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3" d="100"/>
          <a:sy n="73" d="100"/>
        </p:scale>
        <p:origin x="126" y="26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2.1 </a:t>
            </a:r>
          </a:p>
          <a:p>
            <a:r>
              <a:rPr lang="en-US" sz="1400" dirty="0"/>
              <a:t>(</a:t>
            </a:r>
            <a:r>
              <a:rPr lang="en-US" sz="1600" dirty="0"/>
              <a:t>A) Miles J. Berkeley; (B) Anton de </a:t>
            </a:r>
            <a:r>
              <a:rPr lang="en-US" sz="1600" dirty="0" err="1"/>
              <a:t>Bary</a:t>
            </a:r>
            <a:r>
              <a:rPr lang="en-US" sz="1600" dirty="0"/>
              <a:t>; (C) Jakob Eriksson; (D) Johanna </a:t>
            </a:r>
            <a:r>
              <a:rPr lang="en-US" sz="1600" dirty="0" err="1"/>
              <a:t>Westerdijk</a:t>
            </a:r>
            <a:r>
              <a:rPr lang="en-US" sz="1600" dirty="0"/>
              <a:t>. (ABD: ©Wikipedia commons. C: © J. Yuen.)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2FDA4-41EC-4D7B-B599-06F8AF4FA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95" y="361584"/>
            <a:ext cx="4500105" cy="56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FB0DB-2AC7-4E5D-85EF-745E5BFF9596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e65b4165-bc46-4e61-8a70-c851082fce49"/>
    <ds:schemaRef ds:uri="http://purl.org/dc/dcmitype/"/>
    <ds:schemaRef ds:uri="aae25602-732d-457c-a7f8-78df4f2c03dd"/>
    <ds:schemaRef ds:uri="http://schemas.openxmlformats.org/package/2006/metadata/core-properties"/>
    <ds:schemaRef ds:uri="b902c567-f504-40a0-b519-bedcf7eaa5a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99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Plant Pathology and Plant Diseases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Rebecca Stubbs</cp:lastModifiedBy>
  <cp:revision>7</cp:revision>
  <dcterms:created xsi:type="dcterms:W3CDTF">2020-10-22T15:52:03Z</dcterms:created>
  <dcterms:modified xsi:type="dcterms:W3CDTF">2020-10-22T17:04:54Z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