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91b334ce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91b334ce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91b334ce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91b334ce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491b334ce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491b334ce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91b334ce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91b334ce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F1E579B54E94D837E0B1A995A67F6" ma:contentTypeVersion="15" ma:contentTypeDescription="Create a new document." ma:contentTypeScope="" ma:versionID="a56ee71674302cf7cbf5c19d74d8a6d1">
  <xsd:schema xmlns:xsd="http://www.w3.org/2001/XMLSchema" xmlns:xs="http://www.w3.org/2001/XMLSchema" xmlns:p="http://schemas.microsoft.com/office/2006/metadata/properties" xmlns:ns2="aae25602-732d-457c-a7f8-78df4f2c03dd" xmlns:ns3="c8c43e92-24e8-4713-a36a-5a9c74bd887a" xmlns:ns4="64520fa2-6d43-42dd-bf9b-6f146056382e" targetNamespace="http://schemas.microsoft.com/office/2006/metadata/properties" ma:root="true" ma:fieldsID="92ff711eac75fa1bfa532ed0a8f791f1" ns2:_="" ns3:_="" ns4:_="">
    <xsd:import namespace="aae25602-732d-457c-a7f8-78df4f2c03dd"/>
    <xsd:import namespace="c8c43e92-24e8-4713-a36a-5a9c74bd887a"/>
    <xsd:import namespace="64520fa2-6d43-42dd-bf9b-6f146056382e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e25602-732d-457c-a7f8-78df4f2c03dd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format="Dropdown" ma:internalName="Year" ma:readOnly="false">
      <xsd:simpleType>
        <xsd:restriction base="dms:Choice"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</xsd:restriction>
      </xsd:simpleType>
    </xsd:element>
    <xsd:element name="_dlc_DocId" ma:index="9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fc39e231-330c-4b21-bd5e-cd75285b7afc}" ma:internalName="TaxCatchAll" ma:showField="CatchAllData" ma:web="aae25602-732d-457c-a7f8-78df4f2c0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43e92-24e8-4713-a36a-5a9c74bd88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0d34ca7-17c4-4248-8885-186d010e4a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20fa2-6d43-42dd-bf9b-6f146056382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aae25602-732d-457c-a7f8-78df4f2c03dd" xsi:nil="true"/>
    <TaxCatchAll xmlns="aae25602-732d-457c-a7f8-78df4f2c03dd" xsi:nil="true"/>
    <lcf76f155ced4ddcb4097134ff3c332f xmlns="c8c43e92-24e8-4713-a36a-5a9c74bd887a">
      <Terms xmlns="http://schemas.microsoft.com/office/infopath/2007/PartnerControls"/>
    </lcf76f155ced4ddcb4097134ff3c332f>
    <_dlc_DocId xmlns="aae25602-732d-457c-a7f8-78df4f2c03dd">CABISPO-614792538-2539</_dlc_DocId>
    <_dlc_DocIdUrl xmlns="aae25602-732d-457c-a7f8-78df4f2c03dd">
      <Url>https://cabi852.sharepoint.com/sites/teams/ID/globalops/UK-CG%20Centre/_layouts/15/DocIdRedir.aspx?ID=CABISPO-614792538-2539</Url>
      <Description>CABISPO-614792538-2539</Description>
    </_dlc_DocIdUrl>
  </documentManagement>
</p:properties>
</file>

<file path=customXml/itemProps1.xml><?xml version="1.0" encoding="utf-8"?>
<ds:datastoreItem xmlns:ds="http://schemas.openxmlformats.org/officeDocument/2006/customXml" ds:itemID="{94F49368-EDDB-4CAC-B7EE-6E2E387CE1B0}"/>
</file>

<file path=customXml/itemProps2.xml><?xml version="1.0" encoding="utf-8"?>
<ds:datastoreItem xmlns:ds="http://schemas.openxmlformats.org/officeDocument/2006/customXml" ds:itemID="{F76A2823-7DA4-468F-817E-A2FCFDF730F8}"/>
</file>

<file path=customXml/itemProps3.xml><?xml version="1.0" encoding="utf-8"?>
<ds:datastoreItem xmlns:ds="http://schemas.openxmlformats.org/officeDocument/2006/customXml" ds:itemID="{0136D36F-E93B-4754-BB5D-A7D8E7DD21E3}"/>
</file>

<file path=customXml/itemProps4.xml><?xml version="1.0" encoding="utf-8"?>
<ds:datastoreItem xmlns:ds="http://schemas.openxmlformats.org/officeDocument/2006/customXml" ds:itemID="{1F554470-C851-4C89-A53C-A9B9518D54F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Mariëlle Karssenberg</dc:creator>
  <cp:lastModifiedBy>Mariëlle Karssenberg</cp:lastModifiedBy>
  <cp:revision>1</cp:revision>
  <dcterms:modified xsi:type="dcterms:W3CDTF">2025-04-06T13:22:41Z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0x01010092AF1E579B54E94D837E0B1A995A67F6</vt:lpwstr>
  </property>
  <property fmtid="{D5CDD505-2E9C-101B-9397-08002B2CF9AE}" pid="3" name="_dlc_DocIdItemGuid">
    <vt:lpwstr>84cf9d61-3d7f-41a8-b544-aafad3a36d1c</vt:lpwstr>
  </property>
  <property fmtid="{D5CDD505-2E9C-101B-9397-08002B2CF9AE}" pid="4" name="MediaServiceImageTags">
    <vt:lpwstr/>
  </property>
</Properties>
</file>