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1" r:id="rId6"/>
  </p:sldMasterIdLst>
  <p:notesMasterIdLst>
    <p:notesMasterId r:id="rId17"/>
  </p:notesMasterIdLst>
  <p:sldIdLst>
    <p:sldId id="2092" r:id="rId7"/>
    <p:sldId id="2071" r:id="rId8"/>
    <p:sldId id="2048" r:id="rId9"/>
    <p:sldId id="2040" r:id="rId10"/>
    <p:sldId id="2057" r:id="rId11"/>
    <p:sldId id="2064" r:id="rId12"/>
    <p:sldId id="2049" r:id="rId13"/>
    <p:sldId id="2062" r:id="rId14"/>
    <p:sldId id="257" r:id="rId15"/>
    <p:sldId id="2067" r:id="rId16"/>
  </p:sldIdLst>
  <p:sldSz cx="18288000" cy="10287000"/>
  <p:notesSz cx="6858000" cy="9144000"/>
  <p:embeddedFontLst>
    <p:embeddedFont>
      <p:font typeface="Open Sans" panose="020B0606030504020204" pitchFamily="34" charset="0"/>
      <p:regular r:id="rId18"/>
      <p:bold r:id="rId19"/>
      <p:italic r:id="rId20"/>
      <p:boldItalic r:id="rId21"/>
    </p:embeddedFont>
    <p:embeddedFont>
      <p:font typeface="Open Sans Bold" panose="020B0806030504020204" charset="0"/>
      <p:bold r:id="rId22"/>
    </p:embeddedFont>
    <p:embeddedFont>
      <p:font typeface="Segoe UI" panose="020B0502040204020203"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C29"/>
    <a:srgbClr val="C00000"/>
    <a:srgbClr val="4F81BD"/>
    <a:srgbClr val="027B41"/>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font" Target="fonts/font7.fntdata"/><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font" Target="fonts/font2.fntdata"/><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Rowley" userId="1cca3e83-069e-4615-b788-c30f2b7f8828" providerId="ADAL" clId="{138C7929-C62A-4435-9046-B4ECCD1B69A0}"/>
    <pc:docChg chg="undo custSel addSld delSld modSld sldOrd">
      <pc:chgData name="Charles Rowley" userId="1cca3e83-069e-4615-b788-c30f2b7f8828" providerId="ADAL" clId="{138C7929-C62A-4435-9046-B4ECCD1B69A0}" dt="2025-03-21T15:21:11.484" v="1475" actId="1076"/>
      <pc:docMkLst>
        <pc:docMk/>
      </pc:docMkLst>
      <pc:sldChg chg="modNotesTx">
        <pc:chgData name="Charles Rowley" userId="1cca3e83-069e-4615-b788-c30f2b7f8828" providerId="ADAL" clId="{138C7929-C62A-4435-9046-B4ECCD1B69A0}" dt="2025-03-20T12:44:47.845" v="369" actId="20577"/>
        <pc:sldMkLst>
          <pc:docMk/>
          <pc:sldMk cId="1932267932" sldId="257"/>
        </pc:sldMkLst>
      </pc:sldChg>
      <pc:sldChg chg="del">
        <pc:chgData name="Charles Rowley" userId="1cca3e83-069e-4615-b788-c30f2b7f8828" providerId="ADAL" clId="{138C7929-C62A-4435-9046-B4ECCD1B69A0}" dt="2025-03-20T12:14:32.209" v="1" actId="2696"/>
        <pc:sldMkLst>
          <pc:docMk/>
          <pc:sldMk cId="748069590" sldId="286"/>
        </pc:sldMkLst>
      </pc:sldChg>
      <pc:sldChg chg="del">
        <pc:chgData name="Charles Rowley" userId="1cca3e83-069e-4615-b788-c30f2b7f8828" providerId="ADAL" clId="{138C7929-C62A-4435-9046-B4ECCD1B69A0}" dt="2025-03-20T12:14:32.209" v="1" actId="2696"/>
        <pc:sldMkLst>
          <pc:docMk/>
          <pc:sldMk cId="1078936241" sldId="292"/>
        </pc:sldMkLst>
      </pc:sldChg>
      <pc:sldChg chg="del">
        <pc:chgData name="Charles Rowley" userId="1cca3e83-069e-4615-b788-c30f2b7f8828" providerId="ADAL" clId="{138C7929-C62A-4435-9046-B4ECCD1B69A0}" dt="2025-03-20T12:14:32.209" v="1" actId="2696"/>
        <pc:sldMkLst>
          <pc:docMk/>
          <pc:sldMk cId="573886231" sldId="293"/>
        </pc:sldMkLst>
      </pc:sldChg>
      <pc:sldChg chg="del">
        <pc:chgData name="Charles Rowley" userId="1cca3e83-069e-4615-b788-c30f2b7f8828" providerId="ADAL" clId="{138C7929-C62A-4435-9046-B4ECCD1B69A0}" dt="2025-03-20T12:13:57.850" v="0" actId="2696"/>
        <pc:sldMkLst>
          <pc:docMk/>
          <pc:sldMk cId="961717230" sldId="409"/>
        </pc:sldMkLst>
      </pc:sldChg>
      <pc:sldChg chg="del">
        <pc:chgData name="Charles Rowley" userId="1cca3e83-069e-4615-b788-c30f2b7f8828" providerId="ADAL" clId="{138C7929-C62A-4435-9046-B4ECCD1B69A0}" dt="2025-03-20T12:13:57.850" v="0" actId="2696"/>
        <pc:sldMkLst>
          <pc:docMk/>
          <pc:sldMk cId="3722800130" sldId="1027"/>
        </pc:sldMkLst>
      </pc:sldChg>
      <pc:sldChg chg="del">
        <pc:chgData name="Charles Rowley" userId="1cca3e83-069e-4615-b788-c30f2b7f8828" providerId="ADAL" clId="{138C7929-C62A-4435-9046-B4ECCD1B69A0}" dt="2025-03-20T12:13:57.850" v="0" actId="2696"/>
        <pc:sldMkLst>
          <pc:docMk/>
          <pc:sldMk cId="228325655" sldId="1030"/>
        </pc:sldMkLst>
      </pc:sldChg>
      <pc:sldChg chg="del">
        <pc:chgData name="Charles Rowley" userId="1cca3e83-069e-4615-b788-c30f2b7f8828" providerId="ADAL" clId="{138C7929-C62A-4435-9046-B4ECCD1B69A0}" dt="2025-03-20T12:14:32.209" v="1" actId="2696"/>
        <pc:sldMkLst>
          <pc:docMk/>
          <pc:sldMk cId="3467419251" sldId="1269"/>
        </pc:sldMkLst>
      </pc:sldChg>
      <pc:sldChg chg="modSp mod modNotesTx">
        <pc:chgData name="Charles Rowley" userId="1cca3e83-069e-4615-b788-c30f2b7f8828" providerId="ADAL" clId="{138C7929-C62A-4435-9046-B4ECCD1B69A0}" dt="2025-03-21T15:18:41.354" v="1403" actId="20577"/>
        <pc:sldMkLst>
          <pc:docMk/>
          <pc:sldMk cId="3577530283" sldId="2040"/>
        </pc:sldMkLst>
        <pc:spChg chg="mod">
          <ac:chgData name="Charles Rowley" userId="1cca3e83-069e-4615-b788-c30f2b7f8828" providerId="ADAL" clId="{138C7929-C62A-4435-9046-B4ECCD1B69A0}" dt="2025-03-21T14:45:22.260" v="1152" actId="1076"/>
          <ac:spMkLst>
            <pc:docMk/>
            <pc:sldMk cId="3577530283" sldId="2040"/>
            <ac:spMk id="3" creationId="{C167AEC0-CDD7-6D0E-5415-B893597B75DE}"/>
          </ac:spMkLst>
        </pc:spChg>
      </pc:sldChg>
      <pc:sldChg chg="modNotesTx">
        <pc:chgData name="Charles Rowley" userId="1cca3e83-069e-4615-b788-c30f2b7f8828" providerId="ADAL" clId="{138C7929-C62A-4435-9046-B4ECCD1B69A0}" dt="2025-03-20T12:50:23.411" v="694"/>
        <pc:sldMkLst>
          <pc:docMk/>
          <pc:sldMk cId="2883053437" sldId="2048"/>
        </pc:sldMkLst>
      </pc:sldChg>
      <pc:sldChg chg="modSp mod modNotesTx">
        <pc:chgData name="Charles Rowley" userId="1cca3e83-069e-4615-b788-c30f2b7f8828" providerId="ADAL" clId="{138C7929-C62A-4435-9046-B4ECCD1B69A0}" dt="2025-03-20T12:44:33.038" v="366" actId="20577"/>
        <pc:sldMkLst>
          <pc:docMk/>
          <pc:sldMk cId="1601182763" sldId="2049"/>
        </pc:sldMkLst>
        <pc:spChg chg="mod">
          <ac:chgData name="Charles Rowley" userId="1cca3e83-069e-4615-b788-c30f2b7f8828" providerId="ADAL" clId="{138C7929-C62A-4435-9046-B4ECCD1B69A0}" dt="2025-03-20T12:43:56.582" v="350" actId="1076"/>
          <ac:spMkLst>
            <pc:docMk/>
            <pc:sldMk cId="1601182763" sldId="2049"/>
            <ac:spMk id="19" creationId="{A9A0E4F1-6F0E-D372-8F0C-332F8E54DB67}"/>
          </ac:spMkLst>
        </pc:spChg>
        <pc:spChg chg="mod">
          <ac:chgData name="Charles Rowley" userId="1cca3e83-069e-4615-b788-c30f2b7f8828" providerId="ADAL" clId="{138C7929-C62A-4435-9046-B4ECCD1B69A0}" dt="2025-03-20T12:43:36.453" v="343" actId="1076"/>
          <ac:spMkLst>
            <pc:docMk/>
            <pc:sldMk cId="1601182763" sldId="2049"/>
            <ac:spMk id="23" creationId="{72790630-B8D4-5888-8F21-C944BB52E884}"/>
          </ac:spMkLst>
        </pc:spChg>
        <pc:spChg chg="mod">
          <ac:chgData name="Charles Rowley" userId="1cca3e83-069e-4615-b788-c30f2b7f8828" providerId="ADAL" clId="{138C7929-C62A-4435-9046-B4ECCD1B69A0}" dt="2025-03-20T12:44:14.379" v="359" actId="20577"/>
          <ac:spMkLst>
            <pc:docMk/>
            <pc:sldMk cId="1601182763" sldId="2049"/>
            <ac:spMk id="24" creationId="{CC7D2D44-4A50-7D20-CC62-19D89D6A366E}"/>
          </ac:spMkLst>
        </pc:spChg>
        <pc:spChg chg="mod">
          <ac:chgData name="Charles Rowley" userId="1cca3e83-069e-4615-b788-c30f2b7f8828" providerId="ADAL" clId="{138C7929-C62A-4435-9046-B4ECCD1B69A0}" dt="2025-03-20T12:44:33.038" v="366" actId="20577"/>
          <ac:spMkLst>
            <pc:docMk/>
            <pc:sldMk cId="1601182763" sldId="2049"/>
            <ac:spMk id="25" creationId="{97ECF2D6-B46A-C724-6E57-8A678FDDE1FA}"/>
          </ac:spMkLst>
        </pc:spChg>
      </pc:sldChg>
      <pc:sldChg chg="modSp mod modNotesTx">
        <pc:chgData name="Charles Rowley" userId="1cca3e83-069e-4615-b788-c30f2b7f8828" providerId="ADAL" clId="{138C7929-C62A-4435-9046-B4ECCD1B69A0}" dt="2025-03-21T10:49:05.651" v="1037" actId="1076"/>
        <pc:sldMkLst>
          <pc:docMk/>
          <pc:sldMk cId="3433894772" sldId="2057"/>
        </pc:sldMkLst>
        <pc:spChg chg="mod">
          <ac:chgData name="Charles Rowley" userId="1cca3e83-069e-4615-b788-c30f2b7f8828" providerId="ADAL" clId="{138C7929-C62A-4435-9046-B4ECCD1B69A0}" dt="2025-03-21T10:49:05.651" v="1037" actId="1076"/>
          <ac:spMkLst>
            <pc:docMk/>
            <pc:sldMk cId="3433894772" sldId="2057"/>
            <ac:spMk id="23" creationId="{ADC91AF5-5D23-84EC-46CE-D64D04729EE2}"/>
          </ac:spMkLst>
        </pc:spChg>
        <pc:grpChg chg="mod">
          <ac:chgData name="Charles Rowley" userId="1cca3e83-069e-4615-b788-c30f2b7f8828" providerId="ADAL" clId="{138C7929-C62A-4435-9046-B4ECCD1B69A0}" dt="2025-03-20T12:42:53.327" v="331" actId="1076"/>
          <ac:grpSpMkLst>
            <pc:docMk/>
            <pc:sldMk cId="3433894772" sldId="2057"/>
            <ac:grpSpMk id="2" creationId="{D26DD00C-4B9A-82A4-36A4-C654948049BA}"/>
          </ac:grpSpMkLst>
        </pc:grpChg>
      </pc:sldChg>
      <pc:sldChg chg="delSp modSp mod ord modNotesTx">
        <pc:chgData name="Charles Rowley" userId="1cca3e83-069e-4615-b788-c30f2b7f8828" providerId="ADAL" clId="{138C7929-C62A-4435-9046-B4ECCD1B69A0}" dt="2025-03-21T15:19:53.179" v="1405"/>
        <pc:sldMkLst>
          <pc:docMk/>
          <pc:sldMk cId="540237639" sldId="2062"/>
        </pc:sldMkLst>
        <pc:spChg chg="mod">
          <ac:chgData name="Charles Rowley" userId="1cca3e83-069e-4615-b788-c30f2b7f8828" providerId="ADAL" clId="{138C7929-C62A-4435-9046-B4ECCD1B69A0}" dt="2025-03-20T12:59:01.063" v="1030" actId="5793"/>
          <ac:spMkLst>
            <pc:docMk/>
            <pc:sldMk cId="540237639" sldId="2062"/>
            <ac:spMk id="3" creationId="{6B2D7F6C-680A-1C06-4F8A-69787360B4D9}"/>
          </ac:spMkLst>
        </pc:spChg>
        <pc:spChg chg="mod">
          <ac:chgData name="Charles Rowley" userId="1cca3e83-069e-4615-b788-c30f2b7f8828" providerId="ADAL" clId="{138C7929-C62A-4435-9046-B4ECCD1B69A0}" dt="2025-03-20T12:52:57.908" v="815" actId="20577"/>
          <ac:spMkLst>
            <pc:docMk/>
            <pc:sldMk cId="540237639" sldId="2062"/>
            <ac:spMk id="4" creationId="{A7C8441D-6A2C-9C43-ED91-23E187322CAD}"/>
          </ac:spMkLst>
        </pc:spChg>
      </pc:sldChg>
      <pc:sldChg chg="modSp mod modNotesTx">
        <pc:chgData name="Charles Rowley" userId="1cca3e83-069e-4615-b788-c30f2b7f8828" providerId="ADAL" clId="{138C7929-C62A-4435-9046-B4ECCD1B69A0}" dt="2025-03-20T12:59:27.717" v="1032" actId="1076"/>
        <pc:sldMkLst>
          <pc:docMk/>
          <pc:sldMk cId="2242018215" sldId="2064"/>
        </pc:sldMkLst>
        <pc:spChg chg="mod">
          <ac:chgData name="Charles Rowley" userId="1cca3e83-069e-4615-b788-c30f2b7f8828" providerId="ADAL" clId="{138C7929-C62A-4435-9046-B4ECCD1B69A0}" dt="2025-03-20T12:59:25.214" v="1031" actId="1076"/>
          <ac:spMkLst>
            <pc:docMk/>
            <pc:sldMk cId="2242018215" sldId="2064"/>
            <ac:spMk id="4" creationId="{1A9DE67A-5713-6479-1D90-9750EDA3CDC9}"/>
          </ac:spMkLst>
        </pc:spChg>
        <pc:picChg chg="mod">
          <ac:chgData name="Charles Rowley" userId="1cca3e83-069e-4615-b788-c30f2b7f8828" providerId="ADAL" clId="{138C7929-C62A-4435-9046-B4ECCD1B69A0}" dt="2025-03-20T12:59:27.717" v="1032" actId="1076"/>
          <ac:picMkLst>
            <pc:docMk/>
            <pc:sldMk cId="2242018215" sldId="2064"/>
            <ac:picMk id="6" creationId="{55BB556A-FCE7-3D28-311C-3531708F7C6B}"/>
          </ac:picMkLst>
        </pc:picChg>
      </pc:sldChg>
      <pc:sldChg chg="modSp add mod modNotesTx">
        <pc:chgData name="Charles Rowley" userId="1cca3e83-069e-4615-b788-c30f2b7f8828" providerId="ADAL" clId="{138C7929-C62A-4435-9046-B4ECCD1B69A0}" dt="2025-03-21T15:21:11.484" v="1475" actId="1076"/>
        <pc:sldMkLst>
          <pc:docMk/>
          <pc:sldMk cId="424218608" sldId="2067"/>
        </pc:sldMkLst>
        <pc:picChg chg="mod">
          <ac:chgData name="Charles Rowley" userId="1cca3e83-069e-4615-b788-c30f2b7f8828" providerId="ADAL" clId="{138C7929-C62A-4435-9046-B4ECCD1B69A0}" dt="2025-03-21T15:21:11.484" v="1475" actId="1076"/>
          <ac:picMkLst>
            <pc:docMk/>
            <pc:sldMk cId="424218608" sldId="2067"/>
            <ac:picMk id="2" creationId="{DA04F189-FBA3-B593-64A0-B42D6AAAFDE9}"/>
          </ac:picMkLst>
        </pc:picChg>
      </pc:sldChg>
      <pc:sldChg chg="del">
        <pc:chgData name="Charles Rowley" userId="1cca3e83-069e-4615-b788-c30f2b7f8828" providerId="ADAL" clId="{138C7929-C62A-4435-9046-B4ECCD1B69A0}" dt="2025-03-20T12:14:32.209" v="1" actId="2696"/>
        <pc:sldMkLst>
          <pc:docMk/>
          <pc:sldMk cId="219998208" sldId="2068"/>
        </pc:sldMkLst>
      </pc:sldChg>
      <pc:sldChg chg="modNotesTx">
        <pc:chgData name="Charles Rowley" userId="1cca3e83-069e-4615-b788-c30f2b7f8828" providerId="ADAL" clId="{138C7929-C62A-4435-9046-B4ECCD1B69A0}" dt="2025-03-20T12:30:17.238" v="158" actId="20577"/>
        <pc:sldMkLst>
          <pc:docMk/>
          <pc:sldMk cId="4234100102" sldId="2071"/>
        </pc:sldMkLst>
      </pc:sldChg>
      <pc:sldChg chg="del">
        <pc:chgData name="Charles Rowley" userId="1cca3e83-069e-4615-b788-c30f2b7f8828" providerId="ADAL" clId="{138C7929-C62A-4435-9046-B4ECCD1B69A0}" dt="2025-03-20T12:14:32.209" v="1" actId="2696"/>
        <pc:sldMkLst>
          <pc:docMk/>
          <pc:sldMk cId="2275006909" sldId="2074"/>
        </pc:sldMkLst>
      </pc:sldChg>
      <pc:sldChg chg="del">
        <pc:chgData name="Charles Rowley" userId="1cca3e83-069e-4615-b788-c30f2b7f8828" providerId="ADAL" clId="{138C7929-C62A-4435-9046-B4ECCD1B69A0}" dt="2025-03-20T12:14:32.209" v="1" actId="2696"/>
        <pc:sldMkLst>
          <pc:docMk/>
          <pc:sldMk cId="564490964" sldId="2075"/>
        </pc:sldMkLst>
      </pc:sldChg>
      <pc:sldChg chg="del">
        <pc:chgData name="Charles Rowley" userId="1cca3e83-069e-4615-b788-c30f2b7f8828" providerId="ADAL" clId="{138C7929-C62A-4435-9046-B4ECCD1B69A0}" dt="2025-03-20T12:14:32.209" v="1" actId="2696"/>
        <pc:sldMkLst>
          <pc:docMk/>
          <pc:sldMk cId="3297784953" sldId="2076"/>
        </pc:sldMkLst>
      </pc:sldChg>
      <pc:sldChg chg="del">
        <pc:chgData name="Charles Rowley" userId="1cca3e83-069e-4615-b788-c30f2b7f8828" providerId="ADAL" clId="{138C7929-C62A-4435-9046-B4ECCD1B69A0}" dt="2025-03-20T12:14:32.209" v="1" actId="2696"/>
        <pc:sldMkLst>
          <pc:docMk/>
          <pc:sldMk cId="2469831785" sldId="2077"/>
        </pc:sldMkLst>
      </pc:sldChg>
      <pc:sldChg chg="del">
        <pc:chgData name="Charles Rowley" userId="1cca3e83-069e-4615-b788-c30f2b7f8828" providerId="ADAL" clId="{138C7929-C62A-4435-9046-B4ECCD1B69A0}" dt="2025-03-20T12:14:32.209" v="1" actId="2696"/>
        <pc:sldMkLst>
          <pc:docMk/>
          <pc:sldMk cId="683139783" sldId="2078"/>
        </pc:sldMkLst>
      </pc:sldChg>
      <pc:sldChg chg="del">
        <pc:chgData name="Charles Rowley" userId="1cca3e83-069e-4615-b788-c30f2b7f8828" providerId="ADAL" clId="{138C7929-C62A-4435-9046-B4ECCD1B69A0}" dt="2025-03-20T12:14:32.209" v="1" actId="2696"/>
        <pc:sldMkLst>
          <pc:docMk/>
          <pc:sldMk cId="1916527084" sldId="2079"/>
        </pc:sldMkLst>
      </pc:sldChg>
      <pc:sldChg chg="del">
        <pc:chgData name="Charles Rowley" userId="1cca3e83-069e-4615-b788-c30f2b7f8828" providerId="ADAL" clId="{138C7929-C62A-4435-9046-B4ECCD1B69A0}" dt="2025-03-20T12:14:32.209" v="1" actId="2696"/>
        <pc:sldMkLst>
          <pc:docMk/>
          <pc:sldMk cId="1668426846" sldId="2080"/>
        </pc:sldMkLst>
      </pc:sldChg>
      <pc:sldChg chg="del">
        <pc:chgData name="Charles Rowley" userId="1cca3e83-069e-4615-b788-c30f2b7f8828" providerId="ADAL" clId="{138C7929-C62A-4435-9046-B4ECCD1B69A0}" dt="2025-03-20T12:14:32.209" v="1" actId="2696"/>
        <pc:sldMkLst>
          <pc:docMk/>
          <pc:sldMk cId="2722156949" sldId="2081"/>
        </pc:sldMkLst>
      </pc:sldChg>
      <pc:sldChg chg="del">
        <pc:chgData name="Charles Rowley" userId="1cca3e83-069e-4615-b788-c30f2b7f8828" providerId="ADAL" clId="{138C7929-C62A-4435-9046-B4ECCD1B69A0}" dt="2025-03-20T12:14:32.209" v="1" actId="2696"/>
        <pc:sldMkLst>
          <pc:docMk/>
          <pc:sldMk cId="46983616" sldId="2082"/>
        </pc:sldMkLst>
      </pc:sldChg>
      <pc:sldChg chg="del">
        <pc:chgData name="Charles Rowley" userId="1cca3e83-069e-4615-b788-c30f2b7f8828" providerId="ADAL" clId="{138C7929-C62A-4435-9046-B4ECCD1B69A0}" dt="2025-03-20T12:14:32.209" v="1" actId="2696"/>
        <pc:sldMkLst>
          <pc:docMk/>
          <pc:sldMk cId="159645580" sldId="2083"/>
        </pc:sldMkLst>
      </pc:sldChg>
      <pc:sldChg chg="del">
        <pc:chgData name="Charles Rowley" userId="1cca3e83-069e-4615-b788-c30f2b7f8828" providerId="ADAL" clId="{138C7929-C62A-4435-9046-B4ECCD1B69A0}" dt="2025-03-20T12:14:32.209" v="1" actId="2696"/>
        <pc:sldMkLst>
          <pc:docMk/>
          <pc:sldMk cId="695495677" sldId="2084"/>
        </pc:sldMkLst>
      </pc:sldChg>
      <pc:sldChg chg="del">
        <pc:chgData name="Charles Rowley" userId="1cca3e83-069e-4615-b788-c30f2b7f8828" providerId="ADAL" clId="{138C7929-C62A-4435-9046-B4ECCD1B69A0}" dt="2025-03-20T12:13:57.850" v="0" actId="2696"/>
        <pc:sldMkLst>
          <pc:docMk/>
          <pc:sldMk cId="2930278932" sldId="2085"/>
        </pc:sldMkLst>
      </pc:sldChg>
      <pc:sldChg chg="del">
        <pc:chgData name="Charles Rowley" userId="1cca3e83-069e-4615-b788-c30f2b7f8828" providerId="ADAL" clId="{138C7929-C62A-4435-9046-B4ECCD1B69A0}" dt="2025-03-20T12:14:32.209" v="1" actId="2696"/>
        <pc:sldMkLst>
          <pc:docMk/>
          <pc:sldMk cId="1593635181" sldId="2086"/>
        </pc:sldMkLst>
      </pc:sldChg>
      <pc:sldChg chg="del">
        <pc:chgData name="Charles Rowley" userId="1cca3e83-069e-4615-b788-c30f2b7f8828" providerId="ADAL" clId="{138C7929-C62A-4435-9046-B4ECCD1B69A0}" dt="2025-03-20T12:14:32.209" v="1" actId="2696"/>
        <pc:sldMkLst>
          <pc:docMk/>
          <pc:sldMk cId="2665164288" sldId="2087"/>
        </pc:sldMkLst>
      </pc:sldChg>
      <pc:sldChg chg="del">
        <pc:chgData name="Charles Rowley" userId="1cca3e83-069e-4615-b788-c30f2b7f8828" providerId="ADAL" clId="{138C7929-C62A-4435-9046-B4ECCD1B69A0}" dt="2025-03-20T12:14:32.209" v="1" actId="2696"/>
        <pc:sldMkLst>
          <pc:docMk/>
          <pc:sldMk cId="2723372637" sldId="2088"/>
        </pc:sldMkLst>
      </pc:sldChg>
      <pc:sldChg chg="del">
        <pc:chgData name="Charles Rowley" userId="1cca3e83-069e-4615-b788-c30f2b7f8828" providerId="ADAL" clId="{138C7929-C62A-4435-9046-B4ECCD1B69A0}" dt="2025-03-20T12:14:32.209" v="1" actId="2696"/>
        <pc:sldMkLst>
          <pc:docMk/>
          <pc:sldMk cId="819948951" sldId="2089"/>
        </pc:sldMkLst>
      </pc:sldChg>
      <pc:sldChg chg="del">
        <pc:chgData name="Charles Rowley" userId="1cca3e83-069e-4615-b788-c30f2b7f8828" providerId="ADAL" clId="{138C7929-C62A-4435-9046-B4ECCD1B69A0}" dt="2025-03-20T12:14:32.209" v="1" actId="2696"/>
        <pc:sldMkLst>
          <pc:docMk/>
          <pc:sldMk cId="1169635324" sldId="2090"/>
        </pc:sldMkLst>
      </pc:sldChg>
      <pc:sldChg chg="delSp modSp mod modNotesTx">
        <pc:chgData name="Charles Rowley" userId="1cca3e83-069e-4615-b788-c30f2b7f8828" providerId="ADAL" clId="{138C7929-C62A-4435-9046-B4ECCD1B69A0}" dt="2025-03-20T12:52:31.195" v="789" actId="21"/>
        <pc:sldMkLst>
          <pc:docMk/>
          <pc:sldMk cId="1358162152" sldId="2092"/>
        </pc:sldMkLst>
        <pc:spChg chg="mod">
          <ac:chgData name="Charles Rowley" userId="1cca3e83-069e-4615-b788-c30f2b7f8828" providerId="ADAL" clId="{138C7929-C62A-4435-9046-B4ECCD1B69A0}" dt="2025-03-20T12:16:07.982" v="89" actId="20577"/>
          <ac:spMkLst>
            <pc:docMk/>
            <pc:sldMk cId="1358162152" sldId="2092"/>
            <ac:spMk id="8" creationId="{09D9D425-360F-04E0-DA8C-7A6CE4CDFF9B}"/>
          </ac:spMkLst>
        </pc:spChg>
      </pc:sldChg>
      <pc:sldChg chg="del">
        <pc:chgData name="Charles Rowley" userId="1cca3e83-069e-4615-b788-c30f2b7f8828" providerId="ADAL" clId="{138C7929-C62A-4435-9046-B4ECCD1B69A0}" dt="2025-03-20T12:13:57.850" v="0" actId="2696"/>
        <pc:sldMkLst>
          <pc:docMk/>
          <pc:sldMk cId="1925062597" sldId="2093"/>
        </pc:sldMkLst>
      </pc:sldChg>
      <pc:sldChg chg="del">
        <pc:chgData name="Charles Rowley" userId="1cca3e83-069e-4615-b788-c30f2b7f8828" providerId="ADAL" clId="{138C7929-C62A-4435-9046-B4ECCD1B69A0}" dt="2025-03-20T12:14:32.209" v="1" actId="2696"/>
        <pc:sldMkLst>
          <pc:docMk/>
          <pc:sldMk cId="750398047" sldId="2094"/>
        </pc:sldMkLst>
      </pc:sldChg>
      <pc:sldChg chg="del">
        <pc:chgData name="Charles Rowley" userId="1cca3e83-069e-4615-b788-c30f2b7f8828" providerId="ADAL" clId="{138C7929-C62A-4435-9046-B4ECCD1B69A0}" dt="2025-03-20T12:14:32.209" v="1" actId="2696"/>
        <pc:sldMkLst>
          <pc:docMk/>
          <pc:sldMk cId="3365298009" sldId="2095"/>
        </pc:sldMkLst>
      </pc:sldChg>
      <pc:sldChg chg="del">
        <pc:chgData name="Charles Rowley" userId="1cca3e83-069e-4615-b788-c30f2b7f8828" providerId="ADAL" clId="{138C7929-C62A-4435-9046-B4ECCD1B69A0}" dt="2025-03-20T12:14:32.209" v="1" actId="2696"/>
        <pc:sldMkLst>
          <pc:docMk/>
          <pc:sldMk cId="4084719960" sldId="2096"/>
        </pc:sldMkLst>
      </pc:sldChg>
      <pc:sldChg chg="del">
        <pc:chgData name="Charles Rowley" userId="1cca3e83-069e-4615-b788-c30f2b7f8828" providerId="ADAL" clId="{138C7929-C62A-4435-9046-B4ECCD1B69A0}" dt="2025-03-20T12:14:32.209" v="1" actId="2696"/>
        <pc:sldMkLst>
          <pc:docMk/>
          <pc:sldMk cId="1139243073" sldId="2097"/>
        </pc:sldMkLst>
      </pc:sldChg>
      <pc:sldChg chg="del">
        <pc:chgData name="Charles Rowley" userId="1cca3e83-069e-4615-b788-c30f2b7f8828" providerId="ADAL" clId="{138C7929-C62A-4435-9046-B4ECCD1B69A0}" dt="2025-03-20T12:14:32.209" v="1" actId="2696"/>
        <pc:sldMkLst>
          <pc:docMk/>
          <pc:sldMk cId="1903457755" sldId="2099"/>
        </pc:sldMkLst>
      </pc:sldChg>
      <pc:sldChg chg="del">
        <pc:chgData name="Charles Rowley" userId="1cca3e83-069e-4615-b788-c30f2b7f8828" providerId="ADAL" clId="{138C7929-C62A-4435-9046-B4ECCD1B69A0}" dt="2025-03-20T12:14:32.209" v="1" actId="2696"/>
        <pc:sldMkLst>
          <pc:docMk/>
          <pc:sldMk cId="3403040653" sldId="2100"/>
        </pc:sldMkLst>
      </pc:sldChg>
      <pc:sldChg chg="del">
        <pc:chgData name="Charles Rowley" userId="1cca3e83-069e-4615-b788-c30f2b7f8828" providerId="ADAL" clId="{138C7929-C62A-4435-9046-B4ECCD1B69A0}" dt="2025-03-20T12:14:32.209" v="1" actId="2696"/>
        <pc:sldMkLst>
          <pc:docMk/>
          <pc:sldMk cId="3180549621" sldId="2101"/>
        </pc:sldMkLst>
      </pc:sldChg>
      <pc:sldChg chg="del">
        <pc:chgData name="Charles Rowley" userId="1cca3e83-069e-4615-b788-c30f2b7f8828" providerId="ADAL" clId="{138C7929-C62A-4435-9046-B4ECCD1B69A0}" dt="2025-03-20T12:14:32.209" v="1" actId="2696"/>
        <pc:sldMkLst>
          <pc:docMk/>
          <pc:sldMk cId="2427995991" sldId="2102"/>
        </pc:sldMkLst>
      </pc:sldChg>
      <pc:sldMasterChg chg="delSldLayout">
        <pc:chgData name="Charles Rowley" userId="1cca3e83-069e-4615-b788-c30f2b7f8828" providerId="ADAL" clId="{138C7929-C62A-4435-9046-B4ECCD1B69A0}" dt="2025-03-20T12:14:32.209" v="1" actId="2696"/>
        <pc:sldMasterMkLst>
          <pc:docMk/>
          <pc:sldMasterMk cId="0" sldId="2147483648"/>
        </pc:sldMasterMkLst>
        <pc:sldLayoutChg chg="del">
          <pc:chgData name="Charles Rowley" userId="1cca3e83-069e-4615-b788-c30f2b7f8828" providerId="ADAL" clId="{138C7929-C62A-4435-9046-B4ECCD1B69A0}" dt="2025-03-20T12:14:32.209" v="1" actId="2696"/>
          <pc:sldLayoutMkLst>
            <pc:docMk/>
            <pc:sldMasterMk cId="0" sldId="2147483648"/>
            <pc:sldLayoutMk cId="2472958141" sldId="2147483660"/>
          </pc:sldLayoutMkLst>
        </pc:sldLayoutChg>
        <pc:sldLayoutChg chg="del">
          <pc:chgData name="Charles Rowley" userId="1cca3e83-069e-4615-b788-c30f2b7f8828" providerId="ADAL" clId="{138C7929-C62A-4435-9046-B4ECCD1B69A0}" dt="2025-03-20T12:14:32.209" v="1" actId="2696"/>
          <pc:sldLayoutMkLst>
            <pc:docMk/>
            <pc:sldMasterMk cId="0" sldId="2147483648"/>
            <pc:sldLayoutMk cId="4183903812" sldId="2147483674"/>
          </pc:sldLayoutMkLst>
        </pc:sldLayoutChg>
      </pc:sldMasterChg>
    </pc:docChg>
  </pc:docChgLst>
  <pc:docChgLst>
    <pc:chgData name="Sarah Hilliar" userId="e73172b1-9a01-479d-ae9c-716465c4bc25" providerId="ADAL" clId="{B94F335D-5F09-864E-A214-87757F78E33A}"/>
    <pc:docChg chg="undo custSel modSld">
      <pc:chgData name="Sarah Hilliar" userId="e73172b1-9a01-479d-ae9c-716465c4bc25" providerId="ADAL" clId="{B94F335D-5F09-864E-A214-87757F78E33A}" dt="2025-04-01T15:29:37.886" v="361" actId="1076"/>
      <pc:docMkLst>
        <pc:docMk/>
      </pc:docMkLst>
      <pc:sldChg chg="modSp mod">
        <pc:chgData name="Sarah Hilliar" userId="e73172b1-9a01-479d-ae9c-716465c4bc25" providerId="ADAL" clId="{B94F335D-5F09-864E-A214-87757F78E33A}" dt="2025-04-01T15:28:15.397" v="341" actId="1076"/>
        <pc:sldMkLst>
          <pc:docMk/>
          <pc:sldMk cId="1932267932" sldId="257"/>
        </pc:sldMkLst>
        <pc:spChg chg="mod">
          <ac:chgData name="Sarah Hilliar" userId="e73172b1-9a01-479d-ae9c-716465c4bc25" providerId="ADAL" clId="{B94F335D-5F09-864E-A214-87757F78E33A}" dt="2025-04-01T15:18:11.404" v="286" actId="1076"/>
          <ac:spMkLst>
            <pc:docMk/>
            <pc:sldMk cId="1932267932" sldId="257"/>
            <ac:spMk id="4" creationId="{A577F943-2BE7-18B0-993A-80170415CE59}"/>
          </ac:spMkLst>
        </pc:spChg>
        <pc:spChg chg="mod">
          <ac:chgData name="Sarah Hilliar" userId="e73172b1-9a01-479d-ae9c-716465c4bc25" providerId="ADAL" clId="{B94F335D-5F09-864E-A214-87757F78E33A}" dt="2025-04-01T15:15:37.520" v="231" actId="14100"/>
          <ac:spMkLst>
            <pc:docMk/>
            <pc:sldMk cId="1932267932" sldId="257"/>
            <ac:spMk id="11" creationId="{6772C579-3259-D424-CA7D-F272AEF7B6D7}"/>
          </ac:spMkLst>
        </pc:spChg>
        <pc:spChg chg="mod">
          <ac:chgData name="Sarah Hilliar" userId="e73172b1-9a01-479d-ae9c-716465c4bc25" providerId="ADAL" clId="{B94F335D-5F09-864E-A214-87757F78E33A}" dt="2025-04-01T15:15:29.227" v="228" actId="14100"/>
          <ac:spMkLst>
            <pc:docMk/>
            <pc:sldMk cId="1932267932" sldId="257"/>
            <ac:spMk id="12" creationId="{CB050F1C-1843-109C-B1AA-D12AF681B616}"/>
          </ac:spMkLst>
        </pc:spChg>
        <pc:spChg chg="mod">
          <ac:chgData name="Sarah Hilliar" userId="e73172b1-9a01-479d-ae9c-716465c4bc25" providerId="ADAL" clId="{B94F335D-5F09-864E-A214-87757F78E33A}" dt="2025-04-01T15:28:06.972" v="337" actId="1076"/>
          <ac:spMkLst>
            <pc:docMk/>
            <pc:sldMk cId="1932267932" sldId="257"/>
            <ac:spMk id="13" creationId="{A98E53E9-F29C-6502-5095-3CD6F335B6DC}"/>
          </ac:spMkLst>
        </pc:spChg>
        <pc:spChg chg="mod">
          <ac:chgData name="Sarah Hilliar" userId="e73172b1-9a01-479d-ae9c-716465c4bc25" providerId="ADAL" clId="{B94F335D-5F09-864E-A214-87757F78E33A}" dt="2025-04-01T15:15:34.973" v="230" actId="14100"/>
          <ac:spMkLst>
            <pc:docMk/>
            <pc:sldMk cId="1932267932" sldId="257"/>
            <ac:spMk id="14" creationId="{3F919443-AD8D-E2EA-9D89-9AFDDA0EB9BB}"/>
          </ac:spMkLst>
        </pc:spChg>
        <pc:spChg chg="mod">
          <ac:chgData name="Sarah Hilliar" userId="e73172b1-9a01-479d-ae9c-716465c4bc25" providerId="ADAL" clId="{B94F335D-5F09-864E-A214-87757F78E33A}" dt="2025-04-01T15:28:12.264" v="339" actId="1076"/>
          <ac:spMkLst>
            <pc:docMk/>
            <pc:sldMk cId="1932267932" sldId="257"/>
            <ac:spMk id="96" creationId="{596229EC-EF10-F32A-08A2-58DE5D46ECBF}"/>
          </ac:spMkLst>
        </pc:spChg>
        <pc:grpChg chg="mod">
          <ac:chgData name="Sarah Hilliar" userId="e73172b1-9a01-479d-ae9c-716465c4bc25" providerId="ADAL" clId="{B94F335D-5F09-864E-A214-87757F78E33A}" dt="2025-04-01T15:15:23.393" v="227" actId="1076"/>
          <ac:grpSpMkLst>
            <pc:docMk/>
            <pc:sldMk cId="1932267932" sldId="257"/>
            <ac:grpSpMk id="141" creationId="{EA663491-62B7-CBFB-3FBB-7C1D29997EB6}"/>
          </ac:grpSpMkLst>
        </pc:grpChg>
        <pc:grpChg chg="mod">
          <ac:chgData name="Sarah Hilliar" userId="e73172b1-9a01-479d-ae9c-716465c4bc25" providerId="ADAL" clId="{B94F335D-5F09-864E-A214-87757F78E33A}" dt="2025-04-01T15:28:15.397" v="341" actId="1076"/>
          <ac:grpSpMkLst>
            <pc:docMk/>
            <pc:sldMk cId="1932267932" sldId="257"/>
            <ac:grpSpMk id="142" creationId="{34F37237-25E7-EC91-8C92-B677DF72E52C}"/>
          </ac:grpSpMkLst>
        </pc:grpChg>
        <pc:grpChg chg="mod">
          <ac:chgData name="Sarah Hilliar" userId="e73172b1-9a01-479d-ae9c-716465c4bc25" providerId="ADAL" clId="{B94F335D-5F09-864E-A214-87757F78E33A}" dt="2025-04-01T15:15:23.393" v="227" actId="1076"/>
          <ac:grpSpMkLst>
            <pc:docMk/>
            <pc:sldMk cId="1932267932" sldId="257"/>
            <ac:grpSpMk id="143" creationId="{D44E2620-CFD6-370C-E482-D5F9F266EF27}"/>
          </ac:grpSpMkLst>
        </pc:grpChg>
        <pc:grpChg chg="mod">
          <ac:chgData name="Sarah Hilliar" userId="e73172b1-9a01-479d-ae9c-716465c4bc25" providerId="ADAL" clId="{B94F335D-5F09-864E-A214-87757F78E33A}" dt="2025-04-01T15:15:23.393" v="227" actId="1076"/>
          <ac:grpSpMkLst>
            <pc:docMk/>
            <pc:sldMk cId="1932267932" sldId="257"/>
            <ac:grpSpMk id="144" creationId="{9AA42F08-26AD-5A74-727F-D308AC2A678C}"/>
          </ac:grpSpMkLst>
        </pc:grpChg>
      </pc:sldChg>
      <pc:sldChg chg="modSp mod">
        <pc:chgData name="Sarah Hilliar" userId="e73172b1-9a01-479d-ae9c-716465c4bc25" providerId="ADAL" clId="{B94F335D-5F09-864E-A214-87757F78E33A}" dt="2025-04-01T15:17:00.198" v="271" actId="1076"/>
        <pc:sldMkLst>
          <pc:docMk/>
          <pc:sldMk cId="3577530283" sldId="2040"/>
        </pc:sldMkLst>
        <pc:spChg chg="mod">
          <ac:chgData name="Sarah Hilliar" userId="e73172b1-9a01-479d-ae9c-716465c4bc25" providerId="ADAL" clId="{B94F335D-5F09-864E-A214-87757F78E33A}" dt="2025-04-01T15:16:55.395" v="266" actId="1076"/>
          <ac:spMkLst>
            <pc:docMk/>
            <pc:sldMk cId="3577530283" sldId="2040"/>
            <ac:spMk id="7" creationId="{797116B1-7A3E-C65B-B643-E43DD4E15C0F}"/>
          </ac:spMkLst>
        </pc:spChg>
        <pc:spChg chg="mod">
          <ac:chgData name="Sarah Hilliar" userId="e73172b1-9a01-479d-ae9c-716465c4bc25" providerId="ADAL" clId="{B94F335D-5F09-864E-A214-87757F78E33A}" dt="2025-04-01T15:17:00.198" v="271" actId="1076"/>
          <ac:spMkLst>
            <pc:docMk/>
            <pc:sldMk cId="3577530283" sldId="2040"/>
            <ac:spMk id="22" creationId="{3B032482-A2AD-DBE2-1EE0-06E732D86193}"/>
          </ac:spMkLst>
        </pc:spChg>
      </pc:sldChg>
      <pc:sldChg chg="modSp mod setBg">
        <pc:chgData name="Sarah Hilliar" userId="e73172b1-9a01-479d-ae9c-716465c4bc25" providerId="ADAL" clId="{B94F335D-5F09-864E-A214-87757F78E33A}" dt="2025-04-01T15:18:38.620" v="289" actId="255"/>
        <pc:sldMkLst>
          <pc:docMk/>
          <pc:sldMk cId="2883053437" sldId="2048"/>
        </pc:sldMkLst>
        <pc:spChg chg="mod">
          <ac:chgData name="Sarah Hilliar" userId="e73172b1-9a01-479d-ae9c-716465c4bc25" providerId="ADAL" clId="{B94F335D-5F09-864E-A214-87757F78E33A}" dt="2025-04-01T15:09:19.004" v="158" actId="2711"/>
          <ac:spMkLst>
            <pc:docMk/>
            <pc:sldMk cId="2883053437" sldId="2048"/>
            <ac:spMk id="3" creationId="{766F132A-2EFD-D1B9-A9CA-93FB3BA65FA6}"/>
          </ac:spMkLst>
        </pc:spChg>
        <pc:spChg chg="mod">
          <ac:chgData name="Sarah Hilliar" userId="e73172b1-9a01-479d-ae9c-716465c4bc25" providerId="ADAL" clId="{B94F335D-5F09-864E-A214-87757F78E33A}" dt="2025-04-01T15:09:24.548" v="159" actId="2711"/>
          <ac:spMkLst>
            <pc:docMk/>
            <pc:sldMk cId="2883053437" sldId="2048"/>
            <ac:spMk id="5" creationId="{C0BF887B-5815-E0C3-E0E0-74605D8C61DB}"/>
          </ac:spMkLst>
        </pc:spChg>
        <pc:spChg chg="mod">
          <ac:chgData name="Sarah Hilliar" userId="e73172b1-9a01-479d-ae9c-716465c4bc25" providerId="ADAL" clId="{B94F335D-5F09-864E-A214-87757F78E33A}" dt="2025-04-01T15:18:38.620" v="289" actId="255"/>
          <ac:spMkLst>
            <pc:docMk/>
            <pc:sldMk cId="2883053437" sldId="2048"/>
            <ac:spMk id="9" creationId="{20F69B43-20F6-33E6-292C-2C8F794026CE}"/>
          </ac:spMkLst>
        </pc:spChg>
      </pc:sldChg>
      <pc:sldChg chg="addSp delSp modSp mod">
        <pc:chgData name="Sarah Hilliar" userId="e73172b1-9a01-479d-ae9c-716465c4bc25" providerId="ADAL" clId="{B94F335D-5F09-864E-A214-87757F78E33A}" dt="2025-04-01T15:29:37.886" v="361" actId="1076"/>
        <pc:sldMkLst>
          <pc:docMk/>
          <pc:sldMk cId="1601182763" sldId="2049"/>
        </pc:sldMkLst>
        <pc:spChg chg="mod">
          <ac:chgData name="Sarah Hilliar" userId="e73172b1-9a01-479d-ae9c-716465c4bc25" providerId="ADAL" clId="{B94F335D-5F09-864E-A214-87757F78E33A}" dt="2025-04-01T15:27:24.011" v="322" actId="571"/>
          <ac:spMkLst>
            <pc:docMk/>
            <pc:sldMk cId="1601182763" sldId="2049"/>
            <ac:spMk id="8" creationId="{19836606-9A71-C20C-7FC8-5AC248417B6D}"/>
          </ac:spMkLst>
        </pc:spChg>
        <pc:spChg chg="mod topLvl">
          <ac:chgData name="Sarah Hilliar" userId="e73172b1-9a01-479d-ae9c-716465c4bc25" providerId="ADAL" clId="{B94F335D-5F09-864E-A214-87757F78E33A}" dt="2025-04-01T15:21:52.633" v="318" actId="164"/>
          <ac:spMkLst>
            <pc:docMk/>
            <pc:sldMk cId="1601182763" sldId="2049"/>
            <ac:spMk id="11" creationId="{205E077C-0384-B585-10D1-62E614B24826}"/>
          </ac:spMkLst>
        </pc:spChg>
        <pc:spChg chg="add mod">
          <ac:chgData name="Sarah Hilliar" userId="e73172b1-9a01-479d-ae9c-716465c4bc25" providerId="ADAL" clId="{B94F335D-5F09-864E-A214-87757F78E33A}" dt="2025-04-01T15:27:54.927" v="335" actId="164"/>
          <ac:spMkLst>
            <pc:docMk/>
            <pc:sldMk cId="1601182763" sldId="2049"/>
            <ac:spMk id="12" creationId="{F059AA96-631F-1ADF-2DE8-2BAE7E7FF28B}"/>
          </ac:spMkLst>
        </pc:spChg>
        <pc:spChg chg="mod">
          <ac:chgData name="Sarah Hilliar" userId="e73172b1-9a01-479d-ae9c-716465c4bc25" providerId="ADAL" clId="{B94F335D-5F09-864E-A214-87757F78E33A}" dt="2025-04-01T15:17:50.993" v="281" actId="1076"/>
          <ac:spMkLst>
            <pc:docMk/>
            <pc:sldMk cId="1601182763" sldId="2049"/>
            <ac:spMk id="13" creationId="{43E2E569-EB69-DE4A-99DC-CC60DA1848B3}"/>
          </ac:spMkLst>
        </pc:spChg>
        <pc:spChg chg="mod">
          <ac:chgData name="Sarah Hilliar" userId="e73172b1-9a01-479d-ae9c-716465c4bc25" providerId="ADAL" clId="{B94F335D-5F09-864E-A214-87757F78E33A}" dt="2025-04-01T15:28:30.446" v="343" actId="571"/>
          <ac:spMkLst>
            <pc:docMk/>
            <pc:sldMk cId="1601182763" sldId="2049"/>
            <ac:spMk id="16" creationId="{A32AC7D5-2ED3-E1BB-CA4A-C42212F5C48A}"/>
          </ac:spMkLst>
        </pc:spChg>
        <pc:spChg chg="mod topLvl">
          <ac:chgData name="Sarah Hilliar" userId="e73172b1-9a01-479d-ae9c-716465c4bc25" providerId="ADAL" clId="{B94F335D-5F09-864E-A214-87757F78E33A}" dt="2025-04-01T15:21:55.922" v="319" actId="164"/>
          <ac:spMkLst>
            <pc:docMk/>
            <pc:sldMk cId="1601182763" sldId="2049"/>
            <ac:spMk id="19" creationId="{A9A0E4F1-6F0E-D372-8F0C-332F8E54DB67}"/>
          </ac:spMkLst>
        </pc:spChg>
        <pc:spChg chg="mod topLvl">
          <ac:chgData name="Sarah Hilliar" userId="e73172b1-9a01-479d-ae9c-716465c4bc25" providerId="ADAL" clId="{B94F335D-5F09-864E-A214-87757F78E33A}" dt="2025-04-01T15:28:24.790" v="342" actId="165"/>
          <ac:spMkLst>
            <pc:docMk/>
            <pc:sldMk cId="1601182763" sldId="2049"/>
            <ac:spMk id="23" creationId="{72790630-B8D4-5888-8F21-C944BB52E884}"/>
          </ac:spMkLst>
        </pc:spChg>
        <pc:spChg chg="mod topLvl">
          <ac:chgData name="Sarah Hilliar" userId="e73172b1-9a01-479d-ae9c-716465c4bc25" providerId="ADAL" clId="{B94F335D-5F09-864E-A214-87757F78E33A}" dt="2025-04-01T15:29:10.934" v="353" actId="165"/>
          <ac:spMkLst>
            <pc:docMk/>
            <pc:sldMk cId="1601182763" sldId="2049"/>
            <ac:spMk id="24" creationId="{CC7D2D44-4A50-7D20-CC62-19D89D6A366E}"/>
          </ac:spMkLst>
        </pc:spChg>
        <pc:spChg chg="mod topLvl">
          <ac:chgData name="Sarah Hilliar" userId="e73172b1-9a01-479d-ae9c-716465c4bc25" providerId="ADAL" clId="{B94F335D-5F09-864E-A214-87757F78E33A}" dt="2025-04-01T15:27:20.033" v="321" actId="165"/>
          <ac:spMkLst>
            <pc:docMk/>
            <pc:sldMk cId="1601182763" sldId="2049"/>
            <ac:spMk id="25" creationId="{97ECF2D6-B46A-C724-6E57-8A678FDDE1FA}"/>
          </ac:spMkLst>
        </pc:spChg>
        <pc:spChg chg="mod">
          <ac:chgData name="Sarah Hilliar" userId="e73172b1-9a01-479d-ae9c-716465c4bc25" providerId="ADAL" clId="{B94F335D-5F09-864E-A214-87757F78E33A}" dt="2025-04-01T15:29:10.934" v="353" actId="165"/>
          <ac:spMkLst>
            <pc:docMk/>
            <pc:sldMk cId="1601182763" sldId="2049"/>
            <ac:spMk id="26" creationId="{A310088D-67BE-0253-9404-DCA48EB228E3}"/>
          </ac:spMkLst>
        </pc:spChg>
        <pc:spChg chg="mod topLvl">
          <ac:chgData name="Sarah Hilliar" userId="e73172b1-9a01-479d-ae9c-716465c4bc25" providerId="ADAL" clId="{B94F335D-5F09-864E-A214-87757F78E33A}" dt="2025-04-01T15:27:54.927" v="335" actId="164"/>
          <ac:spMkLst>
            <pc:docMk/>
            <pc:sldMk cId="1601182763" sldId="2049"/>
            <ac:spMk id="27" creationId="{2CE66912-7FFC-787A-AD08-A97BE7C06F6C}"/>
          </ac:spMkLst>
        </pc:spChg>
        <pc:spChg chg="mod">
          <ac:chgData name="Sarah Hilliar" userId="e73172b1-9a01-479d-ae9c-716465c4bc25" providerId="ADAL" clId="{B94F335D-5F09-864E-A214-87757F78E33A}" dt="2025-04-01T15:28:36.824" v="346" actId="165"/>
          <ac:spMkLst>
            <pc:docMk/>
            <pc:sldMk cId="1601182763" sldId="2049"/>
            <ac:spMk id="37" creationId="{665B3FD0-25A7-491D-B6EB-56C07144AF92}"/>
          </ac:spMkLst>
        </pc:spChg>
        <pc:spChg chg="mod">
          <ac:chgData name="Sarah Hilliar" userId="e73172b1-9a01-479d-ae9c-716465c4bc25" providerId="ADAL" clId="{B94F335D-5F09-864E-A214-87757F78E33A}" dt="2025-04-01T15:28:36.824" v="346" actId="165"/>
          <ac:spMkLst>
            <pc:docMk/>
            <pc:sldMk cId="1601182763" sldId="2049"/>
            <ac:spMk id="39" creationId="{9ADBA884-F743-1B20-F05D-366071AA647B}"/>
          </ac:spMkLst>
        </pc:spChg>
        <pc:spChg chg="mod">
          <ac:chgData name="Sarah Hilliar" userId="e73172b1-9a01-479d-ae9c-716465c4bc25" providerId="ADAL" clId="{B94F335D-5F09-864E-A214-87757F78E33A}" dt="2025-04-01T15:28:36.824" v="346" actId="165"/>
          <ac:spMkLst>
            <pc:docMk/>
            <pc:sldMk cId="1601182763" sldId="2049"/>
            <ac:spMk id="40" creationId="{6689CAAB-A069-496A-0A1A-AA7E0D9D6E74}"/>
          </ac:spMkLst>
        </pc:spChg>
        <pc:spChg chg="mod">
          <ac:chgData name="Sarah Hilliar" userId="e73172b1-9a01-479d-ae9c-716465c4bc25" providerId="ADAL" clId="{B94F335D-5F09-864E-A214-87757F78E33A}" dt="2025-04-01T15:28:36.824" v="346" actId="165"/>
          <ac:spMkLst>
            <pc:docMk/>
            <pc:sldMk cId="1601182763" sldId="2049"/>
            <ac:spMk id="41" creationId="{AE59C591-D1EA-2BBE-37FD-31967CE3704C}"/>
          </ac:spMkLst>
        </pc:spChg>
        <pc:spChg chg="mod">
          <ac:chgData name="Sarah Hilliar" userId="e73172b1-9a01-479d-ae9c-716465c4bc25" providerId="ADAL" clId="{B94F335D-5F09-864E-A214-87757F78E33A}" dt="2025-04-01T15:28:36.824" v="346" actId="165"/>
          <ac:spMkLst>
            <pc:docMk/>
            <pc:sldMk cId="1601182763" sldId="2049"/>
            <ac:spMk id="42" creationId="{5511463F-61B5-DD9A-3B4E-4CF99C11748A}"/>
          </ac:spMkLst>
        </pc:spChg>
        <pc:spChg chg="mod">
          <ac:chgData name="Sarah Hilliar" userId="e73172b1-9a01-479d-ae9c-716465c4bc25" providerId="ADAL" clId="{B94F335D-5F09-864E-A214-87757F78E33A}" dt="2025-04-01T15:28:36.824" v="346" actId="165"/>
          <ac:spMkLst>
            <pc:docMk/>
            <pc:sldMk cId="1601182763" sldId="2049"/>
            <ac:spMk id="43" creationId="{67F756E3-338B-160E-0E7A-875C0A4140A8}"/>
          </ac:spMkLst>
        </pc:spChg>
        <pc:spChg chg="mod">
          <ac:chgData name="Sarah Hilliar" userId="e73172b1-9a01-479d-ae9c-716465c4bc25" providerId="ADAL" clId="{B94F335D-5F09-864E-A214-87757F78E33A}" dt="2025-04-01T15:28:36.824" v="346" actId="165"/>
          <ac:spMkLst>
            <pc:docMk/>
            <pc:sldMk cId="1601182763" sldId="2049"/>
            <ac:spMk id="44" creationId="{FD37268C-8058-845C-08D4-4586F70CD968}"/>
          </ac:spMkLst>
        </pc:spChg>
        <pc:spChg chg="mod">
          <ac:chgData name="Sarah Hilliar" userId="e73172b1-9a01-479d-ae9c-716465c4bc25" providerId="ADAL" clId="{B94F335D-5F09-864E-A214-87757F78E33A}" dt="2025-04-01T15:28:36.824" v="346" actId="165"/>
          <ac:spMkLst>
            <pc:docMk/>
            <pc:sldMk cId="1601182763" sldId="2049"/>
            <ac:spMk id="45" creationId="{4A41B388-0BBB-3ED7-0478-0D6D20716F0E}"/>
          </ac:spMkLst>
        </pc:spChg>
        <pc:spChg chg="mod">
          <ac:chgData name="Sarah Hilliar" userId="e73172b1-9a01-479d-ae9c-716465c4bc25" providerId="ADAL" clId="{B94F335D-5F09-864E-A214-87757F78E33A}" dt="2025-04-01T15:29:23.524" v="357" actId="165"/>
          <ac:spMkLst>
            <pc:docMk/>
            <pc:sldMk cId="1601182763" sldId="2049"/>
            <ac:spMk id="49" creationId="{DDBAF460-1C2E-8221-3FCC-3721688A8936}"/>
          </ac:spMkLst>
        </pc:spChg>
        <pc:grpChg chg="add mod">
          <ac:chgData name="Sarah Hilliar" userId="e73172b1-9a01-479d-ae9c-716465c4bc25" providerId="ADAL" clId="{B94F335D-5F09-864E-A214-87757F78E33A}" dt="2025-04-01T15:21:55.922" v="319" actId="164"/>
          <ac:grpSpMkLst>
            <pc:docMk/>
            <pc:sldMk cId="1601182763" sldId="2049"/>
            <ac:grpSpMk id="3" creationId="{61AA81DF-E1B8-B57C-8441-090A90C88E96}"/>
          </ac:grpSpMkLst>
        </pc:grpChg>
        <pc:grpChg chg="add mod">
          <ac:chgData name="Sarah Hilliar" userId="e73172b1-9a01-479d-ae9c-716465c4bc25" providerId="ADAL" clId="{B94F335D-5F09-864E-A214-87757F78E33A}" dt="2025-04-01T15:21:55.922" v="319" actId="164"/>
          <ac:grpSpMkLst>
            <pc:docMk/>
            <pc:sldMk cId="1601182763" sldId="2049"/>
            <ac:grpSpMk id="4" creationId="{4C350D02-25DD-B728-B3DF-8F58E7157E89}"/>
          </ac:grpSpMkLst>
        </pc:grpChg>
        <pc:grpChg chg="add mod">
          <ac:chgData name="Sarah Hilliar" userId="e73172b1-9a01-479d-ae9c-716465c4bc25" providerId="ADAL" clId="{B94F335D-5F09-864E-A214-87757F78E33A}" dt="2025-04-01T15:27:26.633" v="323" actId="1076"/>
          <ac:grpSpMkLst>
            <pc:docMk/>
            <pc:sldMk cId="1601182763" sldId="2049"/>
            <ac:grpSpMk id="6" creationId="{2EE6BC03-12F4-A55F-3A35-CCE12C3913EC}"/>
          </ac:grpSpMkLst>
        </pc:grpChg>
        <pc:grpChg chg="add mod">
          <ac:chgData name="Sarah Hilliar" userId="e73172b1-9a01-479d-ae9c-716465c4bc25" providerId="ADAL" clId="{B94F335D-5F09-864E-A214-87757F78E33A}" dt="2025-04-01T15:27:54.927" v="335" actId="164"/>
          <ac:grpSpMkLst>
            <pc:docMk/>
            <pc:sldMk cId="1601182763" sldId="2049"/>
            <ac:grpSpMk id="14" creationId="{5225EDF5-4452-1B85-899D-948EC85BB38B}"/>
          </ac:grpSpMkLst>
        </pc:grpChg>
        <pc:grpChg chg="mod topLvl">
          <ac:chgData name="Sarah Hilliar" userId="e73172b1-9a01-479d-ae9c-716465c4bc25" providerId="ADAL" clId="{B94F335D-5F09-864E-A214-87757F78E33A}" dt="2025-04-01T15:28:57.146" v="351" actId="167"/>
          <ac:grpSpMkLst>
            <pc:docMk/>
            <pc:sldMk cId="1601182763" sldId="2049"/>
            <ac:grpSpMk id="22" creationId="{719F0D5F-9264-EBBE-5763-39277254B8F0}"/>
          </ac:grpSpMkLst>
        </pc:grpChg>
        <pc:grpChg chg="mod topLvl">
          <ac:chgData name="Sarah Hilliar" userId="e73172b1-9a01-479d-ae9c-716465c4bc25" providerId="ADAL" clId="{B94F335D-5F09-864E-A214-87757F78E33A}" dt="2025-04-01T15:29:37.886" v="361" actId="1076"/>
          <ac:grpSpMkLst>
            <pc:docMk/>
            <pc:sldMk cId="1601182763" sldId="2049"/>
            <ac:grpSpMk id="48" creationId="{D48D8B21-489A-6C37-EB6A-F5FA4637B1F4}"/>
          </ac:grpSpMkLst>
        </pc:grpChg>
        <pc:picChg chg="add mod">
          <ac:chgData name="Sarah Hilliar" userId="e73172b1-9a01-479d-ae9c-716465c4bc25" providerId="ADAL" clId="{B94F335D-5F09-864E-A214-87757F78E33A}" dt="2025-04-01T15:21:52.633" v="318" actId="164"/>
          <ac:picMkLst>
            <pc:docMk/>
            <pc:sldMk cId="1601182763" sldId="2049"/>
            <ac:picMk id="2" creationId="{CC0B5455-E766-1CB4-EF61-DDDCFD70CF0F}"/>
          </ac:picMkLst>
        </pc:picChg>
        <pc:picChg chg="mod">
          <ac:chgData name="Sarah Hilliar" userId="e73172b1-9a01-479d-ae9c-716465c4bc25" providerId="ADAL" clId="{B94F335D-5F09-864E-A214-87757F78E33A}" dt="2025-04-01T15:27:24.011" v="322" actId="571"/>
          <ac:picMkLst>
            <pc:docMk/>
            <pc:sldMk cId="1601182763" sldId="2049"/>
            <ac:picMk id="9" creationId="{AC9FB097-6AF5-2BC5-F599-4FE7A85E42C3}"/>
          </ac:picMkLst>
        </pc:picChg>
        <pc:picChg chg="mod">
          <ac:chgData name="Sarah Hilliar" userId="e73172b1-9a01-479d-ae9c-716465c4bc25" providerId="ADAL" clId="{B94F335D-5F09-864E-A214-87757F78E33A}" dt="2025-04-01T15:29:23.524" v="357" actId="165"/>
          <ac:picMkLst>
            <pc:docMk/>
            <pc:sldMk cId="1601182763" sldId="2049"/>
            <ac:picMk id="50" creationId="{36B0A1FF-4FBE-C45D-2DCA-EB80432F91CE}"/>
          </ac:picMkLst>
        </pc:picChg>
      </pc:sldChg>
      <pc:sldChg chg="modSp mod">
        <pc:chgData name="Sarah Hilliar" userId="e73172b1-9a01-479d-ae9c-716465c4bc25" providerId="ADAL" clId="{B94F335D-5F09-864E-A214-87757F78E33A}" dt="2025-04-01T15:17:22.199" v="275" actId="1076"/>
        <pc:sldMkLst>
          <pc:docMk/>
          <pc:sldMk cId="3433894772" sldId="2057"/>
        </pc:sldMkLst>
        <pc:spChg chg="mod">
          <ac:chgData name="Sarah Hilliar" userId="e73172b1-9a01-479d-ae9c-716465c4bc25" providerId="ADAL" clId="{B94F335D-5F09-864E-A214-87757F78E33A}" dt="2025-04-01T15:17:17.263" v="274" actId="1076"/>
          <ac:spMkLst>
            <pc:docMk/>
            <pc:sldMk cId="3433894772" sldId="2057"/>
            <ac:spMk id="5" creationId="{0BCA924D-054C-28B1-7712-BD87FB79C4B2}"/>
          </ac:spMkLst>
        </pc:spChg>
        <pc:spChg chg="mod">
          <ac:chgData name="Sarah Hilliar" userId="e73172b1-9a01-479d-ae9c-716465c4bc25" providerId="ADAL" clId="{B94F335D-5F09-864E-A214-87757F78E33A}" dt="2025-04-01T15:17:13.679" v="273" actId="1076"/>
          <ac:spMkLst>
            <pc:docMk/>
            <pc:sldMk cId="3433894772" sldId="2057"/>
            <ac:spMk id="22" creationId="{AE872BD0-391F-18FE-F2CF-D6D92D713512}"/>
          </ac:spMkLst>
        </pc:spChg>
        <pc:spChg chg="mod">
          <ac:chgData name="Sarah Hilliar" userId="e73172b1-9a01-479d-ae9c-716465c4bc25" providerId="ADAL" clId="{B94F335D-5F09-864E-A214-87757F78E33A}" dt="2025-04-01T15:11:30.713" v="181" actId="2711"/>
          <ac:spMkLst>
            <pc:docMk/>
            <pc:sldMk cId="3433894772" sldId="2057"/>
            <ac:spMk id="23" creationId="{ADC91AF5-5D23-84EC-46CE-D64D04729EE2}"/>
          </ac:spMkLst>
        </pc:spChg>
        <pc:spChg chg="mod">
          <ac:chgData name="Sarah Hilliar" userId="e73172b1-9a01-479d-ae9c-716465c4bc25" providerId="ADAL" clId="{B94F335D-5F09-864E-A214-87757F78E33A}" dt="2025-04-01T15:11:39.384" v="183" actId="2711"/>
          <ac:spMkLst>
            <pc:docMk/>
            <pc:sldMk cId="3433894772" sldId="2057"/>
            <ac:spMk id="30" creationId="{7F99D230-3E73-6B40-4504-30318FBCEDD5}"/>
          </ac:spMkLst>
        </pc:spChg>
        <pc:spChg chg="mod">
          <ac:chgData name="Sarah Hilliar" userId="e73172b1-9a01-479d-ae9c-716465c4bc25" providerId="ADAL" clId="{B94F335D-5F09-864E-A214-87757F78E33A}" dt="2025-04-01T15:11:35.480" v="182" actId="2711"/>
          <ac:spMkLst>
            <pc:docMk/>
            <pc:sldMk cId="3433894772" sldId="2057"/>
            <ac:spMk id="31" creationId="{4514AA90-9464-6805-C7D1-9C5E6728F4E7}"/>
          </ac:spMkLst>
        </pc:spChg>
        <pc:spChg chg="mod">
          <ac:chgData name="Sarah Hilliar" userId="e73172b1-9a01-479d-ae9c-716465c4bc25" providerId="ADAL" clId="{B94F335D-5F09-864E-A214-87757F78E33A}" dt="2025-04-01T15:11:45.594" v="184" actId="2711"/>
          <ac:spMkLst>
            <pc:docMk/>
            <pc:sldMk cId="3433894772" sldId="2057"/>
            <ac:spMk id="32" creationId="{CE55D5CB-3804-3BC7-899F-8C071CDFC6A2}"/>
          </ac:spMkLst>
        </pc:spChg>
        <pc:spChg chg="mod">
          <ac:chgData name="Sarah Hilliar" userId="e73172b1-9a01-479d-ae9c-716465c4bc25" providerId="ADAL" clId="{B94F335D-5F09-864E-A214-87757F78E33A}" dt="2025-04-01T15:11:50.426" v="185" actId="2711"/>
          <ac:spMkLst>
            <pc:docMk/>
            <pc:sldMk cId="3433894772" sldId="2057"/>
            <ac:spMk id="33" creationId="{4E7A7620-C5E5-C3A8-AE0E-C85982C0130F}"/>
          </ac:spMkLst>
        </pc:spChg>
        <pc:grpChg chg="mod">
          <ac:chgData name="Sarah Hilliar" userId="e73172b1-9a01-479d-ae9c-716465c4bc25" providerId="ADAL" clId="{B94F335D-5F09-864E-A214-87757F78E33A}" dt="2025-04-01T15:17:22.199" v="275" actId="1076"/>
          <ac:grpSpMkLst>
            <pc:docMk/>
            <pc:sldMk cId="3433894772" sldId="2057"/>
            <ac:grpSpMk id="2" creationId="{D26DD00C-4B9A-82A4-36A4-C654948049BA}"/>
          </ac:grpSpMkLst>
        </pc:grpChg>
        <pc:grpChg chg="mod">
          <ac:chgData name="Sarah Hilliar" userId="e73172b1-9a01-479d-ae9c-716465c4bc25" providerId="ADAL" clId="{B94F335D-5F09-864E-A214-87757F78E33A}" dt="2025-04-01T15:10:56.665" v="169" actId="14100"/>
          <ac:grpSpMkLst>
            <pc:docMk/>
            <pc:sldMk cId="3433894772" sldId="2057"/>
            <ac:grpSpMk id="3" creationId="{DBD5D850-EF50-FF04-76AC-1574884C69B4}"/>
          </ac:grpSpMkLst>
        </pc:grpChg>
        <pc:picChg chg="mod modCrop">
          <ac:chgData name="Sarah Hilliar" userId="e73172b1-9a01-479d-ae9c-716465c4bc25" providerId="ADAL" clId="{B94F335D-5F09-864E-A214-87757F78E33A}" dt="2025-04-01T15:11:10.757" v="179" actId="18131"/>
          <ac:picMkLst>
            <pc:docMk/>
            <pc:sldMk cId="3433894772" sldId="2057"/>
            <ac:picMk id="27" creationId="{73B8FF89-784A-6799-2AFE-435B18B1358E}"/>
          </ac:picMkLst>
        </pc:picChg>
      </pc:sldChg>
      <pc:sldChg chg="delSp modSp mod">
        <pc:chgData name="Sarah Hilliar" userId="e73172b1-9a01-479d-ae9c-716465c4bc25" providerId="ADAL" clId="{B94F335D-5F09-864E-A214-87757F78E33A}" dt="2025-04-01T15:18:22.273" v="288" actId="14100"/>
        <pc:sldMkLst>
          <pc:docMk/>
          <pc:sldMk cId="540237639" sldId="2062"/>
        </pc:sldMkLst>
        <pc:spChg chg="mod">
          <ac:chgData name="Sarah Hilliar" userId="e73172b1-9a01-479d-ae9c-716465c4bc25" providerId="ADAL" clId="{B94F335D-5F09-864E-A214-87757F78E33A}" dt="2025-04-01T15:18:04.306" v="284" actId="1076"/>
          <ac:spMkLst>
            <pc:docMk/>
            <pc:sldMk cId="540237639" sldId="2062"/>
            <ac:spMk id="3" creationId="{6B2D7F6C-680A-1C06-4F8A-69787360B4D9}"/>
          </ac:spMkLst>
        </pc:spChg>
        <pc:spChg chg="mod">
          <ac:chgData name="Sarah Hilliar" userId="e73172b1-9a01-479d-ae9c-716465c4bc25" providerId="ADAL" clId="{B94F335D-5F09-864E-A214-87757F78E33A}" dt="2025-04-01T15:18:22.273" v="288" actId="14100"/>
          <ac:spMkLst>
            <pc:docMk/>
            <pc:sldMk cId="540237639" sldId="2062"/>
            <ac:spMk id="4" creationId="{A7C8441D-6A2C-9C43-ED91-23E187322CAD}"/>
          </ac:spMkLst>
        </pc:spChg>
      </pc:sldChg>
      <pc:sldChg chg="modSp mod">
        <pc:chgData name="Sarah Hilliar" userId="e73172b1-9a01-479d-ae9c-716465c4bc25" providerId="ADAL" clId="{B94F335D-5F09-864E-A214-87757F78E33A}" dt="2025-04-01T15:17:42.388" v="279" actId="1076"/>
        <pc:sldMkLst>
          <pc:docMk/>
          <pc:sldMk cId="2242018215" sldId="2064"/>
        </pc:sldMkLst>
        <pc:spChg chg="mod">
          <ac:chgData name="Sarah Hilliar" userId="e73172b1-9a01-479d-ae9c-716465c4bc25" providerId="ADAL" clId="{B94F335D-5F09-864E-A214-87757F78E33A}" dt="2025-04-01T15:17:38.690" v="278" actId="1076"/>
          <ac:spMkLst>
            <pc:docMk/>
            <pc:sldMk cId="2242018215" sldId="2064"/>
            <ac:spMk id="2" creationId="{31807ED6-8A4F-3949-737B-CB5C2E15BBBC}"/>
          </ac:spMkLst>
        </pc:spChg>
        <pc:spChg chg="mod">
          <ac:chgData name="Sarah Hilliar" userId="e73172b1-9a01-479d-ae9c-716465c4bc25" providerId="ADAL" clId="{B94F335D-5F09-864E-A214-87757F78E33A}" dt="2025-04-01T15:17:42.388" v="279" actId="1076"/>
          <ac:spMkLst>
            <pc:docMk/>
            <pc:sldMk cId="2242018215" sldId="2064"/>
            <ac:spMk id="4" creationId="{1A9DE67A-5713-6479-1D90-9750EDA3CDC9}"/>
          </ac:spMkLst>
        </pc:spChg>
      </pc:sldChg>
      <pc:sldChg chg="modSp mod">
        <pc:chgData name="Sarah Hilliar" userId="e73172b1-9a01-479d-ae9c-716465c4bc25" providerId="ADAL" clId="{B94F335D-5F09-864E-A214-87757F78E33A}" dt="2025-04-01T15:16:03.339" v="236" actId="1076"/>
        <pc:sldMkLst>
          <pc:docMk/>
          <pc:sldMk cId="424218608" sldId="2067"/>
        </pc:sldMkLst>
        <pc:spChg chg="mod">
          <ac:chgData name="Sarah Hilliar" userId="e73172b1-9a01-479d-ae9c-716465c4bc25" providerId="ADAL" clId="{B94F335D-5F09-864E-A214-87757F78E33A}" dt="2025-04-01T15:16:03.339" v="236" actId="1076"/>
          <ac:spMkLst>
            <pc:docMk/>
            <pc:sldMk cId="424218608" sldId="2067"/>
            <ac:spMk id="3" creationId="{ECF023B0-4FB4-634A-B9F2-2E7D2B1002AD}"/>
          </ac:spMkLst>
        </pc:spChg>
        <pc:spChg chg="mod">
          <ac:chgData name="Sarah Hilliar" userId="e73172b1-9a01-479d-ae9c-716465c4bc25" providerId="ADAL" clId="{B94F335D-5F09-864E-A214-87757F78E33A}" dt="2025-04-01T15:15:59.767" v="235" actId="1076"/>
          <ac:spMkLst>
            <pc:docMk/>
            <pc:sldMk cId="424218608" sldId="2067"/>
            <ac:spMk id="11" creationId="{29829B46-08CE-844C-265B-15480D0A89C6}"/>
          </ac:spMkLst>
        </pc:spChg>
      </pc:sldChg>
      <pc:sldChg chg="addSp delSp modSp mod">
        <pc:chgData name="Sarah Hilliar" userId="e73172b1-9a01-479d-ae9c-716465c4bc25" providerId="ADAL" clId="{B94F335D-5F09-864E-A214-87757F78E33A}" dt="2025-04-01T15:19:15.851" v="299" actId="1076"/>
        <pc:sldMkLst>
          <pc:docMk/>
          <pc:sldMk cId="4234100102" sldId="2071"/>
        </pc:sldMkLst>
        <pc:spChg chg="mod topLvl">
          <ac:chgData name="Sarah Hilliar" userId="e73172b1-9a01-479d-ae9c-716465c4bc25" providerId="ADAL" clId="{B94F335D-5F09-864E-A214-87757F78E33A}" dt="2025-04-01T15:06:17.760" v="14" actId="165"/>
          <ac:spMkLst>
            <pc:docMk/>
            <pc:sldMk cId="4234100102" sldId="2071"/>
            <ac:spMk id="2" creationId="{DE310B62-10A0-7FCD-012B-284BC581F470}"/>
          </ac:spMkLst>
        </pc:spChg>
        <pc:spChg chg="mod topLvl">
          <ac:chgData name="Sarah Hilliar" userId="e73172b1-9a01-479d-ae9c-716465c4bc25" providerId="ADAL" clId="{B94F335D-5F09-864E-A214-87757F78E33A}" dt="2025-04-01T15:19:13.754" v="298" actId="1076"/>
          <ac:spMkLst>
            <pc:docMk/>
            <pc:sldMk cId="4234100102" sldId="2071"/>
            <ac:spMk id="8" creationId="{2C0CDF39-9175-EA89-2722-B73A32C6FF82}"/>
          </ac:spMkLst>
        </pc:spChg>
        <pc:spChg chg="mod topLvl">
          <ac:chgData name="Sarah Hilliar" userId="e73172b1-9a01-479d-ae9c-716465c4bc25" providerId="ADAL" clId="{B94F335D-5F09-864E-A214-87757F78E33A}" dt="2025-04-01T15:19:15.851" v="299" actId="1076"/>
          <ac:spMkLst>
            <pc:docMk/>
            <pc:sldMk cId="4234100102" sldId="2071"/>
            <ac:spMk id="9" creationId="{E07DE788-B99C-6806-B177-60D00D24437B}"/>
          </ac:spMkLst>
        </pc:spChg>
        <pc:spChg chg="mod">
          <ac:chgData name="Sarah Hilliar" userId="e73172b1-9a01-479d-ae9c-716465c4bc25" providerId="ADAL" clId="{B94F335D-5F09-864E-A214-87757F78E33A}" dt="2025-04-01T15:18:47.486" v="291" actId="14100"/>
          <ac:spMkLst>
            <pc:docMk/>
            <pc:sldMk cId="4234100102" sldId="2071"/>
            <ac:spMk id="15" creationId="{1EBCE21D-861B-2E4B-267D-09FFC278C59A}"/>
          </ac:spMkLst>
        </pc:spChg>
        <pc:picChg chg="mod topLvl">
          <ac:chgData name="Sarah Hilliar" userId="e73172b1-9a01-479d-ae9c-716465c4bc25" providerId="ADAL" clId="{B94F335D-5F09-864E-A214-87757F78E33A}" dt="2025-04-01T15:19:06.169" v="296" actId="1076"/>
          <ac:picMkLst>
            <pc:docMk/>
            <pc:sldMk cId="4234100102" sldId="2071"/>
            <ac:picMk id="7" creationId="{A1760ED8-D65B-48FE-1234-68B9D6FF0003}"/>
          </ac:picMkLst>
        </pc:picChg>
        <pc:picChg chg="mod topLvl">
          <ac:chgData name="Sarah Hilliar" userId="e73172b1-9a01-479d-ae9c-716465c4bc25" providerId="ADAL" clId="{B94F335D-5F09-864E-A214-87757F78E33A}" dt="2025-04-01T15:19:06.169" v="296" actId="1076"/>
          <ac:picMkLst>
            <pc:docMk/>
            <pc:sldMk cId="4234100102" sldId="2071"/>
            <ac:picMk id="10" creationId="{747CB32E-AEB3-BD94-602F-8FCC77D1EA01}"/>
          </ac:picMkLst>
        </pc:picChg>
        <pc:picChg chg="mod topLvl">
          <ac:chgData name="Sarah Hilliar" userId="e73172b1-9a01-479d-ae9c-716465c4bc25" providerId="ADAL" clId="{B94F335D-5F09-864E-A214-87757F78E33A}" dt="2025-04-01T15:18:54.481" v="293" actId="1076"/>
          <ac:picMkLst>
            <pc:docMk/>
            <pc:sldMk cId="4234100102" sldId="2071"/>
            <ac:picMk id="12" creationId="{0CDEF506-764C-7A72-1AD9-292A161F2640}"/>
          </ac:picMkLst>
        </pc:picChg>
      </pc:sldChg>
      <pc:sldChg chg="modSp mod">
        <pc:chgData name="Sarah Hilliar" userId="e73172b1-9a01-479d-ae9c-716465c4bc25" providerId="ADAL" clId="{B94F335D-5F09-864E-A214-87757F78E33A}" dt="2025-04-01T15:16:18.003" v="237" actId="1076"/>
        <pc:sldMkLst>
          <pc:docMk/>
          <pc:sldMk cId="1358162152" sldId="2092"/>
        </pc:sldMkLst>
        <pc:spChg chg="mod">
          <ac:chgData name="Sarah Hilliar" userId="e73172b1-9a01-479d-ae9c-716465c4bc25" providerId="ADAL" clId="{B94F335D-5F09-864E-A214-87757F78E33A}" dt="2025-04-01T15:16:18.003" v="237" actId="1076"/>
          <ac:spMkLst>
            <pc:docMk/>
            <pc:sldMk cId="1358162152" sldId="2092"/>
            <ac:spMk id="8" creationId="{09D9D425-360F-04E0-DA8C-7A6CE4CDFF9B}"/>
          </ac:spMkLst>
        </pc:spChg>
      </pc:sldChg>
    </pc:docChg>
  </pc:docChgLst>
  <pc:docChgLst>
    <pc:chgData name="Alasdair McKay" userId="32c0e4f3-81e2-4262-a34f-8737b9904a04" providerId="ADAL" clId="{84ED5A51-F0DB-4CD3-A6C9-8372A3B914E1}"/>
    <pc:docChg chg="undo custSel modSld">
      <pc:chgData name="Alasdair McKay" userId="32c0e4f3-81e2-4262-a34f-8737b9904a04" providerId="ADAL" clId="{84ED5A51-F0DB-4CD3-A6C9-8372A3B914E1}" dt="2025-04-03T09:07:15.512" v="9" actId="20577"/>
      <pc:docMkLst>
        <pc:docMk/>
      </pc:docMkLst>
      <pc:sldChg chg="addSp delSp mod">
        <pc:chgData name="Alasdair McKay" userId="32c0e4f3-81e2-4262-a34f-8737b9904a04" providerId="ADAL" clId="{84ED5A51-F0DB-4CD3-A6C9-8372A3B914E1}" dt="2025-04-03T09:07:05.925" v="4" actId="478"/>
        <pc:sldMkLst>
          <pc:docMk/>
          <pc:sldMk cId="1601182763" sldId="2049"/>
        </pc:sldMkLst>
        <pc:grpChg chg="del">
          <ac:chgData name="Alasdair McKay" userId="32c0e4f3-81e2-4262-a34f-8737b9904a04" providerId="ADAL" clId="{84ED5A51-F0DB-4CD3-A6C9-8372A3B914E1}" dt="2025-04-03T09:07:05.925" v="4" actId="478"/>
          <ac:grpSpMkLst>
            <pc:docMk/>
            <pc:sldMk cId="1601182763" sldId="2049"/>
            <ac:grpSpMk id="6" creationId="{2EE6BC03-12F4-A55F-3A35-CCE12C3913EC}"/>
          </ac:grpSpMkLst>
        </pc:grpChg>
        <pc:grpChg chg="del">
          <ac:chgData name="Alasdair McKay" userId="32c0e4f3-81e2-4262-a34f-8737b9904a04" providerId="ADAL" clId="{84ED5A51-F0DB-4CD3-A6C9-8372A3B914E1}" dt="2025-04-03T09:07:03.970" v="3" actId="478"/>
          <ac:grpSpMkLst>
            <pc:docMk/>
            <pc:sldMk cId="1601182763" sldId="2049"/>
            <ac:grpSpMk id="15" creationId="{E097F338-CC96-46E4-37CB-616BE9CC893E}"/>
          </ac:grpSpMkLst>
        </pc:grpChg>
        <pc:grpChg chg="add del">
          <ac:chgData name="Alasdair McKay" userId="32c0e4f3-81e2-4262-a34f-8737b9904a04" providerId="ADAL" clId="{84ED5A51-F0DB-4CD3-A6C9-8372A3B914E1}" dt="2025-04-03T09:07:02.583" v="2" actId="478"/>
          <ac:grpSpMkLst>
            <pc:docMk/>
            <pc:sldMk cId="1601182763" sldId="2049"/>
            <ac:grpSpMk id="32" creationId="{83F7FB7A-5F8F-F7DC-5657-7A9ED6CD3F67}"/>
          </ac:grpSpMkLst>
        </pc:grpChg>
      </pc:sldChg>
      <pc:sldChg chg="modSp mod">
        <pc:chgData name="Alasdair McKay" userId="32c0e4f3-81e2-4262-a34f-8737b9904a04" providerId="ADAL" clId="{84ED5A51-F0DB-4CD3-A6C9-8372A3B914E1}" dt="2025-04-03T09:07:15.512" v="9" actId="20577"/>
        <pc:sldMkLst>
          <pc:docMk/>
          <pc:sldMk cId="424218608" sldId="2067"/>
        </pc:sldMkLst>
        <pc:spChg chg="mod">
          <ac:chgData name="Alasdair McKay" userId="32c0e4f3-81e2-4262-a34f-8737b9904a04" providerId="ADAL" clId="{84ED5A51-F0DB-4CD3-A6C9-8372A3B914E1}" dt="2025-04-03T09:07:15.512" v="9" actId="20577"/>
          <ac:spMkLst>
            <pc:docMk/>
            <pc:sldMk cId="424218608" sldId="2067"/>
            <ac:spMk id="11" creationId="{29829B46-08CE-844C-265B-15480D0A89C6}"/>
          </ac:spMkLst>
        </pc:spChg>
      </pc:sldChg>
    </pc:docChg>
  </pc:docChgLst>
  <pc:docChgLst>
    <pc:chgData name="Richard Shaw" userId="S::r.shaw@cabi.org::ff39c9e3-12db-4efd-80a2-845611480fd7" providerId="AD" clId="Web-{0056BFCA-BB8C-E7D1-198F-B470A11C111A}"/>
    <pc:docChg chg="modSld sldOrd">
      <pc:chgData name="Richard Shaw" userId="S::r.shaw@cabi.org::ff39c9e3-12db-4efd-80a2-845611480fd7" providerId="AD" clId="Web-{0056BFCA-BB8C-E7D1-198F-B470A11C111A}" dt="2025-03-21T15:21:47.994" v="15"/>
      <pc:docMkLst>
        <pc:docMk/>
      </pc:docMkLst>
      <pc:sldChg chg="modNotes">
        <pc:chgData name="Richard Shaw" userId="S::r.shaw@cabi.org::ff39c9e3-12db-4efd-80a2-845611480fd7" providerId="AD" clId="Web-{0056BFCA-BB8C-E7D1-198F-B470A11C111A}" dt="2025-03-21T15:17:59.033" v="2"/>
        <pc:sldMkLst>
          <pc:docMk/>
          <pc:sldMk cId="3433894772" sldId="2057"/>
        </pc:sldMkLst>
      </pc:sldChg>
      <pc:sldChg chg="ord">
        <pc:chgData name="Richard Shaw" userId="S::r.shaw@cabi.org::ff39c9e3-12db-4efd-80a2-845611480fd7" providerId="AD" clId="Web-{0056BFCA-BB8C-E7D1-198F-B470A11C111A}" dt="2025-03-21T15:19:52.709" v="3"/>
        <pc:sldMkLst>
          <pc:docMk/>
          <pc:sldMk cId="540237639" sldId="2062"/>
        </pc:sldMkLst>
      </pc:sldChg>
      <pc:sldChg chg="modNotes">
        <pc:chgData name="Richard Shaw" userId="S::r.shaw@cabi.org::ff39c9e3-12db-4efd-80a2-845611480fd7" providerId="AD" clId="Web-{0056BFCA-BB8C-E7D1-198F-B470A11C111A}" dt="2025-03-21T15:21:47.994" v="15"/>
        <pc:sldMkLst>
          <pc:docMk/>
          <pc:sldMk cId="4234100102" sldId="2071"/>
        </pc:sldMkLst>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Sheet1!$A$2:$A$13</cx:f>
        <cx:lvl ptCount="12">
          <cx:pt idx="0">Kenya</cx:pt>
          <cx:pt idx="1">Egypt</cx:pt>
          <cx:pt idx="2">Mexico</cx:pt>
          <cx:pt idx="3">Morocco</cx:pt>
          <cx:pt idx="4">Pakistan</cx:pt>
          <cx:pt idx="5">United Kingdom</cx:pt>
          <cx:pt idx="6">Kenya </cx:pt>
          <cx:pt idx="7">Kenya</cx:pt>
          <cx:pt idx="8">Ethiopia</cx:pt>
          <cx:pt idx="9">Tanzania</cx:pt>
          <cx:pt idx="10">United Kingdom</cx:pt>
        </cx:lvl>
      </cx:strDim>
      <cx:numDim type="colorVal">
        <cx:f>Sheet1!$B$2:$B$13</cx:f>
        <cx:lvl ptCount="12" formatCode="General">
          <cx:pt idx="0">1</cx:pt>
          <cx:pt idx="1">1</cx:pt>
          <cx:pt idx="2">1</cx:pt>
          <cx:pt idx="3">1</cx:pt>
          <cx:pt idx="4">1</cx:pt>
          <cx:pt idx="5">1</cx:pt>
          <cx:pt idx="6">2</cx:pt>
          <cx:pt idx="7">3</cx:pt>
          <cx:pt idx="8">3</cx:pt>
          <cx:pt idx="9">4</cx:pt>
          <cx:pt idx="10">4</cx:pt>
        </cx:lvl>
      </cx:numDim>
    </cx:data>
  </cx:chartData>
  <cx:chart>
    <cx:plotArea>
      <cx:plotAreaRegion>
        <cx:series layoutId="regionMap" uniqueId="{BD3E77E6-1A62-BD45-B9BB-19191325E3B1}">
          <cx:tx>
            <cx:txData>
              <cx:f>Sheet1!$B$1</cx:f>
              <cx:v>Series1</cx:v>
            </cx:txData>
          </cx:tx>
          <cx:dataPt idx="0">
            <cx:spPr>
              <a:gradFill>
                <a:gsLst>
                  <a:gs pos="0">
                    <a:srgbClr val="308834"/>
                  </a:gs>
                  <a:gs pos="48000">
                    <a:srgbClr val="CBA37B"/>
                  </a:gs>
                  <a:gs pos="100000">
                    <a:srgbClr val="D7D7D7"/>
                  </a:gs>
                </a:gsLst>
                <a:lin ang="5400000" scaled="1"/>
              </a:gradFill>
            </cx:spPr>
          </cx:dataPt>
          <cx:dataId val="0"/>
          <cx:layoutPr>
            <cx:geography cultureLanguage="en-GB" cultureRegion="GB" attribution="Powered by Bing">
              <cx:geoCache provider="{E9337A44-BEBE-4D9F-B70C-5C5E7DAFC167}">
                <cx:binary>7Htrb9w40u5fCebzUYZ3UoudBQ7VN9/t2Jlk8kVwHEeiKIkUddevf6tztTveePbdAQYHOA7gwK2W
iqwqVtXzVOmfd9M/7sr72/Biqsq6/cfd9Nsvedf5f/z6a3uX31e37cvK3AXXuo/dyztX/eo+fjR3
979+CLejqbNfCcLs17v8NnT30y//+ic8Lbt3p+7utjOuvurvw/zqvu3Lrv3JtScvvbhzfd3tb8/g
Sb/9cnY/mTv3y4v7ujPdfDP7+99+efSVX178evigH4S+KGFdXf8B7iX0ZUwpj6nkv7woXZ19+TzC
iLzkKBb7f1/Fnd9WcMvzS/i0gNsPH8J927748v/3+x4t9/vHpnXJ570mbr+ys7eftvLrY13+658H
H8DmDj55oO5DTTx36VDbJ/f1fPt19/+9svFLxnAsFCWPdE3VS0YxjQWT8acf+VXkZ4U/u4qn9f3l
tgN1f/n0UNsn679f2+ts9t3Xrf/32iYCHJgQpqRAn37wI62T+KWSDGOlPl9FYJTPp+qz1p9dzdNa
/3Lbgda/fHqo9fX279f669p09x9enEAY++Cqrzr479XPIbIwCr5OPzt1rB6pP4LwwhEXDPGn9f/n
1/W0IQ7vP7DI4eVD02z132+aMxfc3V8Z7Sl+iSVRBKOvRnlsE/mSUgEn5uvV+CAS/YkFPW2Mbzce
WOHb54fqP/u/f7/6L2+tabvb+q87ExBz9qqVJH6cAYR6qTCnVGH6LVQ9jEV/ZiVPK/77nQea/37h
UPWXJ3+/6j9lqRd/neL/f+Z9VIwe1jnrLjfOm7+y1EEvCcZCxAeeDrWO4HBFiS9pF5LyQ0//Myt5
2tO/33ng6d8vHHr6+ubv9/Sb23q5rf9K1UdQ9xAmMUHxl8zKHkV5yl9KJRXjAn3OzJCYH5rgz6zo
aRN8v/PABN8vHJrg5t1fYYJ/jwC+YZ/VbXe7/gSaHoCAn1/9tEnAcQe3flHWkxXSZz0effjtF8zj
Tzv7DF/2j3ik5G+J7+CO+9u2++2XCL8E0wkex4wIImJO4ZiM958vyZeAzahUYEGCmWJg3dqFLv/t
F7BsjBlTsWRg20+QrnX9/gpBL6VE+1KLKUUUJvwbSr105Zy5+psqvvz9ou6rS2fqrv3tFyZAhv/8
vf3eOCQwgaFyo4JjKaGOg736u9tXUEPC1/H/UUucRfWc3YaeRctJNVtSnXtWzDap6r5pjjJTF8zo
rKuYX3UT5ZRrP4m4jYheVMFLsy0NqQVKeprV/Xw5Tl3w6aklSDRxggLtG81QFT5W07zYSfd1prqb
YqRRnGvvqGPpkcBk8pmuaC17pkXTxs2bjFhXUrZKMc+nsGqImWyWFC5CU6tWpBqyXt2wKHNs0Hmc
o64+i9lEumHTL7zsr0Ne9OXlnPU9f0sZL8nau4m6SyFNWmmh4NDdmiquimPGczknZd1PYh1Xk5OJ
lZktN6bKEDrOSBuleho61KynmYWPaR61YdszMoRrTkPsX8X9iLoLL6ryj6hxkTySI2nDDlUDcqta
iey2qMa+SdKR+FJXoi6klpmakOZLGix8HsiKdVHTrnhbNxsVlbPUvFf1sKkJUe5CDg412g6+kJuY
zTbadaGi5ZUraB0SNTS9WOWh435reMN3LVMkTjrWdF7nWS8GbUsb5atJcfu2VXY+oylGWTJ2Yfro
Rdr2dyzrbX3u0wnhE2za7CZqqXCJVTS9gyK0LbZ0Mn587Tkycap9VsytXRukFnNboZyyY1qFUt03
fs6Lt/HElnAhfRa3J2iAJ6371sVunQ9yoMfV3LCrYSy92jAVpvcVqaps3dWp7XRBGXoVOS7zNcMD
IzoqO5KuzVJLm/gsn6wOXORTYhocUr1Qxd/x2tTXS9VmdBWmbLjp4KjZTVUMqtA2ZPJSknRiGjPR
zutZ2Ymu4FJZ6cw58nEgqusSi4bh2lBnjF5kzVFicxQughyVzbTp67Er1tKWrW82oi5zn6SWhlnn
TePqbW1mtcHIlPFxR5o5aIsMaddt25TLWVerKKwXBIdZz1OE+To3dWzPix57uxlwOb/2PfJnuazS
4rjiflp0YZTJLmRrSLbKVG1a3XmB35Wqb4ReEF4+osErukUtgwODmoiKs5JRwlZzh8pXlR+xOhrH
iPPtUBKwNMrYnG0FM2FjSlPwlcld+aqUo1z0kEYx0ZkJkdsIwZZFT0Kmi547m5YaxRMqNW+7ELaO
L6pJau5ltO397NSuTz3+wwTkBzCUi9mSEJ429KgNUlYrTuwAZiNxOrWrvu+LdI3GIQq6LMo81mCU
xhyNjudhw8Iyvm4YyattVBB7lefORyu1TE2TNKCTQbNeVIXOpaizVZVOo9FlVUanJaHZrJVqpqAb
a2SR4DrLS23V3Kpkmvwy6cZJfAPhNrtmdS8nnao+qDVJ05Hd2NKhcWt6PpbnJkJ9vspSWy16GdOe
JKTCqN0UUc7zt8MwDRg24K0Bf4ysWi1ThW9By+N4OTnBroquQ5MeRxJF13EzDDvYeLTu61rd4rFx
/oiNFROg8Kqxq0IxKxMTal+vM0MmuhlqKqQe+9pYXXhsl06P7VSHnZnc0G6M7HC5IV1TSqM9QYis
lkoR/45Urj5BjDF6SfzYuk2L54prNnV1rJspMrdL4PyqGiREcjKJXm7d4keqWZE1H2XLyG6AKO/f
VP2I87XCplFb0zCOT21X152mI8bZtu9J/HZOU3fDsha0VYyRn06hflmWtZDDIJNqqFWxCRMfweEr
JOPEDEUWFToW/Zyfj4Nn5KwoIzlHuvWC/N57KW8Va23/po0k7zYUVONX6ZRbe83TKaY6RIia3SgM
5kdsEtOw4RmP3Hk9OXRtJW1azetCFMc56xDaGCXJ+yGnPNOxHaVb42AtvUBVPoLtIt+6VaC2ylds
lhGBsLQsZIX6bp6TtrETu2/mnFVOjxVehpAM2GbTrHkWKz9rlNtmvswL1hcySavW9DYRi0l7OJ/L
LCeiiUldT3TI+2g4VqXM8hNmF2O6ZLGik6e8qKLwXmVZmtEkTkMoISiUYaRJxKvMfyDdpKyeUevY
nbAOvW5VmAunZz4U6ZTEUZVCYBkkaeRFyPqZ7dxYVvNG2qZDq7FgQ74r5rrNVpD5bJ0UQ1H1lwNX
ct6aeob8uGJh6ItMl5ik9Qoqk2KYE0IteVUJ1XeJJ+Ni19M0YbzKookv50Wb4+mIFQbPepasz7au
h3yWSErJFVNGjpO2FW2yI5RFC95ynBOry7lo+Skg5bzfLlmm7FvrhoUUusgKM5CkjB1VROd9rlqf
xEWVd/cmi2Z30lrEpVy71E9lvUl5pLpbtVT1pHQGJ6xe4cEwVeu2mUn9e1EWEyWralEiZ5qCcf1R
WQA8L9c+ncd0Wsddl89n9ZTKdM3zvBpOWNu36riN5lFsGakMGG7JA2JzIqupn9YMslybJhAgFFtT
gUjaaoew7+3KxKivSy0pnnivp77Gw3Ym0TRn2vYlWo7AdTOITWSOZX5WVjQS75qOz+3ZgJHvL8Y6
jKLRNDJpeOMJ9fy0w4qQM9KHSJzkUdHZS9VZV6/iZpSy1CK4Zbj0oo7mmyYNaPijcxYtVkehWboE
6qLZHM0kayQkNFOF8IqnUvhW1zKjH11gRXpStmNUrxkPZfpHGnPXrKtcyRtMcHwGipPLapGsfu9l
nzYsWZqpGN6NvC1jXedpNp/E3gp2bKAasDdzHvLh1g5d9b6pu9TvSjeUw+kk4BgfpagYzboGhny8
tJUfeDJAkSt2tnd1fjJnlFXHaaTGeidtvXRvK/B08EJksvBmqgp+Haq+/kMQislrUeGiTGo1B7b1
C/Jml1k+D8k41UMDIYWUaEWGMfRHWI0muinL0o2vxtjxKoLz25iwUyynpR66HMOiumZ8lSMI+o8Y
9EdV9Z3zczBZ/qX98+3Pf5197Sl96mF8/3zfQPr+14W/r6+7cH/fnd36w2/uoc+3r35vhuwBx7fO
yAGA+dyK+jfo5qcX/xz0IQw6Rt+6UD9An9ehz/rb+Svo3AOKT3d8gT7AGyOAFFJI8F8iuACq7Av0
4dAoAVgTS7rn9QHifIc+EUUvkeLArgkiheKcAXX5BfxElL2Ee4Do//pQ8Z+gH2iMPcA+gnEZM6hd
ucAIOAwiAD4/xD5OdANjI2QBCC7oj7bkLWCHrLmBJJ6H5IFmnkBa+2d9x1lfZGHEKOxYApmyX8sD
nDUjZKhpLF3LWrYrmwpzORCpNtSyfttnUX9tC9cnPOTLZz77Mxx9QvJjhPdFMsjEREHHCijjx5LV
RJtqIIaubdY4DYcDYFdFnxHypCop7E8piSQR4DcPt1exvqPWgRDD1XWrJl2nw5ldVj9XIt6v9Qct
PhBzYDE8uHb2MYgZw2DO91BSj02IbjyLLNREAGS2bpIM6vKyd5qX9o1Z5qt86rOLn6+EPGlPCjXj
HrdzIcG3H254LPGYqxHsOSYooas2cWdRYrZDwrcYfuOQjBucQCWQlEm3UldjopLqfZG0x1TLI/WM
dz1p4wer2V9/4F11jYxgUUnXw5i5VcP5aTQB4vn5ng9tLBEc1VjyGAwMfIaCc/lQCGPzCDVxTdeC
eL6JSFmee9NSndPJ7X4u6nA/UlCMYyyAmVAcI3ygXUbbrCJdsayR4RjKegIW7Tr5jDsBFjzwJ5Aj
JZUYfJZjCsfy8ZZQHy0+KkCODVORahbN+bIjrp9bzfI8rbds6PN86w1l7ykZ40UTkVL/rst4DDWO
RKobjoC8SycNIADlelJ56rcorSZ7ZYemyZiGQp1d8DIC9sJQj00S4rweNGIt5slMiGxPQmmmttCt
K4XRtRfuqqdFxxM2z4C9XDHYMpFRSdRZNYNmjgrreWKNm89VLq+qmJ8WZMkKXTYI8GtkG5m0cTbh
zVjLga1G1c+v5dg5kYShYWo1sagrd2b/ewtopo13eZh8cU1J7RMoUJqOaQXINl5Fvo5/T5s+TS96
2mfxto8xh6oN6tFIk8hExV1VLwzpfgQguFRdGsHZ88ius5TjTkeVj35XQCK7VR630ypkNVAJHQMg
mtSVytrNsvCcJEAQsS1AAFfrqcijTHtc4Q0FqifXTZ7St1OOR7OiynRHMPhR9btsiaKzcpHOJtZ1
6gNzk8cXcZkB0RJ3WUeAs0ldCavBpl/zHkVnhmHVbEfVDvN6FKX6ECOoHdVWxpM62Zee8SqWc5tu
IqoatLZTV97SgvJ+HaphmTc1FIo+ARKgWbQPTb2uxraOEp9m+JIEKP21ELO6bOq2vuxGKq8CtuI9
hzPikrLsylfxkONBj3nccW0s9SZJZ7EMKxrN7cd8oqFfcW7iXoepqirtWT7eWM74pGcxLlxXOZCJ
OsdNwHrwpLyD/ClKPeKh+cOwuquSNif5TZVFUB5DFmV3UZqZ84xVQGHBgc0anft8lmsvs6zUXZeV
f7C4BgzS0ykCPihS/qMVYT5rUpPeZZlvL/NqWRo9mikLCZH9cDHOvn4zlwgCbOaz7MJQGuVa1lZd
tUA2LprW7eATaaLhGmiz5sPYeuOP5nScHNTsUWC6FFH+BqrMtFjtC8BBKzOGXDMcyvPOm87qqVHd
aU8HUyaDaIcr0tMyaEfn8ZxmwEQlbDDA8RHbmVVGUPtalTY+Cr0IlSalFJkegUSFvICiRZu5YjaJ
zICu5rzquV4KoCgTA3xlrpclojix4OgXJApm0QCvox2KygC8ZW9or1uL6QeJ2YBOXFyhs4ip5R3x
tMFbcDN1MTaAnkGZ3dglvSzROxEDWaVRb6TXrvbsVZwOcC5Tz9xHN0XiFsBianQcXIE0aL+4qFMP
LFBoyg95luNyNWYzgKp8LnyjCwiU50WGQU0FS/GrFmII1mwBMyRNPMOhXlwrzlJesTKhgnZv50FV
Z76buz3NI9UrgE5+AAAaqvua5srrUFALfjsr1oNyoLLeDnVDxI41RXXCMXB3iWJFyXeWwOHW3Hng
KzCpabUGzmJh6zmMbZX0pO9LbbqyyVd4mW2fkNy7d3TkEqIA5sPlhHM2rUpgZ+4RivpeC0pMpucI
T6cccBQ/NQBcW13mowEQa+RiN22TxWw98tigdSNSznQ9cOJ05OEgXPnC1xYIOTe3u7zyTboiruXq
OG19CHrhTRh0KibEtmxpwnKKQyR/j5cKuJwlM8N13jKUb+uWojxJzUCBXcKUl+vcFWE5A1pzuFyi
nBCNZ1xSTer2gmd94dcct3LaVWkaoF70LW8AHvZNsUPz3IwJDeVEd8zJvcGAi+5XmWC+TRaIfeDN
cR5fD02Bq5U1EQMKDdVIbEUYCwiDQUSRdhWehi2Js0Vq1tF0TLLZmUqPGcm79aR663XVLJCBWukR
0nMQNdJd7yu/UVbKcW0N6pud7dR4wyyXem7zcnwlgjcoyVNO6MlCQM8rUc5TC4kgL9WuZj0UaXSZ
+OVExuATL4HiX+fIVmOy1KZpVtjB4jcVdyQ6wT3hQVcFAPlVIyGiFjj411BgZmyt8mE4RxhFYp3Z
olRraItAy8DBiAJalx1QLNpiE+dJ1nW4SQQqBDnl1qmwdhkv68QBiwyY3RWkuxEWo3EFiZO+4VMz
yR2bxil+FYkUFBbVdTNtcoLClAy5T0cN54u7BE5OvyQe8vZw1BtDgXlzgDaASMd1q3HcFWcQVotY
q+DFEZuJ2yGfLddYepPreEj5dVlY1umQkhqKxrkJK977WOhuyjmHR5AyFKdKDeNH31pZrkJVND6p
IJ9jrZa67bbSBNYelzjO2WofdrxGsLdGz7Ukb3LY5wV0WMRbYDH8fBpBJ8FBJIs81mnB6GlD2xzC
IBB9dhNSyx613L5Agc/tn4dA8iGu/LNAdbgPXR/uXwBObV9s+vrDp/nH/wcgq4Cq9N8j1kejYHu8
uv/6Z7hKxUsVAwePACHBAAdB9CtaJewlNO4YNFopTFhixKGK/Nqnwy+FxJwrqqBI3bf3vmFVgl9C
kYypguoSmmvA3P4nUPUx3JDQBQb8vIcaEsMgFtBfjwtVBcUJDkxAilZQmkGoqVx57JtcgwNqVrab
xtw8UMyzsPGLxBjKcJAKM43iADZ6IIjysMgMmmHqhCK3rVLzDGrB6FH5/UkGTO4BHAYNQqmPQXsP
EcVcYl+GOs2SNNzl7UWZApgQ/sQLr7MsAlrovCIuqeaPP9/aj3Ih6IClOUQgIBKgzfpYrumBjbYI
5NYdBSzutlHA5y5TJ4KuOc3WU+GvSMm3Snw+gf8Wi+/N9B2/woYVEwJTSZmQoFJyILhTkcvmmdjE
MbdvKoZaU+nX5TDcOErHlcQpf0bJP3gOiIwB9oOKCRCJ7MCOBrjfKutBZOvn9+00DceyUB3wrtHl
gOTrELP4VVsV9hmw+ITYGGTG8Z7BwUAkPlYxmoZGOlPkiQNggqFEJe8t8OTrdLJHox1XND5mo4zu
fm7Zx7jxk35BKkwrAm8N5M6hYRusosbOWZGUEWtp0uOuhFJVVdPm53L2dMaBHcGB9h19igH804Pj
KLJShLapiyRtS+gu4c0EaNCh+mQEHvjnoh5D1P2WOIIKRCAJtTzEpQOXEdkA4wENKZJadtos5wBB
oPh7RsiPetsLiSGfKoowgPzH1vILUKc4igpoR5mN6WSatOM0rP8XOwEWkOyBNgwKHAipgN8N/UCL
JOQOMNYweT0tHhAWyp8B9k/pDKgZiOZMcqbwgaSsiAsoTWdwgxwlEDuTzgELo6JnNvSU1hjnkC4Y
ENJ8H/wfhi/poIVHoGBJoEa7kTxcN6V/RgR+UgacIpj0BNPQQ6VFI+49msAyQwuckk0puSzTxu2G
4K4XVK2yeoztasb9HkXGdhfiGXBa3aNXJAyYJFPHoXxMZ/fMwp5QMQF6BnrKUsGoKTo431WEadZm
qkgWDs2OLNdtVGoGJfjPfQbv3fvxSYORGaog98VAXwJ+fKzjDnnctYAIEzqN70Msp03WFTcoLvkK
WR6tCXL3sXTiD2ifAbp1wgRNmr49NhzZ0yZrzI4VEz9qmAdw1tOPXU+DHkuarxbUow8/X+7esQ5X
S6BtFYOTwysX9MAjhMxYGTPoQS/zdTl9kOl5mZCrmb7+uZhPifEHOdB/FQxLJeA8PdYKjpchhjEG
m/BBHPd+GDdjU03nyqVFBICiHZoktDDwo2cyjULTKex6S4DHiLJsO0fWiTUqm2eC4o8hH+omCawd
VESKyMOQX/mWoLlvIbkBlQBty+xyiqFR1O16ftRVY7SrGxw9k92ecEMKrQLwQQQFWPxDdIwqGF4q
sE0aBh3DUQHfY+rj1HXHP9f4E8cQcgpEEwVbEz9EFBh9aReEGuCaYBAl012VjpvKqfTVfyZGQBEE
zyf7zIlRfFgQFTgiuK/Af/ycRRdxTtNVD7NEz2zmMHsdStlv9gFbvFiX0qrO98RZQ1Y5zWRSukWc
EIDD67IK/TOOcWikQ3n76w/k5Sg2GYwHFNDdOGP4ZGl+x88p7kkR0FsBehoqbsEODoRwqA9dDCLi
8lTUi66U0Y5Vz0WjfbR5eO5gJ4whGILBMM/HIb883gmxtrdFjeDc8Ww8baG5uy2hTf3HIHMAvyi0
t23bwhACMGZTNV0CwwvjRK5f2mcWchhnPq0DIyT3x43+sN2pnAHSKhjSy9ocuBsA5QrICJ0jvu4I
GtZF7J7xmU8584etQyECwThGBB3mVMVHylE92ITJftoyX6VXVT/VQLZAh3WBOY/rtI35arYpWzV0
WAkakc1k80uLM5+g4nypmx1wojBrDB22Jj3/+cl5wgEYE9CNgfAKE5vowMf4wgCfsBGWl47tXQSN
6o2LW0iFaTqJZ7T/nKz9+Xrgz42iDsYmIPrOjUlmRD+IOd5Mxj2zpcPU98nID7Z0UMUgUY35uEDl
PsL0yWlW+2Nr0mQU7GKOzauZ5ER3rr+VwZWrnyvzMNp9kvwJvUKtBrX7geTF2I5HFCYTuYhgyCEI
exJgSu45l/rhNEH2IjG8cCmg0bt/u+uxHiEHow4mn6CsqfJJm6razQD7gG5ECfdiE4rstRszGKKq
j6ENsy3j/JnA9AMQhNKdCAQDHDH0oveDuI9XkEVVmBbFQjJl2QfZsfOSltfIIaP7Kr/AobtBPVm1
BojAkB79XMk/eNGB7AOP7dwQI9vCjFGgd+NQ7rsp0D5Sz/jqp1bZo3N7IOZAydiPrhkByifNOK+l
7HcS5sE6oDk0tPGOBQxe2mE+asr+iMqI6aGugcxth+3PN/tDwNqvQgLZCQPtCt5SPfAoK5sWmRZM
3dnissmHYxNF6whDy6lM16mr/uMACfL2cUBBFbZ/N+1AuUqms6UTD0kurIaQsZ2meiXApwTfTIP7
3yhZwiQuB3dW8J7cnuh4EBHyaBjaNgNbNiP00rw5zvkA3RBzXLPmChfxmQceVuNFnnqTEg3MOwEG
97kYfViA7b1ZMoTgt5SMHBZgMPw49uOeXF1yIHZvuhbGupIlauUFtARZ+L2m0KW7hjlR12ymcvD8
1c+N/EPYACAM/X8IGEDngFIPqt+6naKl66D2tMt4ClrO9CDydz+X8YQjSUhAMFYChAZQcgcZ2BWm
cmRCIYHhsD8475PM5zAvFb8SyL3t0vmZ+vLJLT0QRx4bdrQ5XfIMSOciMr1ebHM8Df31z7e0P4EH
J/TRlg7UNsGQEpAN0HOBzMq1GMMK2rZrmMqF3nH0LOcGqfpQHgBjCsULUF8wTA3tw8d72g/U5WWV
RzqIBiVTOxMMPDeOwsd+EXOpcRmpaNWKyKYwO5e6awfQk+tO9Jxqv0CratFlW3CRKFX4C5WlfQ7c
tuIwQFvgWh77eShgZrGb+XJNFjmdlyOO3s41kid0gcm1d23bpPlKdMxdjA5AizY+dbmei6IA8a3q
dzY04RKGFiuYqFKGXKRoCPZ1jJcMQ9jol9N9O0AWhVq3MpKvpULV1UjyUZ3C4PWodmIYDLwXUJUy
37UwEnsVkKMJxq2AJu0yTL+jkQxQkyxqvoC3E6qjSUDfAzUk/Wggs77NysyfEYfleSG5h5Z653fM
2o/QBljYUWuneNR+wHiGrgOMDK1g/DdPusCg8T2XWSZgJhCgaFJDQd9s05oCEguxvS2tggHsGJPj
GijfcT1wlAP72ebDW+Rj0uk2rU9TImCuhSu/hOOhM/TSdsWmJF1+MvI0PW6wHTalZS3g3CDeoMgu
YcdnjE4RrtlVPFV0NRfLNYyPducNvBdyNC55S1Y2qE3b55u0Ker0CLcxjLASl6/Hsc67XeRSN75v
eTlXSde7cTP0rFtV1MCc6dCRyy61vl9XvKIwIyWnFZ6jpb/O0vp/mDuzHbtxbGk/ERuah8sjaQ+5
c+fonOwbwWk7SVEURZEUKenpT+zqbqDs6r+Mxn9zgEIBBWSlrIGLiyu+CEfPqV2Mx0yqU+nFYVAO
V66Q23XYq6Dqp2jAgxt2diQz0AQ9LVVsAnbvh/XkEw4uVs7VVATTYVB9/paNwnzowMa71emb0NCo
ztXWsGCd7odFDRU+TVEtYvkosgEtPusHKK1MQt+ehoNK11MUeFJtIsm+qwFWhBq4eNXzTTSk89ku
33KoclFC49tpiPr7MCfBA96XvVu6Lghvyml7TwMg8AFeGsB/KvCcE5mNVY+WOi7lR+yWFe1scT9e
BksjsTXlDDrdmES1nILktTfbex532WcuYnkOjVe7Vl7+gB3IVDdm6qob8y2sM0quIhV9qDjRoDk8
m6oBZLmi8MjkJXD6/pkvUOkzNV4VjoCAmZPHlv0owbXLKqAreVvS8W4d8Y5RmYDJrPHTFuux9tCG
T7kaHDREQo5DvvqTvuz4ZGuLa4UfTVs1R3ddaVYcT8a13mY27iS8H3seujvQTlFtsjU8+gEzBOGv
xTLtNhE8iXhypsKyo3VKL3Mv56oJcvwXadC9mHSY66WdvsWB5rupE+qmDMPthN6pvxNYYd/9Mgcb
RGqWnFr9ZRP8GpO50APYkLR8y0Fa+3a4E3Z7HtI31e78HPrnEZ+HfIgKtoy7AnT8XopuPjJTRhIL
U/afPIFqUgXhFH2ag48EMmcTFHOTsbIpBPu8RdFXmJzQyIaBrnJiggav3oKsKNJrw414Nm3SNeHE
sx2G5Kw/WdS2yUEUnMm0n0kWfTMdyfbdZMqrgaIq7OgyVEEf3miV7Kiw1cq8qGiZ/shddw2S8CQZ
3YOU2G3WYAH1yY4V2TLsnEgtrYJoc3UcjkNd2PGFOqGaLAovmrOtQmjCu26AvF6KAv+/3w5AkY5J
YXZyK6/YkMBOVX5J52i/ctFY7BBi6/YukbXj8+uS903AO1yONyIU9vs8UIiMa3A0Ybazidply3xU
85HHSxWmAN0DXxnXNtgJKjeO3h6dyuLXyYdLI6V5Qx1rykwE7hSs9ITTrsYxc/vIClsnnVKVEvmL
hT/jlmcoCzRLeTXB56X2yM8I3yHjenQB0R3Bd3FKdLLdBH2cTfuOxz6CaIqTE5xc5pvh07eCpg9b
IMSx4BkdKgsvwJ1KbLtzBELzLpPFp5jiTZs0YXd83shYFX7b9rNup8eltxvedwyH1bhGwX0UCgGA
Kunfty1vr9zafi9MyKuBuuwlkFQct5jdJLI9W0ZeZJq8QdauVcHXihbFfRbLZZeb+EjXbbpPwXI9
TiSPq7KEe2iVxHc1nZYJ3xMFEnWVwo00nPS6JMCxMIgMlxZACyunBMg89odNtK9WjlEN6wkXu0FO
fjm1ONkcSkcPcImsVbuR+SMZ4AXa8bVb2ZO0cr2Pg345EDKQM81Emx02M+TXVvaMNGuxFXVnhgTW
n+iEJUehTY+k0ZrWymDgzTjMKLYYqi0Mv5l5eQ3ckqkTFIVkNzvffgPttEyw4QTbYUvTexEDJlhQ
URvfq1uYodYD+toGKGGDA0MD39ipSNJKaAWzlgR5PiS1W1k9K7McuzwKLJiW9oJLzcVYZ2g+XrmQ
Y3IKhNTJI/xZ8Q8dTuhxlJ93aGJ3gc5uQGLcYEZyMK3ZbTmwA1q1023nbjuD0SHk9xpmofFKiESb
2mPwElU8mx71queTYNqnFQwiA9ZNwd8KylZxMtDuQcikE0UHsPBKr+UisKCxRGFOivSVTq84jfVL
ufTpKc2DuJoDGU11IaUorxeabvWEEUWFjzngtTVBX8kVoxzMY7OKARFknm5PhZtH3KCa7POmvcPQ
SeNqtSkyuStpvh1bOucNep9vNIjlNwOMH5hoqN5Qqb5i2K0wRrSJacqlXB9oRPxxy4bpVhDH88a0
ASgn067xLYkFDCkhfCgaJab34A4AEYCTK0ZVrWEL8nUh482Sr0EzpjF/Jr0efTU4vhxFOef1iEkC
IJQg1d0RxpEZ9Act6S3fpuLLpJU/LGW6ldhS0oU2kSm8gV4nw7lxXTmltUjH11IuNefZG+CTrInh
4PFV5JazjchVqqZPSxGOXzoYeA4C2M1eZSTM8fS839nO+9shG2CbkTAodEH5CrRxuoGF7LjI0cOU
yNLhkKs+qvFT9C5cxrGrc1RqEsM5FMIsBeoSfqV9IIdnk3LIHZNXQbNOJb+xQzfCUULpG41GNCht
V6CGDtNRWcl4FaXbZ0CUMAuZgh8zGh+BP9Ukpp2Aiu5GYHrgzNp+Aca4xrIJZOkLzIyWhzZpD3Bd
XoepnR5HRrtmxWm9sSzpjwOY0LMs/JVlQRxi1kh32zZ81ny+8lJotpv6h6EtnuDsMndlm78OBNAT
lfF+S5XBaHBJoXhjOkmS3g1vdMNTgUXD9QeF/aFGTWtvTZ+AetncXTmwT0Wfjs2wAqHBD7mgUjIb
HuMQPW7VYy1VI3pgUpUieeRTJCqSkeCUrKO+LiJm3sD7PFIRPsTt8krW+OBzYelRCJQcYXdpLEeg
05JmX3u/xW7X6jge4GAM+X3cYbOx7ZXeEnff2dG0FU9JW8JcJ/W7Z3J6tW2hHxUa37vJSFt7s6mn
eVPXK3GDbkavHruudE1k7SHuQfCOo+o/NhYc5lYvb0rlA8w0cDsCu0teWMqXBlFAX/O5+zEM23Jm
0ULVruzS9qTz+abjkT+EC25ilFGwZ333EscjLF39PDR+IX3VOkEBo4prmo7pHRU8OqRpP1eJQztu
VsCQQXC2YLjKLcTGlhv/adrY1PBugbWUqLzhY/c106zOnMo/dJ5hWmAVvRvm4pR1/U4V2R6n0zqD
mJ0AMDpYjn5ATPF49mEsj24s3T4rmDlmYSGxDxe6KUkOx5VHGQBQu13WYz2y7H5dysr10XSTi0xA
MuonXqXLYA9ljwOuVwIbdwTt113HqRtZvej2kC0ZvFOh/VhgF5iqYNUwwI1LMBz62K60znEo+TbT
vK186qM6mZj/olt0QmlH37MIPsq5pRSNs3ksy/GLhN1t5wK6DedJa1+hhqzwFLWsB0wZzjeTQpMF
9Hq5KzV8lwWcmOOel9lSZXPgYIfqAwohDgNDQFjM7VSY7acEclPSoZ7mi9ZTvWyt/IhiRq4AGZc7
xyeeYNvMwbUBru2qodSYTE3duIv6IYAmDKstLMjvcoXiadvutQffVXGPjmrtJhTxnjm1F3CsHyMY
tRsoGTjrjf3yIpOyr5KR3NKl/xijWT/wzEqxj30p7roO2+TRooyyuoNje6tDizlMk8GZSRssHPl1
82U5nXBsbuk1vGpKnhcZrduIxj6Ww7EHmwuW88Jo4IxJl2YOCyfqrrVDfyz9DB4tzic55VWJPdPe
9IPNIYfBxmgbOKjwZ1vDss8e4Y3N4z0kFxcCEgvKKyz7lV0vudTDfRJmsq0Jk8YfXTIUKWhNSxoG
g8duFmu8vgIxi5Kaph5/AE5KU0HAATBti7yCXbOECywL4vY1GgfXHQIwxNMhZCHXVTzn6iuQSk0r
3vcS7VEaiOfVuFzs/LKuzxjw9/EBFu7yB+z3zjYuydXZ8Zjd50bYT2VG589gAFs4VreVLWfFnT/h
J0PyxdOCDgfOdPECZBiewnUEEvnedaq8x7FjRFVWPI7v0JDk/oXNkdyBTYbxuO3IWrw4QmV7x5Qz
cPmpJe/OfDYZvQXyG6QNypNCSRpUhS3JntXIwuOiYfaS43ZF5JTiXjSQtn6pWYokBDhccNCqIH5r
2M17OZWvo3TzfI15NFBDouLy0PdpeejQj9njsnW2wYRHVnA2ULDr+dZm+BrL2zWx/gYi/Fcf8mtJ
Qtu0IGWBAhJk/VWobP03r6l+7mAHOSu9Chy5QokyOCcMg2ybLM+ATFPvDqp9IuWnrtOnLoNDdwYx
jFIA8z0cbn6PjU85djsC/+MJfJDTJ81hhj0hpyA642hOT9hNXUMTnGKDQxg8pD2OxQsNxLIbdJwP
R7Y1aVrTzuPARkzYtCzS2ILnoDFRV5zbFdbtvbThzhXxJhs86FvRtddxl+5UsF7H+jXJv6xbWW86
7PZtvI63sIQjY0BreB6OfKhh+dw2fHe3lqXjg5Jpk2/3uOD45qNQ7b3jX3qOdp9uIY5aN1v7qouG
ZKpOluvVzG3DeIoRHdfTHhbadww8SO3dCk+y1PKsTHdmU2Dhl8cGVlQKbnSTeTtXYau7mizWV0Bc
D27Zgh8GsgHQZcQn5DUspvpJ4CyQ9lh4KxQpp6/hPY4f4yicXnw0PavrIs70OZ9Hgd1S4bdrXnOc
t4lNzlFslQhqBGs0dAD1H4W32cSpRDnPSrIHX8rCvQj69q4D3g+HLyziOLHzakazx8h7lLEqk4ut
MrvBZ/8O+XGuOIwUay8rG4Y77yQY7VUouKG7OvDoDvGE8hjYvYJGeZWW2yR2nc4GAl2tK1HgaDcB
DM7YwxrAQQpz/MjszZCSE8jkL+W2Lt9yKvoGTK7qK+phsgUVa3G4yWX2VfYEQxc5YiijMZCX56Lv
rN6TRTB43tHJuBI49RiI1dzSfmox0IlbED+gfvHoQxSDecqTJ7su1/1MWQG2X31e+uAq161HC5fM
iweziy/+lqzwBE8ze5pAmamdz5MfJokPQ25eLdy5wXEYLMsxsmJZk0OvvA2ljCuJvXnXY508oSel
j7ZU+1RkCd214JSvIpjX680H8R0c/EbvBaFTUV1MbMtTko1JhdHXVHdh0frG5GYXUPu0ZHDNvM9h
0J55X+SYgHRpHWNnrqMN5HNSDQb1Tu5ZLltyNafkpu9NuB+ZPvnR3TokOWDyVp5motTtHCQ7Cbtv
s86F6ZvUbk7RZiZpSAF5+ZjN+HDS/gz/82YbSwk+qU2mN2rSM/QGp76GredLvaLTPuVyiDBP6IHc
YZiwkJo5sdw52aMqFt2Gc1g+fgjBBH+QxRZ8KlsIQ3VoNtNVgSCvY8/ZeSF5IO96GcA3X9qlvZqL
SUdtpaN5IlXe6nk7udQE5xiMVbGDRd9IdAsMX5mgW9M7NLj7HtOLsSq3Xj6xvvRXG8vY68hiLs9w
jYykLnoxRTuaRb2/W1tH+WGL1nw9hYo+oX1aya4kfrPIFViSj6BfB78zPc6HjkS8mTEwvSplZL+1
SeafDDb97yLQPTm4ggwPm8gtGlPXhk2v+gmnB5Msl1IzgFzdwKwwKg5lutJvvbfBdRlyemw3l1vk
bNgxzioB4uaqKIoQAR4h9Ic9B44/yT2G12pIH5XNWbugadpK7HfVOCMfwX728G3h5EWSxSicoEyO
Gg9fBtD8ItyzdsOvgHDbEwKLetZC1mZKYTCAPBF2jx4qecZQ/D42mzzC3x5fw5af3iHyYW7COSYN
9lDPT9QK8cQdvizMJcLR1EPgigTnM7iZdwgDwRj+uIhA+bZHGEm0TeSr96B0SJC0iCBxi4dNsUIF
WI//nayAz+8PcipLAzhsYXH7ecwfRsmGEA2va0R3NB3GXytqeFY+tctvZJ9fZafLhaDqZWEWBQWo
y18UxmiZbJk46BeQFWydc3ik4Nx+7Vn2ikOrb6BGWYBKyfhfajN/XDcFtA3KOojhFPz5BhmobIqk
HIQ0DIM4BJr2t8M6qt+o1L8KTperpCB+sks+Ev71y2OkllgGIwWUxCSrYxnWcCZO+w3WXTlk7sq6
QP5GTfxVGP7jihfxMs+hooGe/fm+LHNrPHqIiXK4I/Dem6TOWPqbi/wqOl0uAmW0TIE/w58d/vLw
0FlKkHsXVrC7wtgZp65d6WBNxZ7233+GJXRRCKNJGscXp/efpVElomSILiRGghkyJe2By17f9rOc
HruW/0ZT/w93hSirECIogumQuPULBsQXkkSFsLiYw+kQrQf6bDPqGqv3N8/vFytyHuEBphCWkww0
PuJ+818eYJDzlYIxx9f3VsK/tc/0czvsFDYHqTEv7/ZFepWFv/vm/8MNosjhFsE6Ac3/9QY7XVIa
tDgXCcNkw8wUvC5t5GuJGJumHTn5zQP9Vf/EXQK8hOMgS3GoAPvz89tjGNJqseIzKXv4S7FBmWpO
wt3ffyL/+SKIGIxANEZ/ySBLA/QLHg7AOg8xirBTnzYxg4n776/yHx4dnMtgPQALZhd06udbmSGx
Gh/j0cnibnCP0n9P2KMWL39/lT8Wzp/VXDwxXAZVEJaQ8uIN//kyQdYOveIL7GECUhnvX0znv2L3
A7gjTjHn96B69kgnGSsxt1Wui2PPs3OUzzVGT8+RxGMmBkkk5Vje597896sRCxFgKvTzHKzhL7WF
2cFMsO0hiwxb71FJjOwdjIRXGphOHQM0Ov7947gsuJ+fRhJEIEJzfKyAmNNfqmfo83iMFFZJAdtv
SRGzVhS3XJc4i65Hv9o90kTebS/e/v6yf8WGL36ZMkOgHSr3Jab157eQRZt1bQmZSjX8aptrgXP+
R3vqjl11t1Q/4KGp5uybrk6InvnNkvnrd5YA1UYsJtYLqs0lPfDPBa9D5zH1uUbRUcMBu1azWFan
JntsbfGbhfMfL5WkcFigIpTwPfx8qUXCGe8uU5IBI+keihRgl1DjiP+bPfCyyn9+i9iMgKViky3T
EF/Oz9eRkNpKo1DD44k3kIgb+A6hbW+IYWBIHAsv3flvVutfEOdL8mEMQzaAoRTc0CV0+s+PsfBZ
DOsmuoo5TGIEp4UHpLj0l+MXZPrg2YT9ZzOaI4WmMgU4K/eYGMb2kXPoqH//Mf3l7pMMJf7iCIP7
IvvLDuZIaNb+gpykHe42fhh9UEOmrGKNI6I4yt85dv6yZi7XS1Gh4GFBjlD8y5pJobEFeoygWOzE
vb2GI7kBavhqD39/W39pbHCZS2W/wPVlXOa/lAKZYXiR4cwCzyeRFTwmeQ1q6lGl5AkNcFcXkWv+
/64Y/fxKSxkXQwQBsc7Edy1gaRAE2g0EEGL3/LeRJL/CfcgrTy48EnhgNKfYW375gsBJTZYW2P3V
OJ/CrL2NzdAonI8xmhnpMdrKPVVkz9S/gjL+lU16/8+V8Ruf5dM44J9fDZM/WTEPP8ZLQL359Yf+
DwYBAUn6f5sq/+eDMgTf/jlg+2KtxP/zT2dlnvyjwPoFOQ034eW0jTL1zxygLPjHpZzg28NOiV3p
krLyb2flJSEIZCYK5L/+Tot/B6CW/0BmR3Q56l1Awks26r8DkH56M4h7/dd//zkAFV6dn5cbvHFo
4FLs1SHWGpjBX9fBrCiOdYS0u1B6fkb0w4+VIUkyAMOWdCyD/OVPk+UMrgJHT8Sxz33Cg32BbKsg
WiMEzOnxZoS4LzBDAF5IoJzNFZKTkO43tkEiq7nQ5f2cYvC+M65DeJ+31Iv7nqfG7SYGoTLAb5mi
vNcVX/ox+pYalejvaaqX622ZDXkFHDTSV8Xt8OZs7m5skr/nGNA/CDkEAczNRiDxgQ0eR7xL+Mac
lVdTVmKAC3CnCQgtHtBRkSy8aAVS3fiRlgg18yO2YgHLuD2XRVdsyASBrX9UAkkbaj6pInWVQUbd
yTGLcKLJLzWAg/t8W4ImbQ1STLrpdiC4dTLF16ydv8CXPjbzAF8UNHAMOxM3nA3qCRhxGkINXUbe
yEjD/C4RYRaGUEhMfB2ymR9EH0xm7yYr06oM2nmsSSlDMBNtOr5gIAINFiyuQU8dUqQKVi5ZYa/e
4uEcZgjYm8ZhQVBH2SBAQGR3gwVLGwzhx0zWGz5A56HTcKsR7UJv1eDXoUqDXL9oxFGkCazhBr8S
+QQbrOdXbdHjumvA2F3UR+BAEsGwkFeXpPU09crvdcRKTDmZZYieyzqHwY9JX4jWBTRqSjdWx4Hf
aoTK1Ehw9cV+nNPVv6xryD7NZWyvNfMvU4csSQgpybAPFfYwDJ4U4heW7j7g6mqetoY6dT/K2e5W
wC2NgOmmoTrbh858RZoe1KLQBId0AyQUlb3ZI/VIH1yJrFLE+5UVmpPwDpG6c4qp5ggfEPLdQnfy
NmX3mNYzAEF97P2VYsggzQ3I/Gbt1K1J82Nr+WmkAMf2SApJZrg4BXAcGIIFYmhnCTIGAMcFBPI3
bSuuMHnH0J0l0PsegBZu7KQQuTYAxyi8xnDP57DScwxq64QEmGtpQFXIl6imbGNpHZm8OxhCrzBY
bL+UkUNSDjOudrALZs2WLjssa14vSbB9WkQ6QBpefICR0/wUtlsOFMRhMoeiMX5fVNZhbAy81gKG
u4uRRDWDvqpDlV37jc6NVUWwlziLVrpbv3Ru+JBxd1DheKLKnrcNiSR9+Z4BHt73Co7LVpfnPOza
F89A6pUePk+etgjW6G2IT0ja3mAxdapreDa29jC6hQw/IqyoPT7sdTnBMKIw6dp6TPAlJpC9lJ+Q
sbp2OGvP880GSWyrGOpPfxrdtNyDRuAA5RBeu1aYzbkNOSUj2CWaBM2ycXMiUTA8SmhIn6gLzoC4
odC1iqynWbvrlnp+PSKBZarGqcQhgyE1FWx95tJ4D0Ytr1cTT2IP6sscEKbjZN3lAROHhW/6K4Jk
bXKIkxL00WaWONol3ZKecGDoH4JZGFphIKtuEJvbRZUJVnmPowRyYNSiGIRQHDjeHcWUdJ9rD0BK
5GOeYuS01glNMLEjA/3Y+Jqh2K1gCwcQSJvvsweyUhZXExEfJZDANzALc3sAfgWtkiG7AdQgh6pR
QKbfEcm6RwjYt0iJCM/R1rObqYeTidA4RpQr86ecOHMIgD4fBoQKNjwsPKkvjFy/I6vVV5sYy+A4
lepLAjT6VK5TdJ3DbrVWeU+hMSSLQECRahG6k+gp9nuISyVKH6KSq2hgCs9ak1p4/9UKFdWxsZAl
kYI1t53YjaPT1bohrvWaKD1j6N5j4l35jOoNcWRg4cY5H8CUJuqN49Ab1ro0h35mYH6hthyzsXiK
C1CazZI+Ie0Cfja4LIGCYbb5TJPoTigID8QBcOUTKEC2XNKL4jfUV30yXe7OZerrBMosOuNV3eQD
poNTJQIk7iH6B0bStdKWtkUzTNwiqTVbJ4wto8ZCKTqzLdfXhPi7tGQgmy4RyaZekwjNIEY4SXZU
XZc99Mh0OsWmk58dZtPP2wxbTjVF0ee4nB5mogUyI6GyDFo94wMvKji/HqIEMGUfJg+ZDtcAYZvT
DWIofyBm/HuU+7SvgWEWDWdtcCuAmWRVSUEjonyD+0AGr57T2kOCPfIiecQWVZw6KXKESSXLzRSo
4QlDdqmrpBh2MQmmswrLi4YgENSJgO0cmtocbV9HpRukVjbAmZGzpDYocBqzKBhPDFSAEuJfN607
+GGGSvfONUprxMOQhCKtS5Eta0SL6JuhhJLaGn8eo/gmWBSOdeFm994kEhW2y9r2dZIIPGw6Dsqw
Qpu9b4k8iC0t6ykiAC86gKAV6cL5yxY6+WS7glx1NpJ323QZw3OCszFSP2HFhk5diq3OtHxq8w6C
lWAbqmYpezM+kHBbkDUT93Hd0sn8EYDLv65WDUM92JjpA4JE1k8Rclsh2vAMHosomr8hO3ae9slU
prIuAIC/bHPRnWIJaGlNOToNF8bTydruFqkN2Fg2g4AVqL81DPfBeeko38XQOpciJ2WFOFVEdvNU
kirLjf3c5ykL6yDBvHFvyna4z9YZsFkrAnFj+yGz10GIDILKLOpcAmz4DP1eR+fFRLfI6eX3RowH
PkuEIwv5TfKg6ZyLRQ0cAdbLSE72Cd4kRCzjNHzOYBtpK5xY434XI1u+Qjw0PfQ856fIxOVTPF84
G4jSGXZHaD8cW6VUbunOE4sxe4yKGXLhwDCVNEN5zwK8nH3Xol0FF+PFOw0tuBGMvXkE373Stu4S
06q6UC0bkQM74D76KNE9fCVhrA52yeYZLvMgsXUIJJk+UbvmP4R0Dy0igYYaQmO+XiUKnVWDN2gR
OruuanxJFILSa75gULkvhyL/GkHjvVHzAl4qQVPa3jLMmnTdZRweBCVsuVTFTGJW+ahssyPXHUKu
EDdF/B5eLTMdXEL8B7AUJCURTV5gmSggZpXiCPY12mdoUJaKWOkwHE3H7M5hxlfBMdewBQzhOo7I
xuXK7rvRvWqGcG4FNpWsKKZsrsMSmUtlJ5MKODbyjBbMHARXHAsl4zNe1aheIRYiXGPNgiVs4Ke8
N2F7Bvy47tWYttftELk9aQsE0kvkGi2HTc0kaCgbMEpfkAOMuKJuVY1bUuDPCHHarrJi7E6eswgq
VTsd7Rz5PWAFXYWd+CE6UHm8j6PbLtD5Tbs6DwvMCuy1IlJFtwF20fc0B0Eab8LcBMNU1FlmGp4r
jpifITVYCGBbkSpxnfZhBBJRoWmPAVauccoO5Uw+6QURtY3LOxjLybjsONfPEc0wTMQW9G1j6xGR
SeDHFmNeci8XVjlexO9z1PojYMjwAy9WHYEjZYfSkwccOcD+dMitR4DlCDRU5cuuJ3H5ZZrCwO3Z
Yjpwmr7wz6jcxXyyrI1Oa6ohvA4YEzJs0ci1DZTJIENR/+5I0D3HEJS++M27OhtjewAKhRRsqmJy
haxl8ZXFfV9bEEMM6luovm2jDPkuCdOPNEYDs5N8OvVkTpA2TXWnDkiFWgVC2HJUSj7RbGtKz8Xb
trjhu4hzt57cxhNxkH4GmFwQRXZhS8KpUdvc2YvvtX8KMzjVgcAim+xQRMj2rb0PzQBdcsnoTQF1
Nr1hKTKld2Mvu/gIiFXuXBkvvl7llMjbRAOzrfmKcoVsmHGsWuT32QY/5+JPGVcoGnk4yB8ShTG8
OCV9DGuViBDRF5c2Wg/ItFS1HfB3UUiC7bkm0GabqFiyd+4Gdy/YSpM9Q5InRG2KJSbB//ad3j6V
zqTqixY52utk0hjmcz/IqpzU/HUDSBEe546u/dlsQBDnAZIe4iQtJrppPz2IoFu+9zmLkFI/lehC
1zZJn2ySdugrZ1hKdmoS2HfXZb0ZpiQxT9hGhhk7NdXtjoziU9hFYjxZ2EuAk0VLaHERYMEL+Dxr
vk8sKOe99+qu9OqQx2x4DvRq3pBEhKgLYljxmkYOhZ1rAbWVB0bfKWQlXrdtl74PcoQjxZU2+ewS
Ie2OeUfTfT8g0Hk/GPRTiJG+1yPSf9aY4e/JgN0HQUAqf1i2KazQwlm7MwCfReP+l7szW5Ibubbs
r7T1O2SOwTG8RiDGjMiZzOHFLTNJYp5nfH0vUFJfMpnNvOq3bklWpiqpChEIwP34OXuv3cmAbm6e
jPgCJIYSRM9aLzcZKK0l36OMtK1g7wpXixRc34kBDibWJogRUB2Y8hazMm3G9K3tbKshjodV3qH5
ZaqeWNuWQ6P9PPZNZW2YTqOTF2VrfVUaozcUg0sEBQzwDEC7bQO4T5DEbcNgjLpTFAaw2fs2QLBb
R8uLClHxB+pkO8UYHOtfKGDo0TZWv1RJQbLP+z6/VKj7X8fJcVFwa5F4sLUh5ZjVh7l3ElZSXCde
KdNdFKucIs4stjl84X6rYlnEZ8lBzTvEqA7Y95vSFo+el9KNLPUSUmUU2GgDe3VZi0UN6pDj9IWg
gilC+9P2N6nS29caUvG6RI3xo8mrfpvok71yyDbJeVrgL/oor82rlAgFZNo6qjX+6JSoT3CoXYrR
hG8tByCAgS7nxaklRc9MSNB2biOVx+fOQz9HSeosGv2wKQhCIGMkX5u9Pi0GBYWQVarWQhFSTVgJ
yrK+9WbVkVgwD9He7FkDHgtPCXWklTcsuQguY6eQWT4GOWmcHW22btG0HtNAJDu9pKhZ2dVoXPde
2YP9U+AhdqGkKFhNU5qM59xTAbZIE3a93uTRQzy3Y3b0+khLDg3+d2recELAkEKQP7mex/FnqEcT
58+AunLy5zpCHZtOxeSPFbySK9OKpmJV6YM9HLReQOyjcVK253DmeHbdLGQYX4MOUx87zllvAbDT
YkvUh9pS5rKT4dZpnzxLJRpsPXjsiKyNTczTSqWexhr8yLRhk3I1m41wurVrjlWdKyJfWSYnwziy
Lg0ntg80YprrOk2qlavljHo0O390zC44UYG4B4/jyl2tm+FzGowWNUPq0kPnjM5WaqoYVUDYI15H
NIdgyAXh4RPLY5z6cnHtZlkBgTdvjsKb5is875z7xwhRFsQ8T6v5yVkO/DFXJC44Zmy1e0PXdHgk
ZWr9CM0xNi+Sqk+zvRdryR6lkQOkSfU9EFAe89rP7cDOsVRGs5fAhbAXw0rrjLn3qplDhhSeOj95
7oesPNUV7x0xL5rM9hDYPcilIu/2loL+Zw7Kp4l1F5fFnXD5aT35TeuUeBjAc65gmN6PBfYRgcKC
QJFTLdKbQQT7zNX54iqerpgQt3cgnYcVyRBnVWZ76YJ3otj92iZse7k8Vn32Ss36osXVDQOK29rQ
vyM9OBmdIMQnzjZFM74YoRb5ltMeAjXfejFM+7ZJXyrAIT4t+AfN5G3sZXFdu8WNq2dPsrbuIqFd
DaklT0WgUAILk2ImLK6yETNPOFwMYDfRVs0vsiieihAOvetEcpuVUPcJToCulcm3yk6Mb1hwOBS0
RB21dfACJWpT5MlJ80o6NB5tlNQZ17ILmHp6iJpMYSwPTDsh5HQkgpVUMbqO91kZ3YsMKW0xU3Ty
tH8fTJ4SvTduw7j4WhNmEGFMXE12Ca5UqJgggKSpD1rJMWcvYlEgs3WLdJBfvLycqw30wY6P4Ni1
FXxJZrAfYq5P7M+XaqrZ40xE9N48XskKO/Ns39LTORd6jrzd3rgxHY9Usm7pHCnkxNx5TvZlJZrD
oPWmr4x464jxQmvyS9hOvmK+uZpteMHJbNP6D0+DrWXnvAR+OjnFlehTyhK7fUIuOm+TOuqQKkXe
wYihS3hjeUW91SCIxc4p82GDDht4Tdt+8Sbnuta94qo0g1PBQUqwPq1GYL7Vl6qVP4zUNk8sbO4R
kWGFSm6oLvBBz5e6PeKpQHlaOM7erfEEyVasY1t9D3LsLZGaXxi3Pel2gjkyTQ5FpEWnpgiu+7HY
DaNx2beTdWum9sDpA09GKTrvSBxJeWgKLd/jFuwXh4vwnc41Vxx7ygujIeiGVK1HL0RRWPIB2f1R
0tnHkGp1jfVnWOsVLnWY2rUux4MdxreFbJzFqaZ4+KroVGiyMTfm8psrjqhz1r+qEVAzOh+eiYi7
WaRz6WdxqkDgju2BRIcrXYtJRkppIPXldOVh9X8lHOpgB+prZ87PEZORDHQh2vzpimZCtTIL81an
eBczeQv4eKNdlnPiK3W5j3VLP4U6hkjSZcy1aNA5glSdryRMsv3gED6F5JhZ4MDjxOrN0DVr7rhM
uSElSm6X8/TeqfWXKqX4ZWiMoBMDwCrXMrG38RjTajbOuTF0V/Ci1aork3tEkbcyVk+dG5a+xw5O
tUFfQKjvKV2YxBNnO6MwVSSscF8jtqHOuyEzJT8WoZVTjeAQ8pBoI9YfnCnwm9CUj8Ekxi0NkKs2
dJ9NVV0UunwunH7Y4CNEku/R6069YFi5ufnUwIhAVjtfuk7DA6s3GLGS9tkL+2QDxhpyAv6mFoVi
OCWtd5UFzsAxErgpoVWVFWr7pgsg6dLmp0+aSzvI30y8RkzAPH3YzUjxTlGpz3dNUYhVVYbGTR26
5r09x/Opz/G/1qV48DhlbUKZFuuOBDQfWydkvaGZhv2Qps3DiE8JSi5gZyeqnW1ntNNto8L5aJYq
4/UctW030fsXRu28dhn9DDLjNvj8UDXFJTtNP1Z3sUKMV1sj7KYsvHCGITkEEJu2uKzRsZbRrYqj
Y5EU924235iOeR9Q5q8qtKIXfZ1NxM50+5SC1LCMHdXcOYc6hVHWRvcboc+X3mRv7Tgc2OJIHkna
ak2bKV/lkaFfoPt194uClF7kBS+ujd2Wd9acq4dazPEhaaJsn7UBTqAmnn2cGRkWgXlvZu3ZMWlO
IGG66mLxZarsvWjK0rfonl0kYVl917Ar74OOVK2Ws5Pv1tYpyhuJZXM85B6WHWc8Nlmm7oKym04B
NKnadxLzENgcIJWZNI+lzOkYzvGlYTp7zL7J2UyHdlMbfXKK+tZ+iqr0DSi0XCnPECvHxRCGOvae
SZDww4qUr8Gtj2M81rsgbO5rJ8vXYW0ca3qbZdRXtMmz/MGInHE1dsVroAWvZZP7g+JAn8kR80A6
/MAasS8SJmxL0Fa2jSxW2plDI6dJk/YGJ1L+qcgBeJW6JtimgQXmDEEulqv6G1FNz87UXqc18Tys
I4fISr9xwGGD18TOqLJ964aPo6vWUp++BFnFATrovthWaT8Fc2Buefb48G4T5GvGxmcCOl5nd5Df
BjnvwtF5VlH+0HFD0WbymavK2I0TcVeJfRgTde7V/B0sUbjOqiFzfWSZTu4bpDIcmIcBLe88Jkm0
yy0stkmxrUi08WWRY8tguKaOHcvUV1N0j/ECs3Mr96uj4idOJz/MubtKxmjeVkZ7SV04rRHb09Dp
8PrTG8EaQsOGf+ada7cceJDmnOt6frEsFqAurpzrykm2VWGde9NFz4+IxXhJYyQlKyXMUW0D+P4W
nfSAog+3Vb7KOtI7rJrjbTTaLQtLAhKcdptzNYQI10uX04LRhPK0xJhsxlYDLaphFw694jF1C/vs
8St/k0I1L7omHwWSpMZb1c4EcYHuQHMlGUNpzBulinxGe94lFVdu7udeKeOgLMDwm3LgFqCLVfXX
sQpoYcTxtpiC4djDCAJu7jrzF3hpUwzmbtARHgWaHWHMTksvW8yEfXHV01RACC7ljE8Nx0zRxrf9
XI1y0+l1F285SQ3hbaYZGCtky7QG3r97rFk6fiQ078+iG+Lvht0G3aod9Gj8IpO0F6wITr53oRgf
k3rGqIN7e5TJmW/nhFdhZUXymNKg3Wa0tvBmJq25o2kGxipNcCQEaLZV5D5PWXZOLHwNpAixkaaw
mUsDq31MFkIti60Ban47RIKme1815aXmynOmcu2NhEh1jViDXhbtndqY+q03KDrNJJgVszhiDFFb
PdC+sdxc5rO5QZYl/cYNnKUjjRIKj1WuIDHTQPCSTQz34Js0sCjy6lggHqriseJks5q64apScYiI
Pijc1ey5uxLrLPU3T1hbbuHUBZJhSS012ks/QlvMWnxqOTobNodNxJ3UFGawTWKVAoov+xnH+Aom
ebKk6BnQj5wEVzNd0WBbWr16LOckeY21nKhLxs6jvgpzCH4dpjHXUv8UafxH4oX/P9OMloyW/7OK
YZP+j7uXtH/5VtS/Bhotf9O/8oxcBw40YbwCNaT5E8j8bx2D5ol/kMS6CIU9/vBTlPBvIYNu/QPh
g2t5/E3wiH4yIf8lZdDNfyx6CH3RxrKykL36HygZUO4gn/kvldaiAjMI36AIk4bgKPQeZuVQB07m
jAIh7tV9B/bqLsEX/MKwfd7jQFDpVijWz86D3UappWJz3feufkIJWF+3AX0jO3JTJqeEJgBzMLS+
XFEQT08F79SFbYOEXg6H41UAXimk/mMfgaoOJiDS8y86UbDPwODy28Y2ZxJjw0K/kTWvC4VOclEW
WbhnljwcImlAZMtGMjSdusLXShn+WrcczA0ZzbTGp96O6XKl9YY2Ylww/xTmQxhptKywck6PeQyl
wUdeLs6hambTr+ZMu4mZKd5keia/lRGdQ9+bQzQIHaQZASAgspg/9UaFC8OiC7DRGQPuzdSQGfSV
pc7mQON4+3jUMfJABsE8po9x9UQPbD6Nhs4uAar3OWpROSKBSJNhnVoW6Ndkkt5DOQTWS5JBH6ED
K8g7yIdno5swypZkf/DPs5gOewuS3y2/aXk64w0zJxJvEzINsHPrGYCUMGivCLOs+eqjedZHEcab
PEnEcSh7eqztEc8I03Db/YFRu70PDE6GHGU9wkwZJwcEPRpxvAYjnJ0h+MSXeYmZ0Ejjb6BpMMHH
tR0zJfCKHo0+WanZWmopDZYupEJzyq544ZiFQdXovXDfkhjxiBP0cUzgi8dWru1TZK2UgZwa22ao
fRUbTxlBBQEGGKkttuBLwEKEL/R9H/xQRPHsEo0tiNCDL2wZl41oxblWnem3IKef+zp8TqDbrVup
Rc4qboPmwtGqkFI0RQdcDYZPYRntaEwfUcHmW1qv7TlqtfNkd5dBk86MazMU+ZlLtOhsOxgwXcF0
M8MRcKMqYZ+TXHNAOUTN/exkyRttjIjT6pBFO1m2GHeS0HUf5lk3fcyRaDnK6X4O6akZpLvuW7Ml
ATXLXUo0E8bvqmmbcRPUzNVWMWEAW7pBd4wDkh3EGywB/GXPbQE7mPkPe+iwY41Gz2BJ074vGo3V
2HQvdR7HjGla7HLTTVqY6IdIRFiRIMjotUWTFuN3N8LuGS0RY2a+tZ/r5mtl19naCm0jWBn40ZzG
wZ+FomKlpKvt47SbDoFJSK0els02R2lP4ejsx5ZzEG0sync9v08q7zswSngjhZERi1Bfl7LFP1bq
6AQanlNN14J5UzvFfDu3zNzXmeaw2+BA0jalpY972rbRM5Nz8VhbxrwNDFJO1whw8l2CYQiBjHFT
iKRYABqF77bk7UHpGq4wQGbbNLO/TuxxYJhH89VApC1Xvd6Yj/XUSx4g/EvRilzecg1Sm+NdPtke
E2f9mrkvb1OiWTyrE9gNSRYFBCAJjgIXJySJfl3bJALOrmYcg9oNN9An01VcdtaaQxaEKNVB6ADQ
vaknizRSDbnTRHrptlB6AUw/seHyYLX1vhqjo5+Iv5lYgMTcg0xOXRPSQaXuLQ+7lz9XkRtcCqYP
W2ui6qVvhHSxm5xbC/eX75aOaq9HGVZHr6qaB6IO1R2e2sG6xhDebirdinALRq8Jpv71IKbk6A3D
eJ0yEror+E6xbw7WeJ0gOYv9gPSR/dw0BYcST923PTQJi+PlzqX574MGSI4uwx8/ZtXY2o7HgJ5o
4duhbxNcRmM2b4kXp+0yMWFe51Pu7RjVYDsbRv1UUAhO6+UMvuZ/zndyAAGGKZKAC6Q26ohib7wG
xWXnrBlF/11SiPgzDqoXhn7sGR6txR8deajJtQpcDmhwmXiD7dK+w/rc6CeqKrf/RLeu/7m5oc6T
wsFKAtEMkf3v2lEjJ2NZArPf9qF3WTLUQjuEErhNjllkHDlVdytQQHtQAsEmcnDolsiU6Cbd50X1
gAE48m13bq5/qRA+UA8ai8D69y3XRDCIkFa30SPij/j9U9FdFYIWvtx2WmiuR009oHX6Ov/UWkXE
IPf6fE8yDm89p34eRmYWBTbTULtPIvtSN20ERgVTU8zJqxLFv29Jcp84DN/D/ACF0nQ/sqIg82UZ
7/Pw/P3j67/rx3/qxjnSIM5fdJYCjezvH9+unaYMGExtgaVDoqnC40BQaTAUL8Ax6FDiWba94jqt
mnFVGtEuToV1gNGwMvHydHayCyh4F87B+e8f7Hdp8r8+F5pMgy4cWuj32m/O7h4RWUJunbRs12OZ
f0V/RytN6nScHHtjtv3+5xX/o6r3vyHZ/e8Vxv8PCXuZofzy0/yR8Lnrovz7y6/18M+/4V8FMfUw
hS2ETZ0ERIOQCR7/fwV86vIfghdDR9pLKaqb1n8pe3WDzBT+/wjcCRwQiNz/57/zPZ1/UAvzV/kX
lSz/i/mfVMT68vj+8nbinuMfZGPG4Ky/eH7eWXHidqQRQOdaq4f6BeBlHqzrtnLilR0kOfFC8Iuu
2Z2NxTlFZNPGGIwOrUEwxt+ZuWfTAVHjkH8igl9U5+8/FC+2RbAf/7H/SMoE/SSMMT0v2o87Aszl
Uzlw3PRthk7PHl3HL96Qeo9Sdrr+ySL67nX/eT8ICyP7xBScEpx39yMdDE2B4V5a79o28HJ5GoAm
EwwXiesWZeony8tHl1vWamEbnJhQV/++upjZiDQ/jc+ulcYO2KQ6e4vR4T0Dg6iQUmTOt18ezQ9W
43dbxM+v9+v13q1mZqzZdcf1dGMmxDwR5cGu0Py4MX/69yu9W/b/eaV/ysYtjn0/nQe/4l6juiym
OTlrzM7PTNFIZKSP/0nE6EcPCkGqxB6gdkee8s4GojWx19lNdC7crtjRidd/1EQan6a4SQ+GaqvX
rrIHv05t45Nv97sgHqsLr81CBxVgbJa39919bJJZ5Eymz4FBWsi6zC0Td80Q3NLgdG/zsesvxtTr
abnaGj3hAtzJ/8XdBX/PI4r71TCW5+qXu+s54K3gYp6DpBCbso6GXTBgU/n7RT54OHXMeZIvylVw
a/1+Edh/bdwW4Rn0kHzrMNbvdBrNN2OCotRA7PVJpfDOLvrzprLTLuEqXA5w/LvrGcS6S0MGZ5rA
xUU9ltojGtrouoDUcuOSH/6EFK3ZTTZnOtElotnCvk2dhRYxbf/+zT94TXgdl3/zWpKl/O7n7XO4
08izzm2X6mvQF5avOtqbHSfDT+7xB1fCXLSwbQHzS9ac3+9xV0NnzJRz6o02eIQSGWMznG2iKuJ4
//fv9NHtJQYCNBRbDU7Dn3G9vzwzS19ZObF5ikSk37fcymeIYu6rBaY0P2SZnV7M/PcCVgIDj3VH
D/9FMlfEHRhX8+3fP8wHL67FtsP3xf5peua7GzzKSEKj0E+8Q04BirS0nmnglZsMruh50oPsKzCQ
7JClVnPx9yt/8FBbgvUWH4st2VyXH+TXuzCHsdObJlPrxN2TQN9ukURDtEqmeqv0PDj8/XLvHFY/
H2oQ7iZdMQDFaIjZ/3+9XudZIVuvcYJZxAAsqxNOmLBLF0YHmLnHoTfHE9Os7iHSXH2vgVR9AGbU
fbJefLBe/fYp3j1mrPTKgfdwkmnJ3o7sofoB6KvadZIpj0hPjoP4bCo8JJomvY2/34MPtgJMiiDG
KVVZRYx3q7QNiTEaZv2EbmU+Jq0h93ofoPr6+1U+eJPoD+r6QqlnQ/0DCTDUSpQlB1Ql2o2SvYEZ
MhPrRs/bT6ye7w9ay+pvmXQlybaijUg99vtv6gRzr8leP3k5khnyFSeHEzQy360FiphRRYpuDxAG
fTzMT35uNckJCUZFAnClqq/YeaeztCrzckzRa64MWeNj+PvN+OhlX3z3WCOX7CF8fL9/RDdvQs2S
40kv6+k01I2FdctLr5HNwl0OwhFRROZtm2hWh7JDJlfUY3VQZHN+9vwvb/LvtZwubLy3JrUue+X7
458XtlpfoRJKIzGclJsjYoWOs+nq0rsJnYnZGzxjX+ljeuOmFv3Pqpl2iC5ytSqFO3xSMHzwOuo0
kvnJMD6aVJfv9hhz7KBpw7QlGyrdAsDvzqg5y1cH+tlaoW/bYRrp9nqc1Ru9HLJN1Mn+63/820Be
MIFXU9qazEPf/Ta4b2evyJ0L2iMNkhGI90ag1KVsasCk0slvvWiM9nnieHCw8uBmagziq2z3M/rJ
B8/xzztB5D03A1DDuxcz7kZkbZ2F2riJv+HLK33wlgc9yW2/6xcY05SNLQG+NakkxGb/8PS6f3TL
Kvd1mO+HkBQYRupWfekOk/XZS7bchXcPjsFetRybGIeTkvf7E4y2E7CybV5I0nC1tdeFkk7SZB2M
boS5l70oMaeIJmTuW6RYo3lRBkNi0V1wUEFRWJj9xKntfw87PiiePzgsMdqgm0G2jSVBw7+7X4HV
gk+cxEVbmvg5QPyk13NEM7FsKUOCskxvJ3qL665rXoAyQt51C++g+mK6CWvsO58UKR89y3wcJhms
eh6l6NIi+GUrK4cmjkLHvEBhG/DcKtQL9ahbQLfqdjMXbXlvQbi8HXut9q0yZ67JrvP3W/LnPs4d
kZjPpbcshssR9teP0LXkQTWDcSFwXG6hB7YrV+9E4reVmTyhp6gPSJmxPFjWJ3vKz3Xjj8eDa0LT
0cVydv39yvTZOpE6+kWMj2tPSjv5zEHhbB2ZipuUccqzPrr1d8igrM2JiNRh9NIDsY6Igbg9OKu8
9pO15c97AUWI+4Dnw1xQIO/uRZrDb67n+CKiG/Uiap1HlZlDsbKTwGogbdkTEeBUe3vogp3/99/h
zy1W6tTNrCbcCp1N8Pe7oYWDlZhefOHqZXzbDuG0y1Mjef37RfQPr8KgTmcNXShG72onGbUlovHw
YnYg301kjh/qTEvWfY0EE+OGtU15HOiAMZfHiAZRTJaoAh0ElX6KxumpaC0rXuVuFWz+/sk+uPXs
MoIhIbAeuiPvHgZoAKld88G4O8Z+LPTsMrM8CH2jgVIHgAd6QIWLr1OfLOXvmnAUAjQEKWINLr4E
Nr677Qzn3TDPtKNrJ27K9JvW87qEZYdjF4dwBNhYBTxwQzB+dgD8ecL7/fnn2LsUO5Tz7K3vv3KL
m5xhZnhRO7I4mRWW0WzA4Stj/WtTJD1qQb3agIe9CfoKX+dQyy0DgmarcbLAqlUn13WVwUVHzHzn
WNWVp+fzzawTP5ZVfb+u+uCtFt09IgbzOMWKOVuJP6CuG21j86eflAl/VuWOYEtmP6RQoHZbnrxf
ljKnjtIu6pyjUS3vR4pHGCSWMnc16spiYxpzcPP3J+bPR3m5IJZ2Fk4OYEvG8a8X5HHJjBltIVrI
AC0M3MckqfL13y/ywbfirWQWTh92Oea8u4iI4hJVgzySBKmue4f4rVUFvGY96TpkYZzD2t3fL/hn
Dewss3KklwBsWI/fvaB5MtRUHfWxJXXL9xriSdMQ2qwmc+OTr8ZhiTv06wNIu4rql9Yhvxtf8P20
ocpT4I4pCNCZPPBtFZA/v24CkT+I3J7wzTGIKFeQfuYHo2TlWs08dMbGGcw+P9hQAM4GvFCGvBoA
eRwPs7EnZQWm8DxWIfWhPcVX+oCmDRWzS4QcmlV1yJqp+NYVc/ZdG0VT3U2WkcxrqyuRMDVVan4d
0JOferP13hrqSFQpTPxe9BFp86pFizNsLDeUw2bANfpWl/hMVzjVOhytOFcuS36ujoMvA+Ot0RlZ
skZKJDceJthgXTRp+tYGxnzK9GposGWZ+FWjAikxG65nkN9bpsm1I2YXv3ppdm+8/PWPKp1BRCKc
7Pn/DjgpcWSnP5oSGCapgpP9vUA7eMtZVeBnGI0bMxqAM4dlDeU9MHT9FRdNGvgEmMwlvpnUfokL
22CErAn1bGX6NK6KPE0Rug0C+mpiJTcdckeAlI6l3dMPMMKdSlNU5DGKPlAJMQb0NfNJpqqNMWag
SBWSdMYyMTevSFFZM+c+IBEFXh9X2veac9CXtrBChoCj7fEEl5Peb5w8bfVdUU6xvUU/+mB0Xd77
nt4O1TYOg6raVBbqypVhxgjXpjZ2orWBYTNEHqbkDzMU9RFVs/2IvbQl6piN0oX1nvO3FM3sWWsR
TRPy7jYgTIGouuGi0IhP8cFWew0OrRTTd9qrynegp3acoXJUk2E+MfxsAPRCOMB9sW+aDE53W4VE
ARQQ8AtMylJdZXXPMNp27QhsjBYZ15bKtHBXL6TeNq7B1OvTVAVrG7+DiwCBafwa7XYKfdOGy7n2
vEhXF8SLpsWmAzK2C7XEfZOxEVnrPG95qhozGnto43n/ldcA8CoUTyb9nqybdmPW1nQwGzN7oqBC
gMHKo147XKH8JPlCWMiiKTl0BugFFsVxhJc7mvdZroeP0MzGepPgO/9m5+yzuEsrC0KXaTg+VMyo
8zPIpxP3UMxL0yqXCU/nJO8GYWlPbmhy+S4JK9Iz7SWzxEVjjY2cozOe577C69DXRHJFaPEixGcY
RSFtdWS9qBZ++ko4yfQGPqCpEGykOWkcJH3soiGBUlM6M4K1tAZY7Ad4ksVah9AsUQUUVndhxVER
7YLYoTTHblLlu4FBNza6Wg6cvGpMRWxgHvjFkjTXdJ1mWdf51dSqnB+gAPiaB0n/ase9g7bZcsJn
Z5YmUSCTmYqtV/fByYJXvesFtmeg8XFM4kaHLScgxuKqpBiEaF1kqBYDN7ROZuoNFRlSMqgOOoEA
kJInAmyUFJG7mSdtmTCOQOogsc9YCviR+03kCvVq2UFcbsxEuAmYiaaQ/lCByN0vDponRdhTe+VA
LrlF773QiRTa15XJjQy2UFPU17xMomGNgJPQi3YQpeunVsRCo4auSny89JRO6eyO7ioqXaKLW7AZ
YMYzkplWfWMj6WWr9N7KicTATQoz2tl4CH3dUzKVGgioqhimVZzqFPtzzJpjqdJ9DdBYUwLRH3+b
ncQ4ZqJieBpbCQpznkhE8QmG9R2cCKPe1JVNBEOSBIaz1ruyubPtyFlsVfQGVq3uxiYNs5wVOq0W
xgXeKgrsCNTwl6hLcKnrQ0Hmd5bEVCSIJKZLhEfzFwz7LDtBD3Q3iAsyObxu0H44EdKp9WDZkQ6G
eUSgpEaAb0RFgmnGz0iGd2I0/bmbNFxSVVkUN7bZ1AsWwhsehN4PT9JAD8+dkgYWLzf+wg/Q3wbK
EXdGlGomOm003+ssyEWBLbSw4o1rxx6BHuaIqHT09DDfGkHk3GEhs9E4FgwU1o0ZGyekavOTh0sG
M4yXMpc2ew+XeCL1WazcugTqXkRDhfGrd+fMn3D0pDg3lflNukN0hksRy/XENyz3UpvDO/z95QMN
F+O1F8X4hryzszd2qGVfHI6u1xbEt6+abQ2XqCLwRARZrtmbvBE2pGSL/AO6pOQv+UJXKtm22J9v
RChJcmlTj1/Gc0YCeerS8vg1gkbH2skbSwATqQKrtk2HfeSZ8YNh9fp3+rHqOmWihoVejPZtoaSK
1xUZMIzYqLFPacwvh4R3jpwdZX0JoGCY2SVtV6qATGhR/RgE1SEU2BD0/2DoXQz0P7U7P2obIGt4
2ZzCL7s6KY6NlMOjNzS23JA35qQHkUbxY0VGRe/zXnXtYUI6UF9MLiP/CR/TRqs6kyjLIQvaVTp7
MZQWQkeQSPUe1slK2VdCq0iu6bIyyKABiZakqMxxO5ROWcxD3036iaKF3n2sjbC0hklj1ZYyrIlo
01SNFmcciu8j05t8LQt2XGQeFmRip5ZefyjHJD/OMYWEzoJ3FQ3MV75Lu6cvxF4DvFLg4DqOrUnu
aEgETLW29MK9qq0ChI8wA5Z0MynNZ0vLksqnGIKOX+XmlPjYfPqnpLajw2A06Bkq08RbOMKGv83T
DJPBZBjJN5eR2bQew5G+HD0xBxS3pddQcsysu+W0DYCFi6fauuxk9tbY8HG3llP3zXmY5IQqP/Vs
gqTTBsMcdE6TBS2Vb+Gsgst2tsu3Iaox3fU5xBIrc7TXwvSCnlZKbmV+A5Ojxtfn0f3RrRSfPr3i
igXHi++QYoyXGas8gy3qdTaFrsUoXSs0XCvovIKAHUfOR6WcQXvICjkmO0GuQndQQ5lXqzyvF56S
xNp61ll/qAknDhTXlqX3Ym2i2UeiJchIGPyRJ6pfN3GempukbIVBvAmP5grwSIG0t6ODvgm9ufuK
CYaaoq+ikiYak6lNasv6san0WPmB4wTxtnZgOCPwt7/Zaojydd5T9tC8iYxvVucMN5KJIc4UI8VU
Z8navumVo7MCYngtV/WUCcDaOXeQWCLq6JWchyVTifgwseqdQKcgcvHLoDwJT1Ngu3fzHEx3E83X
e1MPLQl6v/TYRXngnVUmFCZytx0BYwVhX160AjKB75h0/a0pmb7jXm9Lv0Whfz8S0XMPntEkO95w
Wf9mQzn9yhElGQCMcAZACF2rbisEpLiEpGyXCovwnvVgLmTsACElwiYn9nQI0DUjfmqFEtwSyk9s
HnV/4wxT+JxpFYBub7ZwmstmU5KHFe6o5VlThoFEmJWF4+5S8wjvIRbPS8Q64a88GwUdY2AIwsXo
z/J7ll3f32OnzapDLKym3Ffwo27IxXF2LDJRvoun0po3gbJpASgD59H/Yu9MluNWsmz7K2k5hwx9
M6gaBKIjg6TYSSI1gZGiBEfrgKPH178F8t5MMqQnlqpG9exZmZXZTVJEBOAAjp+z99po6u3oeyRA
9RCQJdDQlTVa+djP0B1AJx9Ci8fnEDYJVuYQZxh+9VTzqmA7F60mtjbKfWNj6lk2U+J2wQ+jqSuf
cLWGdKZC9ly+KShaAusye1GJB3bsAjZtbXetdzPch2mOnJsy7/NPleBfbaFmlKQ1aUA6epFqwFIa
ry4OfkS+FaqIZDJC2qLOUzrJ9KFNxgLBlMc1WaPuaR4pdAM9DJohLrctYvgm7CuLa5JPvuzWATSy
O4mr2YbcPxe3eo0UdiV7avWN09OI3kBFjb9UyUAqgOPPX0d/zD7bbWmd+jnsm7Ayh+k6KBSyMdk3
3c4dM8xhBk5Fyp+pn3YuDdNob/XNbS/TYGdpqjDwXlBs7SxlapuS0ss6Hzk5V52XJimkGsc/431r
YxtMdI/iWjRtRy2E6R84AxMOeU2+Yn9b2rEObgaJfrP2h6x9LGzZ3095OWF/cES+LoMW/5OGMadc
B/jjoXlDbKD0mwxywOc0rw/MYiLA7DSal/FTpXDIj/b4pPKW5SDsZjzHxl7Nm6pp+nsr7mGXpUZs
Po0T+P1wGK1qW9VTxAlGdXqjIXPEww1z8oKxdP4D/MLi7PVm+06aTi82oGNSE5O3xAGbpCPuYK2a
xmGvvMwHT23WDVrSWgVAV6v62VIw1rQRg7EluqkalR1qneMWKDL06czW7Y4VBWMt20ZlRPgWUWXF
2iEBgeTN2utD3r1uu85bbbxziTiyd96gRz9yzKcniJjxmkKRiO6XccSFaKcpOeEqDBue72W8EaY5
fg4Ut3aTNwVRoXmHBmcmk+TMIsjxJorZ+zIW8UextoLePZ8zoLohtV8zhH092aEgguBRqEaPQ7uS
JpE9AlXHqrFxWISBkXehP5Qp4Daz0C47vJDIt2P2M2u2N8OPOVNat1WTocGvmcUw0qMIvPuS/+V8
Gurmuulz4zLHR0mzn/QZe0U8SnDXdDwktlXTegbWOAnernJFoS2eKO0O1RLWNFEz9d4Oll78yLxS
u61Tn4ifufOSnHKJbO0V3KhkKUINPwsD0hIJh7HyOQeQTq22KYahg4JSOOWpo5jSbpXTUTEXMpka
9kieWmo+5NthUwqnP1dwn4aNK0cCOtpOBF9tU5UEEBURBDk90OTHmEwvGaraTxbcg6ouZp7xGoYy
HJqhBPx03yqrtsK8HX0JCiz1b1UrlNoawow/Pbdq/khN91+Tyn0kv/WmVd+/t+cP1f8CECbd71dd
q5/0cqtE/eP2YUjy15K553/zIpmzbGRxmEB0Wvt0zvwFDvyimLPwgiAGQ6trESDNUIhZ418oTNP8
gI5NNwLdQ0f3Qsn8G4ZpfODv8EP61vbCOfb+SDC3KLL+3faivYYmDNwuCjwLZQjA+7eNQ9t3MpO3
v4U3vW+MR1T8BllwcxaoH1FlCe67VHA3x6GRgr+ryADFLsqq70F2BWGj9VkMyFU5zvWfr6f/bSvF
XCaS/5rA/bRSbpIyfqik+v56pTz/m5eVgvzpgx6Y8GvBWJtIaFh3LysFosgHB3kkTXkksjqh6v9a
KcYHCmZ+GUUm68EHNfUvaaWxLC/ap8Hy/5k6osb7E7PR0Qx+ifkGc87BA4RiDISex4mvmtr4bZfa
ErAZNMtvsrkcMhQgJAvP2Nm0jfSynKI31c7gROYbe4Kuhufkk6njt5lr8RQrF9hd/oO5EuYIQgZ1
sfgJRndLW6YKezc/k569n418Q9mgr2JJcesrWME6wS4dnlF20T4d2bX0SNEYZu9E00ixchqMegl6
eKE5e1GUlzRcLibNZ4bjx4c40/twEalYZTyzIYJO6Fv2VZp7W9Mj7pCjumnB+0DbzE57vmSqNtg7
aqfYBCpYa4Z7qaym2rq5vCkDuEAkPK4ZTrFZqC6xwW55sYaw0r4ylCYyxDvhYVDShOzP3emxraHT
pfJS8+1dbF2TKwEirrocTX7tORDO2Y/2tYybHhNIdEtMarmrlbGkptgQNkf3JAhA/lVaeVkmxEcV
wI52ji5tepIy2DXdo9QfM76KZuRnOhtQKGc65lQM8iHHg091bhC6aGv23uFjxLl+Uc9qh8eXJNt+
zT56h7+cCn+H2uGUaOsbPFIrRmU5+MHmbpDApEQy39BOodMIUgWuCeANwj44obMeAYbAO6b5oD01
UqnzDZ/IGYzPbIDDRL/Ou+tSXutcUOGDPjWuIj0+XQ5MuN/OVc7BdKrrvJWESkE36r8+K76tyASz
7ewzn2Pq7hZKBk1VoqgmdUPbJDT6fDMSWLSsitbgStM8XbmttikyZ18IwVs97c9p5pBMhTEE88tp
Ks0TyVqb2BoEfbB1JjfM6ngrQedKb/xc+xl9z/TRm4Jb0eqfn9dNbvPX+B1vSSmX+HMT5wov/7aD
28p6y7t9mzk7B6PO8m3TUv+My+k2l+Mui+SmBkaZJ+6uZr40mf156Q0HX34xYWwFERnf46bnDuh9
76RIxE6ro0NT04dRZc3GAh8V5aCvgK3TIUBkctNTaDhFvBlUdS5cdAJd8mSTn7yStrZh7vBUmS6Q
qWsLL8ssxQG/HBQB5Z+kdo0sJLEPiUsHQ04ukK0hmNfdEjxYpN7XQtjTNb2F7MQNirMCB9bNjKfj
rORngYKukU3SOxQu0ROznjhruBJi2/Ql1YvwzBAqSrnu6QWtG8RA29oV94upd82+ixJ7+aGyyXYA
xXlJjKbY6YES+Oqos1azPgouBbMVAnDv4jH4zj6RfbxnX5bcOKvGGJsNcdjTNT1skpD5QBObihPm
BayCwoUr1uO8KgF0FbrlHrSAexfceMmUZCiBE0E7JMAlP/htW+7sIkhOaMhLxtVSbIVlarsEj1vW
Lf1tRt1rv+zxB6aJcxmjPbtJ/LLeoDJZ+wQGVbgLM3/eocgKc5VssT19dYPmUFjsB0rcuvTSIZ+e
4rDZEG8ZxnBZNXN+R53w6ycwymBe/EyGeaS/fVlricOmzx7kLtK45/3rHqKJcB+9JVUaQiC+8et8
Iihcmz9rgfHu0d8OGV9eAJYDOd40TFT8y1vo9ZDRgsDl5V0md0Zg74qgOiUorQ+pYbekDuFqifKV
2CUQS5an69h4WzEbyV7NLSyXio7vNNanxPp44QjNL4QX9SPLunRNbXLbdxtHq289l81LMXsXCZuO
5a+kJv7G4laL8lMnHq7cMbmr6J7kLvz6PsqXVtAG7RMMIkJQ9aq88XQIXfF0ujyW29w/oeO8yuN8
jboMG0u+0Xr3ocibM683VzY373LjzK13UhrxAWDVIeqnjR6IdZK4+6buQ78T3wbvE9vUmG4Y7KuT
LKaZO16zxla9S8tYdY+xZe+MuSSDCvwlErqlc4iSZ+UVcCQNcoldZ9c14+dqkDeBn/1wUphRlkNm
pXtBkuMZYZenAe1JADy9vq4TNyT9GUygvpkDaw+Yc5WaGO4n96SvfTIlZ9iAP8i0Oxl5XGtJsYkd
nsWQNYb8cSqqm+ULObxYPftUsfFewbo4a5vy3pPl3gk2cnYuzEadVtY7U+i3A+KXBUImFDopgzuD
lfJ2gTR54QQdeCCAnqBze57agQAATatrq0vj8VXx9L586eVoHjUyB0KwQ3zC26PpDcOEePblzpXe
RZc0PPUyIxSDuGLryD1Ydbu6Zlps6+Tcx2Ftb8fovW/8/JVe1c/PRZGHfMTysGIz31pOyauiKGhi
u/TR/O2GrmCnCTINPJBeR1QVO37AY0g+X9DldVaPn2mQsBsEQwDvb9W6w2M1uNvK4WWhmVC8mNxi
CGUrCEjA2lmEfw9Vs8EnwmCI55WrnQhNv4j8+VKQFboUCGAjgDph3zKtu36MwsC2Qlfz12ZfDqvE
uoUhqSknNMZzu5WQTJ5s+zHA/KE7w84jIiXV4necXNZy3o9PSeCYCJkQSC5L4e0pKQ3TFMwE5K7T
jJU09BMrJmne7XizzQRAqM0MCCHOD434AgFoi12UjfolW+wlznczJYfRjSjGYK6lNo0CYPKG0Fna
5U5iYfaHp1Ybrq3L2RAHe9Qvqrm/ntr3giuOBCkvq4t8FWpnFLHWs5vp9YUdAp5PNurKXQeTKq3l
2TjZO4Kt7jXhbpq835dW/0gC+SF3bgdnutBdba8ratjWfAAoyVMgHfOdFOa+arwbUwEr6ak5jf7E
rL3zpfYEogmcKH5HEH6cRvS8IgNkJzQcgsWqeLSjsypCTQcHbpXsrMdJEwdH88LUZ3ZtDKQAL5Ho
E09OgFZ7EQDhG9qPdV1tykmfV8MSdpbPzw+3qgGFS5HxzmvkOT/qp+XBBoI3ieuhIF+EGK/uGPy1
BHNCat2NCTHLlMSGzcM8SKuvYiwZl2ZnFhEBeuBdlLZ9kmoGis0mxL0PgJ7n+WxdAPz85Db6tuou
8anDTLvusmJjmx1lWH2lzREId/HZKOxdpucbXmYYvBjau2on6G6WVkcktXVlG2S60lYfmuwb8/O9
I57+Gw8ooC/o81EAIRQ/el/m7hxlVgHfGA7+1VKNAcTZm9FZz4i30GkapfAhk+F8eaNMk7mfY/WO
gObI7vnXKvaeBbHIgA3/SMTnVFVL44uPUI1uiAD5hKcpMpDHpco2EnGAN0entnhqsDvDKkRMKO+c
FHeoXfxYqmw3zjfvnJXlW7+9/jhkyeJyEVCTLqQfnZXZHErgQKxPRz+bvRo/kX3pkXBAr+/Sk8lT
3XGps/bCy71NZr8janzepP50dK6GhcxSh99wVEINtRmBNXZYfRSennYvm08w+klR1TZ6al+xT/VN
tZ/5LG4dH7TBvfj913+2gvzuAxw9HWvGOkVt8MLICDqaoa3TgtlV7F24KjZ97aWaKV0Tdh8Vfdqc
ZH2zUYAX3IVoOe07B/iG+3HmfuaW2Sn1bXnqx8hClnXtE+daV82uJn9qarwLhAgbSb3kp2x1Byek
CA5elFN/1Pj7n9holwN9Q1ijkhgl0n8+NwQJclm6J2/+Y1O2STtddd/VdP296fL2717G8pv/1R/+
4/vzX7mdqu//8c9vsiOxmb8WJ7J825OhcPlNH6d7evj59//q9vkfqIsxMC8eWTp7S1rfSw/HND4s
smKUZejZWPxLNtG/u31owuGE4Q/1yaNZZMd/dfuCD/R0iNJxAyRMi7PK/JMeDuaotzcfgloCkjAK
0b1B7Ek/5+3D1/brrIXUdteouXNvRd3Xnh/GaCh1deaXkOy+x/qgUrFuy7mp1Fe7HTRzYswFcXc/
WQmIPzVLog/1MciqdV0A7xRwUQIx04+w5zwJaRtarXmBX3wqzS10p+6Zn8FmnLaBazZ0SbjFQ8QG
abnWotZtwNRKhlnrJiJ/4iIdobJW6255jTHUkjqdJTaWhSF28dj47iN8TlIEtr6cygYKP+PKzNsT
pGP167rJGS9DgeQdTYYwOqeSoO+a1O4q0OWOewrZhk4xncRbCtU85haMxwGCgoY46BR7Y9zxaowY
MK6hUNcN8pXlWp5qdeUwKStpz51Lh8b9dmLuYcDsYPKXbKEPFKi7Zh/1SY2OsMLerwxwk4RC96vZ
7pBqeVKRJV6xQtow9gHUQvOdYX86w1QvrbI0q35YkkHB2pqdgg0Vo3evfkw7QFUXbhxLKJ0Om9oS
0Dm2q1WNvRnURclTNlsBOK/go9ijzyuySdljTBIYYrlKzDjoDnpTdIRhDMBOmMnnbLJwUMsvAIiZ
jPlK609EVDJHIV18ZEqc5/VlV/c+bM3A7m64XE73icSW1jrUmp1llDdlx/CtoA+xrjMaBiuzHqND
2sWNG9J7Id0ri+eBj2fmRPo+67fULi9L6Frt0l6qfKXyDZ5Ps0JLLeBGt/3Ulmh5mlhuhMEvxpFV
ekiOpOWH3oTeaoUQLu5OHXfQv/h6zyDbTk3+ZeIYVWttk7nwrqSIiCdQQ8AAB2BWNvYhaAVOZkna
PVVGi8Z4ZdQT39Lryzn4YuSF7a2ZkXogKzOrd5BowEDjIRuTUCTDCPkmPrecvIUV1Li8Zw5UmZ3/
0UX65KSh6WvIwTOGOE9oZQRFtVsicAYD4YzWQ0yP1LrTK6BhsOhqrUIty2yaORpZ3bOV7vpsINN6
bJU0kVLOgwzHuLIg4cSJ9bGEaxptFFucpf2Ol2U9JwQ1hdJ2SkQkSQQ3Z2IfPu0yZvkm2USpuOwM
p0EJoJBdzqkP1DUO/CgH6l3p3WqYiE1C5dbHl9yx42dWLadx0NHprZKJlkmoEWMD8DbjT5vC5Idp
Hym2jP2EijTorOo+sJiibSSc+x3wVzhHcararyTj6jceaRlfZ33wPle1KhSDNKs8Q0InjT228Hg4
64ToPEDZxNOvGkcPhrXoXJT1s52y2BZc8bByFPJRRqutNa9r5LrJqddCE14RDyhP6FTBsG71sb/2
i0Dd5U4lAH9MglyVypv41GWUsVQ8gTKltnnEoDCYkAtVOt6RMzVr89Yjftn/Ogq9ZQ/W2FY0fkSR
4behWcViIqd6KGowvaPflKetm7jdlkcVLBraiE57Iw3fzM/LuJUge4dZFgE7zdLRaOG6qc1YMpNF
SoinQ20+f2mzQBPXWgszi0D7eojAMk0mcTEd3ha7ts9pHZSIbRtTIf6kKquTsJ8rJ94RvyiYRXp9
psP0RgxoqBPkCUGxHnq0n5sE3S5Nr1iz25NMOnVzPnXC1w7ct8I7HWzJKHc9BOgrQ82TOi0FU1c+
9CW/L1GL5m4v42+YAei7jrQk5coZaGmHBIYb2pcSqKGJ3jjHi927K8zKE1MhYXuV8Qi/w5+zk5Kd
o0nQRmwpPd0TE+DGn2YAYR+TuFANugeytAedhtEZcTa2tTPdXqldhcqaevPOrHEVwJXU0BEVoQCY
IvQbtIjC8e2D2QHkDbMua7+kDVq+s74zK3rJiWtUJ0I00ZKVIk1xU4jeUryQSERbj0hUa6B/AWAh
T6D4gYdpmWJjtoy+ruOigQ/tE7UO8LlxklB1UZevmCCn4y6Yqiha1+lQXER9bfpYHHXzwdcRAm8L
MsKJidFFQUgWWfScuDkDtgzfjVzxxCGLMvAa4JnNgIL13IFnz6gfZ0CLRsbKijATeXbRW8bMy7RB
1MLcms3zR4DU0bQjAKkYdii7o8tIJmiS0wDF44m0lS5D3W3r7w0QtjuC0+ZpCwvdO2dCThoT76Zl
aej6aREXTr4CjRik+zmLZrUSQzPrJ4nb8PaUAhXv4kaMq62nSTfeii530YelVT+J7cy++UGTRfUU
B7jVoWaYNExIY6lQFKaB24SmbtO/6t1hYMnETWStzMiGT4ZkhIRxyQtArrKiiYgUsjQ0KHUtA4TP
AQFp4Jd9JwGTHRuHxKpJvwo8Z/jKLsUFeqoCgWGxRIu84vXd8lTt4SyGwq8Ski9NorFsj1EjopaZ
XrDDct0DQ2qGLXpV5yvhUzGNkjzzqnrje0aLEEhqCvB1k7fzNXIBUvzY1Vu7vqM5A04UJea6hqmL
8kUN7o2v1yiX0NoJZFQ5bE2ta6dTM49Kf10pk3G5VVW9uuhKuvUoGK/zepb8yWLIL4JgCerytal8
KLqmuh20xgX82btRjVTeTErrvHZi1lgSl6BVwYgTe1I1SaTto8Y0P9ou4fSrBkxa+jEX2Yw8vZ14
8lN8CEYMmnVvkaOR7GEZJN8drjIntEgtkxhA0+4+lQwDu53mpszHlBYI89Tv7Z6gG69H84FcG0Zz
hlGsoRyoHWPTukVdaVcj5qX2KSmZFA4haFQaq4MezOeRSsxHUJjxTW3ZcIc0YejfolFERciQo+Nt
I+ui28Du967N3kJ7EA3KW158Qt26g6E/Kbvr+pUS8QKz1a35G1Rvg8csXKM09JvcBI7uld5DBhzE
XFHHGQs5zbIOOohCrnAzIR3UqGKGjenpSEwKTsTKLVESo/K3+3MRG43gulX6J4V/gGwi+FqA3tKW
OlGbK4TmQx1P8absG/Y3cYucJUyNuX4sVLwEuumifQgM2Z66yhJftJ6plCFcghy9KbNTnnKyP0+k
gxQbRefid3Bmdl1J2zIwKnnDnjRown70KC7PGq8lqmHs9buO0q+C0mExy8oBOIQqmYd6Jf1YmSe4
hPXvyD3wMI5OHX3Wk6H5IZyA4JdapeTu1GRYjRvAusK8H6Fm97fSdZGVoKPrSm9nJgqQsJazV7Be
Nmxso36df3nUpGULAIeWhGSaAiYIn+MhQsDgKdH4UuhZTFlwJaqcFDNDb64SL2uZu9S9+jMMjYe4
AfyPg7eMzDDM5vbRppe4aKf3CStbeUZWHFAO+7s508bNFI0zKR+c7Fcbsl/0hpdG86tN9vPxPNsx
LHM5IH7tt9scRyPbLmepr4DkXrm8b0Hhmt3GSOeAQHoMGu1o9GuzKwO07+N7GJejOclydGYWNA5Z
xdTRxxiXOUPnT3Ax1bN09U1Acko4muU73aWlTfb2K9JagvpAMwWd8k/DmLStSjHyMF9mxbR2Jre2
eQbr5gZfgXz4/en89bFcnMJ4A/F9HTW5IyNtYpVId9VRdEF/1Iov9YCwukMc1rzTHzxuWXH2Ao/5
Fq10etUOc6a31440oQFpeAUvtObp404enDdCKOa9qusW7nI+bCqq7nUNrPMUtK7/qCFY2AirpuCs
APvy3rG/jGPdPlRo+k5nJMDv8Qh+vsJ8RlpYrutzCbij3n7GPo4tmQ2c/FT6eGb6JGfInkbb59P+
R62V/zc1VSBCXq3An5Qyh+/lYmZ/adYswcLPv//SYbGND9xbWFVRQQF+wTH6d4cFPRWGWd9amt9g
lcHP/KvDApqMUpb70ebfgUtZwFSN7FrxH//U7A/cQ+Rh04s2XBsb8B8xeY+M3HR7HTAsyLx41NFu
heT0dmlEKKcnvE2PDsxEw7wbjXSkFrJE22IbgMPoXFOEDhpRNV36PZgmELdlUI7aWSTJqVp3QOW1
AD2G003kL7FDn+5fncpfPBuPb+blA/o8jGkmwY2hfnv7Ac3Yk1WUdU+jcA28qFpE/q+D+6lnSNRV
3u73R3t7p2Ct5iYxXWt5Di7383EDup9H4nYJRMXFYcRru5nzz/gRqqs/P4qlw2TRfZOhxzE6QBDE
YAmzpC5ffG5ZQd80px56p3f71pb98l2sBTVkcuujgjrqHfu6DGLPRDhRGUW67atBvwhG0e1L14kJ
HtCCjS6q78CGp3e+3ttL9teBLXz4uGDpnR9jnusabR47OraOQwzXxpiGE4zL2daYCIj5/Zl8Wx38
dSjoWIyk7YUqfbR8ZyjADhqhJWc4LcOOZuFKzPXDoM0/dKt4T1Pw0xdDs8a9vVilqVppcL5diwG+
CyPVqQezKf7S2oRi+3bzfXKN+Z2vtXzsf78t+VrgtziE7S14Qur+o5dKiqpe2bVIVpFhaGsCMotN
aQ/2pnbLAZnRUB4CFU3vDBt+Wvs+As4XnAQlCAvz7beL7B6tNtmf9AkUVrd5qLofGEFE9s4r85fH
eWG3oeRkrvH2OKhAGJKnHAeVNeObCB9inFTp4+9XxtGL+fkcBjibn/9vgc4cHcZJ08lsKftpuwF0
ogsGdjfo7V0SZ7eVss/zWK7z1N7BGScyW+1ZLvvM7U9mXZ5PAeNxQ8kLy50vf/+5fvXtDWpZx4Qe
4qOGPPr2oLckAXQ0mZkZnxhOSl+GAdM7C+gXK5XyFZ0sK8lgeHR0LQHFFWyzOMfFoAZSxg1J28pp
mkqGOVao9wBXP92GLB2GU0yfveV1cuxGtwM4zn4aYVsgHGI72P5Xo/cPKBNPMezG7zyjf30wl4kx
lbrPN3x7BvG0GGwVOdhgF+W+mPX2ykikjfZLIw+anlT93lL6+XZcMA9wxHhRLuygoyOStJyqweB2
JLm8vkiFf9cY/im9jyHMLJeE953W3iXBBETbXM9RNa9JKwqXDS5idg25ITOA1VSmn4Um1R/fTWxT
wNAsE2oGt8Gy3l7Np7FRA+TyaZF1cUcHfxj00CRm5OT3q/bn9cRRlpkOgEAanfrRejKweaEDJqe4
xhI5HZaGBmkUsEZAH0YJHsHfH+5IOrbcvBwPMQaXl6cBJ/7ttyKaTa+xByerSldNcdr3Lq5kSRbR
D1vJpetqxfFdimeBVFfVxP6mxq3xBSC97a9VNMh3RCI/37SmhYxsKbh0C9fesiRfneQWp4hfKL4+
0etds8eN1Y17sgxi850v/t6Bjt5nkJYBJAgOVNZpvqTpiI1hqPeeDkfsopfTy9vZxuAO+9SyjxZN
Pg61xD9D0wuQwXVL56RZaVj/fqjSIry4JfDy8zCmXbJvYZYRCYymcVwFYB/f01f8amExYrRMncEP
z6mjCy2N3JuA5vNKJZpxPfFo3DLWQ/iKSHv/+0XF7pHL9Oa1urwQuHxMEzkm//H2MpLHopWpJTAE
xQPcIhxCGIttAs4LnpNlrK+RbAS3JhIf4nVkg7XIHMEh8qJCdPNkRIb/KVlyXPAkogposUJWEsP/
SpJ3Lh8p9evyG42lzrsIwFs88wGg77DNG+KKtL+5ju5b+O0G+8ByAfqTLKXRiTXH7EobGO2EzEEm
/ZqwRN5BJXMLVazido7KHXYZmEe454dMWxvQ3dslN3O+ENUY20Ru8ZlCbe5Vuw3Mrm43/eiiMRrI
adgVfqAtZtU0eSK3KaBF1Gixe6D1PMdr4gSZvTcDVPZdE9ByWygQ7JxNa7KYRSUyUmvGF22xU4Gv
6lNueecrtZFVnGXkX5i7wvXoEVv46bwJsyJyHfoI+Am7UPQFuwsU2XFiknGjmsqL8yuh9ZMKDrqM
bZXepxVCRg+xlMgI4e1F0Qf2fgqMURPkTwHm89e+FqvuxJNR+2DXVntZFXly5QGzb0P4ErJfpwpW
c1gn9hK5QYD9TRaglt7paUULvatKkiDbonhSSmO2ScCwUa2byQN10A9RcJnNXnSfFKlBIdBJsj47
brzk1BSLXtHIFVprf1SJu05GS5DSOAS9OHUjK7nvNVdXh5kZKyPlqZ1o7feUhOpOH+zFhxLn2n1j
5f7srRlP5NjZ+sAhfrcVdn0a4VPUbGCfmn0Zk1XtndY0/zBcl1Rc664aU/IjGYTtUIxK6CFYkrE1
G1b8UNO/nlYRzAzU4plmiE0Q50l1wM86fbYdWtwYRe0Cd/cY2fsYC0TE0EMWVr4y5FAba5UVhr6q
CMwbaZAsgcWEZkMkVCVBV8Rw+h9Tvw6uisXTvsXtNmctb1pm2Ws1mBUKTm+okvE89Yj7C1bzrKlF
cYZVtuHABNqz4rxBfYk7A2l/2bbVFeLBXmOk56qzpoEMtaY0Mrzb0ppH/XookEuvCgvL2K6y0U0F
jD3jvvw8kkiBMDtu9ZvMH121wYWLuopNqesRhW2TZOgfyt5ttOQk5a2VnLC5Kd19oakUFACTg2JH
OKp+6Wl6+ojqvCUhEucF+aF9jjg203L8gCiKaNCyX4gXB8fSKDaMGk9bPJfVEsaBbRK/m/jO9D0C
PyAaJNN5yXYLD7PT6GsUvxggSL6ZUbcHvYWYC3JAtM56pmxhYLZ6t4U46BH+XpZjAtjbX/6kYZuY
4OQSINnVRkseooUhcw3zcMz2rk/nfG02/nyGg56MtxqwrFj3JPhAu5uD5iPbOhlsKq+emY1IlRmr
moxpxoMoSc/cokRT1paxXa1Bc1XZuimtYWSfmRgT8eflZIYok30NF187PxjB7HzJJ8PGEslU4yRh
DmWuexDc2drQtepeDMMQ3EPimJsvdpTmqC0YeHyriYTlLpiVa+5cZKXBQSpYHqe+8ipvg3WrUFvl
NuylVV5YX/uozY1tXc28dSwmxdo6cvX0m/CDvN8VzNP20BEScoRTFRPK4mUuCgXbJAatUWmNLUCv
PTcU9FhIHOaGhlxRdTDdCPssYEADk7loDGnf5UGX/pCtG/nhADulQy5SexZ5p0ZxRxrjjBWnMCuC
3qySp4QFk0VsuqEnTCCLojELNTL4WoSQmXMdd2W+qKOtzAnduUqZ7wypJJMIhGd+AMFTTzeta2Sm
AeiirdFbmqJEcq/hWjS2TaZ0AoJ6PPN4ucfkIzF/RozWvkzm7PPgBlit99T/1LObOulUxVVUntW1
7XcvjRx1X4jKYdJk0N8W5EdPqBC3HWV9dzkCcD3Rmll+HQgDbDBdOyXCdKfOslMhHZuwjz4fp02Z
SD2pSCAJPG0MlVUMrrNmT0IY0C4wJz2rX8rE/98C/Ocyd/i/a6xuxfd/rB7EQ/HQvO4DLv/opQ2o
eSY+SB/FNRpdHLW08P7uA2q+/gE0r8F2EPEx4O2FG/a31Mr7AOeW2Qfq2OXfLD/6qxFo6h/4M0i0
QEl5BFF4f5RE8LbuBCBmgghGNfxc5LMc6He+LnAdNTQTjSrsPiBFEAMMpL0pt9q+Oim/6OW93Uf9
fRSfibsFQ8Y8bjbGTtfZFmZy9gxR2Lek+kSL/yvTqOhH9FHIuGzxzk74l9+MxivMYKLPcBy+/WbY
ixhG2261K2xTbiYFIVTTCab5/TdbLsSr0vLlq1FH06yl22s4x7T2LpZt00VNtQN/WNM5hJAJ6ACQ
01rqQVuQlyP1agWhOD6b2BNOqznW8lP4I0SzKHKCTmq9HhdRTfFIuRTUaJsRRN+kbmt1O7PybIBQ
U6OdTaLUzEU1E5vbDkhXerDZRZ3Th7XhLBU50C0iqH7/5Y5UqMuXo2BekJP4NaGyH8+nBjkHXRf0
ctfM1CuaacbUeqUwIb4I81PnQg2aBloLTRtEW+qxnmFwlRK/XHaACWpveOdsH+1fXj4Qk/wAP6Fr
Ap082jW4gRSJT2rSbtZ895R6f7yH+DVg0pLT50kDtazNFuEv2GdWIxm5a00f7XeU6z8vLJPuFQMm
K8DYTJP/7cJywGf0femVOy/Khy8IGIpz4rbeG938tK5oRC8DApr9bOXRob89ipbopR4vbdQECQRu
ApmfIt1HNEhS1Dtn9ae7k4fPEoLBw4YD0Td+eyjbaU2j0UuB+aysD7CHxy9AdogX82X5SR9H7cnA
KJb+6f3JUZl9MojgJjUZe7w96lShtWDdxLvYEewudVqQp13WFO9s/n46j4upnVYYp5PL5gdH5xGe
Vk+dZdS7JPD8U5G0sGp87p52UVP8/nb5aWE8H4r4RXphZGMcT9uiKshQTAw1TaEmvRWRfWg0T73T
rF1W17+3stwBHGRxUS/kU/5rEe6+fmD/H87OY0luI1jXL3QRAW+23WhgeiyHHBpxg6AoEd6j4J7+
fuA5i2k0TiMoLaQFqahGmayszN8kEMhwWK9wtA5QZ2s60kYVYRvE9ZzmKROG9aeh20KskAYnLQua
JAa3zcV4MZeXY05j7Zf28EHV4kcwcJiLSf0pH6WfdI+qwx/PIuB+hqQRA7pCX1VCAqLgXJg2cds2
Q8zDoD4ABDP+fK0YxYHGR1GH0s5qGi1RAArTMAYHwsljRsWFW1GAY/yHb2ECqc7BkzfWzAqQqMxo
BvxiaEBITsnw96hY7c4gq5rZ7y1BpgCKW+GqW/RVL5cIw5W+ZlfyLbo2H4eFVaoqNESaWfmCVKX5
aAdJelejMnJU0Xv1ahX9k3KQzZ04srH/6XYqGH2yURbSwuXvUHleGWrAykEGA6GXOZrHK/l/u83/
Jy5kEStYnwAKg2wNhAgop68/F89k026RBIOh7FQY+oHbSdAJVPPh0wQ+BbWlGEaZdtBAUocx8vqV
8n0MATSGDZ7BpbII4oTNzjHZ/HYCGfNP5V3+nSa8KxTqRpgGhqICtNEENFBV8nQQcP9hEID3BGl2
LXfzEhveDaIZbUzpgUGgyxS+BEDoiMR3uLOftuaXBjSttd+1z7XFWdvaaZnUY+UHDebiIq3it5So
dg9Tds8cZamfr4LZcpHLqsmUgfZZ3TwTiwE2XFR+X3YSD2g7P9E8xXBZXaxQxlSCTV5Pp0aeqp2P
vD40CFQsShV00sltaChcziWKohB6qrLyzQHpo0SgdlO0oeRXQOVcjezsQUBX/LdlBz8NeZrdZyBw
j2ZgxDuLuizaxRzYMtV1SyU+UJclr7j8IRIAnbIrndJXw/qXLEtI+k1oBwTUYg+p6NOdQ3p12S9P
BrCLfD5xCVzV5XBtQL0Gby+EwfQ8AQzGY1g94HWZPif0+yE9lMF0ynt9+vyHoZBxKbwu+jI6R3cN
5+qAwzfJIBAg5bX0BIGEmpcTGju3429UwGo2eV7gDUXTgmatuUINjIte/yim3M+E1H2ubXs6OxMi
CDCMpIepWpjSgBjPEQoMfidZ2bPV2toph5dwNEU+/8XEUfW2cwMCvTGYFYW/BHdVPFreLKF/y3U8
XGk3xY+8XXofmgiLlNb12UmGzh2bsLrXgGiiVQiOU5IM8Qohtz+lIeKHSJ7JDwU0iYdARgrf1qUY
u0CNgqddxH7XEZPSUAR+no3pc5XPpjvNxLU/XgYNNIVDGUbnn3XyKjmUvVQLS8UInV83l0nR66T/
6/YgqxbskivIjGKRbpnLA3fdqcPNDa/bdCz8Jsh+hlX8MproIMRxjKOE0scUyYoPkSZ9ws/0lAC6
OwxQiCOBw60GM0wpqscSPAbGt85ednEVcZZfxrMZcJiyBNFVdkFtvi/temb7q6M4z0rTuHOFeYxK
Oe/YKyEnQCUK6LFi7xy8q7C6Gnn5Ze+Ct1E7iS0GufDzAf9M0RsDRJHJcvNYlP9lkfH1JkPEcIka
4eVQYQ95URZDgSfraJwKs46OKF4Yh9urfHXlLR9EF5ZaBHj+KwRRqlVakEjLiW6F4ms566rNe1L/
W4MAY/lfM0fzd2fn3azJElo+8ohMbqPAE5iFCklnGJSdtdnaFdQlwJmiV8VjYbU2pgb+NqgS1obk
wgtsPf0WBYPhTi0dxSQZzPsh7PoDkm3weP98FkEsYr3GZYSoxOpO79M4Flkx5n4EkPiLnqEbhCmk
cXd7lI1LhtcqwkhLQUmD3He5I2a4CIDB4txXc9gYRVYMz0TFyC1xBTo2oR79uD3exoTCLKT4woDI
Hqz91dRxGGt4Jrkv9a3kGxpkB7SiNR8cIlqTohCu2lvcMwUqBLdHXhL31QWwNMMJPSA/eIctG+rd
hnEyO+sHBB5poOSNa7SadpzF3NCYb5JPSJEap9AqGjdsoduVFcZVt4ff2K8Xw6+OnmATVZJoM7Ry
9PGYl3WKpEAz7mQvG8u5mG7RJ2fVQACsRknHQK0wh2cUR0ebiczzLqHQhNG2KjxDw4fm9lddTyrB
koACyZN86YqOOUsjWXUZoRPAn7lFUn4biAp/obsN10DgMpCWkf4iYSp3zMfePt8e/XozKTY4B8AO
ACMV1V5t3gFdhh6EcuUndfpCjMaLWFjSSy2a5phVqHewyWR42OFOVFgE9FZ7CTQWJb3F6IYX1hpI
p2j1EMZhUPp1jcDyU5o3QXksE92S8JmstX8RVAfZDy+xbl9HEbVPPAPQfhwQzERGEamgryOq4kdh
jYQNc2rMv5pW6S1X1XXpx4BuTIJexjQi/JvYaCTLoqMKasF2QRJLQrm/EnA0D2oY0D4YcdBWPJWu
x5fC6MQZX/Xyuwgt9Foru8JogM62/cI7x1Xx/bIR87SBQEnlgJs9EIZ/by/J9TYHNLog5Lnegces
FVSGLh+ToIfYbTmS/FfLjX3o4qbcySOuc1UFhACPKSALVAPWEhFFP2uLTm7pSxQ4ghBbtYH+G3zL
N3tqqgONsl38yVJ1ugwfwE4WEw8AAxbAhNVNgN1WixQMurmyoYuzmQ/B/YRuuMv5CO8dFU3RIB2K
05hXqAg1jZq8tNawl6Rdf/fyI7i+SVKWN8pqw+e0/lK1DXK/d5bsHMnD+l7UM33pMcSyO1+oSjLq
Kv/cXtTr6qpNA5YEndyQZxZjX8ZO0wyicDb03O+gWHhJVcrPXP2Si8o12tdD1z3HUWJ/x5QA0k7Z
Fl5SJ7N/+0dchxp+A2+yBYfIx69bBQDkmlyOZm6OQqveMs2KzyEMl5M14J4gQjT9MS9ok4ck6pDf
TtM9IPD2JLz7AasdUGIQ0deBmvtCG8vXulusV3UjPcX9ILlQT6uH0JSRtUq1jL5/SU8XpuHOJXZ9
vC4nYZmkd5dY0E2yFUxa7tMf/BF2hf2RPnO7c0dvDYKPLfZhVPf476oA27WUt3tkD9llWvSh7XX5
oKi5dnd7PbdHsZfchhVlY11+ShSmg6gwdKFarstup+TqBxCs9s4FdV0UYusuYl9wHGSgz+tQofU4
wKEaQBqV5NUh14fo09hOnUsXQXrqDATI4bv3H4qA5zyq9iCO2jH9FyNbZNpHyXwuKgMXjgnBYT3t
kj9OCi5/3GoOhBkhDa20LKddzr4K2+NVwhjUvT3Ty6W/Cl0qJW6AajDAKCWs1jOKBq0WClNQ6FX2
WdPq4nGuU9iDerTzyr6+F/keEwyvsaAiidCXaxpUTZgKHZjFNMe0wMGOwZxzkBKPm++dVey9AfaG
W4UlSeVW43JhODkLjlqpmS7KPMEZC/jk7ASStDORm+PR4dHh95BBmsuWfnf6WoxE6rjPc1/ug/Bz
ruG1IkHUdKPa6qhKl8EfZ3NMJ36hpK1cI/RELscbgty0w4nxgkJIj9kQIigz6dXRsfHkVBftutsb
ZeP7gMXQQ17Qo4tz2+V4Be4W0TDRWoriYj6apsCT3Ch/zMrcPuAmU3q3h/td5V5tTEgP6IaATEZs
y1h+z7v5lMJSRWtSSn3uuv5gJumvDsH4sOu8MixeJDkOD/1M8hqnwF7q+ziwXQt5iUZJPakMH0t6
fS4CfB6unOg6Vp6GThCpmBtlcrSz9Bs3L2VlNg6yO0vzYbUUfUDvAf341MfhGrsRyg+a9kKnvjoi
UeC4eaP8ry7N/1nOXs7+enIUk/sWNToO7jpwWSH6DZ1jpr4mN4OvWdJSoYJbLLfJU2gW5n1ozTKl
E3OPe7js4quBbZpvJhkGeiCrXY5t41zgM5360yAMdNqT2m1LRCluL/6KZ7SUgqjDaWRSy2ECz7vK
ZSScuRClj1K/Swv7mNHQ8qwial/GzrHuBsQE7/FXmH9kWPjiYyXkZ7kfnbORNalb6b39HGeNsXNZ
bARK4LwEr6UgSbVxtR9bB5fbHKMR3yoNVN+KjgwHZwcXzN5ek3NzKCIJ+A8Twtd669cZ+FC83FM/
7fTYL2T0jdSwy8/oLXy9PdEby0m8op1K8rqUfpad/e6Q5WoNVRHjCN4qiOSXsAy9LrWTnanbCB0G
tKVFV5n8n6bS5SitPOkIN5aJn/fsHLtXnE84hoCfDYLZL5B0eLv9VRvz58Afh9C5KBdSt7wcj756
z3sQARInVPR7GiCjZ8XNdG+LonT/w1B8GX0PQIj0Hi+HEugLYE7SJT5g1JlbJmoO6I2jySaSPXWv
3ztsdfZg/yl0H9kZUI7XiwVgTYjeiSnCK8ObU0c6GhMIlhpw+RecZnvXyI18NxeIH5i1qT/Nklmc
NRqID1hfBq9RrOuniYrYP5oVGjW6sAZ6VCGicUBWXbnH2spM6R/gVpM8mClgtqkI+hfc/gLXCEYE
0acm+1NYBJQ2S0Pzm7caWOu1Xp6QzbTGQi72R5odrtnDjJ0M6Oa3V+k6QFNzhBYOCAQh+t+syvfb
XMmDNs76KvbLeu690qjMU2/Ywh/1BIFNU0Lbl5jk3R70ehdyKXA7L19FY8xaJSDaFHV9nkWxT7Ul
9WLLMU51CV7Hsvqd/b7x+uDVQxr3P/19e52Uj1ISyZgLR75oSgmxTlv3FK1T70VZa6chUuMjAP7u
xRjoIIDOBNAJrnDnJOjs9MvdSX8GQBhNGBgmV9CTnqcdlOY89hsgRx6WH93JGHFyuj2pa1tbbgaG
0SnuElFA5a9tnYWQwEs4DpZTYONIAUJJOTWJHCCVEIw0awPtLgMh8ljlZYHuUxO+oNX+PQwq43Ee
emR62cQP2jTX/s4PUze+n2Wm9GDY+vIrLyOBQu8FD3p1WQMpOEsxEFp0J9o7I59V2DzF+FyofXfC
8yp3M3W2Fhk+4zCjq3AKIFXu3KBbm4+im83lSWznbXP5awxzHPS6NFEVw8vrr2CaZK/nMeRGY2r8
EXF0uatZdb6XejT52tURNlquZw2xC19me1MxbQGgYyZ2wCWyXoQuNORyAC5TANkrtW3te94uC6ce
CSOL2ublV6oCAeRJq1NfTRzpNI5qciCA6tRd+uGum6tHfZKeMEzLD1M1qT6Wis2n28u+Mc+8aWw0
crlFSY2XP393gVqDEAK/kZQsvIZvTI/uTisncWyQy9s5YBtBDI6TDTRRBclDc+NyKC1OUPX4faup
anuPUKt9n/dFd+C3pafWQLtLAEbeOW8bp1rlRIMmRZ2EbHO1j9D7wjU05SqdVE1CkUVpXJqUu/ne
1jQip2tTw8GhWVnTHAFX28Vc6wkatNbzDA7/Zcpt+YzAcnislLSDdVAhbCEHCom8DITfbFHUFbHe
HgrEy2h82tIjrYMHpVKqL3++xLjI0xmg1Q7yZ5W9RFqYmfY4J/6cTc+prdePid1XB8Ca+v3tkbYm
m7tiaUFj0yBby5+/20x6itSPmeWJr9VmAgUA/UFkbvDd2wkOyy9ehWqYkAbtDuM3yHW1aUnGpFmB
6uLbGjZZATaZBz1u/01U+YW4le2MtrVvl06fAmaPm2HdW+ka9KXwLEx9XpCBN7c6OXOMKOCk57UX
wfJxe5HpO/t2a0MBVOCJAhQVTs3yo95NZZI5Tj2MDilnUcZeVSEOZTpkt1qv7fVNV5rE/xMAeRPI
5JwLVWyNGZadWImwkGKDSMqnqDMx1emeSUAfA0M9oVd2lxj1GakvLwkUjCmtj3JdA2Bun+0Ya+KQ
qvvQPOvB+Nmq+rvbO+oai0twdnSKW1w9DtjXVdCwrFSaSPYSP6P0eUxj3YLMUSGvpcSDa+Iq4Q3J
4q2EP9SZTwxPIph735KECZwm3KshbLzrlp/zG+1Eskwj4HJZUK7q+rThLCX9VJ1i2VQexrz5kYkq
/RC2w8chMWQXNDiNAWCrx9TsxvusN5qTVnetF6U0xm5P0DLg+iggSrnASReQ5JqqWYD7kNWBwJNU
lo53q+Qcikquj0GBVlOVa3SPI8f8ih5bfzfN1X9ImlgUCgdoeqCMtS6q9BYGHHLP8jhDxWNeqXX0
5E1zJzfZ/Eio8+COyZiop1zOelAWZL/SxCi0TbCNsOsvsj0pLtVoFCE59sfJ7uVDAkP6uS3RWL89
x7+/4mqSeWbSWUUclmz/cvwxyUPJKXtemZnC4yV6Ff0Mkck8D0p6RLcZOi4sAhbYFM6LVhCBnDp5
oSb41gyVPyuBBznP7bDIzBWgFnF6r9rZfaenD6hr+XqR/EQr69EKe+y+p2Mtp69yNfwypuqxQA4M
PcaTYYRvYTl+mOTwWSk0HESjI6gZ52BmiY/Y63F21A/jmH7N6/LnkrVaTe3xOL4HsuvxlHvSbM7H
hBihFPjyYrsGIGcolheSfU7rCuM04y4x+2MVBw9j6NwjmP00dMITuXrGUf5DZeZneQp/SunwECHN
IInoRU0nZC2NkiCYudzdRzQgv3WSdtcjmhyMxTlQRIoyZA15p/50e0024yNCTkvbGeils7rUIA6F
9TBwEKOCfmisjYh2dzAWRec4b7eH2rrVeHyBVqOMt+iir1Y/xvrTSZf7U1JsP3LQykOHdg/kvz0K
XgmQNgjGa/uOOnUSUGgyvgShU98P7KSDKanlf7ihHZvi1G8mAVC4y2+pRy1TM3NIfF0osxsGcuJK
+Zidb8/YxuJwEFVuFIoKFL9WM1aNBq7NNHF9cFI6SKMKQb60CLy02uvIbmQCjESHnpaOw5DLo+bd
NWn0jQ4JnsgwIXv52EspXu5paZ8RgEpcNHvLnbfCxiqR38EI5EXMw3jN384p9eGOwpdlVOEfxCCS
58kM9rDN26MQJ6lWI0y/xvpSRBBIajFKLqBE49thnkLUFXbyms1RkBhCwGJJ/Nd7wSJLHbJl7gpz
qh/M2Old3nv5Ttdkcy9Qd4TrBQIHMtjlCnFjz6oWicQXWGx6epdjJBEW1cmwqvB0e9v9Llat4jQw
N8S7adCgvbYm7vT4sQ9SB6UjmQgPyA7GeX20rXhx41Cq6EVIeTmfYhU5ag9oWGdgk2Uaw32j5za8
zSiYH2DP6mgJ4xYfu9ys6dcmUuu3dHb+MYJ5PkljZ3xBArtGHtmSAOsVk5M9KRMAh0NdWb1+L4xK
NQ78je4TYt1COkTK0A8I2psJub6loBul87L7aYFG9dLYgXomh7pT3HPiFxMutXH0U9/n/TeziROB
oVE+dH5t9EjzxpCthmOh9CbOYOCLsbIv1b9k3u3JQZR6fs4xAaWdqRk/AaQY40HL6SgUOBC9NPXk
qWjZWscWB8r5UNJP+zDYwDEAHqrZ96pz1OX3TeOdGc781M4x+vTY2rn5Latk+WNnlpCy7K5rvka1
0v6NL1mHhZOIKsflzk6/cWTO/J/owRmZoZ80OTPEwcEms4MX3Jt/aWmifWx4BhmgoBD1xhvZHFDY
SK1FZtIyy9cG9OedyJUqcdtZKHh6mGK+b6ok/Fyndn2eKPd+wOwKmumEaLRVzupTPSjCk40pv3Ni
K5bxAVLh0DaVQjXTMuv5q9aONs2FQIpy9/Z223gXLM0raiW0eCnprHa21ChBXULE9nOD0nDl2P8K
rQ0R7E4+yOgh3JctxnK3h9w6siTeFqEHhCNtusvD1EQagpc2NXUowZI7ttJ8imIz2qlpbgVVTpFs
WxT9uJCWI/0uqIqwYz7pHvsDbz1yGUxu/bkyRvxRgulpHpTau/1ZWzGCEiqGLvyLdHLVWZXlQR7Q
7419raMaZmOsgF0zBZkhtz/fHmlrzbDaQOafIjRYvdUEFn0+U6waY9x6ks6TQs3+KBUT5fV8GjD3
U+W/F1+Qnbi0NZ+QYYDVUAMmfV1+1Lv5zITaB3EF2hmZc/We/dmftXyxgEnGn/TX5J1NsjGbFIlR
BwOohIbNWtStCYSlFOj2+1oV4fGU4nFUVfE/M/SjnQ/bep0xFE0eKtOAHdY9Y1udm3ZR1PZNu8nf
gozLRLYbxa2B0hxjvbYOCjCAk9biWTAEyHA0Ko5J4UzyGfbyHhtlY3Evfs0yMe/m2c6T2pIDehlY
MB/7suxQzsNlvg9TkMC4JJ4dnXB3e0NtTjZyLhSNAQWTIF6O2XXESavh/GOK4Zx0I8IboZpQkrBK
bSfebGwjNKdI3GDa6DRqV7kOYT+0ud1Ieec0uwOGLiO3jAwcVPz2JLfU6G9/2gZZhEbNuwFXz64B
X5JRBSDsWzM4PQyTgR6FOlXCRQ3dKNr+SI9TOmOjUHhqNWhYulnOCdrcTtK1HMrVtU7BHMAFJaXF
jnd1aAc0uMxU4aGzkDtcVF8qitLFdzUb5RNG9/mpa/UazZhUulMrsXec1CX6rIenUm9QeaUIAYvj
comBPY3YG6rEDBkNbWksT6hoH/EOeOxM8e+Muqk+xZ6ZNl+CITmDR3kkgTuyHVypq/4alfKbpQZn
FFFeLNxOx0y8qcKZdg79xs2gQx+kubZUIa81T6FGhfXSIRrMNjs2Cdq5qSiHnd2+MYqDbu/SiAIr
BjXycipSIO9yIYX0SCZ7OAiB3Xtqp8rOt2xsvIVnTHhGZRbR0DWRQs40OOsxz2bMwhf1aCc/mWmX
In42Bmf6wXjySUn1sSyy4CQ3kXFSzUb28zb+dfsEXJ+4pVHJo88iNtIZWR1uJPeRzglwzpwjtXxM
jba8qxFd85FVKX/UtWbtVLv2xlv+/F0Ak4UaNjIYDw9HjcnVE5Bc45yGpzqaDMoATb3DdP9NHL/c
2jp9BxnMOAV5ShurkKI6bBoaKroHKyr6iKP0bKBRkEKCDuwO7dMZoK14bqu+egOnEVPLbo3yLQ5a
rUPMPxCaVysWwp6WMzU9CVmhPXRRa0+owkVh61ahOdinCDfq6jjjeIRLsGbk8qFHOfVjgD8lIvFt
POK6kZWJ+mg3E8oncyvwU41Eg2d8K7DpEI5Rdoc2L5roIINF/scp0uEHBOf8W2xh6HZAMQxTiUZP
Glxz53Y+N5Gu1l7SzpTcC3mws6Oe8uw9KBIGE9OYyR8R25PxOc7qzr63MaXI7wKjrJ1jzFQ99nGX
CTc0pZxXimTMByXTjco1RwwgcdoNy8xFYbaCspaPZuqia5W9jqkl4hOuM19TQ2qrk4y6CmaCgSR/
m4Jefx3tuK4OVTGO2QMtsxEbg9IdrL5VvEwz5dw1nRn/AqXPxyd+ffLYN3mjH9OpSAPMFmRtD227
gR0kZV0wpxiYO+jPraK7KmUJuDzLQcFAPaea0KSDpDdOcuhKLTnq09Sc0nKaPDoGGBy2qYXDhFpx
6OP4xa7xxIwdZISQ1xI1og97aLTfBe7V1gRsQV8MJeHf1ZfLs5CMjdrFte14rYUAVI37AOjG8qAV
hltGlnIkD/64SJvTMBsk0HjpwagEX4BdyfTRnEAsB+1DZRWf2JmnPw4LkJrpJiGvsTw3lyj57pji
ajApAXeRZ3XR4zBr1nRoJPkV+Rn9qyJxfG8Pd3X9katS5FIwlXVUikOr6y/s6iRCUyn29RA5VHaU
fZwjXJSx/9OOYxKCnQjQw0+Vv8YKobTbg1/lVMvgfCJ9FvrWV6i5eUSqqo/a2IfTjx6gFn4wh+KL
kqb5oRLVL0PvP/yHAWn7kiobdMnlVa01lma7Hqqei6yvAj9Li+6TOUFdcSbqrFgmLDLnOA7eHvTq
XgPUT3OQW55JJkNfxcFCghsXYU/gy8IkgxkyB6eaaW9PX4X3ZRRyGO6SRbdpXUh00hHeQMin1SFW
KaEhU7aVsugUtZM4DQE+V7e/apmqiyO0jEehiqI1RXokSy/3aTGqlpJF9fKOs57rEtYvRSX7KTBx
wKTxax17tcJPuR32ujab0/lu4FVoqfuwGYXFgyfJYxnH4LD3gh55s9uftzGd3Myk3WD3AX+tMXaj
qbe9Gk8AFsoCy405tTwMpOKTKU/jU2rsMv+u0xLIyigpLhXnBZewhoFJYSipSVBHflCp6p0pMu1j
FY7afRWyU1s7rs7dJFCA7o3gAZ2/0g1ihEoTJ5Hebn/5xvziVaeT98LYoK+9SsOQy6ulqAgx7Jan
nwXioM+4bMnn24P8lnldbZ+LUVbbB9Eio5FsGMNB1CBipjuoxUntv1RpYOdwfRzow5yxMPKSkIYE
JT70LKfkaNHRPDhBcow6uznRS9PdIZVPyJ9BoZoiLGTpOMTc6KMsvw5t8qHLaZoAeDzENda6wB8e
KKrg4tp1e+4FWzsG6MHSSwTpwRm8PBC1qPrAwpTMb1vUCAeeMKfUlD8DS8NuQjf2SHnXz2M2DPoq
Jqw1yhvI9F6ON1oYGM2dFfpRX/9jxYuh76RrH1Io524eGB8NtIlPYMaiRwJwR+UoyLzJhGfVawjg
3V7OjUDOPQp0HSQEIW7tx1xodlfC9A99p9KSk6QNISpB7XwM1IHyR2bqnp3NewWCjQi0dADQHFjA
a7BrLieAF2OYKx0bNW671yJM1DcnFPkntD+TNyXS62MhKA5jLWYFe7t343sZmpIL55QOkbHavRR/
ZmWK48gfrPIhVGYkVwOMkPCFoI9tUULs0hhy+vhttPA+zoPXzLLOmln/pJ7xT22QdA015uR5/8uM
Utq5Geme1P+g63EXOrbsto14gkKRIPhU/7CMsj2JvOhOYSX9+d0EAZjX74IzXPqfl3MoRGkak8Mc
joWK3qnVWZ6jINRwe3tshBS4Kr/XCVAFQuyXo1DkjGPYBaE/8Ix02dEq/MLJ3rmRNhcFzBstIQgU
HIvLUUSKX1iKebMPGGY+Ikcgu5jZKefc5NO6eXlJUEHb2QqbnwZvY1GZAP+y7qylcpxjSKSFOGA6
P+tOUU4oLec7OeF1lYBEmlOukvlT6qNOcflpZRPoiQ3kAKWHpHrRa7yFWmWWT2ERCTzvtcylmpKe
gP9Jn6UKr5S6yeQT2M34E+C04Tj0o764WBsv/dzpLt1AhRy2seYHVGOzw5iizniQsl2Rus3ZAV+C
YAFVbMqvl787QZk+6CSZJRHOcDBVJI7MPvr1H3YXddelTr5E3tVhrFKEde2aQWSz7XwtyY2T2RTV
Tojb+hSyZBgXQPooxa1G0awuHehpsdAzAhXFZDVHsWQFt7/l+uHESi9QmUXsB8rkOkPFq9PRA6sj
koZy8gU/HP2cyXSXzBkB+pgajQs+DOrEAKp5rsZXdFyQvNSAUqYg4e+wuuyRsm1AsxRFvVNB2MpR
KNrLjLJwa+ivXi6nGtKoD2Gfe9wl4gdoMu0QQvw6yvlc38tGm/CQ5m6BZKDjuZ1BNRR4yiVVuzdL
y0Cr7IH+wWI3SF0BTb5VHj/PZVzgESh5U146L2E8PtahZN/Ncq57OG7nLwXqr8fICX7RlMp/BXpI
AjD342tllMrr7SXb2BjI+ZHZ0zFZBCeXvODdgy3Ema5p7VLyqmyqXQS2kLIOoNb86ShLG5VsezFS
4btXl11bKjAsZpSfzEwdDzIa4mfcBfcENa5DKKMwn0sE5TytmYW6PJlpocyBB+BPdZtqmu5ilPmO
qhqPdyr4kqNcqOPOyaLEd7WcDEvrgjuVvgJ6NpdT2MYIPhtjF3iZQEwqVh4rLa9+0guy5ZOsp4Nf
gUt2DpVTNtpR5G320QisEeO53BiVwyDPXMKVJX8EaDe9ghOTuITlFzNxnE9hr6ffxxIk3MkBZEsX
aFbztyjS1J+1ZuIOVlliMo9zH8vfRabko1vr9iRRRepy/Tw2o4R5IQ3b7BgEqSrcTJuTt6RBwRhW
42JTEOcRSteWBmbQbZXEGV2cIcPADXpDco62pDYJ2JcsfMLkNn5schH8NQ64AlLwqX7EoZhQT0Z3
Nj+oYGVfe1Hpn5VhzH8VnVr8nVRhjbdHKBsDbUmjZzs7Me8CKf471TvnGYvfGvPkQmaogDL3yC43
RzIwa6iArKAnzpel0U9UqDkBZdrGP6TBUfID8gPx11AtxRdznmC+Q/74opQzRsKNxh7wEyx1/F7t
BAghcK0/R10RL2ZcOAAvDbO5mxTdekX7GohUrqjSo9LocXDCBFe/i4RGj1qV5Ox7hKXs16LS29cM
NepDHcjtq0336BgZaJ6LHAXvxhYyxuVzRcGlGII3s6+NB6KL9ZZRG33Fnjo45ZSLUMwunOmhpO3t
3HUS5oCHFDk0yW3stpL/rvCvwxR4cOL4yJvIaJDTTHkqoNeGZ0QuBQ72kfMUfleKua9doSjiOemj
dPIbo5L04//LugRxHSziaZtbi4FipTuvUmoWz71cGJ8zVEpylJSH4MNYO93HEPxVeCjsFPS0kksY
B/LgDj/bmSm9DnGef7l9+pfTfRnvQAhBHqcdhjjMFX0gbBAQD1JcxsLFdQTZaeTtS0X1rdb8/Ocj
gdxZGKhoYPCyvzyKZBa12oQ51XHERh6qNvrVibR+lp023kk9t74JgJiKBwbwDbLpy5HKJAyjHrNJ
r+Fp4NVhjgB8FRjHVkjfbn/TNRIeeO3iiWBT9KOVtqY8pXZl2xIb1KvCFpkmbc7fJItOP7FBu+Mi
mdxIb+n0AzB2o7CHJ5nme6H19/es1pAfwQ+QyYFp9ayC3FBpQOmQyceTwZy9bETE3hid0cOs+7M6
iQeI0s0BqW1MiYL2R4Ha+iEXTvnQSN2/ofM9kYaHrkNf3zYfzEgzfwnkv+/aRKt2bvmNdaGQBLeQ
l6xMSF6ty1hbsy6X7DXcVnq/iex/MizET/Cjg8Ptddm4bXT6usC0YIbQelu9mO0wALilZYEXGGbp
9rlBu09YlkshW0YJIsPuQQcJ8uf7jubPola16GmBV7vcd1isIDwultK0FcoYqyrTIVST4Y6/a/6H
qYTlRP2Ig4vk8+owWUqnO1HBUE4ayQcR41gOYKhGT7L7QxsScNbscbJS9jeu94C6V68fx0jFgJaH
4/XNAEymDHLr5EhGe2pnFZl9YBbngcv3JBnYX2IZX5xrMomdq3yZu/UeR0KHN95iUEnp7HJuzTAO
JyoVjjej5O9RNKRBHo02Bu00rNHEbd5qzBmRgSv2VnVzZNoqyD0RUNi7lyMbch4lUkbZvIPcfSqK
pj7oUW3fSz3Sqmk8hJ8X3+KTmhrqziJf539MvAX1BJtTap7r/M8OkVNpQji4ApT7aaoqhf6Gs6c2
tXUqFZJvFtdiN61RwkNNmyYuRscrpCB228QMfsD2egRdZ+00xDe/h1cIiBmKKlcC1TpJUJ2lquPp
sVk/0zUs2bnxHthoWY+rnQL23uCSwSptLWxqgJjAlndmlAIpp77RWk9TxuxJxrPgqaDyuhNrlqi1
Hg/HahJbkHs81ldHsW+SCHs75k8qovrFmRC9CauuOpVlnxNlelwaOi0/aK0WvRTNsNfn3wp1RFPe
CewV1VijDGJjziI5Z/hAs4azFY3OBzWxpINQkWWh3wUZTI7Hr7fj69aZeDeoswoJQ6UEIN0YtKUr
+bM1g+RBs/LYg4eXv06O3sBpbnRXssy32wNvfi2VUHCZUIN4lV8exs4c5wZcEotL/wzRkKZ0bS3L
7uSubrB3icpPSHD9vD3mRkWZEowKVHfpJfGSWEUAYRpJgJQTJ0SJfpQZ7xee59E/vW5KR6FNvYdQ
yoxPbKGrnpWExX2DZi+mTW3uBZ1BjJ7yFkyjNNE8sb4aUlN/aI3OfFZnBApytogHWde8q3UH/A/9
YY/2vXrOKK4By0RbFTm4gv9VEz+bIg8/3v66ze2LnDh6t+xeoM+XM6onYxmVAzNqFFLa4pJmIqba
OiTyOCX8jDN0VFMljB5kK9QOihM0e3IrG/GH6i6Xi07BlTLUKrJHzWzx2uJ66cqme5LlOHuKR1s8
NRYeorNWlE+y0eePdmdhMoJ0/aGO6uGDxDvOLZRUdjG4zs65GO27AWmxwyT64P9zdl5NdiNnmv4r
HbrZm4EW3myMdAHgoE5ZksUmu8kbBMWm4IGEN79+n6Q0Ozyos4VhRyg6xCiyEkik+cxrTmUFi7pY
WyuYVBCVw+bO97qyqf6M5FaMeOcZlS10JLfKfsQtMjmhb6F+sNxp8XvRO6GHyN9JTfo0VHXQKAvP
greIrt0jMYhqmoaBjLZkGx3u02jQRDFR+KKBaqZDe+NWW/1oovr/u6Ylxe3rX+vKEYryIXK/wB4o
fO2DaHUsW0XtWFPWUE2Pwp2wB81S4+BIu7K9pdQ7HSoUr+ln7tZEWllZrLstAaWlOKekWhA7FVoe
Jl1PqWgtylCvhipquEyi19/vWiwrcSvUdDm9SUzkBPxQ82gybZonQhJyqry6FanRTvcQ1fUxcO1F
jVHhFOvn0sq1W5GwIfS0QJetXJwTTLBlDcB9mJ/qrBvfDwIXhADJJ/XBVdOmRmW675FgzrTsNt2c
+acZTZJlIZlMnEtE4ftGRbEWrlIqcs5qzTgrSTkEjr4I4NltE266OYZ4AyI3R7AVKd54BCK8totw
upf3nazy7bGoCViPZe0agrQKiO2qx6Y/iL48W1p8cARfW4IAtigVcQAB5jUuv1DWuw4yeLyolk1J
lLlo6CVqoh4swZeUNeaT4F0GQBbQ4b3a9JJVWdVvHRFeN89ZpPWZ2/ngbRHgWwjVyiCb8ul933XJ
u96ztrs5xi7qnCllRvsDbCc5ULMOhT8sXvb+9UX6Hfm6u/JlwQxsFRUlCkvylvpxkWLUk8dO6UXz
YIet4n3GeVIqAuL/mlhn0RT3U1M+eTE1ksR8rmb1H8W0PYq1uks68W5s59MsssBS6/cThXExGEHh
LGcF52QdKWPFg1afsGBGYwrh8HS+jrTMwfxeuUgp+knYAGRN6nG7qCUr7bGA4uBGJEggXUfwKZUY
zaA3rQfNG4bQkcDQg3mTS2M/b/TXwSuQKxPI784VXPOKcdtsN1qdsf8VR0rrjQdsoqbovRS8bjtg
zwUy5B8Q1/XfQVzPnd+P3heloyTlt1O2vlkhm3+NwTZ2obngb0Z1vvJTK8s/6YqGwOWKUupvZWEN
qd81aKgGaxzrvxdxjh/w629z5eJkBmmdoKoI1GmfFywjGva4dLnR4H0py2q7R/q2uq0FiDJ3Qqm5
UwvbT9uuOBkJzIfXB7/So5XaTBZwHRC1EIp3t2YZa7Ej4JNEOf1g38nbey3ub5S8+1VNXFrfWh0p
Y/m+9rTn1Fb+aUKV0bP+SIr36ipyaB2RH32/vi83goYcclIARou2xHvS5lTW7zfuyzpLTl7cDljn
fXv9xa+dPtLG1kFSRBLkdwHgPJZoPZEXR0Kb0SCqXCdoUo6g10f5jpzZr1ROODwYoBfDZN7v8ExF
yWXkehuS9TOkXTeqK7w1DQDioY5Fmy8KmuGChsrtUtTdGcTxGHhaan1w4wXyauaYN7aWtDfbJhu3
WT2faWWnDyuKjfeIERpRKSjfLnZaPqHq/vMNSymqLjFBEmSCt9Dld+k3LDR7YbhRO+nFPS0+PVL1
ucflUe9uvC1XHhNFWQ42xNVPQ4wM4xmGGQiXy0Gph28os2xuRGUG8063tQFbttZBhHBt21GohC1F
u5IsT78cxd460Rnx7Eal5jYRrCWbsujsRe3W5B8sK+sfsi3z7qt6ct93ZVseDH+t4kcRRArMoEwg
ycOX48fd1HqlwvjFmiO1QjhGLFlktw3IiGCIU++9U2YzUcC8+apTUD23R/3gIa7OtIR9geTjdtw3
PxWRAb2aqH64qan5a+yY5wHJjfD1TfD6KJiOX76pBV5xoXLuRorR9Q9jX6MY4CnDn3kX8HIaADNg
+y9s6Jd2pcDSs1S1EauBUXNC/FOPNJivvgtYFvSOCGmBsl2+S2kVRmWOE2szSxMOZPt9jRriwaF8
bWkCwoMvCM8JMZrdBtDdekAymNNwSWv9DZ6i2dPmEYgpq5ufjdJBM2TpEX5oG/3kgTY7OrSuhe2I
DUAnlacWumKXLxk7RtGYqC2zNVIHnam82+B5FyPmBq3rfh5sL//dNIql8TFVUjc/Uy2loJ2btOYd
GWfh+Vj3iASXnTr+5zhRc/M9pZncEKCRQ6+jtlAe1VbeI2kbDbW9zoPpa+dmOQVF64g3Gz5xSWCM
/NdXCsxe8Qv2qmeOz+TZ8Mr+8+sL9Or7StSHbO6B7N/dgaAyUjFhcInqEfRwIO4W0QO3AhTN+ZyT
U58GY7SCRXXWgwjw2r0nScJ0FDmDYFhcznSh661NQ51baEvStx12EGFrF79rXffeHd3n1NmOQJE2
v3F/If044m4Bm6ULwEXlHkJLOaSN8rV09O0M8yvY5k052JPXgm+8N8CAIesLr21P2Gu7MRuLkVu2
nJX696prltYX6HqfWrxLTymRx8OGoee5XpWPqT14dzPqlOFiuEUwuuMfoOt/2iAQcjnXumT3gZQA
T3w5452nuKNCEyRKUH0717U53f0Pso4r3/VilN0O2qa0SxJ5sK6IEtygJm5GqAJiaGr1/dsiWbEH
Vf9EPoUGmwvSjKIWabcMmn9IJli7s+LJY9ZoNpzqnW0NbFnceH2vvBTwYgLR0ZEaN99xPrsFZONL
qDVAFSku6dM7a/RS4pWqDZcUc+I+0dyPXT6s0drjJd2bq3HXGLX5hf7j9Eaz4vIuLfCn3kZgF68/
2JVDk0RAokLJnlWKipevj1qsOUwNCjXpZnc+h2QvPSfJlEbVCqqionlmKFo0WcZvrtpNH14f/aWI
jIekk5wTJBJg5O8tKyoSkY1mRhyRMk5d4OXJ/JjG1iSCDP4GEn34G4aF2yfPWiu1UySpP/UzRXHu
t6G1cHoEM+y7NQlKqNA1PmHGVKZR3mSl3AvsLr9wS/Pgsa+cfJBpyY0lKRRg5O78cRbdUvJZVpw8
fX5cx7G6a5V2/OiVKfIimBqHDoWvSO1j+4B7c+UipR1BrxiqOpCRfW+1UDUKZyOiCNSOxj+0fBmD
fNrcA/b9lVG+QyDZ6Y5UvrUuF4WXl/lkb64TaSterb7nCqP3LVNU/uuf/+V+h24K0FLy9Djl9uVk
tXQ6o+knJ4p7rwxVpUif07zLA8tcnJuFtMevvLh4/ulBZbMFdBFQGAmKuXw5lqPARRjrEjPW+9bf
XG9923jab7Gtdw+N2HCndxb7IDi4cqRTNoSEKQsW6Irt2zx4GmXUn1InQjw7uaPg2j+vFrUFN9EM
tFWpl7aaiJ86D8zJstjeE/IhImpsmpi9S/fadMTPJwyUydj61DJpMFLtuZyIdHTjxO0NOyq9uDwb
RTve4HDbnl6f7pc3J6PAc0WPD1wXNLvLUURpphneZXaE41157ognQpREQhT1FpKU5khE9mi43dLt
Da8fWFV2BAvIDnpVdCdvAsGrOmMc6tn081E6259kj46agRDl9+/+w/WRlUqnbMpqR4shuptloAdb
CmU+WD4vDxxGkQE6ZzRmj/suU9fbBpYOvR3ZsV6ERtwv7yYjMYDgKYyHJfKDA+Ig2LLliFwo5+sy
8KHQCBabW5+iMA3vy89XJsKrylXYEQho7OnLHjk8s2xvs8KZjloRL4fi9YBzMKEQh/aVTVEij0MA
aUVZM+u3MPLiW3Up2vzg0LnyRlIACJsMuvfEdLtlT82gSiBdWVGZKsl9keX6eQJGFDWt0xyc1leG
glVLo0YiGWFh7S5Xc0wRm6hTeN2Z0iCdt7UBziNeKJrtqBR0dSgpbCe9yoBn7b5T2qdZ382eGdVW
1kTKjARuMuvzjQaP8GAxXjm18QSzVVwvJCBgD8emkdYN6WaaES7Y8GyLGPHHNLGe1C0rftM6Tb2h
ZLcdfLUrnQmmkV1gwqiGBLWnzKsaSRPu1AY6tiTB7Yy03SLcMC4d824qiw4dzMl8nhP9a+4Z2fvC
AEaIF0wWLZvn3eBUr91taImEdmkOEa7yZST6TvUHxIwenHj++Pqpd2WOvhfJiJdxj0Po7HLbkJHE
JIEbvYbKdDnsOBuiwASJdu6qOD2/PtiVM4+8k/YzcyNx0nJt/HAG0aPzXOSfzAhXdOOe0MO6UVZl
QucQA5RVqeafRv0TZgHvAdmJNCcIy8vx5lLMbGEQufEGbLPTYDlXbpUdvNWVFf2drYShs5Sl2G8e
J5/yVpQZo9ir+Wx75XpKym1A7p/j/PUJlA+8O+RoGkFQp3kEBHwPU8WRvKyN3KEquHbam9jrE0QJ
sqNQ+wrYH385TnFEuGlm09K+nLe2chYLyVY9wqxYuVM8N37ui0TQlULHpPAzU2lObiuWW9zHlm9V
061RvZjLbYc+xBtaNNa9Z9MOtbK22RDdKUv0KbQC75Us9Ucn3foAUKT91irTNfrZCaI5TDlT1nzZ
fM7uIBuMthls4epRYVFkL0X81XW75M8MIqVcEAM1ZER4OT1au1UjIsp6hJ/3BESu6T/bSVv/+vqr
vNws2CST5qEtRZGIvvvlKGaVFDliBJSWUdjz6cOkwTYMpAnAKFCJzo6c/66kOJcD6pcDKjMk73yx
HcQulOFuLbuG2mVafZubIrtLH1K4fto4BaRnDlIvI5lYtqQRslDzpwqnK9jgjvfc9017cjJqnOSQ
9U0vENh7fV5ebjcek7aaLB/TUNk3/IxsawHtOU60ZkUbtCOBoJjV0QcLYBx86Ct0A8ZCO4AiLucV
V8nllOBb5IHhwn47S5BChHrWhVrTaIHS5ksU14JKOfLdt6po+hClpjWcClMJ7LqtD86YlxufB8Hc
QFZySej21D7TI0OD8eFEOJJN5zlGW95YvaPi0ZWiNcPAJKAdAGHmBUYpqbeyj2lf03VIoPtDVjon
cTr6rduSXVkC9ZcVycYSF7J7ARoahUhNO/i+115VmlDKfiM4uj0uq8lT0h56/lGaOCaeq2kTGOpo
/vRJSqAvQcbAF0gt9i1GVbhaIw2ZomyYnTBe5/Wc1059en2tyhDt8rxmFEi8SAhJwY/9+lHHboFF
o0tKmwMI0NWWs7Y53+bUIenWNRhPc1Hd6cQAB6HPtU0iZc5liVdq98gH++GmRVJ2iMvWZBI34dwP
vRWf+rjEKlyrj4a6dk5xOhF6AzFFnMS4HApPBUMRK99rHpc6nHI6WpqW5bgqD1zqlvnzicz3FI0W
EQhaScC5HE9D6bpXltmJbH1tbvUxK/1ySt2D0OHqW3G+y10vD+DdW03aKoH7C5WF2nEDuiaCNDyr
z1k1fzCWtnz7+kL5ThF7sVJkI45SDeHjfoNn1P1S8IHsPEBNp6ZulyD2Rh0M8hpHemIkt5sx0UKi
EgF4NVvudLwhIX2I8lwt6PESKA6hpg7mrZobqEZUUxkOSvYHTET9kU6eBuTXas7aoIm7oZg+bSX0
Ck8DmzDF1fimrh3jBOkh8dECSUINKfZw0MChJHlcg/Tf0pvXX/ja/FJFIziTVB9135c22tEQ60ZF
RelKPSrLIo4oOzAenADaj4Z2hCmVH2w/wRxr0luTPgBS/5fLpqABqMapa0fr0NTo7I9e4DCPYYqn
RpAkhvB76DFnNHft80z8FcE8wRhg7tI3mTm753acDF9JtjWyNgx1ytGcg1WFSTL1leajpT89jpj+
PCTcj/RN3P7Oi93l7NrTHI6bBHvOyXrrbF4XAAFTG99DTfgsuhh/ZJw9jB7VWrtxfUZx7WbBdiu3
bvTVyO+bBW2B/xBaNyRZ1zlRUUGgFMrW35U5995Gk/G31z/OtWPrx7naLX6htSlrjAZR7+mt3w2V
8dEaLO1NG+dG0Bq6fYO8nBV4gKaC10e+cviD50JIziPlpYggl80P59aSNJ7ZOxnH8mS1D+OCtrpW
9v359VGunI6g47jS0TOVZ+QutAIluxQ27OZoKgdsH0tLnDOjeVispT84Rl6mV9hx/TDSbtVVlYHU
eZlwjCSJFRh6PWOJAUhb2YAcOQqWuZ2qdH9mEuFOEAPLIHXvbKLA5xjaPufWserlpvaEQs8gP8Iz
X5tEqvG0x2QDyNoXCtM2TYQpKBQW3YhCjarU6KXN+t2gWEeYuatDcVpIAA1Y3r3Rcap0WWJppUOw
WbRh6+nvYfvm574BpfD6yrjS/iDl+WEouUB/WIBNVY5gdm07UmzLefScVER93BQPJhysaPFi8Vlp
yn/m7jL49tSmd5lLrDfWneO3pdrdj7X9tQTwfxAT/X8ei/4HOnFXqDvDVHvZUFXsC6NW1RtHwzQz
XN1G109Zo9q+C/cLWYpsXt+IajM7P7ba/t6dTdGHLQ4YZ3ttgJ6hc9T+XgzqclQ8vZIyUn2XTU7g
wXhJ7UWDELji4098IjO1kZ5II9Es95vnfNa87U2qgKpSNRIYE+Zbmr81xuU86enjLBHPY5G9XYVy
a2v1x8YagtVQn3pHCeYNAdrXP+/L44Voj8IdFw9sGMTBLr9uT/tx0BtrixDUj29ReRsDFR3Ag0X0
8m6To5ChS59hkkTZyvphDbmxao2IkW2R1act2UD5GBfxkzb1duCoUD1/9p24jShZA0KC1/KigiPG
OLMgKunRqBttBJmwhMTaKx9eH+V72L27P2X6AcOdiIjKw+6lKBI5W19SHncVJQYZMM7rvWcl02nI
BpS/8KOKKr0X5wTnE19szXzG3q4NiYvL07oY80nBMuBUVGt+VsrSfPLGfHuwZxvsO9frKbc37bf/
gI6hgYK3sGsXmF6rtTOfwLWYPoypI2TjFWgcS5ZqP/pgEkG8l+Fbt3ZNnMK0I6mx93UVfeOjrzOF
uWqi7R4vQ6AYk36j6NX2NvVqQJdeRvGjqqwzjf1D3v3LtcnjUKSSzHaYXnsfDvx3lzXPPTtKJbal
7ypUjPTEvLFis/LzckPw11WyoJL6hGppf+umeoJ4XhY+kf3kz506Rh001oPlJb/ri+9OMQUoOXkn
F+blYvYUUD0lwULUp/EDIVH93i6S9v0wIWYsVPWbnTniXEH5jYwNhcrXV921OSFLo72HThdMnd1F
rc9Tkdt5bEekimuoZcuGWVF25A/9cr/CV0MJlHoR0SiqjJevOGrx3FP8ptHW4M5rxeP8UK/lBxOe
xikfvJ9HMjEcLnHgMR3ysz1EQVI1xqxz7GhMY+cUL0YWtjpK2q9P3ZVGHsPgWWFSiybz3It+VX1q
aMpMg6kuitFHRqkMKLn/tumtF678/8/ziuRG11l3RtKgO+0+uooVpuPy8fUHeTm7WMwjM4kUEgw1
hF0vZ7fTe81OylmPlrX8RLKqB5YCATrxShdIWj0crNeXsQLDwRnje1L2R2HtcrjWmnBGtms9MjdF
GX0KSKM/lVV6r9uN+dONoMux9suTOxXVx4JCYKwuD7Y9/eHoyGn+ifnDcAi1anYf5m2XL1Q2cWF1
NsjMdYWj6o6eejJW0ZycbiAnddajysi1CbQgX8tJBLhvypD2h9sLS95VAoa1aHHE4Dfo1b0hjKxP
vaUtp9df7dpQFPBUCiTUtOk+XA5VqxWKEmh7AU+o1dOYASFTBxfrNScuDoa6tgpt+VocIlAl9+1P
dH0hkOMKQappmm+MRog7ZH7FKQEGeB+Luj1YhnJVXx6b3MUURWCoSHLmHuPHcb0WadbwaptKSXCm
rHfKsH4l4xuqU6y2VajASgyX0jvaAS8PTYbW6RHAxCX+2PtQAjjP9D4ptQij++6mwcHErzG4OZjQ
66Own5E5Qn1vX/bZBmVtNTfTcPPVzGAYqTChfXDkb3ZthdADJRVEdghy226FiLETyJfy2aQrACyv
dcO6U2AiY7bdwQtdWyGAcrh5SZxArOw2M1LaGsyyVovUvC/9PFnssEtHPUzI/P0BEvFBangl/gAe
rGGrhoyXheSUfPcfNppE6W2zgsx1qQ3ZW8VFMMhUE8sv8GQ4VSyg1DfQEw9tL9bPaqtut6betkFX
O30Qz6I+WLEv35/HIfdBRkaKuu1bJ3FPmkpTW42oJNmntXFHUHwFpm7QRk/Qrb787N6/HG53LdRq
o00cQfge9i4UKLXNopn7MoJl/OvrI71cqcT7bHypGENctj/QepQUqqpmJKn3ceO18Xwqtbo9sJ55
uVJpJXLzUG8lg4SZdvk13b5GYrfxNsTm+vqWkDyJauCft5TejlrM3xHyl4cLSDTkh9CPBRZEC+py
LK9uq4RsU43GsY+NYFaX+PNW65YRtjPKP/6k9HERzmW8EZXhqn6fAzQVUdI16XjHX5mTU9PrqXKj
xIWYECZUunfr4hqfJjM32mBrnC1M8ex7atN5rDFQ2cACD/bQoVJbZ27/rCvjVyufxAe8wnLNj8W4
/ZZvcTf7QzdCiUwnRadDkc9l+SZ1Z/KASstbDf1fhWkpOqCvi9N8UMtZg+9mzOZnqx85gxfZbwl/
9vPb5PNAUagbSOb67gjB1YmeqT2p0dJXw023ZCo5app+en2UK7JZnLmynknHgqLIXv0gJTiFioaG
fLwo9H2zOX2q661DQA9VhPzBEquSw3OorTzEyqyFYupOw1svHw1qrrGxPmSKNd8XYzy8GbYihhkI
zuooMZVn2OXCYd1Q8pKNFeye9uCLDdJT2QltoKK8oC1vizSg/+GiOTy72xIujalsvqXornrTTiV2
nXHsAentS9uaqYPM5hB64ELvKYnEX6y+yyppjjWUt8KOjerseAMxQj60BtiGrD9ZvYNMqNGK7AuN
4sm7STKLAVJEZDe/N3COhJLlQsxswF7VPslMrflAEEQbmH0Tn42BKiDMZ11/guazPWRO7zyr5oID
mdoOdR/GDo5hPmplaR2gNjmeNB2xkkCLLW/x80adYHdNev+w5qIMcviqMIWrov7SWzXmrr2qaJ8y
ApTHrMFx5bxWK9UbFOb1k4v2ewNkBKR6EOfoEft92plLWLrWOD0YXtWTcRkpeikp7UgqwZTlX19Q
LwMIkDgEYKAWQDSZe2jjrBaZvtTFGhmLXd9LTmtozGn11A0KgJbKSyGD9/Ubu1iOhGdfnpeMDD6D
CiKJwwumBW6ptIE9WvOdpU5nHVhqaLj1dLAWr4xC1mjgrsLN56BacXmGEWSaypxTJBnGfEZKdsP6
wFzsnwaIYloh975kXxL47U5lzWodhPmGLUqaIbu3wYgFmV25f+JdfhxlFzoULVRxo+s2yEXtGFbt
2kSeAZ/r9RXx8obhXQB9ECswYShIXM7Y7BazgvIVM1bUrd90meGbRb0FCSfcQfL43XJwd1AApAMr
yJlpkLftko627IypXXVwHeZIcSFdqvK3jqyquysVfeNEUMr2oV/UpL5Xig7WdGrM+Mwk6toofm4o
rn0aNnP4IkQ6PXiumcY3Zry2Hzzq3mnQCQXum4AUiJZX6ym+120jpn1NrT8NMZzZcGq1/KiKfGVH
sdpkJUEaL4B3u5y/osAgaqU6Gq1u4d6t85DQxuklsVbV66B2e+WkVCsV+TR1fvoOkqg6BgZjRRCz
J2KV9ZzjiJPz6RJTDcscejwlZPXPjCIRgxLs5pIqXr5gAq7XyVZ3jUiEqLNa1RwqRnyUXryMEyUx
gHztv5Apl6N0aldBYjShAKxG+nGzpuEGnGJ50yAAFFQewnOvL/srHEsqfDRqZBUDvOA+MJ03u+xG
erFRBfL5vhz0qQm0bPstMWKEt9nc/iKIhr1Vsz7ClvLe4iIvbhywkr7hTvVzV2/9rdokE1ZgeDco
k4r8W9aAaZr19mx2LRG4yP8wBzX9AH2oPjiCXs6XPH04TamAAFvYd5LtXjij2ppL1JnaHM1dXTyk
a2a/j61Fx9h3tA8C6yugFdnZgnOIMCXKD+bunCC4mWKUXRY0nzwQ3HmW3GVpH98tuvrBXow8QqQE
Agmah2dyjirQGnN8zITx4fXvdu05aNjIoFt26qlqXi6Udo1zW12GGcBqLX4HtlVCDqL797YRSfdP
RaEoA0hgruqT0c7ru1pzOgc/OOdLbc7VkVTFy8OT3E5qvREGSi7kLmReysxiaXxX86anaHTO+GAh
NBdWa6n/9G0AXIiSBre2RJRbuzvHyVNMo0qGmqY5+Tytyhj2wHcO8o1r00v1mnoQsYHklu+mFx8s
z57sco4ocP+KqE4clBPd2nVDMGYpH7bBuluc2QwUfbq1hvwflBuOgHBXUlhSRZIq0ipia0DRl59Y
Xy1nKteUZV2goWSxkvBY1JM3pWm0PrW9hiaAZ0RLPVbBMK/9XZzj5dBkyRBU2WQenBRyYV9eWjwN
FSu6O3RfSKsvn6YQlD4mxZqiKrONZ9GLLZzHJjlgE15ZSWi8o6Yme55U63fXiNa60CN6RlFavUWI
P+nfD5s95r6qGP3BG32vAfz4SpKyKIttUpKU1HVfy5lnKOHE022kzaqOE18+IGqm6mmGlHGWEjIn
3db4Qp+MAXJWXZ0nuxnvS639rFfVaJ4gQOckdG1TmKD3kq3yx8SYP3b1pCl3WArmHXIJZQ29gzD5
qR/S6aODzM8f5dTg8VTjiptPKusG+y/7KGPa38fy3SjEcUbJngcI3cvPpYpaMREPw8kGxNmJ1NP9
tKDP/HWsDbz4htR9V8ZW+dlViuTWbGbn0RSK8NFypoOUoXUtzKm77ypHX/28UD1eSnPOYHCBSacQ
y18/zfZrSz4stVDKNGCOJGrg8mE7IRQ7XsY2ms3aCdJtcwhd5u0gxNvfFYzCgkLJhMo1GlL7zn3s
dFIlIG8jkGNQRUcSnTIVjR9n6+caNMnr7/QC8SmHo8gLuwwgvoTCXb5UmbgVBtdAm+a+8E7VuK7h
aE52qEh/Z3ezekCVrfHOXFLzrKq4mnpVrpx7q/1H3s1cp3rSn+x+7H290Ae/2Lr2dh5pmgBTPUqH
XnTAeVad/0loL3LewAB2zwrOLp0ISqMmtdMnZ22zB6NMvXf6YHe3mtLQIxqMuMOPomueYWWuz7nT
yNr/ClIlN3OhB1vfGO82zzwSR7+yNujj0HBA3QJPnr02er3iim6Jqo0WzNoh8xlpVDTJkbvDle1C
FMQo0AsoM+3rGE6rYgwTC+yo1658QqS9f8RtagrGrLYeRVzbj6jRFqcUed2DVPQFLJS5x1AAMyVg
52DC9wSsuNLR4MPxJCqt6mNlN56fGCpyLF2hju8XjMKe4h4arNnHn0Rho9FcLPPBdbc/dZGTpHSv
utTTYRZRaLn8/Fg5W/rsGFM0bZiRZ53d37UdFSwENY5Exq8OJftVUrhI4q8vh0IJVckGF7W1rXC/
9cVq3K5N9ptdiSM6xIt5lS9lkxOQY5EYoBB7ORKK4U0lnGqK2hg7UjXFnMcpCuO9vXbJqS0QbFkQ
zwvjuex+LdR6O5nGT1MKeAZyYxmgeUT0xv6GsRNmW5u8MdpcsBdGVg1cF8PR8XllTmUG7poUYVXs
kndzmlubB30yHiG81gVwyj4OSJTG+4oawMGdeW0oqFkYPoNKAuaxm9S0B5TnNPYIAqVUQ81Myrum
Wdu7ZT6SxNvvSDl1IEPZF9TM8UTYrcnNMpY5TWi7p45aB4lCt2V0reLcYZ7tG5vRP+PhO0RghY68
Ml/Yh8mhkZWi4MxlQfds95LYthndLLoxSrJ1xDrM0HxLjFDrvaTztXSrqdemdfu+T2UOrm439gj+
bNQ6cb+mnjjHOjku282KDKMqcDk0t1/buM4Pcp9r34Jsl/orOvn0+OTPf2xx0MmIU2ClkToDTLAR
qr/pEjGdgAxbB599fwgDnJBQa6IJjgi6+bvkl4h+HbGYbyNvEGqwmoRF4xwfXZnftVR/DMgYxqI8
RvlUot6g516+EXVPYBJJIyLDHNH+BrK6fjZUVoGfrI57t2CzAzcG19Sncul7DLTTFPeketU7zae6
nWeobBpzfBK1rYdlahodWEBnCDsoRJGzluUoBdRjcSMmSO0++bv5SRt7OrFiy3CsToq+WUlkZ8wY
0EMUd6s+YPWnZhnHhop5tL96cw8EK++yPijt2v2DX6R+s8xx+CBMI0nCfOqnmm4r1Dh/G7LmJi+n
Go33uBRf4txKXb82awu4iz1NaeTFFpoebq2N76xJw3E3MQop24Mwv5pW269VEQP2ItPxu8w0QzpW
zXQyc1WBMKBkLiUWW/Rv561fs4OQbB8s8SnQUpXxgCR9vrwSvNyczdwSUdlMS6gahbiZPR+LJqFl
zsFY8nzafXaCMir75PFgrOzdZ0c+ZAW1XYkI9GsXVp4ehyj8FqBu6F4LR4lD5ECPbvzv0mCXo8Je
s7FllcUjosFdQjMK2J+gvjPesFdAjmZmWYSV3UlP8mnz3lht6Y30C+ccGHDMjxE/7NSvlpNiM72t
UFYye40/o8+zzafVztandiwa68Zshj6NTB3x27iL7YKeVbmJ04Kc/npre132vMLhnXwlheB9ytoh
1v0a24dT7KXIqBmk7kug5MaCxRB5oR7SwYV+71RDAmE6sYcxcuYkK9CQ0FSE6Y0WZ1l8w5btNLuZ
sd52xbJ+Vc1qou1kN7emdLxcVVyyGMYcf1XY6JjMb5PXcFdYEFBeD3xflDctj2ANnjLafFy7RJWX
u7huB7VSRF9QCuFz5kpOS7Uax+1ttomigm/SFL6udkbNPirS4TwMwhgopg3K561EsepW3abmmzFu
GdA3qqj+WFVIOJmZSraVt7i9+/20lTRLtn445ULY1SnJ1a09o0iHn8Ncr0319vWXepGMcyCxRKQ3
jAEikGm/fKk0HY2hGLssGjDIhq00meMWmobSvo1XT3Ewj8w8ERRKyo1RQqPrwmkRXhmIBTbZqXFN
jdJ13PwrePzfX5f/k3xr3v5rufZ//0/+/LURK0jcdNj98e9vpm/dMHbffnn8IvpforH+4wvnSv2f
8pf8v390+Sv+/ph97Zq++eew/1sX/4iR/v0k4Zfhy8UfTjXIw/Xd+K1bn7+Rnw7fB+CZ5d/8n/7w
l2/ff8uvq/j2t798bUaUmfhtCQ//l3//6PaPv/2F/vIP30r+/n//8OlLxb97an6pvtT/q/+l/FL/
8eLfffvSD3/7i2H9lUyfK11CqineSvHg+dv3n5h/hWYplQMhTgKBkFdSjcRtyj/S/gq8Q8rcSZY4
0txEKFBn//0jeVNx6RKX4ItG1/u/3v/im/33N/yFIsxbXGuG/m9/+RdX+r+PIsRdJXBGknbREgTI
tdeMKqd5VHSrWIJVG2/z7KHtjKdENP9ohE5DTy+jOs7eZob9YYzdO2GUd842PgokV83iXjOE7W+q
+skRmhMonJOpsXxLNgPznOTBpPlvb2HjxiiFMlf6ZyXWVvZSk/iTaTbohgxfpkwP6Jn2BZC1re8f
asvK4bw4gW62X3TzBsPC/L33f6k7r+W4kW1Nv8q8AHrgzS2AqmLRW5HiDYJSSwASHgn/9POBvfcc
VZFHNdpzdaI7KEV3SAkg3TK/ETekIegejZj/1OztjV0F1bmHEJLcWe55497e0MXGhOtKj4MkuZyg
o+4ac1PQQ483VMp1vFxwWe22GKz60tnMYpOXe1WhwrzB6K/ub73sLu3DtLpHyjrlOqjwSgixtnQx
kG12eoYwxtbDMekhfxChCPObKP7ZPBnqfXNlYacQB/w0MsvPl0twulvrmatjbvzi1Z139UNb+kXm
PypaoFZBEwcy/ZFo9+VD6/qPTX5dKV/0rPMtd6HwE6CdRSq0+LleXzW4h7fubhEB3KhdFKdBnY4+
93O4z6fL1mvwc7yrlB1mXU3vXIyan5d5IAWWvDsZ4vRC6z3oX+bvyqvyytH8/qv6/uv6M3nrfv7z
M3nTv3c/9e///mf4Kd6sHVfK9+Gn+d3a2Z4/KjpOW/P1ILfRvPV2TXap0+M1Pc5US/eN3vCN87wu
XvNrIYkM0VeuvjY6QtJhMfj6S/5mGsHQ40rzOIbJ/aTus26T6DtfCyokebmmQkywkCQZoxsOa83a
jkk45LBnblogBMuNbcC0uOPvcrQdP/HYLqobtz1zDBC+s2/7hc4P8PyJspnG8OsUoI8M08o35mA5
b/jT/Jo9TAEasr3ne69DYN74EPcD132rzM3qL/q6K9ozUX/X3Rurpo09bwx1F/dkNYE9bbFDm295
zyQKmjKAmWU+woc2H+fb5Fukbj15W6QXTklJ/qy8iIywxrOGy5umsp3fx8r3WN4U9iXa3gT4O/54
lXyZpvvJeLXK81tb3QrlhaUag6YH7hJocRcClQ1UwRPSe5yUOIwTNGkcJeyHfZbhXBmk5kWLBaQx
3Sb9mTHglRq4DqK0m5IXRmTC8bvmakrUYLWSCVB3s6IrI7qqL2n/TVvzvOou3btXC/1yTwtNRKFu
2u48STZxxf4OZv1RKrdy6INiUQCBAKK+FbTIfyaP6fVVuA3d/Nz9uW2msFKux7crBXK47/ncmaUZ
LMs2Te5AOg3oyl6rGMaGctl4xiUSqfmjcjMkG/5GfcbYbiPnzaQnqCGc5/plhrFW+uwmup/NG1O5
HANajsAvNtIoYOsaO2RyfZNI1MIGooaD0KRl0KZq6CzKmZfQSxJ0kr7Fbh9O8rwVl1l3WcY9op2X
Xlv7EfQmns3rNvWt+hbHfhr7+hcv9Zv7ovlJzkTMHxT5tHF0v7pf7C5I6j5EMK92OWBudPNcSPWs
/DutLvQkACQ3BGWq+FXnBRpLKujcv2+2cc6jMaPCn/Ya5k5+oQaa85pFc5A4P7xRee4EdZezvN7P
xkVBhSCvEeN5TLRnSOO86a4E2VR+KdUvar6ph4v52n3TyTMoUsMwCnQkj/MLQ898DIZ7e/TLbZ/f
qvOj0AOz3g7xZX/lPI+ch5pf3RV3nurzL6hS5f035U1/Ja/e/zP/7Z//o3K8mj5n1bIeaH31r39R
V5U/KkTZAznuORiXi+V5HmvOqWxS/aXQQhfDd9+9bcxrDCi1+RvLHvCzMn2TeeGX8toClzzrzwq2
gmaY9uypxvY7nFgUzNpz9RvWSWGs3DutAmNvH9eKb/IUTrmXooOe7PgjnmvufB7p26RGjeAJpCUa
ym6YzY4vlh4t5ch+kSrnagLO5J6vWmqYdLIwUCuI+TbfXD9iZARjfcTEA7ev8PjydpWE8OBPfuTV
LwBEtnlYbrPBqX0AJt6bfSm+YVPVZDIwm6ukurbjLxXXIwpJXnnmitDBaj7ZLtf17BdmYC3BpL+U
+B50C+nUoATRNG1SuCgFwbKrL5s50287aKeFuvpvvrWatynPyQR2afdsWnADTW/jddZWd5aNqDAt
G+ufsUUkJzhiV7ZAD70Q3dlMf4q07BsX+1eRm54/oeVqummQWlnY9upt0bWbqLcD1Zz9ZblTsUhx
4yGIPTiIvRb0praXpb1R8voix9/Wmt2Q2D9E8GEzjj/H+NKVz5ky7shhIEaoyJl5t4qBvHWimatp
GAfFnN6lVonpi+ttUML3AhT6THhIw4Xu3RTTgxZPPnzATaabG7VsqEk4pa/XZBnjsGwVRCOU6dXS
hmssyiDo5TdOPn1Btf9vvTQvY/MmKf9pn/5ZvFr/KB+69sePjoD1f0D8qa3h2P/+d3z3If68evv7
LX6T39/aX4PP9z/0T/BpqX8B0Af2SgEb0xU6D/8OPk3jL74+TXeCTxogpF3/N/hUNKJPdAiB5dJy
A8qzloX/FX0SCv6FMCRRKZoylH5WLMK/H+//Ifw8rO3QI1pBuesjAGmmt3fMZnfrqF/p0VkwJPm0
X1ygWWbclScqSIc5PuUjWuarOwqhNKRG3vkwfyLzV7VJijIAdHaRqM3T0A/PPdut8jhyW1POJ+rq
x6/FUDbFMXSyMA1ZYemHA05GQYs8npqgo6Z1Qx8m2nnOeIoI8mEUYImrAgHyf8wuHbfDUUQWF+Ms
5pb4mYt1VqW+M6Vhnsg+D2uhfDygDdjLA1cjIwGrcVR+EwowMQwiZZAVEzc6zL2uiLeZmV6CF32c
hPjeT3hg/7KM/7VOfk1LDitA66Do+5DBszaAkUFPOny1eYnjbpQKx67dQFrv7W7rgLPcgGCcLyvV
OSWOuVZ5/isJWsdbCRGMhNbBKqd+VAXCz0CNXBv7KO6jFyeqHCRkCa3MmBDt92/2cdKQi1j5dnix
k/odi9FFWDToQkBBQ0t3Op8XMwv0us//g1FgB6F5R1fJoJZ9+P0G/GRt7h3iFrxSsnMxN5HCYmzk
KVeuD1uLlil1YPy4mCw8qo5WujC9IV4SmA7UN4kYxizbeUNlBS4W8ttaqfSf2KEXZ7//hp/MFn6o
tDXoG3EYHZdqVSeyl6rH0LPTzXJjm+UKwTGVbdnUpxhkx9NF1YUNBhpgJa/T0Tla/RAk7H5sDCMQ
Yyx2VeUa+2jEmPH3L3S03Fl8nFCsdbo1NI5QpTicrgaGcezpaDXPTp2dZXFKwppfFs9FpGknjqZP
hoK1ggUfBXVqCN7RWWgtdHunCdCs2s8XRuJZzJfnkLXp1b7JkvzEVH02nE5lYy2usjqON3IjR9Nt
ei0PVhkvuVHdkoL0kDT5xZAPZMO9mRMW/P5rHs0ZXxPdfhYGfRTdRCL+aE0apS2km6VZ4Iy2siek
esga65TSwMcXoxPBoqdIjb/shylLkPaXlqwYZBrlPsYdeE+lSmySqNHIPY32z3b0+0utBxPwASp4
XM2HS8R01+O+UETAdk+3vVPnm9yLT9EyP3sruHw2tCZ7RQ8c1aVxTEznWnNFMAF0AudDTFi1+hxU
XSEDtcv+jGsExommOqEEwmerDOiHt3JMpV/YzFmwRIUIODQzGBz1KSGbjwtitQDmnlzRQysT6PDb
eXOVDxbWswF4dTvsBtmGWS+r7e+X3dGpxLuw1gg1PMIjjYrt0SgdTTB4PyQ6bpuQTvJbgDuL8DsD
B60/HwoqPv5PdF1Z68dD6VrsLCMWONOCbCsVhulBarige/osToAOP3srvhy1yNX/EffDw2/XL9Rr
6oVicmTHj1DSpwsqdiTS89hvfv9Sn8wSZG0wydwmrL3jKC1StQ7cMH2o0oK97Q824hNTWjn/wQtx
qsMLJsZdX+vwhRKjcsaOtDSwhSKvFkVdtGu9b6L4WkVQ4wS44bN3omi/NsZNqLLvTcdf2qSjwNmj
dahlqbmkPIg10RV4VXf/x18OfU8apOCDTWq5R7u2UNTRmtmiwdgiNivk8tWcEWz4DwaBtUD8/I4o
Orqj0kETSaQxiNKX+SYly72Ju2b8I73S9UAgoP1llKPZIT/MUoxWAPNHY3Lm1pRNlq7pMRkdnYff
v9DHlW0SPlCSBw3PijvGaFijMs3NYGSBNXL1oo1K7pzplnjOEZo/MUOfjIVeKPQhmoWkW8fOKB5O
BfpoqlngWgL7F8cpLzv6aG9kEeaJs+HjkoNct95NK3uTsY6+4BjpSjVXDFVxrm6sFsNxRNdO+eN8
vChM4Amc2xhuk8Md+x+Uwhlzt3SyAK2YeLjS+6p6yePM7S4GF8mlINMVbBl+P2EfxyT9gLRDOGHR
Ij6GRoykVfpYxVRDkH/zo4w+l5JZVphLnVDdoA//+/GOBF/XxYiRB1zfVT0Aa9ljmdmK2dGSqsmD
uPciGaDJ5cXUwWsZ+503u1/QuPWync15SHN+6KhgQkdSv+o4CL50mguvNRJ9rAd1qUfSt72kvwFb
UCi+Brkn35m4uCjb3lTsi4X+/R+hWf95eLAyoFnXlQBG5/Cca4WMEfbmOhqXoi5pSwyyJh1Yom9K
HuXWiVX3cYGzl8iuVxg8kdexQ6Zs83qCf8ZowsFEoMAL96k1m64NWsAup7wgPlkJ0JPBwkNqdUHp
HN1/OsZhaV9w/2FmApQRZRqxQdw7i8nfrCpau1CnTvL1r/wlQ1zXAm08F7IpURhr3jj8nCrG2gme
7bRWPHWb9vaPeVGLIFOTMEW7yDfN8cTx9Nk7snuBzxKwgIM4GrBXTSmVhuswHSfMXGPj2ZvSqyYH
Dp6h4XVirX8yf3xMakQguUA7HvMHjXwwHEzWqFqSpaQ0ymT9CA882wszNf4IO/S+MmE5mfRDyafQ
IjgKKdzaasd5zCH2uRJGqV0pF8UQi/Mcu7/N77fwJ7MGjH3Ngem8Eqwf3YxlUsa2G+H6uHhIXDZN
5jzprlQ3FRKSG5JHuoDzHJ+4wz7O3MqjAay0tlbXvXe4VCpXBz6QquwFW8oruRTRxlJHbe+lMGpx
fzS3f/qSNJfXoP3dkOEDZEzRYZQmLiFaP07jzkUSW9Aaa/vLPBnVcxFl062iN6dgWR9XjMtCgaOg
I0UAXfloD+IQYlZOz6jtuOS7peEia7KmCCCNnlqcRyUo9h7n14oOJcRBKuz4gxrCcwAyQWgRegll
f5nN4rbxWrX0jXIpv+RLlj9kslmw5cAJ4184BxAK/02L/MPOp9DAelV52bU+dPSieQqWNK0znENb
7GmrvLAQKaBm6XvLKK4VKxePkVXQ9/j9rH64x2E74N22mr2C/ODkOVxFGcCkuawEt51XePvJjfNL
zwDC9eejcIaagOsQ40GH5HCUZVj0GYY++Xlh1aGTtTig0DU7sUI/rJXVpm0l6FCHXUkPR5+w66Z2
0DCsDbR2TjZrQOZreDX7aXISaP/pUFRTyBXf2eHr5vwl4s6Xvu0KC1YK5oz2mW53E9oLc7FRBe3z
P/52BFgwjjjLOF6OldEKXK2cVJ+KYKoB4RQqp00YtXn1h9Vkinh8vVXfgOVPtes4DBl12YuipKNU
yrGOfcQu81fbVRAl/v37rLNwcMW9j4NRgL6eyu9wlF8/XaxMrbRimNReowN/km40IP9Xr7qWk6bs
p0rR5baDafnnK51UlkoKqBb0qI6lQDJDWAIN5CLA1rhBvEUBeJAZevofDQPKnaQPcOGxczJ8GtE6
9tpHtI3eosCbQjdUKIedWBZH/C2+Ht/RgE/oMBJtkg/v42RVhcspjeoWJMu8sZP4MU/ayi+sfF+p
xlmdUrwpR913G7ffOR6aRr+fyU/Ojl+f4FgqyQOh6vS2RkLYK/ZAs9Mun3tzse7//4Y5uuhsmU6z
ZHMFg4ETa+G5T0ZRDScqiJ+/y3p8ANtfo//DDa0PAzqo0RprzXHWbl01xiC3wCL3xLR9tvopPqz4
OpY/dZXDccoWEG7f6EVgCXrTozlp99LUR6pSRHymXzlNdKklyBj8B98QAgyHItEetebDYefeqjy1
YlhzScse/pFYnvO4N+5+P8xnxyICk6vh0AqMPNaasiErUrEkvoNu4fl1NZtY8HaUWUCYR/MfvxOb
GZkib62dsxuOLhU9hWs0gswIlHrs/KVK8Do20rb68x3NOASRq24m9fMPGbxRa71ZcWAZi5sh5DCY
gFumNj0Rz338dmTukA7hULAM6bUdTpFTTWatm7TPDUw3QRtI1OATtIARGj+lirQu5sMjmJBKZ/Wt
vOiVwnU4VD5Pg2KTSgbJWERQKpRmV7dzcZPYWnWWlYU8UZ86IqpwVsHtBGiNEv4qnwxK8XBAQNbW
jObLFAihZ+KmznOresuJyFpyK6/t7hKrVp9Lp/OqTVY7uf7FEXPv7IkZlPrhD9eoA5GecgykJIyp
qZkdPktb6ijEg/jGAq9RtqmjFjuVYsZdYjinIkqWydGXhke9KqVwRlvcq5CBDgeLGiwuuyiFl1yV
CiflXCqDd4PomilfSqNWRY6q+9j04BtNxYxGoDvusty0CJJ3O5OrQwQ5ZdjHJpuy9E3Msi3DtIjB
k8ilgiNApnVv0VO0zsHITNJv6xEFlbl1jBdMWDr7YmoKr/JBW9pToLdTEz9h1+m8d0fSEQ1hYOBG
Ymz0zhw62ORTheCgX9ilytR48PTH67Si3HePjosJ2qnrpyj6Uqi5dyaLxJwyPxZZGn0zvbwHo8wt
5Y61ry5OinudXiE/LfxUc2rjW6TPhTMHs02QcTfj8uc0QRUrqDOD32gLKnBe68jiospiFkHfaTbc
0jGPDeNKpiLCVmixZYKmlDErzmUxZFGcbzwPMQG0ECyrXOLABaIj/p4sJZrO8fXNo0CUxjx9N9y4
QOxiSZrR8kU5DSnYNzlOaViqSyGejclIzMaf0jmy752h8rx9G7WldVv1o4do8Gwbct8xwXrQzTio
bezaxGIc/FxpJOFYeaLZmXOPl1m25LMXjBJg9GWUNc18gwhtrjwpMdqmF9HQtcMjCDvDQotSU8+H
OCktX5mWpfzR6NH8Q1SgZC+NHlJ74Cap7Zw3jpEvV7aZiXavt9hm7OO4itqNHL3SfhF2olkgtUfb
DRzwQn+bBFXuCp3JTNUXjVnGF8Y4xWkMhqhM0mcFJQ19pZp01QqObefv5WzQzfcNLUrEK7sti8Ko
scroIYpy1z7XrBp7PJnpk/61mNDl3xgQF+y3qU3UvPSHOsVV1587vYk3WSndws9wKlTvQXn3Edi5
Vto3ZaZjRV8sjcr7jKX3s4Ww8KOtcjliV2YX8ZnRq0lOQFg7yWbMHOww40pVbiQJaebXckynR6Nv
Iy3I8Y0vgPINVvujSSP1q2EkEmyXzbP5i153XASA9NCxzcrxErFc4LCU89TluUU0Euhum65M62h0
UPkpCF58DcO6F73VQZBpsrJMH6+DHvULiow9oNa4ije5idLgBgksxwgTdTK+awOCYL7lLWhWe7TH
EgTyJuGyDisgxJ3Qvqu6zNKwGubF2I2ZMj16Uem2e0vtRwkW1VGnIEGiyERGobTssMhrDKxLhER+
xMLoBDAq3Rl2C4RKZIa0ZZWFGrPuqyMKw7yKZ5eBIerbSQAExIZwEytztWmzSnusRzMZwsqsvPHc
qS1yrjbJ6uzcjWZ13ppjGX8fK9KUjV7oBrIlmt29OouwuqeUYLgPWnhoZLyZTRREARgKWFmp85WT
xXoXoP01JdReFwhKPg7VTnZd46kpMePKrNnPCzdRw0EZiugK2pJrBHHUoWQvmj42gzgVxiMar0vy
vKR2yWQIgap4kZZ01kWnmU8c/Mlz7U3RPWe3nm1KicP3k1JiFXIm0eFZzkbOzJ+tanZfrQGj9AuK
BuKrN8i0uJjVsc/8SDb2FBKDR0qo9lnxQ9Uj7SkZaFT7dLC6FacHyX9HER189DhFlf06VEOq3k1V
ocnnop7VexURqBtt0Sge4ZlqLhecQ+XNsFh9vleK2qvOrKjNloBaUPNQd0OWB1WhuD+HOfKq/dzB
896hzKWnl3WiqV+VRLXiXT2LXNmBCYp/GKOGrXHvSm/cF15j9WFXCtCICRGjC4q9EeIyLkdPOzdH
1Xq2ExVGlgIz+kWoJOx4AbiJ0rDZJzc9n2PVvdDmuVgu6z4py1BaVaZs3DEG3W1HCcBeL5oTkJtj
JY3bIlLw7swaCbJZzRbT3RTuOPbfItr5zZUsKqcDYg1VesNZ4oyIYxUziExFLHf5QknttVWl+ura
UZw9AXbKtAus8mzzbDYTjvwmxoUh8HoNRLjWZ+DvOEsGfVu4skatZI4WWwOCmc5WII2piF9ybcq+
QY/Sn+18hfCbmgKaXhi5xtmQcgcAm+7HoaEeY8TNfaTksnjMM6P1nuOsTuOdk7Nd/akiFQGmbej3
ho5iZqAL3OgvtMhDSIKsqGgDVR0joJSN1SZh6yKUFpZtJcqbuBzq/BmVbUPfZYjKLpdODGDsKelq
arxjXXNLZgkSsGFGm9BlIYq2C7ykHYERD0JRd+3MKv+q5H1iB6Ib+nNTiadxby5M3sZzU1VuAORk
ke951ZydlcW0VD9buv0zOdNQvGHn4vxoMIpsv0/ZqAF9GoASbLDSyzRoe0pDkFAXtvWFYyM3wJRH
uerdcVphbFAVRjyd1+xRI0jnTkQU5SYE2n09ztvoWW/sJn3A01jFwGNy7TlM1cltd2uff7jPNAT4
H4o6wvZDw2mbJV24Pfx2d3DK4tFVl8pLAALjNc3xLdLqqk3GMTuXdevlZ3EMJD/AlNWcIz8ln2mf
S6UTXRZ4AFO9AUK/oQ2vCCAX8s3qYrxt06Eu5Hdjcie2UBol1jVKhO4Ps4oGLnsVTOp5CmwDWpjQ
kOqc7UFJN1HFsbyL7C7LQAzYLl84KKspbb4QGTUs41opB+dssnPNfDSzWdVu2oJa4rPdZzJ+mPjS
/W4emjG/ac0FgU7ai8mwEzH6Q4Fr9PnzCHNvvp8HowTwbhai+Ua3tYsDL5vNfm+leqNC4kBtM6jK
3gFwOjvGuYUAjnypk4WanK6JogUl7i4XsLRw+ygdQfF80pBaDIQctMLnkEANrZ0H3Qg1dE/rGzm3
wKbHemTOA2kiXJX4iYoz2CtkMFCxWtLE41ZRGeHS1FMca8grc+0q01JMeKZuKmy/GVSUfYGhCJgf
8aJPt7FUMv3LYBvKddP2lXM50M7tvteeOozXZjxXVFtQLdfkQ6KDH/ELVIy6bac4tXbrlEK4O7Uz
vTelU1X5Bb/AsQQdV3t67k+90lsbricqoooi0PoLMuQysCLpxsRV3+p4HpWXpopTrlK08J7e4/Y/
Atb+t6SuAyLYzf8w+K2r/5LBfEDfbtsf5ffkf92SwJU/ZPr2KwZ3/ZP/QHAVxBj/Mtdq5ApktOit
UFn4hwCmkOf85QCpXGmuWGZiOvpfIFznL1SNTHipQEnIz8jcfwHhOn+tNqWrqyPQTOiO7p+AcN8r
2P+VdZL3UcOn4EFtBRkuKtxHSWAnJqAXYpyvxhTzN9pZ8qKDeXrjDm65klAxwEHtaaNpnQvFyljO
+7IqN7qa5eHYug3RVT2FBgZjvmomKgYbYMT7JceS2la5AZK0f0wLWwlFuXzBLPupmdO3EePoRwSA
zZ1qNRXLtjzVJDzKbXkt8KqWtuJ91roHMKPDFG9syFdqp5yuALC4+8Yb1FfuM5i9i7J7f1DVGYMY
xsCtCYP2vG6qU8Cj97LKwZflCYBY04ZFSsB2jvN5OyUKokqhXi3JsH1xm7m8xQBKVGcDgQBx57TV
pogeYmzq8YsWkf8Ggxt1z4BSqjsxllXtV/Zsor6KAO1ZkVFu8ZETL1/6yhLfKT4WN8LI+vPRkI6G
pZol9pNBYVGhjrQHcGdetm0DqDqvPKn7CDKSiTYyFyi85ASKWgdBNshgnf2yD9b1Hlflr/DdY00X
illrLRd0kgoAz6F9c/jp2ybpZ61pKQri+n6fAxRZfCiuyLZXpmx+ammi24i3rxpXlEMSfxoj83zC
iChBxN7XIJVL2jyF+OpgejWcerq1inI4K+wntiP4CFpLtKsPn468WHgI1OpXwjK8tzJP8tx3ZBbt
rGY2vxoZaJpN1hrxjYjr6TwfPAXZUh2KBZJvEzVj183J3LGdPVFoOix1smDXtih1fmBWqxqOdVST
kKn0CO7leNWm4rXLPI/FMJ0SS3yvih2+Pb1JWvXUWOhj02A6fPshsuLWUprlSi1Jdtp27Fh+SOqp
VgJQsunOqY8vP7REVzbJokIWL3CY3hZ1VzwWOXdIYFddbvMtBgH3E3PfECFQ4vvCUHZGtwyPnVE2
sQ/0VFzbUqShQa9n4ySle1doSlvC6/PeZsqe2IwnM0QYqaXmgzm5xatTtK/IuS3xJkmLrCNnSEKz
K1sUj2G2+GnUCT2UzsjAmd38zcLLQrTayAb+eP2+i8rBIn9vUh9bdrTLqGNXOKlXRl91LzrRhutb
c2m1PKyhBEqVQoG0h60pRY33y9I7D3bS4PaFa0DqheNjGRityP8+8VjrwjycOrhOrA7YEiiZA8c7
nDopZZeNtTdflfUgAyVa9KuMTDqMdKPfFyTTgaKM436phvHLslQNbFfLOZvzrHg58SQftxCQGHQT
6IyS6rLdD59EW8xYlLWiXilT1YRYEuItZy4GkyQQ44cejz2FiCuRIkKozq8UvluodJIPmCFbX28y
m73k94gEhL9/ssMKKqi+VU6N9A40A4B+5CwPH6wz8i7Ou2i4c1ADRj5NArmCX6Jivksb65RlqXZY
G34fboXdUVKnW4v38VF3QukxoTUtd7gr9OaFW4Cco71KRDsHWjlkoWi8NEyy/m+1N+szQ31pvG9u
acD0xVPFp9/m+aSn8Ynle3yO8A1Q/UEcl8NNQ/7naHIU7M5ac7TVOzkZzVdzypNtIdpTzqUf7lf6
xQQulFFRS6F1fAwNVVbaeN/E2t2sSsMfZK5sZIMfxxKpbjjjleWrhfFaY/ngS89LX0UxlieaNp98
fyYaxKipufAA6PoeTjfA1DmWZY9aAO7zO0eWSJ6ZpHWOzt5IHPcacPuVK21x5kS6TmVoiK4cN7su
AGz6VeQ5ja+iuBFEZlSfumaOdytNHQempgtRCiYVzZCjZxPS6nWwVndeuSpndZEbpC6e4JmJSiyG
VUbQRU62qZPOIuGDPgHBwrqUxFGb3++JT2ZqhUrR2SWQRHLgXYzwl6a4GZfTVKhGfqcVWr6zYoiX
xiShbYbXg0U1l96/uMBOG6VHIzrVWDvqh6575HD0oz1iAtowdKHmd9NILmbU4G8m1RB+U5TNU4RC
qJ+WteanldA2kTI2AVZoW1d48YlO4jsI7dfjkzYRaDFW6ho7r4SDwwmZyKqnclKSO6duEz8iWA/r
qezOot6o7kpRVpCrZRaUCs6YZf8Vy7KvFAG3U2t3T6NcnFvRp8YVmvkLxPT8FML/4yzxeHSmwcMh
B7karx4+Xq94BgtCpHdG3CfhhGbg3WgsZ9ZkxxeaGLl7cIK6FqLzLuyht3AerOMTp+e6JI+/0NoN
gTBIcvGh2eqiSQlAekzvVDO6bmZLvV8T041qONFedprmV32UXLuNU9/+fol+OLZ5d5S2aACtsHZy
ocN3p09lxcUSMTBUjS1KAgKNgywNkDdJtnYen+KlHAvFQDdkQND6hCHgwxDTOBxwzgVmm60Qd5aX
Y/UZCZjNdmT51C3sfdo1M9XtFreOPo/90Yav1S5uuhvRavN7pVHOJ3V8pRrYb+e2KTfWsGbjFD1C
lfQ7HOtofpVJYYfW1H2xAUZuY9uITziffvrNiGJBXK6oqA+BXJpqC1Xz9E7v+3SDv+kSprl4EVoJ
wrQwTwGLDxvkbOP1i9kohuP1tF6zR18MVeuoV5Zc3DWJ84gs4LDDSCLZqkvyrRLeZeUZ06kT9MPt
Sk8XdUADFRTmCa2hw0mysnTJE9VL74TVTpgp6C9qK6P9CMm76WXmL6nT0VCo7j332rOq63RMu8uq
63ctbNONjpg5X/5PFypuz6saD2wSfnfsY1rGzpAoFWeIJic3AAL3RdeHu6WjdLtE1Ske5CdHFugv
jRDLWQWXiTEOv8Ay1FnXY197VyoLPHAEoZDQUKiUq347Le3fZklxyHW3i5ISeuU0ogBVKS5kHZks
uyFV1A5tjrMhnq0nF9HVt1WM8RRA6dgjkqXBTkLXlBwXZT7QlodPST5QNOm4iDudLOBmmLTlqRvG
ZJ/QfGyCsjaQpzXzilZi7+ZE/NOYZpvKYa+FdBONh9EaeoQv8/y7iykP2kzakPqZtHsz1GVpXJUd
nrGxraAlnVv6y+9n1FwTnsNDjwMPrTEcPsC+fsA9OW5UkYKU8V1ezosfYYkO3SBfzkpv0YO014yQ
DENHRirFMwiCI57ixsUs5/nFjjTvbB510+8r1AEbHDX0XiRIhnVJUKtTaFNAhgqUjef6erFNWFhI
ukZBynlKNyUKzRZdlWqwzICM/AetBeXcau9du8yQEUffxjSzKWxy5SEuy+6KWnUbGNlUn41N4W4b
pLuCufP0vZ6Lbuf2JEYnvs0nn4YeOc1ymMwEuGuk+UvgoMyZGqMxpmDjiXqGXsg6LK0lPYFCeMfw
HM8AOA6wFSgKErgf3XxeLCly03S4k04zh6ZVO3u9rCiucxehZ6DFCHc06CAr2vIgKGEFskn7m6oe
H5OoXK7geFTnuPEuPmXzN90pnvrMc0Lu2Ud7nr6iRJ5slhgMoGzGXaN30S7SqTnRnW2Cpi2aE5fo
h/AbAAcS4aTwWLIgAXr0Ni7MSgSwNOXWkJniL3Qwbz2MRr7/fmo+CRc4h0BtWpiZAw89Phwjpab4
pdrFbZqysaKBll8RTyTtRnljyu5GRFj4jtH/4ew8dtvmwjR8RQTYy1ZdsmzKTuI/yYZIZe/kYbn6
eehZjEUZIjJAgCwS4IinfuUtmE/ZqfxoVEa68P7MtSo59vwCPhBRMoB7hLjXuwNHN1XvBwMwrrA+
hyjzG08SYCLrZ6QH27KxtrWFRhSCLx2WI0N/1kpn3/WoRwV/feB9feQsFFBmjI3pjeIXgR+d6NWU
d+bp2FgmnuTLfXoZ/UY7aB5FMWUI1d0Y6cCxAdA82HkofxZlmXLp1DggNea4lj2RbxDhRZakjwW4
gTH6LaHsfhpSKUWQyWi3heJHBFyx/c97ZXpMyF6gbWKEOb85LXTcSyUGz0z3wdgOXd2tQydeekZu
31HWB+6ewwDAb+fuuAlOX81gaOnFDkS9j1u6G4mCprk3tEuA4tugBETWFF4jxPcmgnC9JwIRmnLe
OdFlBA0DHqAxV76XpqvQUqN1rMlLK/7Bp/3feKhczB5IVY+iSphhfIkS+xjagjtAax5QvT4EurIt
tOAxs4tTAiVJoisTSodSZPtOG9BFL09+vxAdXKOKpv03cSfeGBQkW2/qce/vSz9tmqpHxfkCWiPA
E4Filx4F+y4XAVhkMOT6JJxJmI9ytdQv5nkfDQ9NySDrp4hIOnw9+QbOsUlp9NEFwU6UYQGsf8Kb
xXq0tO4USNFE7FC1xw7WrbrSldY5aEP3lGaSf85EHY8rKcyG0xBXysGXKU1kntofpAKChNOgDNco
3uf7d9htumEhHYy9FgrsUHTn9ax8MpfSqO1d6nHQCF9sWJkiMjYZih1r3L3GHXbRbm5Ds74/8AeX
J7ULKjcQNabiwZyDYgG/ZX94wYW64rDr0vBFoJT7RQj1t2z743+N4hQrraJ3i9+Vt6K+tQT1u924
/IJppwD8nMySpoP07mlVyx4SnxiDi1PXL1lRqZeqVgsEJLNsYZbfRAqun1eGYoY5kbzlyhyQjPlw
VxZtzlB0dyOr6Chhx9pjK+X1g5XWT6A4zKdAtJsCBcu28DY+XeQ1fYSndsithan/YM3RKpl0g7n4
YDdN0dj77+4sc2y1IbxoI/5AXhPXT7YZG8+0aL+GVX3AjCj9JKdJtMCHu32VCWKof0yB3qRHMJtv
qIxlaal1dMFDzNhLpmasHVU4C/f57fXHak7lBcpi8CPf6lXvvi6vdW+MtSy4RFUvjk7kd2vKj8V2
NHUo2sOCTe0He4gHT6fuOJEwUWK9nku9NOOugSRykUrnM2YP8W4YKatSSOiO9w/MbfJHmmzjqY3J
nAKvaXbNVuDE+jpOoovolN95M2hbxVOrV99OfiVDI//GANva3h/yo49jUIXZRJLA0GdhVF6G4MMi
KbwokSadQfq9+o4pHdCr+nN/oA/WjEI/fVaAxCQwc+5ikPdirHmb3TJUxa5IGvNghv2fVu3Q1Jal
pbvng2xpqpmzNyYaAm2yWdikFIlHrUlV3DHIrEcoJqDag3B8oulFwcPANNqOxCGIrfFM8w51S1pY
X50WscuwtI4VOMFD5RsjLZbK8n+1sGv2bdH/1YI+fonKAsHbMQ4XOHsfrD9X1bTJCCHQUpgthhqU
tmfqueZWlYVcpiiiZwnX5cYi2MwqqUafPF/iGH84URMwlVYYRSHA5Nfbe/DCImvaUnWNONvjB3hq
6s9x+1eT1D8EVAc8TVYJCBc9hV8vnAZrV6Sz85Pu7esMuKMhvtij5HDHmGvdUw5R1y7cKbezwmVC
RcSgFQI/eK7AlAKk0yKez4uay5e2dV7qTtaeStU+63KVvnRZGfxzQjblqRyHKbmYQOnXU1IUNagj
xAouFNJwV3Qye5skSru/fyJuS7bAsN8NMy87ZET8XW5a/sUsd2rVbIBfnYThRFA2la9mMn4dQUGn
vnSu9P4nvmhLXZzFHzDbb8YQ+looHP/C7thNZufISqJRSFK4awt1J5z4UUqcr6l3Qpdimzpju/BM
3V4KhCXs9jd3ChSAZj+g88pYF1rO7VNqAPQixhravwp205u0/u/+dL8VG68faCJHSjxU8mja3PT1
kkaLwlCV/YtWRiAsCcKSwgCUl6WqWKtavtOHqPpL5uI/TMXob4pc2g+Njum0XnMVx0ioof2hO+ca
zOHfqClM9LYTCTX3wi7/FPh7DgAyylfqC129kgZ/L1mxZ610vU8fJAcy48ZLENWyKD9jZq2a67RP
hsfIDpydagzxk2onyO6K1PypAXpbN8XgfW0GxTvbLNLCVfPR2nOioK3TX4TWMQ9XPK1sHRCE4aVF
eepkpuMfm3412o/SThNqe8KaigL8GFLZsvx8Sz9b+VJoxeH+otzGKTRZSasnXY2pozh7WxtZp+Bb
KcHFYBtCa4//OgCY96LqsHkTYblRmvZ3mjTy338elwACSBCqaxqJ4XTnvIsgVLTU/awW/sUvTPyP
CPSf89b2X7xBvcgEcUfQZfUB7yhrybb69sGlj0e5kbyNkILW7vXIudS2ZUlP4SKr9O4wS/jboMqz
STU1KdAsDkPexs5DdVl6xf3NecZFUt0rXEZu1KAXC+wOeFChu5FtPd+fkw8iWOqK3K+UQpFR0eZB
Yyhl1VQjctzIUX8U1ELWxX9oKgRfTSr19HXjT4AQz8jEwdxS01Nrxfi7KOXjEPvmv9/AU8WFUuck
jIdK0myWqtqvTCNy3BCt+x9OTh8X09t4YRd8sBaTxvck20jtW5n3gnJ0mJpw9Gw3zVtXJEF/rvE/
2neiMpe4MB88YghYka1SwuWiM2ZJo5qNWmiqSC6nlNu2sSOinV/62Qqxe7EptVysEQdbor19UDvi
gDN72lukjN7f9TRmUEzNKgocV05jUE56pQM8zs0YgFD4LYYns0qFGeyTduD6jRDQ2HSj9wzRKzg4
OkR+pIgtZ103hXRCH6mFp2rLf+tWf13YedM9P7uaQe5Rm+EkTh6tswcXH/dSoPRgu35npocc2C5E
RNS4m0pt/+MC+ZEhgn7um0E+8avso13K1Tpqg18Lv2Ma5/p3wJDldIJIgpwL5+16vpxYkpSm9IpL
O2bFf6aRJEcSSCynuZA2Aw3ejUmydlBN74ukD91WEMdvBADxQuqzDeD5rdpHxrmTEEBvxiTc9UWQ
Y/bRSw9JEkj/+npSfSBaRMXRRj0Ux57rX6sYVM1zLpOLXPbtWu4rKv9NhEksOrH9iNDy/dm52cIM
B7uRe5pgjMB6NjkxqQKqfJpPCt1GoBjHFKlsu9zYVZbszAA/aR7dZOG+vEkop0ERW+ISmPQX5hFC
xRa2YO77F8DkyFtDmFpBPR8WnqG33vzVwmtI2TGFFAogtMNNvZ5K8lYzl+XCceM62lMmoaydrXLo
jm2LooQFIUXbpP6+a/8k4iGHph3LrhBfcLmmz1I8SH288Vflrz7s9nkZ7Yzii4deOww2/tYXfuwN
7o/QhTNN1MvlZQJRmqeJmYUVRppLbkPjYIsB1ouFU/p+yoM+A6OLD0nYSpuhcl6soTZOGNhMgYpH
70ru5YxSv2wdQkx+j/f3x+1tA7OX5WK1yJeRR5r9LjLyuOtR+rig+mru/MoLDz5J0rEC3Y47V3zQ
C7rBpAz+ky1H0d5ROFV6F7T7BhgVcj+23UKDY9KaIfzj0418Bg027u//zGkpr5Ya1RHWmQoi7UUK
NtOOe/f0635RNUqgqC8Drfldmv30m+daGxHvCbt0oVBx+6SSUxFocEBpfukUiGaDxWNMtEgeV+Dp
7Fa57lqY3K/KSBA2+oV1CsxafZjiXT23owf4bPKKRsJPrQVFLtFv3N3/+NtsbxJ1mvpMPEQgZucQ
AHtsHUIQ1bm0eu3s+7Yegw1JH0VKwEMv7diFj5VwvtmgZPadbVdbKy9VaYPWKmtY9imEFrRxPKOs
P9tAgn4VpUQ1WPaaqtxqre+tBsf+C2hZaRZun5tl44dTQqQHQxSPVcfshOpxMY6K7OmXMei2Yw+n
VFLzZxp0PBc0gO5P00eDgdyklkUQMg14vWzgsXw9qQz9ksbxcDaNLFtjxxqsG0ToDrUTqAvj3dxy
fBzFF91AAoUS4vz6aTI2YNq1fFwWYFWlOsnGEvLSLffhKOzCSVIT2bI5GiNNzQKhPFO/qLbdr0WB
t0IGQWjhVXqrUl0dMG4AKoA8o2g0EnjMrgHg0lGSSL11SRVVnGWpab/Aau02bd0ZL7aWodmDxlh7
irARWAWU2bdK1I5oRag5FKoU3OwPqMD1uK4DJX7JiVB8yKuD99dqBuurPdTep66tsKXwMxk7kilq
XScBNRxSuclWUfSVvVWt3H9CEzD+AugboE/4ZicWeQVkPQ8FzjVW6zF+EY6BR2tl9yvMBGOxBslZ
/HACcShkyrgwxyq1Wo++GhSr0sT0FTeVRN3QIPF4AIFgxoXJCVEkPA6Q79h5egL2vfDDHvMVqFkb
iWdryTb4ZnPyUqGwDSKQtBwlsFlsTNYyBi2EloseZuG2Bge8aopa51dhb6XRaFjYnG+6eVcLCq5e
BedPaESwjEzv9WlA6SUWTYIziCLkk219U4T2vWntcwhp1QSNgapUaX/HCfWlS+KVAs67jJKDBjPZ
c9YUTLeq1hzUrl1LFk5DfxP9D01hesV40lThqiiTXUNXOYSymKjPGj2KOAoeYHytMop2qfTFxoR0
zT55bnGHyZVsKyfSpvlHi0xbnb6S/h9qCgqFwzk/oyV47+SuGN12EGT6alWfe79MfuOj9fn+7XKT
dkwjQZX438YIrd3r+YSZGAg70EdXRNbwH03uBzZ1dhybJtneH+kWuclQFJRJciGfwNCYXWQgAhXP
dMrRzY3+Jaz1X3WSPNsmQMBc1AcI9tpKH5q/YeXtAwOXhii5dDzKcdBtCpsCvlwubKZbrM30i3gU
iSOR8yEluv74WFVDeYDU5UJcbtZxq+rHXMUHwmp0DB+AyxXbSu3NfZoo9jkSGBlk5qlOYS1ovZRt
LIVqiTAL+8nSCnWT4+250HC/uSVt6hEWOFe413SM5uX+XCb5s3JLcaXRiY4GwspHJ64vCwszfeb1
mQKFx0FmZeiTIHd3PQ2ic+CMQ1hyY/K+naLCK+TpTIxjRyyK+aRnf2tz56LljnowE0xBvFEGIwdB
BSnEIIJ7WbTWowi8310wIaLCMGApY4wkhLTo0PuGQJn9WjqH0E14EsEjzwUs4kgvFD2QWtcyeQUF
Pox7Sw+NXaqMaknmUScnx5CGx9BHz6DQa3mfV3Vw6bMqePV8rbokeCDsU60yuaXA0il9FuN4WOFC
pFQtVi1F7RxHBUEpQYN9lYeWD1XYQvBJ8/G+E7lO2UxOMIrT83TvaLjKINPxK1ZrnT0jt96xNDwf
I6ah2WcOxHwdw+/HcbDCHWUE9cg+77ZBE1WbflDDE83HP+kQtnuBL92ncOjsnYSFjj0o8D1hAobf
u152XBiw+Y6Gfr/1hPHEq32uUUnbt1LaLZyKN/vl2QRDSkFy8y35JEK73g5FjK1OrDW9a+YqL5sD
X/TZh3nb+d4I8L+UcdgZXmsl8p7ovltuqOvDA/DB8FKNpe1qBVknWo3hvgz6ej9qTv7QtAGUjtrv
nwrwJQ+DF1t/dCXVNhT85VWJf9/Bofq6sLFvMmibRgLBP39A/lDuuP4QYfYw4YOgcyujU7YB0kgb
tq/Y4y4u/2F3/SqbEGX3BvmVXdxXyhJSYTo384kElY++H54QYGxnAXda0uOo5VS46P9br4pUg3u2
epxFOyJSApBhr0Rh+aXFd/47xO2d3/bVpla8buW3dri5f8rfWuuzXwMxC8iVxYU3CVVdz8bga6po
i8ZyYfFFR9kswbliDG6dzX54GaElC35dE27iSGiU2qP6R9rm7S+lTYYXGg71Z014+G0RHD5GFaRn
tP/yh0HLrCepThGsgYG8gyGWruxCTjErNKNdM0Zia/Y+qY0zpDyvdUBXPdUr46iGjfkdx/jgU1YU
iyL+N2HJhNYEhU50Ti3tpvWbaz4lz8puXU0pql2U1pEL5ibagwBW1lXZVQuVgds02Jl6zJQhQcyC
u5mom+8TuQ6AfaGome0qnlTvrCIbv5NA+I/YNNZuG1fyJqoUfIwtRez1fizXVaKL321g5T9A4WHd
M8rqWh0gzd1f9ZsHhAICDXD60uCAbjMVeNQRwiPULouSJqeIc/NYqBi83h/lJoigazIl2/SKSVOw
1rj+ek3JIlnFEch11OZR5Kr02qjdCS6j8vP/MxCZok6CAk12dqKiNDASEZjYDYk2ezQtrKksL6j3
Ra1GC6n5bXY6aYZTfaHb/lYkn6b2XW4+WUMMtprYriSG9HeWRdozOaj8zazS2nWiMTgnQ/gVE6Vy
05f5FCCmzidfHjDLHdP6uwQvG2RuYR7gX8PCrqToK8Kn4tCRhIuVRkkRJpDh/Lk/Qzdv+RtBmNY2
UvG4KNuzXz20iR3lorFdZO7wHJcVZIhRE5kIl6I7x/bgPEpGNnwZsX5YCPBuanIMPUG22QiTSr0z
2wWYgKCorcWOa7djtJW7F6u35E1ne1TJzABfN2+p+vTRx1oc9anIA7Z/fqVVhh9qcSzZLqcz3owo
aW1EkflPLGtLCSyNg7NNb6lZmUG/VGG6TS35XGroMKhB2UxSl9f7o68iJ4jz2nabcFA+yVnVrbSg
bTZjZeePsWiVXVh7zm6wq6ZAJcQeN0ai5OtMq/1d2JeEDX4pzh06HsOqHOTvYzTRZEJzLFfD2KZk
kGXA1I0wItu4kc+jIaFrEKEooyS8WoE3SNXGIGfdjhA58bUNrDdGgr9lEzTQjYZkJ+pqcKWmX/sU
c/B0i6RGrPKiyrYixburCB1nXIGSDA8VttOnYMTa28BuO9Ft7+jhrnKMfNE8Rk7srfOy07UVBY4Q
ZYp+WJutrH2+v3nfXGqu3iiONph32I6TjiLH73pOoypQwqSNNTdH1nnVhWhJDGVaP4bpaGkro1Ex
nGdqH4jpv5RNoqDxYYabwgB5Q6z4KWxU/Djg4cFjbcEJeGlXPyJhFG6xDlkCK9xeevxWMApgHyms
3bgXKAK7gjpM6H4ltfLDs7OtNsLp9sfw5f6s3D5mNCGQa0NSYtIwm1tm9TgTg/tpNGRwLgSrgFQ7
yzo0avF5MJWFkOn2vWCACTjKmwlYbX7BonyXB1piaC5oOfGk1I2xTkUvbf75i3icWSRK6UBw5kAf
s0cBW9MlzS0HlfhLtPI2SYOfgS6KleWBPLg/3AcfBZad1j5XOQgcR73eVSXqUqWt06dEV5I+p9V6
tNS8rl1Yp1uIIUVavguPDpvHCRut63GGvOpak/zAlX3/u9EGAOgHT8G+UW4QujKLh3Doo92IeRaW
Dan+rAbxp/tf+hZnzA4QLRFgIkTw4JrmPiFJ34ydUo6a24xxvNXSpDuMWWhfGsN7Bk4xfIORx5OA
s33yqhRmuTap2vcOzO82GrTHCtGn0Bi6RxgM7UM5dP0O9RF7r9lxvnMKr774Cl6+2M2Lo5d0FO5E
/TAk+qrxK3jatVrgv5o+RDHUnATAdr6dVKxXFQzmTeWHwSnKlHwp9pou2tk343pFH4J3mmx5niRX
wVBWjtPqboiKGNazVn9OckIsLU5U17fsEsEx50JFihuPTgGwBsUS3+5P/E2qQTQAf49QiyQadurs
4jICxJaqVNPwpo3zY2sYLXXpVH/IEfHZpFnzozGabAda2TXLQVsIVT64iRD5nPpu5PEAV2aRfa7g
Edoh7OcmgXFWRYNATJ4pj61eAUm+/50fHCUyb2dS+qT/BZjzeosrVjgM6M3Ybt4NuK062fdSBPLC
Lv7oILGMxJE8sBQm5h5jklnIEobI5JKDCcEmwUhPcnj96IhOLaQ6OlsSSmGrOrP2Rur9KWN4O/c/
9Da0wIobUAqHGXKHM/dFiiNJs1stddzOt86qPjyhmZg+m1St10OZp2cn4klMC7EQQ30wv5AYpnoP
8fQkEHM9v2NThzrVRsfN01jZ4T6hbPFGXYrXPxwFq1DuejYrGOHrUVIlFUHVeo4rQTy9JKF81pQ+
eb4/gx/kRNDDON8TPX/ql8yCdaP1nbpFJAqNUe1Cl9BfKRB4TlpQFOfC1MsXLdeHR90Srzgnys9G
kBo7r7bqHSJ/3TG2/ObUGs3CA3d7UCdHFpjASGEYljWH65bKQM8IXJYr9OG7JOrmISqhDyIWJ6J1
hOHVWjOxK11HXEEnydPthbfodl/xujoM/2YdhenW9dRXqBkrsUJWoXvNcOqyLt/UDSpbWvxc1ptK
QjSOouUStGla0OsrEo4AgdXUb0EkYf4yJUEo20OpWK414toSC+Bm6FnkXfRC6/aHJgmxcCW9FXNn
I07umzReMZGkLzBb/FjEil9X0ugSmyH5VRnhvnDGcIJvVo+K6e8su1IedITMNnAVkDlrDWXTgWNY
07hvlyoxH3w/9BTyBO4tKGfzrEhGlpgEleu5LTIDZXgeqZUdRun3mM7KQ50NhdtktvJbRkES/YIW
Rcd44/Q9UCMI5NqrLiOxo3pjui11ObgUmkYpSeNd/+frVYWszu8jUOHimxN8ozCt5FIlpsR017yY
TvaYtG2wcARu4XYO/QXQLRSwNQP882xtAB23kUK3zPXzdExWQVAH6yhs+l06NA9BnGYbo8HLLGtl
dedo7ad6LPD/0j3n78IN8cGy8Fxi9MDGnMLBWcboSUNLGCspbjco8dGPxhzzPoMEiBISluOOVOjf
vWAQGzNr431SW8Ml1MpjC33wW+0X9qNTIGRDzleR1gxZmR59NU1PTruUVd/eGoQWMhwzKuRgQOZO
ZSYNX2QXFdMdVWn849foJ+VC2WQe9tmadQj66Eui1OP3HOmrhS3xVjy5PkmMTf1wsi+j4TxH1uCX
p0Wd05uu40QraiLnptQK7NZR1JJO4/irSn+Xov+VI3oKQO2Yme3JpiCxykbiPOgsjn3so0erqVfC
fohMRAXwYagN8UdyjOP9Bb0NRNi7iC0AoUWDi7rJ9eUWYJ3k+X6gPwW2/jcTYfGUJn6xcXQRLIx0
mxNN2QMM+CncgXc5i0NkP6pR/+y0p0JB2LzUUm3XJVa+rQFcbKfEfSEcuG1eMRbKVmBviDKxLZw9
zIbc0BBpEu2p6jybMn+q7yWceQDkJOYvNXOMk1lmwaqb4n0jRvfX8IItJRH9c2IG0nffjqxdJcpw
nUfmUtBwIzpGrQeiOLUINsgEGZrW5V2pSuJ2R9+5MV3fewIUUFTFNh+CX4H+VcKqPUR3ScTmg8iy
c24k6BUaOQ5hPxtjfDb9+qGWDqaN5NFnCdKxVPRYwz9V6mNoP5sCxG2QkIhrm8rp1pMKVA8Kt68P
Tb4X0qJK9weRH19CFI1Kt0rI8NabePclJPdjZvKHAlvwGlQYtElvBsRRWzz7nh1varQ6vrYm9mYI
UxX7upAWGDa3dxKZBDJZNAzecsXZzkIETHX8yFRdswuVc5FIz6nmbNtOf1RECdov7L7cPzRvucH8
gLOr3vTs4dLPeUq+0phV0Ptkw0Z60o1qK2hUBEa+iet6G7cvNmh/XQKSLoe7ccjWbQA00syPaZm/
+rK5LseX3i7WsnEKvHOue6tIKtyh3zYxmpqNekg0zD3RWM6al/u//IOHhLmCN8U1gscACfb1vivl
HCVrjDtc0ur+KUjz+MUXfeRaRa2sect44C3hbw0dZda61o2tF6rhph4Bot//JW+2TrM5pMDDMeCA
kvvOn7ReDTNbBCkm8uoI7kB/iGxpXaTqJQ67rRO/KNFz2qLlLAWHcmiOHCKQAsNWMsotNaOLE+zU
QLqI4rWXTiAnjeo1kvaVgWSd/SuUnwxk9YqLFuefTb88lE526Cz1NcyOpizxX3zXiupt5z0hK77x
m9Bf+QFAiCb+5anGvlTHZzj1n5KspIDX0AcZJes1a53HSTmA1GWJwz/pS87CPY08+E3ThQoLZOPr
dTHzKVkthIz4avCgS1z7o7cy4/+kvlu3hD6hdRmizxT8apqNGTaVoSuUc9D/HbX/ek1Z+8KlmtZ3
wa7wYc3DpM4z+dja2nck+syVlSXP6Dm4Y7Zrmi852kKycbi/oB8kD4hLwIwgxeRq0+bWAOjGICpX
taOrB8Z4DiQVyQOyxQsKuekuHNVkH9V599jmXrSXpQrDrTpOhxV86nYjGXLyYImkPQa+sJfICrfJ
EwAGIkluWiTAzLkHRSdibShABLt9E56iuglXodkZB8VObISRLXwM+rT5TiCKxHdoil9NNoY7Y4zk
SXP4c+6l/VdR1QuXyEcXJ01fuLWgGGhczH3Pul5FZDmB0kYspJxqXf1GeBscI7r0zyINwr1pVtJW
q1QwalSaT1agLaks3r7+lD5QNJyYyEyNOXv9heQguq6B7/C1+KAgEwBGAMbWwxgES4HGLe1/KrNQ
1COnsSEHzBkjhmfkjmi8wa3tQZyQ2zqPepmcDGhrj36MQF7ZQZOpMjn4hnw9cXoZpWxYEYwPvMLp
JovwUl4VWtg+OkJVfjiSbx3Uyjef5WG0HjX07Bfeldu2OqUEtjTYpcl1CS2/60PZKnFol6XTu62c
nqBV9G7Y0PhGZ1ilHhgaq4QbemX2lv6MxU7wIIc0zj0n7E9oUPsn9BHDlWoHw1ON0YKrpJH91BnW
ti2s5lzFQbklg9r7fo1+QVbGl7aRfvomwiwLV+1HkRdqF4g2gQ/ApmyWwKbtqINfa7WnqEo3iCR4
G2A8CLJr7dop9IXBbs8aURftc/pYQJ6seWADdM8OjLLUnnqpVdalpFmbsq7+3L9rbvctrB/axdwp
ZD08aNcLE0d4eAJFTVxPDzK3tOuXIXSMxzEu/jn3nwaiRUpdy+DRnNXpYL57QlfrxLV8KTs4pfhd
Jc4p6sJo3SnxOSP2X1Vx+s8yTsDVDZqBkFeAyrL7rr9P5F7sRHKau6Hl+K/aaHxTh+CzXsSAWRy7
PcRB7u3uT+ntuk1DwgPQYM2QD8weIA9WtpWOTe5Kvm0i4l6q58ZYAkfdRmoTApD8lWwDvqilXn+X
3GkiReWDWAfoxzZqBpuaax5tLTNVV72q9ispEfHCMb7NBE2qrCjkQFcjGZwDHi07871wtAo3G4xu
zxMsvdSF3j5Vkf3DqfQz7XHcLyxtOOceJY6F83DLDWAt3w8//bx38XFoRdIYxXXhjnK1EumzlzxK
oLI64Wy1rt1QVPzspeKgA3fP25+5LSimoR1UZZ/KqKFR9qUkdo+b/ViehSWtKKt/t4vq4vhhvm6V
l8BZ0mv8aCeQb6HmRtMeAtX07+9+sCNnWWEPYUnBGAXpxnPUre3k8cK8fLQV6LhMfnLTzWTOTpYs
Q5E2ArlABif2j0kYMDlx9jrYeIMMUVtdrFFfigM+GBPpItjjXOc2HzdbCrUczHo0jdSd2vsm6Ffd
qF8MKd2E2rCNSg+zj4Jo6yfiEk9R8QmztJdJ8J3H+6R26UXXgn3WLZ2J29sZXMKENmJrAuSbV3Zx
MxjaIlYyN8q7/xrTyqmIyOZx1FNUNcpiMS2+nQQQeNzOhEP0YLjYrpe3UKsy5JtbNxF69l+cJP6u
Ku3xNRxUIFeYCtbrRI+6p7hWvWOjOy8ZB/pLFpZEQ9bkk+KBMVs5pq+9pE0WHqPCGn+k+Ad/vn8h
fZCqTAB6Lt7J75ZtMrss8tAACFYVSJwTvBxqS/Xw49bMeq2b8dfeaS5eVu+qnBLfSpHM7Es5Gpgi
kW8svAG3C0Riy8tJRAsmjVrk9YRFtuJ3uHS0rlyhTqpJHX7QtVPu88KgW6gsWkne1psZj6Bjuirp
Uc8bUyAOyyiHkuWGwo/R8yqLrdHY0WNa6bvG7pVz3qEr0IZ9tFmY8SmeuU7JwKDQEAWDN3VQ9NmZ
VK1RkzCvaN04xHsjzGp1LwZDOnk1DI+06aTnwO+hDBUNEmlQer/hRAK5A91ndwQav+lSZ0ku54Pd
Sn4IEApQFJvgLW96dxlhVdLLKU0bN21U80Ak650Mo8w2dOnyb4Btna1I+m/35+H2AuStABMzFZ4N
JLNmr28z+F2Zh72gEE5KaiuxtR4VNM/uj3Ibw4BUeiOJIHdK/3H693dfFpUGXmJJVbqIZdTgB9N6
byuF/DwGTrjQb/3ogyb+EOxcAAKs8fVQRZOUg217hduHxA0emBZqQtW48M6+tSSut89E/QVeweXK
vM0VrOCDks5ksvcUYQ+2M4ckOxJAnbPUMNdqHZbbIjd+FoPePwh05P44DZR2zSLDTvCb2rZ0EbYS
/tJr0xh/9ERGuw4T8RUUeg0tgQSV6gKTtEES+q9/XQn2FWkJhGGwn9QMr6enMhtrAEDhPYkAX5sO
oxQE/bN631WUb+8P9UHSRxAyBZQya8+VP1uKOkXSFzhM6UL1+IGTSvgSVsLDtsv3d2loO6uEm/ug
yRLNe3uctBibemHjTUO8XyZNmfpo+EignUBRYf65+CtZ2LM1zRP1TmnX2aG/DZ3BfhV2Eh66OA8P
wqhrVwTaOReJvyQ+dsPz01Bymm4YRI45W/ochRUOoRUWdmc9YeFkPnS2Wh7D0t/1WIDvMxmT+IhT
HWj6SG4ef8PG3TtKAvpfQ77xUkhCxVu9DHZDoH7tvaw75KHSbu8v0/zWQcwUNBxtt6mawaM8Hah3
Z9PxfTgjgx5ehFP+DrrOoOaCAZlsxLmrVQBmNXxAv94f86b/Ng1KIZUYlYCTv2aD+hla7HDKowsu
Zf6nzscDCA47CjIJLU+7h3uNnGpwkDSsxPpays5IqOO4ao6FAQ+qWEoI5s/e289RJ6jcFJ2QbV3P
QQuUAEieHV4w8foZqc3XVDP2ic2JzMpcLOzJ6duu9uT07e8Gmx1BcuaQcr0VXvQ2tB88dLhBCqCV
e3+Kbz8J4uLUyiW4JSi/eVkV4au4d4YXtXEwaEo8chBWeV31vXlQyCgXTvv8iqfMoQBcJIzhpKHM
M7viVeo5oZfxVZ1v/BwNPT4acVOsg0FaeiY/HGnq35Ci8nLNb3jchMjf2j68YB5iGyuMG+nb9kIb
VySP0fr+NN5c9G/fRdQL9G96UuTZd3UxTE6ueNgDSrMutGin2VP3KkRCsOv7cT167UsRgzqiHA4T
x9oa/nCQ03FXpPHjMA7wKyiKJyQwBDYrZFV2vuafUZM5hX68EPTPo6npt06Ec30C5PGez34rMnqW
F/0Pc+fVGzeW5v2vMuh79jKHxc5cMFRQKsmS4w0h2zLDYc7kp39/VPfsuqoM1eu9WmAaA8OWDnl4
whP+wXSS+7iaVQgghf1u6dQiqAZ0KEo5Gf1yNsJAr6ZLeeevvgmNLgMpR7JZ+oDHG6gQdoPlJCMn
OcaISp9q10kWhm4k68Vvko7Wl6QzvL4nSBSu+OOhpMWcjSZBhitOLAylcWzwJGccL3z380267lIg
eSwzosTTtmaI7WiXDlF6X8FrpFkgCMNgEm7eXl2/2qRcDaRnLC0ETNa//+nsNRE5hKI4JvehE95l
UTgcGmqyV7U0TncJOmr7/81wK08XpQuMXU4uZIA7mJ5U7FFoHgiRmj8IMevAkeyvaqZOwduDnd8r
zCD1cfpkWA4QiR2/G3KrapVOMsfcNBjulMYvtVwj1dWn4xb7x/tUbb+9PeL5ItSQWmAiXyvMoF6P
RxwWtcK4caQNrpvgirOp2SD92buDVo8XTtezSgcBmgJxh2IHB+wKsz4eSwwGhKpCNYBsaBu1DTcT
VVB/slvoyGN3JY2d5Nux/dUoH9VI3U3Jbabfl9P7OL9vGyCH+pUChlmNKYdmyyaRJtXDbPc9rgsh
dkPdxs40lKTKC499lmfy2NT3Xm3tWdqsu+PHHqvEnBzSy4PAKMfFI3T00Skndo1TG6tHo/qYohjo
ml1n3inyMFwNCiovqeV0F1b+L74VSQ60XFIPg1Dg5FsZTdeYqUCcu0s65Xptze8mKYHTCnj7wkuv
73R831qrgwAwBQ4n0pCTah8y/kbt5NJ0KOIIxSZUAzeT3BQf315851v5eJSTFyqjqjKbMJopY9pg
0zUVAwdb2QqNplYYVdu3R3vtGJ6+1GrDBjXdQizhNfb+6eRQJIR37KadMaVUNlIbPlW2GuIRC6kw
xhMA99zPUhrd9MpNkd6bI8aq75L0w5wejPBGnb5F9sFI71WBF+Ds9fXgVeY9MLlDVj234mvbXOXj
9whfw0VGgGejqt/t5evSI2WPx4ATUHLBWvLziLz47Fw5NnouHeLfn7rqPppuEufr6GiYFOA9rO1S
KfUc5VEzHqTlSZYDMltpfOgc9MLSrVH/cIb9qHxANn+gHIn5hmvFPyTHw0XdHdKdueoMfS2ij6Mk
sHr8Rj9dxFBY2mcreSmKH/hLe3aoE2Zcze2Von6snDu7BwGl+gVSwhL4bSvb43vivj3/Z7kNwTKo
sVXFmLo85YOT/Y8YQjLF5FKgB3talL2jfECG3/jWOVN0XatxhDx8ruyhS+g3JbA+F91d65Kjy2uY
fLIKSCtWtCCROwrf6y77aRXkYrIhc4XjoWsqzAfkq7TazUb3jIUEhaI4e6EJmPlLZnxT7NSTFXzB
qfQVbg8Qp8ZKT7sakuUmaz/Z0/dFeXGUXWbD55Duev1ZAllRLtWtKK+nDut366Neqg9G/mxNdI9R
xvAo2104Fc4DGCDC5KY0O7hyz6i+hhzH1mhm2kFN4F9r8ZNE5dRLIOls9MIortHsdzVscC8Me9bO
xeX9NaxYdxM9o1NukFIXSJwZ03zodT5SarX1dloQv8yMEHP1FEQe2sOD8inRwm2XF9mj6DXjNimz
6l6Ug37b9X3omUBjf/vCpiyDXSB6o2Caz4CRpRBGnKWRfGgRpC0Rr97oQ2F71MzcegWivb2ozw9K
TF44Syj7ac6KAD1eTbKdR/KclIyG5O1mrvoCAux0CQxx1hxlsrmlOfpXCU0Ej0+2jgU9V1UqFVp7
Lu1DTuRuD5TZzbJHzLJZg0NMK83wIkWKvDQCnbkoX9Ow+GaWleYWTfuI1ui2wUl5mODca4vV/Hbk
sjLruNWpW5A4nWaDScpfdzPyBq3RjQ8wYZN7Yl/TG2zrXYip0SNtFu3H23N/fh/yS5l+5ExBIwPt
Pp57dDdqk/K4fFAl2NmdE7ebISqnQDMvxc+/2GMw9bmsDJqJK8XleKQl15dYioAuWEie+VECtBHq
b++G8XITxVsKa+G30ejfv/1+55UQvjpxB0giANeAwNb786ejSstLvFXibDmMMMQ/5AAVr2l/lYju
K/OhoKh9iIt6xPiGPF+XpG9lJ6FflcyV12kRcApyve0AK3VvwoJ35awZ8I0axZe3H/M8aLW5UzkN
qIes2P6TWCHB4SOdWxP9Di0sIXe1ykNRt+ZdpS+JN2JdHGhDf6kD+otvTyEEFDLYazKaU7RAgZxb
E44KX4SseZkUm4o3nhDAAYYLq+wMJ8jeg20OChL6DSnUqZjjLM1AtWwH3Iqamr4yyOZ91izvMwyd
QV06nf4yt+h0OVX2QBfANbHM/Fw5xrTV0Vb83EziSYuGZjN0mvbbURrcFJN8jsejYnFKI1OzvInb
qWoOtDci9JEMya2mKr9wxP1qGa7dvtf7Zf3OJ8swqyvAM0bdHJJ2AVmUxfO1jYifq9RA6DpN0jfp
VAey2iUbghHTT6wROfCiOaAXoQUAs4pN2cufoZ4tXra6sMximi495FoBOr7WUcEif6djyExQmzve
K3bXg8M2+/LQ9Z8SRL+u1LBprvTMGD8VBbCZInIgQoazcbNgyHPf4cASyHkVf+rl8WrMf9t9Ultl
88A3UFmgi0aGf/w8VqciF2401SGGmvZeN8bqbrHTT/mUOJ+kNrUehxnsvpTYN1ITZwfbjM1nFc1Q
TAjHj2nS0Dep5ez3r6tV1Af+Cz0TcvTT66rvMMDpW7qqWRRXT0lbxpuhEEvw9olwfinSGuEKBpOO
9gOYz+N378FxdzVQ+4Nl5/FNvyQo/5qzfWH1r8vu9IvjAQtYgCoA8iEn506WgXSQ67KGjE9OBKGy
DmrbWHxTigHaT+lvNknWD8pY1KMJHjXArMcvNRp2tUyVWh5wGOuu5V4mCBytC73E82ONc4ZGL7HL
asdyutXUTo7Ivs0KoY4oglzePpSTkn1zUGF8+xOdScfxOpSe1jYW1/YqfXb8OqqyxFYmOe2Biwwh
j14Jd6qVbs20nbcluhDfq0bdJV03fxmmOfGAuvZer2oCtWjtKbWKSxplZ5jZ9YHWAtUa4iAGZZ+E
OFUHDiPFW/bQxuOu1w3XTivFgTHQhxCacyF7ZT5qjzEb2S8dOZC70fEXue8/Yr64sj91p6RhX46u
E6Nd46DAe8PP2q7IuyFIR0RxuRuN4Yudp72LvOT8NHSOvG/LpPHkrGsWN9YSIHRZrn19e7LX8OBo
pdLRITxZId30Tfm4x3Nd9dOC4ucsH+QWCIseLwlygKVz1StoheS5newHEJlPpVIl+0SWlgt1ufNv
TYsUyTSa5fpKfjstzNlZ3DhLmimHbMrFU2g7uypdpl2YaRvQliDehzbcIvn1pahS4RnlYPoWlg7q
gmXevIzFhUbg2SLncVbWEq127AjOnGwixexoMOXKgQZ+dpWpUXwzQwF8rvPwUs55dhKtQ9FzhHjH
+kIC53jmwz7uZsMpFSoM5XIvGVbrTSp98re/71l4yCg2Vq3UZWBLwCY5HgV6QRYjcS8fVoKwl6ld
vtNKZURzbJ4ObK3msTaMIagRXb9w7Z3xBGgGUdgli6W2BlXgtHwNYLwebKdrD7g6Yy2Xi/aThFOI
P+Wjel13yryzYuNjIQNGTMsI/CR2f4e5j+3H2cJXlobygH1IFD5mCI7vqgHL37Kpv4BbvydTl11F
ON3V7Ez5QYpb7nFKMz/0bOWcIJKo7iqkszbahDXrWEmbCpSEnxWG9JnWibqZB+eS8chZrMnrUomF
sMp/NExOAvGsTJwB42u6j3WDNCo1LN9a8PxMZwWzAM3p0bayxKXC0Xq0H+9fRl3bNMAJcQZ6tT77
KQ63rcUW+aC3h7ZttiA7rPaDQRVQqgZg0kFPbF3rwlPLbd48oY3jjuNVByFDKj5FKfjw/CFqW389
Zitdp975EI6IRqjVqoG2k1L8rJznalQ3okv9rLzrYgkXhA0SznFPB0TJd1WoYWeJ2E7SebYugkhl
+mO0D2/hnUfC8KSu9ONh3KRWuoGNt7OyMYCL66OIlwNRiBtkP4t4N+lF0KaZvwaKmRi9jB8LjUBM
u06PAH0CWQFjbAea0WwKG09s/j8aZZyg7Y2eJX4o7UFwbzNL8UT0VeZpJn3bq+q2DedtTp0EEalm
iFMuRujxb++x8xSYIgc9Movccq0dn7alC7OV6Vc18iHsF7eSFjx4MRpEv825kbQ5OszM1nYiFvNV
M2vgvyDxiPNifTWb1g9Jq8t9ZhSWH9Km8PCsjgIJ1oHfNrZ2S/p2SVj4TPcCRDnSX5S7WDMc/adm
G46wQ0XKVMpMRlfuiiqpb1BqVSgcjtK1vkTKXSxniRsD61ZGWw/kpguDNtOUa+yvPwNzOBQWbfJV
UKb2FpGOm1BzinstXy7dvOdnJDgD2vyUeuk80Is8Pr3MRe+0dgYvVVEx8Od8ijazatUPb3+/X42y
Ehdo2BB40r4+HsWpZGOAHNhD97OxEysRwzVlVNreHuUXVx3RDKg15JHWsthpUNj0RRzKWtvfY4Vk
XdEN+6zih+A2ufoyyXD6ND3H+3HYUpvzRNMiYmOlCwbekUiumV/lQox63jwgOQUlQFuZ9Al+9klU
U+aN0USSqO4bp9A8rRTjwS5Q7i6SyNgkdfyMT/EQjID8vKIk9JKawvIS0T2+PS/ns79COZgPai5Q
0E+nxUiiKcX7pbhfHOvZ0TFpriK5vHANng2iA4fHAQMpJ/rMZ42SwmkjDD9S6bAgvHkDJ5EKYDuV
F07js2BqHQVpQxY/JCUSgOOFlCYsU02ZpYOkl0vQZUMV9GY57JwKLIRtx+mmT0ZzL822tQUjKF2I
0F/1EI4uA3zLAIeuEuWUZ6h9Ho+vqUuhpcZo3BljgiA7Fq2uMuFYU5dx5JN56rC0qBW6TkIV355R
UEvy77MzaG4iMuwkkStrVTF7iOJ8TIcBMFEkDVgsNpZ6PzmptbNpPV+LdhjdGdf34O2FcHaBkv3B
60LcC9+ZVQv4+OnLKc+7rjPEQeS14lN9KuBUpRSMxm7bKMneTHr50p48uz4RneGuXvVk+WR8ueMx
G31qmEbaPDlOSl6Hpcn9mCIfYk2l/s1KtGQ/ldSnlWUxbvHEwOsyNKt9uyT2dkbi0Xt7Bs6iT+qT
bAIehqiQHvJJNcNBZz+skqWCb4EeMFZN2scaUeEf0izpF3b/+YageaYixkqzDrzk6a6LJ0MPhQRk
oZYKsbGGFbKElOKFUc6iT2YNpC5MlPWr0lo5nt4ejsNMrSA9hFZfbNIYL1SBhNkGqfPoQ52PyUdR
hvGmofV1YeTz0w1RMMxDcd6C67hmkcdDi2kM9d7sqkM/doY/xXJ/iwtDigdhuin1SWwiuJ1uk8Xl
3sLnYECw0UsLffj69ic9PxJWgSMuXEA0FOJPEWOhNer0a9r8YBhgRZAV6badYXlKOo8PVTrPSKHT
5Cn1EZnlsFUvzML5liKpQiYfAOWr0MdJTDqqOEUs8pgfoNfEbgFpaqv3xuCzA9+lg7CDQkkv+aqd
1+QAQHD+2DJZDTWW04o0kqgLQl+2esfFpQcEqFVApFflfif06HMkyfkulhdI/iWypy5ln9gtpx5J
9sgUt0UlVK/slooGpCZ/MaqeTS8qoV1rmez87n5b2dXIksCwpukKtPx4jaRLMdjVNMl3uqS+p1M+
UHHS0e8JhwvXz9l3AKNBEgTEhTItvO51N/4UpUs5mImqZKBFOlh5/tnCerIokZ9oGvEhzMNL/eT1
9x1dBOt4dB7WAtSqwH+y+JdGLxra/fId9NPOja0p8cwoyy681dlxtY6CbDS5DuVnqq/Hb1WILEQw
bpTvJClHCxt/uL3Kie1SZl8uVLjOgyfG0qGzvPLZOEhOjsZqSpQ8X1r5LjbVR20F12LwIjwdVNSL
3k/Ddmjl27BSHxOzdVWw9rUrmsjZRjkd02Kyv7+9rV+Vqk9nGBeBFQ1Lc4HQ8fjdtd5uksmp5Ts7
qma/MOMwQA4kvVJKrXczOXS2qRyL3RLK6Y/KxB3ThZccf3HURUO4vcudAFOtdttEVudiP15sQloV
W9PO6h1qk98nM4t3QCilrSyMl1CIyq8bdeaYkrRrYxT5XbKU8XNthvOnBv32XVaqxnWf6OahLjrF
4zzHglUf6hsuMudJKfqLDjvr2X08AzQyAegQb8Biw0P+eAYsq0zTXq1gGCq96Zsj9PFxUB5EqnpO
ORo+Y5p+OzZo92l25NWNVF8IGM775ZQV8Gsi6gIdtJZbjx8hNK1UjQr4IGohXWmGdNNrURvUjTVd
5+j1XbVx9jwuQ3pdyOgIYjJZwT1INfw2RJ7cZBkTqkWLssWddvhhdpnuh22DSXMGBT+tol1DkLNN
ubKDmugnGJVJvmntvLqqE63zZAnlfW+ZYVUus2beFmGiu3aZSzeKptR4Lhac9Ra6TUlx//bq+8UR
izgIdXIgP1zhkG+OX7yepCrtawHLZtakjY4afWhqLWIbiVJzXCZdf5NLTuM3Ytll4/LY1Zmfadjf
ykNr7POUPixBYBc+0v90fIoah94etQun6/mhx0PCAyGtIsbgIjh+SDsCS9XYrQReXK+v2jlGNjGD
vZTa4FSSJp3cdtBk/+2pOT/5qNTSdKLk5XDxnarvpZU0VSsn41BH0fKIblhzK8fppRbfuraP1v5K
QNLAZa6aIIigndyraDjXvAQiCjLrX531MSinUQTdmNaASi/6EJyffhQVEOkijKK+j6zpyfe2TU5a
I5uVQyoqNL6r1qQm0k/tp3LUpaAOG9wJtORubhV1n2qx4YkS7XhVmlpfTbPpEejbpdDu7Ouuj4Sg
F7EFBxsNleOvW7TogFgzajpI0H3iv9zL8ir/lpdAVSJdTt7PYX5hv59929chQbUj4EOe86qh+9Mt
ikn0ZM5lqBzmxIi8DulTP53K8XdLwCgh0bNchV5pElEUP34xWUa6WtAQPeiNEm3sJbM/9ci373Kp
1B7fXqxnwSGRGcPQiWICYYud7JC0GlOkh5HSkxvR3yXiuncazAAdR8o8BIY02aPFHqgovl9BFL4w
+DlKBqOvVwFJqkG0W05xEYuwKzsxu/wwIoG3RX4x3AnDaihIKArkTSyu5GCs5SfZjqtgaDMFp4Jy
CHKK4m41GqEXReZ84ROfh+3rQ63wC6jLxBanvHVbDBIXe5wfEk1v9xS1Zb8sS2crMEdxBU2j/SCr
72Jj8oScotyUiF2oZpfKqud4MB6D6sgqcUMaQSJxvAg0YJWY/IzZoaiV21lOolv0NrWAKBswk1KX
fgavw3d6WfhTgcF3JooLwdX5/iKqIHUgeaCacGaVkS+R4GoZ4In3+qOuS9G+S1HOkuKq89HzCjKt
vrSlf/HWYLUAScPTkTHK0deA76cNliHZ2bV5mR3mqmiQYq2cL00s4UjXCUqXoy0D76BykFIxY5G2
ddBODkWCtzfF+S4/foiTuCKnRiSaps8OkkikTW1KaZCVafT+t0eB4E+PhwYtRPxTiFjeOYok8jQ+
qGMMzk5WJH8sIDK9PcorI/X4oqAMQ8sQ6jZCgNRcj2c0mWW97uYiPkTO6HOZu7n4kGmJD19pMxmf
HPU+Na467YM+Fp6V6i5AWtfJen+WsBvu76xwRpM5watQdrvkWV3EnVZcGfpLH+mYxj+q8ftwwllC
AL/sR89ugZrU2Y7IfGMX43vIUDd2NHyomi8lPmlBU31F8fj3vxckQO5AsA1cBKfMZIg/fdQnanTA
V+XaziUVv4j2YsSzZiynE2kDJEROcCUKnMbb6MxORCh1fBCI1+8qY7a8EJbebnbKTSxZUYBNR+ON
dup4Fni6XZGpigvuor3wRX+xOlfmFxhn8LMkcye3Q4uwh9OjMXIYh1SjuYHhoLxWSN9eN+ebH34Z
62Y9AZCsPT0Fq94ZosQqokOxNE+jvDiPdWt1TxIHFU4oiUWKwwJ+99uDEk6DUiGuB7x1GtDHLSCq
2EZeaJHbbL9gFnENuBwPlnDaZEIafCLRS26n5y9KSsxEkqpiqQ3B/Xh/tPoU0xXuCpRVwAgaZmp8
kO2l8+1iUnyWUXSd1Hm2fftFX604jhcTowJOAmgCYg6liuNRnZw+Wj03xaFzDksZekqMx6GRoTqW
uyUsg2Xc9PC0i6cJHK48PmUS2ZwehOO+CncVtSpT3HX9HvEW17IfhuSLXjueOc87Me8UDYcaKGDw
s/Jyo42xm2qPSn6rxXeWQxk4MtoHc1E2swxuvc3QeWzdhGvVSfJN2OXbFrnMQen8DslMqxXPOeDn
YM7AzdqNlHhxh2PQ2Iy7t6dkzZR+nhFKElTocJy1VuQNIMnjGbEW9rY8JuO7gsthV8t4o9UYQu6k
UtbozaGj0FmDFeS9fumIfI3ajoZG7xYwEkH76ulAKeF4aNvJ44VLKXuHWKbqdojQPvaZcd+oXbTH
w4UWWsRch3YeBlrK9jb7Ud+lHWjy3JyRzBpyFWdeM7kqAQ14hcidTc2RaWHg+rjkWG9N4Ye3J+us
34e8BJm/vUoPsorO7B6nKRKx3pjSA6n3DiGV6qoELnWo4qwNpMpodlLf+pkhV740EsDMk2wHoS4p
96mdOLupw+W4p6RuziqW44OiPc720PhdGYn7XE3VC8v9LNBbETuQ8jEo4QSl+XGyyUrJqXtraLSH
UIlIFFS93UAmKD+BMv8ihT1KZAgZeLIalrfRYhtubTq9hwJxuKmxqvK4ryhDTJN+oV1xepQC26Oz
t6axK4uDSvHxhxflIpVOOakPYRnFQWpKrd9HcXihcvTLUaDJYDwGD58u7fEoU5XFxbisdhpzUm2w
4GPb1XW3f3tJvCqx/LyKKbIBvALerb1mDqf3wpArmdJlkvGQKk69MRt99irUXuFEy8+oA1yNQhOB
sLMnc9XpmNs+KIa0CuYJ4V/H7pqgzCexcwpHuUJw5WODk4/bx49xnMTIJdvvU0Oe/EEryivq7Can
AxkQ6iq1p0ZKHBS6Vd84YW7s4rgqPGWRxIbirOHpcm6h3tmh/IZXtVfUuv5kCzPzdGHVQSrb2YWb
62w7MxHMAh0FDlfi0NfF+FMMmVTj4nRYBT4Q6wTGBs13b/aGfRJQ5r+evPI29qH5Haov3UvyGF64
wtYlc/IVVoQ9wJ21HEmWePyxEVvu1Ljp1AcAnzuYnHpj+aa+VUgX3v7eZ4Sx19cEdYEoFWR0kN7H
I+G8aOfsfvWhurG35lbcTZtqr2xgW7tRoLjyJve0bfVhCKwHY2tdyX6xjfzYlTZvP8fp/Xn6GOrx
Y0xm3yeDXKsPKAW7BnJwmfFFq7aNaoIqvbDGT3cSsTK4ljX2IjJBTuTklXVtrabEKK5NSmHcWnb0
oS0c50L2/etBwE5T1uNiPtW+JaCqmzDLAU8nOCqWSZoEoFiTC6+yXvBH6wRtEiAQ9PpX+Tqun+Np
M8YYOdelKg5mH+HgDN8aSegyWtn5oY9gxhdaA/l9DWbOk8RyafGcv+OKJfyrmkNZ+5S1R3F4hovK
6LUsTBiUc7lmWJfMK09GAey1ogzw4F3b65TwtON3zDMqPzniEwcquHnvLsB8dxkJ9cPbK/BVGuOn
ufxrHGrg6IBQC2PPH49jNchjgO3LEWgEf5R1dr8dy+pBLYzv8mIoKFOayezGM4JR8OlCfx7N4dao
kirAUMncoVfY+rUSj648KAlHZOcjIwigc9TijS5nW5K/TZ4mvozHsudE1pNiidtUFo7v1N1m1ii1
l45kXMhqTgKiv96K3hB9rBWcfSqjMMMeD7uCt6qd6GHWKfk2fCsDQqiLmk/i6hFalZUi27+3oV/H
1ekScYoTVdGiPZ7NGTCkhZY5RZlWMd5neZZcVT1pXafnkZvV1se2umQL/YuFAioFlDJFNV73FLUg
dC6TsU6yQ2fp8S6cF5srH4rU6zr5j2/Tf0Yv5f1fK6L913/x529lNdPAjbuTP/7rUL0Uj13z8tLd
Plf/tf7of//Tfx3/kZ/8+zf7z93z0R+CAg7p/NC/NPO7lxZzodcxeYb1X/7//uU/Xl5/y9Ncvfzz
j29lX3Trb0N3rPjj77/af//nH5Stf9oM6+//+y/vnnN+7vG5+MftcwNz++yHXp7b7p9/KOqfsOcp
Ra8IJgClqyXo+PL331DZAXFA9Q85EWq6f/yjKJsu/ucfuvYn6AcK2AhqUerk///4R1v2f/8VrIoV
DLXmn8Ts+h//fvmjD/A/H+QfRZ/fl0nRtfzi4zWOXgx7ltgbz1cgQBoJ5/Fa61KjUM0ROLNlkckU
5pRs0RGdXKNobaQFcMlWYy0IlXTAlczYKnWy18FAbGTUm7NUDfpifDSSYnANKIQ3TWl80HLAnFo+
94HETgliwOF+M2jNniRyxOcpzPy2HsjYRWp7lhS+gELTXRXfOBirSuVOsvXDqtA4HZx8ZzvFRyvK
Kn+Y7Mk1e+VxMOUduT6tcgmYIfSynW20n6uoh/74hfN7dJUONU5JD5/yQf1LjeG3FvBTmfO/46V6
vOT/dZt8a8q2/NG9+a+2L+W6htrTf3S0J/5vbIL14viPfy+zsz0QdHFSVsnzzztg/Ym/NoBu/Qkv
kKUFEBjpfci1/94AmsoqR3PJQU2HOxgN7P/eAIr+J6vcXgVvKcFDa2cT/r0BtD/J14Gr4AGNhzso
Be13NgCdalb4/9xdbCCYYeSeKxUT8DvPeLwD0ozUrDOn2I2EUlqYvTTGvVoZNd49sRo1V03a0Smz
s6I0wfDKWixb/iAW6XPbNE3rNqmuNp/quKH0VCArp8aeNfRqc51YWfpZG50hvoonLU7AE6EE4UNz
swWN38q09x1O0clVA8gdh6M8VfRtuljhZws1nPu2XETuqUIoZJDGXA/uoir5964qxBeMvRXLa0Xb
RFtw88tjUiMO6CcNfhSeKESFfwGiEJ2XTWPyoNUaYnNRBm7XMCOIXzKYP8KNHCaqu9RjJXx2dHOt
Ol1kXKWo0WZuFskNOtKFUSnv2yQdq32dSlzhGS69Na9PmXTflJ0T+oPeUDKdcjkSV5pcO/Kh0PGJ
2+aGhSqSCIt4cjG7ttHFQrcJRSo4FGxMlFbIohAN7BaIopSVExNNNhoQlWumZor2eNc1bVCZixxX
fmFZcRoYZVOZsMkLRZ/8ekoNWrlzL+jxWYDH26dBUGda9gm2gC36F3IyTf11MeEn1T8MFo3g0KsH
KU6du36UzXZ8p0p5gW1T3sZln++nYTLaBSvuXs9ROF/MVBW9R3uyrjKkYIpm8IZBS0bHazlnFBcD
Psfa0PUikTOVUlhubmKUcF0Zad5dJ30mvii0h2FzTFZc2/fjHCsZuPQYZqbsNMXwGGXslwAW+QoN
mFSleFfWtSZutbZrxdbKBjRQtCyFbGUW9hL7St2rnWs3DraoSrSUhq8lqqXinW2XnemFYqwsrxxr
J4Eyrvb7tqA/6EM8xHMvLcpk8JvUUMFeR81kbcw50llV0YDkIPqscnkLGiUxcQRMiqfVYVhxJ0V0
99Ew8JOKxppzF2EBSpYyq9121Anu47alSNeONHRck1+FaLmZHhJDFNXOQfxLAfWeTJ8sKx1lQnl7
XNetGQ7JxgTuOu2HtlzZ4BzsNHLsth6DMR1mdTsZnRExMwmVtCmzjcIfjWZSv6hSVwvfRtvPdqEB
9fW1M6lD6qK7qZrY/SDL0Dygb2G9c5RqTHbTILcUM5YwpIo+NHKjvJeaVM651RJksdBVzaqNyKSy
30dZGKt7vOCQ8XbTFt2hWyrM7YinZhLq5idZicoi8jQz5tpLO92OPw1isLrDnAEb2HYp2IEv3RLJ
3F1GZkjIcncOhgVeNwFwOyzTMGq3Bpt/uItrKA0onIPC/6akBclFHcXmvVwPheNp8RIG/SD02FPN
vLlTRF3fSbUy6p4yKPZDvdR9tsumakBNtWyl69ixlsEbS02qwHD2lU5RIMH30TCE/KBGeEAGsgQG
z7cjMUmuJYscEcQltB97ezZ2zuQ0vQvXZ1yoMRrxQzRpYsuoOc15Z1FiVIfiAVNpbBFRi+6x1tiQ
TCR7S69L3RUCkCbhOs69KH6b1VcDmXsnSMJxAk4o41rlSankXNk97rR+wRp5MOfQehenSWwGnKaw
7waljRtPL5FgcSPLEHqQG2WHzkNpR+8xF52fWzrwIrDzPIJslbTKtKn1kL3QiCQjpHPAHgkgtV8n
EjfdL+Va/mJ2kqyQVYT2HkV3Z/JGTRFXYSjbiVcrkq25iENqhdvNU413WhuTAJZOqMKwEsO4uKpJ
U2iJmoqFI2v5D0sqsms0TvT3Q4GA215e8jAuPwqnHh9NYz1HZsUZXkg5LeMq0dDJQ/A/hMUYzzqm
IXI9BeYAfdvTRqVf/An435052VwGKvrcJcvfhA8dc9BRDB7M5mFp8jx0bdhj9GM1UqwNNxmMbsGZ
d18ISxj4PxZsqEgdhsLXM0f5bGK9yTmh9/NDY1SRFMxzhEy7F1Vqbx8QH0yGGlp+CDMBOTPE8RYT
inBJnUqejAlalcYnwG7WrAI5y3VuOtscnY9gl6fKDTsOL1IfaSoIsuy4dNO5iabBq0cnzyCONXHn
zkh5PSQpyBJto5uZwIZVNhbbzdpUBlaXSd2VOWPC5Jpqp9re6Ni55TmFrnxXZcyoAsOCyHNVZagL
uQTU3H5Z0dRZoHeWk3kxuI7vRSsvzVZtnJ661lR1fePOgrIPTJ+sMb1cKsJr2M8F7AvM8BK/EEK7
rVWMI2a3rXQK7RKgKc2tk0br34+O3j+G2FKbLrri9T1bgHelFD7ThmukYY8IGq+N+W35ERcAMbjR
FCMOprR5LwLAR05/bfaLUP8fe2eyHDeSrel36T3SAMe8BWJiRJCiSIkaNjBNxAy4Y3DA8fT3C6m6
K1NVffPWss16U1mWKZERGI6fc/6pS/xS+fVrh4sVfjFFL7ekBRWsE7k2+vYhzVBjdIJjE+u5MGhe
ULEZQnLmYs6xxfAt+YBoxVNfq9GuuLqi71syOTL/BjxAdaijtJqxKit3bYO7/wFhYS72I/TFlqBV
adm7saJMp+3mVEGC+rOyEhuzq2nfF0itcH5pzGPNxasTQrjIjLCyyclSXxMru6+tuvnCnzMvIbrD
J4Pt8y0IbzVgTzp8WEa2mEm8KPXRdxbBqLCuoXveFhH1yTYs8Suq4S3f1fXcPcTACM+x8aZHEWcS
mn0ebx/iKfM+81H1p8oatvuyzsnTC4dSviWvZnjnaoktbO6u9XxoPY5HaFoxSCiPGObNnSg1n7ro
Y/JgSERxkyIeY4IuiQuhlWEttaZ+nPcjtnGtV+yXdt2u2bigEHS6Nj9xok5LugX6xndXeXssAm86
d3yVMQ3reniy/BXyb+na/TWuxdDvi8jvX8YIv2SdZ2JMZqjRT2g+x++w3Pynus5aDzQXP/q9iapM
JUGGR0yKOio7NmCHU6q7pTtu7bKEdz6JJlACF+kESbn6bXew3aZ/79ulPFtDPgw7MS7y+7QVvnuL
Dh4+0qHNgoaycL9RYFeOYoC5OlHkqmCVEGXDmwKbmCKNN63YqALY4w4TZxaL5WJeThNENFaszlhf
jSsFDScBV98ChQdaokucQZPBJ4EgiYyBQtGqoHu3QXrpLjibViEuUhE9T9f1ExaewRCMx7iIjJUU
gw4+gc2PfWJcTEavBS+oxDFoqCj21jwUSTs5niQgGEvoHaTbPNqBWrYbg9+oP83Cqz5WMOP4sW1h
KHpbUNegp1M0JrxI7bzTlpNP6Rxu1veBTHo7qby2rGFO8sLczCOyadd2I9B3gP36+9vvX6AgZAVi
JegQk502YZdNYSIzGP+cGGrGtyi3ipga5yrnxIS4tgfitYI3a+YWYjeJ1ZVJUa31kBQw9+7nsB+c
o0U3SIZFvNGbo4sLxl1ezPaJNNxt3EFwivZ9M2TRoW2t5Qme+ZgfjU+zaFGxwYXGBIW926RdNfs/
er6S/bwQYrCTjVq7l95ztiZGE+yV8RFPeeYIsIvNfoLw5ITvhtGLy13Q1+M16xssvBFFyLfW5MQw
rMJl+BCrpmvcYxlH+XgwmzVQkZGQWn6cBBiCrfdqERJjnaXLaABNzSs/JZzZm3+oIxW/HbY4epMP
WB6mZTGvWKCMsqehks5KqjjLwgSXNQQYluhbl8puE+xJ+QdbiJXX6p3XjvF8yLU0L1HelPLS1RYQ
RFssXZMEbTAa5Jwy/yLdaCMTfIjMG5Sp+quAIRfs6g43wZ1sh/wfaXb/0Xz+Pxu+/19bQ924df/3
CXxXlV9ZD5V/nsBvf+MfE7j7B3t02F23+RYG+o06+GsF5Tl/gPZCXkT8goUzRM1/TuDijxuvma0U
0/lNyMRc/I8J3LH/iDEGZXDH1wByKMP5/94N/E9WUL/N34B/WFvSFPGTcN36F0Zfj3NNhbNgQoub
o4sMWP6GbXz80/X4x2/9y6Lr3/0WcBpQRnZd0e8QoKrKLV4MvyWqPXMltKR4aZzh77SKv+LC/rJN
gGiPtyQGifgksvX7bRPe6KJ0xRKYpJ4nDyi7GAxEOplFj9GMYfDR3AYohbdmTUUX9G4ST8pbXh36
xjhg5Jr03L3rfg5iLQmb/b3OcuGeVW0zrLk/Bzd6P3fB3/w20E0/h7vh56C33mY+xHNEMWzbOh8d
MgiKhngoB4v+JFv7kI+iR9nt7Dnzn8qisdUF3xE3S12rAi+nzuUgsdhyneyZ0WYXll3g7INsdb95
8TZGJ2+dnGOYuUwMTdQNJrHmGmVP7w0EtQfLellgsT35YRmVb2zEDi9GiKxOIowB34PS44uQr13/
4Illag5TrlAEoTBex6PCDLjdL9hW6MRbF478AXfNJamxFoLiuRH8ld7SCuV+ILLdUxyjMElOFP7s
pVsmHaW+oOIfZR31cl82MSlNcxsMzT7OWE9eLL+sEZrgY9SlXWfYXohlm64LkcneF6/3Y/Se49R3
L93gyQvHmadOQ0/8Y1Zi5ZM4A9kfSRMbZM6hgHuaDGTefKlkFn8ZAXnf468sX3XrsiOirDWfcy2a
z6U9+99oud1X9ll+98kKM8YEelvt7J2OHe8pLiw4jXD85/LkbM6y7KdokdVJCsbUpxjtEn2NaJhw
c9if6mJXFFO6ypWlDTLEWXyeBsvDyFSsAs6JQCi995xmFUc7VpyMhgi1ihl/jkUKeszEPfycvkFt
7TB182piLK9zZ/kY/ZzWi5+Tu7oN8f5tnP/5Ev7/8vy/MLD4Uz36lw3p/Y+1/PYXhODnX/hVnq0o
+INFvAsQ+Y91P1Dlr/oMmSv6A0MOCtbNg9eny/k/BZrtaUgpu0nOWWre9qf/LNDeHxBncZ1ihsMR
AJjgPynQf4UIgHtxGMU3y0bg4QHv/U5rGFwwua4r1H2BGzBxSJjWOW9qT9XiGzFogkmDlCTvQgn3
Ldz5eXde/nSt/k3t/p0QjDgTbAJbYECKm6PU77Yz5VI2RT1Jfe1HpcRO6CGIn73cdeY77DMKeV4N
SqhHHJUwFk8qKOLeGZuUCUJ67gz5tiTB2NLs/YKz/oJm/flMuR2Bf1odc2XQcQmKzs127d98rhsU
OjlL41xv5WzcRX1Q5ulQRotO66rONV3lNgQPI0YQ46Fu17jYRSAjdKqjxihdmRo40/PgLp79fpyd
/d9ct9th88/DCKkhRsQg3BircLgKHhb++594GLXbeEK6vryWQbnNOxsil7m40ooeLWIp5OtKGzxd
cMHysaYTQ7lwJoVd9NXUxTzs8tgfnhiGIn3J8QzZ4BVo7KAXYlb9vxOz3EgZf/qkYKw31JOHFqY1
XKDfeYekkDgehrnOZbPXhrVgN8nsTjXRtlL41knsi6DtfvR9Mb9lWqsNCyc1+ifFeVT+DVmI1+av
H4VIOfz6YDhwg2//568XrSuLbG0CZ7mgzNcTq6J2bO6XZXN9tp9Igj6VgZqK/G/u1W9sBDotjJVI
4oRc4YOG/N4FdVuPSVpFGnLPDlvv5m1QMev62rZp/nG7fbf57C3x7CAL7diLln9vLFKln/77R+a3
J4aPQb+HwRFIDcoiOGN//fJt56GD6hYOmrUS1lm5OqClaCt2eUr2Zf+fMT1uv4635yYgI5AZzfPt
qvzpASXWsCkKJdsLE3eN6HyWPT5ZCXGXxfo3DeBfYR5+B/WQd4A2lxt7K41//VXEBAdR7on1XFf4
POzkr0vosFC6tCHRvu+HrvW2OzORoHv67y/qv/xqAuWwV0BdDsQFYHu76H/6llbgNW5sRnUOLKda
j1HQLjtRSxG86cuNL2pVmKLsVT5bf2d7+fvthJgI8Zxvjsob6vnv9g6WbfJxcDt5HnPl2KlighsP
v8pRQdrs313j2yzBd/nzi8wZ5kClv+lcERD8i2hiLOWa9TjPHMfeIm0px77rdXI3o09uDrd4z3vd
d6gH2i0lniTYV8Q4XfDYx+clk8q8ceFskqTlxXdGGoy3lRckbdkTqjCUYr+IDr3stAaJHCZ9brwW
dXwcLLBVreBpiYMyXYfOwWtweljJB3nWiK+lR+OWqRghQbmWtXfGwmqdrB+6acZ0HNT8ympq+ArF
Qh9yy2nuCkIHHngcvraztI6+XU/3NFxRin/QkMYiw1J3i1o/EUpEl6F2pmPEPP3OWv3oTdnTYLY5
i/FV9uEB8Kq9DvgH7ErLxo+x6hr8cSzRpRyq75m6hqciFHWCwVSNC6FfnYOuz49d1r4Hl9ve6gUT
92Drh512Zoxq4zE45djifZHz9BpOW2Ani1erNF7qLckWa9u1wVQf43gFBfAHjaLaZ9PZFZ58mCKu
hEOoONId6Zwmt2JBCkH1JXOWFhPntY6SAdHHF4RIAhcSPzx0fta/y9UYsdDBfIXj2fkaLYBFiVGD
2Zs+N/eeXz+OUFne+pgcQvSZnLeY+dRPurf1q66g3UWVH3dnEu4wOyPDrnvLDOUlIZ9EA2MZe0z9
LkCbPuMt+9mHoNqnqPrUVRBtcGa/u6V+gWmvb4L4OAfyuWo799wXwbqnWoAHkgGeFgV/rJvHSe0D
K3ati8jH7VpV7YyhWF18qljaZzvKQ/WGDVrwjFW7S1ZgoV9adjFJX5Bnp+bauqjAs4gXikycGsa8
IVEtnt9aqeKW7jP1QA4MHrtYm+pbvfoX4WDQHeyikITw+BBaqvLbZ5VbPFwPq7f6M5xk841wXD9d
b/NdgxnpndXlpAjBfPuoF6tc2au11amwrBmSTxlOJ5KhXkRuN99d4zt3MhqXY+WqOimCRj8oeMaI
r6qDHaJonW11j1/QxJZK+t17g6vpbou5Q8h/w0MjSpG2vqwP1RySxiVGnQ6L2e69rG931GS9Z5zN
2kT6xXM4ONdK+OjOwv57oPosWWR+50jTPjt+8cGw90vqqJoO4eDi/oES9pODCYb2WzcFI5c4CM12
6pUzA6FejqLfMLtt6uq0AhLsS7Ds1LEyw1PnRctBO9aYoqDYHhZW+0ch8EAQrewfSf8Yn4MtQ9+s
yvyxhDF2rXJX7QdSxS6WDPCpHkPtu+m2DDPcMihcQyoBQQh+DttsSMhDkjrNimL94cpS+Gk/13FS
Omtz7xRTVV+iYmmaj0WdNdanUsNy5odEi9+wyQyr4l7Gsqu+O1nlvCrunHjBU2V46kznByiEFNlD
UQWv8EPM+jp7GSTHORHHG0TFsw5gxrxGvdawzgW+s88Bfcb3IcIMlXZwHrZH7UX5ehRlNNpIj0en
IdLg1ph1VjDf1mfRpL27tfD4VKOp3P0KdGqXcNgXsl6iUQ/lASBnLugxC7q6cZ7X5hBXvSju2NJn
Udqblp+gXYtQQsuU9X3h5F6It7Kco2ve2ZuXjmtX1mffcAm6tK/Xfrhi5OjpB+IjOFT2qJob2mbG
3np7mYt6ZfmeIRlIOnuON0DpFpG1Rx0N0j5EgHr1ZePX9yru1fbo2YoTVljLlv3YDO/HfStr74sY
aBzP0ozb+y7mEcMK2hlojwNICegcVJn5H1flcG3GiNqRAjNP501gEZ3v3Cywqbhyc0GM22Q1W7Nl
B9dBkfDUtgruwVwEcnuckPkH79og6ps92YELJHaeTjAttaB0TLixmYh4pb2t+9FtTUFsLyST/kK+
1wCkF2uZVwBIIAzBYbO5Q8U+7MAhhkMZBt19MC3CPXSjcp9gdnC/r8rujEdcSaPI+713mrGp84s/
k+AeAoutmtpFlbdx2nEXYqu5w6o7sAQj9rK0UUvx7mvWVvsuYrTfaYXKP8A8bRtFt3NqO/weE7tL
pETvmBDlyKonY+3DatQhXsmqOfRlkYfVztNePR/xP15wyHeLqL8C+5LhGxPu673E6KaGH223cFss
digaZUJRVJyWC/+DEzC/PFL7vJ/K6iq6rp4/T8vSlRQ/sraj2/HEiueH19qTdLHnxmHU3VVMRfkr
3ccggSore7ujSHrjU55RMNmx0Laf+kLm5Xs5CfyW9WgI8UgLlv/ZJ1ZHHSUrmwHXnhShy8ZLxkA1
HtomhioPA0pTqOq1pG0BCiqaTivW4BmQ88T23Qi6RNOtc/XOUnEBRQzLKAucjq1UrPRxHWt1lw9N
NqazyryHyfXXz1DasvcOrn9ngJMA62ewxahxghfa8g9qzMs7vl53WCDSd8B9C/k6TX0JvGxpDmq+
hWvItp8e43n9ovRUEPvmlccsqqJ7vByydPEMz5mQ412wZtaz3WegPwIMsF+hBuHO0vMrV/utpK5g
WReHmD5qN43LGNfmufB3hVKk8ZIS5idZHM57tcGSq9npn42w5r2M881Ng5XCEvVrvdu0PTVPPvt3
Qua3WSQWoyi8mLhqzki4GiAWX/X3oZ839V28efad2HR2IvfGObk4sqNNWrJDWSwvjmnLMAnifASI
xTTDbj3/otfBnL3KVxcBhJVwT5oL9IQw9SeudSH7AFyvk/5Xkcvm6FYZcdIr1negot3d1EXqbb+B
JkRub+6QL477bqx+eFs7PKnc75LRCeddT9JS6qx98dRX/LjRycP3fjM7UYoESV4HolzdxBQyfFMB
WdEluCgeWBE6Kcigo1PfmvX7bZFDuy+nHpAWfk5hUjeED78fpsV5BRGLroRkuS946LGPhcXVpKO0
FFimXZV4cY0THBh/GNS+KDL/pXaE8Q/EFrfRJw8hdvWgFwMiH1F8mTr9saIFHIti1/kRJrOSvR/N
kJiHMtloD1RSNbN8Ljmsz3leiq9u3meX2l0Ik1+bHgZRnOujK2HFJZEvUItNubF2Qx9DE6r0MJ/X
fFo+9NPQP04IQeeEbx89Tap3OPODsH7XtVW/7gz7xQ+lcKP3BPSu52IY+6epxIexuA32O8+s4x2M
A1YNcNTK/VbrtU7L0vcOdkCqyd7oZcrS2auz79Ns4hcfq9cIWZWcCL6wDH+PBQ+pEoO1Eiqhblh/
w5b+xA/GylxpG0eVcfLmFBR4cg7zMOfn9mYrJl2Xc0tDAYG+Ug7ljD2LnK+mHIbPOirrZ5aThEih
Rto+uG4ecKDIpjqE/Rq7DxGUjTGBqo5rfDP0EHBqXvtzFJnx/cTA/5aC3hT8gaZ6M6xZc0LwKneY
9zTmMC56Kfd5pW7+TnB4Ug/+9nyIW7Pe526Qj6cqJgqP62usNonXGpPJzFTNRRhoEk6xrV9aHYZ7
SHrOsyYhFebX1qVF7eeHcVj9I0kw/WHM2vJd3TVf4Ht5J76gr9OeEesDlxYtttmIERUk+oU7BJvB
wRKFOeYQGi6KuenoIjXYKbyBFJhYU+iHmP7wUZX28j7AlbyjHGfL+9XtpnNUqfpaYx19L7v23sLD
59vCjvw+aFT0RuhiOtgr5B2vz9g4u0s4HE2Zn4F5KnZMtYf/Sl0N182ueMRGgS0I1cI6kUA5vPER
XX2JGFTWtLG27Rsvq2h3NrEEnxrM+b/4XrdgERV9Fx0NJl9njuDybq5H2nNOxq5bxtXJKxnH2iGy
1M4p8x8qqgISkngvABWdY4X/09FoZ2C+6sZ7MWEE6vjy6zzVS3RYI7+G06id54ApeAeHl1hAIIo9
Cdc//NWCwDK2lzyc84NasvitnQn73cQMcLbpYlOIH8vDtOReukW9SLJgm/alrsKP/piND1alqTrW
VBx7rxZJ6Engd1vLY+uN/t5pS3vXRJNKLU9d4W1jNFWjoFIrRICJLTr4UNCc+yXjHVGd88lbbkQL
L7fvms6zU7JXylRH4ynDbIVuDHm8e3B9OqqND3SIyhbtiF1/G9ywSCsMrPdaWy2NzmROXQD12UCg
YmFa5/s2zicySRx3+WYW7730hhrZV5CffciMCV3WE6kp4SszVv+smSMfKiaPcW8CQ9roEoE6Zx4N
8i4aZ/lGjHYX3hsUaGSQizy6FC05XWAVQwTxwIJN5yZWb4LHEvvbd/iXxtEx0llZnaourHSCI3r2
md7H2UUT1tSJCdonKFfioxnUiE+hDOAd5nCdro5Tv0Rr4+4mvxmAcgGSsCda2I3FDdRL8WletHxa
ipU+SmX6sZNqOZvtZmkxhM4lC8yUZvQJzxCxdFr1bbcrV9xxV+TzH1QwROnoNtabshIv1eSIU1AY
loA4GAe7Lm7uZ5saFg1TeFEF7rqTxm+EUgZ7oLDWD/0sNYZQCwFBW0e9NjgA1WkXBNa+ifT6gNOf
ufJuN4mrvfi6qiI4V1n9ldG4elszhqSrpYh58iaedU4o4H4RHHI7pynjOYFXIlR91/ZrtTeiKZ9x
QdAPNwG3PGnbiJTgl/azpyz5USpYeze9berIVp2aUllfWJxSxLcG9ge9dH2KSMw4sLLeTJq7mfM6
LN6UbmHY7G9A3L5hj7UfscmD7FmDr90opiNTHpVx7/Wd5mEsIP7U/YdiGupHUTfDE8amdVq4cGUK
y9hd0ln1fVzSm9ndMp6k1N9Lrx7gpqgx6I9jV7qJDGv5ebsZD9g+zLqk49zm+Vtntacb/uLzY2EJ
mNJJcEh4dMa+P2e3sxbF2XhxPRXdr1p4D6wV3bejFlWXbG0oThoVZ9vlHpnWWxOmTDWFS2Sc4x6n
kiy8vU8D+FxUUfdmdp2SeKOJF7Dc7NeChQadfca4uqwy37Goy549e7If+kAjxlrpCa+dJ6YD3CFt
p46DzY3M7HA/AvEec8/CHkQ6hLBZ9iGXI6lT4+Rs2DKF9vRjZld+myY1hmC6R1h0Mz30quDzWNvi
y8YuBirGTB2j3+eCRWN4AG9Uey7Aj8aDCZfXFtRpcsW9zZF7ZwnLBJeb5uTAl0gdBNPHBe/nu9wb
FOYo64p5w+iYK167jkMf7fsfbKGmt6sONSsRn0zSPrww0voQU836JRixsWYD3Hr71R02pqhQfmrz
xTxGCn5Jgs2avxKWhRnljnUjCd5T3XxutmYZPxn4jAndUawPTlfzxboBB8u4zdcfHJY6Lbmx11Fb
1c7FoT5K/MV4z7N3M5XH3KG/Nla4UDHFrGWKXdeyQ5OO7ywroyy/ZkGU7caazdFXG7P68ORS7OYd
Y5f/AWfB5X1D2PVSOAwvsdXFSeUEk7rOPNjz9GENHL0ouE+eFq6CEutEk2zd3VqOxbrSGq7LvXEK
50OlRQxnDQM+Ttp7LHHaH+xKaDngMmrvsZ4ctfbZDtJZ3cs0cPlsZ/1zhsGkRAYPHYF346HQcHGP
bGCmAFbyGnM0wEBeCfEq+a9CStnd3zB4hWlXxr8xY5F1Fn0jAUy8YXY4aLhGvR0/bHNYbrtOaU+/
y8lSuW8mqwvu5TLYweeZSLj6flsWk+2zoIlC8HJ7IgW4ibBMhVof8beMalgiFqWq42usuOFPRrgr
yFRntxX3hA/GjFBKt/CO8uf4TOHO1m8wlmp8+7LMV9l7dGeje3AAAsZDtCA7/VHGxJU8hVD6WOrJ
DUdYonSRZB23mdSVS7TlW3XJvU2Hj641CZxckCCwYe+NgAaZeo4yjFAwQBXFEPZ+mN8hjp6rUwgw
8tD4LnP8VvlZ+XmDAsRKM9sYHmfjjiFWjWIMo/NUWWJ9I9yRwb9GM4qhO/yhmtqK1KAVCbEzrCek
ygXjb5y57eOyWdI+9KE3sgWp6aXvoDIbDMatnNW3HS+hd5qpNGAbsB7WD1CJu+hGe+7Gfg9MkHnH
yAHkPtKasiyAzmw7d6ZEfZWCCmEbkHi+ac8264V556Esre+Xbu2rV6scJEOQpkO/k06nnMM224FV
JeyYJ/O6OdGw9UkIo50ATd+t+ipd55HnycEWAsis77nwLlD9eMhiHegn324Ec+mEO/V4CGB/YSVX
2Kq6tI7L7+7wkw0+UowrzF1GGPx0yI56K/rG+VIXbuArMPylGZjh3WHdlzmjMW+OBCHJbr2MjamS
Kid9W+wO/pwlbmwFr2q0HP1uwb6XW9foyOYf0GpuD4tvPHw5JvgiNE9tiDhxk1neJkVGi/luhBfP
eng1kUzCbanO2AKH3mHIKoqUMyDBeDsjJ+gPCvfE7kCbbKq9tyLfTKw82LrHqqr4nsXY1ywWN1EV
3bkpc+djVpGqBU08X/yCPg6ULA14NE4cgUt83Wh1rf0N+PLuu22EtMHBv4m3hTdaGFiQHM7nawOG
QRPFB5ijt8hBCCB8JhPGWA7Pa5QQNH7bnNU5NxPPEqfbZxMdwaF0g6UFHKs6Ms8hWxfpoiS9FYVv
VedOe/wtL9RhRM8H5nYel2iLzn6GA/cdHY/W2/4XKur9vK2Duw7Os2hmKHZKh4G6w23NhtON6cl2
tcYm0EnfykkfzNzCFId3uXSwYhXpoNU6WxceLgthyeD1dxu/cXiCiFPLL/HoWNbOhEF9ZJFdyTOj
pjAXMLg5PFQD3PlTI+bWfirq3nQ7CiERMbFl6+pBbThlsFZwxu4ea/x4h4UsMdkbzT49LFqj+Mpg
pMoksuu13Uv2x9XZn0TJchcC7Qf0c12WoD3kqWVNMyENIo5s/OZVtdfAEdfqq8EI9jFvuUUnI5xh
/I4pmlfTlPbc7jkfWswRXV98CJuW962XkmFKbLn87nKrv7Ajqt0T8Yi9OdzMsvqdKPvM3cEdFtn+
9oZRoiOG+lPT3R6NCa3V118v5zTAUuKDD7E62dMWQm0doMBuJ6wwGrMrAsFisJ37bTyLqvWXQ0Oj
GBymgU0ioJDsxL6uxuri6LwjLcV1p25X2PlqIJeLIX/j2lmvLhWUfTuhFUUCkyDyqZgrp9KJtLPD
D4L9Y9CH5b7iwQ0P4RSj9sl7q7pog2bxLrQd+RqO9lK8ur2Pm6klRYZLMCoyNjuoD10k/VnXth+9
ARnSrhR48O1rMi5YnOZ9AzSXbi5f7lEITJgOMvTwKBNbmx8XMYhboIGeIijiea2aoz+FvTkzsQMP
J4KKW71W7HbqM8cAlri+jqre7LCeIAEX+JfNuuXLoDtInKpflOnMVRhc+BVAxED9hK1O9Vrrjr67
GhaFrD0Og/bswxtXh8krLbMkk+xF9lKSwKGOqKcjy2FRTqdNnW4JoISxm5dv4rUs+kNUxTwRYppK
9wiZHTwL+7V5HtNmrC2+g2xx0sJ0sm+aM9xYK9wtdlSdNhGX/onUyqm6Y9yI33te7xUwSQH3dnlk
T7yvVT9gB7GN6qutS8buCQNL3LZZiX0cVJQtO6+uGpxvfp4Rv6DStSVCcY8xgIP2lCiiey6S37/t
PZOxsgBMnV6kQTfx8KtihkrUzns92KjIV4eskdQwWRAubnmuLo7WOHPjYow9vJNXeM6tAtvEUYht
3ao7wa28k7pARGFmdxq/BwOqcCRwmAmnLVEOwdHQh72vvSHyEKg3iFGd0NZ7beC+zmnYy4XE+2Kd
AzplbrJNz5ajpjt14cRj4ZiMnthy5l4+Lh7wBZvPacVspcNbllSThne47PM5+tz4kd/cY1sdfGPN
oMx1tCYiIiqORf2OjsjXT2i5WIKjYXH1uzCf0QTSamg4gVagr02X29vTgDmxfhdALcJ4OeZJKgls
HArvW9UFxnYOJbqP6eJum1E/OE8QcMByL3HQTdhfb9bDCJ4vj0vV2PbJ98bbQtiC1u3HO0bojGTc
Qucq+JbB7oX35+VFf40Gv+2LW5lytp1lRz1SNjxfrMzeOTGAwnLpVG9IK/Ej7CXYzrutRivDSf8Z
qaC/7LIluJF4AAdiIIIyhoeSOKzN6YeHsOj08zjgs/+WYcKUR/BYP7qGDRZBaVUJBMIya6tPNUTM
ikcU097bDnsF5Th1rYqcB/ZPrdoz6U3uOQc0vfk/VcAe/+iRfHt26bpMHninsaw7ji5YGeHEW4wb
8UNu1/q7UxoqgBU4hUUECk2l/Dz4kPHYBSy6uc8rS67PkZQlFvz5zHPWRdiMv7MrkprvWF1IebIs
Kx9IJ0X/8LzZ9DQnu2HqOekttF4AmsbTsthEJ3pT1VVXWJEay4g80GaFumPlP8IQ7PMLM+st1iUU
9tfQEpX6ZiNKYg5c1iLAZXhRxUoPAGZZwPubsHH8SrjSUnxc4lVlX3yT8WwghSriVwCWVZ3MVGT6
bkCws3MxlNnYYRdAERe3w8vmfoRaiquRDkb72bDPkjf9Bt/OHUtrunYtG5QHpHOxPGztJOoPPjg/
hb5uNPEzeB8HY3PAXk14wIc0Xd9xugk0wr6sj4K0MwpIsalGJqrRKXKua/voKihP4JNbrI+Gj7yU
yezW1fZWZsDSl76cgvFr280DvtpeTrpjsoFCzZdBCtmfBjh2zg1kISF3GyYhHiSb8i6xkFpiw94v
jGcZOoZ+Mh97v1El25HOX+5bNXXek8ZB0Du1w3+xdx7LkSNZFv0iT4MW25AMBoNa5saNTAHh0NKB
r58DsronkzVdZbWdmU11WxXJEHA4/L1377kme3NNhQ6BIhy9+XwYMmKot5XRBb6GFTK1xGS1sgyv
U+k7/iUsM2ktUZMoAGmKVOZy15NLOB2pGfp+a5j0RJ58VyThljZw3rfbLC2N1oJ/4Tb0CrMolzU2
TlovDZ3TEoz3NkdTIaorWwydGZ7AkiYxRsWMg26/nXlZIrz+WsTySQW4lO8L0N2HE2BhywY78JuI
xeVM3XhDo/dDmXv2XedMYftUpE6lXnXsMrQLQVZQM2RcoecwC3n8vL+BfyQe/b/ovUe388uV+rO0
9JXZQvda/G6/f/+lP+SlWOmRc0GoXoSiJgGhiPz/JS/1vxjw4VGPojVwjRCh6L8QFJb/BRUGLXuO
oiEq0oWP8y/9v4NelQ4hsBcfqTv/80/kpcvC+UUxBNGYQayzRCQi7ERssOjxflFHWV4XlkOffEU2
yVL3taT3pI31L9/J9cef+1Wq+UkI9fEi0C0AQiFkRU/7+4s4ee5Hho6+jmhBzoqpC1dsUeLcqJjy
/fUr/Y8fh7M32BYST9ES/v5KBBmz+KfwxZwyVa1M/P+3wD9LtfmnLwOuAO6+4yHr4sp9ehl2Bg5L
pfs8GkxIt/QS+nvtZsbfQa4/yRL53ngZToYoXZCScij4/dMgUkiCoLafZ/AEK9oB9lOE2Y25rWVu
0K53FPNTvR7yLDvYiC7+5kN+2nPeX510IijAyH5BQXwSzilWIQWV8WznqdzYZo74HkmbjQ5JyJWn
cmtTTV56OYmk/gB9/Gdp7/L9/b4qCUWCZMTEhPvmT6m6SB3Bi5jzc21FXfqAp3CUCzjdbHcO/bVs
ZQCGjtZJqNRrZ9ON3DD09RnH89T3t2VQwTH46wv+5xWMgg+9nWmxihFkLyLDX24TD3JdNlfWc58S
4ePV0X1dEaatVP53UP8/v1AIC9oGEUjGJyLQT5d8FHjF/dh+Fp2qSSRwaQOrie69Bvnw1x/JXtAf
v3/LHvsR/xoBu4/8/TOrrfCEYAHHl/NEIPR6cpK4IwENWTIM/Sq/S5CfMBKPVejAIhzkOXNZXLmG
RyYlTQNvtlcpPeGYBi8Dh01RyvRN+sTnrPrGs1/zkbPSKjKJc1zjBqZRQDNQldvBrod5NUwzUhBU
zwEBdUaUeUe7Lgx/FcghrCDu5piZR9ma3xakoqZKpLG5cmQK6QAjOdY14URDvgLR7Yu9QFHbHgl+
mk9kvPYXCednvctdFSS7kXPMa5DDkj+1IpTFTRCK+Mn21LxwFbVRnllpFNYrJ0051yrTHq6q2uvr
ndOMQG/AcirWfWA6d95Q5HpNiGdXbatJym6dj8xdiAfNy+84klJ3mxkoKg8SJsk9M15gw16F6RpL
ey78M86fLfjSKjbWs/BKsAOYxAm/ncvkLIrQCK3GnkzI7eDqiQLCULN9nCkLcIiqZPgaiyL+zlDe
DVaLGlNBm8PGLF/NJjCiN/ib8nYeXNFdDr3HYF9jVfHitekxUymMvSHSuD6vOwvP/53DnNI2NktW
irgpe6/1AINIXQAcWEm/qWd1LXHsNOOixiFKN/NXtuw6E0N7VTUcNJ1qBD9/KWZXNM1LhTY5tW+s
2amC/MzA1dPeptyiPX5gpnDSuxvBTHYcUhp0i+vO7hW68dxsVG3sTIeuMzMvcCiVG2CyEsg3h1XO
KbML7vMsAs7QrQUKSJOBgk+6erQWCOJ0sxGmKjPb2XhW5NdPEvkBHajE8XvCXLO6jBx5GAC9hGgb
SWrp7rFTz0qvbCxFP2fM58gFLMMDHDtoQJzyYrBpZ0zXrpWkHg1du7KbJfMW0WROTqMhiuIBUkJK
+e1KcDvuqqwrm3G/zUtBiE6iqj6Edcusv+9qI7+MQ6Rjx2FAPbVv7aT5OU4laAOXTIZTGHtRdSiJ
mXqyG1B06w67/o+UEJHoZ6Wb3rlspwzJakNT0L+yokFcdSCr5V73logfpyC2aNQF2Jj2fqNzyk4q
0BueE250xdyGroBZF+mLLrvU31N8BwwJO4YmfBnWqBlaWWbV7+MZSt5F58nYOwOtQktwdDWji7SI
TNo72E6ePWUZ9EtnplVbc/ZMwfggLKw9UyS/eosQp3U7j8IDpgLRe/yooyGVrsAn99HzKFFV7Dr6
xeJhwidm35uoYOQV8RgI71BlGe5zOinXvmfkacTIrTqqV3B2NoVIlk+m2a6Qc1nlExKMkI6x5nYP
Yc/VnvJoZKRhdxrCLgc7y4R9JM+3bpshfVBz0mQYypvYH+/xShcu+JMymlEFGgQy0lGMZq5lzBSb
/CXvmtZsVmwDBkHIaqgZb1rE/wjwEoNdZ3DB+yDdHRxjm6TAGVZMy62LMavmeF2ZTXZjYhq/7ps0
7VAWtEQQdxk2YB6UEsZP6ibmz77mC93B8olR17SDk63tyvemDRpuzMr5OMSnnJ2lhWLRq2RfIYyB
wZWTyLu3tCdvIjvTj62uJwDwBd6wVSJKafAVeTyGaBQF/oqSluox8t2HEngAcuEoJ7czBDuO2pMh
jbej5l/aW0WfFGvpNvEpogH30k6jLdjmU31tgupAE1XCfV+rVopxnRQ0NYgHdcHh2Q5bu4n7Dsuf
FX1Fbwyb2VVCvhhWWn7rM2PgFDSSdu/HVvojdkCGr+M2ab96wjBOVe1mamN2oAdWfd+h7aNJNb2U
XL5mU7uU4YxOWzCCvlmGX9EsJ2pTOE1xnKcIvE7ECPWpHdv4ZQrc/C22xmrk+VHUbx04Bb32krE8
VNgbE+gC1ngJvnrOD0o4Rr8LdB4Mm9Sekzckqu7NUE/Zgyl6+zXNBSLKIZgKtR66OrkzVdZ+jbXp
PPSGGL+xQ6X0uoAh4KRH0pSsU7+x1LoaAm83TsbMeJ+s7J9obGkmzrwMvKF6tOWmMpoFaZCFZJFM
XW/czpZTaF6kQaxUebVrrBN3hrAZjGSB0iImho3bjLHTHg0WPIGK5v7InZhDgsh7Ik42BSpkExeq
Gi8NUp+OM4fT6XqiZPzZJ6qjIzWMd2Tal+PG48HK/BkpeXbi1pGXZTpbNSTWQCLUDmedstHWfr4J
UFCBpuQpGa7KNNDf8Cv4DPEHOEQrPavo2/Se592FMapj4kbYCzEfdOm6mdzyMmux6TD1HKu3ZnSx
f8XmwHWB9Ze/ekGDib1k/C92NurdYWXVftEiZo8IU4rmapR7frqBK4KuFgZGXvYXKH4GICJJW6S7
Wkj1zC1TmPtRFuAdIHUjQ22yblRrH0rYLa0OPe/ez0X/qNL93+liD6kv/rOLfd+/dj/y1+z1Vxv7
8iv/8kkGX5ZqhCYEJkQALCG11x+FbGh9IcEcvDVYRB4YIEz/Xcia/hegi+S5mOyr1JkLvPRfhaz9
BdMB1S82L4cDL86cf2Bkx+H9+3EWIzsgR8tbkksch2bJ53qFGPhFNKb2DgSmbVGZ9ap0OwWworum
pZdvO9PNkW1HP4PULO6ZM4tdN4gbSoezFNDJxoorCgxdRKuC++0gXRUdLOWPnEpbfytVvEd+TnbV
FI35ujTtN3rUZOI6MDj6afxappAyIqSpc+H2F0HCmcAVCwHaNm5UMDwzrEhXoRxfgWYY8O4G9Ls6
IPl7mljaY/2TMUeGho7Y2c5meuFXaj9U2V3hC3eHhRkHZYvXYEuiUwmZugd509qd5EmfxdVZ0SLY
6kbjngcNm0Ti26iMg+CpIyKt22SRUyR73KHJiihr9W3qqu5iMid7x3/2TtagJ8IQK+aUNhnQZxKC
EkK2nCHKKMsZGExy6Vfmpea7PAUjIgkHdspQ+8neDvCEphKNrajjCDFc1R57umk8kOK63Md2436t
ZW9vGkQkJzTnl1VqPnCaW461ytvPhYh+hpwjkUGF4SUgckSmE5qvTZhaLwHb8cYs23QFMA/AllOI
s1GRIqai8TnKGba1zbxzkMw+TPn0ADXeOqtHIzoVMUy5Fm3da9kUGbq/iX4w8Jf4K/HTBGybbIer
UQ3tuauzFwNmwHfXr9uLxMm8Q0tP8LmsRftmlfWrMU8FpK3KoSRBPOgaPHaIu1OM5DlM+iFHupEZ
1hpzeHIYXRFeIZOEb+SW9blfSgGSo6jvO4vsgMpji0zwKLWVlT3PjswPgTLBrjCGOeIz8b5HTdCj
HPHUd3qJSbrqanCGN7FX2OKECBMRaKctSqOOoeOFHDuyWVzQNOcc/VOXg6wcGkxYWbYhjRKJqY7q
4mwohayeZLCYQfrJKm7jKMvSlQUGn2wFf16Xrt9dzJFrX/RFf4u7DIHQMMTIyNncm5kzi9EET96Y
XYaURJOwJxqp2ZPVjeUmn6rHVobtxm6mO1E7zp3KbHX0y7igAVOr3Nj07URBYsT+ND1VxHrVz4PI
ypNb28FZ1wzd1sU69KTFmOwSM/G/BTpNq40KxXzntUqeM/6INkvU0ZMhx3anx7y7S8euuMhzV94b
JbiKVPBkWSMUDTAz0t7uMWfufLe2blXZZFe6TfJne+KWzfrSuPANcPTbpJ/S8sqaRsF6yG1il9H1
PdFf5SxXWODcJqRC3PvpQISEl4t0PwjKxcptb7A6/zQk8qdpLM01w0sE3EGfbWbceZs5sfvzBKbi
KiZFKZPyWUGOF4NvnInxqi6RXtOmVwfIPslZ3eQ/eg0/CYtzsUPaC2nZAdxeEEFDjBnsJSjWa6dw
9D2j2VUh03XLCWQLVmnXp5G4lUl0aaXtd2nY3Q+AFxWq6pCZ34oWuRTD0aHTLx6QNgZxckHa9OKM
qhyVuNM2Gts5nbYtXeck3HmutMISmmDVkwBC6YnG8pvdKPW9k5n37JJnds1wwjlfhPJd013Ps3DX
fdQFq7DzED4S1HWGB4GJz9xY6FBoat6kifut68BspTr0eH5X+2LxemWL60su/i+0P/ZlIW69mo4C
GXo+9RT746lHaYRePE0vwncDGSbBK1QxwwmyUnTqserUW8su5C5uxDKrXqxnrbB3yGsvwG5edNI/
Bn1TrrQu3qzJPoQGpQ/uWshWFdkKeBEPUjZ3OsogKIbGjTvro6zIgB9RCqxtt1ZQvbTeCYWYvKxf
ah0DqOIQg+C+OzIeCa5xOCTbPq6Gq5BQmpXI7fQRtUO/qjKjaFeGrPH6mSlQImia7o4BHFWIoX1N
ke3ne9Msy2QrsaPOzfwtc50bXbWeWhn2OByqHG0ubmj75+C7eN96j0HfMN0se+Ya2clpRl5x5s7m
ketlwyo0ykPC0HLl1nWP2CQu7z06SH7imVdBJoqzgrLsu4WecAdBy7umlWOeY9++A3Y0rf1mKu9t
FLKMoMduXRkumRmNP24rxvnEYYpoy/qt1maCWYS0TOMuA71/O7R4QRNdPxsiyI7wVP2tH0Xf2adI
eCjFuqbB8FbqhooAZYe1VrDr7ygfH10qjx1Ugx2ng8VLkT1FFf730nExG3ndtNbG1FxHlmY9aihi
GcizppEXRJVPUB5zdLcR+DxbZsbOm8d97mdQOHS3x0wJ9DgPx6vOzNec1B9QsESgVAe0+HWtd4Gj
gl3Ls/Le76IHHC2IpNMFtqz8O7iDzwhL1N3QpvVGOiNTW+x1Z85A7BcBufGuX3yYnEGmtesAo6Q9
AJyhvIx0f9kyzd2aiyc1TCtaVYmeDp1VTMcY2cwZ89BmjVApZVXAVWHQii0Ut9uibFy1PsNs3qKx
Qqd6E9B1ZUuZijW2DsKWzEuEp3Q1F4Oscmj/Bv7QHC2ER+scIajXzOxUnZL3PUfhtHee55nkg2QQ
dX3L3JtOO/wFy02dc8bt4CNXpBMGtN4ms4q3sY9081FkkdoLOxigO6g46F5bMDVXBDtdFaa1szhi
qKx4ZOt2V47HMK1j7AWoFF5gR924gwUJ8mxwnpgZu4wL4zMdhifLx4RSpCMCsulkw6gBeEK97Hmn
UrHboA8mwmGT4t2LRYJdqGgIGwiKdWCSUz3SOUyeeKy+Lr7C1NID5D5KfiB+1wFj7gYHLGctZOJG
d9nOsmJnjI9eOB3g/211CU1waL7RCKLIHUJ9hzj+mqPobTKY8S6m034mVGnAfVM4n2yedt4GLkzP
QHtk5wqk+kZiu3lXdSRzZ8s5DfMgjRPpPrhjFdP/YbgPIy68YwzNdzmGP9ywL049o93VoJ1vyIrz
Xan95kY0sHxoa3bVVaXSC6YWBr4SOJ6jFW/CaUrSbY861dliD6RJRZsiTuZT00RWv+kCXapLp0UF
dFJ9m0uqNlen/kGEqH9WcSIncXCmOB0AYY5J+G2aMGfJj973PyqI/k+O/hZ7/X+ul85/NO2P6ddi
CdXKv6sl64vBngtAmLGahSF/iZj4o1qiWGKkAkJ7iXtymQ3+u1hywi+Wh38fcgjefTPwKWH+KJb4
TybjgCUjgJ69ZdjmPymWrE8DFqI9QH+baDB5CwYpFZ/GDKmkyzQ19Fkbgze4DN1b7FkCeNPkQJxc
ZWWhXsq57M9ov88hGwya4VVtphEnxlF/b9VYv7Cx43GNhbqXI7rXFWds71mOxJJI3QDVI1iqeRmR
3jtsM9/+v0rvpiXygCPiXy27Q/G9LH60nwbOy+981OmmY34x0EIQvxMQ72Qt0VkfCy90v5DvBkLI
9h3Yrc6SoPRH4oH7hTm0zYpkEL0MNt3/Xnhi4c0ZLml02HFCRs6MpP5BmU41+VuZzsDUchk5Wwz1
yLGhYfBplJYz+yrcOvVOTorVHMkZMcm9oEBrOgHFLFrstrQBqwUWmwyUnui+kPaP6FR8ClI8OBa0
lnOLfj+2766cpo3CFlfTAJ0YDXqtZ89rQfbx0vB2jHkXxY58w9PbEsFktdEbi78MV5yCXAz1JcPF
1YjItfYPAcUr6Glgr0qIr31YGtUbJtGg2RJHZgFNT2JIj8EUdODjqnCM77K5Zww0MTGEwOsFaIfX
y+efzxKz77P75XNAjfFUh5yED1kEd1Eg00dJ3IL5Vo0+bo/TQLQnfitiqOZHjPGtwNeiDG+fj2Zx
03OYkKiBfdfiZ8jSi7CnGlZjcwobBwN0i41cuVwJgJ+euyH8HbmimfNad67dWz6nMx03G6M2ll9R
iYfeu6EnidHPTTEJ7KWIHesFWO1YYsGh8N3jA06dIwZEmNW4VdDYNxa//jxi0wG4UfqRcye7OHzp
W/pzi+59wKrM3NQlENPv04U5DAu9/2Hn5VSeuqQwUbDbVZfJA5FV8ObdrkmMLRMpA1wah2J9Y+ce
4N247sryyp4cVZ2w/Zq0P5JZmk9940ZPNfpNcR0brUMJHI+IwqpUo+WRnFVJKrGKPN6Q9e4ea+Ao
6dHzo2k8JPTy58c8n7LxCrNdmv4gGN1wTjOqXoRNjV3qvWr56l5qkYziDpKoV78VrmOqKzdF5UuQ
DlfySJEctYznqjTf5bYa5d0AdPYxjso4P2SDbZIepioiv2KlLJrnSZm4xbNNL1+vmXFU7qW7uPJ/
AOvkWqMEpL63jaa1L+LecdJXvud4vmljr3u/sC2A+nVWIQd67AO2Wp9EzRxpY+NEzPbWaTGx0JRa
zpgr5RlVeZVjY7CurMwLEVhYEtC/BKYQ7qMECdkC8JhZoCZ3eX7EUc43Xsm4tTdQCxCcRm3GlzcU
ZcHJ5l3w3Wk/vJraaCiOKgoloBBGjReJYeXZkzE4KUOksMjCsz7zYHhPQiHpIPlTdAca24SBxBOO
wh+oZnk9Ot5Jd1sFxAKsirZB/SuIDnrKpYJZztAi3JmASuMTzNOSYZYmP+0sdsfBvBhVnBMd9u67
sN7/mSRVPj+SmtI53yd8YVjKAKCcPt500c4s356nqDr5tPC9fabr2XgMeitmtpqp6drxKlERwmdw
FQzG0WKjpU7S9eAB7kb9TD//h/m+Ijl+jYwemGfXL2WjUn0zFYzftr2VqEU8Ok7eOaPBUWBdipPv
ZaaZFGVG5KS3BSx7enW9mwgTnvACrjjin+FP8FKWe5jqoUq2DVT4ehVX+Pm3lb2MJc1E6U3XoSTm
XU12httCRcY2VWOJKX2kxREdYJwBePv4pEo7ub7BRWzXb5UdLevfMzvjvJw6YwtIuDUWz+9sXZjC
Hcd92ad8VY6d89klGsr8SPyDSDY0t6S9DyOAhvsAarTxrLuhfWiiMKXMMbz2WDDQpqOTILQD91Kw
EwUcrPsDYkpkiAvpTZ+3mdOF9yXHeJgNFsO4Qx3ZA+bRpOWEnXsV2ewg8fWNac7+0skk/mDJ+ES3
vku0sGgE9mzIOyFnkzswWSJleqEqyY0/qL1k4ArwvMdqf52M/Xe0GPjWE/Id5vN+MCy4KoNVt2ch
c6RVnfW1jUDUZH4CMpwdzAxnUd9OTpTEr/1sx+a+nXQkeU3LfI3QdowhJoem0DdZyqc6YFthLQud
s486Yzhx86A2hbiNZS8tzz2rItKQY38ZNtjwI4ZGDIgnk43YnGrGs6RjaG+n4rjQl4Mv0yhaDXSo
cFLNTh9F12kz9MOFS6MLYa3CNMAL27YejkWatwUeCOmZ+QargHAvIjXZ3p5AC67PIDzdbD1tuXqL
pEDbC5OZ1gmdTJtdAHgN/8R6l7C/Tzb9q33bRoztWZJeuHXitn3IncQhumBhLXz8eI3/dZFEznz7
EzLd/GiOMsvumKx03vHjvuvYAKczX2I2XseTzsIbjKV+RDvU7eaHFC+iC1sZFvzlpBtl3PQAknna
2rK2oQYm/D12kE4XCkdVp6NhU4U4IU+L/6kWm97QQ3AT9mHUvxAT5S9BZhn/2RiDvLwyM4/x5rqy
nUSeUcAGvlxpv+b6fNz8A4ErPPrK979YzxUL8+P/o44exN3EU51HqkLhtJoxSJTouTE+X5gTmYyn
j+0K9+OyW9Bpmh8/bpNokDyCQQbh0tshpF1uaE1kUiSgB/o1FVwZDSMOvF+Ocv+DUM7+ncQXeIGH
zihwQT0iNwLtuxyeftEZEWmCi5jpywHrHutwNoxhfHK8xtrlxK/0rCLwDScgeWV0TOcsDc7j2se+
Nxjg+NcBFBeslyqb3W1fuveV3btMM8JaKiaM0VyXV07difkxCwdGHQR7cM0NUWUPvQ9K5auaFoFL
jAeIjONuLo9kkfBwJX6xoaGdh8q3v1XZZFc/cA/A5v9wB/31V/ApzW4JHSJ0LeRvUqRAbvv8FZDX
67QaVf25naIV3rbO2OVvk4/i4TypWt3swzSl1iempkkwHbjvCy3gg5BNy1X8ODxVc8WiNnRtzRdk
DnTXqQGk6TYWdhsdERjH9n0E/bxsVpgB+22PMbrfDWXRVi+ONmv/oczTeXgefOD2WFtGEV1w4+IN
Hv0xAnE0aF3u//qD/678ev/cPJGZrhnEWy/h079fehgNaIhCwzknmxDZot9Z3AKzRS/rAXCeVb/9
9cuhFv39IA4Sz3Uwu2F6hCRtEk70+wsSBiKzVPnZMW6Z9+z5lJV6YFCk01vHN5r5nC/XQ+RWceF3
nL7YhWKgxTSB0KI7j4nRNDY2EnrJ2yxv6V4JszQLdDP4P5t1rTwOKTRcc2YIsw9TY4tbhtZ8M5rx
CZF+722iBqv3WwW7L3wWaZeTO9TD+MrDimAmNqr5zil5YKaD/x00YbNDQXCZ2GEOWLdEvOOoW53M
z6AMxLbjob5mp0WBMbtrsl0u6a4+ZbPNRujBmnDNHa2tXZkn12zaa+1DJ2iDLFgFdXeZ0XbrK46h
ajofW6uiXzu5cOSAH2gAM9xFPFBD7L6V5wzrWU7q3HTD3TgvFjlmY0V3lhpmq7c0BG6l9Atk2r1z
LnmOgk3Rcl1YC5qd8JmboXMOcz4cisL76lXjY0vqLO1aPW2DyLzFFnbCCuSvXGtG4oZiHS6Pn60N
B69OjFTkB5qvnnF4hPNmQxBEdJ3JYui+GX7pppexxySdEITldGxGQdDd5VUNS4/YhclzaQFneGD8
a79wziLmSU4RX0VGIOhri3qPveytb0DuaHNiRhX8oGX/2hZEoeCy03sX3s7GTkcHQQ5yuchG3RVP
6ZK5gNrSHLoHA+LSJrOMzWCr63ho7sScXGdx+d1enI9RjX2+y+z7JiayxKTW88b4GNpgM8b6WjBB
Ovey/twydbvWQ/ottsEz0J3tsrTY2WGDcKUlicePLhOBVG5S/jWGM6Ql3p0GcHOsfAzlSHyCNXWP
/Ui77EcwMhdD8rCdomLYWpn7GITtT6LV0SDE/fcoah4suyfocsnu0Xr8SafzxvOxVMosuLHn/Fz1
4TbOSnlXJdQeYnr2u4Jwg6ofVrWaz3ELMvus4RFtRWgl2R6wbAZHhICbFc+OS9Jv9kbqH1sYZLSJ
Bozzw8BAKXXWaBhOUT/vcic9gfOJyDyS88bvbE0OuhvsW99/TR3zx5xVN7Wy71wlnydwHJyhlSwR
Ipk+OIRiIPvLXRuCidl6VD174ejUyZsiDQMYo9+UjMJae4bwjR2YQySaU7mWWdLJC+abOjzXpTv5
V2QpYA2R8LUvnFC0xaXFNF9veJpAK7I5FWxFrtLvoKQEqT+R29GsN91ibHaV3XVf/TRPT4QDRWpN
o9P7owH5n+XAn7fGAKE7Cj0Tkbzv0CD7tDWaQ+tXYiygGHoTmb6krGTnVFXpfWvQ73/wHY7MDrKX
eDsjG0rOOH9H5qXDSBzoXpUmxS1zUXBLlTmk1i3diZFAhMUI9Hdb6m87qh8EBrssTH5Q/gRdgzP8
tKPSFq/6rtM79JqYqVMTeTM0k6wZT4WDJw5QZgToBQxJuXjeDMGuPs+ejFDTJZaFx6gf5K5Uswsj
jlA8/xa6eP/M+LRDczkIW555Tup0exEVnLyHmQ7cg8nJECs1lo/xMirnKTj8zaf6XSa8fKrFPo56
g6cT0mdvuTq/nEmMJgH4AZBgVxczx3h86cG4ybEvYyDjCVK/jLHg8cskQ8e3Q5qlUKoiOFuvKTk5
kYYnmhFPwYjKDL0z+MuksMweoKRj5wObOMXv1ScGKvsH8XZGX/B0DYZ6gRZxUESpStUSVxhXbxnN
mDWg9nluTlL0ZvRUtW3ZXlEAADx0HcGZ8K8/u/n7eYzPjmwFEjygXMe0HU5ev3/2bg5K0xyE3s0O
4yrydXBxnM8Iv8Yzx+3qbNVHnG538t2+SCwuBd8IhoOZwITR/o8E1/94I/zpSsB3dWyDhYUa3wce
//u78WGn1FHVWNRpvVE+4juB0CUyp5c7w6UrsVusnvFB5akA4Jd4svwbI4dJQ/sXyTgpKCwAaj6c
ro4DYe7zISVqaqfwc6s/j9KKglP3fuvdhFFklKsYf2CzhazdW5B1DRZyaKLZONSu6d5SZNovg5XA
/1EdYm2EhYzAT39ztX4/0XB6BrSAt5b3xZUiGfzTSsXFFjtuKvWhL4Tlvo7CldWLsNDqnSO5j8lV
8EpxwNjsldspnokORmbZbvOxHd3DEMOXW7WcvvYx5UK+N3pr2NRFaY/H0gbmfRKyMP9ub1sW0H87
HZa3jLHDwtjNsMC2A+vTAsMVbEFFgxXoIbEXdyHKIwpzL6z7beDHRryjWwomMeu46vms4uuEhlv7
N5eVNvCf3gYZIFxe3gEZJX/65ojFqD0bd+7BTfFAH00vCsNNPHVde8AYD3KhKTOYCozPsTQi6whC
71y/+2UrqkSsmXbWWlcpnl3AknGruGcrImTHB9nhPIaTuKwHEIGzC3OM5xJ/BM0lK7YEVZic3CKI
Q85Ly8+mJgGWWx32bI5UH16NRByVDf1C6XvnvUl00aZpKnZvEMa8QqEizzj0TCxWfRAyVw3Kuquu
F2aDdcf3jz8gjS1VMtErxmu+hN66lpPRyO3H+4wqzatGQRfpB5PaVO5aO9fRHa0Et13bdmU8acdD
6tNLINzH3Eqc/mHSrmi3Hx8haqnfH0xGw+lPgyznNF01npO759xDwcjpwlBy66moda8bR4vsNUNH
2hMmFrfxidwuZFzvm0jkcmS+rbw4GjkBQT68pgg20QI3rTOhUMn9Eg3BMOP85EAm1m7mwK3krJK3
5b7zXL6XjweLVarGuqp6sj4xTkjS2jBoxybdOqkNxqCx1dBZXe5TFCh8alB5M+2MsSlplXxsyqYW
GAmjeHnMiBBZSrxyWDcX4DdgaJeFwP+KPNqe+LCJixvhxPyTSzKhYXLOgMYIdzt6ufKe8xEV6Aq7
Vsf6QB2ApAnbDybFombbmpOON8m8FaiuQMltXQV9xLOxM9xkYk4PhXcNklhLxDkTt3EjOINcffzu
h+naHiCNcUS3WH94mbh8WeeyUD4uJZ43nMYfT3+EFyyXMJhl8xyWpDfschO5ubG1ZdSVB5VJszor
37+1XHi8OTNIqvTnqPtI7BUJoNbWbL08/dlFlZGyNvn0m56DhNzVNWHkLcABpbNqb3AGuzXiLEu2
5HlHyQm9VSE54FtpuJ/D3PH3Cad2dWyZd/cA9ry+vVs4GdN9oL1Cv4zVrNw1PRRO4nmNjrAwUmnf
yazV4pAxzzgAQQ1vdBq5CG8+LnSkadvsRLA4TeC1OmQahgUnp4um8dv6ZKNbth9t1SiYHFywPsa2
39r9QXUDmXibuZoAfnrvGNjC1NZ4UPPgFacYjB+SRp86kR8qUu77pGaifRUxfVZbEJEIvEy/Crut
VbiZtawA3ZzJ2u9r+Cq9QHGY4F7diyAu1LbROmnOkOtEw11DR4OX9AdWgCfa0UcAECv6727Gqf0M
w+ByMVlqkk4axndvFRuuO9zOvKe8W7lErCDpCaz/4uw9luNG2jDdK0IEvNmWr6ITSZmmNoim1IJH
wiXc1c+TgCJ+sXQOGTObNhRFooDEZ1+T8fdjvK8I3kyTu2+IQvIqWJBcunRdhf//JuAl378N1x5o
KIYzJltdSIbXGSZwKtRpbevM7CV49aWdNtTzHlqrVudtaVkpfi23559t7dT6GQDdiOVaiROObpW9
PISRPhhHtiSJGkbTriIuEGlfSsVy2o2AnoKNmi0Xl8nivXkqtS7MnrQWQ9DtzPQjP9YIyfUPViFx
AmZiCaXBgxr9w67LzjtaTQdAfo5B00BdGhFLAmrSQbfK68JJd27p2nAOZIDvIIaDNKbMR0YXL04o
O/q9IoDH+yqs/ewpL80RCS2Oc3muqmKcbrG1Gd0LxKex2lItmpuoiZJayWr3KILivnEPvLRyj+/n
dOdtzUOCDJAV4EZbanNJ/XE1EfPNOc0mNpPn9ebyBtaYVU3hD2qPftx07F1e6ywHrZ5pnv+FqiR6
Ci0WVmhg9WiVRsjs4GSM78aRdSOMBNEL8rpQX0DCTdifRD+j99qVQZAA88tRE0+GGCULGr/01hpj
K1KazlZyaW0vd9D8VuwVuF/9IO6AsMXDU6rZ/RNqJhYA0V6vGiZGbvcc9b3P3MCRzNE9Z7LumJHL
xx4t/H+7rNWTs4kF6mGE0mVB6mDaA8KLJ7zLYoHmW6oPYbfnrS0+u2VMz0zXMWNFOkkAY3C+67sh
JHxcfGbkCEqxGTrbs5uAMprHUO5o0mxxYYfWv/p5IM9eUzXf3380f1VbwBpwDjcoByko/hrUYaIr
OVC9cxajNr4gc4edShAZTCqq0Erno0ESCDfkxq799/3ffFWGqlmZTbHE/EoV5Sb//7YQRs2bjSpr
Lhp0awwL6JFtH3zKrah6FH6P3MyQRoN3iSrxb2xyh7bgXc2eAqManNehr+jWkWRhcXlkncnG9f3L
u7JhUJfHJladVpKIRamuqug/OqahM/Ih8/3gYhWJtS/8Ti9v/AHRwY2ntW1zmNDpIdOa3txuiMHD
PSjL0dvkrttRmDahE9xGdhSYt0VSV+MZTY0wBsyMYxzEHxla7h5HwKG8C8qq4IcitMz+xBugPd7O
pjXYhwjIpvd5ykIZ7t//bNevI7BhakRU0/llPITr7T0OW3qSYoB2k7NVsk+xWxOqR6gc6NfO0tce
3EjwlXwuR2ePo7UmPzAtUciGPypmWjIM6xSRQIeuTrxfWrY/bm7nVYC2Qss5ismjJJ20gOEH4D6q
HURO4p65B4XaC9LlvrvhDBXd3VoWwSTRNTyFJ0MMH+SFvy+K8tmkUbap5hU74iovpMiJcsea5Lju
UpHPphfFx5MhdJwKquF11o4aZRf9CDGYK7DF7ub6FzgOnBKA56WsbN5/VFdvCXcKkaTAM5gskatc
6vu3x7BDfT5FtSI5NlkQdz+khpfvzzoeCBWyCPLoGDUsebYWwF/9E9ojXnoK7dkCV41wk30Eo14O
58CWNPdNJkrxEcv7r+baM6GLwPsAJOIT2a9eE6M39CEdgR7qRWC3nzsPmTK26YAGt8z5HFCUtBlm
+5nYCYeOvQYSH4+1G+jTjeeMHsOdD27Y26OFtDfTJZXY8U6hf0Qk/u0NK4o8xL5Cn4+Qomz29Mj9
Zvukhl9xBqtVJ9/BYfBE4eT6gttm2d5TZ8O2w2jErqOdF3XZB5Fusfz5s+BwaEgAyRDpbLUauE5/
Ta1XVdzC4ZyGlKomGUqqHV10XvQJu1k3+yLyIs3STT9U0BN7hAydS4Qk8jZMEGmS6IZbJ4wbetoy
4Wu58hFVTVZfGaop7mufjmPp4DgQM5p6+ODQzKzThLEcI/aTa4UVjRr6K/M8KIHpRdssaMaBN4/5
E1/ylm4OuTuKdxCJnPj1F60tRCcTgkIToqe6Z+DN93goW8c7NyooKLvCp2AfGKcwUTCRh9gCItEX
nUnKvQZuCrXfwJB0/OIsf2GtRvtWutknJ2xD65Z1q0yfhIla/yeG0iEj96qtq7s5T+gsdAxj4p0W
GlyEg4i/ifmsmgcilBiPXybU95hrOTi/RzeNFGl4C8SbP3YtJq6HPIhD9/L+SVse25vH6tP7Lest
FDE8XoK3Jy1EoNTukkY7IoHYl59FNc7Ws52h8fTVRWOBpmvCAf4RlgVXZmueyPZujfSzQV3pIT/W
wTFkO5QDMHlEUxTNyYoyPt8ObcMCt0AkqzmMqPb1O7THqUK0FInGzzGyWeB/QpiRH9h2GQq1+EdY
VnUaUwyYXguADO2Iq3eHwWWkYb0YX9Kk5+lDnK3bLV2AzgPBdY1d8RjhBYJ2HOrwNnJI9T3FV1ec
CID5iPpAbT1UeYTEPMDbWd+m4Mq7vcusnI2LgQDeyQwqB92L0BrQEhrmB1t1QpeUMjQ9OgheMRqv
4fN/A54V3KNxBPNmYFrR3gO2pBDBJl3vWTkZzTenR/sAD3TqvAy76Dz/MrX0FBezDBA9ssz+SzTW
0QvvZosLdzrm8zdGtdSOoCe8Ab50jIZgX1DlB3NM9Ut73Hb7xsiB5Cty5bABwpQ+dwPKLxBT68bf
mY7Ox4l1gA1H+DrBfdo1boH1KDTag58FXCAgCBNtaRNQxLbGxWODlAKVO+7JwwEhV6Vbzqbedb4C
bZvDe8qcnNYrrcEAx0bZM7TH5K3cSvQMzUMkqCRDpJa6/RABRLlpiAISNQS9RiiwoFY+iyTAMB7h
yXSXaznsobiLKZulVnfpc2zqpIkBYjLYBbzO4m1e94h/iNGPf/hmkd6XUzjlnxrChrm39RzpgJkF
ztlNwvwRmjlDqtpCj3HDYfOJ5Lnh/cxwBEW7f2qD4aTx1Xmn6x24GCPz2bavTiR4NvgJs3H04k8s
PbzmXGAsH90x2ESOoKzdub51LadhIwlqbxO5jM8eJjd36lekVCS4KHOGkRoG1S/0YRGXh03bt+eu
QfONeYrbPbRe0W5LT7rDQbShjWypVmKT4Pb58ElLGyUL27tKkQA273AIuxJH73CiEr4TYN53Fj16
wcqlnr50cNfoM0w5TR9M5FyV+/4MEAEtTYBbGtBcxZ68rrNk3VgF9G/rMjBvGnZTADdpG8QRb/0S
d7eR9Af/JC0PKxoWvJ11Rxqv/q0qV6WJsQO5st5WqzMrQ6EJ7fqrzWjNP+g6nOTIUXkdOV9+YjE4
U0C1jAU53U2j1Z9EkkQWKwcc4nZeMOnjTRBLY/qWMnsflJqhAyACPLvbP5u+lsA7zwCjYGsSdmcw
d/zk1Ovp93ujrpIj0L+ouM30Dgn1TRLyRj2ugQq2nXqoXkMY83AHI5iBMbCe3CJpfsYt+Jit1pR6
/qAJY37mPgcvaHMY3a7tQ3TNAbneI0ZQil+GHSL60NLN/ujx40DfvZ65D/GC/3PBBk3nihlYcwTD
1dw6mZwoFidEGk5icILpu8/26p/3Yzz18F/P0GYbzphc9xwmq9fj6M6qq3ZuKvaEsMnaFw+zcgBy
MKhjxsoq5WRNy393WTOXP6gDquhgSAbOD6loAb5EE0iJo2ezQj87bNB/aVBGHdbPQTgj+zaI6VOC
fDqaGdQILDChFLbfUNMbHfBLiN/C0cxEcIt1aent0wrvXShKTtvDIsVj5bhCXFDcdIZ9iu2LgwRI
bocPQTVa0XMrAx3ZaYp5xGe8zEVdHZ0QcepHUfqb2Le4/BWB+rsm0pDQeJ1rQv2FID6fdCukrw1z
kWEpnM9dv2+Qv7Tvla6eex7L1FCgKgfhOlZ3Pj8t6WsjYTc+zcPnrqSZ+YpYrEUBCkjowRNiYu0B
zjDbCbQvms0aLYbI82PkkZPiJ8cLDruz4NsoJMdIQL9FoSGMbSInXhCoqkIiku6+C9hSnrPUmP/l
NGHZYNcz9hG27zbFDg11AGjkWACMCQDRDAtji6cUtdgiYx6ncHwiUzrXbRPWv1JryJ17tx/dsxdi
LLDLqzZ+9Bpblse1L0NwjtEsF4bG7waw4ABHa67VkwW8FgIt1dthi989BhQIk4BTSBtjZ5i5Dvok
Ut5qRWCiciwa96xBrEuPfuzEpFC82+Jb/LwoEz46uG/OreobLNoZR6nNwqnG+ZU//6PDwqQPBdkM
1J2wwCvde7oXD+duYMT+UA8TNCeOfR39u4K0ar7FxW3M5pZarPL+X9oYRDFxSQe2bnmqW3h7OQ1y
940pjPSYLKduipq4OiBAQ8QL/KaHWOoMLZrpjLc9bJ/ohupXd3aIa3VocFUrlGo97rNvA5B+/35Z
17HaCaC8oxvC4glaBVj5txdYMQQpggJpM+yzcMQaFFN9qws/gmOKeLW/cSO9YEcbscxHPynSkE9Z
dw9p5Vv9EwsLKkx0jL0o2YqkwegrW7prp8V28MDnRYXUdmqrfsXljhoe/t8U3eJahIdS2EUtmpJL
EY5EIN9vdxPmTj7L/+FgDVYeQhZVJTc8aE07e1kbZffrGgXrq7TdSzWbf46gojsfwdkWzv2faQzF
F50RCJB/k/OkX8tZza2Hyis2Z0cI5/H81axyC9GHSmrf9LahwKgXZ7Z6QPn1ZFZJGt0DzCGt60is
UPJmLrN9OeDrAWgFE9pP8O/dFhe4vLsrEYpKarXtiYqtPcZgeRI1kdpqSHHk53pBxKKZNjgniYX6
f1OLKeFrP0vb2gsn9B9XeKdYkGJrMZGQJKmqE181IvbkTE/h3LUTDY2D4ZpT6eJF6AkAwzViZTIk
Y5mjwaUKDVPNr0QgQnxmKTgaJro8MFIPXyE7FeOriZxxb2/SKCsJTk2SSftQ97jX3azd0Jq1J0AA
6ZbNeZe9GKwm6zsDDSeU0wf4rcCKoR3Xr7Xue/yKeKDaX4Nl6FMQ3ODW0Pr31FoggJBnJ25Nouf9
ZOLAXnH9NV1ic3lrPYXugdIiLpYJUiw8QOa6kql+6awKtOAUFW57CERJ14t3Mg9sDbtlhUkDTIQF
NBxQ6mf7NaOBGhzlf3BKuC4QiHX7EpqYE54hzRGn0gXEulYJNBIB2mFT7BXlzfqb56pKTW0XY3M0
5pt6gfevSOP1uEqsJRHTBnPQXgofw9IMF147wZ3PiToTm8jOA6M2eKT1m8qcqSyGPObSDIiP0AVg
PHWHfAFNBzlpdlv75RA/AsfxUNX3A2QNGBxCsGWUZXdj/5BHXV099mYJG7TsmPrtq2HymC6SFtRh
NivwCjuH1TKgNQqg2fxVGOAjv+Q6eq+7GA1g9+yGCcfDW+OR4/M4MWzhru5QI869b5UT0qeIWDCw
jzWth5FRlTl9SpdJ99bSLNeGkAg5p0XKvc9NzCKiggS1pqCsDklK0CMAPvpoGLcv653q7ZKvhHEG
FVQWvQLqQz55STSkul9jZhn/2LJN5SXvDAvc3jwTJmtz4meVouVy2yVDukaicK9zCeP1GBRGyQGH
3Qnwyx8RcH6qXa9pMSBPimFfulh8bQJW3WzZC1jhZ9gALcwBthVtvQegxFvd4p5DoQe3+SUah+pk
eR7t4XpaQtbC/j1QjuoHgmpJ89DV9ODH1JzC/rnMh6J9sTWEfCga8tSC+BLyWW7mkU6X13/pkKHn
G9pPKKcOTUCTJV+jRoNeWlc6dNIAHbLwhLNQGm3Dgax7RvxMlhcP/dx5Fw2k3n3lM0TFQGLmBfwd
IXHM4Okh4p7nm1jE9KsVamPm5zHMeCeqBVM/lk3G29DWMfcJpRFVM4eNekHWMwwRRnUq6LWPjzFu
HqRIWaeJ/bWgNgC4HhqfmMS188YD7TJ9HkrO0mOUR6Deto5vTS4lYpR/cfHxjR4NejK32VkZB/bV
090RxzXNcuxfhvS5bODVtJJ+OYE7QuAWPW8/6M7rHGG1wYRtlTvcV8fbsimj71pvHup/A5KKcWSM
xIYacDz1ErAdHNMUXn8svBjU2hxrp7Cvk+nOyxxajGaqrPCesnv0HocRKsJN7NpMn8aQbIkHkxWI
8TtwJk/ITcsIsflWLDHLaxy3ATUIFHLYWINLxHFRSprvLX6udZciGDx/XUkN2cKZSSTGdHeA5MWP
iRQv7nQwkQ7f7ks0C42xP1EiqNOKurvEGc7GY0xuM6Ov45PL6+BcQCnBr4SQn7UUgkbbTsk2wFCk
U1aFTkFX3kikIbJG81m/oz9whF7htrSlyVTeVJZXiFMwdXNO4PDi2mFCgax2U5s9IDxKl2a3xpyc
JQ4h0LF4GvB6WI2DWwj1O4c5QLX3bW8SR4dU8B0i4IQEHKYH88+E5gC/vhYuxniSvtchukWMzS8R
Uoj1qfFB1W/Gzi6GY9YbqXm003FuKIV1gUPHDKR1N4JcVH4ACDXfJLbJ3hTNkrLob1F4NpKjZfMu
3ExOSIYD4shJNcw0lWfTrqmAp6RGe26DWEGllrEI4aMYGGCDukFxhSASWhhZf+tbciOUa9G8oHUA
n85weg3s68DhUQyCvodPRkOPgEvkcOLTHllxFuBVuQFJrF5a7HerfV+zY8DteIkGblKSJjnHS5rk
HyCxDLEPp7IwX8FzqNdIxfjxUUngiG9JojnyOGvsnaE9eNJByx83Ds17zOlrwvJ+LDvYXnoRz+IT
xI3ae2K/qJ5FOKtclhk+CQ8sCOhRpUDHbgDFfy/zf3kwW2eE2bq8np7TJbLGhlGk29hDgg7da6Od
MalFcbKwaJxVWjUjbKF+lylrCYFnC/Fz5RANeqWunkCu32Pg0vWPUUbwOhS1k9lPPWnTPtZ+03xU
j/rXBSmyqUpYCelqxkpqV/O2IG1BH/dYzIZnsUTz2TDS8rYWOWoacsyIpEHuF1BeVhjhyphCixJm
0QjEmj+whkYRSaxSiLtxMnX5tUZCD45YZCZMhN3UJ0KVHl0zen+A+aZ7WcBcyAGjWS0ZZX0T5oVN
4nht5Z7zITLs+xWij2kWTe4aYLXChZ6xso8Yy88kl4QVS2JvrD6P+v+qmMP7BCPRki+it2V/Kfqi
Tvf6LOCTIf5NKYOMHMWNaAdVIIfRAAHPXXptB8oJBBJr1iY+LLr1uIMu7XdeFepqJTqh9ifcmsL6
R2PHurxDt0OSjkMrZ9WKYzeuJwR6ppfOlHTt9ww0ERwKVyRUGMxC+6ewaWz/ewaMlonUzA7muNaG
a8201k9VObiKo1lKUoZMGCLesI/kwn8XfwsNI/Z8gmAUAMLf+7A2CSE+Vu6fEW7utB0mIer1wfxT
O0P1i3FfRnwEwqjGamfnDr1M9+uKaQrzKN1lhLdUhTx+i9ZbRPm1Vlyrbnvt09Y+eG2P1qsGycBz
FxkkYMF8REUJJ0Zf996sPK3br+FyfViWA6gKRaPGpdJg2dxW51Z62FeTpczxBDhMevVv5lfmppQm
cKqQdNzAMGLKthFwrNqXLAEffUwHFPABIC0A5jHFHuFTwn7RPxjL4P43QWudfrE/pdD2+j6I0ZyZ
Ge//Z+E/JjEUngxWwZDnh3CXexi9YVznDHMybsvFUYA/NzIOlBxaENmqZFp3W4WHy9TXDOVaen0r
jbDIkHoPE7WzvTh4sOIhKJ+LhTXpNvCVLjqcXLGvQEm6R4iwGVVXgkollYmqU6A6lW7FS0AQVP+H
tQu/ao0OU5MSnde5XLVU/gqAwTeNy9y+hCxhbxvcxPxzFBWgtQBuNKCUtrMTd+WhE7k/ZRvQMAHV
YqvhiUd4VYDbleY2M1hQ9RzlZ3YHGV8UL77oUvNR89Wxileim5aa6rtyUfMAJFKWPOuuGuE+mYwU
9MsIn9W5W1dgdo4aAW5zcvKyO2otQoSI2Q+LzcSuDFFFcpE9bxsL48+LXUtc2HACCyO8OUytPhQU
9N7RkCZ1E9aqPko4mlfnd+vxX7G9blB4iu6aoKj80yykPT/xwnT50W27ydvYIqmCPSomU/s44LGV
b7wU5BXSqV3ethsNtJx4FVGBFosmcA5DncuUqt6ykpmrnbJKUV9BytjNc6AXw1NmRUlxFzP0RchN
tTdrq5O10via6QiXvYZxnTOhxCvAfAJX5IF/imxtlEeGDiNqjuQz66bOeD+3k4U1J0gYb8Izwww6
/F7MOplPcknDXTcJf8fKQyJwssxbh5BRBuaJ2SQxfbLZW4tRR+6m990ZVwHgdAcPepR5WN+FNnAw
u8nLjDWy5aJUKT2kI9CEqm13RzSgxZmDsXpxJZ3Obi3kWOBy9YCiJP5VDYuc+98F3lKLeEy9lLpn
mhgM+XzZy1OcQrSvNmnlmPiigZucP8F5h6vHJkMZioGvrP5xHUTzPgcLGnv9eWKZ2kI7DP2Xxpp6
VlDIqhqPufCN+bjOBld61moHVeSYPhrqqHTjGeFZNS/yQWicsbfq0OULc4g3wWzq0wvoXoi4QSfn
8EuAWU9HpRhFdzVIip2bJCl0ciPIJsoPRWiuXIuuusUhFyfk2HY1cGqKPqg+6PyVgU0gTiUgXOOC
tVsysJBpTMTvltQh8oaZHRzcVHBGpv4bIcIPzr/f2aWrWP97LZliyOLmwe/MsfjCs6nDAygUxAaj
agi0yxpo8y6bf43AKKudJgCAIkeUaPKmbVopcezMKUVEZuTmjcDJyt/0C6A116eM9Q5UC4Cm6+jC
1xmUCuovX5W16aBTbue9yYbQZ8pEpBMDxReU+oGfOAtTEa4jYbq3vtGH/Y1TtZZ6TRcOZe9hBvef
l3r87RT3dWTPgMt3ZwcMDfUvcmgomCH327C+03QmZ64/MIGeuPnFjaWzEnhGapigUi/hHq4zP2J9
iTsxaD4SAV7nnibsNfHIyImMl76qcb/B44bBJc4COW3ONy0ySNErM8xE+4APIfWC9jCE2gAKWDi+
/LTShBm82PmdW1A2og+n+xzpwk9c7oSTT9yJqgoz/ZhWOCRXSI8tWdMZAl712sd48LjWYevNoafn
RUk9nYtbx0vDlCXdZ2zVjXKTYg75EWrNuB79K0sHNfkHeUHv5egKafDHCLUTGr1oKnJgfBQf+0IL
CRB2kRVYbdlGQ3xnPG7KB6jgo/xFGaJApGMZU1w5VcHYJpPwmbZ4xrXt7bqsjhZzl/dHl971dTKS
0yn/2dfqbuDY1/BzvREZAjZWc1k52CONJkM5Wk95JOJXTCUNp3kUEfaFtFmeBPg4eVZzRKDCOPky
pQdZiwKKb+ZFiGtG6HK7Jup0XhbMKbJ36RjvtYVvDvYzHo6dpmMYHc1mZ54EMjGAg/XOKo/MjEI4
nK6eHeGuTzCZBOS0i4D5EfBGqxlEnwLFQFEWd3dMvlop6oPelhgqltIld+Rj2uxRZ6jaLylebRxp
LO3TAMfhsj+2lS/LpzSicr4UDL7xdaKeH/d5j6Mfcyh0vJikMLWtmOV5QMuky9736zpzVmtXpEFX
GYW1rJ0APMMuXqJIhQonQXXdZkAapy5YacSl4Wv2ThpBMtA2RXO7g8td10dTb0m3/VySlUdPcZl/
j6o9wvxRJoLzWi/1hU/lxwh7mefk7E3TbWKzodkyIpHTB+PaBb36v2mtGvzTfuoQmEwwdR6gnLen
NjXB7g7oMhzLrC/ay1ofFmZKkoyFGAnVpVaMv+eByMHyUq5zqB6sLt1oLQUqKSxAkl2BeqfcA4on
aQkTaznEq12xq7yJmxMUIsjOJeaD0UEDpAoZIGv44BF6i8Dh2T0XM/s6zS5+iqi0+g/QF9ecC7hk
tg6KV6futW1e0bcfc2B/wgphEjTXlpjvM1M5jQ1BoziWtfEziDS0CiOChnWSFa/3KaoAzTy9/+pZ
V6+ehyKuUnNidgfLGVOJq6tok7gESa2ZN6t6RSqkm14io6rkg+33kbvzNDT4twxcqfyj1knEBc2Z
/Dua0UW2N5nHIcuZZrJkZaDUElDYSPN7N2md6rEajeZ53bZDvyeee5me0delQYvFF0+5erUkJIrL
uqIqeli8d4gpR4izgNwb0VZx9H/XpmOVWXGHqJwf5mLknWtIo+Zzl7uhe1NYej99AAxbPvr/zqHP
rWEBFYArhRoEpM662vjUo9N1WhbjMm3huHtk/m0d56n1qfip9izjZCR9Zjysk/cC/WzvHmPUHjW5
ZsJEbe0vrRTz8R2Pv+paJN00RtuahENw62mBf9HxeS+CLTSm2IYiZEN5n/qx5t6X/mzsmpzJ0abs
YQrtitCg3mNe3ke3k1ebF93QO/MGffVB42Y6jGu275+N/w84IewqqiH2SWxO/oITMlaAv4Sb3TGT
XVlvQTTAlInbQX8o06RFIIndf3vxl6pv1W+AmGF+KpygD58MXJU/wvdckcWX0KAr9iUjBSho7vUS
zgtlzGIiro/IQnr0SanPuJcR6PxY46kX4y06g/fJuyS6pUexQWcuh9Ki78mPttAF9rChU+SHvPAn
NAh5wAx3l/23etGYU6aJth/9zvBYDnfMxaZU149KxTnZRv5o6afKHqkkjKzztE2mo4dwbMHFHpoo
b8oPUK4LWul/J5CP6xMhFNsRMWnFc1Mv7x/5207gc3Rzk5660IIPP2iwc8H9GE7CuBv+ww04iyDc
xXVrdd+BtVFWhtZU5fcTw8z889iYU/pv3cjC36dwHTx0Bha2VNzU4qsWERWPUkH4P4hs9ltIJdBY
oJTgF1mVmgA/MVx4e92NOVjSQzPyMmioaZznLqvEsebEz+RCkX0b/WzQHQADI+X3MBWoLkP9RG+w
GqRMNpgFoE7Jul8NCede3hb0gnh4YjgnD+2kRRe2L/68x6nDB3UeOMn3dTsOOk/l55WctWxgW9vX
0c5wmLb5xxnvnn/WAXW5xJpgUo6ys84u6sEt+vQzRYolYPFPlYBN3lFHYKk6tt026qT8ruXxFP7M
2s6b/5mGoWsfWtTitQ9eO/Mthk2xGzFEZbwIatYk+lzHHWe2KoJ1b178paiukiDywAnE7tZyE1xf
aso157TCeoGGkYzXPobVSYIkgO8kT86EkC0OvNheXwoIqc4Z2qsH9biaw88hcEPA+47VNaeBLUP2
SLdYZc957ovvZYSU7wfnQcm1v4URIeXGaAg7Rcd0+E1XGb1uuhh/4bi+Gaam+MnMIx2fExOFrx00
2vqflWKEx5RbH91F4YHOe3ZvORJRfzcuojKDrtkk6DCv07POkhjdAZSXsv26MyTYqEaOhIoskS9Y
vYO60rKbsaqww4pL0OznLqGPOLMSrPMveP1UR6K0Od0j4EaWTfV/5spBg3lTaYipndG0TrttEoWY
JYBqot5ravY4z0Bo7KrdmAYw4GS7CqK1lSyDG98a4WOY1hRZBwOEFtaKVTQSJHvLKS8246JzEka1
f3SyKXdR1x6HeEDCUw1qkfhV2XVS2ylQowqN07Fpf0VZswy2Ycr87A5HSeu/IiwwCLQsWaJXlKOk
smcTD4J1nZvpiMPLMx0J7eiwrF3pepj6iAWNZVURbVSDtFX5kgYNU4tV34jtOy+NCb4D9SPy7gyY
lvdP3tQmgkkbGfTxfFIL529ebzeYCc0RvEFr0pnEgnnvp1daWQSfk7Fx42+S6dM/7P8HcVg7s8bX
Ym0beZVe37hRF2iAAoZUB0/azTJ+Wq8zbCvq3tly8/Q4algx7qt+asdTMqZqSNROQBPLnSFHIR/c
ZjLbDyKt+TZiKcqpZ5Hp0AR0LF3VQW8jFlyn2WC4aoBaVipk2dJ+Fjr7uDtkT1CIo0Srk8s0BqTx
qpE4tKBTbPjnqmvwn1zHmrOJPsE9c0L4kKXRODdVHTKxd+cG7WGYqxGeUgzFNfELXaes2ZuZreBH
/1dZG/g47R5hCm0EMNtULldli6zgMvZjGh6oZcvkqarpfVA3xJnxS9XrTo0NixkOX1be4trUIW9P
I5q2VVM/NJ07jd/fv6arkMY1GVyU7/iuTj2Oy8JVQug1HEmYBKZHgiwsyoqaOkTLqtWGPZCV5pEl
dAlYhUnPfy4KL6a5HQGSZweBYpaJlSk7uF9Bm3XF3QqijhZu7+SB02OUDRxoK6wMiJes6U5+LxRQ
NwJuMpAAwG33WpDS1b7/sQzFp/hffuZjcbM9V+cHgI2Hn3+14cBEpbUwlRHHlTDtelr1ss5062Vq
3/VV1V6ElyXm77yT0g6AiVjmrCRe/yH1g2q6TDGsAMxMCcTQh9lZnz+40usIzJWaqEIocJByxrg+
FE1M6cLmWRwLMRfFvmNiD8jHR0vqRQNtjKg47VW3A98ovCOE0D5Ha6PX28cQpE+0qXrbuGkLuApc
HvIpR7zQTTJ0bgrWtGj2PaDhx6w6lSNIBzNziMAffAJ1L/+815weCPWwfVS3xCm64rZIBM2KxJ36
s4BsF5+Qp/afRhet8pu6hCWIZKDMxIbgV5wNUB7/aaNNbdh04Le3PgRetLkYramJhoPoOy7u6amA
9CQP8+zlYoedgCa0Dw6I0jJ9c9FEFKBirkvF6lCzXhdwcW4QNiqbQh9oFLuqBbE3L6P4NXEhw038
H7oC3enICZdl7RjY30VXiuJVls7rui5fCQxTCDpwK0MlPxOH021KTxdiqZ4m1g63tuw2SdrsOZXF
HG4BlRvjjp22auXBRTzghjQae79gKLw1ggocRFsk5nZdMbZeS+4pFu3C2nD0cz2JarqvQs/5bjh5
QD3dR0Z8AYNtJECV6zn4oO3/+1bRhTL8QXsKtAf8qrcRuOBDhcigahd4g5rzj4a2WLsH6ozbPBa/
6X3jdsSMqUolbI9h4eW/f8KumgtF6FJzKCquwPUhA12zp8ymmly9avObmkQ5nicvqP9pIz+GZDNB
d31Io5wWwcBeFM4mSx5ENdHa6E+rQphchyZLUZJ7WHYd28Ib8fVbl7N4DYQ3oq7wzOyMBoD4Oi2M
8tmQd+ZEob/pGplFJ0CZtgm6xBm+aoFp5Md8YV+sKIQPPvFV849BKY2FQnbT5yr/m6vmPy0te7Ix
Ob6J4pHjmcco89+tWntuVAaZUos1cP1G+MRjdxdWyKOCdzPkf4MdqbHLHOBtYLtO+WOoC9c4/l4g
9TaHKesMNh8MyyBJblc+v24qx2gbwrS/5wTq4c06ZCrimF7RtFp+/fsf8a9TpXjSiEuD+uNMUeO+
PVWx3rNDBLIEPA1f7p0w7fwx7ulej4newduLmDYbJ6+QFmx24s5HYjyGyrZ/hi0w6LSqZAfaEAiL
17eY+ICI3GSPPHsbGo8XhzCBHNiiIZWmyoJtWkgwPzLWcgatdQP8InaCh2rW4uwRRhIEKVRswG/I
hSz1/u1RMszXl4eCi+ky6nB18y+OKN4ToPksQ7v0y7SvDzNqxHUMpoPuFM+dVkVnyO/psAM3BS+m
cPT0fhX3AvkJ1CKc7eJSwPwYby0H2a49avIzY1m9TOf7BoCPfpkyQVpYn/X7H+AvqULcliBgYtkN
RRGg1vVLO06jP2joCNxYkYPfTIsNOvXiosNb5LoxHJoq96z7atlSoHgI/mFj2wOK4b7I258rJCnK
s55VnZPj8oJTi/Pp98u5sDo0lCe05xUnAOc6n2mgOlTEEs3vmiNCGzRgFHIU8DhwOzdYLM54mRdz
kj6g56ypAkUNUmekZiGZtaP3QWa8TowcbWhPpF74GQZQtavayiwSBAB8qk187nk/9VKZCBomuI52
s5Z3stcK+zFiHNce37/9fx0fCCI20wnuPP/+ax4jHd+r58bTEHEV9vALLlnePZAtsKvbWBzsdttm
Iy9VEuGZtItz/tmi2zcnzkd83LcFPPRNIOI+b5lKsgGqV1cvOjxkV/bFPB3ihQuMMJRpHcsWj9In
ySDWYLMr1TjBjXsAZIDb25vezZNz5UFfTz7I+9e3hYuxTNvzXctw0RdX5t1/zm3c0MHzwQ3Gw0qU
BATem1gTtT42Fq1l3Gt4JaMgXrJpOyW8nOUTgwgJYOz9p2Nex3cH1DO4eGboJkNm2K1vr0P+H87O
bLdtdM3at9Koc+7mPABd+0ASJcvyPMXOCeEkDud5/Hj1/VCqv3+bqZS7CWxsIHCKoUl+0/uu9awC
uCTiGGPbp5lEVJA1SG5JZ+da7f3cWOPZasXObBFXXGt60zP3sIvLaniuDl2HQ3OUJ3hyzYH41EO1
jroVaygon7PrQF7r1aN21dIRby89VEr1FYF8LUIFS6UZT18+MMSVI4qy+AbUNys+qdGi455//tQB
2dDy66kasKVf9oV1MwhqM5K/J1vMTsS6TJW8UxAZywkZrfoEfrwzWa5N+i1OTwnsBHLpI4vpmJjl
qbB+pEid4EG9qmHGPB2Rqox3ci35uLF+kiaERzTF4fctxiNUXLFvt+91TSnLPTY97SUGWWfz700r
HJm5XbxXUXYCTXcmIk3s0Ve6H8ghba7ou+L9zI+rjdPpxdcQ2Jzp0gyI283pXgLTwWAL1xsOyemD
Hglx08843rA34ssimFUefQvX7HRboe2Y3V2MvqHYFCWICtcOgC5vRsNhout7QpluTxuq2ppgZxyt
JtHQ0SYrjwF3Y1kkK71ZnqlJP3FXCcPV+f/wHjUv3O/T7ZD5I7xHs/EnO2qcUgz2HHN6oid8zsmO
K9qAB0AnFd5PrFvD2ejrpdND9ZON/Alo1BDfWdIAZFjOGrzzrmGCu/95Youe8GYUt8n8qUZ+4W0t
N5LyLLe2nv2Mg8kBc3plY6VPNRkDvSJjuuIwglq1cc6diK7JeddJXv+QloP3WBYlT/LUE8toULAP
LidCWC3w1qBhCBEsorqR7fEy6eQw+So3Kcr2Sh8jdBV++Fb4mZXdKGwW9K0hS8/4Ih1nf7ImlzrV
wUfZCfgn6GM5zcFI1RS/w3Enc3IsYyRilSdWmHNvHeqydOm1lAVI1zuyj07rSi+BA3JJFGMhC0Zf
+YFHrUt3DhlM2pmZwVVfIeaXyNrTrBIdo4bWcA99tCZ3VIV9cEe/0REcaAIEMn5jFfxqJyxUmgUi
PRvjRu6eTjyhjoEhtn1O0DIs6yMLKcJibZDS1NrhvV81NrOoDJ74stTJT0pgwAeR+axGPVuXEyRK
gw0rwP2LUOwTr5lg6j01XJIRvyC8MPdKFhWuOarqfWLrJaaYUV8R1KvCQdGtbZQHm4QKF/po7yru
QaZWqaO9+aoUEEmnEclaSJPDsbCgzWiGm8VScEhDUVwgUxrXjerzamIdPH8Ber5JjAYCLFF0N5j6
CAXHV+DvUQP6buJU3pURWm8jIJJtalcNVsDhLu56/VseSdBkytq+H/2hxcrrDOelYXqHwB/kSym0
cZzBH0BlWFH9GdPxip1SsC1rq70tatGvZVkIAMxSnrdrFJzWJWX5atN6+ZnWF607cLHzJAu7TeO0
MlDssVVWjp8EX9nxjecWNbONhgDDzYReXSrBGJjspAv9We1C+RvC2n6dyha53mWkbTMC2S+LvgRx
VjbaQWiDvosUhvKqQ1X+1OpC7I2yfMBpV1Ffw6qzwZgQHdB8ikOOCnjbYVC/qjhd70TmpZTSUt0d
JF/dVvCb1FUot197/PHrWhb2rVdK0bOOqXiP908hTrEo27UncHa0WitvSoXTUF1JcQyoDnV8LQ3n
sRINbjAmgYuUtt+UFWiSqQIln8kVHfXREYm2YQunbgDN6N+ZhFEQVbA+zyU1ard0LepbqVGDvaPR
lZCTQd6gbf1Sprl/bQeFuiWYjtRIpbzIpfAmHdvigGV9cL1IYHuwQn2kCz5mW1nQpdoEuYlcqq79
1q2Aj5Dnpz3K2HvXGD3CLftd/9vYx8la6hWo0/nwJnvJAFeWnUpkZ6+A0WSx6S3gAfeFqAJ1LTzj
S2x1/pmhBNrEtGK24TnX+qYg9npV1f3NiGNv5eM8gISSqRvHj2ys1oM27lqRkxGFAyKqNmJIAZFl
o52sK/ApD0qqwrJV49HZ5n6hwQwcbfbUobMODJrcbZOQaRAyv421Sc1bY8klhL46AwdpfTWkGueH
kjpnpCW/VZrsn9eRQYCdVYrLTCrJupV06WtOYNcjBXIQ/13ZXKDFi75EUmuR2JWo2YHgLMLMh/Y1
bfBK+lpu70i8szbAee1y1TQklENbxDGday2BwCo6IpQ+nryx7Mq6zXGk9Bsivto7qj/+GoM7Tz5R
HRdTpOJDQHCyN6Xt/R99qN9GseL9SCNruDEKjaJoqwzPbednEr2N3nFzxeiLL60cq1+80eGQyEGf
EC18Gw+W0jkXudbT8mzIG4Sv6HrU+zdFPAVZBda1ZCHmOVNRX6d0xyQZz25Bcjw+YmPr63q0E8Td
70mhi6+gLpU7GnjjM2k0BtgoR3arzhofoSQlBzNxPEa3WZ0Ja9Ax1EvJRUE4OWinwjmzSHrzNpEx
bW7pT1vRKksSfmg1Tfkz9S3/unGQxSlKWZ2nvvmkh6V2o7EjSXL8HzobYJdWYb+223hcJ5YnNqUm
7gF4ei9UcwZedofVPVbq+7xO6hsPCRtBFsK/CYR8o5dxtW6TttpHfYGhom4Usjvga9WSD2szG52O
lLq43nV2Hm4K0d2LOAlutcZ8szsxMB91zp48cHGmUco+m/KXghWrmIUULxm+xla2rRE/X/RhqK/V
fFBezZKM0lXT9t0axGGyxmXoP2jayGxv5GRIN32qPpXGqFz5pdw9Zk5UPTqs1Hep5id4t8EkXAUd
eYJ4AervVZJlO/J0OAIzDGAFW/GuUBzAtCbeftvItbURduLLEBMUzydpJutCGPaDSk791vNQdI5M
J+yy/Oir4zfjl7FAvDHtXRPXoW7FFwU/6znTM/qbespU2AQW/UQp3+v0rbd2VvT3rWlf2iHiTQ1+
3Q0Ojeba6DF2NiO0Dz5u7dqA+7gauqDYAQslGo8jTncRhYbzFIewj2meqE9tVAVbOTK07y3Knj1K
3fxHW7f2wSqrHPufOlTbysqydSG34RXycX1tSsLesjchSVCir6+FQdesxj6hvainr2klpxdRiRWO
NpcjXUiiIu+1w2iZ1Gm0U4MeGKgzYPMYiu6qxY8N9DtwLjOyar/oTeVgteOJtAhTX2Io++vSCcYd
o0F8jaMu7miDxZYbl3IvrxjJdK/TxPreJ+oVMKfsJROyhkOnV6qNWRGHvmZ7qa/Ttg021DccBK9x
F22VKFVeDd9nX+dJppv0qjSuVF+qODPYbS2DO0tI6DYsacKDB+11rCXNcynK/DZJsPC7sA5DH95I
3GzjwbfvMb3Zbl60Z5mX6zuP3cwXGRiq4Wudm4jUWvf2QM9bKRzScg1ECBkTO8tkccvqWJ/pjSM2
ZtrkFzF70VWr+XhUlTjdsugk21xLtk5qBms9QJ08GCPomEYB6mfW0Y7ndCXhKXxQoGQ0Kw/d0ZVU
hLRuxrZDECSX1ioq02GXts2LgWxy1+KC31Nid9yMHPJzMwUeHwfFy8AUs6PNPG5Cw2wQyzRGfa6k
w1fwQOYle4or0TMvIMSWtqWp7otAwexYWmyd2X6ugXzUZw05Dq+cZGBUiOjKY3O2hkqQu7SIxdap
6YX0EFQ2bAGsjWb69UuZe8kVQHl5jfM5ucy7Wrriu6zY+TRDu2pMii8DHDTWODVEX5j39U94dNnO
tgRJirnv4Qkx4AIKTflu+JH8xUylJ1ONv7Z5i+QIqxxQTRwYj20SkSGP1j1wiYDJXmPUPmdwO+1b
Pc7NB1pzIRjuuNpmSPZWvjVwIgjy/ppqBN6zwQ6/Q0Uwdo5HxLAXIo9cRcJOtiQsYg1pzOyKuvxw
BjoFN6qWsj4F7RWQeJlib2oeODzXV8SSBgcbS8Gd03TK1rQIK1zFQ+Xc46aoxFnUdeGlrPv6DdeK
yWyoNQS2JlIb/OwZaR9sJkzjXOKMm5EHmrXjynAGtpeDouwrvVN2AnevG7V6eKeEZkk2LQ4hUZYv
IU6pTVlCvmvwS66L0pFvVFPIt3WOdUxCF39d4e86x15cMkSYRjRwpY9MNuNlBIV8VXf+iwKCD3G9
EeLuz7+amEZXNRrHNUT6hC9aEALAMbIuvXSLj6td+wZSYg5eAYZQIqG2TRHhv6Q43+3DqGDvGdnj
PSWX9LtiVtJLlsr8AgiJDjjNwwcNR0+KYR8oY6RwQsigVJy15Ak9e4UIdy3cma8OfZrL3ii7izHE
7AqGKNtaAF4nmXeKCIloo2GNz0t28cOZyUq2/WqHj4DpLPQusU6y9+Ok/Fjit7xMB+hPvA5pqmqn
kG5ig7KCFxmsw/15hzD1h1TmfKdWeN0bovhKuDk/8830OVMDg802+4a47OObIOyBxGuMFctGj+5g
M6icTj2YIijOx7FhBWuSS4Oz1BNBT/W5LGnZhl269a2E7Im+1zOuuiAim0sK61fq/MmLpAdkUTY8
J7q0sgNz3xer0eCGy0GjS18gYSRpULbuBKKjq5pdF5Vuyd6bvW1fVC3wm1xTgX+m1XhQ7bpaFWFi
rWT0pwe0nnRxEx0wfaSYB+FkzkbU2XcZV+idmekyfmW19Tb4tsXGQUlKvMtoB49KaifnkSwpG68a
ja09Wh1MhwKoBO3BTT/Gz1VoBSgc6+LgM4kRQ1pkzaZRG96h1jmPqdphkAuhlOO8MZpzBYyES20Q
T9k4yMUNDLzoIVYtPE2kxawpYBb2KmkDfTtErbgGS9RdyEGl72DeFu3LGOvjxkOQ4TpWlLhpw24P
70hzrgd5GdzFbWpskWKUGz+tn0Qo2zsztNRN3wQ/itJvHpMhjV6pvzmbGt/KGmmKuka+E+6tPpVc
KsiIeoRXwAezUJ/rVkH0xZiYwh0xQp0HOnYSl7yY7MGIC2d4PIHycHCx9qmhSfkk7fhq75zaUspv
bQeIgfJJojsHlDBmA4MohnTud61K0HI/AcqQLIbernJiJ7vqj5InGeRSetPHYylvC5CY5KIGSIM2
iMn8zg080B5uTx63cxaDWMd7ViRKuGn0EEp4yxkpeWiPjN1T/3nsB086hBM1b0UsV2RvicmbPvg6
EIr8gMI8f1RUMuxXplRJ2SNaQtGthlAvTZcIZLt4SnshXdSdzpG6dKCn3FVOTkWlgv41PFI8oRyg
hWS37+R2dPYjiWr+LtSawLwm4N7Rzr2YNv/eiqLkh8ozcqsamNqG2nUoH04a7ROe2OdLUXcqlKLs
6kQ4C+0Y33dclKQ8TTo2Kkdo/CjSYuvymvNcy8x81wehn903JJbb11LdcjcnqNqJ4WD5g8kBI4gG
6bqtm4TOOrSWDMwoahfmczqy2tZXwPy4rN7NizPalXcIRTq9ymMRJrHrDoOrrZQFDxmryPOJw0u8
MeWj8YiRHxKbcs2pQDIYARs5qYKwdtGxqupnZir4DFp5ENo5cJbOvD4xmB0Q1+p1UqqABtcprV1i
M5rIlA5mX1npfTHKVoU5oRjcwSPugEBsIP7ZowEhaNyjJ9SiTW2F0OcqzkAU7I+v6PTWGyxhXrMq
MDalWyLCqDSd+JPIjCnOhZEsXqdInuhqgisMh5B9DWzNAYoNSZGdSa1ICkVdvqUBdaOCHfSArJ69
oHSm+Y4RTAkaVLCxt3C1E6w8J3rQeFZE21NRP1GI/7lG/EsHCK21wTGc9o9mKNTOZ3KRSilyqaVo
+BeqQvZZxC79ySmxI54JM3aNZ6KAUgBA66LTqTdcsqTX30OrLMczHDypRXa7oRXnHuZM3LBsmWVU
LQ5lRzrPCZq86wohlXxWMQkFu550w3r7yS8xFbI/dNlkm+axrJhgTqewhFnzeHKPgbDyyvNTcXeK
p0gvmoLgLCC95mBvc6n0mi376AZ54UA9Y4WJqgm2QHazZpfbbHjJP59qiv98Z/P+I7eF8I3SH+oL
GpHzp0uvOVVRjyEAU7IJEHrikytR5YRuqGohGdlBkonrpioZh/+bOIJftDe2ZemyNT0XG0WQo8/6
Q1WkyJUEl37PiQU0sSyxuKOsHgUT7bE2yfHC6e4ynf09i+KxXhoSEARWdcR79mNicD3Vx8GQIIO1
n3HD9HqxjnqFTMADRyfE3KUTjvIu7vEXARgWlrY+TbsnE1FJUU/on+gkp3f6/p1jEyCISiMPVuez
NX4JjopVTCMcefYlHQLI72HTWezJ+8o8ryvWlUfvSHL/5/c500QjEtCsSYhCt2tCDdLW+9hS4elh
bpT4l+LKZlakwUHPLaUsEV8GZs44N7SBEj1J3dRPOfj6+aMPfVz5ZiUO0PbT/PnP96T/8vWjGOXV
gt+AWY86YPaGIX70hJSo4fmpK18oBtLHNO2DdltCIbNvDZz4t9jLYUQhsW8Ht0QWMDzLKeULuC6W
Q5bdJHxrNtgf6eirSP/0HYpNuVyNcZuPt6crM12b6aXfl8QltkfIjG8YCWMelwOIh3U1gK97GjsC
btbjsecr9FB1NpIoCCrvDPXlZMnWMKi229hROCwlmVFZe13utEu5TXzlUnVQl9QQHzTarmUoDfBk
EKqwB/IlxIwnKIiW5LICqXowPuloHsG97z8rHqCjkeTAmCWSGj/SxxeMCttWcrlib3ks60tlqKAf
O/VsThuTqPWVKUAE3PAaAtXEKz2pM+QQec4n2tlftdSIPAjlQL6AF4EUmNnLjQoly5uK5DeJmmF1
lQVW5l9QE87jLVFpMijV1LC7r4ZONfS2i4LJxyvjTpR+lFmJu3RaXohFMavYuJXIrhluT2bpk4ky
SQog7aTtRaFYqwM77rNMRtGGMZqet5nnxovXsMmRVUPi3I2wiLZhh+zbDRMdHUzaFYF6DuGcgklu
SVbMEmo70bbWc/GMFFDGWgMEgr1i1d50Cu2nfWNIcraRBiacS5Qg2JcMEaFhPa2x/zw0lF+GhgO8
cOLoEnDCm5vPv4UNVsVsRudglg6ThB4mbXoB9qGK98pghoSMts5drSDI3qgooR7KhjjrdTakVn7R
pXpGCRADjbn65LbmwkEkFzTrHRrEpnn8oj5+ZLEw6BBrlnfQJIvuV03bM1+DOSBjWuCpwg+YRG3z
TaV6599mEHbJNI0K7UFrB3a3um+1kHQtL7aaS95Mqm9hcTID2aXRUFT455v9FQLJrcoK/KCJnaUw
Lj7ebBcO3XSqLi96b2ijJwqEnYW9vMtQRvk9+/wLbAjTpptNJrKfI3bq6AdGAIwqwjxm8Z62cSd6
01/206M144QXVP4SSaH93EmaEokd3VyrgpUfxMkVAc9Vte7Yc3tnLUfEfqM5fjlOBRKvJO4AzxTe
f0eV1nmtnLdHCVZQQp/YG9xdcVHDa6FWN02IKKXzTrz1chnjMEAW/JbhRWs3o2pDepG9yrsA7QVp
CTkOemh8qU0Pv8KnZocYL2z2Ih5NsRsHR6YsCFYxWPuy3verKOuhRamSFcRAj9M62ZoSSSprzclI
iUR2FK67iEG40v1Aki/VKurUdKXKZd1eGD0VtDVQE7YfsCKYPEPqip+5QbVppvg4s1EJohqPOMEB
azVfMDVf7mhJe/X5KbjXwZCB65aIbXB1UVBPhZG+8DYw4mpxLhWCNR5BVEEJpkOdBBkxHhKELaAq
KRzpuOu0IVW0wwnPeYL65m2oTLjcrgm3J8KmQnUfUlnYlLu2bAUYwwo/VJaOSr4dc/zsO4NKUkJ/
alIenahZYjKT+0dv9gmU8c8f9K+UYHLfyY+iTwv9eEqbn33RpqEODkfw/rxF5njRO1Azb4qxtMhE
k3pBX0LtEpuWciAyjOkdqh+24JWPId4hMFm9J3uqUM9OYd3kx8NXWaWR8+IYUt896Sru70dOz/qw
JYJDvmYPnIWUmvqxPkPDECuHEor3cEufF5bhCXTGklm1FxxsHLhyfeZQH+FkOsFlTuQ0vS89bV1W
XuIcWig2zw0gY9mlJUwvF5d9JK+xD5Tdd4TUZnlu2lKX4c/KiCuDa1BuePNTdKpp+1s7N/zs0cuL
sOXiIs1WYSBn4kdTyINKD9oTko39NwZaCZJI0vYnPhN4LjR6VmmgXz6p+epBYyd/8mLXqQcZlCSk
6NUOLcHG/zgKsfkwv5tGUY6gIo0qJK4pzMu1TLhLujGR3opdQCwwv2fS5hl9tgxTw5mkG2Hmxn6J
zb3jvmQkFhGFZoZ4fG4PhZC2zNt8vah+OucQWriE4K4e850lVkBrl0upB3TzdCIhkKGhQldz+n6C
GNb7V5OYCV6bYkrh2iajG12+TBv04HFimGql1HRc9CaejnQYNuhayk0ySbAPlfpFaMDCIGE5FNXB
LqTkrIv0ugJ5hLeGA2fWqCvqTpFF5JgJQJoc9GQbW5za96xUEubTIxIQDUI2bkbirG/ZF6bNLhxN
DW8lsLdJURmKW7SAWXQGFj0DDyvqAA5qBED7HP+Ro+1OtBkVMglSFKp+hB0QifAoemVMNn8Zzo12
JGa86gc6LV5NUkOuDlnyNRyNNryPCiPVVlkKGfJ6sODM/fMg+zVAFz28QUzcRJxFoTOfbZpWSdgV
OsRd4J21z5O8Lm8NTpcPEg4/sDKF3odn9F4S6aWxM3DQHueIgXfChsQ1e4HUNioIkd6AWlJaSr4U
zi5BSvJxEkJVFxtQGnF6w/k/vyG9x+72J6VtocqdWNuFZ2y8KDNv9V4ytiiv8nSX8889or5Ai1jZ
+DDuj7/yf37I5an//V/8+TviZw6tQTP7478f8pT//df03/zP3/n4X/z7Mvxe5XX+s/nHv7V7y69e
07d6/pc+XJl//a+727w2rx/+4GZN2Ijb9q0Sd291mzTHu/Df8ulv/m9/+B9vx6s8iOLtzz++5y2x
11zND/Psj79+tP/x5x/Ipt99G9P1//rh9Av8+cfNaxzWzeuv/8nba938+Ydl/QvjBMpNkvLY48rT
stW/TT8x5X9hgCRvhwOIwo5pKl3AZmuCP//QrH8ha+P0zDmF3boxCevrvJ1+pGr/smRNNWncMrmb
k2ny//3qN6fV8PTOeBR//fk/sjYFJZ019Z9/fFTQScf4Z5Nz1WyFQLlMBtSYmW4uq/Z6gu+voHJ9
Urb43cWnosE7W6cJoHyIPS6uSOkTh8xHVa8+Ocb87tIzGWSTa3ocOSnyLSOjhRlBdcT48tlW4ndX
n5VZcHSGfd7mpmubw3VB/VUL68/8S7+79szfIfBEI1rz0Ul00lfo0eyrEBK8+/D+D29z+jffPXCQ
7TUhNITBof++T4b4tcb3sezSs3oARJ5Sh51kwtYM5TXpl8amN5J04Y2rH29co6nX0zg3Xa9oEkx0
+T6FXLBZduuzk6VWGPCCcs9wrSr1131r/Cy1tvikSvO71znpdd89cofyX0viquH6tc7eNpWGDXGY
yx66NhudFnDF0m483XXaXLrtGtne63RpxbKnfnT1vLv32g/Mzh5Q5SPyeAFxTr9Ze1z0zOeOsbwf
qzotuLSVCqqBTXlBl3S/7Nqz0ZkgrkhGtcZMUPjFalRp8FZV87bs4rPh6aHt4XCU8z6V7EeUlBdh
Wt4su/RsdPKVOJoyzVm+gMGT2Ju+9j4JBpnu7v8fff5nGp9bqUdOL7WKSMONNKK+Gy0Yr/3Qrw5M
v58YTX7znR8DSd59K4EW0PoToeFSxdlbsnTw+x/LHstseI565Yw9VHFX6UmcNLpX9obLVomjqeLd
TdPJ50xOygnmS7nfAzGOD62ifrID/M0TmRNFTI4hRIIgz+o0/cIc07OUyJFFj+S453x332PfG4QO
Me71Do6cqp7HJCAvu/Rs4VS8NpRVyTbcUjLtc5+EtJ+UgqPHZVefDU3dUCEKR1xd9cQXva2uaGou
fCbTp//umaioUIQnh7SgZfXH2AO4MCTlZdltz0YmfLjMIHdUuIhwgCh0hbMh7KJcNs0e8+ve3Xlm
Fya91xr4kWHeeI6xG8PyYdmNz9ZNKWuo0gvEe2GhPvaG/iP07Giz7NqzcQnTTaOfTRE9LI2DTkkd
bdVnRd+/n67U2aKZjiZNy7AXWKXQznlNdAUG9cei2z72Ad89bdKPnC4nE9bNONesbCC5hta+Lrv2
bEMLxSIoTWihzCf6FLfk/JSQOC+79mxg1lWfF3nTCbeS+7dCqp987RN3+vQV/83ioMwGZaoPyuhE
PG2UAVeInq7IRPCXfdtH5/i7p61EGi7HuKLTgmn9kIVm+4A6wV82fx+5b++uDgGBuk9BC7vX7O9o
o+5TykLLHvdsP1tByxdxT6EOkZO0kgPlPPMCe9mm8Fitf3fftAlCTelylLttv1Nq9a7OhmWj8ti3
e3fp2BtsqcVK72qSequhBUKwu/Drno1KNEVjWfklC5rViilnGslt4C+773mZJPIrj/JYJdwijJ+J
+jsoabhsZZBno9K3cRvY01cSZ1KyQUZlr22abcu+8KMv690D96iw1B5fomvTeqRYmYwrYCDLhqY8
G5papkK6LflQulbag+Z+9qOFewh5tl76xBfpFJSEG9NzJI1kCNZaEi/byh6zmN49lCg26LlpDUta
0TxjoaGKK8ufWB1/M13Js5GZlMj+dYspJUfXSVqVthnDeOGiJs8WzDLHV1oWLGqmKO4aP8DmZC78
DGfrZaSgHwl4zq7GZpYQ6bD7EiXVsulKno3Nks4/2XWpQMGFemwwieVOFk1WKCc+bqyGKLdqUi6m
dT5OwbLZb/pnrtW/f5VgWj5eWicYq6nJG3StXjsndXSFaPphyfxt/WJ410xbbtV4cClkG6RxpcQt
jguvPRuVfmwU4AB4Irkdji6pHQQa5+l22Y3PxiU7Qfy94HTdtrJ+RkOjrJKmyxZefHoR78ZljzQk
9rWQb1ClUQDb4LXMxO2yG5+Ny0Aly7aUeeKB0lxqseIadbho/0078uNt4xtDO2RjrApH6W3one+6
PC4aOBRYP146yA1YhTqpQpHVyRsPu+6KftbdskcyG5UdiRIN8ZKsDZm4ix0qKFYcXy269rwbXSX0
3kKFpQGmZrkdsI/usVx+BmH7zci0ZyPTkklotEF7QMhBK+yTNkZLMAsXLQ/olz4+dCuOJK2I6IX1
qHRfEqVxXj1SYBbVf3Cff7x6BHshtWtjcMfceJTN6M5qlg2fOXun0ZSWhGSDqrLU4GkPMXtoQCeX
vdDZ2KyrBFvCyENRC/02E0Bbq+yTs8P0m/+6w4cR//GJ4CzszFAuhYsFB++b7MpN/61PsT+G4WbZ
3c+GKIKSuBYopPB7Ej5i+FvZVpYtQPZsiJqG57Q+AZ+ur2L5lYr2saeisuy2ZyPUH4gPKsZcuFZb
SK4ej8OqM6S3RRe3ZitnLFfCBKMxuuhZnqKq/1oWiw4+cNo+vlDPAlFDK5t5vE9+JI31xlk2WvYd
zvMGA9ACFXE2gwvU8yVXvRs5+LbsecwGphijQXZGj6Utam7qKPuCxXvZN2LNVs1ErkIiz5ivar/u
MEzUxkZUy2piyEg/Pm1t1BIR9YzMMRT3flbcy429aFMI+enjpUkusjurgEmeFemZnpn3tV4sm6ys
+YhMC9NmRlHdspHYYXlm76qL73s2JrtGkjyjY0yWE4HXkx8csWwLjlnj4yMJcKY5lSEL1xgJAKi6
cxOH/KIPcK5pzBPZ7h254EWm1n3km69Q3hbOUuZsSJoYKQcrNAe3wq+JcmEytQX647Ibny2YPlGt
cSwXqovl5zDY8u3otIsK95Y5H5RhhddPn6j4WvEglTUOlLYzFj7w2bCMch9T7aAKV+ThJQrmM0LJ
75Y9ktmgNBs7zOWUSyuZ+hzqw72tp/KyKfCoBHy3TcZNqseqwdAZVJTpJvVHgs2+LLvv2bDs5JoQ
QSE4PITie1KML7Cwy2WLsDkblY4Db5ycedRlIr4mhaWbrIMPy+57NixhSOlIeHKVlTLZZl53hpb9
k5lq+or/ZntizNZJ047JXyZPz5WjRPsWdh4RQcDI8EFaDH0D8dqyYWTMxqhaiUSqcyqdlpa89GoL
fcP7sejxzEO+MOzG8jjyOcocvM1BfxxN+3nZpWcj1JLrQVg6jwcdzl084KnOnYWXno1PH68a6WVU
C325vYbUtEmycuGlZ+Mz0nH41CF3XYRFv84NfO1avqgshqnm4xJRgR2rgzgaXVygwyZKxLDPckl8
slue7vDvPsfZCE0ghNuJVU05IaJ5iQasHERaf+bV+d3VZ2OUDBHoZfggXYIWvvugtVd6Z74u+1Jm
Y1RPoUY0006Z0JJbJNIAIitn2bw1VwINyGkHIOvDVOfEYRoD1ZDRCC66cX02MOtGiuScCdG1OutS
LSBRa9qy9U2fLZ1aonpmkPFM+sQjZgiJY1XHD8tuezYy+wQGRusEbGiT+8wuAYc4yyoe87B61vva
s8god5s+s3HeZxGazGb85JlMw/tvvnB9NjZVvc9kreBxN2FQ5xs/SIbrxBibuzpwgs+sX7/50PXZ
IAUdT1aXTVvTK9Hxd3L+vRXhssnl6AR6t0A3skmUZE99Gb8NACB7q2qflch+92xm4zMLiA8ac9ZQ
u47yvWGgVyfowjIlb9n0cjS6vLv3FhZ5EoqIUm0e3weq9DgK+8ei7/EXPZAVD4oO5d3VstbY61oH
zyb0h92yq88GaSt7ul+QGegmQf3mIP8lgDZb1gQn8v7jlK73EN2gfXDqDDAlemP2CDzxk8/9N1+i
NhumdWRrIgGj7oITuu2Takfgw7L2D3L6j/cNOirLhcn04pCNslIC83tvpuGy7fMxtObdp6JGKoF/
BjeeBgIV+kBYab1QDIg/8+OdAwvMFR9EKegojQwKRDVlnerLJvRf5EASfIog5lvJGog5dYq6vtOk
hR/ibIhGvSXqzmByNOzyUAj7i1LYCy89W0GDQkPqXwfMu0J5xbJ+FQl1WcF2rgeqa3LJO5M5q5fF
mZ+lblp1N4tG5lwP1MtRCSKGj1CVcSg77XkXR0/LLj0blyYZd2HYsdUapSZYGya28FENlhXf53bl
Jtb6QaNl7VZefG01QDONhbPsMVzr3dCBL2fAWOJpl2b0TWGjosjG7bJHMls9UdLZoVNy10Xg7QZe
ZmJLy0rXcymQEmciz61+cBWBGlq0BxQOy5adoz363QMxTXABUaYwIvVx69XxVRs522UPZDYec6+G
mIhjxbXAkKyohBwwxi287dmAxIWLKDI0BHXlbp0O3n0d5PeLbnuuBPLSWtFlgIOuh3D2zPJGnClt
v2zqnoe35UIivNdxmLoNaVcIB5eU7y6779mQLIt8cKqAibvXh+KqA96wT8ph2VQyFwMFoxYpOiJX
txUYXetUBKssy5eN97kaiAME9h+INq5VKpcwmA5eXi18KLNBOQR0e4Etsm3TIBKin/8Jc2zZYjb3
utuRZkZNyTdY9MZVE9YHIsI+ufRR0vY3W/G5FIgEgMBsCsqGhgmsbPXfnJ3bjp04t4WfCAkDNuYW
WKvOValKUkn6BiXphIPBNhhj4On3WL/2RReddCTfdEutlovl4/T0mOPLUMGiAE1ps1sgIMz7JelD
sJ9W/hyQrWBb7x4It/unJonc3WhrM4LAyRjKw1CEZq/WReoHFznzBKPgAFedOaxukBxvnjcXgpXt
NwEP6z1LHTC+Dd56mKvue7rc1hn5wzBewqZfdcdhueMFWY9ziK7mgelepwDbITyhOEFJqVT6D3/k
N/HgUWukZriPE3KZK2n8CXSUO6rltVfXHLVGUbWwCUq95QT/t9doAkAJlV1/mCu/++zDuof1EyzN
42E57dk3PbLnefe8xx5lRo7gfXoO0L/bQE7t5sqId54dchnofxw7MIZC/QNZ9SmV4h4QWmSwmV9o
chQZBUsrWbUic+0CNpQAPbe5SJ3f4XBUGTXpjPVidn2qgBYrkoqj0rt1fgVEANO+7RWAV+HTO6NX
xnAYzvA6KkMuoj/EsJdrzS/W0L+M8PuLx/aA0QQ0qnqBndInPm/wGE7PQz9lfg+nR8GRSatRQXqp
T7ub2/Dkqjl7RAJ0ol5rFFVsb3uo2rJWGuDYUMQxb/BlG1ie0c1PbYjCtretq6wziaCTPplKgCGY
wvqmbz/4bAHsqDzaYBpOIoEvR8kvyLzRWXbjX35NX0b8H4tpXxxp1xGOfDt8KJU1t8GovW4noA+/
bXoI6paMkKicut5QmFxOWdLAzIp/9/vyw/FcTTSAS7eGi6xMkxKOmHMxBFHsFYCiEvLtx8NJk80D
g6Y73twn4H1ywEz8nsPZUXu0C+DLDTKrJziu3pNm4vkeJp7jeThIt1pTLrlApZKAQ/7StGB2rtSz
8cNRCm/7cZsnSU8NZfCnbYGVpMrrngLsxtsOhyPquqQcneKm/btZ5A3oEV4bLzsqj2BiNArBd1RB
BQGq4Z1xuTObXyEh+5fyaIj7qTVovY3EKdi62zZ2f9h2f308g0fztk9UW+1pZ0EMQAHnp4aB/L76
FcqCyvS2adjFwIC5Qr1pk1mTN3X2o0pxUnstTX5Ymh2q2QgHrQL7VX2TzunDEnuuy6PuaKqIAQYC
ZZvxFIG40cGNMx146ffdhzM06ccZVuKancy+8+sQDGSXbL1npxxWptgj2PQHHRrX+tUu5NMuF6+I
CDLUt4O5jFGnnYaIbHfth5GRos783jpQLv626bZlSxi3mCdAJbTltiTnhPZ+KT0gnN42nuygGgwG
tVuoId6L2IiPEaxf/QbzKDqiey1qVqWYhHX4yGV43oPQbyjTw7p0OBwoHXd2WpHGupnBFYcytYn8
dtmj8AiDCbRWjQ8HYugVmf1PcJX66DXBj7KjZqFbREFcPK0uXfJUTUU7pX7n8VF3xHkPZETSsxO8
Ge/Cbbzrx9Szvw/r0m2860znUMCekvq0TOJ57iPidQeCz+TbSQi4SW8XhT4RO3xH0wUQ0iT0utbC
j+pt201IIUW3+HBAUEQZIuO+qcCvDhz2Q28bTwFzT/Z2padttQVL5SMd1DuveXJUHs3wwRnqdqGn
wKn7ag9OIvUTMMOj6+1Xg45ZsR0a5tOI1Xl12VBqsvlp39hReTTDXNM0CbqEuum1suFVNA3Pfl1C
334303bbYLlPTyjPkfkcFOuild8UZIfzMrWg97kFfcI3CHVBTH5dmkF/9vvwQyRbOcObPsVYTgAR
5lTA/XvSs98EP+K4OAnksgoU3Qcjfxi27IPzdCJgR+VRiAI8NQwLOw1WXYhY71rO/YJ7dliWQZvC
3TpAfJIOOpU5zIoylJuq5tarx4/ioxrm/HN3meLgcp0paFknuBb7FSiyo+BoDUhq1IZvT4LXaJZN
ngXW7+URXNy3c5xAQN/OPS7coKF+XQXSy8uQ+WnoAfh92zjlc+iyy1Sxgds/tPDzvwrhZOV32tPj
8ozQz2C2oKSfrI9x0j/sfg8oqB5/+91khR4Di4idgsne7pu7rmbtF7cdRUdmDJWJO8tOSR89LFF9
gi7Nsz8OR2aIV7aWX3InKSid1+B/tudpHf3uJfRwZKo1mmHP3QBSEdV3lYUf+tZ7dslhaQ61bEk6
w3U7psETwNNb3sF1uvBamEfBEbkUPlYw5D6l7d5eZWBZbdOU+vX4UXC0KCAAI40elwxmfgP4ut+2
Nsj8oquj5qhRE7bxBKYvWjdpAae44R3e3iq/AU0Oa1MrsjZ1iF6HPyQ9V0j3PQH5TL/5dfthbVZ2
SZyFjgGWAXFUGC50nmzGL29wFB5V29rABRyNC1V9X1Ni88HtnvPlcHTqCO9UbY0rW6Qc8EGhkCgr
pH+6tV1+/r+TquyoOFqTIMUzCjbEIYmbB0BNAQuzQxzDzZ4t2i+SO1pUg5A94jeg4lRUzWMzTvkc
Gq+nN/iDv90YWScGHBaXXWCiBDQoYJIc2/aT16Q5Co+iSCH3qzEl+wbhoajGvrDrnvhFAEcfIi3R
+EwYgv6J3rYz+7DK9Ivfhx8OUQFQ1TZRdEu8sOQRfvb6dRauee/X+mGldiizynqBKQkv2C+L3K+0
NH752qPuqAt6BC0SNmGgZStAXSNEi1p5Jj2PwiOATdMa85ydUDy7FtUsbO7Y7tnnh4U6qX6ZV9SE
n2xlaamjFRJYvjd+u+NReRRMEniVAOmVpqP3iGOuGfXTkQFq+3YN9a4NXNzjw2H2jVrlBnwxACb9
XiXZ0YzIrfVkMo2cKmNJDo5flKPWsPK7tBzFR0m/V0LWCESzOqmBOCFfe+X3Dgc4zNtu6VbW7GzF
nbzaljsCb7Zq+1Ph4iVs+8Wu+z9U/T8ePJqA2v+fKtlwXpf4Z7gsL15r86g96tesDirACk6CATeU
Nu13ybs/GVz/7rsPh+hYx3qhPZCddN5vshYCUpKon//94b85if4HO/5Hn9BgGwZImuGhtDbNq95l
dY/TqT2rBSSR//4Tv/v8wwpdI1z3uUTfmATF8xHstW/hLT35RY1HJRLPYDguZYiet8CewvZtZdwv
vjiaxDejgLPzjqZ5mKLujX/rhsVLRMqOnkQELJQFsB8MqQkfgMz+lFZa+PX3UYkUJlpIm+JVIjCg
drl152cqpJ//CfxF367PBk4cDQxC6akP+OsqkQjJwtTP4IcdeeMAWA0UpTt4UOm3/kaBwl7gLmP8
pspRjZR1VTJEl60la+OvtXCgTM3R6Nn4YZG6pAEcckbjDQfwYY7vuPiTtOw3a/RoTARL6bqGNWsC
mhMYC7lMIvN9lQFXeTyDwe23qR91SdtaAaBs8Fdc3XX3kwyWIll7P4MYdlQmKdVNYxdhUq7xthV2
Ya6sI/qHSPd3HXQ4SlWainCYsEE6GHS/bM33tGNlb1jyh/Z/s4P9j27xj02yTzXS8tXl42v7nunx
JiR+pRkw1n27nJKkCoZ6ueQWdTTlaoyAegAM02vnPeqHppoABQwm8GnW8iFT+3UTc7+c6NGoCCLv
Qa8M393KLoaoah6B7eN+qcWjgmgEbnTdJHK5FQRrp0GGtzLY/URV2Kne9jh4wvPsFAbTKvUwE/kE
Mq1fqSc7iojCKAEWJAlgB5e1jyypr1M/ozlwl95+9d6bPZzDy6bOkxdLhwcuU+E5TaK3bUek5iZJ
kCZeGw06px0/rZv1DP6P+qE1mCaU6qNLFre9b2agqJX2TFoeZUM0CfS4Bfhws+55NQ3vAyW85jcY
HW/7hJAE1hwOu2Eqo4s2dj8HsBH0OqHpUTAUJ5WsF+DWTpzDdIqFwclqs3uNJj0qhkgDOGglMVOm
qnleBvukG/LRZz+BT/jbTsHNOVF0wrqEGOFlC0Nz6lAiVP5347/exOlRMyTEADkCBCtIEoNTHTU5
auGugIf0Op//523+T7UT1NnNMk0wCGXNvMFzQc4vOnbCK1SkR83QPIKZCC5pcpr7NSmXOoNgqwF6
47+75tfnD5grb/s9YKEUgLcjXSTGF3ABbljo92BBj45FgTRuFBWWkBC6yruGvquXjHtOxUOaKKsR
QLcOt+dlBJlTAmLV+InX6FEzFKzQLAPSmZzskOm83Z0u1nTxW/xH1ZBMln4iE2I57YJynNXdJmO/
oTxKhligcJtD4dcpVrvMY9OJoqPbD695chQN9V0FLFKM744y8VCPIHbH7/1aPhyagoXLDugGVn47
l6miO2SOAK/7NX6Z9v8Ir0IOXhNBnuKkSfAwyNc10R/8Wj6cmthjQwabFLScsW8A9f1we/rNr+nD
mlxIn7gJhqQnFKcBbCrmBSQTP4syQAbf9kjPYzC3VXKJxdMXvEKdTTv52fYDu/e2bbsAmalMhI1w
AVuUSQHms969BCz0qBlqsmVZmUWv1DQEUH5+kpb5beBHxdActVMdbSQB3naHNnuens06ez3b0qNg
KGyaCcBJ9Hc7d1uudZxvsRr8TvujZCjhVgAIcjl5xDg9d2C3f+DbXPk2f1iawSLIXGn0SzfERSui
hyHzS8TTo2ZoAmRqINA+YD/ZFMCAQBrccQfZoN/CP+qGTBbACi4JkxOQmY+Jacqs4X777NGviEzJ
Lng84UnOAtSn9uZ7E2+vXkv/KBvaaYb31Bg9PkTN4xKy8A5wwz8iCrEM/52kpEfd0DISkPdWfLhl
6eMc8PcwHz95ffdRNUT7KgonC2Ez0M5LmM/1aG+6dAVg2a99/nZnoWyrKXCx6Sk1y2sfDQ1eoAfP
uXIUD+0M0umhgRpxrfgJANTHyvnZttGjdAjGr4FMRrwN63GJbpmtwoIkw/aH5X9Zh78YUHZYn3PA
xOz0BJ0gEGZFBuDgjzpqVZtnc9N4juzhBG3sBEMnMEHgAuB4PqYuXwKwD/2G9XCIhs22464JFUTY
j8mDCuBJjIITv3JPKBDfThrFwa92Ft2D9NndJuJv2ThIzy8/HKMgUHZta/ACOtKJF6HgN1OnltKv
Ww7naIj3zyHrEdxuhpVLU3VFItjit5SOOiIKnAZvwkuFgyCtzjvToh7J1s5vdzwqiQZjlmGMRiAf
bHsO6+H9vvuV8tCjkEgvJHBw08FTYsVFXreDyqvNz1+VHoVEYgDKFpsuBDnZNhe8301peOs5ov8S
Eq3hurgUIAyW1kU2ZU8h83swp/9SEo1IDwtBkC5jPZh6hP3tZs+pcliew+iEqIFjOwGWCLBw34lT
Xwd+D6CUHpbnVgPxuvIUO0vimjwO27tgtn42HfQoJpK9SLeahOwkYTT9mMjaniZWT36rnx4WKImM
BQueoPVonkDvXR7VOL14Lf6jnGgHdlzDSZlBJbett+k+87xd28kvHD3qiUbaxGC8XkL06XvUZZ97
7sceoUct0bhKVo/jRZW8VV971hikzho/Myp6lBLh7jmMuwLkMa13CGVTsBzvA7ZmH/36/HCQZjoY
xIT3IZQHQswSzvQa3h3abxUdtUSage8mq/HyhBBfwbD0ZP9YQXk5hH8RABytiyrNZY9XM1xCLa0e
9mH+xuNK+N2KjkqiGcGFIBaxaGzH4BQq+9OoefdSP9B/KYgWU8/VJJBksVl76tjYQb2R+fnR0KOI
SIyrmDKO1uVgStElW+6UZ3kz/ZeGaG4UMKwgawGPMecdib/EzeKllqFHBZFSVmTM4kKn5/BOjNFX
Xgu/Hj8aFxEggTJ6ySOSqnp3aZpRd/ZaPkffoqzOZDiP2MnnNSu57h7qRPtlP4/yoT6WwDI7jqt5
tczFilAo68PRbxs/qoeUGey4j6izkaJ7V8nxwf3pHnfZOH6xMI+eRXVtMrZ3OyLzNg5PwNPRb9YE
yObsjcv8MlBHAdGmqjAIcMU6QfJwU5lY5C3yoH4jeghvg9ANWgwNRrQR83MvdnIFOZT8Q3x7ubX9
qncOx6ccACWuJC7nfbV291JP1Qc6LRBYotAi6POsj9L7Pk3Iz1Wz2DM5dVQWzUO1gLdc42pthvv9
koOp4M32hz3+8nbzi190lBZNLAajrcWxiuLh8MMw0SE6dRmfUBO6wk3uNLqVBrmcdqOKqkoTGB7G
gfGbCEfxEZDQmWl5EMMtuE4LsFFfx5nGfxir5De/7PAwE7YoKV4GjJWO2CfAXkVBSOVn/UyP5kex
nfokq6v4tBon8j1NorLPbOq3vI8CJDysB+22YRLTLnxK9B5ds21M/DamowMS3JlXwObx6eM23Swa
es+K+B28R93RuspEBqS7vPggwYTp6p6hF+7/YIjwm8V3lB6hop5nujP8tKKwQZ5aTvjHUCg8+QIC
DyQnjsxwPKey3/DuYQc++R1tR11SaNQKViRSOJlNKGAhSZDdV0Sa0G+i/kubhPdIgDywCkCz17nU
xOUBEX774VGatGdmDtOqT0+xHqIPS2K7p3aZus5vph7FSXEb1iJoMZlS1hSm5ntuNPF8KjtqkyI9
R66u0TG9c125NTGg5Y1nNuHolMRYkPV8Q+Mk68ZzGAxf533z0w3RozoJd6xgWoLLxtbw6qqXryZW
0i8cOmqSFshKdLPhOKgy86zEMDwRERIvDR5sNLCZ/uPZyVw297bugTEF2xyKZP7XpQ7nv4/m34QW
R3DaqsjWizCDvq8Z7TeAiLowR2A+xuWs++39f/+R3+z6R1mSEboRYYDeEcH6igB6zokkfhfcoy4p
NCgj2hZsyyGbRDG0ECbLnnrO9qMwiYVDplaDzZPRuM4VfC/PUzR0f+j83/TLUZu0xkPLZiCsELm4
b1El7uGS/of9i5D/bVW/iCKO4qQ643tYL0hEozKEV/e1YWbOW95FQW5nW6d5Ow3spa2taArCFFXX
UsWr0lfRMttlz/W2w1kVcpVuI/hvK7T2XUKam9am28+tlWmWQ9MqyrrO7M2i5mg7NzQQc6k3CY3o
BvC4hfm1hYkXdYGE84lt07xienhVe8f4KXPtOpTdvlSiiKysvtFl07JshXAf11CL+gGisNTmFR+b
sdi2xb64bdnTn5EYqga2Pp2YbqUa3NMG2Fry2DWCs3tYDO31/U5hlX8nAtnUgIvuk3zFm1Dq7jbX
KTXkjtC52nM+TXoFnjoEpi1d5wFmfsDy8PUM4PEuoFpUBLKuuK/ma8AzRXulHNISn8wWbdkVmOV9
VExmquqPoOuN7waFcPxp57TvcxEz2d5mYdKFj7KbSFxkGjnG+0A1g3tHp1Gucd7ArIRiWhGVIVXV
g6E5FL3o4+XeTtna/uVIRPRNvQlmCUp72NQ+BzHYJ/dNtFt44RAbpurZJrbWeEwjEM/mkXULeZ5s
KM0N4qya58OquAGHpd/2M5ifQCGXdKp6c0qaWtG/Zhm4Mc2nzkb9VpowNZzDh1oYBx96O4jsu9Nj
RX7C/34aP8Qp9Cj3uqdOPgVJGmR3kwuy4cnyfcEA8AWg9Rws3UXSAkXU2375SDyuDEUKrXnzYeks
VU91R3mXFMkIEJLOh5mo+R4O74y/imjCc4A1Yq+a6y5EL0O539Zn3uyV0jmD9ualtpS4p3kYcDVM
ZbN0hRucNH9nylWTPc2jhON6PI3mDvpTPseIeShnIYpQ1+W9rDpke2Gd05MPfdXEUalVzcvJ6LAr
g30gGHVkAMBOk4lqinB33Y6k+TA/jmk0PtZLm8Corh6yL1XCdX0Lr5UJ8bep6mnHDwq6HhH5mKiC
8eHSOfpKoRdIGRM3mXIWtP0U7kqZqzgbglvkiaYAybNmCE/bpJN3ZBzIzcyXeCzkoLooJ9tg07OK
a8HzLAHkN+djD3JhltBK5cvSI2PYw3T/y9BKt+W85jXJhwCvCMKE0xUHuuAMY6z0Cwpy8ZKmp10V
spnbvkwqN2054YO+mrSLP7uJbTQ3VGsB+WjLXQkCbW2vNE3iv9t5CcCn7Nj7dMqUAqu326sSD7G1
ulajRu58mfY6DxeafYg3akqZMbeeDUwomse1zoJzAL99eQPRl/kyjqS+bW3TfI0EwVcJARO2onfM
xTdzVrXqRQcAKxUNgdNJuffDmOVED9n0PG5cPPcK1cv55Crybq0Eb0rThSEvWc878LQGdaOyXT9X
OkAIvdGgWspZmpfejOx6S8E9Ktc4ddM5GOSmz/NENndCTENFDgME+2OqZRw+hI1QTQ5dwNjd1YPF
y4ZC2Y67kZ1QxVQFvbyO90qaE1HxZh6g1byR3E0/yF6jd4a6K02w1DX2mTG+EYrMr7JJ8L8jjzzO
RYfs/XODGmmeR+FG363LmIpbUHEoXmjrztBznKz8vRiJsHeJ0SjQaJR24mzt3gb3qu+suQYFZL2T
PSC2OdfwyimWOo7cuyju4NwWj3t/HqZtXcHjDbf9o5Z8vUqRub5vk6aTJYlR9kkTXDXvs531YbGy
TaGGTQlz3zPH5M/J9TI919Sma54JPkV5oGS7Po9Zgwx1He8D/pmgjhTvMoITcMppJcptkAt0GmvW
7i+KNi4uYe6KeqfQTvtLgjxvAOP/TIsvNpthuwxO2RKXrWzcQwXNJZ4d+bz2J7dF8VbwFgY9ubBM
2Ku270EczWm89HmM+ts7EjfxeRm66TXbQJhz28Sn61FAZ3k7bds2vXOD1BVeAiC9ZM9abZ19wFlU
0QczZ9vHLdOkPQc7ymGvOh6gEr4QYwxYFdAh7GedMoOq3iyMKxRptSK77S0s024kPFOFyLt6jHVp
Z3gTPcxLm7WA9ZCwu8OMGh8a3rYoNnZDjTcxAFRO29gQ9ywv7KqnmHYqLqzQ5K8khR8YkixDDbvy
i5vFR67Tsenv4pqntIS5X1i18EKYSdkmPDzNqv7Z6WB+RRp1L1EigIneZNlYBCkcxhC0Jelzj5eE
T8yo5Xu29+uYk86mWVFlFb3Rbazh5+7Wh8SE9qXtEs4KNcGoTYsuvjPLssg8cWq4wz26LmYUNxVE
9+FNYmR2t6p9DkvHGfhyHP9T90WbRv+VoKrynVC6Wbs8qTRTZaIw718g2zHJ9RTvoczX1ITNuetF
1hWd6xdajpFlX0iVMeQ7g3ndC6zqJMhVZEfyikVlq3LNRDDe1/3ewNis29VZmKpNriB+6XSOqWfu
+sTAXTvcSXfTxMC6FgG3YJPDEC29Vk23zwUMAqbmmossfQDba7S5aoN+vaJN1ya3cbsQbYtpnbbZ
5VO4mfhJiyZNCieBkSkz0dfP/QhGealN2H6oo8n0eVi5eC5M18+5tIA05RNjwj0GXZbaojWZuFGy
H4a7NU33/mpORWBeoojstoBIAo8wcY0QpOZbG58514G6brsuxX3cJkMO95W/B7JIeZ4o7UyZ0Zrc
ilV17RUHVWQ8KRe2Zc+4KeJkQThlBFWfFjBnl3w2OAPyjfRfej5ldy3qdHM4fL7rxAi8aBt3EXZ6
FDaIslkJN+cIEUe+YjFWebwRHNJLyLvHtW+GvA2FC0FoXq5nUUfn1JE0jxWJc/wlVU5Z9bTa9vOm
AXONVxpfr+3CcTfWDC+R8YxzzCYdfFGDFWrh5zm0A72tbEPrYlm1sQ/zPlVLwUwNzI0em4CdYz2i
6K9G4VVkcwQxtbshoUzHop+HTuRrtK/irDmbx8d4aawt5nmI62u1Czi9rm3WpLdzingkH0e92J9b
1NMsT/YewLWlN70rTeV4X45jHYVFSxA7wBV7DadPvKkCU46EV7ZUNfCJ+KDVfED2QrfFDkvg+wle
b8t1TKvlb2c5XENUUoVt4QRm0x1Lx+wRebK9ugoogqurXhm6fcimqaeYy5ELC1nP2/BubJb4s6Y6
whrZAoUIJauCseAw1hzwWhmptjQGxltXcYDa8HNcZQm5AaGvz8qYh3X9UqMiJXwcMrqnOcKB+nqQ
JIjQA0M0P/IorIayca7KCt1n5JNNg1UgI9IyIa8DC/ZhLlvErUVG2yF+7PFu3BSiNaiGWFYjnpZo
xuNUk6C0Pmc7BFTXNGtEfzc2nHxAxnRJC+yb8iqNCH/q1i2cy47p1rzsZHIv+O7wW8wrWNUplKK3
N+EOH/kc1pt8+b4vG49OYCwje7IOs9vKLm1N+oqSTzZdM4y+SIspJVn9zQ4zeJV7i7ezvF5l9oFy
tXawqm1YeAqAKm2LLZhDea4lPENLO812u4Pzj52KpJbRWPYW/mIFgv7wvq3luiD6Nb28G+A+9An+
FTzMlbZwBBz1vMLuMdXr1yySK2nw9O+cvDYLNuhr089SncwkULOEb10yUL872kCyhqP3ZOMx6J+w
j4v1vbKo/LjbtyZo82jdxHCzrhBEl1MKkk5ZAS7PSzJHSVLshI3Jdesijv1miRoYKc/zNl+TncFy
0nVg0r5izGN6B77zMP3QEkfoFWXJPn4VEYo+ipiRen230WYjz/ES2OYE85aKl7ILhzNLUvJZRWR+
bGKc/WVERktxWxhmqNJjlHqWfTJWe5lJZe21NmsXlzzpZHCTNdBAPSMQjW0B/GE7feTDrvWDgAcX
Iq5FrriQNvN0DtHyo6x2BJjD0MT9xy6ig73vJHSVnwMQ6NXnJRpC9kTW2fHrjfD4wxLTWGOe9fpJ
LRNtrydQV2iJsJqIYoQLuzytNpNRAUl6mP2IYyi+VN6S3UGMtdngPkhZNd8mGsnoYu/HXmPFaLXn
Y0cz6CpTCKHSW8z6DP0PW5XgqQ2rKngHWg/Cga4KsIIw2F3DehS5YJzO8RZuDgltWFLlhM02hIo8
mT4kc88w6VDNu6ovWtnOfc9gDVh9n0VF9r+zBTPX/IwiLNTwQtDrJ1xRM86qwvZRaPMtVWt8MuMF
3NW2mbuzwkxd2a84vXIx1bjc1u3cfk0Gxj6vwCpdcqW6Dhkg3ilWAHL3rj7bAWfmVsYB/l3Bml1Y
t95ViRvV9o6AO9hsRbbEYtEl9oJGYlAth1FFh0uTKqPO4PYyN1sEszS8DGUnmK8aUcat2EwBd/oo
zKGPqDV2hRXeDQsu26+LQCkwUoMoGBvSEmFjCAtullaQaOZ86bfkM4m6OEWkoUhQJE3f1k8LcXH9
A9vsKEuXYS6dGzum/IbTRcMDn2brlH3JmikyL7ZBhuBFqlT3haFM1rhl1BZ41z7G5pdiH61OlJC6
zSC7meP9AcPK2ru9CbL3kWRtd0WWeBmfAhOTqFyww3S3So3uPbCU4GhqaZvkWbdiQXSKXEH4w9I4
Iac0RMHXNaQmy15MCLmX92Yz4ZLTfRj62824arlqDInx+LBHP6G3cGHuVL1+DSHtfs9tbSHSD7SZ
4DdpY1n2yib6LnWu/SHlVhmdmwiOTwjhlcAsJADPibPrw7TDr+RwYDf6cdBcXWMR2s9N2Fc8jxfL
ryO2859dmOK6ysI+pcWGFLY5xaJN+4cZo6K7XIwWucN8mwfV53vnYoyE3ek7MIlRirTtyZqHGN7S
mTlZyoiO0TuWzZG8i/GIEiP2wfGW172kE2R1vY1gCGtw6IFHmMXnaITT5SnTUSy+r6SW9gS3R5MA
OteQDGsLAXah9YRs9xyEkPyvtKdPUQbo2DsK2ogqYiQHZbHjktyX7T6b5m5fW2qwv/VNnEPCitLd
FvfP+SaGrfbDZm3d5SAUOX5vkm3CHSpQcWtysD7ZJ9ob/ne8BuH8JSTGrE9NivqoM1JtsPqMFK3w
E1ZJwWeCZqgpGPDgz2hipPcLD/iMfYgQiy6HtxdcXoexE9chcwMw1pYrFhdwFCCvJETmKV9hAPBe
kBRZGYA2Ktw0V6b4Dc4bFHklkLDcIN+pGHBTIs6Qz0FhfBEG49TiARfbHOw3lhXXAKbDpBwrBXWR
HeqxupuI3MGHJmkVFbji8RfXjFmah5njstDctJ8ZrKpuZlVN/8fZly3JrVtb/orjvMMNgBPQce0H
kjlnzYOq9MIoSSUQnEmQBMGv75Wn3W2r7A71rQjHcSikysxKYth77TXwRPFaPGWTAIe172T+2Ks+
/FJOURkkjJb6DaKc9UHAvB8f0uJCR+fjy3jOPXkbzpn+GtGpYimxZXPAm7hbz3lkg4O1vCtVMXIU
S4utkykTZheoZaSHunDgtfoCSyPpygAxEsWMUJ3tijJAbWFx3CnccxOSjGyGI/NIBtvmD+pCx/za
lR3KHA583P8JsaTKH2qQngGcM9xSwGsEWgedAWi7LuVYnY0L6KaYCMxVNL6OfjMMRSnuYVVKbRIR
jlM3w63VTCmGmkGWDhOK+x4LjDBAaaQa4mABipSsS17DChjoSBwgrL2U7TUPIvdkeTntVSWoO42q
bYbvZqEZLot6HNWROFNDm0aF9uQcFxA63C7U86pEln3dx37kEXLr9S6/Gr1c0ESNXXRYxUKyg2kW
uDK3Zab0U62QaXabCe1z1KhsXpJJK3VHI440H2mm+jows4dYiCpr3dWCpvrg9bY/uYz7U4LeCd4v
QYaLdERLVt42vi++sbqqdFpGqEziNtDywUPm4xEDyg7mQtM8oMqc9fIMjKZBBU0gP0RrU7TjiQxR
iHHZYN0X2lp7yMiwenEls+K6m9v6Z8WiqG+AQzCcFpmr1vpUz2j4TvMgZBFPK5uWxJUL+vygqQgs
ewI8s50oqtnkMcxNdPYQBaoTJ1IQfay6srLJ4JcLOfJsmjp8m9H4jmi3UsXBNOZRzFbf9Tsf1j+v
k1iWOUEdl91obvnZz+TdNOWg9MGGTCwpjs31yni64+cKo8d3yJujOwFZ+KsTaC6OTc6qbD+wigY7
6odu2iF8Yxjjsbf6PoBo7M4fs7yPhyxyrxCTRS+8sc2xHL1mQ5t563JgLUHz3XrYErFvjH2hQDpj
cBZQrWGGipOzpdcK/eWNB/wbOUwGg9vNjPLpOWfrcuhxd95B2WDIoQ4XQKRVmNk7X/L1OJso0LHL
ZHVU3e57t9p4dEjNWnxq02g3Sgj+k/CCBOesUA+8UvkLE1hcWugGjBI/mHZI9INYagCprEvGusSj
KBAOc+1Uxa9Dtbq3DCDfUx1k5sZ1cmR72bBnSV3s7PAzUPPjWlUMwPKo1LEI1rID5Bfkp6DP8wMe
DIk7g+gLsBts7dLRDLaO8fUHTxlZlzkNUTwPyUQqDQYHMLaf3grbL+wGDxg08vXkvUTTfKPlJG6I
V9QGt45TJmZYttinxlV3BbXLvF07zy83uXbAXWfq96/I1qAcN7fnAZ2vyR2TZDwwj44I3Mhs890P
Vvcu3NxRAJAu6HEl1OJnA3+qH34wF/jRsJ/LJMO5mwH3ADQPJDLnD1wBoIbwyU6vPW9qHtvGg8S8
GoYxS1sZFUPMVZAtKA7dcp6WRRdJAHz+EdwEb4E/CmkUmlJjvwIi7JrtHPbiHRuL78NwvW6IV1/L
gpVX3jrMZRx23nTTh1Jd4biOvpU1IqJ/Mwv/f41zLjO2f5nTwW13NF2gQVaOZn6AotAlnic/504S
fJRsVxTQBi8bzPGxxMmMcqvi5PVTA7qPom2lO93PBcZcgFP2xYzjiHH7uQCP4GPqA8JBPCLg5L2Z
F5YgCPS6Vf7n+KcfNdsRg/yx9S6fe6XQKWgAFmtmPueWF3xUbY++aaO2As26Wj0bC5BEmcs+NdP1
P8q225Xi0Cog2yajeUS01k0boZH8zNP0P6q267UJAVDUF6VCSWBLKjY6m37Hnf1zXP7vY0Xkn/66
ylc9joWefQhxa+Aj+0lRG8VE5sTf1cBbbhvgES5uJYb5ich19ERgZjKnLIApd9zXZT6lE/wYLj9f
1Xxru4x/zk7b/yj77mdftwahwZtluZxUHZLD9TqRT2kR/I+6b+a1Ls9QsG3gtcnEXod0PXKD5fcp
3qMvL8fKvxwfYKsXGK2AUmlteE+zM5fFy+cWhPfrKztXANTLV7CufBOvKrwlIf/UmYc78teXxhgT
go8Gp5JS2bfO1q9sEL8j9v3n89T/KPmemqjKvByvHajsixFrUkSfi+Dz5QfOoDa6CooFWyQnzdeg
xsRUzZ9SlvofBd8ebnIPzgAwNGuQ5BDY0MO4/f1TD/Kj3tsb+1wCf4Aou+bvK0Z5smfL506Nj4Jv
DCkhiOkv8syIfENI3JgyVfmfIqFhtPDrMkEPvdReAIEm3G+KtABU84xhbf+pa8D/GBTh+Q5Qtbks
wollZwZQrPPWz774h22Zo16wddmCjDmZ69AVCe/Mp+xj0It9+FaWFSOeEOIpf1yeAWIjQT3/8rmV
8mFfihFTWcIgnMoG593qMvdju6rpcwfKR9k3BvChXPMcKnuCoaHtySEq8s85MGG09eu3ElhKZUg7
GHd5mAJgSob7AgjOp76Xj7rvWS1ZtMK+C9Q7+Tz3mH4CCv7ka184kv9ygNcLnPkxU8GdPvB9FU2b
qmGfu3s+6r7ncO2zSOBjY2qwtU3xVZbt2+e+kQ9bc4B9Joyw8Swjb1oT65Vur41Z08+9+oeaWDhQ
WFQGe8dikgaB4UPKEErxmxvzUnL8h1Lko+w7AGIIy15oYSo7oUtRXoYg1YEuIPh4HRgIAFCLstvX
IVv+EaH1P74v/1O9t7f/+9XN3/8Lf/7edkCnkM304Y9/f2xr/O+/Lj/zf//Nrz/x9917e/1Wv5uP
/+iXn8Hr/uN907fx7Zc/ICgYLNk70A7c/btBCuKfr49PePmX/79/+Zf3P1/l0XXvf/vjezs14+XV
lG6bP/7xV4cff/sDAPa/PNLL6//jLy+/wN/+eGr0+P7jLyfdqB9t/W8/+P5mxr/9wf4aIVUMJkSM
UsY4pnV//MW+X/6GiL+GqA6olFHIJNwyL7d5A4Z3/rc/QvpXAaM1ZDqjHfKgOcTzNS1whb/94Uv8
lRdRtHKwHPOQM/J/voBfHtE/H9lfmqm+bdFrG3yaP6vqfy4UCL2EH/oMvRMWxp9v+OsOXUuMtSFC
yhPJQcTI47AdIrG1rjIzOL5Ekp0rK9B2iEI+fAlg9JnVvd6CH+AjTzKL9PVqlfiZAe77uZimPRId
wqC7ctF2qSP9KJRF/pxpqwFC1RWEi6bvbikR4Sl03H9pbD/sWtn5ZRyMXZYlbeDoV72M+mvIMG5K
bEfCL95YNRlGNBfUni8IgE37qgQRotfgBe1CS/wHW2I73ZQY6RRpma/VelQAkOeDVFjr27osxAuf
BGlSsPLmAdvOrdMWuKZ879ostPtRBardYFziexvpKFt2Q0mLCJi04EAemLHNppkRSrlVfb0EBxL5
s7jnMjc6zjRblsNlaBAlejZ1eaQRqfDFTapPgcAuu6a2Qj5lfqANWDm92o8ydHgLudSvebtWNxag
hp+gVo+CbSMqQMhcuCztBOE6rjs3X9WBgDgHNxZoQFUNEAijLB9zET7kQA1gNnIu2h5MMQZrxgpC
nhlZoMHsmxKCHt/9GGGGmcVVB0bTDohZNNzmoAuNBxTCo019UBcHoPyuemgtUCLOu0VvlqYtr7gj
ABqCvFoYAHNJZuT6+s0rhlm6Ow4SSaiJW1e2NcZ53xg6cnFXSXBPtmNe4AMHxowbf6Wcg/BAMWge
y7y7iVa/mR7XdmmnBCZATb+REUQWhxGyrG+UTW5Hs7wB18MVygMeD0rAaSgG8ZojYge2O5myO4xV
ndpjSuY9Ye6q+6So2/FutkjuTqc21I8A6gcWR5wAGesC+2PGwfjSIv/0yo8qvQfPMDpNpKxB/oSl
V4TxzSxqMBBDOLVWHXkspanvJZhIU2qdjlKvzvsTmIVgEugq4g9dVQ/brOcwzx4hVwPlzaryuWVD
fzu0sAeOM2nNXgBkBoFYFbaIGxA734JaL9/bnhgBao9Zd/CyoyAdYNA5p8Uiw34zFWC9JIDEskQQ
17zVK7D8sCDec88miUEX8NH3IQswquiKCML1vK1Xmgw2elN5wJHJxLL2Tg8BeGwi4P2G5VF002O0
6GJa0rWIwdBhbTxRFSlI+CqrksnLijdBGJ92w4SlidUNYSxolo3d2uDCZhmYbq6ECaSNK2emEfF3
qgsOoMlWV5ivO7ptsFm/hY4BIy1rkEn+W+T9CPgwzjsucVQCV4tAL/71qAIRcaT+GGKQP6Qtpftw
UP+tWvwf7wDI2fN54Pvex37TGLi8TCXeASLVYY32VP330k///R0+XP6ym6xXd3iHuk80fgdknX/m
d/Apj7ClBI8+ivhBtzNYKhCATFFKAn/fF7+z6/0QUSw4gAkqhAwwtIaqPPioNFEdzXuvyLAOxtZf
rvKpow+rqcUXrXzCTnToEaMbjWpMeCmaq8bHYJN3GOqByhL0qYB1Vrjtl6n+sqC7iiDIAB/vZWAz
xZxyaQa2ywJNMWontKhTVpUd/81SulRw/7z18Btg9TAZRTBNE+hHP9rAILF06cM+YrFc2ZmOP4Qs
jz6G2a31f/NOlwf68Z24pIFH/QhX9kfLSuIzg5EnYTF33WMmhgKR6Otdk9e/Kyf/8xt5AJH8gHt4
8L/ujrVqQhBec445SpjWekg82z5j+P6b/ubfvzlYG8OCL2IRnv2/bcIlrGD7wRwHT7FKvZnCcr4R
r2Aq7zGJ+817/VrEXp5S5AmG+TT+I1EJfdjwOipHcHAaoAViAc902xdtvHQrxnCnPPpNwfynrOPX
BxXhl6KeZF6E//+o4inDxvgC1nSg5XhJFT5TL8X9ICEQ68VbNN8P6ijqs2d+55zG5J8C9Q9vLfAL
wjUSMx8afFyN1u8G1TUDJrU8mB4jNoPd6gZZgWaE8ftNY+XiJa2roh+8IhjDjM1679m53SC+uvdT
cPp0u8clr2+K1sccpAw7TBLyNstRzwUTeQEKVe3moKN1wnEdngo2deB7cqyWYCrGx8xp9pqtRn7N
BHxXYiPqvosxTc90ysJqgkEsSFbQsnkhGEu+6gaSXKig56Jbx0MrUNPFfWjnb1Vnm3AbKW6fwk4s
oDL1MHGoAiPug6m25l6NYNwmqvfX5Qg2J/VOqrP029h1+rYqMzhpEi/rJ0RSkPVIu8j4sQc26b03
qXfcD8rFC20mCUKU7ESs3NitqQg5e0DUj+anSUBFeZSL6h/61Q7tYemCYes6Yn5op8bboMnbA1xI
mn0dqQogQ836OC9c3qamm/mwm6fQu/J8a2bcv7KjyKkULQX7oyV+OsKQjm4hEOq+FSBO6nid1g4s
E1Cdlptu7U0K5Lavr8Aynt8yMbUnzLS9NAed5056RtyygbdpG/mIBAWbPyEzSqkEZOqiSL2AtuAW
tHO9nWeQBB/UUkU6LvrecJD8wYy4MsQocCVDMxOVsMwsYVIY0GJ2hiOPJK7LKAJdpmjtQ9dECjo3
LcpXucpjgfNuH0AeuM3F4N2hKJQPtsEZvkMjuq1qRNPQicRYdl70TEIARmSQIGXX2aTOIJQ09oiH
ybdg9CwpHErn49Qq0NvooC6RDV3RPFrsGqSJleGyhdWg9M+TLOc25jyPgvOobLVbRUieO76CTSGn
yWzmsJh8rGpQ/W9RPERJb4pebEGoB+1j1O1wNY3zujGEgPI4eoM+cJCX2/tpdLTbLsiFnk41vsob
GI/1B7CecHmAj2LdY4m14+0sXi5Ucc4wbxzjqocq83H0dbWZuFpPw9iE6WI6C26fabGWY81bsVWu
BXkK1aHdXgSJ1bG3c17swBWwFQdbllN+Y5FsVHxHvmbINtmSjQSUelnZB9gVF2+mJbI9eYBUDlWz
NiVou20VJlAQB49gHw76jKGtgfG6hndS2odD8RUzMiR4pGB5yCydcavvfHRiSzIWI0LeYzZE5NAM
NAQlE7Xll6aUg7/V3NjUy7xx2/hOPuR+XW4BJiIGERPJ8Y1Xfr71yWT3BCNUjP9liNLZ735yZn2o
SDBl0AUR+2IYpjcBUgIAZQ1+97JUAoMJv5JDqnU/WQxMs3lvnCBPJis4jxtbUxgNqyn/0U5S3GfZ
rElCbLN+GS5CnBjspvVN5gVvMf0HOzGyc3A0vIMWYsGpu51NNr5AdS7enOsZrEaWyduRcBxvZxDN
NgEJ9Brzoa+POhwYeYtAs2C7BsrTzaSILNPGz5YqvaSFQCfi09wmOQ65eVfCaPnsr+5L23T5Wz3U
zZk1xfq90GEmdraGbm2Djrt3iV/n1O6Q+1TkydBl+snBn/AiiiHDLqhBLUgpDnEN0yxa/7RjL9Ky
86y8n9G9I/5MQuxzolOzcFB0tAHP3+u0SxEjPq7nwNdQpPREOZrUwSL7PdHDSuMwa5Y7dJe2v0Ik
dTU9Q01rsybtKbiIOh1156e0uVhFTjiiobbK6ZJgYrs84nM3qc+FfaPFMnevIzqlBLMsHB1NaPNw
O86FIyeviBp/nxMUY/FQF/Ou6Znd8Qx6i10UFe2PsPUrF0cFH451PxCbTI6sm6iS2sc025D7nEa1
2lLZ6KcV+NRTM8G21hVNd4QyIFdpCy/7tAeP9Vl0XriemdH0irh1mR77gZY8uYw9bkdS5LsJZvff
7MQEnK9kl/MtLOA6Dx4nufCeKjHqpFlUd6oGNYCbPvqCHaCogqt/2bpVhjCFdZ19QN9XrMeKat1u
o3Hl/m2ECWT9MmbgmWx9zSd9B5fQekPriR4n9H/sazXlrEmFDnr/1qJ+PPesmu/Qfa3+nvWWZ3uI
dfNUQS96zfwmvG+6iYORGnaOg/KVzVkR65HgsuvdEqo3SCiD4TryJ9fEAA0WscWcnan9YnvHERHU
dmiyoCE4RbBc3LemwxjdzcxTlxZ8ODhO2oe6g74DOwcaoxPUI8GcCtrK20pZLjcLd3V3dAv8sRI/
kq6I2QjvRhCXBtObOCOy0IlyYbUtTEUH7G/Q4k8kWCuoLoBd3M8Su2U/lyEP97gbhn0AuKW+hijJ
7KB7Dr7UioPFXgBwsNsMzMn9aln9RSHP72XFAQBFi6+brSHCQe9FihlskJBhl4RIx41LnrOdAhP1
dlz1HJ1rKBtY4s8wf4ICYRn6uHXSu/dHmLxzu9hdZ7D71KgHCh5Oph+gm6NoCaC9DguebdZJYBbq
UFXsIhCywBcsFpQj4KGBiRzkAU6waGXtLl9BU4aOK/IOA50ZO8O3xY4gZSAK7t6HsqNDashMH2oI
LJudkXjusaGDjK4Dz6l7gialwSR19Z+Ayt/jmGZFmlPQNPd9tkzFC4y3pL2ukZ6URKbprzEb8AV4
0oYCIhqqYTq1HF3UlocFAIKx8fCpEfzucJlSEQKSKUgCAuZynGlZJRhe18lSjlX9lSygoUAcKqwf
g1xZgmsL5g9EfyXm/V4PKPIbIT3bIO+MhikchekeY+CpPNeZLYK9hqNumbKhYFAb9pCJgSMoYYFw
m7PA2DjL3tDFQxnJfFs825FpXGNDJcV1yNaiPg2LkE0ihOBQAsCq/FDAxARslHkNXlZJgUGAjdju
ZobsUpy1sKjbK9Po4KBWWJ0eTVkWqejtmGOeZkp1z7J1mlPgeiXo+Ws9pDWoJVuJpA9UUJ17FKYx
8wMNwNmDxOIoVD+kDXCZ1Cpv31NI3XK4ee4yK/OtGqs+yViowFhfVA1eIjhK1bos+4UCdasgSVkv
sgNxLkGFMj97Mkcxnw0wtF4HO1MR0uCuLYsxjjJTz3BIhwH2JpvhJr2fggh0b/jkvNb9Ar1e2U7d
hoBuf6pNt/ig30u/SoCrLm5rQ+NXLxbYSR73bc1BwGwdO3Mwh1D1an8+Uze2/EqWPgdZErrSbwUu
VxQGRKpDU4ZlEbelDU/wnAtvi2ytbxdwnsUbOLZKgbjUdCmSFmWBKy2MXjOVDdvc66CkBXUNxQSh
r2TxISoFJmzuFo83JdibJjzxGlN0qkTRbqS0NUn6Ihd8KzLiJbkDHfvQzSgXt23bLc3RX0n2reYl
isGaN+QVbRTGFb7uHHmAClQgbmS9ePjhu3dvYMeX7gePYJT1jQ0tZiZTBPlxSisN8/2gzHGEjH0H
pekANduBA7wFD1CwOgXOJzfca90EZvSSJwtYkI+Tq9En1B11RweA8ECYxohBIBJDgATfzUmVS3Bd
QUnvfzZ+iQoaqGa8FOXBleVpmuq4gTH3JWwBRmapWwdyKF1fbqM2V/sCcS83i6bVY2e2I0p5A2Qo
1nLGBqCLN9Y3azACn2alBEEQdeS6pt6qMrQb5RrdWV70HmZ7RlyLvmg26DKC6wkz6KSFp+nPSgfV
E7ac2EVdKU6I2uKQYhrykynsrARHsztYivDQYwDSHQWlt/NQNbpGfQ/9btr1CLgjT5NXelB/twJU
17aAeP9So9ItW7VbwIAtgvm5g2oFXZgsgKMtY7UZkHRaxGizhhQ2L+XZgCwvNlEkGgbKf8t32bBk
60Gvq1OHCgoPnTBT0x2kvOCqQidmiwMJbcRhhdmr5iyqsPXiAIv2BXngDZL2qqWDcnOd2uZcTqs9
tTlEgwcci/kBTVVWJZWBDSDiIq37jtsA3OVyrT0dLznlR5jLoe/Spsa7NmO+RRZptC/UaJOWdqHZ
d4XK7b2ARgrgWMiLW1dU/bc+MvOVh0HGDkQQmWbQbS8xhy99e56Iti90Huchjho4YfMUjtKIYAZN
dok2FnaH/bkFgg61UtYV9ePYCECTI54nIpu8rnzBxAoGBqhF5vtlrrw7smTmqzCMLpt8CdeTyul4
QrwWUm9rDu9B5de0uVotIh+xjcchvw8zykNck2DBxKAgQB8zK4hbe58u1wizgsbFnwd76U0g6wf/
OIh1Nw/fu0ZPN6CfXhTjrCy/+crvx3jO0jFoZLddHcvKK7AP11fw9RFFCtK8V6BRBV9pdab4UoyM
z4mHa7dKZuDzYPnMa442BvfPCFomlxAzDkMathDTKc9E3dkrwHE5wMmu3I4mQM0gJzCpK1DpQZ+d
t2D1j1u3FNV9h8ndhlL4vEzwvW5ADaRiJ+dcfS2Arj12rpuxuTIBmetY6TskkNLngaFlbVZa3gTA
ojZgexsaAzTIXvnQRQDoWH8SXA/X+dribZdO9R3E8Hb+IqFr+lm1lUVNvshlJ/3cXYezQ18+hgNg
YoY7MYU4Ybxxrc93ZRAy89T6gTvmJtfpygRft9hykLtVvh8mtQ2/h4aTqxK4ehHXijZ3KEnb12lm
oOJo/PJxvYJdnPhepiYcE6pzcM4J0GliFMQP0KIHuxA6rXOpy+qMFc1S2/rFFh+9v/N4yx6tXz1k
DcqEAOhGXMD9RWJtVMykC+3Xnzho2LGQVvpbxKfZg0P93sTwKG6+gP7d5Tu8mn9d5l7ZpfUQgQ46
t953BImVGzv07QFG9MwmTWcsiwvEc6fwm5Kvoq/Jvl06YFTkEm2aeIbgyqi8bF2g38nBcGZjC3Ud
zoNnQkq55egkXxBpAdkqN6QHaN6HzVHzTqSyygZw3VVY3hEtllcyqPo+hEg8CYhaThUGNWc7ZIh5
9FjErlsR1vvZeeX9kI3RhvYigJSmam9Go+U+LCUUAQLNe2zQ79VpOIb26zQFdTpG3IT7AiRdwDqs
D6ZtDgeGaNNRInceLhQCfy18gET3TfbUh4vYrYyTNATRGjM/h/q758Up12bdKwwJDsMipwxUN1gq
NHY2x9r5y6PEGOcuZxDWxzZYMiTK6hrqjTogMBIADv8wQem+W2ezNAlCVOEh3GtX7lueAbFo/T7p
QdYLoTdndssswcUTwZwNwjVoMsu0zqsp8aFXjRLrJAwCWlPg94UOfLkjHGJ4AErDGezyEdZ5GBpm
udO7wOJcC5iDRgQjB/yQkXX9XLmClzuoPRFgzIJKbb3OydTiixCg6vL53DA5mGQeh+BdmbIF+7pr
vsIWKRnhInKfQUUzX3UrxN2X4vlJuDJ6QA46jLRZG03l9xXOUF/cQPwZOmtBq1t8Hdg+Szc7EMph
NJKMk4DoZFxrcgMxXIiB3wUbRB2wCLqD3ioCFaEYqTs3igVvrfYZDmPgoikitKZgqzVECzHqV76h
DiY2qWQ9dDj5kJVbiC5xHY39/H3Owgl2CeGtD8Z2n5gOnVQMqhNMNmZsnQieCsmMPXVrmkC8h7AS
uXE1t14y8nx9kU3mv4AVbe8BgqGXlEXQnAR2FwNcaSYRN32JFjqfOAZxKwY2G4vc5gdYjhTbwdPw
p2JNprcdptFFvFRYBJsB8yQvhrKxDxKCJOlzMGOAmsAEXt2Fg0PGJtSuIJxmWHkxGjG4VmTrEHfP
5IwhXlHvKOvoAXpvybclLD8mc6ZVpzcwlPgxugm2JgP68fdsCgl0uFnNkobZfAtJzXqysNfAVJIJ
mu9tM5g3eHP4Oxq1kLZMrXZ7OK7gra3xHHY2nYc7Tjp2s1R4cLKkEMPI2qa01hb1EOz8r/1Wg/nf
9z50RvAcWYMrSEMfIbV8i8QwX62Cu3sI/vV5df6KU5ZhtHYMdvldieW3d9lYjVAeoB7fRQMEUytE
Y9ERVOcFp23bt1fA5KG/gCBvghJY5Qcm0Meif+rDZ/SG9gitjd3wEoT1vQJ94keHonKMkWRUp3OH
pREzS6dUAJ1K14z5I+CTcn4eUQd/QxQonsMQonXcQF2QVymS8STKbYqe7KoRbSP3ULLoKc67ZZpj
lJ1Q98M9stheEvrApl9d8yRrlkOhjzHJzZLPso2HycPB0fvQ68NBoJ+ja6hR2q2YoaRKWoPeAlSD
AH4/k9V6V5loOvC8MnKXodZ/K6ci3OXdXL7BiFV0aWQ5O2ZrsdAtmgdnd7qXN9iWdyXCDePcg0gI
WpkgO8hh8oMtrPuqBqZraBIQ7sm9q64coYNUWSfTolPDSwfqLjROBgPwStbZlwEtj0z4JOwSt3hk
zyFA2AiTosJ49x4C61IYHfqHsMbn31JLash3CoGyyZu5canOETsfj5UPYNCz4XCVKSd+ANB8Rybi
XZaXGpYii+A3LtAt28KvMqs2Ct5nD97ow9Vh4PqnV5WuQ52QofAUBOLMJmoxbY6dk/XZFSUkUxnJ
FZSfcJjDnCJs3Ru0KzWF6mpanv0MLAt4BJUFPCGaGZASlFLega8dnXbTSqY5EdYM9QYCzKmM4ZYz
Xoyn66HYFpBVlpuB1ZhPjpTM2eNSmQG5MVqt8xbD5czFGAhmV0JJONoZ3SH7tmwq70z0yL1Y1srJ
fV4D37/OQYlzsRoC2C4YKPy/M4Djc1KSWp8Lv+mDNPOVi/ZIFSzIDuyU8A30BgijO1ROYSpVBauV
tlnLO8V6AeF1Tedkwso+T9GEzxFBMloepC0JSQZk2s0qrnO4Ad9yGZEoBWY/AfrHVxajSe3tW50b
y5Pe6/u3GTDd+mNEo1Xdzqh7Dw3OwGXfgCwwwhqO8zumWhg5ISuXPZJLtbtXvsfMXrZeloxj02x8
QuqbIQvNw8TKALh5T9n7qr18uzRsIbEMkHmQmMWDpwIN8+Jc4XuHymwIgUAzukVtoq98qHMgkycK
iSiK/y/SzmtHbijJtj80BOjNK5m+sryVXghJJdF7z6+fRc3F7UpmIgnNPDRaDTQq8vC4OBE7VjS7
DhkBz6jSGu9r6kEfcOu6u1SpWt8xJMBAFG4a/L/03v2EISKWjhBqkeKQq/Uqu0xDrd+K0J/UG0VL
hZWvV+5bSsX8KnHT0jwilskA4tRE4Z8amY3tBCziN9TxuIwedaa4BpKXvCEAiIY1pZexvx5bmPAT
vj6hpkbwwregJBzA2awLlFvE7mrU1QrClMvBbEQFJKDYJAOU9T8wFrlrpD7FM1CR8jVOco3MGjfW
bzUJw4c4CanX5qyot61umutY12vewWblJzdUkubPNeWdHcVvkSIfA62x/sQ1L1eIE400rnyXMqet
Io5DsLHoUR3a/pibrU13g3jXpxG6l6w3/H2aTCCNMm2zbeRFxbdEG7RbtxHyvWjV3bOoiCG3awxD
xf1t5bnwmAhVuQmtzwCygKWV0opEJ5GDHgeUOqdUzATSMZL4u5I6SCNtH5q+ncJQUm4iP/HfQ9fP
y3XQxDzNxJL1TE7ZeiUqeN/68YsLkSpbKTpl5jRiqHJmMUM9UvcND40cXIpPFXyV6QYSlWpoaF5F
IOQoukA8N6o1FOUhr7s63zdhmpIyYKrvVOhO7Tpt2nC0LTcCNVPKo+DdiAiUMhowjjX1aC4BPmac
UlOy6VF8L6ZoUnJKorMVehbf5Uf6sHn6gawVapIy34nkDJ+K6dL1oH/BmYJQUzomu/s7iT6J2t5U
LgOblUrnnVLqcTDTUX6pkjC9b40UT5CW6lPmitfbpic2Gm1DI+ZeSAuT51kXlFQvS1JrfEiRDJm+
S6rhvsxqsF5arxQyhVDSwbPCjvrojt6adkQ+4mckFWmwKcsx7t7znJyFXVidH2zLXOGyLQMjW7eC
25GqI2rzmHfteONbYR89pqTnGJlZe/GDVGvmYxDIdXqIwyETVklqCK9jlYv3sCXGwhYTwkYaxZLi
mr55lNGMsi7j6Fh6f5vko/FOnR2hcE+odXmtpLF+ZC25G/wocUNzgyY99LWk/sTj5AtpmpSXO3Jd
r1nVjORzYqU27CqpjHErJyYdZ0PPC+WXAldMcmRFkiDYIk7DXiP0DokjTydLoJuDrZsCx3Wst8Jb
5vbFLjS4Uu2Ehrs/mTjpNjDoSfY9Ytg27Xdl4ZmkaExypUUQR+DOUJ672hSmoKMLtVuqCAhoYQmz
ktxTu68Tmr7tRi/Py61XaeNLqAVtvIq7vn+tByUAYucpRzhvySNZ9PA7JKhyh6IyKfdGUufRzi9T
FGC9Jq9RDBKjTNzBKNdqXIXPqTQUpt3lUTauCExYz4mIO3Ab10IXP1EOTNOGhJYQvI1bUxo2SBjy
eBOXlUUgMfVoJBrVhv5HQPQS7+nIMhHMkok7olhxtfcbfIifOUmc4VXQU8l/qtwk6liyHkWv9EAi
pK+ZZffatmESAKII0teq6y185Mokik52XYAdHBA234ytJfiPtVvnpL6CqPqmeF6yz8XR36l+pmS2
GsbjW1ApKmrHPnr2KQRXHMBhrsDc6ZTgEucQCzssgr50CMfk4rHuPCm4izTBF598f2CFA6FJjJup
3HSfJIMUHEKyzLxJfb6+DSCk+YFus76Toq5AzAXq+jGQOYedrqiTB9MzqmeFZ79q60KbBweaF+aP
nif1zbGT5XQTR5n3TccRqigYd4k1hmJAn1erGn4UkZkbTuNVQet4JZeLI3Nv9zfC6AWNI6leX60y
aDYPihcr4z7W3CJ7L6i7vwOeAtkh9aL4PRVRINiiVNUvtaaXL4NuQIKkGlwg2B9kB3MsSn81WoKc
2JbSRBp1+rwhnKSIZIJJeZMcCejFj/x2QVqpqlSrv6KhKW9A5JUPko5jIqvF+Aa4yr/NNNlcQdvJ
V0B52oNO2ERkOskc6LZWCoO3HXStSO1BgfMD8SamK9JTGNZkPg2xlB/DtJE/VZECc0qtlXYTUWUv
fwvwAYl9DugibFKPxq5iv+xLaiiP5NyM74CQzBvFVDXC6qVYQAop3GjblWIAto/S1Y0MxfCxzeR2
Kwd6EbMJB/XVrWJO2BbOw9aoi8anEszvyVpSOrKTG5VHVpBadbFGMWutNZITf7iypFU95qW5crUw
/lE1ZXmLrNB/yPoIRSHLKgVBQfwvW6UCKkg7RSbbPBVyIT9UAR1ggqTt72g7JX9IZS0d9Z5GJTA+
4h8F2XvXSYNKS9ZBQQoxlrt8A2JhYJWoaWK34BPbtdIKoXkg9dO/EylKN3jO4mgnQ17flIrv3Rpa
bryJjR6SZpCbu7xrrF3gReQ7Y3LQvFfgsPQ7EmP0h3dJ/H+yl9x1m1fWQ1hCVwD3wA/ydGXjJZJ4
rwQN8kn6b5irhOPkvRFx7kWW5ho9o9nb1DnLyR/Xw/c7BjA6s4NnynQXc6EeFDuc9AmC14XiPgYJ
8BxKlLjCPvNSm8BohVfvWaXy4AduXu3Q8aWHsFb1XW/h59pa3GesaFFIngb0DaQzwyL8Lcru+E2u
NDIjIpm2cke4cngtRjr23vpkAPkWapK7+05pUNt2tB//rbANt66ouuVKqac67VSI4ifPMyfuQp5L
Tx0xTDwpom52FcltuvEF0p5WUgPH9ALFfE1AN1IN1TaQAaowQOTWJkmzSkJlTPcuEBJ/BeMwFzZ4
FHkJnUEedmnsjfHLEIw9JIukO8r4dZYNCBPXAJqedoPur5G2VL6nD5qJkzO4kmISeZUqj+eN6OK3
TBO3gdiRpffEOU3vezsWMhul1KbkFlmElZe03m0TVAillSGt2zc9w82yvKECe1oIWr9v5FEl6mwS
SGOLQz0BfyGtDI5JgbJyfSJsGLuRBitrfci3nBfRg9sbUXCIoCM8+U1KWp6puNE0Y3wl2+5Vd4Eo
uSHxQxhW5D+9F1iH7KuuCe882kARDTIkD0UJfnoIN1vgCcujnn0x8sEaR8B7XvWjUPT20PvlL0qa
4T7oWd1+10KNQ8st/OQBgq/VryLyW7FD4Dtbm2Ql0qcGq0/qkCY3LsfYHU8Y/b6p+/JRCoYAVgfd
W/dDm1QbAFW8V0y6rzljk1uTTx+rmzCrVGPtywBWAOnVumMaovhE4ozAb8HfymxPU939wGXTHmpd
b+67okXfGBelAjdXMxNwXkQWgIy5eiSjvGiyB6p35VuaxPvKDdq6rN8rekCIyyzF7EGo04jkTstW
IdMf8NYoynuvVDX2RpduQ/ybG8n1xx/0/uieKRendh9eSncsrWakpDwBAuBoBg7WJrcQeUKRjNs9
kWv5DYya/47cfCBCrymkHdRC+tFkLiw0tp2bPfR5H61VLWpNXLRBPXRRUFrvMeCwY6qBJLN9pkXZ
lGpSJNTqQxm0AT2Q9RLj6D6E+OJucBMkk9hSWkHaI+qePpKF8IdnlARx+YHbU1ZIzQp/p5V+9KcC
YilsEwvI2QNPebPdNvgzK6WKdXgkLYW4dqlmZrKe0rhQRHSzJ0qPDOeJYyBCuSRm3B/gC7flWMuv
BgwIsoUdNCvAR9+Q9uWcghr3H1T82MXh5+bueMSOGuEIcqYxx3LShi75oYqcrpWRrlH6WtAJreMA
RAT6jiFNCY5UCtBfJUEY96rknvqmKqIB5UL2P02Zn7Ir1T6vSEBkZshrUSIyxS/u/ZvBrPp3a4wC
fRNYeimuOXEthFhcht473Q3MT28Y5WifTk3Pb1EnlukaB76PHC3PpNvBKnFtJLMbPupUDX8Gfar8
KMy2EhCDpeZ3H2VTDfgyT0CC6Z756ZO+sDjiyb8QQu2oJQNOLHJ0QdrYV36Y3If1QBmEhC6js4Gq
5OOOygnrkRAmMhDZM4PnNinF/C5yxW4CQYQaDova5e19ovrjwQcT8kvkXv2tZAWApjaSOXcyS57W
eWj2HzLdLp+HQpBisuxB4O4m98wgW0hoaUM8W4fmLadSeESLlsq2m5iSuApg7nyUvCZvwt6Pyn1W
ta6xAhcyQKRsSSZTZAFMiGRCS/QgqT1LXOVq4cFQhs4SUQrvEvuOPKF6U5pe/emnOPiOEvuAqHyu
1preAnWm78md9491JDTZ9r+AMKZNWrYc4UGkZCuhVds/ZlMpte0TgX6KmtTcSnoTHofe637IYV0Q
gxXFBfzAuarXMGnRZVg00TXQEM/6hGSdBJ+kGRQbftQQ0CCUjWsZ40KPhQtCW3KRokki1NRMVZ3V
F4o5cLChDsnGywB+hScQgjaoGXK5ufrwpUTq/1Ugfa04Oq1c/qvptVTZsNDYa4AP5nWS6LPyuEqI
6I4+LzbRfYky9/G6iQvfzDJEnSiPwnjAtJ0qoTUlF/omwoSSP+bGCwRrgvjXTZyroE1RFUUFfZlG
JZY8UyZHfoYWxi8ASVrdigZRdhBtRWSyI9in65bMM/24KdK9idvcMkxJm8rHvlZQpoWhTPxftCRT
j++JTRSIPBF2ev8rMQ+BtShHnub6VIzMJ5NlC40IKnJ9XmKe5WNUorMFnxqPUHx8HP1DWm4D6zYM
bj1v3ZLuXapWPJ+xSfaMhk2mX7IuzrXrskdS00IbZ2ftk5w1uzatN0qzvv4lz1eeJeoSz21U1oZ+
VhKdm3ETlDoutGTd981bbS7U+//taHDy5ZggVhyVBSiRdbbs6VRVxE+NHvwpBJ7GKSTRabP3UNOd
cvAB8oGYFHIB8tkPuXqreBgTW9wHobFAzzhbL1QZUJLBYSHrpiTPe9VIWYKs25qwmIp2n/kwecX6
aQj1yukE6UEuwhWphIWOI3+18bORM3kipWWiZjKD1unIATKivfQlguShdVcW73mHN1Cp3WMlZMch
lddNp9+RkCNGqZXoHNX6oTcVh5ZKx7QYd6BPb3Ovf7o+35fmg1+laBwGfAzqB05/VVkNZK0o47Hd
+meWqzciPpgWqoXdZrcmIH6vN20hbV4tOb4XtClHoPyUVWmhiOHihEC1102L81U2p7P3Swm0IZOt
83o0s0WC5FITVhaY+q7wVkQ6dhEhGNQ/v66P/Ow4n9bAF5PTT/piUi4HEvgpJkt3A31n5Yq+3ZFs
a8oOEPBC4cTZtpoZm819r3konDuMtahjuLBJZBo8J66P6OyAwAg7y9BkkAAyk3k6IgSRwKpTBZTc
oK1JGmxzWp8X+ILXzZwd6wYFtQY1tRwQlklF7KkZzxDqWqghXHua+TCk4h/d1IiNJNXrOBrZ23Vj
52OyVJFLl5NdV3Wuw1NjeQI6tdYM1xYCcSvhLHlK+8YqXrhwz9cfZizKIGVF0anamcb8ZTFktUfz
itFybUN6q8NNQq4caliBOrn5MHLNuT6o86WHIyFRRDOV7FC9MxtUJ7R+bRUe4TSs2mpAGwy3XUd9
8hjR2rxNxwV7F2aMy1FlSUgi/z3fXUFgEuqTZGCE2c9Wl+7ivn5KByBoqbfAGTizhO/CmmBQFh/R
0mebSpiyVGmoG7ZfGYC+4Fl6AP5hryrmyocEfv07Trvm5ETlCpYVY3IwqAA/Q6aIZV82KPHYwiAd
1WdJ+9NRB5KKZP+MddJ+pG23vm7xbDlOFlWDJWJRb67Nt1hTJEnkiVjM6EMB+XbdaL/dIfrXjWzC
98Wh0RW2MrVqs9OCMNMgWykAmLK/6/NvWunyJl+4Ai/MFDZM5grQE37a7NwnkZWblAnjlAlHk0e8
Wh6M+H1o3q5/sL9NhmZzxEDIECHvkeG8z7zmtlYGGKEyfmYlSEfqkOtVYRT9Pu6V8AbC/x9XoVNw
4RFrytt0Fw2UW5Vkb9Zy6PYLq/Ns35m40jqxUpNQHw7OdEp/2eVdVcQWqGzNDmW1QzhAvt1MVOUF
Lnq85/FLIEJt0gWP5/xDK6oIiQCmMYUTsApOjaoN0RwyHSTdawuu7y9ZHDe07HH1l+tf+nxwiqro
LBkKAlESzmsogZUWY1kj5Mv42G0O3D3QbhL0FlDJc+vPdWOXBsXaVEVdNVTszgaVKG0XSBbBgCjO
H6jd3FPyiO6vO7aysLtu6uxo5hHESSKLDEynmHYa95dJizwlbEcvNewkjlaZ+1YVxYo3u4MieZ3W
v0gKXrd3vsUVjRuL0mmdNBLr5dSeL0VKroSwK+lMU94AJYtXZA2zQy8k7cJpcn5+YcqyNPpkcVvj
jJyaCirdU7UqolKoNaO9RPzPDtohWfWDThcREhL6wTOG9obM+JtBYnzhmJmW++nWVDRWynQKGLJ6
tmL6dogQKTRw+luLLAmlakvso78duq6ZmH1M2sc1hlSiUAcxnO6yVhhW2pA1+xLRl1MM5F4VKf2M
hLZwujS+VxpxqavqhZU67Twcb4j2uPqzX5DEruurLb9AIkzsUHB/zPSM2334iI1i4T66ZAsVgaLz
6NV4Vcw8I1TCA6E8vLy49leScBCt2yThlq3+j3bk03VTQjzOegk7ZL1WnXTrktUOICUU8cIlcWmF
WJKsKRaO8hT7ODVUuHHkNRKZ2CKTHovc+wXja2EsF7YbxXZccxKvQYnz8dRE50fo3ADT0ksjBpKt
tI4GXtr2taWmqOe1yyYT88XSbCX0lLWafsZXa1SqboKHkYXn/64FqO5a4gglcYrmR4X2VBcWNtrf
xoyzbYBpMP4GwSn+MRtk2FCDi6yG96b0Ag6d9J8q7orqoZO3Isk1NThm7UHstzl1auWTXx5J9jfW
ht5C4xKu6W8s5NpvmX0GNawDUCx8Bn7LkG29+i4Tv7twChTtSBGirm2D/jl2b9ywJUm61qPNMCxc
iReWFR6BLqMy01lc8ytRanUl00s+R16KEhHfnAsLDcX1c/zCZtQllRsDRBDRhvkbv0EkSj00MVzq
X/5ABt+g3/1N4dy60Jea+V4wNYGGFI4ZGZ933qO88LpCzencZpMkem+D4TGvtBv0Xr/cKG8WhnW+
X/AMdRwZVdUIPc1jnUInFwVcD1axImyLwvylRDKVxta3f/16mOEhJIvEISVkZafbks6IYw6emwh4
3R592u0hS18H2bDm9bkQGPl7g5+uyOlogSgikqY2/qfy/8sNT3uyqshbnzgD/e7Nx5yo/96TFaF7
j+u8CDdKSA5lTXTcfFeVug9J+I3cVkIQdYNDFC7YU6ipv8UUZhu3bpl3v2EuWeOR0gP08AbJuWSV
JRpObg3s2t+QTYv/DC6lTSt9DLQ3mULJB7GMrQNLpqcPYdu1L7lfUsbS046PUFWexltVAfzILUK7
C0MfvZcqqMNvJDPqfZj2zW/XCOs9NQt9uHBAnvs/fwObIF1w7bilZ/tVo52mUgQIQ5LiZzD1QjI/
iwD0UXEXhntDXjjxz73I6aVIWztDNljL85abOLAKmgmgNoI5gg1yH8nd2VLT3qrcZPSs+deXqamC
rpAJOJogH8CMnC4zUaccWKosk/eiZPvNWlO6jTFSt58uGDo/cvjrikVu3TAoGDuDCWtlW2lhZNlp
9k1Rb0J9YZYu/X1evYTR2AB4czOHOLeoNfQyipiGMftJby977Iy3f96S0Fj+Y2L2rUCutxQ4YEKk
xobcpM1ucYxmVaOcv27pwmCQUBGHU6YLWZFn1xW94gjSVnSZa5SKvC2UFGXJxPmRST7gi4nZqq7H
tpu6L5pUWgrxKolA8UNf73bw4q11lYn9y/UhXbj2yCey0HRmSDbIR5yutCxFIks7InqPon/WlfyQ
05CNmBx8CbQjAHlQsLyAM3hSwx7+MFUgWXqTUQRtUF9AR5OF9Mv5PtNJ7VCybVASYxnazFW0yjGM
g6mPlpSqT6rqUQ9aUvld7cLR/zBHaeFRcz6jjJtyCtIHhobmYTajXpTrgtyIAunfwD2GlfGnG+tx
4SA/v5omNAxPT6IJU5x79lIjH+FmHtIwOvX9CDIRqbmxEZRsYSbPvxxWdJT4hGJMrqbZTotyKoX7
wPecvJJ+1Xm6damw7QW6ylKkllKWZ26vL51Lw1K4CgmViOLkTpyunLFJh5Ye3p5jZC9pTv1sYMCP
WzqgzjeERT5CBUaFjFdRz7I7ph95pWeR/5havQRNGmxT+hatZS96ok2ZtOCCnT89J3O0TyBkIJ+/
qmNXMGqzAK9CT2tbcT8QXa6jiv3X9DuFY5IWU5Kt03jp+rc8n7xTs7NdiO4KtgbSCyds+gNStA0l
egcT3EPf1xsOhIWAz/nUceIrsqTwxOU5L8/MAS2gtRhKMwel66Eq6CoYDd1NLgsL4eMLdrgq8f/g
E5GHVmZLRIUyV0glyaupSaw2ofXEYxR/XP920489dZOm+/g/RmYuGcVgwxDjvDp90EWO5CFwrmIH
Co8z4grG7h+/L5+vm7zwZrJIrHNmsDJV6cxTbwO6hw5NH/AoCx79Tt6oFEr1pfiLDkyPfdSiChbf
EeMSwCtoNxkt3Npny8XiyS7CA2U/SGSpplX8xTNsKCqP6dEN4FJs6dHYGb+s1NB+FEojORLZqFVc
pMPr9TGfzeVkExEBzzSV+3YOV+47Cj1CPQucMgQKqGtQgTiXg7XXsS2um5KnAM/JlGILlw5rps65
rEy/5cv4/NDUkC5I9KjzNvAybD9FTD2+uTE0meitiXtkz0eqvG78ePrUToK2rd/qSUjzTXEvNHel
+9sw9lq3cF3IZ/fF9MOAnpJzETX+PTtkx3LookLV6TSTUptKACzEI7NSOvvYqM2S22jIAt1BZ4rc
PRD0hj7Xmaw9+LSWWItB2bi7JKD/z6HkEBps/EhlhTRRfuzQQbarkn7dVIELvXBjgi5THSlC5OxQ
94+/Tvcd5aMxAhR7pCHDZuEEOjtnLVHhPOC5JpLDOss0xq7c0j2qDJ2ccM2RB9S4yjuaO4ljK+6k
wNN31+f4oj1CbGxconykRU6nOCrHVqp0hE+WHx/k+psXyJAdNqK64LhfWLak1MlM4OKyYebPXfoe
A2uhO6OTD8UdO/MX/JetJ5gLt++l4UxBdG5DWgAiuTkdDvM9+txGoROH3yXts203uvKZ+wtH3WUr
msQa5FltzrN+QSBKfhPIoeOJ+3r8HCEheP1D0H5en5tL34x+CQaZP3wWDu/TwdCOlWvQtQLa4QXN
Vgi0BOiPGkwdQcJswTmSp4me7fW/vjs3Ec+ds70eEp/PjCCCA+934hvkCNpOpX4oPfaDiExzQCUK
L1CQxZ9V2hmbFJngK73zxmOCktd4oIQ6T5x2xPPZkuFDPW+IlftZgUN4GX0v/mUYlbYDk4CQdWhN
45saZtKPf/9eRDlEjmRRIkI+i1cXDfuxAz3vNOqwcn3k7Fa2s9x/1g2xRb+amW2ZVHYjAteYQfBG
Of/Oq0VHiyIKMd+uj+fSMtNVQt862XYystP18+X4tdQC4pYqMJ7EIPuf9qr6LplR8cRDV/k16j4H
4HWLFy407OByEcNhbc8b5lRWqDCRfejwGqEeSWyFWybvZ59W9DRGarvuiCUtuHoXRvk/j14eP7x9
/t7xX0YpuKZQ8ORHetnBIiw6J+EdMNCCxe2SBT9oydTMRTHpyNUXEUGKKHvLKflCbYvG+MNXFw7x
Cxv3ZEiz6wkmbK0pKXYQrq68qlobdbBrxn/GkhL1hnyKU25ZMv7HbH2IgViqJaprvpy5aqTyzqX4
HPzY5vqiUM9PBhr5kOdFVQgzbQ7pV9oyC+nMTi1e+N7RNExTnq8buPC5phyTiWNKnI2Uz+k6z106
VOtZEzmAHP4EdbKh+QytTv85doQ+DX8BshOnG6/a2b4VAVjSmhdBKVCFI4E1chIAx9JPUlyUCQ0L
W+ncN53MkTaQ6Ovw1zM+HRU9GSEQpBGgayrH4FuAZx/1vZhySG4MGWgcLTmtcu0vtZW59DW5NQh4
4kGo4FBP7Y6Fn7pCTokFRfWOEmmrjNaaniGtr0/apQsD8adEDIa4Be0OZrOmV72lJWUaOW2M15X7
BDwfLfNVhf8GDIDcQB2sC/egeNs2ewME0JvPJSjO9kee36iTdJ9GufdEbq//rAuLlWCdiBIH7xit
zGzrUQVfaAE1amzxLRWX1MlXCxN74YzUWEVMKQWDQCNmh4g1Fn0RZ1gwufYHyrWqe/ohA6xYVUsi
iEtTaXL5S5zE07U882Y8Q9c9OATgc7x8R5Hxyou0PSjThRFdNjMFfKanhTb3zUZPrRSTg9HxstHR
yeNqkW6bykI3mEtWOKe4XFAO826ZDUZ2fQvhBLL3rjpqE6NrpLn90gV2YfrJquA3S+SxgH/PFn8R
FblIa1b2OE2hNSoCmb8Fj/nCOBiCzpudSJLOYXK6vxrazShxyThGt32DtLKpkCzR+vZfYwMIXSe1
BPNP+lufR+CKvk6bUDEQt9fWSmoOY02uwBwWtsuFG/HEymwxD6CzxzbESjvAICFCQFvHehCQ/4kL
j8lLnw0wMvoWUlAIOWfTD7ZYGsycNpOGHu0FynhUUCJuHWyv7/+zKMT02dj4bFA8pzMPRillV6UB
buy4akm9JBAIMuGHwQI3rPEh86JeNc2f/41NBKoIrYnizE/c2i3dwTOwCRB2HbR4xPtceiwzIlfJ
A9i069YunD/A7adIC7n8KUF5uv6IfGt6psArVOi/QSeAfdIaK73h4kQUa7QLl/+laSPeR4DDJERL
B5RTa4VrUpahUQnljeZh6j4hmdparhZeH5eW4RTAAa8uTQGq2ZgaDf6DJUAkEGlYPMXewiS3O1gP
ADf//SFKCvQ/pqaf8sXdDFQqaS0dU0ppvcTUnMd2ro3DqtSH8p9apU1SQ84HPh0+DUByZNUzU20W
8EswBS1wbw7GPZCqhcVw6bz7amI2mkHzWy93MVHmvfU0eiXdtgfPe7q+5C5Pz38GMnM0/QGV+mhh
xewEe+RNoJIFe1KE/8XVygebPhzyJpLjszMCig8duqktgVSlPk+imNZyd6Psg3GNbum2uRS/u3RY
fLFnzB6Mgwkdx3MzNm5OaWRV+pmTtZ5he3LxzXUhSQfe1s+izfWvedHq1C2I2DaBnrmL0sWeVnkB
jZXHLD6QW8zj3zLt7qjSSRTJacwFc+cip2kZfrE3raEvK17uUgMyGfbg5ToD8CwBPJuk0jN6eO60
+4QIuwaMKFxfH+a5tHJmd7b8VQm0C00mYtKl4xakilo8Dgpct23NaJF2ZNXgAEbaNNUeCvd14xcP
yS9jnu0L3Z1Y9wm2yZqwcmACir3wMMQe7Ss6agOTf3duTr7xbIeoPaRPP5vGKh89CSxqBXuRcuTr
o7q4D7+MalpZX2YSTr3X0CQHHoIFc1irv3dVQ7mNFyKiXGpF8VdIOAsI6SaRdSp58KjRiJ4ai+vY
ayuVEH6tAZ/1G1BdhfGLRjPUL7sv4S5rbBWEGXQMRdzT9NoPf7i67rTeR5stnD/TSjn7KaalTgID
NI/zB2Iro/Fq8po3RFD9TkxQCw114rHpLdwNF7/vFzuzVaOA1yOmz5AFGR7hKDsCLejT8TtMyAWX
++K5jQ6d9A/OHdqJ04/rFYQ8oG+xPoXBspUM2BiI8AUjlz4bHhBacCSqF3RMitgnoNVhioIyMr38
qMXusanNt39flTg+FqkfRAzmvI7OyFvBR4IRO1Gopy+6OMT7Eurj0Zct5U1Lovfr5i49rHWLlxey
Hzwg+picfju/ncCDwQAIFchyW++Jw2btNx2Xbzg0AphO4zbuVpW7uW53+rPzRchbbPK9mDMKE0/N
ZjTFaOkKzOUkBEf4S+o2qgbRFjOtejDrgx+/9U0GJXVRETf94VPDiEMlgggyMU38vpnhwhqHOlBo
DuGBuQVhVhtHwe8/hEoB0kJKw04a8x3k9/hedzmt08NBdaooePIU5XsneW+KWUZ3gj6M26gFu+FR
IbPwVjlfzfy+ydfhUUTZ3PwBGQtiJUy1THahvNT5e5d+XP/05zfm6d+fnXtpUtEbwZd4ZEvbSHgz
ZIBmj3Gy1cxV7jX/vGtOjc2WlxqmKow1BuPGK9HzgX+CbQIddH1IF25HFjCnGS8hOguqczWCXNUt
mUUCB8jYbdV406LvivIqpL1daMdIfi26m6rdAGmjOfrCCKUL8zUlmZDn0cpwysecLuXUaLO4UGrN
lqVvUrSK3YltC9/0D71aUTmVFVhNrVtb3asbVRvXul0MBqjnu2naR+gWphoPEv2zRS1AzTX7lkVN
ffoaMEwETKsIDjWti2UKAoT7BtRuG7KNdYcGU06abXp5PTbgwFed+iDnTuXvClzewQVv39FoY9tS
Jtw/dwA9xKkAOnIKzd90puoMLjTT8FktdwPt6HqztNPqB8VFq0i4rfPvifq7Kp8t8161tuEgbj2k
FGQ44uS5MQ5puhTtvOCPnQ59tpqDwHDHNGboFLeDd4OoTSySpji+SknrCrnpagifNLgv11fchU10
8sVnkx72vSDQUFSDTLBpOrLkfMdnXuosNu/IQ3zBV1mYYGXmWwNwjszKw1wG67OmyF+MD1EPHKZ1
ZImWRsOnCAfy+hDPL7yTLzvXOQR53UK0azXQFrrj5eCO0WEGNC25bkaWz0/k6RLghUL4Zyr6ON0/
7jAA+miwM4y9A2+SGs3nNP5taQepeTQMwQaiPUawtt67MgIis5GVT+L3dqfpQL06WyAwmSu3Xb+t
wKgJQr7g/f69cmdXxskPnA6AL46im1C4AVuUDwFVpzYPIaDVVE0wx56H7NL8jgfJngizhvcwBt+z
HD1wYtf0TUh7yxkC0FDWI/I6ai7uTZiMpXEnV/qP69/xXPQGQYCHhoZcWDEIP84OAaIV4jBUfEdv
lFeC4VjRa+DvaZsoozEK4YapxpNJiJxUnlW8Ey9v+k9YIQtf6+Kq+fIrZvtRppeEEbn8CpFKAtX9
LNB60o51YftdOvBPBjvbf6IJqyh2O83uSkt5SkdJnNQ+2k2vjSUVUBBaG5qIOpErE70EO7luGrex
w6mfTqUE5sKD5YJ7z7enXaxlImymSmr+7UVrzGFcanZcPNJJyC/3ihrDE09sw1o11oeRfROZf17G
/OeH1sNJtr51Jbqhl+ur4O9Rf7ZYv/yS2fen3kVRlIpfUrUjzLVdg6Q3jSaY+cECzA+GWAIBJ8j3
YvUkihtvvOuHV1VwVzR2bIhah+Fgy82hJN1RmetEq50QVFqv1pRkfQD64q2Zb6//5gs+6PT1popf
XYMZOtefw4rqDBqkagiDP1yZ3jzfBMW3y0rd9uhF3HZ0anQkqOCleuHwubhambIJjgFLYn5xAqjS
szYYNRrZ0FykqenomwjtJ6TaeGHFnr+GpjH+x9JsXjzThQZcYgkFBO8UalD8TQ08Sm/0hTEtWZpt
DTlh0twIS54irlxu7jEldho/qM2CD/9XUXe+1v7/mOa3EsBa0xh8TsGgmHoRA4Xkn/Ehb2ArBo+N
EK5ljkpPckbhThK3snLwghvVwit6i60PJX8zzJH/8b0bbkmHU9h7n1qJExbrjD5C+ftgPS4stIvT
PUUQKYQjBft3G385yXUldlFO8IN1wb3rfSC+5X+Tdl47c+NK174iAcrhVOrw5uDX+UTwOCjnrKv/
H/nHt93N1m7BsweYObAxXSJZJItVq9ayoNJFHbgdtUOi6odRnsnkWDuoLb8m/vcalWcPPazj7PTo
JG/1BK57/skHCefGHOrVSDeb4ebmfCim0lNk2HSchyZUPYRuyOjcN/LL0JquFf399U6JaukrYT6g
xBfcJFMzaYjQbXZRtiBfJT36fbpv03IDkLA2ROxY1CmWMtIFhFdqEpDKFhfCaEixJ6GY4aIuiI7A
BLcttJvSgf/XP/r0XkLAyA2bJRNgmd5ONwa8FqgvXCdL9oX8uy32saI7MMVhxjETw2k+BtqucJSP
Wmvu1LHwnMJ4Q0P5FirWBwdWZcibXs1BeY50/WD0yUaKfn1WTr5FiCm6xIF3z2D2uyUpYhwRxpLN
xwJqDnhxtcGr5ewOncAu29gCKzvgbA6Wvz/ZAX5FF2EOPAlZifg2tYZDNOf7ov37wrFt0BrBADny
KB0Lfp0CQVCiZXhJfAeBsue0G9WA9Qk8sSCcp0qPuKecM5DMeQqsT6N222Q3yfBJG1+z4g7Uoq4+
DMWWCy1xtnDinY1L2DRglYIQTVRCQeuDMn/yJf+YyndS/lKjCdKCKgPrt5XdWl0ybYFhmfSUUzc6
XzKj5RFtToxUN9kXvn6Twchd5M7GG3qZsIuhnZgRJrRGEmeyFjMIUXnlcAzRkcohd3tX0OsG8fLG
UbxE9dfMCTNJ0K/Ch8ctlRQvSnaQ4kcA4lHwE5UkEh+wNHMzekX+Q9FRhh42Io7rUwoB4fmUpnGW
Km3Ksas1IQyW8jPM3I99av+bzfafKbVk5dwMenSk3FLGWBrvmvY5Nj/P/rvr87icE/99GumuOjdR
RHIodyOrlsySKw/Qb0sbFrbmSnieJUUrw0mBhS4Mj9rIW3cM7hY5hOsDWbxYHAgYG3AgNAYuGPTz
gQQVLfe2zJI0tQY7K6pQ9qNSteBg7iVzC6OxFiUTAyzlUXI2GiRbgjVUE4wmZmXQvemnX0ao3uTt
TVWMnhnDm+48yzOEVSMxiZXS6HmUreZoj29Oh6raD0d/krUfhfVD0lChfHHafNcUxU4f7iXrm23W
XtKqGzHd2nF39sFL0Hdybi96Wikyotxdido8q/FEQqZov2sOPaf8RQIoP4s+Qpud34fTHHnSID/b
YZdufMfKKp19hrBKJLp4ZcK86IYViQjVbGXeGF1/m8D0BRcLSrZBG291wC9HgeAaZ0aFkynIVBv9
SYxm8z4nkTXkk1tH+R6YqNdB0SdrH2xrk/Vt2ZwXVgkRf+fUVLh7zmdcL0YtN0cc0hhqt7mLU1g6
JYDdO/sptZ7zqf6lm9m72pRur2+Etactx/x/DNvC4RT0Wpoyy8tb8n03fFHUX7/ZG+33RX3bxsB8
Zjj87itExTpj4w74DfW/HDRh4ZKLkS9yCFZXKD76K4bbjmW2D22n2qFZIz8oPhwVPcRWbpoPg6c7
8VuYZnDKDnPood+hEskB4FKsrfNt5fRhMv58kLD2odo1JDaZDJO2/az/MoBz6vONI24FfWefWRHX
2jSr3p+wEnPX9eh3RNNHuse59naa/a2GEzbMXXKnVgG1sezNCWTeOYqH01sZtzsYhIv2s+qQQU3d
ef684Q/rjrhU1pe2aUfMwzV5XmblxJoU3Ydxuk+1Wy099PQdjShMTYDC7zPdgznvutm1tBxz8ses
eu7/yUyjkYNytTs4JBkX+ciQx120b8GB1c3OhrW28L/1MURdNb2VVIksD1i7C/94Kr2DOFm1PLjc
YtKTrX3fbH3fsvAXnkqfFzGRvNwb4kkEmqsKJWbF1IfdopqatD0y2i/ITDfJl2necJFLVgd6o5a+
sv+zJziiVAQpYhFMRxyNNyRTlGhwQ+VQlugS3kXlh95+M4xHSNbDsSMl+Yj0B5rQP+NxFymvZrlJ
cLFM/7XxCy5rzmam9PGyPMbnvJtv63Q+oJHqdtEHVfKS7uOkq2Q13lcTX7RxV68l3U8nQ4R6QD5m
jAqtxGRbW4Kbh9QvD6b/6FMQy3gulT+cEPaQjXTDf7HqyCTZFuzU7zvy5A6UuJ5rq9UMd06/OKns
GvlnyLRdq/pg2rfV2HiW9Sbp0sZgRUejoRC6HvoGCBVUghMh/unlgZZFyQbHIt9Csu8NYBKMB035
WPfvimLjABZzNxj4zRwCfluV4TkT4hKtRtq7R3fQ6zsghB3cv6rTuU5i7LV0C4ck3uXLYBYzlGHB
+F4QxRlwgufkBaAEzmW/9oopKSDiRx6pIfKBKeg4W3N0G9R5uhEWrwzSpL0QVguafSAXFAaJdmu1
6Ngk3ghHgMuW63Ykaz8jQxPfIQivuNdPslVzkErBoQFATP99+J+4Td0VCFFDxs31/VWvQFaj3Qr5
n7KV+f6dPTrdkkwovSVUbZeL0yGdeH5iBvDQLtKGtGvWQIJMhJlQCcxDd6YipMF4/znwPzQ5BOWf
VOtITWVS35CetM3j9fFe5DnE71gm5GTAbTI6cufzHWbsu7bqH1J0vrIXzkm9fIRbws8frMjLlD0y
Oa4dPTjSRnbjYssIEyGczc0MYn5S+QAdkXRvsAMXrDQ6DUiO5nKyh3F9X6vGxj5dceez2RcOaB9V
KSOGZZVUXriPy7saAo80PEj9jTR+uT7Dq6a4Gykm09t1wfDT+E6nVg47B8J0MlrHUt2ndbRT+53v
bxwIi89c+BRNWGDbgMKaovPaSWHpQU0RY3Se5xZ06qd5K5WybgK4LcyKAA/EV2os631eLfjxEK3f
31K9v9Lg8/UZuwhqf/skSOL/MyJEE2EdIk9o8mqRG1rZKAzJzV7Sgu5z1jvp3rRj/SZIZvktH9P4
kJbl8NACkOrpapCi2wS11K38g/hwFj9IONarEO23SJcZtbqzZK8OgSjYO8O/t1BSDF+d6LaCF75z
dihPRYZXK1sfICZA/v8HWFyTVOsA8AvJAbVN9NnK+AArRixT8TJpr6GhJz+inVmgUYAKk1NTO6dg
/103NqK7i7tUtC6shzTpk4HoK21I8jFsn2ZIV9XoHxDxw/BJtg9pfWjqjRGv+9mfAQszjipd1ec1
A9b8r2nybiofM/3XdTdb3ZjOHxNCVrWo5BlpKUxQhZXr72DbMvu5nwEzbOHGtwaz/P3JGatnKB+k
BfOnxdNT0X2VHPmgbnYfrR6kJ+MRTnIn0bQEwn2stLw8UUHVjwO6qzyFYMu2nI1jewkZL8+aP7Mn
HNuFkyeGsczeOL8gZaA7T6b5MObHCEBJe0cZ5/pirU0hrbi0OxkLMaksRrBalaLX6yReWb5Gw7cg
pgqxlTfZsPF7G5wsE9KISjb02EB+m4o0IthoBZLxvj6StQjjZCRiYKpSxxvMCitZqr1XB23ftTu5
HxJX0Tb20JpDkFAE4aMjwkvH1LnbAYDQEaOnpgfGIKgPGfWJ6XOH+mhn3A/+8fqwVifvxJiwm5TU
MMdewdjgD3szeI1pBK77f64bWZ27EyPLR5yskM9BRHCGEYvbR+0fM/OAKjaShlsn3upoKC7Da2Es
jXyCu9ltHqBEzk1aghspvo/94E7oPRvKvq7UvR2+pZRLFfRY59zr6t2kPYfjt3qLcHR1uH++4jdJ
xMlwAVH1kVTyFXlMZ8u30bjTUObe4llcswJTMmE9lAs8YAQ3cRyuUjMBig/tj57sHPtJGnf2VhZ1
bUaJcpfXN3V7wxFm1ITGrUGkMPWaAAUm50sDXHSIN6AVv1Ox4qkE+w/sAzwaFjWBcweZ4B+QncWK
IlM/7NJqkbFIC/smgcoN7Uv06iiHzGm9DxK7e7TtudzL8TAVj6NpNdBZ2ald/RwkuvWAwBWBo3pz
HCL3G6TqT7lJ0RQDYAscrjByuTpAkV+g9G5nbfvQ99ooH9PMGAkQar3Ud7qWB1vE1qvTCEEizYIL
4FNsTK9CRKynBjy2VDlPQ6R6Cq3bbZDs/36jkUD6jxkhPk4bhJRak3mcfK13tQEhRatwYd54jrv0
5n+zJXiGnpByl3ps9fkXO73Pk8e0fOq2gKyrQQyRE/xQJMe0ixRtgMRco7GEnmnEPzvoMCq5c5HU
5OGsI3xbv0DLuCtg0qu3QJ9rGwyytIWK3ML7Rc6KNFcVqYtYs0pRd7m/zxQgMlCo/S155hKmkXRi
kDQv8kgSruSyVKDEtxhhVQfdoYytX2lp6BsP5LVQGFZwm5QKlgDRn+8wv9NDCSw678WiuY8A6QZ5
uHFvrc4Xag8LZxjsC2IO0+zDrppn+hWRRE524/i1VmrXHGnoH6utLsy14SDUBciDjj7yNcKcIcNU
VNPEjZIgImYXr336ct27Vw0sbNE6dFPwOgiRu+30hpSmDMZYQL/dbdx+/zcGqJ+jUsj5LbZAOkE8
Bo5OCyS8gj/IdCF0Fm7pR1xUlBbXQpSARD9rD7m9sOpFrWZVHaP9Njb+UYn2jkoyINshhqoZH4N4
EfF5WDRxoXj7N6P7Y1gIK/oyoD02peXSqvJv9KV5eqBugE7W3O10bMKdoTQpyt8hYwvUL/D07LRx
L9nGYTI2IqTlHBPvJtDmlBGhM+aNLngCpRLLjmeAK7Wl+AhnfR9r8h3Dp7qPX5wxMKGeTh9kWAOu
z+Dq8AAwQY0HoZQjdjNnpqO3fo/ZqYchTKm0XRJbSNVrH3Ppx3VT627C3U4nqkmHnViXhRI9y82l
F6svNc/0H6zieTKhxbtVtZ9FdWMYr5L63uo3LpBlj15M7MIsQdoVMmoRl6dDPksgxwhNhD9V0Dn5
jwp8r50c9eFwfYSruxkpMY4KkoOgVc5Pv0LvQ6tSMVW1vLIapb7xg3irbrplRHhuw+mTc8ljBDa3
j4Mvv7dggr4+jtUp49yDanOJL0UZMWmyHCQfOZUmqftZBdFtCWEu2Ogbe/ha1VudzGsPESgS/2NN
GJAm89YeCnYYyuME0nK3J/PpIvsGK8gnv3eeFOPT9fGtpjVp8gIoDgyGrpJlAk5CZyQapSySMImG
0+swZx6qgR9QCf6Yy0jk0V9i5CjH5iWSO9pnzZl2aqfvOrvcW0ikX/+W9bn+8ylCLOX38ZSmFUeY
YwxeJRFFPSFi2xntPh03TK1MNMARWvUWsAIvZcE9G6TL0a3Fc9Bm2pUNkuG70LgxrWwX2F8RQL4+
sC1rwrJGnd32yKWy73gvm/OHKvg8BioFCJ5Mzp2Z31w3t3KQ0RFpMjDIiriEhDixKWtjVgca98CD
HEm/ddIPo32HWvLGgblyTiPKQXMB8S8N8SITkz7WUlRnS1MdxbL6vTnAZnGX6zdKiv6Wyuu53Ejb
rs2jQspWXXqRIKAVBmZnHYhwn1MznV/Gygvz8V7do1G/79tmo81yxRchRiURjbYQhCAie58smXUg
L+2cDQLNI3eUi9QfPpIFrp9YL+Zf49EIHDC4aBlB3EUxThjbHBSjnyD/6cUw2neS7bZUFgb22d/7
xokZUS+jbtTSaBczPiF23DyWjeeXKn1LG+f/2g2HDIxDNYz+ceBkwg6rHKNry5nGzrmsQd1CUQzb
Tq5W91Oqv0pjE73a0aR99yuzPUw5DexhbHahq4eIUG9svzU/ZWYpyrGU7AnhUxBiVhAhVbkmxq+R
/BUKznRecNF3Bv3lTuNGWzm4VT89MSjs97nxq6gwMVhAU9KlCJt/QH/YVYvYG7KvSrix39debGCN
/wxQCDql0FazFokgnuAPpd2ArWlhflniXHgjD5LMgU3Zxqm+XfelrWEu1/PJ1QEOKhv7kGHStvVa
FRw0ofmxCO2j5MwvFTpwQ74JFV2GIoQwZ0MVYlDDH32tybXUK9WfY7kf0W/WbwPnwXJuLf3ZaT90
2aEyUoTbbwd/47m1eibYULcAGVl0RYWrshvauQgKprmVAwgKblpLO/S2J9N7NGyxjVxghn6fB7xP
UQeiw53m2vPJTYLR76WIydXMUiZFHTX7YZgAimR6RsuG/10P4pLe2kG9g2nwTUKEezdYKEOTAHa4
xMPs9vpqr42e6jkCSdSWeaYJB5QzoCNg5Doz79tIGECQFR/j5mBLybHK5uN1Yxc4mWX4J9bEjF4R
a0FbRgb5qfy5U5Bdr+oKVPcrh5cXFvpuyOJdXquPVXgolZ3qWbdm9L6MHzik0V1HdCF+GXfSTok3
Pmwl5OS7lnL0IiABCeX5skhIcJFSYxZGypNJVT5zNWxM9Nr1DVaTvlreqjYsI+cmnMQPa6lddnMS
Wclu6hOgQJM13KIxWUWoKjvt2/XZXj1ATk0un3Syk/WuTVRCT+LOhRCw+tZ3H8x5PyiU1z+NiAEj
Gih9uW5zdSLZQ0wW/qSLxKEQKAZJXDPKdHBQc2weBn8Ld7c6keivkk/iNe6IYCbFV5IZKAY67M2D
nN5b4ztJPTrD6/WBrO4L3vwGZWQFyT5huexCqyuzWPZFkL8kmnRXhdXbZMN23HVPIZLx182tzhsK
Hyb8QBovK8Gc3AZDm4F/9rSuau4bs3AezHmLLmH5EfGUxQP/Y0TwhzImMRj2GDGMceckFbIiya5S
N+6PdbeDGZLqOLsdRzh3u5S4K48TWBF6PXutB4V+yvI2GsIbCTbhOdFvutK5H4yflrMVEvwX04uQ
wcKAqIntsSZKRsgdO8TInbZroy+KhLpcrR760PfGLjtmxtehGI+BslX+WXPKhRkL3BtcVYZYoO4r
isR2DoRvjur4uQsa8pvynDxWvYKAatA2Gy+dtaUkiQv+CVgQvYDCgUXO1pBAWpFMgWLR725nbofw
53WfXA32To0sTnt6foxzIw8hRnrJcdyxhOA8kPapwdTGi9jyeJzJgOWx8zpaDsIe0Y//8QOEXVFQ
3ZPSjA8IpOyg50dr/hL4T/p0bJtg39Wvqvze1n5RTb5ud20zno5b2CdN3Wp2prGYRlyg03C0zXF3
3cJajLVQeXBEAsnk5XM+s3WgBFrTTGx3eGA1Za/0H2LpqEs3HTTIKT2k182teSfJIURpFywguZtz
c8bsQ3MbcmQqyoPiDF7cwtMRfy2kaH/d0NrMnRoSQuSmNPIAzArk+2X+1s35ey2fN8ay5vlUJBcM
Mnf1Bc1epPupZvdEUGH72SafXL3k/+Zhf2piGeWJ3xtym1bZ75fF8IHb0qInnTel1wVeW71UW9zR
q4tzMiDByZ3EkavIZ3Gm5E6pe2QuIKCzY3fcCnK2DAluPUqx2vUJMxf7d4r9oU8f6+adFW7EOWvr
Q5qYGgiNKZfkTWM827Pp2+zZ1C7cXvpSltXNEOQb9/Oap5nAMRHTVflXfIj6oWzMusXRYCcx2ty+
0tFNocQfrvvzWh7tt0D1wrUOgahYUJXb2Mo7BBjRHZG+dpV2VCWNNhvZm6CZHcYQDtZ/NDiQq6k+
OF2wD9hSdhl4aWdv+P3qaYzwAGz5sMwb6DGfe6VWmgPFvYwjf25pU4/60U1G6rF6Aba+QJ/d8Yqo
omU+cunW8Yp5q1d6OZTE8OH0A4RtYTpVmln5ku8ibMi7Q2Ld5yjhgRAIMnnfFQXvJe/6/K+57KlJ
YW8Y/hAHZUBt3qnHQ9T+00THYtB2c/vPdTtrkDvW+c/kCnvDyJ0pshbCxMkYI/jOc7cc4La06rug
heSM1qid1f6jzclxGPJ9rEaQ8/x1F83yOjr9CCFw0hEqsIdlgpvMd1OV9D0amfbP2fhemf9M4SNa
LV6iH5vuXyTgkOmjnElinyKtMMu2NoUJxXqOVCW+CSyUoAr/QY3fWnsXm//E/e76ZK+F1qfmhLmu
CqIyiWKPF4Tzp3yq9r1u0gdPdnHJwyl/q8j7e1YXRUCOCTTVxLdd1EaxYzdQO6JytZuqXVE+zTJ0
O1sUMKvD4mGnUXteFFKE/RlGc9HpEXaq7G3ZFH11HJVgZ1eP9lYaYdUUpHQL2TSYMPE+L+ssNOu4
4iiQFXT+bjRplyEI4H+L/lb+fZm8pZxFI69J9lmsD0eTPbag64kc2n1rQCjz2ifPsjl4lvLQtBu7
fe3qODW2RE0n964SJWUQWhjL+yY/9rEiI7anQ7PWoY193Qe3TAkBWJLMlZ4pmNKGJ2v6nkovROsb
NtYOL5jTiPBUiKEBqwjDaairFjEOUXaVm3SFB97ERWLJdf7VaE4sCWEXXTbO7BRYClqaQDV6y/yn
vv9yfcrWjv/T4Qj+HVe9Lhc5Rgw9ouv4XVNFrmIcFeV9NlVuMz5X1f66xdUJRPwQtR1yzRdMXVw2
ARJjZOvH8EkvDqV8G6Xv4dz736wIXjcBqu7GCitljgieEkhf53S+ixT1OQ39rUt8WQnhDl1I63mx
MR4OJOGoDcFIKLFN/hyS0H1NW9wAsZ5ZpW4HBVoq3eqIlnL9GHcBjaK+qniGXW98w8rbg0+AZQI+
C9JY4pYeSwAf5fIJsK6p1r6vd6Vx28MfKFvf+0103cpRtZQfgf6TWIPeWNhoajMWzby8CDKjh91J
OiBf9143xxvaAe6zwNxqYFmCEHGCmVi6ZZaKK8jP8003K/XYaRqrCahvP5j2ngz9dX9ZOToWiN0i
UA41Piy65xbypkmnWqM+Fkpfy+Apm0Y3Tjdy0ls2BJ/U00i2sgob8wB9lv01saQHxR4P10eysr/O
RiKszRAlhhaUeEIdF3T3e2l1G2lvClxU/4sduOvPZ2yG/VeB7B2Obb13C/kZQEQXl942SHpZXHHx
yQmQXec/C9P/uSGVKmOl1Tyr5xpgldvVU5lAbqc4O19BGRFsZxEW+6yrnL1PTvw2HMbhFrFQ52G0
S74vRXR7N9vVcJzDMD5go/tJE44cuXVY5XBtOj5igHVM2jEaZ+iasykB7tuy16ybjvoF6KOi0fZJ
WqquIc3jJ3+Y5S9x0AQPTlROX8cgtfzXpFO1L3oHc04RSmSBB9kKjnaqmD/8KJlfrFSlI1Sy+/xY
lmU+gP0KhtibR9TDjrXfWv2DUydSddCaRAmPShCEn2qjHz5JdaVp8BUW4ZdyspXIlQIfbTS7Vfsb
yoH5YYjr2Nm45daOEwBRAPx4j4PyEm65ueTyyxQSpX7e7lrjWBO0lvrNWD2U+j6z3113pbWNcWpN
PV/hIO6iKVaxZlUDlWga1NrQtUlpXDeztjNOzQiO1CQzTjNhRoE+L3tN/Hd9973aLHstcyP6K4Q+
4OKITCHjFG6D2jdCR4OH0Wuq76W2U7Ojpj8nIeIp5b0UH4EPOdWLaW48nddekrSJ/zG7jP4kzhpa
VLF4BZDX0370kA0V2bsUJRqz3xtG78r6cyPtW2gRtvDcF6x7RJMLXa/KoUnBCbDmuWG7mlsJOFbm
oWL3XS++zv14ABQV9B+6pLkzg2lv8wxYpEZG2mwS45UL9HYOi7tJs47XV3jlXjr7FGEO2tpOqcbw
KfqgmNAgGzvJKIEst4HXFcmtWmyx/KyETwyce2kBjsqWSJHgm34e6dmQeWlhvhUpMjR2mXhG5j91
UvGLqsJNMzVvpW7/uD7QNUz4qWGRIsHIlGSQlB6JtGK+9eWUEMfOLK+V9PZRNntISso8ie/jubGK
uySU/HvZSiO6assm/OVPmix5bWIqpNSz/kVWp/gmzmyELXWo6FS6/v32S5gY48c+oBrvxnpY3YVD
b9xNspy+yDHXcB4UG6jSNRcmFqXMA3zLQAJT8KQ4mJs27EdwTVLfez5YdtluDE4F/QvaLMm+rpP3
5GFejPQ4V4nmKuOW9MbKSQSCBMzdgjgC2SEcEaAZZ0mL5IwwIPukaeHRaayPprKFVFs5iRBPXVI+
5BgIhMXjdYhH06hYvWmYXZNKBh1vXXjMAFVc95OLpv1lc1LCUFRQOPICHTvfnI0yUAezp8yr1C8j
z0odNvVdreyy+a6XP0CIBydkGN5o1eim9DDI2nMa3YbBjax5Kn92/WsuZ3dJU/Nmh4CLu8UUAiA5
jWcJ/1nQ6hkYtptuyr10/OtTHipiA60MsOJ4k0hs04W9pY3AClAYIcMb7Ubjq6p+HLd6Ri9D0nMz
wlFDqKJVTYGZDLaDQX+anGRjti4Ps8UCMbYJQQ+0xkJIaqRTpGQGFgqt20/yh3zegeY/pjOsVLfX
F2ZtMNqiF67DJIEQuhAzmubsszJwlCJm1760eUSJt82yjQGtOCN1UA0cGkZAu4lSR1ZgWKh8Ycac
PhhIooZK9tEZcppS0jenAXVPg04q9Yha1/CNLAqYgdsa0Vurvuld/Ogr70er9CRtsxf08spemqJM
ijdI/MA6Lxw81Pg0vZarzAtyB0lWDUa6yJqfSde60L7syxmSn+mfsc8OaQMMyni7Pv0rFc5z+4Iz
xYFk9GZbZ5QinENf9W41SejIKuHT7P+qm+gwSTptWQT141Yibc3LKCJxey2KkOyb8wOiKACjzHnD
mvBujfpHNdstsYo/3s/JVpXn8thjmH9siUCRaKAPOIywpc0tsFnoU8Z7Lbq3tzBdq2OiyY2KxUJH
LiYHod4jwWwSBtDC5CpyQUfMoZue0vZrLh03lm7VdU5sLVvrJOwae73pEgtbvCAJkX/KCiHyjekX
nm79M5NljvRDAfZofH/d8MoYeQ+BI+N8gGxErGGojh01ll7koNR+BbnkqjkXJV2D8Z21Kb2yaou3
Pu5B3pB/zscoDXWWx12JJLLaUDQ7qupRLqF2bzq3/fuqJuhmkJxYMcCOitFk2U6VGkwVtpqjqTzO
qFA3o+LO3cb8rRSBzg0Je67UptpMRwx12X0SPs7lcdR+qPZ+JFNpdW6f31P4kNWPRXFrN/sueb2+
fpeRI+Z1CmrcztAaigmb3HDSgNgw93xjAAZFAzwK08NSlLTe8qb0oPhOtpo1VvbfmU3h/tU45tVM
x+aspwcnPiiZf2Npd0a7VdbaGpxwqKCKZsTlSM+ZhvImhI4ManK75Lti+LtW771IPkT2l+sTevlk
PZtQXchHEHNMiIkwuNwi8XXXNrtZ/zo3Om9ub4zr27+3xkWGahphDN3by5Y52fbTKPe0uCi8w4to
r9G4m9QPEum2pBoPVTeAq+g2bs+1TXhqUVg8w+gihJLR+5SU8tiM36SMtmTbPERh5kqbUdSqNZUH
JTWPhYhN2PJg3eIwqRlfOxa7KbcgqQHkPxU7NaDFZuvNfLF2kD9ohq2BKyIYJjg8n01/UIe+6xSJ
mqeHCtjCNRaaqhfLj3b8ygPq+tpdRDuLNQTBQNkQhl5cD2Fk5E3qY01yvjUZ7Ur61+sGLtwfA0CX
YRJB1JGwSj0fTl80FqpK8PbngE/JWvbtU1N8jCfE1FAsyJqbcthiY9gyKcxgmg08z1TWKJi+ptT7
IJMu4CNMQVx+623Dc7a6yS9ieWGMwr2ndnPb52Qw3XF8stWDphYE28fr83hxXgk2hLDMn4M5s0Js
hJyLfnBwBojFxl2lb2zmNYfgJUb2guQfLiFsZrCtsE1H2KnL96mWeXW54RDrk/XHgLB3zaSd5qxY
DIxvvNIV5XWTkWxrDIuDnBxIrTFpcdJiwg6DA2of7qxv+diGCbEfoVBiMh3LNDWh6erBR9nZWIf1
aQJDrS5vEFoKz8fgj6rZo33MGOLGhZm5rt+p5rvrPnUJClicyqZ0By6c7kFxsfUW7kJQSIuCVbIL
Koht6t3s3PedF+uWa1rPoVS7VQedXrOTqw2PXp1CWrdAbEHBAIvb+QiVIDETGNcl1/Ifq+zZbjZK
DKs75uT3BUcL+r6PUXfnaJtovdT6/WS78vyYbvVfbo1D8LbK1AJjWnZ/Uaduptz48lbZ+PJNxDot
UEhr6boEEyxsfrpKx3kYWacRalfToPPLDeKnWvO06bY0drH/VP11SWMxSbFOB3rEYaAJ/mc2VVv1
MqNK6GaT3Ul5rwMIqoyb6y64NnmnZgQnyCLo9iMVM7L6xYIjxex/Xjew4gWgqKmLIK7OC0FUWFfH
MkQEhH6WqvmgkJOsdpN+Ozofr1tZ2a1YwYuXQiD8F0KIoMULtLmeJTfV9zlJwrBOKM6E3nUrK5PF
a8CE+5s8CDVWwdPg5bO0LkdwLnY+ONarHG5Q/lyMgpQHXPggwg14bsnGne/IcCHWBQoWerr0lAz3
ibnX/L9db0wwPwvHD+3szm/tqpOjuQ/AotdDHnr0PMjpO13b+P3FX84KDsvvk7pAOcgwLQqY50OQ
ejmIsqEIvVb7pdRvQ3s3hId82IXRhqELvxIMCXMVOD4+hzS7pxYz/aZ3kfVVT/dy/bdLjjwBrEhA
bkDCEHoK+0PLchkh+IG+bvVXG+26fqucvDKOMwP2+YRlbayYE9h1z7CeZ/9A+00JfGir3LSyLGSR
WW6DvBrgf8FzEz9TfKNdrFSPqY/0sHrT9oWHqsO4dRyvOPGpKVN8+4xOoSkjpuCt0otj19z19sbN
sjYaomaNB+vSQCoex2kR6kPXaiyK/l0vXTu/9xt6DUjWJRtedrHjWf5TS8vqnWyXXDVnisFYKtAW
i3OKD1t0HyvTxbObRQEnQeFKTBG3w9AnemOEXsZzI/mgm/u43qhlrLgYJoAyw464EAMJPgzI2bdb
H26CVPtp625QQrQevyuQGb1+PK7aoe11KcFxa1nC3rftwSms0gk9SdrFmhcHO9N+nrcaE1aWhPwz
aB0EBlUNhPv5knSRpkbm3EUeYkiK9D7KPlwfxdbvC0veq10eZgq/XyaHJntpy1/Xf/9ylha9bFKc
v99jFydwFA6O1tQBEIJYbW8cv32y9bm5bQtQEdUYblUFV80tVXPAMTR3i4vPUT3OTgwRQTXtzaaA
qu4QsesDaeOgvNyT5NNpxmFobEhVDGWbdEbSq/MTmmWflbCh4HwYypdObQ7l8O36DC6H1fkdgykE
g0yqY+ACxNR9UhnUAHVMITvmvCa5PL4OaXM/T0l9U/RN5KnT8I/WTON9Eo3fr9u+9A7k1aFqoT/e
gv5bhFcNgTZKtc10Qjrj+Va+b7bQ+suBL45O5+4iFABCRY3i3L+DuDLT3FyIFYxub0mG61jtfVJG
n1pr8nqS1RZCj/9iULw1SU9zQDC0c5Ox1kUhPetg0KuX2C7ddqsWvrZi3J6LIjid3bJooLfULP4N
fjYqhFNidAN2o/NCNV6O0XEaXH8LM3J5qpLDWYAAnEI08OlCPNhnce3YFVBCP3+ZqVVVr93WC/Ty
8bZk8znraOrVYUQQ30+lWnSlPQWw/0WfLN+T4Sjtb8YA5dYAutCXnpbSCoJ6Ey285nh9wS439blp
IWgo21FBNhfTqjXejgodlyYtze/mv4Z9ng/REpJHStoOY6uEMHjaqWsmn8K8PLRbZYtL5zgbjHht
1H40xM3AYGYFZCLwDLgG3jXO6KJ18jFQkLqrB7cZnI0D69JFMLuERLAuAeQT75FyaBJ51hmbn9Ji
Hx/r4qP/10nuZf7IHnDnQmhziU2sgl7qFxuVY/Y3g+H8pLP0uZWm8oa443DdKVYH9MeYSAPfO1pC
rIKxUPtpyPuZYyLQNxzv8iV8PiKxhm+FBk9kDSO69ODru958iOEFzjPtUKt3jbKfy++q9Pn6wFa9
/WRggheG8exMio9NJ1LzXZ3Gj0Y/6TyMC2lPB99W98DWPAoHcCb7+WgVSHvI2mvov1Q9eJ2Nfogt
E8stcxJWhk4czlYQsVT2P0RkFD1dK9gIXS8J0JelWkikQVoswMTlI06M0L1k6IPBOAznUUL1r3os
dLft3FG78dNbI3pvoaYXyC4a0JXxrKe0Yrhqu/GkvcTRCF+xLO7JVzi5VtKDzleMaKpprhqOrgpb
bvItHJ8zVFwHf2eieNdvHc+rTnMyeiHoDWtEXcoGu1P8pppIZtzAML2j2f+6b65uCMwg1k6tnrYp
YZabuYPdwMeOpJOn0xmHYkJa5VOd8AHuhgvcRVZ2KJrfQYF43fhlzAUkHzQGKBbb/n+kXdmSpDiy
/SLMWIQErwSx5b5XZb1gWdVdArGLTfD191DXZjpCyQ2s85rN05R1eki4XC53P+fgGtJedQD1uaNl
w3Zae1fAqoUZSl+Dcn7Qkh15t+ZQ86V5npmcmiP6lK1iXl2ONmR+MuR37O9KWSGPAtI8VQATykKG
cbnLi+E4xOHldS59y3/Wid0+9yGamM1ocxguoGZUO/TIE7ljNmYmQY942dTirU4gLYHXJfLLT7d6
1jWqKxLY8tCOCXpnCrxuAlt+Fo4QfHMrtZ3/f9k4d6mVHfBbMc67wiG0eGZOf4N2vaNn1xbZgN9g
MBG9oEQ7XOe0wKNqKvtNYYK4YjD4tAcH1XhVJba8z5Xct3h/rRD3/R+bgTn0/21S6Y9TC6pCKIzg
h5gUYxht2HcHwX4Z7S51dxyS9YAtD9gkFNvUWvj6nGjD2RxUXMGoN8/paN+8dkQCvqMSIZKPd45R
Y+R5TTV80a0wLO7iPUlm2sVzt7JH38/BFI1tTn6Ayy51/vJn8PkX8gzgIKDrgVF4tDC160QYyjHK
Ss55hnvV0fIQdwBljD9X/HZpvwC2QBBiaOB/0g1gWZVYnphTwh4hVkXeW8GgEO62YIGJusx+jUDp
I9o8wizj8FNV5femYY81iUD6kjuvUUuclei0GBpBfggECOpmqD5oIbjPDFxMEq3htMm3kRM9YY7p
0E415NAg0xQlj6TLt67KtzxbyRj+lOX0UIVHGgrCszQNRte0T5uCZ9wBddQmrR4kVftEkp/ZmAZ5
+zRZbWjx+G+IOcx13B59vL56bwVuoUHax8ZNkajZAfXfL3+h+dDqPwnfxUNdl+J/+hj7yJq6bkc4
dKIgrNI/5s64B9NBEEXqrgTMNUrXyCqW/PvUopY3VdByGMcJFisx1ZAEI2FjZu8J6ibuatd83tBL
q9O83DLaSdkDbKXIpv0hCVj1Vg0rN9DSfXe6oPkMnOQS0jXixvJhZEQIFqIOEg7OqKsoxuNne/lr
LT1KTk1pDlRmbReD2TDdNJi/a4ottMRY8iNKeWhDSmrkXVB1K2F/2SSY5DEli2jkaLe5GKokhQA2
gm1Uw5LYyNQ+jr4ZdNS/iyjoufL71JhWGL2X4sasTw/4JSgaQFx3vqdGLt0xthAEHYKRW+bdJXwt
R1r6bPN6AEGYa1D6REVZmQm4jFtc35SN1UM+9gMG+xAw3DDJKpBF8BaKnA2EgVYu8yWnhCwMiNdR
wcdLXQtAsspxk5o9lADG+9TZtVD/Gb5yiYDTC1eITwhaQ9pXM1s1FIk7QPuw+zCmOx6/Jv4r9XaX
3XFxJWCbsdEV9HAtarfhxNSY4SaBb3jJc9f1b0IClTJMK16/eOFjEoWB9QW16E8j2oAfRdxUI1I8
/9aNtzS9HordKPeyezDdbWltHbwR6I3Vv3xhfSd2tVAVK6uLh3iaw0ex81NxdOqnMjdWdnEpBJ+u
TvN1wZOJ57MoUcxItZEO+3s2evATUmzsqmC7pOqssC6KlZGLZbsY8kFzD0QS+sl2h6J2GvT6wd2T
b5Lcu+4ZDcfJuI+MIigsY0fp78v7uXSqcZj/Y1EfQIvaPOkdAMs2Tsk3nrjzu7XZyMXb/dSE5pJ4
3JCacpjwvAgAZJysbcwf+PCtohu0l2wIl0XtyoFeCpF/hukttJMBTtcOW+RWbjMJF27So5XsvoMo
cKPSIXQw1ZRIddWS/MYcxuPlzVyxqm8mpjRUChQTVqrupwoE/Q92/CaNh4YcZL2p1ya2ls76ySL1
2qXv+F2KuXJM1AnAeK5jBzjD+Asn4dSGdt4g3VdSbsMGSRvoIwYuiQMbFW05hmML2bkVc2tL0g7e
mHvpWJswx+KPDLPdhdquann8uUa0FITC4efu/zyvo7cFnJS3dYM7dNOBDjjZWXbP3yHwR38lGNzd
+aVVPKvSS++YauW0GSU37tHdRVtsSPlwE9dZdt26HmiaL3vPwtpnmlsbmn7gNEW1+PyC9QrgMlu8
XlGAOUb8qmEq8PpV2PfcVdUXP7/O8WDFTe7ro/PQm5Sl06NGNgy1e2N4tf3Ac/c6UwOebNLfj709
hEhfbhXYkoNYlNPKMhcizkxMASAYAObAvmrhgJZ4+oAHGct0gNkC6RQui8sbuRRxYAKyZQCXuxiO
065zPtVR63LkZCW99tuDarZeucnYO4lNoHj2asBjeKXTvPTx0GME2+BMHvyJNS+jTt6Scs44jZuM
7g3knQChXl7XQnihpzbouYNIy8TEUlsgVtchCCkUD6f8NkpeQUYJqH73hVQCVO5oQQJaMmea2i42
zchp5+A9mlhXJL6q1A8vWckpF3cNU614+sHzASs7X1FekySOJ5jwLLj8ryG/HduVxyVomBY8fs6T
Z+pj9IF18otWKDmmYCAHSiepX2cZyJ+umfZvEIupQAAY2T+ypvCPUSKMO1aI9krkVr4VAIUcotKM
j1zI9p2oyPyoRRkdTItPO2G4HK8KWjr7sufRDmzb3ZVJp54EEyum93QErxnlKkuCXhGzAr2oJ8N8
FN1tm2RmODa02iRNZ982IzPuZR2pFpo447SvrZp/2MLKbmneVY9R1agbIpL2ITNkh9dmXIHfLs19
kBB1DQ+5af/0phQU1QVpIhtqcFX70nVJsiVtn9y5TLpNmLgJaJgqdEgB4Y8ZGAEnSNe8tRQUPti4
4amvJn603Nra+hESnaDrPHKIK1VWKDnX8iZxnPmXReLYQ70jtOuugGIwiUGR6pfDrqau3JnF4Of7
jtfdAVXG4UijPOEbc4qdV55N3tVAGwVmB1U4yTYi2VgFJDfJjV2Z0YEPPvijqsZsmqDDJu4GSHKF
Lua0gP+juXHouywBVNft/Z2gfbLPJ59+z9s4v0L10XgRad7/mCIvum+qgWwNK3Y6zOsTJwsSdENJ
CBlWgrlCM7W+OZPto62t6HWWd9ZHl0n7b1Im5sPAMrEtpZUgYQbkIAuNosy+5SkdarA4l9lfReSq
KwE6+zdh9f2xLKxpI4cxv8V/3t3GnofB84w5t5ExWmisOPHRU7a4tRO3DmU5JVVQo9z7za9t+jgU
3BcQPpZOBQCOlw27KOc82wNIbh9Lu2kfU+HUO6DS/HYjHGe8wsDX8IP1sYler0Sx2IO28X4AOE4G
BDy2Dx6gGXdZVIsKnO9zDIeSxTNP8+KpLCZahqKKq2NX1vU7JzT2g9qSwwfpBQZHM2uc3Cs7ztrv
AvOROzFl1VXUmc5L0VVOdIToawI+QHt6hMZRscvT0d0YkcEeXVZHx9ZqXHPfk8jh27qrIyugBequ
GyLSsd9nTaMes6of+0BlfnQzuEYOpJHRHaKkMqyAqbr8CaBO/OJgX+KgBjftM7fcpggL1mcvpSDq
2Qah2g+/Ancsz3yzDUQlipfC6esPN0NFATgiCjhInMb1t3LI/MfI5w0NispxwHRO8mtvUHw7dcB4
Z2UzvNj1aMuAG7L8rfpBbS00FF9smgDQknloFgW5XYL7OU/8+NlJI0h+JW48BBzJ+Ys92saujDon
DszSzDDzH6nhzZF8OEZZLv2gGCi9Hio7uuNOiwNcmq7CKcIwY5xX/fUwpOb7iMmnwE5rgp/uelEO
Dt6S3eUSD2wQ5rjqWEeJgdBBZTpCx2+SV0Qa6cMopq4MIDFTH2uPprvCbVEvc6dYovrgKmA5RPoX
5rqG14r53TH3Mh+NbRQB7wu80QoglOKwkqX84F4U3yEadqEh8/Eny+16NxFwNzl9oeKgYRVoOKZx
5NdJnyB19Uca7Wsi8meFcL0zRWP3AQzxY+lX9Q6DHuktqUrxZERjfKCx4+I4pOBE8GjcbrkDHv1s
nPodmODS99xvjICMcbcFZwU7gHIC/HGUu30o5chQ9LNszISANpXvyMggBEnqYZuIgmzLPnWHfUWp
9DdeTtwpAIy48YMBbHNtaMdNFuNRJtEddisQswY9qMS2APi3zoZxlm6plWYvHsTiMdfWKANC8cSV
4wZ4m6na+GaT/gY5PLCUqqzbt7r0o+3oyOqdkag99HGW7sDD0Lw73GgPNRSSN9Lo2q1ksgqdedPj
wpi+Easzfw8k9QLG0vIRgwHshrd+cw1xjOlowRHBIG7Ea9IWS60AMAP+c8tp2WOcGCPkuyIBJoWn
KdmZ6EVY7N32v5noJ090Y1RBOu7ImqDIYjY3jwvOVAIoJmtmJWagSmvuJRvNvgYHfCbXBisXs54T
C/MvOKnl8a6yOagp0NTtxh+V9ddMre+bkLlwUBBKfvlZ9kDaNdD3YgpJTACxfdTKMUA2v9RPrNYN
E50ykDSk8+hjcnT7XZcnAdSIkvigkm8R+UvUK2/xpUQFVT2GSUXUVJByndtMmhiExXP7uozukiQY
6K6t9kNzG6096pbSrlND2pZCx2n0+7mrbMiXTn53+LFbExlc8otTE/NPONk/UUcyTuavNrGjyl3w
HDv/vjVOUeDCSw4zXjPZ8bmFEoNsxJ77b/5wPYx75m99d6UnPSfU+lsJzPgAkYL0gH4a47aavDGt
fm7ZTt7N4GVXbZJCazKBeqwdXs7tlz7JiSl9JkMy1lR5htVE3rNHHqCTaK2N9n5GsoM39NSG9vJy
kOUVfgwb4CHcgHcOKSKIMiczZJEEy4pxY2OyMO4p9CoADXT8DbKqwCysIBXqMEKTT+HF1po/GIYE
Lq9+ZaP18SGPpXXUzJMUkm99523oUFm44mvDUEs+CWEBwPUwCmx90v+mfdaA6AEvT1v+TuVLLF+/
sIq58gqSABDP6+pXyIKaaGzwmsn9bV0HLVAmIHn0irUJykVfQYjA9L8HwLEuizPYAsWLFM9bJ7qy
jb/rHoxNKy2GNRNahDAhMg1RdpjovGe/TwCRCM01kcQ1G/O/n4SIMpW9Rzw8mb3yd51u0/JeVU9f
+SL/7NSnFzNIfKoBy6iQrtXuN6/8EeWbQa71DxY96+SLaE/lxLJjTl3YKaD54ryKfqUuvLZV2m1k
1HggRQRbVefbGgKDjftm/WtK/jk6nKxBi6citcEkV2ENbXMlum/Sf06jx8ufY2Wb/ly6J1/cjwpM
g0uYsMn3OIPchvzCnTBLPWAyFfU6pGDnLjWaXTqaOXpUuXWVQDwQN7b5r0Va5n1C2gYYHlhcfb1N
b3qGXfstTvmYY5hlePCMx8695RhgpytRcSkfOLWkHcIaeXNcAKC0Gc09iQ9cegGhjyD+Lf/9FOy8
JgrFvpnJFSWf832zrSqqCwFLvRV65G4iu374yrcHJgpz+Ki9Ys783IRUkCuyIjTa2+rW9cugzb9y
1v8x4GpryIq2pF48R/f+tRh2NL4uoz1dgy0tnkRMUAEgjdlrbNf5MpiZFHXTzTU4th/4zqjTQKxd
1Eu3IXhGgcNAGwjculoeWFYT4LADemsxIOU536V0DMDSZYnt5eO41MSjp4Y0B4MwsyR5Oxtq2uoG
RaX0qkBRY8vapnkA4jPayB6EsT2lP5RpNSGd3F1GE2cDduG1jHvJ2XEv//FDdI9tLTnJWmcqJxtH
l6U701aA0z9x87qFkJiyVqqOS2Ho1JTW0ygqu0ZdBabmgd7EeRwgyXF5Z5ctgLxqRoMB4abFIScD
PbmYS6dts6/KO6dfOUyLHoIK/n/+vnYf+AVYuqTC36+Lv0QnQl6gWuKzrZOsUUn/obfRc2A87QA6
QuqImX/NGeGI6GmBw2zj9RTydC4eP8bO5WBWRM2qnRhGvVhgc6jRpOUNBpbvRtT+pqZDZawPBAiA
HfAQJYN/6Ky7LvJR+FrZi6X34ekP1JwY6LRu6ua96IxvHn2I6VUeb+MSuqBXdXVw1oYvFrf+ZD+0
AICao+uDDgidRTTEmqQNaDUCWnjgKBBddqKlUHO6MC15KXwB6MiIhQkMTDqvrXFnmisRYNFPZ7J1
zCWgb6H76WAULhghMHAh7Js4tZB+r3V/F4/1PxZ0+H1SZH6JmQ7MCUCpIGteGrYrsu9Zc2Pka+PY
K4vxtWMd+VQOtY3FxEl1KEVyAxWtw1c+yX/3S3+hN449KhFhNT7t9qUzoK5WBBnLVj7L2qZpLl33
qSRWhC8/AkIMUgxWgFwrDUn/PIgs/P8tSfPnsQKPImi8cG22JKTla06B7fZW9m35jP6zb1o8jEwr
YX6DfePiYGIIVDa343BbUyRQUO2x9r6zu7yq5avNB5gcpOdgX9CnrSsxpgMhHa6T5CbJryJ1n2H2
2La+QUS0A5EPCYi1QSc4wEvxK+d2nsxC7d0BfE/b0UJNKerTMB03V0UXb0wU+uM1BZX5j3wKyydG
tB3tSTEadD65vrcXbC/zBiP5K62zxQN1YkO7ZeoimdzJhQ0FvpliJjXoVpxvzYKWFPKhqhLDgAXs
ZRAZ5aZfG6pd9Dw0/gDvYn9EF87ztRK6MLTMMXVVeOJFIKQGeQ61NjC50g0DBRKYbsYndE4+MP11
/IIPzlqSQNNCtB142nPbdTo0wmsVGqguf8w9B+Cel6GpUcuubvqGbQplPkr1c2rfMBe/Jca/JuzE
SwXUukhUZ9Qw+1QnMKAcJC2sPRdWCg5pNpoH0hsutOmr9MbzSuv18oqXnBJbDelcABxMzGOfL1gl
gzVTocIp48BKwSZf3E98XDleS8Hx1Ih2LcK2SioCI7HzK2Fo6Bwyt8JT8qXp3i4vZ/5L+hk7taSd
MaXqkfcd0uNKgfkPlI8AGG1sNImc9v2ypbWN004abhKaoRGDfNH/4PzA0mfGtpdNLB2EGQEPrkhw
hOAFc/5tbLuum2TAaFkRfbAEijnoP1foSJrB4H84xq7mPy8bXF7Tfw3qw1Be1mGauIFBu3S2VGFe
AUK8OZqgl80sf6R/zNjn66pK15J2MX+kdEeLLSFhkT075AuB6mT39Ee/Cxl4cLXDiiO/52LfVyuV
5qVAePr3538/qYwwANUVpIvwJFGQRIPcq1i7lRa//3wbgpsCkFf9edyLJgMlnIU5ZfYs23Ej1Js0
CZqJ6IMekxFtojWw8OJBxbwrIA2A4ANhe74m3pYMNStY9K2bJAIeRewKPgRDZyFv3l32gsX9O7Gl
eYENCm3Xldi/GBBQg2JmfiUWfGZenIPpiQXtHVR4Y0GkgoUaE5niqpLPJX+SZFPU+w4NYuTO4sri
O/BbA9e1KYqVF+ViQsPcP1TpmGH5lNBEQ06tLoIHGrE1iCBn/fhKEgMNZym8EuDoqEDrT9VPGaP5
PQUIqtzMMwi3FvB9YKYlXK7s+eIBB1wDSAUQ3XwivmY2H+omcvCL+mdhb5vhqvVXgtaaifnwnxwL
J/fHOskIppkFu0s78KkV4q6Qaxy/i2fjZCVaoEf07b1kgpmmz9prlw0lkhHrSqiEho0rrjw/g3C4
4NekLtdeeYun5MS2FpeHtkvcvpptOyW4lXYyfS7jPXhxAH/5whn5x5JOZCtE03tcwlLcuoEkZtCu
abKvfC79xDOnZEyWsJARpKPVzsbAD8lXWhOLR/1kGdpR95VVYXwFbtdbb8yDjefL27T4QTwHrE3A
R2F6cF7kic8VQkD0pkYvKkF1yHRBlR2K7NaIHtAEu2zpT3NcTzCQ2eKdgMAC2IG2lDSzRObMQA7Q
AwSRc933v7MIFIh3BuSg2nI7OAeWv4/RbeU+oCV32frSOpEbAvlEIIYDuMX5OiNqFAIyuNhH0XzI
GLPl6geGy+6V++KkzcpBXjphQJ8C0wRsAvmk61aWeCZ586CfTUzw/Vzn4qdyvMAtN3Fx3adh0/59
eXWLBkH9AkAH+DldnfnHgPynXUUtyjReeT027w3YKjx1F3sDhOv5y5SPIeShV7Z0yf9xiXoQU591
p/WWNMOzjxUWYCQpAYMdpBv663GVB2rRCKi/MG6BGWbQDp9/N99THUqLeEtL0uyaaDrWsblvOF35
YosDJSBPhggSQHmoY2rXtxzsmfZvfj0k2e0o7yfwxcayuQOr2hazrru4jh8gXfo0imbjZx+XP9/S
IQdcGfxTAAN5KAqfL5L6U0FrH0l+Df1DQ9305V+XDSzuIhhw0YxAJxh11HMDqU1qZTq4Tlk07efO
XWWYO869FY+YL6hPJ/zEjHaBmQ6UR9mcl0B7N+hsTOnmu048ky8An2cF8v8uRzvMVmmBixZzoJsI
OV2COZw0/6gt4PfWelKL5+rEkPZSSbyIdhUIdDalDXp5/4NgjDN7bsl9x8KiTA6N94WWnocxLorg
gba6TqVXDZ1vyhrFep5ejdN3kx4s+YXuKrSI0bJHguXa+rVlOGDSEQYKNr4QG6ZAUoErcq0QuuTR
p0a0WE/TCVxEBYzk1HswaffoF0+XXXrNghYYHKfIS0jI4cxAOsdS92628ikWc1D07qDNCQ5wxB4t
V0nNMeGDxKlsvG9mCazQ9Wg/G92riB9BuhzfGrcopk1feeGdWNVfLjFyz8ydH/xDOmE85q2VLKi8
cJUVf3Zd/aye2tECHpfmoEARlW6smhb7xB4fe/VNTv4DnX7lwPMFLP15+YstBaFTi7pPFKlTpiUO
U+oCmDBLDHRP6b+WLsTD5dSI5ha53dhcRlhW7+/BIhtAjBccpM4aJeVSpDs1M3vnSdpUsmZwFIOZ
Ci+wTI1BTn+2w6EyV4AWi5N5p4a0yE1GK2P2jM2DROuGjx9ThA92G1VPkNuDYBNI6F0bCdUXWnqA
+YKAD0VlIMX1CoAvuGjs+TrMevOqLdhdv0ruP39uzQFhwp8JN0FF9Uk7JXLLQWH+HiZYfVfPz+Rq
CpK4C3LhAClTo1hzxZwiHNzvin+3qzUmhYVPiI4i9SgQLICo6iQOtO+sPLFxiZhgBBrKvcCUhvnD
XSPIXvD6MzPanQjwLycpg5m2xRB4q+5bUv9uCzO8fLgWjvOZGe1KbLup7pMZS5k14hZKLIBlB+mj
Yv6tLKMAsygrV/3CzcjwDkYXDcjbz700YRlmLRpc9YLWb8Qut3H3O46AOx+e4VKYKf7pJ8P+C2s8
sandxgYxBrdu7TlkhXJ6luljEDhQ3RbtSst88ZvhnYC8loKVUCcHrBqZ82Q2NIxg6vTiXT/lV/XE
V3hE1sxo63GU5GwwYUa1+5o+iGaXxYfLWzZ/9k+HDPp2ePpA6hEZ03mcaqMaGmMYnt/0A2b1k60v
UcUBSCcP2i/0aCBfhRkR0DLPTJTahQKBaxyp2ZSKh7CjBwei2dla/WBxyzAogr8GeV9QOJ2vp8kd
wCRcD1UYQOnA3jFiRtPlKzf/0lmyTIzaIhXHtunQRM6VbfDOAApUWPsoRilcEJDWkTH0ex+gF4VC
YlKufKmllVmACII8EanfJ0idGGgMzAz4L+MWEku+zOuQ+f2wS5xpZXlLge/UkhaRpolRABOwvNgn
QCiTm6L3jxzcg7hpjpfdb2lRNvrtGNwE28inhzCoTqLMT1EUrRREYU2wyQm6HaW/Uk9e8nKb4h06
61bhFad5ec06PysTVGL8tIACxh76kbF3TVkwit3lBS3t3akl7d6H5NwEhDcWVBg7MHsElP3s/W3v
PF82s5DcgjP0nwXN+3qSXliGbXL8K8y40z0b/H1ZVisBfHklM1nnLGb+iWM/yzPIfzkoLOXF7xEQ
cf8b67bDmmzXogOALuo/VrQQl6SWU8dz1bSrHsruOIKSRK3cCksmwGSDwg7QzTPN+fleJXnud8MM
fm/HO+W+GaCoNZuVzVqzoYUdqQaJuw42PLIj/PtggcFsTUtuKeqgd+qDUB8aW8Dxn69DZXYKKjHc
BkAv/qzy+KZ3oHrkiF0GBlK39gIP/LHBZT9busVnPMFcF8MwuJ4DuaUUQ8uxrqSvALK9EwjYdV4G
IOLd0GoLBCb0by+bXDqrpya1z9VXdsYrE2e1ztkd5j429pD/6itrm/vermf5SlhdW6H25YjEZFpE
satjWZWblqiPqDKaY9Y338vefDd9Xm6jxL/LMQ+2srnLH/SfzdV8H2J9qcoqbO7ELAU1LhSuQMnS
h9B++FBl9G6W1i1EAFbGGJbONWqOoDVGHRA3pXYNQ47FHitjjoXDNZ4NjkqDKdnI6Pflz7hUMMMc
FSR0AEsBEFyf+yAAMiqg2xE/bHprpnQzZjSEoua+NsR1nr63Xn50gUN0+XjgbvfrsvlFL5oLWaig
gtJAZwOmfd9LUCEjeS9/tWkOx0l2Nu9xpX3khlj5kItbemJMC/qOayYRWMFQlAG3XkXf0ik9+g0k
XIyvZNX4c/9dlhYDXCDxBJVY1hgDUG1616xgyAuhca3Ke9GaoYzbwJtWR2PXVjj/+8l9U+AngSYP
dmNRHexMboTbBS5QHeDKulXjuMG43APvQQcjzEPUtc95Re9ZMrSQgc72ddoF1ipT5eInpibIg2YU
O6iYzn8T0LSZHLr5+KByncU7H7zpJATVQbBGErd4UE8saasfmAQLRozVE/WDOEGeHTI0QywRRryA
8seK6y7eJSfWtIhUjmAgcOZ1JWAwMcfvEeqkFkQILx+QNSta8ImH1DXcbPYkF/OoWyA/A2RjK0YW
g+vJUuZ/P3Ebp3W72BrnT9S13x2/vYk7GvbRG9BwW0KTbRJ/FJjVvbyypd70rDbyH8fQlRREH4u6
mq0qN9s5SXIEY+XG6ottz9oDsme0V0QIUoynvnd2sVFtPf5hGvwhi4+Xf8nKHusSwW1t0Ahov7kM
bYcktsGNmewrY01mZykZhKoDHgYgDARjshbRWdZUrp/izcOZCyV5egBgff+Vlfxjwj7/kJh4TkB9
jwjX9PxKsBjDpPFbNE0rZhbDzMlKnHMzpdOWXjtiJWTkR9lUt1b/ZBUexkDoimcuNRsxAwf5TQII
BqaAtE0jftsYTuwjKwQnHRTdJhdS64HrvDHyXU27Lrp3h6AgPcgfts0a4nTVurafMVLVhkgs1EZt
qSSPNL6Kvc1QXYPjN+t+ApGN8wga9t7GmNWwvfwxF8PZydK1XW7YUHdyfiOXCRjKxGaie550Ic9f
Cx/i4ZvL1pYqlGc7rd2OnMdVnOOVt4mnO7ffVhhzdfv9lEjkVU+O8ZTZoRIrXfFFR5onHOcD4XzC
Nhp+Nph+CZtVFB8L2YOEvdkWnrHvsMTL61u8hmZCLwD8CaqVmiP1o5uPkY3XshtDFBN5qtGRfYYX
xkS+49paCSlLC5vn033I64DPR29DjiUnrkFKJPwOawKZZn+1td9vbE6TYLLd18trW2pxoOdpAloB
LXcbsgrnB5KXvteYLsxhUo3sm7S6aZu6DN2WqyMIkei+o86vNqmbQHldGToKHP5VND3ntFrjhF8K
pgjqGA8g+DWf+GDtvHUUsqxsIzL/inT1htTsNlt9ZS24Kzpf83MU0gSznrZ2Z7WC97bn9CgiJk9e
8VH1jyXYekeI5FB057eNAUkutuJDn78qbKI0hvFYBxItevvV8Ow4KSPYFPnGap4TT4Ij+FgOa3RX
a3bmfz+5j5ndCahKoqQ+sk3bPY/FDgrZkny77DVrVuYTc2KlEgPo9D2sxs36IPYA2rKeiYnO+Mtl
O589Yt41uCeGXE2f6c5ZJzGUDtp5Ndnz0D8W5n29xtv/+XCfm9BiV+xWk+/PJhT7ydnRkiEvMc7w
e1rrAny+w4E5MW1ovf1RMtPHT1oQlhjjPCusqkcu/SfT61Zq1osWoDBDUGeb9VE0v3YsEUdJhIJ8
Jzet+Eacfx1yZzZPyCGCH28WQ9G+ehdXY6P+FN/Za+PsnKgM0ui+ACTo8ldf8q5TO1riaqsCM3gD
Sl80D3mWBZyBUAnNILKynqX9QusJzR8UjsCapsX1rkXiVlFUpqR/b5d/Z4O9djEuOJeLuIp0nqGy
wnT5bwkkRDEWSA87t4JA9osJxc+Y5TP5SyDLW9//Tah4bJ1ul4pHs28OaHC8dLYTmpYEm1aJGFGv
PQsWfxMFUaqDmD+LhJ2fXdlB5QxQfqSsNLuOpu5aJtbeqd3dCN8fp7Xu5ZI5aInA9VEDhNvMR/wk
VJQlOB4Gho8pm6l6H1kEoph8grjopswyiLGL0SLgNemg31hALJkHhPQsmBQbrjhEQrZ+N2VeAERo
WUCiwZsZtUTfvEYoIj24ZU/WRNqWfi/6JBQiswSjEfo0XDT1EerI2J4R74kgSs3QmNSVl5Q3ymj/
KpJuzUdmmO55f8aB9BwUiG0CV0TD9XyDRkjnKu7NiaIhIZPQmOHgdDfAdoVsGkNZ+yjj5MDdDnuM
Mq59nfmPfzIOXyDg/JgZCjXjQO40RjchtVG9H8rBPBimv2MmJmldd2d0zuuUDEh5ME5rv/QVXylU
LRzAWT0eYmWzoifGks6XXiDWTHmEHM7lP4fYC2xwWP3rUIJBrj+NB9BgACR6biHruaqdPkLVNtqS
+Fhb1woEScX3y1YWrqkzK9qRUkVsgX4Ru9izo1SA2Nb3vre9bGPhQeHAyEyVg3OEcpe2WY2ckkk2
6A4VrtqlABsEnPvWhrXWuG/9NIUSw5CGWQkibiVadYdJMxRvrMG9avLusW+nceUXLZ0UuK4LXsC5
YK33yJwkGggGAEGNav9GJyHIvbvINB46f0CvQoUry1/yVLgoeDzxorPhMudf0ukbtLXnJ01lRRBL
yZsbH0Rf27gu6/c+oWKHTOG+5RO7A+H1rfAMBlGIdMVh/2yyfl7wASBzauG8Ykbr/FdErherPgIh
haro0AIinDvmhtOcvBg+KHLatJMgeVdpEV9jhgtOl4gUbUoLIPMjY0K+KCcFUVVrMPLh9dwJwWc7
dbja8vTKrMci3qYT/lLQtLR5Kf3ECquomtnOinbc8onmrzZt3ZnHxnoxW2L8roum3vvCsN/cKKoP
WTvmoYjJdBMnJEcnJIrigIMX7aHjUq0NKn1+ZuLbIzFDuo68huoyBqnCw9vui2zj2cB72eyhcH+1
aCOklgQ7p7NTa0OMCyVnWARBwHyZzH15bf9FT8nQMbxWunHre48OD4vuW8Fe4v4DgncJajD0lqzK
Ny6db1wG6MyCoh10mdrRGzJ7dCEjkW2GGOSq1qzskt5TSVaGARbyHtw5kMNCPRsHXZ+mHTLw5SUK
k9BZ54PK7ZhUP4T3nbLd5aO0dG4x7AJdazpHFL1mNZTS6YDtyTbEG7a2yo7UT8O4IUHmvHNFVu63
xb07sWafn5ipt3shJKy1EwjEbXubsYdarezcshHQ4mMYeZ5H0T6QHaeKMx/agyoffg2KqgeP9a+l
aMuVNvOyA0I6A+05dGcBLTpfjvgfzq6rx26d1/4iA7blIr/a3mV6n0zyYqSNe5G7/evvUi6+M96K
sIUMEBwcYIBNU6IoilxcBISnnfjrvI4mYE5/dAuQNVer58czKoM7070c0ZnaqGiieegu+h3LIzhs
mGWEDk4htKdW70ZOiVV0+pd1eJqbyzgD+YCfay96ezRUbxVJVgCdAIDp89EHaL4R++QHDPArgaKD
jfQv6FufSaDnYZTu+tx3szdSBDGkOre0OZy3TVlEsJUrhP6ZCUrBiUJP2vWH1J2P06LqC5OZP38j
YTFRt/orl9r2U28WIDrlrdlNd8Gm48JKjhuunVURfcjMcitKsP28joF6QwQc0BjTp2LnSO3C18vi
Ewd6K0a4GuNsYWubQEyEpuJmvp/zN6+sg2j5lYA98/wGyVw+sEQY2uPB51siTp1n+7tq6nHS0Krh
PXqZ53v2Qxs9DRgw7agS/abMHhw4e0w7IqAxE/29wbSRtYQHPcBx9obvNU/mip3baeyhi17RC65Z
N0P8famDkh5J/t41t4nboHJzoOOVbv1qNeaXzVOxHisnTCsVB4/MmLbfJ9irwzqS2zHiAVBGZ7o/
LvvWfSDdjz5VRB5/MNmiB8CNB/YavFZxCwmOh7S0MxIbK9GaCWBch2JBNYOTx/p9/sCcJUwM4ud9
tStqXL7Ft4aADigo2E+bXObza0VBOToHuvMwxwoPL41Mt58mmPlgNgRlXiwCK6/ARoXF3yE11GYh
8Z6zcu9k4Zgfa8xgi8uw+vcWLIJ+S4gHXgpcS+IbgjEkPZCJwtBgcJ0jd+pHVjCpRubJ3O9WCL+5
N4/YvGu8Cg2GCACMr33v2/3BLfckeZ7sYxndmSqAhCwQ2IrjVrcRx9hix+kCcY6dBdTxLXI7o1nO
U72OZNaLp76OyQDI/KLCeypnWDTbMWp4W5KP6Di8aNfHBMR0lvG9ULFuSPwGrss/OGKg25DTOxWF
xtisTC2ISrMnJ27Rzgk+4vouBtciCdAQdt5LSfbrRJqwX1NmxoU2QxrmpawMnI/oz08Ty3dMv7S+
gWcXkBeFY5T4+hORwp5laESu7BEizZbs9H4Ip/pGVxmGZMNOhAjuZp2yLGp5MBVPpc+KSxQcsaw+
mNZHpgipTOmO4TyhZxapPhRZTnesrDKrsBa+hsVTOl9M6W1fETTphXa8s6rnNLOCZPzVVb9S5zpa
jy5pw8lyfKLvKajI04s+3rdRERrDDp1VwVwMYNrcI6LIMR0vuZu8f78EUS35+FxhaeAfh8pM8fst
MAoewEtGe3DZj0mjO/fXeeuS8IrySQsfsoRorKXo0Vl5lBKxH7UddtqXFOlQr/fz5EJfdm26b8i1
Z+zM+r4HO9NSBcx89Oy3okwOjeoKkrnfzddgiPTpRmFyWTTpOr7GwzKjsBpjCGxg57rfjRcgJvej
6W1o54Nt31dlOM2fqDhAPNrmHIKXGfreT8WDvJp0Mw9NI3Y/e8/mCohIfTknigtQer4+xIjNvNoa
aV6XQkzVvaXtFMbNsWLVZw7xRojgEG1LS2bAmrCU2rcOvNhDunNURMEy38RxWbyvwgUDlXCujGGe
ipyXpRPnRxFdrAUGRV60Lshm86u6/jK/njdW2bqhrxfj/pA0ApRZ2B6914HvjRecu2Wn0aNNn9ZP
XMG8dfh/IsStacwJ49obiGjZTRF/Zc5OqxSnW64FppajvxXJJjHXBPr4tSfahOtjPS7WFz27blXd
ZFIRqJw4OtKE6DQV9iUZTaNdXWgxzk9AQS/5Naqu5/dCVnkED9+HDMFJLTZmXWDMCOyrfVu/Wci5
d4Fm/zbTb8P4UOBatIdSIVOuFt456InCC1JMG7KmH6waQKrAbi/i+D1F8oh8P6+W7KZAuek/EcJt
Gxk6LZGKB0trtJu0I4JwO8yq29XbmZ3i/a3SRtgkb4mLxBogysPY9dg4Tuk3wKPPq8N/Q4i0sUkf
6giblA/L1Bk6ZLB08dPCt9zXhZa+Z1wRVYGIr8w5UcLhNFzWRkYDUVP909Aui+69mfFQPJxXSPaa
R77MMDk+GkGy+GhbswmTUDD7KVgQ3QEziZEthh8N45XLnCAyW7zkmluXksNiRzeJGz8kTNFxKnN6
2y8QTKQBChZkDPgCQi/G5bczPpsEJepLkPDUdJ/qKo25oxYWFp1ltglSMrRzg7309FIavTWZJ8NG
nrDFGJXEL9IXt94V0eVsrf7sfSFIIfd4O/77/YH+A6Dm0YOPCT9iY23e9iwCjegfN0VpWPaHcd6d
30zJSqKxhs+RwkQrDyQKp5o1pdvMLMVAMoelQU/3jn5IiI/qm2+nIQKtTJXyktjoVuAfn7Z5jDgm
5ks0c4StszK/yBpgiS/W4TojilqU5GifyBHu3lFHM7pVekiWYPg6dZHAnv3uExf8iRDhqeo2g11V
CEuDBM1QXhQQ78uk4mSW+A/QByANyeElsAT+982C5Y62liR3igBl0euuHjC9Krvqp3RX8/7NMVOs
m8T7nogT3BUYcTCfQ4fNFeavnKV+ahp+oe0w95xiLVVdoSppgvm19oBIoII00wnb7DuQmL7VHuc8
tM2HfHg/b+t/m4SF4h0cD0JLPEIcQTVdj5xqcDGTwu0YshcYYjj6Vb0/L+Rv+4YQ1MExhBo1cXA/
nG6XvZaogM4x6q+oRltDyLQUr9NHV7s4L+fvgws5BDAyFHsRLonvqWyNa71JIccw3nMw12KYGfti
YuTfCPYmdwoSWxEx/22HpwKFrSr0qTYwDhiKRbu2Oo7eZdd/xTAr5Zg2SVizlQSm8NMlBF6kmaoe
klbLIYiaoyjdu30U3xgky/aph3EYTdnWv6zEiR8TgyYHZ/Dy5/PrK1UXc3T56ApkNMQiTdR6LSn1
FHBPdtMBclyYD9T9OtshaxUnTrqTG0ncojYHvLQzva1cSMqnJvQQwTEHY75moDyPyfRltB6sXhH2
SG10I1FwKdSK0AVOIBEk3PW0W00XgNa7qPlElRU7ifoaapt4zeHiPFXNmpMK83QhSHeD1Also/PH
Eexsut8O75H1qKfPs3cLXPxn9u4/sZZgQJism8VOxfUzwD0Ehi/t3vF2lbfTJ0VaQ+pSPhQUAQ9G
3IJ2oIYkzdrZxc203hvL23ll5MdhI0O4ZAxNa9whSQCl5rwU9a5ERahfO4yaS4GLfRkzX1suRhVP
gEozIeTRU1cfFwOajeYaagAWzvO3aFVx3Kmk8IT9xvYjryrthhtISq6S7GnAPPNcNRdUau1wkyBp
oshLWoK1N21ZR6sHGcz2qzXzKSCnIAdIkO06v1NSl7ERJNwvuVf1kcEP8oycuqX9jNmNR3Zr6zPV
1CiJy3AMUK0Q1zQAbBVBV1o0FN7qxggMp51d3Y1p2LtPY30L3EJeh27571aO6T2A0NqoGKBgIKxg
lpB4pHmKZEl27Rr3hf1W/nuUg3LMRoSwdik4N7NpQdI/r+57874dX1gdrMudOfz7NYa6DxwSbmiU
rcXmTjag7uGOgJnQ6L7QnzIWUBpYuGay5XjeHGQH90SUsGwAnlG3cbBstHjvtTcHQ7CDuln8brgx
2KuR3cTRoHgxSGz9RKSwjIVmWSDqhXbIUE/G26ofWu+6UpWP+a+cPod47exjDQW3Pi55ty4UinnG
r2X8jrl3kffIksciPUamwvakGoH6jKdqeFlG9EPD1CWY+YfSMXKPI7AYaYchhtdkUOyWxBNh0MCH
HMET5dNokryHnHi9M+0wap5HFeaK/4S4bFg0nCHUQQA+Euyh6mlSmxEA6ZEJKKb+TlSZM7kAEJuB
tw35OfExRyjexe6K5l5MC8NIefNptWtFq79UBBJmvNgNSKMIL8wTw56gND+nv+rm0UEvzPlTI9tv
npH7nwDhtkt6w5zXqkSCqXzQ4anN/M4tHhPVLGDZdm/FCGbVZmzEvQ09ku5irV5d5meRwqIk1wGf
MPWfJoJFJXEXJ3MOTWj9qqVfPQxSx6jNfMn9QsVFKN0VjOOmlPDRH+JEbppbk9HpKNnb6bXVN0FX
MsW2qCQIyuQI3eqaA1Uw3YggA9KoZsVJN2SjAv/7JhJo+wZlAQ/gLy15Sa1nsoDId1LsiFQGMD28
hQt1BDFxFUdrxfIZwKt6vtO0kNbXpHw/b76ymxml4/9EcPPeqFG0cZdbDUQ0yy1Gqg5eaAE22dww
DaOSGUayqrqJZL7YpMDaohyKvLiYkAWmDbOCCGoMybJnTheamDlcLKHmXMM/MzDdntdPatQbcYJ+
PYZ3gGEG4mh7PRnH1H11Sbi0x0aFJZbv1YdegrOcRgr6oRWChvmbkx0YMrOW4hkk1QW1ft6IxcEn
wjVGmVeiVQQ1PtI8T81LmlxYMRCvT1n2iZjD/BAkDidkwzSUJYPj15fjWD4jhi+aYAQC01G0IEgX
bSNISD7EJgV+F9DWwEm+aEXtowsT8wAVJiD10B7S/+BgQe+JaHE6oPIZ2B1g4sS3UNVqaagP6NBV
RNNSj7MRI1ia0WeZkcQQY+oPmvbGtPC8JUvDMwCfscWc/Ryh7elRrTMnqyKOPWIrpsJpyRXN8pCk
5tFIpit9up2rCvA0s2J+5XWKooBsDQmCAM5Ayv8JsnswM5O1gunN9K7OC9/OjpMG3OvFeR1l9gCg
E7+DkB2kIuFg0o9k7SjsoTYOZvR7XO4WV5UDlWAYkYb5ECLyC4J3fwDzBoQMTQCMWmjSm8j9arkH
zw4MACaqx8w7dKoJizLz2EoVTX0hQEVwqV11lWIOZ/PvTWlQy4VZwNJBKCfmLlpzXJu1gXn0s+YM
geVm3YGgcZMFzM0dUIMOulcqbFK6Xx8yxcQFABJdTrlMVn8vXQyp/joM+/MmITf7jQxh4dg0gsJr
hQzDuUg6w59aG+Cq+6K/X5Gx7KKw1na6uTsvVXYtEry+QfyHLgwghU/P2kxWA/UHCI16TF7xARXO
RtDzaQzzZXp6sCfTDJuuSW+0PkJicSmNw/kPkPl6Pr2BU/rgKSFiy4tCo2Qo8AEWAouC7BgOXeQV
vla8mpUizJAebl4pQpoZqWad7/ImBtBLMoyeN+B13qbhmlU7DLxmPoYTI2qyVZ2gUpPZCBPc5FpX
RTQz1Pz05n6xwn56yanCZKRr5/G5gwAMcz6xU320OHGLqphgMawCNYfmu/Q7npkAuaJjL7EV14vU
VD6kiROvmMN6gMyg0JJaTwn9urZvsbc+lJV+pVcUNydaUywVilfqTTZCzVMVi5hpZmxAxRLIUB5C
jZ/ISaJLDk3RaG1BrCZmCsuywdz0BGpZ2TtZNX+dfGL7XvViq9oo5Nv1IUnQBeWbOem4RQw6enU6
3/ECkj6MI+p7Xz9xqNDAjkKHjUtUfG9ilFtMemdGHgDwILe/xaT7kT4DQT5GqgmxMjP/gx9HKd3g
jGynG+TkdElJiQ1awQiQN9OODXgbmq/nFZKdXND/8PnDaMtAeu1USq3bFeg1F7yj3O8ZeZ+BA2bR
XecoHtGyHUKbGhoM0OgEUkDBBQ/dMMVtgnWLteshvtDN22K6MuuHwVHUyaV381aSYAs6gBRD0vMd
MprD2npXWQ9cGakIiJWaITRGtGnU7GCiZWPuul+N/faJBYWGQNkgK/HXSOehpevae3xBwWrraVYY
s10PzxG/n5cjNY+NHP5K2rhcqmkF6sk6VpReZfaVle21TnE3y/yS9SGCCEWFfHYwBDmFKvP4ZfGQ
1J2PGWh6Y/K+oD5lLre6alaq1BoBsbGBH3JQ5hPMxKWLORkRlCpR67KWwDHeE9Dum6ki0paaIxK7
FMBMoBxsQU65pIOZ2TCSfD2iCNukz9q065o7W5U3lCrEH6nQB0GV6AOLIe7qODNhjYV24bTv1Bt/
egXY9VqmOGEqSYLdt0WULlELSZP5ABY4q/xC+MCwON+dt7s/eDcxp4eZv/+pJAQ2eAkD8RoZUInR
m3WsfeK0wVhlL01nPbb5cJ3qDfhLn83mtUqTe/S/+Vq67ib61cL7bGna3eqkgcuyC2tUsQmpFoFf
eptDMRQ2cyyGbwO7beftGutGT8JWezy/BLIEBNLBGNWHyA43gWA9MfMm0xiBjaHzt2J4H8dgzS50
drk0wfTrvCjZLQ2CONDAI7SyqVj2sJbMmCgo8IJ8vquNO1Ag+OcFSFdsI0BYsZxozZIzCGBOEWbk
eunDgpH9+Jns41YR4TZzzXosnQFy7PRbWq6+bTwY+Y/zukhP9UYXrutm99H6D5gml7EMpZ/lb3MT
B7mRoDf+kapK2NJ1QzOjhakaFEOwhXtzike8ABfIahvQWL7Nna9jTImqJCm1tI0UwcljeMaEpDc8
cIKj42S7PvKBwhr0exrtLfp8fvmk7n4jjP99s3x6XEzE4CC3VL+JAPrugDvfe8ZzEgdde2SpIpRS
rKD4iK5cDaDo5c9F+TbUh7kBDOs5VnF6S69JxGsctPeHFudUKaOpMQSqXvFo1uhhNUBB7PQ3Ue9e
nF876TndiBFcgp2iDhGBUyxIMP06xRBu88t5AdJHLGjk/1NE8O+MkDK3QOUQrOa7Neg+a4+T92pZ
jyb7kgCxhOlTtFb5eumJ2ggVfP2cjJhpn0Oo3cC3Iy+E+DDM08RHcBwS9xcmUe2T6nFwEKF6X+c0
CbThS61XzyNapVlWg/R5ejm/EFKz2XyS4LC0QY/tJsYnjdmEZ9lT06An4rHVDufFyDYUHXPAn3H2
AzBLnNpN2fTlWPcOciFmmILZqFxXRQwiU2QjwRY21Itzpy1TCgnjl1kPZ/fBcN9AqHZeD5UUYQej
DItFmAufWPyeQRAR534/f+u99/NiZMcMtTGbN3WguVdMLDtT3WUzgzIl8hsoxdjWfsUIgvNC+JqL
kcdGiJhUpmajJ2YLIQwtO2X85LHQyx5ABNVlV12dhc2o4iyW+d+tROFY62bsoXcdEh0GzuJgMHEC
TH+prqdfeaUqaSnW0BUMgnrDaC4ThGn1cz6E8/hCFC7XkFqDx+FdKGgAxylYQ99rVrsMyAnZbffs
ovnyOC/m3mXrG9g7cz+f6HSYu3YJUzB8XVKneJtqhvRftvPSn+CWuLbLaU/mtVcAwmR+hs+QwCwJ
PivDFdbZMwcr0TkAno4ach0pGCEiJKq+Z47fq8aaypZ5K0tY5hYoQq3E2L6gYZOPmn+wtj8tFUpK
ttBbIcJC49qO6cJh9tUCWEJshHUx3pYaeIQ/VQJHNtpEIQyPa5AfnHoqhCY06eIZF4MR2mAqTqrv
54+ddHM2Ariu27ggo7HnlhAQG2gEBOycDKkfja+1tTMq1WBFmd8FQYmL6QfgeCMizdtArUVPZ4sX
LL8100827c8rI9v97e8LyrBksNw4Ini9rEkQky5M3Od+VvWMyJZsK4X/fbNkFYowUYn2v6DOLkb7
EOloCR2DguI19PQJfUDngaYD3FVI259KKqayxlhm3FOLlQWs25Mh2puuwm9IN+VDyJ/YZKuOHY1m
p0NIhIYx6h6SUdWXKTsvLjCnxIQpA/8vqFFhklI9Z7imCDuumA5X+dX8mH0GLbKRQoWERuXayHia
0MOM96XxPoPa5fxuSHh18cjhI+go3odAlQt6DIMN/7JAgoPKQmVd4B3qDHfpfAANFo0umvYLTmje
H5oY83JwXvESOv8F8oX87wP+IvbVtKwFhJqnv5KgpX7kvNTd2zxenBcjPUYfeooUKLGeYoBcBz0N
I/Ep7obiyVOFLtJD5HEads7liQEsp6YdLaQD9Qke8xW4edonO73Qq4u622UqlJLslgf7+n+CRJ9g
1kucJUidIONkTjfT9LJoR6t/a8ujpaqUSI/SRpbwopvqrCoWF7IylGJWkEw0qeIuVWgjbk1tzla3
UCybWSZ+l6N8cU2Ha9aHVv6tcBR1fpkwDF3EuBXkOpEVEu65NfasYuCeYc7rfWqaweDaF8PaHjvD
A6XD7PdtoygkS88Yn7YKAAhvyRJbGUkfpWlUIE6q0yAiuo/yCCEpKKHuInZhUz+NfiNw8zN2m5vX
bh72qmkZ0rfY9gv4Jm/8oUbb0UhHfEFc35pzuMahPe2b4iaJb1p2iLPHCG+T8wdOLhOJBp49x6wA
MRMEFErfp5jREpRoRpgslG3u0+Zea68SpwMTIbrZ69xH17ZCLN9AMeb+wx4K8AOniRBusoLSqqwc
iPUqov1q8rVDDhhjEYZZKy+qjoNJgb87MDRVBW6WEUTH5rS+63TV8WUodI7D9BmgDBj3kA4DCQ3a
WgQny5CjqLyVd3DptV/1b4y+N0qWR9lB3QgR77wZeW9r8tDoRLsBg1N1VLEUayvzb7wgAm5+9Dl5
4hPTzkGwE/dpiadZ4tfxzwFMK7n3q2rulQ0XMne9ESXmWgxroVOaxmUwx0WI2SjX6ZyE5jwpctAq
MUIYP2RrnbcmxETtY0e+FC3BYVQR6MhuuK0uQvxuVuvSl1FSBpa2o8mlQ+8QVGWTYnOk2/+xOSJc
pVhWd9R0qILXiO8y4rsqsKRKD8GJRLpR6pUBCXb+MJXIf0GG5fnJZ8qwHij/QE7NPaYYkuRUr1nT
gjVZi9vXzPXuW0PDSN75Ch2th87sj+c9hnThPsSJAUheppm9RrDq0R4OszE/rLgRzouQmhlnSuDT
2MCiJJiZY0T2GJcQ0TU/CVpQ82Q3xV//WYbLxxpi7gFwk3iPnLr4welim2lNiTlIS2T5S6Tr92i0
yNzQqqoi3Z2XJmkwBrbM5nO1keDjjJ6n4jD1NyKjBRotq8z8TIMvta8jFOYHF6XfoFlznw7J0Sju
SdvvMcREcbtIrvET8cKZ0kczw+jmFitq7TWklkHFNoYeQLtEv9M1RYAiu8pOpPE7Z3N9dugfyvMU
0gh57PEUW/sdeDl9N3kdCO4ZJCeuo/4TB/pEqHDc7AUUu72JFU6auyaeEHupQm+Tr5JwV56I4Ha7
0SsmtC61Anpp2kNk7zu6I0kcWvqNHb3l2i6tNL/9RUptnyW7JP2SZAOHROLFG7jAw6VXk/NTj78u
7JmOkcrA+NPmr29zbEyB+TMrVCRnQOtbyUCNWAKy9lqCYGD8bq/7qaGHsn221hDGB3CwqhtOclDx
1gDeEIztSAyKaR19sSJm8Cm10exn5NWpb7J+f/7kSC7RP035gAIj/eGKfeqFppOZuCB96ExycOef
ZrFf4i6Yq8OsGs4ocdgnogQLYoAzUaeGqMQICw0I0KNXHRYVuaTEf55IEYwIvem9xzpIoflhNu86
cMOfXzHppiBW/9+KcTU3Vooxb7XZpBCQmWDIfknHfZIqYMYyEAYwhKh4A2xq/t33kSQtqJhH9Bq4
qb5D8wzmru3K/EcehalxTdATlO+LFIPRdFWKWOZbTiQLflsjBbjUCO9yYA+Y4FqXoZ79QCIBTNBp
E4JbVvkUlopEbxqYHlENRiJGCJENL4sKMiKp2g9+AdJZdO0OIJbs/X4Z/Kwc0KyIKCL8510E6vlD
qKinTrMl57jJar2vnXvdeHfmn+dF/OmzF3zGVoaYb+/G3p4MHTJIMz3bA7vMosXPALDv0NKV9yTs
yXtbvDnGE+Jw5lyXc7IzKMq71NdzdB3ayUU6OvulxEgA58WMdMw5+5mi9Ra4FX+0q/t5su8ydIuf
/27JOT35bPEuTcfEsDt89ohXoFnvJ+PVS0OtUrhUyZ2JuxrwRR0xCDLqwkGNrSRqugVw3MVZrdfU
88pvMawDzGwWSa5wKhA89JXT1liMBIzE55X8202AFx/0swhQwAz/F2nUVLASDeMpgAHFU61fVYVC
u7+9xP/z7nMRNlrRBO3KsUnbKMPvd6i1eCwOMj3fe/rbeS0kYBKIAVYKqTKk2iHr1BnxiqaNAXjg
XkgfW1B85nudHGZMKYtjAHPv7DVko+96133Anm3L74MAs2qb/aryWDJ1MacWmHHMxALzhGAzfdIY
2WJCXVb/rnPnul+0wzKYCnDan9a90xMFamLMmAYTA9BHKMGcqrvq+qA1OrzT5Dhr4mtAl7wbSelc
LbU55r5e9IAU9mzFlJyadJiqUqAFcC2NloRGmtb3Bp7VdyjUdynaKr3OCckUmbupa8cZ09OHsvI1
jIas/Z7lyXPkDt3ztNZYQaLn9GhGmeqy4tvzlz4AuYGPAbkYV3R9bCgLx8palKysGM+XBuNPC68A
p7pGqc/M8nppC8RzBTrNMu0T2BWsJmJlsKkCYgrM2OlqasbsYUAETmBdvMfOVZQexuiLXR7O26jU
NDZSBNPAhIsxs3mHCe0e8zw0WpBcGC/nZfwdxQBQhS42y8EUUQ7ZPtVk6AC1b8jIwbjNvTnYN4lH
Dk604vqofapFistD5jx4eykmWmMyMxXLgB0jWmwMUKkFptlrTd9Mvp9XSCoBqSpEAHwQxF/uI6rB
NJrw68l19p4VgUNC0fgjXbKNBCGMWRgqpU0OCXP9MIJAenrSsysv73xPNUj4b0ePzfE4sQl4sQ38
R9icaMQ0SRNA3Gy9BQRSZ8co2VWTb1OMdNydXzcJF+GJsL+w4G0UtxWHZbcsLM2baTmUbEfznREf
HWs/k7Du7so0rKMjJarpuTJL3yjq8ffNJjLE7BFABbiiOrtukQr3jrFqqpvMYWxFCE+/JvGiyFgh
YijCYb4AawBcPOYAZN5eo0GnGgguyRXz5cTNgsc8dk98V89VnlsVwDlB3Oy7/l5f38zsSLu7JcHc
h9+UXBTWt0abUNLHqDf9e2crMmKycwDvhCsU8D1Eh3zJN0saMSfOBgJ9S9CcoHfHH02Fe5JKcDm8
yQQpDsCspxL0tWly0+HII9L5RnmjpypOLklyAq4CqwhCLs6fLh6Almk6wxwX3Fo26klX5fJoeEct
v4n7Xe2EsZf7rANCAv8UqX7ZydsIFg9D7o5xP44QDFS6px0M8iPrb43lpWsujX8HKJ4oKc6oyxac
/YYr2cT1vlu+N6t5qSVpeP58qzQSjxirCmfhqO0EBGrOeldUV4h/I+eH3h+BH1NIkx3o7foJp20A
3qPLda4Tivbut66/zKav5xWSuWG0ium8D9sFxE5wjk1jg063R+cPjSzUOtv0dzqamj/VmJaSzPG6
A12MinVEtojIk3HGdmD6KBVMftYSknocwVHmT30P3vJA019qw1+8y0lFiiRZQoPztP9p/UTDsaAf
qBKNWnMgq/eQFTMt57npnXVfuKA2PL+SEtdogF8AqW0+TBAtzKcHOdYxlncCn0GQYt6lsaS3cX0P
xPStZjSXDblNdLKnNsLB81IlVLwInD7E/lUamAeECDb8Rzp7R7RWYfiKG8bpK1nMo6Y5l13z3MbJ
1Zh0Ie5xEDlYXrBg1kW2YpyU+2JlydEarMAyFK9PItllfBjMCj3+iCBEJEgbZ2PtVjBeWqOzQRvi
/DKxa90MCi/NXvGaXL9Sr/AuUjJMx8xa8rAd+mnyG7PHmNd+jXy25smXqm30+yoysyjUp94ujlGX
D2BQnub+sprJjNmii0NC10yaX0M2xlNoauX8qwB78+8kAhNxZ83L7E+pY/5wx9a+qKYlv1piOswB
7ur1cfBaA0ah51+jjqUXaHPp9gCodeW1Vg3eTa6PtaLo+vcDF1uGpjTgJPBkwmC0U0spst6wkgY1
fqO7xFNBI7+W+qaIVF1Vf2YDCNE9OsVRX+PNTmikFiJfPHzHniUWan9jW+lBkiTjDdZ0ek8HrTvq
1gCyCidv5h+0sobbap5QwtDHvNnlc95dTu7cPhZ5jcxuD0K/lza18ntWaMOPxtNWxZLIjAW8QDaQ
8pwTWDSWeNAtjA1BHdpdtPSgOau5c5h30TRte0EIskALpZG/1Nb47xc8hmMBj8rvR4zlFfYCj1dk
8//UR7sH0BT6rrM7f0Blm70VIPjw3op7qsHQAxCcIG1Sa40fpXqQ/XtCCY2/CNY56SL+R3TkGhvZ
kPJyFHXYbhjy24oM/jC2iitdEq6AoAFeDq9FTuAgvHSqcmTZlE/IQ9MpTDUc2jk4v2CSGwkPQlAE
oqPNwqgp4XaYEozDG1soYi5BCwpxzLQeTBBhjn5rEIUsyeagCm07gPrwiTZilXDUraYYI1Sik9of
q2/tfNfXu0w1NEuyZpCCzAQWjU/oEWwst73UpAuXUn116E2mKlyofl94SiXLuI4Frw7TufJ1bRfP
lWKdVBKEXc/0zOlLExpUZn7hjNmxbo7nd12+Ex9rxB3EJtBmTVKwdYEOrIr3HgEhzPzFQQr23xu6
MLyFIu3GhxlzrptTOfZoNMlYQk5pPKz27Mf0e09uvSxRrJgk7jiRw1d0ow8mSnULIFwlGibvl/Gm
m75ow9fzSybJ0p/qIpyU3InMbh4hY40fswjA8HJXuZkfT8d+vTHbh7S60L3vyyc82olqgrk5oBHV
UsrN2cJYzy4YmB409RVRbZVqCUWjS+ql9waoF9Enu7lr49kneXh+DVUyBLNb6jUqzR4y2vhxpcd6
CoBkVoVo0tODZCG6FfGIBdfOqS0M1Exjq8OCMQ8YdDv0QDq2+Dyz5uovC7gF0te2eOoiTNsEQnco
ntF1el5NSY0DpsJjbkyBR0JH5CSrOwbIdA2zH9ieuA9juQd0YT+zICo9Xwf0T5+vi38nlrUxUpNH
3zhwSLULEbHr5OvSGi5C0/KIVj7wrdAubMfded0kocNWighYaL2SgoILUuz2rWpCa72hY+PnHTzI
PirfzguT2QtH3vO2MU5hK9jk2hh5TXWgioo2bFuMHnKRK338hAyQMBi4mSz+aj81lwlRjsc8mEta
vVfxdQ+iFdUtLlWD4MLD4EpE5yJct57abEpnmAOHKyQc/Yd0vYrsX2b23ocQEa0708TN1hVC+uY5
Qu08/UzCy95KEFcKIcqSlTi9Gmt8VCad4TJS8T3LwhFACwBsBoM8L9Wc7ka5uDjTE+A3vXGtz+Ew
fh3dPckvlun1E9tu4RGOVBAgZX8mgW1uDFDaluCkxbY7+nGNwri9iMyX8yJkNwbnEgHq8s/Mb/FE
DnU/6v0K5I1RfG20S7x/wnrcLc5j5O6pd8jNd1ff164i1Su52yEVU6qwigZmwAtLaCdD5KCkC0eO
gRImpmWn0ZHhIVargCl8v4UHDwShIxy8ayiuiSfHKIaiM8scYAJn2NWE+RFFNxt6YGbAv4wdYBlA
1GpATU2Yq73mP86vrsTeT6QLYd6Y57pGgdMArnX2K3prMIV+0nVEgw16OVA2ccQiV+GOXY+sOdSD
w86193l+1JKbRHVZSJwDBHyIEfToE9KnrQcxJL7GkMUxOdrR/hNLtREhRGGrqVEW5yXwjKDqnTpg
gOPn8xJUSvDN2pwmrQXPMeFrhRSEX3vvyYipZY2iHijL9qNxBw8uPLmQJhafrWCqyjWQiwGLgblr
TYqnXYK2AeJX1S0e3JAH9m3wHjf1yzy8RCrUlyTjdCKd28tGR0zOHTNNh8GVY3boPPdJH9kVp8uK
iQNEFvrB5xKG2B3OL63EI56IFe7AtMhiPKag9Eoeu+i6sG9m4+v/kXZeO3IjzbZ+IgL05pYs095J
apkbQtJI9N7z6c+X2mfPVLGJIlr7N9CFAEVlMjIyMmLFWlr9TduasHz7DXkHWnCo6AiD01tb5A9Z
M0APKFsxzVQ5dJOueshMyU3lcCM+vd1H0VyAUg+xAt6Ab94EbVe1+WQmdO8aV+/uy/HDUE3eoF3L
6Fcg6vt+nK1AmmAL5WBOwbIgP5aZmZallXh0kiXlUxK+SM3Xyx9pbe9OTCxL70Zn5o5fYKIExlnr
X7TO3DXT7rKRtxHvD2KGy8rmGkby49wBJ2i+h2FEkrqyhr0ZN7thK4d4G/KwYDNSyNuZPueyVJbp
kpnLEfLlVu+W0rWh7nsNGq7+9fJCVswgvy7KJowFCOc+XwhelvVOB3wg6z4Zzq02IgH/sVM23oRr
VsC8w21HI4v6hvhmJ+fVkCZTSfwAK6nP8Ejlv6Ry9zDMUnOtyL50dXlNb4+pzYvjP2vi15xYSywj
niUNTfY8qhJXL7+PefpRDb7as3o1tb8vG1txN1hcIVLgHMG6rS0CehyXoV9VuLNTBNAofB+BTpnl
h8tGVtzNFp+IIVNQvdBFna8IMHJbWIKlbAR3YbikMtYzN6X9z2UzK+HgD8+2LUS2gSUuws4UOplS
CTyY5R+S+UsID1AcMfq1K5QD4F8KRVtDkzTh+OnnmYuNl1PxAliiQle+yGTDWcqcMIBLVivtZnZl
3Z8YFJH9J8CRfD0r5Mnthkzxe5bddztnCAe3Umyyat7IzB1IVGcaTx+kAbrpuRmuh0HSXzO/IRWJ
5L68ikstmXe9RjSVM7MNj92QojXQE1nvmnro7qgg1w+VMgXdbWlF+pM5m5y3eZoPajuFt6aayd/U
qbBvx8hurjvcK2J4LCMw67Ou0DxMEgmKocAxf2dyMR5m3Z5+RNJkPBeNn30I6WR9LhO7u9WdZDwY
2HgubVAfZZ6r4S4bnf5GT03zS1+FsDslU6i4Yze0004JpPyhiAA0z3LaBN5Uy/13wejZHCBAK647
cyZs14OVPQ153c63dFkH/8kBWfrIqIvdewNUia075mFxbRnh9Fp2dXiwoh4m0EKBH4CCpnkMIw2t
AN+G7nwXdBMDQLMaSo+pmstfkmr2n4u2ieifWEZ1nfVSvEPwDeWcXs8bj7pVmN/mZVLc8Bm1YK85
yfRLrdQigzUtyT5CV1TyzoYw/JA3TfS7aatUPUhWnfMmtqwu4V0edF9UfWi/FnOApkwf2vEPxBq0
fR10OtIaeard6WFD+a01fcm97PJv39DUxGTBlGcBkwDwcX6yIi6qUKrgSlaz2dPhflCl9jjH8jGC
mtnvs1+xtNW4WjvMlCSE1rUDIduyKGL4gaXnGadMSw4m4KNufD/EjkWdWFgE9TJPraIVbKkB0rFS
OrlDfn1527bWILb1JMS2k9Lp059IgX810cOoPl82sJJgQlGkcVugd0WLYhmLWvCqRd5OFDcKVfpm
9Zb1NQ+DofYqO6c86kCAech8J+AUZmY/u23oR+quTdTsnzrQYr5f1NyW0dBXu8u/bG3pkI2Sn0Fv
R6l+EfDTwB+HQAcYMXSfJKV3zXCj0bByWbLy/wyIH3Cyt3bdJoX6h9hoUF8TFRpHEBjGVN7k6oal
raUsnN+I7Cy2hLRiTTsD9EW5qRm1djtavEl5eEPhTRfgfC2RExGfBTaBSLVTrVcHjsPQ2Pgiq0Zo
LJJPYot+97kR3UqjckBf3ZPs5745pN3O0DZMrH0TeFj/NbF4GTpAVk0/pkvXjN8Sw9zFHZDsfKCD
ucVuubWYhXvJRVeUg8RimulKqW8aMvItFMJKfmRT0SFDAvcAwmexX1E/qT1xT6AQ8gOsg4fsaH4I
IVbW/fdTuUKHcGJqsW9jIWfJJFGi9MvoCrHTPA0ORrtr5fswfH/Wd2ZqsXGjYgV94jPaWoz+rjWj
HQyrafGqyzC5S6Z3OQisXRuwaEJqjFANaPaFsSoo+q5x2MKh9KImcssQjbwrZKhcA73keMspVt3v
xNwiJDRKok+5hLkp892o303yb793+/T18qrWfI88kwKLqqtvO6mwnHVGagAZCRE/AJBgA9pQ5i1u
pg0rS83YKQ9kM5pIZmPYpuzwydRfzC3m5LUNO1nJctAum+u5Sv5In5aGeRy0pKbsr9zPUOLRLPLj
D5c3bsvcws2jCXnzJmXjNO1nav1kzs4rmRwK48+X7ax0M2DuI2egZ09/GAj/eairOU613zEi33Pv
ZobnGC+d+kGZqHxEu7A4tNN243DN1wVkA5w7CnYwoZ7bdEI41oMCMIVW5GKiT7stuu5DN5TZXqkf
eno4krMBiliLUA4s/CxRdiya1OcmyR8HzRrgGpAGvdtL2pORdD5sDbl8XdrVF3g4tlpVqxb/cAHA
CyYErc8tml2rN1VC2C2m1KLdpqA2nAyR8k1NfCn0Kr3y02M2dtlGIW3lCgY0pZmWTTEEzuHFk4tP
nCfmQFslD43roru3/Op42WdWjtv/kDCaILPoSC1WJqXooOsdlW85SbK9McMradbNCBbD+vUXlngH
M4vgiFHQxVrm0jEpBBOl4oKCiPrcWcdSrfaXjaxtGJPngjOGmZQ3JXVltsM6qQWxmzm5I2NY2pby
yIorOKcWFs5nzUjByNpEVkRPPn6K5YOiXWXZXTH9RZ4ukL30R4FGQGolPt1JppfkYz7Zk8BUKgyR
do5Xhj8v79ZKYKL/SCsK0DrwoiWKOBliq9RKDYIQ5UYdbnJ9P9m/C2PrGb8ycCXaq2BvYI23+O/i
0xtp1k2RSCnaOCoOThf0V3nv1LNr5YYZ7CwntO8jOQsfAifsil1dZNXDMKTph2jWops0U7Pi6DPe
HbtV1el71fTTD6JUfqfGI8S9KsrsoMgNKDibYWh8Ny6YvtqbUTSpFA4i40PqQB/j0QQxr+OmqWqe
PYqUb2SBYhXntQrWBx4ajmSK3vayl+xPSeDXNAh4uRnyfhpy39ObRroeWmGwaqe9qg760Zi64Vj3
le1d/phvTzLmmVmB2Zgm6RsZUZRChygpaStCV1IdWisJvtgTgJHcr98vuo4pgeYEvAMAfRkORydW
4jymv5h2/eRaSh5dh6Vpu4zrbPGDrK2KLyfYvhxN5UV8fggoz0jFkDJqG05lc1vYZvmsxq39wy41
SjiXd/DtcRBTUgRVwwZ+C0H+uS1yG8dseiZIy/Kx0mgloWvcT0e9lDY+1aohCzQXen+mpi6JPgLV
rKw86WkzA26cIoX3avSAGs++0auXy2t6GxBZ03+mlrNEfqkX8txiajLh+Gvyx6krv142sfqJ4G6h
kWlrzpvAXukZZ67ExNAHu8zXnhI0+MJk2ripVt78LAVINn0+cLOs6vzzdJFDFS+d6K8Mh25+idJb
KX4N1GuDEe8I6czqdkYjPX4oU+CYHy+vcW0bYTEQytpcLRRZz23LkmT1UWLQIEaqOetyL4sOly2s
7aItgN+kUIAV39R9OqPwTWKvF5WvaL3N6vPfnCUR5W2IjQQZ4bKfMwVJUc8145tDciVnCBfMVxFZ
1OV1rOwUaSANHL6SzpWine+UbRRVVNoK9B+T4nXJnvmRDQsrpweMPNUCgTCQ+d+5haxibDD0w9zL
83s/fIiqe8v5PagbD8aVdYgJL0QCmABkhnMRDBDJzNskT3JvQOBR/2Juqd6sfG8CJwLT3O40PZYx
NG+6dmKGJ/dKmHWHZKfmj1q3obi4ciOZgAv4FKIahe+e75Sa+rpJiSv3KuWoZB8H+1hYn3XzWjZe
fAPFFIZ6L3/81UWB0hACAYDcVfFYOElZlASkejBgsI/vDOM1tL4mDJT932wsFjUlctAVNjbm/NHv
HilZx9GHyyZWv/1/y1gKBNTj3ADtxoQ+TwdFSa8mpgTeb4KRCE4I/2eWaxFQrEHPK1gkck9ieDUy
LWr0yV+s4tTEIl42kRVS3sFEOteuw7hzv/E6efv0I8WmFICPOaR1y5BlGj3UXVWde2YRuXr+Mf5C
Y5USx86kUzP+uLxha75MsgpJmICAoSZ27lq4nJN2dZsjgPU49cgnM00t01Mz4R88Tr55lLdky9ac
mQUiNcSMABT1i0jWxWHhlEVPnDEj1nOTxd+7LSLetVh2akN44smBqbVa4lWGDSl3o99981kOdnG4
4QgrW2dR/RT651Sj6OefGwkH1R9raeDSMm4lM3az8IPJHGTouIp5i2ZUNW/EHeFZi0wYSCeZANxM
tKjVxREdGhWByWniWzkfZulWRz/A9LQW0MW0RTa28pGY1+CJ7OhcB2/EeGy9z8nF5dyruwkKcV6X
+sdq3GrKvLEiSANMZmUFlyJX5+IoyTJTOeRoQA/bhBmmXankrhUdL3v4lpFF8KxKxWn9ESOGD8Ab
fjEt/wuxNcFLIBhocWjgI8scV1aG0RxHiAlilVq7thuC0ru8jDcu/ccCNujZitHvxcXZdmXJqBwt
77Fydnm1s50XJXU8eSMerOwWCQaj3sh0i7q++PuTk+MXdUkaXVIJr1pkWJlkmj4H707KGMRH5pcK
CV+d9G+xFqkpQqMWClZ5qD1rXb8zcuT3go04uraUUyvq+VKmdPC72BdWwE+asnxUou5Rs7bwSatm
NPaLJ7/OK3FxKvuRN6M5M4jXp8ZdO2r3FuARNeve78aoIpOhCeSQmMBbrGaWVLM2RIuCercF0KzS
XBpIl53szdXDh4GXhpyGkpVC/nRuRC2qnAenCSjUMA6DE+2ZyzwOAVieNH4ZpWEXhlsUPG+i6MLk
IgbEdllZY0uzIot0Zqr3Ufk98NtdwqSdnh70+gjT1eVFin/xLIySF/C+FqU/UB0wQZwv0poLszRa
GrW23ZCzW3DUlHt4G47mbL/0fnZ12dxbFKywJ/oICmzFFJ4W3h76kCx3QplroMzYpfvSpG1/LGKv
sD4lyauiPIfhFye4uWx2bZWMQuqoCJFCgBg8XyU58hBlNUVrrb4JQvozomV824yOW/Qb/E0roYni
E41GGhhMUjlLr8mTdK4KTJmqfJ1p/l2XJtAYVb87p32+vKo1U6JJIoPO4spYPlb1vGgGo8dbDLOX
3UYpu3s7nNq7sqkktw2mv4hUDE061J7oOInKzPkuDqrdKL6ggK5Vc0+/FTprqmXvBn3jIeCkBTae
lPXNC9IBvoH3UOKCVd/aJVZguXOaP0dKyuRpXhymPP9yeR/XvAOMtFibuN2Xz6TKqvu0FgIMdm/8
SqfxqKLCPAd148Z2cmjMLRaxLXuLXKkZG7BUIfbKLPothy2ipOPNSAW+kapns353+vJnQ/9b3uKI
T3lhVWnChto5TLvSR2R6D8UWC+NK4LcALpPs0zUhT14ksnkxOXDgsYYxUa8r7bntjT2Iu/ff+2dW
FjsXZF2dxKK+P4bqQa79L11b3WvzzyCqN/o/a+uhFijggiQzlAbPfV2bpzie44lI3L+kg8MomeSG
W8F35YahOEfZnf9Q0F1e/TqT17UP6xAEUcoulD/L0We/id3cb56rCEnXjXixas7CyYG6gdRf6hVO
Ywi6QMw+N3N5YyV3qfZPPVR781dJX7zfon4R32J5s8BrQBJAYsMuLmIurPSd3PRkHInj/JRSCB3z
aAM8vBYASc80Hk+kafBgnX8kDhHa7Q2xlirRtdzlu26YvvESYarK2Lgn1/yB/MnikSYq0sunYaQA
z8stGiWxdQWWECT0VaOmG2WHt5QrHNVTK4vLw9SjLHeEBlub6tk/0myYN/6o1U8wXE2fFGm2mBw3
yyNNlZTapNXcxiXVEDevY+dRdYb+g5nt1WGLsP5tz3fxsxaHwYkmww9NFi/B35MORyY8zNkLjBBd
rV1RaZ4eHpute2DNW2kacdXA9qWrfzKJk+RbgXLXmqEj9Mq6vY5M7XqOujs/Ha8mjqJfdzeJXr8/
4xN9qn9NLpLkvjAnPw8wCS+H2+qmO9o/W38H4GpPJzGPNs7j2gkRqF2K9DpMAcvZnC4t5zwVHAGK
4z9pMJKP1afLN9vqAWHsGX1S8XZdgkTUwMidqRYWwCFHN72cKfFx1JQqdOPS8L+3YV/+zR5SboL2
g5cflebzM9lPU68HAj3U5tGxs+QvuVzeFCUlB0u9byfIBLMtVZrVVYo6J3xcMGcuI01YzaMRMxXh
WTQF9FmGNTG/1QuH+Qtjo+qwmr/ysURQw+Ab7J1qxQkiqdzdfpsyEju4OneeFRzi5OdouZL2UPkf
LPWgWxuhYTX+cAw4CLrAbC62NaSvPSe6aKM2lot0zBMYvYOPmMxlh1lLTagX/q+ZJTKmsadA7cSh
k+tgH7SvEs2CqjiE04zG8UZIXftslG/5XpSNYG5ZLCkwJAV1T5HojUCJGt/+x6kGy5PaMYSOJjle
XtlqEGMQTueRQ9uAt8e5YwZOb9Pk42uZnfYQ1S+FbSFIXQzH1AgO6px+HWcD2YrH2NyacVld6Inl
RVjxWxRtGgOfidLsyyB/nhPtuaQ469HQOlxe5ZqbUEuk4UHiTH1skYZZVZ/7QYyppDIStzT0306b
3dBY2xLcWotdtEwJKRY1eGXJXhi1GsqAIxOTtN2/FpUTutomne/qvkEQwSOKK5dvd/7F4m7MhrzF
Rm4BIEYQvYhB0OsqdI0b78NV5+CtT4mHiCWmQM9NQZMzzcNMt9lsW1u5aR0tSO9JNsvR1ZEyAKLe
x43tmoOaPOitEb6oodrd2oDZ31+nodIIVR6vcoacl4fCiMrOdiR+SFK3n8inGWtT410Oi+xGnF5d
MnAqUUETTcdldyA2lDC1K6ImafCNZseBmyC37DfhN78f/pkd9TXMNE8t8ieF59BlN337ZXm0EqrZ
bwpFbyhnDG0whpJcx6P7th9MKOKLXQDHZZ6/XDb0Np5hCLwaXU/xmlxmiFo/GJ3m0J/wm7vc/DZm
gZvmVzzI6YxsrOnt0Ts3JdZ8kq9A71Vqo44pZUJVz9k7Bcni1oW+ZWSRifWG0VSKaOmgZBI0Pxyp
d5N3SwSAMqb3wTVDVYhZuUUMYdqjlseAUn7C3I2Z9leZlR40aasUtLIU8EakCMxkEbCWjcNJIaks
FarqeWN9pyt/tHwCclAGG9fMhp0lEzMivQXirDO+lk1uWEqHRhr3vrGFM141A9uTuJ3JQ5YQcMnp
J6mpTHZt8ntPtgvbdcwCnq/Of3+wUuiyMGVNCQkSgeU7LqhqIlUK2X9klm5m723LS+J7u4h2dv3N
LMODzUzQ/O45FRGUQGBQe1FAvdkL1zOjJoz9CKt2mn6EG+pVLUl7ZAmFNmaADIbdssDZXz6+K3FC
jJyZgoUSeqWlj/RaEKfdHBWM/siHXvuRTsNxJiOf0Ay6bOlt5RVH/M/S0kv8qAiaccRSa39isIWc
ZC/5xn4evxkqud6+2urNbxlcpCNpW/hAuTAYNpVrDWSMD/HAjNvnyLL3jfTF2gKMr+4lnGfM5wkM
yPJm6Sy9M8YmKTwF2OIUPo/qtJN9t7c2UuS37zZ28l87tBLO42BdlHLpmywsVjQq1591Z/b82JOM
L5nz2Za2JG3eJiIKS4JUCKdkXdpiH605HMKgJoxU5q06la4G+/Vl11g52VBICQpbugAirTpf0Fil
FBqY6fVKW5XdSR7ifdJC3YJu0xYv+tpiqB2bQI7FOVu+COmopVKqWrTTg9I1jKfNlOpPAn9elUFY
T8w9E0FAEC4Tna4Gg1v7nOLRaHK39I1bKzPagzTFj6EsPWaNbtz46nCnSNKNbdfXklp8qqr5vlSD
AB54TmETPtFD0kmb+5sCCRxfIiMLZK3fOJFvqVO5rgF9i/4/eQp7cr7vQ90DYUrCgtkg81Aq2ZUc
CsJ4eVf26KONQKJj35PHn8Fs7GIlEEx7G+XGlS8PuQAT1tTKKJgt2wZN6dOBnCSBB7gJessN6heI
rY7vdi+MMDSLVA4AmuW5zNKsysopIBCQh/mNfDSh3t/UzltJ92h78DjmaWcBm1km011c5YqWYKYY
k33efbImgY1tx6u5EnQ63W5CeEopkT00mq1cc3UfeVYK6+QUyxFH0sBKiwxs6zGcWGPrjaVym4Zb
kICV0yMQ5v+aERHwNAPLa1iYOsxEBf2d1Hxowy3h9ZWoLVqCOohKclf4Ts5N2BVyQplEcDPrF91/
6PMvEOu044vdfNH1q87fyF1Wyg2IKJ3YE8H2ZEnt1Nr+FMWFN1e7on5IJjei+K3shvlGl745mtsO
n6T+6v0eSRFf4xkCxIp05twos7hFVgLkoz8hP05acTMGxmMkfXm/FXpXDH/J+L66rNpAMQnYMkXF
0Uinfd1O11Xd7ID5blxHa06hoSkK1AqM3Zsy9BDbYUU+hFMwoqI1v8j9378OnQChquCD6MQt0mU1
ZiCgNxucW/6oGDcamgLpxhrWzg8QOzHqBUQI5zv/ID4T2QWNU7wOOZC8NgXJiLt5N6z5Nj17kIKA
T7ntFjdpYNqFQz2EnTJvO0ZNIDFRhuck3OX+r3rYZcVGHivcaHEVgQ8Rs2uwP1AzF6s+8e20r2vm
0Rly1uDktLrRVYfntniK7MhN48ittrSzVnaRgUPRlJWBrJFAn9uTpt6oeNkUXpKLaV37Zx9wuWjq
FnhwxeNE3xLUiLjIqdWd28k1pfTDSBapZC3dzIMKzXJvbFF1rlmhCUsNkv3jilzsnp1U7F46FYiM
3I4ISm+NaK54AwPAPDGgywU+viyXqZ0F21rIvy/V+1KmlJrQDf2oNHfw9qvBcdpCqa3aE01K8lOY
HJYNN/ApxtDK7JpVjDedMx6pxLum81uzfpCzwM5nHekbv3f8mAhnIuwHE5sjc78vNnHo82pISHG4
mNorKxiQGd9idPrzbyzdnGUpgjmK4u0yidA7LSygui28gOIDxBBpdB3J9y0ZMdqY/Sd1cu35CWGf
IPqedsd+fgy34vmaq5z+AvXcIRNj7Mcq1wtP9WfpBsUv9VGvjJ/vDoOCUvnfZS5iVK0lChvJMuNE
3kv8iQTStQXh2GUzK6+YPy04wPmAVhjAOl/L5MgTZNvicJFGtKXtKSO6ItFjVWwxKK6FC9Hs+/+W
/iRUJ+HJqOcoCjOl8FJtvsp0+EiceD8P5sv7F8SsGm0nOibUORf7liZKFXfUv7yA2rPlBD/GOrqX
yXhhS9rKJlY2j0YptCqCbx6/X2we2MYs1QJsqXF523XB0zyZR6vOkOOwD0nSXsnakwK8Nq1UqMwf
VOWDadZ3QWO4lfajTpKNpa9lN6e/Z7nFbcWzu+n4PbPhfy56Za/Xyo1R5jdxEj41VDZScJAW+Srd
phASkQ2XXbmA4BREugh+FRBey5Az9OqUDC3gxLxx3Ey5HhUPWcFUjbxMIqv7evlDr/iTTbwWADgA
QozQnnvubAb1lMFThuoY0s7GcUq/z/1GPNuysTjphl8kqeOHpVdHuTv7x3wKdtXm0OCqG52sZOGy
QVWOstKwEj052u1XibmidBfG+8v7tWVFRLWT8xeWDhOxHWsxkYALACtc8+xT7Y+XrazvmCmINBBF
hoD/3IqtzLGFG5Zeihi7wgB9GtF8Olw2sr6Uf40sdQJCyHTkuRafXrrP9cfMuoonb+w20BCr7kzd
gMElpvPe6HBVueXHo8WGSY1G2tFel1p118GyzZi+6g2Kf1SHrWLP2vaJwgsjJuQ6ALHPty+NrQQS
WIaybTum8uncyVl+dFrl0+UNXLnBYGGhAkjIx9ASNVglVaxMZYUvmOo98sLHwv9x2YJ4uC1uaYjz
hLAYzNSCBep8IeHQdGqtkRxadpTBpQYxQBIOzJc3+bdhijviYpBtxL+3NiHoZc4XEnxE8LRloX3O
JKN1dFKsNtr1zldd2/vdzaB/62TvvYvDENTQYkaHgLeM+5GvaF1TkOaU3ZfR/OrX10H3Wqs389bQ
5tvvdGZoGdCbAmqqdODOVOovVkLI3pKPF8fx/DMh+W3SLuYtByPsskDW6P1ctK1JljHezu2TmR+l
8HMdXFXDbaneBs0GmHPtC52aEwf7JAYVQR53dYe5tJy8Sb6GU/noR9+k8aqNt8A/q7aY/AOFCJSJ
XtW5rX5GQ56TxmUov7Z2fKUb83Oh1Xup7lw6Sxu5wNuDKybYBVAP1jj+XPi7IbVxUIibYhgy17IO
g/3JL/eX3e5t2BM2IJ6FzQBxtiWzQBH39lQMaDB3xS9jeqniu3ACBrLxOF7zORDazLmSGNIUWeyb
oqDmqFnCivJs+hEVkefLy3gbVxEAJ6jyPPgTGRZb1clVmZdVXHpFvjNLtDh/BvqjFl9naLMmW2DN
NS84NSZ+zInHZVURdh1sQp49626UXBvWs2GUriVfN1svrjUXAE0Jpg18HgivxdUHne2QGyEbV6G9
kdZHIQBnhFsMA6tWhJwEd5LgD1zsXlgXBmXjtESE6nlyYDdzXiRri411zdO4wv81stg1uxokIi1G
Zg5ncd1EP2flRla2RN5WPw49BvJFajGo855/nLwsGyuJMGMnxm3GwO4VT1NoS4Pxm9WZ92rgZxtH
aNUi4s+0SemkgL0+txgaYW7IPvern/0jrtjG8irpWhrKXVscL7v56h7+awpIwLkpyPTaJi4K3GG6
guquGkrXMUjrNsys+sOJmcVxNX2j6roBM366N/uvXfhSRq+XV7K6aSbyJZQXUUddQtAQlNBroDal
p6rPfXxojRvZ8QGPeOYWgm91MQQfGcgz0WFZhAmZrR+0jMUMTXQoJ82LQfiMiJJfXtDqpzkxI/7+
JCik2WCbqFmWXtJl1Ma8MdpPium2xV+EUjHt8r/LERt7YocR0VSFZJ/nA/LDWme/5nPwN5//xMTi
pFIbCxDHwUQfvBjRY+Q8zuNGXXH98/+3isWZaXSnqwzhyJBWHcLgtkuOFZQVoY7OzOaTWrjrMiE5
2bJlag8Vx9BUOsa6PGQudRAzA/NRMr6Znb1rrWzfz/quMrsYSpr+Kpmd/9t+LrMG02KoCy6wP+G1
Uz/2+tFvtgqaG16+1NBRU2gJ7BIbae3srPBRbh3X2oLPbPj4EqpamcWAmBxGlGDntPvePhjqjbVV
1Fn1DQaQwD1RBUF699zDNXkKQ2XEylD+RPOjmvZ9+pz6gWclW/nc6q4BJ4bkgzE10rpzU6FuNRA3
lwQ6+aNW7dPsl7UVS1czkxMTIjU6Oa9xkLaa7bMaM3+18x+j8j1xvN7+YA+qC6DmchBa37r/1rMI
QlYvpcWg8warJSiPom4XjiMTse5g/CiM18u2tha2iBJNEPRyVbB3YW1c0bvpx88G0A9F+6qW9736
F7kwgwr/fqlFwKBTntSBjjU113+k1hS5dCwPyKdcX17VSr2LTPI/Q8uZf+DJJb13trAN9rX/0ch3
Fu3DOb4au11hXhUR0T288uUt8LBYwJsgdWJ3cefOygh9MYOsnl8nr70TXzvjR8MXNplMc2JPoRpd
1X+TNp8YXdSiCn9uwiDBaDfUh0x9LqsBJdej2nwdEGbOhp+XN3fjuC3bcKCjq0QWxy3vgA8zE1q3
5UsqWRur2trKxZGDm9eY+wwzcvHTiL2yvbHghZucq3DwJsdttjLbrWWJvz854kFahtKoYc+f7q32
oSg+qtWHyzu39oA69crFwe6rtKwcYWIePozTD23auI9XoAfnbr8IuqPtB2bcY8Ae29d5kl4UJ3ZL
JXyGaQcBFOM2yh/LlAmBzNw6cSJpveT5i0BS22olxxGmTb141bLuLk6DW8uablI9uqkd2ZvLHCJq
c2+M8ka8XI9h5J9oojBw9ScYnHy5nDHXTmsJzrGke6n8U47DY5jNBwWBmayO75m83ahWrPoKVxt4
V55zbxDuGgMCYxqLE2cgCVAN+1zRoX3ZAu+uXgQnZhYHG+nK2okn9rSN+kNm2149RI891MeZ9it0
tibKV7eRWVBKsyAuaEWeHwCzbrWeGUnyglYQZyae0x1b+Nvk2VWLz0nvXj4M64v7z9zi1tYh7m+g
c+e8Fa8SWBj7c1Ps5uagbb2Lt9a1CCTU/vxgbDDUJR/knEGqm3a8bfVHSb7R9V//t0UtggjjYlKR
iU771H239GMOe914p0T3Try7bGhrUYtQInCpnV5gqIWly36I/U+OD13WS5HfjerfhBX6NwIDSyJl
6OLHnBwwR/b1LGFG3wsj+7oIP8ua4cXZ5JlWCNMRDZbxpxykH3xnq6UrVrEMKqIOzcgh/KBwp5wb
NszG6OYBw1EkX4+Sc0v4fI5r874Pw63DtnbfnNpaLBIGwbyQc6LIqCbHMNgNxXM3X1Gx2TuSG4Q6
fGv2XxyBU5PiJ53sq54FZZVGLK9Jf2f2rdT9Hlt0Unw4ebdIrdf8RTycIaAEA0Rf7NxU3fXtmELm
4c3JwfIZsP2m2nf+VBxUdWcHWyzdqxfRqblFLMkKSyu7BnMVOaWlX6eh6sLYbQc0y5w7u9iX2a/O
NDcOxaq7nCxyGVLCtLVKTXxC6d4ej31B2RBEg7nFJrYW/k9Xt4goWsFsWkuNyiuGb4nsyeFTMm1k
yuKfeOP51N7RUaRZBqvY+feiNdIFZsUNU9jFQ1/6L2RcG1f2lolFCMkR6bWLtibBKv07Tv++arYe
gasbJQZCEH0QA+sLB6dgVEVIMwE8YkZKCb828ujGWwxyqwf3XyNvYNAUudDqGAmF1jR9m9uPkRNe
RxRzxx+N9CGOlGcb3rfL0Xd160CJ0coU7MxLbG8OkMBGR5sy0fStdp70rdHOVUc++fcXn2aU86mX
RIodmeaV7USPYUKfPCikvT/9TV0DBkGbzjwwKk1bfCMz7CO4j1kL/c7UDSwpc6OuvanCrd7YujP8
a0hflD07a0zVxMCQXPIoKz//z9jORkhd37n/jCzinEzmaUUpRoyUScfUtRny7z5F4cbxXA2nBnVw
xIAsplQX8S2XmnayNcxMAscbpKEXZgijGWPkzc7olkl6NfDku+x1KxkT7EXMCcFoCsDyDYAlN+IQ
PHvBXMgeYni9h6rDrYud5LxeNrT2fBbMYkyOwbbF6O0i+iQwf5iZ6YDWMrq9PmVHKZ0PPvKZaT1f
tfovutEPBvWpeDLvYmOrvb62TnA6IBXFxCp/nsc+c5aHfIgBq+hd1e00xGn2ypA4bpcULUIyar6T
QyiiLq955UgDQAdeSuub6YMlQE3Nu3zyFXpPqd+lULj+GCZGLS/bWGEdUIGtiqLvH67dZRW7n43G
zDoaQeakP2U9eCCstbc2Gkc30oSalDRKTxSbrFuFFMBT5/g7g7sgh8w+caMALuf4/YQ94ieBeWVq
nTHBZZ+3nFQ5GzXW3Rs/jepDEiQ7eIfZ9cn1TWcjbq6EgDNji7jW0WWVSxNjYzCCmZGMyVOhl3Kl
cPpxeatXLgUs0ajkecYLanlW8oqKi9OQWtVTjwJdGPRuGkXSTpmk62qKjEOdOooLQcyvdiw+Xra9
EoPObAtXO0nrUNnr4D2ieSXNpse8jKXuylbb61viCmvn5HSNi1M6xdQHm5LuSzA1DxbJTpUftbJG
GgVS2OLq8qLWNhQNAmZZIFEDSLEwFrZzraYji+oaNHQrTYUoSzbHV4R7DEqg+T9RCklwUffxJ7nu
so0H99qWAj2zoYxk8AgmwsWWjhC4dqMEdm8uazee6/bJaJtqFxkIU83z2G3YW9taxoIMQeegCZ7g
c3tMvvWBnrDailHGvnt1mpvu/5F2Zbtx60D2iwSQ2vkqqdtub/HuOC9Ctqt9Xyjp6+cwg7nppokm
rgdJXmLApSKLxWIt58SXNLnNRs2RUIXKmBf5V5Q8D7c1le1kNnyCvThxQJ05XJv0qzO6YWHGb8XU
H9Cj+HNtzcNKPvE0PpEt3Zb14CD9i8wXXnP5/Qxa7sShX4ymD4u5DNrN84LZMe7PG5JqKwXyJxAk
KDIo8kvEzzu/5aJMPeGvS0IjfqFZEa2JxgMormi0N/+VY55uIaqfw5xbkOPHPLqto6bG4FJ3bxR7
39ydV0kpyrJEXymgz9CaeyrKM6Zishw4mwYIhklWXQBJqwPzTU8vHfva1w0pKMUJaAysIVyc3GQU
O23l/CmtTCTJLrvNpYCLQZfMWjXrHasYjcosvm1LsOSd11OcMulRAsgqZIaAmg08CbnDwOpMzFGu
iHra6ouA5gGWLtFRWCiVO5Ihfn7kPPOitmLCIWPJvR/jXFzHWRYi2n5CZHTw0j6wDC86r5ZKpAco
WkFcBf52uTtsrnjnb6L/kdNnwwhZ8u5th4E/VyjuaB/iKj96LEy6HJrJjMEYjrYTDx0t6fzLzgHh
io5IYn0vjTSI+XXm/OdeVZBW4gWGKj3SbRhkOF3SNs1mkguRBt32Cx2vtjHbT9zdn19GxRgh5Jhi
3oNgIYEZeipnm7p16MTtbnLwYlpPSYYSGRBN0GAdmclPFGDw6jf8yKl0IxqqRQWaq2i4w3FwZLy8
nORoLm9x1gkqZaCn3lXZC/FeJ/cq8R5rK0NLwifu+D9QKhgIETDs0gWB4bckHwysKU3NpwlTi1Nl
7lLMnvRgq9SsqyK1jqOO1/P/ypIr3/6SomWkwLraxa8UOLxVHNchuqhe+iTbZXVzMMelC0jLvvgk
eT0vXHURCsRDtJYBl/NDbRUlnnmYCG4nVs7wpI8M9z6ajAJmJGHdaroidMKks7FtGN7JKYTN1k+W
XJhjGZX5W9ftFrCcn9dL/CrZlR3rJQUU/TZgOlf0ss301Sy/A4/jE78fhU50UCKbjmmD07OQkDHx
W4bfP7DqiabzD7Myos+IYGi/AJcB0BQlES3pLdagpAQw0agEdCIBMdl5CSp/L3ohBWuNhzlm+UDH
48xzJLpCj4yhUwfrAAxg3cyMyvseC5HuaSBCWn4vcrwWe+m8Q1VG5uZjWMwKq+VL9fO8RsptP9LI
Ot0W4B+tnVNDmLkYAQVuiE01G69cMw/TxYC2QY+z3KeNLHLmmT1SN2uCxiEMTmdhUr7QfPiUHMxC
4lQCmE/eG7B04LSI9h7fT/kFQRy8K9BLHVE66PIOyh1igK6Fp0PUJgfDBsmLcnDgfxjpd6N7lWeR
M/522iIg9bMVP/73LRLACejTRj/AhylttgHst/bwqmnXtxEZHEOXXlDt0F8BmGw6tYG12/yq9CHA
5d89KNF5V6nOZ+tkSCcnRRF0qHPIWN09yx8s5w6R7vl1UsXRx2pI56YlE0GKHSL4fJPmQCs7tFNk
Dxo/qVNEOjAO8NjNyYKU3hr2VVfswcQcVGOvsWaV5wcIA2Jo9HvimSk+4yjq8wyTjVw4AUF25Acp
eynQFVm4P2v2z/llUyp0JEks65GknE0rYltIaoHL7gJTt3IvykETcSkTPcf6CH2PpHSYd1pbjmWb
s+3B8Y2Ad7g3Uxq5dvEy0zFK2YiNW1HYciN7G+egbrJ9WeZ3fbfoPkYVPxx/jHRRrLYzmGsOlRef
vXIMv2Vbsy8BbeQ16dVi2wFcyAWmZ6O0+kTflADX+L999aWzluKpN9mi1yzJbpflRwcMLL4DoMQK
nmv69P/aWXmquk5jf8ScMVK/XnqoE0BY1midmnQwKBoD8qVz59J63RoPq4lB1t6sAntKAlAVn9dF
5XKP102KhOrZ7dxMNDs66z01Q3N+GIdHs7ip1stKd2PpZElnr5w7ui2D2KOF39STG/Q5SNbnYTfn
6X0+MxD7zRr1lEkPgWwESDS8YeHlT89H343N2ol+OszqxIdytao91vGrVyWHHHTIAdhBnLBw8qeG
sSvSre3+P68vnnt47yGoQVVbfkLPfpxaDfqWwqRJ4c5+8sbHcQwdfmHPV7nuNlCpC3G2iyI2sstI
q5+qW3Y8Zy54hEM/Ne5sikjeGZFKysIRTCEFQODW1N2tZAjIWl6e11RhrieiJX9X2v049CU0reht
3u7K7rWONSIUzhsi0H1p/eFak7PatdvG2SI6OfLuIZ8iw97lbB/P16OlaURQ6gK6LkxRIAkIztfT
ZZzXgjqZh2Wc3UtzvUqb15w/n18upS5HIqSDVxpuUsQZRNTZLp9uOwDyAcRsWy6ZDutXLLz0AsEI
119lJJvYes6WosXGAF60yq7W9tuSoIn+x3l9FAEv8vsoFgkGF7RQSAfNK+o+3TxYHHNAf4cKzqij
0FRtyl8JH8qvhZmxhU6QQIz7ebnxh0MVR/9dCeCWAFECh0hgMJzuO7BTzHkT1bakIgua14Bkivi3
0oQ6qg05kiInYr12skjLEblP9tfRDivzus7fxu3ivC4Kbwt+zn91kdOfdlxNRppBl5wBIBFA+8t1
me+N/I1Zd/X2cF6Yam/ExDvyywL4VZ7P8CeMnAO+Ao07a28i2+QOAd/adOdhBE6zeipDgy9HpR+S
0IgnRbzGhKcO3Loo7fBo2Mbrlegq1aqlQ0EHL2oP2H+w6VMzcPx0rkwAdYYpgLDBuQz+3ubCRDIp
b9iDnf7wrepwfv1U3gBwZKKFHSO3gM88lTgi9OXgJ0MZYAG+4NwFpvHolEngrEaQOZqpYp0wKbDo
LHQylFTEwPUOrMvhulwNW75fKSCxNdefWCnZ9xzrJTlS0fnhF2LYaV7uCKDcQPEUxPmuqqIhHtEK
fm8gCD+/lCpTPBYpOdaeF/M6j4iI0WZ1VdTs64gBY8tOdTVWlZHARpAXBxI+ekElI5k3PE4SA6d4
QRejWbx23itDb6Z3oNllnGpCa/U6/itMBnFuxmptPBPC2iS95GWNscvpErxPh8yuA8PbfpvuMgW+
QXSDIipfdaSlPKadkpy7uWj5bhw/mLqXJTGDLbsFJLFm26hmPU3JKqcY87ezUJGb7feU2n1ABids
ivXGa5ddRawoJ+mXxX8nbhw1/otB2ot8MIPR5V/M9jlZbFR5wLgGuqVPGJSAkgR4FjITH3pwLKO0
Wg9nc3GTy2GAw87Gf7qt1/hr5alE6vMPiK4gjzp1AXRAS6xlwIW65HmIn0brS19fbL+S9e0T6pgA
taMCMvLDcC1n3Wx0G/xnkdvhigch8zCEqCuLK7VBFADaZgFMKJcCwFxfpZ0NKcQtHvAtYQGGpRjA
LlXZXI1UdymoGknQwfZXnmQ9W7NtcGUIp/CsNYOe/NrSb80CfvLJ3qMQc7vR9TkmL97Qh26pQ85W
HpIj4ZKXKxZjLotkhkMl5bXvPFUkfirSbe9hZT+xeUeSJOfWWnQDcRCWtSku0a6x5t8m3TiEUhkm
hiwBy2BhPv3UDtuFz/ZQQ5ks/dVbkV/vswEj+TrUH6Wb/itGDk/aIqucvoAYMmBepm3CRcySfObo
HgmRrIKNbDazXgTZ/Knjl+XwmCeHT+zIkQhp742mTEAjDD2oAwXAZWSmaFfWOEfVYgEvGW86+GLQ
hEt7klTFFFsNhDTdDbgW+u4m1TEuKJ+OKPzAAQkIP+Drne571pKy8BaCoMf/Oa3PSeoF4GDAjOXd
BD+x5IGZP/nVJ8ojQGf/K1X4kaP8FR4uKwPnCy42kAaMJHTRA31+gxT2DIXw9EcTKOgY5X6SDoV0
nE34VXsxXwoLr5PMSn5Mi4PujlGXs1G4PfR02RRZeYrYW47j+Opu7jjgfBr0FyaZI3ctDka9Rr4z
BFb+87xmCqs4ESZZt7ck1Ew5hFXl1bT0iD0CzjWVMuXqHSkkmTf4TDaLznhyb+iJ2cwXs3wsMI2a
Gr/O66IIcE50kRwbHwwytPgLGvrlBcO+e29EBop1Ue+z23WyXoBevnNznfnpllD8/Mj83M1kM6/E
fqHc6KK1oWoAj6lxEeLbpSD4RDfpZPn+lACFFbolADKofPA2j7o2Ip0e0jGakMJbygR65It1jQ58
zBAwKKJj6VbEaCeaiJ8fLVcK6pkGbIawBu/CHW/8cb/0pjhPgTNWYaOxCfW6AbIQ+JV4Fsk30VjR
ymEDvHe7NpE1XHeZjpBIFTZAoX9FyLeQM/S+6LFG1iINJh4werM4IQBbPAApL0Uw0RDlQVcnVu0l
/kqVDm7KZmOkDaSWnRMM1kNVvbfLzZwuQbJozq9mDT3p/FpLVgydyGS5AJbn64Vv6C5y9cn9q4z4
giObaIy5aQcmJOBt5/NgSXY8v6gKAfwPEOcLXl+edxW61ZPObIZS2rJVEAgAXQzebdt9xotwyiJu
fTsvSX2q/qomHVxes6qvCCQBwnmdkHGiQU01Dd6qe/fEBKWj29n1ME6ZCIRW9HFGbvbW199GjPnN
5FudR6sZzDrIJZ1RSMcYc1DoT7ahl0Vfp/ibNo2mWzcpXKHdDJTyBb9/ZOl3Y+WXgBB7G1tnf357
dEsnF31GECPMmzDuNrEx9bMHxNKQANwR2KbprVtHtXnl6PCwlBciEFSBcOugPfRjnhOXf2zCBfo8
ibKKHCykaDzjp4fW/PPqKXfpX0kf8p09zUg1TZC09hgt6pugHT5j30cSpCdn43nTRIQ77wEF680/
wZqU6CCJlFfGkQzZ1/ndkPcW9sgp313weid3KFMv5Yg5efScapZM6RoEILmHvmggzUuugRrc6zAl
i7NkPli0DKgfLcPNlH1pjYvzm6M08SNJkmsgLJ+mwhandngkTuSQHWt1nkFtAH+1kTyDlZhZs3Fo
ww3EDPPOsMZdbe5oOwYdDZuegykEuNHofXstqvdmDvmkOWG6L5AcBfD5EF6O0HJofrnWT5Q5z6+i
8u44WkXJUWwl2+JqERrWrwl/ZBQ0Gffx9Lw4UTWAk6HVNUFrDIRJZWJnq2O7BkNemACNzSNhvIU8
AfhXGs66coVOlHS4XN6b20SFLSJlZoj9+pqtX+fiytHBkOokSUfMwrQK9wYhiRvoWr3OjDSkQ+Au
Pxdfc8CU3g+IwGheBUAkUp+nl323rUB4xXhnSPw3YwRJhPtjdO4HXW+u8nQdiZFPl5mVQyJyVJv3
HbMhM79xY01GVWnaRyKkwzX6M5088Xji/lM6/rPah/OmrVNBOjpO3rnA5cVKmXUekCKJyHRhxf/8
/4RI52e1O5/PYp3M2QWjWIX5/Qsr+fr/EiLfslXf5yOeynia4R7Kzd1mOIGX6YDYNOslv5z72crt
QSTwqPeS2t+y5KL8BIoUNvxf4/WlWLjz0Ynpi7AHA96hM79mcxf2zU2R3VCM0p1fNKVnO5IlzO8o
KjYyMy28DrKS9nsMWp6tK19JboHOluxGxqKuq/aOW72fl6q8bI+kSudmHKlbbuLFlPBvdvtiAOZ6
7t19SSmqSq4f1EWho5fUeAQZdbJJ55j74n4fW+D7pwGLd8CWCgxdJ4fOPqTz5Ll1Txehmrke/CWq
+JsW110nQjpNY7/ZBNcd7IPtveWxLn9oW6w1IuQkf1f7xjolf1bruZzu2fBoZxrHphaBVnFRTESc
Kju20uIdEQdp3aYgzS+L+AXNQ+ftTHnjWH9lSJsxuWa8UB8ysnJ9yaoxyBZ7Xyxx0LbNe23rGpCV
Zo16PFC3gBiMdMDpYep6B/1PFi44D/MLgBUL2LSf+yzq2qs0PxBd1lhp0qgu2+gKxbCHLd2nfbwV
bPUgLiPv9nrld4e0CSv/cH4Nlft0JEXyEE5RIgFfrzg41g36ZcjylhoaEcJgPySeMEcDNlbogY7a
03XjfWm6VYLkaompMnJJi90AtEFziYbkwvaWYCvePqHTkUDJ//STaRSWAZ1KfzVvXMQlYTw5qFOQ
VYfqoly+I1GSmW9+W+TLtqGJghUPW52GWeJdl4tmPE9pCkdSJEM3YdNDMkGKW174FpCc7yty5+g6
0xWEEqJB7O9GyZ7HBcr7wiCGb0mEQcOS9IGb3nXtbmleZ8xhZ9cYNMni63l4XHOAHOzZpx40nphK
AgKKQNmUbMUGxCZ3RSIeGXJruXHWb67ObSjt8UiGtJoWKuW2g1yoeDSlVlRVP7zx+7jtaPyrs3ed
bpJUuXlH4qRVHYxkJH0MlWz7q7P+pOazy661WQhlIOkBwRwQmEj9y/iD/lo6TS32bliXcO5+pLHG
BpWWfiRAWjVup3bWehDQjxdFdQVIJoCbnD+3KgeLNzrQE4VPR2H4dPMxNGqkfgKPZ61N/dim4xVz
0A6yTblzNWKw5C4hIAYw7UHHGKraIrSN+egdQu/uBzJXc6kXh9ULHIb76HkP6E5azOtC94xVraAF
lHELk+cm5oskQwBdj9F2qSWOlxnFQPhJnA3Md9bF+VVUWIJg+ANmAuZ4fZSaTldxAMawkfngSSeY
BwVYS0wC4LDpoIrEQZSc+okU6d6YWectkwspGGq/b1ugoHblHhD3TwPy1i4S1+eVUqwdOG4soE8I
jBgAS58qlY5lafuLYGKf0l3TDz+tcQldg2jy1EoxFrKO4LkGGacc/nuASwY8AFiu57z9Ws/oY6f9
PdOhaaja5ZHbFLDiMDbYnPiMo7Dcy9zKsVPwT8d+7ez8rsgfiZt+3Yok32XWdFPF7V2Ru28NmgCD
eXNv46SyAjJuXbDEHTsUg6NDlVHtpwniZNH4BQoRGUBgnk3MD3eghxaNk5w1W1CPLg08xLshCJTS
IHd1AGxKkQLvByP2WG8Zxy5dvATUgVUVLsueTVex0+PftxW0qK2uL1+VowXd3V9ZUjBlZ+6cuzZk
rYBkrdLLes6DIQvJdjdukWU9rIAT6I3deaM1FX7lRKpktS4Y05thKQFPUBUCn2Xx8luTNsO3OPbX
W3/MrC80dp3fMV/8dp+ME5gzS5fEh4TQ+YGvZY26gkk7FDoXcmB07udw6AfU7lproiDzNBj9mQ6J
u+NZAscyou96CUrTai/jIkte0tpey6gzxnSfxbOjydsq3DVmsXAi0SqIMVu5gdSiDTcMAYC8OSBV
s54mdgAgYWpfcO+2njXdgqqTeSxMCr55Ass1JgjDRKxpBtzoyW+KQebHycjK9/P7ppMlbduaGUXT
FZBlJY+jfWjpRVyEnxEh+lTRqWx7su2brYVxiAnHrXT+Wep7UL5rCa2UWiCcEzzsmMCWp9cn1uQZ
7+FkiLNeFJwEKCUgl6nrOlKNQaOxCpzeYDNFe5qczzDLqTCnP6uVNcG62j+S+mc1lTcmBvOmtfzV
Uy+kdh46VXG5gTMmKbL784tJxYbIl5ElOE5xMziuI/vToiQj7S2xYeAe2IE55o0wg+8dhhmHrszB
JO3YT6T3y4CQ7HpxMuPdy8vHik7uDggphmZzVY7t+HOEWzhy75XT0mwTvnS20oCD+KDY7pwxpMVV
xZ7Pq67yMNCbYo4MlxOoCE5F1RhzT4cir0IMHmHgYUriMK7x3qFrEePVMxijrtCqlAiQIrChok0Q
1/GpROLXvLCExNz6PdIdR9W92y5dXQ1FJ0Zy2DFoZTltIaZo7uI8auPbKYd56bAC1NYLyjeUAl3c
Qkzs5dFeTbwssqErqjApvHw/t02Qs/wmX9dnNr2ldXnbl1PYkextco19XW4Hx/x6fguV1oLOXYGm
4Ylmt9MvmJOhmm0HV9Nog4nhFbYcLM1Fn/2qdF00Sod9JEmK2UBICW4tcQn2oxOx4muaTkGxkCDF
myeb+KGNuSYLpIpFYZ3g0wH0P24ISTcjWefeEhcgAuIlqIpljfrJ1jUyqDydLcIWtIsB++iDSa6Z
DYLHGivYRXnxsmCKlmzR+V1SRhC2TcTkD5hFidx/i15Vz+4MBLokAdrQ1bK+Tv6+3258YPyBAYJ6
kacbDVY1I4Pe5q9MyZEkWQyOEwaZJiiPGtARwpO132frzor3nRlt7pe0C1c4OuNrZ4YlYCgaEo3V
wW0OrNGF4AqGbwyrohyFoWgBwyQfFVYP4tGOr+HNdcICx/4dLw9tHhhxwM0nNw62ZEfBZNN/cYpr
q4liDLZ2V9O0a/l7me2afH9+S1TGha7e/6VNAcme9J6icWX0Fh2qcJqXOSAiQB3bZtAMYakckY2O
R1DBw7aArXV6PNnSIEgvpyp0yO9t+Nq6HkDwfAzSf6K7Epc1QGeZjdwikn6ngqZiGBbH5hU6rw8M
+71l975uiFp1UuDs0BYI0lBA90jOe8j8ZsIwThXWq3PpOd2t19BLgw6aYE2svHwfA3UVryUAowgI
llNVeFE2ScnQi8WHmmXBxin5MgPj7qonXRVZ/Uge5smcrqp1JG64Vmn9dt40lHpaYrdQHrTw5/QD
wNuUbe6EDzC6QzK/k/ii0m2XypliMu9fEeLnRxdH11orXnYQ0VUpjsDN5u6yLUpmguY3HzCFu09o
BFgSPOuxqvhzKs7qCmvweyFuNkO7Yrfp4uzWbHs8L0ap1ZEY6dqdOjQujB2sHVB8wKf2+j6ojTd3
eGbGodU2+4rf9sFOjqRJdmImmbnZHNLwsB/LrxtwpNLqBXdv2r6N/q5pSOD/Jt0B+IvBeT3/RL/n
REt3IdmGuG9WrGebXpjkau53KbutjbDqLpIy8rvyoidXbtsHg/0z9nep/Z72h3i6z3Q4/Cr/gne3
QHP3HMzmShvrdOhsdXysgZGL7u3Ltomy5JVtmsea6kQgYANcJMjl8e6QTgTjZbdS8ECA6Zte9Avd
+0O6W2NLY6bKaxL0b5gyNsEshSrJqZ0mjjsPvBeXxAoInV3FU+cfY+6nIlhjM4/3LJviHbBkx8cS
IasXzjVqpXgTVOmoubFVGoO9DRj5AmABub3TL6H5OHlxMcOU+Z5Z3+oqIIau0Vp1XI5lSAZcoCuv
SzdxOSTR5gWFeWmWAK1s9kAbcD/RwIuBamS/wKkmNlFa2gkQobgMoVC/4XqYzDzIp/wTjvNYhhxx
VMaCYBQyYh+jReB+pAdzSH941fCZ7M+xJMkgUWrwjKTGdVc+D82dO35ZtluSf8mezh905Q4dLZrk
piufd+joxg7FxVMy2EEJ/mg7AsHaZl8g6ta4FaXN4UWPBxni+Q98mL0zumNJxcCPc+3nF6X54Oqg
ElT+Amiq/yfizwE8unfM1eo73ol1428b/2UOEe3DSjcGpoqtjqVIXsnMzMKaOBQZwYhtTkMABIvz
G6NaKnR4YsgZ7KsEYIKnx9MpWqQcHYpQxLpxMG5aoelUlwpXxSF/MuEE3hVJKul4sgXTZwOKjyiK
IK94sWEcs8Kbx2yTYGkvxrqIcr47r5bSAR7LlC4Wty6oCy8If55sgV3fjEmPUdprUu35Gg7JHbAz
0DJ3XqhYK+ky8wVJLnEsAjo/+Q4xxiTv0RWPdwKan2cBV1b9zldUVvsflg794E9K4VSYA+xcke9D
NRdzgpIbcpJyqr0Zs5iTg9o0piBdfw7WYjd7LhjxfvkA+OPO15auAUtSxMn7Yq2Cgv1j5dtthRTR
NFzayw3znkZycP3HZKrBRFpGHvB2dF2fH9dFfCoDOzb23wER+qmNkYyt7VbhU8thl/FHWr3j8TYT
vFGW3+d34MN5AfCuYCSFXyaAvZCfoAMD9u2QuiUYScEX3232GBTlpuM9/XBmhBTmiJQrPMyHfcbA
e+vWGcoTmHPfroZmeFmYCVK42n357+qAitIEkr2FCpKc05utMS7YhmiBpMn3CumyzUzC8yI+OGbo
InC8kPdHlYrKDSL1aFglsh5I6Lbvq/U0boC6XgKaJEGdvTru7rw01coho4pnHKY4TE9GBrDqdi02
p0eZKutfHZrc+Gn/yhIdop/CDBCgi+lcgtkrJldhKZjFsippEP0Q681bh4cBke15TVQiTIdiDk84
zQ/PRLLwaWE4UmHaTm4IjNIRnkYHg/Xh4GDAz8bRxnsUIPkf0tN9hkFjYARUIS0RgvNnqx7DxHk0
bCvcLE1h+cOFBlkOTAHYILagP5UOaRZXM1tLG2vmI4nwj0Gjarufltfzy6aS4gL9BuAZDlKXTBjI
0bW5OhzJr8YR6ZvlIbd+YFLptq19MChuGmf8MRsNhYAsjnyUOKJIT5yK6uzErWoPonogNi/T1Wyh
GnPJmkvDvqZOuGw7F8mSnL/n3jWalv67nnjYo4TnoCgD0JhT4WwCTmk7VzWAuJsw9S48/4D3ZICS
hkaQyg7BngQDROc0ZpelCMG3QFfLVghCg1cIHvO7JbEfzuuiFoFwF/VIEyinki5mQ/rUBnwhiGOT
QztwzEzO7c/zMlR2IbqI8fbCOwETtKfrlaRg0wDZao0i1g8f6SzvvQdpMfnPJHKwCWwJgeXB0vHY
k8RMecGZ22O17OumY7eV7UWYtdfsicLLnUiRgl2UO7hFM0jpWwztZz3ICuxfVV1p6i3KNcM7ROD6
IxcqD5+MmZOzZoaYxP2agR2yjINuiLTD+x/H4sSi/SsHl9HporXu2Dg5h5yyHiKju9iWb1ZztaVm
kLqgRGV3DbITXVjqoIoUV9OJXMm0zY6VyRwLufa4w6haWM8syEt/Ny92YFuPBHmC/2yFABGmDnoc
AO6DrNmppvUSZ+MygrcFvgu4ZE2QjTyIrddYN4in2LoTQeLIHblBF0351FohaLDK6snLLPOA8m5z
vfbttwJw0xq9FCvJUJZCK4XjYXBc7iqYDIyMUwtOYmiLV+CaRWMyTQHmsIKc1LcWknKxbWpkqlQE
KRLex4gt/A8JlcKjQETOpzq0FhcgZ3MwpxGrQe/QaTLDitMGD/8H+1lcK3KWM5t53/keXAdy9Fd+
VaeBS1ELsDwdxotKIwSvHkjvwVaH3O3pprGVtDMvoNGKd38GLl72YIESpbc0K6dU6EiOZBwpMWx3
zmb4wti7yGgSml4VFcO2P2/sqguSHesj3cVLnCJTVUGfeKujotgAkrgfvJ27hq17BW71Bci+nREN
GN6ctuvM+q9NPuKthGFHWAgCaUeuG9RAERbT5HXIMEZAjWJnrvaOms3jeTUVMdSxGHlgIbYnWhol
xCQpnkHxN251TzZpotGkl02rM0alNHERixQiiohSMSRbusXg/galYBakba6J/SPLfifzEKV4/ZxX
TXExA+UZVSDUgxzblg2SGgNBtxBUs7L63qisG6/7fl6C0hSPJEim2JG1TyoGCV4+h3UyBxsdH8FQ
oTFFpSKOA4wEsO8gcJdWbczqtZpBvxMOfvJAvOXJynTjc+JwnjyX/7zMwdDk4gXKQBNwenibDP9d
NQ6MfYkfY9FX1Tx7SHbYbeA/1fUOWJeefev9JgDkr6vx4vw6qlwHGHgAKyxCHFPGqK/toYudFSDq
uf8lRy6q5j+zaReTTeM6VI7eEsxtUNMHLL50pHun4tTM0JKUW94tuqKjpXGDeC0CxsqL2adBVumu
MqrUDQkIhg1kHmiGTle2BFNizW27Brqk9WYny8EFi9w3r7Su29G5rafBDTc7fXZ77zHjCw+cIqWH
3ubkKq66g2P31r4duypIqPVyftU/Vhew6ehGQVgsKlCAKz/9NNS/kHcERUbYdUPgpFbAXTtwZ1RT
+JIfzCbeOxzQUkY3BU5ehBQdM059W2DiY0bb+tzxoHP+cTrdQNuHfBg+C9c5nr8ODq0pp25g/zHP
UwTU9ehFqJVC9X+Kdrho6Eu9hUZz21bR+ZVQnWPPQd8mLn8GbnTJ+lvPGFE5L+uQdlV+2ZHSDgsr
XW4bq3Q/IwoKInpiwE2Uz7LtZ0NcMyjX9NstW1GUXsiz6/Gn8xp9bN6EDA9S0MmLCseHZiMUPN2K
iKh0AxWoV6Qv85jdDvPvNf5lcX7w0zENnImEqOU+0WzZOYBHjwyTgFtmopqAX7WhQCjHuqIO7jhy
x3TfOpRna4ynJqeBNYQAPEy6PWgnYrTkrex5SjUOU3XmgMAOVlRcnQBjl98xwKnN3D6BBZlJEE8/
PG9ft1uY6frjlIodyZFeMn7npYbfGEjbzy/jcj/XB+Jg3ArlMXZL233LPxHLAcgRyF3CTaO+cnpg
M3hJI+YpDqwPbHFk1w2DB0NPNW5SdRyOxYjlPQq/7XHMBwpWUAAM3XOvCUYMWvi6njCVL4brwTYJ
x2jKxW+cg6piU4Yzt9zF6W3VA/Hau2RkP9a7VMfBrdToSJi0USnpm6Eqc1xvNgm67trMLgZAVp4/
c6rg5lgjydMXQzKgkw0arf3e8KawxiBh2tyM2Ys5f8bA/+ojszbOGL7jZQJRCX1v/culeOjN507H
Rao8RkdSpPvBZbxYBgdSmH9g7dvafkGv+cw1l7/yECGlATvAGwyjV5K1JeWcZxUee4mVRGz6TcwM
2dY3bwCIg5HtqUVCf9UFoiqDEFBaDMQ0eBbJHj/LG7PqPRgEovgdK7sg75Odr4OH+zMiL4dVx2Kk
AHGkwMsxGMQYSJe/TIUzo+d5yMZ8Nzve+mRjMjDeA5y6dgK0iExV1FI2f8eVzKOV0QRDfP5cGiFC
Ato8+qYxvi4TzUQz08A8tEz3MLU1RacT6xvvR7Vu7HF2+7JFwoH6T3mcs4fFBSrPXMXDe4ffgmos
Oje+lh2YeMe0SYp9YtjziGIT8DOCdES966HnSKhFuJsGgLjmHUC4TYsUe54uVr3jnNvD3htKF6C1
mxUNvdfet3G3gaA0L/symNrRC73Fafcd+haqZMSc62A3dRks6dSyYEVd8I71I90C113qXwaoQb+u
pBizIPPQwhgAnwSvqsXeEFIPXTKFdt6a7lUxe1Zkegl54t285LeTvbr3NK3YsgPoAk923mKWXwB8
PEXoW07cILUxh2aX6GHCrC2JX9OWLd5tWuG5GObc8r7QvuoPadJ7+yWf4bRjP0HI0w1+RaB97r3w
vEvGYJrm8oL2Y7OvbL+t9zkbB1QbM5tfoyty+R6TNJ9CvhgtqIbMttQEDKpDeGxCks/vN76Bvg/H
o0LVbIjvpvjRQ27JL57Pe6+PJUFEDChCCVBipAlATXV6Doec2CkVecx1+VI3lwDNy8l+7V4AShu0
+XXsHSzj8rxM5Sk8EildNIs/D15tIPHSow25NbsUWZD2IWm39/NylGuIuiPq0Whbw5k/VY0N3TbX
JeSMS3/J0fvfdPlLbrmP7cQ126Vexr+y5Mr3stYg7hUZ5829pP4Psj6Mdhau/ne73W3bbihAla7j
glE8MkRbNepGLvLpmB+RPDU6PJIeDcLIBbLbpLtv+G2//EzS72sT5s5+xYHNnnHOA0y1mu0YNGaU
Ff9D2nksx40sa/iJEAFvtmi0I5teoihtEJIowXuPp78fdM+Z6QYRjZg5C3KbXYWqrKrM37zV8Y/r
0/wxk1/+CvlymmEhmW7t8yvaCKSj+1IOkZOK/cb1nS7/4geboFp5t35cQERUtAmVPAkLz8edavBa
A79OcSXQNnkh7NTAPHbuWpiFGi9xeJDQTdbpas4bc27X6nk8ZpyEnf6iWnj8tn55qH3rRldoFidy
1G18hUdeHZTHIMMcC01u858vrelX6JOCMo81KIiX8+tKYJSliDt9UrwG1q/IH2ylZFaFr0LyvR3u
oREP41qrZnGKz4Kql0HFxI29UuWj9tp4CCX9rfabXVaqK7eAhX3D4KauA+V0OGfzCoRIj9DNEFNF
gh1lweS+tD4lnPzJg4nvRblNqrvEXQMLf8wLU0w6h9OUcg7Otg3OOY3VlCyfKvlVVhGS5feuO4Al
/HV9YyzO4Vmc2cZwLSsbYoOxldVNFv+ok63UPV0PMX2Gy5vG5VBma6PEQgeYCkOpy6dRzOweAfHr
EdYma7YQTLkyND9lEBFoarL2MQrMJwMNX3g1K6EWE8nZfE3zefYASXIzpKvCYFLzQTDehUq3xx7x
MNd2pVMnuXaFnM4/Hx07akLnYwWCL8NlSEspmr4zqfbKtYrlzsMQ3KdtsFPWdFWWlsJZnDkdrfMr
ZRB94vhSeottzbbWY2eMvZVcsRZmvrL7uFUbkTAN4iIWdCM/KZ08WYOdfySmYDBCJjJ0PGMnwd1Z
HCBeeSCaVEDzoBvpm3SuupOR6BvsPqqV5A7SFfUrsxDuAzFot0o5pN/MLmlv5WpygOxK8D/XP+Ti
yM9+kXz5IQ2lVLlI84tMt33JXOm9MlTHyF6uR1laoefjnm03Ka3GfHCZX6P7YtU5rnUQUIsnYAe+
OHI5e6N/fj3i4rhMXsqUxKbrxSyilwdR7ssUgYPAdHdhIWo3mdJGNBnjNYHwpVwCa2rC1ICd5Dp4
OYX4u9VeNoVqGuVUutljkOqb66NZTPe0pabVg8krVueXMXw3CutRpBNQoMXvlZDpD7J4qNsdum2S
9Sjrvl03KzyfpQzG9AGGp+7JJWkWUxAsbBV6yr9a79mGVG/icTgmqrrV03rla32sbiDAQiF7groR
bY7pMiKrKMdATmntJfYoOGPr2ZL+tZTv0u4mLT9fn83FgZ1Fm5U3jKSrxyQhmk+9y8RvXKypPFR2
tqaXs7jfOSe5a1KiZdfP0qQwlnGVTuMaNBGh5nqnWIkTgLysK2ETGpLTDV9AcW+Gor9zY2PnhsPK
ylkaKz+A+hewrGn1XC6cJMlyLLE4hnzeoW7yszF9JwF9L1rByjf8WM8hUVM/pZ2Jge4HXN5oRlYe
TA32oKruKJH7ezcxG6cekIW1xoEmu+bLn65/yaVdDghQ4hwiIrfay9HlrZVbgQj819Mx3CqTuNp4
Redum1z6dT3SUgab4HkoFUyGmHN1OiHFicASkoz+otK+icPYlfgcSwZ2V5Vqfs/0oXrQAq8DuEV7
kucg99KVCV68Vhs6EyyipDJ5Z1+OVgta3esjg2J46tqK0tHOfSksu0+/acNDED3k6oOu78ei3l0f
++Is61R9MIKlfjTHqEum0ahep3NZEr4LKpZCvOJTb+VtslCCl7hJAB2m9m1A2pylG710E1kDS7ox
ZN8uh32WPfbhk55Q+9n7+kGsTrK8GwN103HPkL5Sdbg+yqUvbIIuUFlPQOTm6Q5ukZmCipyASQ+t
2e0mxG39qJknJTx2fWAbRrly9i5lPbprqEGpbB3Gffk9Tb6mVMWMuDe/jxIPk8cEMHuFEJXRO161
Jvq6sEFJBDz7poREd3SWCuQiy+FmFRP02yxui0E1cYkrfWSV1TDYKhSZ9nVtVu7KKBeQARz99G5A
rqFqCx7rcphZKDdxkhA3HXa9+tBpdms18ItbHr54qtxZ2qYxf5v00WhQOJL2j4XYJ3oVGFH4qjAL
2b6X8V3UWISuRuookW+64KdaPPne+/W1s5Toz2Ioc1TTYGiuppfEqCz1SZYbO8HZoBd/hlp0ApFw
oKf+rfaGr9Q3bbmRjnm0Jj+6sJgufsEsOVDG4Wps8gsyHIEt9NKq6h61nVu97h0NlN0QhGv5aNqR
s0cUzbI/5hEQAj8AnIpYiZpRUrONkHujvhe0rnxrRs+dLAC7+tmnfPtUiIKW7GQNm1fb1QzPO0me
Gh2MPGuVXROr4k1omd0aTWjhSoZKr0JTVAO/zfP48pPrfZv12VRg0EJtL4zmLg/WUFCLIdhLEBCQ
y/hg3dPqSTQYA8kYXa1jIVP1BZVxfVUtnN0SROvJYHJ6MXx44zdDYY2NxmshSQ5y4eHidyoD2bZ8
d+VTLkWi0jdp0pEbPgBM9SyMI9kjwwdhR7XXczLrRsuePPnfxOGOh3SFIk0t18vvYsamWnEG8F0S
8VYSf4pFcah6Mm2orem0LG5JlZ44DUfkBKmSXMaSBSVXfSOa5PXu3e4z9Rhb9A9SHGGl8iBkn/Xm
ttFukvazr6+An5e24nnk2f2yTeUy8EtuJeJwZxR3UnqUJWGjKfeG/1kaD9cXydKtAKD9hBIyeOp8
MF0KVd9LBjHLNrmlntRMfh7aT1abbz0v2+VhbddKdyeK0ckUzJtKcr9eD780VlC8WCgYU7n4z1c4
qz0ETa01GMtNp7b1Omi+LWcKbtEmBmziG4v1tvbWVKqWR8xNRJ/q7rCNZrtb6AfFdz1G3Efapx6i
pzBITi/V0SbSvZMudTBXcFzNlY3mvifqGu1g6aaC7RTPSnrlIHDmB4ri+pLR1uyWrDqZOXf5o9lV
NJkH8N8H09qa1t5ydzEqdCFlwF20Jj639BqUdJxYJ7UOLr5zalBpBW7VYJe+6cKjRCOqBhigCr99
coMuHOLhqLp3eB798y8NcBc5hj/AhDmkH+SxV/jTAQMHPTxFdZlg4lPnd1aC9HoT3Buh+72NrHql
ib+UmmDHoFEAdYGq/fxcU8o0DuQ626iFgk9xahs6l12QPyKEj+sjXLggoQRBaxUdX3DQc5qrm6ul
aGRw41rtJ+YgezTtnJp3oVWXRwOR/OvRlr4i7wmALYSihPunS3G2dZrYRefd4knB1eflj4W1jNGJ
GG0ls9h31WNriZu2cXcebcjroRfm9CLyLDUKGW433fSYqdzHzg03dQpsKfZ2irGmd7qUhQnF4TW5
XbJcZ3dcYRihvSTkh3pUblR6sZz8J1/wHCUvt1Gi2knu7zLzedT927HT95W4Vh1dHKwhk54oVrJp
Z9kiHYNC9lMGOwrfgJBVQmXn9XNFl/n6pC5kQqgh9BpQAVRoP89G2pg0jdmTXHOl5qY02y2peqMX
0k8hrQ9C0h9jd81sYwGSNllBcaDSy+LxNH+zqLlhIPtLzCg4aui9aDeSty/jA2/P1Dz4o5MYXzTh
lFo7OfyMWZSNc65mPDT/WEWXezUPCkRUOL1VnE0vz9pGsXpfGPgdIdWFaK8qnwztzixdWvG3Vrxm
zrH4Rf+Ops0oBG0/FAGNdmYaY4Ja/EKtwel71c7XUt5SQqCYwfxScZs0JC+H5cby0DXNyKNfrDeg
K2i2NM+plN/6SvTcW+XT9RW0uFlIPjJUMHh0NFou41ViLwa8FbONZA3A+HJsOXZRI9pqfocQDkq+
bvDspq+Bichd8Ol68IX7LJWqv2PLl7Ex8JbEkqY5uEUPrHh4kvw13Oq0A2bvBWCTYAapfaBmOq9f
YPWV+6aLlGQsmFsTFIAmDtwCg+P1kSydz6C9JiwfVNYJs3I5FK2B7K7WNHOr0sr2geer9qgm3lNi
epbTan2895vsLjR0ggOiqQY1tH1v4GLoaZ+RV6+PbZYMK5f5PwfVfPTgRv+Yu8DzmwMGkoFLQ9jw
cUsq+W0s2R1O1oX2Di/zVhUnLjsJWP1uBbqda+VebcoN2uqHIHksTf0QabXt0jsN9eDWNfW9LwtA
6tc6fMtTpykG+h1UqNQ5Z6WtmtAbLFZB2mImH9400Vvo2kBJ0Cr+HKr5UQ3epEqxZb37JCfxLgxL
uxTX2B5LC4XlgUo2zxEut7NUygeRgoi23CZQIOoEqtQfACODTK/Klav6ciTePeYfuuKfq+bZGUz9
roib6QkbqvLBlPxD1cZbPTb215fkUsaiU0vnXaMSDG39ckX2oiKEEFVx9gGLkleHIHoPoBSra1IF
ixlkAk/zHEA76UOZMh2gcdUh5OiscF156+Pzs9PEsuYiIbSfW3MwvkiNJB0S38hPlVFJJ1MvpVs1
zRHVkyxvLaNNqXi+6K2p/AKQFSbovECLSbOsaJNVRVXabXBys/dG+C3XWwPZZHlfpPt4bZ8tTfV5
xNndZvDzsrIm08ww/VqIm1imLjw8dMpao3/pbDiPM3vkuYkrZlVDHEGOd0IB6szqN0JfHbHaxinF
X0kfS7eL83CzFdQpftAHHRMZ129jiQpA/tIFz6LgZG5mZ9bu+nql4Ln04Wga0OeflKvmN4sxTEIj
VThjKYEAzkzKvi/3FWivasuW0W/KWi6UrQeoejfgVv0q5qX8KGjWoNzURtLSq8ylfqdHCsYeDYUS
b6eOw/AkD5lobJRRUeJHsk+xz7tUNQ6BG/XfIwl+wUYbPGXrjx5p0DO96LYqrLpzZEijJfr8beZv
e00ob2IxE7bBtGyVVHaR+GlE6d2qxeogV100OGJiCYHT+mFqbKreNe81oQiBDUpm/qh4qvipkKX4
TRMT5LgEyRy55VeiJ27UQHKhImZ1eGySTuHeOlhotMGi4zeYzX1ruIpmx6LgfZfKIHeoepYvSqF0
uTM0Rbdtwlr8BneBva6KgQ4zKPF8faf5hXzjddgG23Xe1fEmqTrN31cJwABAjJOqhBSrEy9LPFiF
jLBnHTfyaFt5D74j7NOC1ITS/U0X+RbahV5ovmc4cmyGxrB+R14uHRPFCvZUCQbHiiFj3QCqR+up
RqzPLjIm2faqcAgdHPuaDfhBnAfpx5AZukTWo7vAbRDRwI9F+51Ybv1dCurB3EReVf5sKil9yfCL
cm2tGEynNgXrd6wxqc9GZnj3mGeI4cYb4gxKhDqeVCSNt20ZYZ8gcdinnWXu29SVe9jt9TGpm/Bm
7Lr0SHlLPoo1xe+iz7vAllMfk9uyYl0JJeDJG00b6ImnWmZuZaENPAfZxhQRuta9E+VcKA9DKhme
E8micJc0rFh7yOTsTS4HoC8uKEF1Uw5jUTgdZmvZU96H/q1eDoq6KfKxgLTTF8VkTpZV2raPfG8X
+l11L2ij9KKWfTACfcaK3ZaVTJYec61N823TSY13J9Slcuo7udoqXH1/QHUv9shqAEvNWQ/JysNi
MalP/A66a+RRZc4zLsuaNZPgYxwirObKe7+4k7uvUXCvRHYaHpTsdzk6g3LSzVXa+3Trm+Vv3jJU
diB7Turts2yatbVVVBH3AfjBJ9hh95r3HuH5gdLLXibc0LU7et+3RRLYVQz2Xc1WUtFC4kMrCwQ/
ODI0vOfdg1QQx8TXmwxohmTLm712ajqVvSii+rBmwLeQ07kA08XkHxfwedKL80pNBoPbQBZV6DBQ
qHbRlIggNFpyTP3VKJXoFk5BmK9k96XAcJ3gLkJb0z5Ic0hCrFVSLVDRaoD53ueJThf1MLifXCVY
WU1L80ktBU1CGdcOcvvlVSQfOrJ0AVbarVSqZ4Wa3Uhi38Q26rZIJ5G0Gmf0pCi1x0bv1kRtFu5b
9C9N4C9UdNBkn0WvlaEKxo7oKv7PldhwfLnHOFhzvly4BCAQCDdf5SEAhGEehgKkmfs5lwCp3pba
AQMKzulPxtoDcelSD0CCWyozybt/vjoHvc+V3Atg+TFXbwXdWUpwAySiTQ0SHVtU3eNX+GE0gN/u
VFe3B462b27btIUde150Sj3JuPWr1jr4nu5vXTf3bv2gE7aSGreUKio9cp2o7uiGxjoi4XLZ+mvE
nKVSFLMFuF+eAL+gfi8XhdUGqSY2GFnnOjUCf7T9ON3G4zdfSW3J/wZ1Ro6dRJVWlv3SajgPO/tM
UZUmchkSttG6bZ58UoZhH68ZAU6/fZbCUFVRdeBWE4BmfgWtY6UaWpErcUt12lP8h8hrHq9fl9ZC
TMvx/BWRlWxsjxBJEvGFXf9JroN//lKZOtO0glAtnerOlzHKQjTauMJByhTz57QSvntuvMNTYOXG
Pt0jP8zWWZhZGaAJ4lKvTcJgmp7HDxmkBD+4Cy07trZK+yXR99enbiHzMSyGBJdVR+V3tgSSgpph
olXI3A++k2X1Qzga27pXb+TadYxkWDlNFsMhbzFRWqee2ixcOOqF3kjc2l1qrNIYb7VChwCBmpfi
3+VrJkkLuVal8/xXtNm6gHjRC+FAtFJ4GLvKluX3KrqrtZ1PXyZdS0ZLnw56BsRBdjD6TrMVokYI
b/rdZOai/1KNrWXs++53HH6yOtcpmvdeXWusL00mEhDAmizwbxSmLpekqvRUy72oAGMHIzJzc3uM
1d5uonAz+MawafTmx/XVspAwqAlwc4USP92HZp8v8fvMyiZ1hiwDINbrD56n7WXuxPb1OEsj43qo
8FpH/fiDsJA5DEbAXgNRW23b8RZZURvijF9yOVxjey6HooNG9kUKYo6kVVw0DcYY2JRRvmWiCAjt
8wCaL3cPw1qVdmmB6FDH/hNqDqbVg4h7lAQ2HfKWXN53euHIo74x2H2x+T2pnHpNdGXp6soH+zvk
bIkETYp+TU9IA2O9Iv9scW8T+2SrCtEj2FM7m4i19LgmgwtxH1vWpnPlFWTRwmVgAkuhpm9x6aCR
dLlMaVC2ZTgywzEmqQGi1ZZQ3tWCeDQBSl9fN2uhpoRwdhDEQisrwqQIVPTFwSw0R+DiWvcRZL2V
I2cptQDEh2KB/xpfdLYTlH6wSnMAdBq26dbFncCRhexF6LttaCRbMxa2fZ+tHEFLx9x5zFk6M7xQ
99uQmDF+9mmpUBd8uT5/S/vbQGlApfoIpmK+GVzQfGo1gFbMNRedxRgle2B25ops7uLc/R1lvg9S
CGjt2IFGHhuLEoXwGkTW/QTaFQzsjjx133prFmhLW+9sYPPKflbnkj5GwKx1/4seP5rub7k/BtV2
jB/95EVvf12fx8V1eDbC2Ske1oEsBlM4370ze2TKtmP5uirRv7gezqIol6s90OghKtM8lgb9ii6k
jB75ysruXcqP5zM3/YizLZXR7ZE6iyDwrG25P0jNe6k+acFPXdv+i0mbFOuAyJnk/dlwmrCpDSlj
0lpaAaFYO0pwwC3Jcl+vx1lcfmdxZiMKK6uhBc2IlGm5NdFPMxc3nRTuotj6qrnqTR5F/yZbnIWc
ZQsj7bRwHAmZ1JRDXcf3n6sB1Uwah9pPv11rbS8uPwjKEOyAZ9DLuvxmg1eZsWxMyckT7Li9z8Gf
tcGTFq01ChYXBwCIiciHZNl8W41uO8hiQqAq/qIld0K8g6W8Sa1tQT3pX3y1s1CzLZVSiDN6hVCD
cBIj2ZaTZhvHNx61kSg6aWvd5MW9dRZuthiVQPFFq5ymUCx2ke/eet2ai/hHJwr0JSg4/DV7s4WY
BFYSqM00e8O3VH8eMBL3e9scbmpE/ccdJD0kDeP8UIcHDOE2evC5s571+nFAqK0SPl2f38Wrwvmv
ma1RUKJIw6v8GvywmvKWHp5tgBNtK8/O9VuLK5gsQje+9dPtqgLGnz7P/NkD8AO3QFQwYC3O7imC
jjWUWQ0oHpjy1wjxcrno7oWGu4kU7Qcrs8e0dPryW2rFUK7dNa/C5fgUZVD74J4CnP1yx7R0QrtA
gN/RSPpRUVp8y2I7bT6LemuriYLKJGTfxP2u6uWbKq5kh6WuH8hYiP107yeputnoM6VpwY4y+rb7
0qW648qlM5iTAHrx6lrykTLvNu8jlka/9bTojert1tXrU5msGpIspY7znzLbZsBosZapmYjUgtru
b0XrFy8zsfAOK8ttGtP8i58Hms14DW19ImFxVTO4/kaviollQG5X2Se9bXBw3BdUX0KaBf5a52ip
2jJZnEy0VDgZ6FNefmzABFFbWEy3p2S2kgMUeVfEp0Tahtg/ROGDP9wn/wJ5eRFzOpTOjtFRZWc1
BTELCvnFVg4GJXb0MOmAiwT9V4gU3fP1GV465s5HOV2JziL6Y5AnrURE5CpD4TbKkWHIbL/fKOJd
GK9Vqqfs8PFz/ndOoUhcRnOlYgjlnM9ppNlNkFWHHCC7Yf26Pqal8+bvMX1EMIwlkOVpTEPfbDK3
4DaCLV7wklgMc1xrZS6mRMzXoK9RwDKtOawmliU9azBBolOD7c64EcUnTY3t3Phk6j9A6sbZYAfq
W+Y+NOnK/ljeh3+FnmNsql7QInMgdF30u07eJU3jJNiCBf9CSGGykvqDYCL7fOhuGGUPTUomUpK9
+u6uHDaydyeLnS0pN3HoGONmXDVFXtz8ZzFnu8EYxziVMmLqlA4iYxeL1Iep9Yc7QbvVESV1t7rg
BNL368tniQpxMdbZnghaU2hiibhp0m5K61jW95pOcsfk8QSOUxRqh6qen+0a2Xb1tT2y+E2BkYNk
mqyelNkJK9H/A28IKj7Oys9NFz4FXbfp/NdYWFOUWtyNZ5GmX3K29+u+jdG0JlLmxk7u+44COTgX
0u31+VwaEPVjVo8C6BTt2sswmdT2wHVgKMYCpAcjDKHzeeTRVFW/RVKz8vxdjAZeEwcI/tR5G84s
ykQSRAhCggy931XAhfqbRCieUIXcXB/Y0vzBGPwr1Gx9KrkcI+9DKF+AiBwpNS1nSN5Ormv765H+
FFjnifM81GwODS312zYhVJbeVvI32XrU8/umOPn5zwgX1fGbKL1K7kFuv2TRM+JT1pqN61JOPfsB
fxzKztYKTVi9oqXM1Sd7T5Ib0TxNxpKm/JgEa92npSPpPNTsntMWrlpZ4OI31Wj8jvzXKA3sTG+d
XGDhgENt1Xhlehc/JIVKQJEgvj5orguhLkRV6/IhU+0Ipvhzk/tO0f4L/gb42r/DzG5NiunTQ1MJ
wy3yts7U3UiIoNcOIPpWbMAW5hA2NQqIOvBn2JCzOcSY9T+fy7C6ahu7quV0YoL/hWc8hlTVHK3s
IbC1Vblyn1h4ESHhBjnQpENLUXGa6vN1gjK+nyR+ttGyQHhWmsTYJOg9rXywabnPtgNNQzqxkxse
UlKz7TAWipslCg9jREP0xhEDNELQEfpmUuGIsQGSyhWWtbw0LvT4qdxjVonZ6WxcRdZSMSwmsBtc
AgXic9y0SOTiSNdoaBFoB9wgtoGs2pEmHBXUBg3D22p1sK/H0C69jspV57h6tx1145OYSbZpxlRS
I5SXIidPrU0kR871pLGQCTVs0kiCk4wMFZPLTzH0GE/1OVDGtKpw8eQ2Etpx+J7UT9fjLK01DcIr
fzBcPpgTGm0qUMWiH9/Xew2vSdc/euAOkctR64PBPv7fws2ybiaVo2iMUzjvc2b5tmTdh+2D735O
u9ZeFfVfegYgaA0YEJNbEONzWm2SF0FfiTrk5c6JcZezajuMJKeSAfjalXYcs7tsjYy59OUm0W5A
HaSkD11ET2603o87KA6lUyvxJo1/pcOnTlxjxy0k9T/i4P+NM0tIyPzSXZDYRpp5aJH90W1NUG1p
3MT5KuZxeqnNtyyZdbLOUGReAPPV6PVlqQbEMqTHXn0UegTYWhtZvKZuEZTfQbPP8h1iS+jY7s21
UuviZzTAqk301qmNOU3FWV5KdCPUk6H/s0hr8WdUfDO0ndwiaolhFGoGzT7uV/bFUso4DzlbqH7t
9mml8xX1qtyMo/WSKMJKtl38gGejmuVBX1eGTmsJIRT+qdCQaESDtC2DOy2Kv7SripNLBRC2+F+z
+Eca8GwWZT2ucrNmFo2iey/9BwOPktj3HqiB3eRK8yJ45s6iUFmrb9W/gjldRJ8dalZm1UNuMVq/
OkbFtgh78IvPQvPueq+mf8ryF8nclsqnXF25Uy69CC4izzZKIMhyOphExqHCEUqUe2r/pOnhQ6ln
n6s83g3dM3S3veC1ThS+DMqr1K5p5q1O/qwWEin6kHU5kx8V77H7BI7Rqa1NEj60f4wY0pG32Jdq
zeF3MRehXIyxCXB4aX7UDoMn9qlKVF9y0vrFqB7dbhemKwt56QxB1va/Ueban1HoNpmgEUVTOdMb
TtfdKB1k7Ztc2WX36foJsnB7oCggQgqGiIntzWzXBMaQQvUnFVkmdJtor+evgyW8lGJqQ7rCuUO2
Y81f6ZCsBJ0/1VV4Rv/Pb28zJ2s/a+5tyIPS16iXngwvsPV05fifEuos4U5wPMgMCH1wE5ztFnTl
LA8AHnck6SlHWkouj0O71oJfWB0XQWYbQ0v0xK0Vgoz9Y80rPbYQZuAOpq0c+muDma39QDAlEAVT
HPOHX3bUwl3b/OfWSwAYAfhNb9Q/HMrLMyIt8M3Ew4JFGG/U+JV+nDluBw150Xzt4yzOG3QljneK
KR9kLCwZLHUmEip3H8b2V9G9GN6LVv/zVwAD+jvKdEKdpesxoqMUC0QRDAqlsV2YW93dFs1XTylo
4a8suKUzFglnCTK/zhkhzvcVnW6vkqdwRvJQej86pcCd+lXXnozxIHXbrkF8YGVdLByAFGgNA0o8
eBoqJpcjBHRsqvF0GYy1GvNWNGyMbQbY2TwVarAyvqUdbJAFAdhyJQNKeBkL19ZMds0Jd4rtcBYd
Lemzn72ZfW9r9c9R2ZZk4OuJammVsDwQq+LCBHxnlqiGQo+9sCOiBmBRqN2NoKLMMLqODDHpfwo1
f9/Tc4i0IppCCd0m6qODIH9RIOOPmbnWx1geFU8oC2d6eoKzq1jlyW7ee1q2Geoyfk/hiP8wc0l4
A6mdv1SG7OKunMXeLdD7+BSPo3HSBxl7Bkmy/GPUGFlmmz2+80iTJ1KD9bNftI6oJO3K/W3hTALe
IEvWBPWl3TSb/Vzr+wpSBJhm2rEUV/XqUctaO4YQpmQ+Mm9fr3+CpbU8OW7Bf+XOr1qzXOrpTd7m
FfH8urCjDK2Xrz3XcV18NIN/QVQBMQVrBGcbtEbnzQ1BLbNGmcY2FqX0pZf9YSsb+V2JTK0DOO0e
G4XgwOBXMB1Lz2gDtYxJj4On4of96scKpNAQZLFW6u6rmYrDM1AO6WUMelnaKG1cf+10JTrIaqL9
LrTG+g5ntd1WbaOEdk/P56imlfbGjvcGW68T89kMIy3aC5nadY5etL6/LVs9+qL5AqL1ulI5qOdI
v71Rod4hSZ609rBZOJlwfaFeTD+SmsTcxaz1fEzqBwyk0Yi9z7zsFKcKYBjjnyc6NEYAX9L3Qxlo
DnqHqmiiLh3l1MLtGI6HKL9Q+7aiH0q3suwX0hzZlPxtTDIV8gdyYZr6mRpMLLjChsaaD3iyVTdl
TxG13yeZf+R7XF/4SzdbQkKEg2QPe30OKDKFsswLHByhmv4Woz2Z1paawI6TTdtHu8j6mmWvnvIa
pitSAkvM7PPAc4xRnzeRWCsEVlGULIDUV4ITWo+a+12OW7vodoF7YxV7RGIDC/Pix9J4C7yvY3Zf
rXELlrq7Fz9ldrr0NXY4jc5PEYRyoyGu1Un0txNHE7+HRrVRyoOcnLzRgR7uIVMCNjb9FyqTiGRj
oQnkH1TXnEhtKC6cKwWAtIs8Rqg9+L5ui9lKllu6JXCKsmUgr04Cm7O0Khu1nLj6hPSmSNbtYvm7
m+zNaSGXu3C4KXEd0o1VMempszi7DU/CjzhQQh4Dlzpt47OrkJvzU7poQkxnX2X1TrZiR9OfcvlJ
lnvH728qdQtw4Pq6XjhALmJOB+FZTNVA5Fw1wW0KcG7GGJ7/8H3qFGhxDHEMCD+gm+sRF1fR+TBn
Z2s/dF5vqFPIcitmu0zdJ+N+QkpIxiGXajvIj5Z3RzW4LnAPecqt1+s/YHnIk7QCK4gn8+zj8sDI
4zaGACmKd3nmVPWzWdM9H7cgRlJS9vVoS+9yZvivcPNHVRQUUe5KfNVQ9DeKfMis+6E9NsVGSPAD
hsbn6q+5eKDhnOjvfamuxV9eVX/Hn23aDLUF6OoM1xuPmAmpwZccjp24GYLPvnLo8WL2wpWYS+fN
+ZBnt4Qu4GyQpxmW5Se//SWO92rz+/q0Lp0A5yFml+q8beOxF5lVH05+BopKlHYaIAgrOeCeVU5f
duUEWLj6YEQMJRoSEPqNc4SY0ElWNyqA4kfrBu6i2Jq2Vf4I3L2x+s2WQlFbRZcIkLHywXfMKhPV
Hbwu3/TCtyx1tBEsVbRVYMv14xrwbeGmC2l90rCGt4Puxmx5qLVmojDdQ5tI6MunJ97j2zD82RaH
6x9sKaeiL079hNzG42R+CZFaUXcRK+AcazRsj1NDhSqmxioa9VWN8dlQiZwovSWmJ10wYeomYdPF
TuH1yUqjZHF6z37JlCDOch4qu6rYKiL25H7/VI0/s+CtBhkwRPRGx7VDc3F+LXTDUF9TkbKfza+p
KV6JWAPIoBFjFdcQVAf16bfMMt6EGMDQ9VleiMa1CL0PKHmIAc0FrcQA+RozCwuEIJMvZl63Bzkw
S1jQefTUukN5vB5uYaODhDegAJJMtQ9+T77XBmZhwdsQw9G0myICzSXJWDTW6prm5NLIaNbhLK8h
foBh6OVHC/BctbATKjaSku/9Mt2mbXvsA+NQN9XKlWsqOczOYSANkA14teOON2+nNF1H07EilBnW
h8To976xJsi3NHFQQmh8svGkD/osri+Iha7gThvWPJOxM3nH0QoDldH4df0LLW07dCJwOyWhQF2Y
X2UKim55XnYF2BeQz2JzC6Bia7XuMReNvViX95Fc4KqZ7yTXfF+JPa3t+UQaCMxy8cfamLrL5Tej
a9OEvjEWG9kdtrU7brM6Rmas3elFedfpPud8ZScC8maJtk8HP1yphixs9OkjUrwCDop23+ykL5u0
hlAvFpu80+GF9AOCAV17T5vH36qhkNii0Ujb64Ne+rJnMefHPeIYLMpWKjiYMFUyvok8htIYeejr
YZa2w6RtK08aHbCLZjksgcInGK48Maasvdj1PwtJO2hjedAVaXc91NLTB38aDiOT/MVNZr71SitW
R41yXNbJmxQ4pdqqjge6E2q/E4lAW5vCSdrXiFtF23r7/zH8bKhmD1rMKwhfNb2xRYcaQkfQ7bpc
BVsSCMOGZP7Qe8JgF6H3w9DCk2uWP1Z+xMItCl6hgpkk6Agq87M0DplxBKagFRs4H486vtPUVvqd
5Rb/R9qXNNnJM83+IiKYhy1wpp7ntr0hPDIJgUAg4NfflG98rzlq4hD244U3HXGK0liqysr8akzm
VZFYhx7g7T4L0hDHx0aQvjbZaCSQtCfA8KG79nwfUb+d/DbwWIR30a3oxiewpD5pqf6JzcHny46u
Ld+Fqd/HyeJunKbGB5bFhyneoKd6otV9MbhZ5Lb2Vi527Zj1UeYEAADjCsazc6/MifsW8P24PJAQ
xZPus7Cd75e9+Z0IUE+gAHgID5BVKearTFsFPsN5Ks1GKqkxO9bZ9Tz96MsjIVZIu08Zd6/d9HVq
Tsn4zIwfRdBEjNxqzb6ajx492BPAmLsmPUBVS1gbl+fHWYWcN550SJn44BxXyR+70UntekDHt4Hu
Oahy9VUaTeb3Ini6PAirdqBECe13STWpiq2MwWANqAmCyQdK7A6KEoVA8QocepviAquW4BJ6yX7r
/irnfaY1bSJy6Puhbx3ihU/g5pmS+7H6etmhjwsHrUK/M9wSeADan/OFE4zQzvQT5Jm4IC6koDm4
LJJkq5V9zRnsBCTTf1PZqvFq12tO12Z4YQzNSK4Rlmq3dWuixxc4x3QS3UYd5OPGk1lclNjQJCqz
q8pKNRLwl8wJUg6tlyB+6g9O70VuvcUftTZ24M6WbJ8W+lLVtmXwplgloXh8j96xSn6Y5NPluZGH
8fmGgxtoLIcv6NZBdHs+NxA8HSa3QqNy5YCYMUwqEEFk1yAzCwv7ZPc/L1tb9+aPNfn3xWllGElu
kRLWcuHsZh2UrcSLL5uQZ+sHh0BvERi2g7qKuktZYE3pXON9pPfWnUb8nVF/DsYnz3wz5x70JT2e
gGyLPe2y0Q8YdIv4zHU4HoBCO3b9PnMOE8iFxuqQuwCjIO3YbHUJrSw/KYyLuw080ci3yy9ajKQ/
ZkUwjBZyTx2DyMJem/W43NSaWrECsBfaQ1xbdi0EyiJPRlFPaY+wlzhV7NYjmnk15CWKyJyK96lw
X4b6zdFIXCaP6HD5DmX7azSLtIEVM7BvXZ5Yw/w4s2cfI/++cLkTyIonMgYPgkcNCnENB9NxHpe4
AkPuv9O+vh4A4QhmbUfE7ThOG8fYymDgQYh8Mi4/dAqqnTrmCMLloh4ZyAL9F7zbUtDpD11UdmQr
gvsYB5s2ap0o44IuG6TcyrDXjZHnKMu1UT1BEm+AVmrYzPoD89Lvjtvfl6z0NpAEKxsTEEswBwDi
jPqNWgpwOKQ0QQnVYgHPN0CuXXPKdpfnb2X4wE8AsDb6rLAv1YeNyJ3cL0wT3Ib1SzM9EXqY/h5X
IkkWsStAWQQ+VnXvz45fsqR02ghkBPEIAhPQ6oIQOf17VVnYQRVcYtzANKmOVt6TIRUEdhg4xMFh
nlhHlp98bX95xFZuNPkMdHG9SAJBtWrSUjxI0ebYRql249Inkx1nCCRu9XuszQt2NtQQdQRd4Mk9
31YBePNG5tkt9naPBj//2PNgnwv7rzMdGDMsZQmWQ3uop1w0ZWpXqAhizKoZohqPXsJC9PH6yJH9
w6At7ChXzFSBjbvOYCeprH0mtQc89xUUYTSsp428w8qpf+aSHNnFgZSXjlX4PUxNoBVwIVArnCCu
GXiyjeGtdb+TFtLWWwRHK/np84GUq2ZhVePUmocWVmegfsCxF5g/JwOEZTiI6tCzT+DJwyOZcxNI
+hOIyi4P78pBAeAApN8A8pTlNeVoaoOupQVNWtRTigg4HSCk/34C0YjpoR6JO8f4IHNcIa/hjrJg
RSGHMgEW530uyHM+b8QJa44g5EE/jOXjsaxyQwxm2Tc1zbsoZxyNQJFAGHd5qFY2FgK3PxaUdzBU
IWZQAMJCE5ycjoRaB7Dbv3iBIxVHkdQ11ZXFwKzGEuBH7SIyQGIYZS5jS0xz5S7Cef3HgnI8aGOv
j6yBBRE85GSnUbDiAa2chNTaKDStWULnCxKUIH0Hgk7O2GJhW+OIZQ1qzWiqrluO/BOCiB91HvPk
eHlitgwpE8P7KsvbGoYCrDBhQEQTz1nUlYBS2Cp/rjTZoMva9JCCsOXd5yi2UMAHFbFgHVT2BOTb
PrH6ztXAVvjdmWIwO3Px3ba/z90dXuuW04aAgPf+xjpcW+mLT3BlqmQxrqxqe32a8AkzcOaD+2jX
G/n5lXsKnAmo7bsIHSQa+tyApte0hER0F3HDDAXCljYJTaMN0Y1/eeJWDtylIbW07mtT15c+PNEn
QL7BYX9t51fydYyXsWPvrWwjHbFlzzx3rK41Y0hd2OuLI23i1kYItq+cyNDCpvrlbS2WtQNjMY7q
Fek7wEs5HOM4Q9hBR9P5t5Q/XB7BLRPy74u10HGrsyG2jqkCB/f4Vhl3ZAt5sb4aJKAb2S0Db7Bz
E4IVZU5zeCGxBuymT3eZdRi3JIhWF7WNOhgadQClUiUUUIHytLmHI2OhAzldhcFWIXbFArjCwGGB
qBjIFRW9VpZtQpg5schFAB4CpBODQLzbiIrk9ldeqyitodkWfD649NQ3he2VMy8Cm0G8ro0199CW
n1BWmKGF2PT32RZCdM0lZJXwqPBRXfiAK2LEduc2QwbPJfr87HL2OmVB+/eJEaRh/hhRTjy0XlAI
USH5KfI2hGbCFXdtXBju8fJKXhk5CbkwZEVGlkqUQ4cViVFQiEtHaHTL9mzwALaBDmFIaX3P2sB/
SmzGXnLCnA3DK4cCknJQvcHjDC80R9lCfMiS3gfkIsr1U+rv+uChdQ9GccvKLx0HI8jjZT9XLqsz
c8oNb6dw37Nlm93k7np9V2rNrmAtor0YaiEby3FlgUCrA81oLuCvSCwovqV20PRVMCC2ZKehKiMC
VMlld1ZOhzMLijseIQ60yUa40wBAQsuoK57s6rbuxviyobVxW7oi/7446TIBAlSIniNQ1R87UYc0
haw8uzZq8DCjm++ysS2vlDXfuJDnrXXRRv2ssfsqK8ddr7H0sZmDR51yc8O3lVMcG0xWkSBzJk/A
c98mSMw1kwNzQ/BIq1Ob/wiGjZWwNnyScM9GuRgkBCqYc2DlWE3m3EYdVG2dUPRHUQJr9Dz8fZcG
OjQWhhRfEjMBqLOEIb84QhSm0B+8Ibb7eMqesmEjUFlb3n9sIWI+Hze/HwoAEWGLj8+5uPL/IcWB
ghNopHDrye4+JV6Y0mwc3d7C0ZC2qFW+F+iB17WNVM1KeQ89JtDVwRZFruYDVZrgGZsRsmMLpXEy
xqSr4tQNO/3N5J842fnjDVBYc/Dr8hJfW3MLq2rsVYHDzOykb379oyHOu9maO7+jn/6bFeV5KWoS
NJWAbwgjDyVaJCpSX1n+Fh/i2uWBdmJZaEKZCdX284WQBBTkQjac8fRfNTmK6mmuy3Bow1lgIL9d
9ul3LKJc8oC9/rGmnHlmZkOhLIc1lIfdL1NfOtelR6BvUTnJDBy+ZYGEfG4fuJE6kUO7+sYDdPME
AEC30zWSRxAp705ZUbmxaLm/42Xz4/Inrk4uYJO/08lSf+Z8PKyc2FwELr6wehDlHUE7sf70DyZA
bwRVDwdJJtXE4JPULysMgjNDjngo0X/fNWGVJBvhx++4TB1tSeMGyU/EB8jOnfuS1xadKnfCHVaa
u4G/93gf9JkZF0WwF+y76QUhG/pobABN0Ydbbk12KNi87/rPs/9AsvakGfYVkg/3jp7ETbCl/bp2
CC2/zzr/PpF5JksK9N3W5Tu3b6st4Nba2l7+vrS/uPhqu7BL28YhZ+IQsqrTzIfYy66K4iEZALfb
yIGtrZylNWUnQYZBK0zgGNCi9WVqZXLgzdkCgK7drksbyv5xe38WrMGIgeWtKF8svPTK2Jw2FugK
8sZEIRTwdEk/iQK0MjEpmPbHisCV2XwTqYe+zFMLeGvtncC94XZXNnKibOtBtubb0qgyW11gMT9x
sFrF8ErKF4fgtXT7D317cA0hq+SRRtivgtpyrx8qkPbDSlPuclahz214m+nfy1+em1HuP7/yE71k
mCgISM11HEyQfpln8GxNIXQoQ9vauM/Xp2zhlzJl6JrthP57ZUwcmpBAugBNglfBTWUVsZCCIwS0
3zWg0gHb4otYW/nLMVVmzsyAbLd0jGmiP+b957I/tOPV5TNzLQhbmlA2l2Z69ayXBuKJkTwNvhlO
0KzvvPalRb8EKgMbCbi1kwnQZ1ntA8HHBxwdmzUn7xKYc4n2cyrENwphksserQ6ahfcaCDbQ/ati
G0SaDNBWwf2eM/89B5ueUbu3fuZsmFlLkqN1748dZSUaaOJjLYGdrMpfO/aa98HJnQgoFqbImt7H
WTuYQ//c5WKXCikLmEf+RF4vO7v2Ulx+hLI6ba8ycqHLK2+y7vskg55VtyuIfaO56RWKJDsHehY1
zF82uzXGysIcStMB4zfMlq0VIuMTNgZgWO7pspUt55S1aeU1B8ITVloS+XBjfLWgzm4BQPKVlNcJ
ysCX7a0elIsZVS4BvXZLlnnSnr3LkhgQJxq8o9XrH6yg5QpLU1LNqMLLlGQ6lNLxaqTWjT4enDQW
/a1lbES5qyE8+kuBs0RZD1lTJd7KUw89idKZvH5rbTPMr9pfnht75j2IDjwSj8PXaUs7dvUwWdiU
ccMiLkh5Z3lTA5tQZyqLX6PTh2J6D4o7vslzuBaCQOMZKGP0HAKLobgHam8P6WDsPse/beltn922
9j1v3qz5EUjEv5+xpS3Frd7U5qmvYcsmWZi5uyaJbehwaWJjvW/5JPfDYvhAspTXLqSooqwnu3r0
Ia30I3dN0BZw9NlbEaKU3X/yTEWmQiylZ20qR7G5r9Of3vCag/cn0DcGcG1dyLo/cGCg1cdleu4Y
RHZ1oXmoJzoeeD7JnSuuZjCwJvzabA6XPVo7mZamlLkabTLWvQtTUIhK6q+6d3LSn//NhDJNtAbK
FK9nRDoG2GDyB635zsa/B/NKUMb/hkx9CwedXVaJIddc3tu7QgdDrNFBHyBH6fLeCBI9uuzU6toD
0ACZMzTzIoNxPkUub3wg2eTzbDTfZvS6RrM7xq2YrnVC0YhhvaPHc8Pm2nkLdg6EiyjFyQz7uc3A
zoy0FSj0VjV46OSJzqHtEBP7+bJv63YA37dQ+wMWTfEtBfeSjQaJNgqoOEGivYB6Z6ClUTNtLD75
Q+q7EOBNRMBo1JHosHOHgGgoum7GILLha9cAIGih5fowljsQIll0Z2xJ9K7uq4U95cKqGpoKc4Q9
cz7WIrTMOOWfPeOWNn+NNkZ1wgDhgxSs9aA3c+6YWWkG4XnRRbWB4HAn+G0CUTDz9LfzBCvgDTAR
GiI7rGKSKrt0zGkmUDsv0IR2AxRuO8ba1lPv46AB94SUvpS0R1pflfkw7aBA/72NenYbQ8QYwl9V
A1bMh2arj/LjUXRuSJkd4acZEDEW6kfWd1CVV3gjd98uj9iaCcCkbWRokd/80Ldo+IDaa4PfYUnf
dMYvd/heb/H3bJhQu2vHoC+5OcOEOZ0K52TpB+jrXvZCRovn20ZOhETRI5kCRLacscW912hs0rnh
I1WWQ6aDozSf1hspmzUvliaUayG1Cn2cgZgH+AzkWU16BDXLjvX0r19T8MTSdSSGQIBhfIC6WoTz
muNEq4XztcwqBMdoFroFWOhJCO7vqWNurICPRw4s2hZAzygk2milOx87ewKnOJgnETMAaEDSuzlw
D8OA7q5Tllkhb8Nqq1r08TQ9s2gpGe6EgU68H+QNi+72mu1Gln+BAuPN7A5bDV4fLyWYAgsg6DaQ
OESS/tw5s/fLPJGXEshbrsuUP7kVknoac19GkTz1+hDX7vR6eTGuNNefG1WWSqczcLHquC28dH4Y
GtAzVP53v5ijwPsyeR5kK/P91PoEYC/t0a27OwioHHTvVSdJHNjDFXW8fVOmG6+G1QW8GAplnhlg
RElS4asMPu+Tvr0bAQWuM7bh/eqI42xEKtnCray21Nl+3vf+iH1SjV9cboc2hBygvwkyj3k8dp4W
Xh7stbMYjxSZHkeH+wfKa66DFLHw4RWpPnOL7n2DPVbzLzpY1+h83wg3Vn1bGDPPVxML3NRDERfZ
lA4iNrQ8lt1JDyCact3xk+FvcZWsztjCnHVurk3b3GlbDOWcJKEYoJ3j6NGYb9VqtrxSnuK95ura
kGCPjDwINetrlsea/tUo3gf/2tN+XJ6v1b2/8En6vDipB8jSBzmyQ+gbMcMxN2PGf6QjPRHk+/6b
JeXy7DTa5roMpVz6qy5R6jTDsnuh/t8DYrDbcbIAnIpOGKhynXuE5kjbK4wAIZtlh8jd3vGRhFlX
Hi+7s3rFLcwos4TGTkRVDS6Ghpd6nNS5cQTngbW7bGV9LfxxRpkemtt65/dwxu1u0Li3t7xPgzg1
/OBqEfM/Xza2vhZAWA/QEHSadSV6d0Y6B4mG9Q1+5UjrEd24XWgxL8zo39MCY5LAXeXLgouMDc8n
ibmjYSUuRs/MwUrrPlns3Rs1kDw9ldSIjGZj7a2dSnjvo7MRPTeA1anDaM2o6mWIdmnrhGV710Kq
o24ep+FTu0XRuDaIQERbaOFDW9EH7XZq95NfUIS8dYpmzaFNzXvTLPIDbZwHkGjxl8tztrYMZUES
JFbg/Qd+/XwgJWzGrngqeVmKXWWmd1M67i+bWBk84JngDCDEkNpS56p20tafC0BSA+0xH24LCxwe
Tewie+HnG8t9Jccle8zxaEDvCGrV6nurrXGT1Q0mKivAvzp/Dxothv5i2OTTPkcWw7PAWKyLCTmw
+Yk6WwAxQLQwXkrkitZLtGehawNMwmrRo6j9anLKEtBLE8V+pyiyz146lTuDC32G6lxZvtBEEzvd
SuuTllvVd177bjSAB/oZRF36C2Qs5rt0QhW2pBrf+0Xu4OnjazfCaoe7nhsCLQZOjRXRWCX7jhb+
7lNJRityOqP5BEy/n0Wj0WjgvqnHb7qmOU8d8727lgQJGCmr7Ah44fgz793KuhsTGxzHnozTyKy7
v9yR111skcw8NfOo7UQ6k9OsZ14Fhs4SVI92mRU3ToOcVIi6laOHzsDNKZ7GyfWAOrCpCEu3DswD
eNFtdHbNlZ3tCqOBsGunex1gtiITOwKdmZ2XJMOvoR+DLsy8IsujoOgDK0ogknKaDGu8LgytuulI
JV78cm7eOo29on/7AaaG41hTD0BtfZ6HkHsBuCEzs5JaU6a1zwdBvvQe96PZaMhTj2T3Me0CA20M
Jngj6Yj0PwAFedvsbLcUA6C/unuwHWLt3EIvTgah5o4YeNW6kJy8wqbRwCPQdietHdiVMwz+aQIM
Y0Deasx2fNB6/r1MeiO9AoMfAU6zanwI1rt5vWN261lXIhvNiJd1FYTWCKbiqCIt9ElQBG6e7TYv
nkyKtntr7oaXqmlBp6MFwX4cEqADmOf2oW93+pdxKkAm1EODw43tIAUo0CiSYo/2bzRtsmZIn/u5
4/4zIWM/RQM6a96p4NWxsUGdHblzVe5BxDT90L0UmJoW/f67SiuHV6gNBWZs0MStDzOzYdNsnewd
ionMv7JTFrwg6K6OExgUzCSsWGLdziAQC0IQiaFvgxo9vxnNxqNXqOLYNoR8TH1HmZ7VYR2gyhha
FKLwYU0DD92redNgD4p62PeU2m95lZYJ1LQovdIqXT8yjNSeI8z+0ZLGxlupND0almny4gyWEQ8g
c7ntLT7uUc82r7qMsmOi8eDGEiQ3YTUtoeCh8/TIiSiewME8nwBVR657HnNjVyegMbfHOQ3bJhhA
P+U4Io0b4g0n6MdDEmDMRyNms2X8svIBhDfdkCN8GswxCd10TG4sTSPPuleLn8Hc57spmMvHSdT8
CAi28RNEbY0Ix8Kfr0taJHGVOtYj6wwtyitQSYQWvN07bCiBHdXS9gtYq3Mz9Kom/WwWBZKgTd74
4iGhtLoCDFRDYlTn5NEWXfDMTZY+VAAZfBZTN3l7vbSCwyzMhB5nT+tuMoN4uOCdPN1VvHQfh4ZA
7Vr4GjFuuE6aJwctHNem5ha/agfBYSjmAPlj2+7Ezk9pH4Ru6Q/imQtKoqJg/MqdvSl2qqrYlWgT
mrYO6pVrDgpQoF2QLGlQSlaiLBF4leN3FQ6EnuqxNoPPeqyiyQtioDigF1S8OuynDaHSMMOR2Yfl
1bcprWNa3zr6+O3yBbXS5Ien+eJjlFis0/WmS0t555IUvAUvFa3iwvsyjlY89+mvmn1nqXOTJQg3
Oainuq1X7eq1tfwAJb4gUGT36SjzXKK4Kmgf94zGtDOBM7WhY2QcbZvvXJLFFeoA4Oh53xgAecur
txb8R4pCEheDRvE8CtA0VgCiglvLbb+VmR1nXba3aPelJ+81lFXCdqh33K3TmDRZGDTjRhCyuhiQ
qfAQ8uLdpybggDeDCpcHXDXQwfdO0n/DVrka6BVFqWPD07X7Geir/5mSn7J4r9QapA54D6C41rA4
D3Z6wXY1unAgFDsNb25+GLOr3tyI9VeicLTLytczaHcg96AMb6kTO0EeGOEjLj9nFm9QyTvOsw5y
KOpFTVs+aVt9o2tBF3pawKqC/m3w4ClxXZZq2kx6mMy7PBLQYk7NDIx8p4REfEtSZSWGNCAYhbSj
gVeLpVLSDzTr7MaaEHRZ33kqQm+r4WhtfSwNyPFdTBqOQZPVPgz0nOVoTLSrOyqSTwQ693gNEhZf
XiRyt6m7wUKTHVgjf6e2lekCnAP3NhBjER2eW/GWFe+pu5EWXB2yPybU9phs0qZGEzAxWmPsjl3c
tYf/5IQa2NNktoVrwkLffvOHY++9/kNxA0ISUpkDhQDUN1TKFwvQjaksDbwd8gzoHuiI1KwLNcP4
RM3mZsj445xBWpqJrVLY2n6yJOUYBATRtqV29ZYWQdO3bnbR0BlgD/imVzsEalo27zryMuob2Ne1
1YcmtwBaYWAlwwo/X33Qses7S15VpfHC6h2Zv2neNeKUy/O1ZgVKNwYoubBfkWM4t9JneGDqiAGj
gt536O5MxpBZuNL/HtJgASv8x46yl5wm4CIvdXgD8me99o7dTG5qhIyE6hs1orVFDnl4H9GP3Elq
BXHUWujAZpgmXP83xJ9vQLJyvDxqa1sV9Iy4N+TzHA/Y81GbBt3G1Y3SjdZ7KfrMqBezMU8iaqJi
9A+m5FJH/hkUO+ohLoK2JMQLZJDQhfl4RelPKFZdtrE6YuhSl+J76Ft35N8XB91kkJ4FhQZ3xodS
d8LE3ACvrY7XwoAyXmmW5gOfki5KUT5GI1VoMxGSLV2CFfZObBb0hwJbjP9Qsz73w81zltWlK3vY
dHbsaIlMjcOnKdayQjtlteA3xcyQBW0spzKi1LeL55np3WstIJ+SVMZ4rK2Z3jYtqPJ3fz/Gy29T
NgCf/Ra0glgyLR0AVx1PtSY29vIKRFD6D3klyViEsr1ygzC9yC3hg+22nG28Cq1ng30WZnYsocPX
UNSbqp9Noz8OTrYRyq4toIVhVdcEGGi/yycMfFIYe+Fle2psaYzJb1dvx6UJ83xu+VxnRuM6aBik
+htvzGOadIfZy6LGs9OwZCn4lt2HrrE/X563taW7tKu8GIjVQk5Nh2uV9sDIN6Zdec3rZRNrZzDg
qlKSFlqtkOQ6dw26CaPvJZg2dD55eGQ69y7QIvqny1ZW52hhRVmAPVg2ynqCFZH/8JtTvwV4Wf19
3Mo4eiWo8vdjY3GIzC7FSVljjw/mmyZuSn1jda9OhAsqUJTK0c+kJshb4Ha80UT9t28hbaeN4cQe
h1nfSLmuW/E8MM/i2sXr43wuhMhwPgh4MXVPtdix6aEtNy72VRPIEeLqQLAHwu5zE6nh84ELnLZs
+h2+3AEhD96r7l9W1cKMMt/+XOF3PXjCipNjl2g/ONrum15tFLRXF+/CjDJgAdGRzahSAGamY9Xc
lN6p16DhE11evPJjP+z+P1ZspdYrgpzOJIUV04vm4kZvv4BMKTBO/rgztliRVz0Clg//IGMD/Mz5
/ICH0h2tLudRYdzkM7pUivJUtD/QjLiBQV5NAEB+7/8sqV45SBT5OLTh1RT1zd53r53m3ZjeM3oq
aY0w6cSLxwpyzelWTXB1PBeWldN0QKoh5bRED2cGiMBTxW+s/m3s76riZmR/j7rDtQTOLcn1CdSd
unMJujpdCqAkUKz3LTSS9YdWhBoEuLfu2NWdJeNYSUKAdIL8++IIQlBRVEWCmctBT97ZRiiCb0N2
urwUV8+5hRG5fBZGSrflfVBg0jQnCY3xCTmjywbk/lfXuqwxgT5Glwg45Q1dNkMFUmzMzYy3M5+y
aE7JbT0GUdp0B+q1G2/CteW+NKcshZRbQNw1MNcXSUjsdN+3v0kGt+DGW24pk6P7LYecJewE/tcq
u0Lf1USQjj32xf7y+K2tgqVDygQFvXAE5zDkoCwM+rM6O5hii0Z8hezCApOQ7P6WGeePsOau6kEE
LY9Xuks1SKqQ65S8t/YJRIZ9ca1nT5odgpott28K86WkUZJtBNVrA7r8AuWA1xO0VwmOL+DVPZme
kdkMkV1HMigMivwfrkUUF7Cx0IeJnIsSBXl6Wc3+iPM3n+5N7Qer9tZWOmdt2pYm5L5b7Cut7QZT
kyam2nikBVR53WTPwZ93eXWsJj2XdpR1WEL1pukp7PDgEJCvvbZDd2da/7Ic9MfROJuiKrgft8S4
Vw5cLBPLhKIYmDU/aEPMEBNFQACrRstCw/g29GAXBv+g8TwmKAv2G3tgZVOfmVM29VDnhKCQhRxJ
2j4wSmObF/sB6E9EUBsDunIenplSlsaMkMwXrgxnhmrX8vIq7dzd5Tnb8kZZGu2gedbEYWKo7mfj
fTKe/fmZ/kNcBkdA4u1DuwNTpdz7TNiBW8+4pkbxjOKAk58o35iWtRfa0oaKWTMgQkV5gxtq8kkM
6G8cpFUIWvrP3KtDM2U7DvIniPmAY216vDyIa6/jM9vKvTJBqSNwBGzr9qei2YnyijTHOn+b2a7L
XlPnyK3niZ1EE9v6o+VunCArp9WZdWVFllZm22zE6FapHWX6jxbSs2WWhkmtv9XNFjHLljV1UQYk
I6WM4UBZYVg/7QFa23QI9eoa5eWNcZVfrtzXeG4jiJG9lDbwwucHl1U05uAn8MyZ2J3DtBsdKS7B
0wdWZEh3JZ9riuo3N55Emdz7dg69hE+XP2Hl6Dz7AuUmqCtfC4wS3hYjKia+LwwU3loDvEFsq9ts
dWAXziqbBJQ+Va9TONvnznWmpfvGdq6sYAhLk6AB7ce/OIakOG5YsN2rkaOezhmhYPKOHHYCzeFc
o5h6uGxi3aE/JpSzheTQS9dGmDBQqR69sClnpBhuyuFQlG+XTa3eARKjgUZtScOuLEodhfC8dWBq
IkdoMOrWNSTpbHOX06fGZRv7bX27g+0N+Bep7afymWIRMGHqBMcZdIk7wP5qV1bs57CYhlvidKED
yKjppjs3TyNimGENBe3e+Q40zUbEvDrEiy9Rtn6WGWM3DzLCBJZTQD2HoosOnURtLLKNA3bLlDKb
uikC7mZwWvOgZegCk8XLuG37sBh+giZla4xXynom9AP+N8ZKLNEUoCN3GpibtPcRWqQ92qgld3EK
MqCXwH1Ap0KYbzFvrN6GPpiaIKWOPIsKNtJm0+3rFkaTvgwn5Cl8t3lE34BRb1H9rp4rC0vySxYh
meMwNLbZsJQi/5WjOWHQQt3beH+sGwG5C/S6fUCXlBMl9zteOnrFI8ERnvjNvuj8faZvqVqsj9r/
zKg3b9mN2lx6MDOisV6LafIAViERbOR2tqwod6yPbtRsJBQjVh6d6RcPHgoap8HfC1sikpSEOP9/
zCxlR/nAvUwGOmEiXD38pHf5d22g7J2WxU9jsLLd5XNryynl3KoI94MywdAl5S932gX5CxgCSLq/
bEVuzQ/XaICCl+zbByZA2UuO1/lBNuFdTdLM2tmNm8b2lP9TKLmwIn1dLOl8DDKAVHAW5dBJwhPu
YELbKoEgHIBKl/1ZPe0DG694WQlHN8m5pZpUuWXIU8/1oCtkolQEmtavHEsjuNcAjv5v1pQQYLb7
DJkmrIix5ddWMnQhazpQKQ8GwHyWDrFH4eZhFQT1xhm4ujgWbirbty9toDtktqKdnpsKfYEA9dD5
QEwruuyh/CF1fYDGCKIMuDnRhKGMp+0NPac5thb1gYvi0Kmt83AytV2JDKA+d3HlB5GwyPGy2bVp
BPMeWvgBrQQDsrL4WW6nYCXA4ufjXVBFWfucGqe0+pY1U9gWWzKVqw+EpTnlAqtBoDXoA8x5GfjP
nDuPFmGtHxPrwRGveb6v+oiW/7B2ljaVnTc0ILskBDZTDu1h+0RbEo7OHUID3Xv0txACaw9wU/Lv
e5Jt0MUhdr4xxhG96L5TIxGUv6ITweKHTkO+Mw0L60ayWIPdcPRjL90q3/8WnP24gv4YVve+YImr
NTA8JFSmkAv/a928MrwrNYgL+gz7w9JOEy/D3m0AJW3j2ukPQ2UdIF0cBkG/T5oi1qm1d7Utymjp
9KVvU1Y3Z11KLQ2re0Zu1EyeqPupGDd20FpwBMgEVKMAn0CdV7HRttCMbSfY0DL0Y00B1cIuEwPq
16TfARB3B9VZscGZY6zun4VR5WAaKm/Wx7RBiOTVr8UoDl7Wxw0Au3le79GWGA02INPsc6Pn14Xz
yyrnW9t4JboWWiBHo6COta35pk3o4fK+Xl+Giw9TDi7dTftxAGFdZI3gotXezf44DAcyfbedPKTg
ymhuPcDB+tNlu6sTDfEuSRoK6TUVcEELPIKBTMZ4jPToePxo+ilK1VvVuPWDBPVEnFmAXXzI2AEp
WgF5h009tFMEcbsIje47jrYxB+05oKp8sbM6HjwgSedsY2jXbnJZyvw/08oZZgvkvwJ5hvXucJUz
doLex8ZSXh/FPyaUM4QKSWldYvICoHIhTIkjpAwbZPz/ZbL+mFF2TEOBKyPI2ER5OcZdUOyI2+0E
OJsvm1m92hYDpuwRFOl6r5NXm5+fnHnv108BDv/ypuihFnnstxontwZPXfkcVCb1hPkhRtyJW9e9
cccflz3aWAIq0KwoEhE0MkDV6pfRut8M41Z/H3yQDtqmAcZSiUnB7ItwcZYu0HvePrPgePn7V08t
CN6AGgg9MWAfPL+joBJTe6TDLuV6eSNKN7SM4tlpXly7ObYuuR7GrQ5q+YsfLoCFRWUNsMrVWWDC
ojudXGi7A22gHZ36B7gpLru2OvsLQ8rsi0BPgQOAocy/7zsHkpeAFW3x8qx6A0Qt+olkrV69akox
awWkkHEECFwwFRlP+gRmqkz/pINlmM/6xnytRaGGD8wPNMiAEVA7pey+TpK6aqVTx85+943YDVA8
2Di7V1cFuA0RfEIaBai881Wh1QnkUFwMXeqSuOUiLAjD7YmeiPRIszbU6o03xOow/jGo4moyXjd5
JWCQ1QffvGv/H2nXtd02smy/CGshh9dGYpREBUrWC9YoIeeMr7+7OfeMySYOccfXlmR7rHF1qK6q
rq7au7Kb/JvXn4UlhKMlQcy91ed0cJmWdGYcuCoaC2hmcfwhCqYxLbxazZ1cSQNeNkj7KGIE/fuz
C5hfJ0ap6R1KhUR09Xa2aCy9389JwMM9ap4pyDTO76WEAiiShpGhUwVPIOZUoLHgD4omUYKC8aOv
CRS4KhNIyrUgTYIHCUbcmX6PqjYrQCTL9QvuZ9aJo6wFMPPABdGvetiipou8sgdygyEctQSJ429V
23XxcyweI8UK4k23lNKiKsyYIQXBAsCacGmFA2cUwavqNBhKsNcP6ksOdJL0vpBdXLJ0PUB2615f
MhQz1ghXfbyfAhMcfHNsllIUAfOmCsB45su0cwcDcMUoWu/gl5Kld+EZvQA2gYRUL24eqB+mZ+BM
85KwCDv0paJ50+AdvRj/mmR+QblnZ3MmgjHiWdjB8ikQIdQlAXGw1fT33RK4y4yt0wFfBNoQGDv0
BTNbpJZtJIUFhEwS7oY+epIxndjBQ8NtRzGnfRCEmwLAsZHHYJ2sL6RSjS4zii+0GUCGgRebTnYl
jwBEJEPtTbIvgqfbMuf2CAlHqDt68VH0zMwN8BhFFHctoJj11Mm8Yp1o1YJNnQv8Ma3fMpjk2aQE
KN6PISMuAC8AwlkJbeQZbYxzqsaa0KA1WUHjBP6/T3SiogiwNQaqiuA/WLtkZEVo6H0FUL47z/sO
h6d8iXl8VjVQWYZSaxyqq2QFP4AUc8Qzr9kUz6UhEF/61JIIZvZ4e5vm9ByEc//IYYx4kIVo0Wog
Jy/MWAKD+p3QLET4c8VRKOEWVeQJUM2LquTL48ppYTKAeBDal+aHKfKKlQegj2qSwObAy/4K1HeT
W/FFtsuFYA0etl9GD9TDbPLTx9uzPWXUGaOIoQAtFT00eLhhc0CCnEmeEA/AIE8GPyG1odXHPg/8
By0Zis9RztBoGfWFBmYGVYmtrs70uyAOVFNq0c8IWq4oW+Efz90s1tDVX8I57Qa97jXQx6l+TsJp
evAp33DIFYMLtMFyVwR+86IAuLJCnXTR84T3lfAhG2TlC9jCxmszikj8gjX4GBq9UFgB4LkOoRcL
UOCKDCBwAzCpGN3nLb1BeMWog6CiC508HvOfPuBGn6DRgbd9AGI9CFmJQKYUWnEjAnbjD4pHsHxA
IqPkmwbodS53ErBBuc/r0Ba8vu8SoXJ5Ltt5vv8HxhdP98BsAjMmhs3Yd2XwU7WIJopap90XwGQZ
8QpMFFA83laHObsIMigkrvAOqgPzhpnPVAp9p6X0lBngKTDaBEmiUS2tUuvKp8qvRzL5uWiKidAT
Fbjhtoh6k+fbg5gJ2AykySlpNrwnnhMv1zTwhiIBlBAgInPE19JTVMQEoM9d/zL444LFnLEqF7IY
gyl7QSePI2RxxsaoXCVo9qCzTDRuIbyelYOUCEIdxNdXNKNRhzM4+VjXMBD1wyjijVDhgCZlqMA9
mFQle7m9hjPOBthoyIdB03GUWAaIbIhD9CdjXgbYbXsJZZD90s1+xlBeiKBTPos5ugYIfSOwgc0e
VGkR6K8NYbSabokVfl4MkkqIo+A72ZDAD3UhH6nqy9VHlaKj2HuKuO/bqzWDM0uh5H4LYdQg9QOl
jqgalNopUYEeoSF+y/i1ILxIiasAEqXo8Ip316Kwakk3Zq5eEI6oFCApqEJjGwungEuy+ARYrdZg
flv1dQrc/LtY3aiBVaO//vZkZ8JgA+DtPDoiwSqOVb3ct7QDc+9YUZUv+rUXya4wDO94BtjmfreT
5czkJ3mtSP3xttgTTgPjaSCXFuYi5EcfByO35xoKDgZ9yYCUoucvcEYA4EydyZhWtS4QaURffxR+
+MoPXzZP+iiSQIxeYXqtVAFeDCpPsuo9BqW7XPerAih5idgtpHTnlA0JfISeFCUPrYqXa5Ogzpcv
FayN2ITbHo/qeT5sBu319lLM7cC5FObkhJOetei5xuGsi/5OBhopIE/1WKoJr4bTms/q+DHmDdfX
vNQshv7htvg52wBqUBl9s0AngZG/nGTh+RwaiXCioqF2GzG/k5Q/uCygr+u3CCaISroolVR6aBU+
PHR8+hgFvUnrv27PZG67cG5oXyliF4WFx5HHOp60NsOdpDJQQTM5YjGtjXRcEKPNnVDK3Ix7HNoW
JXbFSs3rKlHOwQsTCGVOEgNHB8gYSm/xaVwpThcoqqN35fCkt0V3VyRJbCWAjMM3cRgkCfmwGYnG
B7VIoqEBfg+wiXOLVypuNKsgih/AvivtAR5RoxkSeK1F3fvA+uD5Yed12rSRIy8F2rUY+aQ0vPK1
8QzAawVC2pBGbcJdX1fTwZD74rmOjGnT4aHc6ppi0kmYqoD1yEFP5ROpKKLIRGiNclrg3nSfkpL4
nZ2Leb7iMsGw/CHwHvReLOHhRa13wL+aAbZW7lypHIyIiLVeIRsUPFQdUKJ5ofTWXOat45wT1xqn
2EIxSU5WaKMz9YWBN25jvAe88OTKCifvlBI3ExIkbQ6ivixGId6A2nmgoMnSapzq6ThWqpCSXouK
B2lCcp0ADaTxyAjwHhu9nN3zkAyC25Zp/IvzQwFAB6GKB0sOfMILNnI2DtJBPi3A5YDklr2siQZX
Z4mGSxRK47QdqKaLuxakHWsZ6Z8j3sU9YCRl7WAV3KDfCXobZYCpGP890Y2EJ+Hfo2DcUoL8Y9Er
GEVvTLsh1gDF1Lq3j9CcLdJVoIGitxA89SwxeY9wupa7ClZZF0BYF+DaXfiwRoXDJflHzufoe9PX
hbqU1ZwL8nSAs4LoV0TlMPtWZBgAiZRqJEcyYSeGZs75qBHNkHVcFfxSrmku+DqXxaQu0jYaUq3D
MhZaCcCXNkkdILo9N0lZPdYG9wd0Bti2s7kxni7EOefaHPKCKRlImDSomRy5nR6G33GQ7EctKCwg
eGQ2nwEtpdT66uf2ps7ZRfwDwIxBXaGCtNClhc9HwMckDQYglB0uQ5KR297Yf3hcvVSMOmcZAeKF
rBqSxrST91KSPJR5hEAQrkz2XrOk60yjRAFuI+GhWwFVBI+S8EoB7sntCc5pz7lYZkejvMg9iabW
ykqjmdZQs+QYMUKGBM4SSzT1VWzcci6L2c2sqmol4rCYAOUjSYYNLVa3ZzO/Xf8sIktRiJZcro4g
xwz1OxUo7n2/reKP2zLmzsDZLFgULb3ljclrsGJ+9hNWHME9BMUX/n1TdgutX0uSGKMFVAMgadP1
atD7l4+dKfdPkm6P9UIYs6ADLK02rL40DilmpFe+rU1ObsTWNFll/wQ8qQV/sDQnqiNnd50MdVVd
E2OH+DQkrTGQoACcpl3WC/fvWTlAO0O1NXpNZfYq0PpGI4nUKkpNYOWZVSn7QtaJJixo3Lwc5MCR
YsU1gNWGshsBSFTQBBQS4V37UwGkSlbswfv5A62jj+X/K4fRhSpHQ4qkYd0EMXEMtdzxineMEn0D
h7YE+bM0Jyas9dNyrBMNuWPF8D5UJH+Ij1KQukp00ufa4/9vYoxCjGigKuseE+OgdalPKjW2C/HZ
C5Z815x/BkngPyvImnJxjJNWhqB4yIjWDjbAVQlvHCdpNOswfkirAsjx5UI+d0kqXeszfcc1JFDQ
Gw77Gm36hLcKdQc+WDIKQFdJEUc6QZM6t1d09jifTZTxJHzQazz40XDP70QLtzsSCu1TnJWIkjmz
yZd67pe0hfEgYVt1aICDuEQZieSt1Q7AYiCVWeJFnJUDTHcQUaEC+IpDox/zTBhHZORVI98GHmpU
0ErEIaOlZkusn7MreCaKmVKqxkYH8ED6QoNo7i91WKG0A1wDmVmpf1CMbiATiVdOoLwDroZxiq2o
90WawVApEoiux/wvLUg2pSgCTwvusZKHBYM197JxLpCtcVY0rs06Hl4FF+s1X8gbNay3tc+vs/YN
TIr3qqISIYCapjyOSbK+rZyzHhrXYAEkv4KBJ47L81AOSQ4WYexiwhVWVEqAYfzwFG8hqpnVlTMp
zAbmqZi3TQQpPAUYbrs1H0ROG+PCqeQLB3z2goPyD+BZ4VKLnBNjV3RkHio/hSyuscUusWIxRPBt
iUDvq2Si+9bgS0T+gy5mA8lyXKEBVkkz2ZfrKLZqmSY93onK0XMGtS+IAIYvlWsW8jiz9uu3HJZz
ZQy43ks5+ogTG+AOe0eius9a0ulu5HWmUn0qhmzfVhG6OVdh4plIJms96GKmcBJEJtgwI7AQ/Xap
WZfvkZAhr7Owf0vSGMc66QXFusVCyrSk8snnHlVjH8hPATp25QUYhKXFZBxrr2aqnPGQpXalPXHW
mDnNhND+CLSXEvCO8WIH8pJExrvGBUcryiBRGCOnUTorMny7nwTLx8n2hvQlCYd7tV2iz6T/7K0t
ZM6EgHasTs8h1gcZVlomeHlSFgLJuZpRA7EdQAHR/o73FWYxxUyDdQmRBQ25XdAdq/KtqbeSbwni
KsqRUwB5rjNNCfGig84HRAWcubLV2rVUgCc2NG/r7KxZOxsMs85VmNbdmGDCnfqYtqNdxFvkqBeE
zK7qmRBmVROpj5S+xIzjeCNVA3BH/gDMDo+XIvqFZFTrXxHeadiqpOmQbeSwhEL3Vcse4TMC0JyF
3ZtdrzNB1ICfhUWxLKFKuoQg1C2RHI2XvnQU1AXbdS1EBnonjwS0iGQ5KGEuhVToVwMoFjUkcm9y
XejmrYzLjfCvt+VSDGNB8AbtS7GEvddFsbMznffsMWwS67aGXbu0SymMunMoAAIiDCajT6KVRscq
CUnpffTK+5/IAeg2rT3GOw4jRx8KJUpUxD5yAxZ3XV5VhlYQqW9cQPYtkWpfmydMClgfqBwBPiNI
FS53SKTgyYOM/H0LNQjGJwkduJoVABQB8Ne4yePULije9Rm6lMhsVhpIauwnPPyZOt3hjkMawz/c
XsFZtTuB8angulEMRrc7bcg10J/jEEnJR5b18ivaXzzXi40lwJvrOBV8VDLqGWntNp6CmGAqKbhp
EEYZ7w9xvgGEV9egzAKZ8fIX3nZuT+raTUIUmKJ0BdhTqigyBm7iy7ptBwXWVthU1augPgvRGuTI
owRrtLCAMyHVpTDG0IW86OfcBGFiYgnyXlIAnhESXne6Ct0VT5VnT0ucUbNLeTY/ZtPGHkzoYagi
DE86IrUhmQCxjfij81aLkKFzaymp6G4x8BCiqixJEcocvC7nNGxbTgZOIoOB1HxXAsKls9pqm77e
3rqZiJ/WUf6Wx+h8FmpyEWmQl8UvjUwS/i4t3nHDMI18z41kGBy9NWtjwWDNnW1kb1G4h+gUL5WM
cg7FwAVxAnA9RBheBDx5A4w/thAYJC5WIv+iy+vb85w7d4AuA1wyMEhQ90YHdOZTQPUxxWMJgQ2a
tKt3LT8O3tdtETPP2zJ/JoNNMJaKWIhNxdE39Oppyiarbf8Cdfe7TDMXo/AgFPK2UEByr/duid6o
eHpFneGCw5mperocBWM2oyQMMAzMtO8Ls1A+Si87pEPuCF5mhiDE632EyzuOC92qa4EvniwU0cwd
lvNVYBQqzgUlRWMQjWMNuywKMsmvk7BTogdtWMhNzmnRuSjGHeVIGJZajanyyE9XRUV8zZLaL6l2
ENDF9Urr/sT4nEtkLF2uSJFWT5AYj89R6QL5289TwoEWouleas23A96s+H+fG7/cUsbkDRWc3kSl
DtpLjoybvOTXlxaSMXB6Kih1TTld6mwKCGBJwQjakToLd52U25LkHTNUb06Z8nj7yMwZu/PlZMwA
V3tFgZJemAGpI8rwJMcN0RogSwffUbQO//3Nn64j7uGagGJhlAldGoGpKaMafWG4eaQ/fdPhwk8y
w0qFl9uzmrc1v8UwSoIX6U7Q6Alopmjl1eNebmSbF8uFCHYu6DufDaMVgIHw+VqCGL5+zHrqlOir
sKlF6ur2fP6LSfk9IUY9pNIbI+Byo1QMCfkhaWwlfFUnS9RcqUdXmEOviYo5BRYeeRdCi1n/BCxw
tGagRI2Sy1zumT7UQj7JPkAnE6X/TmN5cNV4itZ4/9bxyph63SNXyPXr1Mml1VVtvpHxmmtXUco5
t5dh1rDh0RmgXYDAAl3v5Ui4oIhjPcZIOP4bRFF95RTcNkcijF+Kp5YkMQpEC7SiIIUk3fDNXLOz
4jnn3/wysPMiXvAXs0f/bFaMFvlIAshtESCXmTjog0KPeSmPKB4qSKqEaDl/FcLj7XWcjeBQd/jP
QjLqBO/MaZMKdVI0FzyMXGvzIAuIVNOrrK49GCPu6O2SHtHducw64OyfCWVMjVF6YQuCDuBZFQcN
1YC8sk3q12QS7Frwnaxq0JyAtMsBZa6VsYmXKiCXtpRawrP4Q0rUNtQqLHMKTucgeqYgMbjGyLKt
hQsvg6f251tTZWIdb1C6MK4xVa1qrbCfIBPCpuiljFWzMn6lEggyin7bKLFbiuovDdwIPIC1u6Hf
8d0Ph8J52M51wn8aQmDiDcaVBs6NQu+xrKJtU+dmYiwRpp4yodeDpniFCM5A9sPoYSmNwK9tQLak
CDs4PLMHf4wcrKboDscchKY6ipu74RE8xWr/3BsblX/V2iUogll/BPK+/wyCURKhnLoKGwV0e04F
n0z/jstpCCKY0Wr5EhiotTW0iragmrPu4kwos12hmMZ5EkBoXBGpxMzxJlkskcPBVM4egH/mxl6n
W3Db650CMUUba6AuCuQYvAphjaL4QABpVzW8gH9VeBSCPutNrQ+aTd2GQU2iNGy/ZSGSZRJ7o/HB
g3Z2CwB7Y883qd4QPzPk8TANXvMr7+JyJ3S1h6Y2TakfASzUOiP4xwJH7GPDyg3cnJpw4FrSFIXR
YhSlB+YXPSk3fqQ0KxSQSNtcK5FZKjnhMABJ9Smv2hAJJ5Bmrbyg0F/Tuvc2ceWjAD3vvdYa2wJZ
O6mf7jLNSNyIGwy3zmqQGHGg2uv1NtulUa1ZSJBV1ogWvxdwEfUbTzVAOAV+BmQBDT3bJygRugc1
uvYXsP/0fdpORUtqTRfRsJ93mup4ipxtpGCIHcXTeCtDzSeIA9HH3xe19Cts4vYhr4UwtQx0q+Mt
bcqsqUmDZy7qVJIEqf7QJN2oEUmuAN2nTpOwAlW1kqEKclQ/eSzgNih92sOrtTzKiY0CpMulEQwr
3cDTGWrXNICeUoqb1jCqoz514zO4BsoHfRiC+xpNmRu9i4V1iW4cO+k7/icsxe6Q5xX/C2RXxhp8
F/gXPb1KnWLUytGcRqFZV0iob/wYiG3Ag/QlCxl2/QUIEs0+KEe1AAAmn315IOtxvEBtPdNHhcVK
0NMiheNLKnnTRqOgEjFojMyJ9RHdoJXnKQCl8+J2IEhpiyPRI1F4HIfaP8ieGNCuj8S7q8G19YCL
INhd1VJP37XK92qSR34RYuErTgcot2aseDmTH3gvbjZgoeX2htpQ2Bpej2ygEYw/aq3KZj6BWd69
7admPSOoPGUVUNFo2WD8/ZhArwHdAbrgJpdJM5Z7VZ5022v7v9JI/4yrdqdlGLWSj+vbkueDHgPp
lFNZGrAsLr1FWEpgVxpSNCAKteNJdWzmugEW3lJ2Kqnz0T3KwTDjUZzwCUAnOAE39TzPFm5y1A9f
meSzUbB+uqlynUfy2kRi+Q4QZ67MrafULaPeuj3fWed4Jogxux1QfzlkyAHMXbYtydq4I0Xk7RSe
+9WGOummJVrE2RAEtdkSrdzSdeQXLxeYS2IDQEsRkE/7rSScoHwq7UmAcWp8xI5WN+wjzf73s6Sk
EpTiD59sw4WMhps2GSGTrz4oCVyvvKpgZdTbV2XpOXx+fkh1gCVeB3oQe9PxA5CJoSYDxET8sz8A
oGKrJHuYXUtH/ZYmOyE4hARhYYJzjgwYzShIBneCcEV+3RmhX3RNBqKJKSMKIGyDJrQL3H9ur+Os
GJTPAmKChyC2Islvx7TsPIQ3+bSqYhCAcXux+bktg0bYrOorZzKYCByXC8mQRMjwtaJ0hAqN4CXY
3BYWbO6AnUuhMz0LCr1xlNpSgJSurwAbWIJbNzZ70aoGfyHKn1cICbdevHshf8/2woVqVkQcB1FK
X9lTr5AeRlQvJ7Os87VSNirJkMgIKt0CI9LScTttye/lxBOcjtcCwOYg94beepGnKHhnEwWQfA4+
5jQ1negp3RfkzlxtD1vrx7BWS5U8J7P8W5YuCsD/ghCU3SMyBdM2E04NGpf3ZQhXWVi9WdvgELcG
iyMcQa2LnZuBBW5rU8UnrotmYw9mbwmmRyLCk8LkrJ54tmYpVruwAydEtatxiQreedD2L1w9Z3CJ
z/ecbvSktOm4OquzUP9t1hjXRH6PSzNDE2GmOTq99feoYiszfcszNUs3iwXLe4VohEs1j4YptDUD
S+m6cEbo4YiR/hmIPq7DhAi+VRkENkp9qh3hzltx6VYlLVboJSBPX0uLIrIngBXPXIs6PupyMH4M
hAsIiIPEg66Z2fr9PjcRV0pAXCXh2nOK1WdnJiQj0JyR/AA1wVx6LQE+HHPkgcJNK7RFhC/IuuKK
famjZQoaS6mMVGJZ1tay9tZ2j9859MNxiLNeE4Jf9o7j4HdkTdyGrF2XPLr48p8fuDVnH+SRuPjr
NX59xPfhe2369/hi0g8TPyz6xTSJZR4O1gof2xVkWfQLPk180G+h30r/YH1tj4fj9mtbWAX+tN3i
42tL/xeMc7ugEacmxws9RYcxz6PiCNogiYLBbokSZPyQpDpRSE7e/1ZO6b6xNDLaIQndzkHhupWa
371Tmrpke0/TJnH7bU9aciwsnvx86abvaNa44RbGJlypC04O5TkB1x8PVDiVMZiJOFRpziWBuX1L
SUx8utSfr6ZtHhYqRK+wT3FGAZYgQx1UtHpD1qU2BEBt8JQMNwTRrSxsuuvuaish2I/bjuaExX+5
3JeCGE/TS+IQj6EHnF+SnkwWME2h3aot4U8SJkk/U/zcvr1Ze8Pe3ztkPdCJuw+fMtnJpLQUu7AV
+5M8IEwleMMhr679ZK4OX1/bJRauK0dCL+fAGZdQ0gSyZyzR5cK0A7rCxRppqOIzkk30seFu1m3G
t/5j+JUsePqrXYD6QRcNlHJg07ERzH4Dg0boJi4PzDfnw1l/P3zad0/+omm+rhahVTyg+sI7FFiY
tas3N66Q2mBKQ/OoEOw1ITusLjHt1YJWnV53zzebzgfxEYi/QLBMcXwvF0/0xCQXcb0xYV72ztv+
7x8OrMoexoV+/G0oqLGgFsOl9mON/04/Tz9sm9gZ2e1MmI3D6uewsrYHGIev4+q2Xl45BgwVROgq
JS6i3bQ840bTslFkL2/BwWjWJoxeeLJY5mqpT/L0KsasCfDF0BgKpCRkJ1h/zfd5GqcjFp9aM9ha
TNomC6dsbocBWicgBQh6IcQEzA2jkow0LUNwMMZkuz1urf27477i+LzaC1ss0JvD1XTOJDHmk898
wTMCSNru99g22KY/2Bh0HAuI7MGRDAr0Sx0KcyOP6nCiAizrbe98ExfqYK4WbO01ZAEU4FwOMxGh
S/MgziFn//7+8fz87CNMeYbhocHKhN/jTxBt72xz9fRTmE8/Tz2hP39GMpKA/rLw+HaqdmWXFgUG
qJrQYZBFFvaxQoMiGDsFaAo9Lut7uGT4SDjK1QqO8vYyXydRT9P/LYy6orOQtdfgBZWSCoP7h+N/
hJfHVFfUQd8WdeUC6FEDmLcO4PeTs2EuozzSImNjgO6URh002ljTY0/PPw0BTuHAksz5tTyTKV5O
zzfioa3LBjJRaE7wBeB3+HrEbGNEoN/uq/uwe9jt7IVNvM7zMpNlHGtbdmLAxxAMC5gTx3l2f5l3
S0Zl9ryfLyljaDVfEIsqpNOz9hoxYD0fXGjqy5KaXD+NMdNhPJQaJpWAtlMIerOctYubzYJ2XN1n
TtqhIkRHlQYqedgWPinKMy4e/96prUbewEBuWw6cf2F/nkyluaJnYKHydf74n4lljn8seWk6CRBL
9SMmb635dgRyIdzBaDYWvb8gInQeCTwljToaRB3EfQXs6+lOlRBcKPET67/gmE6IZVdW4GxgjGPS
QUU8Adjh79MCJbL2py84OPTwUI8KV0kPK/2Cr/ixw6+nw3QKvrFaOMYLZ5ielxujYkuhudIrW/5i
VHRkGNDf3puOgo6FXgLskyddGoFEVZodAZAGUIcF3AvEMcy65LmRKHKFJk8q+HRPoVcVegt5xezv
zA01k9bBWQpqTnmrC8FoLFUAtmHgbouCSomxlE2UcVGgS3BIObn3iU9SMzU78o3fTWTAV59GUzbG
QDAUd/dgPq4f3bVtY0g/P4cvRFxrB7YHl5wt7kKH43F7WLXkx8dd/Gsxfr3KNYqIA4DBAyRahPeo
Qbo0fCWnKlHL8TGoxMj05v3URFpNH8mHv87X0WNBKjd+Hq3+Y4n24tqhoGXCAEs4ag/QTI8E4KVg
LkHH/IBWVeq97uFPn5+pS8EaPI0EUdVqaV+uAyvEVAg1IQ4IJcAnYQR6gdygbVTkiOpOn+EqWTvT
6ltyuU1xDM0P8G2YKsEzhgmgqqW4nRrxC5Wg4RycNKItoCkiSLmca68GKqd2GkS/iO5bZ8XHZN33
ruDG68ytV+WCTbi6F4qMPEYFy0xpebGAvM4RnoS37k00H2PTqy3xYdfvxJ1m8a62cOT/i1BUyKPX
gmZQmKRWJbdc1PsQmiSm5lvv4WHadavPGiwmP9kWFtDBO8tLuRRgsnfgv+f6WywTLYSeEYILCmIN
0RwfD+kPbwJ22gz5bf/rdbTS9QtKWhYL6qn1uNpRbCoSV0DtQAvy5Y62PM7MRCc7GaTcKJ+iO7r6
vvxprOeHKCHjfYA1RvKIRC/8VrVvW9erS+dpzmfSmWilNOqplAG9TUaFTKiCOMLhAKPKszlXfF0C
Hz61GV3PFc8DuOuKyGMz2punIUpOAE5Eol35Ux5FmLNkq64Fd3jM34YN8LTMEhyEZMlEzApGYIuD
gwsEss+M4Dr2urbgIDhNbRRF2OilKd1sqzwmpN+Nju4Yh341uJG9mP2iuspO+VwyYxU5zfNET6bb
i7kRcVM48kNDiL+rfUslOnmpV5l7kNbKw9LenpptL0QD6wM82wqIHZF0AurWpWZ1YBgCOHqKnM6A
BKe/Mu4lggYiy3MAgOiE29hutulBNn2kagFufnzoXSDLw3plJH2o76EDW8+W7+4mNzPztUh86yVZ
uHOJdPrsGE+nHPdU1L5f1VJPdZ1IeQsyRUs9DkSzQVNqS3fvBWIglAC6zS7cdGa6Dkh0pxySR2Od
WjADLvec28p64TBchRqgEYBhR1k3rcHHLfBywQw0EfB5IePx2tFEEtZEtD2rsGvfHUXCYQ2nrwWJ
V+ackchoh2+gCCsBL4lZcU545FCAaJZmtvV3JY6D/Kn8H/LS1DkxK34xSSaaacBRg4JsiGw3Gbcv
Ugj8NszB5N/CFDRZREgttEi5tyd6fSuSwQ4M52xIWFoFO365tBKnTl02qIHZWeWdTzSib7T79BFg
BGbvRD+qhZIDZKbjXXb3I9k9uUtMnuh3KfmrJ/7H7cFcZ2CYwTBODc/0tdLk4KcekQ9UaLObPBLA
S+7AfvbR2J4DMJTSzPEyIBI1J96/LiNi5DO7jrYBsawnLMaIXGRK6rvKEe3kGVAyj81KWE3uC0AH
nISAasVq7oDYtWlXmWksVDleG0UMQwfuEF7DkfO4ai6ofASdYYNEVPNZK6RDofg63Pq2vg4+pjv+
XnF9Mw1s21gLSweN7jajgxeSr7QB9RNlB8m1jSKR7k3+ad3pHqUzgqnsufdyV4c45UsG8TpuQ7gm
CMCjQZIbvLasEvJjp0YcaMvMaCdZ0Tq1e9uwsfUcAmnJjX78Z23f6SaQjqzhszXbhtxWvJlTcDkA
RvFCQ00lD53G9OrncKspJMJO/2l2b1+6M24Gy98OW/lHtGWCAqxsGz/LwFsy+c1dg+dEjwCye2lE
V+4JS0KDWLTz4VxqPDOiJJmKuO0QZwWS2dvojecSmOL+r4noVgPOSDI6ETnGz4hEfPOLB2vqwgiu
wh86AAqYC/Q6qODptnyWDZL1gYs1BQPoQhxBagPke/+hJ4uxx7XduxTEzLSUoyQRQb1pKk/JTgPn
AikTUmzDdWq+ip+ioxvEW/Bu1ykZZnKMQ4nTDIjDKmTiAeKZ3/Cm/KvFen7r96FZIaOXfmRLIufW
E2g26G9BlEODrEtDqzUlV3Q8QmX1fbhHp0uJZyX4+27lu5qB98/JtntrhFal1pIyzdhVQVJwO0Fn
FN1MlXEtuloNQqg3iRmvopYMT5ljmKi6s2vgnZocnoWN70k1p73vDBOpt0tvnrPLfSafvTfwUVhI
8gD5oHM6aGu1gjvVrcnM3d5eT7T8TzCfbh/pGSN6MWe29iQcuqgNZHo1yQkK60m80d5AOfwRm+Xn
gMlbgT3Y3muxX4osr5ticGYBW4RgBT1oCszZ5U43oYjGk8nHe9FO+qqc6S3dyGtpX8Gl2ahDyUi7
uj3XGft5IZFd36ipcYhQDWfyoym/56vBiu7Hvf/YrRKS7gcT1tvMDrwTvoD2Sdss8qZcZRguZ8yu
dRYJHh+qkB+suXvjycfdtzxGVrzTn0ffnlZaTDKzfBbvJm7BSl1fSRnR1LqcmalBCOLYk+jU3W7H
Ryvc1czwezRIi/71+94aNuIWtwhLer695idciEtXCSxbXAw1PJ+D84I9z4nXqpyYVLEpu+GrDN+E
Oe7yvYSr0pazQR+zNnaDJcNoo/zDmoj3/AZU4/WwCZ+9t/JLXtCBmTOG8VCsYMo4jZidMWkAxJkU
JUHdnHeQHwUn3/h2Z6CqQnQQLzixVfTEXLolXL9WyiKicjyKIh+GR4pTUvps9SvAEwqdkcWm9ATk
7NFVUNoh/8pd4w6Q4NGx3gGrbyFIu050U5kikIyQEEApx+n4ncmMvEAT6qGMYUw6i38ZQtIRGYUt
OoGC7/R7HlaU2zYOXuiXlO36VgDRgLOj/ByU44SJD/MsloFKjDVGboWEK98Wf3m71jFc9NM/otX+
4baOXdWK4NUftF6Ab8UrLXZVFy+VW5KToepjjsbCsCVO9das70GypJuqGz2olmYGuCa/NRuVGG7x
k5mFabyAzwcVRuFSpdt1QgJjQe8N8p4U9fcKkK2OaqkWotNYRBNNoYpPshUK1UF/cR9+3J749RvD
/3D2HT2u80yzv0iActgqWnIeT94IE5WsHCzp19/iAB/OmBaG9302Z3OAaVNsNpvd1VWUMSqElg0I
7cscxmJg0VfNZx5klmbJH7ydOqPH4jRedCnk3Eg8UfpAh5E6OzJf11HIIYiIxwYZ6Nl/T6xoi8Gs
HM8g8RC6rQ8+SX0X7VkTNrdZAfmq/yxTHmU0cxyFapxZzdkFcf93tOE/msfU0xhvip/hfipcXRmi
vmhhZEnYxDAE5gnjVD66s4caGvJr2VQ/861yh7eF1ezAlKjumgeW3vnCbYx1AgpGZtCgv0nTXrYa
14hyhQ3dlnfdXj/IFSoetSWFlmFFVvpaHqb1xVdRx3tiuBL5gjcL/2WZOkOKEZdGTFype9YVc8/N
puCptqSZ5QfkOSa3MRO7XSfvqTcUFvNBRf76X9ZJRPkVrBIO+nQxugVW/QjAY7TaC6D6e7zYVcB5
ictMtJYCFPAEeC8gxUThnXKnQTqD7KpDbFSP+Rve87t5xQH517uYbeyt6o1Ftrl4Afw2SLlVdlb0
SMxh8GIJ0LA8zKvDsMbUxEHyUJTlN8wQfPsuwrrA3i7jVYTOC08ZTM+5og45rt3wmO6B+kcYGgJo
jYmO9BneMXyHPD3o3VPBz0tQB9AxoOP9pJbyKKaI970FSYI4t/pd4YIT0Kltdd/7UMT9Tu77k866
4m6fRCKut392qUUOsxZzVQK7BeBnu+6AjsYYpOYnvxFRAxIQ55lNoqVj8sskPSsTXsIuiw1817M/
b6S1ZNeWsTOsykn89oP/EE1tM60UnNq7mXHLLWUuv1dLE0Sk7UVuodmQWdmjsZGPo224IfLly0u3
Dt1zMNxNJssm+YC3GwspAoMAqkQ64Au9mozKuc+s+fmyq61skx3mQLISVvAhF8eNHZIoAIdDZL2o
t+2QapkSp7DToro9n1DKd5OgeioqJ8Jc2nry61P6AAkkZGz+375LAZDhrrhCf9BdmgSQxQ0PVx4a
4lx0I3IV6+Ild2dbcUGpsFIfXSgUWcNWfU7cGE6lu+3mYTLblfX3D1jKzK9+ALX2UUn0Uo3wA0Z7
CwDyR7Ju/K9so/rpTkLRVi3MgMUCxrRJxT9JTMZOrS+If9t4MNGiMvapq3rJsXhStqgrch5myQUn
AVaTsVrSDaJ3WiOkw1BGIGq71JGV1UhpObLaWiP1Ske18w33pQSX+37NLJks3SoogyPwgjQc73qq
NZWNeGJO9Yx8JWgGC9TctvjZ6NaAjDfqTCG1G5exvKVIqGkQeUI2CgEvOtG/NJUwiZqUWXdnw1T2
qL+/tGZXrPi1dMztxhHvYHzFOqaLaQPw7YB+gRQHOlTUVy3kLJ6TklwvR8OVvfJuXhFCUb9zNpOt
ISs2NyDLwXwyK11aWK8mAZpHOroqckKqWlONQ57xqZKhQNRb589qk9xNwT2Hrti4UtwG1SktwPN2
L5rFLnK59ZG8Oli5y4+Va6dCqQgNZSj0IWfCzBuc7lf2oIJlgR8HlVQS4Mb+q4gCvV074WvrTQ6G
0czHrRhIruIgXs7mUw43GILI7tC+4lIT7GlvoRNZ8XbyWCyXC88B8D8Tb4fgmQpCEyqtgrwIB1oB
DuHlsRKd6EF6518mW1S3coR3IMP7bsM1AOo6GhVQZUUpkm6uazk3NWGpknJd+9i/geX9XbLjzxJz
iEDLN4BFf4KK/qnb6muWMN5CIwy6WoQ+FNyC+BUqCfG/9gAlUKPGiFRmrbEJqNmhHeBNQeO3qMcb
FveQWKiLbkAwvuNeG7N0Ki/doEaOQUonYgSZm4EKrB0ARXArYqACQno0kkNoSaUlxG+R9q+JJT23
zgmlLa937j8ItCO5+8hbB8V7UrMFg5RsJ5vKPAflKXJnR3K0Q+HpDmNvbk/K798ElOb19+EnIbpc
SO3nAlkd8+KARsfp3s+8eZjsCkjtBF9iza1YAVe8zZFQziTEp2BgAqyY1pUca8y4lUZytprn7E22
mgJwrOERQ6RutJF2Zn2xZDN+C3p8qzaA6Nv3N//KrH+QMHB9QPEjNEgKwT3BPEmHiQk0VPrYp2dL
gMwIprc9PeDfUL7OHkvvvC5iaw7G77F1RZPx1W8TfYxnku4xgjJq2TQkNi2kRNM7tK7LnbDOPUhp
2TwHSJqCwXWM88ypOTJGIxeKjNcm6btV0HqQicCk6BV+cndf+BEmeZ7IVFH1jb324p1wFF4lTBQ1
GD76/HvFy+YNMuFEyNFuRA+bQq/l83xBf2DPx1Z0Rzgi8aF3hjPvEivxo3vDAyPWxSaV3XBX+v+h
io4P8OsXUNFY4/icG1OoQo+u4Cqn+D6GFoYtB7VXresUKA1LC6zohX9uTIN9A9/e+aB1xKMOt6wE
pJFGzuGvOJTE4CAUG6yfW4Xb8o1rzfFObhwo7doK5qHNnFnHvk1eYRFYKh5yPnC0n6bZL4u5MM2X
VsCG80f1KPhIqMRj+5UDo7BST51mcw8h8G4WGGVtZlRZOlg4WkiaiaoPoGvXq41z8gVk5YzEuXiG
w+3jwQU5iB11Njba5lOoR1jlO/MBvbhmA2o8eGUSKjkq4ZCrSZpjiaw5X2vu8AyxN5OHdEVqTofC
bA+Kp556+w3j3ax0eWl/MRmpkjsO66XhlIWSRHoZo/8FgSZnNKXIDFGvn73ezT5RmciY28sySAVu
FfpyEV/AYLrpvws/DIZ1F5nQdZ+/eUhmmKxSl7hkUMOUGYrmSFxvYPxyafSNUYvoY4KEy9VOhplA
gsVUY/OwMZ+eZssEtN5RzRV7GnPpsvhtmtrWNL+A6HWEaWnf53Z7x1ncDn0vL9qSt3ztV5Zjjk50
utjFg7yJgCj5O3otJLJII/+tndb2LnQwZc+ccLb0V+EU7cpHwcYFnZ6+uNf2IBwDiJabzZbVWF8o
bMKFieKpBDwLaeZeH6MyuoRREaJ1jDpqjZGqb26foJVducVaxHN3ozkXWJ8ddRcHTNQO+eP05Qgq
ZojtgTMET2DqowuXstXrNsotTDMNhok1b7ItVBQyP7NTr4/Mv7/x0g2BXBTTRiq4yqF3RmVquXpu
BlRyoXFmzS4qCVYURF/NKn6KjtU7XFu60ytT/BQROxC3AJ0q/Ozp79+wUMvAk0HGNCVmnaD1STMo
SIkCYhMdv2EK+C/5pSYNXkyrWdm9YvVrMFU4kKVkDVUveReSQpQXoPNGZhmp10qccl3BiYAMje7k
iG/hq+jMyAjz0o2+ih1QmXsDtVY/PbKCyG3VSDbQ+sKthCgNdQlqi5swmqWaNHbRk+Ans9FM1Y82
4G3XGZu7sEQFvXNVRaKFjhOKNtee3J0LoT53NRKeyVTu0eyz+cc8CDfaFryYqNRv88/CytfngJlo
3roxLCPpIIg9vLnpiqMQQpVLbtBITn3xNXzDkOIGOMmTgWZeaJfPAw7u6nIB8j/I9/Iu/mLGzduP
DGVaFJFAEm+gwHBTmuNyvMBk3Pz1rj3yGBx+MABQunif561ib6EBFNua9ySszMgH7TmGISt0IwtL
R4Mf8+3MSuHt1Yy8U0ORA6knEk+aRriCMqshl7ia0x4WEEpW5QZEtdU6XEUiGlEoEhYeghzraN2m
vMj00VY3SJcTbTHKA5K8AlIGdDeWeOwf4dyOBB0/m/fnoHSh58nftyvGYb5NBoi8NlQuAWAHCJKG
kw+XSw3trfBsTR6a2mdTtMo7bX3ehwdAs76LyMwSUwRshLNZkOeFu5KYJlwdGGwANRS1WFnKujDL
ELiFk3KSA9nhnPRdPr4ruwEFbyvzMSfer6bcROYrWaAP8y6sePoDcL6O39e/gcp3Uz4BeZKB36B8
SMAAhbiuSac1EU0+dvp3lVX1XvDzqzWTS/xXvhkn53hIY9wXsd9vS0zT2OEGCm9IFoLCFI6cNz31
wMc8SvfdC2Onb/OD66VSAZSDSN5ZFrHU5hk8e36i28MTxozBwUQ22uruMpflXAvHCMBynuh3oKWK
3v31ajsoajdTAnduQNYQ+tX7jIm02oSqgBntFava8ncjhwk1xkoXTtGVWbIJvz5yykkpZmB1wJA8
5Ler0Y1Ms1mPVv9cn+o1s+14m/MBFvBvlXTYFrh6nGsRSWZrRh5wdFgf2jY7nJvUzL0Q9/EzhCHs
+O4kBY11Tm3CGZ+yLo8lz/r9K8iv/LXocuyrLozxrWfUTcxsC11QKz4Zzpfog2wIAzBVbfbr9chy
q+WPDQidSh5RBt2Og7CAnjVQVMbAyWArq36XW9xbjhdbaJJyKTMFWjyyRAT4/wxS93GPgVGxFUiM
9ISzG3rjfXQEgH+2BAy+/BcYHXYXNCfktcRjRILy4R7UsNEUIkD21vjRYR9zU3PhxKZ4SoDrqo6j
xRKyWug4XtukHFgvwPuuRjiqoyt/Z+uLAyCZV27Ou9oHFMFVfNaFR74ZHQZ/L5L6pmela1RtgEHe
i+7yh2ST+aNTWfzd3ydz0Uf/fcuf7PaXjypVEquXBmYGV3P71GxdBcsZGC7JskLdK2kRT4JUk6/3
MdvRMdyIJa4vyf97LYxP9nO7/VoLWsJhd77ASroJPRC9PLU2pPRcVnRZKEJf+cJPD+yXnV6Quygd
YUc+Cghm3bpxQB3+DOTP8e8FLXjdT4ILMDaq8IBQUhdEKBhdFQ86GoYCXlF6ZeXfBkCqrUSmcrRX
bqueMrtc/W11IQuAVUKIhjRAR1GA2i1Sd46TOkRTySnuUXq2cjdF8c3YnP1WBS6/WEnFo+ZV1vFi
GqhOGxvmI+52KzFzjyUbCiTnNYzjXodOvhUNKOvkSALM/C57FAYzclLBQiJgJkHihWAIkQDg2A5O
5OYnSLn+/QkWHlTX9snv+7XFNVRrW0MCUrcPZlewz678IuwmVzTPD/r2U/PePhkGb2P2lUH6HPb8
3IDrDgbDV0UwL2DVfhzWgmk4yrZH4e8bfRXWGm/zTKLdjqcyj0YDQcdcrzHlJ65RRmxzY3On9FDv
hlOq2eoG3DqDOXvGq2Bldh1aksKMOgtldHCMYHshg47SJurp17aHvK7jqOtRVjwNSNw3z6WlzQCN
yqA/2A3rBLRICgpStd0f8vfY0eGCqA1JrE9w20XAzyDPGxAfQ/BTp6qb0iUcS73DQ9IIXaU3xe1k
vecW3pPiwShs6Vj7yQZlVZ8VdRcqJKgw4vpCCmaA9pBu7wyG0sSXCkXdHh16bWWcvjB484FP0CAd
A/jM41eXtbGqni+GzbpZlpwbVDtgWgRZGFTB6fiV1rkucAY+fvJm3EOGQDXnjWrjqRmhMoMsacCk
je6y0HW3c7mkJoOhYNQayZudNqv2YwReSRQ59cGeHHkb26Iv2cV6cs82gWXrdgzgqFkWUHG0C89+
CyzdYUzbL2DSr38Ele0nWqU0Mj+RxxUekjhZ78Y6tNttgqlkY6ub9Wf2tRHNbF/ZOuOq/Vng9ZV+
bZv2trrRwfsK23A4sAPKr69or758KIG+R2poqkdMt73mx/K+283vagJ6eEtwwjdGpLl9dFz/Ciq0
QnalgLQIfgUgYS81hPtGs3rPHzbDI/etr+S7LkPH7m+b4kKowegu5uVx3JAn/gAofoVTKUkgoTrz
KKNASmRfQ8Xb60AVp+3vU8384M34W71/akzOsBoHvJc2GqxAyfXwQXXXr1MWfHsBlohKMDwfeDUB
yEuNCu9qp2hZHMo5HvUXEHqa40b3nczLPMwcgVUF458c/OFizr35wHnMOZDbLYB5lEhxICDvhPBz
Hf3kZJjUXFBx5JV1drGBYHMHczwm2/nYnc2ac99E5uj2AqqXVL/R2kBRdAELOVdK2Sm1As4AszX7
AF3cLjUhX4SHbg9I5h4seQBQVysJZHTNhDZzbgH9CmV15IPMOfLbhPD6x4jXXyCbofN5bvFjEHWB
4EsHvBIiRLrukLrYf/5ZuwMWFrR8ibVjXLUL6c21bere6/UiEbICtofn7HsKbCFyalM+9C8f+ufs
jXikdavLRtXM9Kh5JXmMM5/Dt6/w659ARaEe00dVQ/aidIyT9DxgekDaKh6Gy63R4bZH8VixmAJu
EYyoYQExAbE2lKlR2bv+4j0ARJeoKVHa6byJjBq2W4Tefds62WFkGVtYH2AakH+Bh+Oep6/3MAR9
UFFq0AvctV78JIPrcSP2Jn86ZM+xE6Ur5M4t6zJf8Kkro1R4Fbk4L/QcRkGk5UUrwdShFLpqX6on
bSuuxL0CjXswMORrgZRs/45wC/cK+g2IJzqZdxIBxrr+vJoxj1WY6zkGL0Kv3qa+HkTQDH8XD5E1
HovHxFb85CV7Sk6px6ojLXk0BrwgsYZ2qQCwPPUgHjG1eWmrGhenVdyDWxuTOIpg92eUztoUQ7Rk
hjXbRJ4OAruzgzD/VHjMXOo2g8WljpYLsI2AAmOe8voLDF1zLjoOP6J2zrGTHvIHfcP7IsSGAjKp
IECf5j+ksNc26bsMvYmSU2Cz2WgnUAiSCS/lTsYkfQ5WTzz/LH2vBYXF/+9Fw2vD1HaDITwxxrhB
uft4Pgw26bC9KGsRFVrd1xyMP7nGo/A4bENLsRmetnCQNR4xXEe9DCBSehAFo8qEggQquOEDH1Qn
lZgT3VrHBNDE8upFW7inQGeLBheQ9Nd7muTDBHqRCaVICM+hJ829GYMN0BHq/Mx1LcQMFNj/2aL8
h5uzFITlsAX0cb7Lt/pn7BIMueiKewvdhi3/zjNU9hbe16So/88mdXCEsp7EiwCbpROju1PiZoxt
QsslbeNdZwY6s7rNWiXlsRwvkAlBtAE13Lsf/GMWoY00+UDC2gYYPgXrHPQ+q5m0MBt4tU5abbjM
B0XtRqwT4kKtg5YZJCss+VSsU/ugHVtQPf7tpLdjagoYTMjkBUb8EZPo9017ludUNJISGbbicrv3
0c7fWrNBh7tuTW/6aJ7uyNks1ptsD5qPxxN3HwfVK7hMvb9/ye0W45cAQAo2OyCmSEPl2oWzoTLq
qjkDfbziOk8/8qAmFl86xVRtGRwug5d9MBKM2zEimETVBKsnvJ3Ac16b7IxLNuojlOjnfbwZ3cGH
4oQlvJYb+QPkx6xQRFKlq1cFZY06NyCYDeHBsNa5yKlXgB17wrpZzzuMM4/I7hjf88aBiTlDJZkk
aNIADbpenIYHVM/ndWlJAggCOhAAzeYPBkyFcu5mCGbrDQ9LVsf39sEMsyhH4XrDSx23C7WNodKI
YTNeUHzy072+vVc/RR/jfgGPAhhm8FrbwpniEoYf3yK7f8wCkIRuHHkxy9ernYpIi5tqgPfs0QEe
7IjwUuj3yGUyT9uWm+ZRXdVrw2cxgdxSA1CGKR9SKu5SVHkPX/VeRxie98XmAvd1pVNpZl/Vpkak
QlOuQ2KTmvUTFzg9IMNvEwDBis/M18l9RjsZ0Wb4v+9AOZkK0aCIV/FzutZRVtoJWM+1Ci4U8VSV
duuODiYuV/Um2WdPFqTFGD63YB202WjAowUP7liZytjTWIvUHNLzlvqgv2obQpHcWuHBSEzcEGgi
2XMgCia31V0MkjFsL/j7lW3KA+q0meq+hm0wiH/nj83mfJDWQKPpWLZRWbMl1Wb1wD8xzJI/S31w
cBOpwJTA8VADpY4ZFLBQ+q1gllurYL0RNtp6XhsO99XaExQFTH7N7DvfrhRQHYIoBSETIAcqdTXF
wiUZtaGsSBfH7YNkV+7KB+ztCmUppLIZxqv6lXbPWCh5614vlFgFz7TAi6gJ0SlGGHdn4Qz1QqvC
SwsNupdijdL2FnNqNuSQPv+2dvvwRwHqtzUqjGTd2IIEqUYfZVrlDgi9HgnfkbYbgmaV+cYDyL6c
wekwJid5zV1iV8zKMjkpN+sl4wxELx4jXtTbX03LMpHzrkKhF1TspN6j+vW2WUXAOfowG6SjKbyk
PnN7bw8RniWo8mKD0f2FLDd+2K8azHBGk2FAMLOmowIO+CM4TcpATYH3y/3iCW3SoPAmO/NDQLdZ
8eMWJEWw40gjMXSKcjOwQtfGi4rP+XOWQzRvXyaYKxj9zJsO9bPsqifVfKu+UehySgfodg9zSazG
0E9HkProaEFi8WChgBgw3RE98+e2kCW4dh8QpoDpiJTdzGRoHQE5wvvharILJ33Qn/53BB4W/suy
ToWuOTPmKCKWlX2+O+87F/BD51C4Y2fOGKsgh6p9H7ZNbSqsF9nChuNBKgI9jLF1gFioDT/n3NCK
kHaGoB9UxNECL94kp0dxk1nPIsGI+rxId3QMrgDtByYA8kt+uVaWqOq5jIXKkrdTEN1NuwQpHudH
fg5rPetRchsaoezwzxqdzGol9Jpijq+s8ybG1EO1id1ki7emG3mzp3gN8329kNDBIpiDMfeEliwG
0a/Xp3OzdoHUJDk6sz3tzphW/mycyQ2f4lfOZZLvkz9Hf04dVApYJMQigD27Nhd16Vm8nPsKajmO
gMFPvOGTB/6ghOTxvqlYHDG3dWkF+HYgB3G5AhQi0vYgYN0WkKyBj7rSCrSzjmxBTmrNPYD16fKC
uQZLvIdi2rbyQidrzOw9/86YPrSwq79/xA3OqlHHvFcRF8cItcfE4QEqWxWYeAKjhixa9Z67H0En
0tmMG2HBd0leAcFMXicFauqixQhOfc5m2NXQbVtdcoyZvYoH5JgHYVfb6RPvQ46ADLVgXhFTbkVt
1msm1o71I6hsLw7LQkh77EDnChvBDTMglUXn8p1bkIBSfYI0CNFlLh559xi9t8Ej4yOQa4/yuN8f
4YcK+NcBniStgmIc7KcbqP14wl2CkZrxoGdmg349KpMFiqBPohvepU/qE29eVuKutwz7QfJyO2f6
wsIBQKaHMjXg9gDF04OGuVq0+ZhPaHfftY8t9EggHLWpDxyawQd51zIf5Qt38pU9Kkjj1iz0Swl7
3Eo/Tg6/TQKptM9PFUarBD/10iA7KBYLPystJFzohUH4AjR4YNygYazzlA6K1AN5BvIvGcwtAviu
kGg5H4KNqpnbHyNHCjTQiqDAo5tpkPrI9J18BT1df1xPTuFBl9U5iZv6VGDy62+fWHg44zf9+3Ua
dTCqfNbUvMavU49N7AhrEZCXwYIme+lObrELHd7+/tvkUpZwZZLEiF9uKCulWrUXmNROz4kz++Cz
fRWteL8RLDLiH5p5bMqbxJXQ9f/bNHO11AlUZqNpaxGm+2/tfn4e9u9IwzxoswSH3ButjMVztvCg
xeeFShlh5sKM381QnUAwh3KGtUZ2fA+IeBqb5+/JqZ095u6fLnZ0ElCn8aEmCBkeRoH+ZwKcOvAY
n0TbH5ca2u90tNWMMIobtUeB3jkDQAIyIecH57AZREDHFff5Ygqutk9MY8eZrdcPABqX1kvsSOBo
1c1xLThgGN7p9qU0V93zhE0ZHmcvNI+VHW5jhxGgbsvrAHsTlRxdIFO5KK1ce0aWRgkgN/i92SPK
SLPdvGN+Ao+vr97LwMXpxxvlAJiA06/U3f9eBYVxYNxBF0umQZE/XhuXspRrcgU4d8xAvUJRc3wf
VVtpXFz9hSkd/vbE22I+rGH6FwTfhBYGLfpra5qqFnEaDegFNTjtGkFnaubw8lx6hDdF/Sw9TcMM
GliVuM1sBcrntGJN8S9kjqoG6RmSOQJpR1MjyMNYiNEAzfXmOUe5I8arLA3CuwnDQQ5jteTbUY6o
Aw0A0kEQWoGjhUodk3MW9UkTYnLBkq3hdJFByWtOEGh7TNadL7k5CkrFnQG6ezRGD4ZveH2BOTfV
hKRvCwDQ3z9nKQz8/jn0wIxahlnRcEZuFRvdU9FNiZxsG65QW4jXUpCcmECQhbTnyiCVWkaXqa7K
FOtPwP4LvjjMmh27lQZT42MIVozK+2Qs8aZPoyB3/vfFVSquz5c8lIYMFi9WB0VLE0wJQeoeMKmL
RonoZfbf9paC+pU96nKN+8tFz2vY6+xuI23mwTLMDD33Yi9b/FsJ9leoM9o7bHGMsg587T+E9qsf
QB2oIm5KtS1/fkC7bUUXPqa6H1HwhEs11EwegtRg7vpfV41k0kCwIuECzyKagiNJe0jZZsioJkuw
mye0Tu7ecZIxvI8HUYxoeggws3HoITbH6kXeRhAiAoizpGEmyEDMouKVYGBq9aJ1DZxYfCXMnYnz
8ZJiPj9xwJXngjbBLBApHy5QHjv+74ogsA5KVYyuoOyPf6gSi6xzsSJe+sZqcX2BfGgHeh6YResx
2g6W9CjhLGNoN79fZcxhv9uXGnpfqCNhCgqDWGRk5zp4Rhd15KSybSxxC+oysArrfmY9lc+ln7ms
2LVsjKBIQEOHUWwa0DRKYS8nHb4zh3rovDIskink/uygn7RihqabNwJZ2i9rlBvHZy2aVQNLqx01
iALOjPdnO0lMdf8ir4uUcWxvQa6UOcqJMPFSCwKaunjzNnYFhAIUJrQzRn5QMbL+Piy37SnKlnq9
a6qQAqjYw9Yl6J33cZ15mAt4Jthxzh33zGrQzZ1DmaM8VJB7cFiRpXXPvTO9aesBZE6Anckg9ohO
ndc8HJln8qaTStmkiquoPukXoYRN/ZivYpv0wiYr3kAwR8pBV9CBonP0kF/xbuGxkqebiE9sy6A4
Jv0viHFQEfiCSbJ2amBb+DA+szc33IpoOvbuiPJ1UPrM7bx5TVL2KE9Vkp7PKrKd8pYDsOiCVIXw
oNXgb0fNi9BjdtZ5q1uF97cf3aQtlF3KZbvLZORcDbvgHHP11Hy/Uzz+/2P+YHl9JHnHlBQUGij/
OUPyKBaMAREuEL3+K9+CFQRothwER40zvCX+Wxz0a0xJ/b282+TkZ33/7FI+ZBSSlMopRlUI94RK
VBnDTfPeOAJAQ8XZfDiy5tKlxZiDXoCggrIK7kPt5DADw1okiOUkOzM2rbMX/Mna3z2HUA0gczXa
TvS3ycOXak4vYEAwI9eL1wnYN437B2YtlYSBq1wR64fUMsETAVmk0KKUXJkKZVbIDWjIMeiarGbk
pbKpHDHKXV7QAqw3PIhq5kPPswLU0unFdAvmxMAMgEIg5VmxjBZQO/EN2tmDvqoOyAotR92jScEz
spXFNf6yRP7/1xM44aGJkY+wVDsD1Nbx1ioMxmpuMzLyHZESAVhPCN9+kIK/bGR6LrehpiL+fYzQ
wMQTw9MA7lB9fQNmzxntj9jcXcwSjA+aLzJS7GXrSBAUxCRMZ9PlW2hd5XU/YhenQMztQbIqPOAs
wYMH31088GooZsw5MO/EhO3cwGixzZzNum0EkW8A6DUAmCIGxWiOo75IYiErMcSrbts3/S7KAXxP
UOGYPjQXw9tv0mxKr40T3fPAqlUfiWsMjG1YuvWggAltdOJUROfzeqsrMUJdsk9aK0d93q32GOx1
lS3/2aEDVYE+STT+w51+ZZFyLk2ceqMtYPHn1Q+K0cvBABa0Aw1bw+o+3A6FEYXfX8ujXnZ5Naog
Xoihwu6px9jundTmziAbP02e9smIjAvnE2xZArC8qGTji1I33Jy3Z76BWiNuOKwH4iq5CV8eMWKn
bucXhrGFoIinKuDDMIU2Hg3vGBO1riJwHuOxZOx5ZwZdIBgLIcjzlpqph6PLsEfCOhX2ruxR100W
ysUsiTkgOwBGH2WPMIu7mFFAecruDbNzpCO5eCqz3CTfyj3DOgnxf1mnLp0xutTqXMB6b5XkAbF7
H1wezXfd5k/lZ2PFXwyDC7c4KqJgvAHfFAAHtCqDyIn1zIkllLG3AH5fAtVTnP1hj35AtYLImXc2
A4wC9yhF/IdBRiJD/Ms2dUDmptHEzoDt8jiY6AdY4T7zBue710xWS3RpV3+bonYVIvfi+RJXLZjT
i02871bcljuymr5LYQ4LgrAsjwojRn4pK53WiQA718TKDCabDrQy6OWD6cVvVi+xWz4bW/E+vpvW
KZKZ7D2bGM57y2P280X//QAqCjT53I8GT34AMLHTUQU2SfdGiDzxnwBfmY0Tu4C+A58qBKDEdTVo
C8XeuDfMRxD2OwzXIqulfRkFZg0tBZAIoMx2HXGzJqnnhG8AXkHygriLilq/ixF4I8JlIK8SuweZ
IO+x9nrppQgawX+GqUNUcBC/akcYxvTL7PO43HnApgiHFQ5wUv0HdQvy2f8ZpBlYhqhNIfgOg69R
0NbmV2GK2PcZOMrJ5lHvAHMT49suheDfFkkc+ZVUKGOd94oAi+mGt/qv8P685l5Bs7OTWP3KW1AW
tTjqlJ5VzF8qHfmabuwD9RsUdu4ZwEJhcRlGqyGlsRKf5Lu/V/jznL/1HkxMgQ8PvVK6la+gT9ip
GlzZOKmBtpaewAaBAfMDZhDxbXm3sp7gytYZ+Ti/4m3hhdUmXMwY4Loob6BeCpQOdc3Fxnjmex0L
Vz0UAaz0MwauepccOPvsYPrUZ8E4F+/w3wapTe1THbz36IyQMUyUZS/m04totqdpVYLs/b983l+L
o9KhtkbK2oSwVTp86KiYi8tMHo1o0G4+Eb4m0vw5hIeP6i5yOrzUM/Sl+f+9FQjAKrJCAK4gogGs
IXVSxzAWoIEzIzv1Qi//nt1u/T4jP9Uc4MpP0aHy5Ahpxd9rv53Ig1VFIVsK5k8gKOiyVaHNoZBJ
DRCjJShtnHx78UY4tGIWEGDD5D6PmjfOLIvw4xYYQwyDVQVNIPD13mC+pDob26HAU0ATrXFdB8Id
ZyWO6oPEcz72/hDkEDQYX4RPlujV0iEGilQ3wKvJ82iBkSzrV7wYm5LQn0wkAR/dFFpz0eqMYyx3
VriST4AkBbGMdKpnvqKJH1HHGGBoA/wqAJTie1N+JuN9lUyzgFe0rYG+0t63XqI5pig51TZ0dIRl
QozMTIcX8iggoVERBY0tapP0o0tXx04PzzArnUDed3a1Z8mww1PrztbkI3Nz28lmeNXCdQcFB7AW
QhiUaL5TcbKcBT4zOCSkvNfeEV4eTBTj5i1MeRVu0Mq1eZtf44XHCJSL3oyMFXgysMoBfkRFjWlG
Vz/vRlL/mZ+Bc5feU1TydknQPal+d6zu1MgUvpiwmYXEEeNNwExqokImUajbHYq8F22qNFQRt8bu
Alb9p2xVrZJtE5wfBKuFqpcfHUIn/DL6VfbODM43oAUcpd/mqcghtXHLG8T84JY7zN6Am7F4xyUI
IGO7iktWYkVi/bUbS9ADQVqHFzRhH6MSq+kizGM+SC2e0RzychH/tkiupJ0YGC7yvNJrJVxKKXDC
geajJNNaKMywAshP4/XmZwCmZACmyqMGTn10deD1jsvwx3lMr9YWagiu5A34KeAqWvWAZMUgc8+8
AgGbg4qG4vPggpW3/8HngLMHTpbQkeG30OLd8jSHF37UWyt6bD5UR8B0xV710Hb50pxilYKHWwgm
Bl3zwn18bZTa8kQxQIlNjHYfE4YENXNeNZsEN1brgpV3N60YB/o2dF3Zo8ka+0okQoGw91j5OuTW
8yNnCihwbp4MNAy7rbA9/m3x9khdG6SC9JSX0Cs9w6B2kp46jEyA+Pi+YMuE3CaP13aoxGbk5y7t
J9hJ/QYw4M2AeQkXpAv38CKn9CcX3SrdKX5ef2HisiqLC6+Ua/tUxIrUKJRbspEXJ0RVXt51bvqS
O4hY6xFyViTd0ODFvJ/4u+/xIO5FCKcl7yG2mFVzXaiPXf8W6n4q+SKVwg6/JXrsHVSWwcGNiSho
p4F0NX1vn6tHzkt3p3h7sVKPxf2xkBBcW6fuDEOZFCUjOzEFqhN6+tk0gDQSME1JxuL1j+yFO+or
ZmWKOBIVRjAuimQA734UJA0qmnH5OHFihzCivhZ2B5qNffMk7Con98vPGnk9qz17G6zBZos8S8A9
hSYlneZNhlhzSm6QZHN81qCjlDvrDkm1bM2gqST0E6ELLoQHhFNzKs0mKBhl0KUP/esXoId4nf/8
P9KuY7dyHUp+EQHlsFW40dc59kZo290KVBYVv35KnnnPMi1cYvzgRRvtRYnk4SF5QpXdV+pAJ3wB
2aHIvPJPmc9e0dWwTUG5XrwF9811/1T/EjbSrJwbwEVSWkVlMoKwnMPWTa2tc4IFRm72FzTSoDX0
Czqb4f6uAv/qLqOu8GT8fg+ZJ/sTknOTajhNPQ0wVMnt9vIubD3jumOotJdd8mKAciA5KJfkWtoJ
+Xxna+XNClQ2+JlbUtGh+3WSFb0cI5UFiD5shwvlAXWEiQf2mB2Ooy2CyyAiuKu3/fHx/+01Md5P
VG4HT1Y3jElIGnSl5pHTHZO/6P9Fs4gjv58HWokrzDP7icTt1jw3GhprGF+GstxL9pwjhk38Ak13
EIllWyHP6OwHz80nt5K1FZSm3AEP8nKXOp5nlf/cQRFgH9xJm9/NTqhksnIwfBkg5xc0Y4i7zgSg
+gamgOw0Sa7SO+1zcx9OQnG9lZw3eA/x/EKfAq6R3xL6qD9EJrrCwo2px56brfKC68PJutJRZSVY
uTXLNNEjiYvqXKvA57Kga1bZUxYysA6Gt+pd56GonF0kz1DbvdU0v4V6IPsNaiXRFUKEy1lMnBsq
DSlw5TfqR4+5F0NzWQGpt4mSNle51H4h6Cpt5zb5n4wY1exgAJlZ6WzujRsZSmuNqYkz9lBeyO8N
pDHhgqQHlJeFfy7IafqdggFaFXF9rF3SUOeIZUX3IPIsfJVtnlS9BJJrmNDVsIncCuV0l9I1pJTe
qo29b3dCCduVPC3MCPVzaNCGvjXIW796HZLqndZX0Dhtf1utX3X+cABvprpNDzEoy5HLAgEOuLXV
F8EMr7n2JS63tnJeJ7JRz7iHfmtekVscb6eiddmJ+cxlLyIB0JU3PAY684mgVBt1mXydtlrLvSm1
MXPtt1Fz7KfoTr7NTnSW6BvcHnyhBGks6Vh4kukIxrpyFZ7Z+NGMAU4ZdKNycywlUdPXFaAbE+w9
0iHIUcY2+eM1eMl21l16UksnuxI+M9buDSAlQ1E6wupom+D8kVrkFdUnTDEDVSfiyE5wF+5fopMt
FqGZfSnvaxdQGndBSHrLDoMJIyxRpYKA36X+Sv8Up/EKXOnjRtvo13Qj/QpfInEV1aohfY7y27qO
vVq08yjnNilEOSEqYV7mu5eHwC2O4rVc9UkLOO6VIXcTS6FIiElFd5QMKTc3PkFGyVVvZ5Vp8yI9
ZT+g3J/15xHFRQoc7Y6IUnzdpEo9oKZYSRhS+qCohjDyTncGbzj2MohJ8YrXf7XQDwHB8s1wLbDd
tfvQEpp7bZSDneYQtWC4lehvip8XiELRWXr8Ct159g2k3rchqsgCPxc6w5UDHN53lvBA8AsBBG7b
yErUK4MM6PGAK0NwkjcNiBZw0l0j/a4ftF16k2zPD/ejYJkzZGCicwpytajb4GvybHmgchcDk93P
SeACPcslbn4hRC5x//TnFpLBzzbIghyMS/zhInL6o3otbvOYN+e5D+HsrKIowepTfIh+lbqP9JhG
Tma4CvMs6NWgUnP3G3q1lUPu8wd1H4mYx1Y81pdp4Fa9GGpq98U8DRsI84Lo4LkZ3G6XePatfMv8
yDERcnbPz/33unkL5YkoLkC1A4jSQef91cpjq6SQ0Ephaof84oTztrtOriGkcQ8bB/WXAzb+TftO
vJsEz70fYMvYYxAxAjG9pXPHUW/kkpKMGXOrGlLudIc2gr8xhCGzi3qX73LLvVburDnaCha83Xh7
Hv0j5c8v9pwl+bjIoc+W89SZOYbhGDG8r3IncqWDcTCw1Y0RArozoTTd66d+c5kcXq6hEgce4jsI
kHvpUd9Wmxxci2AWF5IErRTmoj7h85t4l15KfV2rRoPE1dUz8cODCu7Q4iZ9Qmsd+BqSJ7DX+jdU
cvTr6hh6KLdHx9v5aVm7m3zwLc7ybWik5zcjrctczWxol4EDSjuoIEeOZra1DnEWMAVdq46Cu995
zLWIxhdMbt+NadDVhgXM1xCUwBfDk3Q9XkvPlfcCGhSUQcLjetFBO2LWd0Im0ZXD5Qs4twN6W01s
O+/mgMbc51L4wejSLYFgUw9ZFdmJweFrCSNKqxtv5rX8Z5653R6CxSIoKWDJboJ2mu4UB0qR8W3e
Lqp77QpKaZ5xMhGBV4TZ5lWHu8TmnDwbceMdVcy3eiVvJmTScfF9vTVQ8Wl48kG6lq5sV91qYIqg
T3cQaXV+QNcBv7P8BG7vdzmreyPAJygnVYaJMf92coYNcT+2Xr7JnsuteVBBG3He1tbnHeJUEL40
INPNv/iHThubsMO8g74NptXAr7ZO96yCG8VEXKc8JhApwMsfhKKB+7MjBsJYSEEAeq4Y/Opv5Tzt
k1gaPqIrslftRri+V8z68S1/LJ0/yEDcjw6I5t300RLmLtfON2iCoekAgk02CpS+ghtdXdNqArg6
cwvZDtK2V9lv6AW4+g1O9xq8Rp1bvNRQ755F0/eCqV874JbwnMn3VRxnxjCPHRQkb8MzPSXoGi7d
ECoJEC6iv2eR+uzq/TzsqlM1IQgx84LMxYxcTMKM1R4E/kiE1OBYv+kQqTSvctCKlnu660HzoyJF
rlN4OHRRo6km8cEREj1oQpKS744GzAZgkoVqggoCTT6H2zaFgspKpFIVeLTnjXQ3QLiqgMUZnk1R
4t0/h277Chq08+P/OMi+HnRfcTnvKjcxtUYDq2s699YhvZiuG3+66jY34JLC/7WQxWjx3yZI8J17
3ced46nZEpQ66n7ts13yKLuotMcZWFwU2Kf9k5B0Y/6Cc1/I2aVVFHVbqvMXXkXb6B58fJDrs8B3
hS84ligJBBfCwXKUW4iZRCCm60Sn3kcWiv8ChHRw0YeQyUzS93VnaHRsy15B4aN5dWW8oPB+W3ug
2HBqVEO57FjqDlLs+8J9wyXU+QsdOWlDPbJJ4Z9E5YMr9qohcff5LZy9pmGIokgZ34L8M8L6KOH4
88uGNEHwDjcJ34TbL/41nHom3tT3RBygWCnr/vIJfLt3YXRVkur4BCSGM3QCKRBlN/avtZe96o76
PoISpXwKyNw5hDw8+FBQ1tK/qLdv6MPeFPvU7T3qiRqOPzbImUWyOUPWJmwsKuGrlFN8i87mXyAn
o4fAe8udeKtcFUhiPvXIV48bPHlF22jlkvJ1TjgjzaKmsLt5Waztawsb3EV3yCFPN6icepnQWZrc
IGRjXphXwaU5L5KIlfm780ZlgAqiPeTrTYQ2OBOdZJu2VR+BKoxcaGz01JE+ox/oISHpLznAxKdo
T2HCdMD3ACtg8TKbKTVm18Vdk3XaSlVpoHK2rHeB6lB520HyFqReimtMKDiBN0Xlz3mX9f2gAOac
opeQrIWr5FIQWjuSXJkrg231Vle8OhvhpQWn0SrGzJ6BMC5+JG45h6ya7KLEuFIjPFbKVunKXVn+
OT+QlfoojGSBwh15CbPqlPVAiWdi1RF9CAW9rYLhqtEsVw7qDoH52tNmechav0dfnqjo4Xso4esH
zNOwqKIJSoSYiwxWy+j4bKChZ5jiN6KWO6mtnJoVgpVbO+OW4+WMVM/kru8CjDePtqx7jIcnFj92
wrji99DXPKpZespG/yLygtyosiiTi5bindTS90my3jNl9EHZ7KhNeNFpbx1elHGLGqVWjQ+agmLv
DKTpedVAj8CIEvDevZeWfIrRHaexXKBIKvg4i4vL5abB4jDAlPeTU8XHydqCFs3WkbuWoIAtKnZc
t2NUq8IjmBCf5OxYsVkThPNU5NbolDl6SUmx1/JcUMqw6n1wa/0HhjPkQZN7lEoBJumeWHnVTrg8
axsrtdwRrYyTayaNf37viAbGWe7I5KCKOiBK2eQyCzpX1ii7BRsqgc2KgDibDSOj1ORmnkHzgeqX
KGh3ykRU3rU6f8ga4Vknz9FEzmI1k5ax3KBKPgCjdkOf+uQyHBOvCX5P8VZHBrsxRCTSq3sRXTwW
ZAvAa8WTEqVl2xrBXCcf6xursrZ9A5X509jKmx8slIW0DdrAwGtscgtF2ahMBQWO3ozupO2jSfZb
Qv3zKKuObIHCrVJmabWZoI8DlOjlRd6M6SZk5MVkqMdTlPamCBNRfEqEyJ1ChRoo3VDmKDlog03R
vlQ6auAlXHja8KAkdH9+fKteYzE+7taHnunEaCugddWeyA9JfdD76Gaqe6+AyqtqxdvzeKLRcQaZ
Z1OXxDXw0mbYZKZ6XRqNo1mpH7PkciiUVLDL1q3xXyvhvaLFlNQ0Y1hJJ6OCc7ivm7+V+T6Q2/PD
Wj9xP+eRJy5BDWWclDlwmK38aihIU+okJ0eogV8oWYamjWEw/Bzsq65UZiipULq/hJUiUgPRaJWv
B1QTw1fJ82hrslEsr0T1bJtCRsAUxTNWlxHNcth3qAwGR9NXIFsxMsUesYxRecqqzUBv5BJx2/op
CnbnZ3bVQBdI3AnQE9POpwFItvLIJMzjJkcUIa+dlloOaCp+Yi9zT+nMcYJ2Ts6raKRPWdzN61gB
KZa9DMKGbFJORtoLMs+ri7WA4lxLUtNSKkEK4KJ24c5S+pdEH928N/a1bgtGtXrWLKA4n9IkJIdQ
GCZRC5HHsQ00zbevmiVUI/uehsQFaYHDeZNEg7zuR/NQDoqoycvxUlGi0sthG1V6zyCXw64ny9WZ
d95IRFPJeRVqRkNb1JjKStUcptiFk9agwoVeS5/rIpeyUkc8jxLNx3Ob9fzrV+OvsqKEMCfQ9GT4
kyJnJCnhlTWEe5bFz0GeoZe8af8m0EuiNnqoLOiIJI2XVIEHUd4nDaGY86Of8fgH6uJ7eHKYjph5
2bdo2coRQpJRV21poOKKDF8vNsTwUtsHe9UPZhyEgzroAFHmq6mcRZEi1dUhr4EpoccZwtm+Voze
VIJKW9EEgfqV+hdNWoJxZpV2pEDtEjpcsuqodkfJcLX4os+8wnwAPU2KBH8susWsBGy/YnKLjHca
g8T93CAmH/L4KmOYyNJjyR1VHaP1tOIUSjua+MhdBew0Wju5P0Ts1oz92jjGoSgOsLaDF1PAp2gI
GdVITfE5jR7+6mnzbih0Ww6BIBs4e1PelBACAp8HNBrB0MK5P7kMCzUuAJOY7XYw8hfZmm7OW+va
0bGE4NyeHaoIwKNe2NWSxmm0Y4PDfyLXMn0MpN//DYozUsNmlslkbIy6kZ0ou2lItSnNo05ytykE
M7e+QJ8zx9koa6IgSyHw7cIRuRI4CAgqNDXBc2gdZJbogfgyWgq4AdHBtuKGYNfRBt2SSeRmYXAs
1VywRGtnrgGKoH9guLHUcVoE1TTnA/PTUN8bpHlu8ssiZRsDgssRyH0E59Pq9WmJyO22SdVyKWFA
bPPBjYqd/QeDUy/H0jnExJ1Gt+3yzQ+MAx0ZqMD83+bsr16c4R7K2rn3UQpR4IaeXWL2fsoubfme
qSIy/NV9tQCb/76Ih5RpmIcIbOJRVKr+0MewRuKC/98Nyk0Xyo7c+Zr8WNg3VY0QyWMLDnvRe2l9
jhffwO3tMJ/Swa4xYMNw7ODXoN1GFAeyrxGcYKUf9LVjaVeN+XJ+noW43IYvTTMy+wa49UQdKAlK
3U0BCjllU0Lli6SZUxpI9GqejJvBeejV7bIYMbdd8qwjST4CuWz9VIIGgDFsO9GLZn1pZ90kXJyg
Sz7fiRZLS/pJKkg4pxQnyWsY1HxU1j6fH8hKsSBOI8hF/APCXex7u2amPaBqQLavIBPMlCfb3tbk
ItMuuxjSNk+2sm3YpVW8MREtx6ozWEBzV31SUY10CPe4Kso1Wl1ypvieRChjqyXXgBQgMXWBN1i7
zyB0gDpwlEea30ok9DJPpHCaSyTK+7E7Mdsx401QoiBDhTAx21mFL5jetWjzApE/XTtLSZsxB2Jn
bpniG8X1SCcn6KD3FzFHxWujKR0pFdWBr9onGH5R3D637vKPDVW2kY/XAWtLj3lc+7GEypew2wlG
t2qhCxhuAw7Mpr1RIPdskTfWOpV5ARfuWEHlEvBvg9+7Nu9AdSclvhL9CqvB0QtTcDrOEN/uFYtP
4HbioEZpmkRz+rvKPCnSN1S7HbXhum4FR9f6lNrQaNVA7P4t4JXUFiTUBuT0CnLRDDc0OOXh/vx8
rk/nvxA8LXXY5lXRtoCocuTMzdLr05/EBqFm8s8o+Db5TA4gFzyPQkeHYk0LLxyPkZDRYtXqoXAA
lhmQo1sat7OlUE5jYgElpdELft/KtbWrzdJPgumU6+q2N25yiOjgLVEIDsRVp7KA5s5DiMpmU9zh
JZTKj+UQOXbaOX3c7tvgRe1/NdUk2AOrLmWBN5vNwklXkawnfTdPqD1t1WnYKr3kl4XiZHZ3FVbG
ds5LxKnsnTcV0TC5nZcN3aBKM6xik0cSvHZpFTlMHTeF+kvuMr9XSkFQYfVxCjkU0NIix4SsMreo
baRlNpsws7ECXWBleJCn8hTL5dayUMolP8TyuBtCfIY5guAhgKayY5MnNOQ6VgN1aqPfnJ+C1d0C
hQUJ1QdQyOE7qLQhHttEt9BCXg3bVGlvh0iUU5udxzfn8i8EGGq/Lm5X4o0/RYBAfUmvX+I9mNCt
pW3U4SdebAHEH/Wtbmb2gCLcwAjcOICKEYuckk67PBLFnVf92AKKO/AVKy1iaV7Gju0648bqn5gs
OmfX39ULEM5WcoNN0sgwHjMLESBVnR6VRxTtAAFzk9xnpq/MEYVGlK4TAnPbPw/A6h/Jc0+yBA3A
IHQmdLlruw71T/XgjMZOrS4r8ydHw2K0nA+wuoJaCQForngm0Zwg3JpNJ7i7rK7bh9wjgqIok+dA
1DzNBmtet5xauyEGLcNo+Kasuud31arJL2A4x1IpxmglBmAgDeG05WtdgHZvpmhINkEwCMBWD+8F
GHd4Q+zdLOoRYNWYO2N6WYIBbgx/N8UkcJcioNmdLry0Eco1np0AivPrpN+CVc8xkemLBZlS0RrN
h8UCRi9xANAEhiCh6ycLs7tIGjdZ1dydX6N1GFB2gh4cCVK+pBX8yVGGrmjQW6qQLVBHpAbuBkX+
kcF9onCOIqdlHSIvAQpApu9kO7ofq3ib5LYg8rB6koHa8J/BcK6ijc00bC0bPhahlCnaakHu6/GO
4YVehd4kCgiI5o5zEFYd9FpbAC4sLiMFVHwdJHdFpS2iMXF7FfGvyDYGTF2GYK9Xo/QDpXhT9jtO
LZANShTxqSrrVV9Np/b+vG2sP4pxVKGrD4KEoBT5aoNaSyLW9wHYPpivQxWv9VmEGqfisiwONvMg
P92imCAcRGOeJ+7bWfmJ+1FutLD9PJyqsaMY8ySjmxmlCsEguoGsXisXENwpOXaEpakMCAgaewSj
KM2dAUerJC4dqDui3BfS6qFIwUo0Mm4jmDnEnNIOJqMTcz+U7eNUp9vzq7ZqlYuRcZtAN+K2kRos
ml2c6ixHdc29Ces8D7J6VV2AcKYPOguLjCPGgai+o5F9Ay9YK6rTYMGMATLoh4nszkOKpo7bCGkv
ZXmrADIPAgTV0wN0X36dh1h17YtRcQeWoQZIw1rwuRXKfPP6lAfFtjVOMXQ7fgKkgmZcUXUV3ZVf
N1ZiRH2gqQQkL2Z/LWdJ6Co5mhsH6ERY2tN5rNVTGDwy/2BxS1VXTcoMG/aQ6UeEDQa59lTmqWjr
AJ/Oeah1q/iE4paoSVEGk5eAktX2Qg1HN9FuhwwEDFIbvnZ1ukc3u9+XgSKYznWT/8Tl1k2TKHRh
KaZTgY9vQdBnhA/h0AsyPKueeDGR3A1DRQdSoM6jszSPpbelFqNqDaKO+qasbT+MNucnc90YPwc1
f87CCU5t19pyhkGlod8hQ9aVW7X5pRmi0lERDufk5bTvrErCsBRU2gzz26+KkZWjd22RiLzu7FW/
O/Z/xgQG0K9jyi2SBbEFLDt6iPs9yDhVCs7C1p16KOfRu8n+O0j3hcYEvmOFMAKhyX/XDu22X4EH
YqTGlAE4bsC9mfxtAjvcWIPkMFxIKkq2WXnXdaNjd1BlwZOz7IKN0kFRUYWmQmfeDlp1PWaSKOV9
3qTApvv1s3Jmak2XYo1Z8sC6o27dsCI6JOmjYfyitSHYJuvbE7xhMoTmoD7LeR1VHkuI+eLMq1MJ
xIluV6B9XW2gELUf8t8jiq/sSOARVo3LRAebKSOCg6fG1wEONFCUuIbTRuTSMSO/YS+N+qcyBG/e
9dDzAmf+jsVmIe2YJE2AoZnVvsz3WQzKqre03mXdzShvZQVn7XvdPlTpzagF3vmNurqIC2zOL2hW
pTBjPtPVapcaqEWHzA6S+q21aUNPavv/OKWcX4DIk5zIDHBh9qeKL7XSraAFrQsGtXraLgbFeYXG
Toy0VIHS0Wmv6+273CqC2/p520Am9+uapVJil3kMiLhCCxv8GkGQl1yn1eb8+qyeDuAuAGe1BE0P
hbNBy+4UlmQhch9DcSKaejIy6dGozdvzMOu35QUOZ4MsKmkbqPAxav+E7KCs+gnUtmQQEYa+VHsE
8kqBE7WSYFev2/4Cl7M/ZSRN007ArVGlVnfVIZhUB49HL8ihREjBEmv/bvLorUxAxVShbaJtLkwT
9dbnx7+6nIvP4OxSDaZc7dnsy9L2UGrlsUGdXDagkYdMAqjVK80CijPOzNbLHq8vaBVk7zoMp07w
uCs3Tf8EusbdfxoWz7hOGxrk6vymDOtNGMUusOzRlTTB1XPViUAjy4BkMdr/LG4RNW0wErOHkVbj
Vmv+oPipLDIvljydPdRSI9jdqyfBAo1bK7s1KTMHrJXU/1LqB6M7KvZjH0Qo8z3m5WZkrWAPigC5
FaNNQLSimIeXJ04IbShykmvFqYvLTPV1w1dF4aBV//U5Qr5LR48iFBsraJNASsEZEWmYEnZ/3jLW
q28WGNylImhQQZUPGJSUSjd23KNpMC06p8gUUD+kw2XVJ1cSa95qtUcRuDY9NMG0J3NKq46v4lqO
3LpOE79I1cDNO2S7oNKdOYkdEMGRse4B/zUuvjkoAGOrHlX40ESaDgRZjLTULsMKkkrnZ0SEw10w
wOqSlIkJs0JMcacGhV+ZjQNBCAHM+l4x5ygp0q+gT+QODkMrULeG4ZjGQ2dMTpN5LQPnBajWhhvJ
EKqYr95awQAAzgcwAYAz8ite2JtDQDXYUkrd1Bydor3IkOQdovsBRHL5zkYRMkG7SC5qvVs14gXw
/PfFrSaMbZIWc6vZaFZbMvTbXtQCs+q0Fwjc2ZhGmY6DHVM5gKwunzalEXjU3BWaiHNm1WV/NJli
Ai08er8OxUwSeyh6mEYe3eqVH6OiQsIdSfPjTnQQrVrhAoqbtWBQOinPZ6jqBq0ZjtFIThYmAo8m
QuFmLgsjcATMb04SX9jI/Mco58xFzV6rbhPVy2AqBQv8t0LfqEcxGNp2UFEhI3QeX4yJW4C2WW2u
7NRPKHhSVcE5tEJLpIGKFP1ss8QJ2Ha5zVWmHc2oCUiWO/Sk347Xxn1zqVwHGxDePoM9B1eMffgX
V4zzvmNtUy9w+XNWqWmeyB8hkWlvgTAalbHJtRIeW9kbk5vzWKvdkkswznODyIt2uJbNPZy2Awn7
EHJAYC90jOvskG3Loz05EOpNH6pN6FHoFwcgVjn/CWv7YfkFytf9gJSmGhsazGcaNm1yHEfESO6t
2jPk3+eBVtNYSyRu54GoMVf6EEhKcoRLbsfWU6WjrqN0RN3VxqYCjUslCl58V2jFubhE5TahZXWh
0hHMcOMUpwmXzjspcYbQQSg+emIPwe2RzR3tsfc78ENRrlUVGRO3OZWJxlIHliuoJUab4N64Tp4a
z/RjUFSO2xALepN4lqe59V6/rTzyCy3D+y3YQWHdpdvscIiDMRx8qjv1pd5IN+QYi27ta67dRAcn
qH2gjq7xlLupMU40ydAMaA6XQTy4o/DYWnNQJlS25v4HXYby0lcLq/OMpdKIwyMPHH1EEVu2DYSd
CKuPjyUKt841OqHRewwUNLpKIFk30xO0XrXoXW2R2U/Jxpb9SnqYpG1vb/RR8gXWPe8TPqK0xOdW
Og0IkzIT+KmKGtAm3EooANPTotwpiYRSbHqIOrbVSuqWeGWSpN+j0ugn6a3lR8yn7OKc1pDpRH0k
PkIubnoCImdUKWa5KPG4+sBcwvBvBJYRNaOwajzJa2vTNBdT/2gQA+3Nz03yIBU7vdpX0+35KV67
IixRubcCKQeUlc9dslpFDnQyj336l8jpUzOS9/NIIovljp66k4o8tzA+c7zW5Yexu2PB3/8EwT8L
kjZtczPEYBQ6uUqsuIE6baY0987DiJaK52ucLDvS236eNG1D8CLHdae19rVy1el+L78n8rGQPcnI
9udxBTPIX/TDaOhkKQJsqD/XyJt18o2uPJ3HWPet//oV/jasW0lTZiVWKe5Rs9pVCHeQZ8vqj7Wu
vCbWXWPFu/OI677yE5HzMaNN61QLgFhXp0DCRRtEIaKb1ioGihvBxwgK9G8VSXljNejinQ2jjS4L
u0d4xNaK9u38SFbnTv5QE0Kdl87PnYQKoD6dqTSUyvBG4ozSKUhHTyGqVxlXIbJ1/w2Pm7ksnEaa
zC32tLqttauAbuh4kVgvWXAzGLXgBrdqfIvBca7YlOKESjMbwthNqL/f17RxIiqoyVv1RgsQztXS
sOuR8gZI0Fc+ur5dKbbx/rauUOghMDvRYnHu1gjzRKESoApU+dsoWfHZ9DoOd6pyJEyQW1qdO2Xm
eTNBsfItNG+yZizTANclCNrrY3+QwR5SifjJ16+9CxTOHHJNKQnKKFFje4qu6t20Q/Zqn51K0HQk
DhK30Cjz1H3uklO2kTIHMqO+Ili/FSEgXAwX38BZCWs1otUUW6B7u1Jx735ETd/7872ig9Sm8jpX
35qQph+fIEfvqodJB+OfJviG1fLD5TdwRoTY6JA1IeahBZ+Vl/Wufjscmy34BF+rt+hG9WkJ6qtK
9s/vxvVL8WLsnEWluTIaTQVcUGZaBDLew5HtlPfgHZwpyC1JG8WpXpElvQKpuWr6P2AR/jr3s8Uv
7imBplFqx8DX7052hot4cNGjnjoB8uhYt+0xuFUug8kJX88PfHXTLsbNHeyJ0ZS6MUsnJqBLQ5QG
0ibEb0RJIAHKx0NoMTqTou0BNdw4mOrXJDjqqUuTzpkqwQt5/thvN87PwXwc/QsYRW8CsOLNkxhm
bhqZf1S8ZGw5ciT17xRJeFxJiNuKSmZXndECdb4HL1ChYlhH3QjUtnwngealdBdAb3S07g3EDeNm
c37FVomWFlvk496/wAvLzCbtHD8d3co1TbyOzWf8gz5Z81JvoJv4Ir0yV7olF/mWPWiJm96Qi3F7
/isEXvGDj3HxEQw0efBYsJtKxl7p5U2huZBi+sm5tZhaziMVIL7uotluqjp3AqNydch1UNGVULSA
nM9J63wuUwCKlLw1st+0XhW96dQfaeUkQgHytZDlcvk4T6OToc7M2cuSrnFGE83M15LpxV3rtY0X
IfCmlxuTPaIFVODjREvGuRilrSRoQ2CYrN0i4DCkf1BKLVgw0VRy7gSl6QVkcIFhK04/PffZPpu2
Fmr9IEC5mQxBpEaw3/liNH2s47abFy6zfNL6MZSfcmzBZD8pnTvax4EIrF50TH/8fWH2pQWbj2ss
XrpH+bZygMRtecGOtp868anZJE6jurfj5iHddofe0SHbfH7brd6FPzfEh29Y4KP7IEAuEyMmlPmh
aSIUKHAvs/l996G6YoO8H8SDPDFP1xJd1RRcrazisY32pn1k1WOU+qYqGIoIiLvx6AOpimzmXCrH
TRWBDumA1s2099ofldGAkOHfIXFexOj6LBrQLexKxRuazXEzTZFrLUQdvOtrY5nIEIKXGI1nX8+B
MVElOTVmriGUuGYWRTHS/vzqr++uTwRuB49SpEyWAeub5MQZ4wqnS+EGpnbRFcRJQ91relNwpH5E
/7/bwycmt6OtOV1Xzex1cV49UcXEEy/NofNpp9nObEpNdSqNqJOTWpryFrdahi6xqj5mGZrNnTwm
6qvSTs1bO6Chqtas4ULqh/KXxqL0Ft2VGsisQD/koBIg3mVTg8rVEq1kVcusvygrDB7bURpfoV0J
ua1qALUrVYntjgz1CNQIw13IzGCTMV3Fra206cnswu5kjmO4Ry8cSDEZOzUs1mexG23wKluN3zpr
hMoUtfXdZDban0iqEmhv0AyxIaL7iTrcSaWZbWml36kDsXdaoYDPkcTXhR0TwYKuByNgMP9nMzy9
zBhMJkoDMLsgvCAo9h8mJ0taHHPPFaQRycVUPCB3ZnciAu31s+ATl4uy52MkKygimyOQEzhRiBOk
hkt/dnx/onA3I2KmOSiWsCMq0JzprRt0myj4c35PrE+hCvY2CXIJM4PO120XVrZG8xEgbXIXTlup
f5j0LcWlD/0ZWbwhzWs9V7T95KBboHJ3Bm1Wcq4HoAbN77h6jOUEdHhH0u1Vekd1UQhkdbkWaJxr
Sc1YB+c10Ah5idU3Dd1Wk+n/x4nkvctQJGFgAyQpb4L2SrEvB6lw2uIwRl6DyHxeuD1yLqUoBb56
EKj2zGkIOhDQjH1dwDKy03RioMgy62A7DYObxdFl24eXtTn+NpvsJwfcAo5bOVA0mnWrgMsmlF+0
yhlJ7Jiqo9GLQTija5XsaD/+d2Tcshl1b1uEYGR2ouwNkjiRtSvtF4I7uWweaYSeYM3Hxju/kGu3
IgSwZgFU0EVLH6JwiztCBQJBks+cd+OQOXWTbsacun3Rghco30ZhshuzBo3m0tN52LVltGZNbhQU
gtSJL2HMoWcEqTvIxwcNDljzptMTCqfc4MFnnyQkSc/DrW2JJRx3fQgiUyfSADgq3fRp4zfWQ8JE
bnLtwF2CcKZp1pY9FR1AwuIP5Cxi6nUpKBbArlAclcAQ3Ijk2R/yZy1afZDcNeRZWYCDi9OpLwcb
fCMGjZw0+N1bDuqXPTUAFdF9izOvgboYmobtkTmB/PqDCQW59owOngA+AJoSrUysAs3kpvIOP+vG
0xMTPdBX53OBwS1alelqTWfODBopaJXZ9iFa6RLc2l+U9l0T0UmtmogFeknUNGgGSly/OhZLpUWo
99jpuYogTgSKoddBLwRvkLVbHwLT/4DwJzjtQb9LZhrBqmgeo1zf5Kg4/8nKfEJwh7VRTiRvCcbR
lLEfITpVjcw1uvfzKKv715YUGYpyIEXkjc9WmR3HCdamkx8ZdRUjgQkgFwsSabNLBaa+aggLMM4J
Iy4zKQUFmN3dBca1bKELXn9F06r3P6Rd2W7durL8IgESJUrUq4Y1eHbseMiLEDsxNc/z199ScM+2
Fs2zhJ2DvMXAKpFsNpvN7ipqHcP2Lxr24IVtVJlDMgQCOaeGEHR5aQXaIhxAyj23aiceqZ8nGxto
+WZx965Rlt298rugSaUFbbCBCvsmQGmCae0TchenGzAy976GER6Pu2GcJ2Nht+BzfkhbY9/0KLPU
2a5MiNOBwzkfb1VtiyFNtpfWqMLOtZOA20O3oJJXu/sg7QWxH88b4Nb8id4PKi8N0QDRtSPSZzbe
eUpGXsccHE/at/NY0uEs7bUGW/gLVOFkzq00a3sDfBIDLEHV2MVg0NcavLrnYaRDwlPHH/cDnkMB
pmyLeNI6wFBc3VDIZd91pfGh82KP6tv9eSzJ/gWPKVlsHLEgdKJPza+OI6NCSTH619jhlkBxaehv
9GiLvG5ZZ8HIT1CEjZtPRgEuhAatL/WhnFun3joiJOYNAMifqSAMJ1DYOR3GZE7RlAQAoEnjZehj
nDUDNKaPcw1dxkB5D5vMaViw8cgj8UfguCU2CsNA6KSKxFh2EJo6r1u0l1nw4GrgjKZxb5WhE+dX
7VVJt8qcJIZxgrd8z8pXTBxlIaiPQIlavwPrQNwUhzQ7zk2yMa4/edgv67UamHAG5qFppk0IIA3d
F8aRErc190njJ/aTNexIlaO35zDGezp3TtsxBKRbFeGSrbYeqkh3giCNDiXBF0zTdYpiKsIOSX44
b/uySqoTEMHDZ0tv8bysX6JMfjCizCW2nWhsrho7w702Rm1V6ITa8FAg/NrY5P8FHD2+oFQjFMXv
p4uJwot5GkiH7gJcpinaLRW2S6Pn3HholMIJrCO0pBzIT54fs3SjoGDzP6iCb1HKlAyq1aOvpttp
3MuJi0B1p1Z7XjhlhufkLU59+UJ+Ago2iw67PFNmDLNurtHXYo9uNW4EU9KpRM0ViDFN6Np+qb2a
DCsoeTnAXNWovRntcPTUaoK4vaZDTc1GRyt49zs0Q+FljBqzCd6vYosbQTZObZGgpyDFNBEOnS5n
ZraTkgwz2goQagecoHXxJix+nl89mbdegwg2o6QoD5v7aamE5e6YvKRkr0Kwy3KHeuNckDXYaWso
wVBaFaRtQYrxmKOP+v6xvI/oc1g+jO3eRn/4UPppch2mb7q6n7vDkLooII0ij2wRucl83vo7BPtp
I6Yy6CHC54EtpNSfcnXykHNAVf24sTWkKwhVjUULGvWy4lUmwbMRiuoJRqxTEL3vJqK4ZbE7v4Ky
clxUpXyiCCFRaJdhaqRAiWnmaY03Tm9MvejVy7DaB/SytyDFRK6i5Fqz3LF7pclHML81W+Wcy6yJ
Dn79FYK1TqWqDm2HfmE98i3UEg6F21XUaUMLdMrIW7Yb2QXp3ELfF6wDUHtBe83p7jCZFaSKBbx5
tksvbSjedyzyk7Z0K3uoy2INaM3SRWt2UbkVoNK4CpMyxARTCElW/uhRBy9mbgJJ6MTBIw/UxQdo
2Xexk37Uh2kXXcXPv6GtfktuIk/b4zB7TqF6rx62yF3lc/DPh4kF0cjrVN044MMq9pAEoaPPx0Tf
uLPIHAR6QaGgrFrLbUxY11kfpjTNdfSG10+VCh8Rgyzjgs6+RrZ6Q2TzvIYSfFE0Qcpy1jGctvFV
vFskYAs4v1e2EAQXlFVtOiQzEApoojRa5SRbr0nSk2M9CMG7xOOYRUYPiCg+ghAjNPwh+xmqhxii
08pF0FxpW2xOMiuAPsEf0WeTIWtzuhMgN59NsbZYgbFTmV+h2WAL4s8Lpri7CYgIFoEChMRig2Rg
hLg5xLACCLleNLtmb9te8x7tnyev20EJ2AvcABQcTmY5qI32t0rhZS57DS9YhlJkNJ2WIUagGlXh
pxEZW8ZFNG+c+1IcxPqQfdCYDns/nUpmDijmijDMabyNTM+I38zilpKH81YoXbAViuCwVaIMC5cr
HDZY8UzlYHJUlG+108nKrhGSgTrCgvoQhWje6VgGknZWXyBnaLPsRlH3Nfos2VPAn7rZ0Wlxmdh3
GfANtkOjiL2102TwBNIyDHk8XKHATHsKn04mD7ViQh3jotYzeKN1b4XPdHwn+aNSOeHsobqHYVPo
t2SLl0uyzZf0EUNVO3L5GhV2RGPh/gl1TlSDqsovVlYeb+gWQZYMYyFNhzIe7rq4sJ2Or0v6pp1s
E/m2si8dbaI7COjcnzcUyZlKyJLRQ+iATKgtjEMdNDOpewg305CBrtSfwV1Rs48u8huIVEdsdx5O
Yv0ncILrMkPQF0SLTrQygH5LYde6MqKVBzE9HQ/nof4cTYJDgYAlgktTh1YyUh+n0xeC2r0ObBTi
DxcFGjAGF4QtDoXsl9ddFPs+RqdN4b+h3s+h33oXLH+QF+Tee+YlV7qrOhaaLs5/kWyuVx8knqWK
nRrDbOCD5g5V378nK/TgskOwvPT8uqynv7gQYwIMlAOgvRS6YML27DlFB10OPG2RAIdqr+Fh1O/N
S3iwE+d1yJzCcpLJPT/KPxqVX+f9E1bwPaTukZ4E3Yv7lPngtuAgot1DXskJjsZddDUf7F1/mTqj
Y/v2DzxdZs5P+/izOYDaTnf4rnm7AVlau5vcwD//YbIoFvNhgXoCV1cduuGnBsHbCMTZAT4s+K7s
yivute+gsmRecMV9DdxLS1eZmx3/gm3pBJacwgY8VbR5YQTmDYQs9d5hz+cHJqtmPUEQFlpXB9pX
FhDG997TD2hnvClu4pfme+QGDxQ5YIc/GC8lwkmUI3gXoZ84H//jJwiLnpUJ5SmHUjQEWx0wdL1p
V4ZXfL/Lrt9fy2u6H54DFyuteMyh3nS5RV8tq1Y6mQIhhrQJ53jnwRQoh+vxNvtgLvpQzAM7vr8U
ezR9Bbmj/DAe2IO9t+4n59f54csunifwi99bJbnGGnVERoTh09tb5pr7/k3zRpTW8nsILpZQZtZd
sDVuEdlITnnIfaG3ClUhOI1ED2dDsarM5gRc04HflDtKImTHU3c0PTzSqO21wi9QUqHGLkOR5I8o
9MethwDpGaxbBt7RCHQn8BB7OvCptErTghCMO7e4XOutk6iGA6eMPp29rh8L+5Y1DgdJe5bfzOym
3Lr/yg4UVNQaGD/V0com7GllhLKV0QF/oJcs9nh8zG2OfPDT+QXeghH28GCiKbtRsb4BGm3nqrhC
R/i7UofftHZLV0KmdEp0ZjATDDkWqvCFIYXg0dboYkvgL3dbL9wH98xPj+Mje9T2+qG/HL8p1/nH
A/2FqGOHo2TXQAd6dJvnrV0l95irTxGGXccN2CAUzG4CPWCvxx0YV9N4l7kV2ijdEd2cTr9Xd/OF
dTw/37I7zhLzaCgkA0kQkhendjVO6CDSjBiT0EKyzBr3CrHdFoKqw5ihryOabpFg/Yn+VZ80W9w2
srgLqXEDdoWb+JenDDAh6VU1YVsRjk6f333w7fzgZNvWhDgimKdMFZcpMeaaqA2ODcwqCadpdHhZ
WHw3ajyFelnGK/882vJr4nG8RhNCrphXzVSNQEvb9pij1bZtdH9ivZtE4KQIX8+jSecOQ0NVoAoG
EfG1qbEg49UNRQuXE6GErbka1XTjBiVL9EMjGpSxqID6k0E9tQ0eFxPUQsvWLYrJgQKVM0P21K6Z
nwTFZZ/nF8EAiQojOli14cxN5xYa9G5r3SWUXpwfLpE5BtRAgnofLgiEg8LRS/qM631Xt+ASYX45
tq5hB5fZlO7HYDxoKdnlebqzhgetMN1M1fdpNx1BFO5UDKoANL6CZJ8bQg+yA0NTF/yI858JHrVo
V4IVN72eIjaA1CHFA6u1EaZJdxjYKxAf69TACSLssMQgocJVfLlWvVjDlWY7pH0tIYUZ3tHSGfNL
U90U2F78hWiLa8xlNlfHpBnQWlUbYPImcSK8Tue64vLBz3Rlpxa3o32tpaljd6io2XV/kT4ka3Bh
24VpQMZ4Ang3KN/bJr4w2WOjtX6MtsgxqBxjejtvHNKoYI0obr2c0WZsl+FC1YshFxTmrwkSl6bh
mdx0hsrToWECek8d/FlN66TqHhIuefp7mC4t+/fG1yymeG7yhfsQ3k9Sro74GiiBevZ49aeylHpk
9Ocg8a3grspfVCUDWdNzlf5W2MMGvqREjFhI8plw6AYebYWtQhOtrkLSYf7JY41oyAifcEsn5Eih
lG3t7AT1MVtvuLIr1xpTCEuNSNPK0ehbt0kfwn7HootJgaSLvoNupFPwDc8kcbU2s3CVxgOdhtc1
YUtRSw1zS0U5WtakTqvYD1XNoO0JXdToR19uPXgu6yWs5wmasJnqQKtNHi0ldzmH0VxnIFsPLK8w
vyVD4yTNtaFvnMpyROS4IWS2VKEK40OplpEnDWJLK0qh5oWUnPEco+W+y/SHoftA6yCI2rbqF2Tu
3saVDdd41LWgzE+wm9iI+9akqAmCLGVDbwiI1wnJHaP21eFIUl+ZU9dQULf5k3YFJCCOlX44b7qS
Q+3kCwQrCqdBV7iNmdat4iVvyvJot6TeOEqkxrMapjC5RjQovFhKuKKeHzmPXJPe12bk4iVp1xp/
UdSLIeHZD23GOLgM0RnErZWNM5bSjlTfIrPLomctih7bgu2mGFarlRvGs3z/F3P9RKQC0R7CNi3u
u6V6DLWFJUkPQcPdZFMPRL5WqN9BfzOuRn988uqIUUyDDUWMwkIFVzKnVOYf6pZWmsSpYO4+IQS3
HhC9HMhSB6fG+QGJUXAN75ayg5x7I7jZiPJy3vyklmETKPzYoJmC6zw9NfUxQgHZojSn5E6v6Lsm
uK2jPUtdPZ+881DyzbbCEky9z22IQA3AsuZCvZva8tqOzPtutvdlj0pNnSgPxIjAp4WMsjM26XQH
iXTdr2h40aVZfNuyLPu+8U3L+L5YzuqbhJ1h9+XQ2xG+KcjiJ6iA/sjU8iZNk/dgeMrwAJiAinlQ
gj1NYmc2QO0W8HdiQo76/HdIQj2brT5D8LdFQbuYLSWrEHjrbXqhQVguGJ+sLe10OQ5FaQ6UeSwm
tiXNTV7gnQo4EXeZurd4cizQd7VZHS4LTzCgTyBhrQ3aj5HeYV579q6G3d6cWqREA+s7D/ODnr6a
NqQawaaiT62XNc8N6e86aj9Dc8rR8uQmntBiam+RR0g31+qjhMUu8IA/qiE+SqUOsa4MxIkN22cW
+g7QqTJOG4sq9UorOGFRFUXplJpgsrsJue/WG3uvQD3N31gOVnPRBoMEqBB5DirkP8cY5X5V6UIF
aQfOcIei+CrRNs4Q+eR9AgmeqYjNoJ9iaOcl+S+DzndWdA8CWJp73fSuB8OGR5cb6ieacIbUQ9hE
KDXFhtB13Fwd1W72ilbf2OqGV1p+6KsD+AdIPDqKDBR8NEMJbRi9Nsiap6qXtRk4r5+r0LNYcglS
uvMrJmvOx9GIeJUh9IDgmLBkSYDKxT+FyHM2HkYIfWkoZ8jByZwaxU0CokjFLHeM/uq6D5r/Jmif
xU0Q4q62Z3bZxsfIbHT9LcKqzpRUSZ7hvGmGOHdq1A94Q6WHnhGFyeH8uGVLuoYSlrSkRcpiA1DJ
wI9pr4HurTtC1B0EYVvk/RujEjtap64cyYjWIpdqynVRIeOvk4NpbbxvSQ+01YjENlZYTVpYAWAC
Jd13kfGsFKj4pq2vcFB/tcRNNFSyDeZ+ESua+ti3IrwbGoYTDVsadrLdCa8OrT4wbCBVKiT2mDp0
SkVhxg0f3BTCjmZruY1Nr4b2LdLGhwGykxueZzFTceeAWBGVFQyZtC/CKgOilDpcpFb1Sf9u15AQ
aIo4BWheeZVOJo/zLSEv+bp+QpLTaCUoA/RWLfK7Fqsslysz8+togBZqT7ceuJYJ+zI6zcT7loWN
qoonZaYNSmTpmFBwQ11H/JcNzl+idnsVGlNx8mHRGFEgJBFJdyzUfsP7LafjF3CkfU0TRc9L8vl0
nEyLdX2oAF5O8S6K6beknzcS/NKpXEEIG5/EY6wWMxxsZyY7lPUf1DT1inCrW16WCgKf6OdQhF2v
51ildHHkcXqlh9+HMERR8H1DvKS6MEOwKqgvCrri/sLV6MjZE2iwLdeQ0/nLKzuzmwaHotnhrpMF
uzzu9hZ05hQWbhQYSb3aCkowyY6aaJM1ABUy0x8RQ8TTgFdn+xaS3XfnRyXd43iT0XHOo0RdbNFM
oBuLd1dMpZK6iFbRs56D+wAxVZ29Ucb/ag4/0YTopeZJY6RLYBFo1ybDE2Z8tMPISbbSnFI3shqV
YOuQRFStdMKoJp7txxD8KeWHrTYXY/jcQxL3/BTKV+tzUILVF2FRkXTpzlJaMLTa14n11gbDbbNl
9rKowl4NSrB6kkdtQiBT4/ZTZHsVDxI8Rrf3rTW8cDLcdNMQuRz9J5epGRtbKycFR20Hns5sY+kG
PbX+HqVIqpYBnILKQSm9cXxXmqOdRU7RPKTlxyZTrHRWPwFF5fuS62i4qwBYaPuh+tm1np08Z+pW
r6KMjtq2VzjCtsYrbBWoDUjZWg9bgPvRIfA6lOI6hkP3P5XryWtuZz/z+INyZfrnLUfqL1fYwj7v
7T6erGLBhuI7TeOdRexjpm8dqvLgcIUjXMhnCkHKvANO8tPwzQviG8yn30p/2uXfKlCL4rDbg9x0
IwqWvcadTK1wX+MDLnOsXGCfCj8NPeUQ+Mb18GT8zvb5YUqhF+XWH5DiohtOTTqvf5QyDZQBfym0
QrNZVAQBgBm5tjU0ZFbeZNVbw1tW58uBukIRVk8hbaRri+XE9Z42txTKPRmKxOfGg25ByQufT/sK
dzMcSHb/eN5ypLtjhS2saJ5ZfVQqwOatcTmlAFGrKxCg7OvIPJyHkvrSFZSwiqCUAD85B1SuDHsF
nDFkiiGehoIFM0XFIf1+Hm5r7Za/r/JhYxmUXZoDTrNfS+2+WOqmt5zZ1uwtf19h0BRJIyRJMXt1
hKPhPmsP3Lpgf9FegwI1PPypOuq58OR1CtO0ehuyRMUplF+mileX7+EmKZvkkQKNJhTvYShoxD8B
o2r7MmMEUR1tnzXWXQxDWXvD/DorzTUa0f1+Ll9y7THJi4fz6yQNHFbAwqkXNTl+cwkcIiT47Mot
ZjiSNnAG1EWZMYSGTfoXrxXroQpHUEZZNJlsCVVUNL6OxNqBk3EM+nutWmrF1A2+u8Wuv2zvzwGK
B1CYq2HYL7FK3KJFoeM/+wmNWOcncQtDOHxyKBnYoDMG4SlWDTeDwFEndStlJLX21UAEPzWlLTW6
BiBdV4LMSqVuQJg/WxrCr2IrGJIV2MAgl65rVPGh2FXYv1VTaROZMG1VfCjmfVTcxcErarwN/tjq
SEBOz4Qeu/iuDI/N1mO+jHDkBFzY2MPQFnm0tMIaqZ/QS4Ncc/OZglZhdFI8qFVXGnVYv3HaSEMj
8FFrBlEJIkthxHNVWk0RATRXsucxRHdDHHkDIX5JDadpTIgkxq6aKbvztiMf7ApXGOzYhGw0l7hz
RonPFOGZ1uROwCZ/LJ7AzeFq01MOkbCCPdFkK8O1CS74na5JdQucQAhdkh61C9dFfmPRd+hJeZF1
0Vn7KvB4fQi20iNSW16NWfA6Cp+5DWpq+ADiNzG7rzrToUG106yn87MrPYZWQIKzUak61G0IoNAK
jxMuk0zJdwu5y3mYjfH8uemuTqK4pfFY0gVmtAOnGsbnEIRNCl73ta7buKdsrdmfv6/AwsTAu34F
sJh8aKU/6m7AjwGe86uFuGnYqd1ubMB+vKU8Ig8E0dFN0TdsgqhVcHNFloEMiiOWb+vB4WBMSkaO
TgJlz/TM0eviQNIJ/18fDTX2DUy0MlsPKRrgUvtp0n+XWXc8P+3/ZSo+v0jwiWWNdsmpRvd3X96D
fWLob/sU/X7hBQXVvqXvFbyVmK1v841gSlbkDSmPT2AhcGugIUNzhqmYq9ea6/vWJM44mrfmZKAD
x/JLhTtafN9m00XPRrzYqUcaZkddfdDT8MKmwWNlvg3sNW+Iq3YEZhJe9BYekgYS7ttC+92ktc95
4lSFpjp9g7ePhTFkqLaEu6Rh4WogQlhITDuhE8VA0v6ub488fq9QJmSoHh+njdWSO9jPORMcbB2U
vR0sd8+KQIvzoQnGvVrea+2tgTuFYuHZ5fG8ecg3/yeg4Fl5raamMcA6SiMA/ZB9aFQNLZqjfx5m
0wpFJ5qjQ7bvl32R3UK9o2Igs8kcrqL465gkbtZ1HkihB23ztWCxstPYhkKfmIKUC21syO0KM1ra
qOYjKgLgMrpqgmgfGBcmLB7Xly5+S5DWGmO3z6/GzKu73sGz5cbAv04w8LWlVRHlkqolPjApZq83
eJRGAF6BNqdBfmuXqJdGRLygYl5GJ9cq7moVkou5OzffKJi+0/BWnf49o+LpdwjHCUGbfxdW+I6w
ncsdkisD+EfARmvk9W1QxJEDRqppd37w0rFDbBu5OpUiaBA8wDCThCdURzhm36TGgVePyRZl9fLZ
X5YXZbCMGrhhq6IsWj83eAad0IgTmCXeCCDvQCFhwgw05YTEs4OrBn0tGyeZbFgoP9UXFXGk78Va
IoVYMCgDwxqnGxOUsNm04+Pv81P3NVzGCbLCEPblaNocdfMGLlQhqAxhNpv1V1ujEHZkNFVpMC6L
k4Vujxz9dFOlL+cHsXykuDjrQQg21yEzYCsKIKz8VrE6kEn5Jr9qm3+dQz6dKyGAGbAe2rLN3LG6
1sdfBRoasnumbzxpyFcERQbIsoAawBRQsskc+JRiRToyOC3fJe3Gkstn6x8AkaIiiCY2qQkAyumh
rpd39TB4IH2wYb1fjxjMFuTaQZDGwO4l1mxxC7JC9jJbQc9BWIlydzjeuQzoLzPu8mdOleQXxBLb
xzmIIebepEmwcYuQDvRP95Om6ui6EmYyj41BLQwMlPAQbeLHTHUaK3GyLaJSqYVTAEAcCykDS4jF
RqvKpgb0mmig+8F6NPcEIPQx78/b+NfgANO5AhHCKzO0lKpdQIx0z6K7eXhI+yccOk7XNRsrJ7XA
FZTgTgseaOlsAIoFVybaNvMuc88PRmobK4TlC1ZhM6pwzVLpgTAYL1l0GKFCON1o5ffGPBjxSzFs
PKLJnLeGjmL4b+yoLwwJ7djUEOqzEVgVj7kOxhK0fNfhr7B8N6wfUX48Pzjp9K3QxMGh4XBA+I9X
relQpW9KuZG0kU4euvkWFlXAiPmpRE/4wHsF5tY/t/xKV2+SEqG1/WoZLzFY0of38+ORmvci04yM
G+jyxMt43qtTxmbeunFvQEhRc5oyRrn2VuCwBSOcRLWV2dlQAialR8NGJ6AOp7B1pBLp4qwGI5xG
c2wSNi2DqXfFDZgrjvwH5U5D0fTnp0/UzV3z5nL+pT9Y3vDC0A4Yu/UVGGPPT6mkJAG72TbYwgKK
kFHsQ9QrfUb1XIRegdQjF6MX/TBf0eJ+CJzsKoGAo28/KuUGqHzon5iCB2FKb4SVjcZbRKhm/0j+
fTXH6ZgEt1G3SqzFAX4/1K/q8mDa3+0tOnm5jXwOQdhaWWQPisEAYbIbhR45S5xNHkXpqWEzHOam
vuSAhVOjZ9EM8RhgZNVCivMTGaeFt6X5933QFA1zcEug/zKXc/LUB6pJN+LgWzr3ehMufU76hzRg
IXpAWEfexiQs/n3D+imiYABzpXOFZ2ioyofnvrxQ7e/nrVo2c+sRCQYwJ1qZ9QS/rzWHsv8YdOi4
T/s+20rxyo5CgmsOsMDL8qU6ctK0GF1VcIDq6GlD6FBy6NUjGxoEfofzQ5IZ3BpKMDglzCH4VMFd
lDrSOHPi6eFzxSLvf0NZvmJ1HCq92fK4BQoYdTKtd/Esa4JL629AwK1iLiQ+qJc5BZk7YputvQwF
Qi+Q0jBAjhZuNTpLTQCtev8BESLxmqMYh4cAidCxNOuRZ6IhNUk0yI0/nh+OFMlCuxX6vFQTfKen
wyElsnqxhu1jGYsu5m08HgLV77eEqySFMQhdEb8uRL8QPv2TnF+tzZhMEYmQl3V7y3Araj3FkKQ1
9Ll20OHuQLHNnTL0Ngd8ZzZbVd+LdYn3mjW2YH1savViwFO6S/LZ7Wh9N9vaxm1DFkyA+YHhSEQu
0RIJjng4hznsZSnr4Dhvu7z3jAY8tXFno3KqAD9pWweJR1gNhreh23gQkm0vHIEwGJC+GHC4p4vY
WySw5gihkgWBHMZBuV2yq4C1f3ER0HGTWvrzwIEgUuN2qWIbCDkRkQU+QXcZ7wuvBSuXXe3OG6V0
PJ9AIj1uNRVDWJoA0tUGgr9aHbQPeVYOKi5zUMHc2NFy21zBCUcIUpHFlBUIo81odKA06qSxemAj
ItzUgphLlLutjerY8bYr561LgiymRsIF7SNIuIB8W1g6PdcCbYwYrnfINxn2t7IMwe1YXYUJ8Qzt
VwuanvNzK/P6qD1AB5CK65wq9o5Zdjcabb54fTrUjtqGHOKCUX4gFWhne7wSVS//G6C4+5iZ6G0N
QDstkBT+4KbqxAWCRKt3qDE+n0eT7XV0YEKJFbproJMRwg4U51WD3uGyaozgS2Um3g229MOlMwge
ENSkWYg9xb1uzWqsZ4t1amT0ctOfaOLUaMsHxX77cH40f6Ik0XWhBxhPd4jTwSsomKaKO0KaNi2C
waN9aF/ItQ72O2d8GW4SFxxi5J0dh918Yzrf82vzdrqbbl9Re3uwDxYoQNDW65//Htnsrj9HCH2q
YVbnsMTnLIs4BgUehZ/OI0joJyjKTz9HLGyIqMh0AjXl1tV39Ca4BuXEXetZB+smu+heFa+/KK9N
B0o5GGV2lfvtVqgiOxDX+IK5tqSpUFAGfAOcnGl6xaKboFC8Ak8V50cqIW5fRsqg+YLn6GV9T712
nKKUsxnQUYlt+qLgBEym3DNHMGWZwT7NcIfvWsj4oasMTaSoCfHUotsqHZX6PgtF+WDNBTMfHlxO
PyINtLkyGtyg4qS7CGh0zEzmxHW36wiYEFLu9NNdHIKqMPx1fvgyH78GFkIcPMZXuM8BeOS500WH
HB2s7Xg8DyJbTAvOVTOR/sWzgjDFamnXiWkilFas/RyAvWTPzDc6b3g4SWXBcuaDagIZOkhAi9Qd
STcYRgdGHFfjdyaEaNFV70ZJeui15tgn7SGi04NZvqJt1515jjZx7YLk4UbHinSsNqJSVMuCw0tM
eCoKIQqKj8Hf0aYuqnPjgjtZ7UN68Pycyk4s6xNHzHuOudowVNjAYvL4mx7FfqWVP+ZA9XrCnbL6
NUVb5Xqy4IphE6gG2khQ4Cz4dGPO0D8xgqUgiHQopuhzdqgLJAfjMbjT9eJ6HPrQJYUSuEQjWwJN
Mm+PgvhFFGNJHIoHNOQwmrieQMOg07d4uOuz3/Pgjs1u/Pd9pEtrgQ4JLQtVwLqYZkXbgsITAsdj
sueyOcbxaxO9J+Vrp75v0WZInveAZYDrhqI4GFcUwcnGQ95NOP4xo0gpd/1uwpvWsNPCW43umLZj
BMpJ5Jls5Sul+Zo1ruBcxwRKTCq42FzV2P0a3Xvl0NQ79uOb8sRqP2r8+mnDy0hXj4LfYun3xD/B
vZlziteYpVOepWjMpVeG6ujaTzX+Hm6xLsq2H1shCf4spUPBogUJ9x8HQnal+nNIXGOLc1zqa9Y4
wmbgo6WPbMHJW1TKaofeSZ38Qr9vkX7zqrsqcOnj+Q2/MbI/R8jq6hYM8f/PYbT04qNjtnguEghN
Zd/O40i6KGGVSEVAzQccc0TM5s2NVYCZecTRuzdd7aA97goXUmHsVvvBH2Y33ld3IPMYnPn1PLDs
KFrjClFNu4jOF2yAVTZvvD+CQo7bu/MQZPkNMZBbYwg7rldTvUgUYPS7lDjkCRri3nhkx8YLHopH
bfByVwdVHvX4z9S9RP+B+zfpnvUXCHsvjS1FV1LM7kzIXTKrOxBeuSYKOmZ211f1cWPAW5MqHL0T
tdrJHDFg68HcF772rkCuGrKj/AZtFdPgaV7qRXvkmzpnnhzjhe/nCzTPvodPbLeVGPovs78E7KDY
RKe+MPttZHFzDuHE1T3dFftgf8xcU3OsnXZTuQ1I3XzDa67039oRvc75Pt6b382/uKODiOqfTxCm
f5wDCE9SHJtdfIHqV2Ie2RZpt3SjQkcJbl01IMMoOLusMbRKLZZRlr+6+sM2esjlPJj9x/mllfrU
FYzg6ZKxKlHTDRgUdzf9G6gjguK6ICPUzzfDUzkWWEFt9G+DFUiwomROxjkMgMUhN5B2eOk0UWjz
s+XUNQcUDZiDi0QF7pXJ79aMPGvqr23aeHNtXCsx2ynp3ciTDX8ojZlhSf981LIOK4doNFkQ9GqF
QwWizh10EZTMtafjBLFt82WuDky90bfydIt5fPEfoILSUcuJyRCLV9Xangqd4OTMmHqfZOYD9vNf
BHZo0f0HQhiWHibKOFUICkiu+3XsDtpeTdBRw4+TchHmW/5I6iBWcIK1Np3dKuHCYKQj4zL06OdO
kQiEuNpfWOsKRrDWwSy1sQswcWaiHXizK2LVQ3bEVUav3GpklA4JSRx4GUSa9h8+z5VhcMShcV/C
MLQGVKiV6Rit/zcCcVA5QGYepGAGQVwsTJyZ12mLqBRvb9pHqHsNMnG6sYsCVwFvbha7oQlWl8P5
WZSZn60tzznox9O+1Ela82hWjGKxygwcjLV+kw71hoOUea81hHAKKxXIdasIw1IipEzD2zR2clA7
6eX380ORuZQ1jnAWRBX4uqAwhwAKRQysuc0bfx5zJyz8dkupcwtK8PkVKbSkMQCVkNwDK3BZE7Tx
unV7lUbv50clfZFdD0vwlHWemGAExvVBOXST0xKHXbdHw7ddclteQh7RS53E1fx5f8Fuw2/fY/c7
97YuasteEp3U+hsED5LV3dCp7WKZXe5nuT/MxW7obIdqlwpHQeSv82OWbbc1nLARKpBuTAUDHNjW
H5WFeQfMoWCGGLZcldQ0QQyKvJCGTSAmSbShmnWlQ8xtVLtZvyqNa8Z/zlvWIp29FYrgqWw7SjPS
IR8UZfuB9QdFoU4UXI5N5pfsjm9yji83hS+rtcITbhJ5hfaAoMeowP3HPixkC150T73Xn6FEynun
5K7yNHnqgdxUu3YXXPOHv1g+pL2spawIHEOCxfY6VM3DCeNV8GqRgKYpMlxzS85P6rhWIIJJ8skM
lT+TGhSRp5LnCDzF54chzeNB4Ma00H26lK4JDmVOoE8yBsuNTLmtiruco3wadarvkfGr7m9NsOOV
11zZJ+rjeWCp+a9wBe8SEG1OwmXHN/P/sfcly3EryZa/UqY97sMMRNu7tcCUmczkTIkSNzCKooDA
EBEYA8DX94FKr24mMo3oW73pRZtVLXRJpmdMHh7ux89JICWCAq6DiGjtVXZxlxxZWaySUvdlPyEh
61fsxuTv5njQu9KDHlIiGKjRipDbLx+P6+JpO7K4WLKBi4owMe+L5opk32h/nTTfrLW7+oIVsIYC
lwCoKxjvl3WQXhXq1OqwImLFzxwjKiT3cve21+jKU+hCkytMHJlaLFSSQ3TJYXgKDWAPf9R6b9rS
62mjXJt3de2Vu8Qf9+SbtlKtu+BOZsEV9Pmhtj9zk51GqaJROiORSEqCecpFGQkK2VOXeqY2K/KG
UOj9eNUu7MYTc4tBtoYsHJnDnNAPpfKgZVtNefjYhLY2pMVeBNpNutWcZ62tB4lOmzoo++uuCMBU
itxgqPU/WzOq3b3q3tf93mJ3Db1tkqCDY0tXZvfSkxLjRTsZyqFoblymlrVGtZRJonAuguTGuIW8
1CN/Nf0HeugP7TZ96KISAtnb/MBQnblKPzdryloXgouTL7A4JiyGmJeV4wsMcRQPkUiDlHzryY1I
1yoVq2NdXLR1pdKCWjBlJAGa58AnlXjmjzR6zw9vWZQ9cy2gu+ROeuzQefRJbF7XkqNrg13cja7L
AQ8lWPmuDKQZmEnj1WVIkxcj+/LxJluztLgVC4ePLbMxVnP0+3hfFVdj8dCMjzFduzjmE7G4f48X
cNnGCSCBYWY1LNU6RO5f2nwloL6U5dWg5mziqWC5iN0XQ2lMocfmrJIAgRQrvkU3w1BElRFNbD8O
AQYHjIk/mdbKhWheOKbgUMehAJOvBjjvomiZJk0jClSZwThtBDX8G+S5UXrJWhDjyrBwYy/L/YTY
21Lsk/5aSfdghRqtvW3cSOurLe8po54+gqE62eRxkPE+RN1dqvt8iiQPnAkvH8MbzV3mxvsuBnOx
O4Q9wIeoa/vN8KUHr0vbvurdXEXzHagHiXw/1rdOq0ZDijo0oAtQEl7zgBd2jg7udA3MdggF9OWN
goQM58pkIQ6AB0ygvgPCjdwnKN9Zax3+l2b42NTC2XIJLddCn03RA6RvmtQ3ZOZRaAIkgS1WPPtF
Y+getTX0kOpoETu9SJJJgo/QgLGiJx7IJyMVxK+t9lWRB97dZKKNPj6BF27m2dC/7S0cW9eMjOIN
ileT8kV1wOyrPyWNHU1d+LGdtXEtvBq0NA3R2PO4LOBFQQro6m/c2hhTuhGOu3NXKaQuGDQ0tN2D
YgnPljP2SUVP3Rh03J2vgXA1ETs6vYyQFmDVLdXCNRXyC7MIdJrromhlgalzef2XzKkmkhCQ2lux
P4rPYzwhMxBJtrI7Ltz7J3YWW1FoRmo2qtP5jNwO+XWhPdE1yYALjvLExGIDGpNBqFFh3trY9HVD
+vZ/0HpgIAYE/RQypygWL7aCPhl2wlJMlpl2zy2bgl6kDyxbiRkujuPIyrw/jtJDveYqNlVhJYd/
M1qIxqy1V11cjCMLC4+fKSnRxQQLVfkuqtAAr6SGNOnH52bFyFJ8x7S4keCAdP4A4Etr7aRrwvOu
oPNX5mqpSOWWVe+YHCNRO+s27fUAGgDBx+O4VG86XnVDP12PukbLMSp6HVgwpmtqH6wx9yUIJdvR
CARlhxlqxlKJx7jqoWcEhW7mo4s+SHuQTkp1E8vHNl+rE8xLtIgKTr7UImxnfcZaomB2y+6zyx+r
8SZJ9kWzR1VKy8O+u/94Ei66ib92zC85xaM9mcVqzzJ93pNUbnoKcSP6DFnROF9p+lpbz8UZ7nri
NoLMZzjP7rq62pfs6eORrFlYXBu8Sog7qLCAZpiYbfRWW9n3l/L+J0uz8BI2LSZolWGuCkt9crMs
89xJul5HxruhV0KSu9FAudc2DwRtzh+PbtX4wnmkyaRZroxxINSnMq6BBPar7rac7qDMNmTEl8qe
KfqK1YubEVkvXP2oOZxVHZratRNTSXu/hMeKWUhNtHMD9DygOfDVflD/g546A7qdIH4HwFQ/U0d0
B7MR0O/t0YHa/yxr/jQgF9ZpLFABxlyZUP3CQTu2tZhQ2bp6WeW097VDg27ixMsP4tW5jh8/6w/1
G1/pnbrANACI19HQFq7ZjUEvpzGY69/UG/rFecxvxveKeGLvjL4RBtbui3WfrLk49eNBWvPPj463
cPQC+iiwitdpKH/2pWddm7u08FJQrKwYu+RKjkZ4RsqpCa6yAbZQ6AxYVvkTIG3Zg2tuPl65S/fP
sZ15YY/GlFpZkbcZ7JQG2dmFuU9BLyfHtQTRmpmFI+60tDbKdjZjqb4rrzJk19ay9pfQHMe7wpqd
2tFY0ELqjN1sRNmiGLGpv2ZP7KAFbM+/mo+Z7dEVN3zxzjuevIUfRieV2ufzIjXsS/IKud+XNmg8
JaRAVLaWp7yLvf7UA5V/X3z5v1u2hX+G3yxqWsOyYbxJ94tuNF6lfv7YxurwFi66H3NNUee9YV8b
QDe9aF67p1czbbPEkPjX6Wq4ywOosugbd+25veJQrIVDwa1tp0MF26iLV6Wn3ZooxHv2rI4RflMB
K3BWYqQLcKoZlwYJPjQUQgB12dkej+jkEq0GsLOgeNvflsVVnkE7LNDLJqDZ41hds3jbdZtqDJTq
JstXTuKFDMP8BUC7iK4DFKaXuIppAOlNwYC2JsCS530RlALa2cBYQXI5hmLqbkxtaKKE5RrjpObM
s3kaJ52aXpwc7iaAWznoi87tfeKgJlmCJnebyx20sxVyW/JDXX3lxqZ2vhDL69E/o/DQUN817dXG
G8Xy1CG/BzzUI4kaGuDHlNduFW+nPvcd8YQsCcQHSl4HBADKRvReW7+Af8Fv29tkgmSG2Bp6igLl
rjebCBIsY3NophyFmhd3UkKlNcE2EGn6NptCUe6s6oorLKzkjimbONvZbPLacje5YIrf1P1jPlzH
Bnj6mJdkSVCyHwndJ2CwtBFVlDwg012R3TIdbUAR1N+F2A7sNoO+4hipLeJV9gWkd2q8zZytS75w
cQ96N0ga7IvxHvQ1jpYHbr11qke3jcrc8ER/sOyrLLm3+UHpP6fOM0HBfzrk9Z5D9K7Kdw5/KPMN
a15j+YS6CSOPTr/ltueMG2hWM5wftQeZGn1rTBBU3MopQg9KSEFJUn5Vm2/coaC5jiGxEOb2dQoJ
O+0zyx4V/mqMEMyJwWUBCTI7wXSNqKmZV40SEPqmc8s3k2/qeAP5A0VQv0MhRe+zbelG2H5+xj/H
1Rb8tlP7s638jBzU+BZprL757ObfJRh8wKPVV/OE7KF5zcjg532UmGGjNjsFTRUteA8t/bYwpKdy
d+PmX4EWikoagj937b4/D53mltRZ2sVUURZatvuWVhLXVtrNYBxf2zm7OmqDLqRecWi8VvXUO+Ma
VLYhdtijmqBBdsURXjBvIxdlEqJBVhdK6KcXS1VYvKtnmGB2QGusL/3cZ7e16sXe86MNwU529YbC
0XMTVisDvyChiarDkeXFwbT5aDs1LrVf8CA0Cl1V3vQM6dISoav/4ITOtQibw7hNd04ggmwD2VpQ
8wRrN8EF/3DyNRYXXdo3vE0kvobug2kMpuPA3sAZy4h//Qzud48EziH3vpIfH8/8eRR0OvzFNQdx
ItBCOKiXgUgqLV8E2MCE8DpjbXzz91/4v5PxLW46NS/BnGShflV65Y3pG/s0yjHOKug3bRjvm23n
r6WULhSyTse2uOHK1NBJ62JOyy9Q4NqxqILEcYj8Y/DaXt8UG8tfoxxYG+Uiai4M8Oz8wu865Mqw
NvFwYyjbjxfs0i16NJNEXcTI6SjQolTPR8VOvqvWdlLZToD7tZGvqDgFpBheW6l7Tp6C1thFew1a
0iTt7+d+zI+/ygUNvOMJPmPyJqTQBZlL8ggG7wlEYiK2y4L8Jg6+55shmB5wq3kos3hN5Hq9LyOg
/YMrK/MeP/4iZ5uYGECHA4xroJsA4PfF4ZFKOhaqHiOMGutIdyu/gnNtnGt9fPjY0Nn6whAaQwGt
sEFphwa4UzdFiqkQNgSbkHgDXbnNIDMUGnr0sZHzFV5YWZxJvTemYmhgBaSq4PaeEJ95PAPTL7C3
O8Nn0JdF8apc8YRrY1ucUCZk6SRVJtH/ed9mT8KK5Bqn5fwRJ05gMbDFgUTGUmnUDgNTMlXdFXlV
PuuKYWcgWhz5tdNlxU+ly4aVPOal3YHWJQft9qDbdpcPvTwDTKafColy4EZt0ASmf5H1Xje+rizb
mp054D56HE2mDirhERNIENcF2hDZm+RK/wZKwOTgPrIHsbeu853lN2tIyPNn2TyvOjTSUMWxZsqT
U8uJMxFJaA5tiR1O3c5Rvefa60Njg76McO5X8leGOl/HZwt5ZHCxkF1SdbTuYNC+bg8UmeEN8a17
50VGwya9cm9W0xFniYHFCBeOVbFGJp0UBisrGgLu956uQa7eNyMGUY0Vv3ZeuD+19iu5dbSSHSt4
D7IkNM4E2q276d944TVjqPvz+2za2LcNAqPUb1+xm8bt2r118SDiLQDKVwAnz7rARo1zpk+lBLAK
kNZ+K+cslmWvDfLidjWgAmrOraHmsohgt64jCKYVwVb3E9IZvh0qh+pKfI/vnLBGOuSmvEuidk1j
9/JmhSISShdzqLeUf+jcqUtsF3ZRWHoz7wGsj+Kg+K4/Tb7lV7fd95W9Oh+7s716ZG/++dFiWope
tGnKpe/oQLK0ENv0DJ9u0J8YSNXr8Ppbmdlz/MG8fY4sLoJZp4sLu1QwQvclGb0KeeoITJy9l0V2
oI1eczsGzkbZoUFk+3PwnRdxpRyylQ7/OWw9GzW4sjUQzmCmlxjAuhCNy43ZGRUHU/vpdu8fT+vl
QR4ZWLgAIMskyEjhy9vBBsqbe5WZ+ZnqPrAO8NROEOBdUMqv0fc2mkhBp5BMQ5FbpttEZD7IBzzd
jj0yVbdSyF3uGp4m60fX6pHqU+jaA+M8zJ/X5OjrLhxIn7t5perz7Wbv7Bf5Cr0zO0ofxfZBeM3W
fSujSQbZlXE1+JodDP4YPP5tBMzpVyCLwM1QzKEuLMxYOe0q9UXp7l3qE/eZocPm48W5uPhIsEBU
Euf6TIs5662KZg3814RaF5vEzTCom49NnCeI59GAOQI0b2jEtdzFJh+Yg+fp7JHB5W2hnfymu4ms
PWhox2+tlzxZVy0o9H0a1dHHhi+6rSO7i/daFte5Af0ObGyq70wxHVClBtvnGKbp28eWLs/iXyNc
BHuQlLCmNoEllzxT+sWk4cefP5+Q5REFygWQF4AHELQucCdOI1JQelXYkom1aZD0iO/I8CDZRmPF
TbkG97g0mmNrCzdY2mJKmwLWRvLcJRFv1zBPawYWG8J2qDVoswHbfZypIPrtx9N1KXicmbNQ3bEA
1FnSeWj6CLa/vpagZPneWAFvNw2N0M1CEv9jQxfj7yNL7uKg8gFttU4OS9RQe5+lKTLOeXZdJj8g
FRMlugFwadEGrCfPkjL0wbH2i9qjm8Fy+U1cNCs7/hyxi6MGklMT6sLAmZ7xpUDBqDJ6hu+T/9Q8
jQQtQEWNxw83ACkhIdKqKy+BS0eMuAAAQRmKAEGzCCdNaoBtq2qkn8Qd9D4OwijRXRPyJvg10f/1
Nvyv5J3f/WuvN//8b/z7jQuUURLwfJ/+85+34p394654fXtv/nv+w3//4uL3Nu/85rU8/6WTv8GH
/zaOF/zryT9C1tJ2vO/e6/HhvemK9tfn42vOv/l/+sN/vP/6lKdRvP/56Y13rJ0/LaGcffr9o92P
Pz/hIXq04ebP//3DeQB/fnp8H9/S96J4b87+6P21af/8ZNl/IDUNKAxQWZALQSHz0z/k+/wTEz9R
QQsLBdq5uQU0ZZ/+wTjo0//8pBh/AJgO4Kw6A61MgLqwqg0YFuafaSr+DgyVBAcHTht//el/hn+y
Sn+t2j/A7njHKWsbfJ+F3wItEshjZ8Szo5sq+oNPAyo2IlMXEz32usJU0IuNJ2oSSyNox4GsHMWl
T/llCsrhaDHH/9BruzBlyrJE+0sMcs0RlDYKEdAAKNbeT+dWQCgFHmF1hsI57jLcr3g19rQqFC8D
jXpg140ZMiVxV27MC1Zmyj91Ji0HzevSf3UqxhAXdeJjniakhQ3NB+0/XXMWy1tFA14LwH4XfaOg
bURr2OmUzfUXCX4q8Po644+qO1Ss9gZmel3Wga4eOPjJuRJQrORjcbA6SDSVamAlPOAq6HUqgL35
nS7Ua2dKH492+e9tdLxtlv4bQENTmzkYTQ3ExniNn36xNm0sNAPqiZ+VWuxXbfnIEwuk1SC/C7CT
xiBuKF0JhM5c+WwUVyzwa7gxAHJcbKA+BY49ziBPTljm7gau8F2r6uC9GpxmY7mlCKRdydDNM7mD
ihSIsjX7hqX2sLENlu5SO6u8xErWBCHPMmf4XsCbOhCOAWsazutilWqpj6RtGPULpoxjwMkYmbWm
K4FZTtBzyvVyDIyhMW6JEPSuyYydDclMD6xZ/NnNlBGMBIY8uIiGNpOTzmoVDg630yRuUKkuAq/K
icEtOVnKHk+/6aHX+4EFStwLL1OoGcaNArqE2qD6Gtfm+TafOwpn7VQU2YByWoxM2k4rGwj5+iO6
8FA8pcWmSkwZfLyZllfUr/mDMAoKFuhgOeNNmnJjtC1qpGgiVKew4DbyHklpB4Ibla/n2Rqm/Nzn
zfzfczc0sMlYtcXmNU2K7qPBwqlKi1kEoFc8FZzNwTiu4tUuTSA0O3H7wvXDYRin56QuxlwVlZb6
jj1X7lQ0YHSZzlaCzzOqJswgACsEh8IBUYm51IHXOgEeQBUzOJmE3VBIFd86bluHOQUCohWOGqka
FIm6zsn9onCd2zjT9Giywbwor/s4THtH7kT+2KY19IrGtrxLS1SwaKNY20rPXlygIAOeKF1kavEU
6q7eoMVhUMMiM3qvTyrh64WLtnISFys+8NwFEhtiy3Dp4NgEDcvi0AMxwIcuBXS6LYzcpw7oynS0
PQUO8tV+BwHHQDE7gJ0b+revKxgm+P+vHDECqNOl02vDbpLKSf10NNItAf+Uh3wmX9n7Fxwprl5L
B052JlxcNtTKwSlqpsfgVQfHD+6scdhMgxHP8agN5MeYRjGc2orRS3OKVxdYZXDakFRYxITCatUe
V2QKPndzFgXO8oNC3Bx01Hq1ralGnztjLCLXYWv9SBfOw8zxP4cbGo7DEqeQ44xMcqQUIndj5ysM
BbjGqdbQ1RcOOMSCLffXRYFAanHA3dYs0JmvwiGDOwn+Vx9QgVbHQGRKsrI9z5/OCMCwRQgaDrBH
XGe5TcYUQUgL9ua81l4ELYK0GwJbUbKNrHXm2RCCTJy2iRQXvn+s2VNaFtJzwNawAdS82IjK6HaD
XhBIErFs97FnXU733FCPgAtM0wbRjDNsMYnNyjU0fLmps9J7OU3lddyAIOpjK+f9vwsz8347yspx
ZAbtqVVNIFbJGGpjp/lpDzQG1GSm77kaQ9TKgtiVikTsU1Ukqcc7qwxol3b3dBitAPyUbwOYMzxK
TWNXE62LlLH8NmtphY4rk/ueZNLTnawMDZnTqMzKMtQ68r4yjnmtTh7xCGc0nDP4ahz9M0JSOOax
qKvJ9FrXDV1Cqx+DDbEdHFyqQsGpg4Ipo4h59FzlHncy1BwbDZCTbkSsJZq0+CZaJdF8E4cXotua
k4R5XjpIG3JDe0Q1UVG9kVtaBYxhawIhQKVE4tTsaYKuV1qYgW42sWd1SZ/41QT9mo8HeJ6uxTVO
dChJ46aAz3bmg3O0UNUUl9JpRsurOk33OOXyG4ZVhANNyRWiDsA9DBeAPaLWIV5G8oFakAIkIBqM
S6jJNZa54okuzDj49vEyRf+qjghqcT82OpCzuTk6iHn48KWwjJ/Q1la8sZqS0DaLccXcOWgILydw
T0Pa1J2TAkunXrYQTWA4zJ6Ugz/02gEUbZ3fDbkCHbiy3uQIKr2piW2/dqs85HlpegZZo4bT57jp
dKPhSMDpI4aF9wWz2Ok6jG5ez68K1zN0wJOkmkMGrrPB3YCtf+hSNAEM2mRd60XD9wrabXxJwGTd
ltwNBXqy0f+aaa9CL+E+RJlf0RoEngVEsp/6vK8CKNu9o1q+gvhaOlU8RVXkLnQcEYgiG2RxyDVA
7wWacRU0c452RJjyViSoRkPvMF9ZpYuWkPDE4xaKYqDMOZ2dFs3hdV9JxVMU9rMsy2ojLCTgSaoq
K5aWty/GhL4LtOjjusDGWCr+jMIcNatG0olWmrV92Q0QRI94KWUwUG2Nu/Nsr4PpkIB/H0RriKTV
Zb1Zm9KuIpIjkmkmfWOmII4jhbnhInSLdu2xdD6yWW1wZsuYU7pQhzmdQyKqwc0lnFVsTzF4rHpe
hxqHgppaWPV9DkqyvZbma1nxX6/rk42N1ASOGN7EUFNH3LvYJIM5oSlcYbk/sCZw1e6pL4drMGuB
1pHsMyqvcsfcZKk8IK5buevOdg2Ok46soY4RY+ssWxoLyG6NRE4An6W9ERpQsPezxgWizpZrK3k2
uTAFymMLqEf0ioGX4XRys1i0laMjiikSAOP6muRQCxZOyND4HOSZNXgSTCzRivOeo5bTuYVuLIqI
ePUjuDHJvL+OnHev16WFVn8EwXiUbaquyAKgupOrSqJXkec6MM8ELMyGuIUEg3mowFx8qyUd2UFg
/PPKd5lHePZddBujR84I4kbzYhx9F5f21TRgDf2hHZRAdxpI5JEK9Te7k8IvYkdsBHiKboUdlQyB
JsDZQJ51K3Wx8/sM5KUE7sgEkyC2ub34GpBWMtWmAC2Mguj6Dq4EBK264FGN51ZgkORHbtXxJq0l
DfRs0G7tWDSbVmojmGwV620ojc2vifmdiLz71xQs0p6Lf/7zmr7VvOE/2w9zoHOu9LGt39/b61ex
/M3/FxOhc+T7X/+TaTxPhPLytaCvJ1nQ+S9+Z0G1P7BEKCwReHOwIc5+4XcWVP2DoCqDtkQ4C+io
H2VBNQ0/wuMLzwXk2UDfjtX9dxL0D8QLyJBi8RE/4B3h/J0kqHmymx34YwdZGzy/UAADnnn5XrA5
kQ2cCnBW6Vh/pxIQ4qxTy3Ql/JoP6F+H5reZ2UMhskT2Vl08S3SU8eIYyBLPLrLmoLhNsqtlqwU9
GjLD1Bmdx6MV+L0Xj5N0eCWfWITnd2YKBjzy4Bnhk5fuOM7bSca1knoVAfdUi6zciGPrqayEsENa
jgquc0etAAHxZCnmpiLUsSqQADsxPKfZEl6lPivt9r42Welemdpgksg0eySKN7mLjj8oEBCWT7Xf
t0qs9D6lmWytgLqQKaB4mqeGCrJBZ4xRWsmTopYEvlHp+nrTUi0zobI0dSb0EmqjcxzqOcKijtzX
fT7KN00TPTStBmwREFiUuHcIWlhUY0BLXkE4clK+dElpG99qVo5UBhVVTeCxB1VVOoTRTUHsyoPO
nlNrvk6oWxKAlwvQuXlpzoz4qzXKdvriVFpRG/7Q4ELbtjXF74EmqVEBMDIr28i8tp8cUnosN3hM
vV6ycUCa1VEGVwD5DORejG5KB2xxnmUNBbR0Venku2JCnTBQkUZgepgOYKhgIFQurQHFckKJDq02
04gzz0zrzgzyvNJd6pluodT3yPmp6VXZ9QrxihwDR48w5XW5Ly2teDbLorIhLUlyGmZi0riANqCj
JS9NopbNDqipUc88py51/nPM2vpJK1um75TMRkq2Gia9DsbKSDWPWZok0PeEVPaTqaH7yUtYwrow
c2ya/eBJZtc+RDocdYM5VzRvQKmijiBFTtI3meOB8c74ZHKoQ7STNvh6xoxy31aGpgQT4k8DoTMz
e/d7jiRyHgk6tmlkIhmaA6/POAI83y74QA7UlI7l1U4eg3HIHPryQUyKwq9shykAyZdqL5jmVUml
FAdjYF33KJJata8L0bHqYcxGGMyVIlfBDKZKY89BpJT7jUWVAVd0rufMmyZFGGHpNoY9eaMue3B7
oreG8og2JLb3UO+o7NshSQXerk3JBOLujBO98Khlte1OQx6vtvy+KLkZDrKzRR2aCZ2FUYoMQhaZ
V1Sgb4iSemimb9BM06H9U+dgZgaYvbFzv61dM7+uSizbncErndzUSSsQ4nI3Lx8VatDuBiTshvZk
1o1d5r7uMmWnxOAbHsGx4Fk2QBip1uZJyHqTJtyzZVwg19e7Jb3u6ZjYmPTRErtqcMqkuu6Rp+2Q
7avV+engSKpCocadxLirSsh6XWV2O40342SCG6xzhK0Fsun6TnhWMk1pEUxVJTNtQ+uGOluhCbv+
RqqmkfdJr8Zo85hIzfrHOh/MIvVUpeJZh77AIn/hVla2e6XPc/dzliBIhfeZtLhFdcJQKzHrquEB
3flpZ5bV9CD7wWqmCboVQ8L7R7M0lVo8IqFuUHIDn8Xr2EeGPSm6+1ghbOj2SN6Otft9aqvWmnZM
T+P6qRPcVMbHig+m8HpqGMjB8FrYQPv3ToLCqj2pqUBqvq6a0MlspBMaCFYg3ytTO7X9XhMScAcO
V0pukViive6N2Hwk85SSQJ6hydVk8ErFEEk01RVS9U7TOuotcTIlu5qQyQJ4tGndOKhdK1a2Q5sU
VVAjPz9idtRO7Gw4Du2zkuOBu2EFdSD75jqQGM1bUe9ZouIZlZtYDs9RoMHkF0AajG6A1nlQFfrT
JBgxtwABJSBCMOpmSBxUdxKzzr4lSj8iuu5H0ifFPWFuLUGY1ZdxCtVcMOOgW/Pje+X0usStAm5J
JBGQQSNgN0d6+zT4gx5M14JbHhDhzkrqsCw7sHgV9kSf/wM7SBKicAoGo7MWI9z7aluYGtJFuajA
712I/jHjNflb1/LvSxLADYSSuC0h5nQ6HCejLgosMKNA8s3eTeWwr9Rq19RWfTBTs1+DBM+f91cY
ME8f6hwA89gE/GOo/y7sxdxJhslGB48xoZd1oqjeepPFecAcrQmSMlE9bo7qax6LNbzeHA8vTCMm
gBcB6hlLt3wjcXXs7TjHHmutuAgzmRdRW3FUB9R6rahzyZRumKgqo/gNZvHFA3R+JJa9BVNTzu1b
qeXpodMy3UuSZoWz63w+58HMANY5r+wu2ZC6cSwaB8wZnikncF9Wg8CA4tL6akJsxHd5jZtuzNJt
bxRl9GuH/v9w/xOwZkeH9SzcP9Dv7/VpuP/rL/4V7ivOH2AARjoP1aiZ/edX4PmveF9BVG9iNwAq
ilgfF/Fc5f0Ne3D/wKsWrwGkfRCRGwCy/jvgN//A6wH1HyROUGJF6Zn8nXgf2/DkIMzZAUTgeD9Y
Jt4lYM+bf378foU6a6e1IPNpwOAbOYoNAaMcFSwFWjh0aD3oQHccjEGsdzzFiaEuUOHSusPzRliI
2KrWjlxD1lFpx3EZxd2kokuPJegUl1PcqEE+iXQAW1CuHliSguzT5k73kOqlnXsja9IkIl0yKb5i
0HrTgx8wjRoB7Q1k8XJOgt7ta9uLE1d5H+LYIb7oknLP05rXAGpM8kqVHeJ4o3LaHP9BQ7DhNL2o
/VJXyF4CXv5cGK3yXLZVqm1NkWRPUDQt323GnZ2rMAjslooaQqwx2w5GMYwhYabr22070WAUcfZY
q4I9SYqEhoeXkfzWgkjuqs8F+uyg/YpbnMdO/5JQs0sgdzNCHTuGWKwaxiODzLFoOPkZN0b/eXAU
y9oj2DOjTtYjkJqTTW2fcr2pvdoaE4q8QOM+Og1HEjxlQ6wHSmnUDwi4jFfWELFriJ2pkKAf+Ws+
6Mrkl3mhHJgcBSIOtHY8D0VH2QYM8S73R6oBwmI4CSS+OhQn90mFTG7Qdnr3LdMTuc+rmtm+oqXu
FLS9I+4mKQrm8RJUQ/6EtoVNJhzp+qLRAiOz5AMuYHcPoEX7rdIMgda/3tWAIHcp1ZG1bl14HDqh
e8QQln5t5QlovQkk1HxrJKPwTFQUbm14JyuQmdHujVzLvzo6eHQDq2gdftVjcI+tWQ6oErQG3pzd
KBJ08KaF5nq6KRqwZaEGf1vgI2zPtRrz3R7IKxuNDCUGkN4xZLgsmXgZK+BnBSlpEGt18zS4ZPoB
4c/hPobIdbcpuUXKPU1EKzY64L6h7SaVbwjU+9A6SQvjARIs7J01I/+RKq2Mdz0qsnMaBxIsrT2i
LdLmSRfWo16nIC43B31b5IWxjVmRIWpB0vzamBCS70ah1HrYFYkNpixpjc+E9pbwUAAbma9qJXse
3UTnvl4pehvpqZ58blB5rqNEg2h92Q4uj4Q14E0mBmX8pk28m3w1yREuIwoXN4bOqcSKcay3yjR+
a5WxyPF4qcomtNLJfRnVRgVmGSy7MszBUdRfjxrcPyirnFr3ulwbIQVYdVBVt+u8SCNnAjcRQzGm
j9wMHxw6FZkKH0JgGd41yBog6ab3KfHGbIpNT+0cFPqqvMkTIAec+Gkw1PKnpma6EQFu+L/ZO5Pl
uI10bd9Kx79PB+Zhi0JVkRRJiYMkihuERkwJIBNDIoGrP0+1+3TYstuOjn97Nl7YlooEUInve8dN
Z065iJd5TmFNVjt0MtNMixgOltAbTptY05fBu3AL1dYvUea4q8tzqKfHYdzcu7FP40+FNxub9SmM
+sFpR6j3olD2x1hqZ8q7Xe5zFnqdeDcRkLdk1P0SbxKUtMCpvtcICsWA9Jm9bC8P7izE56bykQ9r
Dw+A0zppcthDGWE7TmyVFwWz0ZVqW0EVHpoI+KFgudqrdSecIogGdRLE6T6nG+qN4xZMarrxR7f5
EU0jrX0A0QFNm0WxQRxZ6TymlDV/Jm6K0ycL9xBfRZU4e5xfiqYlDuC2nh7N3C71ieoDtbybKy+4
1xvn9ANuuHo8pCPhBLQC2i054nEuTjNrZpO1MWmAGTRb0x90Mo0vHVFnN9G0bheGrV/fbosm32Ls
x/GYiCpk7UuT+kuBOuKTsenE9xW1W8ZdG9a8jVCAZEu0Ol8Ts4n4uNot1Y+157Vj3lTO/kFK47x0
jeRwNcWSkofjtrqe+aK1qnm7rrO/ve3ELDfiO7Ws89KLuyWfm9jdT5PcsUXbWaZvx0JcmEJ/KNV0
7Mukrx98MbDApdtUV/nOHiIPckKhfLuHxdZmdhrVnZr6KDmUfMleMZO2Sy7mJhxuYuGoD2qren0o
dajMyacznSszEFEF8m1mFz/vPrrdwQtFJ/JuismocycbO9dxuS7BaRjllE/xNrfXKm2HTyO0ykMh
t9p509e2J2FoqhGBJAWgwNaYqLtqOLfutm0q93f9nqzjOR1Mey7pTqKtSV3KmJ2uHcvTOLT2MbIW
KLh3jGcvx/laJG8ufBJ6lHkunGsntjUgzjL16m247xS/VHj4nXxJ2umd4EbKQ2Q40jbAqCKv6okA
AeEO/5If/9/c9v8u+pj/jNLm37vh6/h5rr/+4/G7Wr4Q9f2P4cc/5ur7Pw5DXw6/hW8vf9Ov45zv
/oIXnW6pS7I8spELPvrrNOd6vzCKATJSToTlPErhCf41zIW/4HliHoIluVRtAaz+e5gTrv9LEKJ7
hQ1jHUKE4v030xx5QBdG8Ld7Dcl1PvsUTIzrQif/LC01SW+EILwnqze7Fnlabm0HolBvavgxOBPR
s9P2z7e8D3aWQRO5Bcic531SkZjaS5VDSQS1JOQzA5Am97EYo+raAG1OGZ3WcsyLbt/rM9h2/A7c
R3+OlqV8orWAKcpv68vxUdhlh+aSVIyMBZG4mfGVcx2GF/1anUScyY1bDdFhH0jXz8torW+DsuGI
NOlCoMGyWe+jCPqRXvNByvcTbHx5HHxHkUxdsOjz7bY7El2xj9X1QnfbnC1VR/I49SLR16oq7Ccu
OrPK0EatQCY6yG8FoNp8MsNQ3dERxoBFZhhwTbrH4w1Ywg5GtdFTdBiTFdNFv02MsSvoxnvwqP4r
G/m+XJkwqZtsq4fUzZxpls8ThaYAV0G9JOgfRP+6BDvqOfBT7+zM3rxndlM9wRRzjNM9nNcn0VpF
Lvycxjrr41V/1H46qmM/N5znlzRb/jn7fUmjnrvyFtEMe2cmMkcevNky5uk1XV/W3mOQDtrGUjS6
1/I1CYYO9Nwb+ZxYmuAHNr/9bedtAH6qDcpHK8UeXM0ElfyIRYL4oiNzyV5r4MX+ShROvZ/STdOK
tjtLQgVmQANQBmIaesCCQnJFvGZ5cqgdI3QiEs6zatrwtY6NRHnZzskHDE6TOXtD438Yimn62iIs
mTMOOefNPsrmuz+W5oPxeY/xZBQEiV4sAQ/VEATf4sVoF8FL6SyZTQMmqDE0LjkNyt+a4w5fS//e
siRR5hpO0IdqLjQjc9AHorju1iRU7UU/Us93BGE7lxGujNO8G1CMHk2ROKeoc5RPdXMoXvVst3un
iWJ66FzVV/1VNCrcbLKYm5vRJw41q5kUnZlseUGK2LRQFZcFcinijKGZSB70gTXur6K3U/JQINmy
rNttPzq3urPzhe8FVSzux9nTxdGAmxfoZ/RWf+jHdCTf2oSkowActYGTqSLdwtfNC/g9U4SyNTIL
HsY3e5Om5tap6mK/LsYUWEIxIS78xHppj2S9DPFB65aWNUUR+sQgTsMhmW4invKoAP4lznILvRdA
54DOJr+vQ9jvJcCkO6I6y5eiks57I0GqDuYCG75KgPjuw6Ijb713qi1Sb5ZWNOFLP9SpfNOvtt0p
01q0Sr/sZaOaRxn3pjpZzPPBo9N5Vh+qVRX67Fi7rvdKLbF5o9re07ltFxSKWZEKwUmwJKt/XKdt
dZ4u9g8eaxLc9qxH8vsWVrzmY1xWD3LOZj/8JJm2SMnuNHBQP9XRly7oiFh2/L2PPpWyxq7eNKv8
sAqPDhqRjrbOShFS8Dd2W3K7MRFlTTwTHdWt0gW87qf5e2DaLrmDmNgIeukQsx3acbDibSrwqWQF
x8x8GovKXz5vVbA/FU0dk18RJU2dW5mq+s7VXVAcI8OQ/eiQUoxBeUiCh5jusfZUpYV5QNXsSe57
xaHECkoqbDGH621dROv6o/R2Zn00y6Q0M8CtWe1zS7N0XgfGV4ydT7yfmu4pbOr6sUYfgzyq38ur
dXOSfjyMpjRAdCC+xenimnhop236utfJ8hK0lfpax42znNbQrl/aEgAO1mYdO5UR1lXZT5rEJ4xs
SGeaK7+NPIJgUp9YgSWq+UnKWcbiCEksJ+DTy/Sz9JaWMYlnpEDhX3OxxOKs+lQWLtGZQa+3tzwD
U3CulwA5W6uD7q7yUlp4yGHa40PPLNjnpE4Nb2cUyFTP0U6Ybj9gCsi2aZYkQVxbFjZB9ik7eWL5
TdTZ0NR1w2xJigzXMyjuaTps30ee7MejjTwO3bRwoneyjWgd6qX1UYanwncOZVXXL7M2/icZbyjL
+8hVn4KoicLjuvUKf0AkJ/2ogcBvwz1CT+S6XWS5gV4fHBDpVWku+Tp/cHW6IOAz1SiyxavXT33Z
xE9ixkaRVyyc252ryva+Vl3xY5jqMM76pNyfh3Ke1rN2efCuIt90I4txBYwZukv3XJRxv+S1XSwL
P+8clqjYtTG5PEYRJ+Gb4exr9HBZ3Fx+1FaSGXeomrlGRR+WIBVFn/Io4cPw+kNVKGmObeFLeTRd
sj2gptw+6YmD+oicJZR5Og8+D1cgnPIm8YsqysZuYm0vfXiGQ1Ut8XvrVwuC5S02RKGKS14RT65/
NQiQhsNuOc+ywl/W7lg1SKGPlRic2045M6XhTYrGovfqKTrM3j5GV+1qlc5rRZQlW9kqLuK/ieQO
3KHx2dI5F7MRqOTZG1ru37Ju6aMMnBmgp6mbL5I3c39Y94bjrCtwa0yeWxCZ27j+e6N2P8naVU5v
eSac10aHE5oalmjIEq7GFyaaUJzWeLafZL92Xy5mkoo3sgfHuvkae83S++K5moLqZW91+k16LRwk
I0CLydcv+SFC6q5pSUs7h9dmlVzD+PHztDLQ4a0zam7h4i6tgSOOQCbSZN157m2HaBeZITUrtSvC
p4TvzJqziFcopEs1Vvlk9dTdxrIvYVI7V3xvCVFmp5/XJjiVs1DXe5kQazIEbnlRObvpCwrP4S06
vLA7sArUnO7pML6F9mmTQ8Pruj56tlneFTFd1Wer/KFmu2K4yvCD9OnRo7/EgWDmbBpnZE5HvxoW
P2uF2+l8Mb1THwPl878X9Y7AsR+Wps2wATCntNZWxalsK3m70r+irqZ2YUBbIy70eS/3or/fa2AI
QySfOYfG7D/8ETtIRnUt2d+hXovudrIJrgWevf02Gn31LbS1+NiCGz6XW6nAbeY1/aKQygUZZ+T2
vXNi7Hg7D+anwoq0O6278G/HYpnAEbdgDDL+ZX1lYBM/++OSwBmj7yOuvfAFz2jiNOSwbOyCixtz
fzZviu8l7N1yqC2HyWGVawg6No7NG9/q2TvqWhc3Tmi0f9SjmR96xtlva9kpFwZi6p6mUerX1Njm
WznbtM0dE3cms8avX/VarhICeuzfI03cvuMOVO+atS4oIdud9HmM0/YiQlo+M74W3D+83195K48P
g4osyoDBjfHLj6r5gJzU/eEBAz6hLNivVtEN/MTAQK/GEd3jIlwMTu6AgSgDh6i/BtM8MJdNZfpF
S1N+3GIZfo6XMuXus0N+Ufs4ysPSbuntDLM7ZUVVVO2B6TL51PGk3Nl4IbxrqBoanRp/nTuqK+WO
icrxJLUJO131a7x1cMJlY3WeDmLtDkA66ksE/0neTqtiyqzHRT2Xwq5XXWVtS/SaTd6NEHRLtnoj
rS7BvqdPW48h/BBP+3YN/ww01KDA+8iZ5ghePXLcOJfjoUQVjSH1YP3JDEcUECE9uZenxWtNAlVK
0mt7jLsxqsEYx3A9jZuavyvg0tdANFNP99xQNMe1gnHNAg+Qt7Dd+jUaIue54cSgywwF3kW1u8fv
t6Yd52zam2U4pXO0X+2IARkW5IDm0S8namsLLP/bEZIbpLtVVa2yonDG4UqFeElAwLcSdaQ7tj02
unamCLwZfQZm3fhQO/Elw3RsWhq5wyEgCqDYgqTLmI/FczEVYE2uCNQNf6T4gItdyMxjziIqvu+3
S3FeUvrHctZbcGdl0VOtm+4R4JOQGFOCyEQfcRFObuaHhpDBxDCxH8zcKY+ylJ6Xu+ma4bu1JkqP
uCTwvnnJCO7bbClvFoF04/PMU9Jlyre8fNRsnFcrVjZAU6kp4nRA0QzSEc/AvQ4fShCf9V+4z+qd
29bhpzERfokweFzvhUjlSzF7CyKhPZ2T44yt9kMF056AHopqJ76uG7qcDSzYD31brN/pai9QdOMi
bECT9Vye+LosVwXJ0uGx8OS6ZTtxdtAMpePRKcGqN+TE0LJAqoKMlEMHBNxfhAURugm74iIzBRg0
h2838RiRwq+uEqcDjR1wdMxZ1PaxyIKFs+Y0hRK3m1eX0ARhVYoql6HbqfO0Wfgw152TU9MEm0VY
MFu2jnJDxJgENKFl0tuX8V6E86TPMp26u9g2kKBw+dS3aCuoXu/Ci+p3XrbYZtJYtz4tPdrFQ2xc
OZG7V/QXuhag/0n6jSRAm3phlEbrXpdw2AOvKVtEM+T7EJnm3O0tuho7DK7KDfX2/fWcyKQ/lH3L
itCYjRe6A1zJLL4X6YL0RvZ+FiIF6c8MM9OziNqhvSnQSRAHIlXLkdGiWMilUpyypgzD+3Tv/CTv
y1U82o7R9jyNmHnQIixterdsw0ZURJnwq7Vrmn5rRqHMQceXfZgGH1WcFNsGgHAYTdtNW7i6vpLB
bN5r2S7irBBnmGwAYfRuvMpJy/eILmbnqIjx0Vm0SckAS3bsmG3SrSewRwcseZ82mInYjgFNDSWv
oWzSWALPWvJoncbI1IKLmzSMnVA0rH5+RQD4JF1JFb3r6iI3YQE6MC7GuAdTySU5d+4ki5vKnyq2
nk626krquKmuPXyFMRWEVmNqX+XYXO1Jqbo7ryvq+or3f42uhDmvOqapt83XypEDYTzFFlO3AMLM
am5tX1HQXHObwRan+R1jNvoJxG7a+1b4sVInFaEsIzM8IH3XEQgg7m2F5SlzZbfDq4RrV10pE1Uu
UomqHU6ghqN/3MOORR9o/GJYm6aCUhsWxB+Ns+7uOb683jHJi9S/QW7G7DPvQ5i8XdjV5b2I6xmt
/K5Vx2sT0/p1Gm7Bkpd6s/UR+4lXn4L1UtFjPJ7+h8l4Tp23si3Ck0pAanOROsVwDhxYtiVPe4bB
rPagjE7GX6b1GvA+BldWm2Pu5Tws3RuXMwKVxQBv8lzEWlJJWBdm/WTCkucxq919jx/NzrJ5m/oy
DGBA2smezMYRvykzNjcrTzWKfk+F4QlfXVGgXjHQVszSC5zOvuh+O2lW3JE1HeTkyANFWLNt+P0P
3Vbty207axdFnPb34UjbSQlSnEaEKmuketWV1wTKPZKUQ3woKWeVpqSjdqdjFPVp86VVg3hJYmT1
N2qY9iQH8xtsvnGJqaHART7fjv60zbxR602c5630t+Ou0fWeI79jy0yCvQGNUqZHVYcC8cKNIm05
Bo2bbLm3e011nGbozEOkCbEjFLVb6KJHk8eTFo5j9Kj9oGoel7h3NWf7rrpz3PraPYVrvVi0ODWq
andHwXQYfC7lGQeGj17SLltOMEA0HFRUoqsxnj8+NogpP699iWtEUf1CoP4yMvqO0y7Q8yxgDrSS
yOk+ifr4nWPLjlATI5fXZHax29rJJGePb1R0tOM+osHgJx6OQx8yElYDz/raB9tT7TpFkhV7Y4N8
86TmzuyJeo6cAZdktbqzkwE/9tuxARCsj2Mb9wkcp5sMx6DeKYKljLjMQmmRl8Qj8UXbgGzwsE0N
LidrhyKDEprv633oNsKF3OqlHklTTU2/qWyPeGoPxTLEr24dtF82d9sF1xxlQ1aIDZpDmtrc0G1d
I6zzuM6clmCIvM47dlmLKovKpFFuimzeNH2VYnbbbMc4VrMHDpJXSRMhnBjjYfrGl59qqxSmZbsx
BnfTx7FmP7je0tJ+wCJjai7+OLI1lollFG3NugygYWW7NGTfOhf2dzN2Xu9R59WLPKNbnBikBofN
2T8sfYVQLRLwjTYTCmlkcy4W145XM0/Jeg+61ZRkzFtGi3fYtwf/fhJuaqhwXLqgVac27Sh9caIl
BKsVYTmpJ6eFq8tCAKXoGBZNu34llspzZ15n4VCOeTU6gsGdEiXWSAKNnP7ZHbpQHxPfRkuuozaA
vEnAi9Rp2EYHwmQKFr1B8laeIhUhiGBQcbRVZD+ZsRYLb4BURlcy9gsKwPRA7Q27oNmPQcsCd9FF
gYqfgx7d8kj1ULy7n41EnvUoUWgmV0FVhAE3Oyrjx76Fof0+maBgQh3lwlb5Zq3jcDgDDDisMJ0u
Q948LMgVx0VLC9nytUors945amSzG5FpGTeLB9dBbMPUTqQJ7iZorCZbdLfpL0UzbsXr7EXt8twW
FEuQJe4UbAnZMkQAY1k/THNDVm+PXOKFgbqanhEBJs2lrTupvnm1WKsQgXBlo6dY0RV5IBi4RgOA
QBgSHNOead6WPBrDIy+kIiRvdWyUgobW8zHYpb5p/HJ7P1YuRcom8YcZofES3zvjBeBtSJ/KAhHs
V6z+Osq1J5bwwI3r6HbeI32zCIIx8rmyZs9WW8nvzlbo72qo3Q+z24D01Kt2+qOvA8bDWkeV4nC1
jTqXc9tUeer21GUGbd33+Sjm+DZW8+jeSJXaAS1yUkzkoQSEMlu/T+w58WuXYIVSMSe77OGcYkJt
T5NIiMZbJ73ON/5OnDgq36BihtUtLLTWvdvlSZq20IubO3kHRaPmBDzk6JfUVdU30ciQ3OGtFU+q
GtIBMkB13nEDYdoPacsX+7q3Q/XOePxNh2IV8x0wUUnaJzpZ/jnM9RFA04bvem9AjgL8n5TZWPq0
67XVKr/hHrUfJrIDRV7LRBHRKSrkZWKd1M5Xu6h/uKCg/ApxJdDUjuEl6cuzk5fDXpTkAg+J+ap9
OOQMtAw6PSlm1z022zq+DD0ygSzBHvyIutua3J03lxy9oDyhY2wf295WRM8llcj2OdJ0hzRNdyCw
IDb5PHsTu4N34VZcszZJ7qikPK3TXBAOtiZs49Z3tT3sao9fB7uiFIhLb/xu4iWac43J5GGLnbk8
JnvMY2acXV21PP+PRY8Z/LgBsT8GLChDzpJXfZ8ZER+BQ7g6Zh5pSUm3BTBQjDTAGzGF7wQSiJ4f
DmFNJhq+yQemh6Y+qTGhvDbqa6JWpRjWj+iDI3YMFex3aVyTqj7anQFTqIJJdDcNW+NaAf3lXVA7
7bFuJXBH24zJZ1Gn2AsHR3U/hlLO341fIsoAJEJ4zUFxK4qQ13c9dgU7OkA0rzKkESLruqT9FDAN
b7keStD+VWzrcwH1Ul2nUpQrNFRtk9xzL9GegYjXO0vyO7UfTdB8Z4+qQ67ukNx2RGCIY184YY5c
JfIOY6+EvfbqgDxVmcr6R9g7UX1APQJdE2KvAx9B7RLeN6vr7HmjsP3AqbRBk9dBpIOjACVxjyOn
X3UzLuXAiAyhizIzlSyYToucUXM2OtmuhftclnDnxJzWznxKUV2TDcexFGRKlEz6cGF9e0FooIMi
tO7kwIwC4IOlN3oifMb5kMxFup+63a8e/NHRPEXNjjtBgjR9azncgUPWZFbgOIZ1HBgjcG5GpfTX
1Gr73uWbFMDZu9O9WjqPzpBoEA9yL9G/N3TsLVk5zbBei/SK55FEAwqkSt+lCgOZBXKeFBLknpEw
eVB2QJtvB8mfLOYpJT8E3De+2qMugrSWunpJtaVWuTN+dIU0ZFUn5JCk4juexhOMbAYp92yahcB1
Z/Ge2Nzim6JkRD5OAUax3ClUF/NkwctlxI27+6EhoD06+NpH2jvtw/yj0aa7cOzSfIuDvWsfo3ma
09xzLgAwMAxEEB2Fy+NM+5J4g2jev5/T0MaIOObmJeqk87Cyf83nQAVjfTvx893qpLmYYJdi/xBA
O6kDrzrfAe/p1Y9ADTt52avHlDEJh4B5zFfVo+mm4TMCEN3mm6OnDzodUEQ7Sg5f/09UOW//DJPy
Ia7/Mzv//LnfP/e/V1Uia/1fGj5wfgkw8nPqQHXHXhTiL/qVhvfSX3yPLNyUjEBUvaxo/6bhhYOJ
ipg1pM0UwMQBqWP8hf+2Ubm/xJhDyT5GjElICYrL/3V4/ctf9Ku57c+zpP6gCyeryCOng2izlGKG
8CdduKlbD3CXOaag36Bjk9TYK3Rvy19NdgSG/fnn/EFaTHgEa+U/5aXoC+Kf7JdbGm2ao5MXP5wc
CLC/Ll9B4IaPXhz9nYz5j78TrfNcbAzzJKz8waDeehCRemBwrDbvYvDUzOPFIv/GW/17Z9hFgo6L
ElMn6Uah76T/DI37jRy1mnxW8BTXDhuX9xBOugec9OrqLYddhRhncrr8N0/Wv+7db71hf7iGRF4T
pIRkI/UCnN08Mb8VwLYEDSR65DXfBFOFebyu7YXhCQAOm9Je/f992E9acKI3CP3wEVpoNkR7lt7g
v29Ln1Wcw1P/qsn+j0/HH+4YpjP83Cl6YUyDPCe//82q2XH6JTRthlhTPCDm7PNyDf8uufJPrh/1
5VAqqNsQxySX//6bO+aSFzR71cKYREr0m7b2SchsMaRN2PD+W7sFvxB6fRerDBtL9HNog4s0E3HI
isd4Vu51yC9z4Au9/s2X6s8uG2ZxctexufGo//Tlld0Sym3b2mxUgXuGAoEkLMLmbxob/cut/q1S
h2otsm6If0PmTbbOz8Fpnog75N8ty2lZJSrHyBLJhIuoqvnchcTPA6/OZrpTxJ5+LkeBKq7F5eWe
rb64rLq9G8dnz/JtPyAO1j31wwureW16ebf1bgJeN7NQZoaSFtLZ7ByF5yhq7YKqZBh1VsTOILJx
dcsf61QTtDODochDaJr0cyRjfcFk/RoEN4RKShtH6+u63kFJevbvTyXBn0v211+Oy/P48xW5+Fy5
wUjRieb4/ZPEaVBOlQgog9mIx2GPBUxP40E+DOPMu94A6cp5cU+TdaB0QmbLv+ll+pM7z47o44Al
T/DygP3+B5gnE0HZwI1ZRyA5XnnhOz7mvL/+Nf/kC8OYcHG+4PxzEZL9/lMwlQlD2Dlydb1sB894
5MvOjskd3UZf//qj/nCacqShGXIh4UgWiYLLM/ib7ya094xrr2I/bcf+W2wNgHAfok0musKvn8B2
vPBvCpj+5BoGziVmB+EE5prwp2soYHCg8PlI1+WNtGBiPOEj3f7mNfHzp3gONiVCgAPM0CkZJj99
Su33Y+27LDKjEhTrLGE9WXa71ST5X1/BP35Qwi0ie4MXElkfP3cwjG00DZVoOrbUqLohioRlIJjs
03//Kb8ODIlP3ElwuY+/uU+D7XVVCRarBHwvWxYATNJn/sscL5ecGi+5JJcQvOFdkjd+/ykdyz32
VzxWGxTRm2GISpY3Kd799e9yufS//RZ7yBgvr5uLF51J7GcTUpPWiy7rGEHLtKuH2u26XCze9s3t
vnkL5dd95R3/+hNJCPv5M3kvMKzzqrt8LIk+v//NgCrLcL0gd2s3AsVNTg97WpG3sBwTBYh6nSxp
9DHAQ13kXqE778BJg7g2Cj193ju1BJnrSE9eVby+FmRb7kTiYITrBLZWL3Sck0uYHKe1mWH5lm77
MqXuGh/czqPxqh3G9seuV1KLTDSPXp4MuBFPeB0am6X+PI05dEApb0IMZyr3YVDWzPV31Ea28cRb
j0ZLNrg9htYmDXh9ClMbvJYTN+i0bJWnM0mNUYc4zl+viNLCTDDMI0n6mIKL8Yjmevq+YdvcD2L1
og3MZAUQ3eBr5SEFaYBR4qXpwDS5eoVRk9WLTPCBHl1qtZoDmzB0m9TuuBynpELT0FQuPkbMwSh6
EK257Q3h9hikZc977FVaFxvvYBLcZZ2xoT5Ee1WdlroYnbtkD+IvgdqEfp8iJYSCnNeg9LNi6ONh
OIxuD9Gbl3207DdOug0ErIfOEH/0Ktyn/ISWMzfeASAPNYE06oy+ex2gae36DDsydYegQy+KNHrD
9JtNa59MuYeKSOSFGp0GX6uxF3rHR72RIsn+6vMQyFwkJvoyV121fhBDV3yOB4NtAD+paMDdk+0R
FFN8s60LjbdACDybpQnEF2ic/TlgJKkPcIBJR/uWuz6VxLmXlNOsAwqopur24yhSLd5rgCdYVFG7
L3M0Va9iUw4IfeqpT0gr4UYyrA9TmTcr4jP835DMRC7Hk8pIrVyDg3ZtmZyippJVhSVk0f5NazbT
nIJFmNe5N456jdtuBoMAJa1OjWQ1OC+78oHKqWAEeJiML05iKslb66YdOEU0a3OJ2NHYeFMc7K+4
IaYl66NmR9RASXySp63vP0rUhtGhbyI9fwtq4W1vJrJcxXUS0qWXaUeWM/o6XKinVrf7O66723wk
E8V1vo6ykPP7jSQQ6o5IEGgOnhLI5zc4sxeooCLKS6Oap05stX8Njs+F7VOpzXW3YcHMms6Uzil0
1pYEauTKVdZMtYp/QGN3KDomP2i+TrG04t4MThND5Q5+fYOocm5uNeJjhEZVZNSXSSBqK7N+XHZI
Isi1/QqNSqG+aYceYdzc60iyJXDXTmmaW6sH1M9Vf4RtRySwRhtYigmrcMlbl6ID8HEUmXSZLcGU
663T712vDDReJdX1b1JriO9VKAvKY+gDJmXI8piBof7r7i5ij5rukKK1XY+wM17L4Dz53RqF+cRC
K0DE6sHhGU/NxXFWD2HQ51zptr1Jg7Rr8pJVbzqUEHyvmym9666h7PUdR041nTwzuhUKiorwQp2R
lRqOn3B9LvOMT3FhkXEzL8QhEaOUS8ukvarGvt7bD2gw3PJgV1u/NUbC+LqqCZBg00zXlGV63FFG
rStUEug0dSBRB6ZhaQb6XHBZE/IoxsUelfLSZxAsJ8lKGCqAk23WH2xicCWvnS1DrNi+7E/DKoHi
1wDaDt0TRvZDwJqQgm77pEkFZNEkWVqNMQIuqiLJom9ZF64EaM0ImCSj5du6j1ggfLxJ05u5rS81
f0ypznmzpizu8PeY5qjaegsPCjUfGXp7pyuUEY0TXFkUyvXRMVNzLywpczDka7gem7kMIeGSKcY1
g98Ga8jqp+8Ab3eVawwjIW95lzNbwUY9zTZM1kcnKlljNEIqsnNDhMeoAQN6xTbVgtRGSjkPQjp7
caNweCi+KKp8BxHXvWUjx0MUmqJ+4u+ICEKCb/kf9s5kOXIjbbbv0vuQYQoMy5tAZpLJuTjXBsYa
iHkKzPH094DSr1aVuiXTvldt1lWlJJEAIsI/9+M6KlTWFxdN6fNuJnvFvAs6GyE75ODUPNc9FusD
Fa6w5oVtVZjy5uqlWRMvDk2si9+HroMNUs8WiOESfRffIw6S7GQ3fvxF+NSYRi0nCXtng64QYTuJ
9ouwRg/dN0+LB9vMh5F65KkzztG0u2bzm05XYo5r6wi1OZk4jfjx9rBUQbmlQcunwRuMNjJyZT0w
+OYM2eKKnHZ44jhK9JXrmHt8k+5by9LZgqiwMiNMhdV8rprBBCGHpH0edFmDB6PnJESof+RtDcRI
Pwky6FQ80mMClN4d5gseDmYmuVG3V07uITWq0RiNvbbiXoap0SXurml96KeLqnp+yUEmj2OOB5Bq
5JlyFwO5M/1OpHJSj/yYsjlX1eSV3ECbmVl/GJsHHGfjRdbjngkrk7n1flQjc/HxwwjNvHgaI7Pv
vPbc7M05CdWHZTr4sE9PKbOnEK++ldyPiyPTvV2RYwrJ0s1NSJIc63X/YcPOPizZzYc9u/2wavsf
tm3jw8LdfNi5gw9rt/6wea8flu/6w/7tf1jBlw9bePNhEZe/+sWLD/N49WEk9z5M5eOHwRxbGzbz
+cN43v7qQrc/LOnBr/50YBG9fycTaHJfYpIX6n3O4WcdSSzJ6ixhdaB7ixdzdqZ7E4f+XLQWRWC8
W8wztKv0URVJjMNbuGQSdI85ZF/iYXJ2Eld3iX93JVABQncddnodRuYmDmIrJeZK9qe8bFmNvMEK
ZkgXeH13sma2AMPPUvZDZtijHVoEC3jAS87+Z3jWA6KwYtI2Yxk5Wuf5bDBZkqKYp6hL5/lIBQzv
UNjm7NXwX7OGcUgGG1BmTTKdZAABfpctbMrWVEgdpthm8VKh/12rjLkoftkJF8miWbeOY4E4H+aL
ByKG16wf+lmaPHqm2IoSeFPEF77tKffAs88ckdAZoWRWugCuhAv1u0Mo6hibVRicTHgejykRRpgg
di+ZJIGsyfYtYTyub9mJp6rSPCN+WTIaxaIr9IG1AWRQmQmmpGroLu1ExAiG6Qq5rcGDNYaTtNcn
3JDipu86IL9WoNx3ny8NO1Ony2Y/uG5skHSwYiLJMaLB8k62Qr7GwnCnhwWfnjga+JDKUKQ+AUFc
QMQCCTznzwR85Fd8LG19WbQjb3la9zBkU0i3rCd7rkcrdDC7HRusdgSlScVSMiu3EKgsU0nXUdsH
j1vSh8l7kOLS6ZfMeMlHkPahx1LK/nNRVnUQ9ciEI44b+96pyDSfJ46Nn7lXZuVFpcKaePCq0k52
/aSlpLvdC3yCmyNPumxS+VC6efPF8eKZcqGEGPJR8UY1wqbQg0MSWLje3gr8xb/zanSdg5tMuEBl
nbMGmsVS7u0xK8A3lVZ30hk2gB3WK/PBHRps1qku6rdp8GquD4bPj4VYCVi53ZaQXBzEOqVwnxDP
IbHIFqGzv42donapzkqnJp9cbU40Zv8vat7QRy6JR8TDughW4k6q3lJVGnqoaaQsRRz/C+RTBnZ3
o81NHlnTCIfWr1Mzj8reZLIycU9a2NF656kdjQSbtZuXFxNnG/8gewxJu8GBex66Tbbe/fVR6gP7
+cPpjYMhGhuoYJcEF3DwH09ShmRzamqs/YIhWnUibJrBrBuItF4yiI7dQ5YOIjiSjHd05DFvZnZe
6PVWmwND5I4kRXEgIVWvUVqXWh79pWKO6rjt0NyWhjTrT7jCJzwEnNj0gZBNbp0nU269Ymyqp71e
eBvecdROMgw+dTbsbJi6r/jZUu/B1J59Lge8o5E/tsmTA8nuCadnHNysJcaUIx7PxD2KGDzODiEJ
wkCl5nF6/etr9LOogmwH6V9uaT9kFVJwP16itEtbrFiYTfzaNB8FVMmzOICJsJNVbjzi2B0f/voD
fxaMPj7QBwTh+YZr2du044/qwLTmnlGsBOuJFJdftVAVnaaafXKjh7/rMvwPn+WgGTEhcRDivY19
8cfPKlySs6VD8kkqw9kzzfcPpdbJucZS+TfH9j8f2gFwQS6WrjSRW39GvwZ1nPWySrDZ+u0LPX/r
1epn6m+u3Z8/xAVo+jEn2qY+3vbnf1BW8i6oOnda2JikY/5e5VZ6SxhmPv/rb+g/fYoHtRcuh4ds
+LN+U/mKow2HHNIq5XRmZgV+IgyAx7/+FPPPX87230dSIU9qAez+6UaQLgYf2eNk2r6kZt8jIDOS
FJiDQgLoUoTM7Ws2ZWXu4DN3ScoY9zlnOaoEFnPAXruujnXJ0gQ1DTT16p2nZlJ4YexVSxD99Q/7
ny4JGT4fEZCZmmn/dOHtoBUOp2kuvDd8sltTnPei8f5mnPIfP8TyqCy1GewhCv747Zp0W1gDJvwd
ZtShY2OLdQFqR+v/XdHan648sEIWNj7IZeIW/CwwYSeeOgUZDS/1MMAASKGNZDgTQ+3MXRP+9aX7
84cx3dxmbdsMYkOc/vhbYWtEuZJ481GQ1F6Xog9xtD4pqzH+5kv6k1bHCwwwkcQRxVAbxfvHT7Ic
hZ3DwAbA3TvunLWZz1nO8pssbZKr2M0COA2B8U+f++2taRkY1rcoNSjMHz808dVoAZnkQ6s2jpys
ag6Ww+38cRH/F2z/F0VIFl/Uf5+en/fl9y3MfvX2Q4HTb//uNzARHCET0DNI0W2GDFaMZew3MJHz
CyQzdHUOX9z1fE182v9l2R3wpWy+PB+TCvO+P4CJpPML7SyQSyXSPBIsCfh/MEH/cRYkmbrBhXZJ
xdMj4PCu++n1gTO0ISaZ4ATy8vhsiN8Whc0OkpGPPyujlDXJ2VsE6b5p4RD94Wrd/rrb+WEivG1y
/r0J+vhwE6+vDRmJML31c2u8ATqoQhqIMb+pPGxmZfbnYmHo1vZtfA5npCSaPrvDqUqT6U6M2Naz
MTOPpTH3p57zKTkEYIdVKJ0xCIEecgKd+T/ZTLxMa0UleZp2xgVX14paZkVjCPHxFql8+TrPAgty
bGDbqXoj3idKDs+KQ/WK1FMNZ9A9rW8Zoi4aUm8Twc0mIvOOyKxm72NstVAY1ss4ToO7aq2yz/BC
8OYlAq1x1yfz8uTazsEVhIeEwf4Vy8Awgoa0qy0M3xHYUNZ2EhpMeeXLOXB+vbT/eyr/xQ3635/I
/1cmP0PC+Pu/Pokb3JfODMBwPFBg8LZ90G8Pog/bl41YwNAGk8uG5/r9QbS9X5iyoQay9DFvYzT1
u5fF9H8BJ8FSBfybfRVs1X/yIEp/e9T+/TSwreE5DEzJbIUHm56gn5Yj6u8YPhTZqZlFlxQPyugd
52oyFlkg8S1MCZaMMCakpWpn2HHd5cck0MUSJtuvy068xYk52NeEgo3Xap0T7rgdvY1jH3lTbyfo
WwnnLg+hNMNOtTOwyFYKSs9oGneelxiclasRqK31WS5BN9WvqeKwyZBWWKiZO2hQqfMIhmjmKGki
St7bPTPraGaOP5GImOWEYTJA2G/9mlrB1IoJhZslz87aGPp+BV5kg8hOk2sXAiU7N6eoSGTyZiAd
30zpt8T2y+6Ik9NIz9H7RXtpupkBKtOxmF/oPpciMiFSZGeeX8Ox7Ri6wIkBhFmK0HFq2eWvDvQG
qnuSVGn3zLNGN39yUIGMfl9O3mze46xdfOoyHTu5YuA0P5A0D/ozRwxFcNtlM6swA6ul2vGtu8Zh
piShPqsYwYA+gCB0sHD6NbQ3m3LcWXWLxN0NVVlFY2OTvHDStT1bWnQgxIeK/qUWB4B5NMmoJRFz
ono6OnbvQgNbBuESfvDxg0+HQRUc0QnjjJvSUrGoJ/rUiQxRnblOi9WQnN9yDixOljtlmepLUZho
eV3l9RVBS/bcBlsIKyN5cbBLN1nLaIWLp/oTqmpOFshJnHq5Z07iJbeV4s8OcUKh7I4g5VJzBtZm
zc01wbO6NgLUnR2IUGs+VCJY7Z0zFhj7d7Y5GoLmORBmuxppx0c22krsZ7FlWDmcdwi9LtP1Q+Eu
nt4DgAbXnvVdMEV6xcd8SrTbX3fS7xFKkPWK48R/ZzmbsUz4d2YV6HVfotlMUZxMXRdyfrUoPEFu
M0OCOPWj667uXSKb/LUtAiJ0KZ02j3BWFyvMCw+wmmDetquSZsDwqtTVmtr4G7yMrBBTUugPu1G2
GPA1zquAjBD588GfUuecmHry7lHXVh9XNtNMGeCfGJcxp032hDl5icig/tQ9cxF2KNyJSTVEzA3F
jSuaDqc64VSTxmLC2ifZMvfDDD5b+yGrlLHHv+aPoQJbjEBez8CljGqB3KElIxU9iabgdoWrZTJo
IIJmJfjMSipD+sOSCxPctdm6n82ASAtZTdygYeDO5H4SYa+bDzPG9bnNIRJMzLi/d361TfiaHOcI
bmFPqJ12TPet5zNfpqUS74WfDy7CtYlFmKIKuoFS+idKxiAADIix+FQWMUfLPwVNNTKl8ZkDXTa4
cV+pqsGkG3R6Q3otkET2djsGb2LxvC4q6tTuDkLxxgTV16ijNGoETG8ayyfZFJ4JXWGrrONp1Rc1
Q+S33O+IW+9q5s3cUorrm8x7I9XOdCoy3Rn7oiauDT1HYwg+gHTKx6MegyXeGUE7+G+pP1XBSfS6
mqADGo3J/zg8a/N+BjnlPowTCPIbmKZ9eeevW+B0V3iMoUAxkOls9sqHN/I2TwCB6QCmaITBEhv0
NP22kObyebB0h6rZt7VMosAVgZY3fpoBIGY6pQz7LBkTq3juy9SvzwJhdWSoC6bQ9zDklNynMUOJ
C0+PTfEZUoBvr7t2ocfhvkhtr4zUlG/yZOXAt0gQ6mre3rwvfA2CbAkskp3wbSiIO5GvKEo6W+Ei
Q9zyet7fDNPwYp/agHqBp5igoHP0BzMNrukQGSoANYMs1l2Wts36Us3Sru+AMRIYNIegmLHox77T
UgFlDt6zl1mDdba9eqt4z8QAM95GMPaTbxWSi4EjXK8Mb9dqEu5OpNZiHxh0tfU+Ay/thfghVRHZ
c+UAleOI1p4Pde2/AcGwXqfZEuJ+mqRmPG+Ozp0DHGW+XZfKfEu1KPwIEiJI8XGiFweokWmlL2Zl
Gv2BoTOS6GzNpUZgMsaUjis5l9d+iz39OLr26DwE/qj8vYNsxczHmZN71xrNB8A0RExpNeuBoY1k
N+DyQOoIPb9Dii4sYiG42rz4sowXBvZlLtgmOiQjWE5aa552BgFZ2A1p04pIOV1x1zpWWh1tpefH
qZGpOmAa6LLzIi+3ROU88YCNfpfFe4vSuD5i3DwRtlbK86rIRM22z2PCz+z4SAW1GLTj1nyNVVn7
Z/kkpDjS+OZhkc/IeB37NUF1XIaCmTsskBinvIvPdDeDv2gOI3qbBeKs9LkqaVN+IrCey0g6mToY
zozrdS5ZOph1qyQ5q1MHK5lXIMBKklrI5p2w3SsYIpsLY2K8c7TtUr9X/ti5TBgoE+M+ziAG9ZmV
RHWVpMnNOJm00GVeFeenYO7aq9ks10dRLsiPJdexuF4nukT3MUoKpk4jS0n9pSlV5TvDyMrghHvO
PyQdsLwjbQQk0mVdEpdZEtwAzn1dWPAr8UEY6qZ2B8cI3WpLI5fGBHjZzRkAzh3986Ofl9UuIzBt
R/Te9nCSxnbZOl4S77bMiazu2iqQxQF35/SwEla2I6fO6vspV+7nFMtFjP/BTZeQ2BH+/VQDagxR
TUx2/g7Hr213QxS1YA/4qa0V9q3SgvW3t321fGEshjxnidi+M5d2tE9jW5OzM9lVufsJEEJ/wb5q
UTcBuWJMKJaeTOfU4dPP3soNYV7sB9+MGWTnuVvNj0s+q/xYUI7zVVMKAlIy65OHwQxW8yLxwDNf
DxPjq6/N4s3vTmzylU6pRSSrLIstVj26klJHp2PEYbCRCcJcdvIsUwM+jr5SAz2WOcatME0qs7yL
HSJAZ4XMMu9AKQ87P6A+bkNRi11NYANnpstuX3cHOYiuJzRSWRHPMANlBhNkuWGaZd6uakrOhUU1
jx21cW7yZlaTQXixQLM/S1QjvPMhcIrX1mIydWOWrdd+Arw/qHu8H706mnaj3oOy193eoX0wJkKF
HH8qZj8rD+SSai9MM856e+qSsdasAeLaKfMJ1r9l9UIXwmCvZnOrc7uw9pkQCmaSDYfqFnEnH2H4
sHtmjol2T5GD2IuqZSuQHlNftbQ5Ht2GX6Pn2RWMKEyeQiPNM1mEk07s/jJWaf4Oz8hYd0lueOnR
Wk0Cs3pSFoCRrhmu8bxoe0eTXNlg9fC8eGf6y6p29FXwVwj464EMtLJsduh5Vp6p3nWuWGFTTeSy
K8n9aDd91mVR3LG7ivGcJvYIBCmBm3Vuc2e5eErWtQ0ZdjmvPrZMFS6yseKwIBLEHjxg9xz2Y+u/
tSCTSBo2g9MQIG9EzuaqEhA5pJyvvGlSN2PdMwuIY3N6Y9eyLswS0lJC3XG6z167qgePprct39kl
d0VJci1qyM8zUDEr3UOQb/Qrb0QKviZIjRXlDCo+xAQi2VrZXNeDnaXeSzaXBjCK1nGI/PazkLvR
NvJ3e3EmmniIbpCFzR31tCx2MYSYFeF3pWVVWAwjVPaeBuwUDlhvWJVc5Gv/zJRem0Tas4wvWM9m
xndjvHahSur1HkAqhLUyH+1vXml5HICS2WhJ2ZCJhimUYBcwCGZPu0SVTQVzB/BEgt2FNgn6IMpj
YQgzYw0p1MsKgYisuNW41LKrmmnUmHYOAMPF+J7HcUmqPvNGtSfaxTbVEdNI4QLQAHcXcND4raDl
f+f0fyE0/cU5HbJW+UN1D3/912O6hbyFFsXGHDT3VmLOn/x6TOcAT/WOtyG0XfQnVpTfT+kClc2R
UCHxegeObULw//2YLjinM2dB52LYRvABDtg/Oad/NDz9+5iOVIwRlvI2m5/RsA0z+EkLb1JjsB3H
O3i5NRhHVWpojTusjVv0GLeJccsJSd5DWmVpzhc9nEPbYWRgQeP6ljBBJfqV+tUb9FlOJWNfLC8K
7u3NKifxecg46kbWnM7PKvc6JyQmO187UBL8C5K6eCCdgM3ezsR++XVyRAruUOTB5qWr6zzsBHmS
ncpXGAFgIoJ78l4jpELekQsh+mad9hMETfsYz34SPBuZqOl0YGf20MjCUAe4ZvF7Qu9EFQE2wjEF
4xc7IoVX2dO65l3DmzfjE7yszR88zjJeGADbpv2bYxtZrngc82hSxpJHqBa+E0rAyV3o4xyip6c2
hyeHgrjl1M5FXe373ssIaCRQonkfLnSKXYlClUfPqCe0uXn12y09Kqw821etndfvf7jl/oP8+KPe
wheJiRX9lNwQkR5bBtuf/2FkNbettlbXPc+M2rspDG9+juMlaP/ZkIFESICIi0rr0ORB0oab9o+f
AnFuGCfLvJkn7H+RaJwO6Ewz9rQDJDrL/sYUDOD8BxUJtAu+fpu7kg9ESmJe8+Pn1RvaJM7GL2hN
EL87uyhfgDtXb1kQ9M0ZXKkmPQUNwMC917vwzSw3ZRS+gPCd6QzK2gsydjYc4yGdX0mWOmy9+dJw
viJNgGN5SeC21Me2NJNbiIO4FYZk8A2OHyvgXdboYWY3waIDpgP2MRgijK07soUl5xG1LGCcQf7u
YnRQovFMJa8CE/b3rY2H6dl3GO/hLRvsOdKO5+OVSxwzLEXH2GxEYaKHkoO2/0Bks/V2pXLsaq89
bbP/9VsVOWPWwwIlbQ2FRNnzevIyHIuRaCsb1kPejN/o2PJeVu4tHA/K34iIqzOlZz0609moIR+d
dZkU/lHKUn4f/FSeZtnOaTQXjN9BcCLKBMO+6xe9QJ7oONBNY9hYK4Bo3LzyRnkrLkelyTlz8tDV
l6LTmnR3hxaAy8EVU+TY7eIdA6OSt/A7+oDyqwzejM2QmZB2WhRfBtpY6wNrTgY0GwSpETGtxBgk
wY9i7zBs681MkxVfSFGtJnFxlTmgA3C0HKj/rq1PWiNbhn6ZejOXoxmvexvw0KU7VGDfjGmOT9Tj
JgzvS2A0F4ombbr8Amd8TomF0RegPALLOPcW7wTETOeh5Om/1DML+DmkmvFBIUglsNcCh1LvsrCf
NftgeBVqpFzeymGS7lOCp01YOBW6eJ7SPwpmuiPLPnzk2pn7L/dtEuP4TT+S78Y4UOe7fiTil490
/DzlJOU7v5vZ+iu8eSe7LrzLZiirmuSYvYhzxoPk7bEVZu0x77YcvlenZPLzecvn0/5BVr/bYvsF
gtL3GUjv99TxoeZOHwl/8ZH2p9qpOlcfDICCNjJctNWizwZDepc08mIh1xs1oNfy2srZO5zaTOXm
wbdz7NrdwpmFijP5bPt6eUQKa0+VMQ/7FiDF9wUB8jnjKlqRh1O9DTnNZQ3hMDax2AqrsQpb6Tho
k9akbl2/WDEoYlKv9zR+5RA6R9SpaLCgzwymdr66XOPnUohEXvgfVARLmdDqCFFNAnCcIg0vu3EA
QpphOOYIkwEDpHKKSTZ29vkeSH01HlobiYikyppBQktgFMQGRQlh6a9ZcRhmzz+H29W9l7xg6l0O
5dzEtCnVo/bFYu5r21IPFHku3+U4c3Cabbc/l4spkmMgPRqrVtbD77ibCi+K12SmpZFDC42j69Q4
GHzd+K4pyf2dwQKemIVUmrFrs5YYehI3GxTiReN/8a2xvBLrupgX+K799wW3xs1Ma933VAPC2YvO
lnVkqLKEdNapLN2Vc1nrzVFVPDLYVVdeq5f3seKlh4BdxS9tNXV0lNVp5keJCRiQhW+27gOnbz9B
2+Gv8RDhjLLGIFujFWP0TULIPIlK/MzegeYEUR98mhK+1onTPttpsQIHxQXGWV9YZRBp30YWw4jK
/aepyDrrbc6BB3Sp4FPs1wZOZy8zuGAT7fK7cnWMLiIv3z3GLI8FypETf8e/5OY7vCkWBsygNNbQ
gcd0OVh2A4SjXmq20qLriMnEICv4O3Nf+ZecDZs7o18gluEwBBUT/ArySBIg9ke74ZStL2LGfCim
47BJ6QZu1FM30rALeACPZEQsR1o7Xg8elEHqpy6KckO+aEe1d9baznVo8xqYwKhZ2Y325NziihLJ
1QLi2du3gXQ/Fx+kEbGW9ffM5XiPOyxdH1UnYoDCNIBYIYex7Gyo+57qCrfI64jCN/hpx7q32+tg
nUaA/SiEKCBqXZnyFfCiOP9vsJOUJuAqgrTXJNEMURF6deobT3M/mN9V3PnfZCW5qqCD0htbWuJl
wevETR6L7D1PVlvvYrfsRkhIyARoaB28P4D+VRZa/ijHsGrS8b22LGQSoviw63wC/gCwVmRPoMVw
d/cgKjH0U8IBLHXSG1p5XrolR0ZmsEr23yUFMAXBBsJbNaXrbSK+Igg7r4EehhuOf95zo5TxtY5j
SnEDZEV2PYRTgCJb6C6bJ43OQVMZk4wg+JEL9LnuPZ7XOH/OPSGgcgeJzCLiNZhgOWzFxg6ZEKxM
5jj2l9StMJNKa4V8W6yEWTphDDcxr19E5XJgjwUCyTEuJLUcT4kxZPcD97sCoCeLO1VYvPfb0ohv
liEoZ8CSI/1GIqOFL0o5JL62ySQ5KwmdNhHynE4jp2qrk8T1uMWpUieJWASL2znvRxadNWhkiBlw
uDU1e0nkU7P8Wtl1C22RbdJ7N431S4HF/JtfGGVPxUviv/jTyJdv1hgqN409GWhgb9xvWCB7dpEQ
vbdqbKJV+7JY3Ad41+7bgAb7WgH6x63d01WHItJThCsNhkhg7jSSD2qBQdG7H7CXmZg4vFREJV4G
xVv7wHyLnICm87BbyotinltSMAjbaPISfeO9wryDcO301vXCU/a5YYjzVXozDAuCZCRNqH1NSZpU
NpAC6GfedNn6XqlY0+dU3fZ+kCO6a/iukNlyhiSa8QFWlhFlbko/KNZT2R9AcxblPij8iTxvDMsJ
8dgv2hCyDdBIq820eSltEEVHbwCmdBHovm2f4WTFTriITEyfFsy3U5jMc30vhR1b17MAvXam6PLm
jqwda1GcNhqAEeCupDNQgNm6Sppf6rjDF7jDaQ3XKQzYXrIxc7u1luOxoIJo7XDie4EDd61lLPVM
8LgoT51sCZWwovtgTKFTzmAjxxrK1QzxXOnsSyZRAc/WpLQZoDdxLC/LFrcs6J/K8pCY2eLE1a1w
17ldCbw41HrCLpObwRWRBNZIxa5V2PQ1Zpa4pbJTF5eEy0RMtMLoNYwgha+Xql/867cFqDv3Ww1G
3fyCqx480L5ceTOeG/5kBJt1dCkMunbmGp4ZBtYG9kpsKdr5uoXfQpKb5CjDgG/1jr03dtljHyAI
llEOtWJ80jBUmkfE98o6lNTygU/LK2mbu8LWmXtgK2KhgQV93pGWRe+07rLUJoYIYVsq91OmOXyA
tEwX9t6MijxWUVHz04Ls1pCkkePdpifYgweIoVdKhm2HPVl7e5Q/p78SKcjey7pTEJjwmXsYzFrh
F2QNUopK/fPYUZ1xM3YOelZlEsG4a1tcyvdW3/ruVaWS0iLutk5Pgdj0fLOI0eqLtWJ7A163InSd
O/bznC7re8/IEBppoaZtbNYR1ANTMr/0ZjvGe6bC00XnrplPoUk8sz0BNv8Vtb8XD1RXjgt0cUO7
+yyugMoRibWSy9z1eoMX5apxETN7ABeIKzZs/dl6SbUFyFj1o2OedalT6r3faIIjgQQ7dzLnLjXC
DlGQGRJdlQTfeGx5RxHt4tDqrDrbUZzXjDfdUNopIH+mjbB52JJHWfXBACUzQF9pwGivMTnR0wkD
jQ4Dfq8+GbLK9NmKL9LaOzEQ/91qlsPt4tv8ZM1FPlUJxSUgc/lFxJRxTJhh0IVdnFZ2hHJdfpqZ
AH+18sD+BtdnTF6E0WUvZauSu6SpCcxSLYmK7Nq9AjQ0LfM3y5is/DZuHF7Y0ko91LQa9jW/esPM
1zVZvZFb+++KWyLdmTSJnvlKkx4rFB1Mu9ZYS07evlTL+ZR64+Pi2MOTZBVkOKM7HNMw2VwP9aqf
7/ymoaPFWXC9HUE9lH4oOO0ijzLduDFzj9ELiL/kwVBu9arZLqFusUKIiLmlXR66VKQ8Qmmiv0BA
gmvESB2GadPH6Ag4EkBHEX3yv3axl9xhX1ti+D2aiRMxJNgyZWAbLEo5PUU8IubyWy/5/0Szf5mo
A/9dNSNt2s9v9Q+62fYvfhPOQLJ4yGZoYMgMElPZ78JZgPOFN3fg/tuC9pvPTJjeL9id4bF42M+o
uvPxoP0fq8VyfwkMDGLQQZzNPyj/UQUeVtQfFZfNhIgDhxY+abv4XKyfvaoAlBJDkQfC9Kxheila
RYsvIi22ko3SnI0QK3mCXSWWtn8jVqNxA6xovT/ekqLIskh2YjWjxkxyoq1cBOOKJ52hbZDMSQw/
0wyYulZwli/ZFRTByRj6DfWwTP3w6C2Bi9SuVfKcjebSw1Nch/gqmJPyzZg13gWKFsxgh5Tuv9l2
xUAwDcB/L77zRsU9s6G4L14yr2FjO7tEQIsUctaEPz2ScfUlCEjL6oXDBcs/cTiA0S8xQWBSfwPV
zTwSz6KW5Wc64+q9g9HjVpUZgSbTBFgH4JwrsFJ3AYIpveWoFGecowI2NasrRMi3VjDrQVogsy6c
B2tpuxtVcd4nTtwkdxTZ+hdVkMmjdvVy7QGp4ryaD9jOxp5lJJ3sazaX/RQyBXW/GV3/GliYD1Da
hl2M7e4WyxqEf29mytjAUt2vcc45wRlJ43HCqaZw6GLzZMgRjb11G/+Glqfsi1kbSDle+SCp+Div
0yUhs9gyJxKdn5xtebv9ynLxmE0G/44oWb6Xfvyu/Pa1UkUBOFMDmmvz8dSbrhPOZA53dhrIc8Fu
8Yg4VDy69owNuIloMOEoaeuEExV2nyh1a3loGGFcYCViPGtXWwV03z8WgEpv0ti8ypqCUhkgE8Pq
K+BVS5awkqv4gn0lG/YmnqpvakopUEDDPTPtik4LwSz/yp0FGDvLVU3o5V65S/nZWBRNt73p+2k5
9R7fFolNZJ2GYurzMaa7gB2MuA/cKQ2Dfpu1Onmxb2u3OQZpqnmhMjZj3iVPkNzo8/KnFbIi+9gp
C/i8/tqloJUBCqPPpcDX5YFd6e2V/MVkX9VKi8gl5XIZdO617Gr7wsBbsMvLVeBOUCQKSwsbsTW3
D0RxqusY3OE37VC7sFt7OGDlkE3HxV6xDRBBe3JrGtN03bVhF/jp174HWN9rOz/WdSMZ/Rn5dUdu
N1yFhTS0ZLeZ7ffnPfs2kmm6O9VrkR1UVV3qomrZIIBURVPJDbQ5Fi4sM0ygC6vlS6hY5HyLQUsu
13HvKopAUg4+Dw59x586QvTHPE86BsPro5VBdXV4cXASaNI1gsZ8GjH+XEC6bqPaMj/P5JPPIXom
n+I8gGSdADIP4b0X0Vy2yw2ZcFKCCAsR7E0Jcs44am1UN4OQ9YGjv30VmyK46ZNaX9cY7KhnkP2F
zgyOOcyOHdrHHTtEIZnPewa3Fx1DroPp9S+mMmlFArpIi8Rab0M9+gts9ykhvLJckOgFZzrDGvQP
FL6ZJ9jrcBwJDbbna+I8sL2mUHyL4NLZmSwvRI1j+PfrHk4mXzkpHFqFFqsM45x/Nqhace8sQ9ho
DHn0nxeoM5vrBEcap6k5qhVhOGIxyDsC1j61NW5HF01SPs8uk+luNp2LYhFFaOK2OzXMtw1PfbOm
4ktmtt5tt7KRqgQc1r5dJTkwSJxPS5Xr9agCXo5ByJd6JqDbUsczFGIev/QU6U7bAyaHJlKN10CM
yTAXRP3/Z+9MeiNH1iv6V4y3Z4NDcALshZNDTkoplZq1IaQqifMQnMlf75Pd/fy6DTzDvbRhdG+q
NGUpSUbEd+89NzaJLY5q9ZGLJfaKnpEjMT3rFJF7VmEjqgDbk1RqFzwrGHw4OrE/CLBHaPTOxTxv
6EgRHd0wvHX3cxfju9JiyLHGpKEsjwiN9XCar9NZwIY79ut7zgZ3CixMoixDtuPIgreODRnx5GfO
pweJW8riZ9yo6Ri4EYCEKwpeJGFjizDrVd3j3L9Ti+Q2BkON6bB46I2e+DVETHKDviqLDR/ddhrE
BVq9VFnvCuwl5H1/CPLFuDIUx3yjXBwDgxpq7bitR/3k6G1YZSvz1jIwiKTVmXNsMnq8BGmy0jhG
c023FC96hf+byP0CKTTpqlunBe2O8bkZ3aCMjRC/xx0b9aCiF9R1Ex4Yo+4pghNxz3iKUXODFNMd
UFwke2/2i7kSXYxs5nGg73KWHnbINxNWIUUsZ/iTGElU8cgjjR4tRRsjwvcJnokJzBdz0nxmEDJY
yz2BebgRA231epncS7xlqETVnTRwfcXZQ17mYVu0W8hILbhnVd+ZaiFui8KEMarjTjmk+aTday3L
K6BPCoScyHrC2dW6AdWjTzYdIUzjJx579jWUvlpLT639uob035ShCWYy6HOQgng5zMDs3W8dGyI1
Ujjd1kq7qUT8o7F4iFg1VpQx4cg7ch7cuxTvRHPWn6JE7fD6tMY+l0l0Z8115UvbaL3KqA90klbe
nGCrvOajQjcTBx6Eycaa4M6nTUeNCOdArU52cePe1Xa7eEOP3yhXnBr1JG4CamdlgF7GvduPP6lM
OWl4MW0nHz4BN3FHuHelseq7aHLpExX1g6lGnMHLzmO7ghEK+gumBHopC2germV4PDXpIJThlCm3
Gln1U2Hbi5cV0z3UxoNrVoY3ExLeF3P8kuE69+fRPgwLXs6ou1dj40ZOOo/Fsdg5A955p1XLlwk8
rs++Ydr1Mq9O8Lztjwlm1wH/SbWN+gi0J1WZaWhcBwpTP2hvCcI9baPUWxopJas2lsZNiS2IQ2Cj
31hlWQamTPNXvKXK22SvJ9aOghQihygoI674wlBxsCpV3/dyqAKeeoBSTNogCRq8R6PuBLE6aIE5
qTgMBwD62ylx3kBvmB79xg9TgZcpy3jeobPColpGhBrIzfANUDnOmLnqDZpAmBksRWmzvkQuJBY0
rbscQ1QzUjLWrx1PPQP/VWvcjHTaHIqu3Y+T8qalaeiocmDk2IXJLAsv64x7cy312zIzbsoBvaTU
NWWrgOcIXF357ppJnOJ1uqxqfhkoXWZfonH9Nse+sEJlqP05cfNvqAcGdRqK5UcG0aQ4XbfZ6Na7
fBxtn5AXXohxwVzZwmDoSfw8dSnhfzDDjFsoYd30mvHmaOU36Wg9lPAedqSoIGg2rjeV8sXClOLF
I3hr5F88PlHZhtg/jNQfBefL0EmuRZ3RXBxWkmY+JbKPus6mCdfUR+RoM1mpbt3nHNHwfEsPrvcl
6Zy7LDNBfkRSW27axO7OnW23Yd4nV6JAj0gYKdY2d/L6J5VZtJsQoF2eNLV3J8/CCPthdlB+qI1i
iprSd2NsKoWUKq1F9zW/sY2bCqniaFafdfTTDTQHw89Wfd0vysifh0muyk4Do411Jhb5DsaAQpND
bTdByntK65UcsQIVDJ08WRL1oIlFgpjNqtq4ZzZcvAsl5gfqq3MHbLs99SbTKDnN0S3p5PXcN8Vq
7MpKrpNHBUR16ph+vqvzlFwngNo+t9WB1Wge90wUuND0yKS9VnFuFORyhBEExJOt5MYWm7cM2Wrb
h9nOXkmB0Naka1QCdKPQjp0Wi9duAX6RAc7YpL15DcLR/4sl9LxC8tkwC/2cp0HbURg4V2f8tAAd
cAw647M2O0q2bXrq7XKFeD/07rabt+qY1bftMizHQdMUBvravKhj7HVQfLptNter9nM2126nuIyP
TlqvMRmlhfgSibScdhCflxLVc26fmANww2AgBvztyuS5MKJ19DDqmTcN/OWJsf7YM36xidr8NJTc
sqAPUOjhL7guC4oYRWYc1KFMrVNd11V15FndKlse46niK4Sse/QRpLfN4gjavNaR+o90Q4NfREjc
Epka6kzVTcYPlnRfqpnh+qXAhA+LANQQFRhdhigrNDxiVzaVng7c7JYlgznucLKuQ9ror1QPaGLX
WE6qeK0Z2aZP/U/3Ps+N023skkIgPx9xeu2h0q76eRQklwD0LR3wSrFwItvIla7wYLU0SH9Qd5gg
RbQxf4LWLR/BfLfjHg/5OD4AuGVGytGSZdqGxz7dVNADYjB4Sy5Hltl2/IC/V2H4iQaRUvoFBf5g
gDmo92uLK3A3pgXNCcuYzsCDCPUfp4gNtkFmuIbkJBANQYYyx+tjv60Uji5ZnX4tFUAjAxj+J1F+
12cCNt5HSm/unaWyzknpMCUb1jTk/VG8zMbDGsHXgVtf4zd3ZiU5z/pYPKax4xdUmnBZAg5SoJ0k
q7XJlGsNvK08VYVyd/X26blm7SOjs3cSMc7IuvqOZaPByMT5tUza1wxsd2ANUgY4vXlMuUNod5q8
DGna156o3VtQEORGagc4TefsKMh5rmZDeqViw48RtXaG8pU8RCq1K8DaN21TPq1DUgclVU15JA9u
Saw+G6YzzhYfx4VGPEE5ajl+zEwxHjtd8zJBtkDriufJotBjSec8WF2peUSz7pfaeGvxeHMuiDyy
upQeNPVWz/uvvqY/oV6ep8m9nZbsJRoWITZymHsmBtkzb/UbTfRnChU44Cnyo6jPlBrvzar/kan1
rrToPl5Lczdm3ZuV8QbMrlfS7CESGw/eBD+gkfsMYBfatfKsV+pFdmqYjNrd4BLV6MvqELnTF0Z0
a9PEbn2rK90DM0zm12p5jsV0yVdJgyGlgiAlKEpsxtMcdcfI1s/9rFCQp/bfEKsQbHPg/vNyYxiY
BeuR7Xs947OhnyeW4z2oyNfFdd45j08UCUZ7SxoUVdP3Rq2UZ6nN9roIVumulN9ZVG5gVJwLh6XM
MAIcGyEP39GbVOu96NcjvQwzqRnyFWsnQiXKtisHjLhwPqkyYU++7B3deFtota2gmb0tSTcDOUv3
yxq9FU72Q+AbORK4fmfisWfUiluy7P1yidcAIep5hlcUDGLcDqr9odB96TNwTjYUS03hqE5Xdb9G
kQCNFve3dgNbgZKU9aMXXI5plfG6R/Q+eFD7Yb7SvYn+DNZqgAHhJVPjBNimeoOKR4kOR9WN4xQ/
21QJ6x5Eh8ED3dO17Eh2/8axFQaSGhgRtGMIXRrRPdW4THb2VOXmfZeNW2ma7X2K1owznN+yY+1t
N92TEd45oKhX/j5vhI2tpXholI5GVyawdrVFsHxQ2bpT63Gb5fPzTBfbUwG4rkgj39bXW8PNnwwg
k+QTDsmo7rGRb9O13dnEkdpWYvtHRJztIkAZr7aqPh3HPtq10XJwhp7TfP6EhduznCLQRLyv3OpB
dxpaxqbioLWpr40ivQEIfugbbasyhzU65Smqh8rDgPYFREMEGE6MrSr6Q7RUQay7F2OJul2ycIOz
zsuNzWiXXnFzw43vFUt7dlbFuRstecfkZM+Q5hUs2M+IjeHKEu07mNFvU0MMN+pEDo1V/K1NFuPo
QpvZARvwwVjJS0Y1i58ly+RjD3HPyFBw7LNrJ5PaWQHnKHygmuEJqIw4f2cSA1Ff3jNh1hkQNMe0
ZfltKTbfIAbeoV4/kA8JnAwsoNWdnDR6NHMzXClKugxxwqRCuVbQEcqaNclkw91CQ/ds5jqHtREH
zY5R73K6MXplx0gHLnyhB7owH/qV61Y0Hmtb7EtFHlfpiBAnRLll0HFPB+OBcRbnbmaSO4JmnAwV
BtnjzqzKaitVO9SnMiIZa36S93ztFPdg503AhIkbJUUppNLy1sgMr1Xd/bXMkPMQLaCWfbCv8kbp
sqlp9pnjBrFT7AT405PS3ra1vCknCVZ+4Ux3FTHB5vq5C5BERD+rVG7UxtngGnLYTfR+FqHltHHj
uzJ+6WqDK7bbdizZQPs92xRnntcb5CJ/MjPf7tnHl7ahnHDaX6LIDYELBkt/waG9b6XzpOqrP67l
RecXLtx2P+ic1ir26BpbUj0PMSxe211UpoO1Ae6NIhHO5usUcgSnzSKXH06yBvESP7YTR3GaVq1Q
i2mEgSME5F2Vu7HWv2C/7VZt/cYBQMY+h4rfWgX3dHT9AVcT2Tw+pvZ4iq+lRB15BKOwLgleZdK4
8CAr5EXUbEkSQf4cZYWOP71j/TkVUxT22uzDgnkhuPxGDR54KJT1trEYxVQ1ivV0vpa+VWZ/XCp5
mthz2LA5m1o8QybqNzRhvGRlfjdqxOSG7lhJcQt0yT6ZJc8OM2KIAZ0UslIUB9Zivi2tuMvN9rZa
dFg14Ex54hf0JPbano3EMwmekCgSlsz6jQnafrZK+mZIAOdRTBQkmm5IdiFsWQx3ic+B2Br0pziq
/b6MEdL5NrSqzadsHWzAJ+mDo1LYkwvXx6AcdlO3bLRUhYVpmIferLRQ02MD71P5UWglhT8j4LSZ
Emf4AhnDVE28CUBunmziKSwEQ20SHjArx6Y9NKXg15JUicdA73PgLfBpkbC3k9Xt2A++5aD4PS1p
A5wTEWk32JljR9w5K56qaHCnV5djFFvZVCxYHLCBYcGh4alMa0iEM0olb+bOKWO4bQ9lR20qsieW
smVQPDttUQGHqwIe4pXR6QlqkI1D2kyjSwc9yQhTVNr6KDIU0m2BQvm0llgaeT8IuwZisrRHrOhJ
6Y0ykXSI6XXz1rJXL8KUJ2zHkWuKftaQjMYwz3vzm5Yp+1Kv43SRqpOTAHExM21mdk/2pnMwPsC+
FAMzzUZZ6a2K2+ZtMmIt9xrSkjUnKadipSun/HbNJuUicQW+mtSNTB6Oc7KK+pIsr27U0VztdsmS
hjlhR6oVSLMlHtzC9EmngC7fdBFmF8IMk215MBth2uTXKhdCRRmVoZtGmK3cVslqd3v6SC36utF4
52DIu4ERfuUo23mpy3c9E/39hD54p81wrb1KY8/7m3P1/2W2v0HC+Ocq279XP/Hh/Elk4/N/z5D/
AhrIQGJTEcxMTL24a383p/8idB13rytsF9w0+6T/NKcL/Rfyq5Co+RAjTuMPLAc+hC1YvX4jjb/X
dPOvWNOvpQt/SpBDLboyJgw88hYlgb/qb39wNOskFHrRgk+DAKZ+piPWCDFTML9YwMtpA8GBytW6
j3rbeQLX1+/QT9g+yOZGGir+PSZxbr94M5+Tlct4Z4vJ4dw4p89zK3Bwm4KhDktmiKUav+s8/ijV
9n2lesUfleX+2pS8tUEcBPPAUsQmKt9TfU6zB2NmcGiifW812l1n561hWuNzvj8uc/SkWgnDz35J
tgzLj5pTKp6cq6fG0obbdcq+qL7CxYkXnBG9zzSpfJGc4YJOLvZB1+t+a+g9XnUggwFnIMAVSM4/
hKJeeCnlaczpO66nNqAhp8MJg8zTNot+R99UGuLv4ZHYrauXu/DlADazOVZqy8+n/ti3mhIuMcMt
9ocr1sg2Dpra+IlCFvnpROgMrN92cJLxEfjehWHhzyhXwB9HECXpqv7mEXNw5jR5jPJW7HKbE3uN
p0LJ8Xk0ZbMeVh4rx18v1r901z7WJf//6/VrftCN24IO6H9lhPzjT6f0B6DY+rv/bz9r+1XffpRf
3X/9pD99Zwo7fn91/kf/8ac/BBXteMv98NUul6+O9PrfSSXXz/yffvBfvn79Lo9L8/Vvf/vBXhZr
1uWLHNifqCvXu+qf39SbL9J+3MW/fqdfi1H+8542fnGEiR36WlcCut253jW/3dMq0jh4tiuADEEd
Ucrli34XzjX9F8MFhXTVzZHWbesfgRPrF9hhGmxuYTkg4YFI/ZWb2tD4IX+6q/kRYFp0E4qXek2f
/Jecgr7k0cj0iIFkQsnzdsS3fsXhGVKrwnXRLTj9zNiICK7sPzbaJBwHSuFUf03Kyl42n7r5hyg1
JLOE7QODgIb8gWfOEZOYzuHggsE+qwp/qiR3rVylbgatA8UWr5Y2K74Og/gRSqt1S8JNQQgHpVgw
aSO9fWznlsPbNAwMnXMsMoKTCh45unz4lruVoimAkmwLcN6axVQfa7NOZ3TlNh72NjnT5JxJhe1g
02c5a7lF+MSzwSeyc7TVBFo1LX9e55aWc+imiWliw+rOthOrF/bzZgxnrSHmMLM0YoyfxXJknjTy
pNCtDA0M08A3INfsMqBAWnDFJ9F5g9Spe4s16i1DaQj5KCoA3Rsp2ugpSkAib1qsThppP1O0nDnb
7oHQUaN4S9xT0ScaSoxpsKqnj1S2SDgo43SKzpSAVMyf1oJNMBXC3xx1AH2PzkAW1VwzyBaJUoo6
INQP7lsMw+zcldWYCY+UsMO8me6LIewaW35S6gZGo6Lab2Hvee3uVJqhee4lhb/bedCIvhWC52lg
rmNNgyGGe+o4YSqj/IzKig0Qn65nF5ChA73tOn2rO1fR1riiwthqRPY7XrXplGb68IWApxdHs81k
f8ewOkNL0akF5G2gngOi7Gj3u2EsGcUb68QRFM8yliM8UAvz+yGxFx+bumFtK/J630ukzPp25jf6
ypy1NzliJ+V7TTSRU4zLidDhRChtnPJzRyVHhySUbnu9z2JvTW34GnnaRZlHs18L1lOM5dmciewH
FNhlb1zsdHbZOS567L/jZG7srjfe66WxPzIdntt2Xg15Fpo24oztLZNRrXutG0TcYm8tmXCXfpmO
1o0zQmnw1W7EYkpHPd16JOIBgbkyr22vo0gWFXKgbJGSQU5bnmGH1TL3DtZs6fwA8lk+AXAcHobR
qN2QMEmM8arMWWCLeXZ+ZmMnXsCWQ4rXr0V4m6hZkk9VG5RbzJYRBAekYOpixhFyhTtq1eu46sYr
dktG1vBLHfWkNLOx67U0+sagkhwJMcY/K7nolx5wzEc/GljMUOqiz16pjO8U49mbPozy0KWteIoi
q3pTDZKnOyMbY427hrhIWJtSz4IWOslBtToFzRZJjECJUOPF8Xt2BFyX3I8T6madvmG9XZSQmT6j
7bTVkeEdLN71ph5HvH4Ak918Y6uZhU21IwwPkB12AYddOYy0fKYNDmsXpdOOC5IrhmnYfmZqxZlW
d2P0JwTlxMcSmnzWcBxeDSftnzjVxQ8JBvwS/myLhTlyluHL+vWt7jXZ3cblpJ95dysuHa3flwmg
3TYzQR7os2g/lUzyj2rTjPmdDbWJLNxEjbbndLb5hQu8JzfS0iO5SRq0+k1OB+57TznkkcZA/LsJ
Pl+Yyk4c2bzg2HbDXDNBDE4cgQHo9kjGltIZ0U01twkmSEZrrq+R6W6vxFeM4lBk+uXO6WejXEPM
Py3MY5wgCfltsm7puTKFgeRU53cdXXgDdXfoCSGw8fZTFYQiqRdtOkFIDJUjXOO4PLnYfawbpHEO
oYL2TW+yKi27pFShEWhaiPETbU6UYW/IladjWTeaQYOi1GVG2Vydz4HoqlH6SCZO2GJAzIMo1qyn
EvY1nlTq3yz55OB+Un3LdpK9kl51BtmR/N02qeMkW67/VntpFF1bfjCI1N8M2apNoBc83XYunchn
monRh3KHvI9X9wpaek6u6C5psEZvcqafkCcnnL7IRrqkRRv4xkccqzrbKlMSNYumiHpJ1u9EZSqW
N08pBrf3OMqiZ71gnMmlzs0S6chmk70ktyy5KQoEqqh2oyfj78Uqf2kD9T/bHd01X9VD33599aeP
5n/BFsn477dIA/jtn+kfN0nXL/jt4GOo7JLY0cCqg5Fl21fr3m+bJJrgVLYlV2I4mBYq4tgI/d1c
yB6Jv+PDGmcjDInXCp6upjv13/5GYpdoL448kFqC/4Be/ZVdkuNwvvrDLsmE38ULw1uICsBPgyDJ
x/9w9snaIcXm3zwvplDvUaKC0mXSTF5PPeBSZ/5ZiENi0QOLuQTx8M2gurzuPUOfw6HPA8t8GI0H
TFKYs+iZx2vrYUsiFMcX4MJwlEu/PsCOCtW2PNTlUfbRTT2Mw8aaY+3FiA+GftGUj6K3dnofoQPR
JDoMo/Jcaz+bUfOZvkt9V9mGZ3afCsecYS3zfdVS0mFrENUh1fQh7lncZn1g04RLnsQHHPQVUW9c
aRNp+C71cqpsM3+IMvQxpvQyvssKw+UeH/bFNYdfmp6V3c5OezHXS2oAim4snqh4eeJxOshROVD0
vrk+Es1RYuDOaaYqezpPB1RdlYgZurOKZ2fcRq3cKf2whSrt212xTUz1KEE0R+P7aI8tGbaOGhT3
asSLf9YlbVV9dkJCrzHZVO3eoGq15R7HC4w9amWu2o28/m4IMsDuWgWajw6EJrtaypRwunpXusJT
9SWY+m9s8r5Tfg+JQZcv1pn2yXF/JljDVus6JF3dC8LXLQsC3gUutm2H2JTlw4mNwdM6W9bO0Bh0
zSqlr2hByF3mBkYKC3rylXQTw1U0VBPUERb6Z5KCoWS4T3x655A43mg0DmwU3ZYnNWWlAIdzUMob
XXzgl3ml14s8m668Eewkdu0zJZzcGstBbgRG07OP0PTPaFgrEIXpcIQB2N0Oa70xKvN5ADvB8AoL
CG+y2W6kCaggNtVHOVm+HUfPGntwyu71IDFfLIwFdTfdlgN74o2wu8Nirme3X5Nt6hyrGk+E4u6L
mORWQRpwFrOWsmE1TsYoAmwgoZhoEdXmgEPBsYYBGmfDl4wKrui6PcxWFaigeoxr3W3Sfl8bpFyn
3NKJARUiDSksuI6iGIgqaNqgtIeNETknes+vVfKActA6aBQpvByJWCHRXgoQOy4jBG0kzbGw3oC3
sWkU4F32MqUhSD756MCbZFB8Ds7+mt8P7OoZwy3w4UvPcZat0jgM6dO7yM4COx/DctTuGXZ4KiUN
6bRR24k6IZycCoqAMPYqoTSc8bjApNzYyiEdhZcZfqGkYdX96OpHnK+J+hwhS+pi3i9REdQics+a
21V7zm+MUIFzLMqxoR9oyBi2D+/XCJ1V3UMJ2+sJYaxKDRgJNKipQPeqZNnN6nQZZnOrrfWdaDTP
JFBhwN/ZQF7HiqNepvolSpWDhmGL/mXkxNFnO9OF6nyb9dcKZwbj3EpdNgfAXZT1JVVfdbYrRRPJ
+6nM/aZO4OgME7wZ9hn73rzkHQO+shRD2A/3WsY0Xi1DvT/MYnoYZEaZxX3NzZ+Obe9DMLvJ5nKX
0lwS2Xf6GAcp0ulwJeivCGIL4WJc+QlzDi+aSTumTdBi74sya8+5kMiycq7zNyvRvyPQ4NeumwG2
fYSZ2eRucNaKq+qzYuxpQ09qDByB+OeW+bMnqkfsISgT7jRwiSQ3UK30pxLfl+Q2b3AzLpKd5foV
Kd/0L2xG7JuNeQF4su2z+ywjkzzejmbqHqmyeGWJ59KuvFGLP7Ulh8HRPdUWqAFpqwHSwg12xA2O
H+ze3iwTqpKX5OCI6QxCHimGGFJPkktJABzYSbYbhSAaTa8BRNY5TKhgNteISTnu4Ot0PL/v1xfX
+XDRLSYAWWpCtYqmBlx3SDUqciHNJLx4oQnyl3nk2eX4bbcMcBzlZp0fABbSJqgOwrkXRvPY9cBG
4vbtqiAmMfAdDbtuXVbWnlkxz3hMo+uNo7XC10Vy25ppf9ubqyS9mRafnZmcFZ3oLc0TZ1xZ7xS5
A0/o71UUQYKT6lvHWgPufn7HQJd5SuVqN3HeBXJkhGfAgSOPKNGokruyNO91sh2VaZJ3nKb02Gb5
bRuVy7ubqZ6K3heV3WlaIQaRVAobjMK3dd0ACqOA9JDrQwjYRt1JoQ0BZQ/5Zo27iywTzSOtxO9O
tYu9nNQrgqgbzRujSeYXq007yJRF+2RUmmdgGvFUts1f4+TqL8C98l074+Ybwe5TOqDnr22FL5gw
4SEy8S3FFQ2JUSGCseuibQddcsM/MBT1uBOcvcpGi48AheI9w5eGoLdLGUM2DAfwjsNTZDq9z1Qc
rgQWa9p/IFOm19boZHTIttNWkeCEwZv/jJLimRqLv2tP99jzuSOTk5y1p0iJAvC3OLnqmHI1R3t2
6XKYWnHpiLVuUSnO4+pM+2LVfdxgL+xa6XFB52/CuccO3Hxj5yc9VavVpyYb+xCTmlk3jjVoRPtc
bKJcWOsmrwkzb+iiedLNCAfJcFxEspvd9aVvW/T5+Ufak9LhXyBCPZ29xbT2mGj3Wu+kfge+YYOI
5RP7CQSLkmeYSu9ZfZGGcTL4OB9e1Gp6rU39pdGbIKYNh9zTuE9KeS6bNlTq7oUWv23StokPWA9m
lUafQ1zJXR2TACVXwNrf2et1eeHETt7WMuWUeEKBAImYlWREGtNU6XerSu35Ohz72XJgibntsWiq
zlfrvnpuIsUJlyWafWl2RsD5t8PZWrgL62qfUmAqrK6/7xWjodG8E3cYIaOVEUCCaYMuhOGxEnUS
CDLG75aQiclTtm01r0kgaG86Cwm7ZtfQoICBeVt4aDepPflms9ieNTT6uYoEG6I0607VlNvbVizi
3mlzSAwEmobnqLFEsgc71tyTOKkXnJAZi/8yGuku71IcLFO1xcYBukAvYrvgEXotXKRhLOPUgifn
YCsMrngnJibUoFzKQy65j/DWKPaRu7q7y0E8vwla2lCFyv6GMdw88AjrzHeKWGpAqg5ZSdd1sPlJ
ZXituRgCKkmJjCSMlailcxtmGS3r6wEsRnEDu41DVpb3e56JZsAQaAnzNTHgY2HPZ2i3bEslX4+9
Ecf31145r9eW6qT0hL9y8aN1H5lCH022F89DlS/7XtAfvlBYtakTy7gx5mh6ULpkfhO8+lsrYUGi
wsbwXcq7A6frrPsaPuHJ7eb6npcS7dNsvthFNPplRt63ytrnfNFctCuCN2Y5YO/mBaw/BkzH20Kz
901ErJKC9ujMYoygmRgdlBxaUZNJPeaNodwOWl19kgKvnhOa7G5M6KDcetAQhsXh51XrEuMIaWAn
EMohE5A8cbaebtJGbl2t8UnaBLlSlBhHbWVjmI48XFsKfcXMn+KifVk0Jdq6EQ1H4FRjL2uDzsw0
uFhrfSApmQZtZS6PyprXH6Xums/M8qKgrvNp16nslEE2wkgblijUF8d6sis3ueZT9B0oRs2TclKo
MeEYvl8cJQndPL53M422LoZjJ9HK4VgbY3YRhfUDmfTQVv3LNKaInfcroZwkfkTngIEZjfmJGOB+
ytKaLZxm7yJz2kMLS+7oqcfZMCGXOxHwWcah13RRciNm8cj4YULnkSclmjgARQ6QXTPCzJOmXxK7
sVdB/t0YQDR0OT+09UwnIRsS9oY7IoHRviH+eZPSYrsW6Y84xSrWZNarNtjP2aiaXkuSb8zMc0QU
52CN4ibLvwveS59WEEIZXX9WaenbRFla+Rhz8iAjL2wq+ktlzmxtsziDCgxbUcc5GI/upXBij8fg
EfkY25Qx3Vum+lKN/bknyHPou4HTAY78WKM0y5UkZEfxVl/PLTqHlNjOD5ou2w0F1pj+p/w0Whgk
cMxwYHLFTLm0zYViuQemP/j8c4dNMQox8aFy2ZTzYIZwG55j+otOZSpwMfeJm51tt2v8lev2KzMT
6RtJFO1bjKLBhMEIBxddKSEmQLlnkaVrpsUERlOf2Z3yYhhu8zTNtgxLaX0rZZ1zZ5RX4V5SCN3a
Qwcn6RqPlDFKPVOtkQAO4MuyTwn4wITSb5a1r3V+J137c5xmBnFFQxdByfXtT22dfHa95LdtJAfM
xF13048YslcM8hTtTO2uoaYSvEeumunRoqdVUMwHN4Fo6poHUhm31qJ9ZVjG2kHaeAZreKMapS99
dnVKzR8wu/CKEV3b/3VJ6v/mREWg//5z0clLPn7+cZxy/ezfs5rGNZEJ1s5E1fmdKv7bOEUzfhGI
SbqqMTphNMKX/D5N0fkIXSR8meCjtAb9Y5hi/yIEzl+Xv3Mt7PKEOP8utP3OwUKj++d15tqfGVK2
fn1ZiNV8U5f/YEr9eZYCFQe6pGYdBiWXTO9gV5YTd0HiNnsnYvPnQItQ8G07fZk/Gm6d3KfRNY4N
BoLzAgVemH7z1X2kaNoUO7IbDX1GJbji4zqQcT7WVSYvur3iDrZiCtnCTEieU2RClH6B4FCmTdi1
lY6tWRvc3gPJwVaNZ0aWGn7cxCZPJmz5S76wzuMSMbN26qDQTDnOmIwYE0FmS2XDSAua0L1C5hQt
NWCsiIDX1TmhvmRblVfDNPieLXWHRrKFM1ZhF2fKMAhalawc965W8ni6nVulUm/Bz2kAzXlV6k1l
Kfkr0otb7vKi16xXB6jpR9w3qw/Ye1w3qqx0IgyQfdyF8rn2trHN1afA82ngFImZq4zA+bKfWU1N
eTH4Fj7G3QWL4lCu7S1nhFp5bVsrIi4Su/ElKwl8tR4vtJlzr+oHWdzQ5lqaCVmw0rirmEf/B3tn
0lwrkmbbv1KWc8IAd7pBDd5p1ff9BLuSrsDpwemcX/8WiqjKG2FVUZbzzDSLwe0kncOBz7+999rp
nW0Z3Fsb2uSq5nNWXvazbS2b53I45nLesTaXyX2SRpwpPauTFUyPrjYHw/ywbcQ8fTIDUpdLs0H9
nraB+cKQJ1vgGIMgmYO9yr+WprBPdNxkJGhEXKqD1t5wGZbVkl0jyyCwW9p1r1utYgxfPjnyXZZU
jnkMa3v6mblO3twWsZ+SiUtW1NDeZWJ+aFXEs9BCm7R5qJ7YclS31TLlJxMbbkztcICQijS22NhN
xb2ZqGxoNpQQlbAtVUDnK+dn1FqkNA7q0SUG+Ag+fIVEAX0At7mGuJIWc4l/PUmpauEpHE3IFJxV
knprqPUzDgWRwELHTbQ0ETsDYnz90u8opmt4fZMS8vrgyYKmM1m74XmfTKmzE1LM5jRxRKBxBky+
dT4oGvmOWH1CrNG9P5wtc5alZ3CaWxC0MSy4nQbC02GfC4biJOjytjrV9eQ9+ROhRMV9eFfXsz6O
fWQzSXKCGPd24zcXhmjElVWyS2CZTzwCH3J5NcAzpq8qXixiUJiyD2MhzL3pDHNN7ZnuBPFmvE1w
0l2DYvB2bm7odw0hzd9OdeUE21m7FeQSBK8nx7KqExfHNK9VxUdir00JAXMcGsD2EIvv3RrH1ybl
GX7atK68nd2g+ZFUif8ac2l1W2y3MBIgyuKaNvaykMKsEstsKM8TzSkUaqbJkBQjY5mI8IbS0Jlb
F9mQ989+7KUPs8F6F+Yr436kaFEz5Lop6dTHfmAQmj9TCODxwg6yx6VdWpD3LT5NEwCLqe3HD+4K
Ugx7oKEt9ZczmW1BCTA9jQPXJ+iDPCqYI7pqDp2jsNt+Zj9E8eTy5jquJlKVamn392A8RmfbM1L5
9haGT+Yue9qSl7o8zdkcDfVX003McGA78pjVwg6kFuOnPVcZs+0K8B67al9F/aSxj5KBjMpzrJKt
A7PVb2fktgl7ijyQ9LQJHMxikgeaGyjq3c4BLz7kPTt/iBMOkc6lmLQ3TU9lvFriGNY67D9Iz2lh
H6kItLCZJI1MKIYe3ZhuvIAI+2MN7IcAUeVCoPkho0RXT8B8Kv91KWSdP4QuxN/D4Ax1dxnlveou
/VgvCvhM2jlg1KehGm66FEsBHs2Mfus+n0pipw4H57jz/B8Di8sVs9MGJ0TO5ZGjBmnq2i7BR3Pu
hutmAfxgEwdAhcgExef3pBtmqJcF2Ui/zLB8kmTYGXYc+cblH7pEB+rOwtwP76ihhiM0QhHplCAP
P4fhYB2jwa5OIETqVyFYApYd3YwbSyzDbpyY9NUwUmOIycg5zmVUPKXGA97Vm4qlYW1HeNMJRoge
jRb4nzzFOG9dD34zbafOJY7kVz49ewm0mAY65Qb0u/c2GobPfkKiLIdpAZahoTamY32xdolam7ld
zEPeedCFosLr9xx+xC4eS5Ju5LGQ2ysdrPQoNzpIIv1HjA7Oo5eXpMsgB9VJOZw1g/3lS8t5CBoR
CFQHVm2cbsVplDbVU2EgRZ8TSfGOlBe8kxhpu7c04U58NpAJbD/jQuj6sgGrS0otC3jDgT8Q5XXH
NKMonYftq8I1QSoQq3yF4cArZXw5d5TwfqKxZz883weT5c9DnlywTAJwHWeZFe/4gLg7MXHJ0GPj
BuM2SrA6baXS1e0cmOaooOGZTU0vBj0ey2wD2pZEwN0wqMxByZgaa7g14WWhFl3tCA8TOQAEfcxc
Tb6rw986JxFnERrjSKl65NT3ohrsCMtonkXkG0hXEQExoThYJc3floNisERjeyxEE755w2Lv2gnP
AxBgK7stqZClqCH37/oOMNlW51Gy7mSr+b2wBOdCkTc/mKUB0AysVA6xNZkG5dHkqD20umyHOO1/
jL7New8zncfMJmN/tHzoFITRVZwnU3AwJYP3EcC0OceY7F6UjecFmywhSGqwq3zRUJCYo16qjg89
YdOh/J3r+W9R8h8SIe9/H6HvfjbDO4fNtWarT3/+x5Zrtf7TTM1f/8ObSYuPFPge+R//hfL2XxIl
4GAquAIHg5dwqdtaawP/GKrFbwHTMpBWgmfIhvih/6lQevRs2S4o1VBASIGl+q8M1UHw56E6tMNV
CmW2RpxkSPfF2kb3i0CJ19vxycAdCKDNO5FQNn1JqQkha24mbXUxdhbhRKz8gMAm6FPz2cxe7iVd
maZbTKVwdDEDwNRdoJdmQPBW1m6yeDiXweX69W7IjImwMdblvSk5dsBgyyD25toodPSV41t8M31r
8MLlTqyo3+qb+mscAMDYrWoAYWkwXOKIiFe7qCBVOXzjgoNvdDBYggDLT7AkaDlRMj+1KojK02Gk
puI5DLrWnDmG2Dle0Drxd60iy+c6Nfrf6M2+2ja0mXDDX7r4TXLkbXYTeSTg/00Jn3JZuprw/Vos
vJm9kjVCWnnqMrKgkuG6GdAmFhZJ1mbkUPJewol+s3nqkQARHutESLXR06Iy9dKicptDMkf9VR5W
DaJMVDhfNUtgBIigq8kQy9o/neaJ7CAW84KMmAPNXzRwJ7eiSVgBLdKqDV4E0C0bVat4Ri0Imwd2
XV3Hj6SMJLSMTWcj+3y5n5RiVKgqLyahQj0y7SP8MDvHKSx/L2Y1hEe7GTqe2KJ/02qkySDyq+CG
6Z4UweC7akdqF4oeGfaoQeiANbuVdiOtjUJy+9FFXXdX+wnVZCwl6aDsimk0hH8DcYGVZhmO9oIZ
bDs4ilu3k4bDvBVV1DmHzg5I0rvQPKABhn6W3c3dyDqNCvdJnUBlGTX9lBZrZT1kLU2w0s3TfTIs
kdkpx9TsJiICwJDfiPdAjNA5QPXO8rrtOLLwPrJHlGbvJf2CDOjhkLnIi2joL5RPrcYh9X1YXI7f
2UBxXFFhTsp55LRFYGXvIXxTmiL4PtrdYEVNtnEdv3XWZBLAhyQTbbYrZ5mE26oVCz3YhJP6bSmE
PVyYLIXjxrGtjTZg+7idtw1GxBOrnDjOBGOGdXFsMPfQs9y3ifVQM5p7B6ifebEqfjo76/LJelYl
Q+AhVYGH7g2AULFEFE5wpwZIj49e4cKWnZveTK8lMKtmmxZjrx4KK52yy7yK9dk8BWN5TljSHa+S
uYima3Lf/YQkguXg0CwVSEpKhkX8Qit3Lr/4vi2IMCBxnJ3mAvIOGtCl2gU18YVbbxorUI22cdUh
ZQpR+9lMHkXzadKrUycLyUmyBBqWHenFtrjyujIIrwvwMHBEqtkSZ+BxaM220FGcI8qq9wWju592
Mke62YM8A2Nr5yThGa7Koj60ZEuZHjzGnJNZ9HaGfFSk9TaEq9ZdJjEHxm2Bd668cmcCEVRGOb37
WWfVvPbPx0N/E6FX81wl7ZwevNbOEjBsBh8TzX1QJ2lMsvvT2gJfDgtn/V04prk6ERII9iVzqM5O
JrvThCcd7jzrWaVIT7WG53JS9BVReJfriJMhq7LwWC3NRFpUe2DRKbLuYrAfDtQfT6ScxGq9do4U
daHkveRIsQIX5ezt9GzCJxnlfDu8+/wlgtXhWTyvpiiWAdkrVsvuqzWx92VyzKS7Spv6GW2Zr07U
nV+w0pHaktkGu8xHrMSDFcoYBbxVNr+LfMntJmWy4J2QbbRvY2rHD5I9wLXr9RxfOU8GV+m42J+E
O+qWZsEcVPUUZ8Db6ylQP9liBle54XXFizjUz6lPVUZP5Co+0VJ2X5zYvC+OznAXcvyZHnYQLfmw
pgXEbMqyXWQ0XX/G38UGhUeQhpuRzVF8iJsug5nkKc4li3mNJsjqG3rp4cry+V37U+YVpaW8BbOe
LYYwPHWHNahZKK9Tp5iAcaQuVTw/TbZM2wunVPkDDdNpfpw8rHWnY6fmessDw2pI9Enx4tleLqyT
xK3x+5EYdyzMnByaLgaT4wbpq3lYtkTNe3x2djniQwvFTzVJENc+MLy7kRA5ZsyZfgcamQb7IU09
79SPXcL2dF3EERFyHV+O+AI+u4HAEdw+Hwt/5/RQZWEAQuWO5QC7qhZFf0HLA1BLJzJldQCEUF8N
0+DSwuUZ8cA5iTDaSHYg4rAk2RPJquwY7WJFakyU5rZzMYsfexUNgPfaGNIyJlBsjM4sRHXexms5
XjHb7kPLl8852lReelgG457HyQw3uvIjPC+QyNjS2la5PDSO0rdhMfvPGUWS6UZEHfogjStQuMSY
vuQVWJd9283Jm8u9nPebgR1Kx9T6ZH7p3SLfK/riYbFh3Pg2cMoDnWMknUWYYESZMISLIs6vWtNW
z01fTs9EwV32v9Stb9iElTeD3+oEdG/k8LhphzjAKZ6M7d5VXfno9G0Gq93JBc+YkG65XR5b6WmX
ZXXLIsBYtiW3csxgtOKPwfc9Nq4hEkGO2tnlfub629YVwSd1ObV9mPEY3I5BpR+azCMOuobd1rV3
k5WcdqbwmiGg705sneKvQnnk8daEpL2I0zlYZB13CK6GueZYBJmru+vduH7PcRrj4WTRz4NZCBaN
nAvYXjdljWsYFChuFUyzzrOcqu6joPmaGHsn1Y0vWdkdk74GbzliQb8LhLTfAQipx0JFoOWqULVs
wQDg02IY4cY9isipr+qCnsBJt4g+jZuXWBoQ+N5CZUfvy+AVDy7tBefgRcUTuOYh30myM5+UT5b2
pixUil+9Ji/PA3RWNJhFBWfHovPkM8TnrIWmnKxvsu84J3Vnd9Z2CF2Nl3V9cGwzZ9QfikNdunXn
OlJbu2qimRKU0JcnxBhas+99+nzx4PbzvYUFeEWolkCaLZmNN62L52HP9ZT89LwhMWeFGdNXSK2Y
lC3iBgBJmKQYBA1t4Duv9zm5DNS/f2Cfx/2Tdpa86afZ5tIHaAnlA98DYT0xE3shhZyh6icFQDcW
vRicFh5GZ2SdLZZRU7OEO8eu8z36dyxPaB7Lbuqmp0+waPnIbu31cfpdtAUa06+mVwUb53zIXCj4
HQDledstJguP3dSS1bWCOpsPMOjofRNx0gYHr8OzvRNYuC+tpKKJypH1dEckiVi1yWl4LdnesHqt
aA+gKIcoMVOIwiLDsxZQp5WIr86GqLXDyD6XXJgZ386cWLALpDVdV4wFI4jT3lxGhGskADmBZMyG
hT0jaBJRbttxqYqDbhQbn5T8Oz67bqp+qGJoy1M5iKndgfUNJxzQYfAGsEU+ZXWG9wm4Lt7ljFd0
2K2w0X2UVnWx7t/yibIPzR6jgwHyM2PlBapmGAhn+Mrc1V6hP0QRwesz9Ty+BLXm8UFnKfYXEykA
igzNzKkKMb/dUFKVURin/fKm05b6CGXpvTphNk8bzcwgdzk3WObsxM6a/czqjdIv1Ur3vGbWvE3K
Eh4qOBpWqANHZEltbevfJjoNXl2CVwxdJLY+7RQJYddm4/LooGU/LjAE5Y4VEbthaodsb2PHXcOy
gT3nniGKh1A01pj+5yIJWXiYQYxQmXPzBii0gAwXovbzbMOvtPfIW98lA4+1TWLbI+UGgZ1fzZGA
jt7aBD6Z11K64UJTMtDHSSI/GuqSkDK9enzpW0zaG5M5zcfUdzEVdm2Oi67r3XrZdzzgAHdYA8Yk
3eJw3pq5Katt3BnuaKFnW8+17GM0Z0+n711Ujm9mmZIbCi7y5dbzdTlu2E1PeNfI3Vs7NhcD4zrk
lVsT9eR4wTpiDKPRDH6VZ8v4Am5KJeDK+/aZ9ljFH2P845Ac0SmGHSUlyS2mHo+yRvS3bOtMU/ZB
Z4D9M3UNYGyoTT4Q+iWZLygo5L6ic3C6m9iI6bIPfbc4+CLXlKUZ9UHFCocSnG7Tk990w/PsZO27
O84WOXqezk/1gKl+a+N3vdd1gVE7IlLQbkQ75s/ZUnEgsjIune3AoHorgSVfmUCEryV9nnpLsS4J
C7cPx9cAKQfGd00f1m6xEqIdY8vg0uJBp1WtEek7OTdW6ZDUAQ9RGIILc4VO/yi1UgA/RfauddS/
4EtBNipo8Mm3Q+BlF8TyORHyy9VdCf/6jeMNkmQVTsO110n9EmUZeAREXj4aL8OoiG8owfFtE8Nd
ZiUoy/wxB/T5aFe19W5Ho2gw/yvvZXHDxOIA7HLZU+24ZIdEpsNdh64Pdpdx5xJRofxapnl+Ji+9
vAezLjACBQB5hxTry4ELqzwLqgrASFuMGdvcjNqwTaJX6+Ok7fGlwJT/ZhPkCrYBkx+OPCcdwgO4
pxH4pVcUTM0zj9v9klf+I0z/brqKsoD8RNYUUXg2IATrla3ufUGgTJM9/TwOHdSmwe0uEpndptS3
BFu3Hr31BgbhJUV38TZAe/iFCkYZR0+3cK6AgZuSgaGvn6U3MK03Thwle22L5EPno9MdpU7za4Zi
170acFthBhyULfZx3tfLvZw4TQFV7eFmFX7fcYW4Rrs7Cvz4oHTwrJki/SYGiVEHDpYGXfr7eDXH
bEDnr8yIlkFxX7qwDi/R9vEWo8DJ8A6pUa9/aE7t15nQD7MUjiDQdNukL4qFfWxY452m9cV9VmTd
bpImZE3Mi4eAd/FvUbo3a7RR/i1EeEues4Pg9Kcl2n9DhB3/N4cqeCekkp3wo1ibsH8XpsPf8P8T
hkS1JKnsO+KfAWc0a3KJwkWvtr876fnn/rD5U9nlEZu0bYcFG4s591/ryP6Txz8QtnBdT4jAQTQn
gu38ZYVW59qJBcGt0R6qk1W2OG/FNBL6Xczhly3jH5r4r9X0bAR/SRP811fiC/FquBHbwz8v63pn
ygDJFztqOt0UF4rHhCBt+lHKwH73gYnnm7//gn8JeX7/aOv60l93hMCb19//ZTu4DPGUyiijsT5X
kFBmlh1ZD5HdhGtLKamuYsO6iwaDmQnp6e+/9vqy/bPR7Pcf1vfWxSgZWF7ev7ys8eQo3F/MwDbd
GzvdyM4cOWaRlmKIS4r/46X9n74aK1cuILnmZL9D7L/8pHMa95Vs6l3jEFJ8pqeZ7gsCi4jiUzO0
4++L8//VzPA/va5hyGUZub5P9GONjfzy1bh7plMNErMLMvztLkabPg9eZA7yKUZAp5ssEze5y3/+
/jVdL5C/vKYYLwPpoaM4Pq/xn7/u6HsgLUFIjr6DnQpABLcwf5v54gMlVcPWxVL5r3/FAAeIS0Ge
5/rr+vvXn9SFw9+F4MegnjCchD1jHg778dxr3PQey+mycxn+L//+i/ryz2ttfjDJSckJWKzzX/br
f7l4AuHVcqbVcewtTuAGpZSVg6S5dzOsh/QpcOPL9PvkHnyf4p0+9U/T9WgPMZBT/vR94m8939yB
S4EbW60rAadfRiKW656gUR2tGExfa5pkXSVgDkvybe4M1fvUBT6I8NqVN1bkd/NxdrVTPkoaqeBD
0bWdbrQmzAh2umUR4M+Ul+8MC+JrOWXjXdrX/bxjy4HlnyuCrlN6reJ9AcP6zHJrzCa0/LI3tlXA
0aSQqEb7udOxS34hoKDYUnWjt2Pr1PV5mCAaZYe5M/3qzqfKgr0eEUn6uWqTQZwyjfTX3qqSLrx5
pqwA23Llk2cdp/KT6Mj8knWW8o/KUTnxHYnXcowa7zDJDv9Yk/q5xCS5rHaWKsKZJlbzLyd4QGHw
RkbsXy6gZw6yVfEUclhjN1AEyxudxQoskOSOTvdEI3DQ6azGAm8VHrgZuqkT3HM42STXFkihynmE
fCmrY4TbMyRABS76kIVFK/baHT0uZht6l2dml3OBDulOhzNNrmYEwdBTd/LJPMZMiXyfQQWTuIh8
Lxvjk6yWo3wSZJE4VcxJXp1izoAXvViE0l+B42HpnczoOS+RSDVLGs7qsKypBwZ5w66JdfQ+m3WV
PnEMx5aD0OrF8W7um6S5JUtlW+emJXIx03GkMyBN+Sjz9sX61u/6by0PEJEVo9tXQ5tPV0xysr3O
EUw7SL0kKA5pXyqP+T1EK3Tq2Z+4DX4rk8buw5zOCMKRZ7R7GXmZogUv+IVD5JYNRbJWAHzOzsqE
HVnjWS8MZ+jPG3u2euqC0t+V2NA4nnmFqFgYEGVMahdTK/RE/GFVdMncsA1fnVPUrHC+6Uf86mHH
+3LloKomH/Zg1c69DOdYHIjts3rfNGvj4w65ZJ5eFptt16aJ7K7duUzL8SufL4bifKDbZWeCHs9N
2dfB11Cs+YCsz/Noa5xl4uNIl3aytalzZhLz8ZaWQYtODWtWM/sxZZPj9KV5ScdoeqASycPl0ZQE
InDNEoRVcWXdJ+E0vTRCQQ+UPKS3zqJTh+P8CL0sLPIYym3nvwrc8MdyIVbLMYTg9oZucVINyPby
ym70gKmMoliqK5aONvTSr/30Ignnmk9fZpz71HeWx5IuwQ/LmZ0fUZcXr5BLpo/WjWC2t3xP/Z4o
XXGT4Mt/7zTBsdzECMBAP8E6Fh0x9jkk046pydCfVJW+deuDDRabOvDERxIE9GCxwKKbekiblpNs
xOtZ1kH7oJwesBBVv7Se0QWQfwk39dYkfuj9CHpOaNvEw1jPhsw25VsLex7PRgCwyK5OR1llrw5W
Av5FfEuf7BGx/7d+tsBTqGO1i1IJN51aTO8V+mENh2HIWR+VXhZbW1T25qmxPQe/G710zibVaVzt
JtWUNNvR+IGnhJLEHd7YJkEL8InZU/5F3siS8QKFTDSArkI3542L4N5q+P6wkSfWCbw5ZLUfgKSz
tAEPD62lU6P30oS5Y8MtD1DyOjIRXOxtFNz11Hey2A/bmOtdyvJNA1CM9jYQrfIgsxonqh+kVr/3
qMYpN6Wuyvo8JpBcXrJVi9c6z5SgVOck5jLm2MDa2Q2SO/3drljyY52GQdOk1yoEGrgvdZTW+Y6/
R/WJYtFubjjWspkWDoLg2VwOlC8vcg6mM5jBjn/U7hT5B5IIdbyrx4aAOh5fITcu5OJLgL1x/BBN
1OAciKQWlJxmHDDvcf+yoK1ahCr+uCm47iYtaIXPJmjQVuvPxZ5Iguz3U2GF8Nw0y/DkJ878JHpM
GoiqF6nNgfiwpEtEfSkVEcQhsmJZK5PmIv10pB67i65lW0GrDuCEU6dtGwwPwkztTd70jTznnhso
Poh1E/KcJht3gjdKNx9kJfILi/uatY8ZBUktRhakCdIiTSkv+bmW5UUP4WzTqBQnhseJJHhwl2fx
4F6PgZfAp1WaEx9DSjdiC3Ztc5ba8CgOLVDZQQOLEG3y7lcuVmRuBFI3Gz0Y7ObjBN1gh7xbql2j
JnVfh5RgnzTc+rD5jFDLkKa/KKtJ74gWqfM+6MhdDbVlfeIv0yeAfEAT09oNsC+b2RZtHeOvnzy8
JMVmBPdNVaTPlzqAaCWrG4VJd16HyFQbB+clS58FbWo7xi12ODYrNWh8JYOPMWybFkRBpI+O6i1v
P5MFe0U1kk/Kr+J0a3GO/NCGlCQKhG7fp5RH+R73Vis2MnGS8iSxQyxY01zFTz6UDKBplHKH0DKz
eH4RvuCQ77AwPhfZEK7v97QUp42dNvraLAWprzxQDRt1Pw5BzxE9vojYVS2XU1Y5zr2Y0/CJyD4B
3bAJwmXP4izUW5ZGo0ugNSN0OXlqqu9H1kPh6SKBzOzwoYM0bHMnKM/GAPDFJfY8HKI4gPryWXXJ
QmVZHVB2kls1LjyniTGETvTOf4JZ817IaUU/2OJaV8jWFe9k7ztXopLFC3Zc35x4tmoQ9TsB/Y+y
rFoc+qRmBTb7M1g9oP9hB9mD+P+25sG0bIXVo8HntuNB7eUuj3GSjw+liQWyMB+TcKZixIcnsaXo
KHnDHWvAiQCc2Ywjww/Bi9R6cxvfvdSFw7ak9VLJbr5m58AW118+5VLqizonvwetHAfdNsfUZx2o
jZrLrVUmYfc8UdJpHbTSwn+fw7V2Fo9sXJwAsvatIwV1S7Sx2O72ZzoEEXA2w2xPkRKyNj5Qz6iT
AzgsKjU0lkDvvKWTvX6glywcLrqcWoFzW83cZjYSc6bYl0OCHQ1eW5lvExz1etvXFqeijTtBY9g5
rZIvkntVzBKnJy0qcqmhJ9sIHPuJXVHKoKaTM3aiZLx7TFzvgbMQREoC1zCQRuYSWHDY7bt45U9P
psyjA0weg8Osz7kNZ7NSDsj+QRhrByh68D8nX5HEJSomO2gugUjir0zUY3d0/ZnPpK1SlT2XkWgQ
TZCX0/AjQnkv9iAY+ycwefU7zdNgcBK2th1Ou4BWO7Z49o8akXk5oy8vUEA7yXqOc6GueoyJr7pl
80r3WSSmOwVwmTZqKyqjLb2MHJ36qfcOiL3muATEZ06CTKdXFc12bxheqmfPCboA2p0Y/N2gRp7a
4ZioNwPmhNIKWdA+kNiiIaAehl8wyYrbyEKUP+CQ7l5bSnTlloWcbZFg7CUsPjcz12k3MgBy/2XJ
bkye5LucbtVXrSX7NNcZkUEU4mJ/HDuavcgKtvgmilq7P7CDLM+FH1JyjLVYfYbsqlFEqtblPbS9
6TJt2xVZkbfhj4ESZLpAkeQ3vPU25JU6q/c9O9IbVVYYcQHo2ydQMNkD0FRCUaMGIf6eTl57OjZV
NG9nILug4TnaJ3gM8uLHoIfoRk6uh2iGmjgiofEsTyG20jJL3m5V2UBaorg5q/i2VGpq9xETY7CH
uYm1s//W6kgDlDf0bqHgUYcrXupV1mtWgU+uUh8TGaofg2hyGa9SoAmGKDsI5eQUBiIV+t+qoSMn
j4qBbzXRbaBaAWG1kjduV+iN0So9TrGDComvMjhT39qkdmP/mbSxvtXTsjz03yomrqde4Qhc1U2z
Cp3et+bZfOufaZaKh+ZbFW3w81fnWTpLKj2/lVP9raK234pqzIP8lsDzKs5Jnozlt/o6/K7Efquy
chVo+2+tFqWyubK/FVznW82tvoVdPwQpByoIvff7RPtvp90/wBP+crhfCWx/8NBWxNt//uO+hpXw
H//vq1MfP35dDn7/td8tdiKE9bFuiNb9DTsV958WOx+cB6EUysfYHbID+G8EiPub4wZrnsVDKgq/
W9b/2A1CrvkN+YtFI4tBFgjrP/eXmMrfxVYcb03A/LJ0IV9Aooa0Suh6ZGeEvf68v65AmCsoMRtd
ij18p3TZhEzUbriFDhoQCv3wCiSIiXO0cOdepIJUVLsVLa7rTZx4urkSQDQlzReIeLsORxElqxLV
O0NWTZcria0kvOXEFlGc7UGej+9y7BnjBa2HRbsXdhN1J0BKs2PuySQ5cxnpyBs4nCPIgPlE9u59
zmjMwNCrBb2ulouBmSW70bBbnWBivVHSVxDugA4nt9WgiQJ4EbLUG6HpnoYIlqIuCeQMaik28TY2
87WIBP3eawYsHln+lzkQpaDxA4R4ud6UQuaVa1y09LfkFX6Be9slCHnnYr8r37Wlg1svqXz71hsg
4535NcXmOzHXQcUNakZgoBBk7cAZuzF8GAyTrd6pMWQmj8apKt6p0mqyE47900KWnRmNenCfhvTL
se47bMTjQrXJpeCKyRYAt2yTvLU5a0qunLAdiCfy49Xm1euZyc+o0+2bnyLkVlwQy6+1+oEbKW93
0QIdmTayxYk4vnum0tTdpDjFbhsot/iivUDpK+VbIckCfN3WadmILPwCmdIPJzjdF/3T5IFDNH4W
uZJoaOMkLHdXkHdBwkLjqIDapx2oxnlH+XW9nGQJb8nXbBe+tyNzCggyrp2at60tKdtdXQZNlFzT
CilCn3bNzPf5AUfoZwx9fLOKF0LhnVr/PPu+62IYa8HNuoqI4xFpUnS84Ayc49Ox8B39JmdsLahU
dJU8tZAL6pugpQWc9pbjohUZKw8uPLXhT3Si9acJXg98+ewxjd98OjX8eAi144sdQoWOUba+L9xb
quS5wwKooT1tojunxAvHriNJAD/M81zcoEMHAniNjAcevyBzzz236zeeTZeLvdPKhjoYEv8Ywl0w
UHUHy56850NBw062yTjuHVB/l7XBoMH6mFgofqnNUQR0HJexiJgatcdgAqZbcbqNVOa/trFwMjo+
FRyybUlrnn3F7NbZN5NFKjfeJswV3Q48llphho00w4UyShF4sNx5efelQ5vN3ptzz73CL14v1wXs
YPc5YH5/pbXa3TMA0Gxe96YUR1wZ44FPWPzKH6VurBkE0TH2H/m2Tfj/ZURJhX9mswGPtraNO/LO
oskSJZiYi4v3hg04H9yeGcx6UaPR47uhKGf65JwUkRjw6dI6sZpiUpc0ftUuupyd1wfHGlR8RqIn
y2CQGAjayyzAY153uqnJzFu6vGOvymzWG3LeXHptLnD2akwsA5PG3uYMQDoXeyHKKADiV2tE9d5l
ucApCUQF0jzh+uXMCTA2bJaIF3UzAWCbd1Geg16pQBNDaQ2sPQfj1t9GQV+v0HFKmd1oAMjWDVZ2
kRubpKqTUxV2Hi99Seu9sxpuwFFXiPhkIsCmT3X5MpKC0BuibPm5JbrxpiYZVNAokfngTBqJTF3Q
x/7C1ALeo5b+OX6LZTsy1n8Slhr3HDX8uzINX5bYM3cUwEhxqvihoVOyiDxMrs6PJavGPagE3EBz
y/2TbwQxe8GXfBrgJT4u9TgBMwETtikJv77OCOPeRpX4GxL4Ys8VYfjrnn8TK5JWFAALc+dVYXFs
GMyOLZntC0CH5UOSldOtrnLhwnrXX76NwrmJVSU5EC/Na7NE9WMWTKFhOnMYjV2HQZPgi9hYJsTT
BqeQzUTYOw8JSiUpdzo9vuxeBC9B4fqkeAbZb5WZibD0sLLPBp+ZOFah9wQse16OS4wbFxr2jOUV
/AUh3jKgmJoijWvsoQx/E9XPe8fuaBtDOp1/Dt342HdUC24CHKIvsrLbB+4ALrAhiXyyL0n8n+Ld
k59hMUZXSlPFHXoglkTlmsuCffUbVTiLc1HU/QRdoOhGdkFTdh0AZgEdk86nPovqNzL1DsWzNedg
sLRUJlSJLSE9VcmoKF0WgJ1ax/n/7J3JktxItp5f5ZrWQhsGdziwVEQgppwn5rCBZSZJzDPgGF5H
Ky30FP1i+lB1W02yu6vUa91FGc2KloyMCIf78XP+//tr+swudzMOe8xVk+02B4XS6J7WiMuuqOKX
0lxB7iBLD2ZoiUcXvN1ra47D3mK+yKVbJfcYteCVoJ07asg9Mwk6m9ipH81saq5H4Y/hzdwZgELo
+SHJLkZsya2cL3qXzRbO0jGxUROt+pLmOMyleXZGUz7BFv4QTV2eyZi6pHlGnywfZf/FqmvBqjfF
lRLDTTZ7+WO9MA7BW9huh5Yk86kCUqKT8LKHG7qVQ9/eDflQEbO9lgIow4vXJOwUsGHXuKddDSCs
rKob6PUxjjojevXpvx+aAqteY0rjO2wQgnL9JiWprjYqnHIm3JdTjXRnMws+hW2HyACifZpc5svw
PUrSG5/2T9k04Wto2bdqRNIhcG8GKTzH54YAHkgq9TXM5qvWaoZTGtfAvYyqML+HGbxTOB4XooVe
aDUi/mIYzEr6qNtNZSFOfqQpF3DUN7SOuPkQu7HOdCogy1Ad0aeO4eNEXPuek++r7WDg2cLkp7lc
DAc/S6sLYuj3IBQQrOkOfemptum7bpraJKEq6W9KpLcXFDnekQ3VvyyW1DgURSS/UAYZ7ltTtTr6
OuE99wnXK5v7DFMcmYs0UkEjEYQNMCDsn/O8NMMdWSHMNqSHpAAbAdrjGjRWS3a9J6nWjkVEVXJv
LeaoXnPf0h+45olC6WbQTAnjlB2wCHNn1Nb3mubUvGeXK75lnPnX3uA+o75LX4s2Zn+ummWbKNzC
Q9hFzYWDWvwY9r7FaDnBYTghiXqdUKRtSgVOIZ8IVETsXu/RVNAzmSf4Q/XsvfBoGDPzZ0ceKscZ
8MHFebSvqDW/TGR7Gqe8XrftwYrAvaPPp/us2nn+nEA24gLQwHFuhAibA/Lq5lPiVAWzQ9Nxscb8
TYdpkW97bA670NU+X7KBnyzt8JqmtP+CsK5v7JR45kB4KtyKuIp2RpNDq2ktbs9hn/D7RAj14JBe
SjyS0b6oy/ISrfMEFG0uD5VN1BhMS2XtDYtBOvRqAypcYRP2LDo21I07khswLfYQdBozFRSwloHc
hCO0jbLxq59m5UOJvPwV22b2QuCXeJnwU91PvqRNFKmlIfll9p69tuuPGhT3fhqqrwtT9GOTAu6N
UtO7qq2Sdpc7dnu6ZflXGJ/OYciEeYwzJpmNP9C8qJziptVmvJMEPBE92SX3ehQlcemGtQ/R7sDR
8ZaztKX1HKsaVScqVVDl5qFKF/0N/XAN11x9q1gNB+0zgsXwg2yPBvdGZ/qeOqHjNE1Iem0aH2oM
2rBbm27iKV1UdNXS1aGymxAUosu+yqruW5JLXGw8AP5OCtHct3ybzpmhWbHrMIA9izWStirN/EDO
ZPxBDJ4LhRA5wYbpVvbUyTJHhlOU11guxRtu3PyRuRVNMq4iE0GTNAIO/VRTn2KsixlYtkCwILUR
46J65idln8ltxu2tpDjjQr6Vqf0d2TooQHz0oJ0nE2qFKuyWZHsF4YUJNKd/NuZkIdZMfeoM0Bae
w5KiwbDFqYVylgZlgUgHsiBN/7OHUAq66+TBAupXmFcaMzNarLrfVV5EH38KbfFi2K38zvw2/7Cb
Aaiw31MuLsDeZxs/Cm0+3ERgBZHuodGu31GXFGerRG7qLiFWFbxzcD+dsN41Rtvou4Jkq3g3uktE
Tdfd5vYorjWGhIOFgzeA6N7f44KV171JX5G+1EzLJq80CKkV+zXYw2+O9TI5uzY6adTELSvRaVWp
GBbiDLhqoB5vcTV0WwsDB7mThjYgMRUZuDY7z3e4epdLGprKpAebwSEj6aPlLc2WDSQRN8q1YMWi
3RpU9jgtI9uWMcdhfcFcTB3jxnPItjUJdq8ykZ51myiIVlJ0zFUxnDGEncBndWKWaN6s2N4gxbKm
56Gbr1q7JB3WMrI8ptI24+OMETughpG3TqhJY4uE+ynt0XQ2eVYNt7CM8pOYs/RyKpboQ3UFQb2R
GdmKoVLVBiN9FEZ3s8umlSWQRRI/BXlWpXm7XEgGw0z3MCTBwBqyVyP1qAJzt32Mpo5HsaJw3MRK
mt8FnIfADcP0ZLDLPUeDTD4gxyYBOcP6Bcx8eTMI9ifLRSpmO0RHorWM8dguQ3RDllsptiHe8WfU
J2sJO84mOCuLhO+qh/uTwhaAtUJmTQ8Tg6ihTF37lRjfLWrKYG5c8akrjFrbkgk9kAhkdzc5m+Kp
DRtxCYS9fCwJ+XxVXkQ9XYseRDGunfq+Zha6b8o8v2B+a76hPu+CMg3dk9m3UC04f8Kvou4RBzM2
fPCQ492ZeKRJ4vb9ud9Ntox4NiVD9t4Uh2rBzMNu7j9luqIlYOjxKHo1PIsMehMron6T5mASLxRm
n3Op0ssGfi4Um2o81MYsMKCX8ty4MJJ39P2fY8uCLNNr3PqhkX4DwoI3yXeGi6ZiOQ5mH37KCE5a
jwz12i2m7N5iY+TwSXBm+1yZ7mLbz1lkU/de+bUPgsMESgTXOHAt7yRdjFK5W0Tn0pcZcAM+Amwh
efOAGDh86/vVgVNDsBvHIbmMi4TDnCT2+VqyksHPHfMQhxOGMydFVVxIh8yvsLgA5FZfpk6EUcup
HrqFymUzWVa19500cffs4bMH729ODmMeJmcrGoiTHHCTUNa2+RexdCOC0IVDWpWoclTBxZA9vLDu
/MjunssG0TL2hHmkisc4AdAhjBZ+YnT9uyhyq5rDtl7Uxiljbti0UKisSQrAJ266Ryx+MDx6W5KW
o9pJvzdtJV6GqRufaguTwhZDEHjNqLE8YJsLiRZlOvmnHtyjfzEvTZJ+EHnl+8e0odAf/SJzTgIR
AdBXLnrdgXr5a96hIAnNbrzVpZDjRjfed9NL9WuX5GZ3MQF6Sm8qS9JU8qj2GcvlMOPTNvvoZDtN
j+g+eHgn7B2Yecbo2Q9n99hNonug+xEemmQi+W+0I1OeHKLhIOm30XwcJ0wDG7OQBCMWK1KAGSE8
ey+d25I8YHLZ0Dj7hBgO2KyChTZcdmgXx9mTSOPtkqqRX93IbA5hVqVjkMeU5Eymlwz1TWiQdZub
39yVq5WDbw2YKRWI0S2N3p87KjyqtqCQP9UoA3gsPJsszr7tEVJETfFYcWTm21JqMu1mk+BDbdbN
04TpgiSnnpBD2uV4FIqk+Bx6S56xe/SbQbkPSQgLox1G49PsCtJCZod+AP6ChzhNxCVVqrOjSQWh
orDNayNN0juLeL2DDTkcWUSprkBjTw+qL4nkcRxuY0YBuJLtHqtGNLfbtkPHvhGWk12vLK6gaJc6
4GxNo43noYZFzDNfNX2D7dWn1xiCVSM1VlZteu9WTBExvOd+EM8Ckyn3rvzWNZIMOH5YSfPKUoQ6
o0EqZoeCAFPQeWD6a963ua9pvjX9nF/Q8iCnMcPok24TeFPDhiLCcB7auquiW5QoBMcHrKwRLAK+
S+F+EwV8nI8hAifATLRtiOfsvRYmaes2S/Ul8dg+jkOWxUBAPajY+ArlQP4vq9ANjYNdaODpEETL
ODrkKaD8244buThBVM3QE+qR2wyprn54EdtkKAceCXLut7iX6lJOJP+OKZOtt8nrgLRtzJ7NKagY
vrWXOizULdcHkT5l/kiuvJjTpDuJinSufTxUwGFDLrfhHXFZYbXPuTqMJ+adVbpf+oxXJTdWfi25
MDe7xcOwU1mczmi3S/wqWwttCinbNUoQfzdLO7SCUBGmt9EOrSiyN9FHH7HDGEPAa/d7Vy2+hU1V
9xdijPtkPxYcNfcNbsxln2REex9MniZ5pTsP7nKbZbM4yowkryNNokJd5BVAy4MzLbQlN8uwEDpF
rjcvTuKVgVmVNwrKtmKcfmLKXPS3s9EDDXO8jMlXCona2GexWRbHvrMN4zZNar84LNQwzsZFKF3B
RZ/c8DIHCkKhzF3KfHJBOrHtlulAfG6bCtDUiqvirb8wyN4t/UK39r93avYak8AD8IgEMhojuNUo
Fe9+bNXnzgx9gLWxHy07L+yqS3hE04INUM/e3rW5YDH4thhVRbJwb7upGC8ZItJnhq4OTZDHkxtK
flxEeHBHowXr07ukknVLcXBQT277zKf2KAr3I+n6KNCtGT7Ry8D4YrbqRKjneCoy27pw56U9hUNI
Mr3NVT4jiTmI7fbT7e1k6w3DCx7UgcG73VzRhFWPxKi1NzpfR9c6ROwG5skcYUyWX5twepq8oue1
vJd2LibIC/6ZUO6zvTI7NQymlRZfBVRezJVJTEVjldlMqxk7xz1trTiPnzFb4z9Ia3gMjdFtRxzo
+57pctCQ/3qIp44xpW65DwvKsBKzX5aNh85RLnK1pgBBu2bZFSa5aj4p4XTHrVvZNaTDA4MqAiB4
cXiSnYbVkgArobPCBj4L4QceXpX3zom9vcTuu8tQJ2PAV7F2zKsFGeQxztWFobvoyNS2CIQRz/vG
zu879EIYu4GLFmzxd5EXWgdtRtnJZYJ8Ag9lP/aZWyP9dePrjosZ1ve6yG/zhfSlpiH4xKur4coa
huZVmAiFzc7OT9T5xHLUvNzbiBL7GJMjvit4pi7wZ0zfSe3GXCM7Hmw3yQD+1pb7QUTcpV6m/AvG
5uhZ18Rac+NQn06Yqg9cWvQt+WBfVEfdobs4eZjnCOnBZOlr3O1z0DInIg27LoPCIaecPAuyFoyo
3ZsVsYpmHT/jNJzTw4rqZhMDQbgFiRLdG9BXjp2bfCMu0T0lzXzj0FVEsaeerJKcCSsDGS0x2NIN
xTtBYMl3oceUTLvC+6gkdPSCDnljF1/n2nFpNAuYfYt8HlwHc5oSFkJJKna0d+GFVm19q4rpnbIe
AGKu6Xvw4G0qlIW3CcjvnUsWAqAnNdxRg30UPLQbppicPhORpMxwyA8lwNRa4vJlqbCmBLmA0V4n
dfMAP2eEg5pO+f1SzXfWAFTYmOBeo2qsT0gKjJ3Iy2lThaa1g5JokUmfPQBJNDAS+ivolUf2kMVd
/a4z837pnfu5n58wsR3JeWDk0VcvUJ2qi7RwjwlYFZJ8WVepM76W1rRcMfnGy6yXANJ4uBFxLQ7A
v/oLPbXVVVF609mS9HxGattTYxvcfSD0Mm+W1gFfRnSdjP0+ajzrW4NX5KEDg7H2gb124zYuAT1O
+5m0zLAaOl1n1ahmixTviCeSvLvez/dmQ72VCv+gmaztIk0QI7jycWt37gt7qH4dapRZuQbbmbWk
qAypq4OhEYoRQdode786z7mNhTuuc1qMhUOORGih+elt7dx4Sq2SV6eXSGLAlZ25vZXxzuJ5GYkE
dJMLh6CTa8dl2dZLMh1xw827RefPNUpM1ltoPZk5Rld6NMWOGVN5VjHoorloJXqU8qmN3JeoZWVm
CTLg3MGl5SrrGd+K2PJlrbc2FKcb5Jq0xJLOSwJusc9Wbn0iS2x2WeFyTRNrvuPE862TUl6iFzW+
+uFkbCz0w9t6VIhuMMfVGV/pNDDz2lo087AQdfbZ1SkIiY4UzyXLqf2modsnCuXygjl0m8Ru8aoZ
IgaI0uAi68Lb4p2Nei6PqbxDBY1yNFk3cqSE60EwR1+5jFJrYAHaTGRwxOyDNeu4iurzSAOYOJXy
ciCW+YvVYlFTJKChKZh4KL0GvhLmSM4IZUyBGUn3OETDgRiehKtx35P5iWt8DMoxuRwKsGZ0CNnD
42E7lXl3h8BZXvAdlt/QN4U0GUouKehTnsQwdJdjmmePcUWxgU+Ue8DWLsfPtUH83eippisSnZ7s
2Ux2A3cp+iaMj3ZFHq8oU4dQ3NkyRnHV1qzYE+q2t4k+8glkRAWLe8y7NuinybzSftXsXWaHu8Ka
PmJUKwtgiTZMg1CPKLmHzIAZZ5eg0w6I0p3zlLb9My78+qKaOSYTL67vGG6XWzIjSGlfG2lbMxn9
jRMnxjvtC8pnPMRcdqwrG2nF04KukUykkuXaoC6ZZbSjJXVnlf5db2QeG1E4uVuxZMsubZZoZwmU
32MmfEJ2Yhym7QilgA6zvTNr7zNJe7IYmEaEAaBpKFgLt/s1lSonTtau10hTfKZBSqrRVjJIo54t
UPgxeqX9I7q9TgZ6QhPWLKKxXYbMbT3u58Vm98Ezp/f1PMMpMMH3lUiIydSy8m8EFZxTNeU03s35
ApmgccNODQ1r5lCmTDV2rReaj/hW+o2Cnv4n5oGfnSDSlbbCoSpcPEOmwGPzizejKaLRcMrZ3SDC
PnI3I4h3wJw/z+pPrBFr9sffzRgehgESSsgEsUwBBNBWq9vnBxNIOEKGVGGRbpG/ieZcuIk9XRCo
YJm/i0f+H90mHm8DGb2yhHQsUyrX/cXFQ1wREvsCXb7DMFUFlVbgoRmuhK+6omoErlV3CwWaHz9a
kSv14QfBxu3v7+hH15K1fmI/vNH19W26KLZjK4npxF0/iB/e6Nh4fgjyNgmS0hA5rsiKC5mEQHOH
uM4p956h/PoF+USqr8wht27NpabHsNI3d8zTDcTWfm36V6vSWW7/fWHN4/+HwYSs+n/Nt/ofy7f2
4z1J33/y4/EjvwtupPkXzEt8q4AmhPebQuY/7XhC/EXBkJJqHdWQoeP8HRQrrL94PgsdOYjrKt/1
WIX/KblBwIMiBFefYnU4a0Thv6O4+fmxUhC2uLRYjkVwqW8Rjf6Lx2mJcbPPA6lNaqmSo9GExqvB
heH6hw/kny3qX61UvAx7A+ZDtBQ2LK5ftokSRrIF2Q1STViq06wYfbirV9m15/F5dsTXEanNkRK/
CGrawbeQfOrjlFnZO8rt/soFjpRS+SfuUctMoWBl7w1pHp7/+Pf81WnGrykRRUnLkdig8PD9/Owh
K5EdB5+N9F10h6mKUSMWix9dDP30LYrz8CrxtKam8OSfbG+/PPa/fRFkFfCVO4KYSsgqP790mVpj
MnuZHSxxlt9zJvbPqATNIHEGcsQG6raFVut7EZJqkMdm/1ylcfcsBsD4hdsSzqLn0x9/GP9kaUgb
fxeGRkz5oNd+/o3S2EKnNaBDnlt7QPMD22yfq6L4/Pdfxpeu5a/rb13zP79M01k9wQH9FFRx0Z7S
fsRnJ8f2TxyL/+zN0JpB9sYzRZN/Pcd+2FUrtyYT3GvAz+YLFLW4NvaeGX788Vv5J6scD+bKrmMJ
gSPhef7xRVBpj56fJXNA4elcCaotOJhldU8tzc2KoPJt7os8+OMXXT+fv58XLBx2ELh0jk1dIXmM
fzkvbKcLS1RLNkqj8a3OquR2WQdUKXTWN7sqQ079rNh3BX4e7uHyT3yn//C5rq/ODoI/2CJBc8Xy
/fiWmVJxO298O3B1fiv9SoFE08P9H79FZw0t+/lNwu5ZYdYYXJHD+L9aQKPaGnkaQZU0lTEjvY/H
qxTs9JnxFwiJOYrS19CfgerbZXvVjk50WOxCsMcs+H+H7ptvT/1bjcMDzZAZUU8JRqFv0WCtTXI5
XjClROXhJSnJFZnGG8Q7IscCDkcG5eyOaG56B+EygMltKEXhxprdgbQ8Cbwg1UmgpYumJbOFdglJ
NoenoZ2JIegd+6IDG3AHQIYQJWRKr+i5lkNKFMMqpk6/K5ROj6mEeaYHom1mvuZ5m7EpB2njai5e
qkT+kSKZmAlUl7/BoJr82xx19bdBpldOPoXgRD2H1C0zrAJmp+F1MVXEfDlTqi5M9Gdn0B9cJzCj
LV8XkQ/ngp8+x+GYPnU8/80GNvfcbesIpXzEJ0WEfV1br4NLn5n27zMVUEsOC/edbY0a+JKLWbUl
h22gBxzpvRHOFERA98J91EHeJ2Co3/ugap5dh2RRgAPwzBjKXEMU7dod3fflPbJmY4PYocMbUgiH
ABCRwPUYh+p+Lmz90jm5F+RNQrXPbAn5njsdiV+JSEfMATbNdXOyu9Q50jpOuVBQ07eVNJozEZQp
aSHTS4xigRt1Kw6ynqIjiiBaLqZpgUCHHIjoydoto6dPgxiIt+QXva9n8y3my7n1lLNfFscneMDo
b9MUchRicVpNJvk11Yq5ssk9C3X4AHcPwgmO/sY091mriNUaqv1C1/lykNY7mCXY3iZeGNwJ4siM
klFHlA2X/QT7K5aNDrJcHrHFTueV2xoYTdW9qaE/OmsQRT2wgoAfwt5C6eoABxyT59xqd11mwqi2
P4aCxkYk5C097fsUH1rALKc++VXk37rAn8C2kYkAm+YCCea1xewtwIFAmW7ab156RB3/2Tv5ZWcM
X8oIAVU092co0C+ydvTJg1m+QTlpBFYhNbMK5IojWcBoKGyb67alsZO0cgjQOiyBniB7A0FDVFtv
qh5dVCXsh4opzhG6lXkEvxXtMrEMXO/om8z9HXctuh2lAFAVOzeMX66TZbR3rSmKIFVoE7luMyq0
27S7FgyFNh2RJNzfuQWW9nLfkVF7ihsd3obMZfCAdIdkHvSVjaszKLNoOi9iYAZnIFDQpQqSopiv
dL3OcSIN1KXu9LFbs8ub8dgIPBOmWR29pHwpaeNtqkneAFO5I5fVe/KrSt/iavZfNXPpE0rhm4Ye
5C0+P0KdRoy9Fjf4wG71V9lgcHDo/dqyvnWj6cDs+StZcuGmM+gUMZbrkMTAXuyX6AnH82VFqsZF
mPGh+dabBly1wWrynmfQ643S+1i8+mgxxdHQO2y4QjaiqYcem8JGVEsbaG/k0cLC9xnJGbSuuoia
2lz5oS9WtdTPYJi+Gh7ikorWwS7PjaMY1XLdTcYnABewRCSf5Bsndeabee0S1yNuR1YVlCV6khsa
uAZGvO4jnJEe0Ck5jH78ZjjxDYPpZy+JmysXNROIXxTF7roJzvLExBWiVzalhxkk1KZR/oHoLEyt
LjrGif4aNiyrWSQZHna+1VjCeZzyW9RVHqhAR7IfwHuJfTbwTh26tj+jwPxI0/k8KMjJErKl2BTz
u27gVC0CKk3NV1zVwzP5uDhlMSIPPtSxoSiDhmSpndliBxdcGj/cwgR34vrWKTHjp7JLX+bRyP+k
kCOS+B/OKlIhbMpdrsVcV/1fat2cqX8GVhVThrFCLcC21uXelsn6UEgYLtvQmfKBSS3ToeuIXo57
xKRIr853ERoEdVagqsLnjANqItDkPkkK1kU4ORbDPZqmHyOulPcwp57eW52JxFj34+MwVt33SDR0
VIDAG+axyxta2Q0+wLc58eMPI8H1DVp57imwyigs9ogA6is/7Yt3R6B2DabSlZ9oiubbpM5pso2F
QTcQl1DxXeVG9j6IGgTTUnkYiKx0qZsd8K0KTWmkOoPmxVR8sPzsm94w21tTRjW7tyYecT/HRnJb
VYi4t0VEjjjxyQNN3gJQ2jlBxy0RkGDMY6Y3oRkzmEtcR2Ly7s26X9KDh2e9Pk1jNL3HBnY3Rw3u
8j4OORJoiEPJchebTjgEZtPWJqIW7lo7X4yNghU7tiRPUJYxBS9KpfajF1afDMKaeu9rg7bl2JZs
bCLsixtPpPTR8qqQT7JDbb8x7D67BRSJ2qiVuuPDRJyLKze3/UuDhq/i+jJB2amFsArMRKYcdwi/
0VCiVNT3jgucYpfkrYAXbytSqbiDgZ8rzDjEt5q1xVVip5qEO7dFmNTbWBbPjqmIq2ud0Z2YEidp
uq/rEhP5WKbZ88SwPN4lg/YzGuOVN++UjfsY60Nhp3tvKIv5wleTX+xb2YdH5UbS2jLwWHu1A+Os
LT1Jfz6ScgOhybdzfOdwKGocySqMQN6Bnt/l4Nkkw9IZCqk0JP39LmerL3SOnwBRE1EiyPwoFGIC
rQ42qcNTgDKU6MAaOMC8IQacPjf/6TcsXbZ7kRRT0wSDzbFx7YLIzS6VpCU1YdgvO+ucexBTky2w
yzY8sSzwJehumiHgQfE9pdrWyxff08aIwKkJn40OH+g2jE1fBglSr3PqNghcp9xyJphXvkWl5FPU
BH0xDU8tOttyV9HEexg17DvioSNQSo1cVRh0k9RdY9NP20UZCRxrv7XvGSZlv+u4rQBtBaY324xQ
gqKJAfg1NxEpE3OBSJ/VlbUPbpX0L+hAcKBby/TCPxkNZCen2efAxe29mfPp3ca6iP1raJutNhB3
HWdbTdWOfDp9MzvEjGwIkh0LRBat37BBCfUaNUjhGNzgjt/oUSHkZRNllpL2C2yOQrv9BRqSia8r
68ZP6FhsdEgte45JJx4ZlEurJcrK0PI+iTDtA+haM7PBBXv+nu1cuTtZR+mzYXh5SC+S5F3ul4u+
9KIxfTcIegXL4NocZ8KayNCNms74YoUeH8RcW5MOcqvRHnmIMSx4I6rsM6Qf+KnKAqkBhg973lpm
X5YZKDHOthH9WDP2MQYGz8d+bWCERJBnYhyux16gios6720EMMxSt8GJbFaQwU2FQLHFb+1nEvUa
AuctNgei69rM8V8WU6U5KnWUjec0HrAMDqSVIIYFCWuvyITpRJHivUvRTk9ziyx4z8TLpE08QnHG
Po6cu5hTU+91VdTZAZfQwgY29IxLkdESudjN6ms+Q7KfjHZuEIZUxjXKp/AZj7jtnn1WRxJYfGFE
BkgzzonzTH2m0VM0cHFIJjYiSCLTeCyt1ofxsLSgDepSzDcTcvluG89ZeNco4F1IROExUqnwzMAC
V8Spzm3emnsjM0ADl3x5X9lfhb1BEUXe8DqNI72c7IYHR+ooDmbldLfLaC3JjQURqcHA5IbXWk4C
IHaeJfhlSNwyITZSixIfttKEa7ocj7g4xGM+OgYc1aoBI0kKOj1rqZrxxm3m9sMf8TWzxwP135hz
v9xx40hfQvJISJrQ0lnFrzbm2oWUT5clckI8zEUCo1Ljbf1xpIUifJKAtt26WUG286xma9lt+0VV
CuVmIwU4gol7V3vRmAw/UBjH40cMiRKAeGsIuVO13e3gbUdgxI3Jvy8r1CLbGusyxxG0q0tow80d
I//4E+J2/aBnLjFbJiXdeygMk5m3JzK2UwJ4mHVI3W8BnbevGH1AsdDebdCPdXn9BLW5jwNt5StL
ALFnfJqZ/jA9SAdJXiz6yU+7mcQ303bxxTrox257rzK++dJAJZ7ZOG53UxqNB69C5Lwra0e+mUVU
9Sithui5YOfPNrHZMA5vW49UldILl+qysFr3DZ1dfQ/QkBzaXGLuRYXgNWLjigjuaqRQeG9QL3I0
KfShG75pqkhs7+xjo9Mt+iDgsTzlXCDGXYy4NzopGmU3aBDSOzhzDeeArNzfqMIdCrtstQlo8Du4
eSllllMmdP4O2WPaR6OZ8ATgM9kYhIWTwqoYAvWyjyizXLKSAvYQOO9271jFKe4MTfDRUHv1Nlu8
HsxdTSsJgYC/BA3gpkc7MUjtwFpf3Y/sYyys9V7j296jHY7jfe8OzrRLvaK4HdG1UG9wsCq8fgaG
6pHxGgdekucfcEtWY3thIh1uu7b7koG2ucG+Qrow8gxGhF4Z6wRn7xgDuNFxfofEXXXwd6debNAy
Yx3Lo7BlK53i+aPWNmTKQi3Zc68hXpPc0nOiG8ifQShqnTeHEtpA/EgWkKDyT+NXAzzFRNKeoS8K
gJjyYjS95jqjcXHfIvtOA9tGm8L1R4B+zQe8vXjvFHiRHqIsmXl+6D1wXAjEvF7UYTRWNMT2iTv2
E68Ll0SZKkS/Ydfp+0RSCt6RATwPrhj88zs4Bcvy1IWOTfRxgk1djRYzCZskya3DgQQ0hwNyDuhc
9g/geieMEUPau8+eR6Yt3vwFegFyMw2CHvUG7YhJtQQRWXb4InvBSQ2UZbzLB5l5gaKAGDZh0feY
x0GpsqQp4g6O9vEzJNXcvDpKJ/5+XgMLruqxg+rvGQxU8PUQQ8qFV0ENGOQiyTeIp4RtvzPzvcP/
OCyr+25fAjl9aNMIh0yTjPE3BRvEpuT0WTwVVheCQannhm1otEMU+FjFv8VZwwZiZ03krtULwcFR
0dc3APy7YZOVCWTwP+47Wf/YdmISoxjImJhSYcj90pQF0zUp0q36oBOyfLTRNq2koIT8bNJa8n3V
COuxloV1mYoZXE7dt8FQQEBjOqp5XHK/807kA06ntjZqAx9rCXOTT8Jy0EBO1tc0we312+/8X97n
/2avuMJ/PYZ5+Ov/rP6D4dRf/9d/vJdf/+O2/ev/LoGsfvvJB73+E7+PZRRmZ9titOKSx6csph9/
oyT+ZoN2mL34aJVtAQjw/1qhrb8we3RoVaPFQGZqrn/1Nye0+RcAiY78PRNQuULaQv47k5nf+us/
NnbRgNJPlcxLrHVs5P8ymoHwNM1lw36SCM7Rvj6Z5dJN21E4RzMn8ykLbQ7tsecmtlH5EJ5U4aEw
dYiCO+vY0CCJM1U8mVPU3MpQRSRiRfPyNjfa2EUUSY/CjSgYf/jM/8mkR6w97p9+a2GtcwHX5k8y
XOQvDeGMmJG8Va8ahj1tVMY+RPVFc4o0rUvvIifD+kjFT8R2aJGITjLFTU6m1nciVxyamY44O509
feEGmd4AWVfr9c2zLqZshDKrEGy/0h/gUXQcUwSFuQAsMxP3cp1vsQMlufHZ0s/9ZqL5uh/LadpL
EMUfKWl0cKZXVHqshbtp2zK9nCt7nxPtANh9IR5wy1FAH9OLlu47QkOEGkklL53cQOPPGL3a/vEH
9fOswDOVzTwMOKWQsP481/tlINHTzsnV+jmpfkeM5HU8EN5Bap8IbNUjZLOQu/3XzvA7LXV9NP71
xnBIPtr3vH9vf9wJ1h/5fSMw5F8YC0nPV4LJH9kg6/Dhd17q+ldAT8j6kXSAgausc4e/pQ5BWWX0
AfTTY62ZyuNB+NuElr/iwHBpJ/PNQh61/q19gJ/66ZlaVQBsOv+HvTNZjtvauvS71BwO4KCPqKgB
muyYyb7VBEFSIvq+x9PXh5TtK+rekn7PanAnDtuiiAQSwDl777W+xa6KlUhnIV7fOj8OWYIljBK9
Kj8UqGH7ZV/d45+DJOQQq2mhufUM/2t6yA8IsI/KjtIDdcw23ZkXKOK/6cfha7evrtvL4j7bS1fZ
1+Sr4jH2uAdbZr6Pj6g069fWx1mwJ9vLt3fCrfbhTvPti2U/fI3YdwqH3csh8+qb+mC8RtfaR7wr
T/pRoGr10KOSkCEem/vu2B5g/fj2FRnLGziJbrZPH8VNdRz94CbZqxtGYa7ws+vZr28AL5ews+/R
Z+40jOWb4qq8GR9GyPHYq26Wo7Wdjv1jt69vpSv1nQrThc+z7Y7GNr3UNyh5vG5HJMrB3ESu8QGe
/sCnvFQvCFp+zG8lmJLv1ocEfdzyIph4u95w0FPU1MKtZx3qQ8BBUeRc2Rt9Jz+E01V9qOzrt/4U
H3J+bXgZXc8H+2p+5BIeOYcP4RebYI/k+WC4sq9fFFemYzrVJrsL7sW+3PIB3da9h9rsM8Y+Ymk9
Ygp25U10ad0Hh2KT+nj5PcSI2/FbEeBs9KNnfVcelI29kfxu15+CG/L6HOki+GLu0q12x/hquqFH
2+lOsGHsxAQGYzIbbpnJzK4n7p4u/FumXCC8x/m/713DxZ93ofK5piO5itBRX7q7ufCYH2DEg6J9
zHfxTXVBhUiGw77e6R5MU86rczIuS7KP9uYm35Xb8EIcivv2i3QJ9+2aIzwBO6Ks96M9QluLy55u
463hmbfqroZ99DW0XekpvRiu2Cx+YIRCb/pk34IpeFIvurvmir6YEm2XAQgv8wDXIDp1h1doo/iy
V217V9n0r9ZhPnSFS7Hn5xfKlXTH/YluLyqu4nxnbhSnPPH3vdgVTrgxLohhkjcm38g286qX1lGc
+ma4xhIV0Sa85KLBuja8aRchZpY95X4CKlXQr97I6PqOw2ak2+3kb7pHuv028jpIWKfr3HVgGN0i
e3eyjbnLvm66e1R1xqNYldynEXH54Qs4UtwhfuD2busLX3KBosXb+kt+Wi6KTUfnwglhb/Ervibc
RmRc7SeqGoWamgKkOKZ0SZwGP7Xx3JsA4boPSdCwtD+yACCPY+jupBLoc+qc63eMXJAm/OxCc0wX
ipGHDUh9GG7mOx07H3UPNt8L/p++TsbcMnPb996LnOkh8y3F3TWlv9C2Ea6x0hOPee0VQ++ARyt0
px3wyBzIH+vmnfyOhcWNuXdlP9hqjTO/1oflqZCZJR9CnxrZTZJD8F7e99c40KKCmS+ncaj3hZ+a
r9khvtLv649YGLvZvAsuwQb53WY+FEcCWDaq/E1/IKSk9dqr/o6MHlBy6qa9Gk7QXFJnOeGt3yhu
7GYeRVbK62hTKpvC7DDegJujd6Ux6oDuhXEo2ocZGx9OGGXIvVaZ3rBV75sDj7ADN17QSXOG8gal
holOJMscrEDJqbzGXS8cw5829F7EoSaiadqb2Sl7je+kvbG1xaZwpHo7fUgeusHafypL18ba7KQ3
ks9Dvae7pLd+p75yfeVnhplCezI8O3Dzb1XzJPloXdNtRQtnTJxlpxm+sNjU+EBu1xywnYnyIIac
eMGIFW+ySw/UH29R5Hqh4hnRharsqJoRs3JHdFw+5NTKE0FwhEEymgRD46YjDdr3IKaU2qh3/bLL
o+tpHe0ehJ8+rrSNF+2C0qt4IMQif+qfYgopeJLWjqhMnJTjVj6h+Ha/mMbWhKr2mEYbw3gkU9GW
n1oGX7sRaARy9NiHjCYX3vKMG0VftiXN4/1sv3Kt5zuVVvZuvBvvzEfuKXq37nTZ3aKMbDEUsbs6
dDepd2fuFbZOcG3c0trM49fIQpl2g5x6fGqf5BtqxWGDVamXNrhKt73k7tTeKx6ka+u23X0llgJx
veyBH6lOkvZqnmQJy+dzfdVjn203mKFPSnhLWs4V3NOJRCUmpw99PjpxTV/aSFw8eO70jjJ2C2YK
auM+9uizefHt6M9YIUnjOSVezY2Mju/2OXOjG5ySxDlteDgUIqMOFHPVSdgn4w3mpQNmzcd0zArM
ewOSnlsYT2ocO3ApjMFXah+7PX0j6zTmUJt7F+elSRf7MSMB+MWmkwOai47/MwNWhYyxLwotms7t
w2P7odIAqKt3vXmwr/T0ggG9fdTkrUfb3OGhIiJ1ch8G3x/fc5yBCWxFF8se/u6ncPk6nBRwl1UF
K4kXpV+dBsvl5e5y208mL9aUP7jpNx090XlIDQcOyzUrFq209xY2h1U8arG2MdL8iQD78USoSXpH
EA/uSptJ6haoY3Lo96NXufWbdWtdmoQieN0J+gqsaPHGP7pTdpiPwRVpWx6kRochoDPzpWJL97Oj
lTots5RdtTdYXbQv0b5/A8o6XvRv6jX+ywtqlpEgEySk1+XRqr36edSvlR34OU9sONfRVZWNOW35
F+Bz8o6WeBBxo5WbItpxr1axG/eOOe50+hbptq7A9hwClMPlrtOfyJoNv/b7gBnBAq8Jb/QB9nM6
4fDfHqIDNxl383Bi+skosd/F3qu1i9DXlxvD2ozGIeiu5fKQje7UeV/lxpW17T/flv8PNJXbb+XK
+Gr/99oJeC8JrYnDqPs/n/8T1tafjYIVDfbpP9gP0Oy76b818+23Fk7NX5iu9Sf/p3/4J2zsfq6A
jb2XfdGtvw1z5ifpo0Wt84vt+Ovbv//49624ov2hU+cS8okokvJIUDz+lVxAnBG1uE7LBXwvuU1/
b8TFH2zQMV3L7LcRq63Krr9KcvUPhGUrrdHC9YAyiz36X2f9Zyn7KzjZz1InJJyw2VXboHQTKPTW
ZtEPErKWDinJxGysAru807PUgpAl6t8oJT9v9SkL12KCZsRKP1NMYf9UPneVOQerIdFSuK3hR+HP
HxbhY2Bq/B+u+n+q1D8VFX8eiRIUfSnXCD/059NZx/f5pBNqE9WBJxKNrTBQjN900P7D6RjoZWyA
csJQ6KV8PkioW03d0EHXY7PehShTrtq56TYI1MrkN50Haq+fz0gzAPULmhz06nCW/NStg1gd9aGe
+mqABBWILdYhYuTXGBMSJi2oWnoCz5X6ntdSOGDTtjVMeLQf1zCUPiD7jb7x1AmvKkImUFa4hqeo
34NUzqEqRKevASuzmg9ucg5eCaOWDJZRFc22W5NZ6nNIC2FdTBml0iyfbD0gxiUEU6tcSugRyE8M
a+MDHFnC7uscAAMOVP+Iz7Ew/AotuZnzmgMra3KMJk1xiHpBgOuVxlFnK3DOmcHcZVRuLzAFXcpr
FE3fDfzulYe3SklyFCNN05nv5hqohQ0uQNMxEZ5OuGxqzi9TS9ZNdI69sc8ROM33OJxzNE5nqph1
kCfhqTPJzqFnmQPUl6f5bQgCsnUgdXyQjKafoCOsWjiVFJ7pHMiTnsN5oOVg0yI3T3+2YABX7rIm
+bR9bT4Ea7pP0OkwzYmZJvRHwFWhIDqHAWEqXZOBcIh1z/maF7RYJVe6WFOENFMUt+IcLSS6MTki
TSBwaGR0EYOksLtnVHbpG0SK+I2npn+NzoFFyVIC9CRVEQEF8KP21VTahRGFwjcjn0OPyNPNQS2d
w5BEV48vJKQQkZRbM4o40lmtlxBP0SUqS/umacIh4WKqCJfFmrc0CWuuWT+mK3ItCd1c1lSmom9E
7RZprj0q59gmpZ/rt9i2u6dpTXWqUymAt75mPelr6lNrrQFQYu7GE4mmxEJNEw5oSgfSoqxzcBRT
TGQDUUWeFH375H04h0zRJwAhKMNgvhEh1A6vZ54uQbn6Hk+VKGxw19AqQHXSMRMZeXxM/SrFJVaX
iKsx14ub7hx8lYEUDjwUi1QgOGbJl7SWJV9u4GKEqJyU4Us6mtFb2EyheWuxLj33Row5vu4iwk5h
Yq8BXNIaxlX3MsFc9Tmki3k7apHhHN41JeR4tfUa6TXGZv+sVDlBX8Ic1fe07HDfkESIjtMIJmLB
OuaCDAETKb0k8XvQGKgYjGqyaclv0WNFxwAcnXBteHolfl6EHWQREkE24Dlntw8ZgFG+qoM3qoKM
pyzjiJmvrEFmSrRmmknNmm+Gy4uss2g1LjVrAFrKG99Gf0YsGqMbPEOQzM2XfI1NEw2h0xRWJqUA
H4aqrlhD1uQ+0MUFKB6y1zq06pUPDYtwKhmNkYadTSWrzV5j29p2DXCDKnM9V2uq28zyXjt2G0pw
GRKZ5Dcmh6TAIfuLMIqu4XAIAkpGezx/7xM30K2aiOfSDogpSzti5do1YM4Cd2VBlw7InQvOGXQ2
fUsfmjybOKuSSamDFUC+GSZd7bHhlfkFIozFBu2cbkcOVZMjOgoIvTvn37WGCtZYxnhPtFbZhrAz
z3l50TnvMWBLAs87U+cTVBHqKlkjaA8/U/6gntP3lHMSH+80UvnCMFI/ljWqD8Qbhk77nOA3xYGE
dfqc7Icjjwkd2deZL7RyvA05gXSDg3IhzwVcktGsAYHaOSywZcIe0MdZQwRVklArt0Aqb22HFnOf
OyRCHXHEDsYF0eLji1Ig+XSVc0ChblmEFVYVqLFNkJUpjXBFItIaJKBvxxUDeg0ZUenIepMfuiyT
S8KilaZi5kjPYKonPPeZyvuZwZw3qDVRy1ajMiI2iVNsz9GKJGXo1805cDFYALNq3K1UcKJHkpFF
Foj6JKUH7ZbhGtuIuT96ySqCoA9MosNvhNvomh8Sr3ENzZ7gR8JcCYG01jxIeJ5EQ+rnmMj8HBmZ
FkTJIexdoyRjde4i8AUkTKJFZeIYySSeeiq4KsltpY5a8hxNidohrr3KbDQGiUVIPWVSl+CHk7/1
ARMs6O6ajMHSNHYqQz4D/6RAsqphZN1Ji6gZDcNmceF1RwScR+DMSYm9mHt9tZxl9ptU680XxZoA
CGoSUCckVV14wjHeXnaqXKlbWwEv7pfWGs6pR1Ece+A04wfJrOS3cc3x1LBH0zTToLVvy7aLr/Pv
oZ8ge96rdFSeQvzx4DpHibokOIeFgoFuoCoaZv0m827zs34NFe3XfNECHfwNUZyqp+WNcs2yYF62
FRIlF8noRkgmTU9+Py12MBaCpljXN7vUIsx0Ho0kR0zVoI6qz3mnI2TwezIOols71ydYZGs0aore
wWDYB/QTRIlYWHbNNUlVU8gzkGKV7LiQiCgQ0mecdEPc3uR2StTsgZtIbzVXo3Ntg6Bk4AjmsjMF
4kmQng3BL3arX01KEZc+CSjyTi8UnshhBVuHg2m+xnUN7TpYhvFUaUaDUVkjpsZXuyTfs/a22/yM
ykY3tjxNsq1AlUFfjiBFYQFJ0JZ0W/WM2wZ8sCq5qqR7WeYVyD3PcUiPollB3QXogytT6wCQlTjs
WFPOWO+qtusXnZsvpeVWZjczM9MPpHfVZc9CwX3E00dLdaWFi259PhjNAxHH8dyQpreyxWmix1+M
lTcuLYOOGrVCHBirOS0tqVFHzZ1iC1UJmX+sDlgpjIdwbCExygXyNXpbWmc6eTP1MNzmHro2qlDO
a2Q3aTsoapvj3Kjo6XJJjUs6LPAauKZdx6rsD9AZyDJB3DDcFAgs0hsoe9lw0So12M59HerajUDz
guVVtHx3gE/b1tf1kI4ab/j6bSD4NpMWCQyP1Sis0gs2dI+g85iRnCys9KLAUmDsm4j3Fi/ukhlv
N8YDgFYhym1vtap0Mc1r3jDEKonOfR2i6VBMs7mvYvadTsJfAUVJlsR1N+ZF5FtQF3YVg3IESLnR
IrTUEwKmm17jm9eUdHorpFEYHkAy+ZBINcrKMUrz2NXSHk01NJ9aZSGRxI3A/Q/TboA1A1PMTMR1
Jwz2RC0KjZbxl7COaCfNYUM2fWJ4SSgb2iUItgwDy9QSidRPipFdQiGdXmlQ18LRV08B1BkV7iX8
uuFrIxBRrj5jFJJapzJYjLQ8UVjk18/cz6FVc2ORVg46iHaVhkXha78Mc+yQZIBnPA0lRJQKHnG0
heg7Rhd52EB0bGvg7J063sEyEI79iIy58fLRzKxVQovuZ5lgXZ1wNyQ2OoFAteGuyAPAY2ClMGCl
aki9bCAVi6Gaob4hm2hNXyxNqvnE2gpmfo2OlwCtTCY2PRi1ZQ/qPeXBIK/J05a4Kw4q0C2p8RGV
kQwVB0Gs8MoRA8G4zFDBnrWhXfQueP8l9/Cp9MarErH9d4KAIiTzbMRwxltbmSh/4XFZLAdDmNra
qbbQJzlKkFXPSgCv2J/lNpEfg7Gcqtc4TmyyRbS2Nq8rcuNYpqqQNZh9nZF+++ddiFP8Duir/Og+
NxXOJfO/Og5X1bfirmu+fetOr9XPP/mpOfH/RzdC/+VwEMVQyUn/OBpc/8L3fgQGTYx4SG7XXoTO
24nB2/d+hKb+geDeFiaDboDlTJf/7kdIirJODZWVo25DAYPr/K+OhCL+0BD1YEJDVsBUD8z6P+lI
fNanWAoxJgZx7IqprWZFfFGfy+umbgWBhmBtQWUi8pQlfd51irXc9kss31Kn6HAVsaL4GnLNd7mQ
aZ2lVX4nCpxLftLIy74sihcEvXSktbAJUU8iXoKgWVDORMgpeaWwtbkmOgG+k61H5oklCTHnYhk0
LfU27O+pSoPHDPsiijI89V+qpmDhKBqmewWLD5TMZvFCU5tO7Nhx9CdVUJ0yNnrPc2Rqd32WaiaP
fOnFefRQh3L5JI1qSactq/QeWB+ZQDIhASEMTDa31hiQK1oW75PdgNn6dU/kbHf9l3phvaA6zmuL
7w8NA566n1oIkZ0rc5aDI8S7oNwvhO0e6DYQ6bta+27KuVW+dljFfGMBg8YIgh2gS0xafUvNnT7N
gJU+FvJ8dnj9KsXJg9yAabjEdxhbpxGSpDYgVc10dYeeIfzNh19bQz99dsQEjIjFKmfRxNqL+aE/
xeIUIvlnqKMWU+WPdB62wIMnH+aV5ddJ/Duj/Fn99KsD/tSrUgM5isyRCDp2HaQOy1c5kW0KpZra
azezlm4axG8OQv4DO9ONFBWAcrPLLBOHJpifBLT7FhQp0o7dr7/Fz42685eIt5Kt/WoXtBnPf74Q
ommnkRteJ48FOR3JU+VBArT1G/LBfzyKspr00QKRxPLTrVJJ1LOmWXGrSHp3bBqlWVWew2++1LPv
96eLTIdOpsMJY0HWfw6hVNV0IfbcNqCtWAhiYyDmg0MWMOPZbAweoz7CGwWoaX6SjUZ+BHKNL6Y3
5OQ1VcIRapu2N/sBybAK0ykkMg5Wsg1V7Rs8plbl5oTUtfSTEfkTYBiP2hrPEYJ5N6oGMNF2f4Wy
PseOSKLiHYHoxTP8GeMw63nTunqQ+WEsysah5zK2Dp6dgpQkJdtP8gDvSUmmZU//hN3xf5er71oW
lpQf7vZ/S/gAV9p9K76FTfnjknX+S9/XLCH/ganfpotssEG26VX/tWYpxP+qGLmRG/FnlrbesX+K
WVjOVi0LK9baQ7dhX/y9ZK0kAprR5ILi8kUxJ9v/ZMXi5z+9pUxB90VYhmnidSdOBPXd54dT0gFT
9ijS17KaSWdLpcYUbOg0OlzRxFCLNMjpi8Ywg9EgQu4EwS35Cg6Mmi7cZYoAm1KxKfXRgQlUEGQN
HNu2axcw2zPZmYRbyfeExKa8fo2Gak3FJOfCEbSzo07r0OOFlTOngo/sUuI031iYxLTV0Dpv8rnT
PTjMTQ1Tem1I1eE4XGFSTCpnoi/Pu1xJ5ods0mVo87BHab7US7RdBbbsrpd2cbWxUh+guQ/sduN+
0l1CW2HlzVPzBfW2cdLUkE1pCQD6QdVqyniNKyABeKMb6mgVdGs3y0ngYtHP8YgpOiaqKsTOlYAd
vCkJM/mGEL+UXEVrygNhR/hdJbLRclgzMVKPqYMjaauEojK35vXkFaPEbIs1ujqyJ0kPllxV/WU2
d8LamoQU7tQmg9pmL8gdd9oswvuMoPJDLPfLRLcnA65rpmp+meKIaNyIy/0iZczV2lZFez73c3lh
LhOi4qovS+pcO6lqv7JLXxkFziI4ohUjOpkYSK6NGK5lq+LNXGr18FBLRkaZEEIkg6cSoI8AdQna
sTctToLYiPQj7XXtNJEUcRUOmvqmF7hqtjk6R0qNsrcNr+xzuznNYa4cRDyIhK+3p/ORK5kHCmAC
jT9YvV8sU74XqYKyaBgjg0JXatrropw2kKltOpZhlB4tSYufajJBHg3RyTq5rLJ6MHu6MLQQbYlz
yTo0+7lu35rgNh+5wbPI6Qe6lr4lpUPmS0HBKxbyIsGARHU2DbEYRXO9dKB6RbWsyQ5xOfQeiOLa
2tMAUR7hdCvc/roS+tk4GiGtIOo4PwRpXrmhFL4CE+oTT2pH5YEGyfAaw1BYvHaiCb7J6nAiW2yg
5QSNN2R6Xc02eR8R3Z4XeQXhOkvXT6cwldo1VE0FNJWWKdGCFC0k3c0yx7A1wPQF7GSYX2UMhK4w
sgawekIqb0Q+W+5IVp9et0wSMGaaE34O7iFshtYS0aftREPKxRiWxJJEUssRdIlXiZOT5XxpFZKZ
MBvXQKTjdJP8ahqHxqsnOf4WCaBa+0WuhpNN3+iw7r/phZCT6Bj0hKmj0pmmXKmp1b7FSVdvEFon
hUtXC7GTIg+0dpdePc0BOSehXU835miRtmePtcSNCdKUeTT93hu4uKR3Vqo0HXOVPEg3KoiBdUWN
cu+eQBucz7xFMe7/d4n6vkSBtvjVEnWVfybhnH/8++Kk23+wtxYCfN/3mKm/pZY6pdWfi5Ew/iBw
h+pKYZr7WVlJtD31DqgpoUC70NZ16h+UT2eU07/2VibVl0HxxsAZaSVY25+hIDHZeQmNVR0Dt6Xi
iKQ4SDeMhegd2tOsXA/xInX7YbCG+iQVa3xb2gNSd+aytApPqhqVKd+kVh+VFIwp5VcVXCaiHFBU
5j0u8BpGL09ID5XSKapAZwbQjTBIwwGjamAz17rQ0xxCJhNu/U4qhuFRnutId8l5TPAYNKDOPM2u
RhJZ5Vq+6TqJaA4oiaBjIwspdSvjyHOGJaxmHOGVSHfohvXsgrlXJJypbaYXFj6QAWJqVM1JbbMm
h6+uG2Wj67x9/Y6wmH6Dh0Q/EKqYkOtbo0B1x550jUOjNopwNYoemuUVtg3Qb1mcbto0jtV7u0yH
i6lLI2RtoZrw7xOoUBext40LFBMpnbIWhdKSrwArjfxG6WCWAU39dIzUu0HhJInVTllFFbP5Dchn
rcx/KIb4aimDzjQZFTmtjgLg8zaDxO8MM6mheWNgV8Vu6CW9dtaMgXFnAEi/STL8rYEuAdMVkXkp
tzLvUCOLDUSKo2ntQOIU1z88Bf9h4P65PmNUqLAjYzitnFXfkGE/fyQiaMI8Gm3Ly/tUvVQkY/LK
erR2SYTvF7e3tfnHx7OJB9I4qLDIUvupQBkDecjEUnM8WngbAlHil8CCkkmAdPvOPqrZ/vp46+f/
8WmyFB4iVMqWjAkCAf76lfxQfyKST5nLa5aXhZwakSproi+40CAOst+c2ufaa72UHIrXCKGCbFY1
fTUh/HCotrRbQ0GZ7UlzYvmFNJXv8VgBBvj1Gf3bYXj90JPgn4KenC3/VODGY0fwRBiT7CoJuK0R
SRhRuPyObIeT4fOVo1Rfu0tYjXB5cDZnT8UPp8PUVxvjhf53FwTtYPvGpEuTR/mmzgdaKnH90MOf
0F8yTVKkbcHA4IOEVEF8SFKXVuAWUYOJEpWkjpISj+E0XU1jFimMxkcyxGEy4/0N0RCARU2MCnPu
LHImaslIX3KX6quFMTGgydshnsZdPy3GkzZKpMGzfeAGSnlJ4psDlk5QfQGUW3EXqNWqO1rjkr9E
CvtQxFn2MucbUlxDXnei0JkismfN7kZV4h3RMbApPAb8lb2N2zbQbgqpHrCAjIhuwBvkEcOrBS9r
c8GORx1xJUu9xP6wHXgB626Q66S/uXIe6fMhJaRNd8MU/MROKvQ53BSkDZeuUhhDfgknvlA8jIVJ
kTt9Czbwoi+pYfkdZMz7IWyLZDMQ/5shghvGOTjmA2FlPkAW+hNsJyrjwciDYXCtokv0tyYFI+7X
oq0QCVttW1zIcJWeofVK2FLhpvVMOYX1voAGucE9Hk9r0ja5xtdLkUrJY26TcHejznU/3Mu2Sdqe
FcNpOi1psfbgM2Yx+NyI82BOl+gCtZtG3G2/65ZqqI8LLA0y4+JZS25rJAoVw4kmii/BjEviYkmm
fn7TIf3zUYAh21dDj7bRq5kdRBuOiI0znarY8mgj6G+EmmYnYkPn0YmGSkclIiVt9TUIszQZaA6E
Vr/TJTIMnIVIOyTaVt5I0gP2Vtt8SHniSjcGRYj1LV5szdfIG+keWujh2t2wKNH0mCVxWPgtee/T
dsyzYXEVjK7DFUkNBQMmgqCz4Fkb4B6S1KKhETekUCm+8F1EYbaLupGUE6829UG8irBnTrKtiAuq
30PcMngWw7AdQWRaNmHDY6gOsGTISRWeObCAdoUhrTbEMYU1gxaguMgIu2HQ3vTtvEtNyc4OOOyh
ikSjamwrkPs9Mvk+Q/nNl2tt26G3kEJLTDV82qjUYk0BMnhTN0svdkSRly+z4J70lj4dqVPA0U6e
zKA+w1MQBoEfU6/wiI1rzQN7IugOVkekmU8nc7F9TZZiBtUQJh+sOQiPMtHOlo9UIUYmzqnafme1
bJ31UWv2S2JWyBOaqQXxQpY9bk5Jgf6Qg4lIt1MxS6vXlUrYKaKIvCCjUuXwSE05hRvZUoZ5F4lK
v0hIECrA0NT2l7g0w2oTNY1JxpAQSbWpwZQYBIfVyOVN4FbyAe2LSgSYiQ0W0bRVnESKruhqYEaq
31OfC2lXqj1KXyWVi8sW91LF+6gC2tBAprun2Oo0HFsSi4vFOkPyndInar6cZq2pMslrF4QOfOTF
4Mvlk2cmx+nXkJI4X4rLSUpyEAFTEwt7h1oAPjWNVmYe25A6C+XUoVYFzGjELmSChJuMoTKzQ3Op
cm3LoDtgAPnrJeCMT/thVcN4Q6MEPSJjduB0IAw/LzW8QrpiIDXbiyZIUIVjGWmgXTaNWqfIg0Fx
Pk45kPe9MIoq3iIqEl86HhP7WJT10B1rZlHKti5gAbhKZ8wYvWBwDA+//pQ/Lb14goCEWyyLdFU0
WV1bSD+uh0WBHT9usEpHY6Fd2ZOce0YfYFFfCL389aGUdW398YKsx8IMxXrFQs8m/Ke1l91kxYuB
sZ/cDKivMwrE2BpHitpSf5wBUdxWKtSq2BLhZWBJsl9OCOSbNKr2v/4k6+r70wdREIUqjJmxROHV
/HzSdi23KnPmGBH+jHiBpSZ8A108TQ4xKqZ9tJpAM35zO/y0I+BuYBuAOFNfm2uMVdeV/IeVOgkK
RZM0bfSUepwBUvJ2JUkz9X99Zv9+FDaJzHY09jk6NcpPOyliM2K6r8rslSNp1yGgju1gy8s/292s
d7awkNVSW6x7UvWn3U1dsu/J8nj2iqiTb5oWVthImuz7r89l3WX++C2ptEFMSjUC7Lk5Od7nK4ab
k0zYLEu8vs5MX0ePAHwrw/FU2qwQ2Na9iL7L96/pvybo/yU0LuD/W1z9EOJ9fv3UGl7/wvfqW9WJ
fmYrKzMY4Ra2dCS/38eZwv5DX02G8Fl5f6DW/bsY1/5gTMnTArOV1Bxcq9zxf8mrlT8Q2q5uaJip
+gqx/UfyalX5/EAzcGMLzHuMDbdFk1gRP71ZxmxOWvTft3Vtgglv4s6SII70EXuVcJJo8jV3tTEW
aALKLAC7VOnipJcqEXBzVoJnGAkMoum7IkQawkvjbSegNEBZUcwQ2ILNpicDs0qHLie+yJF0huFk
Vy3js5yV+rwfyeIxkf1CA3A6Ow7uh64bJl+AMoEEjlb3dSaMCQJEqC31sdbkOgq2aiR3qEZSZRmC
G3tZAKlmrP2gjTaqiIoKLIZBi2wL+60SCiLCrp7vxhmY7EWoA4GoByNn766PMx91rOLccM0+YWKo
hUazlZHepO4wDgODWFJJmNKk4GW2YdzVkSsPOcqtOFfy57GXTNUJh0Lu3VDQz3AjESQfck+4W83G
kk5kXhDCJALSxAb2aLPbtb0AVbXgv3ZliG71RsZybkMdN9j4IYMPSTeVx4RkiLbCsjfnBZkTBmgj
eOMNXPGK2sgZg46neRhl9Qsaxfqh6tvQjaywbDbWEtQAtNG/EGyrVck2kzWuR221lX2RxMjft02G
JOgF3Vb6rgcJG7FsqZf2KR7H0X4RNFReyGWA25SEqhDeHA30J9Grjf7U5fpTEXfLq4loiClzRMIb
rXP0dFg0xokw5SqrUm/UEy+A9pR4Zl7QakhzNT02ppKv2siGIQGJCExiLVGTrVsvdns14kJovIa7
PqKInVZIiDYvR9PqhObVIyleO1WdNGISagXvbBEpVFWoc9AgmuSASOjnVIAXtlJYi8PdpfQbejyE
9kqFZAReZQ+oYPH5LnBl6pmEw3nSW9mj7QrgL51K8F9KoQaom+Y2+qbkBXvaJlygwKiKgi58DAbM
TdbIuNexkbuvOsTRumygMmbOaEs2ThdS9aJToSbpm1IVyvUU9Vm+JQETxD0dKOEQYh3B62uN4T7O
TXE7dmYwqp6a5g1VJXFHstWSAwP5jJ1ZlpJoikjMzj7CvM7I3RAk+/X7MA65O7DzT0RULz1LJkYv
205PEt4INuz9aJKBhqdwG3G7IXhiU3qVqYtq+OEyN/qJHa8mu1HZD88NbcOTXeZKtZXRUq/1HJgb
32SQgtGKQkHejERIH0RuTV9nI1m5QX2ni8eQFh5BGGYVZVCWGDntSWCetyrKtregi8z7aKGMdxeA
bjdMi4cRg1rGTru0pDa9YKMLjAaM57QTFYFdaKsIuKbNNV1aE+HVmzylWtOytBmRhIfL/YgeDZsm
c9EPtDjppR3Uy3wyJYttaKMK444AnfFFHuAWoVyw+9knnjV6HGGwEZMnzFxD54itq60ROBB8Di+n
kqMKuQQQotsS3QPxDUiwiNOziuoF/ZnA7FYP6ktUGMlTneNHd8kdVmEFUP2WREjJxvVoCO47HaeF
l00VGQYteXEP8GY0+pFVgscJuTK1T4m8bktIlzqxczYbzc2Iw5qRMkY5oQhdN39UJeKB9qj3zIyN
jamSmV05QTHmt3JkxrXTo8d8DfqsvDIzkLfIOqLFhGYZzbFndX1+SnoNEclE41PbQvOar8Iu7RBV
IgyngW8X2JD1gDhjNyAChika1JaKxkKUtDeazGTGb2LiwrGlBQgRE0gTbO/HNk92ikwqoJN3hJB8
IUkN9WI7WBOv+jUy8s22/i97560cu9Jm2Vf5o/2MgBbGGFOF0qwqanEcBHlIQiMTSOinn1W3/5iY
Mdpov917LskSQOITe6+NgWXrden0F8Ld+A6nw/9C5Gg+wuUNtjZMxnITTu2i76WrnLpda7tN9lLI
GIcw652/rjHWLqi4pRhp2kYEiDB2GRCkZY6UkehGBaSscZe9GQ5xuHFjxcfByPPGE2oHz9ug8l3+
dMSu5Ss/ZLmBta+UMPM88vJWNykRgMXZFsnW0k6aRHHJ7pC9XBgvLMxFd6KnNM21lsb4qsKbis5w
dXC0bx/BynVbiTw+NLX5n0Xg/1RK/+HSJP3XhdL6B+/aZ/mv//2LJPuz/tfjj+q/yoziln/AKHf4
/l///IZ/L9VvtBjvNlBGIshOO6Ri/8/KCcsasRf0hkjAOH+N2w7h33sMdGD/lFtIceiHHOBN/7d0
slCPYSS5WRRci3SAwPvv7DGAwdw6gv+nyrZ4AYiVHBfBGcQYaOr/f5Xd69xvurbcoXutcCB0I6WF
2Heq1hshPGfPAfrH0zanqwr7P85iaB5lXndVoLzeTH+Yrm1CMM2qEH69TWIzfC2c7MvmlIpJ8Bs0
XuQMxzDFTUTQJgvDrDXcH98Gy8pWzkMlyW+cSD6E3lkyZbKIStIdZoaWXe4bjoAuI1WzhmHTq+k1
cRWdMcuWR2ds3TvPJP6Ufa7ip3OGLksD/EWqxXuJGW28TkPOEdPrb2dGRL3SrpUeEP77e4Xm8zx6
qb3OTH7WmKd6E8YlwGyGYTouuytTheIKcfE7zzuf5O1qirzStg65Il3LLvV3lcTiLaPHv0o2gev8
Zgwi/Mm/pG5S73ooOtQbGTjZTunfTGRfQyXSw+0nIZGyNihs9xnny3eDouk0KDQGrPfn13Hkj0+T
cH9Z0Pv7LCv8PTm8X37CB4irqLi2WGzs9T9vI63pXlXK5/TPqyR/pLgaVuODGlTfI4GWfrHoKFG2
GWW61xFwYm9fU8Uzlu7cXydHMReiCV4o+cbu2psVwnECaa+cLenBYioXdT6/YfLdX75VJBZmy5sw
hNDdbU5p7lBWFy+2wcecV6nBMTqM26zibSe3Fw6YtLjOpC1s+mYuqI88QF2SK+6yeBbvRPDymQPB
pEayXqxnryzcFTJoguHTctrwVEYEZzb+GNlxan2z/fD3Y4G1hCpIsMT958tr5o6nr8S/e/tw8zTw
9uzscYso1Ne/uV9+kQLLX7THbxKOv1otIIk0rjzcPtaaOQB5fbzleuYDtpvqa0mMGtomf9SHa/4b
BHP7S5Z5drAlX0iJ8hBFhf62J9KnHJfM1Fm0Drx8zm34RJeic8f7esY0MOgRZrStX43YuDfLWCLd
baR18AnFZQQ4NuVT23T+Jk9H/yqypjhRFWY7Kg28hkFPTKmB7iAq4ta4ut0cbJS2g7sqNBhEe6Ek
Gc0eCTP3PQHSdXQvAFVB2aopPrEJtc84Pioor337kRXTuPacKTuEdkF+kGvj4vA7SAw07cRGVa27
r/16iiPXksBfcUR82wZWvFWH38iitOnkpopbN7Llgl46oRQPYPn+5KNLx8KYD6nNRDyh0wJF9oOA
UpgLPriZseZwMhVJGGSk+07hPcBptN9UH4yPueMDM0wwka5wBqWfycCNQBfUnkg8NvcJgVOP8IHz
C1d9D6JZmJt6QvyxLvpmYP9lJBdWOeroL6OxxbPDfFSTV7lKTA9HvTVaFzE38SPBAimXFtTtHsFr
1OTkZrMStc7FHC6XRE2gDWILy0dxgzuy8F/PHBvpum3Jiku6cNinBhUI9UYS7DJ7yTf+mHuXG3zw
atREBxvEhW6boDfWi+vDuiGsL0f4MHnnkW3dV8Wf3c5TCWGlkn9739OPJkfliKV+co9l5bqbsA4v
XmaLCLaysTYb/UyKlD1uSIhqMWbGNr5UkMnE5bVbe+CWgPrkRlZmOQeovoBE6mo8DsJ5lU0o79Pe
NC85dFmm7nF7tMgC+tJawSYsLAN+qmfgZsCGBfeHnhnWdBLYB1OZL5pNxhs2ZZL0lHe0F9z1Szem
z35WS6SgXcAFJ0jwJPZ0z85ppq9k/nPEOxi/upYgM7WABRIjILrvvbTft1Vgo2Ov3GU12rihCEei
bjZzcUZdFT8aBXEaRsyiYt0amDRcbzSblc7FslWIkMGsAOX6Vir+aTspUYhMezs1gUh4qGJ7nYX7
XijCpAPufQKuRR5vjQnyo5W23pvOa+tgogVZY8It9u2U+hvdG+2Fz5/wAcjEADWq/Er1SS5SEzT4
RUgO9yYyaskqS+4T5gbrNCbM/LYg+yDjNTulSwxkHIT2RhdU/O7UGFhj8RClVjOu+va2QpNWiyTZ
Tz6Z+/Oe2pQu22q6yFjEOwvrBYNhKwW3CrO/4xIsUF9cQt4tmrBDX09exPCCAO26JoZhNNnoYbWm
ZuzTfeIobu+4G/4OTn9u84BgwY73Gwj3VE4k8IXglg8Gg+I97sWJrkm6Es5NZW/afgb6xthOkv6X
TMZKDbZ5StFBn2YrxbJlthYXlOk2j6mh0j1FCfwfbLtkUsfjoTUG760djGojWNv9FTNcpGZUz3qo
s0MrVfVCW768YoAPTvOUGLdbwr74aWJxCCMMO3ZmjXLLS7yO2PdRuA9ZxloFf5B7mMysvotnuexx
Pw03DiYUl4D+oBcw16zFZK1WQxQPUt3sKl7IRoQBZ6shuSGYBR3awT/qpbHJ04vDKyDVbjM17IvU
7UnF8y4/WCnOaJEkj9Cr50vijuGJ7r/47kcyFmXsAt+Q9XPMymk9mNa4VrZV/STmXJ/J7kLJNiuu
4tyR27Zf5H1V6qcqgYu+kqAqafPi8YeGoApXwcQUas2Br/dhXFmngKXSA/K1HLGfUP7R4w+iVh+a
a6gK4xtbnn/STpC+Wt70IciEPxkzGUWr2OnrLXDd6qHUnryjmeB5Jyn5m3gZuRwz+XijDybr1mRl
ZKksvnayeZgYkO0slZ6ZvDcPmY8Qjkwmrva2s26bOcAnorqnYa2jbKiHp5rmKCpyMe7itLqq1H0t
Zn+6F0ZMMHMHuDtukoHVLCINHrjOYldn7tUb0JmLWAfOkaGZXldKVVe/be61zQMgq6znNK8jr1q+
qGDnKJ6ydCtD908Ym1ymXWBvMNQJblpQtGYJZl755ZOd+ea2bbGhk2pgHKtZuDA1fLE2wk5jaUn9
EydNjTCQDafsHRi7qhi+sD7JP0WOE5Bsw6y9Lq45HUQVO1ddC5t2GeAv4bzhjhR24pfDdPmlmz22
OLmeTFfH18bKxMWtg2HjNFayHRJ7jqqG55w3BvYOCjGspqxp9xYStc0gSnvD+g8+yezZWzX2zl87
CwgETf252cw2JJmy0y8eD7dzlU8N7e9sioNj9TONKqEFMN5Hy10HldfgmquNlwBz1t/ZnECeUfiu
XV+nGx16KprjXu96ePvbDN3c1pYT5IMBjYzRyyoaSP1IQ5fdYc8tfbTd7pwuJKsPfelt8K65ZILU
1U7K6lw6YbFqWq/bhYOuL0JwTgSZ9l7srnrLW2vcLGRvbDqCUNjmdWrnuhOi8HSuNkHpOeu8tNt1
NRC44YnxYWqIdLah6TLnQLpnJj40+YYjLpG0t7IW83ZxWPEPM7u8AKfzKQOsexoaIPWNM/b7wOwC
KEd5thNOY3zPaeHtco3qh4XMvOE9xVGS9cvJtcrlfqIoYP3IBterKrhC7R8d2tnKIX36YaFe2dnh
RA7GDMaXhv6i3PSK6xuB38TcN9e18TQb5rW7gb1rFoBr2c8sanO6OwDs1gCSR+i/4bQ4HyVPt78x
xv8Da3WuLmks5qGux8DcGvGsOMexq507tAPk37Lvswi77ccTJMz24Dulfc8dqw7m4rjnAGnXuGK+
B67H18Wda6Tygsu2i9fz7E4MhkXzmalFRIqZLNAmjpRe076beOzOVTkupyCoGDcS/E2waQb8GKGo
2Ty6Tls/VARDfJh22hprFk3xDoAzRGieKmhtCTCa7wc2qI89tyh+YWnHX9gV4z01oX51YwMfoqeX
+SAy7bzg8HevWeh12zh3m53rgUQHwV/izclVENyPIZNbXxjlyNOoA46WIuNkwkRi6EqDATssla++
bK/yv3lQLICFh8FCOpGk995gLbtOcuWlZtDvymb0X8eJSCA8vPgKjIEMTWaC1aGOw/yeGHAFNXrQ
EOKzwM7PaeGeyUVJI8/XyzFlxwwcjyUEPga22BOt0qMwu8gE37n10E8jWq0+i1wlUaX1cAomEhj9
tMMf4oXglrC6M5Bx3ycNjX4U5kvl2QGTQYyH/KdNUhnUjHLmkOY5fUeChAO0ne6kWpTeNH7w2Sny
cZp26PdJmw53TmKUd0PSfRZ9xRDYhEI1DVTjiaBYj7lov5GkF+ukGh7ZLu+CgiEar/WVYEuyT8fi
mPTeuBlQHxNW0ohtWPUSVIt7nnKdndGfj1+F1xaXkvD5XzNU5sOYJNldaOVEpDLQXC0Ybtn9G9We
8ufBr0npMPN2ZWdDcp64X6Ml7wFVjbF3RE+WHOumgy+Ggoj8h+ZuInpqZdCURm3iyJ0S6XJRbV9A
XhvMV3RtxP/6M2A/UdcrZO93QzF/c3YCWmMetq98ZyvbFHoiWRGlCF/jtnoupvmp6txqi4G9WKOm
f66ZXxmtNiDSjy9T5QdrneXOB6yL5SSr3L+35xhg19QQeOPbr0s/fMSs8e971sP0gSYpstwKZ6Vy
nub9d6ZcuSkq82sixWk19eEQ9UFNudV6/Xqs8nKb20v7YghZ3eW8t4Ok3t02S/7EiOHgp6SPO8VY
vJdo3gecJVcmCADXs/Zrzoyv+lZLZQIO3MRTMiTbvKCyPeboK9eTW/wRRQ2F1nSf4lH8ToQQg/O/
SmP6kKMctt403lcuQ7ba17CsYk8cvS6It4tnR6Vtkk0dp7z9Op5XvSnezFsIGBXg3dgH4OGGAsK5
gW471IV1tnM1sEtw5LFIqCY7Q7kYkAIGFo4qd0GSXyhLzVVuOGhF8ChtjNSYN2SrqMNiEaKcdv2d
7Q7y7yTJbkNzij4qd80lCnnIRV04Tc8g1YNTsAzhH5yGZAoFLmnvZXJsDItuP7T/Gjy5jiMeWYIJ
tkEpz4VbudewYYWTUwuvGQP9zp0P2IsECiQvyE1juVjbGLgRX019Qv79B/H809JCBmJFfc6y8DRk
w+/o9n/txNvWTXHEHTWsTGqKrHNDhtjxKZM8N5nkXNIw3pWMgYSdn3I4CmsgA9WGkHWJyXh+rUtx
EmH+ojM1nh01i0cV50gkLPnrFfiNW+vbFcshCQO2MCadXOcWl75X6DB61RKfTMxTZ5pvjRG+ZdS3
685q9kNNgnHBYy7o0eHLQB/LuEdgBekyG4X3NPCQLLgg0PuLjyKA0dOGBdqSaXwfYd3dmDJkbniX
xCN1QuQJrXUvd7HjX6Ugst0KoB/YOeqTsgPrELDZZpmVEemgl18u8IWfuWHApbGLq+kVc3vFzsHp
d4LY6sCwFQOA8sUwk11VinxTQTTksf3KGuROkWZztIz+h/kcLhM1f5RQ3wUMEvvZEvFbZYvlQeXG
h9Qtx9Wo303RPEjX/Kmc6q0Jwy9Wir+5E9wNFZ2LzazaDn+T0jwEirrbKi2AmRXbhslJH8HUfKZI
T0/jsnC1KZtUrlIfks5r35VAPI+/sLh2hm1TKxrxnV/JfOMiikLZmRYUmqABi9KzAKk04Z4nHsgh
Xc07h/1diIXdQHa2Zk+0G1R1nLS9a6VzrGAqrSzh7bG9f+PHIN6mAxlRNMspj5sPPkz0W+keu+4F
M8K0Scthi0+Ix2p/yJLWQ8svmAgUbbkvl7TZlrX0rjXUwJI+DcmV+QROLGHOBFQwU0RDGYZCpRau
E189FtTmCSQgZp60TaV/35HVLcPqGAw49jO58ugqcA5U+F89OJJp9louaLtv7ngS4D+93OYhwuol
qMYdw6b4xe/gisAIx18LiGAYfIK6XALDFnHmftjxWx69Jb9aWas3CLaJMMsP3dSO5HSXb3miHwcY
JVksT65BIR2C70Fq+sJGdV7NsDlIpGGawaLgoeK5tWJL82pN6dEo4yv+XFLkbGNXFmBtwyI8pEkR
r4Os33ueSp7tGiyw4fUfXqxP9MPNaqhZO3nSTPeKo2w3WUm8Utrn6k1TRsJSkbO2LKX/2cKqWBVF
Hq5ZjLEBFIWlHrXCqWMyJdSlMEHul8a6C6DgFbVuyk1c5/p1EXULcCuVDDDCWtD8BHm4Uj6nYiq6
5SwRKB96aXS3hGufgUPjE/qVEcNoMxra4L02j17RhT+EXAeH2GeDhXNj+sLLBNghw79Jggicw8Sv
v+fCKclfSdqDJuzk2PlMhpkRwEyCX1bVT36bpn9BdpgfjNicfVn31r3lBfql1XkPSxScBdtgg7a8
i4+4m+ZjIp2oD/U/L0m+UplAq5C0P2ZDu6cpVKNZdj8oqcoTt62LcrTmA56TeRsH3nQf9D7U0F7q
Ry1YFq1E59HKpSb7b2MBDOm3y5WAt/g8o93aWMBv7tOGTtlRZvheYC9aZ4Y3hFA+mld/SEHusnH9
TOYCECly7W1a8lSyx846Gu0oHoYMpy0fa5/tLLNH4suqU3/kbRpHOLKBLbYWIk2N+3ILxsM4Gn03
7iCyD3d06wwcNPu2hhuuDhumDmro01XGRiQCqxM/+ahzIww0BMuT2rTXblNuB6iY+yavHCL7lp85
yeMzbyk+kPw1bGNZUWkYrKFXZmJkh5pl65Enij7VZdDspN8Dw/Bb23wnTHI403TUm5SH73Z2GBGM
JGxVXAPFYxrO81NKRMfB95vyu+87/zF1NXs8JMeR34sze3A7qjPKeJBAyxEsxgMAlHRNYo6MAI9w
czdMNFpe0GecBfOTYqu+VV1VETQ2TzvKmP5jYW5w8gjOWtdW1e6dButd3wUUrr6pT20iyhcIK/TD
Jie2qiHepLI07nqef3faEzczhm8fk2I+5AAhVrJ39YE9bX/A6xWs3dAR19TI/6DfpFr1sqfFpm2p
VHPtSsSZylAsMoL6OXM663EIc4tZcy3xkHUVS1N8fwy/DLeLYguRiuvk9aGsoAipYkGz4IGAy8eu
3GOFMqMAUTzr0LQeDvxa+Xcphv4USxik7NPFpk9uXyyU+/aYtD0Y0pzPgSsTY5lnnketljURaU9J
ZXebPjcanuYTenBYs4far/IoC3O5SfRcRj1UgFUYmABQq76OnGnAHJiX5idMGRIFyGfcJLdTxeo8
dZ4m/ipN5YjqN/E3NR/GNq77bpeFVnsMbB43yeS6V8JBn3vS7B87lG4r0m6mg5zrgWpZ5mu/jB+6
2Q227gzjp8Ihcmw0OSQ5+gBMniNdqJwpyW/D1Zxp25r1NejzPIXsSsv2XWMSXXk3znKZszNhYeNH
mYXlhZCEp7hXw1MHP2OzsLwhCHis34ow7zeeN/kEqfJtMLIG7OIDgWr9lPRIFKc7Zi2sTTzhXpBg
DOsW4f0D0UzeOZ7ceMvrOZO4CtkFFsM5r+3qDiDMH6cd0203O+Whh1q0A7DCAIWeq4JJxOkYOkfu
X+t+MMf+OhQAkS3Vobcg6B6IQ1puyTokhFXBGSi84A4NcL1HYAx1e56+htaII0nUQs1kcklOnZiM
SzcUw3eSa4eIsGoxj/Mw1rvUMdqjNFosTJj6MO9YW2Zcm2Fouq3l9Cb1dr1EVolk3qy6AP+TcDf1
iDnHi2NjNzGFODG0NDZm6mTb3C1+hqyC6I1t5WBPakRPn5tfxlQHmxY6UJQm2lnXrtmuW4/5LPKG
ACVQMx0HVRdrb1yCqONs2E5qQZeAB+Bspn1AsHbtvwy2U56TGJbtmILfUeyCYCnpR7TDBPfiOH8u
xrzbhF0jwO823IEYE44k44aEYld9ecjd8pNlY7lrSmM8D/zfa9soBWkrvrUnN9V9zhaFuqskm0d6
7l1aOZT2GKoW3ASwgIcELRYkSO50X2jeJNwY9ONQHng+eQ9wJT1o1EonVNDdnD0NRal3JAaiLPPD
bJd6Fdv6Rar6wS8cNlH4sV+QvRRXU4cLOK2w+2t0vbogJBh/RM8m0xQDfExETmDr2RieZ7U0Oz2V
tGHMVO6XDB4OkCDB5DfjHkAadPDkYr+by228qsvqNXCHirmrU756dD4RoEYv4mWG93PGlmuyh/JY
+WwLl3AYXoZm+CZQMrlUmlqGub6H3GAQ00XBjMKsrL9DiEZscfklvVeLyOp9IyP4aXDeF27xe2P2
Y447s313kE3c27iLSbU13D5exZwylOZ2Ybw1Y2KxD/aGj2qcSfRWEgfyunfGhAsil+HK6nltSRr8
ThRFzFsJII6CCjm9NlV3JBJwes3bTkc5BeGfKc3Fm0KNt6+Bch57Lxg+jCmsHszOh9qbOI53sVXw
i4KjGFaCXfxHhWzi7IeDc/WVaRzNokerBpkkWwGg5XzzGXO0bCHPbdLJt8Hg02M59xsS0nto55kw
lZQFJ8lklGLE1rECE2x1lpHQHgw8HquZCYagm+RfTRCOD41dj4d6nhl/CcjNDTjHK/paPBmeEd4j
H4qRS6UZ1SRRe7+AfXUeARnysMIiBm+AW2IhqEWN/o2JRsqlYwVs3V3IhfFamTTW7cx/WBMnPkVT
OueRUWl+Oq+TPamFzX3qhtZ1CJ34YJIt+AftiX2wjdZ5b0jBInOu4JNdbAVn+vZ+w4E992L27Xsd
sxRdYYHgtclSi2jCuYEuhYHwmQht2mQIYIjlhrb8GvAcgynnm3b8lLzHksBb+G3gJMobanCQkJc7
Xx3lKEgqdPpkn/iVfeVQJSzX5bUQbwXP02pb+TW7yu6+e69qlHjgz3Qny205yzFfBq8QJ3B2s7Tu
V7a9+N3u9qnUvFc4NJxdkar492ywmex25bzcO2PATs7+apYCgcBNhNbvCJbVCCrNzNkz67NXgBxV
Gi1TYG7kbVdu2OUXMjfTXqIGUON3zGgXb3FZz8xyEO99sGZvSU9E5jWd2/Jmfs5i53euhh4YHui9
5q7oumxEyJPyR2NzHttLOKn8h/jrityZXKvyWroIJcdA+uYpn7PF2RAh6KaPVulbV4W/HAK3MEwT
HF8FIw+bkat5miwl/TLngrMQRN1Pr2BDl/ipHXO84yJIHomNsnyem43hSVBYgieSNbfflmkqNrLc
QRMtfLW0F1LLkDhaWrfv5NDR/TL5Ll8Xuh6epmR2vSGEHf232nPyalugSxipdYfiVMobcHauFIg7
K4QJxuMqD+FyF1Z7Zk2DH+2fAG0Rq0/CxOvl4gymG+wmGfTHIJMdz7cuNszXbJLCXM8FOZwH8rUS
stvLvF27fC0vi+TYXZn9gs4PLOY7eif3c3CH7iLGQdj7Kkss2LFuAaPQwqFEwMIgU+YQTf0QJAkZ
CDjCMDmAoMSd43NFnUgvD+DHanZxQcDaM7rN9Mgi7/a6EacFL/1qLEn72ZK2Q1TAQr4q2mKZ7eay
Cu4ZbnNGuLPGNZaOHftm6ozg6DjEnr6NOsZ344yFUYG2TfN8M7L+KPsdo4+ahSi04TsLZy3Dytwj
uXxdTJZu2dyZsFdS2KR2FKBaGFdkZlYZpRlh1Skvg6CKxKljCK1mQKJB6nk/MZgVxvejpJG7oeqS
teGH5Vfpkhy5lpbVfKcuPL2rVQBrXXtWqn7dJSEtozGceOXzxx7D2aNHhi64sAlDW/hoUCgZp7wC
dHtie6o8Jj0quxJdmzibfhThcKx51bRbMWT32ugoXPMYuK4TyvTBGSw/SoFyoITDRRQQ42uLcqMt
DmaSJSG1rcms9JH3JNAXD1UTVvDj6wJN27pWIgy3emLV8Qu4Ml/XLftq3x0xbmCKCWPcaiImStBe
ZnLjheFdmYjonQACcIc7Od92iHHWDAd2hAR3z1TJNh9al//QngAjmDTZv6E/byjtPJxcZflKjXZe
mBu05FziRPHmg2NObSQIAVrLxYPF2Uz1A5/mDTU3vws5B5Efzw++JBo8KxmhU4J0a9Hbf9lHUv7K
7q3hSXznsBBP59TZ5p74Q5wxBILOfOgYYHy3PYeF4uhE1FrBqtcIF0C9ekyvcUZrOxpGL75Tnv1U
tdAuMyc4OMmNRO/SIbk1KRtKklrqz2C3mHqkMpqkT9iwQUXVdMR3mBGpp6s+0SCsi2a7qD78mH3U
8KVphOvFobvm+7OfF5eHLESm5yVxCJzFLxjJBOCw4BhjP7Xxp4EIx6QO3gLbht/bYOiBlGSQKdAn
vIjZ2ui2mBcuVE7EOmMKhPiwvmRZm70pViCMk5Qu71RTN8/u4FbndE5eqobi0J/Va8iEFvNm6I7C
B0TI57tSObSgSxD7AbwMy/UUE6IbkJp9tSKwm0TsBX30xpHmdM/QYDguiNHvKX9Q8EO3TBPCgl2z
PPn9+HBjtxBueO8sas/E+CAMQ24aJ3fW2hD3DMfa9SipL6qqfYhjm3OA9OMKCPKEc7EnEKdsyQ8t
2ebqYNx2hKWtWJjeYU3I4KiY154k+lVYe2pbYDxb1wva9cYpvpZc+1vyxOonY0AUrdSESz6erR3r
PmPNJPjUT0axq3NEdLDql2HldZSOjU48FgQLFTktEJyKGV9+nyT5fRMy8kzbbpcYKn+oSo/sdhLR
Ems+JCYoEaaDB5nlb45TRWPXJHvGgEy0YlWWxzAPmPCZvXxlVzp+WplkiNaplgll9iZUCovSLv7Y
cDEfp9L6mICxofZ3xSYcQTWBJdU7rwVbGg5b1SzWYQ5cjABEjy1G/Nia40SWNlQu7QzLTuV2/xP6
8bdZpEykiJjGW8pisLQVEZyBcxi1G1xQJTKEW9LyrsTyels4qsjWyaEUaI0dg62F5bJhDE1r+eZk
yhgEo67wGmneVS7i7pLxS8uQZ5U0mbfxUpKUeVD1UyrvHFEy6Ug+6aPeY01ET28iQ3Gd8cV1SZJN
O2ityzwIYAh+cHUyFs6dM3+Sllnc2Yim13bu/NhWZaGslvU1MBcW10Eqt3yt3ibWCEuGiQyVJcg/
feJFb+tYdl5Wj0LHnXEyU9+t/cB5Ym30DXuSogLYOUPGvIv8eTmnVh0c1Oy/CMefeOAjI0SDwyoC
t+yHLCx/B/Nn28zunumHWMvJ+ZMPOt1lraB9+C1q666tiarqkap4FmG/mlMaHGzdPuc9SyXTzPah
KTZmm2x7o2PqLY5z5d1bId+6toLyMEvbusxp/FBZw1eeP0kvvxaC4qgBQ82Y7URM+8WxuyGac3Fv
JUrsqw6RdW9XX35bRrNKzlrL+F0N8g219mbOMNI0I+v2xvAj3cbx3yHvt9lQzs+ta7GPnB/bIGCs
FfhHE8wNcme5IawUl03xh0Y4ClT6a3S5uQp9xjaED2zGlvFbUAjomeNxLm2XYssOd7DVqNA9ec0n
F1O2Uc1Hk8RcxplJvNF58D456j1vTVKv7MIh/iN3yHxypruphXzRDOHWG1HJaGI6q1VnuWeXpqTq
p/FqednVc8uXIAkOae6Qj62qw8JAijZkoNcavkAVMe+tUtwAIr+4Zc6A2m9fZJceofeAQlMk4k40
XgK+t67/atfcEetJUFYyDex76vQad5hOrBwbQrOzE4WKsHsIDQlWlnCwbNwvIMWZluztrLvkUnkn
begCVG4OddQk7ZmGjvTxOjs6FUI9cO3r4YbP9gFvIDaQL2kAsbd2iAUrx2ojZ7FdtHPs+uInH6xL
IZsTLY65KoI6j3JBYJBRc9WXKfP/AJY1wOwvc0LiLxlnb2Jbun+g1RvMGtNsHaNpWKFAKol1kj7t
NVRj9nXWthUTYNrEHx/DPrEPw0icUmh2yB1NbOVRM/huDUDLufP6zrxoh+eWxRUQr4E49SN+gs51
0ywa2xlYqo+G9AaQbUwpT1AQuSRSBy2MMeMfD7L6YKbxtUVkcx3JMo9cBCJhwQuDwK4JYmiel8F9
LN3iFfsrSEq0unuMKStRA2RfaOc8Ts+bHavFWIikitfYWiV4rDRH1FjHzFDT/sD+Eo5Xi/kAm5u4
70lrtnVNlpJdqLXfu81dXQXBXZk3hHIX4wPZBLuFVTi9xP9h78ya40bObftXTvj5QJFIIDHciPMC
VBXnUZRE6gUhTpjnGb/+LlBtWyzRZKifHba7291NooBK5PB9e6+dNhuR9uYBJRznuG+L9GBsp5PO
aM5jXX1laTsRhbI92bBXijE4IWLVrUOo9gyC0cyvOmM0LusBGBGPH6JAGpyunFdCkA85nNCapDKU
BtVBVDejN1X3FKfpNSSdjifL8c3F0TaxAh1tj6da11AFCs/EYhzhOf/KSoRebdoYefmlykYUvv1I
1aZkn03MduA8mk6tCr+3Otlvkcqop9E04rPEJfyS7qR7FtIOPY6gBCfewJ5wEwzKfLQM9nFxnT+n
GCl8lCc53iSoLhu7da50dsf+SGz5Bl2uu2HRcc5HWmanuVPm/v+2sxUCMEguHbMc9MoXSdrxp+Xn
n9peq/l/L7L9/xoY/uFgz/zPBoYDZDOvjJ7rv/7TraB/ekmoxeopBfQXteZF/nQraGBrlePo1Gtx
DICVXN3b/7YrQFxwSNEBHbgaGfipv5ye5ifbxOrJQRR44AoI/DNqrXxtV1/PJrrgf0BcFJ/UVnue
ehDXQxa5P6KqZLMVVcIEX1BaEvm9EWtfmlpqp3mLGRUf0VSBN2nFQHC8W7PHmNEyH8EKUeOmq+1k
9ptKGHcS4WhyiEzTrI/1pUnYgUQWqV8kb6TdBj12aVwGea2G45YaXAVtPemZiYwuprjZJtOUItCb
axRpdQrVKKB7Qtmd6W0T05Rw/d6t+G0GuztxlEFYHI4NzJv+xN/pbjTb1q+iyDK6TduJJ9S4VXiq
zWCf/KCmdHXgTl39LWUfBVXf1W1KHVFZpYdLUnHgpX4xi3Ncj7I6dNyBpQYdQF7h4TP60k+kPjw7
jbAJ5kziQRyVSdwah9AJp2pjlwalwwTGhwbUKFV0NOmabmwX71VlD0O/dSielF6dwWw5BLtehFvy
FtCCU1HCvSTDwTqdYuRHnhoC9YTnTjtRqlg7u4i5LSDoCZJYWyzqi9PmpvQWagvHpVXT3aN15JaH
HM4ngQwmqr8vVpz/EIkcMrZXtXWAs8LtqZDN+bW7jAuBL7S+sOpGq9cg0ZMnM2Sh32hlFZ8RxJBf
QSvsORos1OLYPKmoOZ2WUKt3mAeDJ1IuqPkipQRGgq8v5Lc5oiUXWTSMG+op6oCWdgxv0Q2aA83S
U8IDA+x5W6szu3sOCJTvoGrZnwVQ0tATMZa5TRBOheW7pRzy7WLndnA4zC5xp0budBtltgXgqtBs
7rt8hR1CmYDrIV0tvZuXMv9e2Vo0eLXRCQ0m98zarRHb7hVgcYm0QWZUegXI812h6eMRiiuIAUah
zH4Tp4WGyJVeJMT7OEK5y8g6AVsSw0wVURwdpZUZoxcdej5qorU8PT3SNHJY+xJNp9W1bLLBx8B6
x2cZXS6Lm9wbA4LcoxA7/tPgAAkECSi7e2AwxW1jWD1OIFeLOEyIKAAoH9H/R7dQ3uc0O0HVkzlw
JWIHD4g2q/iJvgM1Vag/2TbV86nyJS7lZTMPTjNsTJSyj1pnRzMiQRsmUIyzhhR6Y7S/QLJMQRFl
bHH9IHVYBlXZ6d8yZWfnsPwQwnU6ZVW/CQv0PGXQp5+rpkVGEkdWWR0YPcaHQbX3uCJwOYSELdyK
JBwt7IUWh9IpqeLQH7vGeBag0uFxYEwk/X0hxM6jxgAvNLWSPjoYkRo+xu6Q8uncBrw+zayg8QeK
drY/rHhF+jl9+NwIWI5+CDqy8/ol5wuNRVujAFKLOAiRw0ZHY5wGpN3V6KF5Od1h3rBDcXndmqH5
vJRlv3Lv2YnvgsEEaVp3FoEDJjrxGeJa/IiB0EIMbqb4PBoWzIyYZxzMTV1OhBcMgXasm2PxHIRx
MNByL+RjgLEq/Uz1fny22UU+R6AuaKWnWjluaDIGMWYBR791UtO+Vf2IxQEns/O1Ib5BbUdhZ99N
lZSXVoli3ltGPXmOo0TGu2CRLh52Sikebmg2iS65YGdWGIRPRkuV65qyB8/FYkiylTdUfpzX8Evp
Jk6AdjS+FiCafXrU5E3FyQjzovYd+bd2VQH+mr+GuencNnMmhs0yrIqN1dfpt0uApR2RBtrWrqO7
cJChYMoPC6qLDQ1AaSF2GYK0pj8o7CNmjYBMgBIgo6/KEjlJuZT2N5tMr+zcsHth77QscJ7TtuPm
6C2i/K66xTjT01gbEOrF7j36bwcbm0WphubN2FzolUuVu3ETAnyjCjkQn8/wGI6cxpeCi3nxsjpl
Zvbvl9jW6SbbakG8H2LZ6fCqkMS+EQrJ0GHbDIiQCFGwblQ5QUIfOJxfxEMwOj5uoua60LLZ9paG
Fs82qdGy+UuWmYh3AAjivFeSrm8Hlg1JV1vQmXQEpWUK6JL3BS1J7idF092A0kuRFqLE47TQ6uF5
RuDly/de0o522pihlNePLAY2SnAEgjlPK0lnJlxwVb5koll2SsdLi7CMSc0jWS7svHJuIgJLsb3y
RkNOar1Mx8l1Kx2tZpZEQNydzTmAvqOQ8TketVVJFWRE7Gf4aW0T+dAWtfkVSTo+8T4ZZXoymvPw
zZaT0fvRIDJnh42VxOKMssaDNcZhqXuB5HU7HYKp1b9OwMSkjwIQ6XiXRQayJrqpYlOywNSbLB66
b0syT/itOd/SBrdcpU0kv48BBnjSlU4pfjEtG0YYfcetxgE50yt5FXbj/Iz8gQaUidiUQu+w1Pl3
0nTkykSM+3NMtnp6O/GxjJtM1xZ6cpVQaAoUBC0oBY7xVFeT8uxRWQcx7Z0ra7FByjkI3uhNpeZp
/q3oDPzQdqH3N62N9cczGBLxacOcW23crI4KD7NJgKtAX6bnIDP46GYyLhEPOyD6oWeb5R45bRKQ
71YE0TdMKtk91WRPZJH23Xbm4rLpGsREdZI1n4OorrRTrcLu4Wf1UNxWXGkp6QKFtmts9KDtx+dE
LvOda9QKM2NeFgdjbVqnIYFSgvRjNwYGjhpB/++u+5+mX1y6/3nX7f+onv7n61Pz+PTKKMzP/Nx6
w836ZJF4yOO3AZywzLL3/WvvLdUng26fSTFNwkAV/NA/t942O3aLIr6ExIOrb023/Gvrjb8YZSCM
HnbeUq4b5j9xCq/b+198woqfdwiVhK7KJtXGlLz6iH/hF4W5JUf2NYRyC2w7qZnzlwFmhTvi5c3j
IV2M78gyQooajbGmTlJ5jt3UMHb45vIfpZ4cR0GPM0/TSnK1k7VPkWOtv7CqzvxhOqU8gaCWkywU
j0iRWG+wY6Fod24DSlgXCdi0eJPOZf4NR1J/qmFWnIhVo44D3+mw0V3tW1+XnPOTcj6IeoB1iTC1
HyaJmEjW9HFr4jfzlYV3hR3GfGQLZ9zAV4m//PKlXv40Tv9P0eeXJdqm9v/+seen5jkBlVrhNjC/
DAsy7Epo+uU5lXOS1WlhPCtbSZyxCBfarGZSUn0T+GaYoXqCOIidSxWcGiKrf1CzS+snM4EUetiU
ps+QuXWis20J1NVK89ljE9IgyI7OyqysMiQJYgA21zSo8fQeDEVBxfn0b9wH8B5TuYK+tmvtMZ6M
oYUKPZbP9D6j6zwIniIjnQ+yilocdglqcGH52FQTVAqoygfhEFkkXeEY62bEp7NdwUzsQv0+yILh
OFAdWohcnA7M+0dOGDUnaTGYl0YRJdSsy/gDhutrHNDLd+Biradlx2uDnGnvlNgg3DBoDjwXxGic
FkCNTun60QnpBnmqp0a5ef9Z7ZHp1+u5IO6x0PNiKARfnKd//c6XMUNILO0nVKe3Wqq+AIDXtwqQ
yCE6xOwkGEdBbRjvO9oYxv6U797/AMZvLycfwAZlZjkmxCzp7H1ZedJODX2Kp3jJhI6WWCHQwNlf
PwKpkM9LFtTChw96hM9Fxdt6EPM9h7KI+kqs5h+jXqOJzvFrnmaTvFCFzbGkX7L6+0BDcbvQ5og2
dIk4/i25hp/HAVm3LXVb+1rG2nawRKp2odFxdgkb43rBpNIf5lkTfiuKIrwmtBI9dE+O6sn7ty3X
7/HnK/gCWVizLahJqBV0BooMgMHr526y0w85MT0YQwM1v2Q/eDxj3L5tphqt1yLiclcasSBqbJID
NraJJmfF2neeYW76HOEMAjjStzwydtgzVn2cAF5D0uI3SxPdeWSZy7KblHPFtkl9paQwnvO3wIBH
NJaZhkr8QlFzpqNluJkch3OoaR+9f4+/DWUaG4xgYGuuBIf9Qiv+ZTrh5SjDoVH3VY3zg9CMZZul
WkSNVYdznwQfcWtf0G2vH6lON13qTGD6OpzXkfbL9epE2BLe6D2EyulWBaHazim2aSIU8gQHsyt/
GLCgDwfaVhHxVbOfBu21HIq1hTQwH0mbjVaJ+ZJSNM2wQ8rZMDUb09QOUCTadN0cwvzIjOiIZOeM
4y+zbK9ipx5uhrynJVxDcEKYpsQFx4FtnoHO9URpGw1iZErmjWYMBqGXzTFesP6Z11+/UNZg+IAj
iTp5/+H/Pr5IHzYtU4AcxzW5plP/+jByToacN5aHEfHdJg0bsZl5ZJwkm+ik8mavZXn54JL7Ba4V
ocabzFq+sgkRyr++JBmHdqeq6UFkjXPkpt2qr4O6qVJqpu/f3B6OkVmLl4ZZku8Znghvz97dsVbT
pm3ah9kdbq2mRPVYdW12x+7STxYY3b4VjsthCjWEL8ThaAgnMgXHSdvkg4+yhzFeP8rLiBNqLTtS
Sdz7KKmLQyiS7n2J7viODnLOido1m0tQ0zjlpwG3px9NdMoSGLsG2YWhdhsV7XgrEwudQDbWF1qe
WHj3OQN+1kL1oyNYotm68Mqw0UTVAxUqAgaAYdUFnTuSbb2wr02uldvNB1+h+fs7a4CYXiEtLmAo
+2WL8Ms7JOLFqTPN+pGlEiiTlU3WoyDeAJu7dC/wRlJYK5yC/U1moSmqeG+epsZxvTZmk7+xQ0lo
VKOnrlfF6XhOqGu31ZGAORvFXfzgYDQ/zxYaH0wRC7ywaJGfMbS352k4I7VDtveVgoO8YBYeJCSk
wzSo4yu0XqXm2WjBsLRQPY0xgYW27jVBWRxK0jju0qxvyPuaMZpUnTqxFF4tckX6Uz2zVy00xinX
cxVoARgLWKohoXWL1zuxhs2i1OoPHuMLtO/1VAQz06bSzFMgpFns7aSMoWvHNpQ/4GCJO5OUMqyd
kUlWEDw9CGZtMUOt0t0pR5dtTcjuaIPSMMowbjVhsimFTK6xR+ITDxbhTxHy3TCSNHNDVsVn9MMt
FrU8RZQzhXR/tK4tr15esf92GP5hvdthoAf1oyubGErSQR8XTz9+PfKsP/pXtwEMpK6vQC0HQp1t
rFz7nyce9cnS2US4CBvYSLMcsQz9deIxPr382/wjjiPMlYJ/9NeJR+P3WSQUkf+gM3WCtHX+5Mjz
EuLw7wHI54F1uR64qIVz8HFX6OWv0z81GVRX4A6HIhDuVmuC2jhAiV5ZHjqs4hYmWdJsqsnF7DQL
zFNTD633AIJ415yB7Icgg9WUaBWpxgVShK2AUIDgS28LQnxiX41iPdi7Wv8Ql0L7oWolshNYZm3l
LfBX2s0iIZlvG810bgSlbOrNYgRWlsRRc0Gx1CVMUzq9ZwfF0m81qhnRLjARV5sgDIpTGNgY9Mw+
H8cPNiWv10UejGnxtRkUAhxQsxxIXz8YIJaTqpQDrYyOPLus/lbX+/xowl5FJ1TTD/A4qAiJcBl+
e3/RWt/5V18JV3aFAQGCICi+4b0dX6T3psF9odxDHUOluTuf4ct8kM/mvF6E+b1iHXSKkQmba2UV
v74/ZMdz07OwtH0CFtqwETRQ5kvVldAAThlHKDSL4YSFuk6vtEEMV4kGFVFfvTV9um1HIDYxLdUq
JUt2bio8z+2aMUvIMTK5FK9ES5skNBALYluqdvlsEk+rv0TVRmACO+xhtf1Ffwmz7ZquzryF/oAJ
NEQN+Cq6sVO7Dqse8PLZ/JxyAH+cq6wuNwIxrzFep4udXUObmO6a2o7O0yiSz005WXSmwOoseKKk
+EHJlDU+kvPA1k2fgw3HZyy/81xX9+7SZk9VMWD2EIQd1sc5UkOyhGYw29smW0RyNllUuDdmSdq4
T2WTBtGKNb0DxwClcGmd5smhetgR0rc4cktJm7ZRiRQKQFCYBR35HVDD8dFk7XwVMNov3RDHM5II
XIFbs5L6rWyHANqf1usYjcKhfMp7uUyHw1hPn1HKYiTLK1fWq7M40jYq0WN3gyQqSE/SwFqzdV9y
dm1nzdyF2B5yehGULwJV35tqTeeV7moVeH+A6usG7d8jlJIrRZIX1pvNvEY/dG+EakD9UfY/luiE
juEqalfDxIYO1qU+oWAdvKWugCFyw3djtLY7HOM8LzKxGeu0oiAZhYf/XYP+ChMiAvWdgtt5HD6x
BP269MDE/tfaY35iBmHrazB+qWytu9+faw9lOJt+AYsIreuVUCz/tfboxieOmwxs5iCLLJH1QPqv
RjclNgRd5AH9XJXknyw91t7mZ117JOc+ljPg16TI7h89bOpjZoJaJUP/W00Hs6Bk5hmyFO4RZ/zZ
Oacoj4ZlGuI0OsPz1nUbElSb9igJqWXT27ZoT07Sam7svmCnA30zHC/cUtEA1YCayJcNsHCOK+A8
NGWZ5WVW8hNENWx0XF54pXJSB3bI0JoEjbSZqBcDhnVmsvFmp82Wj40gmizLo9lAWqirR2sop6ZD
nqGHjx2mzYgMoxCBWcJUVKkXLYYPXPcj7Fql7PnMpEoDwSU20NrlzERYc3LST8vcRJ2NYhoubYod
rDqku4AIkEZYvvhJAArBN8YEXu1s0SGHlWuPHXbPqDZWQFaJDhAnb+lrdWrNh6TwZbeuncpzM0Ip
uu3CLLxolg4ZAejx2zLsnMcqkC5kz1n17KebFnnM3Pe6dUvo0Jh/C/W6IxPUHKccL2aG+3fEvjOg
s5KBvekRPiDJRf9ffoYPZnWbpVpG5jwbKLBvV7azbOG6BsiiVe98LYGU6Z9VSULamUqa/tQl1wEp
TqdlmI/h9C3HGS3r9oKoE5EdyaR3Oq+Cl3ciLWOiEdOO0y2kMKcngs5hvfCGqQi+llEymDsovlF+
2AYRTaqQbjuCoLit75u5oJlC68h+QN2A91HI2fw65qq7E3GHa0vPCHjvHeYmXN2F89BiCGw2yRiP
7UHDyjf6gpgUk3OLygU55mStJEqhSacTOqtdk8CM8EEEtnSh17MJ7bXcsP1J52MdqNZC9dbUfUs9
TNMeo2FNs5jGOD6hGBNda13cPuum+aWLwwoBZasLysidQ4BhljjAvsYSVr/RoV3OMn3irL80UHKt
RRrfZDnhU0hN5H8cbpS6RqKXgClOeqLYYwpxlUcGJKBvnJGUnLspn27p3BscCOq+eJCdFje+Y3RY
IhdLLVd1ZmHJmpBO5jtpsCJirhkWOtSuaAiey4OHYMxR6FE+uY8Fp41dG5a07nsbQMIGzbdK+WM8
fqeSLmtP9EI2B4FAYe5RIwTA1U/F8sPUVHUxGIpjB8J/Ql+wwKAbEE2g0EesJl9kpHFSHkva1bSh
Bfl6aORa0DIiGGfhyXjRl9ssDYOHfOT0dFDlpSxOlNPThZ37vGo/FyHB34jTV1zP0Mn0Uich5hqc
TXpKD6sDKtxAoaopoC+7kK4VsfcDqslEhdYVfWj3trRtKLZDpdvxUZkRDHkUjVl+QYYkYdB5Jik+
dfgCK9/tnPBJtjOrq2pqh+4RrhNJ29uZc08ZJapyDGrZlzEKI9DVMlr6L0mZhXd9sn4/LskvtCo7
dmIbax6Z9KYYTwOnYyr8XmQQTeOZelifgerNvwjJ1bYBAp6vyzwa0cWQtw3RW5bVp9fNRMdqYwiN
+PXAWcJDipz1eMAmn9DqsLGmbKsS1IV+X5dmuMGJQKWhrK0GUEmMK40YSUwpcDNouHiIUNAim1Tr
EY6DBBS7uAhpfYdlut6dG2toUFCr1dzvEJ/BlSQoDQkf3Bt9caoA14YRWLvZ1oY7jc3WHW1K5Inj
qFVYzQBOIUSaIAp6We8A08v6EPYOzBvrgqzc8b51uuakmsIl80JXFdjr5wrpTmuZxjUDdiLxHWaZ
u3rYonEbzzUt1pgdrdjgX14hgQY2FqSaPZmHs+WA30EmUyE8jUR01NCMXwjdtcNrBHtDx7Zo6XcF
YcBnZm3yFThzpuESDus2PwswDJYnHVzD3KvnJOzZn9nhKp1QmH+cIIeKbZFx+p0yHoOiBzFX+F3t
2tdtoAXEOuKusCBfsNIxrKf4Lo5F3PsNiCZnw1kuvsGGB8kOe0Z5HORSb7dp6KjEB3kXrOIZiAwe
a0aPAr1GpQZ0JO/YyekZOMIMEw4GtETmX+M2CoqN3dEKQ36sVp47TduviNxdzQdxw+AbYrS39Mxz
dRd1Ef6YrAziTWMhQN+iMIyQdlDEfZzcWNQeZ8/kzlGBRQgkdQc1jl8xePJCe1bU6I9jlxfnxFzG
KfvnxT5SbZqDuY9l+pxMMjtXk6W+SC1e7rJeNg+RxlyIMai0HnX0jNi8SyG+TmUC/spom/LZDFV0
MC020D59Wb7HuuzPwKbVsA8Dsgq8qk6aclPXBOn5Mfr367lb9G+WSnCAI8WhXjTy07ecUjlwsMVf
rtE1LM+p1g3HyPMgKkLI7g6wUS1rw912L0xJiIeXCMqR3tDIGgdzHYEy6qJBP1K9zZjpcRAzNfLS
AFlDMGLwogzWTRpqAFvTJrAHLwtMQGVmElbkk+LJBGqhUnEW0dR+aCfwNR5EGQS0CMhm5yokWSZj
z24ZxnnbdWRSaaGDLpSqaoF7jjV+iI0fqYuPiB/EJNOfjCi0J5RKuZoqT1pj75yGrj6kp1aoDYRP
MYEGxQ0s7g5qv5OYjIHUnoLDPtUaAUEbxJN+BFMuI6tkrh0QBWYDhUXYllvQAzSqM6esneyk6CKL
RM8l0R9sJxzHR52GZn1KZAT5Q8zAZJRPmdvHGzi7gbH+5Lz4AGGN+xC8w4hfmJMdLTnLDLoNMt0A
AvLUieCo7cmi+GYtnWZuW60tkpsOO2a5yZAvJIdQyEMLOTKzvO7nCsj6udvJma994QT0nc5/a2xh
jLvmYdmXDuj2wc0GuFdlnYHl2TVKDeKpTpnG4I4aUhyAuSdYaDOA4OtGTzmoa07duAvmZ6r6Ij1v
mSAaLCy505zFKYELZ8DBEnAgLmEUCtQrloJxA0tNZLtorHr7JESEGKIpDsvwVA4meTlkDzfuJuom
Ii8mGk60e82ADypxeY6HU8BBnUiNKTTMx37q+gz2AW7mS05NgkooG2ni6Nq6E8c0EUCAgmBeoOvW
Wm3tUA6lmc8wLQ3fQByof23FIuODENlm5jGQ1fTFGZLC8QqFGaz2SI+o7Tt31PXbiXw3CXG/D54F
HFuLAKvEmpkl0pmGc4CfgdwKBvOmo90AVA9JOt7grAHMwDNPe38WQ9z6VpPU3UXCxJOdIIDqnzQ2
0GfOFNjfbeC+9k536Ivs9KZt5YHhDO68HYu4kP6CsXDxS4WaGXe4Ha9C7KE8r5xWM4gL0EXl4x4P
kXlyY+jMNYPTqcMme/Kayq7vmRPifqeG1mGo6yImE8sYB+eis3tec93JjHJLVFFWs1tDYs/6LusV
QeCI59qAS0BBNOYUb6V4LbcWSDOAy0WE6trSbapN8TxgcWeDYBK8ribet4C0CoKiWTe/mC6xYB6v
an1T4tiLdv1MjcNvxtEEbBHoE/nZhCZcV80cPReSPA8/G6wec85kziddhU7Wa9lSd5sSThkYpaZF
ZNPW1uiioMJYdszxlkfc2CL6pukV6qXeClOoMEaT5Dj/+5StSp2K6NLomxDx/WoSZns79+WJOWY1
XuoIVqi/jFpSHGJJgooBmwupzUDhpTirp4a8+BJGgDxJXRgHPDwwoKhM7SFGGaCPoJLJhdGxOlrp
6htbnMhHAVxkG9GTyYL/Bw0UALy5IAxlbGd7M4JnXvmE7vhA0ytjF91G5VNYoUnd1kFRJ/ekhZgz
0cShxuFiBku1bBYi8MrFr9GiOb1vhPCRUCyShYbLD0pwpQ87jh2uImqanAZFFshkaMEWHAEtrrwm
yfGLxSIa7NKU/uV11ICyvsIHbWQkYg8Vj9Q3i8Rov7D1TAw2CE2Vd8t/lTp/KXXWruZ/VupsQew2
r2vW6w/8rFmTd6+zW2T/58D1t921mv2zbmBYn8yVyuCQ7uVQH12LA/9U6TifBDIdB109oUcGdcV/
1Q10ibRnbcGREodUAdnNH8QS71dHqVYijSeKCc0L9XS510aLFfvZSHPYlzua3I2QsLfpRBDiL0/j
DYnL6/YWv9a11v9yHQrjptiv/kZtWkp44+jb0qy+7dxsOrSLcoDU2KOBBW+Vf9Ae3C/HcjVgZwoN
IdFp1OH3GkEsDHVOuoZiH0Fp3J1wmeAn7o5TPHofXOq3J7heihIeJwIeIEqevcrvDAGz0Erl9Yh4
vtNiWqPUq+jm/Sf40rX/d5Hw5RGaHGhthgkjCZHW68voFilO+tTDhEvd6rKwAxC2ctSaz1LTOIFn
ZfkUdPkQUb2Xxm7S7X6H2rK4bQ3L3iHky76//4HeeMKMXcF/eMCmNPcGTmuslvGez5OYCqWEtAPs
hm3X/gh7mpF/41okdVHgYTOCZub1vYdFmudFMiqvtVz7oqrH/gbrrtrENpSwD3qIL/2A/Qft8ubx
SrrCwT/y+mJjDJGjHNeOTZsYGA7d4IbVF94MxaszNQzlJYeY+pgkLurFjU6NpharY5CTkDdoCUpk
MQACLCUp1UTuzLv1RPKBjOWNMWeht+AzUnWk67B2W35pF2N1IwA1zS0KbhrNaSPEJCzLfvP+Y3/r
KhZPYe2nkqwn9ppZooCfFjmp5dm1hTUAfepNalvsp96/zPph9x44I4jZjBKKxVlsr3USuzkHgDS0
PAypxOosfXiUOLp8QBfXHBmQncG16qa7XTWLn9+/9FtvFfg4R0givBlb+jrKf3mQ0qxA/IQRVk8M
FDjTO4tsh5DO3G6wA2QiuOeQAAwgmNFBRzPHaswtBckkrQeStXxCpf6RNOyNp86os3XL5tlTIF67
Bb98pJA2P/QtlNhOroKrtAKmUoHPuXn/zt+YkR3kmSaRj1i2mFheX0WLDMI73YR5X9fyQ2qkusSm
0pA3lVPT2pm8zw/vX/Gt+3Joy0qOw6u3a++KZPGKuoxDxc6jSXyeY+gPplKbP7+Ki+YBOSxyCnpy
r+9rlLFuL6GLdjC1xLZaMgoApfZR2vlb90I7mcqIuS5sqxvu1+9oyZGQEhRMnEhbDZd6mcVbp17q
i/fv5Y0pFnqMZSjqMzQY9mPlNcmxlyId3WDHNA/0aMTWOVNBGjXN3r1/qTduCNGmLXkTBH3a/UkP
kXmF0C9XVAVo6xGyFmyKAPvM+1dZH8vem04nlq0LAw4g4v60JaYmzztBXRycUM88OdqE6aREVQDg
aeRnkhVirP7OJeDoDybMNx6lC5nCZg2hzir3pzJHNZwTK1wAJptzsCttvusXTB+yKbQPFqt1Mdq/
SbRmqBGgadqroODV2LDz1O4mlnIKyuUu660BTGnhR4Lql1ZI6HL9RwKwt7481gKBxFqZrAp7E6hy
KQR3GXpZYzYgerY5gUSY3j64r7ceocn0rJCao2/b3+dI6EmLHFdJYTEYhyWqgR0oweZ87Hvjg5f4
rXGiBJPSKiVGkb73EodmPg7WqOGxElZ4RNqIPCKoZjxYZR+niZFrvtTS7KZZQvirlSk+uPxbd4oK
gpArQo5xrq7P+5cZuCw7s8DGvOqPgbzaGpg4y226s0wP/zIUP0z/L3wq39gYvzVYlHLpEBJMxGZ+
b7NRjGDjXTXw1TXjxRQU13MckN/TLM9WkCBBBmnz/iv4+1ixUbuwuhgv7lsOD6/urS+YIZ2BtswY
5MYuSQN5AuNIbf/8KnQh7XV/suoujNdXmVKz7QMYgl6sV6g6207uKInZHwjOf/+ekFFbQDkt5mEh
nL2rEDtVLGFYrS742vqciMh96Muxe8yCZTl4/4bU+rtev9WrdNhg341uG2/E3piQsL64VU4w7A1t
ogRjh9KlQSnewBA1qAt3xD4JYRN/nJerwWi3ir/M4LqOoqPmP8TfFzqDERajMi28sR1MzVeYdZ9j
MWRIhsfahkyHJgZDqJHnd9iicJEJ8iM5+LtNfDZjA0k3shtGw4sTrYadV2SkkUViwCXEKzt5XSnV
TUCSAhxvDI9oBmMzz3Yd5a97UJzds8GieIHpNvkGORtiDK4AukzNaPX9UduoCYM0JZXVK+UW7S7k
E99F2tLnW0lA5il4jZB7BHZ5DF4nSjeMa8QZsBM02lEhCgm/N9QUb0h6Np0PBPpvDFx91fShdGWn
KNfAvV9fymxK7DgKUXIOZLKd5X313Zn14OiDr/n3bxmBENMOTQ+b+XtvXU+rqGxRABheAsL+JEES
dehUbgSuAvLin1/K4OyEHt1d38W9AZXUsWhKRRdrmfLsILVSi8CoeYURD4TzfrDwvrHPtTGWgJzi
CM6JwdhbIlbDXwksS0Gcr+yHsVewfNOsci8boJokZsIZpe/s5oGvN8KFAO/I+dGIgCKFU5pc1WTk
fPCoX7bWe28UT5KCJHIJBwDAOjX+Msv2FA27kj0uEmKZHU9NBrQsVuQpVOaSPgiQvmc1hLIaME5C
GAC6zum8Rm5keabDmQF4n6ICiiuec1hmA6SpJ0fMH0yXv8/PfN1r3iKyDltRqnn9IWFJl22BGocn
lMv7tkaRk1Yk7XHol0/jrINvj5L+6c+HBpt/TiNI/UysNK8vCgc2JgJk5smUyjiFHmBuchHrh0uX
aufvX+qt+3MoKKBNQbCIAvn1pYDdJ5yvCrJzVrGBcBYLm+501cTl06ySc3ukJPn+Fd+YtJFgulSb
8KYh294b92QNqzwh/MXr+xHoM7HaXzP+pg96EGHyn1+LchNKTDYTa3D467srCgzskKNfUv/6I0q5
uHxHozrV6qX/O5diJCPfpjjHq/b6Ug6rHUV7tiy0n0aoyYLRkXFygw71d67EWDTxWlAMMfdWvXHJ
5wRPJlvZWRi7knW183TdSSgPu5SM33+Cb826PzXpKO7XmfH1bUU2eI4iYD4a7Qoh/wQkkgOzdf/H
V5EsrKjfAYjYxv5BRw9zfdBbZqeo1vOLtEnLw0W0RCf8jcuszgG12h/R2r2+GZSwCepchsNEWeOo
iKRxiuhPHP75VdiVsClByK+LfSdZZbVUwNAJe6prh6vJlfMmrF35wYv7+/mdw5ojTZxbHEGpCb6+
F4TAJfkOmvI4ybMmmvlzoPeXemyflhqllPdv6Y13llkIsTWFahYPe+89ovk7B3QblMf6YtzqoAJ3
rojGgyaSf17ZWjXa1L05aZgKeMzr+5pMzQHejuTLFqFz2oJQ3YE7GD447r7x9Ay0ev+fvTPZrRvL
suivFHLOAPtmUBPy9dJT31kTQpJt9v0lecmvr0VHZSH0LEhwjguIDCQyZVMkL29zzt5rc0BjL7d8
Se+vYuFxJwGBs4ybq87OVdp+j8rHvG3Asy/dM/2LYumJ3W+p3vIfqv/LyOP+Tm1nEuI/ZniOFGpd
QlRwykx/xDAvDgoF6eu51ubvkKu0W7TClQ0Yuh92I7/f9vP3+NFtYxWmlIBcGQXjydGUMHQZhuzw
cEzVM65vbPVOqugPQiwyg1CMX3wKH12PZVN1dT4HnBkn4wbGF9l8M3cdteghWuT7G2+M43tBqiFy
A1gOn9/fB+OUjghab3yNi/ftZBJuB0kx/FedWOn6DbksUMaHCGmfYz/9B1eieqZTKgEpZOjvBxDB
RGro5Bj4hRrDZrQ03K3pUJ7l/TD+cekC5zQKEhzCOo2G07EaeUBtI5NvGuDqVWeUzoNCJsHRduVX
XZrl9Z/syFi4FiuEhUHcOp3sLexUKexb22/1IbvCqXTrOgqNcBMYoR87NjFypCftxoFUr88f5wfL
DCUualyQwxmgp/tujKgjkUXMmQDp3HueAa5AbHxfDI8PhqO5NLn4zdl48N/evzRKGkgIDOYWd+lr
u8r8hEyfJDot/tGF459P0NQvmCwpIAB2Pq1hNMA+1UFnzrSjtGYtgFprLeqhKVVHDFx28cUw+egR
0mlZOom0vGjnvb+5fJ6V5Uhn+VnbyBtyavLtCFj4iy/6o6s4LF7Yl/H0m6eLG5stiE4l4x7fxj2a
+X6Npvaro8GHF9FVWjDsEZksT3Y4OMerrgk5hlbI+4923VsXLbiw9edj7qPJgqo/1VXuxvltpSkr
oyHWyLWg1znu1kxs8yAbHAtwB5T/YHhTC7EM2p90dO2T2SI2ybjzWjb0JLOADCL4+DztFeuLcvGy
NJ5+vuziqe3QjaPGejLbti25cXPPCJBJlRA8R0qX2znVZjDmeT82lbVylPoceRODsLK/rJB8cHV2
b2wPWLeYP07uMUq0KerVgU+4yNSHJbXgJenBxBNLHP7xEcJl22Oov6Z6vJInewQVdDAEf4vt4kC4
SqckA2kufb7Fxhh9sWL+PiVyKdrvGlW4Zf49WVHGBuVpYs1UrJWhiYPRWBCHTWO9QDh2hD8sxXIE
v0vLcPP58PzgyouDjO+MhZBnevI9tw251orbGSinrXBL9Ht6C7fYvecM6sY+SY0JDk8nWWGGpovz
+bV//zQ4ELIBo01DF50e0fu5BDA9hiNOF4h1dTBAHMx2Ikuj/VQ58xeX+v1bB63HZgSDhIF4Tjv5
1gFHtlZlUtJylN65yspR7Mkr/vP1hcMFLSc6pUAPfqM7UGStU5lzQ+YUeYE1WdBvPe0r0cEH97Lg
ToxlU8C3/qsI84+KhlvFExMz23GYoGJnNwVRSqJQ13/8chj6zCL03X9ZSt6/HMuuCkOrCRkg/VBd
G4I0J29qo6DrzHn/+aWWBfH9jILXRYcgQOFtKUiczCjgo8dipE6OycgqX3JcIccpFv0LULDpcszq
Ja9J1/54IeOiNCVZzGjUMDm/v78Q2lAetZIiJ6iwZ3JCASUOSvT6+a198K7YZiBJIU3JxS5zMl1p
k2Imjg7axeQYvenmyVzRFJpW/8lVmJI5PnHmO71KTfSPksILW8KRwjWvDQlDkc9fXOWDz3XxNXI0
Wzqr9GbePzGMhUqcCR2O8ziAATP0Ge+BOxOLZIxfTL0fVO2YDTkIOmxp2GF7J3PvSNeMUFrGeONU
pJTiQi3XcJj7zqeMoO0lK8C3ZDTtdUce62qEMfado6rn+Q06+21OaNnabq0lOKIkd8eazD8uEy+z
tQdaZSnSgx59/ywIrppMyX7ZN8a+2JmVo/KbJF/NWr/vJLkK3wMFH9qlPMz3V4mAVEMq4huENGc/
Go5THjK4iVWQYzQPWCCTL17xB8MVZxmF0uWiLAsnr3hyhRfVDa+4jmz1OObGvImtdPqiofLRVdgM
LQUFTm3GaUNFV4ToZ2TWJAMUxj2/xlMf9l99eR/UopeJGHQgvW1qWNrJNlwyZCZLLF0MIleJvXbt
vT2X9W3XCvJZnSQqH4sMVHJblCSJwiz7TtJKj057SLsjYa/FF7PcB58PlYZFKUbtiRLvyZCZWtfK
YKrxMjlc3piFk2yhjopbUxBR+vl88MGlWHyo3S3Tgcc2+v24MeFygBBF25EWIr6EwZOf21PebUhc
ab/4ED66FGUopCioBDlSnVyK5Izy7xYcHt3m1bXLbjsRHbEaBhJtv1jEP/gcrGWfTjGQTRlljve3
RaIHYtOOpqKqhe2umWV6ESsOMPLBVjbdlHzVoP1gnNIzpdDKnLccC0/emGdyAnG1AqBOE1rrtEqS
na1O7Rdz3ekT5JlhWKddChWSbZBxclcjXm3htFxl6ukDNSj9V6obJXcpyv0//LwNFfoAOz3K/bwq
4mzeP0AbdbXeZTkNb7p2YDlVMow7UX/xmrTT57ZchlIwFBd6C6i3TyZv6GQzoW1cxiXXm4jebdan
hEDneA6MoG+d9exBS8zq1McaTaJjeL/Yn/Ghrwq9+uOny+/CEk9V3uK7Oq2g6KTyzcAoFzkBJlK8
4jDoB6LeKw+08edf3e+3TTGIganzLikKuacv0i5FViQoMlzyTQ+eHXdEGeRftfI/ugq9Bhqtvzrs
5smOwsjzpkj49InhsOWzBrv8sTHLpz++FYakjcmXDRm24pOLTE0f132nmj5gpHIVZ3oXmFbyp9sW
SnUa8zKu5F+OZvtkebPrUZQSj6Cf4aRb2+xrz6zSy756LebpvLFcZyEWcbJi8qW9+37Y49YvRpra
gG4RO79VKBqfSRTOoTtXDg4i3al/itqT91kdei/GqDUvRlKl9MXGdDHdIl8byMIqSowJhFdfMeFZ
zU4dc+eQD1J17gDh1TCJytppt0lYKPuItLxo5yS1uOq1wSEUt6MftGcPXJ6XJYRPH9up8TYBzJrX
QHOUXTlUxDoq8wRxtORT6SiOqXq3lkXr9KtWH5tzMhQbYk7tWHwzoIuGEKgkcWT1OJAdzRri7jBZ
Ky9d75HEOAwF8TGSvAhrg1cmw6GRu3iGdm5IGFFQsSmNLqXXE+Y+OdMDeQtVHwirsi5jPtxuk2Ne
0DcgAXFBaoAZ2r1q4v31ZVUUj5Xo41t3SmBseeRNHYu2Me5UV2gv9aibne8sWEEs1tgTt5KtS7h2
LSmObAiy59EVjdxEsTS1TetJzTs2uKbLXZzoVbpPsziHpMXOLtqSt2vWG8OVWGQzwudJotbqssCZ
aJfukpcTD1sduVV0j5GSuIzWrpeYaG/IzwpJH39FAmxRMXf3FVFfitLWgW0340ut1tqDAUljCLI4
9LA9ALS+My1pd/sYb8RbbNhI7jpPEqvB9NZeW4TXXpkDgY0+gVnFE9sWnHUjnrcwmFqs8r7IaqcJ
rKQdVT9y8+aoK4b5oFdlR/C4ZWcP2GSRqWRigDtGAnGLVtxt+s1MGGOLGypk+k9RNecrUcwZG4MZ
GTYm7nFcLLZ1o/j44u3XMC31hyFM2moX9Tg+fSLv5MQe2Wq+l7C5wyPKKizBJGsbd5GaqXKtF2n4
6DTTEO4cXIQ3ztC7V5AojH069d4+ic32oALaCAxkcz5ZCsYzqYA2sYthZ/tIUAELK4YY2yCcjZQW
UNIQfWikAxZ7ZGmF3HZUNr6r0slgeBTEyASJC3iJSbBVXhcOyVOmhl5NEFOT94GL4kMGnhePN601
zPWqgWJc+53TNMWB6hlR0ba2lMc4/WYqMJXBeRi6itCVmT//NgyESG5nXOnnpUf0mN8IL92B5c0J
QQNLwOsmV8XDDN7I70LmzusoUPasiYIK2w2pwvGjpNhQrmADwJJGaOOSLVm1hj9p0g0XS3VtwnBJ
6z5e066Yz1s3KeQlMgr7JW4TbDGjV1rNRmS2EOtK2AgczKZ07fNUx8h6aXWtYdxZ2CTjwHaniI+h
yQWZS4TRGSvs3ksIu5055TUyie5bvLSotlgnEh09DsD6b1hnVKLn53gcQK+32VNruhiuIgl6OYDL
OT2CJWlwH5cZOaHPzazMG4xVsjoHUEC+UY3ykOhmelnf2niG1t44BKoGQpSDFmRWHXd+J4f2qVfl
cBPBB5REhNvgAg387Ij6Ojc51BY4k5UgLcX2izo3sXabbJ+R6+SSzRf+khEHcZS4YFBb4YC3h8Z4
bsVqoe3SpC/PqwaaNtbulJc35+ZzUdjqLYtN90x2Md0SF7LvDn1fvciX6vpbPUydtzEUu/HW4Kvx
7Rljm7VB5I1Y3Sb8/IFUuzLykY7yf1oYOx5i7IFXA4HEAoO2Pi/mZ9yQ1L3dSfjK2Fo/c6/aRKaT
vxDMF12BGrMIoCtUKKxgi3kmZLwSxT1xPMiDOoxNuWpmtyJnzJNNCIshMS7BUes68WszKBlv0ktA
LXjlcUcj9o12hdPlU7SWou71PXXRPEqD2SvHu6kNh+tI6wnudOLWhS1tDtMCxxbac6iZ2jOWX6yv
vWZJ48W2S47C+yE0aHXWrkeoNt/vGIxlq39TtGEomf8T3QlQfOIMgwSBV9HwGJuN0cLMziwFe+Wg
uZhAGy8HWUjMJygyN+vdrd5xuiEswfOyNcz06aL15mFeYcskOb7S1EauiY0zL5QkrImRdfDPI4Rz
rAORmMMPJFwzBsjEGG+zSaLWeOwJ1Iv3jWjN+8V7Xrf2oVeN4ueEz2vyw9iaD4RNjLNfeiF2jaXR
pK/5NDqYipznIUNqGEExs6tuEgyGlh0MwEAyaErd3VuC3MgVsYrq8zgzC5D+M7mvSoxyn/uTcH/M
UIfkaUldbjqK3TOzjImyN6mG6UUh1O+eaEHSt0fDzc11xAdFLTzP4SjMc50ygIucJC6kx87NnNA1
d3qNNDUk+eHBwDVMHC/sXVqGUTp5a8u269cElGa/ddHilCvbxJoPZ7RP9olwiUE2mqKjOGvGA6VZ
bwYGJBVIs/4ow2zbwAi5FloyzmuWsLb3hUtc1uA13q2rZkXEi7Qh0MPInq2VFjFlrE2mvOtaJhqZ
QFlfk/1TGUQORp4zD4GpaspZJsm19UnT7fOdlcbe9RwO0JfUrGku+lwSjikcM4YWPodrFR08qZ5V
Z18x0GcZlCUL/JtGfDe4X6r4A4QqVH5H0sKq8HIOyUibfdGHzk8ztxRl08vaVS81ZLEpqVWC71jm
Nh5NhrUjLtXexAFJqGirH3UbJyoqeMz0N4nZMfclQA+mTUy6qP3U6RnZzGav9M1Wb3PBV9jhzz8q
uT5pNxCGLX2rZGGs7znyVP0+hhFVb7Q4Ga1NmHbRGChePr60tRj7yyntjZt6DklY9GURm+6uyuWg
gV0IGaqciK3yW0+M6s/PN8S/HdK05YiGVoAmPse107aXkWUd0/mEj2EaqzW0DQumSJRdOvYYXX1+
qeV09M9qKLvVpbmyHFoQ/qPIf79bxXaLbsTAOeqgMmVdsu2V3RqMdROL9Ka1w/6QRJ0Oxn6a113X
l+vPr//hrSJaoMC36CBPNQSEgcZZXHQcY5LZ2zTCMu6bkAxsN2+bL9oev51luFW68RzpbVZaNrTv
bzXOwNSAfYRNEdIAVjRz2ja1kH9YouCBulSbwKT+YvGealgUIAmhM7Jy6V2VrYFXt4jCTIFoCpLC
58/ug3eHnHOpFyBjottwUg2ZVTefxYx8N4f74uuFgTjWSiAZuLFtXDCRETY+12CRUiKFRyt03z6/
/kcP9FczB8mDTgHo5PoNkeAlWzgk5W7YbIl8rtejRRv186t8NEKwvVC1wDqEBOnkfF8Tw8tJakTX
21b12pRKtyY8uSOEMfT+eIRQnKeZQQcCKRVbhPcjpBVmn7Wli7Qj8dL1TFfgaJPN+OPzG/r9sS1X
WdDxi/gSXdD7q2iOxg6GihPwGnTV+gD0aJSp+OKx/V4X0RZLCNxf/sECu1h3/ylFTRIX9QFQFF/p
cohXSD7W4AmGAAF0razajtwx2cmencYgL0hdVwjHyzLFtxCbELAwDBSao4T2qld+0QxZ5pT3cw6d
fJviE1vsRQ56MucUU0PiHRto35xt9SUaLGWjsgBv+pAtuotHTfh2H38lBPnosWvIgxapEJVa8+Tl
hh7ueZbUZabTyqArKjbxMja+mM8+vAqeO1py9PrtUzeQzPpRMHNCfyEPb9MV46Oqyq8aFr+XGPCm
YgTDQ43riNs5ebXdnLiRzfqAft/zY6H1T2XVEYLUZc51VWjy75v6f37rv0iF+MfHu3oRL//1g5O6
mC5eih///a9r/of2HTlv+fm/HfCWDrXVZv5DWE+zjSLnvx3wlvoXnQacSxBBKcLzE//ngNftvxga
aEL5NGkWsOL9nwNeN/+iyLZU7Om+LBXuP4K2no7DpcG+1JGRcS0wfF1/P0Qcs1BGrQ4xTbX0IzSn
SA+Jql//42Fc/f3J/jPk4beLWPQ0mcBMlUAOyl4nF+mZMBS+NVpiiDYPVqtZu6aZvvIvnI52niUK
Q3ShFFShkbo8sn9OZCnIEM4OektcXaieQe+8iy2SXJNByTfwYrXd5ze1zAP/nJ1+XY5yMo+OZZwY
+PeX68wkBNQCyCKss2YVToQI0QAkzYmSGF6WKTlYnHWAABnl9vMrn67nf1/ZhJoJy99BKfT+yhV5
71NtqFw5H/LztIm8vcjaaa0LY8mDYrFQLGOHxG3ak3z0lStgmTRO75tO62LONOno/zIL/aPRP0xa
BkeLq3uN4UDnGlDG1QTEEaAa/eEeif6YxaihA8E4X8bQ+xulB95jzXB7NMRQTEjwqTeN1xFqL6av
qr6UMH67L9ZydAsMRB1VxumiTqBP2HWJW67yWpojR5S+OHDAjW4TDQbgWgnL9tkldZ3aV2NoSTC5
Y7/Prb54pgRpbAcrHlM/zVPruNS1HhCrkSxODnjy0wVa6suydJ5kk1Urs5bqhpAtwvRcwotbA8ZO
XYVFHMx11z1Ncx49mtQunhVOG3chYj4jsLJ5CTkMhVAB3HdmGMAs1EnsNiVZZ+AF56DQTPU8dq0k
DOw5FOfFGEI1M/sGdA2qrvmBprH2Fs5tb64HbynmaqkuwcWgfCQuPoH5ZTfdlELM6iKBF8oOz5xU
c4J68NyjB8/oJexb70F0evjTIWUhD3oIjN/Hvm60PepyS1vhxCzuF4pgvnK1EkhT28/3yWy5dxPd
7vu4rYCvlKHN6VAgQLAXMLryDcP79AbNUktWhTUCYK+MIr1IMEFOxEc6GnBJEeflOrKVqF9Z7hBj
5Qkp3vrwHTlBzl1HhiDudTIrbNLofeJekpfOmXt1Fdox+2lrtJWz3qP6typrMb1B+4x+qI7SHIcs
bfqt2jbxk2qlyZ06JgTAGa1l382CNvqKTXH+nZAdA7gErenjiPvsQk855QhU2ggoE6/kIB/Hly0y
x0NR62bvm4qi5D7FF7lEW1tDFoz2rNi/apabYeqXklClUTsb2mnVW4ayw2RlX2hG1wGB8lLvu4fp
6joBblRvVZ2EXeSAbXNUKJ4BIs1ncDtxPacPcBLtdM09heQ+E2cWk2ldJi91nVH/LRppnWWGaMON
RjEVBmlZy0saD063HjSzWKtJpM+72DarVRQ2DgmRU5/tBCfu71ORloOPAEV0Qa8B7WIfbcufg9tW
D/mYTi9d0Q6Pitriky7LmSIWM3NHyC5e6ifXavQJQlo19EHqDPoj8TZ5YNRaXmwSypN7mgPuNoqT
4RVYp3HTqnW3Ilp9+ClEl66iUevMFRFf6rXeg/H4otF/kp7Avo61aFnxNOz/NARPDex1DyhLmFO3
mhroqB3yjMndjt49BEjf6+U6FZnfWTyO3mZ7dls3b6Nx1uVF0HgXlncui8sxbVaTcXTDOzGtc13Z
yC7/e5L//73Uv8hJ+cd699te6viSJ++2UsuP/y9M6C8dnTSWJrZLf3Pu/72VUuACAenAws+K8b+7
on/ThEgD+yUZw4vLFoxoek44/878Uv9C3cUi/sv+xd/7R3G7aEDerSEMpcXGvGSfgHxfvPYnRzZX
UwSu5W5jdlK1dlWK0GeVS5CxT8bIb0Yyq9K65TopvNkl7ktq40rJooZscaj23taym3q4MWStO0hD
hJPu1QhBIKmUOPHOnDEc1iR/1NhVcz3rFtStQfgiIEsQ9m5ExLo2Ezm6qa287B+cTFm+R2MeNVQJ
ZGWvIOjE3lPjJBV2t3BKyvHWbTQr++6OEl8rsymYr5VaFkX3PY2z5LKAs1iv4iofk++yIy+bdlbb
ejRpzNG8jJM24fCbcUrqCYt3rpN4JigSXmuerjor1sI71Rm9dkuxUq6SSbkTo/dWeeORo1uxMtrs
OjSV8xYjcRiAFkUpTuuDLjigOY2MRlWIugM16LkPqto+kwysRXsiiWDR6jZmYjro92YSP5q0Ww4z
G4NyXVty5pGms1sQIw4mlCXVoA5XRg4Ieaod7oNZdWHrh4YizU1e1yI6Gz0SMR03ibsHU2Gh3Npd
3JH0RBnyYcaNnkeEUfVtuc9kZVxWihOe93Sou02VKXKfU3NnCsTqve90O2cf1LTaHXpE6scxNdgs
gK3nhvu5ohRMTLGp3RgFkeCBRnvETQOIv/I1dWUiN1UYSnUrJ9OIrmaFTUWQR173qndaeGGEWHau
WwIOyZ+M2jz3Cwh934DZTS8Z9PjrEQ0324/4OIaWvQIhDTkGvigpY8pwD/5d30+JZvzIOy2et2k8
jx27Dkmk06aUuITeTPBKEAuhVQEgNifZH1GNAjBVhDc8JWxCCQyGrrClF9rmz2kiGzoWjQa5MRUc
HdaTGJvwJkbRdCmFpqaQ9YYoc34kPUXkHxD2bUm5XjTjfmo7r73IZaHSuRjq3NAjaMmZKMTWmB2j
IS600+bM2KHfTuvZd/Q0U/e1KhP9zXZCpwGBOWFnW6u9KOLHWliz881RJzW5Klor7H8k+GAElG0j
bmdWoaEqh21HCwOUqC8aAtPZQhnRsZ+hUbcbteWjXE8l/o91VnVd9bok5kV7a5CNc1tL0Sb3RtR1
kDGTNKHR4LszTGlf6I3orjqVrdSFcHPay6sY/KG2C7WWmBosGBbBS0lPLIFGJkIauUowxEbh6Hu7
GqszOIvuNrOGdgtpubyA2ssC0xnHmA5kCVI3nW7FHDnPnC6iszDV9A0Bc8MzEC/CmMFzvxbjxPax
AfiNEaevAyCoIxSq0dsgGSt3SpYVBEuEZR6A6rAphGV9VRKLV+vEn8r5jIpSTt7nVGZ32KVIZqX3
yvDN+v4BmHd7xhyX7mwx24cyreADeyRgpmZ0QVD4Xd5q7g1c3+ig5g7PvYqaBQNMac4fRr6HFgHv
ZVFL487NdeQMSUlSNnTZ5DAiOCMpM0zHzaQM0yYCk3ivktB87dVTd0A8LM7bqR2CqWvtVbRwL0Vu
xDJAEjU8moVZD+uhMbBps2NtXdRjrbpt9DHxRWe4Z6rb93Sgm6ncppk77OZ6qr7pJUqIQU/MNWXd
eoMBEu2Emeg0LYzQXWmUzwNRq4WPuEHZk0iuHPuhu9JEzPNCcUIwNq02ksMt8owz2/bhJroBQHp5
51igELxU9Geyld46H7PRn7VCDexhwjKqyFdrUMadZTXtjejQkitEPwec7dRAGWgY6WYWBoqpaGdm
4orDFI/xUzRlZEODWliFKtxRR/bhPima28xhJ2eDkfRH1462s0VvPMp7tsqFVZ2nStveJHBe9kNC
0G/Rqkt9zFCUuyauX3UiwDaJHPunyHX6a3pl0u+jyvC1Zsp5IuMWZV58piKwWLuF6pEjUQx7eFcv
0Twkla/xw8uQ147RXPAjrg6n2O6I7UCQsIGfPdG9oZCt4BHexUBn97109KOMFZPQKd0+M92h3g9t
Uh9EmJ8NektcC93qZcmy1lXblzuz87pVYw3jEcqlcZCDFR6jKg63mC/1nayr9mUKh3atdUaztwlz
W3V60e+8Wbw6vMK1Rbv6phmHTUEK2nkWgbzU7Mk4M+nMf8tVG1S6inJoY2ZKUgQwZ+meElxwVaP4
vxvxlXzTkwRvFDjMaCsSq9xXjjCutJizpwI/XiWJ0YCFOUVj+UAz6rpSUlZERdVvSJwxVkoXNxtb
rekZ6EV+PTjq7dBazo7DjP3cok0LCo4Rm0TtsoBUFPcwmqXx6E2OtUr1FryWJd+UvGdqSYxW5+8T
6GmQ6uPa8vPJHGgHp8atCsUCJpKcWv6t9jeCL3cdj23rM3W5QUtiLpzNqGEA1cpREFruN62KCjtq
KyL6tGUVp04D1VkhG7fdlLPhXDeR3ZzTEEt/jnNkdOe9GqeJlTEIjB7Ch+9UPaaTdjONtUa1ezty
IjGQr9kuy0701HMA1aIrhCY9OI4GEL+trONISRsSRz0rydoxDYa8xQ8Z0XRwnLDHHeCmsaEuL7yN
1VswXXqnyv3Y00oiO1yN+wvXVrriB+pUO3zR6dwhvXAjSzyLTqv2EKcoZDalt5F5RXB0ITiHFxMc
hzHdcRhNrqgHIXew4/wuQ2bnbiFLG+oGuaidEXRGZagsRzCqvVtUN0LhLZRZqB1TzxbrtrVg4NXk
c24wMhPqNvdoLHDYBKODvmhystw3h66PA+Ea7V5L+mGvKFNyPsdW8VD2Evt2XjvV26iHbKwIL4jJ
n6+qVUgVgA5tfl+S0egnpuIcUHUVQWtltB6dKH2pG9THSl+PClIPq9+0GeRG+PCUl+p6dvn0vemx
67xqV1RZATpltn6k9AADslmVbTQ7L+Q3s4uLHO3aHXLv4Ba2uKFrx7TBX8iwSXun33uEIinAJJyS
7Rkl9i6zb+vOJTMtTTFVWIAR3kCPo2wXo3PfWMUTvU1xW7KviQiQT53rTh+MTbNMWqqiN6Nfc6rd
5IAuxVlddbCOZQTWajSh3LLo5GW6nY3SOPbNHD9L6d0S6ormh93vhq6+52tTnF7RKsIIL4curFdF
SESPb5R9SqfRLp4lPu9jktr6bq6s+mjguAqQGBFyHjv5rooHxCpO6/Z3LnD+8yRyRAC+Rbd8TbGG
vZv2FdUFaMnjPL8qHiUEMYB9s0pkisKZsCWHAzRfemN0pmZiEkYAMggZd4KiEJjD3DOIqXbVp95o
hhlub90PzKCD/Ti6jfk2F2p3z8o4QHKXIOgtTtIXcRkzh0tD26d2qt3Fk6sfCYGIHmgqpK+U7CK5
ivpK3g+62uwcWSxLeTHG63JS9OMU5d0xtqV6LLQiPGT8FV5gKrV6PtPquiM2qzkzJ2R5vkd2ubnS
ZvYxtTXF94gbI7JCEjlvZkMRt4M26lthYYqDQS+ly0G2CLvniOCFZkXonjn+kEXp3vCbPrZKWPlp
FY6ZEbR1oumvbkO79dg2XTtdTqEqo8cm4zxGxrA2uMCsbXem5a5SLLkj8yKpj0QWh7qPG9XoVnHU
A+dfhGKV6fnkm6TDwSsa1vO+lYp11AZ17tZRAYs5KKi8aQczGp1y4wxYDPxBR6y7c0lxApjfLVq7
PA9kl4QkGBf7RbATDJwLOMQ3j9xXvY5GUC5tzRcVwzIPffZr9b4wECoqVJPOxt56zcJMHqfZ8q47
JF1nRdaBg19I6mIcaxpKBFYWjglWRSPfAEAgYZJ1ehZb04hsJq93Ik6KvY31YW9ZxTdyTa57fYCr
b7Lok1T+LYS+HtR81SuZ5cpWofa0U7jvn3ygxm3E1B2YYtS/UWaJ77XGyw6AuMNt4jT2kckUerxi
afNGMZYalt3kZzIcjBe1Nh1xgZtEvsnOduad2SpTzFEJqep+mDgOrrQcCvcFu3j7GbmpOhO6okEL
M9NcNJeaIDziEXy9/EHNjaUP9oOb7wrNHpp9nIf8ZihF9V0zjM4zFsOiXBtm6IUbs0h6da8auYxX
E96G/VhHPA+Fco0bzIVWt7DWpyEN8oycZTZ2doUM1XBrYw16Pek5e8UMYaAgbr/vU3YZB11aY3c5
uVMjX8wI9cw67vvwLUFQQLBCU8GP7gyWHt+tHTJ2+5I83RdHFKZyDGPXKa4VZ+DR/coo9rLeYDq3
7FgeZg+7OEo9VcZBVSdEzZiyNqj+GX3kXOdhCEg/Hbs6utas3EGWiHjSWsGMj6mezgg71go39WOw
rbK6cDn62YGLFtba9MPchbsszV1zNSuYIVeKE5vnMS00kjR022EdmMn52M0oC8j6AF+/U9L+wSLf
5RDibVkb1Pw2Seqpl1CWkk0zh+ZORxX4ps4ifu4HqovOnNuPikhnJCtauSUJot6m5AFj2Nbd3G90
8mEJ0pP5K+XlKPXRZ+U7LMn6GVVG2Nqq/ZSjXmTkq05xiFHdHqJRl2srw4qXKZmzSkv+WFQ21eug
F7DHc7YFbwU+hcYnzMhbF1ORV35GpXGnWK34PuVzdVARBLzWVFCYA63a8FaZOpubCdEr4C1Xbaag
FHM8ryOTQ2CqGvVWUedpY1MHQUcUVdpWj3RxDQ49PJu0aNjSKNavJrWc1/B1tI0TiQenmqaNk9va
Wg2z9myoOr68udTPgcbrR1j6Tup3lAyfvKTo1rOuilejUvozuhDxRuoOU0fm6t+VmgSQmBrNTTTh
6vPVxh034eQgPdRYbfze6vOUYEu0nrppcH7ng99Yhc1DmRHwNXp4bUwtJ2tphGejiSuO43VGUKbR
iXWYmd65ENTHQyu0bqspyu5FFGX7Etg+jCL2NHsrbCa/6nXSE6YmXeW9DM/isRpXVN6pq2rQF61I
1Ot6SMRRzV033IVhU39LSWLIUg4EZe9dql1eioNQFMtiI2lF8kA3p17Iv7GHaUFrTY8zcV55/8Pe
eexGjqV7/lUKs5kVCzz0BC5mQRNGIe9TG0IpQ+8P7XPNG8yLzY+qqu7M6unuW8As5gID9KKzMiWF
IsjD7/tb+ZuF+v8jjv+NwL9/gzjK158gx+3f/965afy6UWxfTuAtKnbjaH/LLxcGFC3xKZuFEovF
V6LCH52b1q8Qglgs4VO3qM8tiPV3xFE3f6Vxk20L8FkDIYT4/wsB5vyonxDHjTl2HWxbgJj4Z0hT
Ayv9kfTEz14qMZUlHHIpeI8dapMBoxDRDDbcVM3op8ur1Nliitc1uXaGh6HeSy3zrCW5UYdsr9NH
NGfnpaSHsb+bImL3+0OnPpIjetAZuNNShHFb+11WBNF6cMTNqknfMp/X5sJKM8oApDc199q8l4Id
+6Q0b3USuEoolkP8YM03arG3u/u6JNrNppO4OkrymvWGiOjBi+ooqDk122JvNXsrol4m6c5q/pNN
w5+VHh3knB0NtCpVBmn3UZRZwKTsqf11s/UUGx8Gemnu7LTt7sYqI57sc2WAjNznpaGBt2y/i2i5
kupyVCCeDMwWU3zoTB1nHUyE0iHWe3by78hB/RSNrZ1C0Qwa1SJWICK/ntywW3SEjG9a05zX5p0a
aftkfJ31+tGkVWmOpp25rD3CYMbx6NEdq51o4l1ZJ6e4TcCA4p2YxVGpR95EuZu+egz0kBKtIKel
jRJ1QNnPeSr3ZJc39s2SvhjtkRwQz6i/DfEpaVPPpL5TRXa8dJdlipjQpc2JPsiJJisaOoCAWI4L
9UOsb856r7ivNIz5stNDUcIRLd/NlRavOL12o+R+cBJa1g6w4mGX53uVpX22n+lfpu2l9dk5QpAI
jkl5ETFGFWIf1UlIOk4/iwBfPJKgfE88z9Vc8ZYbra/18y7XhT8k+n4rJWmIxOjAZ+y5udTVyuu1
QGh1qBZTmKDEmhQNW24bJu1rVQDioWWaKOxQT9OYnAG/7rO19+kQDcYlPTV0mq0UxLW0pbxXBjNr
hmCdjlhDHmeH2MvuBUSQmpmCIoyF4rPOJ06Iz1ffz0CbllmElR37Fk/Wim8Fgne0+r1Sq8HsVntj
ss+tkk7SmIKeyPCbKt2vzhVYIlBdGFO3VpHLF1uP4/itwW1SFhdFH/GL8hq4E7afGJsvYhj8usr8
sqIYW/A2caViYUjf7JmYE6i9EYViy93GNOSTWxOMaueBmJO6gYnDwB5IAZ+RrocqkdB+E68+9ldi
9lI5BxXP5jw9VOVEdVNFEk0V+zJZdu0sPItKccQcRP9dA8j7ino+ijvCsq/KKPjhJPw/SDe+XNo/
0P2/HTCkZGtb9BVmyj9x8IikqP2U6YCv/zOdArsvH3I4cBJUdxadN9p1jB/aVUSwds650WbHxS5D
MSZMMfNOiaY9AvjdbDUkcYgdeUQYTa/LKNkRQcCXwS6L79V8y8a0OoH8SIjPT/ka0fqCcYdy7UCt
SV2DTKWvSRtPdXK7trvaVvwSimBxKECa8M3iD6ERgAYdR310lTqkSBwELvHhK5koQWzPLeMdTMPL
KuVk9ae2pE2oP2bJK8KoHnZzzPfKdF/wIiqn94ms9Szriq69Ui6+Of/G7f3T4NuvYId/9ab+iSca
7KXMa4M3daU8XGLjqbMgAZ9aZ6bH6mVphF+pz5bNm7IX9LIv7b+La/iK4PnzS8B4iJsEgeEWSP3z
gwPbPJE5fU4rmbBDnRloodmFdbS/LpIgs76DGJWwIFQwm0z4jm9qt4Z1rBT4o+McgZRfcVSo2qOa
nnPXK8sRrjl29gUDIry/ah0alczn4d/EvPxJ47NdjZt7mGtxe+XE/fz8qgVXTCrcYkDZ/n2QdPti
G1vt8yX/d7ECf1KD/P6DYBJ1ghgQ0P35E4qHYlCnkrJozddQMzAVxr4z71PnELf/5h5z7H/4tRAb
wxoyR6AHxle/Cah+0NRMjjorWkRXXqucO5V1S/z+EXfeIS7rw0iIdmWsQcUELjL9ecIYQgLHXpjH
vA5N6iVpWips25PVxhss2YOzSfzyYgcC6i1F+aTGSkAOEyuxtUGgh6Kq77K4BNB63PLzplS+K10V
cv77btEe01H11e00Jx23iS+n/g1LP/DBcr2KoHcmqoy7s/nKUG9aZwh1hMvxctMlwkPDE7jWJ44K
H70hfUC5RzqC52QYJRboo9X13ajB5agfa3U+nwvpGYKjZJpDuysOWvxYAKsPSXtsujhQEuUQF2G2
fpbKdZz3Z12yJ9LH56rwsmimkOoSZBJi1ItLjRxiwayieU6LrQjisTgSUkzyFFUrN7W+cKo3O6Qd
noAI7Hgb7G9j3O2m5kkxH7fHsN3le3N5SpBN6Ow0xIsc3KTzR+OuoakTXNhb0H7MA5KId6Ge504b
WOtEg/X9QrlqW7wvTnmmlqGVmWcLyFDufjri3eYt0NVQaVOMM6/UNfmJfWWL26y8GuWBvTqXtwiq
OKpWPvqnOB8Dtf16ApT1kxzcgIgmuLE0GJTG77XzSQQ6LVLK0nslq24BuDslC8DaElgJTkLuVoOh
TTpn5CwFfT1zei5Yuybf6M/pm954GTar2WtX/SjXEnZG7pPY4fmZmoExTkFhG4eZBIcemDirD9gw
fZ2iZZdH2zoMXFJvGr4/aK7TKsJa6L6bHpJuH2OQzCKxt5e3LGmDjIGHXo6g1jjvefYNaLbic9jM
oDaS0GA248dViRW6nXHMxshzu0fqX88m60zr95W+7zeJT517eP5EFIfjADxmXcsB/f9qH7ZHKn22
LGoZRb2c3FV3UJXKLwoq361LM32PhuhmzsMtvFNkcs+lt1PzXak9O1RaaCZfhklVn419bDr+aJ5G
h+FxSc7MzD2aGDYhWLzcJBGaAJYOB17V3wIl3hX6w2iOF/om8bGtM9Hso/jBSSqvReHVx7rfJ2Hm
FGBqKeVptzm/iaNcJ5HwBZzL8DbN6PK6yR+RfBnq2bgwEkQp+aK7yenPehcqiClWKz+HyWIesUKn
1m4rowuLZjoCAvpa81mrkHK3TUdOsU7b1sZlCyySlLoCmLnxczriz1DZPnGo1rVGSd0149/kfKxW
6RMn6Reub688IsVj61wRhhyY60Fn4iJZJ1hLlwe1cm+mT8N8TyrmUXH4dKbkLi+wmQGAiwpTq3YV
qUpoN91h6N+Ums/LeJ4Gw09cQKJpOkui+G4bKVGFhYNbhWUP35aMu6R5q/qnJm8OGrPmkl+RC7+T
A6W6yYMx58HaQ5y1RHcRYdIflOiid8PYeRxtnpQd/p34U2sYNU2aKlMoMuE7Du1+1W5hIF2k6tUm
u0Vp+dNsc6leFzn3C7ne+nJLOZ/nDE9QUlslaT8+RUA3Bh4s8kp8aawhuSB+5czBoj3X6lmvbFoC
bxkH5A/HCilUpMidrl2LA3EcgWHQ2/fYKslZ3HPG1vkjEejhhKzLSU2MX2SBi+LKtuPQapedXq37
tqTatZIAQVTEbpnGSREoAIxzQVla1F+1wvFjaz5kbukV1lGHz5mBAi2L27h7ibtlB2p65NOiB/hx
yB5ERaMckEEGu0CRKfr+Y7QwO2WPPakvK2qP7K6Y303WHpSMh7ls+NG3imLtJYX2Ce05ZtT4atLd
KP1tm69H+n7Jx8YD3kElpIcUHYWAzY0HiZ9y8VZ9Dp3qjkcDAgKvkAVKuVPScZUWx9E5tcqrmKqv
lyJrGQjlOp8oa2NfieOF0BteaU1vsNl7hvk20eXhCG5bRKQ6V6tEmTY3Ie4RICZlx4W0S5hq401Y
wnOISjfP6YowJvRMs5/M5a6kstLpC3/N67PMeRcSh5hzNkTixMK8j1MiwkyqV337u7Oeje5hMjBG
mdiQtVMkH3L1MEyFB/Gej4dR/TYNPDbleZt2rGDV0TSuFHM/a34+3XQKMR6HWN030Zkhz/X5juLN
NjoUTAWOOLdRx2iy9F3VPfStGvTKRz8/R+xezD5bW12fa5wFp4YurszaT+3LWj02288pi8uyy16U
iNoks33BuuNHA2TzI864wKFqlul+18/3nR2fp4hdRy5aV509NSMpIlaJJbvKzYWIITgQKkGXxr5U
2L/RYOwA4zw0Dy9OeshHLVDm9iQRSxCzb7DD5mGszvfwZ7V1OebfRvtFaMWDAOo0xGepMwauuyar
A1o6PXy1QUnWThKhtWExSbRghYbp/HzdRZUfsRAl6VGHy6OLD/WfNyBJNspgUckVtDnA4cIXOrox
BPKBZWvqE8sRzHDvGpfqPNBgy+oK0ZaNAbpBz9W4Rzu5a6Pat8c4SMQZ9lXg930p9cMoHlbXuNFq
M5xpIYytfJ934252aHp1lad2y2mux93CepU0dzMk5tB6NjqBImrORXHX81SWNHDjkQxd+5nl/lJ3
wEnah2j+gLy77PXyqKD8hdfHcpx/qilZseSQrMkRfBVUgg/mG4SoJ103rFJuvGL2pVpdQKZ4EVx8
lKNOjVjn7ydd+iXp7nM5hLDVu5rLurG25lU8w/z+zsJ+lMSeMKieVKVfwzgP1Jymdctpsj3k8rO1
47aWk1eOEU5xJYT2pUIlIAjLpy645P1R8VN2XOxZyTnCu6vzG5rRyMO9utCIt0XcExY8YgoMpxS/
+hlRAbVb4mU9oNM5kyRp5LDVeZKGS8EkV5/GiocvQU65wXAy+UtqUlQzXyrcyxTweDL6bOcS2r04
JFUUmPb17J41+HwdPfdSZB3Yd0tj3ceGEthAPrlm7stOeA6J53BW5zobvxJlH6MKbzM6Xl42+06n
rb4vdvADl8k2pej9FeqiB71Rg9Q4iKXcLf0YNAVXj9pcGHEdUL/C0l4H+fA4E54+9BnsEFdq5o2K
HljZfFnkjJ15edHIqxIeayi7cN621rl61TJMqV181Lo88spEBvnIIDG89xyZo1WcDaM4xla8c4yJ
dbXz5/Z6XdKwL7NdZq1Hl0GUXmSniUPbKt91O9mNHPttJQBdXvoZRceMEobPsS7MILJ5OpRY3DWm
T94jxyzxzyOXCKWKvmYNEIh4sZLuDOtb6dwNEndtzOOveuZqRuQtFnVvlBRsyiTIFSsgMYMS3Jde
MJnQXGUsrMr1Gkz1Y0creaXzedeIvR5YCrSm36lwFwaJa+m465rXuLD31XhRrspz3OVngyFObYYc
5JnAKV+Zxv20XOgIwaETiyu86peT3h9X2e5TDXUIl7tRnI2MTmWV3n6BDH8JeQYC5H//sX3NW90s
XRon8gsZ/fufLtK3ru7rT/kv/9X+o95MOf2f/9FP37n/H19/TU/Npj/96Q/hl6/nZvjoltuPfih+
exW//8v/7F/+7g66XxrcQW/1UMntu8VpXf2IMzvsgf+8V/M++fhl/1p+T3/Cprev+Q2aVoT+K5Gn
xhbPxEZsUfv1BzatCOtXPHPIULfVHvne5i/7o1xT/5XodAyhG0RN7JL1d3Cab4gSTN2y24E8WbD/
khz2t7X17xgDAlgQI9w4Bs5h1G6k8/681jbghguhBjcICaBWFVIQXiokejeI4Bh9WjOLqubKEKl0
7+F7eZzMfeveq0Tkva9NwZITq052tjZOuQW3OMWTvqiMaErDlF70tf7E8Ex9s96qRuAm6XpLsmte
+nClU3LWdoqtnLcQj9lhWob0YcBZ+9KJyRn3qzZPcmd2Ud9epAqyPXbIAs1Mh9dHgheON1YeDVow
t63z4qZOzdCWxkSMpHYDR+lQrSB4am0TtZFO4CRWSXYL+NTUQ7EnkRFa1ApL36H0WffZB0kdWxy3
iEDFCKfY8S1RwjQ0EOPRR5HICalGb/1aUOoxabnt0iBuJHEYVwKIPNPRR7hgXTF7mMEAaYEHjbve
QknlR/FEHJCZ90xKChVVjS9Hup5DJZ/H+0aVxqUcKC/0WtRrNuTUaLj+agDpeZ3ZcSSVop1BoWWr
ZEfdSJZQUbesCl265VOOBhnTaWm0T1OT07cj3FZJQ2ueK9RIXZaKcG20ogp0fUTmYjudfUmFOjOn
FjWbYHRCLsAOmeWav0xk9vmx0+XzQSlIVfLRW2gs2Kv2borEiIncauYiiKmgZD/VaxS+IwJQZkO0
MERyFDkTKtI0QN02H8jtcmZlRX+fLSqF11qS6t7Q5ODo42rm8gBPhkSts0ZSWiZ7KM5xLcxyh/KY
HOq8ccsp1LTSuCSRoj8jwEMUZK7E88gzAXF22NcSfDHPBIMXjneOv79+5P3nzrOr5qO6o2D3Q168
Nv8FDjXNAkr856da2E+vMq1+kvh/fclvh5qu/SqQ9tMraGKZBHvjzPiNb9NxS7qCVrKN6vpi1f52
pEGD/ooRcqvQsDY3JV/7N8JN0exfqTsgEZoIE6pQcCD+FcaNYF4OrR8ONTJZ4fVoEOPFYNDEOf3z
oabHo6411KZzOMUEAzT3WM1HWPCxUpZ9Z5IIBXBph25MtNIwZNVV01fpCcdI/lyoufsya87ypsDP
s0m4WhbYJFdrR/QKV+OARWipqVPPK6mwPCdPjkV+0ZgSYUivrZkZZ5VUUw/RalgS0ZRJ856fZe4h
IY7a0u028VwwVO6JCvbnoWuvqTy3QMmTBCkEWgBtLO/1IVJ9fe6Mx5JomzBRM0D2WG5ZveQdjMNe
LxyZ3GelFr13qZh7iuplUd/BmwPykA00ou3JC+euRmbJbcnYpSpmvPjlpLaXcWWXSN06ea1gIs+Z
9OdS2zsRuhx0XWYbkz+FputeKP1U+PB2zFZySsT4brQtG4GCoVwG23RQ4QlwFcUb5wiPgtcIkeDY
kZO4qBPRnksrUvhdCysfnwZDJxrFymxrn+baWHhNExPNqnUzOEwM1HOTGOZ0gbY9KdAsInXuGn2K
Ak0HtQsbJYrvaaJrh0t9rob9pgqnzpe4wwvs5/OjxkEV1q5VEj0q9vzsm8GsoeBrqKV4C4qeVKUH
0Kjjcy6dcCIZnrUnaz1WXveoqENEKDL6kZZwmWmiuzxLUX0lByNdWHSplgmoPzNO9MqHHLJeq2Yn
2eX3LUL3xou6O1eRDS7Wdb3BCpf7qpI+oV5KLrQkyfZdinXEz0qL+Ci5GGrjt0vSiSeePG75QPiR
BgOCTL6OAzt2JdpUohja34v1/tIA91/unFK5s//5OXX3ygP6l1OK4+yX1+r9l8uPMe1/HN4wif5t
ErO0X80tsnkrV8AWSyDLH6eWwl/Rb8YsRv4G8RskC/zt2BI2zvCtdJRxjOwF3EN/O7X4K4zf/OUW
DMiMRinEX5EJ8I1+PLNIfbRYrSHxOP+Qy+p/OrOyJl0EUQAq2UUyu7BqI79Fi6kuyFZi7TpDqLZP
SPA+M+tUxKFu1tytWR8xWEz4A4DoFTlTlDYJRt0k3amzyB+BJQhxYrVbLjUpOmr9tLUtvdIslVMx
01AXj/N3xFhWA9LLFces2CHmNf5dUfOXe/yHA3n75SgIISCCZBje3i9y5QfyxLXofqowNASxaaWv
FCWLz1lYCtlnmsEyQ3QNBGUFC0/T7J3rbFI/V1/T57UdsU05pvT/+qP9X94MP604V+NHJ4fu4xee
7v0vu6F65/FYV/8FHvRi6yf65zeQ/7/+p/z45f2/H8caacaPd87XF/6+wxCO4KIyxkwuiDOgxZHv
+dvzXnF+3ZrLSNkmvYLQ1q/b448dhlkAtx+2PsJRtK/b4w+BjfGrzrPQVrfHPZQaNpu/cuf8JqD5
4eoi+R2hDtkNEHTkCf+D3R2d+xwVMEJDGcXyfo44RGkFWGtruO9xAAO9LI2ldN8s4qzSlyEtc+12
K8FaumORDWOFP6rRldh5n1vipCIg8Mas39ch6o3+Qh1K5YH4Y6QNbtI2ynlazR1FTB3ikCpyq+sR
k873uB+L78QFMQ4kNiP/SF2OexxSStbIqsUS5iPkJ6OQIqX505VO5Hq8ZFiJHu18Exg57rLznF5Z
6HHsAffjsPJ0KlsxmME6Uf0EwF/nNyp+qWMTO/rHGqvjEvIYMfRgC1nOrxa1yfT7WgAyPmuiS4fL
uHbFwTaN8sVMytaKEJeTiOYnclo+k0poN3qxDjUE9pCgaeGpA+ERj+eOgjzds1zJ641yRvptX7LM
8XxaM7MFcnZyFBo9tRM3C2JiMKc+ZnuwpTOIR21I0+Y8bfSsFujrNfAOQViqs7O0mYhSo4inpyHN
jPy05InRhKok77JobQDyWsRfguZ6RcMfm9ApK8GEyRF2XJEXuqO08nsp+sx+1vUUUhK1HZQbOAWO
SJNDT3otjh4XdamxAJXpFT3hFjBK74tGzxcvEyay3wUUq0L1Idr3yI6HdDfoRXNOlfmU+iu9W5eu
hVTb0wsdEob9Xt4rE1JMX18tTkiin+r1UjGy5R4BMhbJaJ5V483W5tjw9WSs4Xeo4UUWBDVJm1+p
rXkwsIa1sNTtpp9Ba42IwKiyxbMR/PKem4JvrMpkuOJDn8qwRvkUQfSvE7mxGOiw4xuVsELKV6tv
oK1aBTnUwH7ZvdY4Xs/E+lhVkUyRUEbRcYrdlckXpwLD7TSAn7ZE+DgeAWpGvtcEFwVNP70Se5at
OO9T4XLRFW7RUXZdJcMSdMZgp16RyMg+GUZexTvDXt1rttj1tZmnvvcXgjlZ2eqEFDvCrTcRRGPM
L46izbeiU+3XvpkRneGASlNkG3Q2wRhgaPEWXc/BFeMxekUpv3ZouRP3MW2l3vqONlemb8R8j7YZ
++dMKSscOkXMSl33+UfWavj36nJKv8dzatwtkzMhxxm7+UAChYLcqHczbh/TgOtK7Xg98O40n9Bv
Fb8ZmVQPSpKVj/xL+7qhSh7t1zjIO6BVOizdDAV8RsQdUgKyUqXXt0VZAQQbxBmAZYzka1oJHIvo
GlxZUwHxPiWN9ilarb6tdG5uvyPQlMTLfG0ZLrGEPMWLla2+2Usz2xWw/XweS1tcKnNX196Qyf4N
z6V6VfSxZWN0NzTUecVqXRIhFU+7rs1V9UhZdmX4g9JJP+rs6LUkvFwJu2zAjdQaMjtpAk2+r8x9
VHhAdhOfBSMuNCRZhGeWXS3f1KlHjDvbKHZ1MRiXqyHHjqTTFR5ezYlCgZ5Ty4dVZA0mk82Hc4zj
Tp7niqJ+J3Z1JBljsO02UNW6vOGHGijJ6SUnoawW9pWGxutJixyTi27zO/SNbX2vEddiIWz5OjJu
k+WRdOHkktak5g45fdJ69WJXD/GoSoQUhn6a6xbyUtFygXAolWg6ymR4Tmn3IBEyXqr2DPlX2+/K
vje/FV++66hVotmPlai8GfJSQTAcl0uNNMAhbrhp1fbCdq2mBkovlMtWt4n1iN1yuCt1PHaI0tLu
bqhQLENEyfLE7113AUATknl+lIuayRVK5jtZ25Wk+pf5twFfOIQiaLkPWTqpgTtZdGWNcdFOoSmy
9LyBryfPOecsgvzYgjT0WgUbJvk0/o68EQrU6PFWBXakdG95V9KQYA82jIeLeBODRwKhSTJIdFmq
LWcpmaGoQykivdbjBsnOUPOqPc2iG9CbkyR50+w5G70pH2UHo7IQOWENLTTNGg+WFmhuYyMcqqIt
zjPqyDtlxaX+mYR/SFpr+KZnSlx4ROMT/RvHqtv6NbKVe4PNGhsuvhDbU5pRu+hLDDV+4dQLug5G
gQeZR/otVwrEuBol+jvG3akLNbXCGRkX+n05q9PsRxi5H4t0yY+5zaTq4V5jM87yNsIY22oNK5de
fpsKc7H3wqiXDF1jw2U1p9bwiOccpAdHNRSrxF1g8FHnzpukVHs/uHlRh46bIlgvFcPEKiF6kjGz
pnON7f+bZL06G+vWZx26jYrwrrN6wVK0z5RUu2ZexVWDs5310GjN6Irk7LL2+zZJtji1Ui9R46vT
gb4H1PSuzmHuDSXBMqSDVM3gmQ3PwdkkOQU6r3B7f3JItQ4i+kxOjSVr2JbVmWHXeugw8skq+D5C
hVXb62W9SfLGwnq2+647K4gE/xTWRhFVoogyYnixOnj4Ouo2dMRGFpZonEYUW2hC9k5VSLGXjs1g
MqDTYFN1G/1BZC20ZrVuHkk9T73VxY7rSW3eQFkC3LjxjaiafCFZKU6C8jV0ewRbJfuq6pX7EqAC
k9BSmrxVVVGgWWgSEL5BUaMXjJLaiJNBM1+jnDRUr5R8g4C8KO173HQ2ZFw64b/nPdcIC2jFZ2Vn
2a2Qqf3RNXQTB2Uf5Z9JPeX42mp7HL2mWOdTI4buE6h2eHPUFUfGRErK9Tgj4+a5JFb4zDXDGz6U
csSi1PfreUwe6JtjrEpMAGxvhmLQuNuirOzcnRuDH/u6JbJLWQ9QcpVwuHDGyCneDFvRp3DQLAme
OOPR8RyRNK99j7sHgZV03yZzyM9lW+iPPPVsnETxEE3gzau8SOJGNvuiNt3y5A6OMey7vJpvsPit
767o+vsRnDIN0qqwrgCdmJXqqusr/P99m2F+642PBgUNnYUYpK+EAeAemJx7Dhd1QzaNlVWIoxOx
4KgZrEy9k4Nj1mdDIhp3X+O0PqWqGpuBSRjzVdF1iLRSriGdUyYWlwTAaBdNupIiNBAqzMRoiZWY
1NERPA2SqW19QlHlNy3SnFNXZ+ND2tiT45P2mO2rcoWbrrhiGENHu7nuckaHgAOvsnz+PJ36QRu+
KZyRLedlPJ00ZgqbKatyeXJPrlOTkMDjch9TYvSE151bY3AH1jp6LlffoHTstXP5pc46wheOc67q
eISwQMfVHGnBKA0Y2l7tnbvWXCiTT2qt77zaIAWC+6pbVtKrG2M32fgsTnzWEyS44X66S8Uq6xKm
QL3UvOTD3jAGZC+EdY4vZjZAoa7It3kIRFI7A5ScvsXL0ikMU01133LO3JlSrmngbJrlCdsUATFT
Qxy4ooa2UqFkWSzFOqr0fn/oTZzdDznh9wdiepSn2dT0p6jVXCSq45afXwiSdnmWD+j2YosY9y30
+SweDFL/6yEuT4JmeCZJsgU+ssZiNmjaokKC6XRmtNnViHeIUbnsEytfFHjjPgFnnzY8zazt4baM
EwR6lWKt587UIRkb16hXgyQbtZwonFWFPbcipL592ZJUnrTS2tF10tBCgJPrutMGgHGEH6ONCj1l
3HfbdJZejs4XgW7r8Mz4v7xb/z/I8mn/2n3y8g8U39cX/A6HQ/ERnETEL3lrX0zeH+uxpm2pNmzF
/GfcH+ZG/v2+HbM5b/VPOn/PPwDwMWH/fvefKMLZOD5NqKpGqOEXVP4XkCVBWODP2BLeGBPsC6Us
MlkVpP1P2JJsFmVQCERFoR1JN0hK+OEzV9v8ZVrP0eWJxDFhu9CYxJ99J+anVkala6A7FfGEwGay
p/dZzxa5z5wqbrGHqgBM0Fip82FWA+WUXlfGZXJZJLQr+opl1/Vj6kYogCDE3fm4ZpklXjQXGOu6
NBXZ7UQmFBUt1qKSRZ3r8dFVKmLPo2hNqos4VYgiNBA9DWE5TM9GU1XLblWGhbrluCjbFc6e9gxk
bplAZlfJWSeJonHV7qQVpWUEjZh68LCSjoz2JmKIplEmJfKLRK3Wip2QUWqwDnZC0/HeIt/AE3ob
v9QraDSKSPcilWNyvypixFaq9ndz50jfaNL5ue2L5mxxK+D9oR/uun4F+Y3qbygmMQiAHREzkgcE
VE+niTeXY57E4EGx21db5S3GIYSQi+iwA30I3d6c6+xCVYcrJUVnUmgDW2FZEhTiJn2YU3ZBwcc0
nPo+r4JU1b8tMh39qFGdU1X29rVWqihPDPV7ZRUDURTtcKhm2wyRBj1t4d8n2kXHs8RQq89kNuUZ
TjZ9k+SofuNOetD2Tc1562oUm9vy2SwREjZyQQmFuZhnR2HIRkewMtWGvJLg+KyemWxaktIVJ9Pz
B0wD5IMw3fFBeV1DIcKN0q+r+21K4OxOKDH4EmaKDJMcQXO2O4N7gEEYtk8SYpXxyO7i8SobU7jn
LD6RxaxNhy4vWZPMpb6uWhVpqWMNTRRWFg6bsR5YzmljyTVPYHVFKVq1mvWgkcPv9bO8J/qDjKKM
U1EFX/dnxVjwbXbUzpWwlVHXhpU7ttLLMLUy/FXGqIRONzrubZpqhbWzFHe46DMFuRNyu00Vxfa4
jE6r3yVJpzmbQ3H8NnaRYxz0RqbR2UpGQnbR48BKUcamuY2Syf6eqAl6P0WPhvzMbNSEdVFHfFJw
ydRWZaJ9XOYp3heEpDcHpMzNoXCqG23tWq9LGvmxmhLxuGkZj7mBeylrFnFdmXrEClkdaJ5qGh/A
tDyVjkLMidrZPRiIXmFyntJlN7D+gzLAlfRvvYNNGdN80rO2zdFeTDZbqTLaa+tNxdLlwTLnlnt0
oqXRrq2kcaSHp3zc7oP13BjjW+aay3ZYi72Ryf/N3XksR6503fWJoAASflpAoTyL3k0QJJuEBxIu
YZ5eqz5FSL80UISmGtzJjW42yQIyj9l77V+zl6yEdcS0omnNN40v17z3NJPNSQImcqFx68VRAyFd
fydtnsLMLi05he5ilQ5+a0IwTiWsG5ott0RaEw/2lP8o5EB+oI9o5JpGK4JuUragSR6nOrBqlbbo
6a1PAh3SjNLT/clQzRaqZ9JkJAZu8LXnM01hKYFgSNqsP9xYlW/WXB2ZXbR1NBWj/q2W2nSQY4M4
0XgvzfkfZ4Fk0wQ33gs99CEJeCbLc6KkmjO4gUowjmFZrvpj5mfYRck2WZFZ1Wn3rcqbLDg2a63d
KhXnAkfdioiQqsRuQm6M2N9rrUpzSBUaEkKJMDphpXoeasN44OXF9sv47OI67riTSUY9BjTwY7FY
t+0GwIro67jndTP5hz3cD0YTJxN2eP2QamOVbNS0viw6KqCGNJPMlD10GDzpy1j+4hJfTgh4tEjE
mnvy8sE8sV+yjlabaT/emCHO7RJURL3ttPqBef/SRp2xWmbktr0duf74WySFHxpFtny2Q/3Wa8qO
sspdjmXbNFHb++4JgD9KxIafu2A+X5v2v2nWsosaSm+zTnW75dGw3iadvrNesvXoZGm3pZVBhaea
OYG6aKnizOKAVIl47LE86L9+hnmI8zY+kw/JniyejYYFHhqOjj3Mjl4QS3/VDJtBOutnPiRNpOnu
+mk5LmqDPI7zc17W5cEiOufB66z6mIMChJj/N7dVMSB/iL2j48UNbsoWLfs8DiC98M0UDEHfW6eZ
dpy03iGjPDpCw4lfzLlMtjbHYLtpUwuF99JP14wrBo7DZOA8rGmMCmX7H8iG/a1PM3Sv2jx/WKx2
Z3nUZa7Rmvu5zOp9oeMdkUCfNjIlQMScHH6JKtB7vhPXOc+KYj8r3Tt36p9r4qDs0ASZZm2t1f7z
0vnRhoRxyKWudl0en9NFhWOs+F1gxmyk+KKjCgynv9cqoIg292XV1vqTwDYS1/lDhciUwXEAFW2O
Vn+hms9IacylJDTCHPZ5N7Y4JYdkU5eEIqGsjODWwFXjY4s6a3kUC2f8UjjMB1tsi7p7sAy4EPz+
rVffmvhS0yDRkFj+LmX8dpnB8aDHMzgtgBccnbliKGIRlGrhyTuu6ypwcxRFmCIhuRhAuZAjomX0
wUQxEfhJVDI9EKpxoDd+7voFPaEmrjbxWItspmeiGkTJje5MS5CAS4vN8a9RzUMhWcj2aHsH85MG
G1NNeqQaZoI9zpt89sJ5Td+SdgrVqF+zzjiCLuOSdrzIzLLkwi7BAMaTP6Zue/ZzZPLeCsWsS4yN
OTavYrJhcTbM9DQLuFKbM2ErTnnr460qJHSTrK+XnWjWlzyTN1El0khyIe6dyeNnmSO/AadjLw43
b8c+wuwrvifF+Hq49X/rwn45c9KCc8nSH9Mi9p8LH4DGqrLlvdTYzHttnWmBafVogLGxChKLVG71
oZzdzox8mQ3pYQWn3MJISs2SmaRTfglzvcravqlNqzk0YTiAZofRS5gmr2GddwySpqQkncVo9OFi
FAho23GUgMJIjQvSaimiDKkFh3Whn4gIqd68yVtQtNOmLx3BJpsVEVfm7HiDCOAghuaAQAlcfT5W
134d054qQ45H4TfrR1cLPbK7xS/REPSwnhpfe9BqTheILcS3EFfBrnznISP7IsvVqzTWloDvwxXA
GpwahoEYXYrMvCSmUO4bjQzpP8ZwU1Rlqk/udTEM17UXzv4/UTxjR+DJpk0WtFnT0hYOkzKVHybf
4n+TeNkcetNY732IiXcybWmwCnAV2PxaBtUFbqKRD11UhEMltbOEzFkt5BAZmIhk0NnwW6iwqxxw
tqXG14Zq+mFaiodOCu1aJPoaLCbP7kq1v1NCElSn7O6y2OMjCd0fLWK2B48SPLCa4koJOJ+tsfUA
sSaFHeK+qgEgVk9Jn/NAD4ZkHNm96s6MKN/3z0Jf091spRVSKEsP68klmi0W+sZ0azxh+nRNeKGD
BjsKUTz89uP1l67vq3SN9Jgi396mbranMz70Tj592cw6CRku0EeAvDgwkl3CWHBxbqZ5qp/5WNUH
U9n+rCX+z2zh8VStLPZNb79Jre/uaIFM4FA2bGunfjJ0HlQXcxJ+Ztl3W6vhdA3gPyArXK2s2vLW
pmcwtE0TKPAte9JYzPuuLdeniSgy4n1ME6eHdymNxQa7OScHZXKXkCa4MF9M6zcjlvFuchCzWLkh
QyUzQFP5Ym99pXG5+sO/aTQfsmaW75VelAEyw09zwMRBl149xLEmMWDPyY+fC//ceKv+bpNUkCYN
tZ/TNu/ZuupBUife4zrXT3pWV++YbP9ps34oAWMFzGwZrvcqytWU7cuksr6bom+OtiZhfo1Gt627
OPmWg+t+N6Y9XrvUsl78ouu9jRG7OZUKlIp64hVjWDw8jfpanrR5RohoKX/8A/AE2wrGG0QJHV/0
4HKnQb/bOaJ1Pxea+SuT53qTMIWmjM9abWtaJRhnvm2vbOYnXU2HMhvFDrWl8VPqngoI8NU+rHKu
P/sC93uDYnFbzGN+VRKgXC+s6krcn/6RVZWIdKfsQuHVb3ikjVt6vaLsb3bNlLo3reWyzcHZHEbL
HwPpCqRC8Yoj313XI6POZsc2Ldu1KpsZEo/C5UTyuxhUjqF2chirB38cSAPzRsybHUFNTqOv9wX5
yJvFGrOjlmnFC5REBuCJY+94UR+x3/ZHnAtwEmX8kKLrCZt0MMI5Z58yual9minkw4aQaZVp7UF3
SW0Zc/megXZ7GLrm2dSr9jQDlkwqZ9oUbJ/AlWXa3hy8AmyoaW8l+51AMxP/y+6x63ne+OFZc3pf
GYlzkqshnmDbpWcGNkjGLVOAQEi6bRMvL3HjH3HUTPu8SU3yo8HYJZrus1VCMunUncRI1LEBSGw/
C5c6Xp4RgabWthiNHkxVjdLIsGj4Fi6afznOui2lbXbfQGJ6pE2nu4xdv79zivYnL/C+jLl5G0V7
aXJqAZeea2ZUR3YkCLT8sdr4q0XPsWiSE8Ra7zO1QH6wp+w8Gu2jQpXMiI2gEGhtjAG0yr4r2jK5
eDmyqYQmi/vRYGlNchVLu8zft0vPb4MBVJiJoY/yQtqP9a3+yaa52VhC/uhuzBvaGmFWkMgO3x9N
B2l57mGauFMFG5nI7PrXHCrpxklhABTDBFFilVgYSyvjIspmHyO39dsm9Xuup+JlTbtxU7dY+QpU
yt98XvZRG/7TKGfvPU3/O4/zISbbhI1omUZ5ZTk7TSnZ8uM71cGCab2tGBSgw/MhedEOxrjuOl/H
iaETsWinc7n1wX8drSK3KaMTb6M7+TmBmrUDIoMfSX8Ugt1/jqbrbky9lyZToUFi+EGCXDcR42E/
AGI7FST2UAE++LENOHbEEbK22RdzkopbHwunsxTWCdP9HhPJusnbFXBwidGW2D0sLH1/Vbr/it0M
pIKBA3WhjD0BdwJlZ6xeOZU/qaiTPbuq8YLF1tkLhgWfsQtPNCP8Kpyrdact/kmOnXzSnDz7htrF
xh9PGMbU4qlPlnPpuPIcG1pxS7erUK8VzwyO+ttubrqO3AMhMmjzH/3BF8Fld41RYwVM669p7rtz
uUAd2pj5pO8bllGBoddYVjSgVuS5e0dXyq0GCPEtBda6g0jgsOGFQTJPlr4DPncuQWYEHDIWyuPV
RCAcm91+AvC2pwn/NBuD2bE1vDvW/I9HBPf6aDboMoW2A+Gho7pozi7U3W1jNnlkEyr2Z8XW9Oww
1Nn4ucKU7DPihPkDvgHlBtB3VMyDZv6oilRRVMmAMEWr42k1VPUyq2Lg3E67+7yXw4GWzQm5eDVM
p9g1pRRsogkwO5ZMUQBmgpfEKzZETmUbgU5SRWizN+IeY2clfaN9aRWjEW1eCXCqp/VBWBgx5G1D
0up/K8zmyDf0JGp03gfWyVr/RAbXP/JL2RQtaMv7Wu8utVZxV3oItOZG1NtOYxnomma/a/S2Cz2y
fU5i9fUdlIo7FvrnaXHfKI8oyvGf3MkGvPFQdtaZKAOSGOryRkNjh//J4rSmNEz/5oW7vPTY5PbK
qc9DjqPPjX333PDDBZ5ctnpqswLB8TZ2K7STm1/HH30mx5kJVriv5y/2TzN73Kbcs/ytwrZa30eo
qxH0LPecrTlrtEZYv8A4tUBnN/dQju3M22PGoZEMFcLQ3glN2l9kspl4ymrYET20KEYKt74OFDbY
OY+eEKlNt4NdiG1A44x36TO2qJQeWjmlYdPpkASFV+0X0tsObVVrB2NA2NBl4o8JlEcLkT+xL1o3
5WTfMFPiNmtncaOKzgiZbv4JlfsndtvOvhLusBdGrlP4Y2yt/O7eEbnLpEXowUQQLndgXx0n6qc7
3xvY8S99DtcFnQhlJIPG0GKiGejTAKBFmTaQkXp8wMjfRGVF8kDMVpLxaNmH5cxuh0PRj0P84G6o
SNRkRwRgQloATDUSC9BxuNiKJABhp9aDLtU+ufG0Lasl/UQIVHNIBITSKrevS10dZOrlJ4M1ya5D
r8/01KV25Hygtx/wSy/WVG8Jj8r2+cxkydI9AysGKyjcTsZ2iNt+W9n9S5PMryxgAPrymXwmZfdd
Ns5VVDHB2qs9vaIb6m/PFjxzOJo7huDXGaYvS0nrF3AxpsYmJSYS034kNfZrY7nMQedM7VEgSznH
psPFWufufVHmTF4hjPXJjLwnmZdAERQSwbX9mlUcm0d69iE+iSVN5o1q+7TZFcSTqrMYgFMjmLLt
qBiLcUWOIogrI6RWr0NXiQRzt4AFee3NNT9nJimlgQOHfMEg0PYxczNfYQd2sU8i8cLXt/h5Xr/P
QDXpoPUZLol0Ku99WvsGrgJD3LfSmORzpnjeNm0t4YiPyI7bsEtkM7IGn+kJvRSSHcGoZg/IJC61
hL7SmxYVuZXkyOv1ki5lYuEk9T4xfrWBcd2D60yTdiQEWGhceqYJ+41/fhAPg9JpuPMWu2Zo+ORG
XMypE+LYgiCkbfQHIz1J0A0KtUGHnIFD01iPGrxNFU4JC8KjNfEu4YZ0qvlMdOpoblYtFlfyVJc/
5Th6yfBLb2vUWwPTT2zo4z2Tf3+PNmTZE7jxXK1jHhGOSplWXeLRfSmNeA36kgFcMpXdY53Yx9Yy
vkleXjZFaQxbBZ1xQ4rvPzUY6ysPwvTC/DbfOfqMWsBBx/dm9KjgCnaVQaWRRNjPq8CcXWC+lLUn
L37e60lNtPRa38pyrx2wXasc42DbDQ+CoEKeh252937FIDnQAXg+ZgyQ8m2i6rJ6qrtJnnQGQkEB
8HTTdwm2GHi3+DInOV4mubKWSI290EDW9GmBkkGsWOPJZn2dlXorsb1VLdqaziusxzHT7EdpLHUg
0uU8C0pElnb1B6oXaovBfpoTSVvAIZlyKIlq146yvq+GVB4K0CeMOxmZvwIjdA+m9OyozbPuXazp
8mfGdbtzRYbyyyTdJLCb+B0py7JNBpj8pkpg0tkp9EYjzv8I/tSWIOXE8NgZNL1x8eZO9hsbmOS/
WTiCI2SV9vJVOUsl9iACS7GlFCcf1xzxJe146P38Nct63OpsjOeeyObKILA4kW2H4EbkNjYh24jb
wELjTwMhWPzQIqMucaGZCL7djQK47mccCJsa4msTFUj5ctaauOmeC8vuZmZqRcatumyXAtDlQrDT
sq7tPkmruqcsStxpOnuEZ7MKiquN4LOJhtWHE7DG63Yd17c5be4ZTR+R6S8bkZJX5C5NtzdWJrX4
wrxDzUqJlh2W4TotpLd4cUZaGoYvlHP1tHNqx45MZH7MVSz8XVOxBmNCGo7S8zv2HbBLUvcj6die
I4UMWjVX0NzxMhVl7+yBdWrXzh4bLBzNHKjc02/5LJwkGKHBbsZSeigN+0qcan2Vn2uVuu/I19xz
C3Fla6zm9Jm2XnqcGZGSl5sylSUsjClvtRIiTJ7N3mvn5Ah+qxphmQyd5PMhxnSDeOE/BuNCA0II
f6PoLLPauqkOMkDUuoFNuHh0Pf9zTWLjicXAuTLI8FlSOUb2nE5/a9fNOxQIIALisggoweutEk4c
lP0AgwWOqAi4P+VV2by6qDyRyEkmVXBbSc0JXWvBjiUY+bytvW+TFqsxxsVbqj6ctv/tG2bMZTc4
Z2lCZudpIjCipobJpWgu8HOHbyW964AQIiTsfoio0Emd0Of5SEwDK3iILw9pY945fqftumHZeSq7
awvIddLxTwYumI77KG+vvqdwcbAdCKbenwIgUtiRywS+EhJ31j4D2CiNK/qZVIc7th1cijTTD63L
U6kzBHw0LfTybRZhKjtmrPM6w+SZN9L6o9Uw+YIm/bIlc2rLYsuU+nnyCMjY2TMFSB9KN2+2vrLE
zpkF09uUbxpE6XYRfvFNes+h99VXLdEgLjctremYEwQoLunkoZL6/MN5W70pVDC8jS3kd32BudTb
YYIatgo0JgQhDj6mSKZuTPtRdvaT6fiQQPS4wg80GebezJGjLWshnpnK/k5O8oLVjfUX793ZBh63
dxFehou3Dhu/8u8cVKv3ieQz3GS3WoF4qw4cXeUd2pldU4fQKyxbcAuxqiBdDqZ2R1x0FxqGrE6z
hlQttTifeaE97QlJV/ukVPEIQ7Clg7VU5LHbRI8ClkOTYj0kpU02lVtB2Bjdtzo39Y2+eAgOp6m6
VBroEyPudqWw+m80g/SsY3Ln3n6pndG5RI90eahjvERZ1+1kpb13KMP3CuPmhj/0mhYYMwsPr3Ru
TF/kSq2Bp1G5wzbIvY3DEXKqzbq6JAO8bCtxfmoXpQhVsf5ce9wFZqEujp3SaxnVejCTOOIHZBzt
gFJiVHZX6wWz43rZOvOkfbpWTZwAh9YRm1MVGuNa1WFbpOmzsrjFTsWkVHe39JRJWKkhpJ8qpv3x
Z9ep2N52PsinUzHAOVTKsLh3zZ6UhimZd9psnnSgu93Gl1S7rTU5RyeuRPbC4gM4X0FchbMvSABG
DaXrafsdu7pzEsgFh+f/d/XF/5+mRXwG/zcvw5kjaUib/83EcPsb/0OkIfz/Ztm2w1rSwRSItO1/
ehbxHmL5sWxki7pNrfNfbNia8CCLGuKGXiME1HON/+XD1vA6OsBzsRz8J69I/D/6sG/2x//i//HI
CTQFeX+2DSrUMcX/qdHo3cVrKaNo2UelwjZHJz3WHd64yQsZyOt3suoeDThD1qJwyjLk3qJ0O+pm
+4nT+BA7as/sh+cWLP/OLlQkOq6yRoBgb11oy2Xmh6PvP+CmgnyFhOmrgS6ToJFok/y4cGKXo/OG
kJSodWu4U3r2vKDEvZJQFLmDmQe++48tOO00FWY3lVFcDfddBlpmyD8TgLdhEYt+U1rj/FoPrLcQ
pXSBaXavPPth6pJ7lsX+zL5iupp1ekLzbYWp1ZzrMts5Wn/vFGgJHWyG8D7Ww41z0yiBkMMq0jBu
bjiFsf+1zfWTRnhb5ADf+2yKWk0BvHCmqEQFXSXrd16UV6fgx9JkWbLxJHbOzT8dxx9DxySpI63/
tDWnS23G966r7scFnbev98hg/R87O1t2QqX0ykmpPnPdhlAzePTDNq0w6j54jgvfJk0LaWlJIrVn
WJP8TPNmJjdnMxnuowdcL5B9Thex1jKw2/XdKYdwANWy013Cpqj4Q3NOT2aPicEc+2udTQ+WElcT
OdoKupXshEvhA1Qm8PBj7ZDy+XI++kXiBjeWCXVjHRgdyU4zARK0d+xTsGwA74e7neZyW+IVg6oI
tmJ9sOLyYnbVHaEfx77DKe1q8qkb88cE3wSqNK2JnIHsO0tzf7Q5vtdc5zi73i14jT/slWaHz3xp
dxrw9FD5JpfDWvXaiXdlM2KO26xOs+9h5ZT5HBhMJO/rznzSvEx7KjqfZWKcQLqb4HmKcX3VLDQe
RfPUdmuLt7b9zojeYuZnGn+wtAUttzPtleu7QW8u8WuGnx7IJoI4XAYm9tnpOObQtwGdx6DoQbYR
VGQHuT3DyE+sneP0910HAcUwL2hG3uqi7sIOdv5mtlmvQLg/45+P2Bq5kb/0C/BLm+FEi9ynW/ZL
BnjFHlzQSx2mlmW8W1z9tmpWetQkhvZQr+rRyoY1akuAr0aT83216XuB3tcUHm6ZIrNmMqzsczF2
713pv+haeXFLiKBpq3e8gmK+s+jay9UembXlcI0MUnu6Vm11U77S2PI2iuZukhPoLGIZtkmZfZv5
eMFDQ2foEiRIa7v380tpqXZDJTwdhjxByDeCoWWWSFyCNTcnYj2qoO+dZWdBQIe8R0HkzqVCIlH+
TAbahjqj5C8HdsxDPp6wC704fqLCYar2iG94wfEjA9Dnr+Xzj18XZzWM/SaNbT2SvRaIrjq6M4Nj
2EU3Eeg3QlRE5hmV4ghsoGJexL9l7/2MXVWBqmmAE5iWVzQ27RYpOyakBwbWke9/5tANeBTyn2Q6
qxG9tZl196k1jEGZ085ZVlefR7VUuCdyoj7Z+VFCF9iL0Wj2ge3LatutUx8JPUkPRloeulipz9KR
pBcZsfFOvNmTPS7nJVnigAgtxiB0sXdy8G2YVnaNXxLt6ViPTjhBVzpYjPGIYSw28w0YhhexDmu3
uZrrfLmFKUEBm6HhtMVRGfWWB0HeT752WqQif9D/t7rqOc+n15JddoenN6xm7TdzsCdnN60WYXHX
xJEBSIWjpZZT32TFxiGJIiA0KGAdY/IPNdq+Hwp9s9gTeoTGrC6CQTtmnZFdSBZUzbRvNEXnPt6R
+sRZwCQZXhYa8gSR7mh7x77QRCj92tkzMDzjYEPbMIiNaJX+m3umt/E8zi8pPCIuagEVsW7Uxpjn
0Fu7+ayXNRr7KsEF49ZTmPczHVbrRouqn2y3/Ci6x2Yx9zWw4E2SIyktrXI7sK9nLVsuz3FJklrH
+T0aanhdHNFftEQcmYvS8NXHdGE1SQlHX8WEc90wn5uiMROM3+PKDSZjZZfA0IYAHqe4FE561eSM
5LscmDOM8JJkOcxkxCTXqfoSRc1kpBmRWhfLHRE8zpca5b8sGXr6gNQkx8He4+TYpw3UMpJZm5gF
h7xlg6XOcUrWwDWyOy3LXlc7c7apqo6FVhwyuIKVDTpMaTAAHGYl7LN/FxeySZuUJ+eWFiecGvBx
suZwBWRQqHpb69wx7Yh20Hth+rWZxvjkFNM/nbnDmvjwzeDyxV56wfr+2/UwvVya4MbqbGBqPEyN
Tfimk85gMtN6DDOCrKJliCO/lszz2FJv2hmFX5r6GauUUbHAnx4t8GhztmKbIS/IJ4Cp0BlG1gYH
ADgjJ+q1srj4PjeQWqePzKWjxThmGAwIUG3qLL42sxeTG9RBIspRWG7r3tH3otbW93ldwRuMjP0n
dCG2xMpi4vGiJ7PlfsaCHDBSzY+gQvLvLE9UZK0aaQg2q7jQxYfJFqhAXeJk47dOA3xYl6nYa6k1
vmWWWF5tBOIftBvVg16wtV2UG3b21U6ihSwuRH7sC5T+ZGrWW1UX/TOivgmS7Fst7eHQENMXpQOg
LppbhkdMPyMCFAZoBxjmblW737uMTiSepgQHBWLSNCKS5zjjYmKn9Dv1jskyxKNz03BzqMX+ynN/
p+gwDhXS1Kc2Gd7E4nCXuY8xGq1hUuYbbKsssDvtYiYIGxPR1sfJGOAgtAYArJ7bsizYJ5hIX5Yb
u7xgLNgk16HOQVLpBG6JDYkUjMhJzLXrdp/FdnjT7rmS6ZWLLCnHhoYqnuyqV9B85xhQAZhrhNoI
J+mPoyU2+qhUGRxLT+6XwnhGp4tQjkgaoGIAa+J5ug4mDPTh9j46SSgRVhRLG6B12+a5y53ZnPVR
285Jivifl8GPr146EnsCoRnTps/stiq7AxKHKGNh3YNQQyAxBmuuhT4LDyfHZnVbtox+uS1T486g
v63jKbBLDSxxB19M/Iq+3DXiXOtemPmsdG/cM3JiLPs+qbOfUsjTyiIAExK0rZl6KeFFcCsmasmu
isd9TAhZ04pdCemZsisaHYfN3wBq2Ufum9TssLIlIbnHWkF4Oncm2p9Ngatol8zrS2M4+OgdGIYm
sSX7dpxePUiJoYWSjIvduY41P7etfycuEiyd+ww9zZ8i1ixrb9ulie65RpFGmKWZiSsPNSVfRrwc
xkrEJtHUONuysvbMJy7Z2H13/aOmT0/SAv/Vx6E0n5qm/FAyeasJ15CDFym/O6xaea4S7eC2+h1p
TYDFUI00eQnDaEIXiyeRjNoWpnO3/DWF926TrXQ7Gwqn/WhcjPl6fLIn1mTI1/qs3E1iJDDL2qVo
YW1CiAuYTArBIqnMR2WpD8ZwPvwTwHVU81gDKv9sFnf+On0SRnPuQWFYj4mzPjSzfxpLFl5WH3lp
jv60Ozs6ercYOEhqcJA1c3fqLGqbJRkvIHK/HGrdYi6Q5WHWD21Zf4tW7J2e/VlxGVYZB3rSQhr2
IILLmi+z6M5fXfBgU01b54UtGFPAS9s218bsHpSGujBPLo7DHyi8e3uutmv3aPboQ/WKSb4or/jI
INO14qJnTBlv4WuTxmXS6k1gceAc/OVjplCLnfINEd3FolC1+xtt0n3NrPRF1oAG1iRLtosxwM3n
0srGe8LoP7IECqRq0Dxhwd0vo3l1lx9lpqGX58x6+iWsPW3Tzdi5a/91cChe2mE8Lp1OrolJdKqp
PWAnfmnluzuj4nP8H54kcrKH4lEkNyyVg0+LZiTZTun0jRfM33qyiERpWZd6QZBdy2q/zuIuz/X7
yVlBsaJZRrkFsnCETly5vyyhbkHdy2umsSInnivwbnv622Op/I+ZWinnKtNr7VwiV17nFxPOCkpD
wkx8WDWOpR5r9taL3l9h0weJGE8Fd2CqzR5aE66AcbYPqDc2MDI+lLr6pbxjk3ohofTJH+Ow6Mx3
0vgQyZO/rGPhCUYhX8aVlfxXbmu/q3libH6vO1unJYSQY+9hWew90q9L0yLCwXr0j9HipdHt14rY
Dcj6y7awiEjgu0tj7Q5hAqvP4SgstV0y+ecbzcOcqG0jiSZ0f4l32ZN2fUoyUIeJYW/SKSZtBY1z
r8wjlzbdGlLwIYPBl/PfTJKPMRL65m4wR/0jT6cI0r4h5cEUwXRDg2pTfymlBjiPXJw23XeEFRSe
9sZ0MgDQPUc20HeU4SID5Wx/ldV00Kbkzu4oSdfbqNekTUfuNxkBObxegL0OKSQuYIZImA9T+XfL
TpAiBr1d64+F5nlb1+A0zxi/hu4wmQdj8kgbdpsAms9zLNMPWRUUW2o8J4a4k237qlYSrWezno6y
YrAbL/arVa2ADgq1hqaZfw/SekK20uzqofhKBbWkyURvR2X6otTiwvhqDxpDLKx83buK24+qwO1B
AY8zMp2rwEV6XdG0Bt0660fSV91oHb1xk3nOdzI1j3pf28zJvPsuB0cgYjDTS9Nj+R0va+LcFRgL
Njl7/g26dd6ofrUJviALEfULhMU2+QBfREROb1V71yPAMkeYGzYsgHYQzMooU6DBJ4kAJfVnyOaY
4Y4szSDRLln8ZhjJM76EmzAEhzpfbbwWnMSgVCmQBbFCfDjwOjVsVDowM5BveDxMi8yhmApe65IH
tivBPDGjBHSWOv42znrJwHTa+k37a7rGfdmBSS0bg7jAmLzeMilk1E1xfXEzQTPRgm92vVYLZ7UM
EcJPP3CazH3KFIhsfqUz58NhERU9JCYXhufz/RDjv0wcFZ/JDETeaUpNnKyxriPJSpC1IYJ2CHXG
QRQ5lVLblp+xN5NWpmU9LdpPQiCip+cROnBwnTBQNRb9Go1SL46OXf15t1nyUn2mse7tG7DGnNP5
5G5moT7JrnyN8xpCKrsTgjCPa8/VhgWVGCnzLBSP+VyLE6UpiCXOqrCrMjhrGDI16+zYnHCu0TyP
BioNaKNsqs1JA7+QMbfFQZ8YMZefDb99abzIrY3syyhnA2qnKneo46H6Dsxg5nScglTJlEDUvHTx
2+B2/e/snVlv3EqWrf9Kod5pRJDBIYBb9yEnTanUYMvTC2HZOpznmb++P9quc6S0jtRuoIGLi+pC
F+ySbeZARuzYe61vId+mfS14+lg9/Is48C+nxrJWdTU76yA1auo6833nh/dYezdylBc9EkbFneg1
4ZeAWy13jXcRg+2NLGGG095FS7UL85qBFZRzhHswwCefLgzbMiIEsKnEVK0Rlm9z5ENmF5w6OHKC
usOHwgyklMa46XBTrws7v5DSOsSUapmZn9dD9KB0so0UKXgRveosvFDVPR67u7HxrvuhZ9RC3piH
tRB1Ut+l66ZTZN/0zWdfR8xKs3sCIQ9VGl6k06fAXfJHphtLoc2cko9GXu6JCz61KdqcYtE7R+e2
J268Il5b0cT00gg3uTHsyZu4tvC3lk13HfQfqjG+jctl6DXPW9srP9JVUGcuJTEFY9GwxRqKFoFD
nE0atHKXxkRdGiHlqQ9Mlay/bE6nS3/sr1JTI04gCdlp3qkAasBsPCjqvtnqPgxh1fEYFxfQ4W4R
melDP8bO+6qrBXP7edPMDKgjDMIWOJW0zxljGKy7hdwbMe5mn32KASJssya+Q4pLO6saxvMmjG58
q4REJpDuJnl1aHt8VvTf34JT1OuhS8BdGB9wRlwFo483qDCpLvHerPO6+hgkEz1/U94aumFmVKfw
ySoQ+RUtiLSkfO/0LoF4hiHWokIJ/2iSujjzxaAvcUdPtHKgM6JY807rKEHaQUMRBzChuDvSWN+r
YL4zNStnj5/swp8Z2wbhJY0hPJsZY6K6tgAru9j7T0xkJEAl4qTb2kFwhn6VA6JyieUb3xI7/bGv
KKn/085vp7Nv//rn97yOv0cTnXRR/vDFYAdtvnRPmvr6z6b+Qld1GLk52hU2pCGpSb75SSaCrrqQ
phxhOYJfuK71p/dSmm+WYBLslR6idUlr7k/rpRRvGA24psbzJqHy/Q6X6AhCyCzQE6ZnmWDAwV/B
SaTh/4h5hYZt6pnkXwXCcKa10zCJW9VMdk/ABJhbACn1nSCj2/hBrQRIBd/2mTQguZg5H9OQlut6
jqWBwzK+hyb29LpZ3hcVWugr2KSKRnJv07bLWiCmw96JyOpFJ9D4SyKplXx8NHD5b17atJD2mQzg
hHaco0tPyGPSoaqvOJ7WF0PodN12zC2102BIsU9WbhhcYoxsztLRqtm1HWdAvmjVZrB75ZXw7R5/
CPisGOaYzFOYpiw/f/ThDxKmCs6/q4hoS/peHP4gvaeKiQjpyUgNvQaSyyZ1cnk/YKByV3FWoYQg
tyZhKGJ54YUZc95c0VFm137lxT3zDSlTKm5Y5JWgsxa77qMXBwqBboFpHAQEI8xQiQ+OiaTWgVO/
R8OazMvsbhpbbOn5BEBpozX2VkRnnb9/+ZUc+YKXWxQqG7Zgy5MAuSQPwuMXYiM9XLCDV4Kb4r5A
BXE/AlFE9D9G56nM5Ic+AyBu6Kp4jyo2+LG2/e2dutwNRzeqAgcHPczSFjTjI1dyJlTj2I0+xEEd
vo+csb03LRMzfGsGJy+/z+VR++VKngfDjHtTw05++j4dZFp2EUCBocP2wQeccmMO+vrlazz3bmCg
aXzgy1jQPnrc+8IOisC3DoGvSpJmg/FuDITYtlXb3r18pefejcdzDfPMg3CoGGU+/tagy7jxEswx
8hDdVo1TXXlZpV65NZ57Ox7UahP+mI0J7+gj6xIctk0aXeVST5SYAMTOhKrUbVy008Xvvx+Qf64F
jZol+fhZLQBuSj8iaKTG7d2DnaGDFHTd+Mrt9tzHBhWWMa6tuNuco6eu1ehl2yS6cnUyg04tA5oo
ef7as/007JF3wNbCamKh54CRa3nLmPfRsz2UiKOBuV4VkTCNDYBQok9yv0ESrtz6Y25l7VsgjDZu
HRR/rMSxl5EIX5rSJVxR8pj/9mcL74qnyxRsC+r4Tc8pNWaWeoemzeuzJJjFaQ91evvyRZ6Orn+8
Z21Jze0I5dFVy2fy6D2TlMFqXsmDyWhmFXeQfroi/xCmyf2o6/OXr/XMt+hgUqGl4wjAb+JoyXJb
O9PaHg/EYAZnbudPi0PWfm37WP6VowWDiTC3iVJQOcEzPH1HcR4CFU7NAz1p8zxrwKtkdRluuLkK
1B2iQb2+SBgLZCqcimP7o+2gKKxVbO3nzmA2EKX+OzK547d4B+Bd16KmiWrAxbHJ2nlldVtezPGL
hXq4sJgtAWnl6ONXtGIq0zQPjlkbV3PRl/cO9LxVPZHmnU0B5q9B2Lcvfw3P7BxsG39d82gNakOB
aQhwOQBPS+ABYfgbjmN2UXr0YULkjZCJ0tbt18Q4T3uncYybl1/Ac/cBwW+YJxFmWI559Jx1ZaMj
FpWD67fjtjfq5nIMw+iVm+0oBPD7nb1UU9KhYQy11FlexaM7uyHkkDAlQQoJT/y2Q5ffbcwQVhUe
Bt0DTGjo2iSp/YlZlZro1KucbHPHy7cKw0iwyazUIa3TyIzklQdbPvPQOTx0MPvR7VLIHj0IOJHi
UlfqwH3sMULGNw1yKb1nFGNuycWO3lfWkG8kYyPilzJ7/AhdT27DqI/4ldbXvTJyROMYXnLEDfs0
a4dXFtzvlebxjYk8Rgu2RB4l7+gmQY+nGVmIA7xHfLbQfZYE8r4/b/pGnRb2GL3t6qb45ORMrGvO
3R8scJ2cL6tmQgFIdb8F32iejWWenOeZUb77/VtoSebV3D3UQdbRy3PKrhEcIA5GbecnzcI04ozY
Xb58kWe+JhemLzWBcvi2jvfRxXUaJUF/yErZJxgPaEWjaqUNOPut2uXY089evqB8ZgcCpQ4PlcpO
eKa37OyP7tly7ge4q81hBB15IVvInPgU1Ge6Pub1UOdMGkYZ4oKdxCAvVSSZZtuif+vPFsfnl1/L
c2+ewwwPkEdyIsTXpy+lwA7s+E59QK8qCDkf7lxz3Eszl8DPxSub0HPPKnJYzj3asmxOl0fvu81R
LAO5ILQJ886wzLcBuNcniP2pxyrO9Sr3E9Qg5ESaoKrg4AU+DIRu0oDc56kNsWvW4pVv45mNhBdF
VWATNS2s462xbmu3Rvp4GELOFZkpSartHgZP3OMWXDvzfNK41u7lD10+szS6LH0WmyPcIfP7DfLo
BkhAgzZ2QbzvQFsKehc6Efqu+Jk0tE4l+RzKgbdtku44fzCWNdTqbjAKb9ECfw6WeuTlF/Ts61kW
KR4Cm0rkeKWyvKrXbc7kKajPuOFzpogAUH73IlqyWXPiX6oDxdH9yV3P2Lke6qI6ZKMZ3kUiat7J
sHB++51o25ImNxewJw+i0tOLFJKozsoeDlmn6q/W4JAAZdMxfvmdLK/06arJRTxl8QyTHMOS8fQi
uaELw3aGQysG8y1EyZbBzEywcIxmNXvlAf1eyBxfzIPpTC9E2axOR7XD5Ih4UGF9IOwFQwcM9OAG
UFD03iImad4OowdWE6zwHXLl7mzkVPNlkmZ4rkTCczzN1SZvNIx/IyeCr41bRkRDC9SBRK0G5svL
H8wvnY2F9O24S2S7x6b2y3KS2LY/Wb55KOIRXn+LeGreCN1HFyg/sdB7jR3B6dU6s1bO0Bj8N96i
06Dh1PebN8LySjhI8JhpmjxaHN1tCVQQL6wmzLguYzfbJRZRROKVL+f4RuAinpTAwRRLGi2uowPL
5HmB0QbdYcjrBYgTD5d4alaEy8SHVz7Y4y3j+5WWczEljsNB4ehKdKmk7nV1cLJapSeeEu55NGhr
FzV40QXT2hP0YDc1HB4YRIPx0OpKn5utIz698kKWB+jx7Xj0QvTRhgE2JHDMoj1EqoG87cn8ujLx
KAkxXFZMNbZQHMK7lAls2hGRWGLV303eiDDfCRBJYKhKple+6eWtv/SKjh6QcZqjuPbrwzwYjMRZ
bL/5aQPiYXBQjCZoNFu0xdskCYeVZCD5ylpwvHQun4dpk8xEV1KatC+ergVdHi20nubgZnJYY4wy
11FjZ69c5Lm3uCw1mloB6qdwnl7En5UqcC8cgqkEbuSoHPYGJ545ljsvK8KP+FfKk7HEN0MjX7xy
8V+27eUtWoyVGcQvvQbv6CtPSVOddVsdmsZDbMm0ztwz/57fwlHPzrzItfcGCU35ytQSLE3lga5b
4VwJHuw+B1nt4Lix4BoX8Dn+BzejLWGJaQ7P7o+UmUf7qBUjc5Jpwxkn0Bdzn9EOZPCHeM+PjY+9
9iGVhGI6ZaLzZSR6ZNNFqH48P74tErPbF4z7vrzyio5PestnRWmD5nyJneD/nn5TbZ95oD9bxieT
YYDkDJtPEoQKYxYK0Bi9uB6Yt09NtR3pH0WrqGCksnFl0C3xV+GAki7SyFiUt8QN+l13EkdgsFZG
KmR/rrIqeXjlFT+3srBks1iyTFIFHa0sbCo4rIrswDgPhY+VKGcZb84elIABmS9qqRZ+WR00GAx1
I9rrzg7cB1zAHJr5SjPnlT3kuQdqOdEh9LeFxxL+9BOs025kOFsepFGRxlh2AgOZTBEn/Q/et3a1
R5aRS1XiHD1TWLCxKkbL+7aWBI4qq++TomRaGlSjcYYewZrRheCcJrIzwUcNAcM+OMBo8DdaTIZf
WcWe2Uq0EhwXTbXEMRy/HNBmASZ9fYklT+9JPUpvehmGn6O5HN6+/M6f+YA13kBh02jlYHW8grsE
qyUYYS+BtI1nKssc5sNQr16+yPLpHS3KtCYxSpA9xQBHLdvIoyfTpVrHQeRdlnWnTn1/7BCJa+sm
SUpcBhpT6OnL1/t1hdQL21MSYEKLC6fG0+vlM14qiHSXTWQ2H0VdkgE55wOOxMGD87piQFirC3qW
qKIsOUzf8h7b8ytfIWvO8bumSmNaRYAWZ+kFHfr0VXDCCkeoTJdWqBAAoTPBrA7Bu/041rP+aFvt
cOdom1lGmKCQ/apUP4DipAvVXI80unB+Biq0L+PMB4+QaRf56uyHujvLdDB/TwaYjQ/kJBHyDaZe
nBsdAiz8/y0fKhAlMmTTOQsQYznteJAzUIkqtquvDA8Q8thCgq3EeV/XK3fOMQuQuRXiVM5c4x5x
dXLTRzViBbjG1dcWw++B3Kbpq+00gdoCf2/IE4B9djpO9mSdBVkyNpet0484PDo7+zq1VmqsW1qn
8QZBdHfbKFn7a51y5mCQbPrdogjuJvwTZvLNzU0GzUMvjdtq7ot83ZsN+dCCcuYsiYvhU5lbUwLJ
xJgxgiQJuQJub1mfF3lTSUKpzXgsmGcPy4CFG5yLg+YvhMi78zHWHTm/o9VBB2fWJVdhHBIGOFVO
RltolKxiJxomRLkFkQWvHa1a5EVf0XPn47rBZI/rpVbsJRxCp3xnITqa1oWuvewk6wv0cnHfh3AE
+VtkH4DpF3B6IVh3jK+VY9qXvudACJ/0GI07v8NQfQ2i3zux/IY/rhVJNqeN5YPhjiMxbLB6Yurt
5wTFY0uEQ7VC/wqxxSsHDJ6+V8+HjLAp3M4t+Raw5KTpbWonJUOWBDFCYX3Jo3nXxkQebGLiIN6Z
vV13G90v8mHU1Hm68WF8eKhPHbvaWqSGYJBr+HY2sw7ggWbAKrlnUvMG3YkpD6oZXRY/v4fqB3xA
ptu56Tocv3y5n5J4UQ2Q69dwdA2z3F/H0LxydqgFIuZCfH9oDDq//myMn4vOTOdzCBKTQZ6tX38t
nKSZD1UEGQFqitum6yRoi7dtGhDZPCkvVgBRYilJz5b29dSayW0AuQzmy5RWiKSq0svhk45oEsgF
I4+LQSp3NRQWQs+txgOzNNj4NXfFlEMTy2oL2UFY0nhFxDoBtupAAhKHrn3SbEPoF6hu0i4mQQKv
yBfVhq3YBVbuggCdxnfWZDrZTkUxqetMx/CAj8Q8vQMo4LEliiQKofA1/XVPMtsNBhCT9ET2fASe
UNK/4XEq5a7utbnNIL5duLZVkguHLDAd+gZGCwCtM+waCXJFje5sgHB957iTJCSqq8N3QEFIx7aU
cQEPlyAaNOEgPzKv7Jyzwsjbd22no6ux9UlPj0Jgtasli+R9S3qKtTbHEO1vNw+KNSSoGlTGqh+7
H7vob0WW/f/qZaQJ8vfih310P1EbPnyPuf0ullD8+Z9ORvsNTkgszLQ76Czxy39rHvQb/kdBThNd
S35kLkjpn7hpy3pDie3RgmJiSBVAffATNi0xRrK1URB9b9Ty09/RPDzdorgDTU+yKzP9ot2JMGOp
Dh5tzM0E2SWsZywFPaI+3TZjR1KyEV1Tg9Zv3doZrx99Ltc/9vx/5F12DTivbf71z6eFzaLvkCZz
fvoBNASYdC0/f3RBG31i4vQhGv8xjTe1JNUaZNA9RwN/9/KVGG7wb/1VdbgWE3tFa0ZgTWGQxkzt
6bWE8tLYa4nZmcvJDOSWWHQ/FG9LbRko8rAA9Hm+DukGS8o8PYp4RkMMea5O5S6rHWRwVOQhI0i5
9mUMx9JpLQ9l0dB8sxo1rovMmJGp5YVwQTVZ5cGF3bH2kZ1GG3oYyduuJWRll3qjBSGjc1JrzyaQ
VmchET50O2XZEYJoZLL4OkoavTu7gAh4AmCVyN2VKQD6neacHwPazhKeIpnSfsuo2sN91GQeQavY
HLLmukDibG5bo5ySy7gMxq9dGTUXNcWi+yWLx0JdkozrXgd25F+WeES/pjjLojXjBeImbLMpp5FU
bfhjKGnjoGnhJC15HVdpLPzLArCipZG9JlDwQjD8pJs7fm3jF2PtLLw9BQN5vEZjpcNGhgbnO0SW
qIpPl9v7axD0Mv2UG2Fr0RIxshicG8hb0jgEplooTT5Z3hf0ZsZygpVReFiNFFxchw3dpC3KuDDG
M2BhGIf+PxLskCVxuWojL4niDSiPYvhYhfFQXdqBkefvWPKnAQtGYds9W3MlevHeHcakmXBPWWMD
VTDyaTltvQHXAKnBkKTwfTijQYbwavJJGLGQmVV0U7aJaOpZnceZEZbuVdtSMTQ3kQF6JN2UuIy7
YE0ab4anMlNqKgE3hrY7X7stMyiKFVRsbnY1d24nblmUq+xDEOsYAutUhiYL8Iyk+UtKLA9WEd16
0wRUM+fUDG+q6ex8nWSqqau1XYZFiicY1JPWNDTsqbqlAdxk11lkqCtwzEazg9zXY1BQc/2Blgs3
UdU3oEzL2izAVcS0B3DpdRpQODlKPQy81KIF1jpxdgpgafLWI9YmQp/crP46x2Uzb1vAWoQ6i9IK
3nd1VuCw5F8TaKgnnIXBFVTFCJOX6Wds9nzWxcbMGcOu2J2B0XWFdit4AEOLAJIoBX3iazs6tYZm
zjaICnsKpQzvnLswoZc9ng8sx3ZkfRukPZTnQ5PZBdAszmWAyMYqvSBZJ7RQvooJbaugoEbCZ7VN
c+pX1fJHUSgx2uWpYK5qJAKtLswNMEakdhNdgTMtEacxpr9iFWEiKR9EkaoEJlY3BReNA7Jh3Ziy
vqeysWHf2NF4FiHWFuelga1rESFjV5zPa9ySbbdtCCmjkgQZPXf9zh9bg8KAAZlNDkbSZ/0J5xI3
2MDsKeVJ04gpxyVOtsrKCqfy1JwaRxFZUSbEkcF2DlahGdoM4UuDs6ewqybZZeBu10Md2/kpwxqH
MqTN8UiXtPkI0TDaRF8nVK3NaYmT6F0iAzO4hD03eid2ZXbybTAqbt+tkaYqfl8U/ujATKQnFMKi
hegdfxpzw6BCp/Dt20sGoD6Nw3E2wIs2GAQ2nTJhNAonEs7aislt2+e4HcIzLPhpRXfRD78hFAPh
E85kpq2cNMHca+owWGwI6E1H4JBvIwlEbmc7JYFJlZdXF8lMgxpF12D32z7r7H5DnY+zJoFSNb7l
rhzI1QrtUN1hVcRks5KUgkg91ahZrD9x1ENyf1KXoGAhb2v6U7d+CG4PAa43TsXnMMcpY36STBdg
D62GmKeZWicro7zGaCuFiRGoaGFHD9+CiiydyiP5z/eL5r4nVogu1RpCoKEGiD1hk1V337ek/9RH
/5SUIS/UR6dfojZ6Uh8tf/5HfWS48o3D6MRUi94Fsc+/yyPDVW/IrXKZdqAdQTa1ZGP+rI9M8Yae
0NICZUanmfBQVP27QCKMA20cNQYDMsmf+S1R6FEngRrLQlYikNrZPGXusTiT47FlDLQ2tzkeoYEG
XVScRAlRkcUUKZ89SkOE73vjATBZewXoN4hf6YA9rZiWKm95BUoSCMICbx53wExCrou6gs0SgBgl
ZM7CI0sYJDwu/+rRd/JMbXbUCvp+JWfRQNG85jfHnV27qslmg3i4BVxEeFw52xvyqbNX3s+vnyjv
CDUvM1+bXDL7qEWOoV2gylBqa/SJuKoLPE5rmMIBmQmiFWpnZml7WlW5cXDGzv7Qo+GIXikNj9qy
vDebQpw8dNpR9GfUUdW7dFKIvEIQNNUA9UrULpfp5Gv4zU12MjrsvRY6+Vd6UrRPn9SjyzfpCLGM
BZAy830eqxrJb/Fp09T2VuQl+1MRRqHA+5FaLU1FswRGTxkYnLU1VO11qKscgb6woSnpMimugtZQ
d+Us4I73KFj2eemkNkAlp/qSRK0G/lQE+OLjWlsXlZwhkZTxTIrmOEO8X2ns8AnVrI9/gzZGoLHg
SNme1F6o3gmvyMaTyB5R8dduHKlvcdgYJDyyIQ07Xw7+XWhF8Ue+rPjWTS11T746xJIJhXeLz0vC
gnIq7cCo0NHn2WUfvGntMM3uVDKmJAVTs8SnXmc4nwJ78tXBSnXY3SVqIqKCbDwgRnkCd146s4Vn
vM36D+4QRvlWjkqXB79LzbeB4yLVmSI3vqM87uQJYFKlmBtysF0VdFpAMdJVwukYy68ozEhicLLB
uijgGcNBp+Hf00cXrUMl1QPmVrJ3L71ubqYtSBlsKW5MK3RJeST5JPa+00m4KSxqb4NQwrJMDEzH
7dhlGxocdJ1w9UOUa4syOMvr2au2TgaNYG27zHtoBUGtVMy8hlXqd/bBC6PxXVAGg14BPpqRdKSz
t3eHDENLTYz01yyFeLGmWKkz8tmkohcj4xMRJUwtJmfG4uvwoHQnQ1o+GMha38KfgoOP22PQa2DD
2R+VxjZJ9gI8aiJpkx6uR39fMC8gNCgu8NTUng1GUXlj9dUnLWg9G408rY2hd7e+aqMb5F/hXjeO
/kjES/gw1NF3+7hAheB6s/UxtfrqpGxA47rK8C6yZHL7i9jQ6hPoz/TarCyw/RFI6vO8g8KKOcoy
L8dRk1Ezz1Lf9MyUakrP0SlAFwTmLkiKKNtgHWm2PsgSZz3kFHbr3lPDAclLB+guG5mH6IKMWg4q
Rvi+TPrwpoSXYuD3KXV3GtBdY7pIK23rxd4Yv88A4ZCPFnBgcc67LkRNUc4VwRKjiv15r5Mxzjal
mZEf4xJPvw7JdAfkQCDOSTPWBt3SCcY5QQ25BcG+M2ZMNAgTilNFaN49CAhKt1ynnEGwsHnUe6Si
rSpdxF9Lt8Bga7WzyLal3bfF2swcw7qKMeP7ACq6vAXd3RSHWEFCXkeZP99OHY56r53Nr/S98OKM
ZGTeTEXsXYVEszgrSX7CXUUOT7qK0cg/uIWXX+tIKIiGaRPfTOj0iVH0MSZsGF/EGIJtA9OhIbLP
Nfmsf+iceQ0RYmn/mV6vfy8DAQAk1DIEWDfkTrVqoIuJ01I5xCr2aT0JJnfQ59dLexabKlxyohSY
q3lrIUjAWdVFwnMi3VhfOz0+ro3Z5/KDn/lWspZ5F3APUrtDM4ly8yA4BMFj8FrZLVSRll9Xhhg3
odnxxVgoOc1dJIpSbcwBrSqmbT1DgXOMcAU/Iv+CRntklBi2uLzzrBsdFjLDtHaQhkhx62L8npvI
s2Cf0CNDhDYv8gYshnMaXFkwfRqIY1nvbZylfXoC7LUMV8YgcihBFLLiZC7HOl21PDt0aCV5vyst
c7oTnYhMFpeeSIOxqw13A0ixFFsxlryz1rUwUbFrB8G2imvYfCOde0QWiKLtdUnVmW+GxMu/eIHK
rmfuXoKMqpB2oFUX85UzGbkknLP3v+qujNWOx637lAaGeFcZdurzRJB6DwHHpadaC3OIScUsAesw
K6rJDsony93oGu7eZqB6fpcVceue5oWFOz13vL44H2g8OOsxqZ27DgE8ICSRQ7fzAeDKV3a1pz2W
hdAlJYMjFw21or+1tL0e93O8ghWoy1N7a9D2v0mbm0L69nk8p+WtIh/klZnKc1ez6Id5rkNBRlX4
9GpzMRASzvlkG6WFcT2Y2bwZBgO3vpWqy5Cwo5cLInP59/7qIH3nj5GkvhC+mN5Qqhxdr67zuWYJ
UduegNab0CNvmfTZzh3Xoubot7Lj3KrXQwhAZovEX+R3ZusZ/qYlJzfeorqga1MxgV4wm40imjxv
7BWd3sAnzymfhktLB4Csq9SgP6Eg+rYPOTuf+9p089f3gTVHOMvsjaoYlcrTzw34NMRHjuHbtBuw
EqsG5tq9CvuGjWhONGQ7DU7xrIoz0WxGSd+DpCATkz/Rg073owD83zgF9Q9MP+qHf1x+KZt/7Mhi
+9JGRf5/lkt9LQgKj4Kw/b9Pf9v8+D3eq82X9suT34A5idrppnuop9uHhoP6v0P6lj/53/3hzybv
u6l8+Nc/v8JNbZd/LeBlPTnfLCPHv+8XX36Zina5Gx/+6hgvf+PHiUjZb3ikbCz/nDloGy+DxR8u
OX4iJNJloRYBs0n5+ueJyFhccgzs+ZsmRykbOdqfR6LlZ/RbSbISDuNkDlq/dSZ6+hQuF+ZQxskL
8wxPP6/z6d1kLGYoK4FEUFiagF7kMPuOEJydnVhUFjC+H300rx5Llsvhi7NcC88TlgVxrBNVYzRg
Cy71qm1oryb0TUC/UTe9fJUjsdrPy3DIkqgAUD5wbHyykoWpMVdG2lKgUcluXYa154kveNKBDRH7
GwynftPkzYoMBQgqE2t6MSrzlcPR96v8teL8eBUkoyFgNx3erjpecUaGNmNJmZiVdXEfpyK4YdQ7
xxCGi6KwvzVdT0xPkTbnmQPQhugB4kzoXS7ZJUl5nfcQgGIalWt/TviLRJclfySuWd5WaMpv2z6J
13PRJvuI+j5Y0QSTF9IQ0lkTCbjyQhIgd91Yq7Og70c6tgYu5yoUPrkcAuxe1qbim1f7iaKOc7k+
qipQa2ZH5yUfPs/1dE3B7h+cMpVEmoTFDtzI8A7sMtAr4Kob9uJsXkt3gGX3/fv731hVyof8bVs/
PLQsK08Xj/8315LFJfv3a8n1l/TYcMuf/7GSILV4g5MIAaDinkJC9OdKIi35hkkMyZhYqyw0ZH+t
JPRPuO8WdxAjGtoOrEs/WyvLKoKUFpUMp2caIugO/72E/nyOWX3/1k64lAZ/3epo43BQcRhelqxl
vTo2RPRm5WcALKa9jrJ2I2MX3yuzDUbyEQ6IEnpMaU1bBZlu++jzeWZBWZ7kpxdGorl0VPQizqJ9
+vRJFyXH1EQO9d4LmbP0TkyLkzv0VI7sjS9faukk/HKpxZeE84ZZ1LFQs0+rcCISsd4Xvma43fbO
jsNx9Mob+r4qHF3mu4THwWMoFN/203cUBU3QibTq9h5gzhVVIugsQUyBO5Em2iIrYG1OJTOievS2
7dJSIpzNh8UlKk6cq3FiYk/+WW5tZrOqT4yZGAB42gWiexPQwxWEeyAfqAYAG0UJQk+FpgLQ83Qn
+6n5kPQVJKMoND6he0hX9lwxaYhIuj/0rCCIHMZwuo0z07xT3VB9agPpXgTheG83sUClCrLOZBgN
stmHdU9EYzZ+1rMkWP63vwwqOaaBUrG+4zF/+imZEiq4HES7Twa3I7IZ0KLfAVV5+SpPd8fltqat
hclJSf5fiWMbOenZKmgGr9nbc/i+rzZWdwgrgnMsx29e2S3cZ24vxFQmPqfvXbtj60jTBWNkl36z
96doV01ibQZEfNC0iKd12n0N4h3BKCudwORCVjDZ9a7r25OGM57XdmQ5XZsd+Ln4DIrWQ2CobTh4
J5m+Qky+GswDXt81fMB1SPKsnb33aNR3hJ0Mcw+pbi/r6z46JwikbG59Ae1VfFbRhxi3ULEG8MZo
lNmq2AaJuY0pkr242xk93Oj5hDD31eh8aPyruJgQgbVMAffxTKoCB1rnwYdBOMcXQ3RLMPwuleeI
udalPJBmuR6cneUFWxOw3OB8ca30yivN07y7rTn8vPw9PvdQWVgGTE/QsKONfFQ0wzvAmd/IZk+j
Ti74gx1jEhISk/whSooJ3KGM9k4wf8mIczpxZ11vwiWEWCbJIcpLMvP80NhkIVjqombSmvmAVdvu
ozTNXa8eeikhjMZqZlPM6xsyFaLrJIJ7pA31tnWRyrckqq1lA23NI0MgXSh6iWv3F7qgdeUo0uPJ
MpUbItjyt5ADyTOgVOKbWhIN8zI8e/nzWGrL47WMXrvLYq1IUcLE9/TxSbAAlXHntHubhNqN60fR
DqLAdD7TKF6r3Or/0AQPrUIXbGncZ9bHoMnNs9waBcg/TUK9T7chIkZ6gx6JAxCWipUUvV7nZMBD
3SNXirhW/mWoqluES699oUcV3o8nE5OGoAlLYe0tXIrHZ1WjY7LEB9vuM0IvyUUOSJcItHPSlpPa
IhbKoddNycXg0TAsZffBjc3p5OUP8Zmtx+KWQm6BIJhj7NE9NRBfLBIi+vbMqxblkhFfGMlsnzCk
fM378uyl2FvpClBCi+M9IVdhVTVz1+11xexrVJPcZmYiPoVdH77yqBwZB398sqjBkUowIRFYB59+
skK2eDmweO7TUrQHhrDexooz62bo2+GCD8MiznNGOjHUyT6UotxWZt0QlVdMp25YkYzTFc7ObOPm
UKeZ+Yr49Mh5ubw6l0KHgbyg2EDnelRTB24xD40HgDaofRzcIYA8+hohLbWm9ACLWR3kXCRcurU+
+lUELGeI/VOyKoZdjhLhxEmH+ZRpKb3cuRcHWtjmK3vGr6WQK/iOmHYxM2UMdlSRKD8IHZCx5b4Y
2+I2y+tiG9I5P3fmOj8hkTE5i5vZ2UsLcuXLN+QvOwgg9cUwuxQNaJCOpzFVIGQHYju/mNB3bN0p
KTdBR8f2d69ClUdVyX8krZRjVXnZ67IHiITmFl/1TmTINWM3N3YvX+WXnVdxLF2GK4LyjiX76OFy
AuHATOpnUgBITSrr+rSbyeWgmq02xvDTc/6fA8c/vx8T/v7AccmBY4ie9i74Kn6cOCz7DUNXRPQO
Zn/mpsuc90fvwqI/gf6LAS83AIwKl5v85zTXQAkHcAdLiweK6yfw4+eZw5AuB5XFt+Xwl+gDMOo9
OmS8dOiAFPN0YcR+zVHIVcyNKdMEXcSjhy3zY5Dk5jxSlnqYMHzYcvOeGCZYlIlPxEUuGPTyHgje
8FS9wzlmn4U5OqtIg5zOPTO7aMw6fecgQtqNiVGDmBbzJicBZd9oCQjXQU0SzA2bIdDv9hypW3FW
li3CKQ18eKguame4sJ0M6ioUzKyv19Xs37ZzvuXFlbBxl471QFwy/eb3qhUTrwR2t1mp85Srl51E
WT1cWfVob6YyBxmooQQGKFNWRlKCOyU6UhDqtHKk8Ydh6g8dk+MAWEdjhGQWoSXDt4N8tlRQZQ2n
PP8v9s5jOXIkzbrvMnu0QYvlHwGEpggyKDduJDMJreEQ/vT/iezp7qyamS6b/azaqisrSQYB90/c
e24zgSlNsrSOqGJQH/d+uOTdlYjwsSwc3lSZO2mio41tl6/foi8p801g1beDrdkbNh6X2S22cVOF
yax2jWh3mAsZUi870K75WuqE1I5T3xO4k9xBSwP+dg1mN+21TN0bm+RQoUU9+D27LII7o0iJJQRN
bs3AH9OoZt4Qu827cGkKy8FNVpll/tR7zPx6jLRJHxxo8I5BtdWQSCLbwtqj8vFXswjWLKAib4pJ
nitzIliqJH+oOhBxdfrV6VZ5zANfizTZA9dtSeDspP5l4foOB+cHSuFDomvnprwQSUxltRlzeRMM
QMKLafronInkBkBxD77RXaNyDs0Awv4gaC/hQubIwyyG7+ZU76fBeOWJqtaLPzJsHR4qszo1kyBZ
ajSh5kr3XlXLz84LstDqq30wziPipBmo47LLhxy9u8iZ6ycK8mP5I00p7m3nTrk8S6RgEbyE/CZL
NSj7y/TNJViu2TLtS0eAkWVj3OuKpYkts91cFKHmOaTcZzMA/JFiCeJrl91lZHqtZDwWEB3Vyaw8
e8sNmG4mSzygL9/0FR7/jFh1wZpjpzf9bT+lEgQS60RpfFW1Hcpl2Vu5PLC5uhY3yCc7ityVGBoK
+Di7l3n+s0+ds9Gpb3MCO+KRpBXVBgC/axi2CTxWLfBSGwDEVZ8++fbwhMD8Nm70R1vjT1BZAKRd
jNA02yJEV0kcYrKvVXtI3ArtVqpICYtBitsdq7oR0xdZPus5M+6gFYQQAy4EeoeWD8tOY3luJOY6
E8OPeBjWJgkB0Doe027GxBjjo7RwAiGKksYui82vPLHMQ6J1aI3mgI1KTcBNphWHNnc+CPiLOlLh
OskGatkHqiVu917FR+cadNr3IbZA1ks7gVsAtvkPd3EI2ou3JGwjH1MGyXmzE4cScRUvP6zHFEVi
WbJX3loeWQEK7DD62GXucDzwzEwUM/yi8e4WRB9bOpEcoBge6xked2msMpvgrpTvnVd+nbcfk73t
ySz2mpfRd38krLZzojpYMZk4AlTDmjXWWdJLVlzv0zAZAa9nVWsGSEbFotvNuyxmiQxvKgEMjITt
wUeFtxzGjjUPH9OSOl9ONtpQzm1Onew6XCAHck9Oq56861nlTuXaX7y8Outub1d3HtFGTBKatITz
jowmPQRda5Q1+Pqy8XZiMReYqQN4gCMXOuiDfjJjM6TGNSEsjwn9ozvE1mfXlP6dHiQpaUmaNp7h
AdtEHTh2sydimEgTS5WjsyY3k8W3PxBBsk1a23phfwzXm3Cyptv2reV+xXpMwmyHs9GC8IPS5+hk
qh0wJHdxC1ewy/CyEvDaYsuLrWwkj3PRymiQWpFtFPeNg4pZ0jW0REQT8T5YOuBDxP33CiJKJPrO
3yYwpt4INV0JVA+F9J21biQxBEh7rG4EUY1I6IhEG/JX0iaKD3hnt0SV3GGCwJzVV9alFsjTmloQ
ZWm7y6NlQEqHnDS81Z1PQqAQz8RoZbBd5A8kL81uwAF6Zwwjrw57184hYSmYd5XZHeAkBgcyQJep
Xw9zfhycCbDEuCLBal1i/sDntpZ4EsaMyL585IOv7yeUGWMQbHPwvZ1mEAxO2gUnLX5tdTCmalij
HwX6Wd6MwZyFeTNc0jSFrTqKt95KCe1tvNM08n+QCqPsAr5sqTM/TojC83YTZM6Wro1o6HToyAbY
SNQNrUXKZqFNQ0QuoDhoCdaVbtpacnTePXipK3O2Uhal7rBBYTDv3Vg+u0m97sZREZJ36FXDIraF
MjrySprkMrtIoP0m3qDtfkRbo68a+twLJuXyNC8MvE0dYHg8n1kvkkZcFMeyy3GR2rNYsx8fV+Mk
tvw2t7KWzapZ+p9QaEG8ZqzIkXHsknFpQgPx9M4i3nHde17UFQ5ZM0S1NjPvnpqKyBdJeT+Vy8YY
y29SA092PGzZzQJt1hGKvFn20m/A1h/LvrkfKpjoFu4xcNdLmm1R3laFi3rSD56hQZ+aRj24RQ2v
uhnGsOtKLh2ULkOTb4tG7Ty9+9aX4d6zyuKu4gtfNcJbzD4+2hrtNDry1uuG7BritjgrCSz3Etjz
h5juBBZp9ptasJ1KY5Ng1A/Uqbu6ZqsxHCmXuEr98UftDM92lmHN9Dj8B2QbkVaasHdn6xrdU0XN
0j4N3nxQyahuhVbuXKDLJ9ciKT017xHbJMgpSoLKZwTNTp5vRzu7qOSjGoeoTOWGEIS9JyYDFrZc
kYVwEHP2Vip9vaDF1+qK66WVwd4YsqNfA6n2+AQaL33oHQiKEjH9Na1TL3e9X8frtIF1CmX727MI
pbG1z6Krd37Ng0S66kTsd8Nch7UtnPSWB0AuMt/m6fLcmO1mwV5Et7SLvfItFt1NUye7VvCCwFFl
o/8zG+P1VJYRlNWCMkahFcxfLGfYuWQvDKK6ywtWLJ0e+2g05mpvOfPWasnS7ucNIqbPIfdCO73v
xSkh9q5pyWpZco56DuPg0s/NCeIz9c0TetVI6EwtppcWyjZu/+JZNjq34F2g9GBbDvW+Rb1mmtpq
hj6OwwNRkvuitx9jqX0FecLVzzyaZJG0rI8mvBm7FytnxlogAuZc2lNplCKKM8/cVrlfPrOOemFu
WjzyTvqr2OOWIxL2pnaINi7cbzezIn2gpGmDidOXxRhX5byuku4hTfp2CXsnIbm7edFa/0r4NSJ/
Ydbi1Laghq7CuOMoZO5PxSdWvXZbZnCGg3eXMV9+7NNzmTpRRiYi8VHYKEkdje+htr04PvnemU6M
5GBvedS8FeRI0FZCHseBK0OvP2a7OTaDf8u0X9u3acOkO+t2ueejW47xayfEHLREIjCLQDqjXqd0
rLhp35sCOXvcGnF0TZSR3pb5erqm9bcHrUI5Yvk7wfbiKZsEgTk7hN2vqnTPBbO6UKvtt6D9ZPIf
SjPZjTWcFjibZw/pNugznZOhZ+5uE1Ey5JJgdvIBw+SK1XSQAGQ8P79SWN1bFsPbOFB9mELhpSYq
u6e6qgoPUbatviALA8znpRtP1jxmDGZntblmHYcGUIWbvppQHjT2peu4YozGua9JJnxTZq++iRgN
Uzmt8K4mNxnPUNTJ+wAzqiJCCuD1wSOhuXAE8Gt8cp2Rr5c2DbMlPlmFtxkbd9MxsXdaojvsYgC6
62lnhTeGtMNkJI1aXUqTCktbju0w9QQkdxCVk2ItUuNFYxjaeWJnkYAGaycsfK2Alx+c/Dk5ZWlw
jXu81Sr/RZbzF/qd26Q6B9L5vA4buVxe29kIk9KPsMJHGbz/aBKde3GMStvhZiR0xS72Wtzt3KE+
Gpm6geZmcPpP/BzsjlNJ4qajPxqueUf0xGYWVYgmkD6BxhXDTdvtGp+kgZ7+bh1nV/Ogd9/42jax
SbVehq+xrN0d3UOy7odmjQ9v1/fZmixouP6wQVe9g7YtHvNlR+jQk6VLmrnSJ856yC8BlyzJqNvO
FHtrkk8UggdZl/VG9GB/2nYB4VFQE7y0vgzWuD3Mu6q3STjTDhPnl6jKz4CQtUgWYquWNBqcM9fK
xeE/6lirRLllwtTu0ERix8BLK+ShmeVLbmm4J+WtagzEiZ3xja7vZzzrGxlnzzKQJ5nAhAcO/orP
k1jPkXc72C38WlyxG5j+NzWp9Zu0oyewKW9rtmXdCCcTa+gaknweFUX10tYyeM4WOZDX5e/sEoVM
W8gNO8k7lXIjp167oEelJ4yt6cVtrPeqsCEdBOktmVYfePujriqfkpaA6awEvpgaP+QQrAtijMCP
3bXmshZet2u7Vmcj34ZTY9/7XtI9Iu3bZB2zOWVSnTZecy5afzMpD3lZOn3HCHhO4LRrjgiWfYPJ
uaoHnFiBHKN2Nj/YbZNbu1g/ROJ2q5o833U3lzugi9Wmc/LQEqTIX9OWLJ/mw/LG8mjMPVWi/WF7
FecICeMHRoKPSCRJ1KwvtPeGXWIBHmdmC5tByg3JZ3nY597GruOHSTZsBsyHKYuj0fQiZ8qiGuNL
1Xc7f8IFIZpXoFNEXhSUSvRIVQFF44hzetMNBZmfp6ovz5Bu2gfheIQOjTvsydcSZ9WAY1fFNp1e
pBTeTYczZjUoN3vPc58cQkPgI9aSlhCRUdIp3KMrTL5iGCGoHtMi+RkTZH2ToZO8KgMqY88TpdUR
eWP8gilIVoBwrX0yCmjzqW9eesNs7nVD6ac859mDx2uvCz2VpP9gWHKQoewLzyVQdaF5hol005aU
uHbjuWt4V/WGej6ho+YBTrHnAWuc+q1Sksxklif4XD6FnRCsoesELeelEaxbp513rUeUSjeKd81M
qidUBRoNXWx+YmprX3rQ0tukK8dNEHvptkKiuWLu2e/tXNb3tLAGYHMNKYdwHZxDY8JnX7bWJkl8
68kirXxaa4nOelSLF/PBUaAi+fo1bY7GoOkiuMoOTYV9XGmVna+C2OSYL0ZBVZ87C5cGIfInrpac
4GhEcOF0HXPgDJA3SZMYd5UrpkNZ+Wm50ad8+XFFWq67pZ33nEAkxffJsh8B3x4UC1m3A1tQk47N
wCA1EVsHMtITb37JA1Xuwb3Or33jYRbHMc8FwLf54M7z9C2op8jwcbwtOxmx0wljuCMdfPmRO8FV
MV6S/YwLHPN/hTFr7WV0QTU/WX3C/ZdEbH3VFqjrvPa62N9qPA8f8EjcbeAs+ScH+QH5eRLh09d3
TJaHOeSmmn9Cq2peh3EEw27mrnWZ3GFZz7KyTxYboAbnuS12o1+nO71FNlPSqvdZV3JkjghHCV6k
/23Li899SBJdmomN5MO/IZW6Wuux1qylIYk5GL2RRIPrfJFBNbK9R4YwAhq9gsZhDt7nbJbZRS9z
Pi/8hdk20BuNJaguLuOU1Mc6a6xTmUL2Kw39mGsphAPl6hWWKpu/ZtLr4ezZjf4eO4l8S9BWcKZi
ejyT7URD4k9l8RmzGCS/ocdZZ1Ld7rx2cPNVRsBaa880saWTOj8qvRgXyIjWRKCUGPJ9i2TpiG0s
P7D2yE5Y5brXIZ+WfSYt54jGiDBaTwSwA2rTFAeLr0oE9EBoVoH3jnK9bq0X+qea8AcuGaF7+xSF
/CDUHt/BGV5yFlZd8DDL+oMQk23bicOUd/E2MUhAcRmCk4zIjL/cA/0ayiudmglAjaDYX5N9txyb
NOcYESO3P/H2SYYFoQq2fjqNIY38eHG1yQw739JTlN16UoXu4Dn0HhV5Z4OmI1/Umy37VM8iyckT
D/VUJVudT2VxFqK2eAe22FfjIpS5pNmJJ01scVtmm85vjBAbctGvfG/68If6ZRwD4x6dsE0dUB0L
a7ppNHJFTDgZYR4E2dlQyrshQOGhtstN6VfnZe7H7WApYAp1244xFjXp3cx4McuwK3rSsqrmPSf7
mDd1SoZ9mWa9vbbMpfGuyL302LI0JBQv50gtCNXbNrP96SBLBxPF8PUmdiqyUMHJuScqZAPQt8a0
tbRMcgfTcWgPUBdIHa0HsXW7YM7XFgHoP8itZ+apoF3xG50Rk5EQe550Sm3TpJeiGJHjW9KU+AOV
LBSnn5A+4dmw6MmA1KGWtFX3RKIr5liPv/cg4o5ESc0rTsqzxx2ko/2AwodIWF3eTGbjRxbivItl
q2vpofxxP9kGRmvLE8thYFDB9Zo3sFcF2VESEtbJbITZcYQYwQb+KFWpYyiDocow7BnKEIJIG1hJ
PRpRmGw7b5SfRivxN090w5mLFm9oCeR2x42WWFvZTicgD9ODOZR099Iicdsran3lFNQhNMy5o+iv
/WQNbbXd0161P520TzbK74llVSMo6SJ1kpu5TOajcnvGJaaZjESzyjo+uEt97/hOQ/FTxt25CCzz
PaYHC1atxM1HD2nztmXx0TI4sbO8G+9ML362ZfuU14gZHFLAjRGyfaWZqG5hiVg1DT3jDpuPlyS3
mlzNlWc9DuZWdWJ6C4RWnwqLSVvhFQeTs5bWJn23DC3ZTUX35pbZPZSrywi+g2NkPfFRUpbSh2tI
XzxMIkvNtMaewlbvXxmB8UcW8ToIIBp4W6e1SRhPVNV+qMM+1EDTOJRsThGTZ4az+NR6b2ZtPzJJ
MrakjtqroLDup9lbVvpUb2G9gwolWweB5HNPfkkYK3s4M2e6T3GTp8xWM/1iKcM74Ub/nDn/jKJj
3qs5dnuSiAfOGn5tjmAtjUD0kAiES3Uz8ib5GnmpHvM6wh83iSnMd7HUSOeZg63Rf3hPaedGPmE1
udQvhNrYq9n37+aeysEJyq/CRvpv14TLCHIRJRBm28kIcXH0+svhWWk4lRHGFHc6/t8oaQWxneSD
edNj4doDruOqecAA60emPZ/a3HyplPXVD+7HkD315I3ooo5SNVrbwnupCzYQcibuPh9KMn5z1NaG
86ECovJE6j1NenCzzOgvUCJx145rpogKNgb2Gpn1q2aYwprZGE6De2BhEX7k3dw0ET/qxuFEEGxf
SjAg9M3P8+Jxr5f2uBZtdiAZqFyl8DEZuNoPXlsJxqbdZZLyTgQSG0TGwEtZ21SnX0gLAKrpUvxM
+rFjFuk9jDqeqJw6jQV9uav9OL3JDYo86GsbS6vEPXyDbEV83k/LpSBVdV3dMyB+mK9OeZcQAh4R
55GFN1nQDLfb1AuigXVnn047djr2q6xHuoLmuXBRgzGmD5Hm/pzSbNoWSTOw5E4y/S7NKu0JDUy1
n4COlKiUtDcmB0dZMasmbPHZNwkS9OZ5p4/9uV3qH42U6VqJiRKtLr/7OGO8pX/j03nxW3mF/ZBp
bdsZWVsAB67+snzDROVpSpmaEzJ3jvUmPzB+VjdaKtpNOcX9xi6gtmAFlWHbW6d6md/dotgHMcwr
7hUip8r6wjReW/UlqVduim9ttm1CAHHuYTHM9g48hxpFzDVBy6lvaulaYZC7oer9rW4JzGBGyycn
1hhHkhWfs8MsZ35diDgMqzEg/1eZNxpJViuCv6bzLA3gRTpdbEL20KJqkEdOgjRRDjk/ofK5c9Wp
aYuzaFKfZEbz4pktYCNche/SSaadPumEHFZXR15ABuOdm2lQdsg+IY2JnKN5QEbbO0QM5v3josb8
jYt8PpKK+ak0kb7ZKvZvRS+QNvG4xJpLe0Lqrq4gjcVNe6ArEm0uolT46dqQgISs3OKd8Hvg3UGu
bSyL9MSiPglJMqxqIoyyH3PLwI6xh8ZIisVYYC03gwPGaZ5+mpzLbZG/JuxhatZD4HHynWKKw4km
1oVZ61GSSOfGdHlPG7BouIZ+mFmyqRZ+asq8lTeJDVCBp7Yb3H3xy2DHoNrIrYg0LH5JJjU1fZyw
nlIyiFcyGXrm0cN31revWBBwnnlZuMSecSW3rwYqjJVFVusWM9xqsLND1er73nCYanNEJ3S4qaHG
d6fVumgUROOJyn9SE3HnXnqE235AT7rLinwb5NRVeU92U79LpnLl5KI9pVrc3k66IdZ5ELPMMTmq
A12okJXGskqquIbkQwzXnPFDMruqm1Mr1d7s/YKqVTo7IzhVtlPubLxoyMQ1jSBPkL1Y+i+LKF80
a/5mi8WPi93HrGqO9muFkLzCOgulLObQIjRyj2voMc3Sp7nTrHVTJXubIPVlFkdRGTdO5xK/NtLK
y+RIbvSBi7FnBmxkeIOujSX8IABPtCKktHDZAahL9eCIzJPsJeW89GrgyZkmsoNnxziwDrlgdVuP
yHTWrda+Cbbb4egJ+ybnJ9nUuPTXpNZlK2yCvDPPdfbWT99tz7JD49HHZp9RpaTOzyF237thxikK
FLy0DBZYFQNf2wqeascqD07DC2vGt9aoLnWaftR696bPrBVK0UQSowuxfO1Y8Gtt3WWlisTeZMhv
sPnxrhCvY1pSg4Dc25QNUFtqvizUqfOIO+WamH3ISJEXMbFXjsDLqR8HXFa7ZuB0UD6jhrzWaSA0
m9RoGNbGZnKReWVqFwAOWfVNra/Rsw8hbT/s4dIIC4dk9DydD7Nlkc1Z2v6TlzNfJqYsCUmo7e8A
hX9Jth1jr22vK85RS/K1a4okbBOjCvtGvTtZfc6y00RUQ5k1eqgKmwamqC8tn8JJ5QYHuOEiDeT7
WzKuPKUTs21AHOGD5rlzRv3b1b+ysZs+B/aHmyuiVssJaNS8VY94+Nbz/HPnEFfo4ShsmAMRw/ec
m8Ja2YGi4h4fNWqNnSIsNwjkR8fzla3gzDxbDGSz1mdIPbhn3Yx3avBW/LEtM1WWGonNhpyrHZQV
E8EHiA9gHHhZVZc9kU8LLmOyvl21IWTYFCubYMawSuJXs8s2U+GzWTRxKGBBW82zcWhj9YCX9Exu
D3tnViRx+R27oG5SApFdXU1bR1K2ctXctRzyXlNtLd8B40LKbkBmdJWJYzyVR6slog8MDsKsvNxh
stoHQFFWEC2KLy4UuCOB3Wwqrd9immx2fV13YWCiTaU7oTgoqzterSuFRD3QCxHVzVKOHGkbtptd
h3WBQtH0pgsTYMZdstmJhGUwEktf7cpEu6kaevvMK34g5L1xi+7FDiDwLVawBqjLRggpYxORaD6v
avSK8dKeKorC8qWYiLAk9JFZETM1V6ZkZxYbSy0xNBhDPPh58zVZxUM/8Zbprr633YHhY3rE4B1m
RvyaQxBC6tp8g3Fd02LE24ErhLzw9LoqWxj6O6TWm2N6UybGp8zd+gYjJSmgvX3UsWuGhYWWYUyi
oJqWd1cvu5dUDeN20hj+eQyFQmrG3bBob+BBoippGdE5U4gOZFp3mWL/mkMV/VFk4naoxnWwEG03
zpfEjkNfnx5ro446c/hm1sk+Uyd/qRfLE+j29F2O1f1Cszp1DKibMcpHjXbIb48AmI5mI+8r9Rbr
at1gD9IbY2UU3pmx3RY24laKNLoqY0yeRWF12xnBFp0p6e/0qxu4QvsCN/nWWnqksikwVX9VjiP/
4A+3fcPVDKkEucId64F9AwR3rq0vreXcj7vhphr1E1AGLLDkOvRnwILUmUg6qljeWRWWbuu5RHoe
s/gL7EeC4w/Doh+S5FoK2JNYc2fTAeqhX3Ej+tqr1pbslQ3C470J9c+yNSwI/aiEs1psuGVDf5T9
Ho0vDr+d7pcUkTx7qb8dluRr6ReIfQ3TtZplCxHPnHFF7F16Zvl5LYqttJ2N3XClB/mD2bcvCTnQ
Qx5HSeavMNu2IRdk8m3FnLKxVa9nN9/T4686sJ1KIWmKh3jfucsNPCDeLBPsSh6/6Np4IHfaz8oz
5ea0ydgSz1mhrcrsw4HUG9vaZSj7SB/jqBGsdhV9g0Vv0RmsDcyjxA/UuGoguc9iilsSM8+3WZod
5u1eT9bOmO4qhRJgtq85XVtD4E7KUFYpdyWK8sMp7JfRW+6YuRXhzGzfrY5jB9sKnpFy2uSs9ZXQ
2P8sc+TpiCvTrFl+moLWSSz295xU60LxQTnNgx7kj8o54GoOF6AAaTXeAs0vOdg7Oqqmj+YgHaIs
z5FF1FtWjQnduUYf7fNkL9yPUdXm4Ada9dRTnnJAJgxcGafYsX1wliryJbGiylBfPYUTAMzHoFCP
fj/tUumzJy+Dmwyv/6nVZXaLJEndYYA9zqai1BE//r2c8U965V9CNRNMBnPSq9sO280fVbVNMCqR
VzwaovbQyObop7c2ZM4fldcVL+08MUgF2Oud5rEBqIQwYzCjqWDV+xf+kl8JBP/yl6DmuyrvAKoQ
bPnL9XeV1P1GbUtTCu1yMKoV8r3+IyCvFQc4M0ESWEl6f2hLTfvB2N6/FLLuH/3BmjYsLnuoZ8r9
T0Tx/+ku/wMR5f+suvx/xedHlX78Lrv8p+jSNP4GsdkydEZClocnE2fL30WX0AJNrC5uQMwQsW2Y
tP8purTRY7o64l/TtPlfiDn/9HlZwd9wc2ODZAXogr7hX/0vJJd/1Ft65hVPhbTTATNsk/bwy1fw
28PDaAZ0JShTJjPJeM6rgZh0b8y0iLE6IvjfPpT7vz+Tv/MFzV8EwX89q3y5AKSig5wZ7C7f/5/9
NwS1Z3a8EA47dLX9Cqo8/dS9NkHA1Mv6xtdsTCWTXyGx4mybPnur9GGnxOZ4u2TMjHcsLwSltHQy
puZLXERx0ssgvFr1z7YE74jLAywWN1WAENQeynpdEtCxZ14BTpC5e87GkXCN11zE6DLsRSAAGV2z
W9axMCiUPDMrnx2WFM3K6DIoyG5X3wdTOfK9XIfMcZ6Sw2QPhT2Gmu2nr52AMTJ5RVOtUNET98HC
cLoON5qGcX4HM447ghENaAQP+O3iJc994LgGy8QCcMRclTMJ147GkFZpg1WGhusBUaMaGW+BddUv
PeuBYw1v9CHmaMl2mbUw4yiMqiFjfWoxa+ijjZxAk217P46eGUcGKrzxZ+blrRsNhhre4zpw7hKR
oDNEp+a8+r3UINV0BZvVoDAnxluqap/JsJnTndZzga9UHi9nLx+qMiQ3samvvJn2zaTYekkDNLOh
7vjsu51Kp7+jeGgXuDzT9G5DWTWAQhj+i7lgU12RvVh+luVCY4AEBOCjbPuexGzd98f1HAfGGdd7
ae3swemd0FOGPGcTk45VO8lyWFuA4LXVwEBV30743SUa3c4/8tQ2tOvdElyA/qM5Y5VLm8wgGTQx
dbn7nswQhlblYNofWtlrJtdUZsWRmy9Jt6nY69wv0zB+ZsyiQUoEDKdXNaAzQoTtfkTJBvzzydad
TrG/mKEYtATFbwckn/qakL3laWgmpppOZWcI3mx3vBtFUlClAbdu1yKpndDRAm9TubWBlmSwu59p
w+Iusk2GWrnJI3Pyu+QKiOkQ/sWMIIDJFIt+qWKzT0M96ToFjXDs9Z2hd3Ql8Nrkqz2B6FyZS2Ki
gcRRb0ZF7k3vGPbQIAOSQwjW1R3Gr5hVHLMeueAxE/YUlHuSy1nAu3axJGseE+2TdY6XhKamcRfw
1Aln1ZP5zm82EeyCc59QafyeBT5DmWjto9U5HA7ompNqQ11lF0hAbKYQeOD8e9PqcRz7U2CjDG4R
xa4ax+xy2AzIaFYtedyEVTNizlfSyJESE3g6fQcya7CsQQK9m/k2Lo41T+3ORZjiRSb0dWtVa/AY
2fwsATtb2FPGxgwmeemHDuwlRxdeDKzp+Y3HFAAptDb79I0ALenhnPaHskbEcoYwpAs1PqiXqPPS
4aNBB5/yl8a1h3Z7Kt6nZQCFaMpGdDD/yM2IGPFYPyfLKQegnYvXb+aGcK2tSoyUAgf73CUppmaK
oLiQnO2k7fCFtsIdUOaVunUzLH3erut5RCBUdAklrNUrherQLdx35WodE76sM+8GEMLPXtrrlwZl
0kMcJLgB9a4Y76/bQCNSrc8OE+u+95+gr/+7qP/DuIJH/uer+uZDdvDuZP/7Zf3rv/m7R8K1/oYX
iTQa2kD8DPhi/nFdO+7f2F+Ypo5P9Rf4AQ/ePzwSRB1fcyHBBQfXIJtfoaj/8EiAw3NAtl1R8+xs
8G7/ry7sP5V7vond4poAweNvXt1Tf7brqAxHYZ6j4ahyzzhorTc/uYBuaAavdlk1TCRx9y365/a6
SRxqlX1M+uR9t7id/8J1eK1x/3Wb//pWgABdfypKEXyHf6o8q2DpNV6lhYjxuN85pqtCT0vlzmsK
D7GqnQzn3I/FV4uu8S9KiT/aiQilYn1M4IR5/UWQenv1wf9e9IKwBdBqqToMAE9BMOLGreafGQc1
ouC/Sl77ow/r1xeDSscvDqShjc3yT18M1onraLlP8plmLzAw5YfVaPlfuA//+y/CZcXpwzPm/+mL
JPhM48LRmtAsU2PPGnoMFdyNx98e9v+mBPsj4I8f5ery4Td1pTNSRP7Z8970oK8qQ3K8j/XZ0RQK
3bi9QAT7GRsA41Wz98fyvuiC6N9/XZuX4w/PCl8YpDBXwRVfQMF7/fe/FZq1G3RaPDA0KmD6BusG
gefJGVsONn9K4yfhs+DeCJw/qARr/cO6SlJmrQ6YbwisIe1YC+StdJOoyTs1h8uiBcxly2B+Sa2x
UXQ/GmNpgM3gn8rWJBmAJdNAjtVsXYbe5y/qkpR57chmsQM5K/ZttajbZXY8c28izTHZZvZmDa9O
A7U3SvQX+6DvPGhSaLicdQDS97nKrOeOjyzeWZ1EWYBn2DMiJ3MUZ3xD7iFAOIf56198ev/lw7Pg
jIPlNnTPZOT5J/McK7Bay1nyhigu8htNFzLqUgJf/v1X+S/vlGfxmIM5gRgGZfnP79SQzn1pDMYQ
YsNvw2DAmap0wQU/jzpSXzAh//7rXS39vx8fOAJdXiowFh4HLmF2f3wkXO3/s3cmy5EjWZb9lZTe
awlmKJZtM40z6RzcNxD6BMWsmFXx9XXMI0sqPLo6Q3LZIr3JzIjIcBrNYKpvuPfcWuNa4C4kyIhP
bmp85mgdbiLNFB2wZrhzLXubf/1D/4dfEh8nZhEE63Tuf83JThKFNS5ixhyX08PQ6/I0qgGzhp88
NDb/96LNLl83rhFMt5gMOLG9Xykkf3rqqXjWNmvltEt5SVssF/M+C8zfJuxevjy/vZMJXRyfHWcw
PSYuzt/fydHVHpPgINlBYLSvUbHW+b6Rmi1h1+byk5z1DXljKKPyJE3cXSscBohESMWfIjuH9/mA
fu6PD/f/Fxj/C0TTnx65C57qn6Sou48a7NTzB3D9f7zmzTf4Uf/4aL7/Y1Q//nHsfzQf3/Pmx/Dn
uuPXH/VH3SEi9z9cYshjMFDA9/9o+f+YE1z+EVMA/NtJhEGXtKX/HhS4/n8wKpQBMwRgqdLnn/yz
7gArxRMOoyrBSim5Uf49a+bv1xNz0Mt8gEcL5AyIAZRCvz9iuOF7Kdah3LlzE12WvhDBNxHBJe0W
0nV38WuXNEyl7yM1TUCxedi6H+axGl44TZBEeCSkBK2XMtTuO1aHaVi8FzUyp8aY9kbnZIZuXeFl
n2REUFWN8fvZjgijkXh78lQMf+c8/z/4cZe7nIvwknhAmcd05vffKE8EXvkL23zJcYFlVtYPgSaU
pABMvQ0t2iCYUpfx7xjsHNtWt34/BI8TX6sj1qp+M/gjDWzhPhTVZQFYtN52Uu5LSV70Pl0HS6RN
P5z+9Cj9D9f370fmr08hYIrBg4BTlyPjL2552ZNwiPOg3Fm/rg/jspo9K5nXZeX7nIO6IJVm+Nvk
4csf+t+nyx8/NOShvCCvOLGjy5H6p0OMDwkzqfQKYmoKD8+fxXRAaelOzDZaRvte1EeHgiN3G0Rx
ftAkp/1NqP1fKAF/vISY2si9PIREc//ls4o7vQA05SXghoz3kc9NbgO3eTeujxg3VPGtM0gQHyZi
wi0YX5WWzhRVuNhHkVXXQEIAPOrym64XgUGVacu//mB+5a7+5U0CDoC5OkIDwsfzl+/HimO+nhrW
5In/ms+300yVwSp9Ht3N3OCf6jFLoTQYkGc45gx8FOnSdwZ8m0LU2zLFK+wdmYMcK/5ynUA0xKQC
JJ+tJLoneNMGGdkgDnnyTErXv3Ul/npzLwZv2HWc+I7315dOQkPT1F5UsEtuEZGby+oAMfs2KdeF
/CZqwn/9Xv01U5fvXARog/w9qI1uSEn4+wMlQ+yIEwjdHTWbZd5XXTtWF0ckMTgs6jJlb+Z/ncaC
bVXVLntJWYqEAY3G4LJ9lkPEri2dq795Wb9XBpe3gVfFdDIMXZAL/Pfvr2pKZF85E68q6c0FR4z/
tNVjf+KMbXcWE/Lu19vwb92Q9/8Kd/YbSPH+/1ncYnipev7vDfn/bsaP/tuYf/ttfP7rX/rjZnQl
B9I/b8Jf//u/mu6IxvrCreBCpI6kEeTn/FfTLYExUih7AdX7Hwy1f2dK7jq/Ovg/nYIRRSrH32UW
HzGSp3H6y9GrLWwYXUg2Pmqy1dB79bks3SSXbn3OfBwsrpFDsAFlW9fz+FPHQz46Dym9s3iMRFeU
l71pzep/QaBGfIiHcz4jE44EukzjrKgk47DuHNtiDdI7JzeBGdFYsP3mqoFY6R+ZC62BeWa/F3DC
rUBdzXxu/Kip1V0mHZstyCrIC9nQrnRqS6LLGNy32P7MrSaUNiA5xlEYplVv++/OMM713tZBYr+N
wSyZnWajrTFzrT1KECSc3lEDwq7bM+ErGeQDrhaRltj8pHTQDQc11mgbpAnUQo0+s0NQqPzR2c2E
xmARTcL1pspmNnp6nAb8nnmlJTLQCJ7VN5qyenxbW5M+sdtKdi2BaMwiC3fx1G06tMnyVg6hRRmV
ZbuAKWm1mQHDdXsVC60fkznUL/yE5iNJOn1HNp7sN4zrVX2RfsCDDtPYnsng8okyIVhRIdAc5+9o
Urvx2tYqehhWpGgXoTWW3ZuAaA28s+B538eECKBLC0uOWhR8lGQ9bpfcRspDYpAzJ6+dNjkaeMBb
TjD3dZ7n3u7zOHAsZoFyybj2s2Lclmb09RahORLzcu7RzCxzMJxH1bdvS61gzk5WlBgv6vjaJJex
s1jjdTgsQ52ix26bA7kXqbN3M2KaT0U4jOvRCD8OvOde8fy8Mk8Uxc9hkox+t0Jc0G4Grva9qJQh
as25bBt6HyjQVZQXU8En7RO82jNPLL86U1AfGZrg2s5r2AtVmF3PXtBtMxMlz+xKKtJ5lJUtaqs8
3nVRKe6nJURY7EEqHiyaZkn7jf5uKR9Wu/T41UpVfyGaXLHg94pg62bK2axYajSOoJDG3JSgxHc+
6YpA10V6KGOSCU019W+s0gkVXCNLxk9Kks5LzUr3IYl81i2hXvNPK+fxhKcZXdPPxtUabxvS4Pmx
QYdDRGG7DAhWfD7OvfBs16Z7vyECBQUFNdhgMyL4Rp/RWAWhx4WMVgumw3Wf3851BYoBwmDkXDcl
f8R1TsB8tI+UyLi6UzUklWSoXMlRX+yuvMo+n9vXqK2b+QP1iH9wlLOe0sXiPJnAd6zbBnSCh4Ua
RVLWmJRVeziIG5WifzwFaAkDnokhRVfiFf1rHdeRejDQhHY4AnC3xz5pQdWIJLDTwfxjCVv/LVnz
+uSFIym501SmWy9d2VzNMwXp6K3Vc6LBsqewcN3dRdl6aFdn4OGcvD7DwrUO96ViEnTdqyZA0jyl
6JizSTOiYHQYFrtlYTmI4WqZLhgLcmW3K+a6eUO2lb+fplWe1mXR+9nkTDvSiYTF2wDetfPoONOS
b8aQUd+3yPf7t8ovKo3Pt5PmlImZnBzSgES5n1Tuq51a1XpakNu56I6Fl96YIK9uZynzJ3cx7Ru2
gPZltN7yZkub7ErYAA5CvJHQl94roy2yP4VOxraBrBFlh/3eLZ30vM4mOLLHzh7mivXj8WKGId1d
ZpAahMbyOhVC3rTaFLc0Ywzo5yLpb4c5md9Io7qIUxY9lkwDFLYTjNj+ygNh47s4yNDQ92lEPOEE
0W1Qg8QehZuhPQLY7QgEsjEClGntu42cQH83aZXdSaesK3jkgXcYyWfwvvTBOid7IhYEMs+Ws2OL
UE3f44HHPzQ08Yoj2yDFKLMFLzuYrGiX5HMR3y7dHL6mkuN74zUrgprCWo/lZecNt40gYRxNV2rC
z17fFg+rzhJmDGWEhQAwiYvIqRrn9Eakpr7EIyKA6VPz3MZJeagGYfydw3rhSXUqAPiSpa9NWnfi
51qPEnFG0+IXtV0NvYXz1q575VnI5yEEHg/ehQ1HQh3qHCgkAqR2TV+H2s8BVdjE6R46Ss1uw0B6
aA/Lwq7rETx5EZ28ZpmPQ56HX9Y2VvgfonHBLQiqJjmg1Edwogz2/Cbj4/Mb1H1UiWjutyVsEeYW
3twbuCMh5vFoNOJ6xcJRIpNs8jO5KBTXCToMs9WIzx+jUKM4pi0ed7NjnUdcNBE+mikMHpNYcJJL
bbPPMQyxFySvXpxvmq5afwwoWN8V5xLYfc84fMxVdXQuX6YMDE3NVD32Qe1K5bGwHXlINsU4FPc6
hKu2x/iubrMpmDDLR/OCF8qLRwAH4dr4p6TDZoEQLh6XjSTjC/3aOIzt1y4C/XF0xprb18PfdfLK
XrunYXZMDr95AjIEVWVFkSWaUBEK6rkF1/sQBgMKzQK+ZJ18IicBvYe6pHb1qD4rFllj1G+bQTKw
46X1aX1cfKddzwhJlnuZk1KwI1S40QcThSxvwY/Hu6jRADo2tnEQ46fqAu131YjY3XHWwzRyRDCe
dA/o67t62sZO0boHouDmsxwG4/FeiSi7woWCmXzEX+J8XVrXwVDY1FzQ27RSKYV+NbkPpnawr9oh
i8EYeK7l+CuqI2lvvFtZlVPzFOCzccPrABkbCWAaxU+dwBs1BO2d/KbPSaBNSt6bkouQpX5jRPWS
VEyC951wCOcel7TArU1oC0pNv7wTGMMklE1SLPilmvriNyaG4spVRQZnJeZNOHLlLleClAyyTgX5
N9xJfExJlWVI+ccQk0TpqQGaFGrF8UqHq+ttutAE34DQ9RncgaRnR17YcX6aynqpbtHqlA9NwrG3
wYekYXs4PgGwray8R/bVOtyGU8LJ7bJAfvP4nrsoB7hpX9KSHTD5Pry0CQXxi9OvPL0xRt4npXL5
ZZkr8bnw80Tfpjj6+nsEgKjAgxEwlkbZJXGVrmW+R+sxP3TLWnMZlwuKMVRWcf5WZir7WucpXpF0
xPEEKTPNghvwNlNzLVeB7HXu+5B7qnMisnkz4X/nT7qIwUzePMk27MzRxBlVCWOp4L1deseZUX+O
Hd25szTVHtocA3qERjAnhBM2+3xYbblVF5Q/E8iFYb1IWMZvfG65L3qKC2/bD5kRh8WBNPE0E3uL
w7mWZnlevX75vqJxerfk9o0bFI/jdEDeybw9riTjo17jsEPQuITHgdRG82KLEQXoEK4Jj69ei+QA
mwVGUrH0yQ0fMYv+RZTRqedL9bgK7X2gf9bI9WfPdfDMtP24DWTJFskXU1ntIEOhQKDthuIEVI0j
PCcNGoeNYpROnVvE+tzjAmn2ZS2T9rp3Ol90Rx/NH6blKVnSFtwH47BdXETLJzuhzh/iAX9ObCoS
NodhFkBZlVy3bG40JfgyyucZe697bpCC5ruSsOT2MDeFJsXjsqC8s2tKaVINqkOWzeTjtkWpyKWd
ILe/Hd2gZQta4mFDpJ+orUV2/pUowWx8CBulUsxm2jnaagQexdMTHltyIvVHN2L8JJBtks1eRBzm
T+gt1u6xWqOVQ5KMItAys8cmHelg6YdIkBeUHF4IsYsgzJi4tqiy2FQSY5xN2tc5CdWxXL6mjUDk
Ts6u32w1Wxc0IO2cvIwqScRhdhvvJqTk8jcYKJBURCvLr727zGrYCXDp3XYZl0xuIq4kSGlZiDrW
EnB4snOVGJT303JM/VDH+MTSmvDlDrv102gGU8A6wg5CNq8DUC5wYF7BlsydA750EFUxIuubtCrc
kMfCW8pDN+f6Z16VyLoX1jhAfbhRUWzr7K6YJj//HImVOZIXNJ7ZY3VT3kOp1zg4ZJK4oTNB2fIr
FHa8hiZM03NcoXZi8jPqbM+tjHg7EIX64sNUFtdcu77m2u/j4UHmjv+DoSjROBTP021n6BOu4m6M
p2tnFdmHabW6Xuc+eqwLIaAttORDbCSbs1vaTgx4/Onjpm0Hj6+FbWkErqoVj8SNh5jKvbZFrf3d
hCn2u/bU5J/llDnl16BiKfDdydJ62hS6J/8EBcxCxblE9VdbLBYg01yhBvXzc1QpRaGWZV/jMsSm
Pw51+OYbOQbIUVnBCgTheA51Wz9Gcx6/8jtDWYrQyFTAq5MLYKD+Jaup2VrjRm/HF2I4vPS2CvFI
7jmV8mmbib72b91EhPYQ51jGXxECDfmncvLBokaedMsn49i6P9dI4cl9arPLrLZZZVldmWxxnFs4
Mfm01wbmNkxfoss2EZfZu1+0Q3YMosB+CprVcfbahVy0iXoJB9szUfpl8niT96SFQzrd1BOy8OOa
e+GFGRIX5gcrMR2+IOn1hmO9ArooxnA+kt+UPU1r7LyS6+G91HNE/rtDtutr0ImV5G9v/OxzP8nH
grSSaTNLBN2iYJDIKpMIAPLAZVdscdXm2LwXN5NXWewjhmZ5E2wZYNf3JsrKU9w3kggwMRMGpeJj
j6Ls1jXpRU5fuq/kCdU8lUMaMiZruoFDB0AUmF9KuF0Y18mE3H0JH6I1chsWh6s/4iMJ/PXYAYFa
92VknIqFGzny+6iIk1tq3ekzZSjWlQl+EaZwa29GYi3lhklhmGTcXV58oHomfRduTBRv02lU3ZZL
kG90k4Rt9aZ4FppbHbq0FCwWlcXksVJcyCgsPtVpPdhDpTGbj9MCE8nHlXZMm8Fc1UKW31pq/l2a
ZvWzcZrUuStMNOzjPInuzeJ2t4E7NjQQpo5pyC18tCh26vRDuhWdi9dkw30bLe5WTYTCnMM2MHeL
25rpc+vb7BwWsjt7FUq8aymH+XoCqYdUqIIHhW6uvquyYD6ahC0kE9uZlCJJIpxkGV+ukAETiThO
5YndRokZn0msIvzCKzR+qrlZ2QGMSg3fVySEL6kfz9F56Fuk87p0OmT8+ABfotTLniflE0dV0r2Q
vxU4hMeLfsqQmDf2gwm/+yyWwH3NcRlss35F9F21ajwyhZ/Z2C9qobTtPIoyr1jvBtPwieJHt9vB
K8EFFWMUUK9VGVUwNMsJuha896No1HJvpSuPycz6eIcWShz4gYO8GkFC7RPsPuZm8ia8O3mPmJmn
xEOrSRPhIvvuZx+fPytS8IIEAQ8qFeU7ECo+OEdq2HtlTu3/6HZUsQ801TL90cxF9p4tIT2n4Sk9
E/rXPhUkwS205B1ASurAsblv3Yyc1cJUxK97o+Oc1xpG25FaQH+7RBvF76OYIyQtk4yCG5FV+tKq
erclXat54kYLv3R+4VxJO4McIy6tfm+SVtpzj2UYekaYPLJS6JvtVCIal2D0IxYEpg1P2SCWeLvm
y3RN9p3izV7aKLhK46Z9XzEvkk/W5+lDtk4M4POKuFJ08fgCUsWNf1qTWb4QXgfgZVjIy7suVTzO
V6i+CaUqPDF/kDrr3yJmTI8XRMBdgGH/2xpgTDu2zJT2GdGAxzifs7dMpzijcGejsPfdzNxk88VP
17ftuq2MDZ9rzH6sdzO4pcmU6+GOkjg+cN8n7rEFdL7hYM0ItyPrK6MyDUz/6EA16nbr1Iv8uSoa
nhx3BLW70Nuphbu5i8LpSg3NeK8mpgnIGXxFLGyity6PmP9Bvk9/nc/QRGCNsb4/uxgKn32H2odv
Cyu8MCuvgixOEZJI+YCcKiNtq53q6CQcdlT4F5MzCVcNmTCT1x4IgS1fxKrqU439SJF1T9N7mJYY
4wIy9+5LncrKfUUUt3jXaClavLg8MIhu/WW8mjiqaqy6l3HEVhcJOLq2T9Ijd2XyDBGBoGiHQLRl
U2LWf0xHVXwRach5exk33PZpRfOfBG01HsSYFPyfIzwgoqwIe+wWKT5TUjX1VRQlzXfNZbarmklD
W/V6unUBR1ahdUQ0a5lCUjkkbXruGtQaW8aJLvFW6RzuyTrWC3wxtwIMEI+Vnu7LVZiVdJjFPEhu
JXtXrJZpWNQwnltqv7lbU6HmN+J7NTQftQQ7fOii26O1zMtiB7lq6feq54y6iwt/hBvFHPVWY3Zo
QKLkATnOPg7PS6qgxrAXVwN50ToXETNf9nI/dFM7X1RyCZ3QvVMbrICDC+OqggqTPK6Dm7JfSiGd
PJDzNo672oLUyUqa3A0xzuGrzaP4zmeLA/YrnEGFRDlB2AAjh+YmqjWwAHdBguwzpfxeMGUpdzKm
/z0s0J2LTVskyQ1Fvj5FXtZYohcde89X2b7Uabo8oTtnEtDni8KbouN5hxvbVgdoDcHRNoRfMoor
85qzEfMLRrPg3cRReVPm0+UUjIbJbF3LA7JfEE7Kk9YLSksyLQtz5eUXNkauluq9y7yaJBEhxweQ
EuMLyk3wtckqg/JK+laDroFy+Qk+Vj+QtjHNya5fXWLXe5w7802uGsJOQLF+ARGXB/uxaYoJMJyd
lxfryunLjG3qfWnR3Nbql7+6AloV9b49A8kImSchZH7B/sGZOTkdjnW/k/KUR0EJzywdEnvkOG3a
x7QUyUBGpIrLx6BKGL+JDLHrhnhl+VEoxi3Qn8Ycuxpq83uv1MsRHmTzBQxFdkPGtd0RBT3tk1H7
2zJSCfOlOVr8DTOQ8JQrUh23llk4mDsdl9/huXgIsqFuVkUnjtIfxU0zjebEtjK8ino3vJ/bxPlS
9st8w++l76EriNOMsPYafKcHwEa5AoafFeGPRrZVs6nm0Z4mG+mj9dPsRz7I4KXs1kbdNgYtLKBQ
m74VddU8Zo0oTpBOcOWnST+c3QGc6DbzBOt3J1mDGu/eEvcXVCkDBb/yRmTNRslvfrUGX7tSDFc+
49mrLooptnPYiwcf6+Zr3gUEqm4T0PbFgcDS9ovHMJ6vUdy6j30aqvzMSLMNzjnORjxkDWlx2PFy
V+5qAPenUc6E6ya4wEnrUAly+dHTHkTQYG6RA4wejsJKqIDLv20ttb0bqOQ6tX70Bj0IKxNCx4XR
n1eImwkcb/yDQSOIv9TIJN8KSDfzoS4nRs89p9kF2QTB0VDz+sLou6yrQpyx1FfLoYPZxjxB+Cur
gyDCzWhFx1duirLHuZhGfMRRA0JgXTU6jDIbYT6u0qseWjtN70Bas095p6KcY0uxiAj7RUa70LXe
9BAoSABypugz21UHOObAS+X5w+wu8WOouC/uAl3X4aYfrHJ+cu6l72sIfvIcxYW8nYvOe2DCzkfg
1+LUZ23Q7TwEomRupYF3DnNd6M+xquTHFMbVbVohs4Yd2b0n5LQO2zWRVKirmOXJ9esFHgeFJ/Dm
5TK2xEywNCcOGnED856UcLcC84IuXZX30Sqrx8oo26B6lXWwySMtP3y+3u6+Cv2UW0aTXpnrlLSz
gKk/iyZwOXoQcJzmvHGBvYxdZDYlxC3uliZoIfqCWS2xzHnSPI9xVh5rT4Zn21XDx7pavrwoWiaS
pCOBB1oJ/xQmIpl3RPnk15VJSalhhzF8UaPctd2yn63NYHR4BMyiZyyuZLJeiIFLD19D+uLH5AMz
I5OTg3TNe4YytNkTUSE1TpUN9b5FlD/Jm9wZBLNeoc29O1fBt8yb2tPaiemJc8XsFpAM6SGdRXpD
8GpR7WOWN+o4FF2AP65hULAP9VRc8mGwjaxLU8T72V8G79D1DmOCtTKYDKVTvZD1gVVz8JOfTjE6
T1kbtm8ATtShKIgFeMMYOzOzqkVd7h1Th4+DFCgkGVI6P3s4t7eMzv327M8edXfU2NFwGlZBe+qS
jLhVGp1Vo8Jg8vbIaMT01BEqe4g1MvfryiaDuVYDxOArapnx3k+EJz81yBO7h9DVIwHe/K3oAR1B
cmTc4csjCcMdrX0bLtdjEIJOymQaZ0eZzQ1I7ZwSgFTqJgSfVoQTbVUPx3kEvJhxCKesu6IyDA/O
PEn/s0pMF+8htrvEMq/erHetK/xgQxQTIShMPMfJx+Wbg0TMHWLRmPANldowyMTCElgdBrcLNfK3
FMchnLx+BiQOPc13dvTDst3FDQ8iR16p3pKgG1jAiHl69nUxu5umEtGOhpKuKw/I2WC/y2IIbEjx
rEoFTrUTpUvNW8h5F/n9vKcnJLwGs0kHy17WwD3plf0i9DYkKaZBvjORBbSD4QRK5tZWTHe3EcFG
x4Vv//PqSEhZip8/bywyYxC+5E3yJJfe18SHWbDpVRe/8+9OT6r04TMTJXpktzR9rN7ovTnJYDGo
XtZUQdoBkyv9bJy2nvbXgArJmOZcRN1avVYLkNEbGeNdfgyDjK2nl09exKIuaj8Bv48ecVPNzbks
ghq44zrEN3buAhr/mISZxwbYewyf3sPKn9Z6TjdLruPpM6gNr/1CcNNa/1gHs1oOopj2P3ABpBy6
UpfVo58sEHtWsnNzbv1yXL73TaKRcaRTIKHHTpARDRs8tpkhq44tieIkvLJCGW4pWJYPPZJecWp5
OzduEC+3aViO6s4uIL9grKuLYVxN3PDw30GkujasPkeo7D88/NrrJRu8PLUi7b+2lh3KJigAOQDK
aMu1uOoZk2dX9OH+eSo8+Cxh5LHkgPVc7Ew5xrdV1BgFMnwKgT8QEXvPvsG5hGQwFfnERRP3THmi
uNryInNKFKYa0wvKg3Q9O3NbH0F4meguG3XCmrJAP4zVfh31fOvBEE+uXCaMRA+Xw2W2ztzjJS89
ntI1m6efRuOOheHYtOrMhxpcs2xw501X92K6oPFw5WNEqd1PJppbc17Ad11uZdt+TtnMMyf9NXC/
vFLc45GHe8+QVrA8N9j39mg27Lsmirq6trk/qHPFaTFfmS5f3KsELcJV1Akbsa1jTuGTRVh+Zbgu
9lOiPcB1rfYC8E9tebuGfg6VxNMYp6YxvnwK9PI9Q9trUSXuE5RdgWNO8a1GcjSfvKoL9jD3DEED
jQUZamgRUt3Fw6cQ1pbcT1WTi1tI2Ut15UbCbEMzwxiuwM6xkdVvgL5jvr1mtgm8orJzb0mkc59K
pHnzrqV9oA62Nox2Qplh5/TBUm4d01QvoFGEswLiRNBVsR0quWzC7N20ZXdNKc7izAR9YSvK3ah6
8aRdP5xJrXx/UCy8cu/B+ErYUNT5jWkDZ3VPFDfganCYMYt+z6pa5RAr/S66X+mu6OzjobWHou2n
/JlONSYvIKb0O6VQRCsyJqA3r1+GYfVDu2NdpPObDJvItKeOKEjSHFJFF3dTT56EdBn0ehbDBRnS
R8mxQLOffo7jeWmwspXDGHw1fSvwhMEV6W5Hpp0zDCruiZVYmqHOrgyZ4SpmWjnq9Rz0bjBw+mdB
OF0rAqNlu28zBH7NleKbubyXYZ55D+RpxPk76G9LLhn60ouGg29G1EBI8xxx53l01rsh6ubxaNsL
YQE6XEk4tOt0DLzZ0ySfPTygLZl4OV0USWqegzNLTMmAgiUnTZc1LoPpwxJMGglOYfrhuWMBU7Lf
LdkBfXL9MktTGmgMJeu5VXg7zLYNw4BQkBlFaOZs57XKBV65nnqvOyYMpcETt6G7nEIrqPCgwftx
+7XhqaHKt2YF90OJMFIUxx6zJB6XIFxu8GYD33QBe13m2cywu4fahMo8zKUq6g7nXJVmAIeR5cTA
wJ1gnnCOVVkBwUMzZiPoaEwIaLdOBfw6yyuXItkwnCfQk8iB6aQYWQOyC0C5X5de26l7To6ReprV
LuvAeoSGrrdlPbRLCGzOIfE4E26Hmd9blmrQB8z7S0tKRmWwHGzzfJzjH20Q9/GLK3M/u6GR7er9
0kQq2xGCTio4bMR4ve5SvPngQFPpjnz/mC+/tqKoRzhkftXsWfZzuDUh0pEr3WVueXcRMxvghP2y
XK1KguZrIVwnP3pEO/WwQ8EEhfRE4iWZEAGUwiTcKhNe5EBtpmjr9yyvlvgcmbIGk5Qugpkga+Is
oZBQRtKpG1sh5T2pGD/hNQKyEf5bRFNM6Yx+JP8OUwMVFsV6MwwtxXNae+Gxgm0ULk9DqfHDPCdO
74dHpDTs4qmUxsAhKcBYn2ociQkMi6TzQZkTa6FwhcZNAdxdBuN0bQSqyr1KkW/FV2wvxvYUJ5mx
xzFqHfIoymrGJ9lnJeOoFpAvIKw+j/r0yNmwOMOpd/gSocfsWAdXpRXLD1YwVZ8RsDeJ7MDvF/ZX
akVL8kgMCIivQqaC2TbfCv0VbxSLlZ8XVyIb4KBpApZYFMtrss0g5LWgemINkYTxcXhBjG0N8w3x
ozfd0OLG8Rvw9OhLeqiB1lkYCTMKZinHXG9DOmc1gWgIecXK65U5z9JG4q4YLPQcs7pl8pD4ScM1
qnQpQLcNRK63z11ctMlPMUS5PakeH+xNlddUqEAcAWOMcMm9jyKqHZZdEdMs9zorseyySg37+OdA
uCDZFrnT1HuP4TIi9HL1PES1lSmn27kNmk+OR7O87Vs3qb4Wxhnbgx2tDGFLMXevmCVtkNlkbnu1
GpQInyZ/rNNxXyoRFnclw3pS/zoWBYjN69w5irbVyR5t2JS9txVF0FUAz198uewIoquBCzv+zPGo
sRctBHa8piK2/d3QaSIWNvXgZjMBuzpbr5PaDAtszMZr9WHKOeu4LabCgO1UQnoHuWa5bvepR9rp
IRkyJ9hVfWUFV+WqzIeMhsz7PDIMhQXZa4pnSFhcAc9VEInq2NA8CHN0XT2Q8hetkJQqTqyYRTJb
wSRhi+qg96kmZmKOjhjm13XVIyaADNscsFpnVbefKHuTM7OcdrxaqY/Xdx3Q1547kU7CQUvVd8lO
k51grtDpeN3tDAdF/uQ/LY2WEyzteEeWHsfCFaMRmjPTuiSu157liaT1SWVxtRQ1gWI5s7D0gDix
rJ6c1sEhCMiOMGS2oEBTaanMTFcBUkbSxKS8NXcN66vkDcJzR/LMFBFnel7iDIzVgHQhPXqEVYoH
E/EXJ3wVPki+whlAOG1AIUlqrEShIHgYiRzqtmvQZz1DHQs07SpasrY+VItb1c+wQBv/ifMDUcWR
PftaPxVlTZyFnfOR43yo6treZELOgGZg3NR269ZxM70CWBftj7lWTvYj0t1UPnEit2yiNMz+Xc9Z
4930YgS8w6CyHF9pwSSEp4wJ00fc/ydHZ7bcKJKF4ScigiUh4Va7ZMvyWmXXDVHtqmJfMklI4Onn
09x2TE9bEmSe868po8qh8sGmbjzkVn2sc5/Uh4z6Qz2/jnluxGPtWWP2jJjwZ0u0Fl61wRywNJ9L
0cGiLl25UPCxjn1BMo3xK++fkHM/tRvXxC8hTEDUw7HcZEayDhKTMuSPvJVLQ8DolplV0XTQyGmc
D5Exrm73wIFq+j31nkFixgwzpjxPo0c/6SZclrx8AAbJCfycSYtJbssa8zttVpQmRf5dxYQ+Trdp
7Ob6208lSyEwVNGZaFtPzP2UksZVODO93FtMCqVGTRixW5LhOsoIxT7+Nrgo36s8Z1+XjTCvAkN9
7x/tnZ5/86su7k/5yE2KFoemJLICKQ1qy6+IKBZCIUnDRa25QacxrfOhcuF55i1frwoIiPVG8cQW
Rdg3WhmEG88duj4P2QfSreqE/KQn6p47PPtMfX+x1b43zZJB6U9DxLA6TTKeD4OgNWBD2KT/Uk5j
Hm1k4btwLBHKulmp5uOe4ept9DoEf3Kb66+pwDHSOPdSwyB3zOOo+kjsQhGRm9xqt0yeCNkNEOw2
uG7oB0vM2hzTOIzXvY7JryWvGATQ7MnKcTsFfTHlr6kfaO+QEFvc/DUTsN8NLZdvv/zR+gn3j8qE
pI5BsudtkvUeG4lkcuShJejMK1hpXbE8erMWT+QhFwedKmJ0S4MZZlNUCOYI3pvYK50Cvb3jCf3c
DmlySmMFh66Nyk9ru+qnGV1YQzI95UzAh93O2Ioug5roi1dRZuKWD9BWUDGq/NJVGR0LopouYRAV
5PYlOjh7JF58RZHgX08dEJ5oTbMf/ZiQmR7l7m/GTdLLqpACdH4NEi56ChhmbqLD2EH6RW0oLpoS
ZTJsyhVeZygC6tWb6ZbnjuNTBUkcNXVr9HYGDA9P2azbnR+swTVZMhfiGAz63MVT8+bOs7+N5la+
+n7ubKY16eotUK2vWLoJuZo4IX60bMZ7IsPHT4mMmJaLguLHhlBsorYIEkjtcHESLzTI2XT/xtLU
Ap45Xg4pm7TpY+Opu+PV7+UWwLH+LMsWWlm28z9XZtFyg9rJmNB0LU55leZ/hsFS3RDyjN9Py9z/
rsVKQAll2dmRVD6jD/zvEXdmueStCIuneAzKX002omzxCK78QDCLLkMsEdPBNAZnHbUxAX95+ni3
QNBBkCFM8W1BNJOjhbflfCUWL+hGJDSkQGtEk3rY5T2FF2NY+6fy/9pcYPUE4H/GKMul4D5RbTFH
G1ul8jnHfii3XWX1u2tCdLv8wfk1qGbr01vEg0iSSXOtKnCZM6WdCF2CtMW9W0mcHX7n+HYbE3eB
mXtZniIzoZSQYXP0M5fI89YgxeFS8Xk0FIEiedqWW4Q+sTi1VkXHaokz2DaJnDshvG0HKwzUXdbw
8ts8qAo29Rk5PHFyAt0toMlRR7n4AsqqDsFQEs4Rr/EBlgywcCSuZzvbsjjPaDJui2zby5LkTOvl
FK3gk6hYzaO/8pqy3DVv9B95VHiIeCW6RIX1g8FD+rCoNt7kOSsjQYWwhTzSDRqvqCK9pFsryNkc
CzNCgthpV0zP4EZE3PrDHqYwbJ9AJIMH6wtYigoD7M7x+5g4c1oAdqgJac8LquFEVa3OYS4orEg5
e86j0f1JrpU55wpUsm6b8aHgH34inm3fKNeoP+JVBLvJgAqzM8T5qWgCe1O2Kh7TOE+uLrmxyL6S
pHryJgsG7UaRfM2bBElZEDrkSU6dc0kl2dsuCA8RbtigenFe/K50DwECh48udep3tzLdh98uCZnM
mnySwYMY9ZY1OzG1wmqkE1W/j2aMf8jaMmSu5YaSJY/IVqCTx9GWQwd943mPtsj7a4Gc5TNWSvp7
TUfgvm2IS9/eDQ5UWZhEV5u8DqsL9gHeQm9smpuuDYKimEsmFzzum4beo0eNnKU4GFpgdvMUj+OF
2Ba9ZfArSC3Rs3mqYPQ+2wAx/0yYyInFmIoJ3LsQqIQX+tvJtF88z9VDkQ4ZQd1MG3vtJNW1r1Pa
6aAPoifD5YS2E56TWwJO6oQVn9ctImDpHSh6JZ08hct2RX2B1dakZ8ZMdEEHOpj5qInzlOSPpI/X
HV1+4XYApj2EQSmfBCPqI2FnZidWYmy2hcfg/DxYowgsWVX51snYPkt+hy23tp8dPM6cvwta1n7v
r+xWCqncb+avZKFjrHV3XZk5ry3GjhMmLZbbTRPRlbKqmZJw7tmvol6KnPuGaH8eYNi2RCaWpbqO
5mI3WTNB5Ufhd6/T9C3vtQArYXC5l7OoxD8FsB71diFsYN4DhYgWs7WTPLM4WfaBsPkY0Ao/BH2Q
vI+xb8LzAJZ1HOVqOxpJQqBvcmTmjyxtKfTF5gJB0ScvHhjS2Z21PXcQCf0G5D72DtTSU8UD3vwX
AWYYPs/zYN5AIDHLZQXlU7uR2dXyjmbAl+tC/NQuHWjm06pp/xKnPp1zwh0u3P+lftdlEyS7qXBV
dy4HhLr7Xvbxu0SHSQhmPVM/Mxd5zn+VogP/TudFT7UvyMnpfG/4b6Jh9+OuiIgxxpB32NHptS+y
qm2Orkry5Zj5qbt+NqaXlOPMM//+iS++DnbgZ2L8k805rU55XcADwuyj9nFnH2dIKd3ibBa00ntH
JPVg4Ts6wTCYJ0PZ3kxaThaAMimrl9SFe7hv+F6KtzAcF9bI1M2S4IHrzpJRXsgGoUG6jJbhyEGv
MiDurskbEr2PDLlZi2zE+JYgf2dinA2YWbCExWPMH4cUAZ6QsG6+8/4nQvKGaaUa1fjABJZQc0ay
83M4p2P34lCJ4h4cGev43AFxCRZIzsILt+C8ncMRBUgqsRHsFDELTE+OndEvjxnItpOFuv6RO16a
I6xDPn8wHDrrhpKCkQB49j+0iEkyfIlCsijSEBYenLLozZ+JpXBbJy21rpxdzm+XUUPtlnDk02Nt
LLYDwk9eLsUhsqkUfaGIOLOF6pdSyPyUzna9APYXL+RRYRhZS9eIr94opX7GeYGiYbX3lN6cgAjA
USeGkOWeYgSWgLTFA2lGpNimpbgrD2c/VeqhyCwW4lzwNRxDf03UP7K1KgfpAN8/s6ri2D8lZlDy
F1itPQBmIHptJN0vXCXkF/8YlhrBbWJhaXcma8NDhsZXfeOp6Q239RJ5r70GJHyEfBlbUIZ5kDQ2
zJRHnLFUY2rau6PB6YalWYfhGRRSv7OU+uSQjlV78ZKoytGmu97wnM+tSbxNn1pa1yLF/f/D4P4l
VHrBqfAdUg36260kxuN0hUFfQNAyYahl9YvkxAzi9ExQAyfUzrUd4Uwb6ae0tjpkEact/ooUvxvZ
rHNg0xvsqHMIja6+dZDVyNVdt/mdrRM760o/JXxFFZIOS9PPq5zaebuYsibevmqH5EQKU3cYR7ea
Hx3AV6Ld84omWsxmg/3G2DnTZ1WSmkZNRClfUuQ3fxEg2/IcmUbNMHZc0Hd7HOaLLsu+m0EMfLi1
Asab3egkwqj8WzqDvUCuRdHJJO7yiPqXUlsZc1CVsgjaL3yyeOiAv8LGHiJ0qv02E6vkb5awXhx8
ysndJyRWpMXmfIHZt1pFOBxHRw6UmtsSZhYV4dIMp2DJU4J4VUf7SLNlpUvc0yhYZbf0rWj30DQi
dZDB+NPMHoyFCmlWFVPh+txa+OZjQ3pZ8+mYnoKoSOlkrQ7TLIvlV0GLj9xUjO0EPDf+hFvLV4rn
Tnbm7yoTNWz8phVUEUwWQQ7Y+YpgJ1+IW50IXttFczgMbHtat989jZjzA7poib8jyUzofOD1SPyG
YcZOyZ8e8nG9UiWC3EfbAg3LggSsuuZtXtACPGVVCWS5GmK0XAEKsycHIY2YRYc6gYdGeT+fCt0k
idku9AP+p1YDmHexM5rMdGcjvxloZ2mSdCUx2u0kWcrBWokmfKuzheTnB3LzNCgKYxd58TuVgnwj
TrF1Oz/lBJvUFF0x7SqylhcjBAYecPCWKiQPNTBIp1vvomJdfkbD0A9vwZjV5T4i1YPHmOklovav
dUjMO1eVEd8r31TNf4r6o3kfqtjRX/S72GkTrlD0Gsk/zasbLeMF4VIug14fBtu3Zp9PTmN5JRqx
tDevEzT37UY/LL2rGfvZeXG7vIzEB2BVGe1dAuKSYyEA19mQhNGoo5ewI1+OLG0xPGaolE1KrnBO
lLOpcs//9pIcHpMgVQS/Lr18uwA9+4uqmyy4sPh6IbEfADsvPsHYBN75gWsf5oKv500Dhs97gfKV
Kse0EpQYIYHauN0dn1KWUjJPA5CijqdUgVOp784OnqsHzqRsG09wUxd0+qgI+2z6rmAVdxVapGDn
MzDhabLlReYpxQQ6acUhUNJ77JC1T791bziD9kNQpvoQ5qOl7GQWYuASxZUW3oGPJbfnvs9DCgz5
+4iQK8ncX8sOO84a6vKXdIw5TnZdiqMfNDIEKgLI4CFd4NbJX4vuTlXH87aEPJBNXxKR1ddGz6A9
/AD7UIzmqmtsjxwKXfuCBDa9+H3YvS1IY1O2ST0/kb+hPs0ANbDr/E5syAfCyQtR29tb4BDUeFp0
5CF/QgE7ntFbrA9VEGAqQYtbE7g3ck0CEYMQUFTaJF15VK6+l+9VqznrOi9vVTKwhJnZL55B96OO
Fux04sl3bfGCe52Mw1C6y9VXaFJYoqFNaStcpy3g3+De2hEi9U59oliv2IJfe2+KMbvWOtiuaPJ8
Kshj0tpJ7Kjcc5B3frxvMMYoEgrh57d0Nfe7XvrFz8Ar661Nxthjh6lg0mrE5s5TtNbDkWpcjjZR
pJ27S2YU8EhgEirCYrCWzRAPGcHfwsvH6zoItjisblRsWVFBRWEkmvm4zG7J15w7/bukKzDbjrhz
OAcVXVznJggn78hlYn8vVBxzIOaodIjGyz/oYnfJ/afiEVUZHiT9MKHgwgi6JjtVTQUlRvUszoC9
QU5p39JuAyeHbiuhwX9EtnBjzMXj8jcPcew+KJlMr01uw+Esw3V692xEqoTrjOUx7MluPLgJ++Sh
kUachqL0Z9ZnrxG3ASTlua0KOh6EVeGTkkZfyhqnYJgzVZtGz2d3rRMqxYfoHEZ1+C0TacEncuBx
Iar+me2Yn+vehNlowihd91tS9ndqcGOeeFXyPduKZQAbAN0uxcJud/awhWDUrPSaXHuNSPCkiGzM
D25AqDyiMwee1EHZilwmJZdl1yR5eCRVVe/dgjmVS3NSFAPMrLbs8BHI32rXnUfn5kMJLs/b3Bvn
K8mhbd685p5smk4DgIfA0oZ/I4c25p72WRpac+yNpCvTTgNUr8l6pqap8su9T/61BC1IxnM3elTz
JYwDbzopQXUClYJ/NXJkvKRbmsndd5NbZ4eU8Rqj5WYqguhl8UpsfPNMznPdZu5C9rszPqfURRzW
ymkuy5TqvRUTuqPRLC8N5setozNUhu2kzdNSV/haeO0UG2ctqdqcSk0RJoMHfLFUhyX0m5vimdsG
AJw7EnOK6kICarrz0PU66PwdtJsRoDmlO7MJPkYOpgEkla71PHaQNxXFRPLNrLIRBDioURUB9HTu
WcemdHaRQxn1ko5pf1yhvy4O0hxm7xEDMH13FQLnlXCmq19UHaG0WBKxLpU+osDcNfDJ/hiFy6lA
II7f2o4xU4ZPoJMHg3AyBLMeqqACJ8u91PmDUTw/JlTH/Ao1mtzNmroBEWYDgph2kB09K6CJYCxB
+kvgK/ohqmZ0iCNR8QWHWXfIw1HtXdEm5Zchpfct9MOCgtIKluKHcuhqHpTwgkMLW8RmWPgJ9aGw
Pf0+LPL6jzOO0TPlGU59arAAu9s2cBAD95X9bhS+QYHp8aVdSM1vUDO323yY0TX0pH1tFQztWUHm
PpfVop+NCer0tYAVvfUj/AtyhohdqkJwBJDfBoQITSSB7+nDg/UsPOSzNMeyAFLuE3xHtl3S323b
pY+wCbxlbRvIgCUkizBjA3GdKEfEq70xyE5vY9OZEtM7UgiHzDdC7selfM+V25ankcrevQcnxPAz
+jvI5Bm4DHF06cr0TYQeC7DBmoUQrJmLf1YPxqWrEax/UwcZhyrmFWcXj5gMcxUs7sFHN/C2pAvi
WgA1qrkGHRMqWnRkIGmMFt/3KKWddKd4qzw13NzSK6J91nFsbFXptKAgjBxXHMa93oFgpk8zs8sP
q1w+YETePl9Qag1yaRAun5rlgPbJcGujanpl6c3jqzSEzTedDh5jX8/0IeGlSA6qg7vfRFOPO8kV
ja9+QpOUDKiwdPo8k+3aHjAO0RKPLaOlKwvZKmIFHAHulYS+Vp1QHoy/0RHUROwv4d0PQltlvlJo
uPPTqZsOEV1H4ASleELrQfVNLohNPmczDS/WlO3vLmgquwE2p6qjzoKnoGvpJOJXdPyLBID2rj12
tSebePnFCQbKPo3sP9ldW/O4qGRezrafQhDunlsUN4kUFreWVBkoOfkOF3NfVptO4fUi/34qz8Ns
DcizW/0rhpbtop9D/W9FoUpBu8cDi8cxwam1cerJv6QUqXTvVhqXQUEkWRftmz6leZ0XuL00k0IL
gXSyPNWxrp4d0Yns2DR3t6X1LDYqD2ed+qApcqUUYjFNhLqsWbyw/4NpSj2Q8EHFCjZMJJPD4FKC
VSNZJRw/mJlGXH8y6oiDjdo7IgcqhsFmHE7wdwmeGsJCdtza9sbwqvUnnhGc5wjUgu4cMzvFp1VM
2WVdHPqZBuDipXcbVEJJ+lkvOH5e7iCy/VQyWnCjwfJ2W5pXq69yAb+g0KFYPzwUNTzRcLyoF1P2
sSc/bzx3R/EF9r8yCoqTbqQfH0Rnpgc+IukLbAj6XxzH6Ye/egN4skLxV9aFLyB6PDIJEGFW9L3T
QSqPEk4krYkW6DN8GkhnMmyI6Ium9C5Xy+36xeFYwOGwlQcZ1ATuWQh3GM9TNuOYpuWSfsBd0E6I
7+LVJW1iqEUwiJ0aMUIcV7/Q//nR2L8YNAkrccoC0JFHAea/RmRKGqkXvbb1kG4xCo470y7e3umn
fs/5QsGRH6PVNSjJ5vdwQo4RrqUhkKlN1GvcuhkxUjLP+2PABVCCulbLerYhER57Is0bu4Ne8h+H
BpbKwRtz7oLcJUdadgugr4W9SYB/g4EPRrrEeEuR2l0ygPFvhwiZT6Kg6f3ypomOkSVGZdPgNTq4
k3s/NnOyHFg4RAfjUziHaAiH6DSXYtrjluLUsY5PaNOyrNhJiIDBHzNQ9Yrud+S7o+mNxRA1XTSF
fOgOemE3ZmPc1Js0nmUDVEHGDv1C+PjMEb3G8luSInbSaiJUgHGWfBtx90F1iB7+8iK2FH1HmXli
rfQDekRE/Zqgi/xjvTnkeQJopWutno5rN5krihbIXRoJ1z2OgP62gsGcw8WfjpRi1whzxw6AL/Mh
L/d8L86bMSGe6XxFrVrGMP5AO6bbTybieyW62u5d3Amfbsa7+W9x+8H95SxIJn2zIvT2loKpHF9y
s6OMVN0wHcXnwXMBkarJJGxR9L9CdGXJgDqWUq+xbO3WoOV+0+w0p0HlE9tM3pbHAkSYxLpwQRTa
a+04p1p6zBUqxK9/cLDB0bmhwMSxV0f8suEQh4xP1cpTxj/G3TJYvr46aZ701A7XlB/8Ed0QBrM6
9UKeO42hOF8azGkqw2oiY9NcWDfFHktI/GcYQxypehDBFhWOTvd2cGFJCdxIcAEOFgGnqN33sAmD
/kfZ5wJKiYrOTQWyUp9C2WPErfKh5lyIMcpDFreRJuA+KLJD7wkCBFhrbEWwFhTJu6dNSAhny68H
FQ/LcJoCOdBsKluv3o4myJNTA5TcEdAVD0hfJKw6XtgpSpSHnNvm+IN8klQgm6lIPBIW73rP+EzH
6TriJ7k1ecXeG1tA/mdXDij4EUkKVA3wakfPyQrAPn554r2wryryP8y8LctyvWWzHfi/iDDyYKj+
OUOWvTNnImYUIo+aB2TNhX10x6VCoGdHamWb3sTxoYtDZ3gsvD7xHvXqRgK20kd0n5pOnULAm5+I
Vctfc1JNPdrCGHEsd1H/oSkh2Lnc3QU6PnR5w9ESKE7ygRce8cgCPoYwpHhf+xlhol8+UBNYfVEP
Lv8EsaBoPktC/7p6jS0e2AcQMnK7z80uB0sAeAV7fmrJmvmOg7q4DfycL0jYDSZvWZcxnJg/U4MY
jRRCn4l+8YMXiRY52Ae+0eQzgIkbUmYwMWwji+YF8qKGFnLZyNRmYvQmuha6YUJhmDGazjp1GNaT
+ZDyf/i3pl2XOh4k7NleZsXILqA9rIxlbpL4sBRMfLhekJj8kDNy9WNMKXW/lzRIUAdaxsdA5P2t
ozNi5KshXGTHX3NvF0Ocdx5oNdJbu6zjT0tg278oVjNFOkuElbmNmNBoehuXW9YhKtjO7kpcQocC
6pFmwXB6mrPV8u0E9x4o2WkY5TiXANlpioT9usZZ/eLcY6WvzhqgZAl5aOXRsflw8Vdn2XeLF13q
IE6/3RmxA6dwNMiHsEOydiXzqll3i+squUO+W3eXvDburS5avYOyTF+6bh7eKyTFlFunSL4eOuaL
mMSkVUDRVUj9olXjlyIBmJBamhEacLMMTNv+Gke+oPpu5EyRuIeKLnhYeHvLyjQdN8j0u/1C6eUp
HNvy2s2+eyJ1afE/IetjdNUVk0NeoktmqDPKvDps9NQsTWkcnxcyhU+wWgsuODWJt0WMaXJDHMFG
13fYfK8J/gvaCRonoHoJP8IwJ3Dhvoey7mIdl+Y2x0dUtXVSQqe/am8OyndNZfMML9oSQIQdK/GZ
jzs+L2y5JwKMXLSmvePm4WBA4uD7Dx65eE9VOs27oRjGBow+ggXBlhe9IfFPxhfU+ZIl3cs5BmJQ
PJgK8s/UC6UjK23r2OknwY6DOYBfRVf/XEY78RE0vZOgx4tCm2zM5MYP1mbk+3R5h6ICS74ZOGnj
lBWxIIDhjyem4SDj2g2vjjKoVPBCDSEegbFZobE2YESEMxJ3C70F607V2EbJcbnyoqh9GA5kFNVz
sqv9BPl74Y7jcXVAFEmKFqQItUFSpQfUGuGlXJjHKVmLHhuMHZgqliB7wbfboy+gIGQXsXde69SP
flOtpVrBvIBP5dl3MJWcCIzCMUD0AUZgWhOQ9dPk7TVdPV0rmbT+XuKD0rsJnJ3IB2+xxePIBpEf
m8AAeZcT8Nemq4JiOgadgx+4NEo+Vrpz7S9sMmHwofBf/VYhf2ium7YkbJNDEBM0ZbwXZb37hSOj
PWr3UR7Acd31LMCLNotnanMhBh+3oyWT7nEMMuSVBO0IeI52XsJf42wj75QZycKN1gmGIx8i7g23
bMflz0IhyZuG4FqIj7IDYsJtW1cA98s9jP5fbdqu/AkB4WYnlA1l83/iG62IimaBUD8s9SHuA7bd
KuyF2A312MTQ61KdBRMFjLTfD8160Ai6ePUFzhY6zZrkgSV4nfis8fo7YpWlwLjQP1NYqeJZ2lA+
AQ6t1U5POtbk8cB+9Vv8GM7fxmrtoc+R+gKJyUkGN+g81pLAVCSeNYZRicLZK81JD1SREiZE92CF
gL1ERdoJ/8MZG7Rfk2jkbwIK7oubLcus/BoSb4aUXNC2jRS6f6qIVyNLO3gc8mU4QnwfH/MPNLUo
v4jp4mg+kPuESlQB38p94tp1PM2hT45UDbD8M6haYBWAxQqAiL50JE7N+liB/BDrpVBR7fjwHT7c
NAGXGUvIb615+bBcvFZJWRyHKWtoLePuw0HqWac7TwOfcxOqbErIwcGSehvpcDEvjkeJ+VZHUYFq
dOB/EhXeXfhihhde5fmFLCbvUk5N/RxaS+5556bhNwh/fEUrbnb1HK8LLhQmS6LbkHffo7yG6NNX
4x0RKe48aL5iWbuACxdfQZ/IcIOlPnjqQ/hyoJO5qcL/IPgRSaVwa5uyE9UtaDoqdVhD5l+kkCTX
rEI/uV+xm7i4NN3lOAumhuPcOKkgpKVX4b5eSvfHgJ4eQFHQnnvO0AGbEy+aJByuz4sGbRKiieay
hnZ4VGU9vesY+TCOkszWRzJwbLULy6bRlKaU7evKvrwNbV4/aYjvmarLOKREKF6Ji0CbJhENHg1i
nb3Dqv+X1x9XlDP4TF8eblACq8Y4PffzOMcnarNh2TF+rR/9Otn5GDXCEa+VLuHuMsSr9TZKyHDZ
oOaKgONjYhS+sJevvLBDFiUvA5U065bFvP8Z84fPhF24nHANI8UlivIUb2zuAICKefCm7USp2xei
evObJaHauMospMOlMwlSMgRCzJCrHVYWwDcvr1bwAogF92AwmJX7Bhr1nmyEnDw90GCFOK70EJVC
rORoxrk4w4PhgOpf+kwWKM/cqDy0cauus8f194KFafKviVeLi2gEneKxhCs7I3XXwYPjReQtJaRX
/ypJqYg9/NptjyXBCZv+kEsV5081Ounyk3Th6KxChJ8kWI2DJIGh8OzrZLzmI+6Y+eokG/fwOlX/
ULUUWuxkRI7NQriUcH/avJv/Sxuatueh8/PtapfltXZCaSCbh+5feJfdbikE1/4zxoKgPjCUOmgC
a0nCk8iLfNlnqdM/1swyV5IT4AySQAwKnBCJ5DluxnQvUwCr+sAOyshlYtv0R21YJhHkrwK01knc
l9pb7+7cJah7dFR2FicPq+elQWW/I7/sXrKZzet5Sgn5PqQoEpFJNTzraHSTsTtn7Zycgi4pnsMQ
7RGxXF773iHJ/k6CNN76aJ8ei37Qf2f6YDy0thMZG5nrXrlIJ+hLlfwkLVfOm1whR+LpEvY6IVy/
dCCWWyJHBgycHYjzM1wNDkHPwsldkhx88n0RbYG6ySf3pPm1rI57SGcckYzoqct/2iVSaZ/7PfQG
+xCCTob2rn+cM5fc0sLi71FgHP4+jpL1Z12NzZ9qsc7FbV0IDqXo3sXLz0iaONlCIZRjk7cCcuKx
7/rqo5hGBMR8+aSchbwQU5RSv9qQxSTfy8GBBO1tFOBXDJEy3v0XCAeMkecWNlq9KNTy6GSlrv+Q
jYBdIhczYGjgyvtBucCOkVbX/7cmuntZi2X9L5+k+HASx5GPZDW2zhXYpOBlgQ0MgD3awO5DF43N
hy1EzOUEtnKPRaNIEOJe9hh6uBTPTSGncwYCGB2WUq3OrsaRceRizTNO+HK8cRWTib5mSXOI68Zb
NlVPp7kc67E8lKp06b6ouB8c5iAiHXmiHCIWk/Y/IGISRxOMFwghhjsGlpvhtK4JUKI7kR6B37I+
82LeyzICddaoPcWmTpbU36ctgiSiqzRXIflmWGWy2nTRbiBpgzJoEZTfrmvzPZJ7+RCgA2COFgna
Xu1n6OHoht51jcIcx8MgIcvSBFN3TFDqpW9pCMGo268thltMNQxucGnQRB5OqQNuEepoRAx6aedi
eitbleNi63HnvNS5YTRPl6U8uCMu92h0R/9GDMPqHz3dDPl5pWEGXWcS5e89aDTROJ5W+ZVZI7tO
OaYW4kgZIjju6ZkUfZK0z1DGq76Rr4jyikS8IX6ctYTfa5dGBZcOVp1nl+hFJFyUSS97YaZOPazL
Qi9CkTnU3mN5xTCfwnXR/BYFOKmNIvgWPxXKwh3aYRNsicxAIZm4md/+U2vcPkVcX7+CcqDn3aEp
l2JWzqUqR8jsuTRBQf520PQCYf9T2dWqPyCWiW8m9Nofa1hWdt9Pyr6BJ8r8lSIOzlTa6Qp3+spW
L+kIF4sTuIfIUyAbZsSyPglwh39xkTXil2DV+GfrBVuqLmf5JTu/oOUrzGIs6VpCL9Vj8BK0oQ75
1HZe35mTg/uNBWJT77JoWOWpZsHqP6Ip7fSfeqLW/j82jAJ7w7Bm1SVeNaZziCFuXgnftyKUpUb4
UMdZS1yIbOJ/vQ2TH2GWE6AB0821j9qC5wKWdZjeAQN5M/cGF8RT6ExeekNyiBBx09AeSthuEYc/
o7gWL7ND2fJpUvVyDkSLAMJfujdRTAirXJFgXxws6VEqSXuzcQu9XMo+jH/1igCq7xYnxn+t5hiF
zIxa/W0p/uyfUnQWwZksw7BFWRazCwyYQUE5WjTm/S/WOrX8wUJFRTK2ZP+v8vyweZb3lA8XLiBA
D9mmpj1q1EJYxGMWyk0g0/hScvJeQ0vJJjkg0v89+VN0CpIAkQkVyfE+SCOe8mHs260rpfVQbgR6
T8AAC1g3J5hmCMFYzyWqqPlTjSKi3TuB0GPOWbLp1+Ara7mVi+gnWgM7vPKkePoHIYKK7Ig5MSbe
zqCAGLi76pkzggAYbXOkHwOQvYp0th+opXpQzOGGADSPQCzsbqM4NdXc5Oe89LN/SNqJk+ek9p8Z
XMdL0q3yjnsn5r9K/Y+k81puHcei6BexigTzq0RFy1G+Ti8s27cvSTABDGD4+lmqeZ3q6ZYlEjhh
77Vr9aHkjOlCZpk+4vAYXnpAAQcVderbAH160OgmSA61swL1iiXi+2AQxM3xKWyWzeghgVVR9cgf
ZvGTQ7a2RKiCkdaNGv41xeLv2I76KdhWJH/8am7tT3/TtXCBFrfIBMckluC1Pzm5+U+uFEwps5/U
e9A5ndNC5STOncdSBfET4djVZrKdwk58eNNvJYyPkuGbBF2B2SQMt3yNzifFXgiJJa+0hCWGpZgn
erbGPAlBCpOym6FT+cDEIBEBWsYzz8Qx8/RvBM4adRkxAaqk6ReYND75MIdYhoaBWYtmKMF+WBTQ
unqMWF5kGufJL0xFQT4wEWw7n7ZhLarIwmPbdz7g1l6J9mS7a0MuhFHz36GhHL/IPGIAbDqZXWZ8
EN9FzK4922Ws7tCo2YIdqgvOdAY+kZJH2Fdr/kyfjhKq70q2Yf08P6cu8Oxpi6/JPjJAZYPSYAX4
bqMuW8nf9Wq4r+g6Dq5m9cQOj4MHkltqJ5PQiz7mXLoIl3mi6+GrKZvgXmJFaVgaktz93y3T3eZC
TUvaNkSlPDM3KKROnzFhtdUf4pBifApUaXK/CHKQKwGfeJ+lapG7ppNxA4KiTOtf0vt8590NVgcJ
gweh8M+Ib6F8j9AgsBZFM5vmZ5iV4srSTzJtKeA3lnYYk+rI0bXzvJS9hKPy9tC4HLaKnr6+hNOM
xbpA6fpcO33Yb0kI8J+YfhNYXTowbH8HkY88IJBEg+FAaYPfBOIiTa8Rp5TCRiSsnVDsRXOXW4kb
j9gUUBthvPQLogdweR6aqlEnqkprPa4iIqKwGcB4H6Ixz4rbzt7JLqtrgdhz69nTd/3EfP9+4OnR
h7In5/PQe4xnkywrhgvP7/oGaKuvuIMUYmQ9oDhpA4JAGU0W+iefu7HcaLeRJTaOXPJaRJ5rDrYP
vGq3jM4EA00umCtcOnXIRc1yamdbznDKRLWLEX4zPMPUcSK4GGJ6GI3sUkh2QM1XOSnx4G6bXViK
yGvtKxQh0vXqt7gCYkKH0+bfbLOyH6ieNhSSySDNRsPJbwuLZIsq0gUyZflZXaNhW/2q/yrVEpij
nOn2y4DZ5y4Et7PP2Fngga1C6AaxD97v7YY5k9TOvM27jlqHiG6XXSjPVCu6HbJQk+D5gkKGzwLu
EgOm2zIeYiSQr7ZZN44JouaRQTwG/6JqGEdHKL/QBfkEyleOwJ3VMCvwMX7C1ty45arxOPSGiUoa
LHa/WwVzS56rbnHSJJLrFH0qDiSwrYpZxhWioFW8BAXDiyuLRCqC2AHPfqTqWPI/K+dgthNZjjGK
pulUs0+EPpOag5+37NJLbzkjxQf8BmX0uOD5VRvtSZYalWNCjDO3N9m2odUfuAwL395k6A80g/cO
JgvCkXn6ifgOlwtD2BVkm+PgaENt3/RsWQeehuvKY1ueBvQIuOAG3LLoZYPoT1QV0zd8FFe9Wxgq
MDM0fIyMoc65CcLwIpnQ/KOzTFEpdn3FPn5oSOdJReoemW7LS06rTH9aul32hDhFoJRYJpbT2ZTd
My9iXyYzFrs+PrAN42uPAZ/xvOehsUBF+g4pGYPHXJxc7tL/QDFjvbSlQBnq9R6kXbAj9/MI+SQH
58qOfFLtdwui664nF2dP24VbybNrcTToG17zHDQ+CcBDnICOsAgAC7zC26JxqR5z3YkVDzb+4W3p
TKz+2X25O7a8S7vjDzTXheb2FSF8YB8CLI98TVOpGIvPJeh/PyzPva9Da9+qNHwMzBCy1FwyNIjI
C8Twlsd1+zs5TKDxGHdEwFt2kN4V4QJOhfWD+OOySG9Oc71O3Y3i0xdHiAfpfdZz+eGGu83PNkOM
i+j2tvXORxtCNvymCvXixwHJaHeds7EM7yJ4letrFHdF/9mBDN03KgZKGztt6SVipa56XJn4JpHT
LR9C4O28Lb/+wThEmGRrwLRNgMQqHTv15dULdYZqxt7fFkqWFyjJwfjszi4Tk5biBuSVb6OpJMP2
iLE2E6euo9QYI5+9uW75BzeVtXRfylrnD8vCeA7SSuNGGswBqIgf8DTo5mQs0TDO8/mIbOGWSD+E
kUFvs+pK3jsRFJoXSBgiRQkWiCN3xlpnCF7RsOwYOASfNkiLZ/yaJbCTNmaUtPaCfhGJdVJTL8DN
ITLyAK6Avh7cc/lfHlszK2VTZg/TQDzyt5YRIrs5CJYQ0s3YHzxnrMzeVCCBtyOifHdLvVt/6kDA
WFUtjvGp8iN3w6zOe+SGCK8V3SvCEzfH89FE5Q+AWn0P0HvucW/37hMUY5nUBef0jkpivXphTMZS
F1rNwcXNv2u8FFNp6iwlHhNILBxM9sGm2P6TT9jVN1lgvM9hwf9NI8zPNNPXJ45Fv0fvaBVvNskE
V5wN6gk3zDea1OkHmn1+nKHNMLwvq3OFVOboAhNkBO8pyfB48k9hGAL6KW4W5k1kD3a3hbc+3Tl9
Ebu7wSpDRj11Zj97XhR895rDGuVP3h0Jfg+BX4ziXTBMYEg0asHxMKTBkVw8FtveDeODTIFPyag4
/7cWXvmKS3X5ATNpQbfwU5cdH+YVYSOnRjNZxI/zZDfXno/9Cbu2e6JCpRTzwAXhSrOL58pM/reU
QmEQCE18H9smWO4yNw/CA0ZbbCuzNQeHqaD3Q6EEJyvElfNAjBPNF5XCzsvR0m9tDX4X5irKUbOs
9wLJPZUmxGdW6UjMTJzXrK3sbE082zVBgqaoeG9znb9VdP0c8n38kKuqvypVgM2ininfx3D4KLrK
5+sqETT0vdvcO2nqfbaAXP7k7owDMhxkcQxmdvqrt/xVBAMfZLb6z0R9yfIY8eLtXG69YdP5InzU
5P6yvsB0dxltGvHdNAQjzq1Anxbt8q2Gavig/iByGGfMnoDUeP7xu9oO9hbMlX0LM0BuMn2LikL2
jUrWQiTX82sRZBKb9GjNTSwSa7CvUexND/atyUI3wvObT2AoERjHd6KW6YvNJGHDJVUlHlsvdhsk
mJx75RYnpvS7xSunfZ2H1FlYzDvJqk9FZ2P0CNLEezZzDgDOW9qzNRbZ22KCK1Yray/g893bqJ6P
TeNETyFmckLP2sWcnBZIAGeRol9AKt0kjuuKc8HvA8GI7YGz8dzJYxNDktK19qrmbeEYPoO747dl
05Sz4+mK6L1lj7kePWQazx6X1VHmqf2O/IHoCkTPLFVDsB9Bt47ks7le5NE9Dt9IM/vXWLZIgapA
viPEFKfGh0FcjcK4qPBBQyLxzn/ZFOW7ohm6TQEmcxP0fK5mhmUlRwfdNE1V0rouFCzCswMAvBPj
YLIiy0eMDWNi8ih+yVk20dKbIkMWZgVs7KVX5eT0QO9CUFHbRzRZ018zq/nblU5NOTt8oTecd6Ka
ZrSqdRq/WVGKWi2zntfbX4oIsl2IwuAduRFgsF3UYcBiAQQ3oF462BE9wNCZY0nEzhZcnbhDTkEj
GoXzeNt5kotZzW1xDjHa8FFXaLl1gYzDFpQ6YE+3t/RxZiTQGx0SNJ5YUAGLZu4jZwqmTpQux2HW
kYjQqxPog56cl3Hon+JsPfJdxzulV+SAocX6D0vtt0AakHSOsc5zMZ2xVDOtVMEg/0VO3m+sQXD5
9XyrK3Tl8rouBM4mYzCRewLxoMfKpLe0nxUXGkCuj4x+91awjV13WwlRHqKSeiJHI/q0ev8+97W5
AxeQiXOcORyqDgjrB5vAVgy5LENwx0MwRVVzT7FU3fvzzXweILX4SZXD9+1XOJDiMgr2JIV0DvQN
nmjLsf6TGjyYKBZAi/gM9sxdDCtHpGCVdsNmC0CUizgK62vZhiWcy7ISp4hp82cU6vZuDkcs6JTD
P1TuzW9dt4/VzWHJq5uG/J8JO9rYjuV8Tap6bHudfURwzDcDG9HHNArqPWR0J99MGVjXrfRjY2Ow
abnUC++nsZzqmQtrPvtUWmozgeXZjB3ZPkftUj9T3EKSc0NwIcTu3K7Qihvrzc1sALrMcvkG4+HI
lMJmAMnHXDWzC70UyxllD2rrXOJeQBSik7wKmR5Q224o6eN3PWdYCcY2PCIDAsAhKyy2stKvfdXT
bBII1CM+8m/I1HUqdm3gFxwy/38jalP9ZTkVE2W/ZM6DNmsmMDQwMxqyAdq8dmFzTUXzA3FlcDc8
fjfBqx7yP2WaigdyXOSLx9o8qfo5gjxO/T9vNeqQcEdKei6Tqh5zWtZMsZ6F2bBhw9/dKov8d07F
cKXX/1Spmx56CfYYRz0VAitSIghq/cUifioo/JS+M72MvG3OFhs2AAO6rwXKTr4NfNWYO7un5ddj
95fpcJr0kTsBs5pH9VIEdgR1Ki5uwvMaBVAob2jREeQ77nDx6rsTITt+p6ovLZ38sKK+38rOY7AN
26w9LJDMnrLOqBe6FM6SwCjzl0QPs1HjipTANDWjFuX7xNpnUNO3K4CfXb8G+bC/yRW2dJXT1ljA
gtpFp4lVW+g75gwroijpfdCyNmwzAvssUma7HWatBDFxv2tNoTE01FhVbWm6bTCPJELINtLDrlgV
pWyLuopELpWMACs5TpY3YHPoH93JGrb9FGNtnd5Vnvns8W+gDtROsG+yDzPhK4WiF2PyRamcz7OB
Z86ePeA4w1PhWK9iYW3juqa82KErPpjR5J8mtNUpHuLAHJyqPECIvMmPSn4f7OEif0obhmH7UMBf
7DTOnS1pY0hj0o4cngkDtiz0CaybdSpYPLYHa2A86JkwuFa4sq+h6+dJjP+NXK4YBlrYi/dK9/aH
Ba7NOlSFLX9G4yG54daqf0u/n+4L1FgxcHdiuraCef/NL06xTwJHzckxFg/NEFR33hR1W20iRv1w
HzB0AN9Jh4B2ucUuVKCN9246dkilxaiOhYwwChSsuuow81D6zf9lM8Io3JJnaWMsb6mOUVTJDwYv
/MfG+Lke2JzGZX3GJBBvVDT17xIaPR6VeWG0vpZZ/8eUy2uW3moEyZt2mNByIwT2iImEKbQLhqg6
YTzLnjQrh0+ZurfUjTpkrH3bNYg55/jE40TJBXT9wJKBqUZk1+Tr2OqhiyB/yqXUrxN8im1ZGrfb
IkxwbjrF/PWm9XvD8rDU55ShB9VUlrcEAoF4vaxg1HcEofQ/GLBjwzIrazjg4gIlmB+6C72bsNyd
Gub5t9WS3eXIX/HrTwVPVlGnW0s5gP4dvDpfypTTXc10xj1QAkXgudmE40XjAUdwW9QWE110JXC5
f6FPzO/MT+xDVMW+Juiqd5/HqO3yU+mwzt73q+dh5MEIZzYONq1/wvG4imbEpMmY28NfHl+nOdRs
7P8IWUzNl21M87h2q3oKYT48TchO6O107ODsj6byhukHYXNCzeaRKhXbwHolLM4p6aGxY+UJRBfU
LzSOXse0Q3GDI3KV4hi6zY2il9bTnZmnOf4a6fNChFI97g1US9Z1RXa7/NUFr8AahpBmmTYhExnX
HLDhamRzVywRNy8/oJT1cziNBgjHqspzIcIcZl5b/Cwid7hV0Vb7e4A0fvWEB0BMuwmc2DtpdNRa
BgPcPg+a5kh3iEZakk766Eyg96LBkzS21Rpd86z0AcoZxH5Xm9FvwbEBz4ZqYnTNuEP20OzSwbHi
CwoYEWyHqvZ3hfTt3aTpu9ELwi8sCyL/9jSurJYGt3wRvHyIzNbqZPe1vqEzHXrHJfKITArxbJs7
Zc99/uy0EHWPFrEDezgl/W+BQPORuQ3pPXXseSiEUxc1JgwHVo4RViKTmM4w87GhEzDIwdi/HT3G
6Hs/CtdPVDa+2YTeGvwxfbU0SWY3gX6cBuyixNJ16G+HTTX4AAL9rpA3Fpygt8sTzK2afEI+4HDv
gsJrXlldWQt6nJvf98umbW0/cg89AaICxfoEJwWdPv+4EhhN/dmqKbLIbOq3omcOpdHuZv1yojvg
Y2KHklf4JUygtmw3HD4dG1B8XblXBpCjgKtucfg06bOblXlG/GgI7FlTzDJyLo4cBlbmMBN1M/cl
RkWBSRhFZP4HcqJM39J6NPHnhC1+OJsJAT+OldYySLMN/Ll24v4hmVAc0AMM0zHn7ZQ1W53cWOA4
2tQu7kWaujY4akhO8NsiUh/KU5kV4UyG1braA6lKuptrQrKGoqJo43+S6MwDBwM7BUaWYvyi8TDF
P/aPdvDfVEE+mUArFNJTKDiqYNIveZXqFEUFHXHpA8CD9tLtGSYD/uaqWV8QgsQ3xwrZly+xtK3+
qFNgQcSmcIFsaLscTHbKjpM60OQgZSgbNlhjmYTlc8bIGFl0/1lm820TVQlzT0+bAlGHdUHNhafE
2wydr8vjWE/rsDexV38Sn2HXJ6skm8DBATQmQtqlPNI/k5YYLNMqHyDbyfCw6NCNTjNktRQRZ0OV
CUJGnI070pXA5WHV5NOvXoHxwHrcWJ4ahrt6SJnZoMZvG6haUTG/4GRCK9yYgKZZcJePD+Uwh/6x
7pp42kdWsWosda35FGKEyLuhRJq9C/3KdOzxQyLAr7qwu3Y3Pkfr3MIZUbk6tMo37S9Ri2mBLR4d
Q7/F2ZENe6Jy7a+2GJGDeACtuV1qXzyFub/cKFkDgqY+ICvlhBwsWk6dcoN874ipqi/8JwNNiKhG
gssBEBBiag1vnbWEz0iezPRKKlH/GITG448ieAY0ievqQ9PXLhi7mBmMIzQtvo+gjBK2sidO87z9
Q3nQjL8jlJ9fIunwPwnW4REGMiz794gSundV5QqYLeP158Yah3+xhyPkiMsVEWuFiPSByaErHz0t
KHXcaN7x2OXf+CnC/mQxT90EKpOPkuOgOpipyst9Q9jdTxCQjJMUuA4JtmBYmR1LSG45xs+Czwlx
uL4DERYQTmWJwkvWUonlHxP48aXLdDse4qWLfmDE2bioyUxksOgOVM0BOA07ybOgPbWebP/24ESY
JNkWaXT9Otl3Nnu1Lxyk88syK+uN15a8J/RBZJpFoxzDU++nzsNEn+LtG8eUd/kA7Zd6THG488tL
b+/pkp1wx4gAkwZGf1YWWsb3Few1K8kwYtAccgI5d1O1tm94cgLG/LRG6KgdUeBhmUOHTk0ELm0R
mWzdA9kHMiS0SSEVqQKhv1NiNy6+H6Tn0cc8zhU9lZBunBYDYdCzqUzCxgpe1wwjB/8OfB+Eg2Yt
QKXRCS8kKOCOCixYgTdPTm4Y2lVBnaBn88u3GhL6dKzHsf6xqhk52sg0lme2mB0MQyCJfjyJKxXn
vJOGr1DLyyu/aMMWoKv6M0Ef4Yfj07UdGfsJVEe9QW5cNNG47xrlW/uIrrc9rC5j9QQvCv2ma3ve
vO8QvRmcrTaWvh6X92exTqm6q3x4wGdkr3n2t+vyWu6sYRqynTVpXZ1ScIwFbFhi1zBXzM4VtDm0
7YDt3i3Bk9JsxPb3HHajZgTipE65rSqKwM3ElwkcVAEWP5d0Es8SxdadDWOzODg+/QmhiXTJbGyD
F+oQEKamun3iYbSZUDRWQwCOLyt88NMYs6+IbGoFt5IzauLa4dw2qxLhAWcLrGZOSvzEPSfvM96B
+sNpfVJueXqxEGQGKlJCNhjsNa5EAiE0B9HJZEWRvXYLw+bdCDBr3DIwcJ8KUGFtovkbXjMDjyuZ
XS/bAot17q2hsHGjZGt5aYeGYqtnzFp/dr7VdX8YoDYXa1inDMfWpIozjZ6303gzhgOzNJ49FmDN
DPQTMqSHAP/CDM4+OxmnhpOn5tupowrrTLUy7XRwzbH/WSBe3p65rDlpNoToZQg0cxBN4ueVSTOJ
7g+IsGD5K9KaCJBN7TC0+5auQZhAsekGR0pAE2z6znZQSUNfzl+GsuHbKBdnIu/IC+YY/k7M7Gie
27jfLRMe/o0D53TaErpuloM9Wak8mIKA98NgMQATmmdnoyY9/EQOG+19UKnp4iDDUd+KCXKJhCHr
hhPzcCu7KCJEg4NrZBBQM1VgYybGCS/V7JJMX3cU2ZhJJRy+AJ8QUSbs2aCbMIV1+KoDk032kUXA
UHyx0x31vRfgMD8K4bX+i2S8bG/sblTrsWp7UsXcdmr842J3MjpxW0yMwIsbxnTI6IChzwg2pK4N
RH1rKxW+NhghSZgCA5V9D2Zs1Dnj9v9HNAubGX7s7mp16DWTHi7I+uBljf0PLfL8OGYTGGlVwHLB
6uDYT4uGX5DME5yYc9eK8B/KBfZygWcX4TZE6BidyRdZwy8NLzQZI0RPA9xCqoe6Kh7CzjP2znAT
W3RC2N8chLzbpcrD8xrFpB9TWjFzk10Oxg/Ke1ITKMlhQCiys5c2G86rC2LtVAHBoXyYmt85RAa9
Md2AasT4EJx3TtYwDBi8ESRiU+nhsYMUQkVZG4rgQhf+K39Tep19GxAcd3ZsA5ZLiW+SUdSOzwXi
wJNc2evfsGn2A4b3/NJq58PWLHeTAWLj4zrNkFZIv9MbH2zLTrf2igHfcs8RWMGMgzpA295EqfOO
A3WQz8to+yCpmHxvBecuiw9LPIbwhGy8znXA6Ku1nhxU5xfJBLXc1oz29sqSRBDekh66BpnWrmIw
fkIgkcMWmev4gFCMTb4by/pjrQ2O1tolJOowmdkqL93iIk0yDoywQcd8FyZNV2cHH00rNlvpWpVo
YVcMSK0U/5UaF1Rez9xIbdvcqqno80aHeeAz6AegbGxPXXarCnFTVYpNMbXQy5p6+QrcugO1u+JN
sbGjnD3hvmYMt3dpHd04VcY5o5WC09DW8QfEmL/QjTzAq2Z6QmHI+y/HlZeASa3/ONM2vQAKnjnw
mKHukTlmb4M1eIcy4jEspyUn2aIuHKj5OW2Ar9zqHm4B6qYlHv5T/lCeG2UHLFpLxJm7uCjrSyzS
8thXMnhro4o7kNU1TqMONvBm0njE0QdGudxwJ4S7wkeIDGoojTd6iAWYNCxDh3wkgxrtN065Ye0I
/i6nNrwvHFzNQDSQqxnsMexO4JK43rrzU4+bFHzBQ1HmwWOO1O0SOYQLMY+GVxQyJEVdqfTPSLUx
JtRty6tZXcBHVOKx990yUHUpefnDtrMrGEa1XBaMxtSh4hGw92jV05ZvT3N3LL2GudOocu52gxiL
+cQC104TU9UDqFkqC5wvvBtXXmsCFhkml2pvwny0k9DTqvwuF8PmwLdmjlwJaguEQE0o4WuBFgqF
jTLQyFBDBzm4DiLegA6gFzuB5fUZS882KIa94/D6JTQf9fLR2ypvts7aR93jbGXDdGG6gpUjwKPn
8ezHaBk2WYoJ9ZBZN7IlJwGcKsXoxN1WYkIDwJgnRjhpe/HBU6a6UWvJ9eF6yfwHeBS3xdmQ/xdn
eMigBajlFvnDCULuITJ5QB8iJX9kz8KcaFsUEjVospjkM7rskSPZbWxDPh5jMvLr+hpVjFmCkD/e
ofu8TY4RKG2LvNYLt1HtjAysYJyhKUcinTQiC6/ws9id8Z+X77ppOc6WKFZfbspibwvpKOYGwbWr
Xnqctfy8M2Gcuxm1Lg4vDMgYUXHIAguJwn7cI7D0rvDHYpZxaDUylH1SFYe8pOTZcWazlJRDHkcw
clO09CH3Ea85CcxwPHMzQV/MgQUlXiO85YgbaDLbrpkH94ArVcQHF6jRqY1BuiDlyI1hWKK1vOCH
0PowlGxVdk6vyJ+Ig14BRoms/tEbb4kYEXnzb7Wl0O4NGEVetFdCkwUiiBBYmqhYOEmUbR8IjmF2
yJNEymxBBrF715GmKDBvNV3+C5wD8HITLemXDbgMgcmgC53IuKrYN7lp92oTQ/i7Lj3IbJKcuO+R
6LY0+KHn3D6bicK3NRtw+1B1VnjoOri3Z730BbmBRO65+3ZZSQiiFfHomASVG68rCXR70JLDmqCB
pUVEkEwZSJ6vWRNI3QIinyun+ahAWfwT/LBfDYPe6L5ZpDXfcWhiiCYHzsNiR4P1zOuNgzWcu4gt
VUzACxVBXFhE0wQ3IgBahecYdTO8uZRNDs+TXZ4mDQBra/ol/rRSYYltKG8uIbSrjQ/NdOkEy4Ve
fSIoBc1GhWDvR1oKom8E+gPCrLt42HuompB4utHSorkY+4gJE/3Mbmg9CE2iAg61GaMKaobRIi/v
eoYjPqPu1i+O7Ngs++SLAM2eSVUNxtCYKNrNauARgkASjFuWWq3LpqbuX3yJKP7mF51s8Hgcfpwp
LjLiRja0tw41fpSwwOLEqRyH2JwMZ2MAcZoE3B3fQ1vCokmVd0Ku4mZXL0JM98hyvSdSw2/9+dN3
3FbvwXuK8VBWkYi3yEUCn00sAizitqL+O+ciIYumnMLbkJVovW2O0vg6FxVRkLj2Bv+QBdbk7yjC
O/dPAZDffnVouSyY0GERY1fg+UyQnlTlZUT4BwCJQvhcBlb3O7vDDV5ez82BQjC7jiEWkZ1qHZzk
sGjm6GIHThHVUKhNBZnBN82yC+YWwmyIApB1/HDTpVKRBv+gDLO+o3Lwo/NSi/Tf7I+SFKrKLX6X
3FGXmrhqRilwXfjdV69KSQxFQIkIKEb907FHZa0CWewT4V3bM7gVUI4wtyJQyzPLgo0RFt/MDIxh
NqtQJqU6ONcZYiwsFGq58r+FzzFSW7VbXbRz+5zRs9hio+9/WL3OVkKpov1ktPJ+fGRQW+bszocG
7Koz+XSTPTqke5FFtf9hpdh2TkspGfB4nSHSHf7jWG7nVI4XM+HpTxaEJs2OEZPS2wxv3wsqCLpf
2cHks3Lfe6sWf7nrUOX3gGNV+ASbmTAa0jb0cFqoTTloO9YrwLMQEsKZHPMj+QT9P3ts5Y/VF9TC
U49w8iSwFDtHn9v6dQFW+Q8wUaqfGoE1dqNEvT6MFDGPXS/9hyZTLCBSDlPwNVNrPWeLaq1L3evq
OycL/j9vyIj80go5LIMBRRADiZ9eArE/QIRneiIk486Co2Zs9+cmF+R1tQr5ELBC/AvJyPlFld48
RdmCHE1i7zugb4JTa2cumWGsqGC/daSL4PYrbiitOAxGFmduSb3mOQ7FLL5P952olkFuKZ2950qD
NN+VTYBGTVkey8xOAfW6QssUKumQF/4om76c6AlbvTnEjIVb4jCKft9FPesb2TEFuqnM4hec1+Rz
+Y7MMIfjUIU7UqCmwx5s7DAJlzxnkYr/YFB1/J3qomOGAklpdRdKOs0n1Cxn9oUKgofA6r0/UDFf
ynZ5Bb34VBVyfrLmhbiGbnYuqMmg+3R59ohDdnnoeKQKYNZzeaqQ3p4CYRBZoE/OT73pgz23THlE
fq2vZPosL+zv1x0dHsGUc2h9IVm074jl5XyGd7NTPSldEtTU3on65T0Lhtep8SaUClJu3dwN72bM
QvdB06N0LiPr3ESzndi9/7nyoOxSf7hqEDVJA2oPNQJZdmh3GtaxTB7ZwGpsM3GYmw+sCe+s6KPf
CnPTszXAJqC+L4452kmSnqv4SwXAkTLHsCpTDG83aVtVnKpjv19iL/jywSi9W3lz41WNon5qnNC+
d6c83SLg+koj4mgARIYKkaqC+cAoRF8wOL2u3PibAT8APC2rS7BnSHIM5+K3teHJLctoncs4AxEu
YTLYVbc8IRckD6OzyBCKou4O5XV9V5aj/FEqA/cha3nsSAF8tMy4vge8lAltbIgnyF+/aNmXE/cn
ZoYc0Oj7XOBVZJLv/xcqe7iDonTDW3bpr6SST7Jo7e5iHemLwH+ERb5vjsi2xrcRURir3F4/xjqk
u+7gQ1p2OLx2hMMBzsBjAkxn4e9qfmQextuhq8UfG5nkNvIDcYK67R49M7hvqcyC/0ZcbYdOkAeE
6MB5Ek5f/vF9qT9cP6K/Fy1+Y8HaWnVWdSUZTB9WbWNhwBe9s4CgBErLg1Or/4hbaXaAIxjiVYwk
7oyBBJ62aKF943pMexFtHVJICRhevJ5AHgKNDkuFHJZSBTWYi/AsMWXp3FfaFG9QgCrk0RSOqEjG
/egEw9EPmukeiCsU3zFgAED6EIPEmOkifj70aoxNTvAOFqQucopY6szRhnI5fuJmCWpI1kv4MHnR
dcRLcl/muF85lfvpJGyr+kaB+4JjRH26I86bOB8RxrbziUSm9K0t473FEO3Tpx26W/paHFokEFhK
mdbimOuPPEBP+IM/ip7L2ams8R/GP1yq9IyVN/dPnHGfYbMW76XvTQk4WkZRAupTQ6giXOae6Toz
rre5gFWfN/h9qP79g/A05wJMQfypbh+625S8pJcKcJQBnVHvnDaujsCC9RNpY3g/6yk8rbiB9pUz
nLDX2ehEVCwTcr5p2obe/7OgAvnkp5jIWLCuCjPep1XSMiCXaC5EwZFL46GiAds3Yh9qCHc+KpF7
Rx/4GoHesAlZKzeMbbJp/a2dfEHsP5j96miMU9P47lg2OnHyYwP2rxkshHQamVPSCHC9TcVyDQgD
J/TWyt6DTqfbhZC+19LkRICuvg5/4J5Mj6XL3nHTdCumBFxwTORRhoqfrO/9JIDg5Gx8NUj4/pmr
vlZVP+fKByTQBxcNXhRxTU0mBv+OEpeYtrdEsg7vMm/Mld8k2HBfhwcHnzsDZt/8tT07/ggnpI/5
DN9ea7/2dmuGfD+DGwbpF5lM0qyZ8+ouGtuGL7B1ioagU6KvXxzZoruWUONWpJuh/EMPog6RqOek
WitoeEjL1SnIQJRXCn2C1zKBDdAtaHCYj5VvswDt2/V/HJ3ZcqvIFkS/iAiKoYBXSaDJsmx59gth
+9jMMxTD1/eiX/p2xI0+7ZZFsSt35soPfaL5Ywqx4LMeNM4sZHvfGukhFAYWCwe++rEJvffRBuPf
c3u6JZGb/CF64pioE+7/elalgZNIZ0emgHQHM2GI5lr334aDaM3ES6MNyjydPY0D3K8yMRd1DKrE
AQTRUBqFsD3UC8Tepjm5MU6bTHrc/VC+t23oNYdoLP6/kJLC4E70lgy6eifYx+zOwqo6cRrHn3kk
jXPbql9d4UeAiPaZWMI8NwZl2CNVAEEIZm4rekPB9Cije1ZYhD9NtuQ7/Fkk+XN9DvS+L+9JpwCc
yFoWKV1MQrRKZdkQjmY1B1Cv+erT1Lqkrgqvwp5STIFavNUH+xX4a/SKAMPSGY/bVdPy5GNEWnic
REt2sIAK30CfvFA0cKWnwHzIlSP27TwlD6Ym1JuRY7/tM9GvINIV7qrV7rlx03bveWB6GQRNEl5A
JO6JkpD1lYPaovFUz5Wl43/NxsavvNDYQnJSAXqbfEh4JpiWY4oPMWmTl1uc7i8LwX5h7BnNG9uZ
kOi4EocGYXBn5H14W3IXOENEHx7OxPCiHAqFuU7Th4S1y/wi9UWQZpo6xkRr4LQij3mGqwLnBl/G
9Ao8rYp20uPGubF1Vm19ZFp385zUF/KKbO9FZOwWRPd7LarFHVzJ7jxNbnMiPdG8OS0XSCmcxkcJ
nj/bKH4EC4l3NnIfAOJ+6pZd4zxFrNsUBqEcGZfGLQR0EfT23J1No+btw2swkHIwj2LOb2sc2Ke6
CiZ9ZmjsTvpxP3t8IKOTD822HiNuZq7deRuF5+uaEKA8KRwNT47di5e+byWceB2ooR+S7+w3peQC
fJapLQ9uV+pHRndxmOa2oRmD6/2RO5PO2FEZH3Ixw2NGtv/ULFx9PNYMuzaUyh+wcAiMyW37OFdF
fyiTaXojo18e3L4E48YH68AUZCH6NDX1cvFaluj6pMXn1qvM59Rw+WndLvWQlfgFrwiN4aq1mbbN
tPh5SqAbUhQAClRCSLK2o04lhFJQZSciWhhd3Yg1voUUCYzVir+aLqx2YgzDd6X39wDD7EcjWcll
hROGZ7OT8TWvhuKFnBrG1xx8qTfQOMvKdqg+yxSRhm2j/pMZ1KmUfTXsWqfJYUBXNFtoQ3ijxION
Ipzjb4q2rS8YLvuRiyu5HQgbd0IU876ETMJFEVN0ifY4mLtuprjtlHbsqVbI/i4JEzPesT+irBFz
JpZFrZoxXoeGlbCFLhZfz/toH04IoXxz0m2ZCnPGaclbJWyYC8xFVj9xrPq9PfXOaz+p5AdDMI4K
IF47m+j431wKbACcGe2mpyB4nzjmWz8SZ914sz2OO/Ll+Q2ZJIMQbuvak0H25GMolcITYWthICs7
vE9GGePs5prgU2f8GvdNT0mGtB5wNMEa4wTPmPimkl4Ai/RFSqkGQRw2NO8h1QnPXElxv5l9tMOP
6AZtYWv7qBDiz0tHwB4rYh32f8xsHtrPFoXuxH6M5gnDcgtPMJxBWNDBnRRTT/8vrTysDfOByXVs
b8RjlkfwaRq3+9lB2ctzdUxgDTHRzQ7tDbW7o0swxLMZDV+2WehBZdblrUqkl/AG0eNdJASL38il
4KAKK8aDNonhMHvySLG1d9+kffvV8yq6G3PHeSF0NezmqGcpwMXbptPJ5IvQtEvmbRCTq22Iev2V
1fTFs4qa7gRi8iEhUXJLY1oRd6aplx8pa9UfcpRxQOUla7ZM7x+6GvCCkcXJT22Y+J60Ya3LCq0z
Br30fvEmaipnzXotcbvuqr4YgsgTzmr4q903DB3tC6vJ8GiaRfg6N8N9VS39qU/B9pfU3HxHXJx9
sh0cG3NnbGIwGSsaRQDXcel9FpnWnzBDdr9Op4aAfy581lyd63BjUzQ3QNM/QVW2A4O7PnkuZ76T
oZiOZcR7eyxY2yBBGv19wlxUUxe78rdU8W+cy+G+hNl3sW3yYtg74ajrE6HCvEh/2PhzuiextpJz
VfM1TNTGIuidJvBYGyDP0S9KVnblGlB/zJOii6ZRonxZlPFKfA71oqNtcFv3DNte7QxXD75xtmbB
S8Qhy35TGs46YvjOSLmCLU/tgrapQt6z5VBEN6NWzX3a9Aok/dQUGxrXxkegiSrgEdWpWtDcE8q6
1+8dlCbMDP8n2Bpj6W6TG6lTD2SkO9GLOBxolCkuLeTPjRy5Zm1A4fZwx/JS49xNoo/MHqhAJnom
N3k05UEyRtwwkYRf7a4ticym7Gnhst4yYJ17SsZcWFA6jaPEQCbsppCOFAELUiIbA9jc/20TZDdM
RfMtZlYSZEwOXMrxDxVxGB7wFXrTjYaTQd5hIcp29EiET3A1BJM+jKQK8P7aRNZuczDSQSvNliII
d61gcVMaoIXR/QO7mVxpxrKTTzW7fN0m7gk8/y+dkfAjtWb/zjok2+V8WPnWWlzppzavxQiZ+c0F
ZUol6BRVm1GTjLo9Rm5kpdGq0RSEeZhkWe8nT3TfMS/1/3cn7ieuQIvKdHCRHCGDvxBrKY6L1rQJ
aq3H0or9DIWPzDd15rfsGx9DskU/YQv9NGtCCQWvsP4ie2gRZJDE7zh1PG1j8+SQUemao0OqXgbt
5HwCKoUtX80m9UJAZA4mhXp8o2LGNnYNxOHqWdcWYKqwJSX4419wKbW4pDVxiS3In/a80I7zNPaA
IEiYxWcvmZrfuG27W+iVGSHcpv1IOJVO5GfVLqKa9YnCj/ToEeO9Y4Xa7zXJPJQUNtbL2dJK3zX6
5JDrbVv4nlW3N6HJ5VUrInmeM812seLhFcTcUODHQ0qR/Eo6PYAMH+/6yU5OplGYvjZN/Q0fqH70
UKLfsyY1fOJzGcp22dn3ear1WDmZzORDbWrNe8KikkMLCaUOrZkAyVInhwmz5UcXRfO3NPLloXH7
7DrXi82ZQJOF2+jiKjpJM7QqyjeLAtVdH1r/IFp1NFEAMe2KTvvSRupuJlMlBwd62GrTLz+6yUC/
X1spwiKWSFd2/J1h/GATUBpnSYXjZlRmQvqejBmEjsgBYgaw4iGMcUxtAEXKY6SkCcCnTB9X5NZG
xRRJyZFvdipqgBoEqzpmTSN3H0hM988ElNtLyR2PBs8sqEeMu4N5AARj7he8DohG1nyhc1J9LV2q
QYtYUPtTTxGywGFalh2jFCJjRLR8csujzsuMhL8XxuZlqLFE6Yj/GDdz+aq4NXkbAGpvxCDIT2vk
Sz7CsFb3JJTHxyWO+mPJq60k/0pNiCXJkZvQM/D0AnJg6TK6Po0MSzAUMt8nXji+gE3pz9RcFzex
No4A37AwubLcZZMIOgpNrRPeTbNxd0BqhteVkgu42QX5ZEpluHkTsFZpH1Byan8ySI1TUA497YA4
kMVZ4vAWgaGxbodowCjdssjbDzVcZN7Z1jtSbUrkOVEjEFB3pmbCMty7eZwc0BlTYqO+d8nwAzJD
GFjDZMznjhfPb6sEF483SSov1tRIYOGSeitXvv0jgrOQPkA444TfjB0QMnRhU/Rn27rnJ4xIz+wa
UZ76wmH7l6TUs30TUxwfUcAjEcTV2NTbEffJdDbjDhcvJXVR+oDzxqAzifvNjymFbm6LnEXKBZd/
V4EajtMPlEg8T9SPxsuGgA8WZpFNdrEtaj4MBDeZP6ikJWQxp4VJTC0bISAijGO65znGiUypEM5k
j8thv0zaReUrUAZfLAazljcbzUtO9pR51tqILZKC3Uym0pgWnhgfQ+G10eOIG+kGNQmDRJxphJ8h
sviwAhn6HdMsDzXWDiaUvHQ7/HmiZb3nAUY6FppYiZmOt/wSVSAp5C79eGrVIpYT9Mr6GfQyCLiW
ZTW4hGqdxFJHhO4DWFc2v+SmeFtaMXQhsGSZxm/bHklMetyu0L5K0otng2grD0PSF5QWuVGfHxQY
MID3ExgwMp81oDeY7Pp+lB2RlLTM3kdMqoyFxOTkBhcyLXCqqr3zkrT8VhLdWMDyQfrdwt4zkM7Y
3uOZ5QrsFB47T2XFsD0aDZqFP82u/pt1GuUnpKP0cwIEgLtmVYOj5D+SbE2XzAIiXmHbp3EcHOee
bE7Nc18LqpN1zdHOs1BF6BtSlMWuBYZSnwvhOQdK2PTmOGY53DtnSsTXyjNl+lVt9WfaoxMUkvKL
Tcp+4ZnVa7dQPgMnIWgoTRvPidCtP10NXF3y2K0vYB+sK60szlvEYc4VFh30uQu5JPkCszFFvuDJ
9nZRga/xeLvC6tQ+wJvqR4i0CqHVKCo3wHQpXN8pWKjukL1wZNBstB+bfHwy0Ft/tD57oRgYYEvk
oaWSXifDYMFKUfMXMOETpltc2GFmzNhqm+kJtop75krD4BFxNX/DLk9lA4WoqGqA5cNM+R74zU1u
mG/cHBEYVKHtmbS916Sd/mYzTQLaUrjsyQFt3Sq8Q4OxnlGCYAPqdx8/4rugbBUHQvxrDvg6eBhA
VcvvmeP6DYzTySY4upko167M8YEOh21pkwkHB/dALPLmrgFFjyGSpO2b7Gy8i9PY0mIOCdcv8Fnt
xCAJ6kE5pGAxMgIcVMRaZZ0ejK7LsYS4w96gBhEQpWzuSbE4D3WPBL8N6eECVjCPAcmSdwyO4wXd
Wj+nUe0cddsV71bfhyfIeHRauZpXfSx1410ytXqlQus5H7CyD7qX/Ju52O91UtUkaYGLVBhsco+F
tKU2RubeuZMxXQSMwW1e6RJWKJk1PA3xc8PCzN5YPf5QqIc35GXxiiDoXtDrqp8oFOrBrdYhJbwA
GgJZiYPDPTu5qK9MAG67jlLLoV+9+RlT6WQI9zGG9woYClJCIRysK21dEKRfLPgUOXgrsNBvhdv+
eezVA1A24ecMOOk3pH2bm7GyHmwwhkEW1tPGdLUD2zBk78Llha0Tx7kbpCBkJjtePElZvUSa/Tgw
Yh4FNJWgpRnyHoxDxjqVI4o91yHKyJF0XqgFpRHXmxTBut1NYOQvpbKLM5dZNDj3xo4wwVvRyDNc
4JD4a6zHzIXjk1jy2dq4LcTifKS6tOTE8VGU2Tng1NtjMOG6yO4KvWPAkTjbHy05iE0/mK8uuyWf
tU6xIbB+dWovvNcm45ISk9sMpKwD0Eh8VF3e7+bFUcE8efUOJbj0Fw1y6GB39TfQvj7AztoHnWW9
xTMBSGrYt8zxoCQBFjPBsljwdMe9w1sqT7bCftwKSrPaEL+dask5G8p7ziMocRQHw4CR3wuBRzCO
qjTPDkbqYxnH8o2V+NleMIqLNknoRLbRVAfxMc/qn9Fklw7qQdcow0RC1ZuzGRbp3nTkEbeqtZOu
XaHphPEBa3LuR22MiljZc1D1rfGA5O+e7WQ+g9FDaw7HZxA6FrPQ4qvYms/4LD9jMTgEbVpw2LiV
AzxPX2AfWbBFNEhi4wQQQa3Xai+MiIIuRjQ+DDpaSk7JO6eEfqJ/A1fPVDu7drIEqTpztpqNE5fN
h8BzHIxNBQ+4GXENnynmdORWObwbeDLAsAqxmVwsvCx47D0UJOOxWb0NjK+Ms3Nu+Z0CNTGuZDyO
J1zUbSXvG7yf+NFFvNNpwEVWo5mcaXUnyD3jhjf6A/EwrGmjUJtY5b+Fydendxft1jIFnly97Q7g
W8Zt6ybVXWj2Lx67x6eoNZGaUiyOiqbRLjT3tWNO30K3uU5Y7p2DAsYdDEgQUIs2gLIGRot43gHO
UXbfwYnZ1732rcAVbyjS6jEJk7VwpezoxuAoOjhJ63xTKIhLJMvHivJ5gq66Yv+Ue0LdYyC7EFGm
WdzW2eK4c1n5pjWHx9zRuO0yOSenuByQN0AC7EdHF6wwCDEUYP9hRaYNjbV0E1gkaynLTgUFh5r8
IMfd9xjTchuChiMGLuPYMTfQvHoioyK5b2AMBaCkml3j1clLLLRv8OzDeHITDVgmeeg/7MY6ABlI
1Xs8/xW+6YRab62c7GBpqatFOB2nI3M178HKHM7wa7RD6gz1A+0r6QcXevxRQPz5LNHbknquHih/
cO4MUwXe/GNViYVG1JKIXZFioCcW0oYVwUQpDXlUHrpFqg/Zg5ub9sZzDe3G6wbjyvjVYLxJ9xMC
4Ydl9vKfGly8MyKa561Ko844sv7lWp98DJ0VXiVvpTO6YoCZwL2QcrizTYd21bS0omHHzuCtVBjx
ecMCpOq5JiS0/BRTjg27GgiN8t1nSfYv6Rwc5V6T7fgb76THSz2fxVJGb4lGU7UbGs4Wgc6lCUh+
zeb824xKPTYxxeUW+BEkg/xbd0N8H/Fy59JZcG1qvF56VNw1RdOyFTUyzMuZ7hcU9GwXnB/5xrbd
OpjHwX1hLUyaIx+4Ug50luxTo+Wt1Djenbsu2YcE9ZE+JTAcUaSLcz21vABru3hmv0LLLI/1ZOkV
pI44e+F6xYHExo3wGse/VSEHpDY7JkCjsnCu7PCv0To2AoTLL9kyNCez7I0AU371RBl3SLU1RUw7
Q6euXUZEKgvGtU/8VPSTD/1Lq2GKK0pX0uZXQUiqHWYpnS1z4618EbbPt0mokz5Mb24TBV6Pxaok
XLNM5gRpvazZQhvFv8ic65o2Dw3GisNIiIp96ZPUec0WqlqmOb3qtuSV1bT2qRzDIG+z707LgdrA
9feAB8qZXya5MoJN0b9OW4YziR5ISyPnNSQXdW95nolMn7T7Oe7Xn6GLrtKI15efNO07zY26fSSS
7plX6ezrYwX6wyr6/N2RUv7ok0h/8JfBUImTyqeVrvoLnfAhSQjD+MPQv3fmclUyRVyY2GJte6oA
4kV2N2nU+6GHVOK03xFe5C2rqpTA1KQfRrtUdyzH1sroFeGSsa4ZY+XbWBm3vEK+meBOQEinY7Vw
0FgEsY9GO5MZmfoo2XQttWuDqgsfCbbc24Pu+lo3rPuO+oUt0JNss5BESNSdM73MXrqFPczgKCo7
UUkVm8Mqe6lMzlVHiwi3wvo9DK63B8D+i9a9AK/u/BzK2DnJ8Fcm4LyPPCbWpdLi/TST/hrNMkx3
HSL4ri0NGNbJMGqsgdlr2PVLixdnw94ckIpg6J30AiynTVNPZq3t6fli35OpG3WuzXCgw+7Dq9UB
8EbBdqWogMt4D1lKHMsJcWAQ5qGJy5mTI1156ZnxK9pPmCbuVPmOlQcb9vCsUU4m4YnUpI6wKKCi
L9BM9pFTuQzeZafoZoMpqsHY2w8jdsNyzA5614igcaziUZEQ9Ktk1QrTgs6nLmcYLuQ1stKDUKR9
yJF0X/j3m71paXNAvx/Dt+FA5xuG+qKW+ObCo2EkgeFcQHCuVxncEHb1TSo5+emy7okHSNDTmU/P
pYXhnS2r/cM1nU4GkyD1Lavz9mKQPqRXFOnYcIfP1rYJu2yUSG7xaOCill60qpsMURmITXjaCDUy
qe+8Xl3xED7WAtPzTE/hBkrJt6fK6gx4pvL7OWZaVGvPeMbi+NxqdXPsZeLtpohCYqdkbkui77lo
eTlakxVg1HiORXmt65ZXKdLoBHYjcg4j49BtYJtJTmjChcweKh8Td98pR3uKieYg3rKnNjDors++
eDVXIF3qMeZg0cwPmh0/Lqx3cOJk1S7CO/2ohf1DnsHVZajQfbQa3a/dJv2n4yPgmOHB7W0v208I
WD4nSAujCYuST7GlTee8Njwmw6Ao9iG1scH0m0Y4idaavkQm77VNZoXSrrXGuzlHM6tMgv+B4ues
a8sJCJRw04sA73IBBre9axOrPLRpDLMphCoj3b+wi+8svNSwTtnPZO4X1wF5XOCN7I3RtC8OR/te
S8n8TnwvypCXI8wS4ePZ5UqLWNqPQR2647NrR9Uusd30mbaDU8M252I6jflLroZV3ZCG7ybh3BWu
B/WtHlyfndpr5OoDuVouRS7Zm3nCrVMtKOreOI+sv3AD7/R16NhpIVMrUXzKsyMvOgEdvvc0a0Rl
h/6SmZQjnBaS0JccYv7JWYAl8s2tnU+vcLpbq5n3NfwCVlxI80cc//gTY69PzrELg99g4NjgaU+v
S8beZBjoEUh5Ol7Ctki2Uy2694UVHfIHldtwaJJTMkSRPBY2LtUKPYRZHk0MYDRoPmg9XDeNPDb3
JKvyHc9atQdt0JJogeRnUS4HkNnBrMzcSUcS2FE+lGnSrlDr+GTsXHtnCgV/T3Rsi03yfuVEsok1
ilONJ5J0ycyr8Ww4U/FkTVH/ohq7ua+ySA+6eBmfBfx/9DvkolMn0SnsYj7nigqdyiiYDWkE/gNb
7TFOjmumyqHKaYctEORVESVDHtCsVN83dWcGQye+Mq882W4//ijucGcCgIKzl/DLxLbL7P5iPuh8
nxWWxFfYNJAAknQJ+z19DiPb1TB8wL49nCMVyfSWI9ZYwWijBh2l6Dj2a67MBDxRITZx3XWC1Uzl
vDakJ3yLgugHJ0GQ1pYepzeGx9LiHZB1j47j/oghidGqWnOfQ9DyJznjSc4Mz4bELCff4uoVLAwS
+8rluSkGB2bSRIgoou0H/3qz7uv0CfwNqVsM61a2/FN90nzNhfNvLju5z1Wb+ey/4wwfYcGzjNp2
WIDFPKZ2oX26dRVSGrUm1rEPEzF1DRp44Rs3XEzzYQNO9h+0XvKVBm+blae2zejc3HNx6rdNT30M
Pzz8i3i913OXr05dFdWk6YmSWxGtbFioe2O7eOnRLhPMck2rsMTOzR1HJvQB3OJYsfVhfusGowIp
RIqKw5Jiy/x5MFlVnpxxTLFttCVfU3hWmBX7mJ0gAgONMAmfSIBhRzp7WAHdMS+xCG0lBrI9zrWW
tWZStK/0wBDthSJj2acC1kE13jvYs9j5aoOK13kM44Qi8lolGPH04W7BvgxqRTq2vxThB9P2crPI
UesbYunGAYlKHQeACs+Elh1wIpgCXxtHQebHiljcdDWO+yz2sFz2/OO63kV/ECcH36P88kQI/pPk
RnlYMLCvZjo6YIu1iV2b4YcGMFOa0jedyroxvffnbII1hvkKAc9TIrqGspV+4vG9xOqOQaMe0WqN
9J1mmO4UKxb4XHBbQKUO6zBi9cNJhzDKMh0dksU/6wU25TE2RAr46Mdghf1NhoysrBm7xga4FAVZ
tDW6pFgQ11BMNmgO2Z7Fg5n6ucC4gZk/Fi9Gpl7TuUSGnGeoNgT9TUx7dvPXxQVgT7CkqO6GPzrz
NaNZdzPE2Ix4fnZTObj3eG3kpcWpC7YYLGNjsfidbVqUeB/8S8xBBGExx2zAxtfIMIG3QpaDHcMd
7tgsy4AFpM5CVDnljCfa6JdNsqh85fsIcR702Ll0DMIHoiEmbTywSAHUU57TgPzCvDaeJpGQ02IZ
5OdUsS9mtaAiHPSGLUDpxfGhdxvS1glMbyvvvF2LDoPNlJP3k+kKM3vYWy9hbLzxqa4KON7cTaSl
d0voLG+lBbGw6kYsba1BgeaSlA8i05Xvqhk/ddrcaB5laR8Ccl47LsRfhP4B/W9d56DvCYLxsCf4
l6wLBkRz3lRgPKGwOJy+fHvmdue2WHhqvWJSSmkoo+PNo4+vKc/0jgzUUIYui6Uu89N1Eg3hE1KG
MbkoLdjsdyRjN5WZMkV6Iz1RsMGvder8zYv72xPkJ1ADi6TXaLnCoZTjtuwtTKALhex+bzsGdycb
7ydEQuibSVoFhluuzpml5A9c7BcyaBS3S0cmH7xIHgl50qggCLGDJ2fgp8ZrYY9B33R4m6GAkFiY
++me92/zOJHMnI9Ezk2iVPzPjMdg5tRAA+wpibEeUkOcepyvB0TV4pCmPaUgBrV8bPC8HfuBijWn
wKprROl5wp5xc71pF0MS3ju6yfo717+XSNurpqW3Moer2Iw5+lZseI/zSJOCM1Ezks/10a1pn8IE
pr1HaWUCeWz1kKdJLrACG/FZdkNcB/SJAgoZYYOW0u73DKHtqViwelGGWV/ddjYObTKuFAfq4TxD
ESMwPXY8aXpmO+U9pJ52G02j2llwb/HHami4+WhMVP402NzbsQMY09Oh6a6A1fmzpmkNyD6V9ee+
gK+yRiLcz8pU9uxP6bwUZx3K+ZODVFudMAugV6i2O6qiGsGXtm54r3oe2ysL3Sr3pyqD9BDPxTAG
tlyIxe7Y+5UdsZvCOE/teng3qnmasumWGrq9Mxr1Tahoqrezwm2JPsTkVy80P4I5JxTbRlB28EhF
GNls0AO7iZvhoUg8foGTbv+beq8+heh02BqR/lo3f9E0kofRjI6uYweLgaVvWgLvEZHciY32NEVo
kznmnkzPsFvoOTSikDgwak0r8rO70Ohqz/l4l1k5nDfhRM02r92Ct2066sYWswL12/NovHKsV79M
ActbzeVy8tvFmZ7QWtWTtcAbT4lhHwSK5CnX9NeVie1TKNH5kW54z9ife6I+8Yg53Ow7VpR6fZJ6
4x4ZJkBeZJPjYzdHsDOoZXmAqDDnZJKblDx0FN7ZvJWyq2YqMZ7ZAc8nWCoS65Zb9wdsFqPHqgMD
U8o99eCoMbwIscCR7p3sfS5y+VVTH3Szltx8pcuVrUBTKHdjAIPmKVKUBW1ZVkVkREKarwskAQ/A
AXjJ2mpfUv7gtyav6mBQlo9aQT/iQlA34Ec0GMuUTQiaUzxcTtIJk1sCfu0yumDL0MRgZwGFTKcg
mScCK8VoZ9vZUd0/t2Ir3zkN8hMnVeBKLtkV312tSObYBzcB6r0hj3YAWtfwHeSKR1MtjmaKZNNk
By4KK3TizjudmMghKTznvlqyD3jikb8QJyYa5zSnWLb3Rbc8V8CpDMXKCAwThTTa0v72Eeqh51R4
seUI31taDvvFItc2UhYNSIjYHtZ/13NYJvlPgRXE95qhwYeVeAshVi0Lhja0DjpEZzybefW2yHRv
JcWDjJO/THIIEMAnjd2nhBNYQ/D+qsdmLcKwHUrBEy3dRjGUpHQAtBtBAPXLDgGNgF9XvKpeZuzK
AG6jw3LAtniZAo1r/1FXZnZZFGn7DvUZ5YZFUR16hw4L2SHjluCQcJufBvrdHyhKrvjSzKjAQ6OC
xOvtM/INV2enGPYVaea7CKTQbwJTAHwwmCfkZI/rR25UV2eevQNbaQMHFiH0ZWqcoHPcX4eK7zO1
P4wcMNX3HDkwWe2UD4HHOHAmZgQcrQspMFm912wSXIpHFwpnemVv7XYQh8o1XoQ35RWZlrz5mLDn
kN+FHRUHeeIYjzjLH6ltME/diksIDfferTX7Ho8g20wWyzTTigxMfRw+xmwpd1RZGs4OJ31P98dg
ej70x/mlGXrxHUlMwIZLPmpIK3GtB8F808Bx1g+l18qd3VbFtfDSaWeSbLqBMLS9YOb/LjedaSrI
2Jicziw561fTdpo2UCoenzKVG/dLGvJ1NZP0QDIyPzELsiGRBgFxcJXrXp3hltURjc6jhidBNnmv
bqNj1199G1kfzDH9KYtmbV8rkZ69uO8leodm7cFqiR9E/PhXnwWGd0TyfO7KizPll9FS14pFElF6
j8j4mCf5bSmHLKDBY21XIfS09UZpQt/VqKumnupYcOPlL1YJaJruaLYKVHFUzW+SgAMyWo51hFhe
eMTl2RKWyDmbpSzBwo7i1jYTfwjPLH3t+btIuyYYua2kW12n3d62nDAYp5LiMDo7YHN4dBmy+TzG
DfRP1KtqmWEZsZA+lJOIQiIdvakdNU5zMmBVM946o9EmNBgR3jVNaQyHtOd38bQALgLEmUluxhaI
aSp6qMlUsDZ2tI3iUAkdNu4WNJm9DS5yL7oQ2+5icy40I8QymxoyVHFFMpSeYCl+YraWVwAJ1HvX
fBR/sbPkxyEfHY3dDsddqdMI4o8k4a4uLrIzfCov4BuYP8yF/U+R+vNDAf04tgEXkipoNyNPWzoS
np6lokMd/ET+69mEyciMsIbv0ZD+0jpCEO9FPu47WzsYdpET3ysfTe4WOOGJNCDoUNEQ1TGeF+Bg
rAQESxAhNWNv1g0fCsmpJ+DqZHZpCUIdrSfgUyw2Ayx7gDSmEoe3VHK6LOR10YIaO0TARfLDlIhi
aroebKxSVoeoYn2Ab9r0lme772Lpt63TfapaL3LaGYo52YUTJtgtiTgeOswRg3oFpoTZxqoG/c6h
N/vkpZnmPdG/Jn1HNABYS/ApPg3Rxp8gDPworShUmwnr0k5hLHiPOyh7myy2zEsTzj1da5i+g9RL
lnCPw71s0YAKtbYMsqXPph79ZDK6PnniAjiZPiBM5OyycYtdp03pux0bWWByi5Cf3MfH4aipekwD
S+8oH4WnhUNNcmqfjTlpHqsWPBUIrtD5hHjvFA8xAqb11NkWeyUgD1X8qHgZVL4XenV5Ba9tc+2j
OXqoT4rw5xQoO9XsVUSL77qE8sZ6TFLzib0m0RZTj9xuAwmF1sEt95AoSEICy8g0VEcjjBlUQtdL
fkdO1KS+utRcZvzJntWImEGlL5sqBIxjYTkZigeuSOy9lYKildDC7NaWIpKdcwfbOPUytedZGiJ/
mkC3aPs+cUY93AjVVOghuLRoxlq+2oI+urMFvOiLiKoR5KUdLVd8l2nrt2EXzS+MagT40dmT8se1
OvuRoa9w9rnlhkQbBwSkrrC7ey3XM0G3ezbKd3LNVX01a2Eve9YBuFs2i0Ab3M4xrJV6g9g0wDrM
gH2GWkgYLDEs3ngVvV/1VpusfOLx65GquW7pzF4Ydj36zCvzSFTR/o+z89qRHMuy7K8U6nmI4RVU
ja55MG3m2lxGvBAhqbXm1/di9Uu4RcADNUAis1ApaCQvrzhn77W/aB0TZI6MzdqwRJD06seiu41o
JKbXAYBalDQIw45zXGf6VhQAeG9IR8jPHP4S68ABaGDaTUZ8w74ALLoKQ377KnHhVkGO6aA9DiwX
E+UEVkvPy1K+Vi0JFuicohQbZp3oje2hIkTRLLPnqU666hWknRPzBpHHgyXo97Uf03iviJv1T6SG
meKYhW0wXtNonywSfjlurcHph69FVhfOZvA7LCw9D/46iyw9nNCc5Q3sOOUekIA18gV7LymmmrDQ
vc3e+FtMJscLzZDK+haNOroerJYdqkUPdQu8JTnBsGnv0kHkB3MxkxQm+VMro6TETkHDXqT9QHJe
qKglRE/mTuB/LtixDg826mPmMPKkVWZowluKJl+Ou1mHh8lu/Gj4OWJ4Lja5FTrVDgHO2H5Njd4L
vsbkmg8nUw4yuU5bpzv2NhVTsoPqdPGiDzWaZCPwTyWKI/OMNHs8Y0gE/1c3PYnYdjaDsSf6JuT0
c4t4SSJ/i5guRhUh/5ot3UXXOR64+NbMJImNwSTjk0IyXkKnCTVdMs7KfUoBkdSGQ27GCH1FFSSo
ZFRwDnqPLAIrrfHbd1lKLmQbT9cGIu6WhrMVvRpzTqVd5+Qh31XKNxDAKiBaNvnezk08zu5r16Ed
XhkjMfE+JfiXqiytTT765tktyvxoRXb7JZCe7cA3kZZAXIkv7Mqb4cpGEURbqHdTn3dkuFLxoF4c
F9GeohiBfEMfmOFeKgwOTOzYDZhxyHJpax/NNnrm4rOyg06xU4h7TH8jvfpjGZjDNyKhurc5oaIZ
YnlLu3ELK5x6aB3AvVlkF8Ivj35TSSRdaTOjCDcrszjFYDlAqiZBR7GNaJdspO0CRRpkEFZ5Ncv5
q+isdnghbyJodvFYxIvMI4xI7ajGyI339WDqm5qj+HxWAhlcAuHIyVf4bix8/yTxEGbUl9V9OJG+
gI6MmL6V6AyyfvKcItC2p1dLDZbafnvVGG2nKWgGjntrwuH3AUtE8lPBYQa2Ijw7sQ/J0jpV1LRH
NKbSeAaqBouAeI7OhfC6EJTDdS1oV3OMayTY2JObINKvKCHFRGincYCswPSLJc5a5HDwFJRgZAos
3WNbV09JBV/BWgS+L2VXK+9njzm4u8NvWkCQt3rMLgbNTaQwt2JqTMqZhemk1sklvXVX+Kgm13UH
veo6GjrZk6Kg8vBYuuwQDh19/i2KxfZZ1RFgtDIoOLwuQpujoyE2oNgF8EN0lfON7X+zJe0NUVEA
TvPek7Qur0qBdO/c2ovCsJ0KCYm0prWJto/sn9tOpC6e6wgHOPlYhEuRGjBmUhW473oP9XKaV8de
LMJAc1HS7OLSC3+SiSHcW8qVdnaL3FKjAvWEW2EGFlTeKUXGloOZKx5YepzQbMVO0fN07pQXhHRW
aFds1AxddcMmNZmux5YF9t4saqpeCI2qKycbihf8HSNbpdxoXlNTVtskykrxxr4tO0bsTug8W4EN
9AWxdvNcYi0Pabwoe2PWdCT3MvChcNmhe4yz2v/uAOenht6VV4Cx/RMxzcO1E4kMUg6/QJNh3Kga
eWeL7SOmvwcb1EJO0HAQo9nFX4DiqTCFF+D0yOM5OoY7xPTNuNGhBRgQDZVGPqY0DVjciuE2EBiF
r/LMC5eMi7ab3StbSxhcQ4d3pWUsYH4rrC7dN9AHaBLljvns5guqGQgWpUU5R9k2oUuZrb1qApCP
45JzXMqsso77yknJp6vVOmTv/BJ1jnfHbdLXQ7nbLTLTKbxzaG7JlexUG+7ZeDeIiInZsO5qdLpH
w6Uxi9F8RHMI5BStW1BZJi0LNb0ooe0XGfbiIekS2ubDkkFw49aqbm9M0k3ym5YSjP8to8PHzCEd
5lN4dERZHThiUnGk1kQuU+BEqRFtPGyUQcoywfg9GEOkWHIQpTwFY+ZcO047GPGKuBojvZlMzjzQ
qUJQ8CPzfrlqMsN5Y2cqjAfTpE36ZkIU3SN1Sl86DHXDN0S5kM9Yz1X45rRsT/bo2MvhnMdTSODL
6KDlsady2tQl8R/k3Doaj45TPCjQtBPOas6uG5vMHF5bgb3ias7iHv3XQml97Yw63nIoLs+MCb+/
xqknn0gbIXPc5NBwjOiuOvS0reAN21Q7bVDIeXxavHL/yocjiZOzrLZgQDqikAbDWatmzDVdJmmF
9q3Vc0A6gWHMrHkFTmVCD1UF0QKQUHj/nylsBMi1FfX4yfcwwJph9t0WLv9ZiQhySz9rUGi+2EIf
/El6R2D3LS1+PpOtOXVVcKVGztPrBJ19dhdXNuwHSlnsfdOhssEdtpI2njQTOB+FYzcGCi/LcvDU
uRIPrtOgyYV+6dlbkhvs8bMHnvTWELw9uaFyPLx0eWuofEPWVfMGHZuU8KpkI6LwVDRXQVs5JwoE
YbxGCbEUC2zNgNOxrnEkCpiT7kq4WkZHS9vCO+Zx5CRrabBirKjBIkcMHXvYYu+arykBz29BI8x6
302VTemlnoj/6WbCq/CmDWvEe/o6B5gH588K83iTkBQ6Y+D1G+MFtad/dJ3aYTIEW6XOhcyr8SHC
71nE6xQ6ET6xpApcaydaUdYPWTgNtC4goWIisJCgMgiqHgyJ6o/UY/trBFmSkOQJtohhWdcO/Bdv
g1TZglARF434XAGTtzddza55HcMmmZCriMhLQVA5+XAS3tKjKkJpldWmgC7icYx2BmvqNvHAmKT7
RdJ0Su42nwPnrx2mwGATjJ31NcZ1f+MySg9EcTstUX5zMZ61YVIPrgYf9HmLAwWEcBpr7PU1BXlb
eWO9sSa4cmldoalFVT18pUkUht/ckoThG1zSKcZTSR7gTlLI9FFhxk3SPoS6o5muWjdP97B/hHWm
Rg6vfnBUvg8r36AmUPkZ1jhC68oes/zBNnGXbuMiLq4QEKTbvjKdQzAiO91kBfWnbrRgTjl56CzM
yYDHPNc3RA+zlw6soWm2COvUjlL6gOaKTmAFFyfusqd2dJPkOjHdoUDgPpvfvbAS3ynUQPQtDOUJ
/nXgg58rPhhrM9eAbIKxBRC+iuyM1nKb6mecnHqDZaIDJ5YbVyaGZzZ11AYLY1OmrshhwqUpJBAf
5AI6Hpn7X+axGbY9lI5OgyMLZsidbW7IUxVoc/Ep0t/usKM926lR2l/MJqxvEITPQJfKYo88gbwT
2kixQvczdTsoYyPN/qKjbgMtUIc8j1h2WxCDNaeasml3VoVEnaqlO5zZwcXFM+w2VAessr2Dd7Bl
V1NaE6tA1bu2u8412s2pGNGVw/gP1gV5mWiYS2NKHoiKnt1937FVOzat9q2DWwSifEoXZxGldxAy
X8Z+GmEC5pCm4kU5XZanGUQZdnDHlB1ngjmIHlCF1/oBgNaAH0z3LodxLzRg1RBhXQ7DCa5iWJPH
l7PteYIdxzlqI+0FhFl4hrW17Kij1zqzOjYca8o4vHdbYgdXXY+WMEFinRT45kxaUISDEELZbEtn
aH/odOmDx5RnTrXjwrnhSErQlWyr5yIKvH1kCVXtAilCFyGXpZ+ysfEe2y5pn0TthT9GoArmZws4
wwJ3d8V3ZIcDKvPE6u/ZtIcgScIRQUJiVQMLeQjep+a/0ngFhVOjDcIno5uMTxSJprMXxNonWsKF
bwu2D/LXtQ9P7sHnsP6jMj2KRcwF9hM4bPKP0mToprsUFPpN6bXcPNAERcaq7rNgq8tKS9JPK6jd
nR0W9TYTGEPXWqTTlRHTXiR3VPRPY1iHXzwUWGKHxj3M7t3SxFDie7iyttSOmdXMkX1EgPr4CTyl
YZ0m7XYj+54UMDdcK6vIQX0nRKLQ+aBXZ3aed4PXpSyJcq2ICcpsSmVXGRLclDBVgjVxnYRabDuS
Oq5kSQMagBup2vTyWPe2yAH98R5TkPeGEyR9piU99Nua7vXRyWyo/gCBzrOk9XLiSGpnp4DO59fQ
rPsX1+zdGxwNxkQJw51Iv5ZAQr1ADO1nciyrobyaK2pCBSIq1qrbqKfzRz6wUfafiLVBoIKIZ6Zl
BmbQx3LpmYjHwNzOFMiY1iGcuwhidGFUVyN5ucWaxjytoLBrBvqCRFMR4Gu5dg1tGH3eeNsLr7/r
q9a5lVGRPdqwDP07Y0xIpJV+P5KTXDqtJza5KBv2fX7pFVsJ9TIErl9Fh6grrZdQk053pEnvNE8N
uxdM56kMxcYjNcbhKF1Cz13hgxxAzBjA+QVhgge/1tFXKxTVs6VrADdxb35L49Q7IYOpfraR2V7H
kauvyjQI0r30eiKRPMwRlOuGLPqeTc2CbVVz0BOxY9i3jk9z67YJ/dDjbMiW+GqyzFpeo3luqoPq
uWMUW5CNvDDHpFWMblRBQ5a2+qz71jhism+GFzxpnknZnQMpEPca1/GPwmXxv8t0Rq2XrsRceN8t
3ej4Jh26mAqTBO9FdABLCkI7X42sL4K1f5MTGCxWHuCxQ9/PUX/DsQM1Nf54jghjHIMwJLq0nIkK
ntlpHm07RhM7TKVHsvnUB+cao1m37SaRgBKfQ6XuELsYHZJUtvynkZAMrjHFmGV85Q63PcvDg3Tm
6Y7AYLu8J2Eo/ZTnASXVwQtsiA9RGWFAW94dgFqUSjlO5k2D/cU4awnwIj+IgKgQ0O5T7ZUPhvbA
IBuxBThv1TPnyGIJAo7Bz1uhB9LD8a0CVaozcEpY0TgdDOgdpTXC9uL3nnxIpwQ2WGWX9a8GHcFQ
ra22xB5GOSoagwO1ZnDRUs1L51cTa3ptVsw+SBgpyFFGmsKXAKhcibu8mOsNfXU84JRSRudZE4IG
ERzpSHytvcZpI3iBQGfKFUuWV19btJxebR/8/+cWRkRKpaQIOORnE8GoMUwHsBGjLvA4A4DnZGlZ
CfkgLXZM8ZpldQu2ZerDwLzhGNki3Utxa9JEV4VO8EhgHEEq5+rZoBqPM5a+FbWhI/vdkYfXFPYh
EzlOjaAeDSLwXOuobCdpwIewK4EGC/jEflxsx+UPULnZPhiscq8qjtw/HGsZJB2RHEfHk3Qm+zLK
vo2xkjGHezFvesLNnQ3J3YzGoasotIYdgWtf5wEH6yEtOH7cRoZTFndSGl21q5GGBWvR5zo9Gs1o
2tivdW7dJEGCYJL8PYwnpPQcRsY/WEw12OYPjSQ/3eNkY9qMOdpf2UMARTdK0uoObDVLuZ+U401B
x8D0VnUbVPZTiuFSP+JeyNJghfjJ2CJtQ0ZYQrJC8OcNr3QCYTFEnolMnopRgJajNORNytb7WbAH
yR7mOI8ebSq2nN2oG38jmoOtnauD+kE0dVxsyFZwr3K+60/YHWeYyfh3txzIKBbRyxRjsrI4eoyQ
1IvMvoqKgL8B5R62IKkLLqDOxqjLW9prEezTcFaV/WILZzqAJtC4ZXNiCSnmqVXnxBB+86Q6NqpM
jLuGMxASDqGs8a5gPqUjSkshmzdj4wQ2qhdPPUWgAFFERV6eniJ652sPYXJXboYslvUNatoo+5SH
qGc/a9vuO2ILEb2vbb9ph3USmYZ/HxoYhOisa3YI+GELab8VID0cYxXAH5OvmIBokiHq8pIj4qPy
Ro4aqA29BuuLRyacjyWJrGNifZiN7L0xU7zIOOVQvL8xhJ/4P7yCuhWsMiZlsLqfS96ofeCzqluS
CzJTVDeqIfv4pbcogO/iTpYCE6bpOFvaUTjngnaYt7gQSBt26EOBe2n17Fy7E+QD8BSzc5OTquLQ
BpoofXjblHoO/RvAlk/Uu0L0a/RB2YS4WPJxQikOUQUmCCfpTrGLZOjIhDbbZwK8qwA4iuE37JlL
+ogpQX3qLp1Vvi59gaSRDWOYu88NVSpO6mXmjN8pnyNj5eQ5oVqg3FgmlCEJwRr7H8rjDtdCR9Qo
vLFrnpI0zPU6oxr0NjEX0w417DBjBzaNTw2b6/t07g2+rLB6haOjD1Upuvm6snqOpRG4150NdiF4
1sIcKWbMIrG/c8bQmNdob8nHNKzc15mIiCDYSTkD8RiZ/cF+OCKBi6X9+CkvisC/6/Do74jMAJje
JPNjJ6DvLanMfdA96zEV4dbrJ9iphJRVefvAshMjeM6yvHiVVcDniQsm/MQU47410+BQcElnwmdJ
Htf3wrA8EzNC1fdU1NIZwUSm9cPE+cA8tkRjfC7czo1eERhBMButOiEz2vXVuS98iU+oSjgShYN+
k0TTn/Ah46llv2oFTy28LveBOFJOW3w53pepH/u9pwQm5bHMrmqxSO4pkqavbGCnA+VfXJSustst
8cygEgH7t5DAkA1MN5k11a8YJaLxMXHTYapXRS/5J5cKKUVHtrbfWnrZi3LfJucKRg3kpK7EWJdn
tbOdOTFjeAk4C67n1lPRDx/g5PU4kc14ErFX0KtLWrvcy25mAwqVr9yHURfTlKkr+C6STSs2Wrpe
JPeOtl7nQ+PeEgjNlhsHCJ3dpMjcT7Scy4dOyx7ChpX1Tb/l8Rvmde45Q/1JwPcxngdM4sZ6xvG1
Lpmk9VE4oob/VThGTx6D6sPvDvvT9Fj38CIkeRjONcXsvj4oDMr9BshchjbKa5LyzvXcATccJy3D
+kn9ycLYbUBaKM8pmuliKxwHPyJYTAjZ2IsH2quWkQb3yoDuZkYjWQ9bY24q9xzENZZS9jD+mhYn
4A/QXWCrIjxzxpbf55Q35WAW6I9dZmbyFKATFj7H+o0/W+63mZYS4cx8Bc8B2A10FgncZfwUBlGZ
7Aplum7mbPA2nImk+urlGHjXsJPpEsP9MSc2w2jz6TVBMAAuhBOQcgEtskfVGsRUVHRB4T7atCkH
mW0tMF0dPSWHcwAwLjQnMlwYtY7ZYkWhshvsBoVJuwdgqtaKbtwTGnkz2cXsTpYOuTm5X3KAs2Ct
QlnlO5rSPgZWwl9P41Dkz1lb1zQ84m4KUFYu2E5Otyj6diEbVBy+HVAVkHpB+rljBhvv3MSTyZWI
u6htduZUOsZrCXbL+VR2HlzGNmDdOUHdQp1XCf43RTzKp08QDlI2xmye7+TYmcm80goZ1w/TtGOe
GxOLB5AYLttM8mXVuoBYeMVvJQDs+RW3gB1A0omzsHssyAl8pHc7BkQouMFPANtd8lBVrgbvjVJh
nxo8Q3bFDnon4jst7zMJT4IMAhVNX6aWROMwDeiyYgtVK3cK0GA7ZsARggbFwk0Kgvim7ILiR+q7
HgUAYfFn7Ab2znZ7ak1L+3s6Ie+26tc6Gv0ftPDc4svAQkFMJLputkeGX9dPOWgGyPHUAM++VVEa
SAAEsX5Id/6SGGGJKY6NHcY+UsjJrCmZdKwOWeqNPZrDIZ3N8qoOB799QuwzqvMCCaj3rWxBFmzK
rppIE+l85hEd4ph/JK4oCx9pMUmuaSZ4TpVBWs2esAr7B8lEHERjtw1pLcXdrvJc567SfXKUTlJt
KxGbXx1sfXjpUeYjRyPXprq2Z0kyFWUxBFozn+QOn4JpIqKK5r0ocg5BHd+GOyqD8o72KalQcAKo
YVrzQ20gs9rozBre8iAbvX1CVOUEu8n3yExQMdWINUj2nPBBJg/wDFD8fTnObzlNMISiIp/jCRsE
a/uanpS9wC/ZYax6abnlEw06dz4GGEATDj2TC3KNebE6hFZf0zqayhvakXmNJcfK1bcutMtn1+iE
BtwzDdaM8MbgX2zzqb+387q7RsTjHEjMMfDuJBLBRT6AIpg8x1tK/jmIVy/v51fVlhEQK3McXk38
0BYVJuyhZp8xhCOeqz6wWQqIIcy9RxpMPOPMcGODicyzsHfmhJ/jyc1iUTwGXpkRsccUh1SyK9hf
+7BRTihQqS4GELLTLdutGR2Gp0u1TlDh5vuiowsaoEHW8NHRFx4ye7QSvvu+tj6hrizilmpDXFEX
mGeEk+qgsRtwhXgyQ/cBBWx0MzdZWgA2cHvjvp/dgQizyrPNu7ESrXliLsNEyCms/lyTfXOfmEbp
vzhlZ1gLckLWx9CXcldhxDgRqjvdaj3RkzUi+2biaNW89TY92DWVOPmdKksRPZPGMD9XhsOujbOg
sy5cHusDeYjRc0MXZ40OtrS+03uYyxNpmd5V1pGrs4Z56tGHigkiwkpMssEVyP3knnUBaxJHAmVs
I6fy6F7HGb7GXZM5MxaWIeITHU8VyDwgwJrKL1l3pKCSHS1swh1AoXpDvBYpuweJ0KXHQXlIWtN2
4k3A98lWN7M65zEeOFlumm4eON2rybgv3cnAZ5wtBe3rGTl5sB9inDrEKHlW/1mAXUyepmZMAhB0
ZkNZwho8bDIYragmB7Cmxp3Rk65prhVxBpmx6nRJH6ZyyQIBZl9Kf+rPmAGCufrpmHXXY1vsywkb
JbaodqRuWaBby6dNX4V5az7Cy41J/PYNWvvNU6RA5b20btGPNwh1jDL47rHZjv0d/TM+MDTfI3L5
vduhNyZhLcPSe8tZbyaGQzumF6SALABBHMgTwfpgTZw+b6npu/OmK2TxOapF0e9jbVQ0kESldLeP
Wcg67HojBqF87WRIONWBdlEYfgp7zYx1mEgLncqdyNHHWe3Pf/7j//6///42/lfwo7gv0okoo3+A
v7pHBNI2//qnEP/8B9P68n8fv//rnxxDoFRaDkQXdm2eRYWLv//tyzki441/+v+oJMha3FflF99u
q2rDyWfYp2YqXm3JeQK3Hz5tjPPEcDemN3F6qV0692NCXytCnvTxr3He/xjpUOQmK8LD02l7Swf1
/Y+hezfZA+v+p0Qg99gIXXpvAk9Lu5V9NmV7glSwA1dJyJbiP7wypnzLkqajbAW1X+n3V5aaHpAR
GsMre8VkX2cTsSw24jjHsYNrzJHfhA/g6uNrCu/97SqAc8oVmpo5DDiHOPf3F0U2RSnJQe9NAMjQ
3LiqswFHttrKVvRjaT2tBj4bpuayscS9JfGdAsK3vJTVWTmUhUq6qRtyXgvzYFOmjSli1R2bAiI1
F32iQcB1MsZl/ziIzndPQcbB5vrjm7h4Zcr0FEhh1/K01CitPPf9PUge0GwFvXmeHNEjTyrHz9Dz
+m0jTVBdik3N2yRlcPz4qst/9ZdRq4Q0BQErVDEZKJbQy6j+ZdQWc5OElm8Xj6AeCbEocze77hOc
hdiI53ZNOdihv0zG7DF0Sef4yzC1/nB1pR3NaJX8xZTvr96hla2bxiwe/WJoz0mmrMegWWS68BH/
cqllxF/eqHItqRDm2Z7WyxD65UYbqQwaArp4bFpOljnCjzVmonrXJd64qx3Tff74wV6+TiE1AxK9
oWsxLqV58TotgD3ViP3hTOokvoXQW9os1DEAy0X5gYI/fSOb7fHHV/39gXJViwK+FpJNuGW+v0tq
HNwozbdzkbBFX82G/TVsqGDTNTPmb//xtRimVMZcS8A9vZxjGJuVSYnNP9M6V89sFOGWYEeLlmoU
brqPL/aHx6mVFo4rhabR6lyMFI0J3KZ0vQQDLXZ+6HVfpsWNAwpI4l/jsE6sZBqJafvxdcXv40Zz
YdfmLTKPemr5Yb+MG8tAPCq91D+jvjqVhqrTXa1g8QbUWgjVbkDUR8Ncf8ls8aqXjJ510rTkDPgQ
K2pmWxvjw8B5zoP/cg+y5Mnzev2Xj/gPv9HmwEkV2qboaJoXv7EKy2BogFecJ00yySrMbMpy+KX1
Vd6Q+xilRfX68WO5nHAZ3Y5knmKc8UiYQt4/lZDT8uyGhj5Lvm2EgfgHWooC6KNtCM4KitRB2wbd
e+wn7S4iEnf98Q/4w0BnvhT8DqpbwlYXAz3pBTaRLnDOdjfKY6obKkll6iPG7bu/XOpyZWeO1Isk
iHkWQRu4DPX+ZoN49Ds3K+0zQDtvU+Kr3SG/50xIO3+fx+VVyc5vhf9VbYTwoWwUBeKAes4OH9/z
73O15QnP4seY3LlpXaxyLWEu6PhH62wMnoR3O7riWKbpG256dvoFKNY+NacNHtnoL1f+/XWzLLlc
1HVZ0nkM75+ANw+1Z5Van5F80AE1rNHZjNSfdu6cWNc0pe5StEY7v7MXcYhbXn1847+/bIvliaVR
CLYUqC3eX54VysUz0IizjNnJingoRqBP4bxRUdN//fhav39LtuOYBNVpyWdPq+39tYiYJnejcf2z
iZxxZzbecqALrT0S6Xadm2O8//h6Yvk43y1MDtpK5TDJ4Eg2QUm9v2CG4qJ3zYwuX2CI8opww1gd
ejqelIYj36p3djuYx4yYGyBSU0DMnTPb6jgRajffNyAnvxaI7dUKYavzqVXSKPn0Yx+iehnGt15o
eXcf/+KLJ2Tb6Nn5Fhzb5M9KeBfDsG+mDmCsyK/knM8HeGH1oTAysaEZl56D0Pzb9/f79ZQpbV4J
2F6Piu3F9UwkRwSgJxXdSY+E2nzAuA5E1IfzT8MCuri7+/gG/z17/fJKuEP0SqbrQPNy+fq9i/m0
Ry9RIGCqrugjt8+eNrK91jJf26E5HiM1qzdj0Ak5cCNykDJrk/1M53pjcn7ZWlKOf1nULyeg//09
DjsGBiRcQ+/i8xMpPJVOglNCL5NnIZmetfo+xKUf/vRLWnDHOhwXxo+ZxvscwQyQYcioj5qAIvek
SDt9/ssDujjr/PsHIUFylWI6pKty8UHSqhPIJVteSZCl/RogNCIFTU4Tg9OKzTviIxERU5gFZkRS
46R2VmeYP9NSRuGmzzSdxo9/0R/GiHA8z7NcU7rLcHn/EXmmMbDpH1vEAHa682IxPcKWmvbUHdQP
U1Aw+vh6F1Px8gBYD4Rn2yidpSkvxmTSEX/TUea4qiBGgw2G4jTcyMSmuV0pNPkHt6rt8bamsv1E
umZf/2WIymVWuBii7GNZ9Xn+gj3Yxb696VISY5qwuQrHdDq2RNQBBjXHFy+qb9nsazBa4d2SW/s9
W3o1HH8V61JFudwmOPVAVBJwcfo648pBAwUUWLg/gx7AUmAP8coP7ehxUo5ziFSKEiSjwohk9svH
D/HypbkcmXlhwCA1ywul1fcvrdGwDDm1p8eSn07ajW0Br3GiO5Y/Zy2IKzh/fL2LZcR2XVt7FtZo
U9IM9/49E/+ylQtlHTqwwI2j63q9icmT4vNIn7EK8Lqt0mxi8f7LuLyY3Lkkp1GWbMV9ClPYF1+u
jTeBWr/bnnRrlgeHijeRHxO8olY3a9uqxi2sxeIvg+NiteairmNxDhC2tBaS48XgJC1vypB7kkfg
Oi6dwwx3mnVnp7RLDpVZ1tMO4JdhHMdGlC0Ne3QN67ij8/OXm1e//xDPBDkiWUstl13DxQvOTaQ9
NZ6vE8k+5nBNny1szxly8oyV2+6aN90JG1tvR8FvowIgPRmctXacnpw+sprrloar+UJl16JAAkXY
jD4NaknLQcwLcfM2RuSXnCuIHP7GpK/mfWs04M2tQLLPxBN2tXkugbaGnGArpHIALYDYI4tuQ3Zo
5RQRFB0NpTCPDWgggn0yPdIzneLCWM6gkRmdhi7revIbI9T1a3xSRvCkBsDMzzHa+vSerTU4wnEY
x06uyI8Ay/3xmP3tG+Fs7llKgarhOCft5RH/MmYlcj3iEJAo2U1OczTxB3tFdxEajpzL79RU3L+8
tGVw/DqxMPZpqJlS8IfLm1smnl8umDRYt4kiy07mMLYPsHLLRzJRg79c5bcl7X8vw7Fa8lGw0l7c
Vwm9JUZvnp3QahDjTNHwWGtFUIvuFWnPpTwaGYxF8r9DbE/ElaRl1qydcEr+sre8nMn5IRwpLeQx
guqLpy/W+jFR8C5JBzgFnh6edZVGu5xY6lNOEF8PYH5BQEZFeeK0W/3lIfzh85BUpWwqBQ7nistH
LQDzFWUkiAzBWbi28zy6y8AYbYdlFI54Oo7IfRxyIskfTqnG3H88tP7wpjnPKMYVO3qt/r3E/PKm
w6yR85QhpAxygeIVOWj23Yiy6D8fwRJNm8kyiYTXtC/2Cv1QdA5B5LzpGWciZNPRvlGuP1m7IB6C
V5T8wP8/vrM/fDS8UQdMInsmuDEXgytuwrEMszA8NZpEHN03V5gHUdR3CMssSRzGx5f702AGvyxM
BOD8wXB+/83UZjK1dMPC02CnLKNjUjO/+Uwe45jsoDyQkpKWIDamuLwOfLoDk9uKO7Ouvn38Q37b
FTCYqY5TcnLspQJ8uS3p9Yh4oA6yEwRVSbT66IzuCZ/OmLxpskrnVUVklfo8Noj21hyeZLSxC4rF
q9m1jOB74oxmeed3EtoqpJZ6to0VnQ1LbWrhBVKtCvaS8SmO5qG8nVEk9XeVcHD6eyaMo2ad+Z2n
DkWuawQ4KGphc358g7+t4Cymiio7W0+2wkpfnPqBRJIfLSnEuIjVfyyw2H3b99Bd0Q2R/ffxxS5L
P6yjPE3+sJAQU1S5PHggasjdiEUCaF6q8l0IVugbFk8o2Yk72QcmNYfTKPmb804iG6iWYK7+qSSN
J73mX80fJVoYf+24TXRDYLYod2T4ym8xe1jxlyH4hxHPmYySu8MXZlMBvBiBU2Hi6W2iEyjMWaHT
JqpWB07zbM3SLW5amho/P346f5g3bZ4Kj4UjoJKXY360Y0mp3UhOw+T1G2KFLBSxTnSKmcZ2pZLN
daMCYg7LIH7++Mq/DQLywBUYVaZtFiiaLu/vtUkFoUxVxDi0SZnFxSODDOFnF11lqLxvPr7YHyZJ
NvgWhy8cforK6vuLKQszgCgrUvSUOx5b/JVrMSX/H4sQ8xSdI0dLm4PVxW5+IOChjzA8n5o5oZqJ
wBntqCkMMjxhKgFS6AgcmtDB+Wm2/fgG//Qe2ZqZtsl8uRSr39/gjC7Ha3URnwgTSinfyWLfghze
hC6XzxpMq9ij9DqQ87D/+Mq/741pOSzzNAOW9UFcfMxo2NXQeUlyal1dOHehQflnSyhK+CgDSVN3
JKmRaIti9P/zobvspZb1nlM+vp33t1yXWk214cenkniXbTKUxmpCzX49jrH9YySCjiSMoMDTQq21
/Mua/9vgXQrlFOdNGoUU1NTyOn5ZdJGOB5HbzfJkY6JbF/xTD7P0QQHGZvaX49Vvz5cTDt1IQRuQ
m+QTfX8pC01HTn1InohzljjwyHRy/oez82hy2+jW8C9CFXIDW2aCM2NJVrC0QcmSjJwzfv19eu5m
CLKIms9eeDHlagLoPn3CG4CcbwK7GfcT0nuMfNXsvYGIlypX5RYC30/eer1onQLXn1RDeCnaHRfK
LFSs8ATa5HMbHVtmHyvv8/bu5Uqg0LEd+meqzdVwvaAuMrxzksziyoM6ADMS8/A4/q+ysSHAvWTa
5FHG05c54u0hTA+YjvqhGNGseedulleTJug9MCRgWy02lWnHiekHvuk1beUemxZkJ7IU+c6shbEB
qat+zuGnrTz9zeGVi3JPyfPDku7ibUc+kpij6hte2sR2CHi3mwHLDOTrG5fU3UPgEDVqYWXiVANd
fW9mx+qMKsk0dNIfYvH1qzdVrSa6xxaKSwziv9UC8wDUP4riBUxWgkZG0MA1eP9rZv5jEyMZ4tGf
u15zVrBwzIKeZA7XMAgpVbz3lcL9y8Hs5BhIqTcAsVm8sqvvnFpXZpJMukxd4+suVtUYcAxBa3qT
mhkqalRNg7BT4NOM1UJwtI+fUW6VqxJMvlfkIDlCXOZcP9erZanoYkXJTc8siQxtKPItQ3vtEIXT
TwMxQ+/xcvcejjqAdJHEgwt9sXM7mGwR4k8GghFTtm31CJ88FTxLjjrBSslxb7/K3qqhky6TKS8S
80qrhtlkwOKlHS4RqtG5JwW17kMucuPcAnn/0kaatqN9WagrG0e7+5gO0Ymai4JzOcOokT5APzZ0
PQPh9cwB3TyXxRZlnLHeVNBK/L0bAUPbY7Wh4q2Ld6+JS0TgTi79r9aw0ej3Yexv+H9jNDKR2ZvU
w5yjOfEFdIWvr8AB7m0CgY4C0Y0eK2H8ehP4re8HdQQZeHYAIfaAP1HKENkpjylppjBRVt7PTaLD
ppPICTYcZZMrFjXMDAi/rKYAcfGsbX/j51gfIaRmL+/fa46tao4NTJGdsNjaZuuMlarWptcWVfs3
BkvZpW1Rd4qa2VyJjbffm+6FZtCkJIUnwVk8EM4EloIqhSBB7dWtH7b6vqtMtJ6j3lgJhHLbXh9Y
2ShRYR07mn2LeUkCq6lhAwqg+w5wqwAZZKFH7VcA4v3BJwPfg6T3d5NRwo9REWV5/FJvL3qWF8zG
gR2BSn7d+W9yCgOxJTQnctebQmd+SkvzOSkRuqXF5uNED+xQD1EQeLzm7UlmTZBFgj1KZuws0kbE
GPEDnKReBa26T+o8ImMmBgN/RpG/WAU2y83QQ8AulF+PF77dpzJ3YufIYaTEGV2fi8YZyqoCDeTZ
cWabz6XZIJCOXHKVfH280L39I6t5WVTRRlhCKXrF6qvJIF6E6EN4WHeXT5EdfqlVXu3jle5tH16j
Kbu2fMBlnZmErRpNeuB4ZVgrINjsFjfKqI4v2jAgGZfkVf8xSUX2fejU+I/F3fjx8Q+4905lEkGD
xtYpAhY3ALVrqSjZZHsoR81/+cgDYmREvf/+GEO9RnrocFKY1izBRn0sTEWgmeBZYRz3KJu2lXNM
aC++O8qwDvcncDyazgxJrvcI7dvZmUuBsSUw0x/CnPMLVKKaGk79/fjN3TkGJLuOrQP8k//ITfTm
6AkzNMFPu5Y3lpOy91UtO9DjHrd9X2GuDfaMHBvXZYtR6co3u7cyqR8hxxYGH0/+/c3KzHkkPJyY
A2U8+45kUrxz8xaWB/cpkrWxyI7I+nU7MGVrw6c7J4PeJOMvBpKAL5Yno4h6+KRhJ7zQzaFhKUy3
pjZNdt3gRMfH7/f2FiTdciF5EmxUGiqL+yKMlf6Vd+nBHWaM5U/RcMpMmir0idFaUXAKfLzgnVjK
YzkMiLh3+Xf5WpVyEGUZE160AC3l3jp3lou2SWTgoDgU9U4g+/F4yXvPKAgyGluVXWQZ11+SumGo
0GUzPLdHYzsAQHsxdbgLqihMNGYSdyXc3Pt8QBxoU9rUoMBnrtdDEXtWJ6MyPMPUQRfwixAhmzEk
GZz3x2qmshS7Bh2p27ZG1E5jVaq94c2F5X7T+rDfOdZYrJz2eycBqQ+LphAhRSxnbHqjIQKI+opX
VqgnV26mfMULIN8FfQG43Wr0ZosS449I+O+EbBJY6EMYwnHA+Zkg/RY5GvL1CQZ9JOoauN98Aw3W
/toU7jddA2NtjvAialmWvXu76KSDyGXKIsGwZTB/e/CLVoRln9ADpWF1bIMk2Jlu4X/uECXZVXAz
o5XM8M7+1FFDpHPv8iHBHV0viDoBBO6BIrNvGxN/66g/67nunzEmYtRuNV8eP98N+kK+VYReKSgR
AgbttzgPalxPVuR2hoeoT7u1ghiJG6CGu2gYoCWM5AabPjIQ3OhNQanQ18+FJPkMzH6RdgibYeWF
37medRoMDIm4vDiei688YrQ4FfZgeFjaNkzNHbzdN2BSoKja+EKe6sEtDw08hlMFEuuTY8fp4fEr
uXNiqTklEgXdHAB18gu9+eSmPzt+1NU6VjiDf4yYpntjVTf7sCqClYe9E/8MDeAqI0cH4Iu+uDqR
DzQQKO10L84c9QLJBEXUrrO/FvEc/ZlEPD23Rq+uRPk7bxjQOAAAKgIZdRdBt3Ut0YvRMr1cRcgX
RXG3m/GFQMNlk1Y4ym56JAVfghbZmy3a7OIizCHsVp5cnptFEs99Co7HYh7GWV58ZqQnY0T7KIAm
3Ba/R83gf5z7UJ/ff5rAzVi0W+WYHpGZ629ZpAMKfIVmeJovmLt06JkWZaPDzIeRZ+RMet+/d1yi
L0gVviah6no9HIoHzGOZftWKlv0eFdP28I9XXgqoByt3551tKgf9uqzuSSWXoFDU+wKlNlPTU+nc
bhF7HTGubNFPDvQQ7fLHz3UnKpF8AMGRJQjgefk535wJN4nn3ii5NTOA6p/dnqpuA/8PlyUDDwds
Xl3HX1nyzvOxOamxOITcacttCiMm5jpzdA/ulvpUF1ZJs69Bvc9G3vTx0905EbQyLbrT/z96WOyS
JsLUzY99bJ40idGxUN4YNgGu4DuYc1C8jX78rhiDfRjQNKDEnKxPj3/AnTgAR85h2MZpAH25CMJT
lIo88kuoleEwK9DjDQl9Q/QG2Q191NAnArmTbCFmOdXKCbnT0iXaQnECdE1RREV7/WnhMFdNVYQp
aZAlJmiCPkJzqo370ox3NuZdioM+XxQmL4OuxdvewcrbmUPnj9kKe//4PdyJCoxSKXFBObOxX5kn
b7ZZMioqVbWaXGYl0f6wM7JtmcbW+5P5t6ssO6k9SkQd6vjJxVJjf6e7o4ntB6rQrZMVX4Xlfpqj
sva6KF/Dcd/7zFwsgpPEhAsayPWrNnOAnC6k9csAJcy8TDUyDp/dwNL+ZmiZ/mhHFRlAoaViXEna
7pwlOfyhXUIhj9bW4p6JW0W3EaaML0hA1Ccnb/RjHGt4VgTR2v39OkhaRHbHec10HQE9aJnAtAN/
M3C6uIg6NTFTAdWKa0+UZfhbdGXXlmfc+zr/EGATia/vmAPzPlUVhOMZ62gYRSvX+W3oAjfJ9Ef2
7HXC5OI6J+lJZn/KsktM3l9hEVpP0VYl5/s4ldbwV9fmayyf27ctUdsES4gaEsq+CCewogJLVWIs
acMxO+apGu0rK2t2QjfXcpXbHWVYLu0ZycMCQu0uPiwWrS0uQ9DaYrtqfoZalKPkyRFF0Sdv4ZyH
erZTJxfVxMcH9c4jSiAhNzh4Hpgzi6DR22UX4yPreyOCdDU3aZ09d1GYF9sySRjZP17ttuagU8M4
mL2rQaxdrmbAWcV2BHQtwrbOS4oU2t4vO7xiMPlGPXfqunarlxKnTrvb//V48dv9wzhPkhF4XkF3
YRGbC5gdYsB/0rOijA5f2k2b2ip7OPa2u0mDqFpJIW5joKxumPTTYuQ2uGE2GhnydZjyeK1f0US1
Uv04gGLZP36q2w/I1WrTGJZ5IOSlxakYhI6ELx7m3kRS/aFonPlFgUPupW3urpU099biWlNp29Dq
JrO/DnsiEmkJ3mny0BiSwI4MGWrUv+EpJ2vN2TtLUThJyDyHCazXIv+KcbJvB/TEvakT0U+8ttIP
eaykO2We45VNeX8p1PSYBII7XcY5HDlKFbGrHgpGMX5AUSQ/6YWZ75EVX8M/39mCUCQk5IQkVg49
r1+g0/R49bnZ4PWofR2dGvXsLBrAfBQIBM5D26082isL4jqGW4zNJSBHMLRH9fF6QZjEajjYfu/h
J5hhtulY0XkKR//vwqys79hPqMe6cNDqqzNaJ3bAPbYrM3046SlmM4TyEitaTHcf79nbYGcRcKhc
ACPRg1t2wrIabzg9xvEKrQNUNfQp2IvOT7wQLRmEOMYj2qDvJHvRdIA7CHqZRrEM58uEvsvMIU8R
5vQMBHz/UUA0fx2rEOVM1CAOWoNZ3eNnvLOrZGoAgACal03YWbx5d0RaJ4s6r0En2svRQz7T459P
QjTa8X9YCi4MwAVqbaZ010tFWjf2Yaq1HjpdKeV24J8NJTAPIYXZynjt3lMRZkzZRpG9xcV+woG7
Q/gqbr2xj5oPjqK5RxJe7TONDmflBd7ZJIJGNI0TaiJhLYeeESIbpVqJ1lOrEcV5pXZPg8BRVYTx
8FxXE1pVc/H+kpqGG1+LHBqUCxXn9asM3KZ2RKbWXjHMwE12yJ34QNFSbBsz7KlDxJYxQBvDI6N7
tLAK10j93wizlM3KyPdOpCD34l7WACXSmVjkA12XYnNcF2DAEfidPrbYHYTnvK4Qo6PIUdBA7Uw/
3b57IzkGgUmCmlh3eT2LZqLRMJuNJ4xsPE7Ybh0iRGBOpoJw0uOl7j2ffMWUoS7Zpbu4tnDlGhN8
o8jOpeCOr7q/8zny9+DuJiQMlP7weLnbxMNi6sXtyFCKCfoSTat3PWVjaNWey8lHjR+G+4RfxqnM
i4/4C0WnRlp1Ie/TrJzNu89JGkABTBPhBniBWGE+KZjzemNjRZ9R9kj/GWwr2KG+IGUVy3r/+EHv
VIF0qOWpIfMFErC8YmLSjLJqy96zYGEBQIsTjMpT3MS209AiM9PUOJQEU+QgLZnNIwVTFvyb1Ery
Y9SS5vz419yGC84S1CLZbwWptgwX4YSgOXI0M323agh2mLDNL26fVNNRbbRibU/dfmR5chFwkMxa
ubeuD28f1vFkppXqaVWBlVmcoAO/w6nO+DKhIf7ZtZHcxnUqTnZ1l5QriMfbcMVY4HWaTVzkvl0c
WKBG2oS0kuoxI6m2oonLH9pQR3+KXEFVxpVWwVYbOz/f/YKBopNQ01qBT7XEWcZotZrWgCtvoCEq
Z8at81ee6c3OCZpsZSff+ZY0OAEu0aoiA1xCiJzGqkLTojk1FInxIxfjdEY0BfFBFfG9x08l39V1
1gJVXXK0TPrnKh/z+kMG3JFSU3/yAhDTB8aqFtLNuXVKQf+d8LwFGNAoYGDickRlosxXztCdJxXA
3/mc3AVUC4tLwEGON5OkUo+UqTg2lCKbAV+SDapyawnanaVADzENASAFDW85VGpUxSD3TCqvBAy/
19wp/TvDHgkH1DpaCYF3NihNIeaCNKcoGZbzspr2D87QI0+FMirw/lFpPDDvGe71qER/y0oO8qXm
uBTvvsqYt6KqoFFfwmt35Dt40wsCHxtNYYj5o4E9CPClQEyC5FrM865FK+9X6dZD+k6yLVhn8DK2
YZLSSyLVYs0WT0IVR+zcy9yhzI5zpbrZoQoTVB0zu8MEpaDruxLs7r1g8Fly6CqlHZYYTvqCZQ+f
O/PmBLtUv7J+RshFb5wOPqBul79zBYe7xwfl9nbhMRGSAP4gb9LlJE0bpfuQ62deXRnNsz035aEd
9QwSVpUdB6VZkw9YrgfcWHb1JKuKpp6zzEq0Djlde3TM86SlRYA6vYGLJf62YdC9xK2advlGjqjU
lR20jAdyWUYLcmwutYKWNa5aFHkIX9o443PV9KdyQqh2mxm1jRh2h2xsHmgQ4TLL2YUM8PeDMw77
xy/65lpl86PzSAMKrAkhYYkKritceOcs0M94B7U0c6sxHz7XFvilgztHlfphxLHTPviK6/uHEtkQ
rLPSMgmeh5Ie+z5EnD5aycVvGnT8Jho2hoTPwoWCLnl9sMLADgCxltM5LStrUwRBfRmZrG4taDNA
KUKMbmC4bh0spejhJcGxxGLtvSWt/BFctTKFg6kERuX6R2jc8EoEm+Q8ANPZC4cFMRMfPSHaXypm
xisp6vKOl8vRWKf0kHx60tTr5UJzwt8o0/tzaA9j/SHJ3BR2UjjhBH5o2Cax2CBem2DcjOtbNDHy
xBVhZTvKR3p7PfEbgI3RmuCQqyD/FtcTivURJhpmf8YiT//Pnqf0a1qH6UvdhP3K48pPuFiKBiQ7
D5QDDc4lJ3XG6U9tBqtDJC8XmE1Uzd6mAFu5Gm6PNa0W5ocyjyCALXNGN7NyJvFDf+77cnquU2i9
SFXgSpOO6sZB3W7z+DTd+YhSdoVLVpbi9D2vP6Ibw8/Mtbk7G3y94XOfFOTjXWZMY4bbYWanHhQ3
3cchEePiTZC2proyOVjGakbyZEukMhCbAcOpi21kl4lAdTxozmyyGI+C2Myn9AC9DjJJUgmUr3Il
6rCgzAw8vNdElW4IZ3J5Hp0rivYMiY58QW+uxC53e4Ep+3zGiCvQ3VNfU9gnGwf/p/SAnHbtXBxm
f+qX3EQqj3a605busK1ntXe+dzitaC/D7DjGMbX1SPmuILBXHowe+fO9oiJfcGwgmAX1NhhpF/wK
/TpOP2hdLPDmKCQR6ofj4sT8qcG6HB3NKESF871fGFQJ14TGfIZjskyhzMiNwPsGzL6i6nMedlhB
t5jaNEoKm6Lv80sn9PZgaJGykqXeHhgDPK6E4xEhZBV//WYTA9Pq0Z78s6qCJI2pvbahPWVf3/14
rMJk2KSoY/csvl+Na3Chm51/xrNOjzdB00mtKLMf6Bp2VukcHRtw+F6MiW6CJc2Cv9+7PoAS+Buk
GeBmsT+5fspQFPkIxco9z8KHG0qkqjddz8xpDhP/J/aAwS4J0s5Fq8tu1/jpt9ECRRvKGVp3UAlJ
J68XR5GvRNlmds9jr+EPpFrZU1w52YdeQ/Cxclj18cPeWY9GDHp8kvcDe0H+/c1hcRG57cN4FOcm
qfA0Lgyjx+y0hlzWlAoFQBNUK9njnZsVvRwSDsoQiWlYXmq27ZOAV7k4B3MrqSC4nc8F5Yc6MSMX
lW+gXlmFBYMMwDRRRPI8RbBVBy3MnpPGTfOV43TvFYAtp0HN6ZSyStevoE7RA2BIzyvAgsJTgvEz
auHV3u/V5DkrlWgl27mzHBMSG+IYwFZJObhebshj0eL+ZJ2DMc42YQsxpAgme68F2riZVKYLj7/w
bX4H0I2mBeW7LruLi/tgNHmXuNIEXldgZbCZSx07UhREtJ924edPVW/ZeHxNZv8FBXhciVzsSvLT
499weyNwG7A+hEVULm4CR2YzSPaNBnzWqBWnrsGtPYnCFJMGmiR5gMJhSrh75ziXHirjXIQf+a8s
N2U0e7O1M4ZcNAmGwENNz91lzEyPbiHyA8T+NXWL26SFpWR5IusTZmCLb2qo9J3xjAk8zMQV/YAI
ZVDsLRWe5r5PG/e9YFeejL6lLOBRHJFznOsn08qkxMtIx5tZKM0Zr0tlk2d28h1b47XGxL3TCiiI
9hL9LnastTgdpW/gH6p1WLZZ1nwwEgw8cxurslJDPrweBnMbjyijIieHnzlMJBx43fDwePvceb3c
OJTVFAgSBrt4Xj9VArXsXffcdl1xGAbrozPN8ZMPAuX9sYCMgeSFwM/bXbZ8otS1ZgsZm3PP+zg6
Wa6Wm9rAG2Gb92m9TYMseqfeJFEH3R4uVbq/FPFUm9cfM5pNtPkHBdm0UdOfQTxYMPO16gSjrF3R
lbjzMWUDjzYTM3B5GBf7VA+GTAvwUTjPZUOfoKoa9Y9fVto/dp9gjVLBm/bMqR3xeJ469Xk2lfgb
ToDmSki6DYGvFDI2MdAsyhsZst6czLKYWwPacnUeS8WhUduim1UnybNT1PVZo8I/Pt4/rwKv15k+
lDVSFgopRsVU2dcLFi0mh1iYlGcX5xokS+w0UwoPTXJhf56xo+CBDT9DoFxq0xxb16yUTyOGKNWT
NahJ9Z9fKZPl2dGk2J8GzFHxrqmbzPgp4s4OcOYZjDDamn4XZedRn8ru4GpDjkBzVONjtIl1HR9P
jAcx9t2MjHPVaDMFgWt8C12Bec9Rq6smPFhm0oPXh0uhf1dxjPuFxhYWiw4y4WKfDnGQfHDyIus2
kV/nyv7xK7qN0CgYsyu4KiBckF5ev6HcKHReBL8/akr/6I7zJyam44nBSHZoJvC86uiPK7nH7bEm
VZfyffQ85RRqsaaimBhd2wkyrhg57qIa+2Y1t2zsrWhCvvfxgEuRVkG8oNJj+L14vHjK8lDJ0vNY
TfpXE/eKYNcmTjNufaF347HsRzDKc008XVn5thxjpg9hh0klZxv86vXKmRtkNVPg7myjADTCWQ9U
0CdKgIELzZDk4JgRvpFVj3frTIxbiZy3n5UKEKoCjR0aZ3RBr1eH9VXVXFvj2eozA2VuuIR0EsZ9
T2fnOU+d+WMuidiPX/ad7+oykmCyRvMVxujiyuiASjNzx4da6GNYnfoc2uBJ1YsQcezm/XchEmvC
QHhTTr2Zd10/YRTg/jBpTX9WK9Xa2w1+4SQ47maOjbU+1c3LfAWF6WgDCMoChl3XSwlEm6exCNtz
CdYSJ8202uPzN7yMgap5eZwmuKkma5jSm5cpsSf0fphugRJjrL9YlLrSHIqoObd+gOw97TDrRVST
W6KfVgZfHn85uR2u4iQKS2TkoJUAlPL5Fk8YTTGWmxiznLtmcPcj862XbCjdTYBE2X6CubibErJH
p8ulSXdlrty+t/eTLLwkkkK27DEOWNxPSQQsCruj6lwYENZRxHePZj6kCE7PdfgXgsbpdmLuZPIL
MBTf4UVc6diKvBvcTnIO/o9uPvMDdvJSsyZxCxyUHa0+Z7OBCkXbWTgfYAS+SVGz/fz4nd9chnIt
qR5iMBmm57aIgp2lI6+JCO/ZmgyQrDmmmfEmbxExPRBRrIMZVr62ckLvrQmmnEyHoRq608uwYKKw
Udt+da4aqwxPZaaF4xe7VjC0LmgLfRLQ5t87+JHv1GRUSSSSo+KlYKov0lFJOquisdcVf2w4VFt7
DuwvU4fGx+NXettQZi2SCzYyuRWZ9+KdlnHk21bW1WeFLxx3TGfLPA22ad02tGwVf9JOJARutnfK
0v1Col5a+zCJ9OaTgoGpH28aoyralVh856WTWAK5AvUuu6yLH4WqSNviap2dY3zdvgFJ7H9Q34fK
Bthef6QvFTTv/8w0sSk0pS6RPNfXsaPMZ0sohZGduzSrGqbToxbtQszZ5h++mZhfjRbXyJUcU5dn
9DqGwHah/QhpwmBLL4sTNRmMyKJNdp4BdmRiM3NwonJrYVg4IWIi22R6mJZT6BkGVkUfbTuPh0OF
QZv1MlU6YjatNQ3FLw2THWNbWlobvBotxpj7dDZdEDcKVLfbD6HrojmHBdhgbcISx7LPqhjH+lTN
dtkeH++oO99OauGSQzg2oKPlhCIsjEbkY5WCyi2iU65Y+ilR6nGvl9aX0gnjlemDLE0X75B2MSWr
lPmmoFzEwTLLCq2M4uasMt/zkrFtLrmY1vqIr5Koi2Wg9wGe4Erjpl722uvQRWFrroYzriu9OFPh
5kixqLiLHCpHMOT2FbD89m5UMEn4XKGXqnkBuRpK0kaaJ9+TGaeRD5hED/5X2jNu+FdsYv827Sw3
N/Q9XoIBVn8JmbK0bB1LPNnwzbTP1jAS0+GDOojCT1Vq7K0o8dsjKPtIOUEZpeOW13kFExDIgX6K
SrPX8IEuhbVJ5nQSH5G1VVHI8VN3/tEWmNRigomr17+5oqnhPvN1s3wJXS2K9imCHcM2ajAF2qVO
NY9fU9NE8iXS9f4/7Cey6WXOtba7pFOoGMjUGuGskZ+Hea54tVshN7TRdGQ1kg24Dst9QfLQd+hH
TrgQPd5kt1c9gw9yRSm7DGF6CegAy8JvoAg4t4jpjqem1EdMuoMwSrdQZpo/j1e7SUwBCQM5IBdG
HY5tsEgsYJAHk8vQ+jzaqajCHXLiZvUBq3ohjvk0RsmftgriTts5eJaJfTTirfLp8U+488DAsiF8
wlSms7CMT8pQp8CRp4rewph/M6BUfKvxnMH1FGeV/2EpeZKY+MDkWN54bp6JyY7y+twiC619myFM
DN+VhAz1vxGdLvPj4+VuU0VeLdxEWoqv+oKLHvbQVXEJEMA+4wbXPGc1ZnAwXM+pVnfPeK6mG9CD
1krkvbOmbBxT1hN3IXMtgoYZg1HFlApX2HrKu53etXq9tRUz+9IHjbJFnKb7O3RxvXn8qDcfUVLH
wD5ISg6uMctinrTGZnAsbIBsufks8Lv2IqbV+Fm2a/f6TRR+XQodQYi1kpu32LJ1HPoNAhr2qQmV
6qfZuHO9x2Yz+aAjhnLOjLlfOZF3FyToS413mvFLmKRRhA19esU+2eb8r4/a9fOAW9dOc+bfma5G
Xx6/ydv0FwlBAj6MEL4hUAB5Lbzpi2BMM2MvKcxToSrJR62z1O9mRzKxj5PcDpFPzgt8kuOh9c+6
Ilpto/qIRu2wntX3j3/KTSFgMN6h1QY8FBIOV/n1L1EdvwmcRuinocdo948yhVMj9pnjDHH7VI5W
HEg9slR9mWNALlu7AvR3iBMjG749/iG3u8ulaEZVQ866BLyf6x/idg0DzAi71WFugk1ghOpRt5r8
2IOlOb97KcpHadrDdlZBx14vhfUtNvYlTqAY3joFbZswNey/9Tqwx2+kaY77+fF6NwEYFSUp/QNC
k/kLe+x6vZiZ8TSqSne0Y3vYN5kd/ju1mEnR+qmPoVlC13ba4GKaZbR7vPLtiJQjhJUAUAuURLSb
kUeaz06NxE17DEWDbxuiIp8i3H4viuGXe15RuYPjisKPJlqAzppAMrGYn5pGjc52V2AkZ6IfCjAh
26FPh5hXVhbnFGVnCjO3wu2076yPVjkEZ3XA5DD1a/3F1GKxEvBuTqd8CpytIIDDdmcUev0CI+Aq
gYnf4ZH3ZF/CqqrOaaHG2xgHiAOOZmuqsTeAfxIgMCGIqlKLA01YhjqSATsfyhhQl2mG5QE195AR
uuF3KXKT81zpwd8jSqOdVws/Cf7qQNqnZArAeZ4cHDrUz+4YOsoRX01abRsFMSVzrbJ7zUSvcjp+
I+EDKQXKLKDGixipoBFstWNXHxvsGTytmfRNXYf1pqmiYhsOSvSvnenGXp0H43ksfIpMdB52bRVj
bVvG8VHrVGenmQFmVGEYf8SB2zw0llXtmrlIzqj5J0/YD+ICilbyF7ct9YNbR9Y2JTiey7CxNxa+
qgcgI8oJv+BpZefexCX5dFzfDpglBNeWMmQI/SEgVCj1MQtEvoNelT69GoYXZa3v/KRrn0c0o3Zq
27VPDMPC94YIuTztJsR35AB+eQEltYYs8Rg2x6yYgJxWkXMM62re9raxVkfdRgfApUwFDFIWSoEl
4VSD4zeWthGfq0x1636nJbHwD4NVj/HBmAu/eHF0OzZ++EGYzz/nmvafuvKybxIKWEicLoPZD4kM
GK3F+bKSQU3rnJ+QpOMlDIpmi3Fo82wNWeU1Ngddaef59Dg23V2UB4bUJQP+Ulx8QMC1duwgObu1
3vbRtm5RGkdZ3C7EScVeZP6V6HoWJ9s8MetmTWn85rpBCIjdJccjoH7JFa8feRrqUi801T8pA1pg
nSXAd/ci2dNnSlbe7u1SdBKZ4dHEsQkoS4mQkGLGjrLJPRWNnZ5oIeofUdAQ2xkn3pXb/CZQcsnQ
+KbQk/19etHXTxVMGCCrwndPYxIFBzVDJM7pdfsCH+BrnejJe8c7LEevmRkayZGch14vl4wFPktY
8J5SiPJ7FTX1bYqY2kkJcclSSgSKH28ZY/EqmaGDKCDjfR1fUJ8ssm36mKpvGoPyZAITyUCHFtXw
lEV1lBzCrncq2oeZQJCXdlpQb2qhlvk/2P0O6jHBINK+OIOpoi6LPwlCszAW1QN5dDd/LylK/6Ok
xKU1ni0wyzPla7w37cSejhbQgLnZ4TmVPI1DotoHbSyTcOOi/F9t/XYcJwyvZn9UXlzYyx9QJTG7
UzzBV9wixM3Ew/RBNpxEXFrjbi4rPzhGrS8ySvBMm401pMcioMCwBd8hLQ8kckeW+9dfpbdwnafz
EzypqeEf67r+2reW/dnwR7EVZmfv4l6A55n6tb7X4kSzMAUm+Ru0VDIN01wsrFHFvvaVkSoLENJQ
tZ9wbJR9lbT6WQvN4STFPA6Pt8SdNRHkJEYbcuMj3nL9sHglR6U1O9XTGDj2KYjQK8i70rnUsTkh
Mh4kO+B3azTj16z4zd2LBDhCqywpAZuIVy4L+KDnerdqa77QwDHVfd87s44tT5sWzNC0Kfxd1P7w
T5UoBn7KRZOaWwc98k8B7sYIOMTw7LdVZTfNZkIv9MWsqrw++FkoxHNQBs5Xa6714FsRZ0raEokB
8yHvnYYGDuVZOFU4ufEqyo0b4Kz8gk5WG+/6qRXOZ7XSnHxXqUVbfjSccta+1kPRZ08Cx7CEloo/
JcU2T8FQZ4jiuh07UQrGB8gD1rhWYOwwgDr9RGcPvY6tWtklEB1RumO104Imr3cdfkOXpoG7duAe
Sb71JTJ1G+bmwxkZ+lndR1ybf41Q6X4n+Nr9cSEoOpsGN+z3RTq+ALOZVxk3Rm6EusWVVbjh4M5I
Wl8yV6vRGdN+TpMfvZiwc05TFBsrGejNNmM5kkKSAZSIKEkXy9Xg4PwRSCOCkVZ8afzeZDiLJbhP
2+owd9bv3A3eybWUjwgcg6ME5h3QwFKZz2Ue1IxwbS9lV0+frHIu/mn1rr7YBvNaV4r1PT5KN8EV
DUBplABOHP8WqrHro2QhPBoFpIYvVWhNR4TV4qd5DosjoOf5+M6luO8JFPgaYooj2TDXS82JX+WQ
g/2ninr7b7Uepw32Re33dBzXCBuv+kRvzypwFr4aaiKvAj+A7a7XSjKn0igtmwuxsqAGM8w28yx9
UH4YSmziV5Y49Z+mrrufwKuGbqugxeMe60wMX5xUDxLIe9ignFqHRjYEKDQ/qqnTvrVTq63BshfX
twwrUmSJ2C3hkOQm1z91Dgr62lVvXKrCnL7nMHN+kVcYnyY9/6nEdbnSKpNP/vbN0D6CSUKea8Fx
ozW8iJ150tjZkJvzBTROfxlwKH4eWrt6b4QGYcOUESAIrRWIQPJovel1FF2JQ2VSDhctLqqvcTJg
/Vum2UkrrfZD0EXRwRxGsbLo7ZtkUXIT5sT0j7iSrheNpx6AyKz3F3OYJ0RESs3d8qGtI5q5wSGv
C3tN4vc2QvA24c1RixElQLtcrzhO+VwoOemzCCtV3ZYGYueRb0TZdsza6S81wHeon9xk5UFvDi0m
xzKHJi7JSfUyMCkaavWw1LRLY839Tklse0NV9V87u2vC0HdWYiIiTytTeHhyi3PUwrxM8rRrL5aP
+tFm6uHhWCZl4kazw3olQLyiJRZ7UwZAJpZ8RKbii9epwrGy2zRoL36s+LtO54rfKjUAtX86Q7T1
Rsfhst04wxR+71uzLzat25kuuqy6b2xksqB9DpiF9aeqa/tqZ3ZWgm+HrnzjKnSLfdZanTe7Lc5l
thYFaKrVtWY+CYzTmVoxE4j3Iuu7f83cVpMtKjzFRzRQ9eSgmtNUIobc1QxNRDOuncnbtwyRn7IE
V0Yw/ZB8rrcRNL7R0hAUuFjYtx0ztEQ3vfD7F8YXw0o2fXtGCGg0yZHwQbYBTZjrpeqm16yJAcCl
EP1/eUW97w9cYpJfH2+sUi1+vTPoU88DEkHGSErPEN6u1/NB9g12OCArmermfyP2Q/u+1avxMIlg
WlN7XfQP5N7hDpOmoWAwCXSLqCMmw4/qwjUvFmLPuzI3EQ7g2F+sIhDI8PdTfMDZswZurKfz0SjD
Nd2S27dL14Kh86vwBvec/NBvwl7GYPr/KDuv5bixLF2/SkXdowfeTEz1BdInmXSSSuYGIYkSvPd4
+vk2VWdaiWQkDjuiVaVQiRvbr73Wb/IRy94b3beHY9W2erFyYnV6ts3KuNezKvQW5vNy6XB3UFsB
L4p4IZSI8xadOI0SzN3NG69sp02AH87Bb3t74w/htHDqXB52WFahcKsSelsy4r3nTflGZ+u+woNK
82JlIyMbum/1gZuxQPlCxg/niy1hSHt9/czNSon30H8RbAHiPZkIQgz5b0MaVbnn245X3BA0JxEg
RqtPVx1Sz9Om0qSpuEX0zfoEScyTAQB75bQrZF/VV6h9p/k6HPUidqspt7W7KOitbSFDyHfJ6Fnq
NiqzUN4lnlp1m+tfPV8H4qNhl+FYChxCIEDPP1pNESEwR0hlISFi9Ji1sa2saxhk34ogKIqH3u+N
N5ZPhKErOUEofrzLBQR9dohM9mB0nTmWN2HcJd8Ie+x0LVVNcXKiqK23jteNX97aS+4ggcEgnQ6h
Y44nsqDBJuPg1TdVV+YntZ7kPXnw6mPkyy0ajtqSgsb8jUsPQX5wZqGWC5h/LhrNfHZqnmK56QN1
93mEK2Gz9m0t9Q55hRmWayIS+sGcCmnVq+308c29BWOIEAFCjWQ95nowtpGRoOqV8ibpB1PfdHph
2CunLZzgNPS5vIkSgw95c5uC5ATyjWoN6ZTZgSYsr1PPMnATG5P873BQS2S5G1t2DaVOH0Nbqp+u
Nzg/TrgjRRlGZGGJiS9e1rVuci2q0ngjWLH7hAL8tnJAU7ZJvfQcuNwjvAVARHGSkDa4gPYVnqPW
yIUMN32haJtS1/NVPjryzs/87xOJyYXH3Gs9I4ShNXB2gvl7viUFxKPXoKffZOheBqsKVny77gO9
+WIU4Vs1N/FEF+GGwGKLIhtmnOetdc4Y6jbY610yTP3GUtOPPeSydYeq3m3ctfpCJfNlq/0eOdEe
tCYCHEqngnkzi5xswoUe1Gm5y5U+gEkcaU5617S207gAsBKYVGpY7IYCU0nXzzKN+peEos8+hQv0
DkdNJ0DxschityxSG6JKrfaPthLbH0upqlXXQ/30nVw7UrbKUmmg8Ay90V5hGZ1s/AidTwDTUrvx
M4jjZJqqLFiNPuJ6q8Aq0g/Xl+j8kn/pqkiZCxQFNMDZOUdgh3lrV1a7vpWqO7+OAnDMcrmlEpZR
HMJ/ZzBJ8SqZnuwsxxsXLtzz5pGVEQKRSGeTY6MSw/F+PrOZkjSqTSFqOw5mvPfUVD2OUh9tNJIu
zbqXMMOWxjADZGEUn/1YXpILn6Hffn0A6BFYGxz48CBnC9kySsePAf5ttRpf1UyFtRwpk/wUAP1d
44c8nQbVNu4bNe0OlVL7mxK45zoypWLhaj4/jn99CC48JMQEl46vOR+JtAxayZlsGbtwDzAAmSs0
JH0UdNuybo8ejOmHsrX8LfQOfXd9DYgf/Z/lzoEhspwEIYJwK8TUZmMwYcMN4iJQd7Fl+u9jb/Ju
a6L4hak+PzJeWqEiyBVHAp8s0DzNmIT5JLf6pO1snec5jpXKkzKq1dqJvKWExflh+E9TVOIJzSkY
8+A6H0sPRFVuBbq2C61WvQ+lhiusUobPnj/Y22nylsKqi66Ruue5gewVVTbEtmYDaEtd41RkonZh
1sGEkeG9YEQqbXuSB6vrc/UiLnk2Wch9cmUSJDBbUO1nO8bwuctxClR3ldE0D1PbemtFsm0Xqqmy
k5voOU6D4sArefiAAeLk+kZgn2Q7jN+bGY5LxHj1jnUIQkLL7fVI0HUcTXzPVSsK78IglZ4mMwbC
1CPnXEEz3HW+nUKDFiaT6BlsMrMtH6/3aVYrZr5En4REBgeReBrP+qQY9UiyuVV3JYKp77ijI7QC
rGmvxVpFGhoUtaxn3V7tKmkVJJO1TzKzohgrVRtbGxE1sFFXvf5NF0uITxIoRkpb4iUwH2a5CBSt
o860s7XYuEeB+bEZ63FfZUi75vn083pr880vBoAogauN1CiDMNv8uTkNlFA1bQctx3kfOwiZsQbI
WMu1vCsmXXFL2GOfo4Kj8c0tU4AiDESRjmTw/LEcB0RpEEu0XcHWPAYKoJlICzzXsorxnayF0k1Q
T+rBk+qlStRlnyE9kA6B68h5R9njfJNqhleRLB39fUK+eK00bbfVIqz8cj3heWlX+SZJUnx7W21J
nPlybomw6a6Q0zZ4WsxGuyuMrALhFu8nB35TkVv5Jje04BTbRGmIcy3xhWbtUVIT/gkieuExwek3
ay8ZdFRn/AKGkFbAn9/2sURklvK8sx2Ej4cJuVNSrN3++tReNktaCwYb9zqLCjbg+QBXVoi6slkp
+9TTJFwgcezCPP1ZL/thG07+Ev5rdpXTS5HytplUA+IqOcPz5iA7tL6OtPQeO7JqXTtWu4nzTvuo
ZWHwxZCcZh8PtrlmpGU3ZbYXgvvZcnppHs04+5dhOf9y3ryJSVQ7ItawT7jPjy1oRbcJpX5XFtF9
mDbyJgnjz9AYte31UT5/x5PzIVUAyIX4lBuAk2zWrp/JoVP7urJPSi/8aGMPudLj3n9A+0zdTRrR
HeXfdCFCfbVREqSAr4Tdz/x0UkMU8WwnVfdDZWhbKTVtJBk4MPU6gIXPc25dNsqS0+grE4z0DNuF
VypsiAsxLDC/5pTq6j4AXrbDntBzI0Upd1qELoXJ42rleG299/LcWMPQUX9eH+jL5UyKXdF4IMMN
Q6pqdkn0aL6q4WQZe0Sgh03SGulKtfpoZwdG5E5y8DbPQDGxfCT8QcJ/cogXMPYxVLW4L2NzH9mD
vTJz274LAHNA9ywRnly41l/rHCpG3OqYBorn+PnqRf8ik6auNfcxa3iPr3N1p/YCPdnr/d8pG2ch
5JsxD371DoofJAtOXtLes91a5tOAJkpo7SfYBW4ZadNt0ffpOzX3RGZY0XZVYGY7NdFxeAM0uRu5
A92Il+uuS5vpNvLU7qmOcFfnjZA/aEWWPjQWXJFCUYIVmKAUOIpMSNR7fp++LZQUU8P7jIcZ/wSk
MQc6kmLttNyLsHBW+vTBaFNjpSkI85ZVu6R7c3mscGwLFxMZ0QOidPV8YqbOU7La6sx9mdvR3lFh
xijAUR762gSCADV2lSehvQ1LVBuvr/dZUPnSSchsXFE8GIVV7XnLZs0NGdggeXBQMT5NDh/gllqJ
+E6mKO+vt/XK8tN/b2u2twpUW7Edb6y95StYhlvQ1UerNY8mXIJVpXfW/np7M48Ylp+gqIMJAyLG
/iJhcd65cCpa06MEv+dqap+konvIlDZeq3XQvO8rJ3gunehGbQvj0KEe4iLRNmwJVAQRVSrX1z/m
YqABngMGJ27ntkSaYLb3rA5naBly9X6wJHOFwrNxhK95Cpxae/fWlghyhYQseGyM6eZSvEDQdEsi
uiU8R+dAiiZp0xeWeghj1XzjgUL5jCbgWDC4FIDmnWrtZsrLzFEOqlmmN1kTfJXs4jlMhvRJSeVx
87aOiWIdIaxgI5IzvRBZwOintPxE0yEfmfqqqp3o1slwbUy6dMlRbH710RSPBK48gQajVji7b7tq
rDprYGGEcj26xdiYYk1Mq7TxlE0wat+qVLcWHijz7fHSJi8h4SIIM0yerRBjjKhL6rVxCBDi36p1
rqwxF81WoVmFm2Yi13Z9OOeHjmhPUJrIiYAE4rA83x11gtZ/xqvkAK68XLdKoa3kARDheiRZ+r2T
kKWXh9SZIOl1bNXrjYsf/tsDE9ED0ThtA3rmCpgXm2Uvs9puMAzAlKX8WSsKed16FfZY15t5bR7J
OvDogOXH/2ZHTp4WRuvYvXHAsU3amuP4QZOg8EQW+tSIq/in0rfKhVvvtXmk+kGyBzmoSw6NiQRu
0cSheYg0279BRb57jEwn5ggf85Wa9vK3632cnyxiKH9rb56H0LNCNWMySYd8yD/IVd/dIlc4/uhC
y17CPbzWFM8MOidOMJbN+ZIhpwTjruohtJRkqpImT+8sLqq1YGUsnGKvjSKcdQBjwBaFlMt5U5Hc
Z54NEOBge10cuZ7p26syTGLiBlSu3M7MsoVw97XOcdfDuiNRJVTSzltM/VrXEjkwD7hCVDsOGunU
qp5xiAGovrkphJ1E9cXmkFZ4FZ83NY5aa0RVYB2UMH1OEm28kyM8tAqvGBaG8bJTVAZEXEE5jufS
C8Hlt1Jc2/V2nVutdaCGENzDl9fwLOmFQmP5NmAFb1wYtFR4ABeKTCcv7vNOxW2Uj56vWQdNbY9m
ImyT7b4BqWaDWrPg52uBOX24vvYvVwnVHbiS8GEEmmNuvDO2E+6E9uQdGr9SXRNe61GuFKECUOs7
UJxv01t76aNQoyEBB8sB57PZvZB63TDURAhH7lJzPWaV/2DpsbaQFnqRzzk/HR1RQSJ0poZKymbW
jKb4iTHqg49loJPurCSpV/WUdE+hNI5uH6XdXVFSOLAiL3gq9TBaEaL2wQoZ83AT8Ytb1526h5HT
UsFUO2vhVH0B7V18H7EjVUsBGprjifVuQKIrUaRDZHa+WwMTeMYHqrut2v7vJEcBSUpMbQu7Wltr
TWGtjDRzdoaR1evRC9Rj1w/NPhtifa9GtSb0ZR7KYQIaWiY+Kvu2tqJCWX0ysC1c4abHwZ2gpidJ
pr8xjch8jqPePKGaFW8KXe9Pkt5bh2xIh31X1M7aqEBT95HlL9yXr2wlSvYgkkVGiW0727S5mdYE
6q10ADI6HJMA1cQxyoxjwytxYYBfb0rA3SkKUACbXc15XNW6kY/SweCCvoOIju40iJ6j32XVQlMX
N6QpsA+UKqkIgBB3ZkstQfEtRgwlPFpdHazDSFIPTlDLrhXU0kGz4fPpOkJS17ftRf9oFGgSJTca
FJ5D50cFBEGOEW2IjkiQ1buwNeqdZofdLtOjpdv4taZIeQrRYEp7pLTPm7IkiC+B6UVHqclxpBnM
4dSrQ7Ma6jRb4IhfHEb06vemZrdjm3TGaAx2hLyZ3bpVoGSbMdCCNeP/zfcpY14fxBlgksNItGcL
3BXXCPHibEE6I7xZq0QYsGtzY5VJeb7246DYqMOE14+V+be9AdbDyCxrO0paC/pfmgAQo6OgRkp2
7yC68370uwJBGB4meZH4bw1p+UILDzzAJ6wuJuF88D0rK5RIQ4aF4z+9j1rj46Aq/ueENreOnuRv
EzL8NSJUKwBKUlplgWnn7eH04vdo4sc4rXTZNsqm6i7KWsRKMktyETIoJbdXg3I1Ebpl7qDX0Y2J
JdxCADhjjb58BiwdoFpwVkD9zbF+ql3KWVbL8dHRJhQcJRmh3KEYJv1uUuMQ96Wkcr6adRc2ZHzS
6XutehRYHEj45VvPLAE2fFEEJ/sN12S2JMHVI/ha2PGxlUEdTj46V7D4063B7l5oap64YzXie0AY
AbeD1+cca1E1eRfl+PEdizhR7/w0sVwD/PkmUKz+NHilubKxRXgIzEC+8XwMv67vhlc23wsrywCM
9+J1fT71A8qCeYOW2DFTumFr13JwzCO53hRjPr4zKGoutPfqJJMg4koAci7k7GcN9pM3FWmXHDtz
0FjgcQ+CZWpKt3fMIOHXwFhNkAH81ZS06iof0M9hUy75IL427ACiRY2DEMiYh+ReUTkdooTJ0Rqs
4d0AFGzrY5921JP2b/6k/6hJTrIyxzpcmQ0OPQvXxyvHq4gqQTDwYOa9I6blt/iymUp/9IopOept
4pE0qu272izCIxCKJYe+yxlmCfPyJ1MKlpY8ynlTRQeDvxuc9CiVwejmvdWTHnakr4h2vlfbMF6S
bb5IHwkgOnBr0IkEY5A3Z6cXrDOws4pTH4fcsldyhNpijZow3KUgd6UsQ0klhQ4ot06y6TSt3dVa
aT9SfjQ+Wp2+VJO9WHCEHuQjWXJsMm6y+VCXWWMmozQM+9hKGsctAYrsE4rqK5ZagUjIlN6FjMNh
LDr9M2X+cheG0ve37TJSoSJPiTgEwwFxST2fA6yzjLzPYY61mjPcKTgAuIaVBzdocgw3g1Uupcfn
0QmpcS4PMgRcHjzL5oECjsYEW5mhHB09M9Y6OPi1plati0GRiiiHmqxiPzMXzm8R8vwW3QJREdqP
QEGJvrhI5rpIeuk1+WjE0q095toxG6zgQWrkDq3/lrJs0xn7IcetI82ypQT9qy0LQQxBGEbyb3Zc
D4NPemiENqfEhnzMfcfeYRVYH7ocDekKvUS3kZWAhw0WftcndpaPoc8oM5HAI4snTtB5sjtCWCTo
qOacatBR67hTvG3UV2+sUYpW2FSgAXmO8kyc67sbtVU3Tjalp2FQ2n0gN5rrN0Nwqmp5WsXKJB2u
92p2Or20R75C43koYLDz4DYF79P7xpieEtuK1qZR+ftqaPADn9Slcu8rTSFLRk4EUh9wvDnGCCJ6
2KWJnZ545TJPRe5Zlpv2CJc6ZWQvPRBF1Hq+RJ2z1mb7EJj0JNUp5pUUQjRrFVaQYdveTCjj5+8I
5LUHbujyfaFXzgllMc3F0llZiD9n57EYXJFX4HLhYALXNDsee5xb4iSw0lNe6am/TlGuWkHY1N5V
mn6jSym6mNdnc34g/2pRADnIzYp0xuytMjZ02RoZY8OfxpvYGE8YTjk/s1Yqjy1GesDfiHKLyPnY
OJYnr3yDTAeKuBkfVyyRKGcoZ04m0X+e6LwHET7hijg/C9ugrmu8j7NTPBkSld8qMVddWesQsWMA
bU3EbKSqv1N7K11JXtL4rgLX9ASwuN4YgY7KtEaW0C9s8+82R23SQiVAW3vpqGwWBu615aKQZ2LX
sRmYtPNPbXqFsrkkZ6euw8kyhlGLBYBvrixPl29DiUilAR/3pbRr/UOdR9rGtzu7W5i+2Vn+Ml7i
iYk8u0h5ybOAKRHRsh2Z2UmWjQlERG90FM/NYmeUXex6USO5lhq/sZ78q1Xo3JbQ1OKpNFulnpRa
nZ0yS36sWXfAVz9lg5oDchmnTQeedJXrwY+8lO0PU9VNC/v0tUOBq/L/Gp9FR71XDshM1NmpoJB3
16Dkt4ajZx5Dtfh8fYpf24yEXyqbA6oY2iXnM2wXkhfkxZidxtLLvgBLjjdW3PbkgLio3ZSX0PZ6
g5dXFWoAIO2oaaH1cVGtqMyoaEn8ZKcqLIv7KsDvzAvNdtePzQOC5SGqpvbwvmOmF87015YRWBdq
ejKPKyo05z2VtX6s5cjJThIeM7tQLsO10cOWVVIruJEtJPMnH1TI9d6+2igwZAuFRmrZcxYrUsjU
QEY/PwVhO72LTKu41XwMCa0qNbae7lePYWEuiSTPYaMva5f3hdBLBBzGvXne1TyRPT8eCpZPkOhf
RwT599xc46Yuo/qpVoyf2Kuad3YtfSzhsp9w8KhIIpvaEo36td4j8AFNgcBI1ODOv8MblAg9lzI7
pYmjbPXRbJ/lwKEy3Sfhl8ExvNuxbfuFeX6ZyNkdJ1JSQDlJEiFJPJtoQAl2PI6k+dUKHXeM1aV3
ZWtA8Lej4YM2ynKz8kt5+prqibEFeBTsrNAZmZI8P3heXmwp9ga3TNxSnueV4UC0mvQvFz0vkXkg
XpgUVlszDU7UclBaau1xbRmVtrEq5BFHxfZ245j0uzeuQHHJEI6y3UCKXBQ/Panw0xgrnlPdBT6O
V0CqXbnNcWsgGEjvur5FR8aozIVZuOgrzRJ28wvII2L+2SQUvi4ZMMODU9Ioys8EK+kDcJX4mGT9
p1AcatowLsWiszaBIcACJnvCYqO0gmbF+XIrhjrW+qTM7gs8XsJd5dm9nbiganMjX1HOs5oH2Wva
ZOuozWi+LWVF4yK3i9QIuCc4u3Pb9WgKUhJWVnufl1N+wzvubzJccJiGWnERORkWLsXZuQ0Ukscl
RSBwH4IRps3Sk23RmUauG80T/99VLSzJ3ojRfcfpZg92UXu4voochu63PUVzQPEBYgo2DoG+M7sN
q9zSM0fr9ScZ37TVoPKCSSPUAEyk2ggUx2HTyxXW60GS3cZ5L7273vzs0vineZYUL3lxTc1WExgC
SN1aqD/V2hRtnG7oDlJaycAhR2cdDep7o7fN1UDWeX29YfGDL/v9n4Zn/dZqX2sCv9Cf7CjO1zUa
WI+Rqtrvr7cyX7i/RhdmDBsFFcd5+tHH7UEvi1p/ipxY+lR1EBolXprb0bb8fV4mzk1aad1C1y5X
EFOKABIZClSQQNme75bKqWNf9if9aWryfotvnLk2GxDNeKEZbup4S5iP+a30MokvAt8IarBT58Wf
JLTCzJxM/ansinaVKWa5wgYNPXotH9eQhvytGVXRNkHd432OtO1KDeTqsUTAZSEFN4uuxIe8WDRo
RJTCP0FM+m+5p7i2RyUOI+MpMP1sY7RleFRr2NxTni9JtbwyyDhowV+B+wR0fK5yZfpJCRqsN56G
rn0orU45ar5hfEm6GKSUNZRLlN9XVhKFH9KovFpBvM5xC5laO95UtcbTCLd6n6Wt85MLQFr3KHRs
PH108APUl7gTr+xODS0aSJDC7I2z73w8ca/TolhtzSd89ACUOlFzcIYWAey80U+TB58izvMnXR7G
JWPH+V0vppJsPWGkSCoJtN15016PB1ibKcZTMUKETcySEq6OuLoHYnI7ejIOlrEfbgwL3yFK5e02
BwPkBmjU3ntNZG6CrJD3tV8tAdfP5wHcCBc9oZeArPPC42Fy/l1KFAcBuRrzWRAlnBuSnYl644Vy
VTprT9MA/HZZE3V/p23uG29T7X9pnGbhRoN7gmYyh68FvUZ2FRuz56Gwwm2MHcORQQzWsWktkaDP
74VfTVGngIKKuaIFZu68n3pExGJrg/08AlPbJZZSbXs1GfeO2SLAIFnw+51Ylj/YWIG5EQamb7p1
SYnSOHA1kWwDWwJD6rx9I1GGlvR29CMfIIzsHWQW5Ye6DDrzY1wGSu+5EtoB08LROUsoiGZJLiJR
R9aWWx816fNm1bDMxkYv1R9TnUow5JzAjDcoUpnlwUqqoqvXAIjk9p0G6dB+AAYqR3djnQa1q6se
kHdkJLxN4/GCXgi7zs8bvkgYHCPXTbqbCh9CUecfRsQFZM8M5R+gJKHX6HGsbCMva7q1UaflJzsr
uiUi/vlpSh4bBjwUUrL5And9AZa0JWT8OssIfpLuqLHMHvoP2BIOrpKmwfNb7sl/mhKBiPC+IZid
HdxB07LhsLT/CVkv1G4jpwXrBr3JTt4ramQ9jF2AFyF7zTIWZnw+rqx0QPSQJEjQIcUxVxsgt43p
lDNEvht3VnsT2pm2G5H319zQMqU9wgPZkuT7xbgC60UUiLwHHpCcrLOp7DxsoVInwD9WsiizS35j
rAqfU72Vc393fWDPT3AGFlkacXST66Dqx6Y6XzYSZ5glNWXlu5Fhevs8S6nrJ3nvjoUS3veTpd+j
nRa7gTWl++tNX4wsEFuRlmPRCj2MedPV1JEnRCASy3HdHu9yHo0rXL4KEk1IIakllcDrDV6Mq8Do
O7C5oFABx5lXv+tQakG2ZB59bb3oC+KHhekCGWtv06l26oU4/bI1U/D0YUeR8+PX2QEZKxGZ8ynu
A6rGYA2BGsWpW0eJ47g9N9VCaxfzyBOIAg8eVJxP6E3OWpMn3Z98NTEDV/Z1uac1tEPdygg8nSJI
YsQC0Qs1wTHG/KSNuv3p+tjOak0sJEb2l4gDKUMKu7Md2pO+TbRO8wKXUogqIy2sReO66FM7OeaD
g8tXlfsRFt5yZT8HNpL/btw48qemqZu3OYDxLcL1Vyj9U2cUvsizbwkImSfL6a3AbS0t3LVq0tw0
edEx5VaGP9G0pMpwMfqUGElpYeMGe4tDYraL1K71B7KTMBayvqmfKKe2W7SmJFdPEu8QxHn76Jta
vzaIRBZ20TzeQO1Y2PSwhek2SVJxT/8W0mJyYlV22tH0oEXp5zEtnrBi1j7kmUwJ2VLHQ4z4/MKp
8aII9J/XEeUmAi9CPkRFyZEC3ptdg50XchPlmhy4OoF8/U4u+3pYV0M6Zit+r7/XzGDI90MyqJ/N
Jg0ftVRts69monS3NeqMvWvk8fjBkLNQcQcrHYvbMMr0TyD3jJOC+M5D1Qbw10Pf6KVdDety+MKR
2N82MrzjVUMEVz1YSHi1v14I//V9+G//R/7wqw/1v/+H338nu1mFftDMfvvvU/i9yuv8Z/M/4q/9
3392/pf+fd/9qJq2+vHH6WtR/7Fts+evTZhn879z9iNo6Z8vWX9tvp79ZpM1YTM+tj8QfPtRt0nz
0hzfLP7L/98//OPHy095PxY//vrze95mjfhpPp/15z9/dHj+609FoAP/6/ef/88f3n1N+XunnAzY
t7Bsf1z8pR9f6+avP3X5X2wv1jk5ASrrlHL+/KP/If5Ek/8F/4oQCYsY/sGd/OcfWV41wV9/Ytrw
Lx1BGXYJBT0w3CJJU+fty5+p5r9I3yjiMgV4Jdi2f/6/zzubsv9M4R9Zmz7kYdbUf/15fvIKHBjE
KOQfyD2Ks3D+qJatCEsMhG/dQYY14ku5cZu2dvRYmrW9dO6eX2K/2gLbCWIczB0Vf7E9f9t+xARO
VydFj2h253Urr7I7hcSTFnyvc6+70ezYLxaOenF6/WfvvTRJpkmolBAlCBbweZNGbKdRpPKAlMy+
WXfaKG2yKlhKmr/SMRBwL+Y75M6phZ63klAkLT1MXNzAd7LgINwfVhy7RrsN1Mw23N7IsiVEzisT
J55M4LFENMlyOG8zSBLuqMbqXa8lRejrY+qtkmCKqPpY7VLk81oHiWDJ1xEEQX6dzVyER62ixnbv
dnVW3GmZYzzreV/u8U8tjm1YcU//tov+Waa/L0sxL7/PG5GrMC6EHM8yYf/MTmqhxNzlMRyJrqfs
UI/fhgDBo7Y1/q4jw7lNM6F/vqT8OF8solHSjbQI6gg8yOygDhpvyM0hGtwhUkZXTs1hVSd5svD4
uGwF8XZophQ2qRgCGzufODLLyJnJJFJKAB53oVWEp7K2vl0fv/nqIJVNxhMSAUBxUZacrXtk+Oyp
qArINYZSfXD6eHwAU50faqVdCk1faYoAUSRaofRd9qfWwTZE3Ocuho3gDJI07w031Mb+E+86FLiu
d0ystPOFAVeW84oblUwgJ+T56PVhXqZ5nU1uEof6Lhmb8nNQdO1HPZbM+6mNldQ1o0H+ddOdXXS/
L8f5+mc44WQAwQd4z2t27hrtU54psT2iVcVsHkNvGm4i28luYdZUK6oo8hJE+ZVFApWUqIFjEsOy
+RtuiOzSltN8QjuxtDdOqHl72xqH3fXBfL0VglFBoEcvZ7atE02pPSsuJrd1wG5St/ZJgalLEv2v
DJ54D/I840XKXaeeT5mH2EMwyfXk9pWKHE9sSHdeGVpHNbTKn0GblQ/Xe3V5dog3vTA+FR2j1nDe
HhK+ZpoX5eQa2rRnlDvXhnnp5k37CeO3+wgriHVTKW8rRhPCsQHA6wtWq9A3m+044aqXoiwxuZg6
WRuSi/k25w2y96Sp/XC9gxfTJs4o3mQI/sIEkedY0NLEjxFWi+4iSVGf+smPdhnChQtH8EUrAOSF
4iRoIiRELx4pk1QKU1ZhcAxtOEVyWRrWRdMo797YGXFKkYxllXNDX9RMotIOyUfFmjuaRe6avWNz
Q6tLD8yLzsANFYB4gdIAUDpn/5EtaaxYL1QXuJC0VjsvWNV5Zq2v9+XiKGTHYm2IEgcnofBBmq08
Cq6dja2USzkBM614mh4AQA6ryKyj7fWmLjskmgI4iaEKT5k5IkEe/HDseQWIZ6s2uWPayjrYxNB6
mzMOBUIhv2kI6QmRmicUPe9T1dlt3qiT5baF6Smc6Shs70M9BeGsWmM/rRp1xASU12LSkEYc4hY5
Uuj2b+6vUFURNVJEdAU+4fwz2K9a5IeAvqKhg7kDKhb5DVXDiGXhgrmcQxMBJXF6EKjSzmwfS5hy
+RUCN26Ctck2cEpwqO3U7n2tUN+/dQ4BtJGPx2kCKgGZ4fM+mZNilFU6IAzeTcW9JenZPscPdOHu
ulwp8PxgqYk3PsnHC02PzDd7LRltN7Iz4PKxViMN3wcLw4ZXOF/7+82MP4moM9AjEs2Ql2YYGSPE
S7Wzen8V8YxE3IH7q97IfVA+W3bjVZ+lOoz02LVK4tN1ExaeabllBbpj59dxkL0zq9pKtyoodo5P
SZJyt1IHSVmrWNEBo4rTiTJBh0iBG41x9cPzkhzHIE+vU4zqarl652t1Z209buNqg1HfkKWu4itx
dcTKefJ0F9xeibtgjdJl47mj0o2G5fZ5EOvOHYe0P9oH8mhO+BgFg95t+9omD7HmPiu7R2Pwxg5j
68jRN1OWtcqjZYUNmr9F1HauVcSOsyojY7R22ORVwU0b1cXfRpDLOy3v4nRV0rvi3tMdyfocVFhq
n+QXeS4Kb5axQqUSPJ2MK6qzh8GgZA+TA0HpMNTjFD9Knh6WW6UGnHxLvD2miNZb7WCQP4kKZ9dl
fYqfN2Uujzs1NnJr0wxqaDzl9eAF26BubH2lAaLTH+PUqMJ1rHrlIwJpiuPqkPhVRG7rfnLjmuDK
BT5XGFsoQ2r2CRdAH5xsY8TaB8BKweSviqEKk69JoJvBpiC9q7kTHlWBS6GtTddNZpfNvkJrICW6
zXPLrUCIfoFQZvugKAdglCmWnB/kIJSmA9r9krrWx0hHfFCt8vDBGgPzgx2I0kg+2Ul/6CpL+zmB
fpbXiVZMju8mVl4xa91YoU8TIpMFma0NHn3EYvIVGKVUWZt5nGTEofz0x0AC48DdZeIxq6VGMqE9
ZQ6k/PCka+7iANrPEYZv8tCWrWa+J9dXj4e6Bg4taiJpj2Vq1fmg+dajjAwz+ogDXmzf7KhqdW01
aVC675C9SqubPpQMbVNIaP09Y3MyHSpttL2VViR14mZmysNM56zO3UkNgWZsh9RuqndFU4IsGSuj
0LQVrpR25WwMrWgQMYpNR1L9de3lspq5WQqXutv4lLnxSFdLX+6eHQ2Ayq1ul0n9AwM++N1I6zbO
5AMi0pQ7ObWz4FgXfoD/dWUq5Z6PqL/Hsp0ZO8+xwgc7lcufUm0CvnDysJFu/N6xIN4RYKf5Q6lI
SqPz5NO07vsUedC63baSHIm65WR23+Q+VbOdDz6/WatOGauuFBupSUEzanok4UCzu5U8wSyuMlMa
DlUXogo1BWHpPw6JZoWu0sChOA1NgJ5Z4Kf5s82m6nZBwx7+nuJhj2GEVGY3DdSa8ZZqkJRse7vo
7IMWxIq8QfkMfZUkMLq7ptd8/2ZAMyF5Amxp6tsqBYOwwTivVDeKFvh4jgRVlLue49mjq3hxV2zi
iLNzU/4vdee1o7extelbmQv4aTCHwyG/0Ekd1EGtPiGUupjJYrGYrn4e2ht73F97pF8bGGAG8IEA
2+JHsli11rve4OCOf8yKtMabmLATHc+64zEYS7RSkrSpfzOXk/WE46g5HgP+SnfvKoNlr4IsK/eh
O4/t2WDnjkgGB9pQ4iriTZKwGAXUSxWUP9YhyCmAs8rO4q5usRry9NRMn73Sleo8o+OJznKjr53L
TtXCvdWRmPxPbat1/nEyo6Y790PSy492O2lmADYK1gO5odEn6Q35B7OLDLG3q6L9YVpaiQ9ZJ8mj
WAe3yfdl2mExjd9KWN3LPqzW2DDxxOQF6emLO0YDROqyzR7aCbw9wVUrKpKSz/+6nJupTzQRVAue
Iq1TJNZGX48Ln4b/bMJ2zNs1KiOAJuJrfG7Jkt+eWVXfKd03ZlLOlXFdLqW8Z+MP7KRyQkMcHXtk
10DAhXt5VnflQ1fKzkps7KGRhc+ppw5rGBbdzZLaRJtmxuCrg8p78PjcwSRv3yG5ypOhmfvw4Fqd
7BH/FH36LDisaN1bBppXTjTghGlNUX7esl8QMGh5RZEsgZ03nwehs2Lf6DX67FccnAmjtMl/lXLJ
zBjbgWa4DFTWj3G6kBW/kwSFGlcIunHECnEO9S/WyVJeLCZTR0Q6W4sZm0Mj9d619bAczHG01l2W
DsGYdIoEkdiKlrZFQtIO60XG12IdegPxVMJMfh4u5Cj6PJ79ziOeeVFbApZpgviLqirsx2EgzWw3
B66ILkyOcqjPE3xT5iQc+DGWyhE+nw3Azb60u+Ar25o0P5AdJQ5aeLjP8bF05qHLU6/EerR1g5ex
qMYomY0aBd2ihchi3mQL3pFpQAmIu9zJJDRyx84lQiTxxtZb91HvimfsCYHSmF2WZpJa45THa0cy
bmJMU9uD5Nn+gviPoIOki/z+B7llKQLXHLpewoLyqfFhR53No+pJCloyW6IzKj1xGDgDXvKln+4L
K3eHpDZ8PkV0fMYNzNvAiu2uGCeEfYHodnYxRmSUlzgHYn1o5DN7lwsjJshGae9GifAZhUVQvGJE
2tfJEFlTkChdL1/DTqoxKVwHEkTZS83eju8BokXTUuEu6iyl97ZZ2dWZWXeaaBN7pF8dO9Uk2p4q
O2HTjVJ2ZObm4dBkzXleN5i8qsyq+7htJthAQZsvd6B+YPu+6syKIsbowkPrF9XlUHkGLlS+cp+C
dWzsuFYWjakiV7LYOaNezKQu02ndBV073GXriocj34BnxV5ZeHksA59U3qIpNx5mtanN1FTScUJI
a59tjj4++WZ1mhgvWKzTJk8637OgbzgAJwdYS42NKmOo99KOSwxjDQzHOAx2fVg0VZKvZfNl6V1G
qZ3TWg9jGBEA31a2xEOSKNIEu8+p2pNeHewDMarg2lHWGh7AFuaQAqmSCSCJSKNYMwyx950MyuJg
L10qb0VqSnGzEIMdJQNelChT+mIcp0vZFCva8006mQQm+YIfSrLXyLiXUzHf22s9ekmL10lx7Rbu
Oh5LQn7msxXelIzJAPKty3Qoo/Kyo5YYHpoismu+tNxN8wufwM4uiI1MweomczydzfVQG3nonm/k
w0Fc2c6Se9+gW9REGdQ29je7qOcg9eMRUwS3TDqCi7oXyha73fWrUjIu5JSmO+Z3+iznQMRIyxe+
d5YLYyli4jxSWLM0hx0ew1rlnB3NOCcuneCzNBZBUCJEWig/dQ97bGqD5Q5tOGQXuMVWFUcGlJtD
n/p62a0hk4odwA8eyRRdzhhnsrB5/JJHsOfNoIxXm7xbu0N1ZxrtuMY+UUyf2swTLTW41HIn+t79
2NfTeOFB+swTUm31lUgdt0jE0vtD4gjf4IRqyX3Zk7Iajc9a2M7zQm/LcrMjbR3ggiLFi8y6HA5j
vgwCRgaRIkngkgQphf8drN/3Y2KNtUoW00GDCtE7BXzpu44NkKMR5/PGuDZ7BlYs+Sbl57ULEPkI
piD2ysqL59TM2EEMMp6WWGO0YMWOyscurq1Cf+k51KdES8Mu4tEmeinpq3T6hPAHkpaY7KmJO6vz
H1SxVtUeZy2dx3ZVDn5ctXVuJhSu+NkvdtiPZ6i6MXyuVtk8eLAHydQeDW9A0boEt74poOM4VTUL
MrOy4tnGww0bU2+cCdMIq+bMb7p04eoMZ2Kp5/CjNRUGwWZEDsjdaoq6iLNMjj9wRPZJb106PkMi
wxWJUQXGv+S5BsOTgof6DRMCINOVcD5zR882vTbh0n3ycwzR3DSlljJLi26JXoAUQmGU6mphdtns
vN6Yt/NmmHsIs0ZBLobGUTr2aYe+TMYQXK6NO9d7WxSVv8dIIrud2em6xyjvEQnPWaBYSnopg52E
G3WovcA0Dj3MHP9glmvdJEHjTTou2sYektGWnHrlUqx3uinEEEccpleBMeLRkRWN8Sh9EZiPXWin
E9Eh5XizSte5nZU2nSTMXONjXkSZsffN0T9EmdZX0hxdHQ/eIkN2ta4lWkS0t6OmZaTELnFgU7ZP
wqSrM4yqa6upnO04SNOj7epixhKDRuMOzGP6IWTTvFbd6Hm72lCcnrlXbl7E1tx8maFAuxy5bj+r
pMHoH+ftUngDbXBARI3HHoclN3W1mNpCXeJBOEefDeKI+7vSJCOen5iVejkEeWiWj05TN0Mdd/Yi
bGpsh6TGm6wxmOHHRmcqKRMKIP4NsXzBU93P6+MU8Hlhftp440ETgqN20+B5z3hzjw8urSAEQLpQ
Z2etzWYJp4tlQPs4h9DxDGu8nFeK9gTHNNoQvtacRWdqP4NAbLtD9qOXhtpEcOH6ZZZKfy/kgAa+
jTh1WKdbqntn4HFNxyNKFbNlNKQ+pVl2qJECDEna1H6KokpRAa+17Ty1uWM+jQW7N5ttZdZHQreI
7sMVvdxLfM2vG7x7at5DB2cioFL/LnTaRscgzMrnzqtgzQ1DUx3Kzs2dxLfX6NmbtdHd2qU/pXRe
vuN1X3VOI/dQ1QzJXni26LBKUieXfTZTesflrP3HDL11uWtHw/ZjQwZDDg2wHseDcNfVvawD7T2g
K9XzcaYUbCr2aTlEdwZwRnGJCUEY7PygNNy9PeK5CyArv1mL57K3+QXFSjDo1KNRLudxD9hEQQ71
UnRJLzs6hVHN3pk3rZUfS+pNQuaseX1YV0O/CB8fubgtTes5XDz/Q7Pwl+CXxGQ9zid/fJry3lR8
HKb09qw4agfgU4+zVhOvGWN0o9sYeLiDet4XojpK1QVljO9K862ORrxjDaa0c4z9ymQlegjUhdO0
et4vWURGIQVobcWTbvUXY8r6HOOJ1sKvHuJzf2T8maYxpYb+2ENjQaljhPN1QxpCtLexZIg45OX8
cR1yqyT2aSyR0I+GkR+B/RxuVYdBxzKcMGIM0IyBRQA8x0juLHnd5nlE2R1WfnA1wl14bvqwTXe5
33WEIHu1/WDg29Kwh1Lsxmr2t9qtKgj5qDW298FqFE+UfBjGdBlnaNKnHh+/nJAR4UjYEAvvIYo1
4zKMcBAYtdt/C1oxqRhUEj/SIrDK6khCzoAHVlixHUKOEdbeEHUkdpUoyCQqdV69yIltJlaLS5m9
mmv1aMhwvUkLMf/oa7nylc95P1xM3Th+Z10KZ4+9RJC/konVyKNJbWxcpERnWLEe1oz59Nhb1VnY
66E5Qlrm5JRWqJ0DXa9pvpB1uJbxxuaV+94c1q+zzNl3dJ1Zt1WakwuMl13/GRtBUhWsMe9DvIHX
cjHSD8YSogy4zxa9RWNKvRTHiVjNUF+bXQjvt5Srbe1a8ub6bwAHRf1i4gFkJaK31HBUogOmwuiT
Xv2hpIzDyLSbbN94rlwzJ46gok/AzKtbSZGLM8+s1MfKQRmYeP7MwEWWU959CFN/ep3m0kBPiksQ
+7Sd0i0HJf0KNL38qkQX/gPVYE0UqNafuzHK7E9j2unqFRFBMR4Q0DtTbPmtbZ0vqiva+wz2v8Ro
NByyB39gWA0KIItPgxg+NuUS9jQRg0WgAkvDaTqK3cJoaIu8bJd2nn3Gc34hvOuK/McbAvFe6XfL
XdYF35vKnj8XUaiIYhfR0Q+mC7WVnEZnHUNyT1A1T7b7TYTukl3+V8enlJZN1MQZAQzNboTFdmv4
jYMg1C40h2TnghkWhho+A0t4tDIw7fjdavJu/itsZ3Ikaf9o0BuYmQKDi5FBUaFvIu1Y93RmVs4X
nVGeQqNWt13UzpwxUpePP8eF3yGpm84AsBahA67EnnmCCzcRur6l9A0akAKaBBAl/iZptFOmMf8m
OExjyNyFGdLmiIgr1iloOzvzsHYQgC0jLz8IjsGdOyzzb468uQojEfwzNjILjJoT8F4RiTe0GRQv
7Qb9BU1QcwWxxfnFVU5odeHmdwhNECidyRj2NKcWUkoMvWsPyoijyajSQ19y6sRkVDZyH6hyuc4H
N7yeApOeohTSeAw58F4xC6D0+f0XuBlpOvCu0W4HJ0Pq0UtdyzB4gRTKOpmGIEoME9enRhr/Glf8
3+BgdT+a+6H/8WOAhPX/AfPKNvku/s/Mq/sv+nv+P/5n/+Vr/uXv3Ks//7e/uFee9wfOKTCrMKqG
c/3ngvgX98r9A50pGYUbGRs3122p/It75dh/WKxSvkBcu7CP3j6Jf1GvLP8PaLj43iJRxUyaSJnf
IF4xFXwzMIH6AWUZO0QcqpGiINg6+fYEeW+VslyDZtdqjWMqRP0jd6Mp3AHCeRcE4OU78v1WM7EN
G5qq5QzL07rSwZxDl5RRYvp19drX1nIvRFQ7B2rD4kyHdnG0sfcuwfkIAcgD3JvjPBLyrIOqkahi
kRQjRS++e42Q5+hbH5s19JI+NJtLq14GM3GctP+UFxKgucmN7ynS3Y9B11iHaXO84kF/dijrEqIH
izgK9VSdZZJd9rzrS/Flhln7eRFYSWbYfX8MraXhTBrK8rwUhBHzSq743VCIt9F9n/Sd7b2KoYmq
GCfUCbitcW+9lAx0hyI36VJnuoPoDv5QahHkiZO241G5o3ZiDiYXfjmlZ5zNQ4nTNhY8xXkna4rF
VM2BcwGaQCcbAvzew260x6MzzUu3C1RaDh+ycs6PxCDZHwqjQweQN4H3bILUzo+2B4R5vqagNkGu
1I80w/3BzSqz2WVhRu8FLFI9zlmbY7pnRZlzX9Nyi+mMQXxafitly3Ea1yMOCvVTo+QSjbt0Smtf
HsNwddOHcQ0Xgcd610kr27vjqOX4OmWzid9/jLqwU71IvFqnlvHDilpD39rSA12PeGHCjvYYAuq2
N3Z13wPwfZhrL2TMJNYiF9dwtyvODJa30U7OTti+LktgTgsv4Q9FGOKStI6aSRBZLqlI7MbU36fJ
YMBVs4I+VIWnenSoOqJF94o2vApXZTO588cx3VMV+59SLxRGrHwCD3ZynYWKpymMvsDPWi2gljK6
DLBgHq66anCJbpz7pteHNBtq8zDOWuQseVslWjt29WFwK3f86Lv1yNKqycL87CFY3HvrhgW0uh+j
T1FUhg+hLNtrvyugC5vZUN4F/hyOH4nWbrzzCaMm9TQZeD2ka1R8z8zGcW8k2N3LTI2XH9fAIBF7
zrH+lnMUTcnc1t5t2PlFmejOqPMdnqtl9qioTZfjyBihTqagmb6BqVCs0hPmy66tgvAbshmxMPGz
h+wyxQtuSqwO3CUZPENFF9UE1DM4nvcBGFoJEuenroqNqGyrOJhzO9/3mMTrndGI6SbMMNPCVRGa
1grGFR2cYOnvulrbj5632AaSf7l8xmGNa49NmLWJKnV5GCdKe5iNg3VhheNCgvUc6iRlNvog8yVV
yQiq8FhkK6IA2S7Zed8uk0kQE+Bc4olJzmj45bR+McOpn/Y9LmrAFsEiOnr6Uqoz2gi6z6FyzCJu
xNDdhBb43W5ejXJ9aLIus2McfJj0TJa03Ju6zZGxmYsTfO/nBpsOoxpJL7CnvnvQFajBeRfm/pr0
VMjLLpNBXu/r0h8POekveZzWEVO2oW8pvDsyVL90Zb0B9lN2AzNldA9grOXndKPIM7mOXEMlE2RE
0u6sSV2iOuXzL4Lc/bH6nXPb2bN9EXlMg+JWyOI1wBdcHyZofGs8RPai6aozM99lBmFGF8tsdbtF
mKg6Z6bPZ7Wpu3a3tKJ5whLffl5XX9TxsIbtJ7h83ufZ0oNJn+fnYmc1y4QfgJcqjvggKMe4y3OF
6XoLpr53Zt/JkiZ3y8MiXS0uS6dLsYgTEpaaH30y2Fg7bMz4hg7Z4NbnLfni+YGQ5iFN6jGVFfY2
UVRQ7cu1asH7x6Y+yBpLj5ghBgPOJaWROQwIt3ZFimDvoumd5tmVnv/JqjzBZNhRpHye2zJqVRYb
uUuKujLssBniEfdfIq0dDZrp73Kj9tLDMPbZipNKbSJ+yqfF6sGdQ3/tJ4oX8JurDhC7zdlOYCUj
SBBqemEoGe1zWzp+DkRuKiMcd3XRdgVjItR8RtrdBhMZDO4YS48YWlriSfKMFR/NtLr+NQ4pVWNh
hc3QvnuQEH9a0sJcIzMABCwd7nMHiV69DUBUlRBfOsObdKBNlOeFZ8gisTkmravGxHaE1HVt8ffu
MzGaU3tYXNXEbEM629leHQDQVqWoZ7KrwM6JI+p1Gow7IcSs9V5nARaSNRoQ2cNeLP25vDXcNYW9
27lRLfeFsoxv4E747vQIt+QViXIZKdmN9eJN7VLeL4GBA6sXQsclgrFv7gF2mUn7mcZFYKq9xU8Y
6wz9XRG2Ql+BwgbTGWTWdTnzZqVeKwxcH4w5gjsxOIR48QO7+kdWZ5U4pJavhsRaK7kkrTPbL12V
ZesDcxcAu76qV8ZRDf4ku1q5aXBjA/Z2lyS59GUCGTIN+UyyCGpantYZr6CigmayquwBJIIfT7h9
Xit/p+pw9J7H2uuMLAYgXocbTG5BpnUtGGV0RT2pQ2BVNSjPJBk1xIJhzCfHzgZ8ndfFr68yrHDO
l5yN5WqCk+TtUd/RziAkySv3uvDlbN+uZlNjQlv1WXmApuH7d8UsLGdn56P9IpQTdPAsV0YFDpMJ
dT1h731GxHF4M3BH0ZMATQnZZNzRu0YyMroXlclI6bzsS2PMwMsss7kZ6AwXmEimd2M2QYkppR5I
Si42Sss3ZaVg5GGtp8+VNESfAFeIa2808DLs0pRRkss22i955iLasIsaZMCytf1i5T1mcGxCbvuC
73P+XFlDDiuiKUM4WAVj8XMgbZnfRR2MFiaDtvdkFHPAZMcYMW68YCeBQVJJ2OhVIqyof3VbbuqJ
aNIm2hMYN2Y7FQ4S3I/Vr9LLvsIb6khoVLUCUpeqTIZUTSOoDF9EPicop6VzgYypADAY/W4fjmJd
44y1uNyO9ZyJFzCN6qXwZw/CQuHzQ4u63d4p4GS3bymBMbVzRuU9iMbwgJJrzxvqA7ViquN61vOh
GzIrvdKI3dePVrgK6yFnVFrsV9nCIoijSNovjZ1pdVsvXnM7dHPwUgBJyD1eE7Zz1EPOUmksu+v3
3uR2Yzw5G4rfNes0t7Fj1fn4ogtYlewO6K9Q9Ed6PKOJB/xFA24AWZnQc+IKt9NnwsQpeOqs7r2j
g447Ox/CbvGYa3UcDf4aFDWDUfCGivmEocGyVAT8j6IcBAKLZ/dAHZZ9sObJ/oTCtLixLaN+CPGc
WxIvhee5H+TkLInyR6ryweJINlvqY5Utmx8J2BAQTOU6OPmXUf/JjAbmHC7Ytsba3wuMfQX8Ut6U
Hjb1NzCyUhtSTROdrfliqIslqjCFsOc5P8yVSSigMsMvKSPGMTE8Gb5IkeoJPLuY/XtjVHW5A1MG
+YJjpw+Ut9WrP3TiDKNk0PhCu+q1NT1i4vRoHcfUDLKzykbWtPKpLgcHX8pnHAXYOn1u4VzYI16K
CKzv0n7VN4Ak6nuQ5ZMJfyfHRXOrJRNjNaAzI4UGzGsbl/UC6Miqhw1lskW0OWR/FU1M+HyjwQwo
BnQR/gH6oHu5Zu5sotwbnew7jmXSO3hVmarYdjOPk7euVXQuR8d/bo2yuMTsDzIas0F8zEsCiceE
wfL8xesl3FYnkFkeD9SPsItUhTUhGH4fXIU+Q0LDSi3CUVXPbBTk3+RoaHVwS9UefalhMxyKeWBJ
DKRfq3ixNd+LU7jztKPqHR+ydQr02Tpky60/ajaeRbjFGTYQQER1lvrRPhj6+WuJD1J7zgSSrU8Z
hiMPUWsFLeNWoNgL3MRIZ5q6AEqPnNnYf0G/3UCe/02ng6y6PWHoqk6ALSfqlRPMpHStGcXnWifQ
0/hWSkqL19mb+C00CfzmAbrmvFP9wFT0b3307V/X+DvZfUMn3lwZEjPiBLSRFp4474h8bU+9IRvI
RPNcIQwqmZbcF03a7KoK59Ws9hsYa9TMt04+tGcrJcWv/BneUha5d1TEm/OdiaM0PEx3+/d/Ewpx
TMu1zNmiu9pMr5VRu4dULer15/d5YrXx52VwebbwGQIEw4PnhOqJcSxt0WTUiTevndoFUsE60H4e
XdnkF4PeGC3kPsj+PAWqOjYUS5KRBY/Cdx8YMEE++/kven/fKHmAAjDnAX9+58c5FEabVi4Y/ro4
7gGpQXHWpMuvbKP/6Sp/2QE4fLHmqXKotDKU6BndBCqL9ZxGiVGSm/5euvD2cGHCY6cEjAIPHzHb
23fo4dTtKSinoBT08WzgWBPQxcjlsViEaH+xZt/fExYtXHHzR/bgQ59cDeVBSubq1FCQRXwiDH3m
vZliMfCLr3L76t5+GyHcgi1tFSU29tsn1xkZs3Dc8W2kKZrVQ2t41Kvp0uvYhJm6L50h/1Xi9fZX
nlwyAIQEnt1CQeh/3z5IiO0MTlVdJ6HfqNc+951bL8vGS/g6/oO5TvU3jps5MQ3W6S/W4ylCxR6E
adCWo2GBQvOZvL1060Msw3QHXKGsmMqI2YOVa6ua+XovCvvl56v/BL/9c8vzfNPlqRI2Aa/2RNJm
d3lX51ZIbTNijU+7NnMwFBWxMh4ZRCLh+sFdSrjjE+qYtDl6fZBe512ZP//8h7x7ya6NRNHCCgzF
P46jJ098M8CDGQDhrBjCrSZpVloIq6eWSkzC5ByCof1frqx/2O83K0PHRqzI1OF0ZeUMOlcUdmxG
DIqf6jaAu5ww1vLqXdWYozhGIlwLyFqkj9fXP7/hd+8ZrRtyRORNrGo+n5MHbxX91hNnNVlPQXqJ
f2TW0hSG6lVkLi3Mzy928nSxFYDCz4q2bGB6HvHJolqUr83ZJWCuoj9F0jcyCZWh/7lSZQEVCaTw
Fxc82Ru2C3KE4H8CALz5755csMNpJ7N1mzNgD8BHC2/cVb/eVd/dFrKBgNN6g4c3OcvJzuCFeZVB
w8ySoay7fR8VW76UyoKknezizIco/Prz53iyYMCtueB2ORYrUr/TLc+vBb7FKVTIXjj2C6zm8hNm
hnsQFG+nBbhQNi58qD+/6MlK4aJojuk4MMFABYc969sdQXlBPxULPAHHmL6nQDJJ1OrvlY1U8rcv
xMgIWw/+YWd3T5ZktuRWZzMrTxY+C5h/YoEPCOG+sBGb/PaliLgBn3e4YIQZ9tt7msxpMXOagHhO
GU3+eVMV5eku2m7v55c6scTh6+bMIMkt5L1xQlLfvb1WlTLiV+j9k87hjlAPNCEA6DSMHwrprSR2
rIG4c1qVXq81rVZseesgsPav1/Q4upVfYUk8V9P+5z/r/VvFGQghyqbC2szmTx42xjdhV6gcyHil
rUvNvozrUGMht/3p9y/F5JvnzM1vEeJvH0C+kuzSZILBuBwfAz09jrV+NPnz71+GEpKzi6wJHIhO
7qiAcdw1GRD6YMFCJ6K+2rvQxeJo6Kv/4OFBAoAnhX6YZ3h6R5rh6lgicJgUFs1ZvqbXeF7NSb79
6ed39f6Th93CSIqNGikbq+ntwwNgIaGLiI+EWqc4A33m+8YybT2vS/YY5h3ig2c047efX/WkH2DN
UoRzOGzeZezcpyfT2BANWODxR/xwFrWJSa95PXmasbgaWKdZNn3CRl2fV0zhkyGU9d3Pr/8PqxOp
L0rYLTibg+PkXdIsT6E04NaLeezs2wCG7ktbbbVBTYr6r46n91fjVmHMMnnHhu9djHddV53GPslA
m7Q8bqLHZPCHx//GXvD+Qpu+jMqKdAtOwVP7WWsTxeB6C9C5zn9+CQzS/qMvAaoq8/etKEY1ffr0
hq6dczhzzD18Mkpgvy5PctYjYyz+9Lsvyqc6RjW6qczelzDTMITCsYj/lqogsmN6rE0Cw/6Db5uF
gGCAepQjkALt7VdQeR69sGRuGrpZewne+h23vuayyIbvP7+fd4WDj4sydSC1N+ZpdENvL+RlBvTP
AbijcK3izMXufPfru/mHi+A6AOmaWhvLrtOLDPi55G1BDnPlNM29S3TMK1+Ue/jtW4FRwdaOpSTT
0tPqpJ5ayWRohmY3OuKO86W5lIP+VWf5fkkH2/PapK8OGwXOJG/6durbPHexUYjtFonTzuXeRgjK
BeVzVCoq+J/f1D9ezt3K1oBSBHOst5dLF7jEwQJUiipmeaymeT2XC4ABdLV5//uXwiqOSpKWdqOx
vL2UI9fFYjRgxD0M/XlXRXl7aWJ3AJU8D38VAPduSQACwGLBkxlXzPcdX1kX0QLobcRFaroHogXo
ZTMW389v6d1VqBpdyBFsDKyHd9Hyxlr2o8tl4nxbbgrEdddBT/vdB8dVeGibeJjjmDPr7YPTCDcM
vy/xm6N1nnBlC62RXrkOPlJLuvK3QhM4ELkapA42IQr+zWbm7dUw+FehL2TKPKPMnxz0cQnac/kR
sSfz98IXv0ia/KdniHYcfgknBXXdyfXMAp8GRuy4lG2QsuHb426OyJj+7TfFfaHAZzWQV3daM6W0
Nm0h2zTOKiNdLs16ph0M01kuIv7dK+FNsnlcQHHB3+7UXWMZ1h4KL3QwqLO6ZLhmDy264Tr6VS6e
966UYUlslRma8k0qf7oulCA3gmSEbdtj7x6jcv6Qp6n9Fc2ivOrU5o02TV1700UMPw04bNXOEsiE
jktvQnpfM6R7MQMSs4eJaRqXJgp4iOktLCsLD629FSz6Wg+j9+K1vmMkZVYp0lTr9SmLFrAD4Mfl
Eb5q211KBKTlIZAFnecUuPkdI25wv0F4NP9Z6UtxXiomDWfMLz/JFCnNRZ164rPyCFc52FuX9ThP
fXoNpg5NmOFNOya4danHae1Cca2GGvUxY0DnVgo7XHcKgsNVNFsTBGFXpMXebR0fXDm0ox/rOPs1
KjQX5ZnofbQuYmnD6yFX1ksRGJQ7YaCBf3/7vQM70JKDoG04zMk6VlWoZgQKSHcENawqDfJwql+u
4605/BuSxdeJnQBn6SaewSPjtHlE2dThhs7x4IYtcJKDoPO6iTQ15GSk19bSree/d1v4F9NoQbLC
eY1e4BRDb5H2ABF5BjSSUr0SboVjTDOKXzh/nG4CXIWNFJQThGyjtp50/kVo5KsH/SPuZ4dSPN+i
4Dyjvv/5vZwedlxly0QFAWQj2LJB325taZXbWmVmyuxet5fIy/HKUlVKB1D7v2w0/uGW6ND4QCn9
KYRPy4WS9Ikc8SmEzclw47bmWBAMLv/abX6Lu/jQ1vxzSkd8YyX337OYO/5oN0s2dfpXbb/m37Z0
/294ytFQ/e3db551bzzlXvL665ev0483rMbtf/mL1eg4f2ydEKzSzdEZ/xeO1L9Yjbb3BwAUDppb
tC3lw8Y4/LejHFxIrEn4Cjg/qGu3bN1/O8rZf1B8AlmRvsq/5pT5HWIj9nZvvnMPK08gTLJ7IBUz
XoCX+3apyhAtUzRuU8WWzuNsaTUasnvRNaNKP8zrWhhHVAwFXLRU+QdpOe0l9V3/MDcto8UUJxv4
D9Yhh+ie1H8S6qPZRFTQaQTHTJd1kpvWxyUIPxG2hVbXno+qy6ejhKxBMhFTvDCEGoLn8HoJ1jCe
TVgcCR1539zGbVFXqoegncKD1vOTaaIO7ZGfGXdhIVqFC6acofK4S/MNKXd1vvCZnPW+3ma8a3Ne
8PPPOv6T+84NBUpZpw0v7dbwj7DorRhxm500wkM2LqBsVuSJ7Vq3e3at4av2skvHr+94pSaqLVQB
VUhh1OquPgtdDPC46K0urEO0NHeIva6lg2YZIZq+hJxVkKv1p1xhzew0f3VmE7FPLTIU5rjnWUe3
nc3z1lzVcNGbpX8FF8b7Ikf22YJoh2Q23fsGRf/5tJTTcfAEalYoe3uUTdUBXuNZHhSwerSng0MP
ZfPQTwGiJWdE4mTnDKvX8RuOBdMdIqjuhsqDiQd16rVPCbkLy1XvUZKCTqv0EadF/GC6ruiwN/UQ
8rTZZk2nMLUYuvPBcOZzy8zUjSUZzs5qbC8Nw/MTPcPSgOMqzgsDowXZwDMYgfnb/8XdeS1Hbqxb
+omggEm4y4EpS7LpTd8gmmQ3vDeZwBvNc8yLzVeSzj5S7z3ao4mYi3NuFFK02MWqApCZ61/rW0EH
BfxjkMa2kyyDr4RCxXl1MusrRZ/avi6G+oBhYzl601zzBeZww50clHfQTU0XTSJxaPQQZgRJ6Wqe
ZMeiXm+KPduwYxiW94Eu5XoAKNMBZC06TKmlT/2J3S3bo8wvsPapZXJfuPZd7WXawe3wTipKxuMu
68ozoe1LIs8WtJozEw4ck8yZPVbuR+up9tUr6vpQemsdbp0yjwL06GOxuGpXb20f4IMrArpH2lOW
msMZj4VxtHxCrD3v+sbLPS9Ay0qTQHYTNjlllNpuzgxxJVt2PU7hG1C0sWKRdVxtY58MxABXKZf9
SoRn38/bwMTmku6hPFFfmIIT95eEucPKT9Iri/HxkcpWyXXtled2XG0f2+4WJOLipNEW6yNbtHdj
JevVrOSMilFqz35FuAJWidrjQfW/AXXunzSRiQcunI0rxS3Z4tAXJozW3qmx1XEXTuMHLQraSS/S
5Z48rBaCInlpauHu7cYmZ6x7Y6hnimrPbcmuZG8A30swNXfaZsRwMoedneparH6NPun6mGFBszL3
Ry/7fu/7jTi7xXqX1mkamE3DJs5W+0VpX2Cj0gxat4eRic6NGpxTB3//itXvMOFhenA3s9tzGdww
V3yg+Ohba5L9yvvhIJm/RkNDhlj6y9fV9LXrrU3vxSLeGYnbwVyIYZ/1UCGIBJYPhobdK7By48Yb
jFdXCeeZA1FBOl+fD+YgDlBRvpVADXZm0xo3imJ6oijbhzVoy7tcqi9l4j+2bbvvVoqsiC9GXpJ+
IQX+VPvjPhnLu3pev0mTGP7iPiU1/JNGq3cE0e0AKEoMxiNmDru3HUxFwk7PGENejWr5cE0M4A3B
ZeKg6Xti9l+Y+2Zfc5peg3ajSHYzVfY9cbp7P3Nvxrbuz5XSXtrc2G2j3oZNhSfJyc80nx+dTHvV
FonVQmhrnOf9ywLfw8kZIVtjFrZddpuBz7c6V9uBMzmR/O12GMavGKjul5Gp2WR1Oy1PsaZCqChH
1w0Jw4kHZzLHfVXQOxS4xpY/KtzOPzrRVzvw+A+WSNpAOuvZI3q7y2RCSKfxb9IJFYgQE8nLzcaA
RYAt5rRM+IharnjDPujVn8Iqu51FjjXkmXHtrUTxEkpbTyv5pVMtzBs/zVwCk0gwS+dvh6GyOUgo
5o9b9VH46nu+aXuywmvgiOzaL/oTpKNLvTH+TYDuH+lUnGgSePQW8sH6wJGB2XPuJddW2w9RRp9n
MA0uvCJnCqrGucukfMT/fqbqvg3cxTRf50tYac6LL/XijgeVGaSrM/MO42Ss+/IW5qD/o0yzCwZg
cnCL+gThBu2myFk9CwcnrMtfsNv6WoWO1V56mvQg3SYjxjzTBcLOcV8ujR6Zm3sGn7WEGD2f9Bqb
3cBGj9WW8HsIPfYh64c5XK3t6zwaS5wUXvXdA19z72t8adbAz4Zm2wASKKZpb1zilfBqVADZRwQJ
0vQnqJ4tgpcy7X1Tg53wayQzheFZnOWvUc3ZdbjAt42QQSYmX+4Q+JKbdt0UbRRLbhthX8nqnYNb
/tD1/DMa9KaayRLPC+rB2hY7KAh3hIPbWJvhn6cT9XrgC+0AxmBzMqsxCf2xX+KLnTwXZnmFZdYN
cHJqUUkld+jYfbPjy7ZvOLvvTWq991pD4Ngw+3LnrIMbG5NS33rwn3lUTJYe68OAQzIdGfsHzorB
+ETNpqtFy695VjTowj/lbUoa0KwvwnzgqEv2VRW5GSzlFtdd34VSGjWV2dYc50l+SKnky+f2G97U
GJ48+Jw2YmUJAUm96aRPmd3pjL5K8cKxbDrywdzqox26/Rz5rT6Hmd3HMi/jZE6x0JYRprJL3IIV
AELToociN856tb53y3oFjneKgB/cdcXahlnn3BpGLsNWZ2WdaPQOt4U6kKHPgzYp6x+evhoXigXx
VKNREV+hjmN081U0r1JRnVR9K/AEBHPieKHA1s5mKC7AQoE8MB8HIBh8SpbGU6WtdrbU3lfwLF8c
vFr72rdeW3z3wTz6xA6In4SaJcF3tc4TTvfrrEqmg99bbQC/JA0rbfCpKGGamlRcpaJM0VnKdYtA
7S7H0sutA+n+xSVSkqxRKVJ5XWppdjY8WVLGPpT7ZV3507F5YyiXbKErHU2HdpDncQft4KoVXnIj
hqqKPJukqiQ3cl4A4jwsrv3Vzfp+1zeedkW69QfhgF3f86voXJIaRIUj2zDnK6ZgN/YLMY0BPulx
32b+zhja/ehuXEZeJBz1UtJKuSMXkMZD2mchCIWzrzmvtrjg0ZA0Hgn3Yr1r9YRLgDA41iwWQbvP
3+cejMVa92sZOu7YhT2K3Tc4T9Hkko/upqmMWdi6Zo0douxE55fc7Hwqg/lSNbyCfAAc4pxDmfJ9
xAVMNbgAJD9LlgPM2f2d0bObrjmI16w2QnTbgCdPWU5krYYaliBf+2oNy2nNoWla4Hi9nVRZve7M
dH5NwULOMU5ta4jqzNPqa09rcMEvTMfTo5uv+p1eGBpME+GMw67Wt7y61VLIVF9HS1fHnmzWCOke
uGT7nBVjgVY3kcGg91jXcbkrsbrfO3ISVB1YmZV0J79yJY7lcpSf4DvcRYscmEccSwEkqRdM/OkP
ZaTEGQLiviD2uYuKPqhA/ecna05GP7L4VKZHjSHTudH1rH/vJqYukQLdZWDQ3LIi7Ftty586trWn
zplVWGo8yeDF40Y8XMZg4aZTQlpNnFJGDhvGeRyWxI4bei6Sr86YOOdcB4iSBpVcluFGiroczwNF
N49jjslMACWPRyGb+byuS66gJ1cGXmvLGw5mhp3omNZ+zXudEaLovUEkCzZe4pvnQlJawnqd+5RI
v1PKKzzSxcjuuE7MG9tZF84kQHGWo4XP/NEvbfvdB2aos+4ZHhSRzSnm2Fr7MoN/gXY+E8dkusyy
tm3mbbHA7TsuS8H1JVXnsWplzfi1WTXHjlrHyzWs5J0hDshdnfkq01FziRw4Dk+ixqQ4iDorAW1A
joDIDqkalHZfZgP5mFrRfHrf5E7vv4Cr51FNziXXd3rla9Oeu0ufIKXMcq6I1LdTFRQsahTvmWmu
Rc0y9Nq+adumYfGfUucaES+3TsowsypOCW1XkamVRNaBA6XDp7VMknUn06TLkqTsq9JKNla8xE+f
SYoY3yaPBy+wnmR4wrKx1hGLQi0PNGHf6xOhzmhbCYBdS3sbD7lqN+PTsxZv3NPLhAuHebLBYSXo
13k9b0vR3mgTy9+em8uRoPISN9CVpxVkxQZveSZprHdRUSjV3Oq97Fhm65WDsVXkbAambnRD8iy4
C0fDjucleUVqce5zvayPeVXTG3tZbQY4d5xjF5weiyojADx+XBSrOozW5WBnmvPRg0R36/Z6eWvq
wxJW0ud7HboEJ/Skm/2bLxPj1ocZ9QYF4okTE9enMes9dJwGFKrJbQfoy69f5eIUX4wcHkeoTxpG
umagFQf0YzIF4Cf0b37liDUCXW/BHHDhFfbswl84601aNPQKckFHG7QeZds6ny/m/iA1R5yziZpM
IKEG8JcyGSb/tPgAHKLOWcpHR6XfptJ0rvPWH3Z9Yvjh7ImbzVxmzNTGZ5PO1xTXyADQ9N2YijCD
D4YI684KE700qi+40X6scFYiOGWlv1s7rFoS62fc9wKG+GLCfUPFh58gxP/HFoT/YgncX6c1/+cE
7k2efh/+KFL9+v//JlIZ9i8XuyKaqMN8xKXW7T9EKv0Xg0EaQpQHu5jJt3vp8v5dpTKtXwjlYmgE
Jo4RDfvhP0Qqw/gFADcSlon2g5uUduq/Eb517Z/lVBoBHIqwGHH8NhC9/PkfLMbAcNY87ds4SStz
OdPS2FohsMKyItgy2J9A8NFexhlH/UHr1qXHbN5P+smq20Tb05ljYAMul7W85SyxVKcEwon4zDxW
ylvpWdCOyN+V+6Qg4xAJ2ScvVQdlDsybaj5siIfvCO7etc8TyUN0qboMXBhBjlmn+eVdmkaXXmmm
sZ08JjB7ROdkV4Gxcc8rSamKPFCt42b3KezebGw6ZeEfQXd1w/U6Dct4uEzInwhdOguh2gTamlmw
x423EeWDCGCTbT/WrVvdKwcyTmCWCL4HyqPdIu6Y2KSxcgoNDlkB6FPfI7Q5A/kte9G/N/An2T/D
fFyEB0e29TjzbpJEzKFeAdrEU5Go5KsHFLgNKnu1rBunhZ4QJgtluhetmoEK6dMBBqCr2cnnDNXk
pS9XwjpMqEmmrl6j7+ZlWYj5EbZA5ktlie9yhcHJBDG7LefRbiKLLfZV2wrwRMrsyWyhWEPmmnTS
ZSFAKyPibGPed8Na76Y0JQ/s6AnYwLV6XQ3NcoNW84ubadU8th0Elz7aRZQynDAnPfhjZ5F8QQQK
5MBIr4Y/9rW20q4gOuXPeWS0NLUGejcMR2bCPR593yQxSUDEAWvRJuKG6vaxi3LfsoyI+febIeV0
CWZuX0Yzk3G5Tmqft2BAB7aR93knug9sImS2B1gmRlAazesKMeOwcX+R6lLu9ryxIHw2ZGuNsMmk
03LG1OFhWiI15tAoEjiURmY+1Na8oDxyrtmSA2oBnxUMnqmMcP2n7SPBGKuLqGJywdr0g+J8lKKF
XjVi8hTYMvYRVrLfUme0vsGXrn0jYDAxbjcdI7d1N0ykT8KLCdm60czNqC73BXkL9kTt47baxVn0
gx/ZCJBLq65R/H7M7FADv2PRZSPMnqzKj+nCtrKhxjoYcpvKwd6fYjKsV9XI2jjQjvpe2MMjTKUh
puBbj+ZOB/2qSN+SKe0jAnB09KIOB4x17UMpQYIMyD0pASP4W9VygPwCgzDTnqdKfy5FYu1b9ui7
TdKvV61dtdf7+Up1fmRwitpNvOfDWnWAQNznRLfitskPo+dqAaNzH/45kWxNH1RcbvrnqJpXjFjv
vVOd89aJN+XAW5XC+75V4lMjZoqZ4xaUlPnQQDwLhdyQk1oiBIRE4qQzTXbXIDbXIquiSrqfoO9g
NIFWDDKTmm8H1m1pQ1PxZgOaFnn7LCHX1KoR7uck8/eF7/usEmgodXrFUZeLRtpEmdr0ZWrTk++n
X0XvPsgLVlcCx/HtKYl6UeO+1+abzi3Sty6r77ALHWkLsQ4F9t+wmofT5lYdOw7tS5olhyKpXrJU
K5CYtyZiNHVBOOrJEwULzv3YdU92J9+0eqL2jHDKOJ0R9qqD3c7XKmlrau5nekvnqf3hcAbYtbLl
wIfiRJDVVetJds59IaFsVcvSktdEsuFwdCE8zuzVKmHGoP9UQSLfHjlQXPrsnWULE7VwUuoqcrIO
qmJjzt2hqKavVj4su8J2PuHyltc97RrMFYfbtIEnYCyWBu3V8a/YRfOJuOYlHjB6N3rjDCEjBbBJ
xksl9V1BR1MAUqC8m/zpQG0MgLvWPo462y2VvGWOeG/8vgq7AmZbJdTLpNgV1WpIdulG0tFBAbtu
csBQ5ZTEON0Lzvkw7DhckDvqAZ90AA3M3Lq2cn84p8CmT7MLfw+xp4udcjl75fjgEqODIswjpMuz
aHa3DwAS97TN9idnqYa9dOUrdtj6YSAIyk5P9RGhoD7KJ9M8GBygTULlSJAVwX83h3Om61Fu9VeT
EvEEHTFmulu85dLaQ/R8r+UsHhcpvlT1iKQL9TOAtx0XveEf6iz3omxauoMth6dRzZ+108JnzM9E
TQkmrzM2dett9IBa8rDRbshcoZXmVRVOWndX5TbSkKmeJl2pHZ3FJ11u1zh1gl5We3dOTHiy8EJL
OODsFi8b+GSfC7EvZ6M9ONm4m1q0KoGi1dp+VK0aV2ev3S7z8tnq9WlN+xvL6I/jpmvHpRF3PN/q
G3fjPU8eJwrkF7J/dveJQHgpz/phjusJCS9ewb5Eqm2vyNUjDRtrtdsa7Y4QaRq4/sC9rrRj3YsT
8ZHpPVtkzEZahfSapKhENpQCQKRABfuPtl1v64pNeNpNH27KxtjL8uYshhxzmgSzMY3mrtTT+232
IYmTsK0X/xNt8cs0VeKuLeyTI93rzfAKGGBeQgj0wNJeMpJIzAtsgGKRqf+hT3r5OLVcjISqYRCL
oFh0vgFfkhKy2q2oEExAQH4oQ02gnDKXY6qfTZvxLC6n9SR1J3hh6IpcU7uxnXr14VoALeEwTKYx
NPFm1IzIrNS15i7yN+L6rGMS4rD76BGSokqs7osj3qhas1EKZzt37kyvboHP6horTvvDNGa3rY89
jwxzi+eKrk8YseDuCDFkcIWigl92ZOcEbMk854ZMt69C7yflxsnQKM/YK730K3NvNZq0i31itaZq
9sA9FNPCdGwODC0W84kvz2yXmzXV9JMOHu1Wrb26G8dcf+917qOoY60wQ/YPdqYeBtcuW/vgapkD
bbVerF0/9Ftqv5TyAiqwUkLm9NAJrqG7yuQ+1OIWSUqfjqJoUfy4u10bfCFxyqKLNF1QE/+arNh0
Iq9tn3SjlpX2hcJa5lLH2Sv1NwAIcpmijOgI854msM2G5ugI4Jfo1VWB6ZMoIlyHTNxTCgZLLbdr
FZQIV32x7ypouMxdQKDtTb/YOJXBp6lm8grWsF7Xpj73JnS0iix9BLUU4zHayNbgU0nAZRmx16Ll
IhPXFnlVr3J5LpSERqqbDLTVeHuxy/CQHdhd3631RRyzxr7eqwlYZJiC2crfGmP4OrEQ5E9U07Xu
gzIKJnLQa0A15vSOFzFbqNtBmwvWkw3k/LDjOAdxetSsNsIoxHCAZWeT2QVVCyuigdayTOhHuQlA
HWl+sJP5O9PhNb+Vpaem16mtVX1MFjD90CHYlhE85EMXIs/LSMPpuz16sIyd3TJqsviyeZc2gzgn
rOruJkYzQZPT57EvZY0sX7hLoZgrmeN9UtukU9PRMYbY6bvKDPLF78VNtigym5z9GRk3hHAZUxIR
AblXac4h8ave3WeJXujc3sKIAHzXdUzHKAsoyHxod0viYxTCI9RG3Ol1HXUWQga4HSrW0jHoQVv3
gEAZVGXrl2FNG0oJwKdWR6NrTPGcSTCEAWjttoy6S5lmrMiQtnxoi1dCCN1IO7d5xfN1m6ZwwD33
angWRFMwicHoldWpZlaym+2VSnvVbS9mYnVvgDZgyLJgMRPNyV3b5l6WdNoy60jHCJUPgQZIztEv
0JE5HWhXinHVkaJNcVUuOPM24rFHbXT7+7biaWev2mwH4yijiY/75GybewVnxDy4IEVPkEPca96l
FvsZ6GQXIEaGfDyWB6dnkE1GnLFoNdehm1Tjzsqd9nGsNPATuleFXtuJa4oMqm9T4c6nIkN7JSOv
X2lzOvxo1p5dosse/3uV6M6PoSPXFlByBXV/Bm8dmNzlN8qpitioLzRyOkmjNgWcsTNab2bfk5u7
zK0ZFPi29+HlJZKooy5Fpslw51jssyqjfmdZee8IagTUCyah1vbebW845TtHVpoNBm0KQPjgqVct
EPqRpfI45LraQaZ5pyNPHoeyhtsw+EUe0mWAkD2rIs5TnotaWjrHFGQS4I/FA4vRvLLqVKFYFT6A
dUlj6utRxboke+7w8kXIWmd/HqfIggMdTGXH6cSdMUD4M4+boFms5cUfkyECSOBGGSeo0FsdcVD9
9H30+nQ3UitwJ2V/WzdLfZXmXPWbtNywpDiUPSuBc6N2S85jtW+CZenFk8rnp0SK7FjoQmNI5hD3
d5npposTY9QELJP6FHr1ef5RD5dzrFu313VjUHgxG0VUFiMs+RRAiCnRV6RYuhfeCTvUFRvpvqVi
k4Nk4RzRR7cbWY/dcSa7zRtf1N4yV1CvuTuVv3mc/5ad6P/OK/Tlv5gQQxby4pxDFsGuS2ck8sdf
GYj+x/v6Pf+jMPMvf/43oebSrPe7e8ilqRIDLYWlZJMw0WLb+V2XoY4SKxhqDpZuoGX6RU353Tzk
/2IR2ETE4eFGtonKvr+jy/xqAfyjRZCwMZHhS6INtIwv3J+MiCq1EzhF01f2bJ0Ti4Wu+oHbL9Xp
OFIlxiNGTkCYj9mIGWGw1uFkgSCq8pDQ3eDdj6yfFcjcYam64Su9pQOuWY54gxsNlatDJWKTINyP
Xz/dv3Xh/Ve7pNC//uoSuv9f/3Nufq5CvfzIP8h6nkmKzWVGg1HQuLDrfruKYO6RTOJqoZuSrCBW
z39cRUDqfkEKxBUGdA/POX7Jf1xGaFm/MIRDj+MK8MjOW3/Lg/aTBY3tCGEHHe8iFamXuijzYnD8
g7yHy3ZyisszE/ZLpt24spQ4Z1UzMrZVkBtBY2iUaYu6LpJQLP4yseNeNXk2BiGQGhpn62MrYQ+2
1xAyyHhvjT8eYTLw6F76qahOrqF1MjCnKUFB8uV2j+RZuRGzLacLbHSdWzB+GoP9zIdULIw1Y+dW
u8MnsAkfqDWFM/fJuBUoM0LZXOUw8WAxyXk8MMq05nCxutdxdtqPVMtdONlD+/nf/7o19b/0Tt7L
b3QL//HZ9+sP/O6c5PojnCsuDxdiHFTU/8dVa3p06qLpEsPRMdp7F+LE788+zfiFbkvc/Vy1/ITN
v/3hquWRyd9GLSRPR51gyN96+v0GBv3Px599gT4IHrAYMTESU7X602XbLkDP8RY8TGWG8JH7zHR1
GhWOfSeHZ9OcRDz6Drt5x2vvmm31rqVhq3e9ofR+oaQ1ov+ojFJSEDeMbdSbqRL5QMG4+Uj/dLeb
JeVGNrUiz6RZHrn+tyfOYcBlszG9Y8a+ncWEjkEmDQektaTrzun576Yop6M1Czd0l6m6wpDosQVl
vx5MFZU3u0IbZj3qTDuJe+SC19K78FsKmDFudEEqfrVrQ81RKjbTCStUki+UPXlnAq8DlfLJWJ+c
WYJ/HHoHc5rqOuS8mua0KmRCCEZSSO5aDnz5gfRqBxPftqgrsSfR3dVW48D/0ef5mW1+TuuUWMVd
LUt3z68yXmO8t5noMvwSqN3hJOi9AV1Hm46irikom8lA2dZVHkC3j6bOOI2MXDl85jc0XOlngl9R
rXfqVrqvvjXfTnkRrAUoQafvf/TWVyJi8o4ow2kZvfehXK+sZoyT+ry1+Uku05Nb66FdzgDIFYNB
fXiAyPmp0bNw6gf52rVJfZy7xfwyCLwUPKlY0kaXhhPn3WSMeMVB4sRHBShQPCi/71gQqRTu5Rqv
SZa+F4VdgUn2PqAbD3hCXPVNr6dPCkZgK6Hcvil7fINCdpSmdqoHnKJZmlT30gA7bfeq/Wx058Fp
sIttxhORgweSJod1gcs+DLsx8Uo0Wv6NI6fAnmQBcRM5f/WWtMOu6LyOMoXEjAdN3Dtd/QiItL8q
TPnNtlaCKfklL7HymcJFkhj+9kstLPMMzq2kpCenrEFSmEx4P3WQGqAJJXLQf9AdG/YmXfDMIspQ
Aw1vgkmn0gSRGRNWHTGaPPbWhFtDJOtJuQ7JDoy0y+tCM8/8qeXzw5C6Udq80Yw0M0FdgI8QzOV4
snqjGfdd5lF+IyjVSTKmJyhEQ4LpQrMAP8PZn08NtVs0QFl9vVwZzBS/abrb3I5L6sQelSJHOzPZ
Bw+dsZYB44Icf2YT5dlYP3OG7wMTxc/OwAH16XxDvwj/5fq3btFjXlnHgxTji2mKeLDqe0uueDfN
h2KTEKVWEU1mdzenyJsA4fTAJjN3ni1lhTBh3hB8doSDaVdssT5CCzmNFe9n7uYrSpiyA/OPK2su
8T5P24rnwrsqHZPjzSL7nWCkko32eFOXg37arNILSzNtGQlwgIK2r6PKbvxDbDilys7dc3z+0hvl
aAaqT6DrKc5AdXWFqQTBs6FVBybPErO6+VGGK5G2iPThIhcem1WZj+AE0ztCoknYlXyUluOtO9+V
VUb8GlhAnr7U+XDUqh/TWhqP1Fr1cd072nPjCJbY3j9kXf/SNcLcYUzh8YQ3o6zdaHa8eS8Vn4de
YPQbi06FizPIKKHzHkIT/Ap8ZYg2ozc7dLOJg1CJtzMaaeytUbjvUN9czLMSibnbzLdV+fdpieKm
6eg0XXHIGvWOFfcOEqUIHKwAGbJV1k4P47L6gAgwt6w6k3O7TgpijeTyx+Ij4aMDnOdyyE5s3LLl
EYcFnWTZc9qNH2Kdy/eyGQ/FIHrAgWZIG0eY1CKPqMoM+fy/5GIG12/faxoWHx3LbWiK+aA8/VUf
uB11vz3kJQZZk+8gx4FVLnghm6ECNXsxsaHV3PJ2BoimW35T2zjMUPSTgyZmGbcebLhpTWMnkXR4
Ge5BZPmz7mDSQy5+83MTm4Rws+RxAuV1gsFOR0Ru+swp6QJcsIc9VQwCil7sJz2zIst5I5lSB5JE
THPo0LKTmIeteMlYP28tq7OeOjnzVPfSdyM3uXcZQqA0Ie7CscRt6i57kac2LQGL+JBLH/Ho8bLA
JD5zJOqVBpbKtLOlL/r8jQaX+iwgbr63ypFUe5m2/dGYWiMiNxGAbY3ctuC+lbBJ6w3VJse4QGfB
UHrXZtsaT3QC9qESeDP2tQ4rkMazm3qh/z1whsS6VYMxhdMwMCosV39HhQ/U24ERlmskM6UcFlJc
64/VzdDIbCfp8Au1UlbcmKMeFRoUW7X4NoiGPD9spb3ulSfcly5NY7aVNwIpfqCIHXN/q5bqYDCC
PVhbtczBwiPQGdPluLTyYFXOD2Jd/dlSKPWpAi0TjAzDiD8I7YDjHsqQXsIk5L1QXbmdaTQwbkdy
6anDdCPnPRAZe56UpOFC5aDfRhuT2/htgQW8S5bOfdLmNdkpF4Ufq83EKX8EPCnGJE683nlO9bL9
plnV9pjSiRCrZKmvrb4snrVcZkciB9peWHl6kkWbnUpc0DdaNax3tBZ0b/nqwAHO2IqwelJ3eCxF
bbJgT879NGjNFf685nky2uY9M5ztIVdWEumOGqNGJPrOq5mUkROs8LToyXHEPf7/cDL77ykJmNZf
7oMfOb2NP4HRLz/xuzvD+MW+7Gc5HTlsasXlIPbb8c39hbwcGgD0c0+nZpcd8u/7YIs/AtlhEKmD
468TFPzHNtjSf0EW44HOj2LRIND5dzQAttN/TAmabLI9F746jCB0CPbrfz66FaxCZFvQWW1Dr79W
hcxOm8hZaJJ5eQDsX0XrsKlbt9E5rWnDuP/DOff2t832H+l3PxlDeHlMJjr5KOR3m0DUT+Gl2QGj
amcC33Sb6bct7Kf3fEzUgz8wN/+bL4UNH5OMS14ZbwsBvz+/05piVzVKt8GAXVSPijaZsK1mhrVG
5f+bd/VPH6rAdAPhxjBwZhEM+8nuYjFiGQbFJlu3mfpMtD3AnfAhvTJ6o6l84yUfncWrjd2aZv73
kZPCv61n+KdPlnepc80Z9K1x4dk/vd0xn1MJUKYOtgTj3EH6MiMng7vbjrwN8H2Ap0N/GN21erNT
YZKRwrn/7M8UmS2yuViwrWZ+tok2aIEDKNSMEdHhlf71l3I5Yv3nEQwqP6ITVzI5Op8ABDG2P38p
+erBnnU4ZjTuNl5f+lxPWt3X/yYz+iub4KeXgRjDJYw+4cAV+Okyo/Gp8yG/lwFZ2zwJHE+t+CKX
jbYvezD1N5eC7y/1rLHfpihHbvsJl+n3YZmcH7JOhuyupxnwNmdaTDlNv7QaR4JtrujcMfyHtHQp
TEsT+jYhNU7MRvyqual9DDrM2S0WYYpX7XW3Zhbpo57I02/PXaKU6ff2X9xEPyV9TQxJnmUDUSH6
j6BDoPBP8gv6TL1yp+E7Ynq4c6ic3XGSZDi81jIep0ze/vWX9rNueHlBjn2cxC+1DPSZ/PSC6aXM
1Gs3Gp8zfS+AjgakgaMlmamPLr96yfAA/3Rf9LQOtOJN6g4jjCRqvGnfOM01dvywH7Xl+Ne/FU/E
P11Kv/5SkKXIt/DY9C6Ryz+KUEwOdVtb1po6Gps4A4+zuE7W71QzeGd43jSiQrsN//o1f758yXZC
p+AlL7c5t/xPNxnZqUalwmc4XHrtMTP1ctdU4/L3uAfm5VUw4fFCqH+msH56lTm32fqaRB36Chai
JScrTJzR+Tef3796LywFAEtcOjJ8+6eVYCVClUAq51WWKj0a9uREAIerfwNV+hevwkIHAAMYAUnx
y5L3x2+p9xsgPwzjAsbu3zijyq9GP4jPf/O1/NMNj6SOZoFT1iBmqANQ+/PLKAjerbFQN0nVVRPA
87AZluWb3313mOdym+rpy8j2Tz+kQtCLXZWba2NwXlItwjlcSWgGzMRv2G3S8TTr9F3fWLU9get3
IGqGijFzf5wE9ZoYtYeJtkc15qQHx/9N3nktyY2kS/pV9gXQBi1uEylLSxbJG1gVWQURkAEVgaff
D2SfOWQNh9zevTvbF2NjbU0iE0gAEf67f87E7raaVFee234ZOhepnfJn3bHTAP8TjyE1DV34GUnn
FiOmYgpGaSDJBuJNWe3iQUoxRiwls6otpARMLUJG0aGrVx/1xAXBs1d5k9hiwlUvg2etGL9hrusN
bXoA3Ih3zel1O6XOUWmpyif8MKsWs/YFX5RsH5e7Eb6K+Zg0RCDpXiCTuJvJA3+JlGGkeymrJYxN
9NzqGOSlI7YCCve0rbXJNq0LiCFth8Zu8R9PPW6/rqWc4qDdBTZza0zVdjSTdNhXSetd14DjqY2W
YQh5eSHfuRU1c9rtQGxIX7ot5Q7b2VaN3nq5y5bOTazsAQb+iNblZZG1pxKamaHl6mSm791eE0TD
WAdbJBGazUCNGLzDrd6zdtiSgS71k+UcTas3JR6hsnFOyCycH9F79J9DtubP9Kn5uSEDIXYtW8Fk
0wrA9nucHFm1Tdv1DHolZeU77bOrJprEGy/nxX2lKaekpYpTymiTHANGqUbjJlqKZfpEyYl4lcR3
+12QFgK0OJ/+UU6SH0HpunfWgAvymr+MijIBXZ4qXAEt/GC3qiXXJ5LlSdhEOC5VA1dpR6WiGZFL
VvUeHGidnOyeh/CZHeqBtjTpCJIdU9/JvSVskW9paxEdq4zR+GjJqNE7o+0quhJKWX0Knal6SfJs
As/tBnl+iX8jBTJiDZ4X8+S28WsHUo8bVoH1K0VfRbcbKO44z1MJV0PmYWHThFV1XycHRskmsvPp
SLddqbdp5y/M0dFFTs2S1QVXwqtV/A3es0tcA+bkFAYVTXOkmDqWF5UcWEx6a/U6W5MXr2lCY5cN
A8ZPVRkUjWSBssrz1hLTvAmKuTibDfbzneY1huUpxVTTolkQBiTcJuK0MXARJ3XPSzsnwvSsAzo2
GYmXVBBW2rBfQiXIBhOqbBQkIWSobYpid1VhlA9OIAFreVYknZ5uvDLyuHVMohUx9bN4pTBrhlBe
ixL4RzCRPNnToOznO7j/9hx7VF/WBH1pwb3CL+aqQ63HJbgZp97+5Btd295AUE6TR2vovfysA4d5
tpgATTboj3kXV3QDZ4A/FBIt2z4mGOQ7qF5Deu1jpraUTCB0WBOcoL7+rKN8vnWyMsOHiQUkHHa4
nbxh04vEK/ZuP/j+rp1aKl7pH0H6y8Qaqs7FMpRUEwkPumhqIdRIcwqcY0gV97BhcZrdG3iA2zgI
apdYGnomCyMepVEchrT4kpRPaSxUSxSQY6GK8Lxr+8mm6rWKavj+5KUJK4IupcMYULWa6em7sUNs
OZvQ7tyvZsHw/+AqsP57kwr1J0V9DWZaXXRfc2cIEA2cvNk5rcnreVQRBgNmPkZcF2F7Ttue/8BH
Si6Tog8RYOhHZQIpyt7ZUn3cHXPai7ibC7nWUnq1f5870j0ZBCTnrW+W7iW6Wo3Oxyh93jDCFOk2
LwtMjWbeRmeEWRp5yVSNRVKROdI52Wab3LvBwjee8B5/pfLXuqKRIuhOVUihS+wSzSTT6UbjchBl
tLRbB09mdzMlAzUEHl13aUyVKyU+vq8ZilYYzJ+lF64AISI0DFIF49RpysoPloKjh8utkYclry2X
nGoG7jzHETTGHvn1OHUI0Q8sLq8XlefprjW8fsYDx+uOgAeM2mzE4BfmfeVcQK4yzskb2wsnIsII
WHW22Le40TuS7vNcxgsmTEZnhZUSsQwLXEGSwdobd0T/UbuW/9y0dIeTOuzQd4IKywMaxzAAlMja
BpNemHR0CKiUYFwmDLaKrZ9GZmxGFaWnqmXkQBSJUF2WkdzZN4wtsOP02QAeOq2MGyp/Gyzls0E4
DZspKl0998m+c4k8b4wlo02HyI00dzO9C/ZucJz0Y8E7qz5zUzuzYijIhJhk42OVXdtrtkigzX0C
cyDjOUZx8I5nf/4g6HN9jGjue6tGbDex0bFmv2CnpULCdDqvD0tGAV0fTpl78oRTfdAs7KKNnfaY
osFksuXx4QIHGzoq4AAkeLguR3JsGGX4GWxyEbQ3fusjKtKCYaPUZZjOeKCEn5aha289o6wfG9G7
FmpvZnsxg6C2i70GnPAWXrbWO3elMd8GbVGqozUqVxww4ksEH07IlVNDyTjL+o7uqiyU8KA8r5u/
QF+ouRI+KGReqkZbcQ26MaIdxKPlAQvKhvwv/sFqqrC/2EBJ2g3uQNM4Ik8L3l4jP18Ma0Ygxniw
19sKmhpXFTg4stli1ZQxwYOiH33MJfYS1CbD2qvWDNIbJ3VrdW9YblHKGAjKEJw1/DsoOBo8VEg5
OvW+/LRKP9XlFq/xGJ66vmHotcVtD6X/SvfO25i5ROxVl4Z1hR8292kX+Lbe+0eWgP+ZwpMVEsr5
XSjoy7N8TsfnH2ew3/7Md+nJCO2/Vrw/m19M42QafDbY37Un6nn/YgLKGpyHuhdiLWDD9F8OFO8v
k/ksAGeEL9PEB/Mv9QlzSsCSmv3BCms0GaD+E/XpZ5HC459VKPFxNXB8tjnrnu4H40BQssF02Zft
ZY0Rj7Cidx+Qktw7SS0ufjgxv9gk/7w9/HYoJJnVqYA4gx/i3Saq8Z3WK3CC72eMeDQ73RatOGSh
/eDK5HwIjOM/PRynHBYWzxATKwKn6advJnit6Tn35N4fnQc3CXdkmMpNbuEernV5iYs4/W7I+o8q
wL+fS47IFTZXTCepr3dHnGTvsZDjiBnrOtZl9MEQNU/KOvqDZvMNUP7fasp6KhELGZ5/21zxv+/2
cF7bSEjKmlllmvRHRwqxQxinA2xqU32GEVOce0E/PHi6aOFSTKdMz/cAPz5PbvuR8QQBU59hVzBT
kqR9eW26CY58OznVXifuvBEkxu8vxjvW/fozA16KBYbLEQScIX7PP/7OCp7FqHxpyfR8uPSb7kJX
/U2A6+6iClgBZzyiJ89xeYpa2LPn/k/I53eKyd8fIFqFEwwRCHPc1T9+AJVmo90AINoXlmTUWqsG
/oub2PtIDduc0d4mi9JTZBnEOAxek8GFnURnGLSeQSadN6ky4sFcvtgUtf3haq5f/aeLiSSKo2JV
x6igZsXz8yfLw6xgll1V+8QW3rhbEp+3Q+p4/YmtlkmTTQtTwWklzi6bOqFt1brOH/Sk75W0P34I
HkSYlHimeCF6kmu/Oz3FEpAty2lkIyGRvhmF9j4vWntZHFWBeSL6BJaQdLO4odeq+mQk8gG8HWgC
iv1qginztJtaIDcLXR93/LH2DKq+uSf3iGM/mB7GZEzicUpzrJzon1HbPDRLc9JeKj6qZG9PTvjA
hCYzdkx5XKYylT3Nh9IoAntX6CKnuCkylvHCbrC/sbeZzBe/HYLpLnVK64VkbXEFigojraWN6BNw
h+Gp558nCkbMF700c3vVL3IJtrUTLIRy2ITdFHXO8KaNEr2n1Dlad+KV5vh9T+CNblCvqmqcVLoi
ZNX0E1wUZ4TS6I9JFwe9FM+9MSQfpKj1iceQcHadUsuhHkq9p2bbOJh50KinfiROddCJqf0zz5+i
AwM6cQp8SaV00Powj3pCKpMw2teKgz04lC3gGg/D8iLrLOLuwhzesJAyThQW/IayH5onnfbygmEz
0QiMHizOSt1xP+fTMjWHcmxwrchgeCNgpY++0URPdZSQPguUUX2sAx8M4RLNl1aw+mis0j6VQ84G
1mhdZIbWKbARULcoYglv7CzDWFJtJrfRx7pMLHvf5xONeXR1euRxoi4xN50fzYfMBs196OeQNFOY
tqBTrMC/iFD/SLiXdv9CvocF5Oi1+pS1RGp2RRpwMcOeJuWdVFiuY2D02bDnXM546+n4Gs6qzpSn
KM1bvqQXisnfjvPQ6VNHFZI4tbxOaI1cmSgN7av7jH0hu922y3iViSq8BuWl06ONJyjZIq8755QR
NkvM2tzCaOMMj27qFSYQ/F49225XjBuraKfuTEgr8nfTwiz5cukJeWxhn7pYMkVxmwiXrrZRV8ZD
CvFqzTAOalt3teXsRjEZ+Yu3EMiJ8Wz7yx7sjN2QGQCmpQxsLCcoavNV0+dU2QbafQ2pcUn5tFaN
MBEwWTVFfdl54XDJiSveJImqnafDmwQaSeyU6SOs9EuRVcHXJarvW8f3HoO6EucGSc1j7rD5I/TQ
lnEVSvc6WXEXlCfqTb6AFprpqdpCp/Nv4dVlJ2vRNsWaUQoLI3OOS2uqWJducZ4FNkHa0fUOqBcw
fVyUr8Iuyl22RM1j36XNc1LUT4aCWmI7ujyWLYWIlU4wLUzBi5mG6d5WOdxgcn7xgk9908vBuEWh
7xUOdpBkKss515iXmkmdhfCTzme3s45GlpH+IOtwKhrfjRtmA5vGsa6atcQen8q1tsYLy27aM/Yh
+7SoFJZuae0W0j9HRuv3rLLDjd2DGpqARTU1cRWzcQaGa5RUqn6wTvMYVKehCdvLUuX13pn7GvU8
Gj/a/gTQrrNv7Ll4K3Dtnqw8Ldk5GN6DYVotzLAoP1cFgki6zJdUri5viv3PY8Vz86Nk34Znvq+2
01Dfplnpbxxc5OmmklEVWznNQID78i0QAUy8VeEf5mKUdNxPBjeuyy1WQ7a/VZTrEOrB6plv56p8
oufD2fvMRohDtNu+bcBze34W5hugCazaiEtv8ebczQRr2PeHc/RgB527ref6rBbWQAl9SlBxMSt5
VUoju4O2HAN9/eQK22Vp1NTnvicCaouKxSOYbIkrVFFxnvsYXiwPttWUQadrcruiF60JTo6eLxA4
1b5uyvyqrvJbArxEFynOrJcdugcZVhTQKyKv41tmYMhQQw5Owp5DYHOqfRolbFk2fUtx8FsLIEpa
nqqBrBncnmCPieRr4bZBHNqyu7aEbOutC/rt0DXZ+DaknOsNxoZV99N4QoKZZcWmBccTN+6HtWkB
Lp9aLlzlR7ekefWZ5Q/dlrw2hPYicD5kPCwO9DHZB0O29oU1KGx+Xf1F0Jx1jc2jOhAkXq5ISEGB
StNjiGQpx8YfGbCohUZB8BkXlD+7G8Jj7ueKVPnH0hnqs7JW0YsvB/W5xOGzw0VZIFwikF0MQw3f
LqNWeRu2pcYh4Xg3XcOqsACL8bAqRntrTObrkMaPuAucYjd1nbVL3VSf5iwiv2KbjYptmqCPKc0M
+wGU1s4q2H4mTvZJZqlzEP24RBtX6v6KV7L7ReVRQzBKdhdmVfa7kCreNRXC30+R5iHPK+ZsTvcy
1cvZ1CzPiDXURlD/HLd8BeARyUvP44moRH0X9Q59lqVz41CZh9FHPlMkWRzIc5ox/ZJrDXa6s6Zc
3iyZf91m833dKxuxyv6SgnnZTjaGJ+RJj2o/ofapZWGn0kbc4dXYeEUpIFd2L7qc5bVMVHRKMEgs
WAbdPPiSWzo51AJrD7MDEh0+lVeczs8Y3LKbha1v3ELieLWD4i6FC5dGyxC3IaSUFn01NuY+fyUK
ZZ0GiQiWR1l0O8pS4esLoWqWYxRu02ZwHaZkGC/NlgdV6frjvkCP9ZPIetF2Nz5ndsbcihCtulpI
1+wzxW8dGUi6H1lt+FcLdxeKjc0tc1RjUT7mxtCV2yicHlo4SLEMe+dhKsM1IhyNN8kAXXOXCVdu
y8aPgHkAIBz50PdlQzFkJI38mlgaagE4ozzHXAlPbib792kRi+8S7nUx5QzYzz9wJ+SnEv0MSyBU
r1fhEa4hCukNZLat7NYyZnL3LT6wbVPVPBTbUVhJzM83qdfWKY+oMKmrcKvRBllL5A5rOuomcySM
DG87JBQcqSiyKaH/Vkv7mjaq5obqLSYEdSWbD4lvEOBuPaAEx0VFK9CAFM1Dk6PKb6weE03c0zr9
walIHW6QVfq3Hg4pVcCGIt+JNQ/jlfT69qHsFtZ6mSw/08Y3br2l5CnUGtZF5RBig8jUuGeCyGZy
1lSF6omDS+8yDPPiK1OeMt2lUeacen9wLiqZhcc2dYe7SFe4t3Lez08Fz4C4dwGzqhHRs3LVeZu5
rkRxHWoeWWbySQvlHqoqmc/7opyhqKbtJfgq90Vk6woTSa2OPut2Dt+Q+FCce7XczkGaHOvUof6I
aYpzsBUKYc99b+2nBBvdKpkG5L7rJYfbVi7pLqTa8qawU3+6Q3DUZJ5z0r0hL3ICzIPDX0uKNFZj
ELWxH1XpbmGVQ0+fzUOmGQpxIYKwUAezrdVHa66iS7ODtBptEwRDxt1FxqI2c+qseiQPSfCVrdVr
O4b6HlUfJNRAUoSpDGGxradS0W5taZpYPhTPcJZJDTknAIg3k1wfBk00ai/mubE2YDfAuBkbNXdd
yQ/ioCFHXQ2d0nXcVarcYYWtd7aV9R+NzI4+9vzd2Q79otr6QzndWuwRwMZlA2QkAIOlLoeLAFfD
Ux+uw7ugXyBMmeakPrRa42+U3ZjAYk0XhUMWU2BzIsKWuqw7FyoJK6Lx/gci1yzE5OJdMh6mFDPH
UrILox6nKpe22Fe6sJKrqck0hPzMk+0rT3jGbZvcsarw4LQ0VDyYaOjlBwx5xUlPxJnZEEaQgGAp
DR8EPKmbKgiJNwYUTt11toTY4OpiOM6dA53KxD2tO6n5oBD3l2JIcPuiix4mghNXk2wxUDvMNs5T
UpJ5zFa8u1+suf9UDANROHAMwZsdiflI3emxM8lnE9foH1XFCycgjfE05G1+tOeyGmO/HJYDddbZ
dkop6vTRcHetUvYxM0hTs3jILoWk1D7Bwk89suz2SQMFLkqC7ish92GEOJjW3DKj+bBkwXj7bYv/
jyTA/y/p1qvW8Z8FwvvX+jV9Ln+UBzGV/ZczzYDzgzfIJKPt4Y5aZZJ/yYPWak5DuPrmlvpuM/uX
POhDBzJJDiGlAPZx1jK0vwNqlv0XjqPIBkdk00nDD/+fyIPvNLuA+kUySlRzutiECD69kwWahEEh
rvdbPzesj+xZy0e6UGgiIuBAJ7YLQwWzKhyDH87QL5TCny0K3rejrkY9K+IErDaCnxWRIIS119XR
bZ5YjFVTr7ubZRf8wZL0y4PgzsLYQQSFSoufD9LZSRemQ3gr8B981IHsH3jLKf0HcednZ9D3rxJg
7uO0cBjzvb46MrqRoxuCtssIZId26t66YT7xtprNI03df+iUfCdBfjtz0Kf4SUX2N0Hn5y8lCmsO
ljG4tYTVnZvKuQcX5l30Iyimf36JfjiQ886r4teRPYISv51L/MQZxKSNKY0/NRn+6tfHKpqAUkBO
Eu3w52/jp/1UZZl/WyVhdMd/hC9DoTqdlcx990BlIG+4fpp9n2X8Rxn3vVT4/STijKOzzfOxFb07
bFlQXZ2V4S3DPdiARCfgUAyuS4DCc/ZLE4n7UUbJrg7K4MkLgdJ6TpW+5KkfEMVMRkVf5uKeF/YY
ns1ZaSUUWlbkJn5/AX55br4NDRx0Q+qHfj43o5RjFxXBLeAZEudCLG4cFmSWKjPM32xniW5aJgt/
0NR/cc+E5mpTdfBaYVB6d2b0kvVZo+xbR87teWsTKgHKNP9hTvDLgwCKwlnCMxEl/edvJkE6Zno0
b6MKm9rgSXOzTOF8+P3p875R+X9QPLnKAXFNomfcKYif7x9tIPMKyfv5AtI7xiPpefPHCAJwcybx
aTOxDyOsm6VFZJ8djEU7oFWjrm3czrFg/Jtm98ZMJ0m3CyPAedMHbhtuAIMVwQHSSFBtC5klF363
hNF2bpQBnXeJ/Dsx61IjNzjJzVLUA91h2aCGTRTl7WPgV+2jdCt/3mBfkm/Z1PPS9tLQnNbATs/o
GTYAIXSjdZ7UJCeMGPZQPAytycWvXOvE8NEZdqk5Wsx787y3t/R4LDgQEadwjozqIjVm57ZVYWJv
a6C3z55V5Cpm7l5YcRP41iHsHGfNytfhhs2NcyedzlH7HlkQocuS1e1KSmMCz7+wN3qWpAv62Zs/
+1bL/Lbs4IxuvK6FIo8RCvhHo3Evcf8kw6ubIYvGiBLGl3S01ZtEUjuFNS2lW28GtxaHCBT3nMfo
BAulihCoKhbt3GLpud9B0j01OhseTIf2v31aD4wrzGA24raHML6BCtClu0Q0c8Z4w8LBgZQr3qho
q/QmNSw73bERWJoLe84dwoY8wjTMT49cA2qq8SoVeDu8FK53jHxRBGfJ6FKaoHAFfq4ZdqtNFakF
BkZn4FGQIVNgQnl1dO/kXncDiL27aiqOEBe4UR/qwo/6Df6a8JGXSgq5YjKzTcj0+lNozOMF+m7o
bDtHsGueeu+cJW76nEVwHFAFsto6+LDKPmJ6r4t9LrzJZ++ixos87CexI3MlS9wI7ZwcTHNdxFdB
NIttFs3QNzOT5Frr+4axD0LZWVvPT+vn3JqI7zpG3q97vrl9qfokIHqhveYKS+dA84JQqIUj26gZ
U1XAPFovIv3iTTggNi5ceBw/tdRfzHkdf1c94QlHCfspaEcW+bBk2UEEIIaXuOlmp9vKhsV3I0a7
vOzm1fZdeXMzU54QzvfozcMF5GPnjWGar2+EZ83ndipQRgsS7pD2bPJhoibngrZNgf2mGq0SjWyJ
BB7W0qMvaYV8GmCw2ChuIohkZjyTbsmxj4BgJho1mnedVdXcYqacQcZNs40IHDXYVnSq2GKkJjz9
Gf7eiOMy9PdGb3LfMAM1cYv4VBFsyw7Zd5c4o/qSK8t9tPG/fEZ/zu+DOUBCmUBD+7FtjMDjAOM/
ukHl3QpnyV8iVYXUD7pRL7cF6sKpUfyaT1GVqSvcT01+yOnmOI1VQ7KF79q+kE3iAi2hV72YOPg+
8Qn6p3oKBgwt9RKcTRj/BBvyJvoclU7ibfQk/TZuI/D+xIpG/SmphyXb2ZxbkFBpJMQWmLV5WQpT
fs7dZcb7o6riVXMZik1i1dMDIZ3mi0/f5Sc6TLp2Q3dv+rntLfeDctw2xzJf1NdFnZJ9Nb9RPLCM
CZyWLm/CuOeK34SGR3zRqIP8U4J4e2nD+8MhaySez3gRQYhNyCLn/VyRL9o2Na3hWyMNvMfGnaYH
s1x/g8ocP6iehFGse7IKGytvYRoP9H2Zcbq48wcQ98kt9s1SHOjQgHW1WKPI4WtDVI7recouTZgr
/Qb8uqe3zGrcEjG9xhk6dSmVBMLLrbdZsk3eZDyWwXHIPo3Y+c5gaTPbnm+g/JW3c6M1wGoPzYGo
xJpkBB5o7kbP7vRGGRE87r6sIds11Bfc4kYhNaWQ9OqdHFzvpp8rw4nTYY0ZY9twz6ZiFqcJE1V4
ifI8tp+rUWLUi107T4x9VBsWT6BVCIwCpnxelV+EUkLUoY99qbHazcxYUIaoIHbuvUqGEoh5b18N
EtMrD2cHw6QxYfI9MyJqFC/7UhQAhIeaO9drbWYUAf+fwBp3hWI3Gbb8IKKlW192qeSxyXRoG85g
qneTEdjnlsNmtG7GyN2VChDA4qCAgFbvIPqX7sp0R9GAeZdP5rlRFxgXTSf1P0mv1Bcu03Z67hZ/
quPR8Y2vDLT6DyXoIG/fK8g+u6Yw889jVYkbAPfTK11o1ivrbxfORZ1z6XFmZjPYlJQQIrVmpdoZ
XehSv5Jl9Q4jsGtaH/BbmQ8d4FtAurpP82MXqnTYLV4uzLh1GgLFRia12mRthR1mUKWX7oOycL56
CPV6awRSqKPvwbeMFYFbO17mxFRk0loB9SqUAeM1lQbHISwLa6edDgemGXVGznRT0F9Bprd7Kooh
UFubepKnBI/BgH8TaP15gvGTQ0QhL0r8fPyyXB/mN+JIC/HNdbIEOzdAP9Ivtf+s5CzqXUIekaId
0QNcjdIZW4+EqF9CIyKNu1ekCnjFDz3kBscXrbEzgRwStxtHagx7E7jqBtkw+eIo190MRPUYYieS
e8eSvIj2LD3KZKftBJASqxnpxEGU10PsFl6GIFIh5W+8HFwNjseFtF80NkxAcubEAxCRdO5gNPGr
3wUiGWmTcTxBrVtVph09HhmveVKFfXdp2lTT7nvwaROtHQ1vKvQ4XRzzpPaNC7Mk5H+meBXgyfVE
oU5V3zhPeARCyjX6atoOK/HJZKkwbwaIJQkB8iBcNQ5iSCs0U0YP9J3y/rlerK4EqYrud0tbdPDZ
7mbCx0nUMcCFOsbk3hKJ4CXkELfceLPoCMh3Pd9sIe5HfRjD4Ws84ZYmyeowUHUdn4WDM0/V2sM0
gTBKx8ECb+qx3os7Mmd4NgO3Jm3rYL/DEpsSqJfYKt+oXhypOUl6MpzKssODrRND3eTaKdSeLXu2
gCRVrXGcraK69w1nDI9SzwGyNwWa/KE+auzpTGKdzx4TnQjEe2+JqoOM4BTEIy+Rel8Ochy4xORz
t6058Fbr8QPnX6ZQowzTtZEAUpzBldJ8M6X4+aCEOgGOugXOvdiPlhmIa41k2ChRn034daeTWlxK
L6KoqkBGp7ZT83NI29eeEy34CEQ38J1iEgfzhFuaR71XwlxjiH0xouNOkADMaIxZA49WPFQrsGkx
sBfHAy7M68Li/bqpkqV8FEtU0K2jFoPnMimk7KAM1tmK2ocH5Vm+PK/8aRpOTN4FylmZFx/HfArK
07d1/j9Spf5nGtPIE/2w5fm3VrX7/FXK5/918drUrz+LT/yxv71pWMlsyLdkWiILOjW+j/8Wn5y/
HBNTDm4m9mGEIBE2/vamRaCuUZegM+ETIeaDBvG39uT/RSQS1kjoWfzM6O37f7GmEUhjr0kzNYEY
Ct5glbzbB2oGPckSnoArWs+6woCwEQPpaH5LzfdfyX/c8r/fcnIotCZCNxZ2PJ8U9c+H6i1c912n
TtJzwTCHkUNucAj/sGP/9UGCNUvEGQIX9PNBwga/KputUxC0896zczibGDD+cJD3AtC3b8LOnLPG
3Y169/NBeCyBF6jmE/8dZAyPeA0+0PlWud2fytnffx2yogFuPhRGvK/uN77Sj4YqIsxzlszNqWAb
TGVpWjLpakXTb3/41f4faIHfDwMca8WAAat594UGf47aIG1PeTI4D2Mmk9iE//IHXWP9S37UAjhf
wDiwCfLu57u8V+mKaBmVnt2jV836MBLvggfDKKncCj7VSTtt9w/Fx/WAmNEgiAI4A8Xzzg5n9xH6
DVkA308qBposdA14Xrvfn7pffStu7YDOcMqiCff+/FsIBrbCaFjHKXfptvWoCSZBNG9cw8y3oRR/
ulK/P5zvokn/+IMoIedNi4GHo2LRZxYYsIcWYHK2jO6e50j3fd7wH+/Zb3CgdxfNW8sdfYdTuHoh
fz7eQgBvbFR9LPVcMzM085d2XFJwtQKGZyzW0fEGD5C4Uf7k0znESoJyPjXKx9Wgsmy1602SQUkZ
fGorS9MCkypoxkpnyY3bU2NDbciQP/WkYbFh9Vl/HBthTs+CsZNxi4Pf5tg9zp0/XLb3tzB6O088
XHg4Jn3u4nfmTtaVCYvu8Zjp3juwr5eAUEN6SMCo/kFp+/crFvC04xnPgoSA4/qM//GKJax4aU3q
mV9SIWgwW2WYpqdXFhf4woalVf/w4bR+Mw6D1dPHjwt87+fjlZ226HGVxzona7bMkz6EoZqPpanE
w+9/+v/+cOJIlDFgvLYpQ3jfUauo1/HTsTtiKlvivm4MNNh8iv/xQdbHOG9AXhu8FN5dqFHUvi6S
5uiogAgBZcwbFtPW/vcH+cWvwbM4XzaIOKqQ3j+abIfJC46l40R1cywUImORplSDdN6fPLq/PBIH
wJltEt/113P6gxXcS9m6MJQ/FqHML8ingTFv6nZXzplz/fvv9Iur42HEJSzDPhrr+bvfHft6W1lG
ddQ2bbsQaKY4D7LxD+/0X30dMJI45U32tpb37utgh+rMPhDHuQ7rzez5/SEbMHHl9eje/F98HdYn
eNptBK73X2euUt0luOCMKNcH6tEpcXNJ3f3+IO/1fu4dvgkpbjb03O7v9X7fxP8AB+rYBNGzh43o
sg3G9nKuqFOo7Ul/tUgy/mGY9MtDsq9mFeFgM3s/IcvM1EMiKI5ioceLtqR6b85WdfSlro9aDy2o
d6Nq/vA9WW/xO/v5uc6C1KGKOSJO71nvw/RBMA4pLWUHCGdpuJv82fzSN7mPzszNBv1IsIcuBj3Y
G4CxwyfHlMVLhJ5Qb7TT9LCPWVZetU09X+tZLJp4TiPPfLXuMsOwqOOQRxAVnXx++i0wHe8nCAgh
hpw+ovwLnDDSdeuFwW2f2e4Vu1E50hbVTPneQv3p7/y8Dktqz00z2JaLpDE+SuxqQA0WU/bsFVZt
3tk5fZExEiImRp9RIwg4q3jDrtD1Z4nmdO9kYjQPhjLadj/Z5Du3OS4AcxlWgJTKTLbVoxns+o6T
EQdWNZ859hqCssIRS0hfJbjzCA3lp6mE7d9AQPrkO5rseGVN9qlWInnrXK93D0oMONSg2Q3Um4hw
4uMU6Sv6TQ1HajTxJ3p5IPZpahFpzjNTX4TN0DBkCBB7YtoPR3+bUmnVHaO2gwjVdjKSMRWSPRcE
s6VFUlPzEO+KSc/Qt0NiraUb6CIuAhJiMRyCOdslweJ+RAFn+4zYUb1leDSuEGMwqibOkNx3HQ7p
OM2Tdg9MjWJco1bWV5cktrEpe3/6ZKYWNnjLtRU610AivI5q/dXQLVDepOoLIuIZ6SwCiWV3TtjX
FLGeG1TSpKsH/5hqnI6k6QeQ2bXhUUWx4Iq9G11/pCxKDC/UpSw0AripSdnVIqeHQgfNXdYmMx25
s4Izdezw7+Ywy2Yro2ASJMAFwk9e/G/2zmQ5bmPb2q9y48zhQN8M7gQoVMNepEiRnCBEkUQPJIBE
onn6/4PsE0ei/muF58fh8EAyWVUoIHPn3mt967gMMLRWu22tyzWb6CNlhtEecK9ycF5dzz/0ovuM
CrtKjv7Cnic6Bjb7zpmY8wg1jNC3Z09FHc/arW8YaR+hJ7TOpF+WD4vjr8+kHxiX/jynX/ALzWVs
a0U5xJT5zhL2Y1N/Tl1ShkMHJhTmDr8ddx47eo5EWXKcER7ZcHuzgDzDDSmHlwU5mNoRu1nlO4uQ
mq+Y3J1X2qoEIRKSu6wR8HNRnxd1ySNeO/2QQKybq3e0mSxrQwU5nqTIOvu64mQ2Tko4CQly2sDV
XslTYQxGVB/Ar6ov7pyptmSkcaCUnN4sr41GlpSB3vuEt8EncoMWqKOvlykeyTTs6mU+ibTpiF9M
jHkmrQx7HvUQVIBREXCCpjY18OV7bklGCEqkMO0lKby+lojnTAU5D5I+LoeMNW2IM0bYVehXuW58
WpkWkNPlu/0XzK0tkQtz2yeETFf+Q4WCSYRNtqz2PqCXnsXkdAUPTCFnbKZdbpJAmuq2iBymLdDu
raq+F9Dm61AGxsDIxhsJQUVaWX8r8dveVfnqDPEy8aCTQOLVcErc2n6vlhat8cowjf8C8F0YFztd
uwv4LsilAw+FjNAqWUpyp0m+uQMz5WjJCgJN6f5U1V7g2rHCihTAGkFSBnjfJjbgW+Fbct6L3MNe
2y/mQnJakvaC2aJTTQ+zEnB5dqJWLV17AnGK5CJZLFRpsG9MRlmGYWSXrjnIP3fg//Ze/kWr5Ifd
+5fey+c2bX/quWz/+18oqj9AWm92O2inkKV1hxr4Lzsg0GmqfR5h/vGZSn8nBv3bD2j8YWAN4q8B
UZkbl+qHpovBHunSKqGiogmLnOEfJIVRVv60/XoQsW02XdQWPq0fft+HIl3oxBp5xbuXlzY+MfIe
LryisRecuHjGop7EkPWr8NoFvyzMzYuMYC/MbmhrCUgy6ncPH0iJ5s1NmInOyUNBeMRzNpXivs2b
TI9Nc8SnpjsdkMss1c0mdgMlv7aa2VkozDV3CXUzS7swMGBXh4w+x2skvkwVByI+yCHxvaYnr9tu
byw4A/Rgu14XMfGeFqlTg718a5DQG1/o4BKS0A8qQO9d5Nl86fplfmL+Ueu7qTDc7r4xkNODsk8N
997SSAVDNaz5e3spJxBMVVvO8TZ+64qoaQXmDm8SCDq9NtPGk7swTwWwEyD0nN3GKG4H4sjsSKZb
su+o2e6Fnqb1JSFaJfRQD5UxJMMFnQz02f5FK+a1I9VH4jhJy7a8bh3bOkzMVPMbhduXPD8Skvoq
Dsgnrbcg+F4t1/04APYEH0OSDxETKtixVME8gcDoJBdLLhrgzp03fq4MhzFdYDZ+AOtq0UE2mFDq
h1cIrMxaDM0V98iZnau8AY3PiCbLMauvFjmnn3CzGrjv84TRB7md70hm03OFS28Ii96eYnYvQg06
0sPavVCGA4GzTl/tJGGYBftrKOOATjr+hLoy/D1nSVrYU1P0dz4wPefAMQNMag+k1iK/lX59pJnB
mp2CBMPYYSkKonvWmh02ZeQCVVQvtW0ekqTvOMFTErtKyV3Q4/DvIxfcEGzaImBDabu1ex3wv2eH
CVkZ0RE02+zQY8YLW0Mf2PiHbgjuMVLjZkKVQGRNUS8ro+50osQRXfI4VMAhIlZX+ytI5fM8mBtx
4Ilknt4kY3kHd4oPNpQ2BcrESKHl9oTPEwA++mL64NfPy0oRC64c5lcYBibv3rVG4tymxSPHJJFe
tkRWn9avBJoOioBqk3jfgbBIEZk+RohYugI9ed7lbyvgDzZboOWfzJwE0Lgd1val8tPpPM2ygCxk
at569x2JQ8RP1TzOjilfirS0GcDjD3ozFQqQ00If/gVeVHYD2hAMQu5NBUOI0hq3aAkN84kSxEBj
Rx+/g1XQgIdl5qYnVaZEmIR6UxBmnVMZhobTY/HLICRem41jk808A7XdFZac8MaYal+lPUkjtY5l
LBy1eaa+YSDCZE7qWijHYaubpFs9kx9SPmlStjKi48K0CUt7/1ItqLJDgruoVPXWQ37g1R41E3OS
Og5SGOURNoZA261GwVtFAO/eWQVgxchdhXzpGXd1sWerghz3IOkPwazwhfEZPHxMkNjMaAlA00RJ
IjOGNlJq97Ijz465Zp68VZwiuz3jm7S/QNBPJjF+LphAATPzT+uoZZd2JcCbF+RLvM2kZt1nhP5o
oeC+70M6XfVtugzBGA4Cf+1amFTPivbK13HMumfumJlk7RJI1bFhRQH+lpLw6w0EslPvp+49+Tcd
438MZS5YmMYlv8dotHN7w6BNxFcBU0+Ve9EaI0MpEpkErqEha0BTVE0/HL2Vdh+xSIoMUTfo7UMT
EAyHeal0DlleB9rRbbfR0Pdt7b87/L/MrRn2N6peVq3sf+7G16/NTxv99lN/bvSW8wcTEkb3G359
c/fTf/hzoyf1E+Uu/3jIIonk3A64/97mzT/YytGKGghSLWYf/Lq/Ziv8UGDRLKFogGnI6dj4J9v8
z0d7lnDKC7Z4jPi0FGymNT/3etLMz2avBzyIz+2zQ2B2TDJQddY2iwSxkrjwrFVn/+Zo731vXf7n
aL+9LEMjpMn0L+jMuO7Ws/mxxRTAG1sq9UBORVNglvTT+QCfPHlEbEI6YaGraQsHrqtPgfKQGdfZ
6H02RSFfLHddDn3ZWs6JKimn2eLmhXEQo3TMB+I7Pcg87jC/knGWn+FwHfQ9awO/ooBpDTx5lHO6
F+NoisPAkOEybUf1mMgA1ZC2wES6ZOBquTF5Q8t1mnIZIqjkznDQvPF7snJJOBnfdnnJGMHzOUjN
ZRsxiTZIp285xOOkcRUEkneZ60PyRNybhT6MbB7dHyLm2TOT2q5cAa/FDe3P/LTyFQ/VyZ9JPHpk
PWf2TwhNQkZxPzOELXbCN8fgW9BqCQz31RQN+0Crv0wMlJ8wu4rmgCOwd24x0FiXKNWm9IG/AmSM
JiVYtT0maALzptGYcboahXPH0jE/aH5lkgq4DCtnkExByScBsEc7043KY5VGxwbEt876+RZ8FThp
JCd+jIRSH4iGGvVjx001bDqSBJP6NDv5YaSJYZDuWWuXeTHjo0LbZwksL06KamBo3et26qd6b6wY
FY9zqmUAjlo0UyHT4iCIa69hZyQ5rBz1aBhQ3X0SHFSzz6QavaDRQRUVTI4/ES86kbddr+4zcyam
1UWRatQJzthmoeeMmYyyYCT4CUsTdLBSm7GWJfW6sE1bBtWlKerykYOhepKerFHWLMbi7/QgKRtk
M4ZN2r02IlZcaLqu6I+K7fibr41+rstKJxxgEvfUYS6h0v6ihbC4aSq2TSspXEccXyRCVRnnqYCR
wXHmd2BcttPz1Qb/YmZe8TZOU/1Wj5DuQuhPSRpliBbfBn1RGxgrMyMvbZpdl/EsRmsrzKMA9tJF
oiaiirwOO4VO1Nc0CLBzTBcIBOUSMsXICPn03dkIrTzJXwkmms2os5L+EUuIYzHJmsRrOqR9D5gp
F2dEcnf3tjC7bq8gE4H+thwHlBOoIu80YRw9EAAbsDVvyahe0nG/rD6YLgKxgfbFVQnOe2ePqXMb
FLg1UWHlt1OaUODoMy7TnHHgg60rgtKZ/U8XWl/wNNHM6G9bVH5DVJWTPPPyLq0PSgqADJkOW6kV
s3cwiFbjhWscnEFdrgkVEmKhsLJazM++N9A+CFZej46bNW3uR3rLYQ0RDZrhsjEN63IaQLZPioo3
Q5047ldABKRCtmP/mb62+FSUaaswZvbrZTfXkOOcwXluMQ5+sYKE7vpsFuMNauL8rijH5mqtSbtC
LzYF78BKN3HDPHvWmZFWJPT4U9c92gm6f4JyXe8K1NHyeSE2vGMxkMGtjf/5oRzX6qvNMYSSLZG4
76pWI7PRV5VewlevlpsWiDSSlID09Fhoc0nLixLHDf15YHCHuJWOBzKRBYWOoTKSAwqn1Pfl6HeI
QNzKAW9fASLDRd/pZi7eidyY7kgG8vq33FpQUKbeKi8DjiwysiinSN5y6qYl2LMRcKXKFHB5T54X
RejKRAiXwgAoV8vsJt8DgcgNEQqnd0awBnzUSzoLjvNaM1ByzoYUgQ0APDEhla/WNZmXWE/nLXfW
7AMarZEOnjNP9/6KWjXynU55816Ng/bAl0wlQ6vNt6PStTIQagMZkJDGJBnEU4G/3ztyzsQ4tdeE
x3XZa9Pguy/uCLPqAMNo61smgr7pFk/gNyxFxP9qDlLUdRqKy7YH7rUb+kmuERmKxgDw3syQBo5W
D8jBRl/YmPxqy5LmVWlzOuSWVy4eLIo5soW5Ghqqq51lZsneNVsdgWnglQsAfSyyPTZLLOpn2xaF
obW0GEfRBOWQHK9+jdM0yroCb/qFJ0kHvKQ0tCqq6WIY3M/082zfiohxNehIZQAVD+h1Nxf2Upm1
+pyoMjOfONbWc9z3BQhIQ3Z98sXIp+F9YZD7MG3dA2psIqppAAk6vjp6rRCcD9iqhbiAAxGBNnud
k+mPrHbJ+zpM2YUs9Pq9KBP/hP+sk7tU0+yGZAG/I0mwdTw4gCIZL7Eo2sUu663ZjNOpaWl5d9kX
SO/yTNMz+XWspStDrPbdi01+Sx3hw+cDI7YEvQ9n0kBSDT1Q7NyWfTzUlKNDguuFfs/iAYFxMVV7
xYqFi5ubl1P+omXDqfeMYorZhExYhapLDOzslnXeGBmZldXMfCLMvcb72s1JYZAygUmepxGqzx5B
6/oNAVe+hAPiOB7vstZfLT/r4YbrLtJmNjpablXp3aYzzOnYXUxZwS4QvPk1qPRvvWW3K7HNVQr5
Ojdf5pV7GjbOxAcdFzHrOKc11bPpujjw9gIfNMbIhmDrsEYH+8mZfP9hLTspY70juXoncrS7McXC
0h/m1qpBOQ5dne0qjptDXDWDeppoh9JYLJYM2/FgGyx0XVcnEUHY3j2hEqXaB/XgipjjkiF3QS5R
ZqvWoxGY+m3xhH6PZrsVpObrzGNNNiDtgK80g6E31DYOnWgzeCLTrMax2AVB0YI7yVd+3G4L74pA
BsinurluWcU+3lc0rhYdfpZgxIuIs/XzIJtJtRj7nBqEBVmNOOlz4V7WgDXZhUQBv5MZXs3O5a8u
9Zq2vXbv6sI9FcrWvpQTVLXIATSR79aeERomdNvoYnuu2+7op1mLWi0oWdGZKmFdXiG3ia17NG/S
1KVbAPSxMNFGoP5BR+ohdQY3WZ2GqVWwQ/CPjIdldcY1An+U770avMlZrufdEZWnBlQIio9O0Mno
si75rLj95HLGz4qEnA/+Z+KuJSa9EAkeSRQuukYuMdhD55iClIdduc7Fl2kSOYsv53DEyrUxvI5S
8+j7GOtmwZiyhQCSpuL8RRvZvkEE539SataOxsp5Mwxmh/WDKQnEPldzrgYra54Rgk+XtnRZuxnL
rFfcmvOzYxC2srdnRfqDLSvtzFfKu0bnqQOwWNL8TUhI8NPqaBI+XKl94ZOjLfWLVH0G7ldy+Fw8
B3fekKWSjG3f/tp6bcMWFVhvDLEFTyeIV0Yzs6QVMGd1ej03hfbsM/P9tsBeJX0bATAZQU2fPs5U
CzcJE5BL8OjlF76t8SQU+l+IhJ0BEUE3xDtu3rXYmVpufiZq1sAUWM1eByMSheuhHbz1kHQDyJ/R
0YIZR7tfPE1jJbHWjMQkHdTkpwnPv0brOk1aUq4rXZXYRroGyqKuSe+uKlqZHtrMxbNOiZ9yh5Zg
dX1KFcA3JUsMjcTCpR6k1GcFY2DOCqCDkiFEZCbvLF3UCOxKWCmGc6eDk5GTsHEB6Gi9dSroS1Fi
2KoOrTUgaDTAFnODz0J7d8xUO1sVBWM4DYb32HDD3wx0hz4FeOZPCrH/wMUvAQ5mWepuCE5tGE5d
4JHqQwfeojPXr+QC21aSMUiUwVtTp9YzclZ0xUOmudpeb2wWBYcSnFxsbbGxH5cEXpw4s5UXxTxv
W4+PfWdft1uSUJCvjPDsksUhlKrR87jQDIDA/ChVaCfbpNviLftbA0wT854kbQIE4GBxGFiOgp4g
BZ08jMg3bzDj1HlMJcM9CC2ivx6wvTAvcnNrX6wNS5PXOM21h8D0sRZS2dEKAskCwdt0p1YSuL4v
0sFt911taG+Nl6Q1DZp0rC+KpByy3cDrrWGJlJqh7ehm7p2vJxZee8pEJNpFvV4DCqtpl+Y5Rd7a
d6nOjBc3zEXu9rgIkqLzSSgpupsqXTRC261UJrTf3JIUJJNIY74xJ3g1kip/rHkI7merCyALLMMM
ntFb/CwSWlK/kPMxP+Vq4HJjn7Be/K3tBtHIlMOO51t/brKAulUw8gxZAez73jSSJEq0pL0hVUSh
j25b3k/JtO+ltHXehImy/dZoSyaO5PL4wAsMz9tNhC4e7EE5glpo0rgthK4oQYyx63aDufbu0XOa
niDmImiCCMQ05x7ZaetFSo1Mk4tmIdm7LKvblJLoM7pXo3U0NUtmGyRD5eFkZaNg/Dp69+1EEzHq
5m2ZypuW3TBD2pWesdhzfYNgMQFYr+xwsV6n2uNY+8snQtOqKuaJKlUsSSvlIk/CIyBm1ByOWehZ
ln0BVRarOsgxQMto/CSHK7MlynozEM2eATElpXTx6aqqdTNdZPPjwFGk+W9zKZfL6fV//7VFQfzf
vSVCL9r65ecwk+0n/hLtuu4f+CLZChCEbKkD/2ksab7xB0IkgI2Wh97vz57TvztLzh8+f4DKFR83
AhKHidRfnSXN3uJMtqMSvaWA3FWUtv9ggvRBd4POMNj8lDqhmF6AZ/yD6tCwLIr1rK33Oakei7Xv
8f2QWPfnzfF/qv8+iES2VyFdCJkIE1ydGIRtivVDJ4n+ywRQZaj3zLD2jV9ekDh3MDBXVcq4/eHq
/38UqL+8FEmHLt06nVkZabEfm1bJYFng5x2KC+BagpZvUGGxRInzW8HmB10UOrWfX2l7Jz98KJQu
2LTITtgr63ay76r5/u8/ifFz24+LRpquyzewCWz8gG/o5xfwR4BDdd+XWwGYdV+WQbnmXjbt1H7x
AQt3V7QfW2fvaGvSvdeCXvSdO8A0PpVAxiFzVCw5XghBbxnOBcWeOrbz6HkRpwBbPYCltqzYBh0y
/kZh9cs95Rrc64w2dd0GCPAxWUKfabE5CxnXubpf6hu34JgofiOG/PXic8MCHdgU7wzbPhIqOWBQ
3g28xqjGaHbOHGxPv7n8263/n/bn98vPEwuXAUOITUzIh9Hq6ElcU2tCTJUjXwWgS8soqD+TsylR
9/AeaGIYYWcnO635zT28/eZfXxkv9fbKnJQ+iOH03vUw8fHKdD5vl8vkRp7lN/Nh+vKbT/jrs8Kj
wiVkSA17wvr4WDoDftXWBCNphc8A8C8Q0kcEyO7o28TrIf0cHPqo+U1b+btT+5cPB8WBpcCkb298
6Co31DSQeSpI7Ifq1F45R3lM9utZceUetZNx+vuPuE3af7mUeAV0Cy4BQanOh5VH00oHiKSV76fI
Pdhn2nV71Z/saA7fZDzt4WDGazTHkAAiuJHx7/JOvotKP35YWL0bFsM2UQl/uIe8pPQSE5rXPju5
Zx0fdj5PTu7J38mjOmpxeendOrdOGo5tRE0VaZwv3oo37dW68a/cK+8UnNJdsNPPvZPzmyvz/Tr/
zVv7uPJPAlHPOnBl5jTOMkj9sTUcJZZyqGJA4vsQDFpCFghd1TuPAW3xmxvhO3TilzewyYvtDfr7
i6Xfa9oZ5v0ExDRMj9Y+2FHwnZnRdPTj8kp71B7zcwkTMeRf+ya5RpZ+rp1QA1xAI73pz9BYh7/b
p35dVYha2ZYtB4UwbNUPX9eIkgqOz5jt5dA2+FQdv78tDK+YfwPY/fV12AMNygLDY2kx9Q/PQKtB
Qzep3/d5O85EhlUkETGOt/I5/vv7/9elmIUI1S6KcVQijDx+3kKmwcReMnW8EJQ5tx59FEu6FY3r
+jvF6y9rCfMjOjxoqxGpM/v6MKOiANAaXywgYYGpBrUbm8FZg0Dfan63w//KU95eKrDsLSwMBO9H
JXdmYIaXw6jFZOTeLlfyWnuRd855f12eBbF/DfU27q7X+3kOm2f9xf/Nffs9C+en+xbCqWnB2jGw
ajAA/PBJBWWUBuNJi+VenPpTcpZF2S6I6pO5F1f1TkSvf/8dfrxZIDGb/EsfmHqDpeRjiQZLbyXR
Jd83eR+DTqShsPv7V/j43fEKyNVRDcM1Mi10vD/fJdmYmc2YLfl+icghv6mO7W8cO798BJtfSjUC
pEWnWfrxkqUgSjqP+JeYCCEvzLBO0jGZxG9u9o+vsin7t+2Se33zYvgf1/rS7atxqY3dwhRgb3Vd
dg6wTv7Dz0KM1+Y5IiidnDgq8G3H+aHsKzRrs5yVVWx2mrgsiOO8TeuqPfz9V/LLZ0EdBofI3ga+
3OGbJO3HVwmqaVByaWvyrSGJTKIn0cdHAPnPX8XkpOGjuA9gRn24tQSqpLnHuEeuJoaIXT/wfEem
1PXfrQ4f1yH2efxgusNA2aGi8raP+8NFk1MQMHPq+Th0REPD7IhEsYmpyWtgKP/8M6G9ozg0dO7o
j0ZEkpZl22tcuQwTFemiuriqGky6f/8qBtp23vOP64ALiIrHkfLTMNkyNqrXj5/JK1U+VEFe7pIk
ra6Ix/HM7NodGqJG8x0+cpRLGF484oiFzV3P3B7N8uxoNQQGWUyfwQuW6w4jls54CFGtF1ZpNtB5
Dqx0QQg8ue9yEdY1hbBxIolQ6odUDcaLlbVeFmO+1m8K1xItQKe0BgrpZ2IP04q0mgKvVBra8O+W
sGptOsZyNAmyzTMLeVe2KOczLRt6gkXvG8e0XqfqvFu1gK61hBMdu+OCZBX7Jlpit8j19Rz7uQ6D
JitwYpmV3s0PBTNLN6pLK5jvLDcl2C+k8z8ywrcyCwd7JTNayXU9j7yRUiHPB+oCc68rbqrSHeeD
sdrB9Trm02em+LxRQDI6YXSzzVsEl1N97cZN+T/4Ffd+SRL7rcsU8xKCtaQj79XQk0CSGmrnjtVg
HLiYGfBIt0qux7HOK/jTRkNnx1KG2EmC7mDz6EK9WqkgswQsmnflClJ5YjXZ6NG9Jnc/KVEAZiKi
Sq/3TmYQApUBEbpqeFOCXlxgfkk68P1cxxRIcdLqHfnavcQgms89trMMmYAXGZIUNFJk8qnZbVCJ
CxC1zo0vaIFG2SKZ8K088XMobRNyoV13jThb0LJVRMowtIGdogua29DGjRBUt3jurIXY46OxeDoO
OL0CQghBgiSiFeVVOOLA0GGbDK2EqFqsU8S8CjtDWfTkk0FrSG7KFaAP8uqe3t2pIp8pLQ5M6ruv
hbnUYFqMWubkZQdLx7CHKQvImWW+DIbWH3ZTF8ghHH1FBP1YOC0uB7tA1hX0an7KyhViSzHr1cZN
sSgUfZpV4PCx+sWZKH10dbpmA4BoJrlERd7g0zNhAtyDHN+wpfZorRdqsZEETiPTwaMHvtKPnUnB
qMwa7sCw60qxdwwYwMSugiX2BywwIC4aOmtT0KSQ0OUKo8BomgfDrqtX06+dr16re4Ic6bG2oFLh
uAg9Vrgjdh/jjmd6dY69CwYUDqZff63dmoh6DQXQtzEPvBbEkKfeubfWbrc2iW2g9AoWYAalnIDw
YAD5PifIvJNsCDrap5bFILOYqwAiD7fTsls8MBDAz/XuKXDamds7EIFGGI0/gBgyN9pwJx1M/Z0o
9QZVrMgl6g/W0FBfktbfZaYKzkWVkFWvXPKmo6UR/XppKcgKhcM7DQH7VfMhJR0wOxF8QPBbwzno
21DUJCAx1dLudItYuBC1qK7tzNZzEF+uRVKFCDiZZ3Ykf6lIbly2Q24VpYgS4MZmqC3KoFFd+PpT
abamyXWZvXswTOqJRBCRMoa08R9qmxGM/nh1aLRqvPK9RXd4WGvnwqmdApmNI+X9aJnq1peNMriO
LnI75LzAYDu7kOeDJqo19NiV3sx57KZoQjFwRdpnoO8sLSDbKdVg9N9l86il7o54dCc7dZnp51Gx
5MV7SXGNQLm0p2TH/cbe2JmbWNVQRt3Hzugs5q6dGd6GDMQGQXO/ZUwa6GMndkldA7o25zunMbRP
JjH0gMBzNIoxWaXOW0qKd3ASpZ31Rz+QLl30dMjlTlHcNHElzWomFDof7DDpa1MP2UeNK3PIBQEM
OF0YOzXMb9GxdA0MGzkL5IA67fndiMliCLWEyM992jKBiX28G9BZUwP1jSz6xIlI+syaEBwZBa6d
0V0+kYCegB4XJVGAZl4hSs2C/Jl5ObrSwNbW+ir1yvqu4olCJTR1eEJ8+DlTVCgmnOEM6KqPfMWg
N1pXRjK4w9qBlJzRhvBQ25V1Pi5Zax5Bus/UsiLz3ybCCnjUiqEfd4h8GcqSXzKqyLG6Pt2r3F2/
BIMIDORYAXYzD+/JRQWi24hoXJPuCpqt6kNGO8l0CYgmL+NuNkR2Naa+wUSkHhUOEd8SDJMYJxL9
XZj2YwpHigkpYJX3DmYJ+i7DTfwQyEdanuxG+Sl5XD1L+4TCE8RzChcErpI+vJGqMK8hrfmWqINl
tm6YE2nMFhKbJxKBXu4ybV2S19GvcxehNFbiKLORKe3cLGVSbc4+SyuZkQAySrtxVh5mDHuhuega
cymUxnZEN7YDqUsW2ZPrFcxvMsuYVYjWuchRFDmmCBVem3MWFMWNgZna5s990I4AnvI+UE/paM1t
XNDZZyNwCkDtIulwxgxtnz+2kszMkHSB9jXBGN2wrdXCOMuYYCOIYFTmHdHomUXE0QMOP20vkqmU
nMOVY+YrE4rxHIgASg6t4I5CXodGnp2gnq6VLwBeC3OyXpGRreIwcQSGCpMQK0BEew+ca65JBOuU
DtRX6y3L3vnWgE7DmlL7a+003tviIXvmpZlkUM6kMwxu1VNAeNmMibLb/nganfYl8FZE80LfypLB
WHRUTnJaWL1cAawpq2E3xEj1DZRlzcp3HFmu0hB4GSvRkoNRWvssEM2z1npjFzLBNUXEHVc8Srtn
5dXdjprDnvviWZEIgwurW6ms+CTiTbmC4fk66UQLyMqGvtKpbrVjiAX6u4tpD73FZCMrHmi1AkrC
vPfU1xYCNE3Ddh9yTB8fKpMBNmEM1moTE2n0d7B3BiN29ULdJfMY6Exk7XlFwsw651EtfrXzZHs4
vCFnrqhV+fJa6DM+vUFjqp6GgV814qrP1YyxLMnbYT/SDfraM5deI4tH6jT2xegQYyecL1Vp53DO
pcwuO1kvEKH6YL1dkJlVEXM997Uhm/hb7kxmD3ZH9sDVCye5bauZ+LsimbzPuQtRS2eUme8JnXQI
5xjyxjyuSa/SFag9HeWLLsjGZ9VxQT41o+69Y3qzsniw3JpY10nWpIIoxYy9TZAxI41OW9Tsk2Vf
BIiH2L173YEunjn5Gus0L+4D6Yv1YGmp81ii20TA0A5Ztm97F4fZ6OL3Rz29+ktoD958UymbbIUS
MtM3BNir3CGhEsQ2zJb53mVYnEJElwE2kylxYLwXhboYDQcFtiDG9cyZ0E+FWWcF8rzihc+52VW+
M9yig6nM9MzaT1i+gtiprOI98UXv7hHsJHGbS7HsK5tiSFcJRQxiwvoBnOhoQAEioCA9EtnRd+/Q
4rTlnl65hSeSwkg/a/RC+wbBSLYY5iyppt1K2T8dELSvUKDbeXCfOEfhBMiSTkyXzHl9QfhtmpSf
lBxdeSTbz5wOpTspKxy6ZHrMclr+8eBrjCc4rDTLoesxhe2KkmcPhUGnUylMqDPhIpRe/slH/waq
vdpojQFAJLII6qSsd6aVZt9oFftvZNmwJ6GWyYyD1tWl/SDRaYqo9mz9yebtpqcGIqZ+aXXDapwx
HsgxGy5EPIF4hALHdz/KpJsvcqD/ZBjUbNcXK40rSnLsayqIPZVjk9kVeFUIYyHbxg/i0s2XF2XO
gRWvclyfZZ/aDxbtenEoOeKAlCeoRrssUDj5x0BOmEBYugn3CFuDfX7eEc6JEKbMtTE/bOGh8ot0
wIlGZm4nJMF7WW88lmRkElhRrVV6MMWKCEIpZU1H0iZZranxPeJhR4fwFmfO1XTmBi1rOVpRdzqz
hw4RkAdSn8UHXUXFqpoEn6U/rvkjWUjLo2bRuDgkE3nqZ3Oj6d8C8ou6sC70aToS8ExM5VA5ZPeG
DmAnQrrXVM9PHaOhbD/WhKWA65wX4xNdNeVdmU3ZBbFCX0EYKuQ3De2FIpXEayrDvi1qXZB0MiS1
V4eIq4c3GIrNfOh76pyzJjGT6qwwVrJEmobN+dou59o8IIg2nTuPYa/+Ra39YO+CQXPg2omyLJ2T
T3HoPuU6XwuQBozaYUIdSh6NPrL6ytEa+q9BN0kzptkQoLx0m87dV2Zjpzc9sMaZM9NKYkNV6GSx
BGOFZRW3Z9LhnTA1Ksm6NIjq1NyBR8ca2ioCFNAPXEhcyxzzNhcTmtFFxawjfv5EBGRVR41sl/EW
0ahTXcjcamHrJh3QUrfWWnvnIjO6a/R+vVXB6N/M42C1h9rV+29O7a3jmYOtsvoEW3L60qVjoB1Y
DQKAY0HfVpvgXBqXo94qPe68eWXHc2Q6PZnTYqdH7ObtFDf12CF4Rj1j3GJubZ7r1syNg+knwbuR
r6I6s1fOR1eDzle18/g69TOvNGt3DyI1Na4V6Ln1pIhMoKpGE156YQ5mnvyTWfc7qkQtQONb8/2o
nZ/pbI2FV9qvllVq3VknEPPR0gfbSRTZ+v/YO5PmyI21O/+VG95DgSGBBCJsL4BCjSzObA4bBJtk
Y56BxPDr/ZS+e21164bku/DOS4WkZrMKmcg87znP0VJtM6Si4SSoK16z8YLkcu1Y3UDHsNbzsA1U
S9PJMbmJfUNNixGf+ixZqZZMkXQD6iNTg35N5HKOOHpkYGtK13KMyJgXrvhWC51XY9FE6jtRAA4h
1Ap9iwg/W5u0ddSTZXft+GA3DT6dgkqhrybixkzopu0/TM3VuHNXC5RmN9XynRWP60PdqKYFNJbE
XwOhMkxcWllYn6DgFA1aU1a+LIRnsYitaXPG42LSBkNdK8MxePtjIJAPPiHtzdmh1CvwxpQF0FOb
NHb9gi/Toi3CjWV1qstOe9U4S3mHGa4iAMeV1Ct3kXR0ThX5JlY05MgnUQ2eG+STOXW36EvJU2EX
cX3EcFrkh6ocMo0Qk3KfWzoRn1UTDfQAiwx+zmDrbbRxXZHmuMQ0yJekgok5OWri4Ok4TRvvLztU
eTMoh3es2TVQN8tOcYtYZnO+ojiC6pAkKy5JXN4u/G59riSH/Np4Skp2hEDjD3/I9Zh3PdXB/XAW
BgHDh7kfqvRW97rKPGbrOvRXtLrOcedbTuvFV40m6u9AHCRqytAoJywrrgwk9xtSaoMJUHJbm05y
V3JfGHyaTpnMi3Sl6guJnUogZXeaFrbt5BJL1BWO9b5uhXnOCUUbdFFzWf3gfJZ7+6V1XTpNVKOG
q4XC6duxSPAkNXEOZCdenVHkOCa76qPvYucWxk0Z7TKqYSlNw1fzA91laf3W7YduJ9wsoUIWNpNO
kpHUXkj7GW8tGhtpFW4GiIMB3NA5OdfEE+hMsYhr7fGMrxhCHc4reJEmlW1cGZHLc7h53i4mtt+r
Ykz0zr5UQDnJq0zi5nFJLC3bgxPgcrWwVMGnLrbeHyWWInyeWgNTpTAXPIyc1pWC1BsXczCbUYO5
Cstm7V8G4W/94OI17zTOFZSBjda3KcnWV6cwzReYoG18cGVmUFKhLywwLc60aQ84g9q7ZsjX4pZC
ccEKsHqY0jbIAESHxFl9KtJj7LML2Rga9RyKhAv0Cv0Qc4uySKq17kftWaxfaljis5mOICb7qDKW
cGwBQO8Xldu3UafJt2hNonsHc2N0EomWz5uIUQ29uxqVW2LMWXk5lSswZLSmr3Ydd/ejB1NhOGLg
SW7J/JAlsC+lQEns0TCfOBVfEJcMrss0S070MxY9ct48rt0jrnuQbALic8I5uu/f6LiwH4SS60OE
eZ+/uDETfjG93oBTmU3qvRHN/N3CvEanGBqlAtVLQhGqI6bs1WARhQYlfiTrNf2V8lqHQ6RJoNRv
wGHzH0uNPyhd1OBgKuEDApda9FiSmjbrfLrZjVtLVq270bKWt2K/tM3D1NbuXRcnJT5HJgV+N+j5
i7dY+szzPVdAiuE6EVxIInnbWFk1+7Ml43vaBoBSE/RdPqvC6ckCTrFzJp/CaV/aK5KerBznOi2i
Aac1HjZt22cjpMO+xL8ReE7X3U624l0+QxD2MZlpP1JANzR0JVashbW7mLC5pSgS38h1F4GVVvDk
EHW6a4c2zc3c7xMEAg4sMcpM3xjNHHCP8ibwIS1QE/5wdpa+olI+QGwSV/bYy3iT60VTguKHi+G7
TkqIsiMIyD2ijTMYlZwaOPg4XoLdI5nejNLC5t5WdbwXa03rdN+Z4qGOHPk2KkfWmzkTfLmce9of
MtbY9LIKMu2mNCkF981hiL9w+fYfXoe5O6TiIP3hWPWCSk0xzdPQePNrm+jljdcWc4N73x5uZrNS
EDXqpP+qOkt7VeME1TjHBE3lSuzYdzWThSe7GSoujkZJdrczx7XhTa2NbA/OZNO/ApJoOTlU0byQ
lx31TWoU+pEscZsGqog4q5lR5H60k8Awl6bpCj28xbuDddk7FlZPVqvlWAC8oVoXEfLC5vRBuaP3
glKHckuDTPHm9ILuFq2rjJnzSed6uC7H3AjIuNYf2GGrJeDshdPUnWmwB9iA1OVLx2kNvssFLqmc
VfW9mGrvQM+AygLHZbumwW+GyUpzVXW30PvTsbprjsodN+0U5unEGVoHLUpEy2BfPUKrLh9MiX4x
Zg4vfCLx8jGLxfRIlA2ueRcTbhs5Wxob2sm4JVoDWU+E5EJ9JomLk6SVE4e/Grh4aqIFctLLHowy
MsOCWqWj08Xxlih+MhL4Yw7lxzXRGr+InOlZcqQDEztl2U3put7rgALxAyBKvzdxJI4hyvJATE6H
aXq5W4Zmso0dZ8Td6DXTTc2NjJoZVdygs0VXg73Qz9WSSX0zBZrRlvBAeVzjWX6C2y5kiPXJqk8i
a9hk1jpbHzt30KnNcY2zNukNDBGtWD+1hCCRj0Tbv8DCH1/rEewsvvVseYeGQzjepIdP81MIv1dc
5wtMWyjMMZn5YsIJQRvlu8H8nEUrrfmHh2zBn5aN89OscjrdcgZoY6CvuvddDIqFx7rrmmBmi1w3
a9PXb0JLizUwpghEICpFYrABTvLBGrnE8lZrxnOpJWvFM8phwteVdMj4EXEhFTfU7aGY+4rztOrK
T1dv5TeynsTmR7WUjykp/ScsqYaxMbDHk7FbZrlw+CJKHMxRj024EgM5hCxPo+sBhLVN+ScnYT+h
YfjNg5NM1MKN0DOs1WjvLZk032POT3BAuuwiU2hZ9bVa3fwkF697sae5YmWK5Audki0uYvRVw0cX
3VWmr9VHyZS48u2aqiXo74Z1wNeetaHXVulTlvRk9fTalPcizrgHp2uE/d0acMqRZHMLY2tLjbaE
zpmk9Ct3spqwaWGHIolxRgjGRojPJTaJ5kgcqp8rcgdrlfISM8ibDCa/41IZF3RdQpQQ00v/AfBt
Nvn7qfosC3KXvomMTxg8X2MC/qaRYkSOUlxAGl7ULsyEV3HCyXmXa05msuYcU91O9Gz2m3wwDFZ/
V3p3svbKp1VvWuGziKLv4AGHync5CI+MtSQMfxv09M1iVfaroLQLAQY7r4N5xcB9PjHN7QFhw1mc
v1Hy4BJ045IGs74G1Eym8rJmLYGWFxpU/K3hZNYZTezjlOo+hYa0ghDZw+he8CEOPmyybAm8/AJ5
sUA8OZvZWXoIVqpJ0pDJZjTuh5WkXeAKriNndn8SFX89hjT/NFjFf3ABpmGourApzV/MCDHTLRtL
ORV60g3nfJdl9mFtb4iQHnvx5BgZqONhi3sgrAX1eZ4XaLBuRuOEIHdtmOQXxbV16fJy3I0dj1tb
HcCo+50A/eye178tifnzXNvSmWxjiL+gS1zxiyGldQdleONQhGsNwgHXCMkWSffBX38svxoaSLPR
wCYuqWUbyNuv/pqMfg/TWO0stIdifdSnTgFgK+WBOC11t7k9/Yd+nt9/Hnw8aHL8bpb96yh4QEDh
BJSFjdVxe18on8Xc+Xe02H/7W2Gs5P/E+/InEN/IyBWrj8jCCkJDmFMsshc2B0qh9da+wfj6N+6A
y7PzxwE3A3tgQoTeL7hdgyL4nwfcS7MWtswtd1NedpxZiGt9cjhac6RHX9ZuqgQO0l9/cb8+zvzI
Swjf1ekQcoTQLx/BH3wCJLCLZCSCs4GYHe1rrURiHnp7Y+lEbf/TH8VziMGWYi7bdYTzi/dB69fF
cWayLhBNwGq3dCB3McPLWRV/98X9+tAT2weIiyfFvFCbeUZ+/q3YVpxl4NfdaMDdyb8Qrdp0LV2n
f2NK+Hc/h6z+hQ7KApDmL6YRkBxEY6MUds1kWXtb8sKn78v8GwPMnx8LGASe8HB74UvCZP3zb9Ms
VERWGIo2aP/WPRuu5FilmeU2T5L8bSwqBhZ0cOh/82j8+ZezXIhLgJjoepLu77asPz4ahWtE04J6
VDl1s0U9MQ6t3SR/s3P8u58CvRjTso6XyHN++QjTjJeAXHMBeqxTRzsVOCCn7j/dL353rl22QMvD
C4NV5eeP0J5JjNIGKjYKcw43bV0FRdbNf+Mh+nW/4KdgM3RMSQCBsID5ix8qHbjUjENjbZxunZlZ
RAalqgQ/kI3tTUnq7vavV9S/+ew8PjWyBHBjTfmrs9eeWntCh7Q2RmGM207z1D2d6vPXX/+UPz9+
Av8Rtj8Pgzzvvsvf4g/PwVrj+kZ7tBBVHfMmpdRtN9pt/xhVUrul8ZWwkutybPvrn/rnjeliUWWr
kHil2eB/+Sy9cfViRXcre6FB8jRGN40E3SaVav5ZQvf/AtOivrph7L7+cX5v+n9sx+rzfUjr6r9f
ftRHTcNrGifD//z5H/v/+uf4q76A0H76B94bRF7uxq9uuf/qifX9K1dy+S//b//lP75+/1MeGbn9
j//2QfnAcPnTYv5aP6NX+AD/IlQzdu8f7z9T2ST/x79CNe5vYFcQ7rB0Y8SDHfwvWovmeL9dNlqH
lsWL4Yx94o+4FkAqBGqo2tN5di7vs3+GagzjN7YUC8edx4tAwKn+TzI14vIw/PHFiUzGBsmKAxun
C7aSnx9RroqCa4VjbgzuXp9rq5JrpNGhOdEEpV8karpFHFltG0LRAVOZ19U1s5PqZ+lxG2gjyo6c
FkNXbXhh2ivrLtUcOpK43cADpwGdUpqm7x5iQ3VbUUVe4qusZj6ccBXeVxRA/FCKKcVagSNCvagD
mZAdBLXkOechSU95J3Om5en66oq2A4UKqoM7Xb8ykEmsvaiN8oIFBZrlT2osaEeLl0sQXDH7n4do
/Bu8+q/7FF8WWggGcPYMYiN8+D+taLgXGaauytxAyj9SHDQG09w/CTK2tB5Pzfn3J+n/L69/rrxL
ZA2z8F8tL3/sGHq8/2P73v+8xi7/23+tMfM3DhIeqHFSKAjRBBj+9xKzf6MwAvw+p0JqIyRnqP+z
xOzfgP6DgeEblfj1Lq/Pfy4x7zcWxMViCrbXZp1J+Z8sMd6SP9svL8seUynwPAOzHG+6X4nRBXY/
kpoofNNlJjUw7GfoSnKasDfroeiVL1bsNxTHOTu6Cc3XKs62LEXAz4R8zXL2TB/EeUhkkv73LNpM
GroKNvbRNxpPntYooYmuyMPOXMQW0ES6x7BUUq0cU9+D9rcZevqyK/HUdcNxmahcAtaThoUr2/3Y
e86p7rMH2n53PM0Kz1Ec3ZBkhgXoOVu96/0O68i5gZ8QugYSjKsErilPo/AN1aLiOxzuuxqVsFmi
u2VZnqNKbTJNwhKU25Iyh62DVvPs0dwTGLJC3U+cDUouCQm2npdyhq3HuBRMSCuY1fTghSIHYTbS
+6dSZfYNM0HrUFhMeMGd/igL6YVRO/W3IBjWH7aWviHSFjBdmHr1dZ4dTIr4wpIfepN5ozghE+R3
pLOMQ0mleVB5vXpKZVlP/hjNxpGyRR0EMDErRIcShl1sAwqaNkvjvHkwnD8BUcqBm/lcInkZjX6H
3K7iTduL6Mo158bgpwqwL5j7zp7UqzqcyI1vY+pFcQoYNqEVa8y54VGbh7uujF+xK5poarPZ38a5
KZ+LNiLUPaYr0BYoD9dYN9PE70re2OBWrEMPeaW9Re6tzmknf3hDAYLwIoar0MS1cljITu7mBW48
GMHBS9KdE8t4soKschFFesQe4g0TCs6I2rKZ4tJ7MTPhzt/7PkbM61v9pimtHs4kziDjsdVjnZZp
eUfVkggZHqct7UsF3EQt414FjFLjs2sxjKZrRwWXRa1YV8xY1czCuVEe30aSp00I8WG9ibrmmmQJ
gWwEQYKUwDd8Jv8LKp38JqfKzI+pKapdbYi9qpvUd9dooYfRfCuLhNcPfJQBpstzGpm0YtYVngJI
n41u79rVtjaRyW3Zi9abpXOS40LZO9l0jBx3jS4WLKrVdTSJK5HrVxQoInspH8j3i2yzc7yWYeym
TPBMl/eJEzJRQfTErZPGs29VGlUJlNBmYGpcGazQs7Bu2O1Z0n7EDH1XAN9w82iDqPbILAeIr1ns
Zt3s/FzN1zPTmcE5DNa9ovzc7naNWoLY/AAIFs6QHZxCf9HtrL8f8/EmUhHX1pbWRY/zqMXgIzJP
RScuHstzbFUb6CIzzpLObzIzxAevQm9192maRdQc4JbrWr5VzTu5ALwOfFXAx+dTgbjPHczcMcfB
78b0P5gcBLc06Y+KWqhbO+HnJlk++1oZS4bURfPAsrkyGHjF1Arrb2nuPiU6zXurvcMtHrSjd7Bg
XHlrdViG7AY8Je0sMgBIcCKauEGqF+wqcjaSA5Gt+WnqLMfHtotRod2JWjLiiLowgkQiiygN8r60
2ef6t4gzylWSLWiSefoDKPEt2lV/KYx0g1FvX5p2+tQi6nFpaZMH7LineS432Hquq7Z/L9J0Z2gz
hirL+L5U+RyfizWyNlMKB3vJqoghfa5Hm5yhPgjRtcaQ2+6kzuwZLFFzTVdqUGd1Gh9o/OrgFDSR
tsnA5ZzQR2FylVx64icQoxa5dG8btzTIJvlG05dw6YsHHN1fqaZ/p3CFLQ4t+Q6nerBSqcmwew0r
B38FLGftXixR/2mt3b2u6dF9V0YpoGlTu84ShXkpKjwFo0b31NmOKA01G63bTw39qb4ci0McN8Y3
zwCIVTPhftHqStGj1UWhRn3lPTxNjCi5sb7nXe+dBXk5ggxDIAdzDTssa75bOxmwTQGTWX+g0K0K
7NR9KTR39OeCBrXJo8KyUPpVl2bpEYHUO7qxyyjZzJqryATADZoyzBoXY135aBTTbdGqTYLIEnTr
UFy1UZXdUBbJ3p+gBbMyan14bst6K/J3aHKBncQPMl1gZtT6l5s6+9iJjlVf0yST74wBS1ltOfMp
Vm0Tann7YRjm2c3Hj3JOwWv2ogaYkN/Blf5oNYpKlxiewWik+5LWB0y5Ztg4+Ew7BkXRpc+WeVoT
MjglNRkzztKSSvjcKoHiYCFjKzSnIIkqyy/X5iOC7E4vWnWcdS/7VITAd3ZdfeLjOE55p29lzMjY
FjDTSPEymQyzqLzG7H7TXmjCWbfg8a+SMJdLgLdq08C7qQQFk9/W9bVnKN/mKa4296WrmArz0IEc
e/bUhBWVtxrc+XAY572tvaZatbNyqINMa5+li0yqvTpwOLEdn6WYH+nZxf7ZtdWGp8SnXsgHr7Qb
9equKxTx6/mwxg7LwcR9KNVtPDQ3OCVOaaNWP82q71ImhQ+F5Gyu+mHsO8BsYrNUxRnF/ilqk5dI
aEelxmPOQ1xDXY2H7IQhOhgr7LBWrL8BWrp2yuYgMO+W8rzK8TldtCOjm0eNq4YvO+1aekwE1EPb
y2SLszb3Ad1gD1/ED6x2oZXZu8h8Z268ccGM+ACNg2hmxGvZL0v/o5TFXjGPdga2mY7RqaVn13Vh
7Juoc5jHprfZKHxzTG49U1BQnBQuVtoL4xfmrITq5brJObFOkxVlYVl80OBziBs7NHtKbJsmAM8H
hU9MW29+o0mB0RnKfDLbFpWGxtmL1K4tNe3g6v2hYLqnUX5AyeOlAcBP+udkjk/W8rzQBgyfeDvP
C6Bho0Dln5qjbs6UtcTqXrXeXq3znUoorlxxCWLmuthSNklv7aKih1Qto+UArRqYyqR9Ygk9JJ63
5QMLLjS6pUgONXM4d3V3dOOGGS5k3Xm0te69S/SdRSEnnqdrHF4tC7C7jgAhUF91T3ApkFaBC6o9
LAwHZekFkWg3YApTWj4N6JP52e0pzV2L8jXvv9zCucbQ8WIay3Zsl73Iiek3DKWSqQiKqt7oxW4a
skMsFbW1K3Y/rOakrUmrPLS6swEwubHthK1KXCFlXy26hw5lxHeEPSCJWNqmnF7xAG1Kp6DRRpXy
NDMw4hf1luNQfvJVHnKTz6S+jC/K82XoT2frRuUMES/kf09R6NCSHqkmeedgdArkOGWhNdoI5S3w
rZScR2Lexw3eJs3s74Fh+WpQt1rCa3GmpZj6z25NGFGCmjSnfmcg2jrTCPKkf5gtEwV3APmSumWz
6at23OCbVfu1Fy+ep6pHVWGkt+zeO3kaj5+jcDYykbEfFyt9MepHb52vUa4e6nre2Mrcjtpwl7jt
CYUVRNsE4cfkxCm8jej6IwUSPsSmO9GZ8DXVfjbTt0l3bwl/bDXvypywRkCrNtPIH/nsC9FflZP7
KCyhAA4On5cNfVvS5M0OqnaFDWWsG57ayjzouMsuZ9NtTi7YxyD35CVR2LnCnyhRlmrYyuUZo5Qv
dVGQtbExz7rHomYm1aZ7NZKr1mVKN6lN+YPeMGLJIMZ45kfcfceqk+44qsMzEsIKS+zHlVW+Ylx8
I18QHWFVh5e6WFMz2C/M7Jkm0jD1nANDD763nHcG+4JaQdMQvuTNQfE0gbPoHQtlMCoSaTVpFBYS
0abAKnuKkactOB7M3ufSiq5FfB2lbxWUMVfcFHm/U5V2sPv2tVfQjAsRtJivtUZ/s+Jim+OLGDCK
T/Ea5nod2hjjmkv2p9W7bU36bIhoXWCPeW8da5fBFXRTvhBbe6RW+FClNB87AP9o657xf8Wmx8Mz
YU9tzF1Fayg8Ut4aGUjEwnbCvJbRbhBMQkV0L9u3i2M+oBdIbldxb7mlFdqtRm9F7m4jCUeJtJxK
beOQ0WobSHnFBQ9mA6Z7LACBW+TfWqoX0kXu09m7pqzVxaj9nVFgIIx3JkW3i5Dfjfij0J155yRY
AtrsOBrP1Ni+2zng0cp6TLs82ZaEpsUFO5Rpl6ZXzKV+XbXWWxIZVDLHpAPyys1azZ9MSGgdF8nU
rMGMdd1DN8voW1JHAORTM17O/dzY24Hm5LBzhvowjDEvzJ66CXC+FtVm9so24ZwskX/XbOtlYn8m
gwJkL9Yuj6SjQgp1b83F+l7OMt3MafsA6YcKqGk9IuY8m21yP8GpesbViSOdd2mUX5HZ8U1jovE+
vbMXSsTMJr2ORv2zb7Vjl5KUctBNqdDZZFH32YopIIAKEM09M9m4LgSW5SLXAnJh0tf1esebP8Sj
dRXzKr3NPK57pqHl50q12XXjdZjPetvkdFp0HupTkY0ebosM6Cg3XW2rKs86gFu3HwjUAPIC1IdB
ROZvEcBIeLRrEaTC7K9wkC/B0GjrmxYPkNyVupT/Gu6Z+jpvT3djXQeG2eDQ7aPJ2TLw064skxAK
KaKLBVaTaVlvjHIVPxjMNuDQsmq6zjNrvImx0eXw7lyXBVW3eLvifiRQFhsd9kZGwBP23tRsjCuK
tPWp3VW5NtbePoOj4m6iIY/tb6UOwAtUpoq7nUb+/QyOmbrwmeBJXK24HdIL7XjlCH7bTLDS/IUt
N0jGKL32Umvi8q0NB5pjaULvVVX5eZEYR9ekFzgYyIMCGF5znEVNLYwNHxYWFk3JuA4V8gcSBweL
55F9NOV7M7mKikJz9qvlgsGinRcOa7H2kMgiwOiYl2JB6XFSCHyuOYeNyWDz5pA67El5NuJatg0V
LTMtM4e1x7zh9yAi90snuxPGYO8R70t/T1JAqziS1WsZ6BiVRmr7BLz+aq7lNbl8LUgdYPeQ4bBX
jpx+YUkk1Rl8G7/86ObNHRJSsbjh1GtTduMamo1DLO/X9dEWKXHahYwsN0gPWXPxjPRQtlzX8KBG
yzfMT4m1dQRrqcvJ1C1VTI1Bpjf9KV51XmBSRrKNA2aMmvGBqJrrhwGXULMCW7e73Npna64DF7aN
1mjOmrIutNbU5YM6RCS3iqtsmvWZ066xUqiQrRBcfUzGsrsulqGdDsVKQPGBxEZhfHGBS+RXWnls
P4iy4pjYkTO/wCCergaqsvfE+cuRM9g8BXPnpnvYjY5x34qRWkx2AuMUwbdhZ0phm+6qISuinT0Q
cPInUSBUtOwm7GdN5Z4ziEcNg1eTcaWa4fjDoYRs6eseBGjivuRRmO9k/ZmeAmayXq6tXaCwh3+n
RAYLOw7aYTxGM4S4LY0hEdWpNFwTrZmVvSOpwFlvGQi8UCasy5tmdmGiOZ6h3eOms74qnK/fL6PN
u8WY+6964IRSeLm9GbqGouBq6Y+NrurXxjCwSMy5ba6HSac2Lhi9SBKbLBYzrOymGnaVubb3SZo1
1K1HMYCzKEo2brvCwXawx26ddIaOuhR9YLdJ+oJBpD8RBWVo0etdKEjtLuADB2QsxlncH/LY+Bqc
yDvYKvcemsF272lsrs8mOeY7XAg2d7dqMo5d34x0jZW29wwKz75rq8m8XLuzfAoKu+/gL7b9grAB
Uu3olCXDYB0mKoIILWC33J/sANtSdiDVSXIzkTUDftguYjtL3X2e8QD+0HGdgR6MdJrEYEY+VNKy
bkA2aNs2X8xTCVs6ZSdJQbJyT8k5Q5RGUx4gpbPTzZ1OaBpfs/mQs12+eFyfyQLU8UM0dJxHUP09
pCyF2mZzGL8mD+y99OPC27tMo8zbLNEcv1dVkexUyd0463vjA08TxQgYLspvWb7YyIwxxVNZk9TX
q2V0X0Zc3fAcYUMfmuyHlrkGD+pE4nmHsYlXDJ+zA88wvdYLHZG0Yn/h0B43430GRJBYTx+LV0rc
os4vLi6CK7pGnGdjbjjNxLL3Ca8rA+nH4Pq2wu9reLzwbWDnm1c0P8JMT2iu0+Kbk672htfFfs58
d03EDQXqbFeFJXaNbkXSp7672I5z3++R4ayDTeD1tiOEwmXNqg/W+pZ09xP2uiBiynOF8rlIOT9I
ZaVH5uzl0XJWa5tSukAkiWLtTakZ6ZeRA2oPZiNajmbRxbdx7IoHEKhcEMSKY5KE5+N8ITn7SNA9
beP2fC7GWHBtbe6ZEWOgge7L4rLck00Z9p7Pe7iz2GE4dnRVOM2PVo5CYCIx7AuvNYFe1Bo4QECU
TockyXehz6fcMtBfGDdvCS1FsMAx+DuXvi1lRyiqw/UI01MveJ3a2Y5lVWz0Ln9pF/uhA3861Ttt
9k4zrS6VoIavEDgxgdhDqy+9ZT96GLzNiGPHGoV6tI5Xk0uKqwbHHzTUUfFw4rx3JYKzUWOTEfUU
HUW32Fx+cuvTKQftOYutBHRbPTnfaFPlhG8QcbmFTJm+OH12Wty2g8BbJmfqwKwfEweHDNe2rk5t
Y+YvRb0sX4WwildDDAJDrLZxYeaHXRURYkGRkd1eJW7jHWCoQhkqm0smhuezTA6KUf1LIavs8xJl
vsnxKX+I1cGv1EqNyHouiifQS8Yr6GIyV71uUZOe9dp7jCeYYjVtPuBJGB8J1eBQdZlI3yxmvN5N
MJaR3fXB+Z51Ij+aKcdY/qPdyAR7r8/C+WyMQl4lnJCMcDJz9d4NAnliGtob3O7l3m1tfZeumuTO
BTWV5JCvWUBvZ/ShMTotuNZ9EAhmoJI5eVm60thNCeRd8sdVUNY3BKeXDYF3J3C8OPajOPUO8Da3
PZtpq8NA50Ve+pl3WZJzOmyTtT2TUu7RnluXtp34hKxF8NCKnVAUhhGoGI0XW77zbVqxfFc4gkwt
+Ryknfmi7k8D3S1hNI7DHscwDpHVFhs63q+kh2IPPfehJIsS1EOv9j2DZc4KBJgRRDEXmBjkoifH
FNkOHw1WTWJx+LgHJ3TqZb2Vff06px3m4nmTQUGISatyyaqq44gUH5hENTdkiI5qKL9pYHOIBVjv
csEg3JDS3ZJz9cd23MVuFR0aF3M4kvqT4fDgdyqSNyOOz1Oqld0WTStcSAPjm9TaAIG3u3Ea+0FN
RKNRHy8uchl9N93qxDBig3953em19to2KJj4EEAt8Bh7DdlfjekQ0SgZuuozsycuFx74/qovg2VQ
dxHTV0yUfC6qKGU4uuoZNDM+5di+RrTJvnH8zHe1rVTI9r6LUkzvc9zn/DHLvWtlG+ZC27hI6q1S
Xh0Ko172taXsA9Yd4+Ah9u6XqlOvi1mUHK07xAps5reF/WK79a4fu2OMtBsul8uN5Sx35DiGrYqz
07hYMZbC+QKzz9cV5zjlSnOZ4yQv6FDohXljdVBL59TAqM5aql04rDZZYoQ6d/pw18lG8NC3XK+b
g2HSlLSgG04yN+6LZAgHnSydGas51KA+M415Ywa9oLI1nJjG4VnkSOctxTvRZDJLE/Z0q7kdjwfn
sGAAvx7oEdnayZgP/Tzsi0ucNUvS7o4mBZ2T7XzNSGFgr3OybVGOxVXZ5c0DNRpnqKjGYdTKx95Y
rsx4/pxneWyb9uSu8iprsm/e71LfNDxwgtdBk1E60hhy/owR7swsIcqlXO0tIy4JpjYnoDBTNsa+
OxIFLYqTW1YZhw9+mWms1zvHzL8Po2z9iJWWMF2Ety1A6fe0oo99fF12yRNdPqhTcGRapH6tIYYP
OGvt8ztGhPvSlfuEYFCg3Jm308Txyyr3OX2mvTbeVDbVADOpZRob7pZ2pEVqqe6yvrXf61m597Zn
gj6I2Ok4LenFyRsoH/NnUzzO3ASCglqqcFoFfty62hIJRXBjykL/QjFcTdI6moh4gdKn655S0G/0
nCQ3kdZvaZRK70l5IrkN7oxrdxa+oYDnJp773raMFYO2XszzNBmoOr2KDnotEMTAChT6G9UDBuYB
ug5Sz0QInHaTFRvb+n+xdx67tSPpln6XnjNBBv2gB729k7TlpTMhJB2J3kWQDJJPfz9mZd++lUCh
UYMGenCRQE6Ok7bIiN+s9a3efuo5SjZjPMoT+ZXd50jaJsVojmOrrx7sNF6b1XwJLO/BAE+Dumhf
cCQSqbPmJ3rCMrsS4WNesbWJU1x8WhynyDjHuXMUFfV5WP9qJlBA1XDWRtlRiEuSEps636qZcWLT
FIzWOdhDrInMyM0vIBibpuC7gUzwG37mQyPzc22nd0UiN9g3gY40hrenW5oOXmImRLYWL0Crj8Qx
2M99GZ56BnlVrotVX/45FuRFGBOhXsYpU69jibiS4BScfUBWpJ7Ezkpm9+zL9h170BkaJ8sCNtzz
uu3GfuePLTbJiX2Raeo3IBaEkNePtLPFM99OuVIIo9ZNcNRg9XKHifEYN6BU4ovtnnTSnDMGSFfY
H+mun9y7LP0tCg1SIFPMZdpp2PlVtR5pCIEii/FTytG9G1Ld/U5jDSddZfa4Gcd+maSnLfx3g1fQ
WdVQJAaw+054XxLYQhkcjOFLTAtinNmQG3f2FFTvdey6H+Yyc8MopD1+0/I+BY0pDUAO2Dy3CBtb
wigNRCCCnB1KmKpQPdsUa+8KzdQ5UsOdoD3ZBE1i3lgEI8wb6bOQcgpz/vLhSjCD88pvitGYPWIG
csQveg6wworjc2yzvGQY/A3OaKWog9Ku1ntBYbZOOg9ofq8nfRM5uLF3SmXSYIE4Yuuoocn8P5OF
NN/VYye/vztkV/8srvr/U2u1SCP+tdbq9qNM/8YvFsuf+EsH4v4hyJ5CtM0BiFgxRI6nv1X3P/8H
mimKdV8g6EAc7CB7/k8ZiGF5f0AVNRfNIdJapLyIN/7SgRgi4NcWoq0LZNFF9er+O0KQf9blBRZa
PP5DeL3ADVEN/12Mik7FIh2CzQ5+x3tunV/KcustpH7xf1GGsq77J1kX/9YiN1wirmH/AWX9ux4a
L7k1yRjDLrgj/IK9bnfgJui/i3LEVVOxbaGFIzOHFt+7NZELsjob9aNfRtUH/sjqtjb14jNIyiOg
nPwwOOiwssUZVCTiOzQ859A042uKffCkemVc0574F+Rv4poXEb3WFAeP6LluE8sIV+7ohlvlDt+T
xLuhq9j+AqZvrYMofotCgu9WHhD9ledQIKy6dDFyOgb7wTVWheEOF/V1EG33HdkRtY3l+p8BsIt9
GjpqlSrccc6YnQpsjnCBiFIEaMXWQ/bS2UYVSsQJcP3Kw/a+Jl4Cjek0MYOk6p7IwkJgl2x76hf6
nBLb2QI6Gzf4EuGgCtY1ue12JvkgJWWP7Kg8l8iMrQ/3vDAfw4R4GSs4QK2hUgXt4zpFe1qYizNV
0FhPvj75Y2DoN+onmQG8IVCBzCnfdu9Ap4XXIbf6r2KMcaMZfemk68Ks7A81QreBBM1mxAw4cdcO
Z4gH26Uz3sNo8u7nMqp/917NFdpPGI6bKCXoabDUgIlHT+6vbm698Ihjzw1XIXymemXhF4tPbmL7
b2QF4+Qau4yRX6XNkStGevHOgoIBfmNQz6rWFhs76aUe5nOFjc7CbIgjM5EzcCJgFljbyUp7FciG
upOh8slEfjTwuMVt6YenGuUFG4ogxFIF5xCTChZF1u4Qh0D3VdJtcZKXtkvOZxsnJ/A1BkDZCS7I
Kp9l9eJSrHc7vofuKTNdDYExnBRhG2bv/QQkkkyEbGOKZTWpc0x0CAErJK6lxtvI0CtaOaYifcqe
TNJOcXvbr8D/E0jBVorzuy8r43uIFMw7AD3id0DexbwPfcW8xfYNGnsRQjUi5SE01gMVFH4sNl6n
WadsFUrfoUO1GeKTN2UsT25ti/orK63izjGjFriYCsZ252u/ZCCqyUbjd3ft7zn3SJsZcBzVrOvx
8TMiLXq5Ebh6ht0gw6mL7xVaHs4FDqWpUd+5DJxkYzJ8gIthCOaWpTGeGkGsB4bFJGypAj0BoAe7
PzWw0VfJqXWBRx2Q05cfXmbntHOJLEDLWWO3I1mWDwfhmUlDmas4XAURs2JsTOkYbSSX8b3tZsEX
z0TqHBsVmXy4xZBzivhZgNeNFKpPmRBksO1ELopd5lQy3ZIXxWnC48M+cTaNRwFgINhoHDV3s+Ug
SEqVXQAHIJlW7MOaZ2alp1jfl7CZgBWk5C2tOtbgSydudy9Z3ffPqqpQ9XR13pHEIQOmEIokCkof
7abkXGqC2eoRmlLlWfSSU5r2pN+F/XToyoGOCJGH225tcxDZ1RxG/du3lRyJIBlQMCU17fyKhFLj
Gltt+maOUR+/kZxg/x4tt/+yiq54ADVU2ptaOzM7VGMgb6JhYWsh7CmZqrTMJA1ya9mlz6LMtu3k
qWvUsCJbMb1LWsRkzFYPNVjAB0SkQEEaK+QYyUmu+skBrkAtKw2nOSHbaZZEcpQmW3wC0G1IWav7
O5RLM+9LOZLjMFQRGR4BrIFkx7CfoD+hcb8iXRh8gZGTQKFjazMhYtCe2hb0Erdm4Ztl4q0vAmGv
NbCxfTw65MQYbbW8SDjP4gshODRffqgnkqUqc+EzCbM1noQt468up3FaUSwxWvfGcDjnadkBp4lt
/ca+TBQHK5dDQCTgTNJuCn4jXumyVMGropZl3M6UDevwn+ERfLGSl5d4RsJfCrGOTWvqbooQqNwv
rKtu9x1Iqyp/Wvzh42cdCZxsuWhbl3bNsrQkDm50gntVg4931wK+JOPPZCDCYAuM0NSPoaHj9Haq
UoyEtIhLp1SVSsAjcKME2TsaKNtnndiq2kCCL8mxuuNztgyMY0bN/Nr0hobeaMHTHxLgEj1RuCA6
sOITiDr4ROTFkf0De6cpERhROBKI0w0Guxhm9RPLrNY2WCFnuG9xTRu9BY0v7ghYpPj2W/WsQ3Ni
ZMG4rQxe/InSncM5ztoH7IHa3iym7flQTW7t7EkFYJuq7XbgKGFVyeHX5mV6iklL8w5ugYflCrCm
aDEJipo7lIu2fyutJK/3ZiUcNumMii0yb1KHN6pFZL72aoI/GG5XDLwecsXbcahy2ftHauWQlW05
5RZzK221Ieh+j3VbJUM3goUI+C37modOdE9ND5rqZip9lrKu21hE8ZTOJDEaayCflwbSEKqOoSmj
ZzMX8wC/zhmSvcAmW/LVK8k61oDxpfVEHmYSsDe44fzV+rtDVbAs/EGw3OvctC9jwvl61nOrh43K
E1vwCXlj9ZCHodGdkiTyvhrLiaeNUYPARndeVP6mm1XSX5k7iE/X0nH/I6c2Sj4cxyr7G6eHoXBB
/uSLIxRDfM2r2gwJP9Eco6bPpmtqCSUfaIWHbSOXqSIUnnh2Tuwgfo8u+cHjSA8cZml56xkG5QJV
yuKvnpow40yF0tgXTcIQoWSuuSEGGvyZvbhfIYcz8nbjg4t6JxNe9a7zFuRLVLrNltCsdBtHSUHG
+Tz+uLVZ0BFzbME4oE12KnPmTYZIVUpMtTIvk51AScyOenA5c42Gteag26PjeYvy0J7Ik27djd9N
zXEY6vmlyjOsxD3M2A1pP0TPqY5wQLdLK5gzrnGDCx3clxirlUcK5oYd5W0QmIQg+P7Bbmx9sSwF
fF75v5spHw5J13lrnw5ynRMzvGsxi+5gcPyeUT3sPcFKro9yBEa67l/bbKyu4cjaIvMT6yA9J3ur
iH15H3OGKRiATVTAQ1CBdlOFIBsqmgWXHJzPaWXAqSBd0G93XuYeHJYNWzTW3bRRZS94oBm1myvZ
Q4+Am1fsTH82vsLI++QxUdfRQQ1md8xMmJj2N5LOjK4UaQinVSG3id3P16ku8g0nX3MCLunuLbcz
vmLHuRCo2m1aA2JVOdvGXeQRUtnA9Txl/iQfB6+HUJsi5DM5xWS2D1Ty01dLYrUd1tyTFdzGOExd
9IT0pcIpXnJZRCs9LiIApc0HZIXDxncc/widsF5lSVU+IlwhOcEK2psOruKxKqChzSWbqwxw7i4x
Q81xSvlECBP4VTJ0uNkcaQOaMtOL1YnHsQuB8tQJkYJM7MkXasCKK9wSOXCKN15eufHjvns3GWKs
U2MUN6N0SdiqkWtHk/JXjc3kFCn9NQmxijeViSbUMA4F8X7O5JYHHabkodIu8zendN2y7vd+ak4v
RbTEzSeh8wuGJSj+3huPVUW2KDVY0elNAPiK5ZsReB/Lgu1qj1zrmJ/dG4+Lc99Y+sUfZfkO55f7
A+7JiZAvlHJlW/9uQ/zpturqkyBa7siQ4jFsrQncGF84Ko5EruZSV9sMLT2ov9Qx9FoI7zlMGffj
YE/qb6uucLramSd/IIelx9oRRH9C/ws3jA9MktvzcDnk7XQDlQTKYSCI0ua1y7rvuQxIpasU8JqB
8pR56FtGKjs9ToERc+FZuR055Suy85AndFP/k7XJEP93r/9XVhHd+b/u9P+XLL+rf04q4vf/o893
PCxVNmlCuDSWnnyxJP6jz3eWAGzfXZj+Hn02v/Sffb5j/cFggJASOPyOC2/1/9g97OAPYqMXI6+J
QBm6fPjvdPmWaS4moLqY4rpaDC0+U2nPcqDg49OCwO4Ff7P9SU91E/HO2ZbNGjsW1SQ8NBb3ygxn
2nE8hOKtTTPOwuyZeSz4lNL7hcRrw0z4BriOtx79l3JGczc1r/bknUjdO/s887m0Dp20D3XTHrTG
ATDZI3tdJwLXUZUvuaHAyGfNkdoeYAwDNltKcLRhWvziHeluzRg8RjHfR17Da1DZ4oRK9oYg1Q8r
T8XWlTULOSjYicsKavTHT4LzwPsYcU3huPgVkvKxDYZDmkHUm3v1AroLPmWjNf7WTFwTaSkiZueH
DnoNi5/sBlNqADao7O91RiVtttjpx0HB1JQtXgKPIXRk1Hd9/aii+tnEwgrUwLwXOXDpitDTVdQD
Lh0XpJpKy2OXs64gaoxWSHrhszKbO64hlzTL/Lbp7Q5gUdzs2DoUn2ogWBmowHHwGeElZa/WFnU/
1Vl61Nn03goArpbN+n4ux8sgaM56S+0yNhi7gpnlfgzQfYI37c8yh+kYBc/KMba0dd2KfcXzOAl5
KNka3wvFbDO0aaeGFvDoZDyQ010PdCtyTEv8bggGGMHSyE3HbvZfG0N92wJCbYW8bo111Nm0TbXR
PlIJs9u72n5D3h/D6Zl/RUQrrssCms/YQN6p3P5RpCiI/Upxe4y1fIa2AEzDKGjm/M58Mzxw35Yy
n8PgzgySW4qJjZerN4QRD9LzTiHOZK7i+OJ1TIwdBT8EsZaEv5Otu8mUrO9p42dDdy9DEYS3SpmL
DqP5BVVSf7KFVQcgys9YQx4MfCYzOND5WmbTiHkPuRdoJZbhYzauSkNchCJtE/M3n6PvrgBM+HDK
DC56JhKYNIyrFWXfBOzs84l5eVN6Jxth+yrIEP62MmevC+lMV+zq8v4zM19qmb3IIKdGyPrhMwHU
TcQfHR2JkB5lso7uqNOLNTonY5cb8GR8KsmXYZrsE6jmiYMcX5XM84dGB9h8giK+2hX4k2zw3XVL
FNe6B9/3nS5D3zQanwPPtLdpJu1b2wba5Xthu55RLW2CahYH5s9MzZyIRZorGEbQUbBKyzE1oqtC
nxyk2Tlsx/YrF35+M1iUMDPC7x5VLvsMv53Cm0J5CB5l8YzIAdgv1XzROXsg+d09EJrmrRpZjhRc
pc8+VgQ6V4uHk84OeTDydA3dlLu23LhG/zBI6geXhHmA3m1574rpk326vgkcyu8BOszGtLJ0azQd
7i+XFrfbSW8uvNXUa9b0TCRuUhfeEAQf9dynDqVxLJjNkCv4ikwmvCoTveF6SuCUagy9DP3plWmi
ywNkxqaCrOgWN2M9zPecmBnopEXO7wB+f7aMyLrLq9YfNuWEgBW9PUnuPDDe+JCTcXvX0dGfC+1X
D74Ts+P32dPDzAlbMtNTWrt1H3nc9mPWz/thFu5WAx96DoHd04f5kfPLGJP01DetbGjQK14kJFzh
xq1kKXgzpf2RxkH8Kv2msHfW5CCVCzocX0QHkGmcJwdh5Dz1TjCWR7V0u0jszHCLgih5od7MNnPg
o181TeNPiZ+3siM+ejwS7g0Jx/o6ioGYYHsxgRZjf5zdtPvMyNBG0AMEbjf1VXi0al5iljn5p9OT
69z5cr61RoO8aC/Oqama2YsoVSnwCZ0F3WMIj37Z4k1VruSTjOmzKRyJXsB94+ysPxFRlZ7njW1L
6yyJrNsMfL9Hs01GlB2j9wAiTEJrc/V3G3rUi6Gvk+0kG4+NUDU9+2ljHFkZjSjGmbQgBM5gI7cG
A1OVtAfT77uLtM1oh4BGrJnHhjsjyVpykw0fb3me3QrXCN6W7oWJVqf3pAjQMjfajStsYmW9Zmkc
sc2LWdzC7h5+ZdoL7oSIu0ObW+qeWYDeJe5Q7COOuLVosQHEvdXsEo+FlMnfvu1nqz96EIVO8KCj
Xc69upc0UqyZmGYx+Sk797sMM+vSJ3n1q+OsmRErpemmLJZIDbbra0zMwUowzeIvJ/khQTRjNjBj
WTyqmwjxYEH/NiG/8ioRHKfSm9cMVcjYEr3aI5ea94nwEMxS1gNsApazaoHwbEC9i21dzwoeVMJ4
aEi8swkM+jVI0vk+ds38npTUD+pUa0dQbINGiBU30sNqN/bwFFRjWFsgXf5bmyfqczLS7Cm2g+lk
90KcF8MqHBwYZqtp1M2u95jykIOBbmhK8/rQmm6zUywcr0bcB7t6HvSt2+pn1yNFhuwcd92QNUzO
tFPeUxLRHmda70ff6TZ1yWlHiEN7yXvgaFFu+ZtEz/6B1Wi/kYxEDkHii12c1zar1ppnL6bIN+wu
2NlG9NoG8fTjwOu+QAprtrYM7w3oos+u4ZGBodRutOHt1d17ZHBtN1OY8MPYRUM1HofIPEqMA3HK
4tduk12UmSiIgk9ZdVvisjd55CPAqD5hgZxGNskAt4qN0ymWeZG1aRpWoGGZqY0T08CWjKEAqYmA
EGR3nwzeWzwQVlF7A5a5nHggt39TU02LONKg0ZocAoan34Oa84cK0twLOFxCKVSq3iDT8YEZ1V05
eca+yyz7Jp+0uSt8J30NxiF8mDJGkbjzcKl7GmZbmqAIqjPzRA3x4ITwjzX1VuraeyYVW4uZIZA7
/650EGPLgCV/a8I6SQXDZJi2HnrFUmL5YyCTGM478PbuzY2zdya81sUtkOSnFFpNf7Ajph8uo4Au
7rGjRJvGBlpSTbrYAUfDH5LQ6bfxD4ZKEt+5kNuKTY25qLQr/MIbpNprOu8D2LFypzzN4MNpMXO2
broNyvbJNM3m4BsYQtw82ubw3jX5jNiN22/GUqzA24exfOx9ss4c7z1MK/pne9kYWavRi7f+PO1K
Gug+/M2+44EISFQIOvRWIYc+KQSY96W+RTN1C4HqvU+DcouC7qq4SfNsII8CICF36x793hZf6BLo
IvxNCkzhTNAwYv6JOGgVPhvzjHfFn35MwkO2AwbHVTs4IwkvODUdI0uJOvbfifTZBzBKK6po0Lwx
zHjGiuQVuI5+bHBaFytfNO2tYxOA5Y4/ULCeexOG/sJgojZCxx/Hexfu1MVzy2iTDtiFqkH1BzgO
EuElAGY3FSRVuL3xZnZWundizXWj4j0Y6n09uZsZCuTKoVk+GObsPgSpf24UEwjMwvc1GFzcs7Zp
7iGewGdzkPCkFhorN6hOruLjqpoUB9HknFsJE6dMONCJGzaA7eG/g/sI1PJpNph/d2RgPLJPZD3h
9RRvSXwpfLXWRsY2w0x/OtSt2BcGtAwkcYPkrgMM6BWLmdHS3HDkIsQI5tf45vubxsx6YGf0ISww
MbpkwYGZgo9WsFyE3kxJX7U0SG3BAn10ZVCc+NLng/Z7+1hLKQFDV8aaZ5fhX2SREFiEyKGShH1U
kNcnKSZyxwSmYUwvxqphXLp2G6ad8Z/h5nVy55u1efCQ11+t0BhuQPkAFOn79iGq3OTN4XrbEfY0
n4syZrqLgrO81IbJnVaN01MUFBgGxUBOdBO2wOhzOePi8LGS2hHCkmRMbx09BCfwimz7JcUo4p1i
ybHLhm9dBf2eASmYlHa+tnObk+ohKuu2ZtO19ZsmO+kgspBtkN3ctFW/7rQpXnsx5xfcztm1osba
WFXX3TYNM73OYLpIqmgGAy7zV8IujDeOgOBXz9DgPE5U9HCl+nPQ8fFoARdwmvKPyKYEhjldHRwf
Fm3cEmpAmGcZV4fAi/p131gvQVPtESltUfmwHnit2c8F8w8k1jVRYz/CXCQrwPBWvWi2PnHZsosO
IotvmCKzWUPbndXRPpjRdhjBE5uSb6ptdawtJoS+o9+lQ46nzLq7JL9ikTtAp4TRXE/7sk2W13TK
M7ZE2bAn4IB8Z6xpRzjlckXyBr2Pzoc7BHKU/+jRRddei27o7G3MencLDVIf3GaM34BGdyddzjGM
jzrYFiPi2JQJvO8gkjfNhGI8qY2nISoyuMeBF/8207zZ9qqbN7k3YKDwvbyhg0HtZjM9vWcr4t2l
xvDkVnUBDc4AjQPa027fe4FCdFWSabKOirb97O1ebcMKB1udqvZNGSGwVruOqn0DY36PVkRuO1Io
vkXJFlBVTcRzMGl1cQy+trxxoxsStMddlsf1C5bn4iLa+hm7Ufco8nbcoFrKDRCSo7pwJ3JZxHVw
6tUikLEI8PFWcxTSmGPhmRbgLkzNInbMDwzKWD+qxO72CP0hmAVmvfPgJf+MgUPOZI91nm/LSw+5
X6q99DWZAU1OLFJUyAu5hYBq3abfJ8zCjn6X1C94FaaVBWblcQQxDSR2GCC5dMMeaX2zy9IoOrRV
4X8S7Y6sBbj5g6j7jnWCY51ZqybyNLhlsfc4N44Wop1DPjXtsdXemz2IPREliyPTVv6GjIOG+Aji
itsw029D7dUPnVfPW3bZeBBtqRRZOVZv0DEP88ccB0puJAvZW0Laqc9tf+JkzodXUhi6nYHynTJl
iHaQnBVl3FANu9Tr2I13FJNFkwYXzNsIS/Fj4QJMitfeC5F9No31bsBhAHgRo843onRSa8kqhKYs
0tlzyRV3mpyiPyVBaf72I/RCK7Prw5Pgij6X84ICjmRs3JJkW28jGTnTVmZYk8sRQdfkN9+iLb6d
hhU+FF57l/OLuEZ9YAytN5yUrLItRkIP7Xghh82CbN1VQhpPoVNkP2nGeNL0Y6S3UeC+k9HNZWB0
xX1V9OIsTJVue5b9z+TKDN6qd0EjM34deM1L5dLh5qbah+2g2QfOvfdOHAfbAxK6snsvoqwgkF1s
mRwtVjhNmkaMWOyUR4AD67FzDzYBBL8aM+Z4q80pR+4NlfkXauHv3OzFtUU5t0cE0aJrnPLtGFOD
ZLON5q9qnJQHIdE3cP6mTThNH+iR31F6X+MUiSpzm3NXqM1U9v7qvwVODHcW2o3FsPBfjz0fi3r4
+9zzzz/yj8knWiUXiCzDIsv+xxTzf08+LfsPG3kz2l8yGHmylwDuvwLaGZcG4IFJb+V/TCN9dEl/
CZwc9w8KGyIihe3hM2MJ9G9NPq0/YZX/dfIpbBPWL0NU8EyMP71FAvVfgWd8BaxI3HQ9NWb5Ykd9
8GkHEgUFMSheBYvMWJx68YClCjNSRuadZfNqQyxfCMEMtr7U0KLbd7Hdw97ohbUlf0Hcsg6HW9u5
TvylYsjh1EOzcdtYyTAdzCKiwOsb1XI22YL50URSEGPJDmk4sp3kpLKIWDhh750mVLg4IZM8x0FH
MYWtoEt2uoS+smqdJvoQTYaXa5B2UdOROz7337yIwudqHAkpAGaIb4P2j1O1sKnfc+ohsK/oku76
WJGRh9Wf6WbiRQzpbCast2aVwdDCfdHiRuTuZcTlynMe28hDNJXyL5kHuPkil8S59VAX4XwcoVdU
CKLN6TcDVWYcMlLWRwZn8iaLOn0Bej1cfKTaE46ZHl2Dmiq8Vd2cWNlKWrTn22bqY+NMrpIZ7v0e
0zQtr6vEdqTResvi2CJ8igFDfGjDhrFMO2fjm5id9gHNIkVy25vcjVkg+je3cdySeQlg3zJ2nXff
wknox6P+RX5Iy4IsxbFqjR66YhduibFr6jqp1u2Y3cKPgIrVY0+pYfmE86FZPD5NCDGkq4OXMFbn
OslIlrCXYL90Fxq01o1x50cgga7SKc5RI9bkym1YMB0cEjlbD8FaekRdmRIntplSsWPi8hEk1b2J
83GAnRHMr3OSewdRz93tTF8QsoxilLDuBCWDaZefsyGeA7gbaxfLG3vsu0Wv0E79DUvAvVfOd2Pf
P5lReEoM66VQ35Cjr238Unjpt9NS0MbmW9pXF+Qrq2oO7nrK9MIYaVWjozWwGNTLDj5RtPUFZXZ2
2+ppj8jnntcPswzidzus9uBv1pYAFOSf6hGFTQzIYfQEvSLdRRAlezTLlzko5V7Y+Sbzy0tn4nxL
/UezC45ZFDJZjjvxBGnafiRxBgkSuAJ75BEM9DgStFkYizbJekIlUgB4xgijTf8xdyFBEBqAlAtv
gutsB2sy3hBGsjFr+x+RS4777OoGQXOuXHT5A2vLJzUFa0Bsux6gWhIP8tYfMHTGPu6OFlX0RYp0
Azn46ilzl9rAA5zwNbQ+zOl2csjDCDcWqZTafPUsExL/tMRHbUvJz5RKXERkKxTgCMyVHYTzNhXd
o8cljyBuFcKYXoIju/mXt7RKc/do+3oHg4hYCMnDYm+Mctzo7Lbw3F1AU8k9e6cQbnFYbojt2eVd
u0sD70z0yW7ULF2M7ByntDoVZrfMvQSgBkKVLMK7g2vn/dbha+GmP9Rd/dgbz0nxJTDJ2H62jqc3
AW9qFbZfPqI8Mz2nEZgdkF7heCAK5StZhghxsvWnzoAnoIb3xCkZ70XUKo86tJ7ascKK7ISfhhF+
8NSdBzp4US/q51aULBXvdQhZK5Xtk78kHpp6FCxy7LUfNPe4p3fRUhu0nsbjUL15XXcZsEyhjQjX
+Zjtyq4Rx85rNuho9o7REdIwtPTg1cEzW6JTIABlYu1F+ttdUvRWDoOm+1S6tJb21K7rOL/SeG8j
XVzGsj0szzTe5GgfuXmx4Sktd1bq5uex6MeHkX9Gt8M7SZVwZbLhZsq8W/xkr8Jz9/VAU+MLY6/y
/ohn+bGcMZ6iI0CiDZTlzkzTU1jMu5pIp6WiWw2qwLmXfoaLkdeaewKDUgZydlvQfXLIh7vW9075
wOyZJcLWVFSi1q+2HA8+Wo5HdC17Z4KwUNr3jZ+i7bm4qXmJ8wDmUvE04vb1K+kQ3zT5qIGYExMT
PzwIQx+doNta6mpQcAJ9etDecJFs+6vuYxhgWoU0BY9YBG4G4wea3PNkUyxrfOsSyZ7/DPkGxTnL
Dqx1gpWRzu1V2mgINvOF5o+ynXOZsfvdnLUXIlAvBTp/B11OrdVuau+TZhlXGeRQztuwuC0EGyV5
0Qm0qRxR6VpV5coZYp+kEIHDo/O3tb+AHiZCisn1HKTYZS09g92wbcLr1ZEIa+96Ef2o0T3Seh9S
5FBnpHGScDwv35hDcPCb9o5rGnIGBn2mo8Ozo0sGoy2CqtXsxvm2zsHjKMaFmdzPXXPpCoexR4Zd
ajN3d2nnXlT0JQvzgjhrHVT1jtnSNie0xwW1I3tG44nYz+xs2tS9mJN3xa9HHzzvHD3uXLwFwv2c
xRGE1J0/3gV0W7O6mqhptHl2AgaCttpYTXIIYcTTpBtO8mHPnQ2KRcsaN5W6y2HHk1C5JspTf6SN
usjJ+ITx/1OmFt6jnBG9M2+YfmIWTndthwbfGuXOL2ljYLHE3hPGZfEaaAKjBBgGInVoM+/Kfjl+
a7t87qX7HswYhlrvq/VBQZnd5yz7nUY99ZlPUXpyHQdylIWVPwi2Cu6eXaAliGT9lhhSb1RqXidQ
PBtsZwt4jhZZmRkvV41qCU0JNxjb2wPDfE7B9CP15IeIUGGY6m4OBK7g8dBymFtWPW8AMhNyE1/i
kCjKWIeH2CfWdAgBjqVvpLPwQ8ovsW6te6Pgr59eTHMxt8PodG9niU3NZD27NbqdK8M1d+l4qAKX
t5OAumEuDpP9pqI4OMt5PJKDcTP68ge7zAWUVL4Z8YISD7l2J32ol2s1v9ZFcGfJV6eECBA0z/Mo
zjH0hTmYwvsuugax/zpm+bEFZ1OS4TqOn4GVItKux3NrNtvM7ddGnOwh0pyyMH7K+iZbiZGI1jnb
9ZBq1wyOyJCrNE2Y+RqG9hfpVpxj00FKdbu46lK0UVPdHfMJPs9suzs77H/HaALWrpveqKA/6Sa/
Is5GC1qRhqon68n18GJKuMxHu2NeEyj3EtvR0fa5DxZLujywLUhuM743D2BiHu57azCvseTKtzGl
Wts5+11Hhce97W1iNgJOVnLmjmTyelCz+AanxyIj9YI9Ypv/srPgP9g7k+W4lWzL/kpZjQtpgDsc
zeBNIgLRMtiTIjmBkSKFvu/x9bWgW1YlMfUoy3lNZPda5hUCneP4OXuvzVHy5xKOGkC8W8eiTTO9
SLQp0bzk2/Y3URNDRgHMmDyrJYp1FquYVlVF7GAfXqQtnwIrX+vO3iI3s7OCvWCBT3rjIi2oarNg
EzEKRA/Bno7eXiO3Ksq3KjM8pIKQP8ZrF+k1MsS1ZHjYQvKezeIRo9Yqjp7n8lsYE2WDCDqjf2Lw
jcJeZ5nMKghkTkgQSifoa1pxObDBc9a92RLwJuk4hdgtzawJ9pGoDrHQN1PPiU6nyLGf6krdDUL3
vymm8k4Y76lK9rUyGPky27Q0L5wn9G7fO7OZNhn7+zJ47wVGatq8NYWkzjx++biOctoO/JBxLrwc
67RuWTyeLd86fX5A3eHNEhmuU98MlOE3UTyhJIvYZswlssgSLVFbyXOZiMe++tBMUmuLq14/ZSX8
TD/fuCkZzrG5Tcs3Z6TlHF7Y/St5p2jpNz7pF1yOXWax9fjwCRlIsiskHEfVFqdGT4MnMF/kTo6b
dKo8cndRT2YIMAjkbU3zLmWIkbfBgfH6DkBa9wHvmgWnLTdV2nqFikkvglVPHErgIRnAuNoBMsn7
yGZH8SRp3kktv47AJuSVaB+joaoOSqdLyxSy5ieQHaHDFTe6Atq8vMtxNswcMUEQYtMuxtwRkuS7
K2JypZle4b1AiEiPdI3r4L2xMJ1p+r2i2+POZU5cVtjy5U4hb9otYCxUsysSM94iw0UxJ9/brh9u
8ox41WUO5ZtbQB1H0/4wnemlqo9yojxP8Dj2pxjkFqFd+2jq1E0+LlknOGHFR2ZTweBiJ/qZTQ6l
UO6ym9AhGuBfWPv+vCe1BUVh5ZEl4i31DmFiq4aIxC4U26GK7yMkLqnKDuH4NqTjPo3lGRPljnQP
HOTkrdQfgZ57igw5y//uh8NVCzwImTLhlOY67tI1up1TYKdbqwYcGeZbo79t7H2W3fJb3RVlMl12
9WjxpelS+0a42Mc6Y12I/Bxn6BmxT9LN3879D8mMuBfTfd1Y5z7QLxwWy0uTFFKFQrUb6mt6bug/
Y3T5MvYgcMtNQ2bzZIWvSw+s0pH6KqLOxOIfaEldMjBTIIeYfe0OvOKqtElqHdXLOPXZPojt/Ug+
34H0s3YjZ+3KtTvKHX1lGzFG89vU6TcpMnDCU3GPa4gPVVq/Ssbnle1c50zNs+RoxPW17+u2188Y
p1Z0z/NjTgK6E+RniaCEqJBgbVjTlv/jjznArzwB3gEdTvualDj90g8eJ4JNCOWI5NLs+0nNRF05
MuapTEhMIbr9CFryKu6Gl9BhPRd5vZ8pDzN2yYH+miQxy4BMda8W1uJzoeaR+b3gTYenxzzacDfQ
XWALRv0RLC3cBh8SVs072EaMwVQHSUHhgq5VepdhEqk8S+MFdtivrk34XnNWp1sM+5ga3endTmjm
FZDijsYwtyfBhIJopUL70Fyn9iJDu0gACxIPu5NCw1ygjTt3QHdPLMy0YVZ9ipeRgcm4e1q4lt7s
EDWqOZVn12m+67utYTE96UZ5UgD0zM7dJI1z7uAX5dO0zxijY0TG3l7hPdECNKBu85oF/c6uMKaW
0yi8AWPhBI51cGeK+/kAs6C/rZYGMdFdIz18pLdYd/DJWBA3L1rfBARkdSSNBrcIgq1DVN6Uza4L
S8sjIHblFgcL9eEM5I77121np+Qvic2I6kXUMaZa6p3xEbqc3wDqcZrnqKKduIo6v/3hC9MX+2kg
jAmXjV77WyDLDnb+ZIYbREqdbq20sdMou2ZwhVSezLiATE4moi0MU6tUEAy1QfWSbVxy//zL3NR1
wgOxMJ1xLfEya1KHuoIAg5Bn6tYn3zfGYB+o0dd3FpgZKKlVVV712UjqTjGnxoWfE56+anl5QTgY
Rql5ozHZ167rsDUw4w5IlOha8RIbdmAdmlYiHu4baYZQ5EDOraSMjRuKJvbB09yz9UzIkX8ibZ6/
zwnoTycW0KeL/zVnhe43iRZQKo3o03MR8Gf28093ANPs/f++5v/pa6K0/O/bmqvXPEhf3z+aEA3n
T+b+z14o/80/fU1X/IsQEMvShU2HTpdLk/QfRafj/IuOIq1L29RtxLvq//U1BTJQ9otM3A2HeS3O
z//b1xT6vxa7MNh9pZSrO/8RIp8j/KrmxLJIhcmRTZt8GXSai9rzl55mFhDeGGogtee4MLco2uJd
EEqbijFPd4FMzL+YN/nZvx0P7rjUFekNDokAdDw+HS/HybPQtYBZ+Yi/TKPx7/FRZAee5Pg80cdg
6Iik/Jf7QUG+iFP/R95l10WUt81//c/fvan2AjuXqGkNA30swlmDW/PrSYrGGbq+IJS2rZR2ATst
ZKBpgWnmH/9yfovN9Zce8XIoxLFS0akmeYWa/PdD5X09zaUlov1EvNyFO5sgD3UXmvWivK6h066i
ltLl5z/BOxgevj7TT4d3OEkH6RB5Oo5Bl/qzOFcl5kwyt1Pvk5aJ95BmctuSfHstwkabUPbQF2Mw
a17GkVO95dJpdl8f/2e0yC/nzw8Q0sCGzEW3F8Pxp8SFZGCC0llGtfe75SYno3jAPxu9JH2EgmMC
ycUmMjRPJW72IIU2UmVAGtbBKNAK9m1j3PExGHeO0Q1PWGnSYPP1D/z0vP/8fUIsJmrSQwTy5t/v
T1RgDgGyUO0rJ4QGTJG+adRo7Z0U2Ea7qDa/Pp7xiY6/HNChhMW2ywurm+rTA4+tlqStlq88dkr6
VKZB2x+HIEIEKEAF+piiim/jmjBH0jS9zBEtfffOni7GIknaf5ZoUkaIEfnDi/AzhezX20Pkt056
DwuOIQ1jidf47U1gr1PUGiaWfS8awDhlHbgEYdsC1o2A4rGSdRhf9KVb0AQu3y1et10zWDO8wYm+
Tuc74a2E9/WCVJb5gxzrANGXjMzHoO3KQ71oJVdBacPSHVsDMcjAThwpgxtdZHmFIS104K4KpHEo
pgr/bAOwefn6gsvfzeE2XV1JNpFpcJeX9/DzG1i2jD6iPMqYyA8OlGT42XLTtuX4kNaAUQq7JHPO
rVAxTJ3h0pgrky1Q+uCiZtu2Y7TYQuLwm7feUMTYtGN6l6pOfxndyUKAHad3+M/KZ6dQqFybDmMZ
jso17Xjx2s3a4rdALKivK9HLRxN9MQKCfG7OQwakpgrc9O7r013U9p9vqGsrtN4WS5ztfFpvtH7w
0a+E6X7u4JRYnQmZY2Ie8PVRPr81XFMDiIAuDAkxgI/G74+NA4qyG/lde7QnwRORKijG2+bQ17P6
cBKGKV8f7tN6vdxCpm/LxG5ZuC2xvFO/fJTssanCmYhx+kdFcE6K6MgPG9HyjP1floNPn6N/jsQy
SQIUHAGbEeFvR8rIVQ1k06T7oQ9gqqO3eYgtPb2btao5djKiJjfC6Pbr0/u8SC+nZwBogsvgsgSJ
T1eTQB0X+1CO2RLZ2xvSRVpsNvMmDFOqMECwY7x/nNyxfE4oaEmDVNrfbuifrjA+EeoSRQwaX4rf
z1sbFm2QvkhNCtp/kdILnhtclBMG1Mz/J+jlv111/vD0cCcdbikxXsJdpre/3s4es3kLorPel5qd
3pnRwEpL53ZXUG3AXG/b719fX2N56D+9FJIyC0AE1hcu8KeXolB6DIElK/Z6Vc3z2kQA33qwAlu6
WC3RsGviFOdryut8E2rgDzd+4UQXWB7ox+MyduJDgSb8nAOUeuusunvLRNmbAA7ggg0RHW0Sp8rn
r3/0H++IZTFYZmUG5fHJVoNJJsGN55R7TCdsQTQqEx8Y3MkNzOr+60P96aFHXLSUjgbn8RmfkeNw
bipOiXKo9s+GaIxz14zDkQQU52jKJD+Fsrf2Xx/0D+cnuR3CdgXqXlstP+qXd3oeMPqKHAHYKHPA
fTL3z6iPrH2ufO3i60P94f2SiDqUxcEkpfLn2x9OVTpPZbFnnExHhDjI+CKTs+P1ZtXc0GGdDkK2
LUalrlBg+ICxf/0D/nSuHB3stSupxNxP9Wanz/ag2W2+hzXZodHiDA2ctFcdQJHLrw/1p0cdPxba
CPREy1f998tKgW4ti2XGANlvjtDmmiPtJb7Njj5LMEMNgdwOMu6jVv31lv7hOiOuoB9Mp51S1/z0
yJINnc7Aisp9VOn9TqKvuw0rhM/sN1P/HM+0CjA4iBGeRh3y7qUB1dbXp/+nR9mm4LQVyg/j3271
3ECe7B1F/maok7eAjvUwtL7uoYG7gWJi0AIR6d9quj/cXlZMJagwSCiy7U9FlCNpNlUNi2cQm+4l
llcqOlsAZkdC4cfbr89wuYif1jIDjRNGdocsE3Zpv9/gkh2SkwwOmnhqtcsoqx/65q9V6h8OAj6I
Z5WINLrpP4E7v7ycQDNqNWchK0Iw4gujJ4HtWwvoNX19Mn+4ckLnu4Msx+SsPl+5FLGeVmpDuR+t
ynxMIvT0q7IExEGMdF7+5dn4w6sh+Jayp7JdttGftyJ1gWZzHNt6T4UudlnoRgSbkSKwm9HXnkKt
0q79rugjRMXW69fn+afraUrlquVkyVL79IXXYkqAdqRTmCaWtql7802L+ep9fZA/PPvgbmlY2eR/
/fs3HD1JZY+AApmkKR7DmaKBYPDmGLRDtG2SCkld5AZ/K17+8DHnXSedjzPjU/V5AzWbYDSn1M/2
WksCSI5n5dpBp3fvyIJGqJX97Q3/GY756QVAPsX4GaQKOZ2fX4BAWUaWzlZBl1Vm1p72sY/1PdLC
H7wM9gMLA7yfznWHh7l0/Gs3Hxgeh1GBhiNQcfWjNI30boAUJzd1PtkQBFuSdAm4eINyTe2fqJYk
KcqCZYhUudKTYdXvi0o09xQu5bevb9of3gBTpxhSy7dXNz5/m6SlNy1tzoJhl4ZyrEwt8jMrX/uG
K6O/+o+PtSyMfBgE94q95+9Lhy2cEpNDQnFracGmpWO8nWsNueXSi/jPDwV7l/UJtw2V+6fP0KRX
bT6JKd3/7Hg0OmYx3Xe0jUnO7l8KiaXz9WlFRBMsaDOw4lsE4n36vGcRITFQbXi5xoAddWvJgX6B
Ve4MhvYvOXlAijQKVcxXbTrx8ekmx3rXwyS9g3OeJ+uU5+x6cvr5orXL7MEkRaP3uCURBB3G319f
GLF8DH5/fAnoXSptnQRK0/gsGqzMqVFTSEMEAXNwKkl0f01RL0EUGUPmdFEUvNHxre9bVQXI2A0f
0UgtsFjZYXUVzzDDQ0Nvb+qixd1rsxcp0o5UIiZwR8Rpzs3gAOlFG4+3ybey02Ah//n6FIx/31Gz
weQLT0HD1vrfyhmjnDUKVgcJEdnxqxTwfrmOTeDFakE0ZCw/lxqyQ/LhQ1gOAQlVaTwf/vIjuGi/
XclF4ClsYelKsb1X3PpPiypKjImYHWPhP2HRWMc1dK0rLB+1gTsT2EgM8NNmdVrNLdwFOJ1A4OpI
3yjsk0i/isexLuJqTTuuvetGLeJliNsNViqcU1MdIzfA42a26VWf1xttjpgHYbzSBvU2hNHKD/sT
zZtN3TDOCEF8T+GDZS+PlxwPQebCa4O9D1sDIqcPKFImJx3dxUx4mO52m8gt930VemaYX5VGTVRD
vGvK6UHHn9i7L2LUN4x9ANfEN9MAf9NGKcm0YAmqea5LdE4uCXA0MeIN0RAHJ7btFQpnWinTAcrS
o6OR4kbqQKmcC1AQ68CtD22kr+USp4ZILA7SQ99kH52vwWCqd2YTH7CeeMrun2XbrB2c7ormRYgy
FIjvuo01T0MLvyJnYj8P1QlIzF4fmsAjkGvVkByzQbAjsf2olw4RB3JS9x5CGKOSa1hy+FRNJrdI
rIqwuYxaI9jnpEFMKrw1yaBAzJM/5wQOYRVk/fXfpF2RrGiib3CfaGlsSgFSXl0krf8eEVk4J8E9
AM5DaIpLQqG3qBqDQJx6p34eJxosDN46Px0AkiU7LXY9gqvWhobWK/DxWE6nGrHXZkY/ObTqWObl
Lqpuh5J5t3rqrXdzZgQlbHXlwDOop3ez0Ji/0ZoGxCKOwFg+HOZPQuJ2wJE2iQ1mpF1aoyZy1MGO
lWflzSlyR8wP0nmEvY+yjxbvPNRnkRY2m0smlRVgX5DPdhpVXl8wRoTozlO8AjeG3QDdm0682EqX
8zpIeq7r1F+lnfUQ8Dindoxgh+EWCT7McQ/ZPGN1M763xMEojdwiY/Qv7ZrMo8Z6KJPmXYQ18la7
QrgZmDtbhcCLkfBnzbMGpcsdRxwXk/6isuJSghTY+L6GePiyqU8kJ7IjdtduuXhctQNtn3Uo1cXc
SBxgfGaJQgla6yxHFxMxoRYgCI5VDRiHMKpt7z5g0idRwbxziBACc5Of3WLBDCbkz2Vw9e0Iuous
n82k+M4s4kwOyCkv0T6naAUskZ0iOzrDiarXQTZ4owE7jWXyIZ6rO33Ibgy3+T4b1W6m5lq3/gdm
C6RGCEJa3u3vkZGcTIVkrY8fY/0pX1yLvCZRPO6mqH90m3xPEt8bfjzgFEiO8P38aJzm4KPxk1rx
HvbWhfDrTVZzEcYINVmNDKk312nooLrqLsKuXyLdDkVSL+TqtD71cbhNZXs2LYFh2ybGUN2nqpdQ
zRQnywriVvwdYhfj6JNaf5vzVSS0EQVHORwKnRnkgDrYdECOJ3u9C29nLmBZJaeUdaQDAIz6sBo2
fd+XQCfDNtshjpHI10bajlTNZVdta788p6F6Fkgt7DT2cnNEXlTeRmaC492KnU2FETYLpNdYZQtq
osAWiw6tZE6BvSJZJa1lIQNEJ1RNBcjl8q3Xh/TRaYDMOeDgdPfVzvsLbGq3MMZu6GbCBNfATZrD
Pm5h6PakReZ4UzGEX+TTnK0DxtWB1gVXsH1NQD3mO5x/sqS6SxXyg8tgP0OUYk7LE5WgP8c4RL2M
uDC8ISbHKOCpl/0TStd90403U9tuy8x+illWfaxH/lR8L2YKgALb+MawidgQMlTf1Gwbh4mRb7lz
ilNZ1+kVDqx861bQuZOsqRAnZwr6fto09+h8AUYpFYgrWML85qmxq5mkv8XrXQ1t8abClBwy0JfR
poUjx6tvBiAzYvvou4n9wEyeyXXH6aE7cj2tGvfIgBpvrAy/hVJUpHdRGmgQGH1JlRKn/YfdzMQV
5D90oxCbZrJnLxyRe02Ji1TbQklV+t38qo81+U+xTrgtAUzIJrXZK7BY36u5fl9yPNA2uPqe3nKD
fpJB1AOvKKgDmYbWgYF8f64cbe52qbFY2Fhmr0ivSaEATGgTh9zX7oFPR0+TqJBsFzo5haEatR9K
NMQJui2LoZ5EU4vIlKSZqJL+FaThlNIFErsnnNpBY9ouqUllo2ZPm3F7I3JD5+qTw3UGBMACb3V+
/+pWMtG3PS6b9VgOL00xqjfg1gXCfpVNzzV2c8TulQbjjO30rvNliL67tpSXD018SwMlheqS9uQV
ONl3GI8jqXWWhLKRlujr+w7UV9eerdz1F65lUnKPhvA1M/27xuaFz9IMoZE5u+ZWmKRDIhozxqtm
yGyEaClT9XmaO5TebuPKTRqlBTQqvcF7T/aNmAXZe4VeXC9QwYuIzdy3yEomIh9QRzrYUw/EDOjb
PDOd8+RmZC/mRes8W6ZWk9mzrD2axfd06J9sYhtXeB/DYyzVe1z3auu3o9xn2OYwPzt35li8LkzL
fc6m4K7tk/pexbbcNzP9yE4Uo1wVddZfZp2OIDrQ0XM0hsXnrK7EG92r5iaUiOwn5NJHpjriEFTW
wqUwNG+mqXmh+whAsvge/Gm86aC/HBndEY9pabAxMHDMK8uYB69wyYiNGn8OwYqOFRfJcqNwW2Nt
3vpGtUCpF05mEDLZRJ3fd53X6mOJRctOaaYhXmv9teM26Zr9DHmXmvM2VhHWEWTXW6TdMzJuH+d+
HpJ4gfif6IM0uOhmrOPENvZnYoRlS+Bd2qM/RFSKJxq8+VTpDvFbQlvnkUkidK+cl36Iqdsxtm7y
sgN9wzOOBpUiEN9HL7VHZwrP8FjmbzV+1B2xDcZHhMnzhx+o4EHTreJtrm58zUYN21JE7wy3C7Z+
acZX4+yXF+S0oTxKsjay1zS/cPBYFf9uD9iwsY/vnGgoyYA09Dd0rqhNw2A8DtTItw0oN8ohxHJ9
il1xIu/gaPZgQN1asSMaSsRZVduLD6vL9DX1qr9p9BHhai6+NToRSIg0K+bS9djOeE5DfToRbTMQ
vxSgmEmKgkR2q6zsB3/QOkIA6PgFuaV6T00qz7Z0Uvr92Irpu2MTeogrn41tMuhViosQUzkZtXx5
AFbIqwknVrYC/DfeEFs/f+siYexVPiLRwVBTXkfEA1PaVqP2ZsTE46W6IHQj6rPHMuRrOOoJJpia
Z22DUXrc5NKvyRwYBtmQE5q0JJJFqIEpsvcm+9qjQpxzr6lQ4WpQcKR5iEV5rXIcNTBXeiiySYb+
LtBb8MNGMy9+/aHqoy1bYxe5vkvqSQe+IQpKea9KVI4r7nNy4OaJCjJ+CQE0ybJ3i77VXW9K+dbk
P9CrM22ezfSDMZX0bKzqCYFQLJAbNzbVTSNZfImDIwQMISiwf92+q4zMPbVt56zQ3pACp4aexTyU
lf9q9Y17RT5Pfhyw4hzb0tT8la307gl30Hg2MtiBqg9PCgooka2xvs4NmWxlzYd6Ak6yNqq62vHa
AqrXROcR38q5KtER/NVrWyOzzEM1tcsXhO3ky4CgJFlXTGru8NC6CUG2McWyLdq9gaLd48EvSUBq
pw9FJsJZG1PzMKVT+azYlewYbsc3olQ1MYh2eZcKNXiZTQzJZObzYznEKQK3fNcKkd50tvnY1ECB
dW0YNjP+GgB5YpxYvQqfKrhLYs7Up9P6bJI9d+4cFRwz2VlrcNJDuRqxvx/UJGHtlozz4rU2y/ZU
mnV0n2c5rOW60RIMReYARZ+4nWPXKiXQh+tqQ8JEz00I0+BmNuOFFgRtKtMKvmxkM8T8JBXdi8HW
t34gx/u60BzcR07vOQo9AbSDS83sDXcFSIqhJ2Jo5262C2vaMN/yNdKQSuc+tMfspmj9Evg/SSzR
bmgNGhWNLUkOq4OtmcpG34DIjG4sg6zPNAsrYwVgD7375JYHpShRuPrphalr+4nJ8xs2RfcAFSSm
qW2qfofrxK03YV+nF8Q8NO8hUbPhGrluMG9Ss8KTNGJPyjbk9OJSow5aZ0Ga/0hhqV6WVqgeejeH
B9safXDRp2gRKYVEymJa9N2m6Sy0cLD+uhv4X2I/O0VxEJACIGRF4oSsF6cSKp7LcpLLo93NJyJ7
op3WFHTKxtJCxW8ZcKlM4Nu0hNYOhfl60hrU64Q0AYq0iCqbKpXd6hSynqkwbsA9q+YTC9ZHiKHL
m6lWTk0eVPsi7vPXngBqI7MDEKpaf2hbF46rU/UXATUne06ZXlFyBR4jwWntjMVCIpdvcT/U3/Ra
sTeZO+MpakCxtL79aJQGAMIEJT4DBR2CsW7LA7l9VLFFRpYLVsq9NRehF/RDu4GYoOH7wA9DyJm8
8CkRoKwi0O/pIlJ4immFvxvsM0N8YDJVeIeiItvFQR2e5xZ3O/9zn+O46SUxRqG8lckwX2pL8IU+
uC0zIRuWWOk3dzXSjHadoN1fFZmOmkafnAPPfvEtlLW2aYfafxzjqrnRhiKu11FhF9tsuUSNnUz0
SmJyjzA+7O16QA2dPPH1W3SPIjDuTXjGdIAmNq7MAmkikAAWnYPGwpGeB0e9mXH9CXSGDVQa0ST6
3siLfg0LAcySVus1Gt/+h6VlxQu5o+xDwvpb54/1s127b7QVkGDarIEEjewJ3wAXVBskkKviWrIu
eHmQzbd20mKl9/1tLLToJuxAtRK+Hky7AOPRKhP5vDY6a9h0YBYoQuix1m6bnXWrcT3TaivPr7L6
hCJWbUN8nYRxD+sM6+IBv0d0ph+1g2ZEFKkvJwOGyhx8q7HCACCiBSCz+3SC59k3LZDoXEMJb/r5
hSuzbnkHQJT65lsH+4zaboQ+J/iDYtPLszJ6jnLLOrLDNTfGwnSPnbnA4Rk6nkbe1BZYGm0FC0J+
Ho2NJ7J8KTRrZODdEizdPrp6z0ZFqg6SvQ7oSzd8Z20YETQeA0gsfQcfMoqpWQ/xlM35qtSqJVbW
KGHkAihbk0zjenmnWeeYWKm1MZNU22eatoN+BnqMBGCoWWN2Ncaq/F7mYFPsfLzrCl+hQp4BnnZR
9q0b0MwOozl6ohjuK3cUzPtL9UjOe3Kug2DwmmRIzoHmuhsdlbCZT8dUL/UDiST6Zd1BOwiLotsb
VeDAmncioK5lc5zZ5H0fIqlviexo1kFlU5x1zvhg4h9bc/1LUgxNsGdA/aDIyJeIzeoGnuDsgTPl
CTf8mu5wsa+zeF7HKuKraKS0IFotyi/doS29pFbdQug2r5xC2gcDB6HRRO0jMV7mnhW9P/p1ywQp
NhLP7FTwBrCf/ANU+0hiZPJIr6Z7hfdQ3LiRFT0JMoTMSuW7LnPkqR38ZoNosMZC5fZHrTdydx+R
QrgvzLH0iLFruHfpQuIjePoHHu0IhkXZsKDswo6JY0RmmCDA2yU9do2Dk3dao+OlhV11rMFX47bz
yXExCn3DLUvXIQn0lOB4btzB2UmuKS0iw0GtB6Gwatq1FiXKUzEEwcQRFJ8Q/7QprbfZkKBxbtzy
dkzSYF9GrIVDltReiVAKAAprj8UeZhOnWXG2EmwYie6wZ3ajBIl+WwGcQmsGFAKTDnYTMmewbCT4
DGEjXdtWb51o19fbyZIzz6l1rIHG4eyQQ3GFS9G4yqkA9xpV3cFJOhArrfS3DXSf25Q904oDDJvW
cWD6RHmN43Z09kS6MZjVS3odTUXCkj/js4negB1bl2ll9jf4ky77nAIfHuw7VuAlXTs5OzjZV2IQ
4gdGznDdVfl0M9sq3Qq6pU+SaPRTCiZMwPHCGY+TpXvwe5FfVAWC81Dll23fvzAeBrTZ6N/yBIwK
ya3pBv+DthKl1a4bHXpKauDLNkWb3JR9wXebeSgMC+PVTEu88yAruqPRi4iNeeXv8FeEvO1j4oWm
7z4OhsCPEEffEzXMF1XD6GpdxEQE2xFzcLNvp52aw+y9p7batgjcDgZG+OsBy/lGCNZcW6dYWdEu
wOtcZZX5YvbYPoaMiDTfENmD1jT+yWksZ5v4UDCCyYDH2BKUIMZgukI9+OYE5bTp5gjMZh3ab0lV
Fmv2TdDqQ9O8h8gLuTrDNICxxaXdkuGTiazU5vMRzy92x90ySqiQgRkFD4XrXhhJR1PaJlJwIEnl
MnXm/CHL25wPSuFv+lImxwFZFA2dCahSKqx7qGDYgIbm4JohpCbMk69kGbeeXo+Ey0Pu1HIebth7
5Y0FtPi7nlaPwhzyC4CC5Tqaxno9OyPG1cy3trEN/iSxIgB2o9V0F7VfNHdT0g7rLmP/uMapQuuy
JMjuJP0pgaAW/ph1hu0dbBnPSC19PePyOOo+IzZ6YeW4bSWGFxiSM8l08b4wcoCxDiMNoUkXe3hD
ly3ukr1Q5vxjpCK9ID2JwL8ZKk0k8UUTQ7lFbYBCUjr6pjHs4l36kFtlpTVUB7x5bugoLHvMyolA
lnAFiI0IvtnROOyUWR67JKwu22CgbZyOL25Sf5B+am/tmoHCoOoJDKirY5YYsuMI6sVcpaXVfzD4
MHKcDkX/ELtT+C0lFu9dVT/i2mavCeR7L0jJgjaLpdQWc/YcFFWE4djqjnU/mEfIOf31LCY+IYMF
BU4Aydn7seHQ7mwDa6dnhrkel718GQYFrTzLvw0GFi8/wLoYwai54+sKd7XM/U0ckIrml8lYrABo
FFvCl3iTEm2eQKJVDQVjkZQvfjaM9NaIMxhB73ltF0GAVAbkPdt9qyFmHOvB9XcJ0KBHhpT21ZQv
Gckh/l0l3eBiKNIYpppeuNs6ghbFDr0OIRmywzBWlNFYeoiQLeCSTXXSe1ZVoLdQ5mSmayOodSLw
tKrEISom+m0paoyGoIl5VbMFuadlnG8LhpYHO0muQ2VLMhcowcOZgY45EReHM6Pa6sWcHJCP6nw4
nPIRIwNMIYrZEdOJGycS9GIwba22Tka43p0BTxIOvNdF0S09K4bDEI3acqIctO2EfAR3JL7GArGG
lyrdcpjh0id8c4d3ubsc/VRfi3A2PTIG1waiXPBxydnuolec5jgyTJiDzJ6iLewuj4TcamX4Ou2J
yu1Og3T9fTqY12Sh4DeqQYGxdyof9B7jY6WPGML9LtI8wjzHb8zJsS0pdtKFblU/sFPnr/hN4ptY
67GwUX3BbiLIFyymPHcMMp9yyyb3PKDSJpU8E/FHCdxitzBBSWODNefmWLjwEBwMovYOtmZgVVXf
8saBlZTBG4qq7oEUBdrJpuz3LjysjapMTCCu0z73Vmc5u8kfyMgzTdbfJjfVDkc1QeAjffRUdtVO
lml3ximdHInhmUgNMsMXev3BkqAT0llu+pIph994YM+ZsjlRdKn1Fc50ASLQouI7djylJyqDArCz
7e4bE9tQjX3lmGWzTg3bygdaCrSYnUKc6tBqzqofbewwAbN7HDXbunCowzta2ltSTu0t2ynwjekI
RdaPrOtxwjo9E8t5o4K6W2oxdWrGHuuincjuFWIq4GdY5iZxHlxDCBMy0lbEnFnvEQIf8FVNVF/n
YuSDUTNkaqkbjmSmNGc+1gzvHN8+VXAHmFrBHtl3IskOC9tYrOyK/k6lGv9pJl7tENu9fnCKwHg0
6DFtkznpXSqJsGNp7We2yIgeX2ofsXkcle3W0P83Z+e1HDmOpeF32Xvu0puInblII1KmVEZSmb5h
lKX3oH36/VjTOy2hlZkxjJjomGoDMkGcA+Cc33jTEZHsAlnqbsQornTSTzhytw9aazb3Ud9y5s7T
Ef/xiUwGE2rByQiVmYxeSZSiLx5VM2O3NqYth9mNpjeILjqQ6fLpu0DhnuCJV/HhtSEVVsv4dlGU
9n0VZvptHpb1Y6pFGaeJcuYuSCfh2MQ2Rij2qCIGkYoePdbFo3+yZJr2Y0xQ40qjsfimFnYFzdqe
0nfDHFORRz45se8KgWjwzm2q9A71WYBfWdO78QEHTP2TmQzNr67P4Boja1re6unqrY04lavsFKQq
35Vj0rP1cuO+UzEwat60Tqnoe2207KDBwOLHnECmWMiLv6K5gsvNOcwONMNkX50UDQPt3oPNvLey
trytbXSkDxhnNY/wsM2PHsIB39WyrqkWhlHqksOAy4ykqj/6Th0g2A28bp8qyV3UA/3NTMf4iKt2
8ws9dfUPPjLkVT3x2uOoK+auj9O6hgzmRtBWbZGj0WsoIELBmbtXHVc66veZHoSxoT/UOYzuOVZR
gOmLZMaUQq/MN3FXAFsYIbFzXkKbyjjEmAMjIRNNT0iugJ1vqgLKhvn7vYxwsPZdnarpFQfM5ks3
4za2S7KBv9ZQCD+gIM0v0RzvrQHS8I3Vxy3lES8Og3lypicMZ3LVH4vZu0nbZUEtxu6z5k1UOugL
AvtMuoeUznEQhSrikA78zl/JMMTdw5DWmXZlFjCJi5T+/mGojPyBXmWUXaPUGUNsowFrHFS6YZi/
FKUBh9YzqWxgl0MApUZ76Dq6rWwIMfj5YtYQNHTD4tYZu/yhQQfbr/tigsPt9EwIhrtMqQbyNOL4
jwPKFas01a7ATnCyKDpQPBmtK9QzIqob+9BZ8gdKGngblesN2sMt5KrXRvWPqnM6DC2MFOH0NP+o
TtgP7TxkdemHVsIPcU/83o29uNfmCY9xK+2TWw/kzz0FWYZHXh4BlRW84gqPdcqNPkT5mYW5h6oF
Jtvr6y92ycnES1EfdKBpXIXNkAZuaIPoKZ05+qYpUXoHybTrdgP0kOHY2hSesGDlgnTMKFoiUgMM
oaLHOFcPTkFff4957VwckJVmNUahBWSlc/m/rREmdz2l8Y9UBJJk3yZ1S7LIu+lr5VnNYzqW4juy
crpDic5Qvio6CH2rMppHqpowk425sg+JmxkODjnD+NSqRvsJQbt2jxKt+5E7g33vGNGES3Lmvala
m/NBg3I3m3yp0FDsyFcgaDiPh/oKoMPZp79K4xTgcGfpe3VSOFcKEuk9cSCK/URxNluZycDZDW2O
uoNehzQPesNFiw2lVfVznWeJixY4YHAqWKysdkjNjy4VeozO0NK6T9GuoSnRqjkfE8n/2wHKNr3q
tgs/ALZj36UYDK8fosOhGeBmexDT33kY/0GVDamrQuok6BEzryiAYoZ9BMw2Q3JHduyj0RQsAlqh
XyB32j+QUUjvYmQMKEPOI+lBFQDghWI6xS7nZk5bHbebmR6DSvDk1QpZTBHP6g9WbnmPMfq24HI8
VqBSN3yEsqdzdNUhg43pT2rhEIzuMkhcHOOLgBrV+IT1XxqoYN3eGjQMUAsGx5GPLFy2hfBN7Nj5
w2w5zWPmuXF3gxWb84PLzlgcqkEQG4mAjcKBYFHgKygVJzMBstrnHI38ewXfFYdA6oif8xkt8Wun
qvXuWneM+ANbEb5sbpuF6UqpTYPWdSKQKMRHsR9pcfwR5yztjO7VPTgU4ePYlF1VdU7WzeboM90p
ptPR9Ll8O3buzKEjjhbkasJV2WLFMPVgkX+hxlch7hwOpHsbOd9qh9MB8S1qLjr37sr4Kecuu1px
jRaXbLzQjlo2ku95CIN68/gpNzzKwqOntw8CkUpaUWEqMGQjM5dsAFfYJk93qhWiNVpW9YcyKSc6
R5qYjhzq2YEym39MxVn19bSc39iq2zIHUEDeIaheWX9keYvPDIdGtMkm6uprhYqPNBW58CuE19lV
iwK9jVlP7fxtLKbBb0RTXatKXV17SLPeIEfGt2CTq23EcdDpaJ12laiY+OshXjJy+6gm4dvcssmR
yWKQ56ywIomojWJ85Eqp+nkKsMeKlPhDy/p+20xZ+GaEqXgUsTUESqTRLJs4U++LamGSZj0pxK0z
VIhLYEVLpbVU3FC5mQs1n3dVxYLTB8sw98OMiqmu03NdpRM4bKtUSf2Ydg0InH5xd1jnkUlKLAzx
Yh9zmC6ibx6nWiMWV+uJt0M9DAfmwQ7CBrkpPN3a5oA6zWps1Fk3Ff0EOvYuCFNdq61Hk9Xt47xV
RJzLKutrzobCKRkpx6CORoQGAE3d0QplyxI2fJPSBAjO4SENsJgxgj6dLBBKeG5Te9AmLHrpfADs
Yr9Q43l8MlVhc27EUJt/B3dn05jzBw5aSIBx7GHxitSjRxnXLnZGo5OzYXI61G+5xvdv52ZA/LOO
AUXEHU6eaMFp76hRve019GjcEnVSG8TEXlEm2DD1pNz0/djdUJrg11gxtrp7SuNKMCHCi+KeM5Dj
B9L/+57LEbbd1dSptylGUOH9EmoQaJSRGttxmrREeQPyAAEtxavptKfNYv0L/P8/L5g13T//lz9/
x3SgTSJg8i//+M83yfcWDM0vIRvgPv+P/un/rLCX/dmd/Zceq4L/yf/K+jbPn/7n2x2+iq//ctmF
erj+4fib+vy+/9nOH352fS5+v+h/+A//JFA/zvXPf/zX94pLzjpalFTlC241kNDTfOw389ey+NrK
/8GfIpOq9t+aA0nVU+GyAVcFPTr+ttGFpg2i1F5hjiBz+ecgn/8UmcQp16Jq5LnY1EC10E1Anh2i
sfE//sv7bxvOre3B+4XbZFmu/Z+ITL7EjSvA4h3IdVDtXiJ1FwQYW4NcgvJvXt2FHDzuTMDIl5Cc
LxHxfw0vkV7LtI64yGcooWP6eh2m091smNmqi4CYNccljHsml5bxrinLC1ycl2Dd/3+k6klgzViv
0CLrnHrFjDbjPudS8HmKMw4CuY2fIAUKa7HeiUTBLvvZx373L2jtc7L363MITvXlHCJ2a1V2s6Cs
qXihuR/JTLdsaOVygVYgMXr/+knrT31GkqAiCnE5n6vA7Pqhv0atiLv42GK9gYEbFh8cg81vVqW/
7XLcB9DycN/VyqBwF+sU9QLt5yWM/K93kNggSm4qrNC+CZB/ACU3qmakHtMx759gVeX/Eaj7r4dI
uPF4EBa1UKcKDLQ7kJ9ztV84Mrrm3o4U6j7bPtf6GZ/N5kQj3cYJow6apIQVPxp9xYlnRkZq2/gS
In3t4U8WHTyKgyUl0Mke31vsorfnRz/1HUgIz9+eMo0YRKtUATdZ84mD+0KLsXQdFNmcRdP98085
taSltKCioKTbblgFGm6HR0UTSGdTXb2wlk6NLmWFlEvdahlcB1wWaC0PLeeFAreD9nj+7bUTkySz
YDTqvuasVHUAbmoa30aJNavXqbDB7Vg2OJ59U/f1ajVYDR9wRM2Sa41WdH3jYN7UoBrYmclxDAWF
NZF4NqbOHOtmqjqlpl16xZfY8n8vdZk+PSfVWMFoqINwcRWKTJXaxcheRWYBFixN1S+JyJafWo2V
9ZGdP75B38PD5BniAMx4zCiGbR/DlZKLZXI8crO1eayMwKuAFWJBVfbet/Pf4sS3Zpd6sV77HIOZ
dEybAGWu8gNNf/qGcwtucVu0uesSeBbNUVJTJoIXEORWDsowxPD2yYHt/3Hb60vJQoxoQkDGgUSh
5umTErfp93Fuigv57tTkSKmi54gN9geRMQUjbhMQS7eq4sWOsy2MXSlZ5Evr4Obk1oGrCjXceVrU
fNKB3YkLk38qzqQ0wQa7hHHIpjC3gj4vVmtoR6nLKsarhJHy6/w3WJfKX4SWv0JFShc6widz7kC1
jMZmuqdj2f0Ehaa5tx1LN7+fuj5MLuwN66J/5VGOdHjAIEo4oUDZ1XRAI+3h9mXiwdGmyaEmGwoN
S+k4RFdT6E08XkgFJxaBIx0fANs1mlGHdeBheuFdOWJqPJyTIhS7Ns2fI0W40SLQi3dQFURZjY3C
btaNCsc9heoPDkLcHLgx2WK+IIdx6uesX/FZQA70+vVwapqg72ok+sIag5bj0sfl0/lfc2p8KeCn
mvIhIiCcWDPdBQBcd9UPM1dJK9vGX5/77P0peNRgIRO4xR4lepCp3D+xxbnwsbWX1KZ/L2ZHCnku
bXqBJ3sVIBC++MYo3Px7HGnJdFSVLNa/KKhHG1exE2O9h4deVr7JLcQ1MXcRqnMh5a9T9doql9IC
QKDB1DQ+kVIP6IYVhv5jVBd6XIVwlffbplFKDTZeznaDi3OA++UY7dOFnuQYOs6FnLAG5Gs/QcoJ
ZU6j3EHrPXABsXd7kz6ud4yAGoRIQCZglYwuaepdGLoa0Plszr44oW18P//bTiQkmQ8GRSObG5Pj
BZ486EvXJpwq4P+xUN7i/TYqD04squrD+YedWO9/U5VR8F50ypwrVAfrJ8lsTezorS/hhRx+anwp
O9jo5yXNJJoAzqJywCiP/rqAh3r+7U8kVFvKBoWHd/e8bs+xbZZA17we2/c+GsqbvqntcU9LzPk1
TFaab/w5UnqYraIBYj4QvhiA4I/ZPLW9VlwY/NSHl3KDkYdp1zTruXIcqv4qDqPpgYJhEftoPk+3
Cr5Eh/PzdmJ928bLLKRTsqkS4MUgBJCKeoJQoT7oFoKau7xEnBhkg/sklCJ0rgDphMUedj3d6fPP
PrUipPQAqEtH4J7jOfQGE6Rz7+IwOxhox58f/0T6saXU4NUCmIfKFaaeI+p6nHCd8YiFHICSpZtM
6935x5z6GVKKiHKjBoCp1YExYNHldUj+0leuL/yIE6Njbvxim6jgatXeGpZYYYUPgPe1BwVGwfWm
d7ekM0FoiwTYFndU5PhHJHLHBwWs29W2waWIjyG1NIouGHyVwWmRUruC0aptHF2K+KGpdFx2W6a9
M4xbh/bW3qiwnNv27lJ4xyjFeIXC2kxA1XyFP4XA8aDZ3cZ5X7/2s82fLnKXA9+sg7RA2riyFMxt
vVU7ddvbS1FtL4pWg9Xh7efxl4GcF1wd5Hm3DS6F7VxmmMNVJTehtqgo8eOHvUBr8LeNLgVtCu+d
uolXBVOa3JQDZnGIYT9tG1uKVGF2IpxomQWxY/Y4m1XLXtjQfjeNbkqRitF1Dj2urzBesCLgYODu
hrrNv20bXYpUAQw9T1TmpVRWVj3aFLukKprDttGlUMWtL2mNmqM77DvjPUi324hT1QXRoBMpzJQi
tbSjATgD0x7BjYtR4WopiZaa2l8SXzn1AClYlcHK8QMEf6MhEayPPcQvju/bEvDfNICM2nXiTq8C
0TbvzBb9e73bOOtSmMYlVETPRizGQ00eULdg9d8Bo2zHjUtSClXXakA+NHgxQYDF1qUOFUDgCDJP
n7YtGylYrWm2tBbYZQDMfSYRV92HflbjCxX2U59VClfUGtE0zVmUIA67/M1ow6A62J1WXzognHiA
IUXsDCplMeJVqiTTmhlt5WYed2avWfa2VGlIQWu1uMZpa0oo8JIKKmQC7qzUHbelSkMKWjwdkzgP
6QcYrm2isVKlNGCjZuO7S1Er8CjEEpwSBYszBYdi3WmllV8QcDk181LE1vXkqCP0nUCn/ekvqci/
Q2TC5eD8ulzn95Vbm7E+9tn2Wplq7OXjxMzoqGOLtm133A4+lzADLOG9X2ChBVkjrAthsL71a4+T
4rjoBgPYfc2+ktSps58nGIU7vN9BQoBSvaRAe2rOpGBegLANacScTQq2r2odmXB1TGdbqjCkUBYd
+mJFxmIioB2IllV/7YnwkorOqXeXQhlKMcCQkiRau3brT33V3jhwSLYd1mS5SV2prN7QSBSzmWh3
NrIH70Jmv7qwmk68vCy2qDsoFxmzl0NIRwIg0tTlODlld+nlTw0vhTE9fbszMrQbtHks3AN/bD4r
EJD649Ag7wjzbxr6m6kKneo+LaL2fal1HxQrXQGr0ItLLYqhA6Ddnh1mZEAxlFjJLPuuqtZqTuel
P7NliN8LHe/XN1TJKTT1bhnC3iszF8JIn0Ff72AgJNAY8B8P6D5M2ROksfwJFnkDR7Mz3BqDsIUu
hmV7AaJRlnIFTiNRcfoF8OhPEcaZvj2JGfZWambWdxjrhnHdOcL+NdRT576flhlCn2m38ITnBB2R
ONazXr3wjX7Leb8Sg7KiKloYyjLi7xGgz4dzExJ2dn4FHqJCxWRx8saPSnO29irg1/pO7xF58VMX
01AU6xXg5PoIcHMFe5hle+HgsO4ir72RlECRPzIyvShK7laLeBSljjNMO38NRySqy8UYMEroMsPF
rQxkXtjW0JfPZ79TC0pKrvMcow6cRFVgp4XqIxF51CHNXNh01rd/7VetD32WWq1yHPMxS6pg6UQD
oDjS5wMHdnxMgNVf9+0yPm77FVJS7VoV92CkOoPchaGiaQipLB7Iso2TpL/8HVMHDGIxayRqIWQc
lNIxMa/xjG33O1luMMfUA1EUMw9ic8DTZREdjSindy9pqp74xJp0ckHxPBnMCNqYST3GV3FBw0Bc
XNo+T40uHVvmcBhHB121IEVQ+ksYqUC3tNa52fRhf6ufPVtBoakkYuwQbYPMH12lw9z6VunZl9Lp
6+tTFtPrkSmwGw018ixySiiaXaP/GOLZUC6Mf2Kv/90Kfvb2ChyN3NCXLjAnrKP3eQ08c2cmmevR
Wy3yj9vmSIoyzUrGzERZKsBGzrqFGDk/uHmyXBjdPjFHUmjFuTlZ4KdFAH0bMYZBa5cQcKyho8ue
OliX1mnbX8iCp9aSFGclumt9n+aKr7p9dgeB9UfiYby+bZqkQ8ui9WkXV1Pow6CcfHA3LYrd8XAh
RZz61NKhJbM6enH4QAcQmKHre4UbWUfg3SsEvAhh0Zz/EadgN6oczHXt5B6g56CDgIJfVdTPuq/m
evYFAk1c31qorMNbGzAv93Pdy8qDaSS9dTNZllbe94A5lwuv8urHAmYs7RwQC4qe3kwVoCiHI7oD
U/YTO7hiXtg8To0vLWu4co6tekgku1P+aRj4PZUNQ+/8PJ4YXIaYTZPSF1nihH6BjMqVBzcXISg4
xttGlxZDbjQRTJXB9SMUDVGfi+7DPt7UTMDAQ1oBGaj7xZq10HdWBaOqLnBPt5b6Qsp6fWJcGTeG
4Rxgf6RufDGjLxNpIQJRibUJhsS7S8fXQTgp/BsLcuY01fd2HbsPsbHMH7ZMuyvLuHupVjph3fPu
2qzvkgipGTCu/5kE8Z9NUt5dWu+OGxlJMamuv8p+flWTSFzpdRw+bHt3abX3ZoXuLuKtPliUj6He
INUi5vywbXDj5fkFtfYMaiWo5FRVUUnp7YcxNJcLme/UipGSdmcryJDMwvMVjgFXDh32N9PSW0/b
Xl3K2sYQozudzp7vgdH0C24TKLWF3vH86Ou3+9sBlW8qBeqEADNs2D70k3AQnwwwbF/1pVdum1Zp
Nh2QXB7ycvKVpFrsbvRcfwJmf11b6GdVlrWp5cPo0vELoaC5rErL9ZPe/gNt3y9Osamow8hSsI6m
hmeIwHoPvWGMM3ORX0O3Va/PT/2JZSNjsFwOEo2dlaFfF6Nyha9otAo+qsamMztvL4XrCNlEOApK
pCU33APM5TuOR9qFNf86YoLR5XBFAQogNL6hrtrmR+QSJgIWl7MSWuRij35uKGa/b5U46yGd5Dmm
hbrljECKUZy48BKnZlCKalqsYa+3KDWMiqce3Ykqf8tleePoUlgrvd2ivru4/tLW7ddRzEugLsO8
5VzP/ElhXUzalGBe4/qmkl/bHt7eDQoRm04m+Ay9jLh5UPTCzBLPRxyyo5CtP8JkS7cNLqOxFGih
EHGS0DcL1Cx7h8LhZNfhBRTMiW8q466WCl52G3auD8cVw2BR6MfYTi4c5U8NLgV0QhqyC104/jAW
XbZHFzZP4cIWXbttzTjrHeLZfScahxmaUe/6kJzBnHdx8SEuMvG4KWM4UkTXCmWjBVMOH0evOEC/
Mvb7GQvtbaOvk/b83bNoijI4QP4YV8kV4m75EbWJSyCNU1MvxSrynKiW2XxXq20z3+5qDu2UP7ZU
yEnUUqx2JVh/kPfMO26gk4fyTmnjP71tYuRQNTu24Lxx/Cbs0k+UVoz3Y1/XW0rJvLoUq61BK6JO
bdvXkiV5D+s9/OIZ8FI3vbsMitLVXh1rNWZ3RImxomk2DV/sIuHcvG18afdVO6NxOtOwfXec+uiY
jKEb7QESRx+2jS9FrBHGuHzAuPVRd7S+5KbWPqKiGL3fNroUriISDUbPCdcUdqUH3cndd/FQL9vC
1ZbCtcK0MUFQDYU6vcKiYIQpGg0w/be9uxSuNrxWS5tibJPgnRy9YlbuCoxg320bXQpXZBaNLI1N
xy9MLIKbSDEOmCRp29a8LYXrUJJ+u3V/qi3cd22QHLqlzhuXpBSusAGnPEXHEZI7kjfIlOkxYqDY
Mm8cXwrYIeqzRa3XzTWtP85188UrjG/nZ31dGa+cxmX4UhaujNNsCX3RJtUnWAVL6nuZmmu+18Yb
T7UyigkV2XzE5YpTExKm0HCLCJdZcK3nf8KJPC/7OmkI61kFzjV+pBoZVy2vVLHfGNJw2Hb8sKSY
dZQQ9Qe0af0GGQxEUQu/87Ze5SwpZE3MqMZ+dlxfmG6aHeDa2Aa0FBdy7bbpkaIW0Qs3F63Lsc8Z
4NfVKmqjXl9snHwpajNDLNzSyTg1qOV972af9VG5RAM79WX1l+eDzujhJ0+ctudRgz5dJ3cGkOlN
BSPXkoK2wdlOyxCQ8MWiFCgTKPYhwvLvwqxLTnD/Ll1YUswC1bbzAlFOP0EtJQo6dNjETafb01vF
rbPwxtXgWcLmaz5G84AcZzp3uDeESqF+9urJ87XeEOIJBK72ORphKQWh6dbXae1M36cQ3YVAQ4Dm
+/klciIJyECFYkwxm8hbto0xH54sKNBIeuFf1+60ZVI+n3/IiY8pw6+aojeGYplcv6yaYjlkNaKt
+6gNw01wVa6H0sEAwQ5utCNn1akcuicdQeKvCKQ7T9teXzoWuBCzCywfCKMmvm+sqdsb0fJ129hS
gunmWbHrrnR9vbeWK8tJnE8dDflt9z7ZhAeTS1riSmr7iAibgDDLGWV/4dXeJaOkU19WyjBUQfS8
pknqL/S9vlimbX12S2PYOPFShslTyERgx7j2T0vybUiL7BpDMntbSWTlVT+/goT0R83Ui6l1hVkk
UDWaFnUHEdBytyVIU0ozs+60k1exOykFZfrEaHXoHMhabls5UpZBX9PLwl4N/SpDKBaNrprO16ah
ZfAVBqF676il5YdNXaBS19zA1bQP2waXYtWIyykaQsXysY0Y/dnQmkek/JsLS2Yt871yqDGkeMLk
DbWRGH9PROusa6yOzZ+6aDvMaKzqCjdeMAXjQ9xrIT3xYmOt2liT67PL7ESyF+7SWL6rjAsqhqY7
7cZpHPVtn1rGTM34LC6tkVrUwvHYxl1xtr70OWImx22fRIozmFo2xqNMmkp9ZW8YKJ4ZSt1uS0KG
FGeN2ZiTXmShb6jYIMRj9b3VUPne9upSjOWIpMxdxeCmCWsLT59sMndFg6r4tvGlKFv6FmLspFDL
d9z6LQDBZWfV+vjHptFldJQLYsMcsF70uwrRvRi5AC3u4qttg0uBVizcBsfUQZBznjUfPGXuC7BE
G0eXNkV7TvK6dU3bh/uC7bZp/Agz7xI+58S2oktRnAijqQyhmSjz5s2xwMkEi5fh3bZ5kaK1nipz
FjS/fWvu70NDxSinjscL61Eyivv34U+XdsSy4cQdI6XpD7WZVwFNT3EjbAi4O32pmw/gN4TYWbFZ
17tEz9C2d+2kxdmLDgiyn2WNlwYqk1W9c5xpeQMxE+ejpVbCtwVyMXi0DW4ab6tj/TY/fJa2cioG
hdIsFCjtUfHTFAA498FNyD/X1aWwtxysQ0t0epHNRbI4qT5mZrfxxaWgTyPTGxaLyioSrbrvxU3v
FyX2DufXh2T++NcnlGLeVstmNhfOZIOBXMDRnbMi+gJoq8NnBKBws0NUU3uXqFkTIQZqRfHNkJTc
brtVXAR7GZT8jrbWo/up5HE2HQanGR90XajimI2NhVEMFNzx2C7z9E01XOeg6ChJYlpj7LRSKfA7
KtT2glbE65GEF+nLrQnRSMrzjmr7oxej7FpogBN3pdGaP89P1hqRf99vHbmBjdxmGSO4ZPv4XyKq
HOMi7ezNZfF+4F1iPs70ND6ef9KpXyIlHBMnmLGIW8sfsjK9slG2/MMTGhp524aXUg7gSYfTjk5t
UbH7a3zIKSrgH+FvG13KOaWL3n6h6uzgIwt1nwmtund7ldvnlvFdGXTWIs7lKYnLoapyUGmbkE2v
dGtj3fX3RfdZosBcQLVX1xK/avvvGkG9oyS1CYVEa0r6rtla040W2/LtCCelYokePM39vm1apI+a
O8JQvZYKCzbN3W0JkY6QVN1txzIZb0atGAXjtkVI2Y3FW10o1i88hzbhCJkXaSOxEuRmF9SK/Xww
9W8j7hTuIUpiHJLPz82pNCfbppr60BfUH2wazk5+hxPF8CXL9TY7lnEYezutFdmjFoXufTGhK39L
EaMUnwp8c6bdNA7FQ77o5X1qu3V7oHYxvivaKFYP6EEj5xhHs6vs6Tl2NGrVfrxHYspa9gjg48dh
rBy1g2hNR1z4LScaxI4nTVZiigSTJ9b/6KXOaqwULb/iSjfNHVid2bmOlghX8HhGZ4/O0HIHDKbC
cyHRivLCK7yenrhZv0y0SqzjPxJalq9jG/N7GQty4caVJm14UxQuS1Lqjp9h/rHstLzotb0WJ9v4
viw2acurjMHrAIVzEBWm6SPbOh7RyXWuzi+1E3Mjo+i8bIjg9KqWv7hA9groBjeIViFLvm146aA7
A/vj0LVWOdQ0+j7WLSVO+h/qJi4Y/W0pQzmoIYthnCyOSKazYwenWoNNz8bJkXIUbnpRMtvCxlqI
Qy9aVFH5Ja7DbFuLW5V2ntnpaT53grkvouYap0Kxd2xRbjpeuKoUdzU0ezzEOpJ3PtNUpGV2g2+N
tm3Zq8bLmEKRJOco5JrcHAXwDvDDOxjd0eH8slln4O9HF1eVItbt4CmjcW/jR6u2COHHuOru9KpM
opvM6u1f559yau3LoTuLpelG+rm93gwP04DRHIwQLb7ULz5R8JAt0UGFWgt+nZbfts7XtpqwQ83U
CuujpcjM/RzG1k9HrapvGWaTuC8BetvycTw8mF9+HAXmDfaNXRxETWM+ak2F34i3EWQth1xYJQbs
s4bBS3cKSNvJUdPFvPHVpZCzOiC6TmtEQbYAuN4b4PO/5IiVFltOe0yNFHOu6C0d1iJ1y1ZVkVxW
G+xMzOrCun11RTH6+vefncY05LSLRpiejwC9+XmcNM+f8Nz8dH69rnPwt6hgdCnmqGXpjqlQUEkr
W0GfFxOJXZVijnIYq6oZrgytVuqNv0SKQK+xh8xV6CA1ZWIfJiTdg8gzhqvzv2RNz6/9EinyNANh
I5xuo2DCCiT56Qw4o9xoVV2OvoIkuzjC2R7LG0dVtI/nn3hq7qRdtCuiLG08zFASpdH2ZWeZ1s6o
k8ZEJVFDpheTsCE6nn/Wq6sAWLJ0sRsmN6aAmir+GKao6sbe2Ob7wlC7S6C7Uw+Q4huTqxAxebyl
2hJjgB2HtSw7FBMNnE3btiejk9Eg09sadz/KD2HyecQs673aqpewpqdef/1Gz6KksfQqneZCQSiv
gnE3zNohdfVLGk6nRpeiZBmmZNTNGVNnde7fWvPoXXWF52ycGSkusqLJbPw18bzXrPC6BQT0RoiL
uoOn3l2KCy/KC0sNCx0MUGlNkNCwaTqaNIgunAle31c9GeVrNAjckraLYFxGz9rVTjh+g8WyVPsJ
ab5NuQPgvLT+3XweO291uwznNAkcVTNRmk7Cbb9BxvmWmJ/hT+dkwYpI2WG9KO4wP9Mfo2jpfm0K
YBnvW2PbYQwkpcAck/pGOHZ5VbQi+rptdGn5c4BXXd210wCHhqG/KvMJy1VoV5G+bY3KgN+i7a2m
nniA2jn9R6zuqg/DolnbrlOIH78M3zTBt6hQwskv8dm4xxAUP70SncRtLRvPlQK40sO5t+MuDZZ0
GTG7nMvlFgsnXMzPz/+JIJBlF4dpqW07D5N1eZYI1JtqflCwo5v3VWXbFz7yqYdIkey0kYN9Xsg3
0CrumvBqsH4DPGjhZRpBsz2c/y0nEoYM8EUNtAN/PaWB0SMuXo2Nvte7jaUxT0b4Zja+xdXUpkHp
zoiqW2GBZWza2J83vbwM8dUH1NHHkuGnVv/axJBUo8bchCPBj+blIs2jUdg6riUB2Nv6nbF+CYxc
L0XYia8rw3vHaTGXroX0HcWNgyFmOffTvsQB5BHqTbOttufJMF9q6UtT13h12moscmy23ShC299w
t92ePUeKZGUanTi13DjA1qc7Nj3KncO0rTPqyVKKtRO7+G3bMZCYWfg4Jbe7yZm3tTA8GehbZwN1
rthIgn6wAbHammbdlnEK8X/b2pTjV7X0vMWZGkFt5XEuPOVOa93letvg0mF0QuR10sYoCfRKU7Bw
5bqDJIzxeH70ExU3T8b6RoqjRVj3xoGzNF5+jGo3rvYOV89PQ1N77j6Je/MbfqVF8ojJhfJ1LjS1
WT0T0B0Izr/DibwkyyKKTBlxFueAv2R989UaRXZfRuk21I9nS8GtGe1gZSg6rQ5r+rUDAP5gzsjU
b3t3aX+2MXGYgC5GQZtG3q0xUjj05uyiiO2pqVlzyrPTb5UrhurkfHIFiMuthWHLQQxhtan/5tlS
SE9hY0W4TEaB5oW/rG4edvBg4+O2mZF25hqlClPEXP2bHnkENeTqP2G+dWHeTyRVGQxc9LNIXBXU
TFiunpQ2lpP3caOYyEZXfbeNzePJ8oatSXG9bjtW5phPkZ+u5neYyOXdhY3/1OeVYhsnCTsFg6b4
Ds7jSIZoe7Md08OmDyDjgh30ZhL4+ZgKxx3mCYWJk+wcPm0bXLpVNgOpNHUZHDMIvJeqOrutZtPa
tnZkPHCL98ugpaA14qQBMQqg67pRym1EJ08GAxcoqSxVDWelF4V95VizfRWKttg47euKfRaySWFb
uSHKCBpS9cut8opiHd7k26Zdilg9HZAXVzqmvfTiu6oY8SOk0umfH/1EUFlSyBpNq5V9uFDvAqM6
Y6XbRgLDKHx/6hBf2I0TpEsTVCbLiJw0N3rb0INhwNi8wkpt21lOxgT3Kb17LwVr6KRpegyFFwHp
18sLGKhTMyQFrAZdcBFhSNppAanj1J2KaY8w5qDv4lIbt/VSPRloGy26PsTIvPs2zrr4EMX+hIDR
hdS5rpW/1dNcTAZfzr/TT2znTbJuWRm9MzHmRzAe23j2niltt0mZDtiIoxeBCdz4ucU6NVhiQ7w7
v0JPvbu03ToLGttJakDTqHG7xB3mUzdvbFN4Msq2qq2pbBcGn+gCYqgdfjRT5du2F5cCN+wrhMW8
1eV7CbNrw4jiO6VC9WrjN5Ui15srQPy4YPqmWn5X5+Y6r1Fo2vbq+sv1IjB7s40E6oqHu/hd15YK
lONEQ2922/jS6bkxov/j7Eua5MTZbn8REUhCCLZADpU1l+0qV20ID22QhAQIEMOvvye/1dt57XZE
LtsRnZUJ0jOewUOKeQ0OvV74aymj9Fuj9d8a+D+dmIsba6NoTpcaygwbJJjvGkzKjvVEr8yxlwhb
k6wzNBmQBuc+cjfY1ATwMKfDX6LN+VT/5qZeahtSC3NtAj+/A1sMK1YsdhGU4Zi477SZC2CSroNQ
p5fsAaprCxktd04rMFAppb6fNyn3V73fSyivXPC4YXAdHJqOLodRixcz/bUr/dMjusi2tEsUcPGo
oHodju/JuBK9o35lY37W+2jveL/A2fW6H3JxhxVs5P08gcPc9KTKI4DXCgFNs+v6PHZxhePUrxGE
rfFLhKNLhgrC/uhJUl5X61+id7mBV+QqIMlmFQtvYFgqf2AoUV3Xwl1KG64W8S2C5+Uh4vGLcmGb
l365ckTMLq6wiNNQp2fgMZyh+52ciCwaPq3XHc9L7C6TNm5UVAcHP66sUEMK9+NmZFfxo9NLYUNY
dvfMQy0Q80/WP5axLzPXttV14216kWyNgMpA0mN5tAHg42HDaBu4YW7EQo1flEJddzQvYbwVTJRq
UeLsEE/LnNXVfLOEsfjLyTx/2d9EOXpxhfu5b9MNViwHOcrNoEkE2f52hE39UChTQ/fBDk0Q5tZo
rf7y3P6QFC7BvcDY8dFKgGVr6ke4hPv5CP2++eW/48SfftDFTWajZFsEu54DkHzqVwvqy+duiMlz
iGIuzD1putewaZav//3X/k927XfP7yI/9wn0LNSG3N+GwP+/wDS6LQsIv9nyqQt780Rig2GUSwdO
7uoAYuvZOG803Sct296axaTQWjJbk+5W4Hz9SzUBhVU0YBKEBbSx4r8hqv/0zC/SvBtWjPiqKDiY
sYo+AEqD6mUoxvb1vx/Dnz7+IkikBJ7ppAXrDjgcmEiPTXoUKbnKAiVJL3GZUdegII/AKDej/5VG
6p+519119c8lKpMlsM6FExia3XAxx3B21Q2tmisHVJewzB64GyDCgGEIvH+Mm+C5lPbKmfOlEOAA
L8t5FRBIambyo2riL7zsf131Oi8xmbMcE8MSjYqknKB76Zv1Zum7K5ful5hMWH7IZWzxxRMy/JBU
fVbxdSyZ9BKNuWqHXSBsk+D128oT0+FcUMvC67rbS3Ri60USlyHkfyLZRm9MBOkTBjDx4bqHfnFF
y3Ed51ZwiP9Uo8sMWVxWu+067QEYlP67j1jW0XFsw8Hfj90/Yzd8rL667rFcAhMR8JrBdgCggEme
vlli4yOtpivT3yVCKqnrEtV9FxzImMgvgO4Ob70sxXUVwiVESpUDllk0RVWZxOM95nXtYYsbtrvq
lZ79aP93GpWKyoKcBN5+6Cz/tI2ufYSpW3fdgbkESFEYAc02wGF3YzvV8Cium/uxC+2Va6FLiJQJ
6KSNRxSo4ng9uKVbHuImav/ybP5PKvY3mfMSIyU9NqJz1QB3tYzmhwAWobnfppZ91ME6dAdVrU80
7HbAQZhvpU/9Pm4A393RulwDeNTDJuoA5fYfEl6PbhdHk4ZJJTLsHnJS1uQG/zIW2+b4ZzkMSfSX
b/2HRHcJd1TNwicQmcGoZxxz3TZInc3iYbFXlfIivahemkQxcEtWfujU8F2V6TdnrgPsQZbvolSZ
AtIkSTfzA55Y+QjRZotB2hBeVckju1+c9Sgy4LCA3rBNpL5Looocp5rrq547dDn//en1YBZvLWGH
ZEr9w1wr9ylNSvWX8oXjU/7/owjBpH9/OotitdpKMohMdc2a17VslwI1xvjeQ8h7ue7dXsJhAFyY
6rSt8BtANMnKXn6Kto5f1R6LSyBME1V8U5Vnh1K15a5Scj2SLroOe4409+8HVDblQiZio0MZK7I3
PmzRfIfXgbchofbvT++gUN0GTRMdRj+YPlu2wB090VfKy4hLGEwM9vgYVPj8Lg3c/cpDRA44zV1V
QYpLEAw2zwOpKxUdAudjCJRF/wxnD9JrMoi4RMDgm2ML6QA8n+WmbomWMmOujf+SuX/fK4lLRTvf
wuPeelDUw6E1W+5aPcQ5dt4rcCQ06aL9QCf3tfZ0/P7fP+cPxE5xiYIpS7igbSRhCO8ErEC5DnzI
VlQLv85U1fupTYw+85fGZtqTpYw7BcwkCMMFK0M2ZBs4p2Q3cEt9ttlWty9T0ptbXaqwyTA3FvMJ
nRfkcf776/4hLlyiampVb2e3Q3aYLRmXLIYM15cQEkXfu766Si0cRsXJvw//0IgtNeGMqAB38qIn
Q5QH1i7Ff/+C3+crcQmuoSoK2o1v7LDN1B8dm8wzRyt/Xcy/BNc0cyKwZQ7pAXuxvoDO/HiyvZNX
zQnEJahm7ljl+jbCp/tmy1hD5T0LrhTeFZeIGjZBSSwWlh2wd2M3TKf0OdnSv9Vm58D4m4xyCanx
CvoJDtraB9ulBlxOq7s3u7lGZyijpraIwni4ytsKJ4henCBs2YbJMHLotxZHH1bg5nvi2XrlEbpI
7HE1lmopBT0kNTAou6jmcKLrxmb4mwz5n87oRW7XpkXcP5+iOU3VEaYCZVFDaum6r38JsTFT2Itq
YCH0Q5Ikr6NYFHgZ1ylrikv0TCCdBb8ZdvFzLcbdWoa8aEx/nSKPuETPNMNSDTFEeQ4c6T2HJAbg
myb6y37jD4/90lG0CRoxbLCsPbBW23cFu75MlKz9clXguVTSW5NaR6YNySF2yn8Bi1/d68X8zRnq
XJj95npdYme8TcCPbAdyqLoe+rVLP9gvoorKD2xS+iAbh6CcsmCows9h3Xt/qICCvapjFJeGopJR
vio/k0Myz1A/AFo0h4jMeNWwV1wia2YemWhWIzlEY6sOfcP3aJGurLMuATXrWCVJs3TkoN00f46k
4ntP+bi77o1fXGPXCpoKg6/eVEL+DFuyGkwCMdC/6uMvATUbj+wCBxBkA0gAvI5qmDDKoPTbdZ9+
kYXrKfEdKpDwADfkZm/AIYSIiL6KbJSIS0QNQ3oniB3hYZCAwmew8R3gK7nxKyPoJaamWROgH8gU
HuaGlIVY6hkbufS6/aS4VNgT3FUD1MzIAbJA8ntXxxw6DtcSTwU/x6f/gezAxoq3vi0JYFhLf5rh
mXQYiAqvYm6KS1SN4ApdqJ3xYoNOfHGONT82LX39l1P5hzzPL3KvCJqqkwZhThoAHLMwSJsl8wGU
zjKnBvUOxna8XHfBLsE1dTQEFdAFyGQrW2+wO1kfqt7/TUPtfNJ/E1Iv9fY2qQj8o4LwgPp8me8Y
VeIx3qIVFCzGfZWXk7D9LoQoNS36/6tVr7p5l2gb7Y32nbXhQcIq7yFkW3U3TrW7rkK9hNtsQvgk
rEDTAe6memwHsNSadZ2vO1yXcJtJmgrIEgkSkJjcruf1dxjvbX85Wufz/5sXcukqyvse/IAN96KM
vP8xrJv5zMfmb7y+P336ueX5n1vX24QN1FT04EwUZjAMbPM0tn+TVYN92Dns/+7rn//w//yBAEI7
Bkhfeqjhx+mgDuTblWfACKhmyqC6Nve7pYIfy024RkA680X75aw5FTTFutF4+zQBuw+pTYBTfibN
xsZMRiuGD3zGZCtfnTV+V/Y2LjM40Uqo/vEtlndb2k4yg8au4EU69mWYDwLK5znYu1Oax30iJhjH
9VLlyajpmleLCufDoFQ75qod2vXAmWfTMa1oynfTzKck4zDImwBZn2y7X5mBeNW6bqE7waLCu1vX
DN2UawV1hydXwYj7yCUmArt62uB9pmnM40wGitLbaauBfK4rv9VQMOn19CRBQn0LUeWNH90EY2p8
MPd1Tqc5WHKjtlD/YD7alnwwXvrMAIsmX1I5hDILVxJHB432d85miF+9Q90SO/947BuWlaEe15NY
NxxQ2NVBrvpTaQlQK3rcZH/kIgjLW9YFG80NRB22ew4/NVWs4baW36ztzipKCPELzRYN0hhck7TT
38Af0v/gxSXlLmXUke+ElmP5wJImRk7jatFZH4wByQzotujPy6FvTtOISWC+APQfHkHVYv0NAby0
xVcMXZITMRqLMicm32DGGK15AJdDkasqIC+UB1H6ZGA9dQNDSMePKwg0FewD2VK+bjQK/b2jVEGk
BdNAyU8sGKYyl20VRgXshuxP2c3K7qqgUynwKJKMD4OGHGgerqnXuxG1xGM1a3h/kXFj63HbtsRn
ei7LcQdki9v2Y9XTr0TXcX+q5giwHDr05mHpyvoV31BC360CxPS9i5b1VdbjN46i9JsOsCsv+m7F
jepW6j7bdlpfzNhEr/M6jGpH1wjiVRNTps26RgWA/RMgirLGxLSYRBw8g18SH5sR3QSGHGnv8n6k
6wuFthQ9lnLExGTg8cyPTW0tLYjjmAoBvSKHTNarhK7M2sbdMSauvocZdGM/R4D2p7u0r8c3aCca
WaxrrMavinWl3LNZ2HXfJyShL6o0nu6XTpVqr6FrgkM7hLN9SWjFyQ2Ds9UC98TGDcUCiQfo7PJg
kUUEL5UgM8MyqB1IYm49tm5cmhsWcxxJnN1KgrMwkjLNE8R3SOsEeu2yphaYUvZqgNPUMqaqz2XU
kQjCUM1MiwCd/0O9TUPyMttenXq4lOifq/NU7FthQnUb1SCnohysBwhhuPiXwiDxO+1j/kg6Zpad
2PB2j8lkpvsqWmO8z21R/c6tUeef/RbR6Z1zPJpcO0h6whrRTeudXWnwPgm9YXkAFlL8CEdnabIW
8Ic2M3PXhvj22II81CMcMws+457v02Sy833jxjQs8DLLZEeGWvwsW9tM7yvFpLqA8l0i9iR13Z1I
J8wioZQUfIMgMonzuloaTLWk7NKCdiTVuzCo/R2UASAFExhwxW5N63T6ePbzNS5zHTubZ1Y96bM1
csMnjkdYF1ESNkE+VFCdvF2nbW1yHy8LIAkkYN8nhysOze7+HE1aEte7M/Kv3881nvxzuck5OjJY
4g63cdS91jrYGenXb2HV471YgEjnIqnAMlNZzNszQrOdBU120RREsF+0S2xOAOtXGq8sgUL4hFXM
cpdMhEANoqR+u+/hh/09WZJpvJWQmfVvaqJ2uldGquWmCQifh3N2EJJkUWsdxsBJDYHJcCsbky9i
9CaPxzJ+SziGlrsgNO5nWOq5mAJMPvD+z1JZ4842ZVoschwPgnbwbR/BZYq39uMsKZSpifV57fSv
OpwRoEDJgwpwwr+WwGPt2QIPCAt99kJ6jxYy6dI8NJPMV+1dhm6MP2NMERR2hszpksbT93XkFrux
+c3BvoxmApf5AQz1PgdawRYVVFrypp5RDiYB3+HI1BUeRVSjzTaiulV14Od8cnHwCJdSyKUOyYbH
OrdwgcmGMKqxZYakUAZJ2+noyJxXMMRFCnDVTriJFfBt+4IMVp8W19I8BAKvyqoqvd8WO1YZ6JGk
4FBv8UAkBZ/mqf5GI1J+A/OcPsdNDId1H3RZGyLd1DNFRA9rmUdmWF/6YRzeQfCfbjtFw69NVw/v
THRl7qTc8jAS7YtzBj+wCdIjI8tXu4iXCa6jmRHO5FFcxwW2hjTDoaSnBlppkOVdBADnSn2BmZN4
JL79CIzEyHY1YPupeX5ZDASB4zQYirrE3q7vSiynxvSoPUahvImijLHyuVXNM2v0kidVNB6Cdnzt
5fbBXUh3C1wBDhZYxCzQ43CKVYAT3hn5TzCWPNO2elZx9M2N8SNEC27TNB73brGP27akY7b5UP7A
4pRuOz7p9ItKowpTIuwcN+933PTJsRlgtKw67GtY3zf5Nm/mH9zsmOSbdj/adgOeJkzMCcWJ2zW1
uwvXBMkKlMb3CIaxH+XU3TC6PDbGLTlpwughnptDH23Pmgl2g0QR3om43vaeU5eFUzK/TMvq353W
a6aCMclxx6b7kuE51ag+Mit1uW9jdDJhPYkcxUb9Vpp1fbGQvTmJAMdXgk9Q9GXbZGEFdoj3bj2M
Hf3YqhgPba4znjZD1jKzX1tsjRmAeAfWsfWBBCmD1Hk5VBnk+ca8ooR+YP0+fa8n9h34CpZDvGo4
hJ14g/ahOg4kgPEajOmPNdxTMyai7RivXaczEYFhgIuGxzPS91qmIKeCnodDN8hHUapVZOClV++6
QkIb42HM6s66dIczskuq1hW1qenDGNbqW9QP/f0WB7TwJtxHouofIopichybE0ehlpNYd7swViEk
HAxKJOqjtwGiN0dn6yVrenODzpjflfP8IOvgs65pdMTl2ZGKi906jzIzJdmyhYc01319cmP5uay0
zxls2nNNliFr4FGILYWSpzkMEbkn9jWy0zcGS7u8gwxhk81k6XfYGYzf4O1gijYJZJVNsxyOQiPS
BmsSPgCYIh4ZqSMkim1+26B8W/i6HcCjZmk2ysp1+bZOs8pXSod/JHSYZBFOQyvzuRF1AVKizUbA
xhBbLP+ooiWpDgs2Zg2UuioWHfgUjH3uSNAcqUt8vtblkjHCebagLMjp5j/QS44RNMdIEmctzGka
SGHRxIHhu9xyNUS2MHqyW556oXLqEBLJQqrTBO7+8gD7EJlBpDAuQpiEFtNZzxHwFZr1KTvJktSH
uS1dXlv5gf28zuCBVgHyJkixiIl97oFzyeUKOjr+CBXbsWMlnUDBiqJ96nR/y8304Nf0i9yah96Y
0wRm/DFO5ahe4T2R3qEejNpnqzhDkkvm8SssmOc1DxdmJtyWDkKRfn7uKr2qgpQ9kgNnXQr4dqLI
zmCkJu/8NqR7Ozpy3yjL6ww89jjJ2bxEbRYFNkWnkTLUF6AXohgeAYl3eBR3JdQXvlZuIXmPyv+F
p4nK2BwGd3ZLdrUUtyiA+vuAmaHOIj/MuzpMvk7VcGqbEQTIBkWaRu33CH5StOuD9dANxjzC+ul9
ZNAxTTuTZoPfRJ/B9D7JfajRvFgZ5ZgqDTgafECVFIantBI9OW6RCUTWL2F7QndCDaQ1+fpLwnzu
sJTG9oV2a7UDpbrPAmpXtveaSRSvZ/pMklR6L6OoyycdPfRYoWVBVTeZoL3eO9GLV4qlIKQP4Dna
A4CRNWWE/wudbtasFs/OdGN4U0s5FCUy6JSHXG9HR3FOAWBkHIr8xv7TMOloLknVvpSbwoSEowfL
Op+atCgXGAvdOC7006aXaZdOS1k0FpinfpXtexuZ6a6bkwnCAroC82/rCkv8sHeNQhEEVeE9wdDu
i6XdcETUsLt06OxOI1/vgnqRL5qk5JmgpkCpuAY2D4RIb+TSmi/wGgf5Bt65cD1tOnkzRaN7Qo/m
7yNCkBeTLbEjTFAtyyPt8Yi9TKJP3o39P/MIfG+vW3qkmjVhVtpO3EgU4ncAG7NcLn34MphZH5gm
EMyecPAJtBlBaelAeR4WTjIC3J7LpO3anyFBS5tu/jNfUl4opzrMdGxzgpajgouFrV6bEjBQqP23
dbibBAniLFZa/Riquf2ENaS5c7NHdSyG4USFbXHEqnrM0oQEN+nG6mJWS3Bi5ahuLGnFDhPaRD+5
uZ/UTlusHBCxxQJdMEBtyjWq6gI45vJ15qpNMlzL8T1daxjCRglp7wFNkV/mcgy/clbh2dWusa+M
DQSNdOACFP8xwZaUNm+xta7w6bm6HkwTb5mwY3wTVkN82/uq++AVFv3oc1A3oatMdmUKv87BgK8U
AIl1162Wj8dymGxGrTLj/cKAps1gNxnkYzJ6nddjsCE7KVOi34mJwA6gRP/ElhT9yzz407La5AHT
APLtTJ/OIJLU4zBXegYF3VUnv5CWZ87G7hVJJ+nyOB4guQhMZSUyCyj5wcxje1jgFHGDEJd8UrXQ
b6ShM4h/wX05QJQ3c9EGN/qFIAKW3SwKPaSImFG/2D1S8dzlSk4PAXQUCxTh6T9w4ejbHU7loB60
Y+BCn/XN87nHwACitQIpl6YPOCffYfEww0o+ferWCed2VcuOx1PaZmrtEOFqsanPEJ653QzEnqqx
fZsYhgjZ4sPQwj9UdWxHIk2fiWCdf/cNt8se/scR5O01AZW83fJ5luHT0hhE4pj2cir0HHLols8j
/ehSt36dg8rrbG3bNEBgK6HLM8sKnUkZVJ9rLleMQVgAXV7fVcE+YXG6ZcPGh4eaDvVUzEmEbhDz
EB5mogKIPfMYAO2jNYAvPCTputey34ZCqBIEYg7Iwe1KG5QxlPGfLQqRvGtKu6sRWR60pxrvZ2BQ
5ChJJY5JVK6nEoYDrx7bpV3NIn/LXf0KBFJy29UYGGnEhAxy8nqD2SwGOfC+64sWpI6bSMwaj0jS
6mhaXR2QR9S938xYxHS1xRBV0V6FJoZ2exhVWTkH0240zj70WDLlKJL1q4tpt3f47xzjF1XMkG47
J0OHKUNIzQfGpP4DAoTuEPemKtgwm92KgJmzbqxuMGNDe7dijorRCwRCu/XsKcvds4IzVCHqWH+S
ZdfrDFK6dZfXYffqwbrLmPdbmwHmG+8h6bLte42I7MnQFROJ2c4A133jp4lmIyLKI0+mOoOSKE74
0MwqA3KO6YIgyBYDLclNGTn+C1qS/IhCKb3RHRpHfOBzpPGVwHlyBSpAviOTfEXfSvdOT+I5Fsmj
sF31Fmz26xQp7F8aXXATDzCTbMrPUKZQN/CNbMasWSColSlA3VH2RTKHLDOanSgkyW09MpUrAZWM
ls6IgjNwrpjc2Xu4wZmMCuXzcQKrcNFyhavMpL97Ttp8AI/sNqAj3esgKvexggJ0P5bdezUoFNQL
mL4yqHixkXraAQg4PFsz8KcOOfgLJGlgA9qz+dhTDCq2uTwKV8sH5WoDzxoYOS6N/7xFJMwiIM0Q
w6PmJGFs/9b1cmdRfJ6rMZ1tcoh3xKJjH7FLQPTXBdomjmZLPjedcDlk9urdUpOfcVzFh9HiiEja
H9VC04wylGBka/wOUNxfG4DK3xI0Fac4gtJGpHWTdTy0O2wT3CNx4qA0X3InzPvaB/6sxdrvOaEs
b1ous2Ba512jmC/KET8rVGw9YDJPbnS6Pq0ouQ5uqBF0WXsroujHaubp0MrkMRQzfkHVPU2SP4gI
jeLMPcZGcfBepTw8RKnCVBWWwQ++jw0GIxhxZ9pVhzKgEOVOJuhzw9Pi82zZA2HnAoorkgPpb3ZA
KX2NA4mSMtEfzCdjTkbxXarWFxRm4g9RqGfckmHI1LBNXxtYi+7ECkV2qWk+ry3PZyiSH1ZrdV61
QEDXSwLUKduae9QneKdIDjCi30KzwxgAVVfL0UvAIhgvZwxABgurfbkuSW4cdOg7MBzOc1GStcbR
NxWE/SmcE1lAa8ZmqB9WYFbUu+srTJoWzXeDjR47r1GWKvuZLN1b2ooWFUOvcl/RBpjAyu69a9zO
6vKjCTVERuNo5+E8/VBRyPoEnjw7UJSfyyiedrX3qOBqrTLbQNKDuWQfVEtawJA+Ocq+IVlN1Lsq
O74X8bywnKdl8BbjJWBU7evPAJrfTHjdWRpAEhRHPt6TqEQ86FqTD1T2ezBZXhKsvQdVmWyr/WqR
w5vkNEFf4ylMdZo3NkRI4h6K6Evd9jcD/ONv+7Tnu5pXaI9aB+PVecDasCR0yLnupzsV6KnLYrgB
fkW184GaVZ8GptaHjk1BHgfregv18/qJ9P2A/Ddu+HGYFLcuC2bOHjBk1fdTxd7cnDSPI6vEcp4V
2+VrDzxAPlNb4otr9kDdPGceSJgMSA//sSgJPWyhejyqEdLe84xh9WDUzE6mTJGXPcRLA4y8avHE
K/DRDgv8p+CqMk5KYQpe+mdWb0O7X5Qe6M9Kbi4P2oTRk+XzRHNVYraXlRS1ThZLkrYPZpZzfRcF
A83Q/ZkCb9bhCiLn6o8zY7W+GZmAIB1ILZZ88mGqvq+l9eItSs/lRTY3PHloLVlvViUqjzIFCfBj
NI2nJ8zRvcghUX6+wAB97gMob23ZvEwiQi3bhl0REY929DyOe43bSbgC+SsCAo8H/K4moVOfSiEa
+8JgHL3sl6rqyifIzXWHKVDokdmg0WpOxvfsXm7cncoEIqy4CPwpDKdwylKsiurnRRrQhVs8zfs+
itx0WCkZXTH0rq1OodzG7pMNJ+TZRq+TOwwsClWmF7qU70MZEbfDCBT7lWbsvwDoQtHRnKusbFEE
qhw9KoH2ORwoh+MBdPofYfoIy+4MO515LwSGrT+HERqht4sMhq2oVmjkZXWwTf4X0RuSMO5IPO8T
Kd2XIU2r41Q27Ytm7dbeJmJQjxWyEi5GzOv+Zgyc/Dy1FZr/KF2jz4kx8SdH53Y7VP5cXVRSAAaO
24iZaB/3MzTUQEOK0NEtafRk4pE8qjNNae/issX4fVzaFf690N29EXWk9D1yd6+PtAPi/cZQSY44
X8he1gOJpKTxjw3mBT9aMqo72BR02Gg1BELGUPNMEsh5rRokOfRLdTbFliqwARulCtPy0h4ZogWG
pNCOPeLP8k8zOhl2M8HnnR2COG6fKB9gLddO5QrjmzPKHRGq7H/CGX78rFo3vbjF0KWoOrwh7Pid
+znyKQwKtN00eIJEpzgaTQRmRG3EP7mosurXbFv4oaF0BOe6ZGk6ZCUefZOXYmYQOVuwg+iVqWZU
al35VU6tre819OKiInWyxzWpA2dvbaDVKe17fdfAFzrcgXHbTRkUI8r4ScSDz5tw7NhDF0RuLNba
pl3eBfVPhqWHzhkpVbeDgmf9Ah0QBveUXq9HNLKUZBOnGPhMLgXfqkFyy7Cr0b8qQrEVqdNuLjDX
3uainPXya1qd+ARTBLruFZZxJ07qJvhlCObHuzodHExTpJIHaK64k0aX25+BTMlraLFrvFvluM55
xxYy/mhXGdMqS5Sa3UMwbW1wE29xyJ4133i9my3cc/fGdPSEWC38qavgSZulZHY2X+FdzfMlZuIJ
L4Nr7FrCHoVIk8CZA6ZaiSuM4i/gKDuNQFcTTBjIFmG8Rsf2OMW9t7lGLQZgUj+XUt2OURmHP0PM
lON9u05VcvbhHub0B8fSQ99iedKz5yDABKioR9o0T7bZsCJckHsOsY3H9fw76j3frIDtbxQidiqn
mc1jKF++AlK6voFTZO4TPyf7yWz+CwAJGGAPSN63q+BDm0PWX85ZYEsLWnjk6XeLkvGlw67sc+cn
k940svNo70kowhfH3XAfrLwzBe5s/Q/ewfZ1VgkXRx4H/4+98+qxG8ny/FcZ9Ds1EWSQDA6m+4G8
Nr1PSS+ElErRe89Pv7+rqp2Wsquk7XpaYBfdKKDq5jV0Eef83TGY/FzOZWAamboe5nS5zWd49rig
u/SNIqWVMAvLSo6k4oI1ge3HBRUqgM2mkKn75MluuKb4t26ghcLMj5N0SJkNPnrNs1XPiQ5aby3D
wAHCPRUb0di9SjmPBlm6CZFYXm96t3E6rHuXzoCQxpj88iKfsivHsyEQ5NrsxGQvFqvmrIH2Yynr
QKR2bhx76coE2rbpzAyIpc6M59IZTa5dxXh0ctwGHV7AJhfDzdJKF9R+HRzxkthV8pEoPvOiD0fX
CDyGYanzujRn1P3g1mkwAyFBKRKZ+kQf17XbJU/th95wuuNCB7zsXSf1nqxqoq1llmJ9XKK1KF5T
xnS7fle2J7IXVuAgZrHSYy1rRiGs7eghaazWD6Uh4u3qhEyzqkeYeX+cwu6ecZvrJ49/hv4a2YNF
YO64flmyWJT7vueu3Y6UqXc1KAS9Wpa0/mJkNv+050aeRaxhLAGLBhKrWafTbWGHuQjydGksH9Fg
lRzK0V7upynyPhdpRvlemlN/Tx0a38sw50SEw1wyoAAi9qVANZL4GdtBBx8vtLdlKjDdna2gXPIo
rI7hxIwfX+VLdUNHv5639uqeT7nF7FqsspltbvLGCtegqnP5Sja6He3MqY4z3H1LTggMQvIvcVH2
L2ZVm82JXi+H4wqa+tqUYRpuZQEkveskHSxIc8HeW3WZYKtVs7zLywbgWrp1W2/g06ssKD2H5aKw
DLamFcY+BKlOvNGPjNB7BpiLonPyiVPugaUyogN6ugbdZzJJGvsmyr8OTtp8zqqVLQA2cP4yNlCW
gS3q6dZMlklfsHnCZsi+gA20EmlRx/bT0TAK+7Kdqng4a1uZqiA2CuzYXb/AHcnUSR9rGDqTOxrl
4x4Hi1y3lci7LzbI54tRuFZx7oVjH26WLgY3NpKSNRyANYr3wprNKPBySO2AZ1aqTVRCh1FGrslj
kaviU1+OtThbizDTuzDX1ReY+tH118HLAyvT5pdT++EFSPCLMaircLoWfR9mQWczKSKASGetF2H/
5BToL3ZNrodiHw4G27Kyw5rAktUBBDYgu6m2XGZLbCIxFdm2ZTCstZ1LALAt1XnxYYZm9lldFKx2
V9Q7bWcTK206l1cswsa5mAwYXT3On8GNvSqQalgBJkVY3xNRxR3TdMLglE6jI/atJKI8mGzDjQDj
8k4/JIwiso8sspbtS8foUWPLJH10p0E8tYYx5C9ug5IDQ8K6dsAWWVhu1rljGMxQ1Ppy7aJx2sgm
7K/s2Bs/r2AHa7Ak5SJ3VTvRIZZz3kMQT7Z+CleM3wGZ8tK4mAcx0/6CI+36cljOp5a3XoNdAdsT
Y5/qQ5nmVXmR8fMXVsWUJyJ26xo2I68RezQldwZ9+TxjT5wMko5G6sySPpuxha+pNmjCmk7NhW/M
nrR3pfbKL0NoAwcIZt6pjVqL8QHyeLJ2Is7GcXeatRdtjNUdUMhYZf00Uz+t+5ARFi/RKMrBzxyv
NbdjT/EWMLi6zG9zmXTwElkC8mekgBLc1lkJJpM3iHu5FJddJpOLWhXI3EXmhIvfSWxmx26tux56
pKFuX8fJarY6LvMnng8hHka9mBXnSbd6M9N+m4FtmhWCEtqMZ12u0jv0k2CoZKKpaPyQmP72bl5W
1VONZlP9VdbF4u34ivY9ixspinGaw1k1RaOQZbjR5G4NR1eFz9SgxEXBY6dqJ2GghwD8onrprMmc
tx13wuiD5eKkFBNM1lZFvVNtYsPhtPbumlO0u+vyEsnIsi/zhqaN9rPu1xM05czDlQvsfu6VsGDB
bJlZvyWR1ZV7sYT19cSslkcdxqfZYH2vPmS0px1h1+i5Nk1e29VmoAsRz0yu7btbWS2Tex43k2JM
CSCtsndGHy303mWjikfo8ZL/Uju6+GK4cSWuYAH0tFsM5lJUVKT4p3xwATYmy7FK/ZxklBEoThiU
fpYv7C4bAj0Ujb5G7xE4ERvNVQERbsCHJEYf2MgAo8slNVg4rdxo7lVeqg+VOQ8fEYJOBy+rYpfD
Wyu0BKZZjMdJFioPlqVwT8Tcos2XOC1Gix2+p6JbqfY4Q3sryWS7+r1YdbEt18zUG/bJEx+RNzdk
KDUPSRlDeRuW2Vy1RsKPdqokjsGEx+GpMSLS6Jq5fVoc00o2WF/b9aijon4/R66qgkjM8RpwwVlK
Ce10Zkr0wpwCj2jCfCPGIaLcm5RSt650RX2d2KUeDwsruLc1+qSSATtAfanLVGvfyezoC1jMFAYu
JTkAQNo23clXrrqNOcx1fzGUaXKdrq5t+FNr0vxOLLcblihSkNn3uZ9tmsXeTx0AY+R83t2EOj0L
htoVSZDkOB38al6BryqLWvXMK1MBML2MRXNmdgPtIK0ny65e6zn3wZAYX1zV3NqFNBT+xLzLL9W4
5Ms+Yn56+Z5ZEox1hT1kU3HRIy0+SKwst1qHo9i7Sz3mm1XlUl6NnAvs2qGZer7QTT8+DgMziEo/
8ZhdybaROvFNNWURWryo7x+YPClva21lN5mOp0+cKspiG9vAcNTDEmdUCrXzCRGhhUzBsfuFOSld
7WzhQj0iJxYrfM1bZxHBNMexHQAauB+lFy3QoxnJ2n6ZGetFp8bmYrFT6BNnGJNtZWbmx9bMl3tB
OnD5JMkpTw6dF/KRYIxue5gEcZNf9ZAyfmIOuWzbTgylcx6JUs7XOhHt18FulxedVWOIwunUpxus
BdFuqExzRm4nsnzTu5a5CUURlVuD4XNfGSIF7+10qjZ8NlrxAengym8sUoeoyyEcSPYdKnVY0pAs
B8fN9tqyv5bzhOt4dAxRE91nsOlZHfPJfGvOCbbJ0HrUN2Hf6fTS5PF2trlnRs/4l6vmQQ8hCHpJ
gI+9yYSyzqnAGnGHVIYq1w8XO/46hXV1FbmmpzZrG7HPlWv+LEZlVUG8zIWxLdt4uXfRDowcRER3
EkVVWmwVsUnRxrRW2w1qJ1lZERorZsgIE6hafyodIE/JPhX7En7UBpJ2qvDY90b2QUBazv7QNZkE
vpoGRsb1aTNv21hA6kw8jeeJEN68TXttXTpxkz+3tUlRLzpoelO44Yrgb4EVmlbLFIFNy3Ifpt1i
HVOji0PYnSYMDwhdVqo2V5rQ0BGc5Av+igoc2eN2DlS72tZZVp2OgjY/vytmw7ltvAzM0ba4PiJM
NwzWSGDYu1Ef6xTRGFMg+4bTALq6JXyzm9jDLbcF5Zqt7JAZQ3ZJydVPu1FXoeZHevLFYrjFQ91W
IfjFbLQAe6Izduw7SbnLPZUjWKgxEG3hqfVzPEYtNL3rNpRizP1uIETt/KNRi+Epr0+QErLvojyU
8VrG+yyqgSbTTiftzpNj2+7iwXCTjQWXEKFbsXI2vt5pH/AfoC2N0649nXfa/Idcx839MhB8ehva
Fo+1dgha8FOF686PkZOUG8drklfqtp6cDqvh9Pd2TLmunZhWG8TQXLasEaD6sc5SEOHOUB+pXBU0
VpjYjMHVuXwKKbsS4EPZM6Jirc18t/bufFUSzpky9cHsPk3oIZ/DwZIF+IbVbxShRCpoxkYNATHw
Wb/JkpIaZZmrAfKLFpKVaJLWo2v0gMZRVg+XpzjFdE+vFHVEQ8I372Dm1uosLtth3sDxKMjHvFbi
IKkd0429GFaN9ixvvsZD7N4RHz12SBF0hxKvXPlYw2o5+auZx15gh6k6Gt3kNOdetjiBF+GZ2vZN
BQo3YbguNp2OzFcjy+f7tYs79EytrNbNgPr0NVdjUQWNY5OQY9kxANqwziFhZp4xdIhg1w4oRebJ
dYyQ+HTqnfwlM7LuY1i7PEhitBFfMSLtHJFbmW877cxfk67tRiqv2u39bgmryyzMLTMwhsaQGy8c
YsbAmG7VbKPRqCjUKFqcHQDX3O2S0ctLmvzVrfeTmJsZetVqmVXTVqV7FeouTC7ipGdVMsvCnqEN
VR3BUWdFRsDVtN5VjEVMrgZd1iZEkjLnnchSr2eHPpXahT1EKugZ+FU9FahH51/YZf9MU/4mvCAc
SMY2SQbADFHPVNho1j8rXXavf80p8MZrsRjrPM8ClqKXa3EazzheFHNl/cJ59S0j5o8E6298jjjm
CV9aErF3QgrWoxHxlO57DymATwxG3GwKS1GX0gIvn2mm6xfi41W7SQoCrHYxLVaxZX8v3eNsG85f
M5t9E9d/J6KHRUwqF9Utiwiy6CTOl41Mw1+4F/7Eu/I2PpHi38y0DWLSlKp4nxZT83kGMl991Tc1
8/FkA9z0ly7d2yzFU/Z+VnrWupfTHJ0vRs5zp1rz/q99+sne/t1ZksKaGPnbrntzwYRpW6M4ClEl
m7/26afT992ne2UiIpOUw/2S1mIrelnuUvkX58i4b6ee561XCZ3z2yvpFYyAdpRr+qudxr+w+P/J
M/l26rlxiuNpCUrcQ9h/FvnoD015+9dOzJvHnT7DqsjOWvc8ih9Sz9uSOlj9xRvmzbNeN8OANPZE
AGZOToaTKbccRvXXkjjeBibOqCrsWqTrnqSY9LyKmnbXrCp5+mvn5Y0RMlvrPKHAWPZN1yZfnLrN
r1uripffTs1/vsz/Fb1WN78tSd0//pt/f6nqpU3Q7bz51388VAX//+/Te/7nb358xz/2r9XVp+K1
e/tHP7yHz/39ezef+k8//Av8Ngj57fDaLnev3ZD33z6fX3j6y//TF//j9dunPCz169//9kIJ0J8+
jcWr/NvvLx2//P1vp5vzP7//+N9fO/3+v//Nj4f+07/8/eunrv/73zzznTSVozyhiA+R9sk3O72e
XtH6nWtrYTqQpUIxmA+jU4n9IP7730z9zjJNbTF2RUiP+ok3ddXw7SXnnYOxhf85GtxP8Hn/+3f9
cGH+eaH+oxyKmyop+47j+MN0QG0xmezHtSMKyxCmxTZPCPl0VtlAMYnlQXgz26w4ED3VnpmNcL8g
UAWcQzjPfDNCPJ3FT6xC9o8JcN+TIeznWAF00p7VPTtQT4b0ziW5CiGF7ca3PV6oHHu4O57ETYa8
1WB29SYWufdhZu7Vxwl7xJ02PBYXXynpiUBaBHkitK/1/ToB4yEbASa7KNrUPuvGObqLalfWFCXY
NnwAcAeHk+i1HyFFdDeo5OszezSjp0YzAwjkH3UShWEcKrSpPE1S1cud09pLcoPuMKHqsZocjrh1
vXpLhkPKMDEH/fxmyLusRdGoy4cMHuAWB8J6o8pqOrPQJkNc5S2Sc+a0WKtTXsboPD6OTrSc2QTA
XpiTmRwAFsjXrycDtWnXAgkmTvU5HLpyt9TNGDTtOu0zGVeXXVzM5/QQ8RZMgigYcIDIteNLJhYC
psseNxwi83XY281sHpBH+QNBARvSKp9a5UR+o+ECMvSITACx8TbnTuJ8yBOjOmRRpC5md8am0VCq
96593zRTfQjDaAjUIFaCqpY2aLWHSFrZl6VjzS/hiWDIzWW5UhlyNTfvF2hYQz3U2kWXbjf0AggW
xr3lGN6m0GPz3OfCPmsQL6BdnHr3eEKgW7+mBD2C58ysFKO8Ziy6+ShgZXbuOkDjVdl6u1oeLaED
BrpVBvUeTq+0u6up9JEQjcwybzqv6hBCxCyJRlb5MxYX7h/RnDdpfygMptkYTS3or/Qpkz5T5zHo
/rMLvrQZlXhGTDyek/6rLifcPs/hOJQbsfZe7WdQ1EFbNygEEc0EY9zGB8UJoKiOiWMonOe0Shzf
m2J1cB1gCG5Kxt+gaXXH2KdtnsCjELkCH9uUQ8Qm6XBCysXBUKNX6ktPenLiT9FCyTZVCVi8lnuv
VTQ7NdqaSyTmxrmFhCQHzx5a5LdLW3SbpJmEeYjyGSV1lMLswMGEd3DpZb1bbRnye0MIXrCKxroe
lhlyGXEsfEWfmy6eQDsFgiIsasIYWMjLyJ3WJ5AgF1FAXoz1YYgieZG3tnhIPMdgjyz1tHV62CEf
oE/JuxbFozv6eAjMfmc0qewDg1bL4J1NdOaQwY1sOrarswnYd1dG+qQlk8q4NSPkAqbJHGNhfXvs
pkZcQhP0z5GX1peJ2WmDg6yGJrDlpCELHIb6EKVTEH+elVs5qfTSGKYYpclUnuejUN6mgm6AheES
+bpUTbxjhLgGIFjiHhIiNh6FtMpLYLi2R1cn7pRdmSxKzRARva9oxazSmwg2Hu2jFdbyq7t44W0k
w6LdLHVvPuDR7DEqoieRm1gu2t2GWMeAmsKwvWYWsMSygrbPhnauzWxvkJP/Qv2dHx0NZOV3vZHf
xCmmxgHf/OinyYTdZe6Ymoawyq6uV5O00crBGwb6dlLPxRH2hGmojrXDTAh/SCfGxNdp7gpYoHSe
WIcj+bHXJ+Nnc5pgiSt4PROWRgXSJzNPaoqE8Yaba7kwG7dBBlGtdbrJHOAFH4GGt2nYXWDqMZMf
ujGJzy2o3pseouwydBokQ3lZWdIPh9G8WMZMSJSrWbota62nvdcV7jFkOp7yO6aSX9mhdC8EZFHB
rBDpHDtEDpsisqstujeaS5NQl1saZ1h7DyXMURojEERa6oSBa0l3UWijfW56pn/yPCJZ8JNwuas6
89FN3OSeAS3zh1o7DbkwU4T50jaY/RDO02+d2f/DJYl5ypn485rk/lNRkTDxW3VzKmG+/f1vNYkB
a/xOSZepoqaDqEGf6ovfihJeMt9pxtW5rlRaWd8VJYa03ikE/LaHQ0s7tnkqin6vSgyp3glKGIfp
CArFhLDtf6csUacC/Z+dLr/Ixlokhc2kd00A+b90ZQ0wC+CffGCLxgDZMuAtD8Dt6i91EsbbuMcv
YsB3zEE61adRKtjREUIkZuYey1E00y7BJ2YEhet12wiVEQpgBKo3yiY3KygJ7ELKly2mS1GwVPfp
anxsxw6JEYRx9RmrP9YmnhFMEuFqGXeeewIicciN6EDzcam3g7DjL4VTa5ulqLRzPyURVe+gTeqb
xFLFrumnsUFtMeIeYERsY3yAA/GuE8TQRKgCNR2zfHQdyhY2tQYR1s13V/v3Su/7yu7Hrup0BpXJ
3FaEPlJZrFJvSv2WK5usqPkecpGEwSktDdOAGjc//5YfG/TfvkXC37vCE9xFFvfR9x1o3ub90JxE
GUV5SgCKq3Y3W92wM8wYk9tYGLuff98f3BgcisOBKUvhp36bKDUAY6wW1duDI+rlPCqr8cNsacPa
TSHjhv0aOzjGRJl6+yYSMTcDoojC76y6CWgBFcY74D1gyhIBQCn611BUJ98XvJFLNPrUM0RzqdS9
IqE7D8xaLY+Du9ghvJm1VNukLgu/XKa226JBcSihbJsolnWVi4N5Zlp7wFiXIZNk5aTXney8ZqMs
vNa+QGdqeARQbjCx1udm6DZ3FKXzxzjK3Yz9dbA+2YnTflUFM4aDVNUuc0nHEKnIz8/gv1wxXP2W
aWtFV2KdzuKPVwwiSJ4kcfNDH5VfGdp6jgu9QdzuHZC//D7a4d9adS+Tl5Z4gq/92zbvh87wun4t
7/v29bW//FS//cv/CxtCDQb354vvjknsr/+BbPVT+aX7fhE+ve33Ndh5Z9oOznBNj+fhsAYa+n0J
dt85jnIQvikkOppL9T99oWO+sxClIgXQtgmeeIrk+30FdiQv0Q4yyA5VPVW09+8swN+Cy79bgJUt
lU2RhpvEtTQeyjchHCmaO2jzUgVs0t1th0DxqNroATFngltzCY/os7qtOawrFJth702doloPc/Ms
SbNyJ1tM2bUT30ciU4c1ia/05PYXzNnNbmfp/mKt+zaH5O2v5bxAjnrCc8y3SWonnWBaGViimEDc
PUF+SUilqtUPtVURVF+pmi4p9Y6mWU+VP6mhuYvHtmCahosyvccohlFA4jZNY0tjNieoIo9zGGvP
G1LMqAl6Ewwuxms2p/0V4fn9Vdq4IRYJbAm+SUV/Gzsmk9pINLyvdRi1gfIMa/VhsXEPVQW8sg/T
1z/GjU0jYTpGdkNGhYBrdWszKNsw/+gRN/crVPNbSPyPZ8ZWtsmCqZVL5/k2WIshTqvCJWwGjQEv
Spm68yan+JBDH3QH1+2SINWhoNmK5RXUSO/6rlvOD3RuqLlpqdtgrRMYdbHEcls6tXmbNKWHysK2
i83C7IpfLE+nIub7nZ8bj2QDihJlM8FQckl/XJ/oPzrdObYMWisy7vsyzI+iss2XPtfQGaRpxGfC
rMPHxI7sHjWlqQ9IKh8IpBGYmvTKII1Z2RduSrOCgIDUFtgnsTyJxuqfkCnXJ8tHhqO/J2D7bqy7
+XYeByavtusicXyxuQeUJSH7ujWnH9eUshp/YW5saRBO7VU/yZbd3oq/DKuDAzcdFYpe+hWN8Kpf
8k03z/XtOvX9NjRqWh3XWLJ5w5TUB7ecwvcwVQj3nbi46xO3/kQhAQ9PQq65IeNxOJRzFM8BOc7G
h5hN+7BI3X3p4O58ciswwg+4BqikV8e7tEhLuZk8t76uigUjjtfL5Pa7ZesPqojT+vQvl0N7lsOe
S4vCAf54OcCC2jYUhgyg8JJ96zIlADE8pwRuMEwCmk8ng1zA6maUjt6WMvJ27jCoOwTyuR3AacNX
M9xCteNNgr5KbUG95ANOO2TnOYbUa9IIPAz2Vo9dRU9ReukttYmDZg1bdK+yXi6HsDrUUHGT39YJ
F0mocAzmDrZ7kuPFEnYZqr18ULwJsUTQLDFKmzhjcQYeesrHCttmlmEarNCcXZZtTi0XOVl63zsO
QThzCAJiiRRpZzdGCO3maFm6QE3GcoHoype1IutVM+lua8WW2FqC4hEtf3FuIO++dIfKdnbNaDRX
S9Yt2Kot93yIlgZQbO4x4qy5ai7iApFbMDiJdXOK7jA6PW/KoRwYg5ndmkODOp1hJzuKmmiHTd59
dpbC7nZOZcf3rZ7bfOMmBi6jsMfiyQSUFlXMk9Pk84UqrPzOXD09B7+49n9w6T3T9RxASqGdtwNw
cnPNHHhXMxhybq5kIQYgA0e8api7g9bLcjbazrvP1Rr/aorBtzkLb1Yt7Mk4QS3LpEd5m31P8o8O
iyk1qVvramsbNSj+6bS2tnne6TE/KsrOvW1TjgvQgtwz6o2ZDPGl4TVq69XcKlMnyl+kvZp/8DA4
wLEezwFHbr3Ng5MYsGedkzvmTYgDY+WO+xRxlx8mNPtrOq07q7Yc6myLYBzmdfgu2c6PURX2QRUz
p8+B/9kPbWhtzMgSZ0bi4tPPwuhiEsxb8fPSeqEqaBDMwZz+/GK6p3r/zSl1+OWepkTwhPW2o1oG
VbRY6GQQMjL2winTZd5irlnKQ5jJ+zIE4Q/StPXei7xAaJVm7XVW11/jIg1NP7MRaKFSG1wMe8JD
QZoXhbhWmWzSnTMzf8NMWnyc04r5SS5Ms0aDi588LMnSaqUcwL7W7soqnWZDlhLR+ZzH59x2l0B6
k9xOFXp8VISiPq/aZfliihOGEM/rdN61xnWKrHMF3ZgCpgslDyaaTy585rXX/F3+yVowDUKCx+5l
GhL6U2pMdURGhHc243SuCmiyi1NkN2n8KDnaSJ4bzrISxzF5+hywVZEiYNbJDgkMLvGMlUpZ3fLe
7HV8n4epfF8kkslbpMCNY7AagEBrNwq/JIOZs8kcYd9dcm+DadvZhN/2C2QNvPbzKyh/jMJmQ5T2
aaSVYwqL9H3z2xX+ju1LVzagBXovOO32D+Yg1SEvy2HTljj3ut7FJ7V2acDKI84ZjZocpIgFeClU
FY0f3LqIYv8bzLTOQ73t3RrmynDU/ue/89vYrTd3muu6bNEM1Mao+bZFQ4m64C0HVJoI0HtuGkuf
oyH2rUjJXZniEuUOsvbCqeR2iJ0oaJvmQzNm05mnJwJZ1uQkm1VW0BtpHKADMo/9MDbnZHMz8SlK
d1LH6rFZVnvToQXZRk693NRxise79e0P2VilVz1RDPvCHYoDkJjxqwtxqn1/OMATz2FiBeG7YW1M
i9e/uxBGkoS6aCYOUGbmTdSq7EwMqE1EFWKWbt32WKk+uZBVM7NXMTXMZ0h9snWckSMYcB1Hg/NF
sJ/96iGX/7JA8cs8YhxYnIQJtfSmaq91EZbCKSTD5FV6o9wSzdXSDoF0gRu0zA94pZAH6feOYIuU
6gyGwvtFi/4HZweU2NNKMMrFQrb849khra2fG+iwoK6nFztRzoEJGSTzmyjof36nfRuS9uZCuCY4
EUYGWigalR+/au4QguYilyRLzflN2NTd9cKadlZ1iQUqWtr1TWeW3cfKtaInifO1JdjBxO9t28Y5
8FZCAenlElE8sXprj/MQ3cSIb34RJO8U+bpPK8vB/jRaWcrM1Xq9JVUtfWDQOaFDWdV+KvOTXZg4
rObMjbyZ1CkCNH5+lPbpdnpzlCePumkr7ViO8zbFnyaNDKCyQaJIebMpZ4BYZTrlxRTr9XFYFKBG
NI8RG1CUoueZ1DUz9/AN1sNkFYGB96FLXVwUyF4h6kIR1y9h6y33OBHPxdBWD3jIu1N+zEjswFLo
9hPZP/qJuoAQXgPDqy9zBsMy1HbwJ4mNbZviL/VRdw0b7dROgIoLlhah/xky4uEpqhz9HnuLPrcM
0/089dj1fCR8NiJyE6GiUQ3OuTvYFZkTcXaUJOo3xCvmGSPq9IMDOvG+Jvw/33rVI33XKPfkPFV7
xOjXViHCLVMNzP8PVJyo8W/MNdvInwMVfjuUr8n3CMWpt/4NoSD48B03l6L4t74R1zzpvyEUIH7v
BNy147DamPJ75tp+J9S3RcjxpOtCfLNE/Y5Q8B5hCTBnhiggVwOh/LcQih8fC7RaloDFsMCwACks
8nd+fPjXGouRklNxXJPZYXd5NNps2cJrMw3BW54mpSmp04tsPNaiyI4uwl2CFOurxUs/fnfKbn57
FL+HWn+E1H7/JZSrJtEx1MvqtCp/tx8M3MXYyJPiWGfTEXouBIFUyQfbq+Uvqrg3CrDfvopzyNpk
ugrVwJsFvukY0hkXQ3FkCDQkFzOHZvOCYRTWwWpjuatDnPzkVeVXhgSDWJNqQZySp7vVhI+WQ+dt
f37opxX2n2vTt99DSUk9KZAiIGV4swK7nlEteCXIMKgmbxvZ3nu8Msm2rdUxdogdIcgi3vTCefz5
154O82dfewIRvjvjhpNZcmmW/MiMSLINbFY3mXVWILW+/fk3/cG1/f4A3xZdg6SZzFqZH+N4+ozM
nyE2I0ql1f2SJ788KvHj/s1dDDdKgf7tZHJ5384rY1luRYd6/WjkIfk9buZuJhXmGyJx/Lq1n+Dk
94Unv7bhkajDbZSd1bEyt73S703cVfsC1a+NUUpT2g145XAVo3Xd532ykMNREoGIqt9XRHPWUUP8
1FJtCIiq7qRtypuhbIjvNNRnJF7XDT41v6L2Dbn4XMEKok8e4nh8zJCA7zqne0wNnQTo9edtEbfj
Rtp68r0k/MACMd4SIQeqju83xd64mU19BdttbicrrJ7ansxTfxjLD2ZnXC2MZj9brPhBYPTe2en4
bIyE+iygToSo3kuMv2QG0bjjd7/0ZrXvCnJmQkRLkJAT0V/ZGaLcnYZQPqB+I7dkJiOljXgQSXt5
dPL4RJAW07YiQu3es+pzTMjZNf69bWv1eoeOpPOHuPFVi96fPJpdl/SvaBW+NHJe/KbL9z2RjDxf
azAY8Qe9umTvDbtqElDCuJRba97qpH7EN/ZelszXcZT0I7GvuhfHnAj1MJLwgDKiOg5VXeMv6+rD
3HmH7hTUpJL349JfkzTxmqXY+1rbqfYaUt8Pq4UdXw1kCCHHUMNwqMtEw/1aj5Gc99won40wNvyu
ITJnyD/qCoQjaqDG+4YGZUWZMeCLLxAL+Az0LS6Q1r4XfSj2Y8fzwqBNTKwdqZkwcPctbhi/TJqr
LsK9r4Get2PWk6nThTemvWLBVPxB5Ty5kvvCW4ZiK5JCP/UDESvmkn40K0DEAiofVxDmUa9mzVlR
Y3PSSeoZsc54GBvOZm07JK3qJ8M8CXAd7zlLp0d7lTNSHrRFgB75JrW6oByHrfZgi2t3PqwWVjwH
UQylpd+IeVs2x9RtXuZ0u3jaH7L/xd6Z9biNZFH6F7HBPchXidQupXJzpvOFyMXmvgfXXz8fXYUZ
O8tTnsY8DTBAo7urCmVJXCJu3HvOd7D0aipkLUb+IsLeGEWGp0TyAO1cW0FKOWI24TQeqN7sDHcQ
Q27HCJhE14qbvHVuHQQk+DwVnDhS563J/VnGdzMq/2mMB08dsx0exS82oQ1wMQ6sznD3cFPUnT8m
OMGaY6vd626xD8ePMNJPmT6uMcZsOZdVHbEbCtGqxZtqzp7VN3snaM66Ma6m7AUMHBgWuepVZRdq
9yELejmY9FnnFbgFXNSc38TzqC0rQOnrdXAgNGQ9ZZ0P58EZdWAK1dPI8uqoeHd4/cLyii0A1JVq
2Ye8BfWFfF05OxZkI1xOZnrpsuJUgbWyo0vYbUPnLoRibDSzr86eKpE0jS/oEzrJr0u7U1fTBeix
EI6AuF8sZ3o1o9eq+yAHb824a60kdAM/pKL6mXYNtccZPHM+eiNOfFW/Fio03mpc057Z2fC+wo+k
QGwUfR9nARZhU8kPnEkeTKY5V45S7zdOdRjzu8LA2e3SFuhXPaBGXFNrHHCmLS9FY/mGIryxSaBp
6rBPmo1u2L7iPkfdSzZ6cGUQrkCdSJ11/MTlddvxbjSXIA6E2cOlKlOMeqaPx2cVYfMsoRRH2X6e
7hUwTLp6NDFaBym4u9o8xKrrKVl1SIyBXZVHuM83JWSBroxgbb5b+exPhuAx2sKr9qDxbZw8utHp
EiB/8O3B9WTT+cu1zMvCiwd708hxreOQoHuyqk0c37ymbl1gxN4YuX5n1WCRwnua7zihHc+uFpG9
7o1GtKnrflNN/brNwlURPOe4bLvZn11ib+AHY1k/TIAUtFgHrGevMVccHf01bo5dDJQxVladq55k
pO1qtfliB9jcC/OsR9nXBr0YKAHfUk9T3mwtdV4ptHdzEa8VRqkFaDcmnHRhdsCGmSJc8V3TwL9b
BOeDmsIC13197jbmUDMNfZ2He5tGLmvKuYAGZJs3if6iYeHIc40/5ayX6V3COMhtXofiJiwGnODv
VulsXLvxTLmgzoGcgaOx1NjDNM7Q/0Li1lbPVWtlNZbBguwGaOf42rVFRCMFLjcssVzPaLId6Qz7
gfyiTanFL0UTwkcE9ICB3Gg3FVmgXhI6z2oY0qST2gQGZ9rgOUUaBpWlY9FgBqBtxnwxH4TfGfOc
hzCaD1Cf70czdI/BYkMpszSHsI6KrX+YAue7offXRgP+YW8VM3S8WGmOpaqsRulsqyGPvF7JvgUz
C1DSwNCzhiPep4+yb7QdJIFb2B4nsh9OGkxyX6rhH9oxwEB+KZaWogJBhkkPX0AIdLXPw7FYay3g
jK6yk7XiDfFUw9LeOa5W3C8BB34azce0k4mHyQb3EhWKZdLEVtWjaw/1VjPj/DiNNXMzCZUWnHbH
YW3fZ+1GazGKxpg13eR1ojmFZxBU5Ucw1ya9YVYfYFBf8l4YD7ViPzF3j2jRJPTTP6rMASyRUBdg
FE4eRolFsy6U8RIAocVQr5/NZO9OSvwdN6y42t2cv3J1RP11rm4apfdjWa5L3G+rHK4dhHHgK+A/
TzhetTh8Cg23WYdIvyL3ogBq6TX1NJiCI7BW+9XsPs3FMrYL2U6RCa764Qs2mnXZd3tbyICONj5r
bMz3mjbKIwGA9dXJ+Rg5afY1qpvkPOFhWqu9wxoyVzWY22Z6i6akfIqncjMU9Vm28oJ6Ib2VtqPA
NM+fByuADjtAh8ITgHyOfm85u37isLSGQP7UoceMOpdvugMHiySCayCqx8GITN+aGojZCZo4wJUx
ww70tKzw+nSju1hvoYkBVB2ihpMxkKmic4OjaIp6ZTmuEnPyTud1Xtbsu32mbggse0lwVdEFIZ8I
ManClGYY2Er09lB06nRbSu2p1KFedY16aPAanpVm5nl1wovA7IfY0P0Q5AkwA8wRzNQkVsHlsZmP
UpbQbC237jA5Bwovc0H8AuZslBDFGCsySwhrk1vr+7LsodwZzU2b9ZVXF/AMASUkbnVhHTyNs/U4
zdqhUM29ocepP+X5iyHUL00knxEsmOt2nqCMTOAqDMlrnep6vQ3VuvM0itYzpN0MJDqKQMTrzUug
W6j43FHjDoxY3riTs3KbuUP3LjFg3heG+2TmusKgmI2yMp9DV3cR6YTXVGqncRkH02N9BXwJAbyt
kuNYjs1a9MHNjOfVzClD4Fmu9JS4wg7uHfDJfgGLUonouHMUWXiyFU9j1lBhGP0z2pK6eMHhZ08Y
AEsmRfmUugdMSRrzV9aT1HcUiLm9idnWj3QLHMDk1m57C0Eaei4nvPe0heG30kU+fMt0XI5dEd3P
labwKNQ6UHeeGNV6TdRDkm61OnqnWx67vkjCh0521Sval1drrG5wu68kRGYEkmm4S+gwrWoSHfhV
nbm32pdiYH1YT50xwWOT5aXRuvFJjNpB9rq4ptoE8rHWZq+aoaB3jOSU7JjWflmUIcKAaV/hoj4U
wambnN2YcVRQzLOmWM8mVlFcrrEFTcREQqv3Q+055osuk+bMAYmqqZt8BZmyn5lyndVnsymK9bKh
ze62I9BhaGfH03mNeLH3LdOToDy0bnVelOQl+2UGe8bFscq771rftWTDZADXa2++Gd1WAbW4ht/S
a280Cz1thH+f9ys4JPpY+sWorayabIIBpoD2BIWP4N5VX1b3JW7VNIv2bnyt5wlbqHFs5/qqN/kZ
leRQPdX90Z6mdUoVYeqvznBVobtkTr9xSYYE7viaIjbNQY5Y3Xs3FOBbU7mda+Wh5oUtuvYUOtBR
dJCIof4Wz8UB7ka8gsccLjsjzFEabru21lZ1ZKyTUeaAYtx5V8Zq7bepuVGZzTuYgdw4ZZrKGSl7
7oZveXtkvpr4cZOtw1quFFauXu2OIQTbtLD92h6Qr5IP0pTEzVNTUUZ7tJiRduxrkIUQnRMB7z8/
yjjbmeaXXBNeEJsbEw7cohRV6gULkSW+vfAq53mbTQ+CJaJLbpLKPKIOX8ExZH79ZjjfuvGUMH8C
e21m26qPKxikyaUZz0pAGTbWwge3jtxPU64QO725mp3z2LKhYnZCi5t/A2hosGDCabMG49IU2tFs
or+6/P+VdAlZOv/5rEb6Rbf0f6Zu+n/I6bIY+f73/cL1a/5WfsSvP3cMl3/j746hinRJZ/QDhpwV
EnXT/+wYqiiXmF26tmEszvTFBfO314Veok1jG7UTI1+DPBgakH93DDX1P0wRVEFvmLLFZqr033QM
9aUj+FPXCKSiaSK4cg2UJctk4lPzTOf5BGnQy13aJOE+EAxBV1HbrkU+W8e66odrMVjhXgDi3Umw
W0cBafiWYBTnfgwSDvLdkF1xl+sUy1b7rtSZsqsFhShY/3BYxRlY2dptrNuems6jJ/8wg7jcdI2Z
7X+66L/pOOpck88/RSx9WdRj7OLu59i2rne7PK6jdle7ffxhNC3sVa0s98YAPBnOPYgPdLNweCbr
aPCrn6G92SBbbHFrGXO8HSdVu9B0KS9ObuwYjNa7Sm+rrwjZNT8OcAU0Rhzvfqy5WPmbr4zTh3dn
tOJtCWxgj/R7vFW7Mv6Dm/Rzg3O5R0zU6NO5PELoFJdi9qfOHuOIWk2wEewakeQgRMf8VUU+4zMR
KHfTOEFl0tVmC3AQScLQRpukt+mChZp9sO0h3nZJ2FXev1/tf15sRi88L+Yy8qcXvvQIf/pOmUqw
2BhpLS4QPqFx3cQLg6o9D+6gb2Yb+iQO8+gPdftvPtRCH+gaoKYtTfvcCpR610mhVFhcuNFfY1kp
2SqeqUjXmqztazoV3Q6wJcTy//rHIhDlHabJrDlAJX/9sQSqWmEx87k1bhEG/7jgB6V8TMaGp0Mt
2xcyZv7QY9WMT8oKmveWxunCZawraAoyX/j1U+0qM0EtZcMO8dmhxHbUEKQRqgcyg+QHhxPjXTSB
9nUAyQynSA22JD9XD01jRidADxw3csmA38BA0m2HrrUfFWTlqzKGW8hcLHabbQUkhPOdMsfOIwiu
ZA1odLyPHeirbMfvrR2N+GUwDVFIgw5GbrDD6BPA52rV9okxFMivvt6jxMGwmkTFQ2A6s28AEn7J
JlFuUzsUrxCA0ChR2KS5GbYro8WHJkXR0lzMe+uk47B4UGUdsWIsynFArk67UmZoSq0CTSLK5+Wv
jbAkEqF0ptgjLb2jF2aNWwaRFoYKK3vlrVt0zC5ZJE3Ty720QcjvsqkfXtAmtJaHvL/hdJwjMSZa
q3jVCLxBvdEEI3LOgp7lqizG+Mbt6abBN5A3LonDD0ploFDhQT4q7kCHN2F6MQEUWwX5qPsQocQB
rkh2VEk+mtY5s5BxHcOs/ShFrW7QXDa7NgL47lf64i8LmqdUbZ7NGrkmAIIa3VgQV/lt7UykgdBb
esiwAyH3MEoQUwbZhE7Lm2tEaDQKGpe3fRcNLQeXCWGDylVoNVjuZJMBKyRq+1urZ9XZhO2xhUhk
rGdOLiuRt2BVzULetHERyFUOjpsavExkup6tEhV3qlmHMEqCD04t5kMA2uzo5oDc0OxNIK4bBV+h
nZ7QqYWDL0O6o12kpQ9luCD/3Nbu13rguPBgC+NFk7HOsZKGi4h137VC4c+NcoXvJXcShOMZrf8W
Lqt1LSzMMQVj0oNu1iAnyvaAoe1tSu0TCIkPXFjRxg2zG4MQ6e2ciNTvlRYQJWlkd5DP8w1Sx/e2
nE1+tXC8Th/uQUHU4aaiWSvYAhpcVWnxQCcgvE/4R1cIyDV5GU5/LrqKHLIqjvQ1I27H4zZHG5Gb
jHWJ3ugC2nwmuQVpMN2aiW7Spu/GK7yPFo53Jx9gbQrHF9wMyK15CZkmrHgHZ9Nd2tMuQmDEDJLW
6+wgW6p0Ol5pEq4tvTZ31ki+j5hV421MaD/gmaJH2CrDTWMatPJJm/ZExWG4C6tpazRJaW9dRUuu
BeiKjQ4i7cYeGhJDouIj6JUIDkcU+CkrxA05WQqBuiAW+3Tu6WUx22sqdWk3TtM3gS5gLbv0JXYx
R5nFVQZyb7alumao9lSr9U1bK190IM7e6PadF3CcfyC+qD4kRS3vIczTyYqK95pD2U7N2ZB2TSYo
mavJjb71WVjfdJ0A+m8ZkX6mWUXDTRNNtTM6EaN5AtfhJItYJT5MRdCsuirdZFVxTWDe7zXMCnDj
8nm8xz1COhBgtU3Q9ranIGnZ6HqSPde9G09rm3ezxSkIQ3UFAwzhRpM74Jn0UCpeb6Cv9Bo4K7D1
2Zt8Vr1ynU9FtAPjPt5FQcGBtHOglZHogJ+uy+AacBBLYseNiQdwD03H3PCkGeb8RE6AvW7N+K0f
G/XaW06OaqNF6zh00jrIIToyiZ3StVY7CD3jUIWnn7mXXkvkbRtnOCrRPN8UHZMUhJ2HsbAeCz0c
r6ASTzrMmk1rKtPNoNbjAVHKm+yfTSVAL6uZx3QignDlmGX8PUyVhxYS55bawN46iGJ9gcFinbPZ
emFd3VQDPZ25Lq0HoxoDH326vtaL+eKIkjvgZNFG77V8q7FrvZMOkN/YBjENjgvVsQ+CFO9G3mVT
vcZ4VCQPPLhiE1D87ZzGCjnDa7W8pM4cgpkNG2VbCTR6eHmMEL0Fl2SFoIdzGVMquUKFntwB1hgf
1SooT4iZ0t0SzbLOtHalOxFSRZTnK5XuK4fRAgGEMzEwSBvGYgB4Ip9bWT4RAmnfBhjufGPpJc8F
cY4rzNDNndmoeJlTq9tHPS99F/hOgrF5KKf2pPUmuMw5Ny9zGUzbVtcOEMqe8ql7cGXPJHgqDhKM
cYyEpasYYeQxWCVt3hshU5nEAhyftLG6totBcjuUBvFYOXxlL1E8u54I56DvsAImMZ0Vopx8o9Gv
FQfroE2+oLG8zaUCy8JpckT9pFdtc9wDOyIo1x0ugbukVWtUcTLbTDX7FhTe9qloBTz3TuEujbiU
BcONHluWEmjvWUrcQGzE7Z2jKvkdBesjPXLLU8iQ2hIAad0ibU03mgAt3csGhbFTM5Fp+mpf6pV7
SoBVb7FPo8FDx04HzIZwyo8ThhEfxlT/EubFfgBLlUxf3QTFFX3YTWXU3+PBsTx7DsJihRViZRK9
BavsexfEtylQtK5mZGWKzET465ABaijdW47Ldy0zPKukGi/BMCxHU/c2VAH0NpeuZNceTHcR6GbO
m172uGL7etgbSmwfIru2jiy3w7HqkEPW3a62vgc5lrTSrvuHnN3USyRDiUELA5oA9ITmAj5prQ80
g1rjFnib/Yw7tPSUxOZ8ElkquWsyuWSkh5D64qx6hb+Vjj1Y1SlakkBDZVs4WrGLI1JMI4XIDkd5
Rv+4JcwLwn+fHGuTPbznFN5m9BaQWDm3cdbVmxDGMFg5negJt9RoNIhoeIGWpPsVaSLebIjHOG0e
ZCk9vWpehd5TkczzRzU096QNhbdOiOtf6Na5rsvWB/61DkqNPp9T1mcU5cSw0WBf11rGH5DO9Kwg
n+9mAjTcGYq32TPaAfwEh6DCTJ4TuvGqZoHcBCoZY4HrMA8b7C+Gln7l4q5LkdhfMtXo6OZaxwYX
NvVXpq9FPSUsrYM8m0H8GlJdrSF3WuswVu9S23rU81FFA5u1N7alEKCqjk/SBs4PjB3v1pCth8Zu
trFdfe9DonCqxlxDbzgoQXVUVYSWHcw2myILJTz3ad9ii26xwSdO/EzYyW1jjgPdZjq+QgwmvrIw
3xiD+1XSgNGUyOEahBDnIDnG1fQ22eUmssW4ESo15yCfnH46m7pzAJBpbunuEfCUhfZOBxjuxWQp
CCnTk5saJM7YpfuStO5967b185gFXlWKr41SPSVtQYpO07q3IPq2TIEVBtwaUjjyOwwav00fm4+l
OsJx7uW8md1o4BWKigUISvO2xSNd6lO/dzsRHbPAtv3SCUfyUWjyVbSkSNB7mIlCnBlm8GALscqW
CclQuR9dpIOiVxu/pJGF20Q9KuAlIESRuwvKb686hLsmKCu8NKuYs9P9Dw8NnbKdPaU3JcfxYz+N
5q0FHj1oZLIlP/TepaJfIfo07ypu/r6DVbHV5by38+EaB28iZVrLG7BJyzQg7jISkAICsu4Q79MN
L3jE5ni6VZqqp9WLMoUEtpy2kkCuLMkZVGiAG3Kvq8WGjfWcITAk9tU4dE4Mk7B6N+m0PoQBBdGQ
5Mk1xc+8rtryGo0lE3iK4raIX2sujBeavIX15N53HDj8om/iHTG08QtMD97fpvGqBnAXvh8t2NbT
99GNjqTESM4MoRVtM2VEjd060B97u7/MZMCjpmwoC6tNMeCkK67aMJ9pmcQb5sTNAZNShsRcJqt+
HO1TaZ/GMrW3g0IBpiu9y4OpdQT7kLQ6jiGi1IrIDEWJIPACZlhbkRZuSjcbXs2kNflW0ljzZCuX
yGZOqUza3h4nv6VeWRVD4d5TUQx0G22v0wBBF27DTGio0vJrobf5tgLVsdInclBXM+mD+0S3URcy
3k7FBEnFAE5aj9oXug/rESinjunSt1qVdqhxEGOcPWtNfoyxKe3iJVKwpYYpCKX5aNxuL9AWFI8o
gHdh8GZ1k2fWs7pm5zU9VSMKIhyBDedoDBqjQdAwmXvI+WquIOTMiKhIqis2TuS4dnVo5qPdt49k
VG4Hm/Og0j9CBjiiNzn0ls0eiWFHSRCIVPkC3ig9E4XLNlDNaDUO87BKjGhhBtd0eoGnKxsouQhg
AH+gg0IVu4jpiZAo6vym/0EgjfpLm9wFA8seopE+GsmRpe/t7ghrfS9VaPc9PqLAuB/c+gv8ImS6
hyQrEkaQwN3knZ4QqDO+ViY/BGEcc+QxnH1Hu2+zkWptOlaI8Sk2JgZsyTqg5rRC9QtrJ5kV2iEF
1Ay8aSfdfM9hFv7nI3QRcrLskNLXuQbxY582FW+yube7hnQHVp682Stuv9USJPcMuOv8iXCYch9P
xmtoRhfbPJTQBHynerFHVds5xtcqwZjdN2DgzSvRbzudp/OjJU/gqc8L+xKEwd6EBbqWc0qaV1Ld
A3K9Z/ljVAyS0NyLIHQIIXIxVAexM3HYkJ1ELy1yfeXoKQuDS88Kk9dNF6XV9zhn+p5MwRmbNwef
Rt1YQoyPWZuDEy1LTxUJ6o3BhbLgoPdQ9JocLazJHJcU40SwibhVWNrohRPdt55q1ACQMavTMIXR
hwNZmDkKaWVRIMMT8S9eMBMmm/flSJitjZwjoiXtCTK6/Eyn9iUqFKdHvqh0hHqrquZwU5iqc0P6
BFQHRqPWgJMqCLkVxlwM20QYgSe7x3Zu7V2Q6xxWGiWlmZ2Jr1AkiCbuJ4fIt0Hrn7PMUHZaoLj3
+fhcC9MF/hkNDwRKIBXqNHpQ5BzcVkZfURdHcqMm9mIrRp2cJqPqrEVqGntknupxKJRpnXTBjREN
FIkaJrw74oasfV62JwZKJnFKSuMBCiYaSFVIerQiuR8gupxrAFIbQ0QvCejc+9wdkj1J3vNt7ixS
o8iy9FcrmJySx4hUFY5ew+RbjaK/xzQgLFvSM5PxViE3iJY/GESIQgPRYXpVDPucyPR7Ve3sg65g
tcKgNbFlMDVvxRDuJsiWaAHacz5OIZIrrbmK2cY+kiIW0nQY47RykksYmy7maj3dafa4H4JaO5mW
gHki5uo2xpVOgGIPPwdJIpEfIh77V6lqFgwUk9ONnVgckOsi3decvzdpW78gLwO2D2PvGBhTeDKs
0PZjq+q+TU7rvutVD8KRWTE1HzNs2OgI70818YVA6qC9rxplYgQUasnjaOqxvcbBQSmgl5rzDKq2
YAdNrfSaGKDqObpUT3o5qw9TvgRuEQGVXQxdyRfDWP7qFgUCnZhordlQzGtMoiZEfIo9KxdoJNLC
wARPBjOpKIR2tkyElPuqSIejaF0MPA3quV0AaFfdlLUVpB5ZJhQe5cSZqcv1fRcEjpfl8ZtopPB4
HvtLYuhPwmjEa845fwVi1/ymqnmFvDbK+otgU0V0pPTFnqpD65ce6MC+ly0ZOSrk9ozGUhvPAzIJ
2a0qg1zCtcrleNFzRXcBC2sY5GaOCXk13IOGfLaAsmvSKtaRUcA1hzHbrWctZcpZVuMTjO3wbDiJ
sVE6/SGKSIwsmbM+BYY8ZPQlfS7/l5BsMz9nFi0C04Xg0ndHrLfJLqs4vVOvW/tuqnGU5r2sN8LE
bmJlfbuz9fnWHltyflxownPSfumwpV2oaKfbRnMTZrBKetdz/tv0gruyZKFuazcS5yycjmnRmIwV
h2K/HMdhg87mDQ/p5Ed2rIxLrkx4daPUvRDQslInPE+INq037mK57kX6wgk8+pHZibAUb3R6URrd
2MIUTi5gXBHi6ayPK22Iat0LmfrV/ZSeIynbnRF3xbXpM+VOgYr0xD5Q3w+FHpBXFdOknlojDLf9
oMMFtdUkR5+BpeYDwW7rgMAEtFq5bnrD2T1dc8gxv42DOtybjdEeQlMDYu4qTDsZ4a/NuHZ2itKo
OLid4G4YAnHS0hRku2VZHJQD5misssTx0u3bAM465zAR8GiN1GsFkTmWx26T1VsCAKd9YhLAgy2Z
MPueVi+QoyF/iQMq/b4ItYMyR+mXtA/l44+OPtRp+VjPg7IfIrd5kmFUMTJuFwx72V2sUe0ijxT2
0qMnYB0VU1U26jT1XwNi2o6mOc0bzktn6eTV126W2gVUax6vsx6oQzbn1hOODpRHg6Jcg5GwMDXs
q68koDtnDtRQdbTGlScNsmZDKCVysVWVy/kdzw/9eJJhAcnPo3PE7WBda9zDK7eLC7/WKno/MtDO
dRwWxwiSG/0mspaB52TnPkoKlJUGhlUXBdQ7xIdgoyFIQqw6VF/TKXRuA2xbu1Sr9NM8FgS2BoHs
L+4MPHs1Nzmt2VkPcGXKuZSPrkzzbQZrB1Nzog5oMBAzoKqL3G+KwhGC4iuj8ozQvmOSfZ/ItiAh
bCpA7HbiLgonxiaKXV1hH5kQN5W3kTlxiE/DsEh3n4xLPWnNJjRKIEj6TKwhiTSCpCTG+YlWDYVX
J2p5ReCVnisou2zuevo2NrzJcZs7t1WLhWtobf1Nq9UQFJZm+ZOpz5vRKrSLVbAJT+5YfVVy/lJN
UPgS2NBdJukQB5FX8lF2cXBqS+tmyeZ7NLJcnnKV7FRSH1QSpDsrc26zSI8J0uuKrSUKLhKNvHKf
QhfyzaDIN3E1oEzMpopGMEf9x450FeC4mIyZqnRmeB5gtqwb1An3ect2uyUxcIbNgnSLugMjkBUb
eIRaaMt9Moh3SdqKu+qErL5WU7CoLmUiQdIIsjPUvhC3gcCNTZu/qL7C/3J8sMvOK3p6nfR4jgzb
ICpQrlp5b28wIFoXvMDy0RzpkHthC05ZQW+776KJoDedgOzI1KadbdMdYV+nnDeQ2KzsMPnbefv/
p95/4DsKxm//+6n3Ji4WksfPQ+/lX/hr6G1o/8EJAwDHFZiDbd1hYvaXTUZX/0PFw7RZ1QT5MT8s
Kn8PvYX6H1wcKuZSXSMtWSz8jb+H3pb7n2X6BhKEWSP4cRCg/wXg8ZNTYvFkCKZ5+PEEwzXX/DS7
5LBF94cQad9mKcYfSSbUAfts9OjS4//DVPqTGYTPEpBJdJd+mcl1+DHb/WlOmlhhhjwpjn1VOOZb
1+Xk8GW5bXoDchFYeQqd8XkWc7yyiiz9A0X2tx+OIQlcigkA5TPXRiUTI2H3iPzaVOIlHIx+h1sb
Hgyd0msI6V5LPOUHm9DhP0xMF1jWz8P4v363gxORtdTkGyyj3J9+t9Hi/WexjPzKoG2fKBqov2Za
zpzVcBmHSvQrGwnysQ3raDvl5J+GqdD3SGHtdZcP058YGp9soOKvL4RuQsMB6ph8s1+/kKI1aqqF
TuQnRdCfMrOMDnNiyR2P5LxBnll+z11g5ej8CcQu4zTdkBrm3jqqrf1pnv9Jc7F8FQHRQ8eMyuOH
ZfbXrzIHHOapNGOfuKDknBRkEQKLrtGbqVHH2q1EsEsZ81trV/Kn+KWm6HurCKm6yRhYJm3q1Jxs
ggddL3FTgiB+epF/o6T4wcH6SRTy4wsyAVA1rGrLK7f45n+6eaNrAAO3J5QbzhDfmWo/+nM+L9MX
B4NIEbXbrJ2aI7RPjCG1Ens147s/YK5/d8NY+1HnLgKVZbX49Us4oMHIE3YIDDab8YYEJFzDc5Nd
4q5ViM2uhTdZoWszj23SUxqlSMJGu+hfhQ2h/98vyD8XDIG73MK5h72MDf/T/J8Zfedis04Jx0v0
jyYzU5IrhdzKsAm2//5Rn7xVPy79Tx9lffrVVRAFYW0xYdDVGj/DJJTuQHRj8GLl03TtgPhs/v0D
f/PblqvLWm3jpBc/YDk/3WvZuIYk/ibxdQnTksIPA4RNNKfTuMUfLuPyzn96rHhdkPgyaLD5kZ+M
cYWFnFSVKo8V4wFPpsQFzLMFgyATWGcd65XzuPjDZ2q//X04hRdHJI/zD2f+T78vUVBMjyGuGGaG
+abL0+matCyJeabIF7Mm7tOqCABfrNuoRKWhr4o+oF2bqkg581LfckIBlKR3rvU49yNhBv/t9WcZ
AJ4BnUozEIF9uiisVhmm4ZIUglLqW5TDxEuQ2rM1ajP4w0f989lC5cDgCVAc/6Pan9adkuVuaEoz
Adli9WulihnM8sUewppco1mI8E8u7X/cbz4PNRfmTMFvtJZb89Olh/Y/t3jzSa4nAGNTkNdAzJg6
7u1K/ZPn8p93Gf8VPGZ+G9st5cOvHwXhjrW0DOm79a7wzabKPIP+L9nyo/hLBPn+M8f7Z2frJzr0
spPwWWAgQYAZsKOdT1sb0gCyo6KaVzR1WaNzxriHsh9GtCsZA1zgiwiAHWJ1LxrgjhMknCVvzIXC
swg39pTW7rUmXO45a/XKLxU52r6Zd8bh3x+sf75tvGz0aWBjqEyiP6vGxKBDjmbC6wN4RYAvbbHS
ujDbsL4ZHq0eFdEQcUv//qG/uw+2ysUBUaxy2z+tlDOmX60sUNnFLWChFcslB3iSNqJLipDj7f/q
w5xPayUw61mjOZaSKipNel09J57M3hE84fzhzfntz9K5UYajIZV0Pz1eaNJTLeC//HDE+JOZYegr
EN82Zl1Xf/io3yxYyyL5vz7r0yUcrCpuNIfBRspI6UAYVr2ihYNTOVQ13zGSDgKuKLv15HTKU2UF
pMJA9Mf+KZjeHMiLq2+VsQi8cuiqkzVM4vrvV/13q4iN1RrzjAOS9Idf96e3uhf0oBGLMXihtEXe
MYZ+JR37nqN1+YRpItj9++f90Ln9um1wQSwb+ilvt0Okxa/vdklqmz0XWsoRuxZvEnHsN8yTEOL6
UTLVGFp3eJZ9VCxKVXyL0uzGfaTFJmJqbB7VKoIp94qTxMabGptW+4cd5nfXAxgr1JNlSaBY+fXr
kavJ8wYE1bc6OdxPNGUUwrYQ07DIpsfCRp757xfkNy82RaywF9cRlqPPVX03SKKuxZj7ZGkmOfFi
7BuxLtInKfh/MnHxYSR94f5Bkbg8d59uA5JLQ9dMjZ+pLUe6n1fzlATWYSKYx0956FBkTP+Ds/Pa
kRtZwvQTEaBJutsqsqqtWt7dENKMRO+ZdE+/H/sssF1sbhE9mJsBpJmoTKaJjPhN4NejXp7Uximf
MCRyKL9oGVL14QgHwNZ2lsHGFiQ8L4nnIw2lhMvwej0h1p6Xua87RUQLXsXAt6J0kRnTnsjXVihd
sOYMwK0suNU9aVKJdjJUAv3WLjHgLfv2Pula+0BRFsjG2z+mgR4tEia6QKBSXA7LBm+E9EcKLSOA
9OQUmnNKcU1F9w7pbVxQx7OUg/n2U9rk3bsAhZBLQJ/4MmhvtHPQV3HoR42MPraBHUDEnKd7CTrx
dH18y2dZrRqLBsoiswV1GbjwZShKgKE26JyXgUyM21GjvocgpvToqENza53IQxAOvYoo/fv2wEgS
Pec7AO+fNRVfHFMsV0yvNUPxdCscv2da1H4vMKU+GyQ/h1ZK4JuOk37Jqhbf7euhN06EhQ1umwaZ
ghDqanozIRqgWwiAKcKNnrI6/IsTtHWSE7gaxHMG/+3hiEZJg9OAPH41xTyyeaAEmuKFmRs9hkiN
fUsR9fhaw2P6qAWBvjOzW8MzgZupGrrY8BDW166l1LRgBsVb3C8faNc71J7JKsN+jnwVGdDrw3u9
gqBqsj1Ugi3fc/k5Lz4kMj1hH8ke6+SAwiZP3w4kV5v5Mxj0sxI173F3+lREZr0zrc9afpdLl8C2
qaGkpAsdSYfLwHGO2SEM4chvNdIYz8py+ZSOlYWeRDK6H0pjLAp/DNnV2LIpMa6oLaqW95VNlw2W
BIjJ1lRBCapjSNMrUpt/sxJLMG8wcJG2aZc8RWUOz9kC8tRiXq1BnorqAlrQmJrq+2mApn0UWlbg
HB8a6k89sJTqECgoQlRaC95Qq5Z24fXZ3kg/XMTMVVBBKsItrzxQGoHVezEPsV93KqL41Vj5mi0q
D+sF5PQdLTj2c9f7BQInXj8lmCU6CJkppchOelZrRyXNp/tI0eCfg3LcObg2igL8Nlb6QodwOTdX
i0GPB7wE3CgGQwR4F0KK/rHUoP+numbeqFpkHXAmBN6MCeBRHwZ5niR96YKi905p7fUd4VrU9Cgo
LTQdff2szA1tElFshr6lDfYRiEVxxHEgpItWiZ2bb+uT8GqmIsqQF7bFaoO3bpd1Wq+FfjuBgT5o
k9Hc9UZle3EaY8Dswg/8Yraj6h7qOuz/AcNiYPswDpDlrRnSKf6KS1sHnquNz0gS7kvqvk5JKPJS
UbUx9TF5zK62Sk8LHFRaGPlZwmcBAJEC5oibh8qkzK8raOylOdTu60t1M+gyKyTLqCoZq6Ahopeg
CYLQBxKsAUpXqugmVReSXwOXGdEdtuSM2P3Ol19O79WxQCH3/4Vdne5Yhg6jEqUcdQmtfuRaATM3
xXR6++AM7AhMyD/ojD5rUb849UJBg7Ki++rHkBxuzRnbHZkOvY8rMRC1pDB9zPV23x7L0b0e2yKm
7do2DxBnbYCkz9GcaaWI/D53yw/6FMJaSPAFBgs4f4RVxetxSfBTlPS8tMQQhHqGvfNZ13QnXqsw
4qhGwYqjTYCK0uW5m8WoVOsdpWORa/VPIcbwpsyL5rbL0/krn7b/ZsPsvjM5aRb73Py2zMzyAfKq
cofKu/5o07L/e/1rvM59XW4eihlk3Sb6X6sdqFm8NRubqhHZOLyUsSkghNgYKowAd6uk6h66JM/P
HQBaH18lzbsefqOaTnyDeq4huAkpX19OidTGsAcZzFVkYUTd88I+5TDgHtwmgo6LCeU9HtQj4Fct
S35jZ2k8FnOL78wcQJUvoTfs3Mlbpx/0JJINA14SRfXL36O5Xd1DtMGbKYynG62Xw2kMna9OCGbp
+tA3Z5718FybRN1stRh45uUGIFT2QZqaN1MjxA9Hi6oTd9jS2kWf/6gCkrvRCi16h6Od/uN6/GVm
1ztC0HjSMOs1Nf2ZpPViH2pGjGJ7RvaRQZY4AJT4Y6Av+nlsBnljo7B5q1txAii2CX9dD7x1zJi6
SvsE1Ag6jMsneBE4n6MRkyKmOFOr4VwUbnaP0oDYWVnL9K2HRzvO4eimUYfU1mUUq6Rj5Wht5MsK
VZNYLYZjhBKSBwsr/Gw0Rb4jT7l1ZpvLTqKUrmlc5ZfxlLnFtz0n3hzr0x0iSioyAgFsEhSJXOVL
gE/9Sc0T+tDXZ3NrwVrMIvzQhUG4nk1XZqXFgyfxHRsbs0iZVHg08V8xjf8hXbW4HCBHUiMk3uqZ
DDUoAMXbxr6YZ/T+gW6ToE629HoaQd/cyLKPuqJBoV2sXP/LKJdsmUKogWfY6kaMbadIbTeNIUYU
uSfRkvDKEgcvCIZi5wTYWjjWi1CrW7AoEGfu4dv6ioNGgIN53LE3NBeb2qI7tWhF7yzUrYWziDRD
iSbRsNXVdqDCosSuBk0jyBIHXXrHeawC3TjKse6OAL8C5CKy4fz2VUMouiJknCyd1bFbp1x0zVhg
bt7WkxcajnFqSxtltL7P/OuhtrY7xylnKdqNGkY1lxsjlUnqki3RE6S+dtJDmpJTxXq9HmVlfbDU
rrlYnaUojNER1bvV6ky7FEweU+jbOWaGk94EJ5rWtM6UuK5uMid86NWk+YHmffXRFiUI/7rq/nb1
jNpQW9c35H4DDI7K8FNFozOlBzFmLgjJwWuodo7erU9OB5Amva2DVnzWgH1xAtpznqbIoAKtWRhe
QBBNEOKm4Tdq7Bz7qpzPAsblp50Z2kiBQAVglwHsHJTZ+nU7jXZZpE0T+zniZQ+6Lr8ZXTx/neB/
H0F9u0cNC+qbRkPsxpm72x45u53+8Ma46VKDFxAGaAdaoJdLYcGnhl1B/qPHhfSFOs6eGAHLu6Dj
PKji8Vmdy3FnsrdeVlRoEKem6atb4Fsvo7ZGaYZRwyNDmlX3DYYAbymAffaR2mtHS6pPT7MmkPTo
AF0pGihWWGdxcopp0hpvP8f4LaZrUFLlLFs/eKSAhZJjCI7oW6iehFZOT3YfGh5+Q/1Oj2pZ8KsL
kMaUoL68iKfq68q+zHK3VUBx+dS1kQvJgy76YeTIRaP/oWrnIozSP0qUJYhKFiiGWaY+yeP1Jbf1
vSkA8uXI7RZg0+XMj5iBdyPyaT4NJ3FfSDyyB0vGt9AD/tZQoPEhQVrxesyN45uaGOMm0db1V/AM
beRZnEQpfRotRhAvCftbJZbOra3Co4KbGX29Hm8jjUIDFssEuLhLO391M9kj3vaFWRAP6IIf4sx6
svAwPUZe+4+sxPiQzupeu3mZt9Wn5bJgB1EUI3t2VyvaxbEwGQsaKdzG07EWg3nODDU+GaOZfrg+
vFfTyUMF/y1zEdCwdZ5Pl5+wpsM283pP/UQR6B+OKm6GJcdlIRTFUwK13rkNX+9W1io3k0ZmiBgx
IS8DamqmL+rQihcJ2d5SgzAhWACCOCRJj6EaGkSo4dquj+FDcVNWTfQtSsD91Xme7WygjaHTvtZV
7keh02pcnVbtYNa92lGjKlWUxoTagvTMTvgXOGWTn65P86tLchm1jtMMtzElIGe1U5KaYytUiYXk
dU/9y8on6zhVsLd3DqDtQAA9lkCGsy4z5R35TDZIxXM4d24DDYQ5/knTzsZfuRdwGy9yzQDa6JMC
waDEePkVS1Xr5ESP1hOyqc5m41QgpYX+AK4/+Fm3dGyV1JK3bjGFX0GKdU8iGsWPXK3MU4j56Mku
3PEggggTFhfNzkNaKuWfvm/kzvJ+tXuX30kORNubzg/Yysvf6aIk7wZVDEEhHguoCEb0u03D4Bto
dzc5VmbT/Cinolr4r3vGAq828RIa6y40UF0Ud5+F/F4kAdg09QNgadqZGOXcNKNrfRk7TdxKJW0/
v3l1gS0kCUMb0KGft6z0F6FGOLXWAAebzukUIv2UjEeq6m+zGf/fN6d79dy7s5dHwmUUeAilKIyE
pRXoaMbMtbyXVbXXh99YwDSVaLgg9MmWcVd53lxJ7BvtKfAUWVuwqRZYGUiT2zfPmHiuT/FAx4Bj
XZaI3dDh2wyB54adc1PUSnJy+qLZeWpsLAFeUzyFXR7iDGc1Y4qEjgRPZulRoSeO7bpxgo0P0R/W
8M6+fxWKwjdoxaWrYYJeWLSaXi4Bq7KR/jFd04P23PijMOJvSL0VFNzy8J/rc/dqT1mUk9hPmIFo
Bi2yVahBVCqypQOhmkS7azQR+A2WMuTgGrIDURth22B+zgfEd68H3hijiT6STXa7IFjE6q5qEIHo
EkCQHvj8+Ckr4IKKSjp+MuvOzvrYCGWRUyFUtaB2SeUvp7MK1dABub0IlyLCmHSoxdH4m7CCchN0
6a+Pa2NC6efR6AOn5+DTt7oSewvWlxmhL+ug/4DXUOKM900AVuegtK39SxZt9c1Eu+UoBdj/naN8
a6RUiFSHpJBO0TqNTAOjqMD6B17TOdA2KE/mYT6xxwGlvH2YOAVQw+PatV5lizMePgMHFMjPUbfk
oe0QaaEeF30UEg/oYz5GApKiW3xDjin5cT321ih5hAP6oO7H+2T58xcnZGz2SuL2lgspipw/b2zb
N3rqKcbCKr4e6tUBhp4hoDFsdV1SC0A3l6ECUKZGkQWu1w7YLI7q3N/Bx2h3BvQqeVmaSWBMjWfr
ADSeLqM4oxYOOeAOz3XzAnXOKTyOk1G8A5mF2/jYWm9fJjZpPphhlTe+vkbgmSAIGorbjpfHFTDe
CHE0uuPKjVtW5tfrE7g1NPD1oOHoCr9GxKUD1kyqIuHuUVa+Q+8nv0lozsJ30snSIfd06MNcD/m6
cs90QtegWUppyOHfL6dTYhTPReHant1RAYKoWeIxnE2Z5pdT2H/MNWswcVuaZm+qDQePsFxx7nCA
1Y4pTDrftUrDt1o1/nL9d20sW36WC1SJZwBtzdUx1CuN0TJ+h4s9Kn6qXPG9F+LIhGTFrsXwRix6
/su8wy9ArW2V0pmlCKaxCF16cyU4g9LA76HIg0OEhOvp+rA2DrxnhB/MCNCjOpyIi93YRBCDMU12
vKZFgztKNEzQgeBg/KwWKYTBpv/qyPlDi0TRn+uRNwfJtwRLCt6Js/YysizhXTsTg5wTCD11H6CU
B7j3YKZ9vbemXtVjKLupZOB8Op7ImDdfxkoTR5h6aLFF8Xh8qEWr3TYiH87pIKDgO3V+mowewQAB
6FK3k+kUuqJ4+z3m8FBeMA+cSgiKXf6GZNYi2puag2gxMKd+HsRdVmiaZxa9+H59arc+KnAZSnOL
uiPI7MtQIfp53QSz0NNRoXnq4wlFIPrMp0AkoacmiclrFht7kWDe+PbkB+gs6FbIKmyTNS2GnhvA
MrdxPBxB/+SzPZxDg8j0VOadCtfW+iGXp7AKMAiY6HL4v7hHcMKqp1AivCUqNzvMFi3FPi1/W8Pg
7ny516cg/X5M18h1aHNYziopGADi4RSQOF6SAxgsYxsu6gA11aEf8NBBUt6J93pkxBM22Bhew7j9
LJ/3xcgkmkdT1SDG3w3tnyZwsptexk94f43n6+tkKxClFBxm6HRBIlkdtWVd2GZXmRZK/WZ9o4ac
qQWYDCilexfJZiTeXs+bXaW5cDmkYnKNccg0CwCMph9Yi+ZNWOdQvAv0oN4+KO4sHvk26SKmSJeh
IE4iLZChhBP12XRLeyEFzoiGcty5e0W3rVGRkC4XAvcxZZvLUFCwllJoZXkGEuxe2iKHNSpKC2xB
t/w3jwryAK8xnWSYztdqTVRKTaV5zizPrBPE9KQMNIRFi/JJTubw+3qsjfW+lNno3S/DAoJ2OSyp
BmYLIcjy0OL/DlR2fEKmBysJKOn0rg3z5nq411kaaFCwfYxr6VK+UgG1i7AutMHyXLsN/ETtEW+3
s/itJSYOfj7V/5BY7KzVoNxcGBNVZ4wkodMf8xamfo+Az22QdKhpmA7ti+vDWp5AF5XDVcDVkhei
aPmOrEMtnSKksBTHp8hRH5RuFu/iwYh9FParnblcduw6KGAHBH35fuzoVeYwj/hUNSi8eLLIrUfX
HXFXFlN244xRfMoonx7rebRvoRyJ27yYhq/Xx7y1cqBlUvcglVCxa7lcOTwDZZ3gTOgp4wxZHibz
EcfG/JTzVW/A+Go7MJrlo70aLv5gtDiohjyLH788KQdkGoCWTGxAtTF/JEGHK7JSD+adgwrcXj1v
M5gL7RMFTrbgunBY80BFE4PBjQVsZWUIx9vMLqcbYJPJWzvcrB32hE3bDKVa6KyrebTlkEdzbXmD
GnewjCAUkTC0npo5zUcu8OR9Vpf/4ZpbaDbLxcO9Q4H0MmgXoh3nJOyQemrR9oEA77kjjshAwbVj
DwH+ze8YBkkY1KlNyjLrLFc4nM16zCCrLq9OPYJfYB0FKnnor3y4vi5fl7qXCV0IUpR8qc6sz5jC
qLOhiVkollDcEd8KiaZI08/BHY5Z4TvbrhUEi0iMVBAaN6PWdH4T4+A68cLYGfbWccfi4ecAc3NI
Ki6nmfdqGvQ9Js9VhYqaHpoDZcnI2MmOtk4fkz2xIBx5trirnEWp2whgRI/av41zCi8qxJQiA6+f
YupPVmD2Hkqu9s7Vu1xC6+1I6YTKBdk2tfzVChK10wDrx2IAxYj8jOopiPRhtE4YPinHbkLgLsQU
5hbNjr3DduvgWV4SNpg68IfrNi/CLjMyo4bpmU6UP6XIjaIcgtNZfKCx3HcHiypjunPAb31Inqj0
eXmrWSywyw9ZiknJW2MyPcBF4WnSS+VoZ526w8DaOnVeRlndWwFI7LiJ8eQNCxW3Z6VFL7l352Mc
9ns4nq1QlOfBDpBo6HT0LgeEEb3qzLFmot5mAPtSg/kYhQD8i8qM/Z0N+fpFRquSu54vBqdSW2N4
5jHLQqdTTa+xIql6I4qSmKyZgfM9NeIC9aNEZH91RGs+TnRAYtwc7OGHs1Acr/+QrY9I5wty/aIK
QIZwOea4MGSpaVRQTQOGRN919mOUO/O361G2ruUlQ6RbCh6azPQySsRNje5fiDrjAK0Qk5rZfIRR
N0R4yg1KdBR1JH+PRZ0Vx2QO2rteEekepmjrRCAtWBj88Onxjrz8DVyLWYV4qeVh6l54RTfOJ8vu
h8YDYlUtYqfxX9MqwGleH/rWzgQZxGOUpwzA49UEG4lZdqFDNXwcEZRr6CsdtchFqdvujfFU6QFK
Pm+PCAgNALHK9Qno43KgRamPsRVLyytK1Xrfqop6GEqO8VCg9trFMDx3Am6toQU/DGnM5Ox5ZsK/
eK8pSh/IBsVuPHB0RL1EWL4b3DHYMUPd2p3OctBQyIAhZq+OmzoLhT0ZXJfAF40j9EHH7zGLh22d
up/fPoMULDGV0GAIkTdfzqChl7nRD5zjVhRAvDVRDrCqRUy4AqrfjPluD1Pnf7i+OF4GXP78xQyW
eqRNkM1Mr0OG/F5Dn9EzJLoxlnTwr6pr9yjcIT2pWus81lX600FA1LfcIDxaaNjs3GKvgbJ0UoBQ
LAxUQTFy8c14+WusRmkK1+KtNeMd8zMGD9tg2VYpwzHGmelPORgzJt9WmMKwSrVcYRXH+QMaFWja
zIVSjTfT3LVvxrMsv8pctB6WFFQT6zlqDak5I6n9BJPRHztKoV1jPaALZL/9TLyItNpAdSJgiTRE
0hQ8epq0OKM3bu28VDaWM0HIUJZuMANaXTbaFKBfjrCWF9Alxw9jItvMgsFrw3gv49oMBcxQh0/M
I/rZvuTF6prNAgcyqfI9C3y8U5osd1Vaf56NsdrJujYOOw54Oitoc3AirJ9fQ+KWEOQpCNiN6E7Z
oCNaBNDtxsEUECnqJNmJt3Gmg7+hw8E5R2ddrL6UTBSnMgAaeIMNuyZu0euftEK9iRKnjo5ZmaZf
bBUR1Z0Db3OYEMVwhudlDJ/zcoNog9vZY0E2bZaz8wCeZXpPdYK3ZToH70Rjzjs7cuP6pNtI534p
6KC1vzr6knpqChHOvLy0ZKDEUs6+2UhUd9gRuKAVMj9jm+Y8DrFoj5GL+sT183Bzml/EXxbYiwWU
9LKrZg5EbxBivtFTJfXbDAXhrgG+b4AaP5pT0u5M8kYyTVcX+gTZCV2Hdc7gqOFYiDGzvaTE1zay
bf2Yoih8DNDHu2mDNrtFqbc6lmi17+z/reGSEy0eOEAYuUgvhzslFTqZHCseXPDozE0UHAwZG0c8
+Jp3cyrrGwnlzLs+x1ublPSEehntTz726ngDv5FySbNJE4e6IG+F3OsQaX3gIH2zWgknKRWSBZRD
qYLX/OX48qnJjH6i7DlbIYTjHnm9CbGeU08TYWcqt3bKy1CrU27qLa03M9tCFZKpdOpEu8m0AP+P
Ch1jk0TodH0WX9O8FhQAk4Ut5XMRdJXl2WGktJTueF0GgfIHMW9x56bIE9t1QDEmmKMcR8SmteUx
mfr+vjQUCF5YBYQe8muNr8QCe5EQbwAD8McnY1Ds79d/4XovG1R/qQyBVALk9loWqMInarl58W4c
DPv3lA9YeVSDCh66qRHlp3tzo9WmNNHUFQCTEAcddrKb5bR4mWw8/wKwdhQfaB+gJHP5+QuEkKIB
ogDmdEN2D3FYw57C3uvSrr/8/6IYYmnkUdtYc06MvpvaBLU/Hy2e/AgEKP8BxA3QdFRXymewrxjK
Xp/Z9Q56jkj1BhYbp8arxvqiQdpEi7c0nqvubTLHwbHsauFHHC9vvLzXoVbLGhLyULqiCf2mTDOP
V1r3wHrLcP60go/XR7X5tRYuBItmwZiuc9GcVZREEt4i8P2zgjXqJzV08/8wIPDhNCiQY6E3txzG
L054STcJ/x6Ay2XcYNRnVv+EedifYlvsvYe2vhIPwCW1xDgWgbvLSE1gYLo9LoRDNh2gy0D9WFRx
DgsuLoedK2Qr1vLmBKNDciDWklOaEyfqiBy5BwxZ0g+h3NxO7UjmXMZvLFMsKwI2ANWrRWLvdTEv
NyrMkjqk2sSQYzhghMDb68wbzLHcWedbKwI9L5XX5FLyWcNWVWsIESjVgba3Ued3OLicSw1n4rev
O94/dPwZDAXm1YoonS528C2KMOHF+SLqhvoxbZx5J8rytVdnEW13Dmy4TFy2a5pijz790HQwNrB+
Ch+6bJhPhjLYzxjbs2OP1vs3jwrM1nK9klRAvV/m9sU6T4K+sILIQrUQnOKNXiTyEwYjeyfROoFg
MZDXo1lAM4hGwFpTB7xyWBuNC+VFC2DXNEZ/5J0lcMRMlPd6Esb+YiC0kwtvTOVF0NVBEaY5vOXI
jn2rwUdpyor+fdG28raNDZS8HXQGdiCFG+uQXNS2eY4DI1bF6qqVgw7ABycrP29brJBH170VJQ32
61/slY7eMpmLyTSKZ5SvX7VOkzJwAydFe0xJ7dprEyo4I5ZjfslJcrQS3uZ9gVmMkVjxfeMiWINI
9546xMZBAgAe8ijEIgTG1ixpN4nzCmpH6iMHPJDsFtbJ6ZTgbPFo/359vFuhUEbnHOZuRk9u9Rmz
FkB1pZiJH6io5FcjRsuzVmEw0uAWcz3UsoVXmw+gkbmggsklqKtcboaFw5KXUZb6Vu9Md/gVNR+w
c6ZdzE36VKs62N2+zGKmO8fi7HrsjdVKbFru/AP2fv38HSdekKGZp74SKhYWL7zRMMHUjkbNBa5X
Q7KzjDan9UW8VdJTh0E+mYJ4Wly0RycZQPiEornXpbEHX9jY/XT6KTMKlB9I5VaZvDNgGZgZKLbB
BFd/jXmKeZjIkg91jEXVIetqNJNdOz9fn9DNAYL2w+eUU4d7/PJj4m+JDwjURR/z+uGOv5chTg4o
1kWd7/btoTg/AZ2g4QPAYPX8VVseFZSo+HYDtigBVoJfUamoz02cyp1QW3NJ3gM5A3wvjZzVeQ37
IWva2GRUToRHsVOXp1Adaj+aevE0D2l5BkgidlKurbX5Mugy1S8uCcitSN7j1ucz3dWd1YXasYqz
8q6UMr5zeuwzrs/n5iA5QGnc2Dx01yViEbVdlAZR5ouxfMzzgftcRmdSL+sclC6IG9fZyyG2QnI/
0RBc7oxXj+ten1SrdhEomYYY5zV48LhwdCawfdGbOItxBJ3jxvm/3sf/X9m/rUUqUKACKWrT9lzv
eitVQ8XVJwiaBf7jfdOHJyQAIP5L89/rc7odiS2IohiqSWvhUyUpdTcJVCSDdcxJkgBz+3g05LEq
lfY/7DwY5kvDiBcVZa/L5YKHWtPbNWTlrInDJ0xOs1vwk9PN1Bv96fqoluV+eWIvUHBYO7wGwKas
K7MyAQnezXbiw/Et3kP+Kx9Et1uKeL3+mTVe0Aso6hlZcDkgZJko6M9BsUhceo06yJPlSPcYlurv
eoqNnZP59YOY6p0J7QnQFzWX9XHZanPhxlVb+3YR5ed6zjDGCZUnU2KYZUf9cLNItxzCrAvOhsDP
6fqMvt4ILkSF5R1Oa2Zhm1+ONQJogDBE1yIUGGAl7mKliVlH+Um4Er83hCKORek2H64Hfb04wdfD
wGZ2F5jiur/gpNiAFo7bonsT4G+Rti3OhClOK53Mbt4cio4wDyDiwZRxV4tzDNyox2on9+mTYyuW
yBAzmLAtFnMUy0528CivMwqY0S7YKUiW8DDX2DO+VJRaDUJsU2DUdwPanqhnhOURTKnr5U7xEci7
cRvZ484ot+Ky8QC3orSMuuRqlEWTm0Gn5xm2ubn92KtZ8jRY1EvDQfkU5Xp3LhKdAU8s5bdPL9zq
hZ/BCwYgx+XyidVm7pnYzA+bZrjVMA291W2JpSvid6q6s1Y3RwntE5KQtaiBLzvpxb3UGWNtyXZE
Um8G8amkUmsPdoskUSqnp7Qe6s+FS28q7a23EsjAmwPcXeoqOhpiNK4vI4ux1/VGoexbmSr5YN4b
5zqYx9uiUfOdJbSxN8DssowguT4fQJehusTkFI2RJgsbx7ibFFn4ptKET6Kuip1tuDWfqCEA1oIP
RYt2lai1deJmiUJLPXUoSZaO1Z4rpS/9NtC1r2hD6edJN6WXIr+6s155br4+eDDCRkt5ofWQS621
Ctp+QAs7GMGmADtarBU1EuIDZmeUkdoI046fMlCD6BgY48QhxGqoPRnWpQBbluDXUuU2Xs7dPFqH
OlHqTziJ2MEhsYwaD45hAN6mSKs+oguSYdGM/tHfRuH+9bEuC3+DqaBxYLujmwOvd+uapngLrLIS
dgejQBbBcJziiZtFz6OYOHE0DlCaZ/iJtdkZP3vMIfPbsQ+cwdM7vO2OsuJvEihVikOUJ1IcBgyr
b1QzzTFbrkL9e8zjqfG6LpreWTEmNGcZSuWnOZnuDRR17Fq0McYOL2TUvi5jgZlXOUr8GvMwwoVn
OVs8KE+dRyu2nTBNRgxLmkzhrdqWIb7UTohH0eCasjy0fSAe2zgSf5M0DhucrlPjjz1MSXqLHnX3
FGDDLDwhJuOznSeJeqtIvGIObs9L7zChFR+fsZvKPgH87OvFTS6+n51YEyehK+0/dd6kS+2vyzDI
62xxX9UO1iCDbvXDMcAI6jbFCVR750yW+pBa6mDcR+McfuUBoH/o53j4VeRx9kOUYfNLDDGmgVmc
NT+tQDMfewhYMEusUv9Rtkr+oDKV7wvk4v/VFGVOjyquuPdTFnBxqOjh/Wo1dXrimoH7KmUdvU/q
VAkPRpu7vyszNFVPdLGVHXu9z2uvx4TFPKilJOeb80b5p1YogRz6oG2me3dqEBNXpKq/74xBF3ga
BvhPdZk0bH80bCjDckgc5ZCI0RoPrZkZzmHAtfQrupDBO21Kuxg+oei+J/iCjwdEVOzw6Ix99ljz
OPmjJ6R+h7hyQNf1QZz+VuWAAERdjobxqMswSRc/mQI/L9xfJbqdZf6tb1xcgiYX5lLThl3lVXle
3vZGYYmDokKnPVSzLL5kfajWh7YOsEkLuppvEWa1PhxUUtE/gowMl+xsVpuDJcPxmxXUaXCXE+yf
wbWNHK+EsKOVjl+RebBx1voNd3XGfqm2/nU0ydWVusFc+XmeUFlIAfXgXWvL8n2LmgQWyqrbqIfQ
Qp67pa5tH5LAlH91ypz/Rqo73A24YmVnVZn1z52dh/pRKQurZU6wuapKzOBOrFxMxROBDtTRrjLM
WqVU4vYURtgmY3KRazEmoj1WE7nQ0/xYgO6cPsxxMlt+NoRW7vGetR4a2NYOPmSK+iscoK8cGk1z
bgf81hYntDT9p6+dlN5Lniv3YOHC34GrTJ/MTqeQIpJx0kBVuOKhbVvcYQyIjeIf1Y5d+/2U9rNf
UXTvPWHX3QCatxrr4xxApCs81Jyr6DQli/1dNfPOPhZhn3YnKdGvf5z5736IStHEh0AfDYzh2y7m
pOjsYchu0fOpok/0bGqUTEtbmr9y2dn2qcKAoPybaXQBD40xd6pfkdA/SS2RKiaiWRSIIz8iKO9C
TCmwvba7aHgXptrcH3Ksjx7sJlXEoatKDPAGpWmS76YixvQ8agXw58ZWAAHnedPTQlXbFuBaELSf
e8iq0xkjW5kesLg0/2AdEeIFn1mRcQhDbXqPfQQOjPXQssecahhDctQsT38hTB43B+CcMnnqsPmE
l1XWdqR9TB3e/3ixJvEXmLaKi8B03KcHN9J6ecDxHTnqGGRFz7SMXelFYWYYWDrjSXp2jV5+M80Q
31o7DR39BhQCaRsXvR2d8iketdM8w3E8TVpZ6g+TESf5n37G5veT0URF+7EMSvEJ7CF3xcEVXfnO
THQ9xrEqHeS/GVJoxT3KVW70zlbHTP/ehYnuPDp9lWoeZTXlY1VFVcaBEAoLhZLWyI6GNSIXJKY0
ic+taqV/3MyW6GOnQ3dTa5wxJ7sye8x27RL3ZCT5Ixx4h7qcj4WVWHzEWAEXAoOtOxtRMCQnM63i
1ssDW/5BbVo1Hgcrz/+OcWnOGMpbaC6mQSH1xySfsy8V7qXBnRWifO9VVux8tKWq5T7Ns7w5TUKW
fy1pFyCg52j6onSyz46SDDB+iLoYFKbL7zG8WbpzcismrQrvVCvoncOY1Up8kyliHu6lE3JYzmHb
3hsCZcpfE3zbxGsKc0ZAJsuq6qB2bap/bOu4iN6zAGtccjsjU+oj1lFV+c4m/SrPWmzrzTdYe7p7
tqrUqg9JIxCUbILQtj92Gh4O9dFqZR6cSiBZI8C4qQSt2abN1J4yBlM/Vm0IrViNoRrnIPPawTjE
jbTuqZH2+Y3bz7Z7itV84thURknpLAAtJHwnrOPu39iYwx8dkIv2GBa1Y/ulNI0vma0OzUMS6k6c
HdDeCz/FSmMlXiGsGP0HpHKMFgduPZLzeEyk286kJA5w1fCxt6t8MQJEf8RFiFiLRvevZmSR+pRl
mtp/w0ES6cokm4P6NNJfNI2TVeSzc2paCxVoCYKm8Y3Jwdq07UJYFyfMe6b6uxrOw6wcoiEy0pPS
Kr0c3xWirgdYK0laHQTOf8kfMkVdHLic5+F3ndOMOMu0HLrPCEkuErFVHXEqimrWQIIUpeOp0Zxy
0RmTdNnyWmmcEizJamz4GvCHZdrmw8Ge7Ur96cZOUuLvTFntOERj5VIctHU8xyU25ofQASRzHIFn
tsfRCGz7CHyZE6BT8YJd6ibd9NA1eZJ7Ux9ET7JHTcOPZDBFj/pYlfeNkmWJFzd19qC5qZLf5LbE
RBwP6PB3Dw0YHKvqpFiFoRsUHJO41qmNZJ10MXgMzAmvtdwd7zrBIYcyeDjMxxHz4O8TwP//w9l5
9MhthGn4FxFgDleGniiNcroQkiwzFWMV46/fh9pdQM1pTEM+2D7IdnUVK3zhDU8TrKIshkC8pNHY
FKMepno23y3ZHtrIqlBcbpOpPiP7G4wxTfHMCstFrU8NdGONjFM3s2jlSv0UzAPmRSKvxJPh5Vy5
NRjnPDa4CqrQGTGYfFPoinzGsCusXatMFQGyqMbo4GntKxMoObZr9UlJva1ipWEVeFpTQQZdIQOF
i4S1rk8SGRkL4acRx4w2x7cI810lpohCs2uyGbcpw2UzwB9V1qVaYE5MadVEHaW4JsJeiigYpfaa
XTpWfokr7uKsj53vSPsO4pFl3opmKZZbRxqqu8ECXvHbRwwE1zJahjpwP/Td6vbV7l0v0yAUaY8X
pF06TfCqt1uhXnUlOjD8tm4OzND0ttX2wxUCYf+FGLXvPnt916ZPaR1k3IE6wfuMlZ1Tjd3DNJsb
9WtzUQonVbd+nQEtyWKvr/A3tVNfZkPM37Ti15BntUO5u5FTPA1u1iSuVg18F3S08eLLMEkNMwSk
6mhxUNwJ16BG93iZRr+9pRrTaTE+f9b8zq9b+6PB/2272Wb8scJFMwccKjkH3cnUV/97625diu2l
23q3vcxyEZI/FhKRE0LHh9kO5Ad8Tim2296MHFnWZDgyl45Uw1OnBJjRxfUg3xabcvXY44LIIR07
kptIU2vwailyAJE5T8uEk2Fa/HQWb7fV9UvnmzmnTh/NXpC9lcQkJqQD177VcIpcw1UEworIaXIV
g7VOTWSGbfnI/ks1ejgl/tEBXYknaQXtctNI/qzxc7uKK02Z/25VaRLy0Rx9V9jz8lXNdfm6Fxa1
4aLyV/FYdcIm/uhTHAXbYAaqk+sSji2OyLBB8QVCghpn1zxZ6bOAzu8m46NT5d4QQhPq2wTPy+ZJ
DKacI4wvhyCShG1v+sXMB3jBVqBuyLv6f7ZNYQc9+n53u9Ri/qI1QfCqXIMScykU/DaiB4P/wp2C
Vd4WlXeSlaVh2duMXMG55d+Npbn9U7lr2rz159F8YmNaA6lDpr0H4ODlhHiiugfjkH60a2D2YUU+
8S6t0oyAvhjaD0zLzh+8vMkYBofap0VbAyNqNEO9CjBNxoFHIFD/4LaL/VnqRLFMJV3VbYkfvBVL
y5mJPgFif3YMwYm3gnG1b0gDhvSu93vh4TnM94l91LafyrUfvBB5vWykHIZLRKjz1j3os6n/BJgG
sAaTcvlj5GH8B3ix396sKihfLarnZfPHSS9CMXH9JBwF+0speoW+UaZPKC0oxxFREbRw2teiRGra
9hUWt1lh3PmDuZeOZj87baklZBQs+mRGlq1GL8Ge3nhsC/ZoSFU2rcMSC0WMFicvbW4DcGpNzELj
K++YpXZPPqFlJ7cd3J/5qKVehK98XZBEbwIz4azjDdmsJpCvicTGBntG6RgnyQvgx6R2+S+1tosI
60mUzQ2+uukPtWH0GHrI8TuJk6FRgCLA2r61SG5BEtm5OYTBqrnre0v6BvEm2uwPnSn5f1fVrIuQ
rdC4UbWt4mYb03kJm6K2ynfjZOg/oSS6Y5T1XtWcaue37jn5M3rcVoHEOVm88ROBSpHFrWMQ5Fep
2xhk8Q7wiZZi5RIpV5gYTNtoaYVGmxdzmC+QrMFDai4pupyorLrz7H7asDff4gCRpO+oww9LwrOd
SR5mNMhDJDp6+wY4p4ll19KXUzLigHnXFa0KIg1/p5UPTG0FsCUu56ExDJjJuzb6d6+XVHSva114
OGx3XeC/Skl3b0FrW591w0zHsJ1xtgm3LLDel7nSO0o8BabXYn8brNG01kjXB8J6s6QYFi2jN75z
bYnJMrrAdnnf9HT6Qre07Q9Fm8r1VnZl8Hkjfnwsh8z4hihMIx63wh32N3XrO3i2wnprNparvSkb
t/te2ppoThtR7a9l4zGOBD/x3xYDLG6SdfNezTVtppAoURW3UFvGXSlnq1XUDQgykKo5DgGEM2yv
nMzb2KWFTdjSbO63rlmm7F7IpiKjnH17ihDmgOOU2g6e4kG3SPbqKLjt+ZoieD0iAuhRyKHQ8rR5
VjWGQODlWzOr0+0060v7q66WdYp8ZwkIqRa4qVFj2PmPPS3hhePank/kvNM/vAZGEWvOLrG3ipFV
cf2lODn9or5vyzpvcZ21WvCAj5T51AKPeN90KPNH+rSOd/Qyc1InzyvfNraD3Wxnuhr2gqrbid6O
kB+N1C5+mNZg/1KLCuhKp117syiLt4q8jXwcfodCmUIG/X3lbxPCwo1f9lHRdiLlUjfWXzwAPgr/
wzh/s1pdE3yAEVcLU1X+U41MgweAKq9/tuhqzOhSYv8MH3tLSwxJXfNdurWmEUKjgKOhtWuv31iC
gCBkjYfvnV7iig17b1xCEBntB89v1aNTzlkbNmyHp6EtxediXc1fRe5AlffIusIlrUsCEOneVfPW
f5mnauJ56fFFCaHMoTiRWWlKz9ZTyPODJjbuVSGK4gYdioyq2kBxO9Qw1QYhHmTcdUAI5wJBBWF2
ER2hPk9aDMHbGx0PtNeq9lYtVNgwDEzcNm5ZjCaLJYQk7AE4oe/dXKf5VtZWXyGeNLds/SAfFmIB
1f2g6uLpBCTZ8q4kgm9O+Wy37KXZ1f9xaGpnYd6VwscDTsgfdW9XbtihLm2Fy7D4r4dhaLFCrEvj
vaXpxrdA5LMRLWowfyqBTHnJrt8ipzene0QpOi/SFGHIHRKKg0lV0mnvhzUN/EgrlX3CPbb3QohJ
3hxWgPLdxOvSWSNKm+uVG6orviA3IT73gVF9kaVO/UHqa+acVNrNPyTGR++CsqVyKQNXmrHTOe7X
NF8Ei0bFaaOlbOk/CruyHmfAb3OkY4XQhRsycv/4c0tQOJJAcRnAPv/qWjkqMFs2oY+fzr18dAuj
1cjWq+3RXL0tj2CLgcYyg9b9YMjSvjOrqfrSOEPWJsg0u7+IuSAoF1rvvpeesXRxrq/VZ4q35Q9D
OOsYt4Tb342N3JfawkYg5PY+Yyp9BNvlzlv7YzV6IialguUTsE2uCWsOXHapp9VmknWtQQiV1iRw
nVymmzo10fxFcN2+7b0CDwpRtSuFER/TyrhKh/3aLjLnqRdIllMwc/yfS97LX1Pbg7JucFyxI0tR
Jo8828zebeQlIlpRlv2pS65eRAMb59fK3fzJHqf2U+FIkxJE4RBGpBpck1CIvhsir6i0OdksQ7G3
vZJfXQ1S96lE0KcLsVKftHgJXMw1ssbv7jq4UhR1R6t4CrSszCPXU3MMn3HEzcIueIlmsqJfSJva
axzMjXNXj+hF4C+Of7oqgey8dsDH9whIuMrjeKh6gMuRiyWquXu8O70oFvNNY3vsoW1C3CbK59l5
ouHp6sBx88K/HajzkuK1rp3fW1QaRaLyUtx31jJNp1rXVBAate4s0ehOnYGGi9bRs1hsdwpNlAC/
A7sYqIUsEyIMit904xsUl2+C0pitKKOjMSO/klcPwkot7ZVVkurHkxXgGOIri+JNkDk2OIfKMgjN
J7+lGi5LrNEnvSrisbUXFao6GPMnqvbZN2XmZhaKvlJvVO3ge44KrPtUN53I7gRP/bu2zSc77HMy
gKQ38xYlqmZZZJzx6gdxY7T2EG3+atwoOZYi6depfj8obFHCccEuPkwJPQYwOhhztMHaNDQQ1Yyp
dkmxKGjqcQvN0eVxc4QDdKrSrK0KcaHGbs2g5PjebODe4T1dll8JikgGtbTz1gcVUJkJvayW710t
LezbIXfaT2VXtndZY7VfC99OP44rVJy9ktx2D4rehB/NJQlOtEnp3HtN1U1RnfU0xoIm4MFciNfq
m6V2/OWupXD3VVAPeZtpXlVEPY9/APexc0SszwYKPBDVxleZtXjiYaUWYyDP2FFwa3xH+wo3OX2C
P6g+9NjVv2mrjlir8Vv/AweMz9VhOv/Q4iPfQ4BtffOdHmhacVeZmQU+V3XNnma4mIq12oRxLj0X
1DJsytnKJkW0ySnKiaBudUgyY5THgO3ZetGVEb0i58bOJnO5EU1ltzyWbvuWe6R50yLkXfI+aHMe
D6ljQHXpG4uy1mS8IpqbOFS5UTr+49BRMn0cSOHuc6/Fj86Zl+mtMxvrt7EZVXEfKMmFmI3SvJW1
i3DwTCMDkkPq+L+03jGeMi4dDjNqt1UCSSH42PW1QVkWMvPXNe1BGkJO8dlq6ei9r+TQlFFauU4Z
NvXQeWGBswdK41Xn5TfFbI7GSfcpD/DO9RmoywZNMsp7IN1Ca/BGDHXM1b8RLdW8eCl748No2+Kj
k43267nX15J/S6cQ3GbLegM2waYXZTVlFwWjFjihCvL8C1J5qbwFD5u9LWhb/lyLqlvDfgNbSgXf
02tMUlOhJy70t6dGjRyTfClp5LiZvVDnJPTU48nNu7cerbF/bbOfypBCDSFKllF2Df2sBpwgtsz5
IWxV/gg8E7zj1pXjbYbFffXYNiOJp8ljQCbjess9lbjaCYfMk8XbxqLYjW300F5Bmj4HUQAG3kEU
9BYBuD7TXtP7oW97l5b0aBOEBbl+6nRpYKaSOx/KTC4fX+5EX8BJMqAN7cpHo8cxjnBMKRR69qYu
Eq9o1tdWiu9RJblEM4nOXWrgxQwG37qrhZzR7p+C01iX2pV2+DOdgV2YDF07kN24ZQPc3Luef7So
2ewqJ2GqQXeneBurzXL3YpL1WublPMXNUBJU5lkPAR6jK54iqXgIYtIu86ncdCq2L6/Kc8AMXVZQ
Vbs6LB/iSLNWKHnVeY+lqZmlzSMpffuht+riCvT2Qs8aoxVsFREuRK7sKEErVxuFxGCrEz0r2gda
lzM3gOs8ZM2WXwEbPZ8Q8B+sSHFQ3nVOjtsqp0MKEzZokkCgpzvm3fxA10O/0oR/3pzGcx4Nod2U
ia95ZMK3NR/OX2omJAcugdoTv9qtHz4gbrCgoLIW0aD1y/uXv9WlVaTh4cDkA2oLkfh871CfngFP
+XWy5f0ctf5i3dpBm55k3l7TIrt4WH5jGQIWkn26n94/9qkmfHcDQt8kdp596sZ2urGmSUZ09ppH
ZbrprQlN69S6hvzUWtsQCQEn+K/3Jptyx1P83284nJUMSydrVghKb0up07QfRfOYa8L8e5QD2wRY
IULlKCYe5Rl1D9X5ldpIwlguFmrWmIVOSo1cbZP9g+4MoUFZTflXkDXuFfjmpUuQ2aGSDnMR0N8B
YeEF48aNVDZJI+zxsfCwNuvWfABb0HXflEZH+eUtdHE8KE2wQYGK4xx4/lmLzghcDUP1ZNDFmlC6
B6yN+jNSt3TnRqGugtN3qOs5II9v6AC+AK7icfke4GNI6mb66ogmSWvR5XfVykhRazrp4zq75eth
sdQ7KenXNVlrY3Y800a2Km1zQ9OefDTca+e+Hivz88vrcOmW4ASDVUdU3ECK93wdxsax0E8tcNaT
XvVNG6vtu5Yu1wRALq42FuRguIHPkJ+fj5KPiyIbNMGWbdQDikBrnypjplVNxvdqIK64cmAu3Eq7
OSOvCygvasYHFFLu9r0zkR7gm2cEd+Y4qhN9TocyGsgvPVXO280b2ukK6urZLIGzQYBhC8Nshnx+
QF1tfYVjg+M3iWy69JfnlNUnaFHr685YtrvVFl1/ZZrPL6ffI2JksNs/46BxuAjzegnQ6kGQ3HNU
eUefw/5gi4Bamr95UQHSO2oE23tdFXU8wwNTUYOKeXkHPcNG7b9hFwoy0FqDa3TY2GqY7LJcNTa2
7rlhvmKBV9k7122iAN+IzDz5eocccS/GK9pPl9YbZg5LjqIVP+Cwq+irWSotZZukDcT4UfVZAjJF
ht06z0k52XXy8kwvjgdlC+k17qlncRNP6IrwX90mqNmV3/3cxfbcI6X6saEl0kfmNqgrt+Kzffwb
IAmEjyMDqutI9V3qgK4gWG+oVdMWpp4rn1DMmylB2PUDWAfvNYAK78qV8Ox13QcFDI/eMVhF6qPn
h7UYp8bvR7tNxs5vwiBAn6yllQlaUFyLUS7Nb3+/GWUHMBx102limDZtkyYpPF30oaPVfX2bZ5DV
Q2vT1Q2pQ/UNmdv+5uUv+Yz8i7kberk6QHoOKjTgw9ZpJ5Al4IO6RIM59k6R0lIfQ2s5EiWaFfBC
K/mJul+Z9F3mfwaV3FAGmNLsMQeeRY8iIwfKAXi8z3Mj9UNh0gH9D7cJhKk9SKQvAez4/DMQfFpT
7qZt4ndtc6tRWEPKQnY3fkAdKN+uWrNc2t3UVn+b8ewI2cNnz4Je1TYZf9LN/QpzSeQnjBftB1vs
lu9ZeY0Z+0w8ZP8GvIY77w1VTf5xPsHOrWmN1qpL0tmmBI2I0huCi2x5SJHDePJWd0NabM2tr0oz
vdel3tRvXHMasJ4aNvttJ4G+//2SG0ikEg/szMxnpjyT6vpJNmmXZILgMpBtd0sNJk9q3ChOHvCH
K/f3hZNmIP8FiNW2d27THjP8EVtSr7CaTJ9Z8tIqbsdB/XBWN0twwfhbKw/WmpFQTMcNDqnN40gb
rhV2ZtI+KYmWZejqhfUrwEH+ygI+fwv2/YNlIp/U3tOCw4RmLCmmpuoTpEP0E5CfJvQtS7v3NzGH
lgNgo089646U4Zrx9fN8cieLANHlJoEkph8DSOR3gtabrT6xaE2SQFeANDwvjxXSnVPSjbZ7p9p5
TMycOMdWQfeU96P8Qoo0/3r5cnn+VY1dQ52ow/nt8bf/+R9ftUKQEIe9ok82w09vtWVe/g3g7byZ
ldOPVxb84ljElaTxFP8R7Twfi2zYBwXNWH6vY/C9WPqpN8otXNa1Sv5+WlArCRaxyyJgPkQ3zejg
Aebj+6yv0o7ZYuLOTOuPldGXV27nZzEpn5IJeagr6rinHW8i2iYW0NeAT7lUmwypEIMRzWXWXZOj
2n/yWUz+eyCWbhdX29+D89WDM9bP9lgOyTisn6RyP2hwIOJtKmXiuN0SbxYFKG8HI/RaX53+fj2Z
IsWPXXGbB/d8cNmCOco3ZjlrIjgNdGvuQCcVt9WwdVeGev7MIhtHL4tzQWpHZHw+FNwDA+/qfEi8
0kFsp9PdNyuRU6JjcQnQhhzJoe0WDFeKHRfP5J/jHsJw0+1zvfIZt4WiQ8sYc5+69o2T2XTy1DgF
aFTDG+7qMgh4YdTwfrMH/3vjwoa8ck4ubCkSPXqtxIRUQ448ms3OhjqvGkxG+tGNwKXr93XZXZNL
uTgKkaGHYp/LVz2sc505Mic3HxAfdJqYSpN6aKlt/6W82W8HBQgWnHgGouZy/jVd+jA8jT0SJFI2
N9205kkDyz9cGmO58kA9jwlgF+8yTYi5UkI62gG1emBkfm9yQHoxJD5ewTCCrObXwnkK/WWr/1ad
8vfcEJ/XmYO5q1Sezy3HIgJsiDfQbMLdY4ZOHYvK+QdkAfQDpxJXDsaF63O/N5H0R4cTiPPhAU7x
0DYASEkEEjJUexpHp+Ah9GhlUa8chkt7w8EHxv79MOCAcT4zoNMetk6DTAZW+y0izmkTBy4yA1c+
2aVxCKhJGZBsQUtw//M/Xp91xOqiqrIhyZXvJ0GqXsMEGa6wUi6tG8qXGHlQ0YBheBgESxe6LCkq
OHMe1DGKQNMp88ZtV+jP/joFAlgMoRcvot3F6XhypeGoaVg6mSBLTVYX5NkpLSR4l6lYXgm0SKKx
mLorL9CF+THoXlvcq6/e0YGg1aq8Q+VHJkZN0h4M83C7kyu6VRr/ZSQPfTDUVAidjnoBBrTCZg4a
iYesPt3jEcRI8Iaj2af39vKDc2FnsIzIAu2O8bvZ5fnOkDvnm9BJJmKd+ze0oLzQVs50ZZ9fuDJ4
0QxiEqqVuxfR+Shuk7rbstnsc4HnUJm3+W1D4y3OXHp+lJH/QwQEI5RSML5uXIZHCwAzlZYh1lEl
bQ7le9QXL+wbIsCyzpcr9YbjAu4673juWWjzI6DNXjyfmm+tvTA3w4tB3IyPQ53+nLO+v7Lfj1vv
9yC7puJvVXAKWOeD2Ho/dt48enFKWZC+rVbeLPRIw67wrsbMFyf0x1iHkK5Y1RKMoFtjdx28ln2+
eUasuc3608wD+asAD2Q8aYVBIQ2b4+qrO0s7izqaMjBQc1fzQw+7By+pF9gkqgO3/Zf3DMuM+M8e
TO82YJQkzhfDCzR9TLkZYtQ71D3sjCWCOm0koMb9K9T652uBDgPkOtzmIWdycZ4PpY1bpfvgVuNJ
c8zXc+lud12wqStn8Jgg7aKycLJxqkDRiKz+EBFpEADyTSsRDkY18+QD/L5DHhMkXiWWNZFr13yQ
82zFJg4QV0RYnm+sfWiPMh1WOdwCh+M/KBe4KfYVcaqQ5pOG2cXYEy+nVYkqfvmmuTgUqQLnEhld
1F7P1zIFm2OB3XRiL2jEqyqndrClYx3BX/j0H0aybWRzHV5vdsr5SLslLlDllq8WaAr/2jFlUhKd
0cWwrjys+177M1n4/emgn5P87AHx0ctZb1t4oSK1wec05W0mi68kgOrkLWWJBGs17/CNawbSx8v0
MObxyu5XUoNKMubsaFOsQ1uMcEAGKbfAoyrINK/M8dIh4MH7/zket+e2BGqmZsN4vdYmG/1xmGVW
cOVUX5wV4OS9SkAX75iqb4MHhJYiD7SBuQKFACREdBPA2GpbAH/72ZU39uJ49M+CXZiSJT3cIrDH
UN/pXRu4VineGav0T765OGFfg7YkZr8mXHbxkBOzoABEdQs5oPNNOapaFNNksVPgdJ10B3R+mq/L
k+iWPDJNwK+a5oobc7DKK4/HpZmS3OzvL2WNZ1o57iAJWsqA9Bx1u1ug8ggDa6q5HRZ9uDNW7evL
p+9Z/2Hfn9Tfd9UlbhRKS+cz7YfJBFOPNrmZaynMWL+9Tx1Q2WU5w+VwxJikEuIbYoraD99qvhho
e1+5ay5NGSDB7lnOY0Ex9/wn8Lqtg+EtCCJ33i5pU8LVKHzNuZPohN2tWnXNdu3S5Ua0hjAm3UM6
TIc5j10ApqS3nXgEDhVvPmhC5XZrMqTt95eX9+LUWGD69/Rl8c45n1ovCnfsO8SlK5sqqT4VTTh5
iwdkbREPrWFeC7Wf5eu/PyfCyWj17CHVUc7UMocFKClT84B6JUY26ae6pupJRd4MTbQ37oSWuZGx
zvaTG5TypgasElku4g0vz/zSXctLZZJEo3NDIHk+cxP8i8L9xUHi1EvRBM74m9INWMm74VqP1Ngt
BuratVbW5f28i+37aFPQFjhsJlGNosrMkW87qABh/0Ga72aHSpcyi/qnNWraP866aJHwCvuN6aXj
zTJr07Wy1MUd9hsWgywU8kKHIMEtpAUHvEMIPqjG27qt8q9QpN5nYjNOL6/zxZF24BGVNuSnjt1f
o5joAqWEI7XyrXcpHLjH0dbk3Ybi9JVPemkorKb2E4qsKS2080/a6262ajpDmSvV/kL4FmDwEjZm
Acvn72dFMMB1BIppn9v5UFmn2XIuuJVKZHGj3OvML1tVgdFzp+Lny0PtG/EYFOzZKcNRwXuWvgmh
/GGjVRhnQTB8R4uA98XO3Strd+EiQIIJoVLsOXfPuMPaDZuhKItwdZYzxTR3HLyv/jJMjxpYdzVm
65VJXfhUNhsC2oZD0s3Ner5+pgBqaGi2HYu1M26ayvVijqH/XWvH+VrB5+JYICMgTTKkczzptpSz
XTcF22IcwLa3pnevHPuHFWzVx5c/1YVXmfeY9G2XdMQp8nCbqgY/F88jlhJjZ9knQETZW9cA/B2K
cRssyPN+gY1kQLcCSfcrX/DSzQLGArVhfIj56xiDULsyO7kSE8y6V57m0h4QnVBIdPia+iAqUd+A
1pVlmHEv3Tfl1CW0M6rPLy/BpcXeD8VvwNbud3P+YZcWpYphIVpWmq30CAppd1/6DnIPlk5F9uXB
Lm1a5MIQHwVsSDnvEAV5HrIKelqT6lQBYRaaBSCXnBkkxjhNVexsvXZNouni/P4Yct8Cf9S+lhyk
NWLCThzYk7qTRr0kysj9pxSSdfTy7C7uJnqEgFo8ctOjT6a1tHouetLFpUWUNiLd6m8WPOMT0MAe
rBrlVh/TxRs+ae5sXAm7Lo1NNd/ngaTqgTLu+TSxnJjbngsjbuvCeAyCeUoy06ijwAUdjtj8nMD1
+V5k3d+WS4kPbDYPTxP6tfSKD3ndsgEEQzDfBp3p6TdeAbB8EhbUr2XdkpfX99KntLAf5fYhLaco
cj5HmEVatbn4A7it+qfxKudN7Qp54/jC+Q/7lKKsTgcaiR+C5/ORNJjvreG3blxzucaTnOw3aGlo
sbbqSA8v3o+XJ3YpyMKxDOMlY+/u41x7Pt6ClSvcd9xJ/D7Nvwuuvbu8L52HJTWbHwHq+R9WgJ3w
UAstLrTZeVuv2RJXbSGv+Pz9RuYcHi8MUHCU55HfJ3+4DopgAvRPOTr2yRZCDTmTx67FTngbjK9d
t3Uw5FFK7VGvvmtSTDYDvdbZZG6H6HwFPTYTONQ4SOW9vEIXgj+uSBo16EZSCz8iLtPWcSA68nxX
2jifwEd4sa7DSJdQ7BGPXbP7YFvklerIhYf8bNDDbdWJdpIp+M/dO32KWs+UN8BtnCvPwKU7cXdV
A2zH16eidf7tawRqi3ku3LjozE+jVzg3mwpE5OjlI/LW11Sr9uN4/L7k8qgNcj+h3n84Q6sGIxbu
vRvraWugmp2Z4VC78+vCQBUi07slycpZDy0IBtEMq/HNy9/x0hF2/rcvTQsJnPf5ZJ2gnDw0RXDJ
QwAjTmWxK9fDHXGKvLn5L0OBPtubm8CIDuu6ZfRwbEpmcdfmy23uANcl4++fSsO+Fpxf/IS4fFNx
QrKVSuFhVmnV0a/EjQX+Hg4bTWY+9eNsxDp1tNjt2mvQyYur+Md4h425U/nlLHEQQWgTGiTww4jK
4pYEmn/NR+Pi1LAysnb8Lk/L/lP+eD59H6UYSUEvzuSconfriyUsezhIoWj66ZVjF9f6i5cmRzFt
x4tQm0Eu8nxEt6Zglys8GGp45FE9FmbY0z8IEeT8WwTM/nb9OdThu/UyKEamhPXUBh2pQF0iln0z
XakiXzpyFJjorlBFpipy2IhSTsZQcqDQakO00coDf4R2bQT3wsz0GycnABRdkD60xdZ9N4NFblcK
zBd/ALc6L+YOQDm2oGWarjIHURZXSvhzWFY4YFnTFPxCBkJLyobz7lqTdkJ4XMSGX1Rv//4k0k1F
RoynFBrJ4U1p7TEPCPDcmLwE2iwufNBs/dy33oObK69pQ1+c7e78zmrvnmmHjzqUhmiclNFMaSAj
ls7j0waMPs7VPN66RVGfTCoWj15nuK82Z7nWq7kUiNEpoA+PLj0FocPwAP8NYDFc50aAkF2oz83X
US+19wYakydz5uNWU6eiAdnzKxfexXwC6CJhi0fyhB/w+clZPDnqw4J1W2CM288JPuGJQnx767dT
gMDSwqS1dgj3UkckHeiYVFO6a92MfTcfH5gdZL33tGFGHNuklgYtPQW+HlPDgoOaQn2mK7z2V/b0
pXsJDxp9J3tAGjpW3kU5trQQ8Ad2dPmvLaRxyruuRI3JVgmVimsSlhdn9fshAZ1Dr+a4hRvhF6nC
rVLaQxltC50nd1uvlV4ubd09Ath1sffy6eF11DIZVMtI4tub2WLtJOr1FS1THODh3w/oO0mI4wkH
3XdCUmQji0dPLP/BXXI3XqGSSZFtL7cdJouYjD8XBpW21NiyLzovTTjNc3OvtZ6IYeuh7uGO3Un3
Wyu0a4G2TDemVzhEl77vn7/heGnqZV9UEjdNoOwYl2z58GjI2rxFtrQKdQyKb1++oy59YG4oeF7o
CbOlDksP8d92vYySsd22822LrN1tUKzz+5dHufS2UWoAiIHtOeMcTuicU7XcAUkxTI7iJ7oLGKT4
tUA2IJjS6W+Rl/vz5iNebcIs2/HwhzU0Rk+tzUb8qlnlgLYCiJ77rphFHvm5Jd1QIZKYh42ryixU
YL6vVWwvzpa4ARgrlwGUsPP7yB7mSWhyoLTgzMgy10htbJjI3fv1Ml/JW/aFO946bEt2K3xJIsvD
wlbz6jYbvZt4c/Q6C40KlRFPW5tYodyaFGI3mF9Rf3r5c14c9XdnGIw0d9Bh0/QNRNp679xW6A3e
tW71oYUMcKPPRf2AjFX90GSc1JfHvLSoFOEAA+w2XNx/54va2iSjv4tjOfKmr4ZM3z4aU6HQxOyv
XrKXDsUe0FJ2twzqcMcPaFrLnHkNNshD2Z5aALSvZqPNrhy9fZWO327P2DCn21mWxxlNYrBHY6XD
kLem9a/TyGaOB4GGx1o0dgxDqbhXqt/wbxPzFfTGxcUMyHV3HAEH7/BY22Nm5o6o8QQZ8+lO5sJE
kcxz77Mhm6P/8N14lTEEBZjCTXP+3QKjx0gxowwc9F2drJ76jtrClEC0Un8/Evkk8HGLMhsl78NI
w7wYAWQbbBThkkbT3KT304wIS2i7o3Xz17NyoFnT8YKqQYfocMXAgJ8Wqy0J7dasiJVtaAm6Meur
vCK7fHmoCy8CQ2GHwxahz2YfvpVrY1BvldRIsnbUfpWmB8vcNPNv49CjB9HX1xxDLzzGtLv2+3MH
fNEqPv9gnjFXhe5ypRit32hPc63pH7o0EGsoZtnN92XRITa/+IP9NKL5g6T2Mq9fXp7zhQPIZuEI
kj/wYhzLHr7IrA7JMHpPtlt+nCBEJhD7zV8vj3LhFIBKpyuyF1ZoKRzee7DFdWmiPBBLIy0eGjUX
P/tRa8OUMORKLnRpKJuwENUikC7PfKFEG0irLBY79pGmubX83n2DBlkB+WD6W3F1Xj8iKbxEwK/R
xTpWslad6jLYdzruU7clWZBCsBwHn5ApK64EKxc+096ngCu+HwTcqM63iusOCFROtoXaR7Gc8kJ4
N4VHVePlz3RhQxKMcfXTwaIw5x6KkvboAynZXxtSZJXMiP/iv4Hyi7dUaehPc/0z0OQPO62cO4St
r+GYL3y5nQDMM6DjRU04cT7HwUfktqXSGotadk+NOc83TTDOiWnM1+KWS8tpcE+ylh5l0SMqibdI
OcZGrwn1IOPW76cx6ZHOvbKcl0fZ6SGw98BkHJYTFWfUqQgPCAzgUhGhmI/INf+tgwK7kKwbHvx+
dQVkhefLVgXKRQ+N9komNPU/nJ3HjtxI07WviAC92dJUtVOrpVHLbYjRSKL3nlf/PdkvfvxdbKII
SZjRRouoTGZGhjlxDhwK40qyP8oQoqb/Xj8eex8IYXJ8Pq81Y/eb9ZSyYBQv6GVBe6g/yuUC5e8S
J15m0vC8bmrvJCIkwqgWE57EIBtTRVnS2ukILEslV1wtqmHlDSGDkWLrqyblsQ6D+CrftMOcnEej
I7y9bn9vqf+ToMQ1i0715aYSclm2UxKsl4Upn525fa5gQ1fdWFuXz9dN7Z0SbOi82wpaG9s2qxyW
cJY2eGC9aTuvTculdPXGUfODJe1t6Ws76uWS4KGZmmQlMzCXbvhmwdZ3uy42zPpWmp8aa+3PY1Eb
QSxVoTtP6J1cX+bujorUBwVZQU6w2dE+rc2p73gCVrjuHtTMhklSXheQ78qnP7cEGFhElUwNqdvx
gXldaaIkKv24Ictuyqp1PsYdSbsaJubBnoq7tQksWY9oMwJxFs3/yz2dndmu8o7WX7bU+U9n0OU7
o5ezfyPwDXdAlYtHY9aOxBn2dpIeBe1ch34F7+ql0Q7URJ5qnE3UAjQ37umRjGXY3zgAD/zrW7kT
OIvnRhRaUA7iiF6amjWlbldt1P2mn8ltsnDoz0lV5dCzW+Gp7Y36qVYL6TfqMEdVnp1gzOSxo08E
xgrs+MZ0q6r1KMUxrc5MVc9FRf+ntOCH4o3Qgk4u24M4c2+pRH2UNmQxXbCtqkmQfi0msTqiyqpx
i1IrZH9z2PqlFnWi1ai6Vc+MTRL3w8HN2HMAYnCHL4pMC4OZl5s8ohfdrFw9H3vA/uc5Llzkk5oD
771nhtBWlO6ov9FCvjTTFPr/VAKBqhb6v1VrKec6V5aDQGXvRhBBUIKFHgDIwcbLtDFC34gFcM31
5qkqMuNcd4V0ZqoZ9i+6Cl4KxdvN9VO6uzKeI84p8zSMtV6urK81pnKhZPdpEqJoqrZ9MK7Oz+tG
9hbGY8R4OnKtQmTx0shYSTEc0KnlQ59PBwZybygy4LokXO/cJC9qd6iSozGDnZWJx0+Af2HVsbfo
EWlR5EqGpxUq1WEYXSuV6/sWFuk/b0NiRqCLyQAAGG7WlsSR1Eg55Xtb6aRfNYQhz0ptHTXXdxdD
ExkYOO4ECMPlDsYQyGpxppE11qZ0Y0YS/FzNMOgHJ1D82I1PZlRUkVVRtwVdtlmMXowVmiR05Qwr
1R9Rk/4RMgT9rg41WE+n5D3UEd/l2cnv1RGS0+uHZMc1M59EawmpJ0qb286SUoORKGDJ9q0+cu7L
Dh5G/AliJK0y69bfGFNBZkEowxu0bbQ2gvtST0TXp1icJ/hFrEA1CrrH8lBX84GT2l2ZGHkRipzk
ipvceOyiaAFyaflVU8MSbjX/rIQt/rAmR2nA3jFRmBVgeNziZd2SJOidBA2uE9LeKJoW5lhpWt1l
rZERuP6tXirqbw4KNSeiZsEOs529yCeZUh60cr7cTgg2LGr8MNbMRCWLNd7kFbO7PmSfmt/A2Jl7
sOaqT6Nl16eEUn3ktRM00W5maoeKsrsHGGgxdRUZyO9WP1lRu0ZaBwZ+VJ7W71kbD3dkzPXgNvMQ
ntgP23kniLEUt9HgdfTMTIyLXd+cvc9NxRHQjSjsQpRxeVertGmmPGtBX5AIvIP4aoC52JxP7aQe
xto7nlWIoov/8Q76NtZWEiMcNOobFHFj+7bqK+m8GEPrmRy5L1Nczp6K4NZfnGdSdoFJI5LnQF0u
UE7NDvJTMIZZZy6f1WmGmFbJh+8FCc3BQdvbS8rTFORsWK5ATl2aasE854ZU4hRUm+ZYqIbW70zN
i/I8NK2sn65/ub3rozHFSk7IxBjYhEtrox4tKVIwFrVORc2ecruujZPeWMtfTG2QcEIrBZ6IA7L1
CEM7rhLtWEbG1vq91Sr2f43W6b+vr0b82u0dZXac0j7TuW97nVFvOm0Y4uNkSsP3aHsoT2FumV6c
qHCVTzMyIdcN7n0sQQgm6g+UbrbUBmGYRQ4YQtMvndY8aQWoOiS9hhOSY9lf3DGayHx1WIREfeDy
S9VDOSoF/s9vzVq9RYuk9McoQnDFjo/ATXsu5bWpzWmHFNuq2sYxfeL2LOhN2hbm3H/r4WPxk2l2
3GlVVqhl2t4tUqs+aJ3sHUmwe5ArAg/E4W5SvwrNPNWg++XrnW58gEw2PRWIEB9EgXtfjlyMUIlK
Jp9QuJlXOBJUcixjSoFaZEvU3iwhnOQSiMWHSZemgzu2h2EDSkeZihabSGk3ny6NKiD0TWT6CIos
kac2U/geqRVjvqE3NPxG20eG97aJ8NFzREX50VyjBDWBGf1q11xM5Rsg//msls30c0I9pTr4gXs7
DnkP+ABGnciiNt+7Y64pVzTRCtCL+nmpgH2A+/0LHA1DypTRQD+JHHGTUURxjfA5Ch7MLShhYOnd
v5XcSDeRAlfRn99KMSUpRHkZmt82HIjKZ2NSQUvKK0QvgVm0CZyHslLlvMCqczBMvHuSKNcpEN/j
17ZRnDqWc61kdP4Vo4m/o7Gl3KS5rH6C39U8qFbvvX2sSqF6oBIXb4MdmVGLuC8EcIbh0kAl6/Xl
ee0+zK39hOzJfCeZsfR8fTP3fCpvEbPEJBQCu3Z5UZSlhJVnwMVx3eOH2YB2F+9al27jdLJfd+MR
Tm7XIAGJoPYSoBGx369uZjgstNOhU/clJZK9RFKcH43FqM/YafGXuNKOWka7m0omDfObBWfatiLa
jq3kLDI9N0R5+8dc641nRSqG07iimh2YDQJH8JBoRwHl7qV7ZXbjFAxmXfum5jrEk6x6bQJd/Dgh
bfYXX4/wjrMi2hzbTkChmZKKrA4PFLkGSaehLBTRYvAoDLsko0d6CIfFdZt7F8IE26W8pG04lMsP
mLVZN4L7oYkJ+9hjtxRaEE269S6z7eTgUdzbRNChUHwQK9Gt3ZhCeCscZxpSvjEkGQJWMsgudyjg
7D3Yx71DQmkL5kBCWMaDNoYW+k+lUjDx3sFPbrmV2a+nUBFMZLNa0u3IHXgshqb/en0r915iC1Ss
BVxBUJtsXimENZJI8CH4McMtcFL3aF+0KeiMONHu0XU3TyZICk9l3IZJWN058De7SQ/cGbQdmSDg
sdzcxcimWE9uDsJdnQaDrEapnox4lVO3nnql9U1tMD+BHpJWVx8moJgTYPnJrQd0ID3zhafUQP0N
4LasFgcv+N4n4VnFM4mQD4nwy2O2Mk3QIE3B0a5y7QGwd3QigUZUtZfLFHmFRvG1RKoOtmTXKsAO
/uAMQaBeWmUEf5yGnhAz1WRRX6y0X2k2p/fI3q6PFYR9LrOX9cFS9/D4uF/oXjnrYupxcw7oS0mG
tiSE6cDBThr6GF5XtvGTZi6WFwMs/uYA4HsoefYCiKdNooYw+WJ3yDhcP5B7F07MJglCFVzKNlRA
y8kc5Z4SUznG4ZnMIYK+FF7Jv7HCXD6MKkLtfrvJcw6udyCpR44ivdXUKX9AxvyIXld42G22wDsK
AJQIHk7zzabOqaRprcgWnCnvqMGY5jmds/k8oWZ12w9W5VZhrgRmWsvn6+t7QytIF07kykAOKeNS
J9k8qha88KteI+Jl9dnwpNqS7IV5sXyOEAMcAolR8OGcZZpau6NhTw9awrmeZ/HBi9l40l/o067/
pL1zTeJEUk0EQ1VPvMqvXt0qbOB86CyLKCZcfmizDDEqqLZBcdV6ncM7BNisIEdx8y/uEwkhNVLK
2fT8N7e4XUtFi9bB9qWwGNJHqe7Qeoo66THr0u6/MJQG60mOI/0Ig7y3XpFjqDAOirht0zAgykJI
BPI9fwpDx3iX64V1HlPV7D6iDRc+mXOnnTqj0Q6Sm53gBvQ/DgtErpjeFffr1TaDmrTqGlpwXxma
6j4sw85X1qL42bXSF2aX1QNzO++HLfChNGMsBSSaemluyaqsoRzFORs08ylHDs2fmTpFm7lElWoZ
Hf2+s0vlk1PKOaBzyThwXHvLpVDzMoXAMd/y7i55C3tqrtuiMRvWrjTCaeBmlFO/r+3giOjKXn9e
P8h7qGNycbrcQjvAeHO32gJlH6ftLX/u6vhz14zq2Zqy6InRHPNnkg0oYptImyJSKf3QFq1HyypV
D9zkjmvhN4DUgWgZ6Pe2992Z6QJhykL90yrXMxk7xAMMq92Eq1W4pslcHqPqVnHKENv0r69/J/oi
kaPDL4gdmOrdHOwBxmFQ1JheimT52PS1/ZmxVvtWWR3793VTe4mtjR3R3xDdG1lsw6vTXCAnlcUw
n/ijU6ePRATOLwsxoNlzYrUY3TBV1IrAIGsfEWdFdmaRS1k9IQYEZWEpC1bkpEa6y8u7IsbVtSoC
O9d/4s57xS/kJFBI4OHc9pFNaYghJE/QpQ+tBc27ti8eqCVrB+d8zwzFM4EP4T9tWxxujKqQq4Qz
p4RxXPkLOm5j0ORr/s/15ezdJ3Yb+JdOve5NVw4t+LR3tByvBdVR5KGD2HySOzVEdpKDbIXRx+v2
dtclSBkFkAgO2M07pWhZudg28XViL+VXsAfyT8scjpAvu6sSqCiQyKzJ2rwBXV3q8mJB8VSs6/So
V6i3tvHa+I1k9R/gsji6Iju+Hz0PnXtJwQMQxeaKVDYdwDSdLb+eBilHf5uy8cnITVSg4hX19HOl
gGwPEMqJv1zfz13LVK1JbSHZM7dc0mZtG4vTkUbYUpZ+WvQw+sRbwcFUa5N3v1CoH1bScuAS9rwR
XR/BK0NX8E3psJmrXE9wf4x+mc18jux5SU5UCnh7Uk1qTnCZxr/iNnEQ6gzhOzi4g3seifIXNS6Q
5EK84dJLmCsq8o1E8VzvlIauk1xG3xx0lxdXn5ujaZu9s0QtCywQCFqKB5vQsXOMgfiNyKpHAPik
Q9TohubSPJRR+GMlrT/Y2r0PCusXFWeiJtpQ6uXabG2aVLq7NrOv2gO6nu1NOcjvjaVszghFxW47
NEc40H2TZLzQBJAKbAdawlwyC6qEtt9COwbQCf5xr+ntxZ9x8d8rMy3uo2g0DpDJe1YFWxDYCraV
a3q5UDW302yJZdpMGkWKQoqlQDKi/jZaU+eHWRumh8TZIdnL3td8ZXUbJ5vqnEByRntCWjr5yYEZ
7IQSg/3dnjgBHlHPpLrDoFLNMBPzUVIH/dSkFee6n1Z40mvQj6gQas9sY/dPlFbLY5mv/dP1S73n
JOGjggYGoBudh83WaNISdRXdCD+eETCunDJ8ZKDsT+keSRmYXrLEPbZ5ZbY5EXqFcmbQDPKnaAbZ
XJS6J2eIGRO+9afrC9q7sExpUGakz0aBXHyVV8+6IreoVfYFQaoz9v4soQOcUgc7Q0qVHNyfvb0T
CkAvggUyBZZLU4VJfFZmNlDfNM9OzRhKp1y1xoPDu7sg3uUXBCdQAvErXi1oTjNUYzRRayuWXyDz
0E9s1+8UhI+wJXuGyCQJqFSiIUgBLg3VsjLUeQNsTWrpoIWZNnl6Cc9TFpGn//FHcmCwhAOImgDP
yeYjlYhH56PAPFYMi953GlzaKnh0jxHGv3DghHdENmwhScuW50BXM53ZdkD1a5KEQVkP2amivv5j
RUj+z98KymsojAmAKr2CzZeKRtgEJgZ8CXAsZAQMO0YADLaDLlWO6r57xS1SPzGfI0AsEORcfixS
oFjJIFj2cwSLzoraSF6SI661jNHgllSavTmzmqCzx8UNl4gxu0JpzjEqbG4sD8tth6LHAbRmx9/R
+TJpQohACDDb5U9a7BK17pLly0PS+D0VNOQhFUJj1Uw8YxrU4Poh2rUHlIdmqcnQ9DZu5clOV6UB
pxFPklQiNasqQQaDxucFycibMG7VgwB254IwVkOZAfZfpre3uh1Dp0GHOBIASVM9/UrTKrqdiASC
qXCaA2TPS5tnU9+hfqSL0rBg/N9uZjblIeg9nixJqVDNqHq29lFS2g52LprsH9JMMn8natcOvoQ7
Dd2VoBoWGLisGuYI03l0F7QOer9QE0aSp86qPxIGK6hqrG0hu53hrE/1BNjRq1d1fE6ZjijRbs2Z
fGeOB0XAnDA+9gpdKh/TXDCRyPLQqyj9dbHxs1Jm2XCjHH4LxG+zJGIQtxkp5zVN+yFf6+GXOrc5
Eru1Cb3ZspRy48ltXy2eFjfZB4Rah/oMxZ4mB2ndqZJvtkX7T5qqxn9rU5kf4yJyPrZx2K5+Bw3Z
UWdB3I7L3RWNPATiLIAR/C0Chlc+VR8gJTGUEZyCrdZfu2bpgyIx+nNjGOXZseDrrB0C2z4NFZ5D
+dOfHlxhndeJEEgQsGy83xBGQ1hn4u52YfRuduq+c8lEjXemMXa6N8Wq/fMvLAIxQkAIJnxe4Mv1
Zoj2VIrFMLONQ340gYN4i6lVT4oV10FX9/aBJ3wbcAnOah3AEWPqAtJ3aa9yjFhdRnp9PRIOcJvE
/QnBg96rUJEgeVZgD2ae6mBb315PjNInQo6PsV/wGpdGnSyNCgQNINvtzPxzvyYqZcjReAyBEB+8
ycKTb88P/MSi5kgdGQjopakoHaRpCUktYy6jVyRS+B79FuOgvPjWwbGgV1bEr3h1SpNFm5PSpHBe
r5J1lzfl8AClU+6hqQ5zsQYv0t98NjpR4PoYwOHZvDQY2kouTXh4ktcevmd1zT0Q5oispi3AT6Zf
b9MFwcHrZ3P3swk0pkDBiU7RpVGmOjWDUR+6U33cfTR19EaHcCyepuZwSmXPFBRhDFtAVUohYpPM
Vc3Qd5LBtR/0EhYTfWw8OCZNF9aYI7bjvRugiU4Dx5Fg1BE/5dW3I7MQhBggvaIezc9yNByP2CF8
tuWofmeuk+GadnE08r53YCgY0WUB9yzUKC6NJmujtavKVqIgXk/nWUnaD2NuqwEcAk3vIQgLT8H1
r7e7TsEuwqsIU9dWZVSG56PvbJCFTZOot7Zcjj4zjM1DsTD9ozlTdoavoDr/jVFScjG4S5l0c/30
3k7gRgL/0uVyxVB//31wiLtjSeo9ackmLyuVo4Vu95ZpaGZaRWjHBDhue3N2IJ9hcjHL1oAibOl3
WRT5eljGXl2gY6IWznpQlds+US/2CFqZCcB/Ertefssw6xx5GZM1mLK+/SDaTec0m4bvWbg0d4AI
7XOdRvIHp6lCT1UauH+u7/Heelkyr6Ng4nnjTa16iEvVnFmvFX+30nZGM5jWpKlPt2iEH0n67K2W
+g5qufhvUMWb3a1JTdeYvlIQharu5ksT36V1KZenuluaf9AO7wNFWdpv4TDnD/1sq9//YrV0ipm7
ZUaOCP5ytwsbCeq2G9eAAoUNJYWR+Xrc5+/MQVFcaRmORjffFPrF54UoEJ4yang05zdXdXJmSchJ
s719qdys02r9FEnZuRt6JdCXYvKlWlLR7m3ke13J4n9iwGsHUcHWHfIbuDtInJCu0Ks0Ng/mTEOj
4yOvAZKGiz8BpvBSI829lGGl4Pr+7priJJEfANOiZH+5v+sUFWpFvySAM2V41ONcPvWlXD+Pc3k0
8LhjiuvCJSW/pNm8hTWufWLYXVetAfhG86OpFcyYTVl6X2TSwf5tfR/7R8UEpireEtBFzubQjlEq
AeKI5EDNzdiX5BVewHmRfkSE9Y8pFJSaW+pFdxAV7K3PJEknNOUPz+blVmo1Q0JlwVZanWx5Iew0
bkgD9LZJ7fbgad47peCKuBdgKBhO3K4Q+ZZUMhRpDUZHjH3M1rxQGEjNm4Kex7dFy/L/VnuxIOk1
1JOy1rYMSQ5MjQe+aGejBU+qGNcFKfNmaMNglNRue0kO+mz6LEW6dGeUeg1Za7mc4nWkN8P06VGT
dWefiV9FEQmCRAZTxL+/esHXwsgRzI2UgPREOStRJJ1iY04+zmS+B+/ZjvcjmaKFAFqA2u92tq4o
KborZqYEodLYgc1fZ1uBjDop1CVotHp4cBB58teYl6ca5uwgcX+7UkG4IaSyGEbm0mwupyZVs4ye
khK0JnX2uYjir5GTt/4SrevtdT/w9lURY88kXUJtgrrFxu0lRZu2yzgqQQEoybOKfLgbZHW9q2un
drW265+v23u7s0jF0UylwMlB3mFcaxkrhEA9mBPObytP401n9f9pQ509GUpV30udo9zJfGl3rcvc
v259Z2MF7SXRJjP6lLs3DkIN8zCq9FGo6ujlvZTEvwujiZ6sLpNP1y3trJPoBMChTkIlWgiXh3Ux
h8VebFzR3KpzUDlq9hFS/uU2MkoK3kvf3VeRlbiSmla+nk7OQbniZVDjdUJE7wtfC2kLJxXg6haO
MjQ05btyXAIzU2PtrJlhJrtkfCpk5mYUv+soRjhexAz6f3atdNNJdANTL5H79ENO6lS8b1d4UdxY
jZza61Eum1/GTpb7nli9vh/MoqeGBYlVcpt3adi6TWNT6cqsITznxVTWB5/urcuhOUFzmA4Wa6Nb
cbmhNMYbJeorbn9oV2dU0+ZAqWWxedRN8qhGqGsOK/PX9c+4b5UbqAqaRbBKl1aLNofrWsZqUgzq
mXG76dwviDo6S9n/bmfSdtQf43+vG905pQCObcEFCsM2hYlLo+Yklc6CykJg5GHvIrSh3VpGOSNY
je76X5hCkRTmd5tsbxu4g/LTWrO35CDpav1cA4P28MGSB79kcfABt31DcSKJnslJsAM2Z/MBIWAu
yirOZLSE7czTknQ5m6GduLJkm++d0JECM2nvqd+3wZ+vkXiO6A6I3duxUHSl4qUG8heU8J16uRLm
ZyW2rBMvTHRw7XbeZ26bkAnjiaJ/s9VmqPHo4GZSIhCma25B1n1bVqc9FSW9jkyem5u+7du7WQMa
75Zt2nigLvuD9e64dG482TvAePKiLcwysSKTecqW4yPnq5cOxXCXjGn8Xwsa7KFqIH05iAZ2DAp2
FUHwCzYIpPzledXsKFK1plmCAeHmT1GFemQYReVtgvB9IJGCHth7eynFiCMNJSIXeqVbDY7MpB5H
010ObDOJ7qXSHkCyaSG8DLHZnap8Hj8tnaV+un6M3p5fgh1KWUwdgYIC3H25Sn3oNTuu2NYBrJEn
Cltewbzg57hsy3umS34gSQjwzJAOGoJvvQG+gC4Tm8vnJP28tKtlBHVLy4upGp3zIeszGrRZkt8l
WR4fXNGdjb0wtbmi0TzoaVbhDRw7LcCywV6ZR4b9Xm616bSGde0p2nqk+L27PhBGMmPbgmhs07Rj
iEVr4pqvqVR6+hX8dfHTMnhPprhwDm7GW1Pkkzg5wRfHUPM2ep5qMzL6bkHckbjPWygUvVvV+KNe
W9If+1WKPhwX8N1cQzDLlx8NJo3E7Nq15bVqc6+AsfNUdbbuWokkfbx+Lt9GGgKFga/hzgt+i81r
USdQJTLAhilLHW7raexdyWqLkzKDQKk5j+5SGj3jAAVT8Iglnq+bf4M+hYNI1uGypfIDAoaxvMul
TkOxVpCedoG8Js1tX87m53i0NJdikfJYqX3pESR1N2VeDx94RNdTz0SlPwI3yL1opuNx4B32PjII
d4Ru6dWIotvl70GP2WxDmNODol4nmFsK+ZnmCF0vBaXB62t/e19shXeTlBanQJdtc3TN0QwLbQ3L
IDK00oPg8udk1s5dOvZdUI3a+jFe+iOmtbduSNgkshTxq4gvL5cn51bY5AR3QSaFkZ87kuqa0ri8
W7J88BNNsv1mWdST08XWwe156+YhxIB+n6/NjBsN3EvLK/DGqCjVKqjy2CByVZTbOrXnszSEirsS
KH34890lvcTXEzIIiOulvTwtw6pX9CowiskOEtnKPCjCksBeO/0mbbMvVDOPWu57a6SoyJS5oMrE
8V7azAjaCfnkKgirWfVSq4nBGcVcJnlOvaiyzdvra9w5rIS1/9/exk9MhtU5VaIgdK/Xias2tfWu
WvryLNu1eRCb7C6NIhfaDTyc5AaXS0Phs6vDbqoCvdFHFzJQighlLb3PYM1wndr58woeToH0B7Je
AhGGhi7tLVWXx+QobOWcRTd2Vv0as6o8zy2Ule1gOAc7uXcvXlAFSEQQN289bqearZbZQxlAgGZ8
juj4e46VJH6FJpjfNYr1zujazMtSrTi4F2Ihl6kWTTro2FgMxG+0Fi4XqjPwnOcM7gRxGHfvGVJf
HsxizA6qTG8ABvjZV2ZAhFyaiepaW5TFKAPa+gksz33ka3rbPdhh9CG0S/0utoo4iMFHe23EdFac
stv6NEwP6Mv1hPWzfjCruHei6A8R+tEVg3J/84VbuybX7i2Y59dlCpq0RwC+KwpPbtbpZMf9Uc1y
155DiMCEtCiVbk5wN5jaJDGPE7Sqnf0s5NH6WqvqJHvj0hWZGyfV+N/167lvkaSFF1wUFjcuyEy7
njSdTzs3ne621PaCIQmbk6IvESh0+2iufc8d0CkSZTX4Q0hzL79xv+hAf029RIXXVv3YyW3PXp3y
tq6b/uA87b1dokzKY0KzCCbkS1P2UM0wkth8PDt23unTMvlNWVn/hF0xPcADhs9bBsBv1zd0xyoE
XLSlYFwVrE6bDR0pRlrzqFUB7LndbTWP0k0x9pFXEfB7Q2UqXkq36sCouICbCyoILeAvfOlQbRkg
U4C56erkTdAr1khFQw/fZaX+0xi1wUdeZbqLDTV6EbC57yYlP7glO0uG0YmCE68JGf2W5bKDlmid
NDjNlCkcvLJhZGByIojS1TH7ZJmt4iW6eiQA+WbGi1caOiJSbk1w277Z6LKksmZqte2DEa7NgE4K
I/59Mxo/iI3126jXwiUokJR7X8xAhu+XtA+/OlWU1P5sStLB27PdA/FrhHeEZwoIIMCfy8O26LQ7
i0y1hfbkcpt2wxCsbZMGRo88+JTBbhpWxdFE1tYvY5TYG6VUKjdAArY8IrDESkac5aFvxXH5md0u
vyzt4Xj49nC9WAGABGKXEuobkJ4SOtTAxiKECafQHlRJ0r8VjtP5oRYNt0iW5adOqw23T5Lqvhzt
Awe1dRjCOhVNUSPWBQGB2PhXNXFtGAw5nnXHj4Z6fYhL7U6LUNWuJ4rV12/uniUiIuo2ABHELMyl
pbmttAl2CtuvyXom1ygpSbm23TTf5HItD+Acu8bA4ogR6pf5po2xxjGmdVVBthtr1nl6aLbeRGc0
9TR1XT5dX9neORFDuP/P2Ob97px1WKQBRHnb1zWQZ7s9W8Bkzn9hRWSDNEcIi7YthdJcNCUcBeKW
oZqTmnTGTWz31sfrVnY3DkAIHWreCc7/5cZZU43uKrh5H77D4kM4Rc/g4YbTglLvwXrelLrE0RMs
mWB7SEDftKKgvLDUtNaYXQWlSkFUy783eul4PCLDfd3GiteEsGlDT9udtXa0nwiU/hS9/vIbXvAc
YJuomW4igqluisTuwOdDHJnczWqmuLLSmLcQXi++EknrndTr08HLuQ0KMEr0xawHAHaB7djcud5M
9VhOUpyZWQ9+Ibfd5KUlnjQM1fYskdIefNQ9g4TQorlI4RSqhsuPykRLmGTQP9GBDhl1apgqZbtV
315N6U5JD7VIdw4R1oBRwQhKqLUlaRijvE4H3YFMuFeqG6suxrtYX8yTRdR+sJe7pnihqP7gWlDk
vFxaGY65U0627YfqVPqKVstuQzn61OgM+P3x1aAeKoi8xYgZUM1LU91skgXkI6tKm+k2rqMfNcMA
H5SOROi6pZ0nAcAP7DrQSiGRsg1y+lQaFTRh4BFoc/PDMqrtF/rBCXNsRvmJNNa8L8M18uRoCql5
T9GB+R1/htI0t5J2CWx0W1CVOkZJUiognZolTD9p2dLdT3Z2FMntWaHHTu2D15V668bTxOgVWfOM
P3MKxpobXXK+qZlTHzwEe0cfGBr3jXFegSy6/Gi1WZpGCyeL37dT8U/fFvFtEqWjp3eDfaPQtvP+
/NOBABUdCsap4e+4tDcgOmqtBk3XvBuHc2Gb9c/GqNUnWODV2AX0nJ3M0S7fhebQfCmtLjqSYnmT
5gnvIkgyxZgrl+9NmTmZHJMir+MzeS9Hp8loQy9shvwHsHL5uY3r8pQq0dT5fW3qMyI3XR8ggOj8
Qyu3gC7bSazPiRONB4dq76JapNWICYhc6A0/Qkhzry9XB+LXVTsxO7O4thYatw3dwIOLKvzn63D9
ZQcAWqElRUHxDdBJj2Q7hZfC8dcGygG8XO18WOLBVlwjMobHOu20YGiM+cf1T7+780CdwDiLtj9o
jstvj4/V7I5Zaz+v4uQ5bdT4Buaq+j1j6tFd28nZ4mqzKvTTazlyI9kon5MeBXcQ/+NKaVceqh+y
UYRH+Jmd/eCiUdAEG8TLs61s5JGeD0PYOL7dKpXbs283a4fBeKHIWSt9lbgtSq+n69ux88Hxy6iO
iOKmqOBc7oZRN1mU0cn3GaZcyRQ0SNkNY0RceF7966Z2/CWFE5AdJtoxfH3xU14FsZMBUl0peN+m
RGoDpLfBPJhdzUx11ns9KcKtmZfPelPkQbFCaHnd+o4j45gxPYkfIynddq+qqOtT04kdH7CidtOi
606eOMUHjmVvOxH2hOND8MuQE1yuUR/NVQsz3lQm5v8tjTJ6jjiD90inHg1B7bhMwFYCIiiIcAnS
Li01SRPNZcEejqDWvKqBw6aCYtWz1k7oezfpQRF8zx7z8TzepJlMoW7eVTlpilbWOgecSl8wop59
6rqoOUtNVXp1nh+1kV+6exv3gASs6P7B1U/RabO+bowyPlLr+EPJoG0SJyO8zFbnNapa3y2dtN7E
jT26LRKTrpD+dROYc9/lGsfWmTrzZjDMn7Dsqd5sUkBHj2862JC9T437sLg7fAF6MpcfQB3ApTpO
7jBSmWgc58j80BZ67gJaDIPrZ/fI1GYvcl7NrigxNeVycZsqVkHDTkueDJXp8eumdq4JcT7hLiOD
9Hq3XiiO4iGdIPzwGz2Lzvpa0u5dpergmuwcJvIj6CNhHYCva0ukEQH37WtEQ6F6lfiu5WpHrhV1
SlDrEzNLvW3+vr6sbdlYuBuwDy/FNhkYxCb5o+u6hqYJa1WI+u6zYlOLssL8nVQny9eF0t8jHAu9
W65JfrDSnU9HhEaJ7wWdw0jR5pRUZqE6k8FKhYyBDcWB69BIf9SjpjioQO2uUTAuYVCIBopNf+Vf
42WhbKpGoT/CtfOL4Qv41mJJLhuopJv062JE6qPVSuFt2/Tt6fr+7i4TkWExFgfCZDvoIgRvNAtq
EAL8VP3cLGCMFtsIc9epxqMhoj1b+D0BvIAAGRzv5Tqr1NIWczbxDHahuqij2ndplt3ZK6NNf74q
ii4iC6SfTKh2aQl1hpk8sw4hQksaKaDUAyxxGItq8OJsTJaDJ2ov1wbwIMRCIPoRxE2X9mQjQZzY
jkN/GitKlU5h9N9MNR1QAbNlV1ozxnlC8/PaNzkCLYXulWVXHxzYHQfAbxBwC8bTRRH+8jfEYaQz
BFayZnR0vkD/3Dw3XXvUvd0Jdqjs0xqmcPcy13dphYdTqszKomg3FnIa2EVcMVVnCLZuxdfhFDJO
ktIpf6qVihugYMIZpZxBxLmlXZTVKssSXQ79VWmNb4Y8mZ/SKfr0x6fmwsjmKzppXK61gpFZ60LG
TbhsahVHp6KZpt/XTb3pyv9vQWK+Fvp2qA837iXrijCztEH4taj4b7D6/FlVs/VfRTKTu0Was3Mz
aennSE1nD2BdHd91dlsVbi8DgR/HpTo6PmJxm2ebEIGaCeVfkODb1oY0xdqgr0roD7GSninczick
84QMU9i4eXPEobJ3jgSlGNmp6M9v8xV7UUYDhQHMqVEcZm7LoNHgUhxbx1v6ZPbTPFKjegQ40R1F
KDtuCNgeITs3hXrN/zH3Zc1x42i2f6Wj3lHDHeTEVD+QzEwt1mLJtmy/MFS2TCwkAS4gCP76e+iq
7rFSus7rfroRHdHhkjIhgli+5SwveshdtGTgZ5AyrSLAkaB8f8/7poeFlnTRr8ca37vjUBDf0CbH
9T5CaGNtOMG7vfFVMcreQxGY9zvrt/z850vqtRe4NeL/NdTR/vdBqU/VaEnJujYsmyUzeyiTzvuM
mKnokJ6dGO+1aYQH4IYugSQGUIfPTwI/6yvbx46UvmeWsofGB8guq7tufZN8+PmjvZb6bdUuNAk2
X7kX0PKZsnryA7wylyn3uIYQB81Db3g0PaSJlyAJ7reMHZq+Dcuhl0HPIXUS5b0HUOyIAhLKj1Ff
/vxvem26N5wrSnAh2KnHXuJhNZGGEo+UI83A3ALhcL7pYdaWd5B1OAdb1/yqVft2ZNANyoNEE6n+
Mb7DNbonnlMEdXA5IYimsNsys97BDet6zeL2PzgNUeiA7hBqtygkHb1fbir0EXyBOU+79ky0Bn4y
KWgvfLPD/vlcvraUKMg92JQAD7/odSIal9IKHIbgilfvG6E+AreS7X1a/yeLFtBLcCLQfEOodXTs
+plYW54spFyXgH50M3s7RIMtOQ9OcZa3bzo+TwGqAIYeYCBATrdn/iGoc5RJ7TKsD7kEY6llNOYV
WU7N3GurEBVgMJIwcekL/XhklysKPNiEUeKGQzpa+wBUYJWTZpL7WoIn/fM39epToRQM5gWwwvQ4
GSceNc5u4oxGKq9cqOjfGieAQ//5MC8XBHIYgAiAZAKH60VJxVuhT9gRUe9ilqiHZgBuuNCdU28l
W/V4InB6ZTAETOA/4TbC/x2viWUKFrhwqnq3+u1ahFOWHTw42BUzDexfkf5/fVn+u35St3+9//Gf
/4N/f1HaDbxm09E//3mjnzpUQp+epqtH/T/bR//9q88/+M8r/mVQo/o2Hf/Wsw/h+/8ev3ycHp/9
Y9dNfHJvzdPg7p5G00zfB8Bfuv3m/+sP//H0/VveOf30x29flOmm7dtqrrrf/v7R+dc/fgPd5odX
vH3/3z+8fmzxufPh8eWvPz2O0x+/JeHv4PVv5sebOgduLwTr9mn7SRT9jhoLonjQRzcVIoorDZZc
E/vjtzD7HQVABPYbuGX7OE6nUUGK9Y/fgvh3uCFCVANc178+9tu/HvvZC/rfF/aPzrS3infT+Mdv
R3EK0PCQkcMG2wAtqIFl2wb8YRt3qE04lBqDXSuNhpXpGPBLJmBVebakc5h9jpXS9Czo6skjv7YJ
vg+NqxWoYoDCEJEd1Sm6HgIsMqq8XWS4KEkn3DsbzWNhZo/9Yk0XKvBwhIYHJ65J7DuUFJ8/5tyO
fixZ4iAN0tr9OIZfuR2W/drUyYPfT/qa1eLvzfBsL/xsar+Pic4/4s3t5D8mz8dELotqqSvTyIU5
DZf+iUysfiBaQhC013cJOgsnUu2j8/L7c6JqAcYZAglcpUeJYWzQvBoj3GKRrhnEwiYR3kj06oKc
dEtz3wKZ9faHdf73gvrxKV8bEW1BlBQ37ioChucza924Dg1TrozBz78MvV5cJnQN9l4f2g8eGc2J
1PeV8RCLbTr4HpZreuyOODZiTKHy4sohrC/ZLIt0ZuwaRDV+Dtz1KbTr8fbAO8wQIiDbBLU8BnHr
+dMNYzZyvgSu9GQPlNDibnzSXIGMQ3JoSZ8BkX//8+k8uoC2F/g92vyOqsBDHlXUnFvqtHESYUiQ
vB9nkV3Eq2tPzOFrgyToMXmARgIveFwyDciCetQ4uHKt/K4uAcp0Jl9Vmp4IoV/OHsWaoMinUTyA
98XRw/RS98Bz+K6s7QCPRUi6zPwmTFBC2BsCMaidFoo1l6sYIQRc/nwij8fGsbqB7IEz3URV6PGt
F7Si7XpAn0okk6SYaz2999ns7SvI9uU1tCsu1g4TfeJMO57ZbVRQGTfyJljjSImer5dVrhViebaW
fOmqFlHLhhxhqV+v+58/3ouBcJLh7AbsEWUZPOjR1KKQNihG47WcKPzlLRBGb4PW608o7r42CkBF
iLwg247Vv23GH24HmiLjAIjJK9vUd5+lyMa0jGvmJydClBcvC5AUNFeRb2BHbwM9H2fuEw09u2qF
8n0ivyKOCXbAc7U3cIg2lx1ukkIAQ1qfeFnHZS2sCrCTgGHHPbqx3Y6Z4ampmnoUcoYg/EEnMk/l
jsKaBBWEM8iCnFmR7SptDt5Ju4QXzwsWId4fwHhQqN72yPPnjQz6BMBDu7KnYf3GyrAup1S5XKfd
HO3qSPG5nJx/StvvKBKE8P7W0EVWsBV9UQo5GpZ22WwBm/fKKh1csosGkAdMLiAgsRRNpwg/Abt7
sXwwHih73zFw2P3Ht1GrBuv1FXqo9QD9+iaBQl0FVZ4TW+H4RoACKWq7FB6kEFlDveP4qWYfezqF
LDRq5vHlwqm7HRyEipG8Lju28PXEjfdiFjd0LNYNThdARrDNn788MkTKLiuDCi/LRuAIswU9AmYh
VMcnXBcnFumLOcRoCA0BqNoCNbS5no8GSls7cSjYIA/35PkwpVD2YstwAufw2jPB6RcTuSmaAFr0
fBTNBYvJmkL/qtL0S+cp9SUSYzfmDRCF5c+PrtfHgm4K9hykeF/glyAaoKFPC51lr2p2vR35FVyI
+cU6L+7250O9OnnA3UIeF6i3F3CKmsoVipuYvKAW+jJFkgrKcDv+6im5vSJsKtCcEJUjxX8+eQGk
04DwBQqspbN6B1KDuICm6SlM4mvL/MdRjl5R0ob9GMIlDi3DgFzWApPlQsMgAlCHpSSsef/zuTsu
SiHZ3h5rIxdtiQZ0Op8/1kCiat4YD/Domux7rQW/tzB/upTcyb0vkgjaL1mwB7THuxhCYko5m7Bc
A2NLIeO9V5/kIGwj/lBz+OsvQhwGA5ht6RxXG1FxoPByw8qh49yiDu8Pb1rImO1HC92dwTNfPTsE
H34+DdtufjEmsMNbxrXh0bbV/MMVCG2fVS0tRFsXCEnlno3XQ9aQ9tBQQz7UobqrK2OvpmahZz8f
+NVtslEvgeVCpeC4m8SGykGWDVDKsJ/DM183646beS0aMJFOZA1bVvDyGf93qKOsIe3WhsMFDTJY
zC5vGPPvAjjQ5KyLde6H7Vk6eut9z0mwV6E65UHy6h4FwR28evRA0mO5L5WN4WI3QeVBWH6w2RpC
mjU75eb8+mz+e5RjTGFfu4TZGQ4JsHReLiPDIDuXpbqIdXRKJOXVB9qObJwIUD44FmpqVkt6RE54
cUE2HzpK1WeqzKlE4dV1iYIO7lVAxQBIeL4uiYHwfC0wbUucdBdZuNKLGXjbB9T+4XDsx90F8vn4
kPZRcOL8fn1kNFS3BsO2QJ+PzFJg+9sAIzdW+i5nvfLPEo+TTcKBXSx9BCedhK97O8zyy8/3xGtT
uzF9AAODuS3wAM+HXrmniSUzhoY+3P3aReqCB0t94uR7ba38OMrR1Do6WgBKAGAk2hd7eDZHaFGN
w56j53BCaeXUAx1dHVObAXfEsPM6Cj6K6EW1HyFwcSKGeO3qoKhAoBKB3i1IEM+njXbeqHSAB3J9
l5Vofc7FmCEi8+nMYS6EtsqJJfLqDP4w4NHV4YWDF08c+Pk+aZovXRw0JQzk+IfRmrD49SWB8hUM
7zdlPUi6Pn82iH5EZslwLc7DEH6hw+zOB7tMJ6741x4I1RRwtoHS2grDR6OMEevrGHtaRtlSIN2t
LgOdtXs45bLdzx/o1aHgYJvBNhIB3zFXZWAezAUV4N19lwKD1hL1FcDn9sxANPNEJPva6kPTDoju
rfPyYl00EXCOSAqAboUvRuFpGIC1BEpnP3+g10cBHMwDIQCIsKM1nmYSrZEBmNakgh0r+gn6jVPW
nKg1nBrl6FRycNipHPqRpRsETvl6JjseqvY/GgXYKpQTIehxzAnuq9Tjy4yzT/UrzUe3BDlUl/mJ
JfDas2zgMiCDkGsiKX6+2uRcrdHa4lmQKUd5FtQtzvbwVHXmlYWGoituXXBcYnA2jkYZg9gAUqX9
MhMigxbS4psFwpDxsI+rqs5O7NOXo21FoE2PaGMbv/CnWuNIGlnFftnruAsKBvamKlt4wDZvPBWP
3YmQ5uUUxjAwQLqEDQs4x3FC4wfw+PA8FkC7HKqaCKWG3EBY9MTB+spDxUCfIxyFqtRWQH/+osbU
AMeNsmOpgHxxeU91OOTxUM/Ai6RSyl9eFxt/GnUKFNOAEj4u1s9tj5BCBn6puBd/RYHLRYXrFnuq
HPP9734eEIJmtdXkAeT/zrZ//lwacFyngeYq1xnqmX9WXZ/A68JHP9idg9AzuT5PxyiUD5GD49nB
m0MLz9c2GNpcBBVyCeQC+Mkdit4Bh6lvk/bAbEsPUFB0XQHBwjIBw7PyKIMWKciBTTHP/nBKFP3l
60FbF5glBAq4+F7kzvUANZFpAEWIGuzZPbDlc12YMOr5fpGduvv5OXd8y6JLCblalJNwnKKjfNw7
xBtbkffEAChBSAoky5bIT6ZnqilrfA5Au3SpxC/uqq0zipYemEfQBUctaZuBH7OTEX2spgMqMhvh
iHSpLeiYKCWFRJTSdFA6/PkjHu+qjbYPcUq4KKCagxrS0VEeZ3zpM2krFHQYRSECHLBPQzIHJ07Z
lzOZAuEFiyOoPGzI86NhSAppIjUBbgYIQi/KpNH0ybXwtarjSn+OpfFt+asPBvTw9j/c8ahJHHPo
UQm2qBUHFTayHc702AkomYynVLC37YMX8uPOQjq3UasB80c7cEMjPX9h42DHDl0gtbNB08lHCCWR
/oymCF7ueLBCB63uPeiI5a4yH5lobMlMIG+aoU1v6jlcTE7YGvKcuqwjEHdn030vZPUI1zXCi2ET
RsdpqD6usr7Mav9dB7m5M8jvVWkeiSoMsSqz6tqHPMCXJGntLQLdhuYTKi8f4FE07TTAyvdgZI13
JMh66L/7bKgvof+p9aWN5QD4+DKxM0iQoVEnocB63dEhBmwr4e27eDL2EFY8OvcaHH87TkX8MNfZ
cGiq3sHQpH/SAYFQWmpWD2x25n9tRe9y64/isw8roUs90ubWEh/XKnRB2bvQ8HZPw87AaN2H/0xa
6TKK3Z9y6Wqem8hN97BfgzNNNrsuKBcBbGA+w2lpyZWNBIdiYVrrQy1tUkMfpk3HXK8zJGlgDW9R
rovWs8S26WU/kbbNm5A2BSNRkPfxtF63oxI7GpuhgB0mvLzc0HthjuzHXYWzUXsXReD7TbJq1xyC
WkALRmOT5tD+Hq8clMdFkcnO+0Rh6vpBRKiIQKczLmQ8Qn1fC8CXCGPhUxTMwVwshMBskxlu80Hh
YpzrYDoTDPHuhwnqQHVB4MeMmerqml4zYcEPiC1ZIf9WoxK5r5JWiDzlLKYPYdhATFplvffBqoh+
tMyCKavgPNyWOvXVI4RNery8sau/NZPfXY54xeYd8Rs1ZYCtp6lCp0uhxVgDIzgmfj4zA3uDdqXM
h+8cPliGQ5DcUOdn1QW+Fg4P4yojFAyWJNB79K/QHhN2avyrPjTBvINznj6rYCUwwEZs0sA2KWh+
BG3lJ5e114r5wlds1sAX4S4/0Dbm3tfZtFzvu6ynDzJk5GIIIOC+M2ndPgSLuAMBCM5kyowfAxfQ
Nh+JpSZvFRihuxp2lA3sXVX2ZfUneeu0WfezgRwIhJFreWVJUIGpJIaoiLwGAAOQa2CDu3o6sSWK
nn2d9x2v66XoLLybi4k7B5MVkdh4rDfzmFjNe059pnJIkjt9DtleaLR0PGuua7VKL5ebuEFh+1Ff
TzA0WwqbKB7nvUo5DCGTYJKFwr3rroQG66e9gxIuWD3wS6/k8j40i499ZLUaC9GAIFO0be/YHS5I
I/YQnFjjHc2EFndJvLbY2Raw65qX4OnM6ibrBWmva8ANuSkwHcFULHE9mnKdUvDAM0lllJtuGD/0
UKZLCwjAkPpz58kuPKN1JylMeGtCLlQ6jTckcRkAcDiXxiyPaucxtDyBj4dOI0fPZKbjOpeZooCF
wd1sxhcHlav2NB0F3UH2A8AdaD+Ars1ln805Bxp7H2GvmtLC1lbt4cemb+FIEkV7tjTrbZ2taVdW
cAxFn2lxSLVCOM1/bathDAsCnCkrOxxj/r5lE/TPUnjPz7muHe92oWesLlOPBOmOjXKFLCyJVU5C
UFXhuiJqP4elL7vhWnRrng6dfoykF9zES2V5aWDe7ko4pUVJPlC05RmM3MMytVae06Cm5CLlfv21
HnD7lcMYrGm5OrFwxDN1k+Wig4RmSYdq/dMKCW0v3aXzp3kNJD1EwkeThaixfkxGZqMSUBwP7VYG
nEPeCxB5d3BuYQ/JQHovD4HFJTu0+AnfuzCCf2tMCSs87gHwNy1A7efD6vVTXoe9u3QTPOEht4Iu
VQ7ospx32hvDpNB12EL2s5vSRZTAgwl6Tq1vkyvc7ajRYg20EDlVfir3XsvpG+k41DiziRgoFmd0
sWUULcEDq/uMH6aQQ/UbbBUI46+Q9PwGB1PBzmfYEy/7mdXJm0xyXFlzrL1gF6aLfxv0GrYA/rCO
DKcso9+ML7NrhE5hdMa4iT8lsJz2LsJpWNH0WkQmziINM2pIcHQ4R5SI/CdoCEB+O2pj/alpuwQP
Bd14GDCCFUH3C/WnhzWD7jtOvVXqswlXx1upeYALQq0mKyAfGkImoKJZVUzI295U6Nt8JZCXS/LW
txYuUP00hnndV1wffKjAjUVjaPIFiwzSNinuYX/nrz6eQIduHooVyIMoV1PUiAObh/Atg2BpvGc9
aaGIZ9XyVYEBYPI0cSMrTUOHaR9FHRNlVy+WQheegoSDBlHmCi8YLdqNkUA8OmI1fA7xjQHwBVVj
i5AuILuxYSSfvCEKP9uGowo8Q97ho4haCULRNEp58NFgPhtjOsA1rV+2FdVamsHOPsje+LGom5Lr
oXrqSQRfIxpbRfNsiOIe7mIAde3lRqvN24SbG7g8JH1OFUEtA5U7GFlGLoL0S4XKbFp0rF7CcoSM
/vuJr41XDm0oJW5l25t9HNnlz7XCYX2dBMy8r+A6Y/aZZPZzRFf5Rk6NByoE11gfU1e3TwTAOjjM
TBPL3qrNELlIOenq3IeETgOz88mqIhwXluawFcX9NpMeLzBrMxuWbpaUHBR8NuZd2Im+Ozi1crU3
mOy40NLhES2w5F4ulsZb8wE99C9xuoThZU8Vhc131+ko70Jo2lwwz7GogK1OqgpsMc6LZiEmhW0O
ztmimUM24iSAUVQJVr+6ZnMlg1yiwpAhhOB1hmwii93Z4JS3V0Cu+wXN7GA+BhVO+vNZS1+UkGuN
g8cKCEJ/t0bBKK9Vt6JhnyvGtNvxbgbpnNVN2L9deyhNmF04Kib+pAHUOr5OC0kqlB8pNw2ElJJ5
Hd8vSHLG9TNSpgBtVWBSItG9He1qg2o/Q82kgmT0MliNdB7eQCi5yKCJhzzCxCmzA7a+h86NSkgC
Y+JpXWb+lTcskB+p3wWNly/wi/RzipiE5m21WAGF70FBdL9NnNs3HYflbjzJ0eS8bid9UwWNuAjx
ZyTbCS8gPD5GzROO66ne0X7QptCMrXG+tKhC5TO8CYJ84JY9jaIGB0cFS3/vtYAy7aN4jQ8dGg0g
kKC/yfPJ4L+U2L/BVYuuDu7UGe8zD3Hu1UWnEQddDVEgsr1r6+FThO8mu5Rpcgj7abYH0k6TAmMV
MWnemlimu6pd7NtGTFFyuVhJPs6Q8x33UU19VTZrB61228rBz+C5Fy8D2kn1dK/CVpgdMGPCFS1J
zbxvVlFfeHXvd+dG6WV9Pwwzg992Gun0oVFkaHKtKH+cAQVcC19OuPzWbF6zPWwihrCwBsXRwq4u
vV+aCRQozGCsCwYR72pfL8ywIgyq1OSwRffBPwnm7K7uXX8daJiGQzKazJcAzYCFipYj++RkGH4S
UH9g72CPIPtDxFZxw5YRB9bQ8+licNYasLIBC92RrBGIGNHr+kQhGNYWAcoV9X7wfSUw33C533sQ
Nr7t3Nh882ULl7d2HI2Xz+CkI3IOAxtA75gudw3V3Z84EIN3bee7qYCV31Af1lAImgN0kaDfuiYW
LKCJfdtAFtEB6jvmK2QaFehCLEV1s9JOn0H1R1c7wOCab5nCtZ+jTrPRJuU03y6RTJs8Vn71BCfr
CamLThC5926VT0uK22ynWD+88SD+1RWGBLiY1QQDpVJV/nDRdZAjy+cxpHrf4ELYE4lyURkCOC9y
mYU62gFr29t8hLTFR7XGD9XqdAF998fYhhCzbLcHj5IJxNLImW9Tr2VuK4tvrpr5xqcLvxlS81VP
Gd/8ZMXVUnd4AD4OaS1x76jxlmGrv9N24d8qHkMbkyWmK1Nq+n3SsmHAcZT6XYGbcDw4lP/36KmQ
vZBw20IYsLZ/mmbuHwSJ7hfkQSy3E4KjPDY8pXm/wEFunvuuFDgPSm/gfZqzJHBbmQs+igjHkcrM
PCl9KCXcQcDQc7hWex9ybeR8FSkrrVv8d7DCW96sctDFMLn0KmW03wcuyz5k6D9eZggRipF2i8uN
Z8k7zTvyqY1kd2+1IXseDNG7IbDz2xmENwHXHP65Y5AByOOVQFcTAqAm2F7bAMOidL1gCO8PvGpZ
jmOLPtSAc9+3WbwWVbDO11HcNpCnGhBTEY/nCQD/MKc7gwdhC7zKtL4J5mQu7ICdnbPVrcXsge6G
yMcUcyqiB3Bc+JmvWvER/IllR6BhUES274q4WtKrhKBSgrUZVJCOrPBYSrp7sLl6OJSZ6MI6Pp0z
FLDzZfLeTGtzSbvoMFHnckBUQcCsIoWbEJW+LGmgMg6ZLlio8eAB9q+QKFHgMykoNn5aYdqIAmAj
PnSdhOVaUnv0ZoUlwX5Y0svFVd17R5IOf7uEILNLhssqyi4ImjHf3Dz253bmH7M2YtehB21vDXZQ
oXlj86WJyQPzwv6NGyDiATbOdOfIBFGUOaoaJKw28M6iBrZlHpZiuM7hPpT004xsM1+dd44uk3oY
DKq6a9OJXTCRNHdzP14iB+UOXVcv+8R7Qdk+WipesDFLYBo3pGdrLerSWcXPgddLLuFtvX5LUxKe
yb5BRC0DXmbIolcLG3adkLsmk9VZUE/kUoAafcYh6a1A9uSi8Jf6Vk3xeAtiJH/HOeRQitnIK7Ys
5BxlieXMUY2zbHZPBkCNPe4fKC6IxHxEOardwadxyiuI7XyBjcd6odB1fNPE6rFD6IXEIqS50FFU
jrPjl5Ca5Y/gnal3QP0GFx2ByldfoeAAs/QEc5zCHz7S/bwXiCiboopIE0JRahB7gZw+H7FlzoHE
egvp7OwymoF6LaKkG3JomGEBd9IGOwbx1VKjL3vhdR250Il/MTe2Oo8SJS+NjD9EVUhu19Rf8m6M
9CVksjysx3VRDwnT9JomwR0ODPrUigh3Q1KHt1RW36ZofDB4hkdkH2qAcG+jPi9NBrO9KBXJLpZi
vA/WdrpoYIx5Fnr2tulMiH2DQzV3fSUANk7CW6AxEHVFk/3EZ87zZUUCvJiKw20vRCKCeyn0YeWn
AYTOkeerCqu8rT768N1kyKFQJiucGfVcBMGUZDAt8dcz0HNwZfMF4iC54sMyHAZvnJcC4Zu5Y51K
SuSi/t1cK2/Z4c+PhyLrUFQoTWUgXRH1DdmkgPvxDuYgCFrToQkuE4W6ba5tFH7UcavWnNRJ8CcA
2e2eRdlY7WWkKOTgTSKulzrrTI7qUFPlaV/bGlTwSIpC44joirDppxYbXqdffByxElsviQ8uM0Fz
aOalAkYLJBwklxBtwQFiuiTMedShImsZij0sI22Wc6yhPpfEetE+ahnqxPEgfJm3sCLQBdeh8c9l
l1pTwJV+HGEEtBDcxGwGTVx6bFYwpW7oLak4TIN6cKbiXKah+0RE4FghRFIFeUPq8EGRGloaaE0k
HDlgME05vE7sFWhc1BXCb7OvgyLjn8k0TbfN3NqNXBPBYWrGqf2lIzyVJe62NtxPQ9ZjYQJqVxep
oMG444mK3kNYFUcbIJVclpakAy4mhJb6yqCK4go5Wan3MzKirByhzSV2YkzG+25WPMkzwDFojtt3
wlJA2+6xCRw8cyHvQsN8stNSAT47xaiH2U6iDOXXafwWypHV1TT6guUdek5VDqtje53F2ic402uD
elPS6/d0cigbd+tYPUSxXHDfDo7DNwuh2DczyFgUqp31o4J3ZHu+QIMYMG9bBfSKQFbOIDqY0hUC
X9DlPSSRxEUTgDQD02RE/qZ0Vd9/0jOswGBwgaJpBpdcluOkxewFtY5YnqqgdUWwQM6y7H2ZXs1d
k96t/bxJ5ItKJijuDG4p6YJUvKQRJ955P681JFbCwe7FItGocMMkxN43M45I3gHVD/tzutBD1qXJ
cBE0g9celDeSM1fFn8K4DRh8FGohdxZV2AlwZJhZwQBzmNczRNuw1Wtwbn9I+rB6qgVuHhgx9t1d
yvnI3kDgrBMlclg/QMmnSb9qdCbnXU0nD0sQxNI7Vc0pLUgQrCtqfgDr7AgPq7WIkG29b+YKhWws
QAj9o8KUsB2AXpBmhdJI2+e2lvOSR1M0YHcG8O7Zp1U2X61qQD6WzSPqRzptaZ9zrwOSMkD9KC1G
7aVIHltqgncqJab+JsBxn3amaYPx3EfN7apztTb33qoifSAKWwrJSA8w7A7eRwHbp9yzGgUS8O9L
WKXgAvHCOY5LvupEFUuX8bQIK0suKXKWrwL9GwvtEBd0uQ9Zcw8UyZRe97ITj/6Sia7oOXM3weJw
AJrEMyyv1q7rd1UUT9eG0Y6XLGwIViRr/Xcg4NX0MBk3R1CvDSKRNxoA3SKqQc3N5wEZ2UXf+Xjx
Zc+snhIIeEcGt8+kl+j9hAaQfDv0Y9dfCeB6wNpiQdOsCN8aNIHT0Fbfegdl3N2atZDFqVrtJXnd
agPyLXyu3Pt0akgD0+G4Rbk2oRJ5DhrXt8o0HgLjvlnCvM8CC7fc2kR2lyWwfb3qXUz9HFXRGGib
KsnGQ6flCOw6kPQBgFl6tKZHCACnq9wJk6lbOuEczaM5XtOiXVupb530B//Kg66qh3c7KWQl7WA8
lMZDaQ4JsNfIRG2PeYJwZEvPlzmDhQqKEhN5gFkrMNLGIjrcxwogtC6vwBnyPiyCsDjeLwv6AZeZ
o2K5QB1znm7HEVhcCD03wXwfjynyqp0JQoI32bbwQD8oXg39O9HEUYuVA5Pkt5ULvfrboLyWXDBg
wvRFusBgZo+DpR/ubTYHAKZpwbI/FQt1wooO1BbTFj6PSHyAMFPVnY+IcrMGB1ACgQnsPN5fc5T8
wCrPNJvBT/ZaNJH8fNHGKq+YVqUdzDrRr/42jdHyp4yRqcHxTC+o0nkOpqHRxaybpTlHdWbK3sM2
KAGCVLZkJbrosirp5xy5IEGlvAEPN3mfLTJcbtaR0OyONwFqPz7nMyIiEzFXozUMxSlz7rJYxrsF
iXT7EeXzxu4Ii0bS5r0PXqjLBVljeZ20AFXpA7qV4XoAj3WQZypAsaiooaaDFDK2c8aRW7olQZwH
a74wR+16XMacdrHoD5op6nYehDXoha0qQuCn5EINbROEgHX7oe0Xaw60X2ZE2wRXObmzAWdE5qDz
kOU9cMeC9aUnIKtDigHMZHsYq1hlt62YnLusVAb3iwRJPs9rM0eyDNEo4Ojvz4NocLfB6/GMNBC1
vENzqgr2cSfj+bpJAoU+fGZ6nV7ICnjaNTdjl3Y3elK0f+x89LruXeP1bYzrbiH6b/GMXyIp/l+p
h8/oij+lMv5/SFLcvDn+619kwBccxfuB/+PNI5qKP/Iat4/8xVNM/d8Bq4NrC4BUMYDMGx7kL54i
zX4HiQ2QF9gagHS1gZ/+pilmv6P3nAJYjTMXWHgAhv9NU4x//y6dCit30FsjtNajX6EpHnXyId+C
vbXxJTapPwAujvrcUKBMAlQZ4bk0zPHbLFn6yynxe5WPAny+H2bl9q9m7E8YbX+NhcMXur3gUYNq
+bxFy5dGdhxJ745uDiewNOiuVq3bs2rW9a3EAfJrPfzv41FgfbYOPvQejiVqKBRjZEf1shsRmmPJ
RzDoaiXIQz09RWc76j7/NRRwm0D54/leENEjTgmE6gO7i2B4dOuTcfjTVM68oxstJO+b6v+w9yXL
cePatv/y5rjBDmym2arJTMq2ZJc9YbjcgAR7EgCbr7+LPudWSbBSDGP8pq4KJAVgAxt7ryY5d3wh
ohDe9Wv+Da/9ODQhA6BGgcR3dOzUSLII3p3IJHJaVTduAB4fUkGrgsBdVp/B9+kfLIeHt7xI+Le3
l1TDLfz6u9F0h7slhD2gzaMBChwovxIwkABvIrw8O36Z37g4t1ZABL/w58+a+8vPoJcOyBGwQKgV
6FjxoJgKOtVi3Bf2mN/VSshTONT82JSt8wFIu3EP4llTb3wQzx58OHtu2lJMDzNXUm3++C8GKBL7
CTBCyJ3r5NpEeIKPJV5iLWlz6EP4BO+cul4h+OgMql9/MchTcEPEXw7MkAbIZU6NRD9cssMQgsmH
0s7t04xCDNqkHpm+ALFSorEKzEN6ELPf+Rsfbk2PYOsIe2XyNW7Ary8BJ3QRbA5xHEXL7nuGhPHQ
mlOZwJdEEiJroSrZR7x/vXsiR/YtGxQ6h1BLef/nswwyEA4lLDnqH9qPQn56IM1c4JpNOBY3Yj8A
Y1jTUn9l80IzFgK1LrA+v/8IBMkCVEKp2g8NrLDhPpVvcR4ZbBjoLC6wddCkcRBpK9lJr0kHWITt
WzdK7/Ey4VsBG5sVvd1X/hYg4kDxA2P4F2j35So5/oAqL9pV+zGH5lmPgv22g1fyygn+yl4AawKH
HADBkKaItNuiCwoF2nky7OFE7e5tm6lhU8msfpoAbEJjWZAjkn6xsgNfuaMWcy5A8oFCxlmjgZ7d
PBEq61B6bIepPHgg1G0Z0ta9VeZroGedm7PsduwECHIh6LBWOv2zaBuvKtF8hx0E8dDYqzL3K4Ab
Huo/M9QQN/bsoT022irPjqTAM3eLZJD/sPumj6F/lLQ7NAvYeBvWaD0f3w6KV+YBFGagikF5x4bS
g2Lmk5sxBy1MNF/su3KIqoNdy+hu8PD6e/unXjl/sJB4dQEtvTCUdN0soSzV1+Mw7UP0tYjbHHG/
PKJHcmdb7EQHvAYpkAhlk97DrmhNK+y3zQzuLXySkStRoOvBSX+5mWEhZU92SOAgEFC2BXqs3Neh
x1a21ZJuvLhUFhMFXCj4Daj7g4Kk/coIJWeRwe96JoAU1Q1gQB3Qc5tiZkCJhGT/9pTCDuO3H8Tt
BXIFKBALwllHHw+ynmdi8XrvTIEr0BYtZLu1kFMoVEZF4oLPnDrfGzxovc2Uj0W2sws43dxYTQCh
FH+wUnTVe+xGNDSsid05lqyczdj68lSUttPcRELV3xKG9/hOhtOUHQrUpMNNmfe5u+Gp8Ly9oOia
bhP4c6DkmPWMoz2d2NkBBusBmlzcC4adgEYsACJAWr1LYXPPt0FYWh8DHgL2UYRJ+lcpC1RunQyX
8U6WIZTORAHhHEgmoY6353CFdtC+Axl+Y6c05LugqoH5AJyRpw9V3tTT/YyyZvjQAvvg7qdowgwM
HpwM0feAiRBqAcnfDVfkYz+n2R3UmPhfFSgiH/rR5h/yMBkZ8EYjansD3oMlyms8A6Knwkv4S19k
hbdpIJ/Fd1ALxVHRhC1wV9CoF8VG9D5DT4sORRx2Gerec40nfGW5wPiF0m+/Fqj5B1sLmh/Wtgnw
a2iFJek2oQH/moi+gPwoir0/elbyGu7dRf8jgcj1vJc4fK0bGCan6W0StdkJ1QKYlJVYc7on8DYA
Q0TRPELVEoXXbS7n1rs4cmb1fUtRQDzRoIFbAXBhU5Qt2AniFpeadZ61k2op6go81NV2DnkDJVCJ
C2QXoAaI3h1OgPxWARpn3ToJqb74rpgrFBIh8otaUBf9zereTm/tBpCZfQ0Ro0PnJpa4A6/TuTju
GHwSolFQGqZBwvdAK/HwPXq+it8FwiHvQpL7gEUnkFCBSDLAN7uwRzKyyRe8JYCKwso3Y9ijgSvQ
FpWbOmTR18aHstWxG4WPklgRdsNG+SIjdypvPRh1ymkRFhN2cvaAeknuJ4XUD1Xdgty1mORmW8PR
mx8iTyT1vauIxXYOjh+5Q5vHe8gZc7s7YB6B63Ixm49TgeL/XVhJ+BK5aLmJ+zrwZFx6NPV2rLRR
Bx0D0nzKwex0tmHBUjiGstGJM5Vkp7Fo+35HULf+iVxg+oRDL62OGU37z2yqACyBGiRKdcKRrn9I
86RlR7yjeQlPyjr7JsKAD5u8msRXr2iovZ2XJBuVsrL7WeAkQBm4aIoPQAphjLFBRXqfcnSSb4JU
tAcgFlsfTUhCXJQRQz7tnBpLu+88EYwP8zjPpYcKYm2nIJJI74Cyb0O2TUN7dG2FhRbyFkVDQneW
8mDP5AAFIDcC0LvwFo5mgMbAmBTd4tEpWnIR0AGT3wLWpuVTP0YR2US+bJ5QG/THv1JW9e9gU49i
mcBpiDMjdQGZLJtkTg6EYqdvqzFNo20y4QBDzZlat4tHCVxXnDQRJy8SyScXCKlqgwSnCA8yYs5/
qEL/v7zw/5ZX9/XywjbNqpelBfzv/yktQHHgfwDOgwwOAH7AeC0ejf8tLbj/A1oI2PTAzAPw/avo
8N/aAsV/osujDXeRA4kLD9fvfyWQ7PB/gD63l1wYxYj/K3j892n/Hz2q19WPXt7gsAhESQM1D/2K
A2oO0vphxB6sahgOLlCPN/Ug1mRTr42u5QX2Yh+KHJM9JNFUbweP4TDjXbGS+1wbXUszc0XHMoGZ
JIzz5nwbSD5uZOI1N8/W7pUiyLXRl2zk2TOKBQ6Cpom8uEmA2BGQhGhlF6xUPK4NvmSOzwZPS/QU
A2ukMe2jJxSWnpDcBn/08P13SZfffDZ2yDs/A9fVi8s0PcLD6x7k1J3ZnLgvh57RgUBryvViYlmP
4EYBQFKOa5RJLZX998O12sRQ+xEPFPHiqanzT2keybvOEtWXyBoDUGdcui/q2oWFc+/cZBAw3qHv
wFfe8dcWRCNPdjlDEQ1uQTF02rJtwunNrJw/qr38+3dpeStEtJs+GbEgdBxiFgEHVYPuY7baOvHK
ylHO9gHUiWHHl6N1xOIKVTvDwbX4DYgzAcRaABs8+d+adn7yC/eH0VbShV+E3QVBkFROPDOs5IyW
bzM4jtnJsCjWPQ+BGnnalCWpEwu0sQ+1TawbJ4QJr9mna8Fr+RI4LsGdOBqcG3tg70DhM5xwLXab
qe6KCr3GBzQKQDGB0vPBGWW08i69ssl/vaWfnQzULXxLuKR4mIYC7SGHApolkcuvyQldG18LYAp9
BhWoLn3gk0jx3JiCjds3T2/Puvbi/yeMdM0LmNtCcLUr2AOaOo8OYPS7bCjpUcEQZtrYpFKHgfT2
D6SySF/5AroIhb+feDl+ECFXO0oaZ81w/dpfqoU0tEA9gGRFGyeQUO5SL4QwYPNnFNt//lBdMVmq
ycpAMWljUSQfEoXnhz8nhpemLjDFgEesgTUMY9pG1oa2zd9jaq9o6FyZFd0DD3qSoq2bsIkz1Iaf
vDzbAiSTrKz/tcG1mIbfsE1JOTYxDL3RLfZm9O+471aRWejpBRSI9KF+XJZNHOQyu4MKbrr1Veo+
vr17r3398u/PQg8vTFiUgc4WV+gIbGTkDWc6utNfb4++nDz/Vkj+3THavewOo5rDqA/iQTUAf8J4
AqDYit5R2DTt3v6Ja3+AFttu0qo0mcYwBvcHkIIUTDPXdGm1y9cd0qRrWs+PJSgHRzfKm23vVGuG
Tte+XItV8Bmc1gWRLm6BoPaT4tSy/IvJpDi/kSWX/s6M91XscMDJN4TK6VOXNK3ReY1a/stNEw5F
0UIvLIhhWHgbksdRrHWiXt8wUC1+OXLiZVVrFVMQZ17q7WGH4390VJFuo0zaK/HqLIH5+6bEi+bl
b/gkbBK368MYkMt5U0R2f9cy8aERgdi6QPX4u5Gw6mNWD1s1tz8BJ3ePLcywn0BAcTbW1NhHwRo8
e7mq/Ds7A7h8TFpwA9Mxf8f6/m+LWmqTNPV7CVBmCE2Srd14At4ZpRPdjdma/tHr+wcPt5d/h5c3
uZsJy46HAE8kygv/kMHLem+2hZYVenYwWIFiHcAmVSwc4NEADhe7yqqSPxIB+L+DAZpcL0cHWlU1
rTOjdCL5NzUMp1w578w+XDtz1OAWKQAYURyQ4ZPro/wxV9/NhtbOmqICX3ua6yiWlgNkmwV6RRCZ
vUnRfXk5JSVqRCkfMTijwb1/D33+ldtvicrX9ru2TxIZOjCtoUEcBIV1oQ08wZhlzxusr7MHm6f9
iiYP3YbE9v5Ik+Wf1dUtc1wRoTsFKbAYpPjpBFBqfhfNgm6ZWBURvbb59SPIg3tDa/EorhFWmyYq
zoEqjN5cEC58uRJ21UOJuOiiGE0N/jjWbfuXTLo1+7RrX64dP6UDyV/HxZ0Y5u1d69RfGiddWekr
p6duRu5Oi4sUAxG9s4vsQl3SgcpBnHuwVdTKG+OXevwru+k325C0kVAjc8NY5UXwOZ8owMGQu4O3
etY/iorW7wKAWW/KEur9oE028xHUQ7If6sq+mXljP5STaMGwDPz9CKLnN6PI1BWvYHxMStDKaDy6
KUghHsh3fvPJbGwt6vPM9zuKUmYMFMhNCDrBFkJ7nVF2B5nvl3utgkS0C28ypBjwLDt4tcUPqYpW
0q8rW00XbpthUjcNlrLx3OzBreus6BNw0InZQasr6brKbkDTzpxYoviyzyemAKEEVsxo1gMtCKsU
9gjQDfVjlhfiFmycpyJqpdn1E2gxyAHdzDuKwd1EvYfNFttkHTXbLih/vrw4qceHgqM2MTbjPWR7
wIdub96ek19+vq8EX7As9LNLWaFpDgf21o+5NxT3XTgwGHAE6Qc/gUYel7C32sAUT7z3CqDpwxoK
bPUcfItYVT5WmSe2tj+Gn1KQ1XzDVdIu2zCX4+iCAxE7lgPVAOU64btMeb7hOmmhZzEQncq6KOOW
+kdcun/PvrQNP12LPLvNQ/Ss/SJmVcAPQ9+lGzQ8/sw78p8rMNAv3ShJCQmDIs5Aij+HYbepmdeb
XVC6LpTNgWRleOnHZeV9AL7vmLI1i6IrR4YODSB+g/YdGNQxEuGT3W/Q+v4jgMk/M+JrAZ17rQ/K
oV3EkVX8PUN9sLdzs22iq+cBP132YILNMSHW31XngFgsprUu/7UZ0eI5DzsODoRTxKNXoU3Knf4I
WYY1AcBro2sRDTmSvHDdMImTEWZxhNfttphAqnj7wLg2uhaegfSBf8iyObabILoBbNLbMB6udSKW
lXvlNPL16EyhJNcmVhgnnvVjrkr4vxZ19b4NvPrGlYO77bN5XhEeuvaXaNE6NLbyxiAI40lW7B76
9OV+dIvecHQtWqOwJkVByzyuHOTzJBGPFu9XDu0rX647AUrYAAdVjwKF5E1wi6dQepBjoMyOAqrl
wSn4efk8JHlMkqI/lo6Cqq9trUzLlQXW8VIQFbF93sgkDijlzjabCnmmcgAuAiJMFjrXTRYuiRak
Wo32K9XuZYvOkJ9MJvw1Ph6F0CqxxS6dGiikmI2vxXIE/h0oiA6PhSTZDkyyw8SIvTcbfNkAzy5n
Aq0OsORkHoNd026oSKetEnRc2UZXulCAzr0c3gIBgbs1QdEF8AgoN1XZdp7t/Fj2VgK1lV7cgSU1
IeV2oSXURd4PAbEU04XRQr1LEidPPJvHkDqHOBTAuVH3R0Kr/9wLVIvsvG0tCGqJPIatBuSNvR9j
0pulYrrPbkkgCQrpqjn2gFvYyMzZSgkghNFy66DwdCajZ5c9hziHn4CbCjzQsCazduXM0A0CHSyd
M7hJAkEW7zsp8HqrW4hEmH24dhFD3F2BKlWNcTCofoMc8uKPZWgWYbqlDg78arQgu4LeN3jmGzT3
6Wcx0TWY/KsT40M78GUQ5F44YVqAkm498tgFoLS7ETFJUDC2tscJUAh89Ofi7AG/siNBx3ZMVUZH
D0bXtrlVInNlNqvOoC1P26Bs72a7WjM3Wc6v325iDK7dXzhr/LEiYI8Ovt+/Ex486EFlbO+LxJcr
u+bKT+g5Jw/5zJIQNABnBthwhiX61m/rdJ+N1rxSvriyuHru2TA1D6Hg1RkU7bOaxI2c/YPBnoeS
qrbnU7xLcWPl5RmiGtl5qlWy56NrlOxjdO3a4rlA8jb2zbmk9bccBC5U3IePb3/5tXlf/v3ZrRJm
bkAmUpfn1CrnWzbQ8NQ0YwKNH5Br3/6JV695fL12cQ11xCxFk/Jsk8b6AK5fkW1ccHLvQRzotxYB
rX1KHf/49q9dWWWdKNTzpu9aFZTnqZpiP/u7n41OTfwZ2t9hC+ZDEq4pz91MP0akfufm7komdOWj
dbFaq0N/Ei2D+twHfbEXHSgUjrszmhA9jSZoeU9OibG7GvJIv7T2bIimmQ2uHTsis1QLZabyLGrI
F05E5Qsm1OTdhY2jHTtAe0MehUb1mUIcI0zHDeRM1jzorsy4njbnnWp6Z8iacz4lHVCrTn4LcChd
+fIlMl85MPW0WQAD12dg854F+E7hHYhCKd8qLx0qUNgp+1HAdcDsWtGT6I61g5qaqjgXhXWEBN+H
Rhn1JyE6rJ07Qx86uVsP1Tkv86+0mf5qCOcru/LKuaNzwepBWX1Tu8U5hbYFHqU+zP/ynvXthk+g
wBvtTjAQXxxugH/nCSSiizPEGBUQtfNFuICvmw2u5Qo2nQClxsP9DFAEWnD+QhIPO39lfq4cmlTL
FqA8QKNS9LjPo7a9HwaAQICARx4F/hNXW7DQmuNUFn9mH/vfLBlLrcUxhSzTABmE6syEXYP3ODjA
kkDTBoX+H2bTpQWzx6hdiHTEFQmCcehUCjgc5pgdQ3qyXPdJL2WCwSF46p1g0HxsfRAJ3/7yK1tV
z5YrSF9CE6hBGCTOtI/S9nvpiewOYq7FymIv+/GV40I3sCqh3AiFD7s8F/Av7JMAMI9xze342tha
EEN+bMpI2Rdn5bMfKWmeetKuJFRX9qhukC1b0gNwNpTnlg7ivc/b/FMLvRgooeR4TdRZW11AsM3M
4k2ncKoSciWFgww3p5l9BAEYwkMAZBiOrgWAQtPJH2eBo4L3PzKnv4H6vzDcndrWV/7IG2iLFWfu
pNVuTN3Yz0W1f3t3Xllf3WxmrAoo/EBl8VzAIw3iVE2wB40mXLnIro2u1X9kFkHCASQJoHb4xcWb
BRKS4qvZly/b6lnqibe4nc7FUJzr0b+tex+qYBEzfA/pMtuwd7RAGGqg9etBdssa7koh35l993JO
PP/uSfKFD8vPsJeEP1pbjxu7FwezwZeFeDY4QQFP5sHAz3XjlttAuWTL7NksV3C1KyuYod0tZzs7
d1XyEQL90AITK0NfOQt00xIiIKLaB0N29sVoNRsIV0AKq+nE3QAJuQfoCdtQhSzyz2azpEXrokRW
gbaenetQRjfONEP7aOLJSrxeOfBdLV7TnhU+zefsDP5S/WWYRHdg8EO4EylZ83S7Elc6/4AmfGLZ
KLJzlUFcLuo5bL1a29sZTc8vDfpnm0gkC5epZBidTreqHtM9+DX90WxwLWwhaTo2femzM01U3FB5
k/TznxEr/0lDfmGqnn04+oci8QqXnXmloi28md0Nyf7Qn+vf0bXAzQPlVyqY2HmI5F85BLs79DbN
JkUL20BCOdhpcnYucvqU9N2ldKu/zIbWgjbxWAOV4wJDD+GNLOpPTkG+mQ2tJZkd8LWqZy07ZxKa
9B4sZ6CPZ4SKhmyHFqMNhLEg+kvIKSj63VD2t2jofzL7bi1AHcizoYaGoRPbeXJmsPc4sYzA//Ce
iF6ewC3uauXzjJ3hJeTuR96Om6SDcJ7Rp//i3j7b4YTAOCBzInKiVvWQeeMZ+CmzTECnFoAZx2rQ
BckpzICNEpBEi5k0QmNgVrQ0Ep6Oi95vys6ydlUcptCmamGXuILounIc/kIDPZuViQSDPdWUnZty
aQonmQXNMXslz7hyNf1COzwbPAV1OixdfHoGrjzwu8RrY2pPHCJWkyPQ9y+LnR3BMOXtFV5So1eS
eZ1tAF0uFdpyIKe8JRmFsUOdAZrsC9A2hX9Asa06TE0LSUPwPs2OZN0uxSYKomlBRk7TLOufJCRi
hwdFYtJBwdJrgWyPEEoee4k/yG6+9il7COSfeXf9cyL/akY9X5qkpiVoorhL/J+Qtahhek7/zK3w
n7F1OoHn9khFKsLOkOULzqXfNIfFDOKuAHoGTh8RZKHF1N9BjdawwKxzDPxERpWA78KpGrGLQ96P
m7yZV7bVlRDRSQYQw1TYvait2WOz5zx5aDq2krtdG1qL7SQSLi/hNH8CBeOpHPgFCg4rT8RrQ2tX
bqoGqINGFTt7cOCCzOf0SSR05V1+bezl359tHgtKmPCJwJ3rWdMdbGx/llFXmx3TlnbpOs7YZ36b
kpOs+tsCgvObRfFjJb+89uHatSs98AkpG5JTnpe3Re99hqKk4XxrsdrDMEYo5pKTR7PvdjM0R/S4
rd3bJ9u179auXZrChqSbx+gkrPJnatMEOBg3MZpxqnMKvAJ7exERPzfNADHUQn0JLGmEI/PhW/Vy
q7hR02bdUEWniU+fbZK+A1/EKD2jOqXAEyJLRosmp2z2yP3sqq8QaGYrR++vct/vl8lvUmRFC2c7
hovkZMPl6zzZgTgoEcoL49KSdxkeEUdo5Q6bpAqSY8AoecARV91ODQxwNkEnB+gLCvbgQD4QXjW2
8LZiFFG4aVQuvnuqaB6D2s2/wSPbY2DI5/47yauAbarSRx2HRa78mQ2J9ResPtXRhpIUBNlLqB8X
6KZvRWjJr2nYzAc0GOD2MZRlnKY2kRD+FkO4CZEIQ+IiggJ/ii1zhlzmvJ0gVbr1WQi1RlpYwwaU
mgL6E11wDx1I/nkMSSo2JFT0AJ+b/MRKUhwJur63/jA0+KQhMqIFYlNoZxP0YHu7dd3kVOcwbZ95
fw5R8TQJFbDYX264ifZ+AFGL5ARqDGQi/BpgExwibw++nMuvbQrtcGqCKs3l8uGNHUEyE4+928zl
P7KgZBcIcombt3/m9XCHxt/Lv6Efm46CnZSc7NY6JmHxYUBKv/InXBtbO6cyv3DyTHUwZbHQ1yEQ
0KJeOxseJdo5VYDaP2cQhDj50j1lCX0iAHYZzYlOPUgU6jNF1IenwobGsUs+wIN8jVy57LtXllVX
EwrhomQheKJTktfhQbgTA/hG2tuqn6XZttSpB36pelm2aXISfl9tfA/+U9O0Vja5sqahlkYM0E61
c+KHJxRlbu2ZQ2Jf2Wt+h9cG14LVUdD5D/I5PAmqph1UviFonNft3mBZg9/UJUPm9M0E/QAgXtNj
E0FaOahNphxDL3/QsywF4nDQ2Qq9LLaCCU44JdxCgaLOiOHw2lkQzKooYIACptMIXcFZRB/kWBs9
4fHt2gkAueU8ZbM1xg307IVf5NvKhjyt2ZxrR0CTEgQpYYtabthDamqAzDxkLHZmo2tnANx1KAzt
bTsuAu59H4O8g7qlCj8aja4X3SNCoUrcW3NcpN0P22njaFrDq716CgTOopTyfL84XmUrq1EiTqc+
e0g6mLc0NCueumDoH82+Pnj5E1Hhw+olaEUMASv+jsC8Z4vUzvtkNrp2DHTjorFOA8jMgSFw05VN
eAabYK0Z9+rdh+nRzoGUKWgrW20fB2nlfYUgJez0Bo5eKEvQ9JPIlVa25zIZv53G+CEtbv0ho4no
6i5uBSS886YLvgZl3Xwcw4m9F16LXKSWHjO5a/FrWhhH8KNh7dSHF8hFHbKIbAnUoMzWQwtil/v+
nEJgKbbkBOBNGI7bliqjzis+XIting8hh3ZVeMFhfKrtD3bLTV6lGFmLYJgYQGOi9UK8RuHwgqrz
cfaAnzCaFL3+nlUhLJnSCp/temw75bAKwiuvMzuU9fo7TCUA8HBdciE03dZ9vwU7zWw1HS12Kzca
Uf10yIUH9Y0zExi4GqVNgaMX3zOZsLEG0w3C43BPhRxwxLjhhGhRS0InGGQ3Y2hZfbBqKG+oUprd
3Y4WqBaHXEGdWuSSEgppwjQgG1HWa8fAMsorx4CjBWbhuJkPXwpyyeoI3tY5sTeZHE26q5hxLTSp
hMJngMraBap3sMis22Pi8TUv72tfrkWmgjg8qyePXGoyPMFQactgCWwWPVpoOownagJC+dKG9d7y
6C2cyE06e4GjV9992dt+FeKr+yo/2OIj/OBMXgUYWbtYlS0jqsKJXCyrPKm5OzRwdjSaD73yrkLa
TTPsfi6O8N4pYIDCAK9ns7G169S2ZC5Vj88eWXseIYAOv4qfZkNrUckg0TrV8PwEaTtksBqSn2lv
m53eetGdRu1UAt2M3QdJUwhAjw+eI5/MvluPyXEixdBj+0FK6b0sfXDNVWAE1sA20WLSpy7LfWvE
BmyDjaTWTTYZIcYwtBaRftJ1OQwLo8uoJrjnTHhrSE/NB7NZ0YIyL922hX00Nko93viU7IAINwsd
vZTe550LlWEruYig2ndQKIGay0qF68oppdfMcYM5PY3w1amqLsgfyNiYlIcDWMu+zHKHfGCySxS5
TLyGHTZuYYj9ryHir322FpV4R+PY7oPo4rXTk915M4R5ZGM43VpcwtNziGBj18azI8nGlu6TTfw1
QZtlkFcuNGv5i569R1ENhJ+rPXdxPtcfM06LwxTM7yOPrukIX5saLTr7TvRRM5b4gSYbN2jotPAl
RH5ltMstLTyhJYvMxPOhtZSm0Jiv7E0Fco/h4FqA0mywZ5UFTcxD6W4rBi/PqRjMLk1Lj89wET5y
Z3w5lcU+jbrw1gutNWLtsvF+X1ZbL5/DZNcdZhiWxTYf5RcaFTATnht54wCLtylqiL6vbM7X94+t
l9LhbTqC49ZCLwpu08iIwODbQ4o1egSAGzH29ipf+xEtdhNVwLMQsOa478P8wZuD4D7M+N9VBo/Y
t39hufVfmy89gJucgC5MIbHief1mclwfht5wpbyg/W+/b7uC7FpIZB/GyoJ27Nu/+Xpk/KZKD5NQ
FZCOLHei+5hEsFmEMeE3s7G1sM4CDjf3pK1iB84bN7L184PIPdfoNrcjLaYDTok7zwleHWyEIWI3
37Z8MqNXA7/88kRqUFzCU5stCo5pem68xHo/23w2YrBClP7l6I7PEpJEs0Kxgz96avg8SFqubNNr
C6qFNPpsRQlWVw+pp/yh5exB+Y2ZJKKtV5oH2FtZVdn1MbVaZ9PArs/i8xejzaJXmgUsW72Wl31s
MfktsZwHuygMh9YiV0rUMZRT9HEva3bynHZxx7PlSpnkyrmgl5jrXkU0RXMohsA3POp60Fr2oKCg
X6jQYDILU13mpm7sYuoWAmMTwjLLr7x7u5fvzWZeC1PbJo5wpnaKLTu4I0nwWfryu9nQWowS3CiA
YZfhZeyJv0Hj4OT3MLswG1yLUdq2qW+rLIW6wsQ3XpW/h7Sr4ZbRIlRAtkwpOCtDdUQ+5HPyBYLu
jeFaahE6trD74yOJLl0roPLv9O9oaFiLgRr1y6NFZLPMYE4cXdIMG2USVbfLIhjJGk25rn+DZIH3
oqtEPKOlYoXTKeHdo9nQWpBWiytJ5ZI6DmqcLd7kblxUOs0ORV38plUJ8ds26uKURp+Z5zL0P1lr
9MiBkPbLKYc/BlI0f66grNM+ZKiVwmF6JTSvZFC6+E2N1cxtjhvUGvwfTWWzrUz8zxJWDDd1YFgv
tXWGMY1G6ifAgKEdhM4HByIsgM+j2TWtU4zhezhAizThMXCu4iays60qy2olY1qOqFcyJp1hzAtA
RaeoAfU68N1jRkIK8X1qJmMBE6KXC1v2bsrh0cRjJw2geg2NA7hboE5otOF1dnFZ1yEMikUGYYbo
kSz+6qFlJh3ym9tNA9M6uPRYWTzO2XGmybeZwFXe7Lu1QIUsa9HNMLSNnSp9l1H+E+5iZgIDts4q
dnIbTbFAZXGfyOAcZaL67KUuWbmpr+wWXwvUqMxKYnmYFZ+T91Y5fBeVMiKdBrZOKA76LCduVmdx
3TYENx3snGGn4pntc52L27sN1GNdK42L0PoEn/WPsuiNYGX4cuflLpe+COA60LI4nyArOLDsxmsT
Znbw6pZQVg+zAwVGVgx76GQbjiyFP2z00WwnavEJzSaHVxRfbmVjvQ1pqTZQM8jNPl1n4xazSHsV
quQSSZVtO7i7wR9sMqun2DobNyhJPYECh7obj744obxr7fLBaFp09i1h/VzUvEYdKPOPrds9BoVt
mIfq9Ful/Akk5Sy8EE4t6AkItoMzsxGgIrB1Aq7nZWUOzHWA8lj0CTW4XaP8J7NJWc6EZyWmRvYw
I3JYcMnLAU5MbCKbLDedcS3NBWYg8uqRJJe6Iv1NFNlHMhVmbVhbZ93CUw2iPX3uX7xgDL+MfPJ/
jj6qzGbHuc6yrRsLkMyUexcAwMMDHPfsvcyjn2azrkdo2nMCc3b3gp7sUzA193OjzDJ0nV4La3F0
2QbfucBjsdnUW4eDcmH01Tq5FrwTDmvgfLiQwqv2yh43vgQzx2xw7fqc5zyxYPQ0XLwhvCfechG5
RtU8VBxf7vEWxuOeYvZwoZMVxd3sWu2hYCIwU3uydRmLCTZLNSSRxCWb8xy9mWzYFqI3O8x1TBLU
c61ibl1xcQlgYK47/4gmy2wb6qTgFiaI0JxzxIXUzn5MmbWBeaXhkagDklquXGW5trgMpbiZJXkv
k7X0/0rC4mmvUAoYTDOilnxpQjeFfaLLNoAoPZptRC02Uzf0xi4qxIVV1cEvo7+iFEwUo7F1LFLW
KzFCJ7q/+NyDt5ZfHCDfb5hq6WikyHblnLOgh3CC95TL/CFQpdmh4mrBmQ9d15R10l8o9yK2sUNp
306CUrMEVCcA80z6UIoKl+HT76WFYqs/RIaXp45CmqH6NaiM9pfWTcctDYsAtnD9B7MF1a5PO1Q5
R0GxvoxOBB84mdKt0zHDENKRRh4FmhTWZ/UlidRmkqA+eZZZ5qxzgHmYio7aWQ2shLNr5FcHr1uz
KdGCU0ZlSQG0ry+9P7JDCRWeHQtcw8G14IT5mNfCK7m6jFFSnkpoX/CthPN3uTf6eB1rJCOZSjU7
1cXxJ/iucsfrpyNk/mcz4I6tww/agilYmc/iUs3FHZ2lu0uhyWM2Ozrxb7KIGArHbi7WnFDYBubv
CIu+vz0zy2PwlZKCTvsjA586PJ0xNpx87xLhut+WFKzeuENteJHqWKw57K3Jbd3qIvr0Xsn+UoWW
CRg8gOTKyxwAvZxeUZ9Wl8LlYBDY/8vZlSzJbSvBL2IEuIAgrmT3LBoOtY1k6V0YlmSTILFw377+
ZfskQdPqCFxtBRoDogq1ZGUCvspSn3rGzRHYgKxgq0Lp0V4VS4dmbRYOm/7XJyz88OfTv/LiBVaK
7h9zCWbY1RRULuaz15VxungqcAuQbFhWqPqR136lCq7Gl5b2P+ao/8tt43YK0EvW7V0zF/3+Pz2S
71HE3N4kG5B1jLT0ZIuVp9XP6AF5+t1p6AuXxXJh6CNi7msVc7GQoU91RLKmGhwTi8ByYU3MqjXQ
5VSUM9XfUTA6PiFLcgtebEhWUkHdISC45iKBLEUV7h/jw2mGj/k2KCuekkokZaSLbu/5GTQ12wOa
FrcIZq/ccBuE1IVH0opoHQp/iDuRlstqjrfCjPSWANG1H7BuYqnASD4Ox1AklQeZ1w7HdN69KPzh
dNFtLNIeAka9VmtXHHH1Vi4dyGNU44aHAxT+V+9l5nqHKOwxFo3on4PNeyvKxgnXiMHIX5dOFFVz
cyjEXkvzwpfhntLBza3YUCQqzYHuYgs33ngsQ+L4omLvm9Nx21ikupmWXgeiL5bIA7bkCB+3sXds
59hwpGOujtoLq75o+3B7n5QBRuGarroRel2enFdeUhL/euKMHhNUWLyumDTh5sTNkvzPiHqrMeTM
5owOs8waFUvHkMNWDTvGrS9Fr/rC2/woKyWaVecEwNjh9OdPcUVFCUryv/5BQwON3+hCpNG1bGZ/
H5hBW56TqdRf0LtO5k8q7pekBV96xfQ9dA8h9APFGdJ9XgkLhjcRxhpVJnxv7N6gyo1ZfxTnoFs9
dS04XVc/PLKJN6C0TtrFeyn7tpLFPJCXbRz4+rhiWFk9CQ9ixveLrnfIVINYIYXYNTNuWZs9YDwH
zOzdFnRFDSI3YLq/DNut7P4KlTN0vX89u6RMlhBMX32he1Ccvtm4IclX6gmkP4mZhot+3D5+MmZv
18du1r28G8CftqarGUOnmBc8jb9uYazaLRyByy7acrhD0fIb6MOd3mhi61JVpk6WEaqlxdGOp4Sb
O79eb+SMV+JRYu26SfRaDsnRF0wMMz9j0HYjp+kQTY90xksccUA2EowY43dQuu+L5IhO3Nfs1MaQ
dfyz5VwM5HdPQGwgGIao1Zy0QV/spJs/+JL153quRrfvaqO/ghiEnOCj7Yu5qfsXrVR4J7y5dQrs
iD1LHbP1ADEDnHu4lyYl2HUMyYLM7WAsF7kmGMKbZtybHk3YNCyTN5J5bnfSHiU+Fm8/AnB9Frss
MV7DF5lCPcBNu5LYw8QkpnPd661HhYeOaVDRR+aZG0f++pUnNrJrLifw6i1lX5SHpBlBWeqRCQY1
QgUS4D8f/H/B3GtX0vJHgZQRgV4gHgvF1d+tHv9dVKkf4OJB9n5U21dI7ZZPnlea07aRPR1bNT/M
nIx3fj/X71W4QFdeduh8bg0bH+sySN7UUFIYUh//68ZBXLGbxNqk5l3ojx3spqpbzFTLJcNc/3b/
5yO4srgNQovZpFoSsrZYQvH+CPv6RBfAy90Wt6ItxcBdszLYJNvkP3W1P3a9m8ITsUFoYbioo97l
UESUn+e4fYIAxw+nXdsYNOZBRxu0o30RmKTPcfH4wzyq6cadu3Lgvw06H75BbRGefGzWZ8LeldRz
SvqJDUFrt9iUZuZ9wXv/hc11/NZjze6U8RMbeoZhzw043goVtHBDvrInOoOqyovbiV/O6qe2XDnX
YM5vUUTj2rRZUicynRMY0Z9XZ6+/O7ZEWk23afCqaijIjEKup+iC2XKi34yUyjcqCs1nRFbzjamB
K17LRl5VFfS1DB2QGEmvzMysWnBPG+B4ARV2ey5s+FXPEp8NW9cVke+9QV56PwyHU3pEbO2xsFa6
4wTBkWAL/dyi5vB+i7vJzdfY+KuImrpuJT4zNJq9zAhUvhfjVsskNv5KDq3YVg9WKxbP3MkVpD6s
Sr79+QpdMVobgYUyaSTqUhmk6+xHVK1NCrZ14Ra52MCr1VTlTlrkX/HgbSeIwIi0X6hbPoQU41fb
wlSP1wftbAriiacDk+0Y+0S67nYuVlh6gKBsXkc0BMxRf+kQTI9ycfNmNuyqREzE222RRdx705vR
8Azt9cHtntuoqwqiBSvm90yRhNEJ8u5/tVp+djoSW8vhqA26RgmWjgEXO4Ed8bs5uFtHjdhqDv06
9eXcdkheCGRpt7j6H0QEHONzG3YVGgLhWAHXZaaxfQgi711SmtWlWB9TWz2zMmLy6qPjeT+WP4Tx
v0MR9cOfT/xV/46lrVIXCgzGb8lU5vUSqZOoguXMQo55iWSnGdfe8XgksbrxY696AvyYZU4S9KIb
60iZQ8MTmshCv6OKudxKrG1ZUwPNm6EWYM/ZJz4iVt/O1cpuvYLXNm7FYhBQHBNNR2y8JPKuQ2uj
GksnTouY2q9eEq4B5jrwdRdMyJ4STN6faawSFy+D1ZNfXRhVW6zYBHavcYzLzMMgf8oPNyA2Vr9c
q5+Cj7FDqLQyyvOoA3292OYlPaLm05/v5pVTt5+8qvEFaGw8nsd6/kvO5IeIShcHiX1fIpCf9j3X
29DuCqeiG/WQ9IAC92/cNn35Y35auau21fcOn+eJZ57VhU9iocN7t7UtY0VnSgNVfNl1LL/WpGwz
lnhOxC04Ess4k9Y/dN8cPDf9lNadt6VR0joRM2Bxyzpx7aqw1BHPIVVdaDUPp5o0wvGKW9aJSd5x
86aK5ZvQ97oJlww9a0fTt1+7MWlq2YoqzsUmnkIF5frNkb7Ofu22WsQmpnWcIzcYUu2v98HAXUoX
0PiwDLPza387jibO2/HzFOm3rVncnLj90qnRlIQ1Is6lgLXzIH4kkX7ndMFteLGCZ/KTvYtzjK/n
3vK/sD1cUjCch2WWW+krTfzLWXsxyX2v8R62wQ2sg9Utw5SqrfdhV3EOTlp6ium6ZdCJvVG+/K8j
91uhBatbljkruXVhBQmnOQhg7rueSbY1cfW4tDto6Cj/wT1Wp3uy0SdCVfw3bFk97CN8T132oUir
lqznOJwo6PK9gGGunkYQGg5qH1oLskTHovfdHKsNtQxZEgKQI2m++Sjcp3p0C4FsjGVczQgNobaZ
kzhe0740JNXNjbTzyjtjI6zLYARRYRAy2GH7hP5HmAaMuWnPUVvtaO00Ztv8Pc6BEf0eE/V1hjU6
WYsNr9aG97EfcJrvmqwnQYb1LqTHLaLdK6diw6vbujGjX1U075foI227JoV4jUu7L6Y2vnrjvgEp
ZUBzoXiG+PI7344vbodi1YO9+YAUkxfRnIMEMm2PyxRhmzg+kja8mvMKkdkosPEl/mdJAHCLQid6
IRyK5aLAKOf3O8S6cxFh/oHR3qQev6lW8l93+RUvYiuBgvJmMBKDlvlFTCddKlmnDHOtberjfcNU
fBK+q8pgeCFl0A1ZOfFBpBMaGPd6n9bMnzDd6PaFrOe6HPuFeLwM8mRjhXd0OQArLlPBMWTNfw2+
hABN5rDPUT7WYa46k/tl5bi0FUcnYp9jJLthThZoNnlaP4dTc0sW6oqtRdZrDZ8myKzDIO/EfApj
eQ/CgszptG1E89TRboTIV5BDEOAsaP1Ub/TG0q+W63DaVhA9osigJ46Tjk2nUzxG/4Yj7U9HG8iz
2+Ytk+gDoeUUeUGOQPrx8Mc3ztZmA5oN6OWIwvhLPimcSUzed5I7XhXrvfYRCHBwwfg5cFhzylA6
8o/Kzb3ZeGZCRdd1vr/DvfXNidczS2W7OQ0D4otapumFXeBFcU1y9LB/7EMPfm9xY+NXLouNZw5m
Fu1sPo5c1Hx/6gBauPenpUkXSFunTrfFRjVTuR313AVHbmKMYfGy/No1/FYefXk/XnGfNq55GAYt
qqQ/wALfLS86qpr3cu3rr3QTFca9msExK7ARzgdIdCNO9w2k1vwjOJGgeTa5BTo2vrkMFHS9Vrrm
ySL3B68yJgMKY3M8fstYCQcZt2+wOg/ZaUpGTE4I4jS+B7YmK8Ke2A7A+jLiVGa1pt7E3/agpb2x
82t30zLYQ84tRj2wuICzyZSv5QMGtKr7pW6DG77yioe3CRW9ECoCia63vDLQZGHgXB1McCu7vrZ/
22yJJ4NuJ2vOdlYVzO9UDuyOeLuAeNUt/rbRzmXd9jQh45qHdd8/jJ7H0waMzCcny7XRvNEwGmko
TgfT6yKVQfA1ZLNbrGnDeXsM8m2qkhvEV5uT9DhLhyDiN27Olc9qY3mbYO6HflZbTqhZ7sIwEfeY
iu3cHhIbyqsI95OuTZY8TvRpEMPbVY833PG1jV/++09lqqUPedmpecm1t79LZJ1kQTXf4vm5trhl
rCjXjVPUkSGXk3ea9Xd/bVzYv2JqI3lB8RyDRGgb84j77anS5rwurRMbBha3ilRLH01bsHtDHnmm
yqIqee819eEWythY3p5FKmmIGfOaf2qJmpH2tI7nbUN5Pb4QCHFi7TkyX0U1fvAGxzOxkbyy7dpe
1s0IfRJPpHMHwN0k3YzHHnCoVYjyF61GZJhQ+agDkoFiIrl3cim/DThsWlXDctl4vRxZZ8o38RQG
bh/TnnDYWjPMECkZcpAcPbeE/b3z5qPbvi3DPPpI7xtko/OSAyvQhNM7wR3ff1vDaAZtyn4kashn
Rf4pl/iFyPWr27atJxSV46EFTQ22Pcqi3O/JNLqlizageaZl3fFADHntz9VJdsLPwHTnNDcFgVzr
6ZR7RME2ILt8RBfsOQTXxt2lhO/26tuwZhTpjKSV1+U7314C7T/XnRPsI6Y2qjkijVHSVF0e7/Fx
JxX54R3MTZSV/oZqPrq+bUB2nE/V9i2AwMo83Qy2rjwOv2GaS871sQuTb2x9jocu21cnyiGcySU+
+ulRa2jdjsbfdD6vYfTEY748El/Rd05X3MYud9AtmSNo7+QIbUUGFe1TtEk3rWBqA4dDKYQPmlmd
68Orzl1k5jNLet9x65Z1lqsE6coW9Pm+80dK83CJb4QolwrFK2mRja3VCwgk0MPQOS9bbzr3i4FC
zUhm851tU/3eX+rkga3ycCJ9wCe27JW1PGa1P+GcopicSzbzrB2Hv12+cGSDbAOqjiaMmczZ4H3v
Ndgtk750wtjEkY2xLaF/7h8eV3k1mE9+mcCv+07BXPQbwLYiRy8mo3KPzSHwdvQky4M7Rf4Rtwqq
dBc8KKdJ5SMF3n7yQNaeEFQM3Y7cMln4x6Qzc6Nyqkh3MssAFfGIOHGn4Mytx3TZulrFbNT5UbG/
lQHZ1ixvNQb/4wr//epHNsYWOjoJh5i6znE680NcdjXGEfSwn+ZIqaIqY3FHe/94N6xsfp6acT8r
sJw+Uu018H1sepwGIdXp4gx5ukayHLN6ifunspkX/0wHzB4Gvdpx2jyEamqEcMA01fJ8gEPF8fQt
v0Bmnza9gPWGO/uxRD6kFnanWgPC8V99cR0APumbss3HvkxBkWFSOkduZfiIW15ARcfW+w3qSEAY
92nVvy3b4VYy/fr7FNngWBFizAK+bH8CvO5B+rP3b72a+ofTdbfhsfxo12UGC+aTJ5Yf4K45rQGo
N9zWtorIc1T2qFK3x1NNQsyV+2NUZlDZjV6clrd7nGZrky0RZfwEEEIBPbA1bUzz2WFtBuT7r5dl
HNaSq5DoYpmZOe8gmDoJ4SR2jsUtJwAYCbQo28ugozd9Y3X1pHv24Lbv8Nd9K9osctv2ruB1Hd6v
c4XWYdIxFygJNm5Zp/DWmCMj1YXfAgQrKu9R952LeWJtyzz3vl3Dplp14XUnGUUUCiKhk2IU1ras
MzJJMiYxgLBolXyX9fgo9km4XHJG7J7nWA8RDB+zk024p0NZZkPlCLi3G561WI7Yo8CpziP7TIP0
GEuX9xmbtiyzBcXb4usF1yQOeNpnLIqdClBY2nqdy26tdCeELJIEa3bQCM/W6AaG5GJ9vz1wWNuy
ymQK2qDSMe5IxQHFZs28/TvMTZ+u07G6eBX8hmWcfLsc18AkmLYmefaS5u1GVzf9L7AN/GqeGBTm
0BWMZKExEuhF5eNcrn85Wb6NcxjqQ+8BAXiXJe2bcI/uStb/+PPS147dMs1hqsDm3u2m6DBO84ic
oM8azK09Ruxw3LxloI0h89avJRDZ6xicwawWPTddN7p9UrsJa/aBKAzCmmJI5rtIDTWocaRw87g2
sZS/ez4GBauu0BW9b+OTrt2EBYjdg50Hr628VtQFeI5IKvX4cWqFm7e1m7CzjukCSuCu8Pp9RlLB
3o6+5wJ8ZZBl+fWSCzTRIn+AR8SQ2hcorz2LYXB7lm1CqbEFDobusisSOX+e9+QDHcS3P1/yi32/
4lvs9mu4JOFkBnOZgZ+AIuNoIPf0xokkV9a23s2wa9dWdaorep90WRzW4Qfmk+Y+iSd+Smi5ngDj
9bIeHfH7P/81/7VBXvtzLJuly6HEyBJTyH7av+zjCvGCWpXNeeZMPCnh49cX/yKbOh0yHRRvP/CD
AJ9vWPdXMyTbh1hPc4Zxqflt65fqvpXN/kJUNJ0qwT6EzSAzA9XpbOS8zScIdqRt282nYeySe9EN
zf2wrslds5f/M6Py7sm+kcrtybUl0xZSQlZ92lVB4/i95Py7X/o3qgfXboHliBI6V5FHdFeEZELH
VoZzOmjgTv78Va6sbreceSeqARBLTM+PmJYhBzvSZnBC6zBiN5sXDn5IUrVdEVfVwyZHke20bU9u
O7cCBtnoKihZq4t9989sD5q05MwpKcbOrZDBmIWhnrrJwld1k3o0ecdD8Y/bxi1nxBp/BUE8Rfrr
918gzvuwB51TYxz7tl7zpB9UmyQwGtZU3ytPfQvW5Oy2bctj7CC05+WMI2l8Ot217Lwh+btzW9ty
DYJNfrmM6Mu2JjCPATEy9xc+3rjjV3zdb3J6zFtWKY0qmsCX9/u6y4cDbCjdweqsZZF38iLAldaF
uimTErsR7BndQv79kMWwBEt9nmcwgVPlwxc5HZfdCp5rpjBfoTVcQnAfMpAAe51x470jdi9431k8
lQqp4CLEJy9ax1NfH07C04zYveC97HQwwFaLiAxhujSkTgV1wj9gccuwjgOVDgIl76LHTG1aAmKV
RoS9dzvziwP9qW4eA1U1SXQToCnXfxFbFKR80k6oHOzcMttRHF4IwkhT1M1SIq3Pj6jbblyWiz98
5dm128Ej2GiCoK50oZNyj05knEUGulSICA9x8BipeXwylXYMh+z+sGDtvEcgAgbvqPhYq0dUoN0C
crs53ILPA/x0kyr2VbdpqAFxJvutqauLX3/lkOzusN95elcsAGXXzu9qzk+0Se4Jl1/94xbtyX+N
z9d+4+KefrpBWlARTkeEPwDq8dt5jcUPTbV4h85a89Zbav/lWKv4qfKTKUrbhbR5CBmbOVVz2L+L
SoaddP4q9swv6+37MvryVoPv6tastxTaMP5MQKNVCP8Y+3Tp8JrKquxyoSGqlKlQGXI3RIF46JCn
3NdsCPOIecEXvYvwDetbIKVWWT8bxuITmK36zMnofOsZ5kEl1NJ7qjjYjoI9kWBTHh1nS+0G9USO
OGoivMNzyPkdXQOZ7Rxkc25bt/wFZIxjbzKjgVDkUoOoedWnErqUjqtbDqMfgjicdYeygw8Zi+mo
5nQbHfMOm3srQplrAnUoUl+ysjSu+hgC0uENd3T5+1+zAuup12U97zEjqgiPNTOS/FsG3nHjob+2
thUq+7xBUUChKiBHhquioyZFv/BGxnR5RV7ZuN2nJks3eLHRGC6vmjo76mDL9B4mT5tUjvw+dr9a
amiLRiZuCzUlyWmY1JtlF7euzLX9WzYOsUERY95ZgZo8WR8TSCNnbe+HMOaeuaUqdttaYLSUM9Oo
oo/p+Emu4l3oTfqzk0HZjesWmnSKQIm9AN2CD24v/rmaQJXjtrhlrSuoPjatV+z8Qg3LTC4T753b
0pap1lu0DEmpvGdUweO0IU2ZsmT89ufFX33cY26zZgSHXoPR120hp01HWdW15C72w+az6aGCNLN4
z7c5dIOac3v8sVQjq4MlaAFemVXWk+FllMzlmGJuTz/upm6SBrTlxbzXJsPDx7OJTk6eAavbnsEo
He/NCsuKSPhx5ago+MEqb9z7V78C9ASDX192qVAD0gNMaz/MuZTDUzLqBxMmZwEy8CCu3UJQG0ew
dwOnpIQFtFX5hVc8x2iBGyUisTEDquTBeoTJZe3ln4jUDxWnL3++o6/GVjG3EQMLEMKSgmoNhb0e
pf067PQjAcfRvW5n/leFCdqPf/6hywTLbx4aP2QHWIz0jGxcFhyDgEMqY9OD02HX99NB1ke99xvI
RzczpElJWkxij2gh//mXrwwOATXz6w3gVOsaz71CFb1bnrd1Jx/YFEGhban03TR5cwp+G54JLSB0
DbRTFuhGvMSaiVwdnhsHArcxDh6Bd1ljfETtB1+EbP/Xdk46uDhbKxLb9IwR4hZtgoipu1ZBrEAP
0d9/Pr1Xn22sbeVtfA96Yw6sfXj7e6D5wrRbTePi2bG45dkBLthELQT8CjNPZUWbUyLi6c5t55Zv
R8naLOjbIYQEWjBr5+lv8Fs41XKwc8urJJABHdSQNIWoA1DCxcuUhqK7Ec1cO3MrDEN/vW5NVbVo
+O7fV3+YsmNtXXdueVvQUwYeBldQcJmCu2Xyvk1icYMeQA7nV0ujdd2v8YbvyUkSQaLQfBkr6tKC
wGtqOZBlMWsn+70tqo2Ed2UZ0wxy1eLe6bLYxFweD/yQAZFY7OPgfezl8sb4i9vsNre5ubrN33cV
4YGL9qN+MDyRjyjx3+pWvxo74mAsI5LcYKIBVN9FTSIB5g1IyPsxrc47QL6Op2OZUshYdSxsbouw
h4jvJj+AQNfNv9iUKh0F1j7ZFoFeR/cCUotv+2we3L6pZUayUSAmWYe2GDdWn5fRzBloiqsbz8oV
I7X5PlctjBejylqs2xynIuJvJAHZq9PWbUqVHUwTcgddcRFE5gkRU427Tp0U1hBvWZZEUM0NuhVZ
HhVACXDSpGTG2++280sY9lMhhVS7WfoNhRSAEGieBJKnxHi3MIhXwhWbUaX32x4ZEW0hVe+n3kL/
msrxRAb1qeHN6vgXWC/eXkcSRf+oLQ7Q/g8C/CetcAKZc5tJDLNqwdR3HHbU6E8QZtfZIsktbuIr
F9JmEqMUZJ+8mhBG902XgnhxS8tyciprx9zm+vBl5G3jDKpI5UengYaf9iByOxWb6mOJTBCMCdxj
fCxfMHWnVubmXGyqj9VHwVlBabVotv5Rrs1LK9dbxPmXN+2VgNaGfA1bMk5LMDQFyp6Deuo7xj5V
oa5PRmsoL5OmhthdjIHilOk6+LbNc3kjo7nyoW08WBJ6WzBiJqwYe2CVgZbt0yOe/3WyXxsl10ch
dBd5iCsaB+we9Y7ofjLL7GZbNiJM9VyqnW5t4XnBwzKUmLrmrpGNDQmLJ2BCopkgbGqX8KUNTHQK
xmW58QZeeWZtUFhcDZTSuEYS1m/8Ia736h0HneS/o4RTypwO3waHJdG4AXm+4C8Y5JjqWaLCp93G
WyES/6tn1iMFlnJAPNzR+h9VJsUKZVnHjVtefwH/jxDD2KLfi/bm1t03bXxruPXKdbcRYotJjngQ
syoGDKKcgzi481nk+IrbELF1ObpAKMQIQ+INqRdU73p9uMUfNjSMzYtc1wqmtNIhrFKovTR/9zOg
Dm6XxQrKTLSLIWqQugegos/GeOYmbQJWud6X4Nf7QuPdH1XUqULE0UciVomknTtJ1MfcpsNheGVF
L1Abqzq/zaLA0ymt+ltN5Su2Sq0cp5EJRsUukV8AYaDH+piOB69VQUbbwHPLLm2QWDgFtNnlJAsS
1X06jZkh/nTDS17Zvo0RqwKAfNEJbFHjH6ROR9oO5x4kCe9F3S03sLkXy3zl+bLRYiBfk+AZHVDq
J0d3ToDrzmbtzwjWcIFWxr7MVe/f+K0rFmyjx+i+NjNYzS61H8Le7nWiHhMAu93swMaPDZDdlpjk
bopFdvem+TsetrOThdnwseVovTpeaQOVOTqfMV5A772+/OS2uGW+4bBSTwLDXJQTM1kcVMlp8zen
mXFuCxKCK3Xt1QbfUAaBygib9MkL5y9uO7fyKq12yZPyaIotir+rbl8hS8iDG3f/2l2xTJf009Sq
eEJhBUoZDzIqpzeR1G6FFRtQNQAeHelmlUU3lmu6TPxbHY5u39PGUwHolKwBI00xJxN/3I6YnnZS
b27uxmbvaOTA2EABMw7o9qEP1ubcBatTOzTmNqCKDeQYMKTTFlCXq97U8aDejTV3Yz7jNmnHvux1
NxI0ztbR/EiC7ckk4Q3HciUdtJF982pi0oQNrnkfHBNarRyd8MMnR8bQxnnQxr81JvhflPSKv7TB
W+LYDuLFQFjtUso0FlWZtowkD8s4zY90mHiKUdN/wo6PKoukF6WKsDGFHMX4oPpZ5AML4rut6oP7
cmiSzKekfhfGc3TaZzK/51CBA4td6T906OjemYk0d+WMvCij46CnU7Af67kqy/Bu5Z08a76UJBX9
FD2weYW+w2TEcY6O/VPtaXU3NJuJ7vzNdFuG9jkmjOZthexpJbvgpRWBSrJt8tRyAsLTew7KA6Kl
UoVnQi7k0AJqpvdqajrg5OuDJWlSU/ko4s7X6b73cfklmn31MTpmNDh81D8/J8G4vwPdf/AI9rwq
JYR176BprW985SsuwdZvrI/Y7KrFUwt1miIIjpMe9I0Q7cpLa7OarBCyij1/QPtjEeNdDFbytGkl
O1NvqR6dvKUNcAvCcdhagTsaJAcmPnryl+mmW/ihK0fzG5iNRQ3Dl0LczRjPji0053ZVndPkOreh
bKqHYk+PVLNQYJNJP5EI1ItOh2Lj2JbkgCjUjoLi2O7hAwYbj7TC7XTLRmwgW713iUkM4qdjGXWW
QOH2vCajcYsKbCTbhZShC7sOMLnA6Cyc6dsREhqOB3P50D+Vz6jHWIMiK0I/r3qIua7B5hM5RvQ2
ks0PMEXdKwO5j328C5sF7IWLE8g65jaSjSzArFMAiIu92qts90j1iS/Vrdm9/xgeXnG/NnQN6GqK
1iS62yKq2FOIuPgftKHD0wYsXnrsJfncqnHPJsxp3odwhnd6JWGd9SCufGz0ugn8S/wrpwuW2H0r
Kr2GxIkSgL+bJo/K4Ns4tMsNh3HlUbOxdLFfhksEeYRCeV6lsyDZA4g/o+N06qdL6zTovdHRDm1o
XRKqNUZ60RRJXeYgMHqXbMR3u8o28woP5RoMU9kUa3W0CLYU0lOjqZsV2twroJBtCRKwBnM045Zi
YC8Cpmhz6zXZ0La622ZaMSagVBaSdK0qvHwqcgvlbGibqNd1kgzeyXDjZ6VmeEXBuX3jsbxmKba4
JAuPg8uhR4k82sePotno/Q4o0RlI5DFJBxTz8j2uyme1KfF2VFK+08kwphBbKIeso3J+uw1reOMu
v/4+sd+yzE6Au92f/OelaoeswoBSevjV4GSGGDr81VlWR6maqTPBs2zNv1u1/tPNEGNyeaGYnVUi
N1DxAVL+Z9Eoes88NWVh0rnZBrMzy2qEcl/td+RZHRoaUkHuRc03t41beWWNkKYLtCTPrTyea5p8
XtTqVHhmdlYJjuG+32h5PLcbRikzBr2bT9O8lS9/3vnrwRizqSFBZgndj5WQ53mdanVizWBmMCWH
3v8q6IzduJFX0CDMpoiUBipo+qjIc6gELbMo7OQHSRTmkQ4jswRdmXQDhdEKAtvEDwBHwQgT2NnJ
Gbwm+3fa1bWTB2P2a0wUJBP6SB3PCWbU7hMv/trPiVu1GooXv5oGEBt1OPNyf+6afuuzcUDrBkrQ
fgLkVplot7SU2Ulvt4FtZCT8eNa73uBn1jhTVXSc/nwhrngPO+nVXTl144j7pvb1X+7HIovaW7pq
r7+yzM559cL5zjb/eGZcV0XUBBAkmKvgvBNF38yDaaibI7HTX4LzqETAjucxpvtXJuiQ+f/n7Eqa
5FaZ7R96ihACAdqqqnpSq92eP3ujsK+vNaF5AOnXv1N35cZdXRFsvPCCphAkmckZgDa40tH4T0Xq
78RI2CVwv69DKatyT6GxsZ50P1T/loPk/3jVWNxzoQt8dn8YT926Ewi7A7nHBPEAI4dSjNOFJuzS
OA/GYkLvzU939gvCkF08+uU19PulLRC83Mc5MXPX1zitqGbDA1R0n2hZj1cm/l9K9driWZ0s7RHR
i5Xu6Tb5OWpgPcYGj+KPc7F1x6yCGGLY8+xBm6Y9ZGwnsYqq9lCTDthuGBTFfII34BgGUxHL0aMn
vH4IEkMEZT+wYttuq96nzTFrx8btRNhZtl6bLpigl5vCxnQ5TVHTx7u/ueXwwk6y+7LnTFcNRm/z
Atrdw3ojmNSOc7c7e97YZL5RJqULU4dxU3Ehc8fr2k5kVZB70bRLneray4+tQk8SOCS3mdslvAdW
az1tiEMeAXc1q+46/OMWHuwKPtr2uSijbk9Xtn0fVAnxKekm+CXs+h0KU1LnpN1TgLF/rM97Xf3j
FJjt8n3uIg0/2gmBuW1AcYi4AftjAU3KbcHtAl75u+rDoNhThl5VInXfH9i4XCM7M8SOV069XcAv
2dr2fdbvKWdzEIPw0J42uD06ftDzX/2jgocJbdANA0YHBy6LeTH4MNCp3TIwu6byWj/bCsW3dJjz
8FM1ke2ZT5PnNnW7puqgo9AEntzStujUSW0liO1sdtNqEnZR5VWKdS0Z1hQKKD8DMlbHriRuLWxh
F1V5XY2sG4xJ+2atDpNW2S1EefMrF8X5ifyVHWPXVMhoaNAWs0kJr8WNgTaxOkalLx5VHVY/YEU0
PhiRR8c9mmfXX2Tl8RlstXr0AZbUFAg2w7gkq79daXteOAE2iahmYTmwKV/SZRqW+4wSchPWE3NL
bP9LVf44AZRpxeFCMqfBSMBOKoW4JY3xHUe3rhHdk63EDTuldcvu1PzRRP2V0vnCqtgkoolGwbx3
bEqnOvvll79LsCncTpZNHmKNEWuGyixtw/0GkPsxnrX/2ykY21qX3roPM2Y+pT5LRG36uB72awoE
r78SQwrpZTDb2rEKg4VMadSP4w1sGOYTCxS9o+CEP7RrFvwQ+epEbgbN7FwX/rFv1EpQFBf4IXSX
JA6baH1vpqn67rZMVlxW0dybfaZjmvXLfj9mzRoDBX2No3pp71indeNdXnZ7M6Ygl/+rMz8NR34l
xb80dPByWWhbk6kTbEjXUn8JPfO9jDzHy8pmrcz1GkHYCVu+naYurQLeH89hx+2o2ryVLoRqvOet
Yxp162GFFmYMSeDN6UgBgv9yWdqqWOCDi6kjllWJ2DV0wLzeiQvPgap+OTqdas/ksx5Tr9orPOTC
KQzUtvcuWxEI3JeDC6rgCgq6fdrX840HG9UYnCc3KBaQmtbgKPX5BBnGFKbk3t1URc3tpia3Mwrg
zsvRqUegCxmUQ9q2wcdoqg+NMVfAmhc6M9zuqps+ByaoGoaUBhO/y4y4G/SKq6M7ZLR79kh4GiPx
jee6eFBzXiWsHUm8mSa7ciu+fsvjHfzlb9sKg5aPNkMqidr62C8Uu50GGfzTFlD2B5kvJ7FWVP8o
h6Jy3ArW4QanGZwAGfVpS6bpsevG/tS2bPzkttGs+ha+RF0tkeqmcBhWx9Wbv/bKrQbgtoSlr5eK
TGru06n9YtDgiLup1W5n2+aRiC6EnknLuhScseNI5uesudb3eT2acptGskHt0KtJjSXR8uMNwT9O
S20TSMZeyK1ScE7wO3aAMEEdM49dk2q9NGnrTPd08qKQmz5FmBtuBIQmT5RAHdNt6taZrsMu+y85
TxeRkbiH9OZYeG5AP26zU+rKqEV5pEv1oW59EU9b63Z5cdv6d8+KGfkJ7dKx8NtHPozrY9Dtn90W
xTqYTTBMhSzDJp1Kcg8Tts+NufbAd+lrWqcSr7BNBcWINq24/N6wOo8HXX5wm7aVHde8yVYybV3K
ZPBp9cxjFSIHdxrbJqV02R745WRUCoulSsVNX+WPvfZKt1Bo01IiszBfBVyl0izDoYR+2MH4m+O1
aBv9FrLbsjaI2pRF2Q+vzPZ4mSe3s2+zUoIqKMpCUoW9MpHTTr3pWJPy2W3VrdPZZTOjhXde9dG/
Q4nyZYRS69tDn4f4u6zlNh2lpKyEXtSm0sJI/r9OeuEx3PFOMIFddwVC8vqfiGzHBg3TkHxfzuDM
SH6fii445n3rgSNhrtkrnGPg3z8ismvZFSwvLyrC8mmqmu3gIzaCxZy3aF3IcK0PRdc7qWPwyK5r
c0Mys4fwFg/4/rjip8WlolfW6fWYEFk2Dm9/zgtj2PWr6Ds+bm2Bx3yORranK0C36uXKXrk0uJUQ
hwtYotECcahVZ/wUDeF2ErV3Jdj+9zNf+Yh2DVvtXBtoslRPZCL6AABahy+3rtMJNPEAklFquhuj
QVXxDhe2eMgZEvOaSqfCP7Kr3GBZy2bpS2AJwuBHlde3QC44Newiu6Zt6SZnzoHyVWx5L7aFHmi9
Dk4BObINHRQc9Go14Ju0k6liOs+fTXeVTfNf6/y1b2Klw4Vez+blwDl1m6/ooR0y/nEykIOMK7m3
e6zbsPtHiXrKDpkGn+RY0irrD/Xuz3ek39ltOGfel3ytcU5GlR2DjAYPG3QMIPw1yxiW8cPPMQt8
J8iztLN3PyTwcc+88kmWy42cOxXjfdopBkub7S32bANcbc+fVkoFeqKbjD03v1dp68xTEJn3gvIC
y7wc1NZ9Zov3P5eAIO0UvYf6zaxKUjzNTb0f53moHgE5d9IORyJtFeBy0oMnFACkRdTS59mE809V
i9ox3lj5lw76YPSWrXri6/JJVm13oEYxp4w3stseTU7DAtA3kI7LQ2kgaxriDc/xUFoZmNii8xsa
AOyLDraTCYL1EI75lUD5ehSWdtNDkhF2VgyyvmHT/NpA+sugZ+o0cWm3PAA7M4sMcYCYB5wLl/m7
2fedcjtpdzwWDcODsgOmbaua+wyXFJhKrofTKo7CIBp3VBnlUyb6/BDN5CAG7WaAJO1+Bx6HV5Mv
Ufm05tOPKajWmObUrT8m7VoU+kDhhM8J9aGQf8xl8wxD7A9OR98uR+u6DVrODIZWbX+IaCePE5Vu
ccXWM5AQ8wZfhXtpVDX9wTS3vZlmp6MpbdEkine/aqCjl66Qmj4QLytj1vduTUNpV6OF8GuDHAkz
VzN5DHGKPsGsZHa67KVdkIbjQrNwNQWYDvWp6I/RVJ7cPqcVDeud4rYsxuKJyeF26PTdxvRPt6Gt
apQ1A83XQBdP8HERR8bnDRLT0jjltVC3fdlT65phb3yCidc7QIaMAOw4lky4bRa7ImX7CEaDwudc
Cu0/alb5BxkAsOG0MnZBWo2Q367WykvHpsxu+7qHMw60g9wGt3rAuZBizmeRpXXeP3stXvcG7rjL
7Xq02CFXCkMPnKG6xd0Ga66D149um1ycK70/XmnMsgcc6sLFk8eDu5B0+V1vouLObVXO994fg8s+
x01f9uUTfP7UqfJLeQjbLTu6jW5ltBFtZMg0Rp/0uy36MWe/3ca1TqdHlrIYCdIJmps7zpd0wMv5
20NfqIykLb3Wr6IhnHhID/FA+z5sgzKugyg/DujsJhq+k3kNK/chK9Ynb1nWw7IObsRKaeuyzbjp
CtDciyfT8T2G/9d6yk1buX0MW5Vr4y0x28TzpxCLNhVbHddL7hZ1bLEKj+ArD0zCCsEv+wP19gdD
/dxx4tbJ5W2udO6x/EmO5bFny4FdfW49b/O/Sy7IPL7c/tGiBZDgBENnvIqrdv8Gt2KnZ0Rp61X4
Q7dE6HxDxhsvk1E5/O5aaL6/vUsvzfv8/38c20XzomZyyZ+CIS/j1jfVnUZW5lQKQDPj5eiVbjxT
sxGjz3qNScRPbba4oVKkrUhR11zlwQIIaFNNflxUHj8sc1BcOb6XFsa6XIkX9GNjsDD72HwBkvhz
NBe746JbV2veRQ30PxRSPEhV3bGs/VwwodwC8V9KFKQddeOv2C0BBcfQe9AQjnDaLLYORYcEKeh9
iWvVgH2U+XsQa7m4cb+kbVUU5u3A8zmHi7i3hYdeUySRxRge3577+ZJ75YDaWhQS8joQ8I+8tPJI
FoMzOMaDVOa4w7/EceWt+xUq5pGuSeCl8zj20B7Kb8ZMO9Z4tiSF9LqIz0rlT90atoedlh8nMvx8
e20u7HXbrAgwERBYVRClBRKZrVrvJInctrptVlTTvK868G9TAc8vCChGy90sNHPrHNlaFE0pV10X
W5R6pleHZiTiOGTbZ7dVsU6pmEs2gOkImq2cTllpklG0V1bl9c63tCUomqCGUxEeYFLQitsbNnX6
vsrofL/yOfwfOlXVjdNPsPm3HmTxsnwdIyiI50fPbBvsGBzVXaStdbGVWsgdZV7a5GZ5qLpsuoO+
5Mlp5jb9SOaRbLweSXa2Nf5pHuCitbYevbL+/+FoX4kGNv9o2UVeqgVHFQ3e6gjd1u6h3ip+0PX6
w+gR4ccPgEjswzLW2fIs2PhOAcF53CJ4TnRR/qHQnN+arQE6ZmhA6O72jx0N1WEYQv92UcVXvJ3m
HwFwuSPz+G6q4CMBRzk4UYq1eCSkqSDtIL+4rZUVd7TZAKEu9iwt8IMCM8zxxIdPbmOfQ8Yf+QEP
gkBK4sl0K4PhWGTFM5j0bo/j0nZi2ivVlmbZUEmx5lEamOS02J5XvvGFoGZTnroW2LrKpxFQY+Jx
ZvIsD+QWGWy609wCV97wKkrVSPUUK+N7/QGApsYNWg7X2ZerHkUaHJCARCk8HueDXqLv4Pu6BXub
X0TJMpJFrDJluZ/z4wxsWnkgrSeuZPDnXffK0bKJRWRkeCzUiMl1DbpgBneGOx0u1YnM+e4WHGx2
UVAYmLLPPEpH7qdqaCG0IxvHIsGmF21huW+rguQbHCN4E0NBG/4MgKrmzK05YdOKqqiH4H1monSf
+QDnKdXetF4rr7DkLmx7m1UkAvgMM9Ae0nwxH0bP/x9s5h0nTl/uSr2viJF7jxMVbMemPfl94XhP
Wcn2vsOzj/YdDhRjNyEeLKB0Rq490F7g1UqbBAI2c1uvVYUvui7V0ZSLvJmCfTo0mekfgq6oj7gj
1Q88FflBrEae3WvRe6dBROq2Urgv1ya81g78D+//yvGwWSMZJ2LhPc1S0fvTQy/r9iHSaLbF5e7n
p0YqNqCWyccvowbS9QAdKQoAo4YcwjEAj+4B73XlsaZiWGKoDW8PTb7PN+cn2BKwt7K+JbW+FoUu
nGSbzo4imSzFOMi0nWl7yoKZPu6t4Z8AahBu14tN/gGERpVcU5mWOfsnD/ofw8Dno9PVZTMusqqB
zd3Y4OoqAOzyuzGMV8Pdcn2bcDGZHXiCqZZp3gWfQ6iyHha//+Y28XPW+OedG0FTBrIBIgW7m58K
td9C/29yWxWbWWRgi0PzRUbAnHtJNC23JFQfnOZtc4uQsnngkSPbHPbgczvOWzytjt7Y6AW/XJSi
wUnY1RSdOWgf6l7fNzisbvM+7/8/1nvlNAAFZUbIzCTwisGPNQrconFwjtJ/DM2rYKITwdBTsD1U
mfztVcJxaCsam7kIYSSDo0PDtj6EYoZdGXxx3JYkeDnvohymblVSphHX9TFbIJRkhtrt+rbJioxm
jenQRk+NhDyDXzc7HDaE2yYk1seMdK6pDxmZlOzZcpvB3Qo0T/bx7WU5b7ZXgrfNJmJrYAyeoCXq
Tb7e6qbyYyay/aj0jghTkehKXXtuSL72d6xvCxs66OqyRSKbX9BK0MAAF7DJJv2Rc7++86MV8jVF
51ik20AsA77ovtW9SIfe/x611TtOiFsH0EZeSRh4BIU3irTFg2Mc8uXdHtbPb3+N8yF6bZWsLBnQ
f4jLSCLSMTQf+yn/ETWTW6pjA7K4KGaeVwHupanLvi28KD/vU0jdAo7NKeIBi3ZTY+Jyy9YjXKe+
DiHYx06rYgOy9moN+izD4CATyfgxYgCTvT2yfH29bbCVpqwIiopjm1SUJbRi1UNZVestNdMQKzqU
NzVZvJvWz/sr5+31cyBs8EGdzcA36kGkZRuijzmUcdnkv4WhqcDLzTFQ66e3f9qFrWSDvVQZSdSh
i0i3vg6fem8iB+UJN5SatNFe9Gw2W/BVpLsQED4azjaKxnO7B3wrVuz1sADCVXF02JQ65ouaTtPq
Ro6StgVP1RXjyEXPUwApHpWpb9sx++W25FbOH4IKWMNxk6dUluBfVtFzF+77la166XtaoaEGO3Jn
Cw/RWUC0RoVYfAT+Jr/yIHPhaU/YYJ4QqvvBXHfYLhHzu7gtwulrEYX0KTLTt44M26mr9/mEwwIZ
FLPOCZItJ0shLmywzyL9ycBTKEyhVZgf55bWNyD2OTJAbQ7SsnZBvu0iTMmWUVz6Pnu3+x29VlK8
foEKG5SjgmL04bnI02gs4DGw8eoIlSFULNnom/c7norcDE2ETUmCSu4ehNIPU07Y9CHkkzmYUPVX
LujX95ewIYtlTvymqhhPwyKSJ5CZwJJ1K4ZhiIzw+0fOCHAB2dZ9DtO1HR/ynv7Kl2tibJembZ05
5ZeQBob+cepP23IKg43eTyHody4nWtigxRpbfoGy13nJzXLoWMOOYaSdwpywMYurR/lQNwyronUd
o7Pn3dNG7I6jn6+8P9Y8H9t+XAl2iyCduhlrQ27RgP7HaV1sRFe5llDJriIEI8/7lEH0Cq9+jsIf
NqBriXaV1wUC3cRrP+735WZsCrcoKmxE1zjMUK3u9jDNJ88/ZioDB2CVjtocNqIrHEy3ldxgzXX5
W6xcH/ocUnlua27dil0GjTnFG+xF1VbTwZ+BEuUZC4XTBSNs8xuF5iyCo8K6r9sHH/27eGbMLT8U
0jqmW7uOHanbMC19L7ufx/7XDuNTp+pL2LiufA/x8gS4fBrN23SfrbK7gf7/NVnWCxHGxnWJoC7n
ANLVqKXJd5+RRzNM397+pOcK7u90X/wF6ppmCNnKPUhZXQfvW+O39/2YjXe5qSu3sG5TjZAi6MGH
2Rne5XoPlkMi9mjOD2/P/9LSWB0MBtlDEjYeSymB70cedjdhRR3VlmxsFx132fh6wOClnmN4vz3w
dneqs4RNNvIC9F28sDjvdR+25Rr9dqVWtxYJEuCXoRf4q4zAFjdMCwnXkkYdgEh1nLh1ky5hiC3D
uzDNfO/fsaq+1UH40e1jWkc0K3JCR4VZ01q+2011C+7eF7ehrdx1Bjuy7YsySEE2D49GD308dJ4b
jkDY4C2VFVpUrA/Sfs6+kdI7Tj777TRxG7sVmDYMhzIjKBbW4gQfxTbunCXl/vIaWoMdCOCOpTNp
v0ahwi4HyM0tnNvwrX6BAu6K8jbFc4CJ6yrP41Iyx5NvA7hCOfewDFhZCgvcPlZe9nM3zf/cFv0c
bf7IXPZB5OMUaZZ2jfgdjP5vOYSf3Ya2TuZYdjIqV07SfvRVF8OkTn1pmVydeoyQI3s5880fuzX3
hyCd8i6MWecndTS7HU8bGzYGko/IiwLcoP6Rt7V/UEXhhpkTtltRN+vSz/KWpmGmfjE8uSjleIKs
o5/D6Y6wnpLU39kz3COTiESOmaKNCwtWXWX5oEk6MyjSi1Whr5vLawoMFy43GxrWDlEZbWwk0C5V
B7bB1q1y0zIXNi6sA+CgpmTA0Cz8N8qLDw0k8p12uA0KawM89AGcH6QcjuBQxPegQ+vW+RS2P5Ec
x7WkegtSUkGCtOnkzRoVroNbp95rorwa6pymRdt+pnsDq7tq/uq2KNax7ynMNtYZPMoOjPHYjPy5
Rxv64Da4dSVvnYGou1RBKjre/qS1X3zMSfGv2+DWpbwPSmxVtwTp6G3mjur6fTcbt1cLYTsTZZnP
/HwlJN0Gb7uh0+AdpXbjnwgbEMboRs/6KUE69+2nVQxPTM+505Izu0T0O8MyuJjuCQRZh4NRWt1O
cB9477LmzK4Ruc48GWXzlojFBEnGgIHZimBx6sMzu0b0m1nKvgnDxCztfg8H9vKggM84us3d2ulV
lJGC57VIvHD9JBQt4yLKPMdlt3a6QAjvizDnSVnRMNZ8g0t9HmqnhIXZJeLclP448GVLgEAabvRU
1Dc6c+tuMbtEHEOIikyC0AQuG9/ytgRCsb/mkPX6RcHsArHyl75ow5omHWTJtuhzm3VOwZzZ9SHZ
c8DyWxkkNJqioyhGehjb8gqq6dK0zy8Uf6RZK4VZIJSfgsSrliRb8BLhC3LNkPLS4Pzl4FXLs5Z2
PEjKPtuOE9xHjxVdnGpaZleGwBGcbYanINkHMh5MN6sYUFO31yZm14ayJcVO1gzWQKxQ/2sCqae7
YvcL3+n9kNmJnAc5QkKZookoHmUpS5jz1G4kfGbncYXovJ51O5ad92NMNJR/zsJRTrHFNp1Emgyx
z7Y3ia9XE3fFJI7j2arNaXS7aDag/ZkGiUsCWghoRbl6UDL84Da2FbhyDQntXXkI5uBzxbqf7gZ/
dSopoFf9cqdH68Yo5ICCZKAFA+zNh5dXVBLHVbHSZ6lpDa2Y2STVvAWHOpjvM2+q3Aa3C+e23Pm+
5CJIOLj+tI9hK+q6Ea1KqFmoCPcsCpLcsDt/PTcVGjf9SmaXzdE2CFkPnCdqiT7pObuB/7KbJyyz
q+a16UWdt1okpKDPcPP7GG7C7eK3S+aetmqs2gigey9X+WGsgrOkbbhBf9ppl9tWvJxshIwwSkhq
yFDNffi1WpRTAs3sSstXbc7LDBeRyCKIcc8dR83PryEIL1wWdqUF5alGGeTRSRjw8ib3J/1cGrPc
OS2LXWxVfUBp2yGT6zywfkUvbyBG6BZY7GorV1AH9aYlSBazJmQGFXp3I5oxu9gadnieRtsaJBDQ
MjceW6J3g4RRulu2ZZNvotlMBkpoJuk3Ex66jFafpKCe45rTl0Fx2COIVsItOFGzoBBAkfJUN0a5
nSSbgUOmsplIM2zJXBAWt2WuQfOrlePKWAF9rtoKLTOQYxquq6TgwXjXtk3+w203WgF9ZmJWuuho
4vsFVDnWh20VjjO3S65o9Ltg455OwtWPHqJiW+/wbsmuPFZcOKV2c6tZocgPfxWdVDtcKea6UJ9B
IrlGZrs0upWNkoj1LOIVxYUhjzzzT3DBuIJtuDS0lYtOWpSsnJotqXqg0z0YvB0g9u/2+MRsbx5U
LXyYNkw8GofgPpJbc8r6rHM7SLY3Dx0g8ZUzLLof1uU9KZcxyZrdu7Iyr78/4TXv5TEVqy6oQgWH
IJDPN8QX9JeKePORbst45QecF/nvJy7GrNTLn0egjrqQnKlm8l0uy/Go+MhPppEe7hDaulUzNoEl
guemGrQgieiKb0wMz/CndMvwbOqK8lZvGlpGksLU/jsqaRvn0NFy6hkzm7yyBgxlXXkeXYv3Plzc
42X0fzoFG5u4MpZhH42zNgl6O/XnRhX6nRYUuppvDy9f/7Y2aQUKYrAVbbROwGvbPvYEIu4x2t/9
ScHa+rjTZnwux9zwuCmK5svbf/McD17ZTzZetTC4qsSYL0mn4IC8eShdS8+78XtCvqLvuT3PZJjK
Kz/wQuT4izgz026rR4aAGq4fvMr7IaLS7Q6zKTMDL3TYgyuWtFoelm76mfe74z1gE2YqvJ0McAlY
0TZQxWHt12eAAd10gmBr+DJmwPbXh2ztsCZBzZd7WJ2sJ9Sag1sOa9M7CWP9ksF5KplHMsWZxiPN
JB0Psm2wSpVAm8BvdKLCjsaS4J/cXNmXl7aKda+HQdYbbyCYONHe0ajZO46icTOXYzbFpvIBmgMI
dUmavBPvtLfGi6+NW7/T5k+MBjLTCk3mBAVsdVcKL4uXDRyZtw/shQvAplCYSfWz7JVO1qzsP81B
JUWsqrE/kLmQiZkraGS+/ZcufAKbT+HN3paFHJ+33INvczjH2Qr5YLexzzfoH82yafM1pE34moBm
H8bz5NWxqof/uQ1+/kF/DN53oRJeqVdcAQALGhalZnHTPGK2sduKs9QAArIkkTDwamZjhxal+OU2
8eDlxJulU9BlWHQy5my6nXpz9nSENLrb6FYiDgFezQUddDLkQKz4+9rEvgxHx9GtA9tleF6a52VN
9nJY4noCrrWJOn7z9tzP++K1ayp6uTLLtESdCiqToIHLbnxE5MecdfJu41ntdoPYZLBl36GKmedT
oj361NLgtybczcEKSlgvp9+SvAI2Eds96Kv5FC7+BlVC7vh8Y5vvzE00Z3OWzYnHtu4p6Nv1rp5D
NylI9hddJip8XFK7Trax72ITRB+r0g0jw2wF4fOFzbO5WhPN/Puq+b7mm1v+ahNWJKsDHvqBTkA0
7g7bDCGSnS6dW/iyOSt+R2hDNNaE+mo9+dtcHllI+e3bm/1C4LX0gv+P1GvgDRECrx9sVdIuxZSU
EMp3m7tNXNELJWKCo3Pi45nyptyn8TDIya0ct3krUR3VxvPLNRkk+awbKLXs/pXK58Kq2KwVbPGl
rSuseReAWVy12XPr45nVaclt4gpry0ZDCmBOSsgNHHJ/bA+Q3Xh77Auxy2aONOFSexr6ygnkBsyh
6Ud1a+apPpa6cuzJ2fSRkLGizOdyTioq/ZsJXdfbUkGZ4u0fcGnlrRS1zSH6BKbQnEiV7Y+et38l
a9tdwVVfWh3rzttXipJW+CZBR7Su77owV+9rf6jupzzg1/7IpV9gXX1i6VrYH5I5Car5riXs6yYK
t2zPt+69Bd7RqvP3OenISON59Ma49rcrg79eEVKbRVICGO7DKw/xsQzFoxnX6KTNApcySK9/BEwf
DuJ97h+GzFyrQV9fKWpzR2YWBD3UDdZk7MfgsHBfnfx8L48uO4nabK1AhxuB7/KYVOX0aEL5TKv2
Sjvt9X1EbVpKyaAW6c9oG/M2YPce9IuPyxL0R8j1jVcyhEt/4vz/f+SVvgTYQAk82MkiMP92flSd
9IJTF49tdC2Ner0epzYpRUbz0gUz6thoqJZ/lqrwT8tEu2NVbuQ+5xO9C6HY7ZQoU/t501vwjdWe
18m2d7/aaqhO3Eeh5fatragR+av05NivSUPl17zXZTzmo1tIgjPCy09RZFHk+Sac8EoY/gsYzwNp
3RB21Nbs7iqGNt58vsIGWXYxbVf1c5h6ck318dIJswJGzcuC9JHQSaAC9S7PCrhcrZ3TUz61OTBt
1Zfhkk1TIk2s97b8BXF2/x+nD2orGosiKtZmiUa0p7qvTVC+HzvpxiOhNgGGTnsOZMDWJUu5TfGU
h/dDHVzpCF4Ioja6qZi7SldD2CUgHMDovUgCvy3jta9JXIf6XQl69k2o3F48Qdx8uTOzlqO1zJCy
NZCOPFBShJDbVqVTEkRttFPkRw1sKbclWWjefUdDxL9bCc2v9BYubE1b45hu0dqRFl9hguvlu2yr
s1sCRb8rAeH1zgW1CTEgCi6rF5ElmdlGu7jTkh4E7XQOYAVuskYEbl6nYL2//AYsnKRuGn9KAFKU
cUe8Pg4gTH6lp3bhGrCxT5w33lp3+5j4fMs+lsA7J6pvyc0sN2mu/I1zXft3vUttDJTXQTV4l7lO
IqPIAaDw/LAF0ELWAfRp6qjIbzp0nmOpSaDjDFWrU6pHbYQUjE79ueYTeQhN1p92eESePOOGj6B/
cWfWNRjMvpIHLy9onO0hKFHEraNEbV1kDUkjHoQYXBWqjffsEY63v50Cn42P4iOFHA/B0BHv/FjO
bRPPgHe5DX4+i38kFS2Ud9dOBGsS7RqpBBWllwy1ME5PUtSGAW1lyXPB+JCotViyGKIdxWPeCpo0
RtIrWeqFsCGsy7iGEKpvGvTHDS9/463oUM4Qo3h7ef4rqV87CdZZLiDZ2LJ8GpOC6CLCwsMjZju/
HRSQBjqxXPZ3WV6P9xruA4c575sbf22yE+2a5t+3p3Dp51kXtqhVs0DZak3CpoMiqPzBs+GH09A2
YqiGWMjcbtOaeMSkMvpQifxKrnph0jbTphr2SlZsRhbT1M9GPNHVDS1IbbiQDgGZbGEfj0cc7z16
nz9Y7mbCRG20UNMWmeryEWcBDr1cdCUeK+qfbktt3cvws4WH4bYPZzfRH5N5//+cnUdz3Lq2hX8R
qkCABMApyc6KlpM8Yek4gAAJMMdf/5bu6N5+x3ZVD09QS00i7LD2txgZbtzC10KhCvSwcVBFcHax
Q0C37LiL/5Id/+41XgXReQBjFL9qHD0OsgbZzGk4+y+3PZHrbRv3WxHm+Gw9GugPe9+nhbhNU8Kv
xY2blpYHtSkvo/ev3EUXw+ltgjV+rZ7iI2CKOYbLz8W4vsQh+STH8i+x4m9ilGvplKkFZhcHQs+a
t+ORbIgc4FChHtxIo6zlfPt407O/FlGhbebrTeb0HHZFkpf5A2H5p9s++v2r/deF0qP0bkFSDM55
7H/a3mQjZ3+DM/xmOV6LqCwAsZGYFT0v5fqTSvl17fLb2k38WkFF8kZor/FItG8eWseiTHImdrc9
lKt9hO2Jdcjwh7eueTKqrXZD3Ivstg+/2khdnte2zSMKTF/3qPl4HNfbrIr5Nb44hgWQUyU+Wi0m
VTx604Lexlbl1+MqdRdOIJKG+LM5WsNx/R2ucrfpVfm1dKrkjdIGnMWzUOVHXzWfVe3/EtH8Zg1e
66bMzCYfdfiz+RacJhMfuj66Lf+5Rgp3EyfStO9PpHiru/WsvLjtOr6mCVPn2VQFeB6sLndqgK+O
2d+0+K71Ujy3pEXk+36SlJ9puSVrs/7lMPzdk37/9/91krDVhzEMXei5s/rRV2Vi+G0Ien6tlNLr
WEQh8PmXnk5NotyyZVvR32Y/wa9FUlsoxTyWlp1Lpj8WZJ1h2rvemFxeK6OKggEf1xl2jsf81U7x
qyqX227ka2XUqNp54dP7rmnzBw/orvD0tqV9LYtydRH304xlko/I5wZtfDLl8rYD8FoXVcW6XDUd
60sHe5ejVp5no+V/y4V/swyvZVEVJO+UAO545vH4OlXdbmnG5S/pxe8+++qyVGozFiCmEmpDeBdy
F/7TzMttsdu1JMkauBUR7QJIUkkyTONhm92NH321M71dcoDtib28M0tCm4ApddNpcq1Gkqx2McBj
9oKhDhywdepGdVtcci1FioBKzlU7bucpmnhiRbdcCqr7226Fay3SQliZR0FsLwD4Yp62+t6K9jYR
Fb+mA2MaupQmt/6CDQQBFYWUlsMEIR5ue5vXaqQK8z9zSfvqAtzZdhSau0zAku62JX4tR1p02cew
oqsvmLf+1vHmeyfn/MbPfu9i/NcNAU6Bq9zit3PVRiJZ2UQTZm4DjSHW+98P39p6Yla67ex4k4Uu
/8RvpTlwdpUNtkChdJB2+wvh5Wu+dfBFdtGNaew10pX2StU1hozP47AsFRwirWQJ3Mb+5k3wm0Pr
WoOUTwaHVdBVl5xE38ji7yy1N0b47CqWXSpC4XYlPTrJeXPamn7Zc8ztZ38+Xt4f778Uc665rnNP
4YkIk4PL2jT121yG9ENXj+ZFT/HffK9/93CuqjWqUTxUG/eXbV6/VdbdM0Nv0pTwaxR1x1qag1vm
L3HtzH3YSHoqo3b8S4ryn0f8Lw/nWoAkh8guy1z5S2VGl8nFtXteh+teV2uQsiicUt3WNE8CAzPg
TajtMGMNv81kHr6iLaC/MtzveebGKj+UUyHelg4lDgGDPn8oFz+AV2mDfMdo1GXa9GIPXqn/y4v9
zVO/FjjxYiRDjOd+RvMpWwl8xrulvI2+zK/1TSs3K6zdouKixi0BJPZQwgf0zwvyP7fPvz30q4PA
buE6xEFdXwzBEZwaqKEzoutRHi1kMk06gPEZAdzbdo/z0psjJK9wciAkX9Ip1uGuhzEFPDsGS8Aa
VYFNMNLRf+RVQC/wVTGHQk80Ky20QRKT5F/HVskHDKljkNzEcZflwYoXE7xHNZ6Hwed5zIt9xKLu
vmNoLzvTLydZ4fDO2/Zv/YvfvaurXDjvTWnbHo9TuB/dHF/oeJuPOL8Wk0uQ/0ff9DXCkpA+t9Ow
JGyI5W29zWtJlxmmaYg1/u7NBg9i/lreKGTm13Ku2PAc+QGmk3KhMww/vioS3SYe59dirrqMwMmM
SHlpl+4lLvIf4ZT/5cT4zYu8VnKVkrAKQ4TFpbEAHg6qs4e2uHFYnl9LuRxbpG+qprpspOX3i6yX
nQvy20iQ/FrNBZlSFOdFbC7CygdBKaQm1W0x7LWWK6cLd9UmzQW6yH9y0n3agtvcpPi1lKuZbLMR
Y8wFj/5JElQ0pVtuw+/waxGXs6YO82Y0F42cJFkd2mOwzLytAHHNAIYSPZDEzeQcWvKtHFDxwZzM
jQf0NQNYD46sMJkgZ76aL0zXl7C6TdnGr928TVWEpa6Ryg9db+8Xb06t4+Lpz6f/7zbQVazQk7US
hZoKSH77B+rdlNi+uS3uZtfarTFfIsAQGn3xcKPJxsbTxOvtpnSHXcu0uNehFlBynqvA5DvMQK6p
c/6mWgG7Vml5PgtwD4S+uIosu5rlKsE02Mstz5xd67S2oVHbgl10RtVqOEVq2zLXsdtazOyaHrzW
aq7GIlDnYQvbe4fGzJG6+Db5GrsWZ7liDVtbburchcuU1jbiyVhM5KZKHrsmBvu6gzPLik/vg7hM
+2B754Dfputj14KpVcs+kGJVZ1LXKrGh/BY1w22+3uxaMtV34PkEGDQ9G8KLh5zwb0QM7Y2r8WqT
qiGoWkWBDRCFfclrPu+qCG61f16N72He/w//2LVeShVV1208F2cMVYZ7GfLiDAVVm9UNn257rdey
qbYJSLkUVJyHZQyyoGXrx3jp4s9//gL/SSr/7RtcpeB821pOi0qeO9kz+Q2zB/JlrmLYnW4mOA+F
rVPBZ1T72rx8Cj28grC01pe1CKfnYY70j6Fvp2ofAkAPfm/FgRzt5w8wiaKPIYLVvQlz+ilwcXmY
xBanI6nNCSMBHvqN/rZRaHat14mKKQintozOEXfNQwOa+H1fC6Bc/vyM/v2YB9jvfwsJhBJIZ3IR
ncM5/9qS+iVAiHrbR1+lDwHsbPh7LHMmVbCeN9UuqRbx3yL1363O9y/0X+UVr+JFynaJzqBzOIx9
tmJLmeiCD4GZ/E2BAbvWfAH1bRZo3iMUK/T6qka17mRV/K0s974K/211XpUTakqH3Lt4Oxv0xD+U
rV5OFoenTtsx7nlKmw6wIRHCHOnP7+P9lf7b77s6LND8BJ9+a2EFEas4w0zreig4KTMgTczeI0z5
/uff85+S/L/8omuBFg22crAz+kOsGoPppQ6V7dKm80Gm4CiV1m5ukpVH9Yt2EQ2zYYkYRtyCesQb
7OGYkMTvulsG45mTKG34xUSL/liWa/wM6VdfJ2E7cexHR6Hc2Ga0/4jN3oPaZ1jUFo92IBrGY/38
sQJQ5TT6rugTqr24oGzwabOh3tVFXR4cBmq6KlF8Aq189euh5cR/qnhN7upKDDPMJgHuryvTf9HM
/i2p/s1+uxaR+aH0lWnz7exHH+yiwC87afhfiqW/ecPXIjLeTR1qF6U4W+zqA0AEdh+5sN65sms+
9Ga1f1Fa/sYTjl0Lyoq1t62PG1wNMMSip8bNbYb8TQdwNO7NDhon/wWogvY7hiOiXcmKnwErwyRw
a5UYNEIO8D1XN3Xi2P9T84RtUGrohs99vf3oQaVJcodH+5e1/O975lrQQ9oa7L+wY2fYYXxbXFL1
w18ysd+8q2s9Dye6tKJC8E6JX5LJmy6ldI4SuYUq7Wh8m1s2Brv+95wsSydMkLcMr6rkKcmHg5c3
6rXZ/1P/9UCiogEQnLGX5K9Gqnzf9SX9588P/9/FyeyajjaOK/BcYxCeoyqOP0s6LGduhbsLrax3
vdb1fm7UegYbdz78+Tf+bndelX86Oq1iKtvwbFF+PYdYqpnCFN5NKRW71gIGRbsW2+DCcxuH3dl4
HyQwCYxvSx6u4WBrLeDcFXF+9tsCxnhXIyLRs2Kf/vxoMObymytXXl0gKHg3lUHJ+FxTUegwLey2
YtnWlJOQJTFAJ/TDBovk/odBHTv2id3sAtIAszMBTMgoFuVdspW4D5okZ7234kmjuThVadcH41Sk
gxIKbbut7tegTAk8ecLPw3+2YDLAp5f+0mMb6yVBG2HcHqwoI/0dMIMSpalFTy0P4OHgrH9gZq52
3Rqzg4aBJ9n1tMZlsUyjOToM+qpdgdmGr0Pedge08e9gKG1Nov0Ka/PGRzQNXRFlwDcCDBfAtD2N
B4zAHVuiorsKbMHnAAjjMKObKeZkzMtib+LglzZk+5G/I3aqcbAJUPjDl1wu+UOtK/Hq4mV8bAtP
94UU237ecmd/rf3a1XDAFVX+2AGf8dUpRcmhwJR29SjHHssDLoBw7sAiN5Yk7yTfx9iUXdY7ahPQ
WfCO13JSWTdGDrkub+9MYIofpgb3vBTVS1Nu4V2M7+ASVQxLWvVBnglS2rS0o3uW3SKLhHWt3Dd4
nU8UiJnpIa7ypYb5rI8eq0jnjySX5liNLiDJaAKw4bYKdtUAirPmBXJsAbq1i78SC6SbklqwjDv2
KdSGfs9D9kusZX1urOk+R7HSdYJxJGpS6MfKDAruKHNN32ddOIx7q3QPCYghOYrJEkDBbuqbz01f
MZWyqljMpStiNh7nYmP0MSYLRPjFNLfz0Xb5wj+1ddPKHak9fn5co+W9Dh3C3m+Swh1bI4ITXkCN
v9JbiOtPzawBhmlmVH+GxEhwOz+D6TyDPNaX8VrscGzWdkiJr5S/CxR+NOGmntKt0/QJVlo0TCtM
VO1zXb8jhMc5HEk29HOtTwOcOYtHD/+5vcF6v6vWbt6PvOnv5lo2MvO94QmML6XPfOW65lmWqqL7
qG8l3fuYcbG30RJ3eda4DTWBBEX0unn0ksDWLmrztvjsYfZJH2sVbINIckSONPWFL1sYro5tRQ4o
HrLNp8ajlXQWoR+rPVv7udtjgFbztwnWxdsTyb0yBwPZfvOVTWs5B3e85mxuE4aOxZSUzTT5O8Zo
xe8WNKbMd7PpwNwFpsf/6vBMoueqhp1MsuJlRPvCRF4A7wtK8XH2eadS+H5DYJY0YKBH6dSvsbrP
vYz1q4Q2tttD6Q4uj6rxA9nmagIowbyEQ/6cTxjI30PsLeZ90Tah+QnIV49eHpKzST82HAvxoMZp
Eue6bmyDgqAzqDc0ekSXe9jg5PZUqlHvbEdyNHVb3U4yAet9Fl8qznnz2q5R2Tyr8N2e1lCF7RmO
QcOPmw/l8svCeG/CtCV80+58uBB94g4ohiworC1Ogyia4SePO8vvFbXl8Fp28aKOnEeGfNIubBBA
1r1cFBQZ8HtLlZyb/DN+yo9PTRttVCYzJ8o/GEn78QDkohh3oeup/1jJcBlhpYN1DSywI3LXMrE2
X959gSJkmlWBdTw6Gh+acozb+43roTjG1rr2K90Uc/drCD+/IJ26lo46gScsFycJBIH/0eX2fZ6k
xlTJwQZgkxyrxa360kByGRxFESNyh457qbbTErtp1mkZRbXJBrqE76frGJDpi99EPeybsW34HcNp
tEa72tS5PZcGI1VfplAIEICEjwVLvJ/zUCcYpYNsp8JZ4U4LvpN97jB7VO/yOO+jEwaWo+rV52sv
z8U0RbBUKaLqUM34/zO/bXW+Aw1Utc8wOu5pldigZPURYcw6uyzyE61g6mjN4vdbrHp/t1Z4MQ9E
hOgGJrocnTjgIsLcQBAbM5zmepz9T1kKJo6sxmhkYgCu0Enfia7Lmr6sgh9bN5Hx4ALA62zSdXJa
E1FEJNM9OOcupa5ux7eayYU++cqX3iY4aYwGZyqgrUaZSqCM1FdwWtqSLahxQcWRM/k/mOSdyQfZ
BsF49iDzLIfQVVLdBWUwqe+2ZkHwaQDSyO+t4EP+lQcdWOJOhu3wAV6Ey/hrYmSSpwLt2xaWRYQF
4T8hZUN35FtI6KX30+KTCIr/9qecpmmF9eXEePdFMtMH+9pANn1fDlQsd3PLkRwl1aRV+TYOYx4/
qKDqi9cFG2EqYM459/kntZqc7G0+M7Fncl30ncEAAUlbvgZRkTkWcqD3yEwOZTe20WVGF9u8oXbE
qhbTS1Ng+yw3LEadheIyod+3YqQmwy9yZZm9b45+TeEtFKxzwjw8GOSOiSAq7wwLMKWXbiByTD82
1/blm/WRHd6GzRCJ9Gy16ydVq7L4yGuoRH6OleFrnXWKiDHaC8NRT9oNA2xv7kCQc90zs4T2xdGB
h6fmFLOkQ3sci3bh+tjEuVl/OsjVcT2YiIf5DoOfsTOJqkQTLYnYnIkEwMiYOg6TgTVkumMKhh2J
j/NQ4rbN8x4gXNENXRTsoAsQqs8K7qM6PMhxGsbX3gCkEx3mrcXwcrKGUMp9s2PUDmsqxgnNcrcC
kz4mavV6EonwAVETxoDMcsgrVfflIcdcgA4yA/NO4s8oz4/8mU2AB84pX2LRvlnnx6ZJeBkU5lwX
71CpNDRB5bakUrMsMbs0NZvI1DR4WaQxepL0YD0pmxK0Om6jEyCTa3mUxAfTL3gdCXmYmSHNoUDp
SWXRJro57SXs20yymL6IzD6oZa4rNGUm4XfCTtt6qMRcslcCK5Z+t4wq/GU36YOf0k28PDZLgI4c
C1laDcY/MbJENBFlYMNDhXBDXWLN6HKEaY5a1mO0BfysQL1ecV/PrtznHZnoJxj36W0nYpJH9qDZ
UpK7tSdT8F05Ro9hGIT2oCLc3zsQuPtoSuNpK/W9KWgANP+yghWUokrHoCZq5/xJO+0xNe6mqcUA
BF9PZOz8Ts8jcLXNCMLhBIbAIUYY1X1DGxfCNXxl3qtTV8ZzGyeFX2K5U1xB+ZRsisb+NCOyxKlh
rBkTGBsuzwoaLN8miKrm0B/WcmDsQ7CJRZM9l7Rdzk7Uxj6ToAfCLowYQ7iGrRuA0SG5j4t/NOFt
d1RGngMV1qeCATCFEzauX+cmBp2s7bfSZFauTJ2ioO8U/lvvSZ8QVOHMP+WaY/5imwpSnBFZC/51
6HBzPULk59iHvNloeZoGhQUooE9AY2Ow0eAOS0da/CWqDLfxiPe3lM+biPpz2DvzA00nXIY2345w
IZl/SdkXY5/Mk5+aJw4u93gnm2K1jxxjSdHjuqC4+7JyyHCP0Ck6UyQTXICAp674uu5hO9bXP+Mg
ING+0gNVr+Eox/klGiH0fsm16/LvFn8r4p1Syq34lg+SCArB8FaIx83FtsboZFUNFN+MCg/Plcpg
uKIPV+zfrp+WIEXF1qxJTUOpTzCZ2PZ2qaF4Ar+pMQdWTrLHWQFLrMdcjJogoqzooRWQNZjYQTKy
m5Ri3cdI0HYKUmpcR17GujXNvENjIo+aY1XZ6hBLhat6kLmKi7SLPeEIzrZI/siBYONtKqZmpg9i
miNzYssW1QkD5/qwudC+SOtgn4VviDxuX9s6NCqZ6UjdfahgtFfAX0e59oHlZVUHySjWUeB+Jh3r
8eKItts9iKXFWKe2WdcE/55AXFVFxfjc44LA8Qchbd4tie6Nz/jaLc2PKF/Js9hCZO8OmL2LR5g+
bDjRWLehXhcS/RGrFvxTCazlfOoVgugEo2QrfQiGVqEZm8dRrO+EUJhHS8upVuMOH1wdS4AMlo+F
bOJ5uW/joGmf5jpfZVaNVUWfESgYilHKch30njgq5IcxRrSy950Y1XMXN8V86EeZ34VqwNhwHOkD
Qi5dYvSElrE7QILNg8cNYaDbNQzrqt51mDHu29MU1VHTIqJ+r+8VwUTuzWjb6Vc/20H+MwO18HkW
TP1EcorDbB+vDqDhieXLmDVAjf5YRTylBq3E/dCDNZOnncp16FMcPnxad3bGAE97CEeUXtuTdk3d
7pDgx6XKwpG7+WPRFHoeMnRkh1ZnJNwUhxPA2LHxKYr7mT2FoiCvpp0V5DIamYFK+epNqT4jMwZP
ZCwb7UHnmcNVytQS2IqAGoXSahhlRegHwLuGeLgvFk7ferg7Fk26WGJZnrGpIYFMnMUkwNc2CMmc
Eb74sUzKbc6n+3aZ7WKSIUckO6LdRSu26xedN9+UadS8K7Ejog8KX2I8x62coypFy2fIbNusYxL2
qq4SR8S0pY0HFZch3W2q6a3GhEZwWBXL0TuTC+nIZxyyTnTIXUm57rYiAC0wiTu2hFHSNgArHkRZ
RMX9unScH+cRLsI/JwWkSpEM2qHd0m/oTEQvfWTL7s4Bi8liUABH3KQ55YnsyhrXI2oEZ1FVZYoM
qAl2ah6jzHPNWdaVdHk1syIHyVj46MeVkIws+GfU3vnPFlPVzX6wrb3HWhGXUJUxmlDDStJhavjJ
8XX6aBdRv4wyKpcEPLMY6RoKmUMSoFu0JhS4oDr+KMJwQRvCNz+57fmM0jokJ223bMmiY/GsJqRY
CEmAoQuQFh4MTlpI0bYQI3xz+dTzDif8km/8bGrXXbC74J9cw+Iahe54O5VAa6Ri2AZE3/N0jOiA
AGXpooSsyqVQUXcH20w6C6KtP/Y8yg9S5/PZGhxQKpjqtHHwcAsCFGyCorEI2CCMU2HegX6/0Z3s
4b8KJl+ZKsbnNNJ9fZimsHntpx6HFshimc1lsAOLSiBE8DLhav7SDXGJtCxE4DQg5YbFHYVfL86M
kcktLQcxJ6oOY5T5UfAYrPjMi2nAkoPwHQdFviOonzA8A5Lvh5J2yJjq4bSS5fsQNgJRo0bC5iT+
HlOXSxosfY7nr1nQp64c2otCiIAsIBx/ta0IPjUVjo/QkOm1qvs5bcNOPImusZ8st/nJ6S4/W9V6
nCdtn3DSCpgTBnq3Gg56SyCc3kE1jrCpiFtyxKTxmK2tRUgHQ4zh27jCArzJIZ+20Il8xNQYuk2C
673KmTuWDYJACO8WWNhHxOWA9iFtXqE9OkDjJS4M/hFwbsfRcND1JGgiOR+K3ZKHygFfFS3/hG2H
ABjJbfjUlrVB+i+X5ifEk/TYh2T9EGLw81BrOZUYedjw0LSJMm1buoNpePPdT7O6jEL0L3ppGFY+
M2imCFSSCyyGfRtpcLdtEx4jq90OsGws9M75Y2W6dUvXeJj3jrRlkdA2L37qyplHG3P9tZ5LkbCJ
OLfjRVB/rny+rPvS2V6cDa3LvXGDGLMgrPxLpHXz3IRV9JYHjfk16YU8dbNAYBYr9WmrCeH3MC4o
HqfO56eZFTFJFpAnMgymIwZYy7E+GDSB3gacg+1RbChzZbbQ+cFG+YK5zqaiRbqZfD3mcaCLXU0J
mRNJSxtkTV1HKG7BSbRD6ciOPitxfe3yLV+D194tuJcTU630EoRyGz6zaAByP44mYnYV8ph+h2w9
DJN+i4sHvkkNg0lRjrsZhTwUkdz6ndLVvQroDe4FAewN7w4pItLKCfUE3JNkN0jVvYCiBsZnN8Lq
5FdubNmkFDHUg7ZsEZCUDmGRyHLrn3SAEHPY7HheR1Z1iQ9Uqx/QDWvKhw3hr96VQ6gfweX08PXW
7Xs6UiG+SBWu+jchFnmCzq/eM0G6X/lAuw01zzk/Q9tbyMQjVo1SrA6r04rWo00ZROePXM7YRvPk
aJPJIAIEoOrIHO3ZEsku6WDRDTBsLxuHOU7L21MF58Np5xxv36HkjUEE6aLngrW9uCfdoH5QaXyR
irJDQBvYxb3SJpRYxegA0B0EMQhTJN5qvavUOnxDjNd/ybc4/1m3HY+SQBHNUjGHCI2L0U9Qgy/I
MtN1iqcRm6WnX009jw84FIK3ri3mnx3ack+zwvBgQmmJNUnmbbif51ic50IX30U1RP8gZJNfPHUS
OZn2E7msoJ//KnLEbwlrwtVmGnHSw7T1xZaGC48vge4ZDvOhZx/KAdFbQrH+i2SbKn1hiECKtLWe
9ft86Te/13041ScR1O7cBu8lEIlfFif4CD8g7nQoalRtUaUckxDyi1E6hKN8NEJozDBkEKXj3E71
wxDREqxQ2WAg7alfJE42FeL8e9q2MSdfF0R156hbhl0JuJ3INrqg4gr2URnvIPAYXoBJBEWfhouK
YEWT6/h5Q6/1iIoHcjMcijRHYUhV9V07UNqm0q8EytwW50VRt4J9KXQTP25sqT/WAahi2SaHvEtD
OP502dDm/QbT9Wrp25dKhNv3YQCIbaGqD3dkdf4DH0LyjcAt8VB3ajCXseUI/6I2LPvjOhvzWWyG
TxlFPvs8A6b5025lVR4hsdvGtFtQ2tsLh7FNDERU7rWCHPoRw1f+oZGY2tnlUV10O9QsxJR65CD6
rFGVH4/4ifjMIDHyBy4D2J6Hoqvxnqhpdboo2jU7IaAxTgsqC+Qc0HwM2dCF/DmeV7xQfHbRJrLw
2yN10C4nNS4LmHnwBVdWDVimv8zazm8m6vsuadcK/QzRhupAw25AAWVdEYSH/QwV8mTKWaI4q4us
YCvZdoYvuj6brcJOLSHVYCc8Ny12ER/sycTo8M1+COiJ4dG9kXFG6b1CYHIfc0wm7HPa9OtJlmUd
nnwcyq/dWE/lkxSG+WQsN48NgZtNtCcUD4py10kUyI4bWSaRhqNTl7xYVkyWwKcEZW0xTcEjYq91
QJYwDUWqpoUapHB2mrO85e/3L8vrOD7qQZdfQkOL5jkegoI8yzVga4oAvV4OpG/AaC9XGTyNk7dv
5bAhkY7MinImkC4leitBGHyvCokIBJifXu+CoYEIm3YdH+9DGkYDctqJLplpjXxsLJn+6YbRgNBV
1vEOGR4KKxjtaSoYQRXVWzRZnslttAxLfZ2KzAtEBh0Ss3qv4rk4dBi3lElpIvJ9m6S8R0VCicPK
2/WEHoiz3zlcNj9MnXbIhbrc3TV0dO2TLDg9oQT5VFQzfww03c4gw+HJ1muN2cqO5RLFRu8KfvD9
AsmqN6N+beJqtQkN+HRyYrBhysyiDxsDwf7rAEOCHW37DgF+Pd81oQ2Rpc+Lb7NoiTQ9EBk0X9qm
Z3GGqLeroV2v/4+j81iOG9fC8BOxigkMW4YOklp55LBhyYlgBMEMPv39dHeusmdsdZPAOX9chrM2
a8OVvLCYJUPjRrkCqIyTTjkUhNCdOtxcJ6rnZGKy7BLf6+ZX2RP4wOmydWfltMcf6dFXThMnAa+P
g7uOMyWx2H3vhOboB+WNmC5E1U9fmUEWw5rtagJHkllUvsz24FBr7vpxXF+awI6CFHTU607EMXVb
1ttBFadbiZE/mLYAzsMERiVBBWKTOPbGier5ffwoImtPLT+qfu9e06zsGJW9nmq6SMOcM4uZxzbl
KXD7uE6smC4UNgdC+JJSqm6+Hv1gdNYrI6OvCmTVZZ1GwkaE+9Bcw8ULnsCtRVa3XvkYFT7PiVuF
H8HsgldFrLkJ0RdF91FaM7nIzR63jHp1/P9aLr9uMgHd+PWjIAJJtngpdbI53nz2+v6wk27y2nwX
ovtRLHI+udvC0i+nDp5ljcfXZVTmp7AXgbO+g0BIt5GRO18qyucTNxKR/SxJl39vj6Mhg6sYmler
oY7pUUfUybCsbwR9KKgJk4vC2kFHkSgPZ7WD4qa8eGGfTAPp8QlUmnlVpTZLBqbPPeAu4H/JPNjD
fLXLNvwsY9n0/w5v2OqE9RK0wB4UH1JP3+t9MXq1m/a936PHLaR1POugLJrzqKxVMyHP8QNa/fm5
WAhPy4O+iqKsQrQ2Z3sYN0c6Frp83XF2rKkhY+EdZm38OzihoTSlduqLaJ36zD3PzVTq7q4DF8Pk
xNb4xSys8qmiJDskrM604l7qTU53pgqDAUINnOGylHG3521t2k8N2J2Xqqi+b36w/iAS1vwxLDZ3
APA8dZ7Z30lvwivYYtaJTk2h/aeF1ebKq1VtmfF83ab9iGGJ7aYNPaKLPGt6d5Q/B+egU+1w/ZLI
mxRyYHvsfXQB9xBYffzT7IcDGzcyfXNgjN3fYRjN7/GQbnna7NV5r0vYsbLSzhXlQnC/bE7xh4VH
TOf9KComdMiYv3Mw8hSU0e4gn/GGEGI40Oy9hTIPIgD4W/GKvEfb9uQWws864TfrhQFBJbVrJDOF
nv/Eap9WqtzhCPM+KI/7hoa2a6S98WHeOnGWdnQMKbCcFGC+tClluuj2q+KLBiAlR/fahRMXHNNc
NSXd7o/ADsCllDhilDgjr3f/SA2pkqwW5Mxc1eu/Ff9PxVG/NrRHV8WHafUe8nhNocpKa1w5eDY9
34S1V/86P2YIFiS+C7oUfFiWsKw2qq17rS5qjpq33ZKQnJjG/tu52riMp6MCwNx9iGAd9XdFFzuv
xvJISJSWna+Dq3LHhiurOWM46DwmQy+SYe65dnl3DEt/2jz+esee5WmqFJhf3HDJdJA8SR9G8gQs
PJTJFq6VzhaQtdemidnEiNmEeh/t4jZUipF3bfb5c60bnRWjENwqVtslQ+Qep6Ii4Q/OqixStcbu
ZQv79SPcl6VN55EzBMdJeNu6cLh4puh9uJ0qeGIDg++GNEv7VoyAAEXp/Zjaaj3NXVm+oByIsjkI
t2wfxPZtsSaTuVDOrzq02qeOupQUmFNdZFhYH7ztyEVtMvQT0DDnvBSjnW8TAAJ3YXluvaXhDaoK
1pKIQrS06yrey+7oGeEMfo9gk5+Oo7FfikixulXL49ih94wK5t7Ugdq6uBMYgD2W1W3xejcBEt1Z
OWfCEvfRHxMarshcjn0vM51+XVGFZK6HlUrsobh0qtgvvgMZ2/fGPLBsmNPOG/G8Cqu6IEkS17al
bne2uuNM6kj7MLcizntd/+6xsqX8p5iyhrGokkU1zpYYVZlMxXv83NTC/tgq5WYQk/YToG77OFSd
85uH3csOX6rU89aiyHZlw3KUbpkoT9pJ0R9FXjRr/emVYIZeZ5eXqXJkFpbHxCluWZ/IzQoAzerT
MUF3pjaVPuAIPRbPhf8nxHq4yPzwgAezOgjbFxlW8wlEGlq02PfMG8PlHM4mtJKqWH8RtQc0Uy/H
VSv/DwP3X11uwSs2XZMtxAo87jWc1QZO/26XdniG9nWzytrjaxSP1uO06c9gUEPeaAm7UhYxDZ9Q
e6wgNbdlHfrvIAvTGdCqubMFpjVEh5qL3NR/XX9WF3DI4KUd5/cpbKuP1g6oZVuYAXAoTQXxbE1z
T3Jq9Oq0VZgdI3jEyQriLmnkGLuJUqZLzBzaWdE7v/GVTXyeq8iOeOzQr0gThHmPa3dMUbL0SbyJ
dUsl6gnJZY91IdMNsia9z+XzblU/3JoUsU+59d5OUmho94Gfl3Q7pos8ZOedt3nhImwCCz7mWZva
Lh+6ZXI962QCrFWgUvNcHoIXoBPrt/WI9/7C2Gb2N6DUWkFWmdGP/5PT6v8WjVHyyZZ7qHPlRGb8
VxnvmJtk3xoxZHKS2r0dMXHKn1GlbXXHx41dXbgoCaC5x0E+uUTFew/H2DWZX66d+814zqHv3Mbp
oBu9eZP6NcZSNnLtrQ63pN1qZ/svXkap/0bWFmiT9EPljMh5+Q2mDQIvt4T06UWmi1+XYLrGiX8u
c8sM7YdR+Qj92Tj5uPbF/92Ide6G8/wut6Xqkm2KRisvVl2bFFA3ZLT0Z6Tj3IiUzKIhHZQrP41u
fDivwvKD9rEqC/3BQjkwI7UcN11atYf5sMkGH1/iKtrkiWArx07jVg83QBUXOUNTNMO/FfVe/z7U
wvSvDoH/YxpXXPw77R/bWCcVL2v9oKZBd2nskLDJ3gmN5Sdcy33/1M/zwSddHqC1SWMArNN2c0ao
Bs9HMnMXx55vHvB7FuX32VImemLasqsPs4ljSI7FH7aPqtc8TK4L9eTkntncHxCvkfPcALKU/yTx
f/+WECU2EXMI1atsFXbENqtAGK5qXBwvBWk6rGdGn7nMp0ha7/HGU0L+rd9IbSNMqMKmSEothE5K
a6l6Gt3mCtx4FivJzmkko2V/myXkTFZNqJ6sJFQIfdHS0lbdQfvahb38c7YBBV8On6d88bC3krqg
KSiQPnDvz2NOd7G1fG+E1W9/YyClyCU4b9zHnnmMLNc91VzrYMpcTxXk37QP5TevtmDEyQfxIuva
DXKKuqwekJvdtS6SowYynrKBW2xE51zQ+4zmOo3W1KksnLqofZz2cY/PoayjQV+pjyoZiyjdPX76
69KV6WZ7uGXLfoFpyrqOFNz/JNCW97JTiTDobJ/CJSgIyxCE+iSBc4hHijziBdLaRaFh+3xCayIK
BANDYlnl/jA5ZB529+ykbLtJ7xKW9kcYIcR08tagOpD/SAVkcY+xt1Tjaa/oWH9c7DJobxo+rP0N
gdUf3yYOLPGvdmYbYjKo2q2yLzY2UL9jVgjRysFtNfzs2ex2VeTkhxP0PbuTnK2ZBNPDsUAbzh1f
ZtleOU9Y4Ki5U+7xnUrwcMi8aY6q5hWywGzqMbLdsLMz0kf08StwymD/bMNFNjDcJmh/7SACiz5V
nlfK0xBVux7SyRWHvpUHBDZ50wGu4h14oDsfX9751+GgaxACfp11Ch9ashkRJ2ljCq3xJyQkJ7r/
wPubMOfta6M1i2Yz3lClt/3NEaxm6sRdGkY0/y6C/cR4nBN80l07/OJlrv2bPbuVTvTmbf6JvnrJ
299Q0ZquzhSRPzLH/0ppV58r888+w3NJEU0pzZlxV54Hvzza1yKYuK4PmxorDpOgvkJudeKtiaql
eNrsdp1v1oA69Y6gCtrTimnsMjTrIq953JhNVh39kXHdxMnu1ZpXtGSsYGTUs/XRcWarnJ+/XfIK
aXSLfz7yciewj+Wx8AF0PkV5BMNPFF/uH+3tRwS0AIEKrL1F/oOApGbngNrwzkUwIrhyVNy+RkMV
0yC2B3YQZGtruyNxAn77XSKyWZ5i1guTQoyG+iYV1cMn4/H+5kMMCZx4y34MbqolkuKPTc2bl8eO
vU8J+8PxZJTaDpWsGDyOtK7BX58tVC/iBMVMMUvtGWEYSHZ9r1297GlRtIW8kBknYSWloS+Hlwc3
p3L3V11am//N3gJ7/7Spt3Yys7CQA46u5mN3nXVkOCa28cfqxOo8byjWvDIIr7E3A/sJtKWp27QU
/ESuzasEkFHzolchCHaM2DqNuceOTClUAIk4ZEiEPg+A+140ApRoaK2WBPq6fZ78SAdPE9MuQ4uc
lx22sO7umqYKj2uAx/2KfD34LeLdljmCDfu7G4TrW8k3S/Tgpg2ZrV2AGjS0x9cRjUD4JwCb/1UU
vC2Xvem3PiMHAWQwtBkFryHsu3+HKGF98SvfAPJ3fUTZkrDXx62x6ua+bqRi2vC65dMfYm9/tPd4
+AmXt//pirBr0ngopJ+oxfdh9Up8Ihbq1XSLizVK67WWHRcHTSrAjPxyYRKGauLLKpPqsNrb0EZB
3pfdehZRuNdkzW/AEPbXi6zcGDbEDONPuc0HnivodO6KdShDoFC3+XCnVf1tIQr/kICsjrfDF/qn
sbAdvNRUIRX349hYZAwba41PBQz5mCOcPIYs7qeOwWTzZP8oDHFoaV8BopzwfNXWa4C+A7PX0Yy/
oOS+dMZfcP2U7LtaQPR3OUDZNaU9FjAxZe2lW7WggBPGixUVXpHXcKEKu3gCwMXrlaB3baZ/dEuV
Ti6RsjBs2fESN1kvTOecrWG03O+2KpT+4K0Kty//AwDXpikQfYqBsceEL64L/07x0PyqHKUdnqFj
kSdyOIfgHg0ZV3U14fsK4kaH6WE57gWBUj3hrQRYmCc1vKyBqwE3R6QK1XPpKr98BagKXoFgm/JP
MLFT2Eu9fldkN75gMd371Ak4H7BMLRNnv7W01mvJ2fXiF3sZpmG4iigPdtkgOw215Vf3Wzt47bfG
H3qOy1Ja4rKxgIWXOAIyOoUB8MgJhVe1ZKW9IVHpTIR3R5QajU/Y1rZ50/zuPib0zficS6HfR2bK
aR8gbsMrS+2+dzvg7n5u3e7wsgbj3nM50yKQ+6iSeK6ObutSSUkt8OzmxghXEoLhQ/UkTSOLn61o
a/EAILQWURoMReQngEiHzj0dhOIWlYzGT3RTjddOVZ4PCT1qzqWljqe7OTLb+zAdmrJh4U4yiXUH
66CgOM+dWcpr2HHSX1azTBtljAj4IDg4h+4HM9F+jnzUbt4UtxKi9t43/HjlAFD5XRyL8vMtHnz+
Geu2jtl2VPwUQUUCarAU/Vu8b+G7HQfxN1fzJKfUudnWP7MPkl+Lvvjrzt74M7LXUJ12GKw1kcWw
l3l7AB2nFmNZ8Nvl7LNkssSkjLxGWyCOfO3kpD98nP3WqSXbpPjTM2aE345BrC9j6bb3FqPO6zRE
Gg1KM/J9tYUwcAzLEia25dcTwHFoJp76pe21fPZ139pPq4MO9aEtZuth6FC0cHP25nGgZN5FnV03
zaOeJZwKyk8MV51s21yEliQHoJ0PAVvulN57j27uqpw5KJ/7bpTpxpaQDCzTa7KJIL6MPfrOtbf0
d+qDpjhpS1c+DQ7RO8+CU1FmRz2rH2wmJQIA7TN1KUCc/tZ07UjnGI1GLbqlppapHfk7h1jvxsTC
eLvLGRXJ40dgHJUiW56WL7m8+9xOk12+dGs9qreIQs/6OspWf83+vCrJYTzgJbN64nUP5grttYvA
7yyZ/rs5CQtzoH0Bq3xjI4lVrkd3ffTdXtzKodDXmHkBoUVsud4ripbdz1i2punjaF3kleEWdO17
NRR2n1fljmLHgYMBEdyKqXy0vdh+ahy7FzAMzdScyq3ooks/rKJ6QMRXAxCvei7+QSnU8w8dt4N6
L+iIFgmD1Mw3cHTTrQCQ9U9o4OcI6HFd+M1pVvo8IpSXXERwTJdYzet2bVH2vtaL27inwR2KNoMa
NuWzcxRQ3dJCjPnYQYYRMNM57OaJp1x7ez2shcd+aMp5xiXBzSduENz8EH3lIlSseatwyospSPri
mPXNIzK/u/jNIQ8IlhktJxj5cZ6U1Z1aND5XvXFUJDV+izVlUJ0fJzqv78aISJ5eqfIlDid1N68u
7bqxFaAGsgzqqRGuReSCdtNbCf+VqsWiSVOPhed9Z6IwQRpavvKu/iGOf/XAW/S+HW11a3dX/5yw
nJRJrWg4S1nXN3Ob5zhAX8HVMacQsSj/BmM79f0CO7Tlnbam60bKIf9MrcJnUXxF4VqLtzyadqh+
jXEwnMN9tvEnzd5uX5Dwi/EUb0dIuuDBkJz2XyjPHVhmAY5TyOPsU2i6/o1iIcLUXzenT5dq7q/I
EMZXrSxfMm8a38SZUFxdKTKwTT6vy4EKgTdxZlUL7X9IJ7q0m5Xb5Pzl2odu0IF372lriK9Tp8c2
ww5Gv13RsIP/5qlefpaHmXN0XtgR/KBQYz44Hbu933buenLLaWAgtPYnodfoVJd1Y9J1WYgEmx0O
q0xpez7rY1J/mLCafBXN9iB8pzvhmFyynfHuYSnBNRWeg59brGoeyKEhCOkYVOZPc/fs1MXQndvK
NE9QI91FOnv3pK3KyznLXDjH3aynkVkoqeMjvoihNs98yvOSMxK2A2qSwJ5TNlzUpd5QnpYSvuBl
4LIZ+QKpen6zdzqC/HhYMiQVhLnu5YJY1R9jFN2qCUdgwWPjvpgmH05EjTdfHOUPMfi7+189OrPj
nzdcRO73cawrSgfqrX1wJ1u8uTKIvhUo38oUj1GxJpEFSRxiXp2SsavdvzvqqCOx43W7SaG2S+s1
iGC6A4K2H79gA9LT7wlQj0o++9H77akmUCfIVbwD0Nttl6490fTX8kA/0TluOVzsQsQeI4FLYpVd
+g98Y4wB+1ggrGocTa6x7T8WNB/zeg2+NZ8E7pynXZr5xv/kO7Itgk0IIjje8B5iam2isXHSQi72
5RCojfKybSyVjujlDlKZuCuiYyqv5WbtycD6dUE+Pr2pZvQKMKVgNa9h1AM0HCTzqaQZQ8s8IphF
F87QZ/0XrB50+DauX3f9oc6OK6L5DNFl9rznSrT/2vby1dKA0qlJASbQGG6e1x7ZzJ5rnsCFEatx
sGgx5NbhdBtp0w53xYGxR513u/etTMOOylfIJXqTFitmsUgg9zSDZW3HVnxX1LIYEfu0bEcxiiNx
H84LDKnhgr5wDCLMmvuhYMHc1PrMPu9/xsMUYDnyV7lTHO2XHwHitjs7tPSzIM3Lz/1jVM4j4+ZS
ZI5CIv/NrhoLWNC2ojzcdqZlHtroonkmmNsYsGUqWB+hxRz6wjJMXYtJujBQ4/PRb7IAzNsdDfI9
lQWKDrS1b0wq68J/W5VYMlrVvxNTGlp328DGl0+xo//zfbVnHCjl+7ji0wEaXCrG7+qIAyraoKRk
gk6bgwA4kVPchgR4JB2PoQtWfs35jp1Pm8Ukl4svxImrEq1CiWwIzqthkk7GrUF5shkUtreVgTVI
uU336YEwel2fHEQg5tlZ9ORAmlB/c/o6h+m9gZa0o0S0qBhSvCSOzMujDoLnbccbngzBsAdPcSfC
4wkhn9yu6CK+mgts3qpbzava3a2hmPyLKYeK3c/eN/8cq8KRf10sB+QFWhVQh4Rw3RK7KaIfsYr8
4JmW3cnnpbaki9NItWUWSJvKumUvmiCdORT6dBxmbCaJRvumX8zM3cvRX7aIsFLSGu0+nbhAICOW
YkbNmRoPse1DvOhRIKIFzLb+48+u/nXHdkwxrhc9dKNSxc0ZvbbIt34vP7yll5/Yw4C7fSm2MBtH
I4BvY9+Plg/YWL+/77YQ0geYEtkmclaNLtvT02mw2aCTFcuUC66KBiBrUMcDFk3Tfy6mneHUTWFl
n/soXP+WcohPMjim4TJ77AsJxajmFKL6LGFnluVRq3npTsdqovG1P5bGQvRSlRRFFHIYZb7GffPb
gsSfHntZRlPu+7E5B6G1mWRTrbSS+stlwLzclSdTVBXmEczKabAH0R90Zv6rLobqQaoQBjSSLptt
tFWITY5jNqeRUWJPccnYwzu8LR+9VYY2KDxxz3VStqtXXBY1dMWjZx32l9tz7j0E5TZqsZtPQGH/
Q21T9dT3fWgoCQ7EuxioH2VHt6P6wRW4Jm/bBDnxt2xCfF5HL8O38UvGBUEHh3zng2h3J7cWB3SU
tR83HiSHSbrZjss0ieK5PZBWvnUs7M8+ly4aAnx1WSGm/Xhw66oJTxE090+GLTL13J5TtErQOR/f
7FnEI17AEeV1ZLwVqH+p/KRxD8GDo/SPKdZ9NsL8/A1K2zCqkGd3sdZNfpPb1L/zNkNcisK9LLC8
v3Uljrd9F8GD20/HL1PV7YlMpPohtMOARg00DbAPCAyrsf5N0MXQp60rDKZrsT9YCPOmdBn1DutX
jt87DA2spsMSPnY4Q7khuDsdq+9wJjZA5KE7Dz/iKrCg09rjAxHj/nTAPl5bK8Q72BVxlddE2d9b
u6oenXZlMz4KC/Qr1ETjsIq5IQrzcjlpx13PSEfmn+jKrKdNVjDsKDHvMZbqOMfQ1v9BGmWnOGZA
66fNeo/kNr4qM+yfpHLvDw5mlec93O8aHqQzs5J+s1fN3WWH43JGfF7eRes4XpXloq62GmZM4r/s
3BHrb3AJ3DiTrB9QheECc3eH8pZY/EA4PJDis8dfF2OHKIf2V3U9SmFf3K03t5BTGMFJp76pElGt
xTfyW66V+te3AWaWfbbed1RDr+QZbA/Nui9XHxHIg+fV45/GeNYVsG+78r9is2GslrcoaOKHcv1S
9E2F06IkdLB5jszF7TqMGSdZBPDo9CVkmG1yOFNYSATZAnhsR3MT13CTuOhxwZRLMLySybSvSMAi
Syesnt2L6yJwFJvV5+5cbd+7tQNyBdyScWbWUV4muc+sxWTWp2PN0rd6fpUNYedypdqITimmnci8
ESDcadnS0w7kNS5oAENd3iZLI0UYC9WmduN8Tk1oXSmoKO6KaA9/7JbvAcpF4gYHMv8ytbUg2rDr
j80JYV2WzX2AYNmu1nos9xhh+qyIxygvCWi8Gxaryqya2nNoUYJYI3tPZibfL/ehc/ZYXski3U8Y
pD5D9LWX+YjXC8us9xnpYb6fDqFeAA1BX72JWZvkutQawrWFbrF9jrzKOqONbbAm2PFpx4RJoGdx
/D4cnGY1ZvBvwdyPv0ocNC9Q4xieN4jKwWrXMyVtMzckjxHq43HJALDcKTV9eHzw/CJa0Sr6r4Df
ajJ3tct/pumtHCKAnRXO+tHhnYO8XQp7Ziq1+9tkGuGkwvOdt9ISeoeat7s7UzYDi3S9uze2MPtu
gPDksiGOGREzrA2lC/TOg7OLD2nGOW30UlYJFWNYpKONCcI9pqxxF0RAoCrmbbaWITr5jWm/RYEP
CgsEl7MPoZUL16l+RhMGqgNQYF3NEHcX5cEBUtOHcYgzuk+Y/JsMz93yO+iD6jv+jAnSI9wIGvOb
21DK7jWeTKBeOh8XgZRD933q6alNYkNaSyJnP2LBwReNo65FUeTOzePQeEi4EJadW1HXd0tXAHvT
fL/DAe7mrhp8+x6H9ni24F66nNm3ed8ZCtH/4XLDjGG1MIwUkQl38L51qvnZR4HGdzwvXIRLUNMK
QEgKxGTguamzIa6+1GZEpCsXFwYa13bGVLFmAZgC8qGlO/u1EZ8uorzHCS9J5kY9Ny1fa8AtsrEC
SbiJlKm4SXnK9g8bkdmSQI3hvwtoBboKe0dMric2dGn11WlDDYGvHb4hvMMP6b2oLRhfyuMwF+10
zQq7LBdUTdr5RwVvd4dF3UbP31noDmOfBQxRlo7/apDVMjFf1r/U8aijdf2luZGAM4f3kLu1wJrP
anhBom5QN6EtqhOGnb5INkxpF0bB6KblWOSAwchJxsFLO0oCfuFrg0hGCTbn9qTn/wo8mM43ogzi
l90xCDVKXS1tnQTehgcQM8pyCrvZuXYjUh0sn8vJrCWeL6m7YklXew7vdFuSyqdi1e93DtkEjGaz
05/naXdIx7WH41kEDO1NPKxrFgbt8a0IZJF2klzWc0Mcz89SBdNfhgpxMaxUp0O0do59Rr27R+S8
H97q/B0U7hWxRAX30gHlt3lt+VOOqyuR97j+g+z6OScNFpkxeI5oEvIP+UvLjTjYuLKcOxQXGzjk
bP2cY8x4AMxh85/eOv/azZX1CcTg9xeDA/oecxkhsU1XXTdbjzdRWj0iz1jph8ZaeTboEHqUhp8t
Fsy2vFFAUqTUSjxM0xYnoF/7Pz+ophzHgeDfZIv3jeT9KoHyhpdDvftGBlhxsxGvPJbe0J+B2wb8
SNqcZuADP7HKdZA58XvqbVWaZa1ugWJk7alHU/XqV19Z/bMVB9ZFhPp416i/8H8CRh3pHC9Djdel
BqkMgvjkLk37chybd6JkWwA+qPhvgD+JAIPD/hJjUxQ8k2JENeocP3tjVD00hdk+viQxjy7M/n9h
6K/fW8n0gZ/q+DM6E2LxeWV3SFhg2zsgNJN64zLdWej/X75MhtheLB6KVMf2etunDjPN7B6/pe15
ryFS62vhRd1z7R7LL2/0Ng/zRtAoTnuoBpS+oKzErDWQACx1ExYIh4PQD5fi5O/F+oiSj5BDYtX6
OvWnGjAbcUSAMqqM1H/Rimc256YxT+W81H0+0Sf4FthcEw3+1l/74iMt2mOI6EcbL1b9WRUOPJNj
UInHYCf/bJSGuT8u7fG3IorsNM3+Ej1Fq4OuaLba5WEs8V3c0Zxkf0wTMFUuha2RAM5DWF9licZE
AQqXc5MVU40Gp6qJxjvjvI66N6JWYiefjFQ3lMLWf+4ACH2Ke1/LkwphsNMGvWN5wkwk/gyyCNTZ
aJwyiYy4vwlDcjv7o3GCwDmPdLO5qWn5EgjUWNdjDFD99biy98Uq7iaz7rFOB64BcuuMcAqTsvBt
+gGVnaEuMB6xUwEn1avA8yMXww6KSfrkL5ZXgwcgs9lP4zyLqxUa7f7sIOTTuS2c9ZVLMJzfty0q
5fVQ7ua/EK127EmjLd5cljnvPjT/l5dPhXlC+hW1D11htaS5MUjX06OYdL1T9osY40RSB5Lwfaz8
KLMGvVrq5IlAZ4jQXUp0xtAeBv5oqcxiZ0aG9vYDcf4XXcima2E5GlRErAkhMQ8t+XveRw+fFL/D
zTaKk7FtzLdBgsBWtyGYPDQNvd6c3O6IEjTn6TDsu9CyjbiRluJuKeiORhsZI8pfX/e5YQ1qAsQv
XWH7w57Wwp/GGzRaFOE26cRYoiMLUd8louzH435YYq9/PUaUd092YCP+TrEbHuOzF7G3o3IWIn63
e3uck331l/0BtM18ChUjBknwySwnJeE542QskLMxUIciWJMFmZC6+IGzZe5kQdh3x+T8j7oza45b
ObPtX3Gcd7iRmNHRdsQt1FycZ/EFQVEU5nnGr78L8mmbgllkd711tKMjdCSBUAKZyPy+vde+tXHN
nxu9hT+DAmGvYpHIzHuKkdbjkIzGhmZhsVc5PFyXvXrtK324NVMqZ01pak5h6tr3gub3s4eDZd8U
mrYaNJOyQI6qilb7IL6xz5P4dkCtCbBeXolEsJHUURvqVokcpauNZKUnEftnJXQbZER2fD74uXXH
J8LeaHnNVyqI+BArVrUJsAo8QZ9h9Sh0tj2LRKeiZALj2GtK3/9E2iCcsJxkMpWbKrS/jfgqbS3/
aswlk0CHLF0bMfr2qgpjnWKqG2tLZEnK1TBKwzmVwAiJ7uQ3XBAHX30rXROpkJ/r/ota5djB06Bf
j309LL3EyB/6Qkb/r7X9IwqZ8t5QJHo5sZ6KZ7tQu62tduhx2Pg0dxAPKzzyQdk7tFN63o2s6y6m
iN2nTMVZ6HCgtNdqZA2HoGjiBy3Ou+cIXFHp+MwKlR47P2qEZXA2miUSRJEkDzUzbqkTEkesdtSY
17hUxasUEN6D21K7G5UgOY9kM/QWSd43j8mA7huzTrbROWWfWZxbt1WBWHox4PF5yskluym6oUT9
z7l5rbEccKrDIE4ur+/fyVLmPad+J9i1V422jARRtLGtittcrlpp1VtwK0tPwoCTqsVlFEQsNgN0
g29aH+K9CYzRuy2sqtgjDB+XbdobPxRJpnJA6cxy+H4g1y4qdd/RWDuvhKI8qVrcX6UmCmUZ29BZ
qeiKQL9eu4hW8GdceyUGVfyQ4aoxyhDsiuJd2dziRWWO1U+8lzguVTgY5YChFduphY6h9ryDkYOM
W6i+1D9RaigvakpdlIHTZgnvInyoMUzce60wltALh7XheQkGc5S28qK09LJcxZJiJEusoNVFAP/G
uMCPQL4MhTbK8jdKVyvPYSfrGWoDZENLrPOlvB6kbHRE1Iu7JKIf2PGe9GvZVPP2Gx1UQ2wVBEn5
GrhE/UR57wnjHZpPFdthsSAGD6uWbvrWMkozo13JHA3DC7nOde/cn44ojhsWxbIawnR0WjenBJT6
Sb5OVRTmm2Ysuw1AaKrQDXzESSRh28+G5Un+WrI7TBuZMrRT31fLxq2Q2wq5H/STixxc4VZLfWud
yUgV965UY31GZnUDhgcLz6DmbABsM2jHfZ2l6tquOOS1gVTSHqPGxQGjbliiG/ZVjQX5KKmTaFt2
k45ywm+syyQ2qHzZWtQ4rGvNsqX/sM2rrv0eDPhNer1GJ0VHThW81DaltgK0BrEMLdmfUlagN1XD
7juKFrBVCvUgNhSojSakblg4gr0ZInMzGjCyun4J8qQMBVXYFPVjwp5IakswrICCxm2Rt6iJOSrt
uS90oO0wmSxkLMxUSfOVa7rxzkBOvAed1B1UH19s76O2rOSe74HCAYE3LM8IiEcHhMbZtXv9FUFg
V+FBrYv7lvLmj5jP0XefBI9VoqjJZTnaxWPJ8XfVD93gUGZON6ls4uaMwlxKl0PsSbehbudvQ6Ik
K6T2dCBbqcwcxaQIb47WFCNBYUjDCesWtBul9EcCF+V+dE264XptFGxLRoTPro6UPPJFufKtFrGX
q0jonYyniiBOmrGWuIBpGCFHD/VNRYNkzffIvarMYbi3My2lXxOG95RjrbsmwVmGdCRIknVbMX4I
RGitBSgDbnLYasx0XFtvHYeXtVRpKPhw6r6OejSiULOy3DERTHIyFNSREZXTmUpLL3TasJX2Mo3n
ZdnJbIHRYggiwhWilgmqL5eWguZ2I6uIuHa0JTG/KL0qBdTRM7pbdBtKedmaSNl2rSiTLSTY+FoN
qB7B9godTgL4Uuwc6WEveexuGyBWL82ooJ6ykY4EZPBuw1qBTTPSDbnk4zw8knNR3kgFCAf8hhze
UpFjK7PVsN/A7bTFmmPR6O2iMNV93uxSnFORndQhdG3OdL57D7Ar6nKdN5Vf0/M0kie5s8ZprzlC
XBy9UsmuEbxYZ7od1OGDl9cqnBw1dMo4U7elquXmNy2rxoR1ByOdEwRZvh0NXOscQyEadDrBFdGY
Nf1NiJjZXPqJrIxLdZTLaqunyCJR5QmLMq0v1xpdi7i6i4cmTNb1BPHZ1MUIKw+KneltDDltR84g
RpzckzDQhk4VeOUkdLND7zXu3IA3OS1K+pMmJCz3th1Ap8jOMOQBBwM1TThDD3afaJCZKLm+tkFY
JD/rxEQqQ4csinfDdPV9YQ2ytKV8ISVLbBI9lVHLKrFG1UBhyjPDNoTyDALANJl6ZqrnN3Yq+5rv
aNQh2n2sdZ25IWfYTghfZUQcn8+s4fi1MKdwnM4stzA80hvak/ZNmYv2ru7yXlmV5oCCjU1un5xL
ddJ0BwqR4XVKSuTj2BpD7BAM3wVr1Ug6dx1Df9pmuZYfgjSiqUEtjS4mXBex75majh8V1kNQl9i4
NE6BrwGJ5u5ezdiyfwuhbBnYjWD5In4dhpeBZkhB8FBXveCggEvYNpzbDnppu+aGLo7urgr03+de
JIKXHoffrSoN2mPNgQLVCRoynAm6H2j7BlLJsCjBw8AV4/ho3dKS64rb0M0cFFbUcBMWo9yyDy7A
jpUVNlhGLbxO/QpwIRYZNFv1TUZPZK3Uo3wxQPo4pzuvI69COlRvcCTa3iKmfnmPKijkMxB5LvsS
v/uZ03TeUPPQAydp9GYXukJvFl0HKA9iQ/CjMah30iWzuhdaO+EtmIbu0qbsHy0Lneob/1gtXw5K
pm9doUbpgl55/tBA99u0pm8cEhceS0yo5s8mp4uz8UTXsUxL9LQTrndh15apbOKxri4Eavl+1RtI
z0JbqcKV73JEo28eYgy38VGkdqKuLbTk+h6JF3+W1SiTl9BCzRydCeKPhTVKIao3CtQbtU71ZVNg
jADyxOaVqa2C1MkTlii76DG71DTcvvsjBrQFeIJ+UxamTNd5HHZ9REuPXoFH9ZKj+wJud/tSmHkH
qiKq7W7X2IO5Ljm+rfUyTC/REwKyQiYW77OQrCg65N1FnETF3nBd/yLNQhdBWq3em4kkon0YJ7AR
Gnp8F1Zd2Bs1tAGCSfqdkLNhp7maTnvbjex9xM4EFNPQbc2wr4yrtHDt6pxmPxsZOCGhqWTLYuhh
s9mSb5JfNGJYKnL3CqfdeD5UTMy6sbJ1VYkE1B7CH1BGyR7ft8b5LsWh4UNpOg/optIBrw3xDHif
vbEb+Mmb60/+N78vnz2tjh17IkI5aRGb3zgHiBVtoHEJiaO6pJo0oEATruw5QqobsfLUkJImUWLR
WYcUd5Mp4BjlQq+eeggR8i7kY8pessmXTS70rdY1ZY49I66tZWZGEjSj2Fhhf3qMddzchigeEyUX
FwJyGuyfsduk9qjfNYFcvRKxXl6VBpwk5kZ2q42jeuv7oPX4bMqU6sh1MoNFQbF0YypRyH3GyFpo
VFqljgA9eYUJMhzUqu9WuuCos2AyCVbVQVWor8kuyL0Bys0FatjWdBBhW/ukLXq6GLBF2fpZfXln
K32yZjtEqSGPuup7BtvrbDAmkFPdDbe6gAPtVDlftNas200Vjfmu6jX7dpRS4xJqjH7LgV46o6eo
HQS2HwrpPOh0L9eUdwsKQdEG5IgpQ/iM4kOKC0U4fWqawZkWx/lLUZZiqyEc48jp9XSR4HltMK7y
5R9KnN9EKjeLMai7re/V7sFK3W5psei96gQK3FlG2lMSScF/qPQLl4TK1o6ftHyRuwH7chjaW4X0
M+yDboxjCtr9t0ovsLgUuO0WOsL7DU0GZp8rm/mw0qjteFsri4o7s1SiexmSwQLXp7RWpBzPawWs
YVkiKssXbdUGu6zCVj+mcnUDU1Q/s8QvRVGnFPjcJVZKhA0K59paTi9CS61RaOqUzNwRz4UftkCp
CKJBhK259aEPkZ+kuWrvY9hF9yVV9nKh0L6+9HJDnPWN2T1VhfxjGNXgSRjCvzFrP7o0DL9Yegpn
Pzlq4i0yHuMcsUG1JmPOgCtuufk2pyGyoYXGvhVg4bRu0ddEKew9uz7UvFXNuRq8a4gLCRnq1Ddl
UqLT+CaLQX/sqkZaS70WnlNegCogmnhlquiUvcxqoRqCE/vBh9d8NSRcNwNv6iVFDYEfSm+6C18q
h5dG6r1DM9bhCqqKwCiWUdQotrCNI3aZSQBeWNvFCry2YW2TJxJCJAkIEvgehpmSn4V8rHyse51e
VAQ74UeJFxD2kk5ZlJKpuxeyH2XUD2KypJobFMmBFjqwgxKaBBx7WA6ZzraVIIwGrcfsQj6XXHGK
GnWgR65f4zLl9DxWF/SIopiVQOFUcMn3FRTAIjNiBMnnaFGI0l2P8Hg8dr/Q2dfWiDT0RkKPmb19
Dhg+wl427N9B1bXXoVgzyeZWXOXCRn9cAH847dKzrACgJ4nZDbmyZ3C+FVW/T0v5C+T6sbueEaM5
pAkzjlOxx0+Mf3JTxfVpEVaKMcsHkARSrigq9T0ljutKG41FJXf56rQhEb+Ptie5FArLSNl7VXPJ
WfeR79wXdPhjQzLDRA8uKkI0rMqesw9kA+9WinBHnHTb83h7o5MRVil4irLE/a7Vw7PJq37itScM
+btECVpyiMJUs6EkAuFKzcQukE4Mavm3THsVD7NCi2jvY0BZqoGiwmuyytMepj4L8cBrYoW6DDeE
rSKOwGiNUvC0CAx9YoG/G5SkyKGYBHrO0Rq23pMaDl+M9nSBD0Ii5pH2pchkXw7NfG8gVJKoOBF4
zTawXgfQlk8MJdJns1MzqUsi6eOHiOinmieXGOeXp72Js9nZR40VViLN97FtPUdldoUg8udpl57P
zUKto4Q6yZ5v6qXMES5rT4vG0mdTsy+aku5rMOxlUhus/kofotNSGOah9g2kVLAC3rD3CABdamKK
IrK97rQXfJ5rb+ZCLqiT90x7S71EWlTskCc3pz1KbRYT5FcI8Sur6fZG1x4q4W3kLLw+6VFqs5nJ
kxyLEgXoPmWvQdbZt8qsTxzx2cy0VGiZtajavVtFxQpVmr4yi0E5ccSnxf3dvA9aARoCpdteDKF7
UfYcXcl4CE77amqzeRlBOil0FWF3NUEV8sZ4c139xDufTcyQqkfZleCVdR+ZjC1lnA0SLfpi2Try
cdNmc7OUkpzN5FiDYDVr3AuUa11fnPhIZ9PTsis/AvGbEJZk4mzxzkoteznpRZxn3EteZUWtVxZ7
NEf4UeLIXBQC+t1pV599OjWv1+G1g/lnAYeoInn3YR92p32C1Nn0JHZ2VPSoyfeuEJN302QzG8Ed
O+3WZzPUEuiuRjPL9l46WlBl2gsaVplz2sVnczQFGBYKzst7nFPRAozOWuAIP/HisynaxFWQNC0f
t0CO70AhcYpMm6+yrvVfCe4ffKDncff4HWV1CHUGBkP5nSKFm0xrHmi5gxfMCSUVQsomdb+5y81x
32c0IKp0PNMtOxnXwFe8B9y/0S7UaZuZbmVz1plq5Rx00DRUP/QeORh6x2aKZygddCHXbtn5DkAT
pFcSRuxyQMDbIMnVB0XfFwNZCF37avbUErD6Ljj7W1ddakeXsYzUF5lnf4F1KdibkNcWvi/t4ka7
DUr7MiTOrenax37wKVSNESJUjnpjyo/NzVTq7qw0jda1IXsrNGj2OirtqSycX0d4sVax1wjE8367
E6hpdfQ8BA0Mh743vfXIOa+6Jy1jq8Zlly3wQEo/4GWbRJjoLXIh0NWthh5ddOomR5Byhm07o+IU
Ql32g0u7cN1L4LEr2avab+GgYAeujeVAkvIK88tBWOXTiLZhpzXxpZS21ZpyvcT5POtfepudgSEf
EqoMhezm5lZI0KswIFMfsoIJi22KFgpK36JWlqoe0WGKWgtje4qbTVskvnsWeA3q5uwg8njHwTW9
7S3X3egSpHgDz8cFnD98oAN62BZ8pqZctbp61Vp6t+YQmOCwNnusj7XdOyntqBXtn8YxQjt+DAM0
iEEtbQR6qqsIGhzAwovchjmcZOH9GCeWw+4sHdY0g7fAfe5yaeiojuA3Zr+5tGMrGpbAyK80LGsO
CmrIYGU/bIFskPsQ+dYZCNMOSc5wJmFMxiiqO8JzXcfi6ReSqpv0YY1+44Lh3RqqwJGTmmvEitUD
JUW0Oy0dUQIyGoHBjzr3HeDmALMvpDoHCpC8Njoaiw42dIybhlIeLLUyezrZWgGOnJ52rZJckBdD
feba9UXGyziRnFeWDdNyY5XssoBOdbqTtMOWGtNZ56X3XT1sRGQ16Sqj12JothHfVMhazgZdPg/B
tq4q0NqOb9r4+wSc2RYo8wErYO3UhXwvkE+tZZDxvGghJXfdSqI9jSdrY2JCMSxs8Zq3IV1iQ+92
EkFYDGje/LRpZS8TE3iBSQ1q1+AfXBZ0OReeYSXEv4xAtBv5bdTG67omo+3K9swK5n9VAuIS/Rn9
3gH4ecoUpr2qIDlbiKE/H0gOBBw0FCNmYlplNBvrVt17faw/aU2DZbi05FsYLsaZ3mX0OwE9J48d
aCQGQescup/2cAvp6VynrqHcu1lDKki2i1RDPgvgH1P0qeR1o9hXhRTSbOnCM/h3S5hfO0NFBGP3
7bqahBl4QcWq0MtFo0Uhj2AYNlbgAZMC7gFchHfamXxwGMb66whs1jrpgn0dqQdK7N9Nr7UuRKiA
OqtLZvYw5uPTGMQxDJEg0DfkZChO1pEu3xb+PpFV4ydRIAM8FnjQRLLYuC0M3QzGddEG6pmu0ORf
Kk0vr4Gbn+uBrVhLQP2oOMfWXCFBcqVlOuTTzurZ90mAAQkUOzrN/TfhplII3Kh4CAI52ooqpUWI
OfqsHd2HODAmM+XYJpcapZ+1kmR7BCvMDUjVdjPVsTINiS0OkwWQKZYZV9tiyXnBTSwebIlDHP4O
4pNpkhdLCbofglm05vy6lS91qDCrvhskRCv5pAQ0S0laWVjH7n2shSurKs2lFZWApUyv5Fn4OFGH
QE7PqiG+RIXmnpNxcimxhOcpRUBVlXAyIDgjeKeDx8dyIODtfxNGvk2jcssLJl16+NvWrulDCHfp
BfSIGrMyQUqjFyDncMUynd1i/JGnqAijSo1uUTsqSG8774n6FPgwow8kp0wb6VzO0Ak7XVPTTY/t
rHmVkI6UMKjS4s4tmzdkntIBUiTK4oFnSX+k2XsSAMeBR7osanO8YVcxrhFy5OMSwTwKR1phr61W
cqBuDdILJexacoJfbtDiZzHUAwHAbYTVNFdW9ogSxLfLlHyD8qrusK1GNcGUqlZ7qLLKnkejZYYN
SN9+pq7obeW6CB5jWa2zfStp7eDU6FXPwq61TUe1629lhWpaBbu/b5MO8WlUWQN9GqN+acD1OKld
j4iYNP0O8z56qhq7Lo3lZAkMCP8lRG+8UgCbhLBg0wBB29pIOzZjlHlnbdztWl2Ue1zzPiSCQruK
TDlZqgblY8mWdxWJUStVB73uDIl3ReGROK9Razr0SqHqrw0SctrMNsyDBGO/eDbJ8XGivvQ2em4C
v7PLu9aPxaPMM0UFm+BNBN6Sabme30M6G5ulRfdSXVqhYj7FrU0LrZBl66JIxi308mGr6SjlesJS
NkVIbwCAevTiRT5KD6ioKa1R9ScQGusmK2mL1nHwQ5XpwaFBFdlTM6TyIW9t76kt62RV4IZfxqzI
UFky3wwXbGpixw+aGpNUACUmjEV7KTVoBho3geVm1pZKL0m5w88odh7a2p8DMVn3ZpEPl1KY0KtN
9QT9vNaLla1g2VSTmp4SaMzLsG7HK00eOXnQ72JF8wCMxohO1nkVmyGZL6idaNoqfeEkclzyzcpU
nAu2wFGS5Gl18PweuBsxZs11h0X4LqNYfobfJ73HWtisal31HhBx5+wQmryr12RoDVvURX22jwSZ
WbJQfZ1stop+XOOnLEJhnC26nNOzNGrYnTRfQnJgrwK3IHnCGNRll2nnHVhp2u2YeKIuvtcqtyPY
w72moSIJrH5lvFH4lLKxg+ykNvwEdEgI3ILi3mUn5qC8TK8GL+TJJab0jwTZ/3jt/9N7y67+sdus
/v5f/Po1Q8aCCame/fLvm7fs4iV5q/5r+lv//FO//52/32UJ/5v/kd/+Btf98+cuX+qX336xSmn9
DtfNWzncvFVNXP+6Onc4/cn/6W/+5e3XVe6G/O1vf+BCSevpal6QpX/8+Vu7H3/7Q5lKUf/x/vp/
/ub0b/zbHw8vdfD6kv7F4X7+7a+9vVT13/4Qyl81hPk4hzCya6ZicHDp3v77dwBvkGOt64ZpKJyX
yGOo/b/9oYm/MpM0yzZNBKVCVTinVVnzz9+SFYs/z5FHtfit/767357Pv57XX9ImucqCtK648HRS
/dehwVSEbmuwWyyUhqppYFP6vXxQk0vkIWAUEDF8oNjXgXbt1i8ufSfAvBW6bJxg/a0MYsbeXq4T
ZAXBpaJ6K9dXljonDI7ZazgsQESR3pd3afGg5g/6cO939/J44RdXTQ0hfIPNCkMF/R1nsK6N7NUy
L+Aeme6NLm5/jf//6hX8+O367XU8D17LrMp+1v8H3kEhc2I8/g5us9T7y2H6f7f/7+b9S/jr7/35
Egrtr5pm8H86mF8IlRRb/nwJhfpXS5MFLxsLoIWx959voaL8FU2szOZWxrShIq7451vIbwldGGyZ
bCzd09/737yF0+n6Xy/hJJoxNQMdwqyTJONk6XASyAePvXQ07m0UZiis3g3Gn6/8+1f82MVnpY52
qJA7KZ186Ig9NJrqIQ+8HaDJ1eeXnw7vH937rNhBo3kABl3JBxs+QyHRm/0q6Xu6wY+uPJuSlpyH
sM0a+VAQnBRDjGzpY4aYstnJKzoyiPbttH/CNHLvSocp8H7FHflBpYUt9ozosi9KNceGflbwyBoF
Fa2Co6hRUI4pcJmJv8ys8YQ60/TasEK/v+9AtVqpK6YB6pdGfm/mX5Tepsnw4chP//3dgEghwQVo
3sUBKN9aU729TQpmC6ioQwOuR+1lAxx0SqvEtLTF6nhlloVj1bjV9fyst/VLT5CYEVsHC3Rq6FMa
kfcGBiZONvn282c2vV4fvRyzsmaW6xaUGVk+9Hr4RArZIg9BrUQ/2brtscltPv8px17uWX0TM6lA
LswIi/RZRSLQh1/MmiNvhpjNeA+tWhVXzHhTfhjQBRn9OrHOP7/pI/NGzCa812c9pSFuOmnUFbsu
cyRaCfAmIMtS2brZF/+EXynAHzwCMZv5HtwOtAGjfNDVN6OvDkVMSCph2qi2XbB+QDIkC02bCW8A
uZKsrz3R3CdRuhqiyS1RrbpBRo3ULUsqOE2aryX89SQMLssgWvo6FhRPWgVaek6UHzxt8g7drtz2
su0A0gDdi84Dk++IXKL0bIdQ3qVfPvTDY97Ua7/XD25+DkBwIeEq1Vv/YpDTywmCZXFkyhTExU1/
AfeAO9EX7HyzTFnHRbQSXr0yo3LDwrMMFGNHG9Gpou5Cap4Je8B4+gOODCJl9CcEv7vmD0SvOEVC
ZyrzWtpNOKpUWsrrz5/lsfdktgamXaj71hjKhyG9LcpnLTwTCMo+v/avdeKjBzj90HfTPAzbMmli
5pAx+aipUCK/gsE3GUaqcNsPu6EmbES7AsfuNArwQtA+6mAtu8A/5D0eDBUbfSzdqSUynLrZR3a6
H/iWLQn1coam/eJFm+bER7c5W0Xhwxdo+nif2zZfdcpTBD6qHJ4FLO2MauNUBAfx/fmY6NP68dEP
m62pTEto3FItH1TLfRxCzFfWlVGVjkt+02hjVI3fcMIwtfTL2qgpqsliCX7vgEFy6WISa2tyTBr5
0YtjarpEPni88KXQDzkAIEstsQPlpFskjmJrDtE7aOdRT4Z7W2WnqX3TebcAY52JSnH0/KfgIiUA
U2GgSY+Ia0DonqLpo3Dn1AA/PPmWSkmWneNixS91Z0VvGRZdeCzO5+NxZAEUsy8BNvoGcBRjr0Da
CuWeEs0XV1aOXXq+gpMQgOdU8FgphPqkkDSQoWWqs1MshVj1kuSgN48p4sni2RqgNETOgGJOaQYH
yyr5lo89xV4yPfm8CHRH1yDLUcED8VOIwDjt3z/7ABhZqBZEy+CrqYct8sTzUHr9/MpHPmDy7Atg
E/zjUnfi0wL+wVZXErQE9UdSbPE4fbE/OLJ4yLMPAWnRISBaPjK1xBf7oe1eVOnt87s/8vDk2dqP
hqWNKpRjB9teFO120L/44B4bldl6l8dQJHLBdQ2WEbfBn0MboCh3FoHBWnn7+c0fG5fpv79b94w4
rQCd8kPI0cyMi7B4NcLLzy99bFym//7u0pnREVvhkd3klyRbUftffnHdI+uSrP5+4cIuLFMmG+WQ
44BLwnJDiX2F7Jz4CHuBI2tnBtTfcppQ90G4IzPdIYjxrqvrpZl7KJOrpQDaLZH+2pXRtm0DzDY6
8rIJRFGuPVddt2OxkRISKiKx8EtjFzRXVdBft+aFgkGhSl4qjBzSsMNSl9f5LvBWtryGMqx54Rd7
umODN1tspNYk2tk12RSV1HmKdWlLJ155ttYYObK/IEimQ8pNOJAYHn+xPhx7X2frA/7YONGEMR6S
qkbNHq3l1qcAft2TRmrG8ldP/8OPkmHP1oqCcHCJ+EyWSh8X767UvpgIH989Gby/v1RNEgB8pTV6
iLCfjd7ZGD6Ow8/BayD0iy9G6OOHatjTz343IyA+kedC3uoh9l4bcXAJ3fliShwZlPlSEeKkUlDr
HiYyEB20/Isb/nh1MOzZ6tD1vjBNVxkPRpWvJ7/rkPqXkvfFmnxsOKb//m44VF0vK/wvvDA1wT/t
GqbyF+Nx7L5nK4QXyW5GxOh4yNzbqpIWmssunBbv56N97FVRfr9vGaelhvqezb6NJB0mBvkyWuAQ
Ngb+8cfnP+PYv2A2S0HrJ43ZTz+j3NbavRnREiQT5fOLHxv42UwNsrhsiORheNJlwRz96ox/5LrW
bG76dLdqK+G6zUsMDeCr7dGxy86mZl5bEhAOfTx08taHwTMuTxoGazYde7v0+hLX5GHK9+vEbWV8
8eU78vCs2XSUlDzXm+nCnnfZyteCM5h6gsrIsAxrNiPjBjByC9T/kOZwe5Z+dnPaWExj/24uQnkg
f3Z6dDbnmnGr61/MxGPPbj4TkxECZz7dr78xb7JmddrtzqagYnMOKeiVs1qfB6rTjpvTrjubdhF2
XjwIXDfxrnv1uejeTrvubMbVUR64fMtY+c2XPjr3kdWcdGFzNuXkviu0OGMNtXoyNZZ+dNpAmLM5
By9kdONWGw+acauMt/VXB9gja6c5m3N+ABvOrBmIML82ovq6wSDdd0TulNYOjceJozKbgF7tk+KZ
8VN8OhiDtM9677Sl05zNv7wFagG0Tz7Qeq0xrfWnfQvN2fxLfEz+QaTyQsdb4n1C+7SJYs7mXyPl
ITAJrjtwaGjIvzhpF2n8KoS9Wy/UUSDTiVgvumSfamv3tEODYc4mYFcnohkLuweyuETqRJzz5/Nk
mg//XsswzNkExGSfWUXGOIz2S1f+RJK1gQnuqG61pN2teahv6qvPf9SRJW/uhYlEKdy2NEfOyZSS
mjuRfv/8wtM79sG/wZjNyaTocrPOmZMyoa4o/DbKwGdAX39+9WO3PZuZEV1lLLDs9XqUUyLWHP/5
tAvPJmOoypjpTIa+LVeGuXWbE294NhWh0ZEr1VtsTk1rMSqXwak3PJuLuBAJG6i5sJZfqcmuaf7R
Ef+tIf6++3RshGdzEXhDEpo+zy/1D3EDoWwIv3i7j70Zs88h0NBKtafVwyZBzORg2yhXKXEAnz/A
X9Xyj1682aSUTaXzwFuPBxE+Q0u68m0kGBN7LF0IQfKKfp8JIlSiyoHOtRjwfnriJiZPXlurEsnp
g7wNAu+ru5mm7Ed3M5vKQRNkklpyNxXmUDchaT1vcMLum5psAGZGHQZOY94Q+3bamj/3LbVZMLHp
4uHgxv5VkWeX5ReL/pHHps8mdE+Egp/H/EtIOAvJmMrcSx+61OdP7djFZ/O5rmhdNdPbVqvCKWJc
f/JtAL7w86sr07P/4CnMbUuETKtlRcrHQSmppbQ97ktvnRqN42fPpCsuJTRHniLtlaE5wCGY+EJL
aAfLDkxNnZsLXVHWBEZdZKm0jEPSHk15Xw/tF7d3ZKrNnU+jISrgA0xhH6qKHu764avD37ErzxaH
HutkzGaFVYfA3WyHLPXzAT32uFTG+d0HVSMKEzk11w3gIsAs1PBRk4fzxXhM+pEPH9dshUCqN6TG
tKZ1GIMnRi0weBnXfzTx6ZRx04fqTzt8lFt7FbbfU/NOUzbgj8mLNJZp8SPutEOrrYf8URuTVVVF
SyOJNjnhriHaMTtWd3n1oEs3n4/F9GX46N2arTelHFZ21SXDISeQJgquKzyyiQDnL9QvJsexpzhb
Q2j3AL5W5eFAfjQ8v59DfdoaP7dSxbqeY0RPhwO5EAMHkxOP1nMT1Yg4jNAdqnZQNB0pCSFNlZvP
R/vIWMwdVEGc92AgGG1AizpslvaLp3jsurPvvir0sYRSxwJkGnQWO8eKTyykadMkejdZCgToQiuy
4WDQ9EQ4/HjaSMzmtt2itCdDczjAblWuvFMcnpzZ54YpiZ7vgIhwOBDzpF+cfNnZlCYwrEZs7PaH
9m4M2u95XL1+PgxHlqK5TQqZp1eXuOrZsG1D6VtvwWBS49MODr/EZ+8eHYkjge53/XAgXIueYXna
JnNukWoHtsYgT7F2BAsKuMVpd6vOv9Bu7fH4uCzS8JuwP231mZuiCAoK8lLjhUj9K+g8z7GUftWk
++UG/WDtVGezrjTUP2edW5FJ036z+TTriGUzd22MO2kcyAjwrmWgHFKpL3QMdkNtg7J6A/Pn1FMw
qnsrSdDTsoNtXfPiOgMNDuUuKh9JauAPt4sKH/GQpUSFFbseJEwavnaltIP2tbXcrd7c1LgxrS25
JW5oEdXQgMIUKIlLsB6FupCN1RRxMwKQSORyYfvCkfz7Un76/O09suyos7Wh1s2khDs6HCBWVcSl
lMvPryumL/FHIztbHUw7CIrBk/uDh67GMG8933PI+MGO8ORK13IATOJNSm7/P2fnteQ4kmzbL4IZ
tHiFIKiTqcULLCurElprfP1ZrHsfqnmKlXZyzLptpqcaBIMRHh4e2/eqx2dteIPa+c3JcpEYRJPY
BQVYzp2J+2OxBvP57+9zbZwuwkcajwA4LIGKw/tQYij2vd1Eudi7DWvC50g7P/aT9rN++CI9upIS
/G50+yNssONJc3b+VYPk+Uy3z5Y7Xf8Ixu9d7uuXskMFXwzdBGbAjcGTotux+kUp+EredRbt/rlT
6WDX6D9aJq626bA5t6EgnlCTOw1oYf5VMn7lp/yd9P0xOFbWKWTgFAGlwQ8HO6i+mPJXNgL5IpZg
zdQOjXr+LcE2i6KdFBbI5K8ul6699cVCTWezx2iYt8bNEZP/sdr8e2L/bnL8y0L9rbL4YziCrEJT
BiWG33IPtuxWprF9VN1gfhCjxwgx1qKOrjhoq6xMTrEk4TZ5xLtuFUeRnbT1GhTVWlPnbcHFJXwP
rwY/JJbGrSRoriBwSqnssvjVV+smfhAhXRcSrStcAGFD52ZwM/79NSTx2vBfrHx1kAZTxkeIC1UM
hejH7ysVvqnmjPVPPMOckvpSGCpcD2PbJ5oehtb2gpVoOm2GDFf23thMZPttcxwwWqyzwjXVM406
o7FonWBQLIsLYh46gfBuVZBuVXKx14v9pKmYExOw0wyy5+Ok/sTQFM3Ni1EJ96o0rDQ5vynTH2L3
ZPSy1044HodQbQV9pdDzVAwxiKaPM10kElC06KuuPEX4SiUrmtIP0rC4E66VprYpQFwPy+2Q8ZId
DhW42DaaZJvmI3YPbgM7Nju7mr9mhey0mFtFDZQFuXGwdLMno6VbEIf0/BEnbaOUAWMZvpYmNqhM
d8y8RaQV1XTyUPVSUTvq5pOp7NMSJ1VIXNZsQfrB2B7X2UQ8mQkGmbrg4ZRol/mnqGvYQL7h5HBq
Few06/Z7MVe8WFD0A4YlpHLqNABpcGr8qptYunIa/z2F/pjyXCqbmTGSa1fVQ2nuzZ8lxtg2sDEa
2yppHaaboPxieV2ZlWcd+p8RLdbCCEUhJ8kg2w59YLd4vmOP+O9J//vQ8Ze1e6ntGCShLy0cJXei
INl6805fYjx/Zsq+yh6yEigfbuW3HVZHlvHRhvdlNW6zFpOaVa6Ndo0f26A3jlbjUKkeODStzQws
Sd/jSUvpwYDoUFUw/+4wsH6KmlWW4VUInS6XYcSgqBawE61SHw0aXj1j78lFjThtdFV5GyVPsXFb
hH5nAAf9Snd4JQaKF5twpxoT/dIiE0I8I8a5Bb/9YiD/nqyIF9twkDVxM+Kiu8stXERPzfDw7+de
+fV/y6T/mGhLpEtxfS6smO0+abaYWAvTF1rdKyX635WmPx8NhlnDn4rzTKoiFfyJabtTdJJdRMlq
IGLPer0dza9cD64kFPJFBSBQsHYfg3napcFJax+a9KDqGMwOX3yZK4+/FDWbUlwtuPKTr8QTZl+x
V81vrRVjCv5Vk/+VzOJS2tz2ML36c8YiFju1gFBlboIWxPRWT7/4Dlcm56WoWYY5S58VGzRHNaVf
Zd8xhOE8LF1EQSmLgelVPDfVVlO0yrsvdsxr73uRUIyK3GuKTsVTTzeT6ACw+Pecv/Zbnj/vj4lZ
0H4p4aw77yioukZTIJ/OnVY99ef+239/xJW5//vM8cdH4L49qJgNUJ6rn7L6TRWOTTpCzWi556H3
eD4Ljr9KLK4N00XMKfUUc+OEEtXUFY7cmz5Cs+9Fnd/b0x9fo5/rslCjdt7RtRrGu+Sr28Zrc/1i
sUopFBCIbhNXau1BGudNWcZO3WNULWZboLfuv38F5TwEf9t9zj/PH++PQzugdZnoZij7QqBPRYEo
UjuLeFpw652z0q+sH918EtDSm/FaoS1YbGlgB/lYLxDXADnMq6CR6Bav3VGI/Sa2nKlaHqr6sVA7
f4mxSy1+pfjmYikixM0KdB0qj9W/3/9alfdS5YqPa6GYDSur6F6yMylvgqPYc8bOB6+IfiQY8006
jhZcMtTVbRXcZPqtYf5oqoZu2tpJcFoUF7hJab1bqKsJluUOyaqDMdBGt1L6lJ+dCL6KwFe2kkvd
7DQJcAsgkezU1B07d8CS9XtFWPFiupiRBOrqvEmFzY9+6l04Bl+s07+vHe1SfRiAcxCj+jxBzI+i
PAnj679/OemKBFy71B8unRj1i8UBt+GyRG7w5W/u0vEtl26agjrZHL6FZ2fV6u1WoydTcw11m1VP
Uvim1Pidg2CpKXZAkfFVOXbC+RPuoy0mL9lYO3QNIFN7lcbSBevc1n4SFpAJQEbgdi93mjcY2MGH
EhbLNJZM86/gzJfbQWcT8zupOmjgsouDuBwybdfNv7pmXWH2Lbzq6X28nIS2jVcZGCMR9bmIs60p
hXdGYzLTGwnueMr5btvor/N4E0KR0cy3rtnjkBoOz0VWxzgwWd5SteClPo3uTgWG1kWHRR+hR3BA
UVG8w1pTDFdRLTtS2kPUiUjhHowZ+vJJHh/q8W7BvLUPT2Jxv+ADHGzw+E2LdYhxQX0z4+ms7nRl
u8SmGy2ha0S7pE5sa7xJ5ZDq8WOq7irlZwuySpe28Rz4eM27Jhbz3eiJqnFj1u3zTNNTpAMABHgv
3PLqav/z37/8tRl1Dnl/hJwhVMa6hKy5o7Ek6Y7x/2+//j9eNkPS/e9zVWxR8nLiuaNMM8ph+SoU
/65c/O8YqV1qQrErpJUclAZqvACX7Ax4suVGwW0IcjTSHjPJVdKX5Pk1WGnLXjBeBe0jSBd7MTeW
+azHv7Qpv6ua7FaDlzSka7iPEj4SGqfTEnSX8j1hFB3N//3+4N3GKpZQYYAotjVjJ4ZfLNVz5eZv
3//iVF4vsYLDON9/gXtCMIxqf5gelWk7iO5EfP/etLjYpONaSfum7cjfgS/MLueT7z334lyA73Ch
4jrPgSPdJ4abDe6/n3ul7kyL8H/HO8304v8JbAa6U/HnBm73HkGhZksphNTtpbsp/FCMj3reVjG3
Nm2Pc8E2x0MIhr0x0S/b9o6BxVE8gHxffjTzkZJGZuKJUot0NblqcRTao6LTQeR18pmVlHmx/Imp
/rrIfwlmtemL4lg1gZ1J23QSnMBcVmEMbrh6bJsbAK9dfzDCG005gssF1v29X+pS9GrpwizlAWf6
ur5Lpb1BAePfQ3olMpgXpcNkmDDaCZnBkuzpH338RZJw7bEXAQeakyLk5xqEKDR2pL8EVK6+98IX
IWc2s0oAdsVlyYcAlW0ymi9Er3/PFLRL0WvRT6E44vy9O+OECk7Kkf4wTMMX4/z7PPOXFW1ehIqo
iBQx0lSOgkA7m8jYqSPNVJkoU5XqVqHyC+MFB8RzC3hAsfM0I10Rczuuk2MHr3oOhTejiH9Zgvit
/AUjhv+upQXpek6Tw7zL9e6n8hwp6s/v/UIXUSUcgxRYzLigXLeNwJW/SuWuzamLqBKaclwpDc/t
SWcjN/r1vde9iCkxBj8z+MBlJ+vPjbj9pihZuxTNlkqug7zhdbH4mcxV/+Xdx/nF/jKTLlWzg5j0
VdTzwl2ArMIApq0/mjmmc8U+NQb4IJ/FzMGic5MannN0SyHTSaBnm9NdYX5EiUZb70y/r3xTJnSh
ZC/VPNyPtFHi4e2yywQ5HX2SP5mSLXblukX0Nrws8nEpT2HtZ9m6l/xl4LTe3YztixJ+xygbzfml
ajeRcTqqITHs1Del2tbj90LRpdFIO+M6Gy8Ml4Bp+eCL7Rfr5+/HRe1SpBsNSiJ1ksI9vnozYpNr
pyX1kSjhWseMSC+/t5ouNbvhqMw9zXiEJRiLg9GtWuPhWxP/UrULqEYTK+O8nqZ137rG9265sJn5
b2ARyiBcSpPnSuK+fxm/6ne4Nt4Xy39SFJySjAF1e/Og09tblNyRPoL1Ltv77w3IRSRQcNPH4bGn
Ntjlh76lBNt/kc5d2Vsu1bowFSRLk3l3XXmti8WWlX1jWl9sLVfi4qViV9FwlWrPD8dbsJ9XrfjF
c6+99MUeLkPpwn+MHFRLXnXrM+M6BW8971tjffYm+vNEEgelNo0yk6SmGztw1K9e+tpgnL/MHycd
A9Ia3ERUDx3k0HVR+d973fPH/fHYyZozUe95XSN4D6W9Gn7rroas6L/PXYQGJ1G5J+bhJy96ff3N
971Yg+aCTWYnpgQ9CXykrWVfiEmvDe/FIpzBgLSKkVBx9oPT8Pi9wb1Yd3GvNeKi89Bh33hfGX5c
edNLPe1oqdaSQXo+vylln3+/6e9s7S9776WYNmgLzgDSNO1GrXKS1ERhkus/RqnHua49s0lwOd2B
21klmeKkmNDEObefRcgt4qnCDMluMa0rOWEktwJitaI41MVTXr1karge8f2PtcWNw/EDsZxXYxJh
QOoBCwrCp11wwJe3LZYHWvxoxqeEjpNmow1HBcI6V6Xy4PeVhn/nczbUm1yhPJ28ohBxCnFRNmmk
IX/VM8kRaY1xJuz0AKttYB5vhrLdRvhGatNcQZc6jnKxNTu/C+6miYLKLgrXbSb7ctu3tjSBN9S0
ENqv4FZBfFrGchcL3qyPa5kdBczVaKv5sgGYubGswldDyTfpWy5G68GKdc2uolAHPJ597zhwqZ0q
Qe8awVhyVQR7t7Qr9XvB71I9VYvM8gmi7S7u9q38okM368TviRK4LvjvqrfCPq4KhdVZaT97+X7O
H/49Pa9E7EtVUlulYtJlC90V82owJU/tXxom1b8ffmVBKed//kcIbPFMx2I3ZJuhjzFxY/WLi49r
L30RApt8bqpBYqSjwScTt+EUnrOof7/07+uevyzY30X4P966ibOmw0CJfWaC6gOWsissIu1TE5X4
Ow9O0+PYK4Vunstub34K+kuF7jVtAx+g6i22el+8yLXRuwiciRlKXaIT6EXzRSif8m/mLJeSpViM
JStE7bCTq6fWvFG+QzwgGb/EkUh9O+XJSPhUVuHj/OPfv8aVQbiU85eiJYIairkUWoWH+Yv5c140
f/mFtYsdX20rq+6HaN4Zi+Wq1LSXDoWMgH33V/2a54Tnb59wMfO1LlDqsaY1Qwn0VYENkqhNbka2
H5/5jC/fG5uLZRAjKwW8y4Bnm/rwvTsKTZP/u2ZTKdDV9KwBxejhseav8P57b3sxnYUWvqxKHX6X
qJ2XK3cVzRX/fvKVcHAJIKn7sZlEOpB3XbPpJ5UrJGT5yVctCldm4KVyHn2fPEk97120iHLuRbrQ
vvXal9J52VhguE9Ex8R4q4Xl1sx6G9Or75CHWI6X8vk8qNuxiJkd9XLTzscvCQHnO8e/TO1L+ogw
l1MqBNylBmbgVKjUuBTCtzXB/jV1BFF0GzmGkHv370G6om7VLiX1YV8u+tByK6xE/lJZble+TVTa
MID3x6z11XzA8lz3qgZcicmtTH9KA/ffn33tl79YxIpejmMbE3vSO65svsgHf+/Yfxu/i1XbJIjM
rIrgU5jhLsJ7N4UuaWo34FWdIIuhDTbrQtU8mLL2nJeeKApUqjd4+JP7Ff5smvScvPIEZyz81HzK
RXjN2zSkX3l4Ssx+E9KVEqAgDKThxzi8p+192q7FZdPXw2oyTKexfgrGV9aS0rVBuogXSa7MIKhh
2isStZ4tKGm7rHJvxAJN7IsdKhw13czpDd0LYPicVrqN5S/mxpUge9kPkEQaLc8Jp808OvThGQO4
aeXnzNqN5jfvVS+7AmbN1DvmAZKQJ5y8v1deuuwJaJqkzTLFnHZZym9peAO27/+esTL/+fvyvBQM
qyOaG2DnZLca1vO9I5c/9HEfii9m+zGiLsyVdTjcpJXlFMb7EMFmT7ZoSPAEbZwegMswAIbcm9WE
V9nzaDyb+naUXpixNrRC35RKtxXoZcRuzRJPUrs3lI3Cv9KfigBFveb0SuPDK/YFBH6lvsbfdd1i
htZF+MRH20y/m9RgW1nVTmo+DGuw4yp1ICnYwYTXivqr1NqNbDwIjXksO1SU6pESu2dqpj+JlS/H
uECUsQu0/W6ZZDettl1wGqWC0qPuBkXgiri7N8I6MDha6RX934CUleJQWkAdx9bjytmhVd5tkruc
wkS+VM6Ee9kQjndRJa404amoflWGdKaRrDTLH7FNz8zMk4P7ItwGmbwLAAhPymlZ9gibQaBCE2lt
QzgAewHF6ESj4nRYewt7GSZJCYozCVeNmjOao12WpVcHv8TxfZxMWzXQfErJZ8UQ6UPvhP3oCSKU
wrU4Jl5Tl+tUCmmoaia7gpM2zOJmWlp/xuA4EH6N+XSaibp18VmL27Rr14r5Np6VtwCT1WilcZeW
yM95tbPGXzHm6/GTXMLtzMEwR5E7C8fJBD+aaE9tcJei4W+a/A6P92hmAVtcZYfjCj8Ed0x1V+s/
x7Jyi66iZ1H2Re1kJb0dK8caBqhAWLLHeSWF1ioLRVeDgKIQjQTo8Z0FbWL+SJODWkm+bCpORfeD
NFUgRxdXNe6pmlExsqGu+MHcOX0MW5Z7OlneNU0Ks+CXUcdHdcE+i27OUTkuOCCamJCjxbQV6x1Q
L/pjd2x0f4kk2+hzj40UNUgLi8LyVC9R7zX51FoPsE2HBIv60zCvJv5nd/7vmnC2k3TqGmfJxyo9
8veCvw8Plt97S73i5rSxPCeFDkHdPB87aud+Kze2zDl7GI4DOpSI+zv9mDe7Wn7p5hpVDYG4+DTl
1zb9UNo3OBpD8DoHr1L/mfH/GZKfYn0XG7mTZcIhS3CKPwTLWyCvAbNrae6Ew2nKbqrsKGcb0mlH
YEAlC7iAhBrTDcZDnh/AKowi/tairdPJUgvHAC1FEsF8mW+o46xCoV7XZui2+cuQFOwvdEqRXTRv
ebIp+uYQZDNGhdNKlItVB+RnouklEqy1WUzrXL1BEOx0wlEbDqMOJaTzRpzppfzd1B6KuXSNNnPn
pn+YsC6TqUngkncgT/I66SYPeeF22yyCk6fPS7nRugnI164vZVcPazvWtk0x2CqTVEgteyLqCFJg
W+eL2XolE4gMev0S4NdqiiSbIR+T1O4h/aQyApNlciCyurXpQyqzY9ZUlPUHKz5p6o0hnnITXbaL
IJ07MamP8E54N5pbSZ72oSrfTRkqFEW1hfQpoa4KR1souNvlnG4W92kXr61GcLGP8DBILQTuh1Hh
Zv1dXv1spvREjgWsGRyCkviKcgd+287Sxi4FTEK4IJlauBHCaMu5xnm0d63xwbJmu2pVCGqvOriH
dEZ/XoVuF06PGcWUvmzcRLrHl9fW1NFurMe+RQPF2jND1bWiyTHMY8oIWPl7rCG8qQ0Y3vmaO35H
wOmjp5lZ0faQa92yeVQldHltvJ6yjUbfuTG49BsgtIKXojxZ+n0gP/Vxc5SxngzpdwQo48hKtUJa
71XtWzhQdynal0acfkgo+gxLOEwtm0CxZGfvTAe0vQ3wYp2ImRMq3abhxDSk9CCI1WuJBD6baltE
JNFnmluZZ+8m+Bbtw4yXutUHq2nu3QYyGLT3VTJvAJruqmyF9X8nUCLW/WK6XwbaUhOv6HdZ+zKq
N339pMs08N8KxTMlVKHaaiQ8/InJgtMkvBXR7cgMgoLN8e1sGZvbCZL6VLmRmDFyfx+W3MnL4Uof
/KjxzPImGSlUPSXxvcpiiYqOq/ptIFs7LscAXySunr5NZbUlWFv0nAlKRIVORH8teZV4N0iyn7Dz
DcqjYtyBtp3FzM1GOs/q5zKg19NK+aTNGB7KovTUWqWsFnmGPD3EylvRbCXIJUpUublANY72MlRa
ONAK41tb/dTkjdKS9FWbUrutwg+YJqyIPSY666Red9kPqdsmvFIZbhFLbfShIyPcDZpsB8nDOPvC
0Ltz8ISCSCol14INVVUr0UB7FX9MNNlZ463WumF7b9UvjbnKpxth2PZyvOm6O4o9bKHZPH4sqmQP
TeLJggCEnVn0qhfvMD7sSGoo0hnbgRCbVBgqJBs5oav6UBQSrgolyVezDkvQROUqm48lvLC6IHpF
biudpLT0C9xg63YBypLYUhh6sXaiGXCThUegQV7Wrkfhl46HIaIdsWT1SxQ+G4cyIScjDYe+kAa/
opidKoeuRLxZytYJ2u6hZ5Nvb/N0NYc3quJO6T6izdKIfVHx2YzRjjlpXNlx5orSuyiuJ3mnqY9L
fyOpT1J2UrKe67HbWkDARQNzr9qBfDOY5kriDgofjITtcIyeu9AFwMJVEqYOd/HwKLD3NSZO6l2F
//HSULzlM2j9sIoQxjFa6kTYNd17OAgsTNUeh2Yj94GbICwrRW+wSMiGtVH2BzNrQazkjmqSFyz1
jdwEGRMaWjz3EGQteZq62As7YbchPB+NatcTncqqcuIwdCKr9QVYULIxkmphq1oMnkxrfF/dW0K4
SodDMra+BWtbl3rbilf0kZ0iildRS3mWa984+hTnQyrv8vIXVpGCdMqibdffB3kPK+e1WwIvbE9x
TQyeDlX8tMRY4i6NayoQrltHjV/b/DmRV7A92HpXPf01ZkoEC9ne+2Rl4NUC4YgA/tkkaxqVnLiI
mUSG23KGWYgA07NlPWTGeumOtQa9Hi5S1u9KKz9K1XhMQ3RaGANNQryv8RTr0NsLMfuLPhmcjH7R
uexPZXtX1bVTBYEbL5kfDdVHN9XrqfcMvnRgNU4Z1Pt8HHHGvSU5JBSYK9Q2evYO6siGxeTOneC2
ZbuS5AfUP3YRpoDj9oP2Q5Y2eXAeV+XUBrI9sIbaLt11DIHOCSOGAZ4M+En7hVitivRjYX/LyV4g
TnuKSQ2CSayQYdewbcZUc+X5h8AGp+MG3DfHOXwvSaYB1vVGtF4YZTAuTqQtN70meoWqnheAFfXr
sLUOHY1OivbTgEOeGqYHYmgVB8Wmm0VbaSynZt4kVbnOpDfYXK6edSQCjnSQOgV8j+w1XbySYt0b
2nUDUWjKaCYUzl4Y27Q/pHp/n+ifunoK9Ls0P5GAdm3rN+XoLenOCpGXSLVTJmtMYhwdqpQMMQZ1
WZLkh0zSXDWJoH1rB7VMXXjsJ4Dj67ya7XbJ/TJjY6szv61pB9Mklga0PsJzpzJqPbhxTfUH7edo
4fU3c/EwGNWzYhyV6bGaX8gZ1oM4vgGD4OPhakmpQ18KwW1Ev/UxV74YasDaQnfRj9Ng2JJMOg8S
zCAtr+rhFOeZ08q3xdi6plaxMDpHIKHq9QmR9siBYPIl4znKldXSF/uh0Gxgftg71bcNbpVRI51U
jS1n7O22TneyUnAWMLww2cW1G1CLsDLLaQfTqXNMwnQgP8woayG7aUynjQ3HEDd1Q7aY8oCcQWla
V0tX4O1wla5Oc39TV8WqSttDbIBBM6M1MnJHwP3C5KEG+oykwihaX7jkM9dKle4HDL8VhnkRlr1V
oB9TtdeMgNpgryORFC3yZ0ejnx4YNsTcTTtutClzajqIJosMv1NtWcs8JZ/u0mX0CxanWQ6YsPT2
QCY/pdEJMhtkdsw3FE10uuKnbpQ3crxryvdWCTzdlNm8RlefW1hbqPSjY1vS42TuqlSwMaH2cNLj
bEufW+ljbWwHn0MQu0H31OvWWqyLFfblO8Xa8j0AOUVa5EcQ6idPUSYAWHSeKf6cm7+SAascq/BS
Y3Kj0IX+BO6th0tUzqvOuDEUXpyuvmJEqN73x7oyPH28k+XZ76gBlaJp48S3mmL5tqnyfd0hiGyQ
sIJM4xgj6xGXY48dR8RQfwqj0qkRx5M5wsrzzLD04sWgXRWYlVl/GniD22NHaDP69lBV97i3QO67
7cv4R65Gp5lIQxdkUfvxEjvIF/IcX+RpX0gDyR124BJRO26nYpNjLNMp5dEydxp9Yhjs2KNe0LNV
ok4210F11zYAk3Si40ts/cCYr7IrjDzTOGJL4wQUd0j4ieJ4Aiu9dBxN6jxLEzpSPa0ksXTTRjmM
eAwYkuKytvxqeSzolgzZeLXxHhtFrzKxKg/Kh1GbHkT8u/sMTiaaHc4oreRnKh+4COBK570ljN4w
GitYEQgFnH4MIF71tp48SGHmQkdx5pnzBAfJMVmckSU4BYXXL09GS0qQq06u62sLyJ0tWoJfIILM
CZVph/d+M50sWE84NHVurQVPS5M6uRYdF9VyZXEjpunJqj/NWrVVGjhbZXIX2pMXtObTpDodh4XZ
bI/q/LAoN8UY7GC3eXLFetR2VnC7cCiPos4PLE7BYe3KnerAmfGLyAA/MeyrUv1UcaXHpb8uT52y
MopjKAFp1m1LepXjpyG6HazIBppG3ELN3sSHOqGsUfcooVc61vq6OD8IUeIEgeykZXbimov8obK5
5vX12bpVkmgdzNamS8ODmo8rLZR/pmSo+hDtR+NpHmpuq8gYYC0WSLHiRlkBunYKWmOB5mGwI/iK
FW1FpFjtMHMgp8CAbxvm0LKtKDjw5EBZOUtwybvSA2EX6EeFk0ZrcJk8PvTGAp+GY7+xKH6oHAad
Btyzl3052ZneeDJEN82snJRoJ6vSTSxEh5Er41F0VVrBBDKdPKRHSXYFGdDArL9N5qeVRbu6TW0p
/tEV8SO3MjdURTBvkLZFxA6X9cbRVJuHtgt85HacFk5mWd5U0W0y3Z0Ppk5OMhx3ipOMh6zggtmQ
D/o4OyY4ypjQM1e7UG+OFSyneXnHFtExCgWSq+At5ltCTXFkFVE3Qo+bRVyRD4udcUNcvJUZbevn
Sk501zXvCeUaXVXJzDK3Dj+hX1DXCgHV0ciLUf2svE8II2VufXXrA0TgvTkwg2df68213nNUqZV9
lCpupQO0ObfSQErMNT+3vIY3M8bP0gAf1RprrTpScXQkfnqsxP3QXEeFYesZzEQhhnLKzzioHPBZ
E2ABOpMe7ekceDZK2K5xK9K650BvCLKfC4Gzo+UzCUDrCcM6JGmFW2/3UooCOXHkOPucqtZBmg58
4PZcFpHYx0a1u0/ktVkfuXSjCwZrs+JXXL9bbbCLRViYNfuONJ/qKPeM7FNYfKiOKzmA4qr4U2Q5
0dL4IrM2Ucg/J22tkT1wNpaUxYvmhZgnKpvaMDnXlm6Sh+s8G06F9VZI/bGkGqVpit0P5OqheFx4
tY721hYUQ2y85MtWNJ4HJDqh8KucT5Q1ZvNec1NvjH82srm3qAqlxnFuoeKSUxVjSpf3m6y958F2
pNLerMeu8Ft11dKLLKSHlExuaF+SYlNSxFB7D65pEHdAKWvy8x8FRspJpNsQg+0mVlfL8jmRsCyc
LifMuJV2n0qjV1MgTjBV0mh3or6GbHu8yUfhucHYsk+LY0KcrjPgCXm2iWo6Wix4pAlytOq2GCY3
jRW75Fy6TG7OSRvt9x7C596IlHVOCpfroW1Nb3nX78TgpopjOvFvytB0hbp3O+tdbVVcs+JDwtWF
yPuGos7oD5tOTW8ErSYz/szNwemCwRtqsr+yddNhcIcwhusTUK58DJZgbZm+yR2XDtUnNrJd3jxV
ReBYC7lVqe16k5YakUpudz5Haoc6mrdW69AX4DQG2nQ9d4QMaUmbOzM6dStV99VEEIcRqEetV5YT
pSaJ5ofRyckKplqlYocQFeBKPTABa4m+FzqVyZyaEtRd8WSEZ2v65CacDU8EFhvqlqvVgZtXI3+0
d6OkdiJ53I8mEyVP9+F8nOTsLqmnUzMVdNoTxBJhpUqxP5QBdQB6+4txnRKqGuPN0FP4jZKtMl1k
kTREiHkacUN/7ujLkgTptlatJw1XF6oTj3TpOni9H+rFekyLcaO20qFTh8McTH6LlFaksi0LmzzD
dp8C5PmPJ6pANl54xpTY2QDbGVTv3MCuNUnHwuHQzT+mO7NTdl3XvcojUhSZU2gPxTCUA0q6pUY/
sHAf9ZTYGvRoEsURAIYnsTHJfpuFDR5PBmOI1+PcfIhW5UN5d2uRlr1c3eaS4HWlJvhj/rYE6k5D
bjBroEtST47TkA4omv/F0J3L16lFFF3PRzmQ3GLYl5h0TK8K5OA0eNDCl7Cxtn2V7vC2e40WIrc1
+s0yg39lgejP5gDuRvqsh+caPocaGd4iANHpAi9KKy+Xx5u2ySbb0KM7DiWoA9yh4KBuvUSduR2j
4n0ake7q5WGutY0E0pXGQyG1E6PjSop7KA5CI4EoTdDBj8yv2RtVwTHqvSCNe6VhjOf7cN6bws2U
8JOt2ygHbwrO3YA1TZpvdWAKTLwq5FJ3Va0B5rKITt3cani49UISkkRpzhIc7+p4+axUv2oqUCoC
1beWc4bVdKv/4ezMlttmkrR9KxN9/KMH+xIx3QckwZ2SqNXSCUKWZez7UgCufh54eib8oU3pDx05
ZEoFEKjKysp8F8G5P3Ae5OrWivKzVJauE6v7rB6oX5frGlkfXwMN1d85pKt16eyrQuVsxgyzOwfB
oALTWgxU71IKF56j7uXGorJZ5oumMsiZxhyv0Kso3vm2jjiRzgSo8q2qnnV8A8Hi21iY5pg0uFpS
JsCpbw0fGkuXveKlvOzjdh04Kk2wdj39jFnMWqNXVfJvQ5Ng+nniinr56I4kg0KxFwU0tSbMpnMP
akkMnLYKKWKCpqQ+4bF3+KgvtPLYkDDUY3C21HYhGQG1VONn7+WoCyFFU2OHbTZwWswb6IyrmLZO
fBApRZiKVLrXqrs6tza9qBaCrrOHt7DfUn9yrv1QW8mAXlq5XDZDe4eVy2vhwD+osmWbvni0XPuf
RnVveW9jyzYpWevGKDalTjkYrY+u+GEV96W1T52OPbd2K3HqMQ2t29DV2mvTltYWv16M75yO3Q4L
4bZuN7WjrxB7hUPhLEgADk2Lj9SprLAcH16yYRcYh1RNF2l2dMzHUq7dQuA1PcoriapBJLu2DFdT
UZehaUHNf62Z+wUlXpyxOQyQh+cUjAe4FAqoLyXYhFL1LezUx0IYCctRbCh93ab2Xiq2seW7otkN
xvgqk3ZWfYPQFARIf+eJrVeW21ZC2DOT10FIlapt155irGUWwsDDboMffZy9hnXKCktWkinYan/Y
A26mvf0YashMOlZ8Z+MIrsSA6SXwZ2OknhCEWfuxQm6978SBbWPHBN80lbyrFOJA3P00iVJ5jWO1
cu9jXWJy/yVPfwhbSoyetRps/bVpOpBy4dnxMQnGVh2dRNS0cgpI45hts85OV5asr/rxjFGQsnQo
9/X94GZaeES15YxnzFHU8dE2x20QqjtPkrdyZnOq049BmJ0VgFxNU29wSV52qb4u426rdziP0LZQ
kpOvPcTDUx69OdFbJF59tgAFbZP42GivOSbuVnPtG1fCPHec2TDRVn0qkRRMJClx4/Etqp+c4Slu
f/bQrbLhSu+21PCBCcr2mgqqFhiuGUNTOE3t60rxoWDe0FBUqowRbnz1bFOVwWdYava9OMfVyS+u
9OSkBKdQOcnDW69Oet53TMNVV8TrVpLOiIJmhKZRjpaJBzE5FsO3AGJnbV11xnUy7YD3ZRDfDiYH
0jJ1k7Jb8jB+5PlbZawLDXhjzY7buz3et324JBLZKLgEdyb5rkERPgvQ+PRXpVYsR6ApCATuLZ0D
GFxZba8lV9PxcnBuYum6aqkeZSfJ025HrToabGm+Titwiyw5rbdNbUAbJvsfbwyx89KfiJQCtzi2
8psi+VtNY0GJUxS5tfTYhw9Vv1SVPaWCDNWoWEw6NfVBNTaF5qzSfNhz/E/s6X0fWku7ksKrurk2
dKRL6PbSTPOpXh5EvM9aW3uORnUDu+iQ5C9q7xy19lave7SYMxk1Gue1zdtrA6fBldO9GvJjEyhr
Tlpr3wlxPMTuqsEF9zsx/zz6zlaXtNMkj5O0Zzt4SluA7e2DFD6m9IuaO7tYRYW914O9TWq+1a0f
krgznrNoJ1W1Ww/6ppavlPQaKj9tjWW9sTvgpr7rewj21Nr9kCrLhHgsvJJ5e6Ul3TmMr6w6cBFI
3ySq92wG54CIIBsI/JAj0jDg4GeHi8zaVDuOM6mpL1v7rpWSnaRx/pG5UIEz0z1ISVduqUpKd4X/
I/XTN6fM3bFzjrLmH0x1PKoFree61palBbYXAdaEPNwJbdcgfIfl2qT5iBNKSBXgLuZIqmfRWjRY
6DR261YBuKVAW6ndA76A6ATX9JwPcvOmVmINbmqhUvpIKGQYqbxqFOmuL35AvyprahkFn2TRQyvy
O7u9U2TJ/RhNcAHaMdcI0wO/rloBUDCpsS6nf/+J9tilcSc8x9vrbZj5uP4q/y/q05z9j3Htel06
p8L6GjJ+Lgsmh6GcGwPj4v9rt1v5i4DJyXX29/vNsDBTCxsE2FAhJs0r+gQAdongNxcE89NS65tU
YlPSzF0UvnRS5yqmwh5LR1bVN31cLv1EXafOu+31d0lQLwrqr75TrXwo79l3M44/uZdL72SGSoLl
byTR9B1Lg9bUKv7iq56hg7pYmHac80rk9GqglUUD/Gtzc4YmtEfT6cI0hTGkrNrIDT8D/FyAhs7l
d0KtsmNPhd/MZoMf+0azrzi2L7xk/AT8c0Gg2pgr8ISy30hdKAlUTCnXlct2bDZ+QY5Nc7xTdlYk
L3oJD0JN23FiPISG4erqkzckpKHXmUNvpSMOUxlRvPxKrrrrJv2EqXHx1mbM3qSLRznwQRynVL2x
i4WrvkV7wC+KY9z+oAe9K9tt1jyA9tHNU4GEuomKhVRayDjEi4QzBCchXAGPXnqvGl+k787lfngd
OcUEB5naFJdvmn9fm/LKNAV+C0OlnbZ1LYN0bWjNDup7+zVddkOZxQuRV7lVjQysb6RmgYfPl6b8
LwTeb/driVjRJcdEslFdyhrH0NXXxp0tfavS41KEFbc7qCsf9KFBGeRrQ8+WP454aja2MBGz5iAn
67D/WqSf6/kE2AlkfjcMB+VtfMp/fHyz2gU8oTIjFSmhKlnGYBGOddBZwDw6Y1KjpXzSjyGN6+Q6
TDVSQO/sSFPPGmGQiv6iSI6F/kwLQpKOerQPySaKCFssVd/RiVjHOOWW44+sQ1ZW9FdTdz6UnU2n
fJO91668dVR5Y0r3gd8BiNoro4n8MIspVW4//lrT4v0D3nRuYmmpUaCoVPwPibgb0CoRVYcXQy2e
taJ8DQu+YuD1X5uic52fITZSMymZSlZ0PVZry378+Dtc2J3mkjxapreZoodEe/+YR9NZ4eNxL0T7
ue6hqbcFWps8m07KCcS4MEoehSUbB/DPBGJ/cZH/9Pxn0aCLZE0uDdZApAbLMTtn+VHW7/PupUkc
qoweDeRdpx3r/GglL1l9zbaeZ0+lJAF0ixdUMSldJ8u8fEu7F0e686ynUH3GXt0cKNjiqIETej11
LSVkdnxKO3myzst3jT4pTtimWrCdP4TxoxGuwDIvbFo2kbNREF+yymDZWCe13VjiRqaOKH8Po7Oh
vDnjM9XnZRdcK/3NaE5ebDdp5VxJ1aGPrsIc2EFe0mR8KajvmGV142cauEgQPP4tcoZ2NeKxm9/1
urwq0sfO25fgs5293+4+fmuXMOFzqUcTUlgTtWgSTdocHAYBPtGqQVtz6Cn0m4AfnaXhKzhu5KuC
k7BO8d3xgy/JzxnyLF7WvZNLAqLXoS9PvrcVn0GpL03yWbBUc18PJPADh/anfV98sqdfCmryLFEa
Qim3uxK4ftY9GdiLAgWlPLZEdUv3Yf7WlOPaat37ykoZzIUsjzhM05HwrVVR74J4x2lfNBsjGSga
8rDpaliGevLz8Zsc1teOnoE2MM92FqxQFtwoFJf70Nz54zb1tWWQhseBenKsHVO8WULtM2b3pWc1
C9WNnohsjBVygj0KBOJrKjT6XEarq+lmVwHDhld048LPFFOmpf7vIUCfa2hNZgNxmjJjPIO23A+I
E1uz+tpeqM/NO8NatFWJ9twhHNFgcNPok0T10k3P0iNFSmFcF4wb+OnS6ah0ACYRX/NO1OdqTTJ2
HancIlquvNEd/dJpQ59rK9WSmtVJD1fE+ubdm98/jjZ/nmq6M1vusenXUgdMZ9ImqaNV/bUTl+7M
lrsp6twT0xMYv41Xnyl9/HlD053Zak9b23F0LyWXc8pN5YBHB4NkycAk7Gb1tecxW3p6REARidYf
8pd2lb1/adC5WFGEGrMc2ky26ltpuVRxvjbs7ECTVqHlyDl5IihG2lzOJ9oMF56yPStgqIZfSUJV
OcJp7dYCAJz6xdKqtY2WfCbAe+kSs9UXq2hr2iBx0ZWnKfHemecIo3on/kS56M+prm7PkpJWjgJN
Uhri5yCOvd8tnEQcbMqZg3oDmedLabo+FzCKEl2YfYxyrpoCM986jb/+2nudrUm11Lt2qBU49Y/+
vfS1iW3PF6Se07CVaREYirejqA+n/eO7vRBJ7dmiND0f6c3ptBLG2xiQE/lVHmTux4NfCE/2bDmq
DpbCKWzHqVorut2gfe1pzLWIiiEyqIzziOt6PUx48cXH93th5s2liJAwKFX0wwYs4QAFNwjXx2Dm
zuUQuZ4+fnKRC6tnrgukmrHtNxEXoSw64TroL+igvrT6axvNXCBIM/AL8Ws0HcyyDhemrqxy4IYf
P6ALL9SaLU3fsJW4tXmhhocaHMoPn2TNl8ad/v+38oGNnng6DNyzaqzEmxRtPr7dX9/5D8nNXBNI
b4ThxI7oDzKcsAFNwAhMWu8fI9RZpf7H6HcgHuEV1XA1hnIl9TIUrp0J5lJWFybtrCQHzXVtqjYA
YGgeZbCJCo2mZ7oR44OeDVOn/xDY6hKw5KQOqhXBg5Pqrj2Ym3ykKqttFLNbUTBb6khoeNn3iR0h
xTJQhZeRQxZuDkcTwb5+TA663ADVvKuBdocm/XPUZFPrlRa9q3DK8in1mbRcgiTbjEm/U5vKbdD3
s7OVNJrHxB92TsTH7btBM7V5GBV/HcBM6tKbGj1/T7+1VZAJqQof9QEBO9AF3z9+zIY1RYs/PedZ
eIIqrCjkpgLl7gau7aPXPxjgjSQAlLl9lw88H+9FRNJGdbTd4DTrJq72Q23Sw9hbzUBfXmxT65R5
KJeDT9VRLu8dWuXForN/TFWJON9XFmQiNd9MEiS95sbAAHx5D1Rw4+sQdvh0GK/L+EekvkJ9gOFw
n9E4zPTtSO+5b9e9Do5l9JE3XIkyXYXgvEPxlsP7QsJoqdf1IgEsbPU9PKCtrkTrmO7GCCgpoVFv
/MA12hQHrX3uEmeT2mJjBBRJQGgP33P1e4RTSS92EbgM5bpJ1pID7oaebaksq2LXqz8p0y+F2T7E
dXZdSM1hiGkqdXQqISnXWr6sgJR5YExiDQ1Y8TjUIKW7mwHIvJ/yJKIri54cBDUwUqighcjuS+1t
HZRgwPRtEujLfpBu8wbM56uiDIuWw2YR5Ot4jB97/L+T8DEfezevDpq5zmV69eg5tkq1svhQpI8j
VsjCEGcJBnmp88dq2IGQleSVBmC8HdQFy6Awr9DBWvTF1iyaRVWfMdBYZmHravpbUh6NwVhFZrbU
hPKU1SU0RTDp3FUXat9NZNyxmtqGDqrromvX8oizNZyUNKhv+7KY0F+aUd8OXbOyYVK0qrQCt7Hp
wxtw01aauQkC5ZakLEXY7TpQ+L6VLLGVHAtsJ4JxJ0Gw0q8w2FslwNEdI8Yow14q3ILBpUuQLJ0P
FGtqMLqq7q10r9opXr3uhInSqbNXoHo6Xg+nKnUDq9m29NqaMHATwApx1W9K82fTeeswdLYZ2ppq
oL1lPtBpCFo+DVo7lV0zVFdZcjdU2iQRszQlpH2r5CpRf4TWzQCVgSLpknII0FQH/7x0aVvtrgmM
5TDxDkcPMNG3xCnO9ogmEx0UYyHBR5CkkxM1p4LGb9m7qf5twH53DI8W8nftloPQDfWya3sUR8W5
VYL33oetqQBJKEC2G/my1+9lIfZOvKGiRF/U2xjgLbj0ovfXdOksx1w6YNCBBTk1Fg4nocjAxTJA
mKUrkvG+tSEElcBGZX2R8cb07Knqn2RmItConiaB13nL1MuBSqWL2peW1YAGCbYvo2MtNPGE7nEd
Bsu4h2KSgkwd07XQ9jIwB7MJgLPRtSxA+yaQAF7zWINWuCsjbRFYGj6JyPylMBurYzj0a1SgkB50
o/guTm2AA++dZi9wqFHqvZRBTqdO1He88M5caugFafKtAesa4g7y4SryWbXxUufpOqCbYUf36XBb
ywDMfWfJywBjdVBhDDsZeHuHeUwxsomfpLRCmUiDi6FuE2GffcO566wD8K0U2HMR7gWK5kW/Nivz
1BKgrfqblMAJjOGKhvVKLhBrjkitUNyibQJ6NgliN2m+9QbrswWmg+NIp72j2LhUZQhYg74qjNcS
dGvTPzZ9tpFDi97rObaRzbS3gIOUJl62Ad6RE/mxi/f5eK2whSnhU92Cio9eHVPfFoUJ3LDaOpZM
da5b5FA5E6NbSDKLDsLPtZme85hp3BsLG1y/7GwH5+RZ2LXVForR+bJrHmwF9CYY+1UeB+9ylOz9
4C6lv85amjZEYQCAsp50kREiM3ds/CePblcDLDh10pPpv9g+UHgmXAN+TuAPsxgADRUsUdl+jEB6
ZFjo5PF4Y5byQwomfkihF/cZcTlyXlKJiBj0cbVJenNlNv2yMqg9G1X+XHXmrpOPgFID1GLQeIA6
jAKpma218NB035XqFCYnVX62Rb+OcnblnqZkPUnmioOqs+3/GJpyVxfaJo5uwRq6g5edOAEsdd4b
bjBVfGcUaDJDA2wc8LUNzSMv3SqWc6rUU1d9L+nI+2LZIF5vNugY+oU72Duj6hel9dDYL9SWVlHY
rUrz0Uh/auZdFz3jG7bSoZL4JB1t9t2CxzDivKPW1rmKbooauxT/Lqoe03DNitoIj9GMJDz58XAj
8AQLpX0sLLB0RGAwuGirLum4QMQD1RRHNZxge19n8lKkgAfSOnLb6NbLm0OXwdMAi2MC8y7Bbppk
JhymTMd59oZbOc7A4QJg8YN7f7zjNlYyoCPZ7r5rnXes5LOkP4hw01AThkrVh2KXSHvLoybsnGJa
SAUg9kkuJR2stzZnx+nec7h54ZCs07Y/NhZUN4f1W37zHGXXB3RZa5CdEpM1kWX4Mt7CoEk3WdpK
YU8qLEjUbo32MwW9C5oWujk74QSYJ3oQYsTBGa6aWlmFxOa6ghle/tRFtMlIrRqALmGVYQIFnR3+
AO6/rm9KSxHAfQt/jmp6G3tsbt5dlaar1PDJ89RVzvKMcuqO9q5pO0BXEN7DZlkF0rZqc1DhDlzN
OycBGZrla7MBVAUw+OOUSzcupcyzr5U3QRsXQUeltwOvmMB6R7ymPAdqu62lchUSjGEab4W2KYvx
aCvPlf0DDOxCTcyVlXeLYIR7CRGrAOXRRwaM7GscRhYjtAgxQiCV3FJvD8AKw/4cFYlbIDlvxjdt
Bmk1Ug/1hCUsSFBp9TU6rHirWCbZfaycG4QPxkas7FxzZW9YcVb9kUJCdeJxHfqoUtE0GM4Ypq9z
iJzhTsATC5sbAxSTNuBBJD90SDNakEki75QEb0BpjaLbC/M2Yp+KROb6nCXt1jpFMYg0qvkemRUE
NvoMeYxNooA6Xe9RClIWaRlCKV9XUO4F3ekKUBDhYKxexvKA5g+ZEHRlK3+SJaSvKSVOMrStdDRK
/7YhcA0wAfp67ZQnx7iqqlUTntV83MrRbuC917C5PB9UsZRvNdVfAk4jL9h7xcZLdqqol6YZrEbC
mWGB54RsYeuAs5XC1e3rjKAsl+1CbXKiOJBPiETaq97eivQ2gH9GFTafStXhuQAoh2KGUznrMCYB
tTeSCU9Nk49hcjVKL2wZIDLFSiNzKrrbIaJP6q9l7zSyeVblnT3aK1/dSP1C3Fr1qezHhTf1WuSD
P57V7N5Sboy4cjE7Xug0ycP21FrfaniZya4nrJmky+AEFr9w8egJxLz3MXyxEZuIof3Xd554lOVz
4H/vqkMYPXlwq0PmQsr804yrwv/uVHCpGDi6z6twcrwm1yDg2lD3aWnhr+D59k0AC6e3wC1jhOa2
EBGrVL7vk3NOX93CeQCgrWun6s5RlbVtereYcruxc8AIw46rdVEAv1fVY5MHu4zTjwdEPE9MkFO8
HmegXVA+5vVL6t3V4YOSOntIQggCavde336T5OKQsKRz6200+3OH9yfOC9i8rTKMz2rqT21+rzdE
CBkiQ5DvPdCfWsgDgC0dSv4dAK9lDU20k9kEhnOeeliV9YvOuxpw7yxAupWvnnLbqfmigojhWOgX
6A8GArVpCFtWjo968dAlm7b/FsXDKm/3yJVNRqGkraCwdAKjop0ylqJWnHEdXrDI4MDDY8a6gcX+
qkS3LemFzNt3HuB34TvSiNfKO2h0hdUbyiWk+64KkLgZT4Z+DLt+Y9vOCgWQRj4M7B+p/hLBdOid
R91+V7D0M8Pc9bv81tL9hwyydojMCBooDTLwq9YDGh+wA8WcP320vTf8p5Ig6jAEm1R585rBtXvS
AFDhy0rf6sFmECVM9oNCEzMxOfvWT3GUQ4iOwc21kNqRYejqB1uqD3KOaUwZNJyZTW87kl7nbf0t
QCDbdFo4WMFGdxAyoEtkwkHsGnCeaeP6sA5qvbw3W2eHpv6VgNVvDaBak1VqIp+mQLxTnKXAYiea
juKCVAj2f2veGJD/A+9qYtEgnuLZ66Z36M0Rxn3YyggLpGOwhtBUcgYQUzKHrZ4j9esAuG/m9ysb
0oRV70P5qOaPPQU0LRkgiozL2CMjh8uhmPZtMeITMr1PZ9hk3bbudtMmpCblz1BPtpGnLaGcL+0K
QoR+N1BCSKk2SVCyxsRfQfhAsmIXtsCgzW3f7+vIvrb0FGJteNI0RHITQIVl4wb+JkJ0xa7TW0/R
Nw1MGL9qrzxd26ObthkCoFMCs7eq3466vbNa+VAnzEciko0QszCeJWg/XkaAqm99AP5V9dJV3tpK
wTff49lTDN5xyKy7JBZbxQZ5iBDOJ9vZhfrBrFAIc4mHAWf6MEAshBcdVO8fD/wLufSHysRcqlgo
nSl0tewPdts8EMyuPGR6epM8VEMYAo+ogfzfTgF92u/INZCDmEvIZYdRUq7j3t7J9fgY2D8jx79y
vJ8f39SFmutc4bganRL8vIlsWKIvYpKgCaIsinz18fC/sDx/+s6zFoAe211XJrT0CllbNaP8IPx9
pmJVJH6G0p3fKjTmd4oAadzsBXtiO0RXiXVVfmq/+8tP7U93MOsQIFCem8xBviF1lBGGvTqk8EFK
FyTZ3hMOrAtcJvPrHh+FEKZzzV6Vquwy2bEpDkBde1QVbFX+Wq3fnJUtA4hgYUxj/BBIG0U8jOEn
9UV21z9PXHNWuLTMDP4G+9UB8v2ixGOXahy8xC3QiDsOz5BDsgMJEFYeyTKj65+Fb2WCUL2yksf6
LmdHGQN9VUJSYy9wdajSPbyFJOP4e+6KZ83X14bZrvVR3wdF5wbSsw5CPNfsayf/JopuOfihm6aP
5WgtRQwbrtjV9dEbHrOmXKFu5MCIVZrrKoqWKaIiFYXm0rvR7L1NNCWmLQvzCPOvLJ9iuaW8hrYN
ZkI9hDKie51DCIrHpVU8IxWSeLDZ9k2HIre8AgXSphbJIzR5qXkKCJQ9jKM+T6dKwtKT6sWkMlC2
BVnFaxyQLMYAdRHQSBqYoYF9asx+J+kg+ielDtdOjo7sQmLVR+iK5VWQ7+rBWxqUCFXqEL2WbiOE
uGKOBXkDmV7Z6UW8QNANjmo+PERNvqraYGc5Nkpbz5ZG2h7u4nJfUGLDain0X8f+Z5b7hwKiTxmA
n4bFiEKLqm0McXSQq87xNaBFdhzH8KoKQ3Zj8nZ2VaFErJV05fcwwAV0Rn/jrX1DQW3K4lVDfe2f
I109ZflPLS+3iT2sknZi9++L4D6sxudYkPyY8AZNxeXIuSxCdhxoenV238UnNT4BFEXcyYvWzvBd
SxV3kKNbq3l3gjddDVaFQDwutSh8RJy14kWlyss+20rFbWMVq1Erfoo62zbSyJnt2dIPAMmhuzbH
VNNc9Ew4yOtLVJUWnZnejJDJBXyjquvXIvcoICVHCG+/HMb9IHm2ARYESY5n7reYAnE70SsRUrTG
iDKSdUiVq2A8NWSP1eA/GNLTEFUHJ3u3Ali1RrrqtdId4BW0wrnSA23f+Nr3UKMCAXDDkd+lToN7
jK1WbSBbW2C0/hTB20JdrC3WDvoaWarfRJb8SR/kQjPHnO0pZRx1TBlPkHV0VA3vej9YSTYQkgB2
3PgZwuFCLJ/rcqPWmqmICIlDEz+k2Awb9dGB1vpxJL9wxpvLcztjxiGFTOqQy9vIxzCvHz47P/45
bhmzLcLylVCnsisOfX1quzt2gE8GvtDdmmvimo6Wi8yiUt4iD9F5I8pgiMhhdpzJn21vF5oNxiya
G1aW1PFo8GJhchRxg4egSblsHyFZEkYPgbwZMps4Ey4d3f6kWX/pNc/ifDYqsjVMX6sKXjVrygzh
9CEB8PF7vvTQZi1jOw6CdGx5z74h40R+6NUGAioidOLHxxf4RTP4w4ZsqMyD3xpskdeApDU0dkBz
mCL1LqzCq7jQvys+RXqseUMia6O8WV3P8Ta5Sr1vdsWRZHLCg3CHytKqLRAO84dtXHCilfPvjpnu
GviWNO/WVae4UZQcMrLpT+74wls2Z89ENgdf9oqeViMMQzOgrWDmR5HcxcGzKL75fYPKmv88Isml
I/rhxGj6WBKSZs1CEqC6CqidNWQkO5dpKb1m0luECPzH9za99D88THP2MGsvUlCXs6klgjtkExmo
D348sjF9uz8MbcyqOiXnYKXVmQlNFt2kxrApU991GrFTzWGTQ0uTlGJR58kK4XpUflDjyPJHB4KQ
QlHbz7Z2JJaR+aJEIClzbU+3aeEFYFKjZW599yMid3xXTkIllDUVhTQDT1AZhrBAC8qvkdNCLs3x
4m1tN64WPMfea2wULvy4bTHEj/nQb2Pgxkl4o9HMz7BZbZ0Xz9OXtbPJQqQfxv673uu3uEZTJdA+
eSqXlscskg+xE/glkvwHJckpgiTLHsFgzN7o5P4Lv/6ff7H+q//5X/z8lhdDFfpBM/vxn6fwrcrr
/GfzX9Of/d+v/fWP/nn12kF8z+e/85c/YeR/XXn12rz+5Qd4ZWEznNv3ariFj540v4b33/PpN/9/
P/yP91+j3A/F+z/+9pa3WTONhohm9rd/fbT7AWtpwqb+5+/j/+vDq9eUv9tlP8LXf/v999e6+cff
HOvvumKA07A1lSqPoTEfxfv0iWn/nZ8Vx5axrSMTnz7J8qoJ/vE3zfi7ISuYelqGrjkImPBRnbfT
R+bfLVPmP21LtXSFErP6t/+9r5v/mf7/8zJ4Dv/6+T+yNr3Jw6yBfvWn9WcZiP38NZg59CZNsHSW
2xgB6iAUuoanQDX7LxxGGf7fRLUtKR5En1luUKGQdCvMUfbR6Bzzn7895j/c/p+m8zT+DPjlpGNs
t7FnumhH1eO5oCCFgpoWkVPKuoz3n66Vjbf++GIXntVcabs2ZTMSfma6aEDaGmU/zUcWZDDtl4/H
/1OWNX2Z6Uv+trFYDiKLkTOYbqsU+klRhJ7eCTmSzeNgN1m/kayRokI6lMXtxxe89IVmu39hy0Vn
TRekD2/1+zxo8RPR6zYIP0m6/qQhPn2j6cK/fSPEX4XctNRVRFxbYm8OGlo6CGGpwdGIg4kN3cYt
wqx1mQ3WQk50pVzLWdBV2y99wTmlyM4io8hFiJKA5UHYNEfnveg5Ny8/Hv4XY2S+xUzfb7axFlZa
o2wyUDeiE1UiWWpvLI0kLdZKwRmW4jqdg8GSjrlA1Mxt1TynzSXhV5d+4Tg+3cFs/wSpknaJIXjC
NuppWpX/tAz6qB9/v0vzg+Dz++vLCQSU+TDoHYba+gbAElXUro0+OVRcGn0WehI7Cs1aqww31sLw
XWYbgfMdxu0nL+fC8HP1bUoURlEGsOqSxuoe2dN16gGj9bXANjeXqRIRFYVaGih7SOPoyr3UQdUv
ctQPv/Tsf+H8f1s6Kkh9e0gigk2ut9FyMM3J8aBkpa4+vsCF0DknpaLZIIyo9a1NmtSld2uladk+
aqiqyPtGChzrPPg5dNWPL3bpZcxCmxoNElo3BRJhOan/TR3WQfOYNo3082vjzyJZbYMxFz3q4WOu
pO7g6zAr+zAGqfbx+H86s7DMtOl7/fY2UBPRk1bFmznn2AvoouIg7CZigAZThoHufPEy2l8vo+m5
Z4tCsjZN06rNNjNzuPcjbdXeLcJG9F9b19osaJR5V3pan9qbQo3H+7gagmvOmc79157VLGoISr2K
INXZqFIfovpaYWbv60NOXcywUS38+CqXZtQsegS2X8S2VdibKtGHnZSO8jVuNxT/vjT8XF4/98JB
5uGYm9YqUa6Qo15/Nse8+GRjvHD3c8p921m5ZcvAB7qEN9Akfoojk2R9xUWK6arOShJtqGVDMkT2
Rq+7mHcw2GgO1fIQfga8vXT/s/UcO4hZOT1P31GQ0tmBqMqEW0XWKG6+9vxnC9pS0ZNBS83cOGie
PVp2Xd/0ISeXL77e2UKzAJY5smxY6GToCII3o0arKohTIX9tif2ybfgtYPThUJqNWlmbuPYLHeSU
2tmLqEVm8JML2ISEP6Qev7jdv11g8CnEp4JXXHpDgcC4TynlJpXGztz7jZfGbu+rQ/YNIRLt5b85
O5Mlq3Gua1+RI9TYsj09nbMhk4SEAmriAKqwLFm23Mjd1X/rVPwD0EuSf2hKVOkoZW01W2uvB0ID
KIv+/GFeOvP4lfPNWpVpty9YCmENaO9kNMJgD/KbHKfGbFoUnP7aSe3zsZbCmoted9SYiXjh3fNM
JuFe+ftfmIF+ef1WiijNAKgpTBq5E6+XtMhSmAS+8ldeF6vfDO9/rzE/DW8yT5DjsT4vONkH+H/Q
cp7OSbnvzY3Nebq9rUbT/bBRvJgb5Nnb5BEUUtY+sDTL1GfYIychfG/Esl++3gxcUIBqoZKK7FJU
E0WCveJZ9c+f/9KXxtELNOhWRaZUFcObYM2+JNh+HkcShWRdr52//upPwwj1fKuiKM1RWIibzNHR
zOwH+NPDV/bP3X8hDK7X859/YKx7kOfWISumbSnZLcwpB/JttRQhIZnEsy00tZBJsV3Ab92aHYZG
f/7hl8bN20P5Ah9PzWBpL7Krj7bt2WgARomjwCXWr33f4133TgxQDPcJPYttvtofdyFFMNcP422f
osxJi+eKvcCL21Ts0CUcxGDVK4vEC4Pj16ILSmSEF4y9UOzqJT5RdSq3LqSAFn33q89xLekyWnc7
uJMQHhAJiXSF8reg7+qXoFNhW2i2q72o0m16cFtLsH/2kqrA9r2dUyo3WT5sexGVJr9lM8ANJYe3
eFjvvWjmFi5rk0brU8lgLM7TEY7UMJAKa92L5qxlezan+KzRhBp3zaHUEzp9rWLopUnDfw1lRaKB
LOW4Fz2tm8sIl/3jnMSv+bFcR+A3Czrx4rUtUZq/02gplij5F/dCPV9iyOvaYlrS1wB1L/0F3smX
zykMFSFWKTgC930+wcKAwi097L5MvJDFMx+Pl10sRRcn4jbLE3dSG4jRId+W+SXRdIJhZrYrV1Rj
E9/XDUpILPA0YY1fV++ftgHspKXWlE9F36kSZRwJG48pJEvyFNa+d95NymrU0Y48jG3rFZAkYH9c
WTZBQQVH8V97j/xoNFOnpsvgwJZ65gvJmrfJkEGjHtZ9L2o1ree+mhnc5WDKc9Q2+bLlW3sJa9wL
2kRFsDnJYDjbN5LCQQFu/H2ev+aj9Pspj5KjX8eGW7zXA741Y+SjLwPDAazN1xDHGrgN+KXT2u5D
FI3i/3Ud0iO40s8itOt+tCZZ6TJJ53O+IGnMrq2P4QPjRasmsy2bEa2vKpewmgMbQAiU0wR9VL+O
WsYJHuMYQesx+7eH8g2lWFVY6ollXrTq1TRZXaHxfHemaFJUVEsNiUlY171YXSeels2m5zPgqcth
pTOD0XU5BW1R8C3+dT4aCdBRx4k7t/PV3FrW/zoFxWBY1704hdXvZDu5uLPRsPETgDLAMYAFNu7F
KSmTgW8yms5pT9rTuNZfRwc+UFjPvTDtx3xVOAm7M4pxoEhVNQxMByiUwlpnvw56ylVU1RHsfdPc
0YcRzyNPZVqFgOWxCvhl1auLWQuGnit2irdGoJkzkZyiKYKTcFj3vVCFojE3zlZzscWmhRMUt/DP
XNj0Pah5v8Ka1iXIqavBzlqOzV2uUDcxarWdw1r3gtUNpeXVlrhiyjneqtm7Mebvwpr2I3XcFCqJ
o6moZfSI5fHLxtKw/BrzK6vzujYpBW6+UIvMTg6i2E7Dzzis416ctnqMhjxzgFPWUK40Kn2Tsv61
IpgXdrzUi1M83y4WHMPo3DbrP/VGP7HE3If124vSrF6qCPv1VqBZiC92NsLufht5Fbb0pl6czlXi
pI4HuJXmOfkcT1gHDmO907CTxn8VzT+d8lzfMNKUYIKabthR0pN+kzVKksLGxgvSMqt7VG8Prki2
YTsaY9F1/drL6wvf1Fc2562IaxuZqcCrfP6QjRV9aKLSfgrquq9RZhPKy6HuwXSUpTygeuVzmtVh
n1R4MbrHXa5KqV0xJHB/p9n6BeLvp7B+e3spELPrUnO0HanxQ+w21DuMAd5aWNN9FXG3lGU18Qr4
qhLlQpEq39SwCQhbEn0hMaUWiIiIRWdB8reQlX7Jhq0JW1p8KVUE+z6s5hiTRrbvuqq7lEYGdtuL
zhgeTHxF0vvc7fPNsLD7OHnFmOSl6e2ddO2WTKKzuNsJAzuDbi3aoQx6B2W+MrRuplU6h05b83GH
/FSlfwVNPl8M2uRqgK07PmIs9bcBDgawgg1bp3wpqOtnoI8APC02kEw+7NsE4qPj4yms415E8rZE
9WKdw8gbdhJQXOubvMw/h7XtRaRu6hFGEqgnTGqcbiMivsLHKnBj87WgmNh9D17pVMirY0Yyolgq
z9PXTJBfmIP/1V7+tDlk45xOcTKjFFI8D90pQxY7bEy8TVNWso+BQJkKl0FtsXAo72gvPoQ17sXk
ggfybWvL8UylvVkaPL73XIU4bGER9AWKg3NERw0az5rkiTv7vY4hkg/ruLddQkq2kT7LwWQw/ClB
26ubA9v2RV2odknBcaNIG19LJ1GEqu7gcyHC4seXdMkxnhucZzFRkl0c4Nj/sREy7IDlK7jW3MVg
ySLyV75NqHSPS9GdGE5AddjS4ku47GLiEm81cHqO7VeIZz/h8eFj0BeNvUPtzDkZBMe4OFclp97p
GmUhLA07R/hKrUHOqBjNoQRG+d+T68jdirKnsLnoq6SUAYoCACW4+Gv+0EBwiBq5lAWOuBehQNJC
G+lmwJ5s8y6OmqMaQgxAEZ+xt20OSdRuFTdjwVgCxxlDweeO1Y+wz+kF6IYXhRF+HCMUAOILPKbu
6jR5DmraVz6tw1TqjEVDsVFgOZsu7S9wCwmTLjBf+dSBzpzP0NcAvXet6927x5SDjRHWdW/zdJaN
GgU9A2wVkIU6wLI0uo9msr0Pa97bP5eIY1WMHb7ovP0z4gS3jtm3sKa98Jyw8Ugr4JkLI8n3q7W3
BPj2sKavW+pPW+dcZlrAY28o9rmXwDVWID817fewxr3tswYCfhxWDYCwBCww3h4N+Od/bvr6p//v
kwvzZUZLhHzwbNOhkGZOwFJOhXrohUX1vGJuO/75R144V1wF0j8PTqLbtdVdAmsT8Ldh3vQpsjps
8/+vUPGncV8hSWxEWg6IfwB153GgBzrDUCCo477CqGIyARKSoeMx/WTmqIV9sf0rrG0vKSThAqUH
IsciYXUMvC93cDZoMxjmhG3SvsAIyJAqc1mDKblG72rDPtR94F3cp3s0ddLjwoymwdZ8N5H6bRnk
JowF3Qd8oJ6wNP28DSh3MbBxyNj0jlZLHSTFZb6gkqUzSeYaM7EkKMHdhr7gcaCiizEvTM1aRtM6
ygE175bAniC99EsVmB32xUqoZ3IuzjHkWB7v543Bw2ENiyFfppQvVeNUXw1FWlbtIYWNXz4AdBs2
zb09NMcsISuDrRHt5idOe1jsTGH99uVFQ43XCbFEfTGK7FNNh3eN7sMucb60qFxjoyurhkJgZIAi
RTFiDxhy2HroS94nrvpIdXAFblLZHwem37koDzuC+lIkQnDPahPSF1XN4We1IFFxdiQSgQPjbaFK
5ZCNqQ1xk29wdHNCvG9qsgd+0fjXjWJWiSghhuuLPR/YkY7xI3bSwNdzX4bkojbrkrXDdOnyGDYW
bbbpEWX3OVzFgua6//rfI4+VRc7Ygg8q+ztFpg84UzPfhLRO/df/iUTrtvOkKxoB6wCB9+hDtEXp
OaR1RtmvQw/tL8mrFezsqpJwzWiR+CtQ6dYHvoH4UqlNOxjrGZgFwfUEKKV5seaHy9Ml8MLri6Xg
80niJY9sMchthAm0gG/MKJOwG4wvlkphk5mRmdjCYfCPREC0znFzD1sjfbHU1EA9OPLWFmOcVtOB
7kx/1dsKs5mgb+vrpdZ6EMOyYmw6qTqYT5mPa0PDZCM+tqNhsCyKUodxB1n8ZgPa7gLgvAya84x4
y83MZ77ZZrGFKpP9E+nKCiC6DFYIYQPjrTcca3zCNnzWvC378ZKCsBcfkrITfeAPeEcCPCTqrrUz
Rp6Py+0wZB9l3wS+K/hyqVQbBgHzYIsUAOq6Gt8tenoOGxjvxF6V28KbpuqL9MqZ7hZ6gEvXa8Ld
6+j+750DNZW/LjXDFuGNvsFClswA1yfU3un2NRVTej1X/K5x73ba1yvkdRl8c2ehK3iMmlYhYNN6
1Uc4y1b6xthteXZmbG75yCNRTFL2yQeUuKX9E9gI4/Ccp0bcaLxLdjdKt7E4pE2NZHy19hlZDnus
+uEjnLOB4CBb3+qvnZQR/JlwsGQnmiDXfk6tA4yrociSHQVeqddb10eZKli6yvi27BRw6xRWl8nn
CMre7UK5GtMTIMJoc2nqab9UfQ7CHGnY7i6GsXU/jbPh7d9rGsfl0wQwvfo20qTvi2xn+VwMK/7e
k5325KzInMCnNoW191FsaeVuKtpVOWyXWxRukX5nzyyDqdTMxHBr63HYC9LlGawywBWPT/MQV8l5
TmHEdU4aCchI1VgDFu6c54DEDzVPD6arB3q/tKXKbxtOp7jYMdrLMeF6Bt00Mo+6wd26gAJUpQdV
DuX+3FDVpUGnEOpLawYAoefZzl0Bb3H315D1O3Kobfaq2+Dv55AvrgEOdYJ8Pu+KHLm8Q8LUG7lX
YUUx1AcWEIxcEme2K7bOlubUAYBerD2IC0GHS+qra2hb0z3iyhaiMsl6ZmMLsGcaJbo/hawN1OcV
TKZfykhOXYH3gR+Lje+SaHytWvOFpcGnFFgHIla/pV0hSQ75zjSmK3DXuWJBGT2aeevxnPQ7nx2z
RdPne3ZIu57jaTNjLOwJnPrggsW2DSUwEkRNAo0PLl3AQ6zr0COglxsza+yEdrwrRCI7ZDsjYHt5
HrRXodr912WZx+Aawu7QFnA3+reMNfBWdVi85t4+O+MFcm0Y+p24EnDp5q5MaFBSnPrixmSGIgvG
vRZW6/AgL6McCIOGvuZU8sJ89NWNA6m40HisLiqm1AEM0B9CDR+C4sjnwyiUdc9tSrrCbc4+onKw
Bi56MkEnJ5p7924pauJaJsaiGnQMFl6uUFbtpi9Bfff1XjZdSrVX2MLxRjMcoSgTRxstJCjtRn2O
xkJQy5zA6QOVqE1zJ/icTAewzUSYvh82xr/O9FG1FYRMHaZj69I72XLyN+60W1AqmPpUjXQ1/W5G
nPmQylpvy7gE1O3KsA8a+f/BafDG5fU1SlVtquO49PAkmUwIyjVNqC/5ogNdHRypuyLaWv6vhNr8
3904E6b8pKm3xCSMt0oqbYtEpHN0q/OWHkm5LMkrb4cvFL5RX/iFetCyFE12JUZQPnywup67Y5m2
zJ7AeIo+oCLsMYryRp1witM58L240F1klCRd2Nf3VTNLCreS1gxtUQ9r9M2ohX8HoEgF3dKpL5sZ
Vdx2cUtNgSPQY3rFQffVK84WLyx1vmqmWvHqIoauLcYVrr60gUE+nFeWsJD2PYQWLeps1hwQX511
FSyssv5Opq6VYacen3yC+mWguhWO/csGU6FjZBR8P4xsYWkeFnfs1zVDEL7junU9mZQTLe9NXaHc
b+u3iQT+Bd6VayduQCUwawvOaa1B11BLfFA6ngP39/9uTD89lYhxx7Rk+IHNMajFd/cJRRPfg0bH
F+c1k9mm3O1tYYd2hE8R/7FPYLSFNe7dF6t+p+OoU1PMJL40TN8xFgIPwnrnS/NMFJFqgXFLMcXz
eNRRjBeeZX8f1m/vtDbJZqjoMrdFCefYs5MM5sEJABJhrXvzJc7XjouWmCJNWgWr3exGxyChhDXu
nR4G21ZVmddtATLU8mYcDFCTk5rf/bn163L/mzu6rxvLFw0QJcX+3uxxj6MPGav83BDadWeB020b
dtj3NWRgEpWZ4FVXEMcneH0BVHr9xiR/zXn2hSXTdxU0UT32c15jNU7Ys5vI+4qWYQu97ysI94cp
IwP6jgxVcqoHpPJ3BwOzP3+Alzru7cMtlt9IQxV4pulQvp+3yD63MgmrZsJt9telsqlb6ggbm+ti
kL2zhifFVCfZKazv/NfWLbILpDRtg8dwZCW6PgOxoaoDB4b92rjbJlj6bXUDhQAsnABKsP0XYKvA
DwjrvBe0cIwBm2GC0+A+pN+QO3owqfwU1rQXsvFM8FqNCkEUrXalOgDHO/+7cCClgpr3BWU18git
LK/DbrMSbxtjdmtE4sKmuy8o65hy6z6g82UlkXaizB5gQxK4VPqSslzs6ZaMyL/RZQIUra2hR4Cz
eavmsEuoLynL5qW0ONk2BYXf5AkcGPLUoZ7vfdjQe9G6iRo3/aWPThWt1u5OEUoeGbPJawxnfm3o
N+uxLywTMWerEA5TR7jEvO3hlOhuaj33wwUXMcfAcI7FeOoBo+/eRGAZ7G9sqnrzhVEeX5xg+20a
R1sCeGDpYOG1RVq/NW2ysqPp+60+7pUs929dudXu0lqcMkGeUOt3buL4frZquttqOV946RY0AZMK
eSCmjvcPkqK+5Z2+GkmAbpaBboULG7ziiRmWoyRQfj4qK6P9hP96hDs8Awkh7ETjC+Kga+zZtSD5
XJVUPc7A6r1hNQOpIeybsl8Xmi7SSReTWRdsJf8K1r/LafUU1rS3xuCuuZlILLrgO3S2DYtvWTe+
5nRxPbv8bqp4q4xzkan2cdWgrMBM43YY9wZupBtUD6cFR9XqVuSikWFZBl8kR/s8EfGc6CKykTjH
emkuu22qj0Hj5Ivk5FY63BG5LuYuhlVyuX+aFHttnF4IKd8ajJKqdnpwoJA1rn6Gqjp+m8lq/boq
Gr2S4XnpJ7zjJSnztGK2h2/5yrU4yakf+vowD0i239YLKtpeuVS/cFjwzWRWBXALkH35aTJxvV7A
2v1oB61fu1i9MKP+W5R+upZA/VC5WTTVuaonrS8uWSnEZ6CEAnwI0CQE44HZU98grJJIzZRDg2/S
sgg6OvEJ61zg/si9Y0kEPxPkGVpdULyYTXy5AKr0yvr/0of21oqUQyq6o8T3pKs+nW7zZgTJJ8vx
NC+quSFB4gX6PyI9tC3qOo3gAgIjQZTSV5/zHryhsGDz1o1xy+FQvw2qSNNkukDSDZKdpIG3f1+n
N9dIuXMHxF4dZ/HFzhts+fM6LDHi+4ARYWnTpEDb07m+IyU/xJ0IG3Nfordx0ozdhKb3HcTSvL+Y
moUlXHyJ3gYjtHrMdXnSQPekSXTfg1kQ9C19iR5UiyTFXClPVgFvocZxKqKEP4c17l0eyiQF5ItH
mOyw6j5bO8SHLW/iS1jrXpSSXA9lQqK6SOvR3kNU+6mvtjDvWepL9CqRVtHMXF00G2suLp/aG9I3
YUpX6qv0om3FTQsU9aJWqj9Zmb2J0mE8B42LL6WTXT71Tdzmp3YGoLLpCgXuYFjTXvZmk+tamQoH
KZAwQKhyQPbtTfLK0vjC3uQr6Wao83dU+GGWj3N3gGoMgA84Cof13Ntgd5j0jPNkwcbIzAacie36
Qzm0eZggjf7Hs/lp58vNhpoLneQotOp2dsiacrjvVl2H1UFS39jLibZs056DAbuAoajfQQXwysj8
18RvjoG+li4WO16c2koWdIv4fE9qk6DAqILZ5gc4JQFanOQ7P6T9bJKzQD55OfaTTmZYWFqxXXqX
k/68W1qxrwYi4LkoM16nYRl4X8m2Rj2F78Z0vS4NU3ULIkfmznKEN3xYBsKXsrV1PYmMglW7DlJg
BdmUa48yEZSH3T18LdswabfPpXVn10l7NuDonWweBwm2qC9lw5kq4ZYbd6ZX368lAbTMxGmQvpr6
SjabzvFYTmh8djBXbsAoA4uVhenkgKD49dIUS4dqeNe6M1PUHrmmQDa3zbegaPeFbJ3OMkJ4OZ1n
BmJKFoHo268xCdt4fCFbBa0piSM+nTsoaw6dHiogqPj0V1jfvU0zXqyFKSGYaFGO9Hus9+pcb0ng
wHh7Zj0stMND7HSGiSR7as2qvwngrMPOKb6IDbDypQdOdDy3rWiOsJaGI0xchrmeUOLdhZt84jvP
kvFcp+twScoJBuARQI5hw+4davnC+N7oaTzzxUgorqYPKK9+jY3x+62N+HJft/SwzEq3EYghugOb
podjqsMOE8SX4CXaiYj3GPXdwK5lmbYfZAC0KmRYSO6FabRb05cNd+cK1TOnfJHyiPU47PGe+E5f
O8ogynrGySe17Nto+LORLKy8mvgSGGmQUu5s7M41GQjA76w8lyVkdH8el9/f44ivgmmo7pkGy+wi
SsCpn6QztblsQAEOl3iw2AX//DMvTRwvXsuZlzFV+CPg0xOdZpZUx3YFoDesdfbrGmxlmU4T0Orn
qgKDPIMc5ph32z9hjXvhqhWWA+gZh7Nd7XasTa9OoymDNj7iK2JyG5PJJMlwnjXw0kZmYLnxfA/a
+YgvSdwMF2IfluE8yR1s91F/3KlKwj6pL0jcJQCZHXI9Z5vJ9GgasNkgSQ2TzhNfkdiC9DSlWWnP
kYmGo9ptC97zFubcRHw9YhnHzUCVsOd66uVxT0xzzGAtfwqaMb4Y0dENKeehyi5KtfuHndgVqPX2
Na/3F0LJlyOWfFmog1j5nAwU9SjXA4dl9LUc4Uute4EaU4p09ZbnlzhC6nyOvncgSocNixelGtfH
EoCL9AKfr7I5zDtkspNcx89hzXtxCi4R73YCRHNiTQsholqFfCNo02ZhseorwOyYOZzibX7JR3pQ
ObsDOz3oJEZ88ReMuPppY2jaxNj+rg/zbZgylvjKLwAU6lKmfX7Zr9ZHegGGN5bZErby+sovRRo5
7VsXn+DCddMO9omIMDdB4su+SAJ1CzcmPgkIflQbvYnb+l3QVPkfyRdshOTA2/jEhDO0iG2Dumu5
GPcxrP1rcP10iW4t7VXjuvQSd3SFx3k8xnfXUr3X/ASvh5b/vekSX1hUR6DGZUspLsZG481UzrN5
HFNSVWfUqablbWX2RT5Me/n/cbn+j+z0ux/1wjfdWNnOqm9wbV2Xdj3Spm6YPWuNqGsuslx1c+g7
A57MoeU99vZVbWBt33aNFdJccLFW2hyaXc/brSy3qPzK+QLZXUugrdYHrrZ9WQD4Hmz/RguwjR/m
sVyouF2jOO0B3QSIOaoPhOc1rw4DyJs4CHUCn+6Q5H1XfbWDNI4eYp3W5pbvGnbPpw0X+rQ6bf28
DEe9cbU+w0JumetDosHggc33Vq8AtNHcRSI+5Bu82/UNtVrAm94gqTiZA+oKGocOjmnXfrTM4CKj
UpX9MNbgnwfXx/NJQHfODw4jpI/zvLC62De3grqkCR/brx2yqqk7rANuA8shyUQlv7R1rPPvpnIg
8aCQc+8Gc4Dbl9o+X9ViN3Y323poYRo1HpelHqk+pSicLM/A2q7sHLFyHY9lhpmWH8FX3sD+ZPOe
kHuazQKc+sTtBrVVAM3dwMa/PabCzuJBEVdnJ1LzhR9lKkAWXDOTnTIDA9zD2leiB0d9UZ2sTlOO
+356RIZkrTr0rG+HFDxgkaJuZK6LMk5xbMRaIgxg6agdkADbZTjZAWYdNebkTMv+7icjTsu2r+l3
V+8bv9ihS/TjPsCA8y8J1G36yMGA52/2UmauOjU7alTiS744CkeEXaSueUCFRobvZevaonMV2fPK
XQhcjXEaM6Tb9c0m+Lp86zNTd9Wxm5GtvU1R7Jh/oGu6jtuxaWOQxKosutpANq5plwhVLDtkinDQ
Sd3szhu+ZdfdsgSJNHYrdJvJgxY6vwgN6mEn1sUAiJ1s0ThfT5YzGOlu1GeAm/n+KLrKqQ/ryqo2
w3TomLsonozrsatkzOASK7fmhHuNzL5kE2+7+3zdcfGTCXEr2LZ2Qrb9kGdJynCCmiYOODoocFy9
ozobxAUGK3q9b9lCkXYmE7zVdjwzTzNIxpJso5ggKRQwWSON+8aaCDUzw5zG9jlNDM3AVR8T9Q13
n6xB0Ji4m0+jSrrxERjfSnyAPKs3F7WlKBPKO9Ild3sSMf2GykXv/9Rt07n4FA9RFz/2CFp5bq3c
2K01VPWfZGQywrC86Uokh9TEuX0k06Tpt1iVZbYdyio3VbEs85zckaGOu89qEVtyhOc9QTV6tXCa
w9o5EQ2A9Uulq4PudfYt4aK3n1Bdvssjnn+wd0Hv3m0P0LGOGf7nLoq/d2qY91vD7LZ90Duh9Ggl
Ium7ijHNbyrN9scpJ9WFsD5Tb7PBpeJMstrK972W6/60QOjOQBxn8A0ArxhOxOJ2XKa2/aHxtCLv
leg5aI+dasqiZzkd7l2fp+yoYrC0vmSCxfk/dNHlI0rIozu88+zfIfE3B7Uk1amCQVB0Wus9W+4A
eZj3G5gH8c9NXsf5yTaoFnyXbrJpH2lV1vR26Wq3naNeqvUm3wYiilSsmnwiotTle9nnlT3abYrg
iahIPqKYwIhxvpv3MRkeRrJP5JZbYZuPIGuU3VuX5Km8EKm79DStasbauSTZIC/QT9Phoc9n8b2B
J0B7LJEyXN7KlYB6X8puXc4i6aahOhE8J833WsHg+FJWzqLMIErn6oPMxjy+NdZa0F7LaBDfpMyV
PVbtqCcF8DYtCeBAMV9vx8aM02laGIlO09gycLebfQFOe8rRg1NCKgo7wxW9qKNqHA5qjcb23F4t
eQ4wtNv1Y7+gMO2c2GH5m5FtEeCfVWAxghS/iwccl6p/S4RwelSNZOYozJJ0n7aeJwkMjoyB5dmB
a5Ckb5cJlaYfNvDphvIg+yldsd7vdum6g5qwTS8HZLzn8bum01S9n+We3wP2NmBX0LCsyd83aOr6
Ne3khnOSC7xHntuFmeSAIso2KZqc5vo8zxVvNqB2p2y/X9YRLOfDCv5TfkPKDQdFlLNJeTuChRYd
dsCto2eR6IGdZCxcdBrJTPNTuu27+msgO1c387QveeFMF5WnfmHl9oYDsfVE6KjqZ6SP2KYPddNM
+QXW8dV0lwPHax435MWyS6xrbHpTWSY9VMexXN+Yiih97PaBTsfYDmmE4oVhLOsFJXT7SN9PRBuU
BrXxND3VK0nZTYeHXfXYwe6u7g/zFgNzA3PxQ78MOb2lPB+nt8nYR+1XVq8gh4uGj5horTSN/Ic3
2Y7pYODbNp67KqvnC/6yVZ0To+Pxo9CzLO/Gqlb8FtWoonlwAwMZ64w1qREnAI14+e8Ov2QYm49S
JTdjV1cVlLYoR8FEyWCmdCfVtNkbqwyHgpVB0UoA9gb68DBPW8ue2yjP7mbT5H9lTCPhC5v0pPwQ
U9lEPyC1f77KvG9gpcKAYd2G9Bnyz/VHN/bA2NIIG+BxVq3+YVHl9ZdBGUZyI7A808Oc93q7oUv7
SQ+xOsEOuX6PWw08knYSAUjYDDuI7PnKMPUNAbDhcbbrfLQjDmtPmuFd71JNETstqj4xuHq+E2k7
Lw/Nzrb4VNdqTJ5N3mfRRXaRPQJuzA6gSRBMA7M0R+KSffx7UAzXskzBSOU44S74oCbUfT7JGG6K
J8icyvsF//CwV011qnF2Qm6Bab6eVDxsn/UwVBMw9CnZ3sASkH+Vw7AeYiUepNHkdh7HiBco6bf8
tocC6yZPs/h5pwZmMDJH1H8gFLF4yFk0Yz40yZEx7PskV3V7wqoz9o975LLznOXt0ZHyjVWR+QjP
3vlt6rDEn5LG8FPdd993IvvDZsr6b7BV1Jt42eB2vox4ErnRYthinDimtdtOZEj49KmnFcpHcdDa
E9gXTnAchFefxjw4dEsUf2BgxbBTvVjafs9mjvU+Qg3TvVUjtNMKouHqPufTOv+AvmaqDzmeQfcT
idic3GfptK//pK1ZLtU8Qbp8kDDof5v1k5DHfo2kfQcau5j/5p0pD8MYWS6PRm8OjiplFTfdQQ+p
re52RqfhBM3R5IplFOZhMTgM/min9IlPu6GnVtHKYKgkytKbPOrLJ2ZtuV4gjGzb99CsTeoZBgTi
jSR1ORem37btMYUDgj0NK17Ob2NY5cwH49jCDnzte/nZtUNF/q4ln98qzvonOwy7PCywYB9nPELs
q/je0bqnzxOIidFnjqew6FMssJLCtmmaElTRxv/H2bdtuW1j2/5Kj7yzN0iAuOyx0w8kpZJUN5Xt
Kpf9wuFLGbwTJAiC5NefKe8+p+NKJz6ddB7acZUoUSCw1lzz0vB4TUU5zlGqDRJoT0W5jekwOAG8
mzt3SZ6P572cXFVdoTnZzK0HaeWscNgKJNr7FlQrHd9Fqu3SVSDScMxBy8P+7ZKgcjnox4VLo3ET
u4Wr8ri2ZZr77kOLyK9ELKU/evDoqr57Dzbemq60Z2lUsJrD3MQjLmHsVYPjC4IuWeUEJm1uzXTD
DCp7a5DVN6vwBsm1wZoVY0EOsQf/ds0xFGUdn3YhdL9p04xDUtIY5gsj7x5R9X7kdXzvQgQzhBMe
UbZemNhttKD+5M+6VLczVWk/hHgywpBcFXUzd+lWVZgeBYS9DVs/HBECVo9JWDX0qmZGpQ5Sv7Ml
jTwFlejGlOj+Dn3GNF9FjYj5jO+MtMOdKYYCThkhrGD3RlVNf0tb4wOcFXApuFZcU4RGD9Oyj5EO
P9+HHRlh6IzJunrHZOeL/dwgeuk8RAV9lhaxQZllObAlWQYTv1s7k4s9GSsf3WOgSbs3duLbfcya
JrwyTd8HS2Iv8EXHsOOC+g8OpLyaQ4PeZOu0us6xZZollYzp8wrqU5AuHE/vG7v5Ad4e0FVHPoVN
Zl6nQoWlua8tMEzcPN0MO7pCt93socUNdzKnXZeNJI9MGpZFE94yZy5JwdxeimsJ6m6hUyXnOMpa
N5DQ4UWgGe/aSewq2cCaK9laSATfGUh56ZO2iB4fO4eyPi10FaSI154Flq5c5kR4jk0icvCnOGju
DYpKsRD0gnrCJBeWJKNHxhJlwXQs8WbIg+vxYKZRzIesXgvXXdULzpMPMRn9vI9E3YTIwBlhrhey
kspsFU3xRc2xTiwNt72TbnnuuryI0PLEeWXvHNh62PFGlPTliZbGY/afr/dyvQTvbuNGr62UNdlJ
JCctKN9Q6mbjxmj85Js50Mead/H0zjV5OL/pRhemmM0N0ce1yf2cxksZZKYuHtXiXDKb4GWtISfq
MelJxqUqDsVkYI7CoOtHsUfTbZuUSQQa8gG03/rtNJLoENWRv1p6p3a+FfS6pkq9b1BQpctafdYw
sr4PAWmdizDiGjEF09vYz6e+x8lwkl6vX0NThU9DF8viEJUF5AVbZTd1OwTReCYe/sOwv49v4Rzq
EslXOJE4sl2hbBmeNCCn8TwHBgTzaRGpC0C5yIP4ScrOJmsvbzGGhMcAQnHpmFiir7HFzcd1lNEj
dne9q6OK10nbLhPIMQg7iWIfpNojASKr8ejg/jiPPSMvD6UTeoeFgcAwrtfTxuVXKfX0wCLGTpzU
WHC0GdOS8IcmHtvHcGuWe8lN9aCJsWA6uaauh2QhpfI20ejf1v2KwML1wOdIP/FwMaepWqXKqm7g
abu5bdl3YxWfVhBy2aMPpHirG08RNBBNnQgOeStm3yQ5nhUJ44e1IF/LKV+nxzjmfE3msl0kyMnh
7NesvJjpHJt12WAEJMdwNciKHgaLVbaUtK8yzecwOM0hg84ain1PTmMR5urOBoud9jOcK8jTxpuI
p2pl83TtmIn1R/Ri7YDQjCiIDqY0JbuplrlBvrDuZmytoRnlE3WNIfcDddTsYN6xdvDzsbw49sGs
mg8BnkyEsMVrGZcZsVUxJS4u0VypyYkyHRtU3T7JaUBpk6zx6sovi4zpcDMv/bx9RsyaR4FfTDLG
6d3gQY5NUkGLVe3gC5VHV6NsyuphCYFm7fqO0XY/CWx8GXp0LY7DhVC6G0Qb0Xvolar4GoxwGmah
WmJ1DKFIW76VOEXbe2cnaUi6Kj0XJztYSngCmxmJ+m+romZ9ANgjIuA6ICFv19Y2FjtR0QnUUKbF
o/+2BvziP9RxrY4MSe+AfFovPoSW1sHHFpQBAD9LHyN3E2OVIsXqQOWf5G6ukQAzuiWbWz3K9xwu
FdOT9AWRz9YOKqqyWAwBipW8i4P5LfdbtegkiCJBUeXkY5uqnDbRnd3ksn5jMLBovo4lhII7WSG8
8s3aFIuChUbcj2eklsf1sutm+BVfqTKI+jPH84k9mNDxUiAgHkkA/i46OEYcKkoKf6B1UZM2Y9u4
jH3ScM41gg16dNRoX6ohXVGkorBG3TP5h2pCieivVK3r8amxQT/v+yqY1NFa5WJ8Y5vyYzZEzTJ/
rFUMPSkvamU/Tr4e5r3RpA1SVbvwuhx0ztMB1I7pZq0qpvGViBLyVou5UTqaeUCHNXCYDD25jSkJ
74khv+l1NFz5fJFvBhqtk02meNvM/do0TTIiITaB3k47isQ8WfX71UuULxqhuu64UQvIoVBOJHby
qJ+TyU3ePojQi+LbjLAeudtqQoqMe9h59Ym2SE05bLyNP6/IZiyrhPaByk8IGGecpbbZqgDN1UqC
q2XDCr4SsGIWpwknS/VJbWWRrR2MT+77yI67Mhg2B5ZAkAdHNGt0SgmQceyKchryFIZh9JHOEyiP
sy+0Oaricjzhbk0h/Ir7vkxxBpr2KcZQiuyrouimzARx6XfzAmkOYIwA0sVNFGF5JytPAAGVa30H
ZYM7NnnJOzyRuTv1BNDdrYr0FB1RbzcfZVX0/q6rvT1Ng+iaIpPruqRxjI0D4KLOP8LIBc2IbrGb
ltVY304TURBHwMTLHxshi9RsK5J2oGcih1KMtLkdJmqb2zF39toZ01efonGR9a6X9fgOMArdtQFF
FYb3w+Vx3QQb02Zh/imGvc7LCCt4khQwlCmxiFHoJI0X7Z4i6NylA3rVPpUY1c8Ie5QL5hXYNy3K
0XFJGwcMJIX1klpSaLhWnYQFFu+w1lGTGlC/QDqHY05026tuAmA4BZtqT8LPcfG8+HnYbjaGw+4R
xjV9dNPy0pU2nehsyuteghgGU8BlyQiveoe0cnYfIfk9m3uxVLDkyBHY3KGoEA9hQQHH5BZ9fsIR
5njaqjxYwGgdmi2rMURHlZBPkMV9yTuEzRyjGhBiksP2RL70E2A1HGVoXBA2uRBwKLYJ29ttIFU/
vcW4LRpvPIwMUPd6pJTeMQePplTK0fj7FtPQz2xDZ/ux0/FUvC96DbVcPRnTgAjYsndtpNDdILMX
TUCNkBRgQAiDxN43m/dFCdQDGLPd19atYYI9YsnLZAMWHWe14EXRXK9eADhJIDALP47WdDTtAa3M
96vRm38gZgjEs8+Hzt27uVTlSRYKLc2udXldHmddLGGB/TaKv9UeNe3HetW+nXebMrDJrvthe8Tk
oAX7bQbE1C7JgiN+PCyV9Xiyo+EpogXdY8gTXsNdAQeJjOFxnnSeO/GI58E3O1VMBZoWGXbLjZeu
qz/4FmhMgh7WsdswiHj3Yiql6qzu8zF6F0RbO9+tRFbzXd4j4u1BAlKNvgNJ7s5YSrtvcWeVOCyh
bkjKGJyyb3CQaRzWeokjn+VcLNKkCMkCMTfdQrBf3s6wNSInDosmco2FJeqT45QZZPaRpbtVBgBr
wg31MDo3xfhCYloWd9GWdyAU5aTuDnCcD6IzBI+C9ynimzaPwU23mj2CF/24B0XNtCnGIbH73PnW
Bkg23CZ5DBpAIM+kaQc0EByVYxaOylToXVDPtncOwF+dQrkwWZfAzSeMrgmPYlTt8RR0hxIEifmz
j1Zl8al4Pl15XUqfjbEx9a6hVA5ZhCiZqU6GsV2LPQqpBh0Bg/cYWJPNJdcLMWd9VhWlWk75hFlj
CoGHVnEGCwViYYietxhEY4bZ6xOfF7pha54MO2Cf7DFmH3CEJQBQwzqB0nOrsqHtXLNniwuHF1HG
dROgRArZRBFUCxucb6ZuGwixaoy2JpvOLY5DlgbNqK54ZKJ1OdZw05FPbkQEy81lzS0GH7xkFUur
cKH9fSzKZnkf4NOoICnQ7PVuf7GhRn0/y21md+7SmlznQV8vOGNAdN2Sas21vl/b0KImGx3lZMZM
CTiTSDEkif2UENuq7ku5YssGKW8VLXkZpzkY9g7uEqgL8Zij90fMTD+erOqdvI+LatY4EWW1fa0L
jBE+VpXv6z3TrAvQBw+Gdkg55mP5wFDV4GiIlGDx3mBrH14Kw2IvkylUsFn2gjn5LgSmViK3BcD9
9FnBh7V+MoHrg3OvMal5mFU1WGjeV9lEqZgHGBJD72bG5li0GFhhkTBD96NAfcd3CEB0wzWkezr2
6YbhT9/CyXEUpchIzCd57Q1GQDcoIiS/qR1j9m3XVPV4Epr6/hg4pJB/pISgPefdwiGX6dvAJY2I
fHDTE9jrPATOuvI52BAomCoUAN1uda0c70o7QULSxkTM77YGXMRUEovpTEmbDiZFow6mL5Jbk7+j
wIbSqEMwQTVvp2BDMPaYUZj6NUdvNF0TlBnVloZimdxh7TtFDyPgcX/V1HwjT2ExxfGprDHCSw1p
MbnfQQhMRvR2HRB64PZ2iYP9MEaRSylvqyDBM3fLjb1AUV0Mg4U9CcGJHvZlEGJQwzvMZtakQTaa
TNZhMXE2FiJmh2lxajsYtgSkgxdb5J1KaqoRcobmK6xu4nC09im2sEN/EZq59oYA1Bb7Ji6ceus9
ZipZowHvQVYIJtm57LqGX+e66eq3XuLGXK+RrO2JOGThAKgAtRxZ4esWnysnWn1aqlHVj6hngSIB
MeRrOQBRkC2gZgZztZKkDg+zCVK4R/DVZBjgCan2NXh8F+9h8QH2fcSGqVJwf2x3LWY41h1F60fc
2ElUZjwvI24ahp1YCYgLj4Ra31LcdsiWVFzU2yPGHgC2ZjzJe7Vt4ga9Ag+uoyAHgphwAtu56DJ/
k9EVqTg3V3Ulhvhma3pIpsNo7acPvnQK0F3tYD6xn7RZ1iIJPTBYDCcjsKXIYOUMd7uxtR/bmcno
3MMhxEb7i0driNZtiRGbLsdNzVWqWu/rbG3HSxTcZPldPOasOzJIcP1h6IyjmZ5X091EFgYzyZLX
JDyyzcT0JrBhGOwxVpzKrJFaoa42gzVAxmhb0k+LQDL7db7pankDQJlNQMqLfNy+0i6m+rOpe9Ic
CYU68UhKvw63EPqP07sGLtLFY9/FbLkJWWDXb+sQV+amnF0rdpuLJbAPhfF0ghmdwziktBb8vGFi
t4601qfTiqzP44i3UGVui6I6BZ2dY8zN2IURO8u9Ahn5rpkR5vtIfK3t7ThtYXcSSKpDRQDEO4c8
QU0r0tatYNVngCYBkKdYBsYCHUQJltoO67zdYY5UA2jAFnrpY/ylElHBONN0DYJwxGMihxEKBxNf
7p0yaNN1AtBW3VsxNwEcAkpRfnWXk/GrcMDZIP+O9XHoFYoQgp2ueUvHMZpcyjSQ+zFxDYMHg6eI
dhKAQklGozgAIYbqIb+LCjH5PfZPuBfOTVfOL1O1mOWm30Qbv0cVwNmSVEPlTiuwyOW9FK2Z73Fc
a3qwqFOSFj4pQ4L4Hr1kHQU2j8MWI8czqmIlTraANuAOU40WEnUEFmxo3YcaXXmMqEkWT5+cCwaZ
QKsTecCZpgZgMQ7FGxAbQp3NM2KU31TgIuJARCoG3BbVLHP1JAxR4IZ3BBMoIFz5OPRTUkJCx5Je
YvJPU0yrR/eCRlkDDkNDSqZP6Ma2Mkj4BO5DlcTYXqct0U0PfUYCW3nj9X6BoBNxPt3CePEBmmiA
0onziJ0Zrlr0GmWV+gGO3/6ERniJw2ykBcgX2V/juLyiW/GVdW3f2WZH1HPF3vH5L1KhXvGX44bO
i0VvvqPlG4mep4z/mvSEvPaD6eH2pvJSiD1OKYJWVc3k1mKz/Fmk/B8YPZHXeW1ouKMJTC7U3QEe
gqHoy+m69UEPDzULVgvgsLmCnb5QQ3ReLACiFDG4AUmByqLn+POvhf97atBr8xi9AGMrg1Hse6SA
NlkJMcgtSHdDinIJEztM2+RP/AX+gITEL+/gNySncbCrZZTyPYT0g3g7rX3uMqNRZkJ1jU4MCHgR
NCgKl7X7ibr4D8iJr32sKvCqsJlH8Z5LZFlMsGvZDUC0fvKB/ujVX7G2DJLwrChUDMZF+7kewycv
Tf4TmvUfvfYrWiWq5KE1Oo/3GHOhXh/XY+ka+hdf/BUzawrDqesdj/dAunYgPAJeDYFv/PmC+qN3
/uo5zxfMMGJV8r0mgcWROufou3H4/rVXf/W0R7WhYNXgvqBTg6ftpJDOuPVv//zF/2CFvrb04SMG
NWapsFwKoaKvtitbnxK+RsjjkVFrEuPAYj5AHBSbvxRrR17b+xRSewGvk3iPGNH4PRtGe1eFQGf+
/AN9V+H9Gw7ea3MfUa2Uz6tm+1aqAjiX6lYPCBf/e1nDiT8xFL74Lx0LO35VmupdtZXvQqy0+JDb
0hVoFXSxQ6rh12WmhYmSSaAi+t93919flv/WL/35f9+H/cf/4M9ferOOpS6mV3/8x7u+xb//c/md
//czP/7GP65e+rtP7Yt9/UM//A5e95/XzT5Nn374ww5l8bQ+uJdxffNiXTN9f328w8tP/v/+5d9e
vr/Ku9W8/PrLF2C60+XV4CHX/fLPvzp+/fWX77LZ//rt6//zLy8f4NdfTp/Mp9///MsnO+FXY/p3
JRm9cEz9y/f/EkV/VyAJERaSMEYD/svfOsSDFr/+wuK/w22QwJ1RIpQL7TOeNdu7y19F5O/sggcr
AhtkHNcw2fu/b+eHL+RfX9DfOteee4w+7a+/0O9K638tIIHXVxJrXlFo7SThrzWqHUSkbp3r7qwI
YAIZ9KAW1ahH4NC57Psl3FI0UgAVJ/8IW+Y75L3m69X4gZV91sQcVg79jSOfeDMk4DVeTDxhkgLC
i+Wnui33+63Z7hY4Q1vgUXn5oKL84Ffhs4jUaESXoM2MbRfwpOIcogFQLfPWI+Ujrj5h4BQg7iMo
d16DEMkYAUzatnEKUw9Qf1RB0ybNddk8b2uBGKkq+oqkvRZMyJEnUt9bPV2XVf9l2kayb1cMVjeK
oZA2byM0Dakr2JxOo6KQAEXvZb9+YVHLDqoWxV3QFM3O9nPzHmac7S21oTtUCL2tz9WZS3WYlL7Z
2hvNxgyzvKParudavwnQyFwJj4KxG8MmI/US7DatnzHS3JLJALFuv6i+wIzyRBtAyEdQaTCGAsY7
pJsCfMC+uLoz0H7EwPCtB+eFrl0adwANcwhajr4LgiwQwJR8CVKt51k/oHuLvoD4WaEJCgkFsrfQ
KoGfeA+PpT48dCGkTthO6TcTjOO93hw4bgFlz8EYfGrhqpu2omY7ZkmYojupYCrdfoVoPk+sziOM
gCim6GzTVxFZwpTl85giPybY51v/ZXaLzDbdK5y9lT3ZdWiyhQ9DMgKlyIzkMMrpSHnbeut3Hs6Q
GdhzUZrPdngHjLW6d9IK5P8wgKbBXKDrQRceTvWzHrzNRNB8hn9Em9SYje+nOUfXP1duv+Vz88yZ
CvHkh+1db7FsnRk+NvMKIHvtqiwEhf6G+kWgZ+0/h5jcp24VH7oGkn2kDgFowyhmV1FQl8Xkin3U
xG/x5ZVpZ7U+TQydohj4chBKPMCZqUsb0+S7gfUkneO1f5vXQl8ttXqMKQFy004w8azACdJo/DLp
gbBvMDg5kymXe1us7LpjXn+gPha7CVyMbOhwTmNErEA9aV35CSNKsVvnyyJ3NbsWQ8fRFTcyoR2p
dsiPhKuSBX8aYqMG98DyFL0HTewAi1VU+ewmr1oYVizg70BsZpLSoL+xYFQnfeAwXtJi3pUVRraA
R4f5G5zz5tuWUw9kfBPRrvZ5vwstzOOl2Jfhfj+Dp5mE9ZZnQMiL+wBf5K6sR0wMggDEzBKjgHrD
FDJSgdjbQOB5DRn4tIKDMow0W5DdZ3po8k2mEwM5LRzr4bkpQkTVhBv4EQSZdcgBH69Du4w7XgHe
TYChRRn2Rp/2/QjgqGYk6fjW7OZimdIKVu+ZLBt3LKLIpmi7ABq7XO8m3dPjosYuDWYTgjTS5ikS
91hSz8BNhJ4fOySppeVMn0QTv6wdSBotoZ+YxEY2Lvx9PUUhpuGhSNGdfhNM22yaPXzukVScBG69
h5QhSBnS6XcKpNm74iJ3ZJ32mdYgYg2bqnZhqMKkLPllcBVIWNT3w23TN/Q4qmrNYoe5QRku7S6a
c9AhVASCQ96Up67v8KgIEBJGrTcwj6FJdgMe4Q7zs2TVmGvwtvzkL/OeGnjVSeMTJ3UwrntJxu4Q
5c18bN32QYIPAjqqAltz3uAVtIw1vlSQNyXyWHajseIwRzCSHSqMPP+8/rjYI7w+PVTIecRxgMFs
Xf1Y+gedqQfwI7qzUPS6VS6L8TAQIzMFtlfOwTDrw/wnVfmPAkWcWDGPGQC0GGhUjObtUuT9pt1w
EZvGjVt3nldcLLBa3vUEye9UhOInxduP9SIuxVG4cYDvnOKUxv/78VIYfSl8/4Kex7r6OHSgCG7z
ScNbpJxVtkz06s/v5o+t2u8v9+puhpvTYP5Keg7K6pmB/w9iYIYh78ng0v/xpaTicF0Asx6f8nXP
RntQepplULiJd5begrlSsYc++Ikp0+++Kg6p4W+u8uqrysMOBCxIjoBIvl+6U949kOInGqx/8xWp
iGAJQrEaoVh/1XyCmOKQic4ksEiZruzEKrhJsAfCvi0/sxP/N59GXRYB40IQTn9nUQtRMnCWUJ1B
E4pAvAizYvuPrHYuKyAkTFzKxAifR7z+NGDJAMhE/tY5ADNry1AI/PnX/mPv9v31VawoCkpc5PLw
/LigK6x0LLK5egC/4QHlxftO2Dd/fonf3yWY8//rEq/vEjg4FwKag2ihCt87RHCocv2wgUPx55d5
/b1jB8CQHR7TYNvGEgP3Hz+JpqhAPPqXc2Fum+Z+dnuxgO+X2uAnRh2vPw8uhL1GiTASwL/5a9+c
FaSzcJW6PIumTaPmU1C+rdlPtrRXQBGoswJ08QiSOEEklvFrs5WZjeCmSlDt4PqYEJC7VnKu1EPZ
3HRkPrXCpTKu0ip/+vOb+Ho5MMEv/QV2OaxncJ9e3cSiQ1dcc1adh9TlL13ws+Phu5vJb88HXIDh
AkxQxpSir5WSFZ3LAjZ2zbnr1X5R2xNiH/cqfIDhf4b0x8RFR4/qWZ2hwsuItz/Z5b77mr2+Ptoa
gZsLa7/otdtKifiadSuq6rxoaKimee5v4akX4ugXJo1I7nbtZYIBex6yA1twgoCK0I+RYw6sgf45
AqEtgY6oT6Ohih/argUdjfCXBd4B57JXLbiPk7iCRb/YhUj2gX0DTnxbbJCF4mDUiSxR0oL6Vyem
lnRnVZzfyzmcEjiRbHve5vGhB4vtJ8fW75cs6l+sI4oISYpz8hXGVENTJw0oNueeHNRwUv1dWJ//
45WDS2C7kFEoIhW/AoOaXo3Uc41+6EEZlBzZf/ryOKwlI6DjcQ5I+9XCtG21FMoP7gyhWyLfYTz5
k+3j9yv/xwu8OjYwKAqa8HKBhSTjmpifJbJjz4uwA/249rB/kzjCPyBty+jyFn5Tp1ScVkQHg7gX
NUaJTYc0ARBKy8MUQd3TL7ALbVAdP0cV5pmg2jCwxauQJFGhQLVWXiRdqOtbNKh6HuYd5Dt5ss2q
3Juy+BJbys8qV+5UNFBY7bmPPhBSgTy0YBCewc2OHcd+xuQEXR+adB/dkbJaUuvgFTVKP2TaxvIa
wg4BCp+zfXSMSeN3yIfxd3M/te8KVZqr1S+NTsFz+bYMC5ieHTzVToIaIEfxjGa5kst+9I6ki6d1
poPxEXq2uUhsa5HVOaMkBgOx3/yp3lizB4nOoAguJogkzQezqPhqhooSY1iFV4gWdVeSooWP4Fim
PTTba0Kw+UJ7M+XvKeQkkFpfoh0FK25tMwCioHN/L+Go9EbUpIdFi5Xgczvo/KAIheJbbsMjG5bh
tmAtPwmux52zcBGrO1h1luCWfy6xZ5wkcjbABIPbadxI8RUgoE8XiGgzbTzZLQAf0lWGeke5JEcp
UdcHGg6Ko1y/tCUmMrabP4gCymdWu2mnLqzLZi2Gq7HEQDjSxRsSmWdddBfh6ML3Fbx4Uw8Cw7W2
GoqoYa7BEaUYQPVDgzuVM3NLbNDtJj4P6SLh/I4uByqrtlC3fcO2u6Gcu/0UD1XiIEzN9LgOh0Eb
xP+VYkKnxzBb06M79HMND23QT8ABnLRLhgAKJwW2xu3A6uY4NBE6ctnIhxAaCQ7dVVQdtm56CicC
4n9Q1XtLIfmJAjIkepDTEUk26jpsHLsJR09uRu7jpG7i7QRjQ3UV50W553NjgOsQiS5XBdU+sEay
l8rFt2jSVhC5SZU0pO7fcEYYloxjLwKtH9sVl7mXbbdnhAznx0WO/rTGlEEPasu0mdX2pqdquIaY
1H/TTn6eW4Spw3aG763CPgwMcwE3zgT307RuD7WP61RqXhxgeFnvZL9Q0HuXEN+poPcAKvixEpZC
XcNtgqEzWi090KyL8WsgZT+pRUOpZPkMCsdS7Gko2m8KoojExJAEtUhO2kHnzK8XPG7HLRybUw2K
FTLcVnPskGMI0wF4pvEJzA1bsfl4UUO9QXgJNA8Fs/RhBHMIM3kJnkIQQ7KWzzk4b9rsmg0GlNDa
QJBYW+C6a+zSixHZCCB311GI3iZm7MERMKtDDa0LbnJ7BcxMv2DKOoK4SIskhiMctjQtklH16tjF
5KHnW5fFGF8fC+36u2CZh2PNinknNTRNtZLqiEZuvRm3EI2iCekRYLXGD3OShT1EMtvIy4SvzlcJ
2yBj7agAW1Uyfw0fzjFZQ1ftQw1fmn4El7g3QAFM36YVb0OgLGt5GizjmcvXEwSRXfWp5Y/AHe6C
qdRpnpf9DUeRdVNTA8AHMSJ7jW8vkbDEr7p30scZlI47vUB44QZf7mZaf0XJ9HaifAqwW/bsY6SX
MRN2foSwFESNLsfovuihR4e19j04mvmhBOMlCTGsOsU1lHvcV8VxBPp5aHskf4K7PN261WwpZs59
5hs4boGai4jkYGrmh9G4L6AClZnPJ3kGjgKoh40sMxThOaXl9HYNlupIp54kjLrq4JoAFPsGimmS
iyKV3Thn0NioAhzuxeykF+DcjxM2rnAKyKeAx/YatF+4SmJXRU4ozKBQ5ELUWKx4LGcFDjYf2l3T
tGYftbrfE0BTCdIm+3PogWeBA9AcOt7xW4hst30xDF+3yqgbBUkUlAgEfXmp6qQPe3Vyff4Mjhhk
BeSD70DC5aWRCXT85T6eQ41BcvclmolLt4htqZ8k9sa6qT8va2sPC8a9D+Hg5xdIt+oCBH92CR11
87vZDNU1dsHhiIl2fI2Vxq8dQjdT3aOT8XVVXq2qfBM6YXYGjPsUhQrkBeF8QKADBpXgkh8BtZDU
XoBPV1TqCkEgyy7o+nLv6FpBL45JuA9wP8EdUR9K8AR2faXbIxSJ5sD4oj+EC3QjvK/BQ49cdYao
SO5Kkw8phUdlssXaQRs5t+liWAkV4/8h7cx6I0eubf2LCDCC8yuHHKXUWCpVvRCaivM889ffj33u
gbvURguFY8MNwzDETCYZsWPvtb4lYywEddq4pVJbj1NtRl5ehd2hk9vWF7LGeQYqFi9HWfYslsyQ
bmIrE0s8e4K79HDCcSbvcrU1D+qgZQ9OhWnFNfIloZkWqqe1mdVLn99WdHFSeqHW9NYVlopXmXZJ
mzb6npbpfYN/fYfOedwJpJoM1qaPskJLP5Wlc2rTosJ+I1SsM+PAGtZg8yGjyOvT+APvEI+2SV6c
EZbqQYlLfDRKgeTHUJLb2dJeQa1G73KcFF/rwu7GttLqFc8GNqjYVBJfkXN9sVJNsmQb+b7Qxu6I
xkN4ipjS82yr3LqB2mGo0reB6GktaDuhGT7W4+wuxuPBvZvSaI+iIJEuu3fjq8A094VMsQ45oz66
Jd7kXUVdcakoDwKr1HKv623cmE5r7aHMpju1iN9ogy2uPjfylCr696mtxHVVRa8qXwJrUEcveKEX
jJEPpfzgApPbvMda9YD2GotekrNvl2AwPSM0+7vSGmLgEIZ6EUmfn22G0Pi+jcVmrlg4rooLCfFr
0esnJcYj280WmrkQDC0Pfnc350goopD8D+xJxFgitMKgi9OhG9TO04h/D6xqTJ4nKv5jsTVCqzbm
Txvyp7r0EXrLCpsiDfsAR4JAQbng8RjjyW9GvMNjl/5K9bB9iQ3xMW3/mYzW58HpT3FHVI3XogO+
NqLpJTUZqEBzREVny/wwt03+wWhIUEvYvLGa+qan8Us1acrLyIl5N+jgJJVMlY9bvgggexIj3Dxd
+kudQaIvw3Hyc0eLDqNOaIfV25OXIEH3pqTuvMReFK/DVh/gQs59uy0pMbpxuR1y9SXCAj+5cdS+
Cm390I1SOdYY0HpXRxbDiN9KzjMT58AsmBFM5viq5RbfWZ1YQXoAAR7SHrZJZZwu8LQNV5LFE5Sc
l1JfqSt7jxn9Bv/CRWMK06t60OpPbfSM1CpIAFm4CuulO436fIN3xvTDof6lFOtHqyg9jdEOqZHQ
TE8yTDqPo1LuCsdEnzOYEmPRNPhdpuK+NS0G12Y7ejpE2aDLJ2LQiLl0R/rN/tRaBfoMYi8qlp8L
E6nSnbcWo27k6q5t6soDfDFsXXmVkgr53h6207Qf0ZL4HAQiv0jDZTcguj9qmiE8I1N/liLLDyA4
M29AwHnSMm2AF184p6Y3VXbNiFsnAaVoyWLv8tlY9/oakq9EtOkuyc03LUUQpalM8u2U1bQKJ2NP
sGr8DZbi6NYahXsGkPOIYYW+OKMk11wd5ypWrEvr5KtXlavyFOWLHgwMQp4SYNG8rkwEG7ZZWs8p
wRCngSAaGv6LyUeb5xMWANT0jW7fLzZdcKkpMy2WGaKG3r+VsFiuJnwa10muv5iCsisp8EduXvwE
0XdUHRI7H1xKpMpfa/yZWIMQB5aDcYgKs38lOTq8zNJuruKlxq5V1OK+1SlmBes/G258xFpzx1On
+2rn2DcAGbLbvKN+Nefq2xy3Bs8+0m0o7O2xbLXvtd2Dp46LGcNp+Y74rA9MBz87BpBkb2/EBty6
8eBXhb7c5A05fZbe5a5aJ2NAXz8Fm9H0RN6Gc9nsrEbtY5cJSUsnqQrPsQQSwXs2IJfXRmIExja8
NXOs2mNkRNcsdMthbHL8XUYKKK9Brk41WO1EnRD9GqEKZdUP++tuanK3xtB5zPDzsfwQJ2IR+hN1
912nGW9FmaVBUYP6XzIksHpaazdR1Yx7vY7yb1ltJYFsWn17GOvBRYE+nzgMjZ7CMekE38LYdx2v
YYNm+iRU+x1Hhxk0JeNSfDTxvmvi2FfTGamYnIygROLqhjqGM11PHBy08hCuLYDLpIKz0Ff1Ne95
7hecDhiWNclubpbXjE6Km6b1csAP98FsY7ru0nB6LFYdSXVixJdlNkARjGXhWi11o6aP+NeLcsP7
ysiTdSd9hkIxtohUrg8zQI+bMByZCxXJFkmHr+jALBcFlEYi0r5ZQUIYdZge8kWMr0mpIcNVqyiQ
mTocmrxcbm0tXp5S1FanZkXPpitr6joIr64x3yCLXHTUzMvoPOdmk35DpYgZxOrnyY8VhWwLDlh7
htRWkDjavREvVcT4ciZDOTSye03Uh5YyvKZbZHDO3xhA1Z56LT4ZtlbAcSMDmbNf+DwyNdqxXpZ7
Q+smv+xCzdPKhP7SpGCQX4fG7XG37Wp1feDIZTIeRkbYVzHRIyF13WEJmeutiZheyq40N4Fjd7OW
KAM1saT4VDkTqyJ6ixrngVmo4gLq6dyQ0LpDrqXG9Wg16b3Js3NEGRrt9Y79ioI0vRDrMF+a1dBJ
cJ5/FJLpeu0k8S4e5LJ3zBZWAfkYwShAYEJrogrMBkwfRm6ekN12fmJSjcJk0tCMCqJF6+I48cru
TWW1/SkRxa5leUThqN8lIpqOsQ0BIM+n9myqc7YbO4FGIB7llcXwHLdXFF+q0mzvSplrJ1GWRrCY
sIllZQo/7/Ly0Nb8fk069/iIk3FlADjgi6GRhXWlcn7UcfKhVGrnVrVhHAoFa0aGB4bI39HLhf4d
5EF+aECbuCo+tLPEbMEB03niSMU0fKRyGvvYCWQ3wndaG+GHI/64NdT0QK5U51uaxzGV8BZ0OXRe
bmu8+Qn3pdTp9VeWDgU7EqofxyaD/PUR8Sd1mMGWELXrdJ06Iw3AznDATRjmNx241N6IiJdKQAl5
elNNB4xQtZfilN7PmAHdcFU4CAyK8W3uC+SeyRpBeBLvDOgzr3Yc/apI89clNNrjSCiZp63hfIOC
bN6r2fQxWINzWWoFVbfhbOthNcP7QnsbbybnWEnLc6VZzgF9/BTAkY+9brHY8MKUcxMTk9M4WPoz
hBVQ0Yk0fkhnwKWVhcU9Ny7ils/ZG9yD7bEofuqjNrM+aRfeE/MKanKGtlHtA4maHjO4VrtDZWp+
W3EGjWus+8S7gn6qsKMONgc2Anj0QCuHHrx60nqYaFBI91noReOQM2iNR14XjsxzrzButVYsC9gp
XXPsP0J4WPh7B9PvVJ6MtaTAjTOO9uE0RAdHYJAbIjM9VdGU7eyE8MwGNEQluqPalPLAK+Ilk35k
tm7caFlWPCr2SiBsXz9lThsGellHbh2uJrqVJN2Rq8N3ETlteKOaAkvp9COO52c9xpAPymEKGqtT
MeJnNAjKcAmghQ8bTUMJ1LToGM1q054Wv9zRPKahblVy3tPzcghmKGPuKsfi46RmvbeECnGKIsPh
1iO1AOxcglLbSlOoB26aT4VvhSuP4KQamz+CFbuSXHkELmXISDla1fBL6wys00S5+G1udUEnVtXN
bFhb2ahn9+SbR3hKunIfIzo/KtPS7btqKg/FUEUHs0EfPupOG+C376/5CqgoZz2/JlVPXM3h3L+k
qfjBYL337LkH2qKXMBemAl+ijnekiS19DweOM3oYLQdaVRzTk5hp9xoVV04X149VlFY3MJl+VYLT
EqSOwTNH5EH9hPzD0dPywOd0wGjgzS/pkwbjVLUXWTMuMiynu03aLjtP+vBq8S/WN9okuUyyGw4u
MO9HO7oky5pR/fB4HRsIdDtcNM4hq7vqjP8F3lGP8CgOud3Iu9OTJQvr2YlU+dKv2hKwjQ7u2i1o
DRvNAiLDm5nGtcWKjU/3KozCyKtng9YZK7Or1+M3W6TSK5sUeFbby0PULcXR4i7dMCngRbDTFitD
I+7q3kZYsnYqxWSY7CfMhIEiVMST4eDsxt7uXIYmfJtGJyx3HYaDGeXjrknsH40u+31J8+uWcKo5
cJJGY9fmkcVZEd+kRjLuq3AW+0hsexWHuR3UDhEgPcAXasCuo8Z5JminOkjkKnicuQyesvgu0kV1
1JBzXCNIwfqlAa9YZ2mirBhzwB4zKp8YiUBYJ9kxzDN6D6mdQQnDMIg98nWOs8KL0PUeIp1pSlUM
ON0mGgtlX4hdvdB1KO26fccZGD8Q/1D6Jk+syxCYLTXZWsYcFCdPabXdGtPhmPaxUvtsa4nXdWwk
Q6G5EyQLgqZzeZWNOVA6S3D8Ry9LDReV5RmDkNxFg3jO4oa2Qhpulpt+cJNpJW0vU8A6xQMda+mU
rolI4kqqcj5ZMdGuobJC7rWq+krafUcMt17u4fxkrqGb1fWaA/zpLTPzGhBjtzEyocMUscOvSvmx
RllxZMkddlg1eviZw3JKdVhsUY9z0or6fM8vGh7GaDslGh1or9UAs5KPtl9Y2LpizZxPCIOqEwAp
+dgQ6swfjhAP2bG6w9j3SqtcpQGzKm6E6B8eTr1G7orHHSkvm9SgZGI/6FkK6MdCuSLzmjZw+6Ti
jvKXpdGCZU5DFyaJdYw0R9xPCwQFoU8u6YkTMDVKN6FvnDzbWTwOkD1dPQ7uOefh78Uq56taUx5B
HY5BZ2HfqiPisu0QTU6kWgUVR0dfam3e9Jyuwah0VjCpjXDLdG1vt46+52DDWV1pLR9TNzJBG+Xw
MDvd4iZDFh0yeAp+ozfK95BjwhUQmNJPCPLwqavVjYei71qac9gnbtUS2piuvNqQ3F1F75ygTSCK
jqI2L3QuYxpY/La6pizXsSCRSRlJzsOQbh3nwhoe8Weh6EvU4Twnqr7vtIg8n7kcvaxtYEGreDtn
2S+uZie172iy8ZB683CYQ3KeKvKFxgKmJLbv9jnJkG61uWgfhqbEGDZ09uzVeTZcV4ZUfOy8mqco
lXxi5jLi4qAidMuqiZgllAb9UQyxYYFqx4EM1Of5LViz7+24tfynFeNdTGzjKqf2ynLomJT21L5n
OBFu4Ec0N7KKpzOgg2lvr8lTuob9GQFcS1xBaaIaD2e4NhxdLN+iaxuUkppHH6Lqm66XEm6Aavc8
KE6EhQmexmTTb+uNSr2Us/OyiNXcN+kk6Ejl1Icg33wDf+BZTOsKrMJq9qlMx93Eid6jz6q6nbJk
O052+omwh9qfKyei8jWw2i1jjK83gcc5uyZwupsWwuSPIauUy2BQb/UzlhYVH5TLixPeahwUd3gE
5YMRisFB/ESnjPYBnLyYJGwbx+O5T8zpgtao28FoXL93PLo3PYb4mKOhbSPrq783Y4m2SbT1IyAr
VxfDW1gLk+kEu45mJPmLnaryKMJ4ujEpvVwSqsZDGK+Kb3SJ+Gk7hfqLw+EPIwunC9M29SccxvQp
NatBcUe6Zd9HLF7Hhgbcnth4YGEJJg4iQFg+7J3ADnfhoXvSugrTrJiG4lHF/u7qMWATvBYroFCY
nfucyCrDr5a8BjcAo5Iqh+ekSEGcDq1l3HC0fGctHG5CLRHgN/t7hoXxIWc3oK1L6UDcss7noScG
1AbQAUgA3+lxWnHib1lq9fRuSIxXdUrys0pAAX6ncLxp1YQzaAOpL+5oG6KNCd26mV7RVJlBbBTx
HmbGiOQ9F8rVwoDBtxGn+h0PyG060TIYO2Pk3Mx5X+gJlVTaaleFuowv6JNw4umR8WqZIewvqxjn
G7AaSgAKS56EBoVHzRWEpAqN6o5GaOsVDPZ3YnHUX2sxCS92ZH4vszx9SJq4+WZipbrWsgJATKFi
Yu6c/kfPnFxy3M1/KmJeD0raj8dYbbTCnWbgMkkaxmxOyfDai1w/0lOebnPV5mG0J805sQ7lXma1
8XcnyeqTtg79eWJ79Jp03QzLtnJdLUx9ce0fJL4qgKepE3AYQ3+wKCn+qqpcvKqW2hmmX7ev7bT3
apKwqP8za1/AePGGCAuN7+TT8m0QdioZjtGQba0YmoMkf6e3e7FHkG27FdG+Pl57+0NZxn5nVuG2
RXPmkts/yqRSIHdUfF+N2Vid1T9DrRcH3HbvSpyIO0tRaUcPsa0BeIsU7Mcilu2jjT20qma13/Nk
EoupoN2d5h7OqNqp+lOjCP09beSS+CAF7KswizUqBvpTVWIW7PNZdNXByL5b8rVgbtVYJ9t0l2m4
TmxZ71UybK/5HKvbzClCZVk0madYdkw4OoLibg3BjnHMGdE4pJEGkyqbl33Pz7I3w2j8EadaekU8
LUlNHeOXUqByTAoz9zVmf5dKRCt4P3OMYJowXcR7WBXM4hzle2Uq0OPNTvcMmlSejKp2lzAa3o2i
ZD4Yq6uvh30c2Eocn0OUeScVNckhDumS4L1tOMVYkA0nobh0U3gKGXzcQQ4dD3WzcHjRi+yeQxiy
UPBxiFHM6WAICmc9lDBVdN3aFX0Y7apiXBm588oPMM58HVYoNstqPRREFyDvlRT60NK8MbJBX2Ua
sN8sNP1x0tbdrMGosN7D4i5VfoxNvbBnx/TWtCbliO20vxLFWUHeRLqkiw0/z2u3Ek0rIygH+fqC
TUR9p5Gt9vy9pX0YwVsEwxDNXkbEyS7O+onDQkH4gxq3130IdA4epvQVeyp3VmcZZwvQraebPdmm
7EXMsZN3ztdwBtcUUehWjnVO0foJLuK9xhzGU2vGS2q/vJAZxNG6gNDLnM8BCIBZGV0tDa7XSRCS
07YbRGeMHtji9Kdwk9rTY82+c9fFm9MUtNHaBiVCpiXncIIxyfATIEPVveWmld1qjJOCYs5NL3NE
fr8MjvGc9cX8pHRG3/jjDNbFiXLpd1gaXcyandv0tImtzHw2uoq4ppITM1i0GOTMKM/gL4CwJQo0
Itti0MgZCORNb21U2xpvs8rQ5kWBJBPv0kqxMInBW/DnbP5JGq6NGzWtCCvszLGgKM0w+1JvXAZt
RGFLjVBLQYdQmO1O2lN/IH6z5wMM46GIpuiE+FzH923J5yUXhuqmsU5d4ljTzdBg/8ZNHZ/ht6k/
lVynNjK6sNoZ5Sw9njnNnzWJjZojyyM4YwOGWWGfl8FASWCL6rvT8iSnxrL4i6mjEg9Vov1UptRD
PKWnQq0lQ0XE6Vj1sf8qmrXrdU0EylT1ez7NvF/ALu5MPPjf23KzqKqhfkoXMMA5uMzHqIgp8FO8
xGbE/BHIwyv4aDqKZll4WQ1jEBXveI7rrtyloi/QnycxLnud3yOV1EdkFUP0TobW6H2rXvJHZclT
bL3Sfo1DPWW3h65Y10m148g+7YtZZA+AFJyDUJvkdc5A+wIAHvc02SbOjUUfrGGdPVrFMtwzTWRc
Cj8Bp71TCZkh41ZvBkmHflJH9Oramix37H6MYbHQSpznCTxo+gA8mC32EHzvFISLvTeMutk5g6YG
BB2npEkp2nKmHbj6Y2wxmBv0ZWdo+UVLy/FmVmoDK4j2XliwpmDlhZdJK/uzthbpEahLz6ip2kQ1
ivGmDgXtzNpSaQVCC8LGHVjxtLZYU9SPmAofZK0SeZqE+W7BvlnV0o3HyRsTw3RH3N4cUGcacb1C
w6eKwvSBdDvrPsun9J1u3DDsjHpNbhkcImTnddkjfVxhByHuznnEY8/BF+9WWhtfcgZ3tNlX9QjX
UPsuqtyBXpJ1d2UzSnAUg7xNVI0hZG3ejBQ4dwZHtAZlTU6i2cCril+83OpdNZCq1hyrLG8D0R4A
DJ2jBBdONi28KHFRL76pqcQR5H1BQ9QSDcYOZhLgFkFhFE1cgD0Oq3cd4hQTE0U7m5U0f8QjQSBL
lHeUGludRmGyo9HPUM6K1IAhsHPqRa/7w2K/AMDbiB3D0nh1y3JSw61r0ojYInSJScSrrleavGH2
IH8UHLBgLKzU6d1GDWaOsfEYjQS8kGlPy1Nd991BAkfLOQMm4b6AiwkzSiiXLBkQWFlxGyh9ZzCl
wolSVQb3ItSWfm+0ff4Lqlr4HHZyvUuBZT4RUkl/Ko2oupSayUJu3WNJ12HxpCyX/656+y8yUHTy
QjV4Y3UGE5+Few1EK7U3ouYWOtm1xeR3mJPAGIqz0Sw3ulZ+6+E0qSgMqnoM/v3a/xTEbaJjgf3A
cZBKfnbUwrNV14TF7RY8S7t3pj8y6m4CVwhoAjsb2lYmcfonvSDVDPN6YwxvIAOhulzMPxRO8/eR
2am2zRdA6/nZbpnPpToNuQxv1Dm/zsBK98qf+dD5CjaIT8gqREahaudSv+v5WspUwgym9ZZ2Vp9t
PKIvfv6/QjL/rhjcVLi4DQTqbP7BA/D7FbJhWYzIbJuLFJGgV6WYW2eyn85522N9MYsO442+BlFH
R3wolfE6VNXMr0uO3kra5R8DLBuOv2OsnsYIRhtd5vKYQ8h2JfyI2wqdy08qDkYL4E8YbPz7I7SJ
x//x8aHRIPl3NE2zPqn9c0liw2yBNmUO6Y7lTTftEwt8r/2kshJU4Jmh+v6hUHS7ZbaOWdI0TJvH
6tMtC3MVvcDSNJeQZt9cP+jlF/Lv/7nrv3+tTZxN08SUjmppxicdpwobE2yS0l8is2vxMFl0eTNB
RYgQZJ1eeWRiN9d1sA4pihGZxttPgCzOpWyiV7hy7lhrZ36kS2YcoI7aWwUwPYX4Vbyhxs40yK3n
nRfsBTR7dk0IGMrS6FmBMMqrI/IHYycSuV4tyQoEFH5jwAR38IEJMxVzumPOkd4nNZr8B31+ovVS
Qi8TNQYtoaARaa1DBfGdLgwtGyViQFG25beQP0uVqQoXuqUkC0agjqKUZQnH/7c3B7sP7DGVh3yI
+zN0oWqXWEV26XnFH5ZhaC/WxHtmNctjhaLykgi1O5dwMBb7KOow3/XY2jAlQvGr6xls+lS/UQ85
aL6b7smaFFRx0dz7LQITP1Uz+yjt9kSZz8kjTqrppOj5By+DfRePNioDc1yvLbtojpZwpueEKQqN
89G0dssiah53zrCQ3SvihIDX7fAO/YJKnXsYRxQfQGq+Az3f+43RdQ9Vgrd17sf0kqNHuavrKDN2
c5GtsEY5GRMnqAXabBYnx1mi2tVakUCNX41AH5TZo4Z9k2ZjHtdNj7Xg1j0VoTB7dybPlHHSrLkZ
/5/rOF/YITiHUcYks8G9zfOjoizpfVfVgz9ZYgy0qkZDWXThh00wfTC1N6LRAzspXC2Kz0sCMzdN
CmyV6lTdLnRDPyCb0USHGMcHy0w61+GKFLbrSONAULRcRVI2u7zMS7dWCJx1FEf3KDnoF9kcM+AK
D+8JLeE7J7XqY2eBu9OEkl7EWuWAE6XlF71T7GkzUE8tWYfNMFQVb5Jdfpd21RKoXcPQ3m4WFDyQ
1PXdAo0OWo9RDGeCAFZf9CHevcacTeT99sLww1zfRoX/reT5yyD+ZUxxLFnru4HYMAoMWKQMNOLh
GUU5+7+1ZnvCbauzUfY/u8FJvkXVSFMKEjSTIRldml4FYp62yXVjGYwslFH116nXTlNc1eAGYV26
dq5Wd7XyY+m+914i5bpH6IrTr43jb7ZW35IAcpVwgBuLsLhO1gHhYpz76AyrpzLutJ9tCi83arpm
T8pIfKwBCJwGMcQXZ6rtK6ofOpG2QPGfGqQmcMyxzHOykMWlM7X/XqGY/AY1bwFpfmjF1DKzTEsR
JLgQGGxZ8x2cK92NyvBHu8xv8AXrV6W1Qw9YDyNQ2qr2RUH6gsDVgKWzRsJvmHB7GA3yI33t6aRa
8cK4baBZ0ZXDukdCb+/bZggBhnV+KoO89c10lN/tEdWr2tvIp+cVTrPXOgkTeUcxGK1CG90xi5LX
MSyBU2Qq77Ujmel05UeEDMrvcuQ3fIQQOJ5S72YlGlHftWC8FzzYi9X8WkYOz1AVaMYDpQUTqFoH
gngcH5zzdJJsYfzUCWgxGEKPNpE6FF3zi0n9+S7aSJ4iMnqwBZf6tRI7LUDXpQxWTW+uwmoag7qb
nCuQZbQnnIYkSAOL5CKVjIkFjs1Cr+ltg4+LvkjJ++RqRMovTZ08VelIQ8Mk9ckcQFBe2EZmL25l
HFtzgAJsvVHDMnkAlma99nDIvrU2WsoSJX3yxSb6u3eDnZ993zSkpTMj1J1/bKKqEmb2OqOFb1BE
TAGBSn32Ram3ffz/bGjbJQgVlltNRkaPkH+ZZv5mTAAXEIqlH50LrvP5vV39sAvIHPz3YuCri3za
Ndcir/RQ4yI6sTuNzwBdSzwj/WL7/+oqn3widHPgzxWTc+Egsk6XUHoSCeLwhY1x+6y/3TDHtiW3
iwqZ2yU/57SmGopnfYwTNo5k2EXz1FzSZYz2f3bHHFtIrIWajmmSUuNz+dRloqtVtVlvmfJG0LyW
bJ+hi9mpCBROisyzL5603++dhf0Pnx65Lsb2TwM/46dqs19jsRCRweA3DtBf9XCWE5/X64+ILv+8
zqe6ecJSycG8ktf6Oto3ROEsAZTF8Oef3L1/XuWTsxEzWYVymG9Tw0uIaXO9Kci3h+XPbhqnI4us
YmHw7+1B+Mv087d3B3NIqMVqHj4wFKanSVtvsWh+fvGGfjI3cgbUBO++bZooOLk/nx5r2eDrYsjT
3IdslYlW+2F8amcgzjVb1J+lD28HTg0602bTxTKm87V+fw60ZshhhA7VvfzJdLb99u+/y+/vzl9/
nacZXyNlmWrpn41iyqQRHxaqxX2hHqlb1T87V/LhsU2qUFWwYGBh/JyBaRizDgzAUO7HCULYHbL/
L37w7Vb/593fPr8leUdMHa+SiY7u01vSJNBV9VAY97sle1JjDe1G+YWF+R+XYLvZlmSHV5Gt53P0
K3QwXk7gznfWuCCPCEbsUNSG//47fHrbGWXiBsQvu52NNV73T2/h3JCwosqpvlONKeiToBlVpN5P
BYLnf7+Q2J6X3+6Y3OQtDvMkohoxNHxa+cu6lF22ZtqdmXcatZc4tQYuM6NHHFgNxc2m+aK/C3Yd
s9U6swtNT1hR/qwhwPcFEWAKXlg2OcPeCDp/d9+Ri2gUXTOP99EhVPal8qfP3fbnbYkzmKaAjof+
9z8vyOhCw2KM91JdX4zaeAbi8u/38R8vjgTHY7A/C9oN3MpPQKx0gDI6Ioa7XwrfocKMdv+3v//p
Bo0EaDQauIH7hmMPcyDUu/9+ge2J+u05+OuVZJuhb6Jvdc3vt2ieZsSprCwPed34Sp+dGZv4OEY8
oCRHkLgBIY7RF9f8fNN0GoUslzahAltD6PPCKbrKGEjBovRH8WeRPfKHP8rnv7+9ZX9b/nVZVx2D
xeouz+9ggGIb+rN7tlWeNH/gTbAUUG18+lESJ+zClCbarbGG5z6O9oY+nPIR2mkHhKnNQxT8X0W4
/962sQW+NYsuskMENFeld/P7dxITiUroDYq7Kv6O72udnp2OieCt7J5DwpwKbBT//iU/tTn/ccXP
jzYi3jSeZFmAg2px7OvpVeuYbrPE7+Dp0QDWDJOQkJ2UqjsX9XD3xeW3m/ifB/N/L48t3GYplNZn
c/GiJT2axIghXdOe2GWfhxWNPYKXMUkS4J2hSWMBD9lSmydABo8Kc58vPsJ/u+dsh5T67FwObu3f
73mStZromTHdSUW7zEp/PeYpag25/rKr9Zl6yTOd+IXsuetqNnwDWoPLdBRdSvqSKuahJWfMJhxm
LmxPyPaMRveL7eK/fkBBu0tq1L3qZyzYMEbYNRHy3xHTdWeuG8XScdx+Sy0s8RGZBHK1Zv+WWtkX
tfZ/fTiYnwm2RClo7m275d9esa7uRKaneXGX4aDqFhr3JccU+uCF8Y11Vht/2t2VMn+xXXzatf7n
ofj7ZT+92Qujl7iteShCfaZhcmjQu00/l+jOiB3S057DEONqd4NmBvtn/MWy4vy+Vv7z6p+qDLVK
KlxmRXGnZIw6caWec0jIzF4wM5nF62jile3JVnSnGOsCcoE3Zq8f+Wg+GLnlUVzsGvDKRDAwPjKO
usoMdxY1loXmbYpbBQ2BemvQetqJoQzqiWu0a3HLBlDQYGbIROQaS5O9W8bhV1XgVTLKyNvE3RN9
RlHizlHMICXyE0Z4e4lniGHr+ozn5GxnaH/sqcZO2flFFe+WvvQ1jQcmYqmf5HwYwpo2qJZ/y8Po
0SzV2zCrPQziszsiLOyMxRd1ebIbEehL8zARWetUCD3m0l7dqTCzoB5jEE6MznTcu15IminGGZjx
FYExpvwYG/0FuxWu06kP2gKGLr2jBKUoWhR00FH02CTd4KWd/C666GzZHxkzeDqRT6ZOD1EM455k
CwZ3SCFJExIon8arpdIfZ2W6KtMmqBbaoyPW6rqL7r9YCH4vy/7/D8+4hTqWgp+9/vennXWAxhut
sjvVtG+Z8MLkcuYaVZFymiO5jxcCewrsRea619L1LObwW5wQvIVqgFnYSzkod5hMvloht6359xUS
8SnDoL+qXuAZn5YnrWJeTEhrfZc17wY7Ab+TjrxEEd+adOegdlCWl3581Eg9XtovtkDxz3cBJRKz
L4Pjtrn9t99vCYiddDThWt+p+LjOK6qsnaZIglV6fUUxOqu/CISaX1enx49htfVNn6+vaB/i0yqg
uSu5Zp6Gyelv2mbBN5YQiUnOub5Tp2x4//efT9uKsM83ytQ5dsCF4XBjftqvbSwSSCWN6q51jsn4
nlTf7RVmg0McoXOrIyRJh2uS+RCRuv+Ps/NakhRJt+4TYYZwwLmNIAiVKlJn3mBVKdDS0U9/FvNf
nOnsti47/2XbTFVUBOB8Yu+1q+bGcvXfLfg+eymv2uk2BBCC/8W35K8yQ2tXfk8sQXONMDsDB3PO
6g+iQ2RdEUPFxDe789L/EyhkvfvWvZxJRijXmmnQj7M2SaOahdRcXxbRncM5uyO8JAEeoGV/OOD+
4VSnWjaoAtkCwsT4WY4DLDRaE/HepcyRTbOJiD8R1uSHTnM/p3IqbhNPTNcwM+YzInH0/skk/lDw
/sN9JTnDaHRdyH3U1X+9rxzCwEeiaupL0jzPo31fFgsimWaD8NvLP4Se/+El//dXKF+Z9yeTHJut
kfzxEGnk/ul2xo8blZ7zIcYlRxID0S5yu/hgV5P5VGQt0VKTgfWAwEn/3+/Nf/y6Ft0P60oWTT8B
SZreI+QDan9BeYOZms0gOWblfdIR7EI+2FFEpd97zh+e3r8W4P+5o6QpPJsalifCMn98aaXHIUuA
9UeOoXOqHF7l9H+vEPhh//cz/vNQ/leFkLhhrS1DV1+EufdQOnSz2Nb2M4JiPG1kb3m70kiOc1/+
4QZan4YfDztjU4vZnLAYnf2sG2uLwAYjlPyihvc4SAMx2PC0IJH79wtn/P1z6JngJtHDGAygfw4C
mwSds1m67UUZ9q0Kyyeit1At54coZneFRAre0SOYi2Mn2oCFNBV0u0N6NpAnWN8T+POHO2k9cP/6
vf/671nvtP/6vXHJFvMiZUtFRtIvpxN3DsLnjabaYMwe//3b//2FuH6Yy36OgQvWsR9H0gQMaEnI
67iUSXLUK4TmfXckl+OA8P0Pfcg/fJQBV4fR5zoI1X/OwZOZ829GaIaKNn1w7Mq7ZEbtBVFqfkfh
7P7hV/yHq8qnuSTjsBxfabV//RWB3vZGOnTrp1Fs1SrQ3XJXmH84dP7+1DOQYDgJ3k1HCPE3nYWH
c6+LJ3WpCcdQRf/LxcNvW5JTINulnbrCNPKHx+Lvj/z6kZKhKA89w+sfj7xGhkQ+GXxktozmEaug
dtYbbXz59/viHz8FxB9Nk77OQ37cF5YHKxjHrrpYdXkpB/FgWfEffrv/dNc/bnRG8KaFjgRsFs69
v14iJN4CY9aiLrL4biH8NSMx3s3nJGkBa5b4ky/Ky4KJK/XiP9wd//T1/vujfzxjFp6ZSMr1uqn6
0BhrhDrRyX+44f/hFlznYbz9IOeYzGX++v3KGmcTgnP7zh2GBu6R5VxjFi/OSwKl+d8v19+fLSo3
sHLkHDGY/dvl0tIB84eTJpfedhduPJTWsQWsaGZH69dNtvzh0PxxRiFQE0hyyCp1dNP8+7GRRQzt
+2qYL4MBDFUri3q/9Dpw23yudx7iF5oKZf1hT/i3D0X8yx7Nsy0s+tz7P+78MDdzzEe9e5Gh6oOQ
8PftGM/ZebBHN1iDL0/ZqGV/ukvXv/W/7lJApDqzmnUmDZWHTfPPJ6FhdJJPunYhSGw86q2RBV0H
jaGvDNzlKjJuNTcZX2gowRVRKp9kpDButUOWvS5uhj/SjBfCcPoxvxBlH52LXJl3S5RQqUxVfKrY
k//7zfDj5jYRtDEGpEyGgQ7XyfvxO01p4pFnUvD3Q/dx4v1gPvz7B/y42358AFX+X29sgR9YDg61
TuTUG7NALZgwnBOEoBR/Imj+eIb+30chzmL0y3yTa/DXj+JVixylMapLteAp+EjzTUE64f/H1/nf
z3B/PKeDyiCkIAa+4J4R4gUSAqKQ0LL+9DEIpX7eS+uV+d9P+lmjuvrkzGFhVRfdKCrk0J68ydOi
96eGdYrC3XMcud1uSCpLzumAJhS8FD4NFzmL3bSpX8O6YirFnwBbJ49tQ6Ahvf2q2M21PDkIq4vw
TQIIwEAq4OVEpfxOyCQ4VOSpxpx6flIvX5mmuZcU7ZufouWy/T522Q2Q1E3kEQKDQ1nkoADbKGNm
XIRBZREayBmyiuZjY2NMhruJ7LHbtDi1MP895UgUZnB6PibYeo+Q+EN2LQGW9FXbqEnekZ18jmj/
SXFtOshJCvyUEpi4ltH5QuDF9zQJZp7YcewLMrW2Nj0N9Jw0vizTfCqX4jCqTt9KoAEaFgH8/I4y
SWKOS0rR0ZQPI0K7HovechU1LtS4YCZrorZdzbqGG5AAlWpRxOAjgZWQCEKATPzRZuZ4G89oSt+1
QSdwintwWsDHZOYUHhySoe7MKv+wikjs0O27by7G0b0FAmpfNnF/i0UE+a6JComNFVY2vRt9JQtz
pxLOIj3LwJYkTrrTnM6+V9agznqNvxJXtroCYVMfM9juGzNpxMEwwurN7SK1t8e+2bkmpkavQusu
Y8s9lbi3/CXPtV2LYdR3EQP6YTu8KxE529LujW+A3fM27jnnZ30UENccE9fyPPUwrgA8zaLlhbqs
avC2DrG8SCvbkXqV+EsTGQB857HZILay91EDdsgjyPOp6giUyYoyBG8HQusqH2PzyoyK78bQI6Th
lTwO/UCs7QwUrl3gevQlznNcJyaIRw6GMZHTO+RmwD64lne6DJ3dXCYWGW0Y9pCMt9dJJuVpTTg7
2N7MHplVLxfZMWBZNb+5Y0hnM2frLVocTCwm/KGhX4OJEYuSMD7nu7SdP83xPALqHsr5sXFJwmlj
5ml1HJM8Gdbh3k7DlPiCxT5M/fyJ+FvD5Sq5KLJsfAeqQu7HOeyzGhnf3jWMdCdV2R2Vg7horBHQ
JldDdkrIMh9YcqBHJ4MsM8w9AujoUKpRHMKqh7YFggJtfG7hlhpFtrWy/rsdtfdmtukGif3ah25L
0rAoGAiqOubInN1XKC+zs1F5gXeXvDmEbO2yV3nrIvhW8I6hZ/lDEmt35VjJM9uQLujsdCJAFudB
3yfTeQQ9Ezg12LoubqJr5YovzdMRqsvOJi8eN9VACAk5iu77ZKSMrymDtyW67SDXQp3AVGM6GoRh
8ya1kus2i4ejCo3wPoyW5KjqCqj91FS33ozd1VvgVWItBJFYQkrXTLzwQsBHIamL7PI8MfDAWvIm
6YjaSfDD7GVsfziwLDHTIf7KGvkbmiHAO+w/W5mZuE+KkNajqtsz3nDeh3p0PQKkOJahZBSLXZPp
SHwn9WHy40qWz1HhuBuL/wws0dv+BEouGNLFxeZVLUwuIaMCScEBpY1mUFczdpW6rP2m12Hee9im
E3P1FU4Ye4p8pcsVzKxQl0ZXDv+5ZrKpDaGeCSC0tv6INOyyYLkAHgpXY27RN/O2s92v2CFaJlIr
WF/KmGSEKN9ancS3nZIRveQO4EcpyQIYosqPO93BNdOpsxMmxPe1oJHGqOkfImZnQbfaY/t6qU6x
RAk+lKAZnGohK61ZGPpnTbjh/xHeGQuMHT2u39I+sbZEvIJ7UIngn0y0tGaBuoIs0YF4Q/Edx0Bf
Uo8YC9j43q5K0K4t8L+CQssaJrCl+F2Ek74lWxS1XuO+txg1tyLJPsdSfdVYc1g7pJ+Drb1YdQ8R
cbI+ypA3AawUnFjslzdcnw/bZpzjmmG9NfoeiKqVpv7Ss9Mpujp+oOHMNqELA6bstMc2m/hnNk6O
5i5GXlfoCzJNwFpRV/DcFC2GS1laewfSw2ZsqCniKA4BMMXTdTnMqL9gDqgn/o88iXkyYcBNWloG
ToynxFW4fuwmf3aL4slBpfhCXlxxHjHbnealis4RaoAG6yrQp37Vd7orFAFDmfYhIkkOZonhEGMg
gkcvQtdIzl5gMgnwjdhzTmXkfgkiDfluWXWlXA8u2Ki0DfWxznhcTfjA6f6ilmy+hEz7vTkKsRvS
AqYFz0kA1sC5T3tj3CNGUtegyaCD1SI9tQVn71rrXlFEE507xSP+U/ubQ6j2B+S8HHcktgwO8YbI
1NKgHrx5D4hlCmJ2SNzaY89cCY8Xli/Ml8Kat7yFl5M59KO/KGU+1GnsDEh0+x7GNTDJfYIgeTPq
XvosQsX73qzs8qMimH5lG5R4wPUxuqTTysg1B2x2Hqsvr5K/vLTsNoAqQXR4i7jBCkdsZUIGxcbE
AAmnU2RXwO9fXWW/2X3/PNvgWwitTu6BTWYYEKgM7QHMoOPM3gYYTnvOey26sxOQAB4m3G2nLBr1
KcOwQoplvikhweIfSgxhHcI85fefI7s9lbVgIyNtG9cWcbEmF4wNhBcHblYS4ULhG3Q5fqFyxeyU
Oc893Ve4ydk1bV23B1ASl/kmJxnkNLliCszWSo8KQ93NkAkWkJEADxuKr6JhB6ZwEp70rut2o5HL
19AYyKBIiupAaGi9RXtvBRIggs+G2XxVUM4waiM5wyiz2I/LLPEm9yLF9BIZw30BSIjbXS+vDYEZ
YNTy73rhbIxTVI2KDFrgp1pyu1SojAt7yA7sS5bbGg0H/7OloitBWOQ2xbd5ntdhKkL8yOdlFz6o
Lhf7yFZi3+lwuXIM5FiI+vq5JC7+0BeNxDZkGYGGHm7fldgeib7rWkjJg3eLVZxbeG68D9liH5Ct
ZvjA07w7oLZyJ/QRjfDU8aDmFE8QlGPcqfWzScb2LwfLIIaqbC6AIS6FjU9y4Zw3sx7CgBj1i9E0
4WPYRzBB+mbaZ6UR+hHZWTsnYtXmlQsHcijJKLG1Ys0InaNHHd7IvYh5+yHvhSMgp4FwuyHc0V/W
j2K1VIL2lrtO49wBnsSacLLSAPGt3CdST/20GfDnegy8014+OKWCDBVSU8ajHMlTXpovC9cPZMx8
RFOAIz43nC9dsBNrSkpcBSePc5Z7a5MPWfUbYqodsNrSSZ9Efp2kCxlK89Le6iQP4wH3+K5omavi
nCZG99h48y9H6YrCp/+cJ5hl82S110Nr6n6mG5+TvV60iYGbU5vY3UaCeTvgE6A25vgwTax+2FDh
G5Cc6HUTGzcxG5qNVnKOyi5Zgrq1WRngaw1IbJ4ewmmutxpRofwb8qcRxbfPmPtbmqmLx30iK1xg
kywM30TfWgQftR4/6ohrwQ/TuOPEmPdjQ8TNCC5io09jv0eDnBAOPmfsdxwjaNpo2glrIf42CfOd
K7hPHRUBkJHUwOfZNugp0rw7JUne3NtNkR6aySHBXFfjNTzp7hc//Lw3hwwr2ggefpe6/2mhG8VP
MOVnwoFSHMpZ+IgVHGc69sJ9SX8L41ACjKX6MNDSx+3ZTI3+pask7FU0Ib5Xl/IaFXcU2AtVk1U7
3R1EKxoEHRT8u0ppRoKsncdLDWOipU4dmjdicK6myX5Hm1XjMZVxiTXKbrrE8sOa9c9awgE6xh27
3o/ZAECAsHJ86Pawa5xuIA908IpN0oWGsTN5SmeeeMhF187IW3lwhLsp8OEf7Q63pwlzBMAUG+Rk
cfAUl8LZebKuDtmSOBvb0N5yReh3TizpUdZO85I1Bq2NLGKwxS2J85D3ar2gzaG4DnPg9tu8s7Ij
U4R5NxRpfGfU5O5ANmrdB7LBoe224mEYsW9EMTsxjnp55yT4TkIXgGfTNjiaQHm73RtKS7SabEHk
qabwO1qDlgQN8IdjmrOQ16io/ZxPJ3ll/AQYYm/nWCFjVxn0LQEZlHEXcJqCkkd3Mg9ram0d09p9
8VCHBbpsIxBnLcZYTrRNGYdveUjqpsiECcmVPNtsXM9CjKCb2kljuiZJ8i5hw9eNmvmLoWeVjwUY
qdT3oMNR1EuNf6mRU8IAFeHItNP5GkoLUUZGai/X0qjvsiZ/62H4HkYHE+Wmt7BHarnXAjsAkONO
euvHQAN26DOLgAgbXg9gcHEycmvif42fqQIYKUEN/XTiaPpw9XC4m9niH/gLJoA2XXwDNBHRYLTY
BjRmdwg5GYzqtSuwmJqltI5uOrkHc4mtjRaC5qLiGI5m0ru3WdjytJcrCXEgnwD6VlP4rZph5JBU
e8tEC9CZrd4i1/3SckaRJg3IaSKD7MUzpbZvZ6365c0hRAb2Wz7CqZoMeDAVWhF3eBdDjYWoheOT
k2Fra412wHjGVIw14EaHDu83YdReOSOOAN2S1pqebnGaa1QHo2XTSdWzthfjSOKUA3/tTleT3IDV
MXfk9upbOyLnpchAE5IhxgDMcpctwx4TJ5H15UWwPuoKlrdRRuSsChH5ibBhlMShQXFFNJLycGnp
s4AhqFtTUNBX1G0faE1z1pZieuhMRhxN0g2H1ma7Iuw6umqVjWm+sCWwvqS/zQq736ND7N8BmMuz
M6XaDa4kWKqjrYIC/P5rzFFzBi+Q+emUAXLlrjLvKG0hZpBXfmiIhH+AzvY1jFD6427wNqzMlisz
fujzgCC7dEsDxBUxM+ONEnbgjKH8qTW72469Yonc1e4uRpnum5FJNHFX0/hhdM2Ie40zvp/0XkXl
rLHBsBF+L6H7C0/R+BSZZXXsbA1Iv17MVXJk5wFRyG4MKPIy7pzvOLOnY9ZOHENTmu+ISU+Idg4R
VBg4VEnNUNWN6sxPx7K0E2i8aZMvg4lMDT8bj1cCa2Dg8V8IVoAP4byXjtsd1pT2y+IKgwKwxSBe
Wawgy5SRCc7iZ0+fX1ysOJRYM4A+VVPoabm2d3tS6rJiAnFXUrMi1AJelFXVtiVBIHDwd2/ctlMg
DpYLU4wBnSFaEnbRzq014DdLXDaBaQPLPyn0+JCIMDrIpmzvY1O6D3wpa+O43J2JRFakxncoYrjV
BDZrnVpqw5AXuEc39LsxK8RLT8zsbu5y672LTfPGSzMz2TSEUH0vXU54GEfpeRCIcvJOQfnRwxes
U8gnYo0cORNgTCfApJV5ax6UN0Q+dtnfS5sNOyA1uLGlxfGJIjZIPTfED1b/nkB5PTF6gjxDJBiA
0hbAmuASz/Ms7ks3flrSkQRFTQenZMkKVzmKUYaSPE5O/zWStLatjaw+xH0rOH+4enpM7ko12+re
Hkrt3NqVe4Z1HN+4Il+CIpPZboFQzEC35msYa9+vvXmVVd1m7kTB2pHOTcfM8CIKeTrtD14uX0Sb
wKlCJbEVM6b3TpuwW4225zurlihKEpcX6Ep8d2R/m+BAvHJL3ngl/A/+fU5MroXZ7CLd+8VmuQm0
vuSx1Gz1axkYTyIqpsxSY2CKqrihOBwIlIJxZbVhvKFtrOAP2u0+LPpsxYvQGyy1k70tmMiDshwo
N2a72NHQECagz1jS6y5PD10FDD1yzW9QHcjv6mXZ1o0Ne07I77rWG9jIeXbiyLWvEReVvuhGFFNR
ZLX3TdFPdPB5h3+NvMONhRUlkLhuSSQLVVDj6dtYafEbZW/MY9t+xhOEGBAFhnVySu7+fjE+Vlv+
JtZrxnTAnqmqyWX4ykLyZiplG7ck1TU7MNfM5MRg+X23AkBTeeUuQHstpLQnT3IoMNfqSSfKJHwJ
wBSsx4eNpcXacw57/TJYRnxplVVee5l0XzEJMp+iL93w49YEQgIqAPliH4SrZh/HqLXrCPHbCQcG
o26mna9FvQnCqlLFW9c54RmAYHuIifM7hIaK78AqKr8k2G8/cVm2fTqaZ2vg0kROZG6AYtm7aoSB
VYTpsq9Szzyb4At27WTgrLTAtHueUe3/k/HRRipYyuWXFvcuA9l6co7dKOIAcSqcKKq2wFAQFlSt
jQfWdCCwZMzlyEcSRRLhHMdJHGSdPDaYhRHRqX6Xi46+TI/TI3vz5sYDWX4yGd2eF2ClvFlaQ3wP
uVu/ObJ7Des8PhuAu/aZgmI0JelnpKaRfz4DYbGs0Xxh1+MUTVQIA8aZfLaiDKoa2gLhZvotcHie
bxtawRx5+q6orO7Aw2kFhJAILHBmfdLaqXwww9R9nRb5mwaX+0XnvMFD2QWVC7pp0kp5FHZTcZY0
5aPSpPJJbgJHUpJPZGRa8jaYbndF5CZw3kQbdnE/NVttIVkyrXPceIVWPy1JRxwCcwkA704Xhg9c
DIPmL689Yi6hK7hGDTDZQRtoKMd+mxd7ONkcGGAGJxNec6uPT7zqxDrcNY+oMfTbuGY0YbrhcJgH
dyUvZgBhCiydqYDgUtT0ATaz+E+sSrEHnqwpPuIIekrZ58U3c1cEY7LlQJ77ybmWhB/dx+TPXPRC
ADgUaOlTKCS+XaqCGgT7PlY4uA2CG/u2nQgQj9ypYnjRtVsZzhMlaTfY173DKG4xYQ+SBPqKKRTV
wNR84TQcD8TvAEmZxg75hI72OWBvAb1nrMvAMqz42myrEb6mu6DYgobeYrt5Ic7+leWaTrlWv9tZ
rCAKNHT/IGi6o2gQgmoks5ph2H9ahWdEjHJn2pC0q7uT9GBJlXhJ8FJ17atZmIBt2kL5A0Zks3xd
2XujejArwZuhK+1vyZl/5RbjG4rO+kTEzqZU2YYBoPaWFIiSp4jUHYYH3XZqBxpLElx2YIw5fql+
31IXuJVZYO3tOzd9GIyqZUkAZxr0ohuEaRkfxtowKdfRipCbUpyUwwKWJ86OEUf2TrUxzd47155R
v9lL3YbA0ZUZzCJ56r2YDsUa3+J6hXQLfr8tLwDxIJkXgD3u88THtLEM+6IoRBdYhRVu9DS8r+Nx
vI4J50x3DKMb9ZSgtO6DtGu7J8sUhMGrxAOIpAgoaGJLP0EdlccJZutL2OrK56llQ+mo8BjNTIxN
L34O2WVvSxmRU0IU3D7ELn+gvQmPOEkM304jookrQnuWnrxJLVL5Pu1HxnfeUK2kWttvZP270Mvf
WVUYW6ChuNFtl/HaeaCXbHd52N/lEmxkL8FUE6+S0jPF5q6B2sRsN/vdG5yKQ13kawwx6xS9d8OX
Rp8rSunJaw4kUOy89J3hWRVelWXvWtdgp9cQ1aFLkn3LivhmwdqKIEokeyR35BdDzSHos4WkUhgQ
+h3N+VwyuL0lhims79VHmEfrSPK5fSnSs9MExsP6BVBE+1UVOM5ZQDwDzw8kS0zFceElskkX+6Fp
AERUIQkthtUYe8cAYtuxToIg5Y3UvnXIocgpMdd9d3KRui/RoG3mNHvCxcGuDt93kObSvidN6vds
Guc5yx4Xnve9jtiRNBIG8jn0d8LPrsU4GyQGUfIqPfmCrYyxxz27w12BWdGGRMmk0ywcCvciD18X
irFrs2DJs3VnLf6uxdg/po5U7wYMOd+bIQtgfTYWXu8yFbu06IaLq1vLSZrJu7TUc1TrYNxzeAud
MTAHI2D9HE9VywUuk60nak6YCvTCRoCYu+1rfTyLCtAac+FxUyUaYZoa0+gyYTrRl1XE6LdryV+m
NYWkxI7EArppDeDqISKMm7wk5ic3GOszMcpZb3AIz/xaWzGCiBpqcyC5oE8C+FpomFVBbspcxgBX
GdgQDsJLTbj9o5pYpjRJ7J6JYXjjODf3LvuOrUU8wK1dyNQPEc9sSzTKDg8+zuiNjjwDXSAzoI2w
eJ41eJ/MgXj3bPJiUF+FS69kZbLaVYpaDfgAGVFj9DW5U7wjKWspdyw5XhsOoC3rFYhU4fQLN1G6
sZgUsYrRKUmAOQemJugMk3rSPw1NqXPdgYNIScfZRMxyNu1AsC2DqJG6tK4u1lx192kSIwcfYLzc
u2ZRUhovdbOdy/Hd4pzycyjhW9hGv0gSZx9rOs3MuLYXwLJT8cuMpHHN1qa6tjlL+IfYvys64nMa
OTNMWBu6s800g2FbjNHFYGNbhBkNev6mR1FzwA7lnRg8/+7ifuSvTZkOpmWz2uZVOPt5N3QPjacz
sQ2zFk4Z3MkkJyTZdqOYcJqovy2L9lchF3MnGg9tYsqrmjou32TwZwdQu247s4LpX0SBHQpuZnGt
9W1RnwszK6519kgu0vNugsw7pEE2cIE0vPq7MtKLG2vKzduaST4wvpJaUe+7pxFHkm+l2gRjvl5T
HsznCqgHJnbc7b1tp6fF9bKTo6/ldsu1YKdKC21GTdBEWey3XtcF7eC2B9Y1pFw1ZRxQc8CRqDyT
o6/UNx7DdT9M7VejzJ8JzZM81SreLUloHkjfsg/eZFK/hd0kAxaV8/1gIQHr3NE6go+YdqNSxVU1
tYA6lVywmuHPhdDOb2JFHiFmDreicKZrbfHk2Y34E8QAv1cKVuKUGWwDdJNUddUS4UI2+Za+l0OT
IdMlNtq49fXQaSF96ll03YJFZzPjmhvW7EOQq/CO00SQXhUaJ8fIs8PQieSw0nppbshQNFKPBoG0
kF02AZ1GLF9vx5lBFjAodJ42AgSk/C3bR5I7AOlprDsQ8k8Mc4MuYjSuYxZ7NymF2GpE2XYyGnWe
ML2cdTsxf2VkU20AqzOQaeGQQU2tDlIM+cWgIttHaX/JiErdp05DHoXIjesuXXXcwhr82MmXM4pq
cXIcuz4KDfNDJUOixdqkfY+TpN5FhOlsBbUn4e6FyRuFo59wiozIGn14sAYWMQBU1JksghbUbqd2
drlwfMQGSm/DJpCNgWC78WZinbxsWQ6eFzm7YRDxfsxHVsvLy9IM7YHkkGrnDqK/53yeWRNhHU3x
9B4sI0yuarOtzwBSIEBaQ3NhpCjZZs09Zd3CFraJ0lvVjg+CUvOgTRbTsE4TBP2tW2mh/7K9Vl3P
ArdF6XbOUc3m/FAPPWMmaoqtSx1TwjHDRljctrEjd5o3fiaAOl6jsST+fV5xDk7GSVCP0WcxzE6Q
ySSkXx4zltk6f2BY8YXlKC60ENGvzrbKPVFzZCGtiCURNek2S93hBjkxCH690XmFhQ2yrsg7kTbl
nXgLm8coS2vUFQVcmjojsoA38aKyec9QtfWp6hsCnOvxujSK7OBK2a+VobYlv4fiuNfmg6HVJXoG
h4p4rsBej0xRndR+yuve27PfaU+1o9aMt0an3x3wZTgddM/Qg6BShVstGaebeooq6NwrHtzyKgKE
vG8iJj9auhD20h82coujI7X8ZbREdhnmedzqbdTvMAGKW2JfxS4bWOmadlSeUi+zTyDikn1aZE+p
cHNaT0M/K9uc+AE62CtlBkSFdQ27JmRuzojKjtXVfDTtMHrJovmz7Jo3XDbx1uClvy0qlQSsTvXA
1SmfhEaMyhosgMbF1W+jEBWz52YqqOzF3BBQY/oJZ891mat4k80zi3FnehqqXO01L86BMLMIGJ2w
gJRtaM8wc4+IM2/mykgCdgE35FzKYBns98HsYt+eeblKg1scSF185XFV93Rmxo0He/CCnDXbiol5
nOvBRg/7XH5SoxmQSN2KZVEGMkiT7XFW0GWs2X5vqecOSE6RkXghBOh+sjYl3XAQk1PKo2C9y5Tt
HgrYBuDs2o01+usixuTKK8P+RBuDyYEleMKLVhsRpTEPSJDhbw1RcrvUqXUhvC27NmrQn0uMZ2iJ
42YHPIX0xqo1bs11YeCV9IMCwdzGdsg8xCVeXJzIkfAaxpeRGWnATRb7TLqAFxnKPiyhx9rd0cR3
iHF6fRD483QZ29BLwYG72qft6C4kzPrNm0C6xGPfX2cc1odU4+tEFjOfWolnBATx6lNaDgt5tltn
KS5yXLoXh3+azzyKK66b4Vkjj9HPuvgN/Q6kZmE/mkPi+kYUj4+ycl2+BYxhO2OcBH2pO9aduwQK
Vo/shucqZJOYjqQ2GW2fbAaElz7bjnAr26HYebHRHc0+7+56Pez2KkvKR6Bjlk/ojbk1IpsAREh/
5TZsRufdNnV1GORsvUZgR560WkbQOSvSDVmWSCxiOVM85EFbRTu1kzHjwbmhCoIsDDi+dvpLa5XL
/TAMeI4YPxGP0G9iZI/XltOoX4SWlVdMogS7fTd8BJLEs9uMkC6jklFsAhGHrJKOhrPVPzIl6XJw
U/1eurB5zQ25HKY4dQMrthgosnesNLGt8Fub8Feo0b+6anyJteiRZDCiNFZhzpQzAQTWI5GlOeOz
jPgEmIrVrlGsD2mJen8Flt3a6dj+1rtmeDZ0up2UDhdy99zvaE4yZrW8WJXU9BsaxAiYf+9u+2yE
ZwvPxPfc3thFHqqDKSwjCF2O+Wj01pdueymSfzKHJ9NKt4bRhBcPJ9RG2ZVxSanHNp3D6oK0B7J2
TAod9KhQmFlUHAyrZouvDemtFY7DlnBAKBlFm/abAR77K/onM0gG90kqx7y3RG0e6LaQ5ThZwwlf
82qRdngVps0SzGOREu0SPiSARs9sC4unzkZPUc4yvzKcE3KoFpCqlr4Q3uFu68olabSi4xESKRmr
Cf3eyt5RzzLBuYTdLRXAtuVp1Zk3J+CIMlb+43NaBAY6IlaI1035MRjpTbjM8IvviMWGlqCbZyYz
xDNTqkSfoOJ5VzLtzWHPrRt9ed3PT4gbA9tpD8J5JHlXSx7Tlt2e/VAbZ9tmAHkbxSc53ZJqx/N1
2yQhttqvRiANaCjvroi7CMkd8YqSxkcQU/QqSGmyNH7kw5IfnOLTcy80XJtEp2dQV0wgjYUmSD93
zDzLfpe0vFtAG3HNfpXupdKfLLqp8jZO9splrGcf54osn/yrGA850yelbU3Fgqq6mhknJUdjuluX
zj3rxXzotimKr4w3XNt9w86iVPhSmg/bu+2vpuKzxx1phjdL9GEULZlVpN942V0Zt0FUPUbiVWuu
jDo92mysHXFxGy/g5XdVhau4ptrV/P6gnX2SQs96H0zqc2ZyYWfoG+mo9PF5/h+Szmu5UWULw09E
FbGBWwHKsuVszw3lSGwyNPD059M+d7t2TXk0FnSv9UcgqT6J1ITEgJWIpLcKSLtUeyM/2svJSyFa
7ZLO+r1ePlTNc8UL1LFiX7wBhJ9kz2kow8ai0dwLvMEL6+nn9t2J9I/1kkpQPM8rbRmR493X3ZvO
sZk0xbEwd8o4UeFzkCUZp6zPnA+j/p2nFEEiTzUIXF4IvlNPcYKpaSTZd/7hHNpIEhRHQDi7OXaK
64eI/IK8Ab16rcVBgEHQbbnJYrVprWOK0Ijnhusk5FMX6bY1rhoFt/ZHUl9L4zCkP7cMeGxHgXL4
BV40kxaoiy9v7NcH6IpyH3widHqHrvZv23he5lfMURv4jd6+xN6ugcZC+K6hxRl2OfIZ6USD8VPC
o0ouV1LJs1WjduxSx3eZTeEVUq3i4nGdCwqn7F5vtzWLLhH5SL9krXXwtpP9kk5OdQDW/TQLs7gj
HDNyV9aq4qIocPZozmMGG7oZJZR99RwtkBZ1yiWduhw9RJ+Lc2y2p5T0SKPcl261UTSmEcdG2wLV
O+QOodqFVZJF6M4Xi24om4PPf5lazl8fXq0EQY039vRCxHgIMxy0DIV5sctgkxV+M5Ss+yXJMDg+
zRBt8iKowZlZ7Z3+PSfwm1Ab+F3PuhSEKfkFUWbDvTO/6P5jG+9y9Jdr8wcwudO6V319NP2XpNut
5Z+iJQLmqm6NmyF9r085YrTdrX7EdIiYXz6y9iWjgnHS93EyH4TSg4J8qLbGS+sTpg9az8wAdXBY
UN7YqN986gW66qk3XnuLKVPbM+IeavPWeUG/R/ZrU1ZQwqrUfCYQhk0zVRspvmbB15efV76tMTs0
CWDOEgdOVYIkaVeERSE5j7NDfof/Q4sel/DVFT9o/4IEdezNpG2AtK/mbiQkK+fQXWDiDzcRpE1b
XXrxF4PBhGORZ4BtKdTKKsp67XVCfUb+7saLHwrnSi3LvrD+mcjdl4r8YGQNSfOvnhLkWc8kCt4u
xPm2+9tWWGooAZqNT2lMXjKYSgONyjPtsTorIk0T1XKxKX20ME3M8ZvjI8tI42NMKrIbb4bsx9Xo
PLEiLT+1dH15Dua76WoQzDd1MOEwRUyunP5tSG/7qaP2aqGzMHXCxHqtahrK+Y3M7D0IAmpBbNIW
tpMv7FkkPXjHHenCNqbexPs3mDcV6nxXLEMotfirn5oQUJlWqYtYDpp8G9W3o+8XuTOYnQoSLf3P
2rliEQ4ywoALi9hRcexYECtnV1HmpKjWKgx8wQ/crhkBg05QKi2Y3e+VM1e1313x7DpntoyN03wk
4wdysshBNYCCAcXl3Zojbt8r7eLNezzng8f7cB0p0pLvWv0BXhU2Nsut+6n1T8mtRS3bSrkz89d+
+narZregsEVsgLyNiFIWIOSFlTYeSf3myCbZQ37aydXtCRGtDxAz+Pyf+uZt8U6SHob/fMw08bAF
8oMRMU5fjXO91Rv62t4Rj+X8B+tR9z/Ia/eEjbM4y41u/siFLkd/t7TnvOUK5RQfyLJ2USla+W6V
z6OHLHa9F86V223LWB2QehD/tWAlfyQR0wr8O5Cdk7zm04O+vEu0IcZw0hi1Etcf6N+yC+QZGSeS
IEI5R8EU0U41HEtalnZ8+wOhojXF7JZIT61VXhW+Kb74dMsUEwj1MCmEgyPooLwzfLDHHJfaa6Zo
63S+3fm3R3aSEwjuzGQ4rxRy8JXwMARL/qtBOHiUMA1Iq1VqhwhIF0fbAStSJfKGrCwS8XpHPdBu
ncV9TG02hHZkFLjXkTuVYvxYDGvbJwfpvcMUsFGXW+m8pfGvuBsIdtHlvv/0Du1wLxr+x4mVeTPJ
3QAVt07JQaUHQf9BQxJzup5vYp5pebE4VQvJmXE7IOwfyT1FRTjRXVdX4hqjG65+9OjYaAq+5A8O
MZ96QHLxqqIMBQXLnC2egS9n/Uicp3485/4v/QjldEzmMz2DGzFcbm8aVDQv0cFn7jbvsuYxNmHi
HTeiJY2f9luX0cKsB0ii+i8fKAz6hKunC7pbhHX2mReXBtEBgQiriEbvTXPuTPN+MQ5dz0ar7+3Z
3U5cG5Z3NDSYiH5r53cCdkStD2hTkaXfLd3joj5dgyfmo8z+aSkt8B56ekp9Gu0ytiG0f0SAZqBP
H8o9rfWVYMkaRrBJzyqjFfMT0Eer5j2Ro7J91i2Ul5+6exL2Y6xeaBmqk8PqbLv0JIkNW3e42ANb
3vlAsrW6L/OrjdA2G/6V2cBDcHK8l8nZzdxiWYKF5cUxn5P8Ok5nPaFCHpnU8J6LI2ER4+oxr0QZ
1lWeUNJTH32TJlKygrZicngf31fj3h8j9rnQGb65jyC5iS0U3HK/syi2VnX2qC92ShoS9DLqyEll
3beHh7Qg29Mk9je3N4a+FS3mGXRRMZezfisPu0j6spL6MLqPua7Ok/kvGeNdafqA1DSMdXfsNYFw
O7afajPBXcz6DrshtYpNxLDO2AxqzR6gCZ2iZJaT9I4iko3LBexVj3ihEaC+0I/NaZcfZ1Luy/47
QzQtKxLYq4M0ftPJ3bTmW84BYOo5ztA8AI2WjPEzNGKifsclDbVswdy73Oe9JB8E+NbgmuOfb/Sv
RNz1jTqM/hU/BSNBsl3pVFuYOGY3cgmAbcSTKcptpvrHMSHtf7U5ZZKwiz9mB82+eombSxk7gdZS
1AVitTp/Uy/DNcUq8xmnZJcg68w5D2qwy04LM/2+953r6hfnoUm2yubGSuQm1tBJ80tXtAT7JgJF
wYk3mi9tydNclwTRJ9+2BVeV/7ZTBQuBYh8dDTci5fDjccLuBqfNmUtGP0hzxY+sELXEFPS6YEh5
9zRN71SyieGeRHtUF5zY8barfiyYdaJT4Tr/ai8So70z4pgQ5Zx9vD1Q0LydjJ+27TaxT4HgLcFn
lN2hAfvU8eZskFb2vvau5fOhrsYDGpMbwp/8dTHd0nsDdZvmZZtl5iJLnxeTGN26i8D/zgPG5J27
Oqjp/xqP3s3udRDWq1m0n6suNiVt1Lb108q/1HFPDhUXCaEcsnxXXcaejt4N/g+SeZ2o+7s2Ghdv
+pr5L6lpRGOHrnf9mhGExM/V8ue3NIVhtjE+RhJiRz5xurfXw61me2FXLMW/hAbWLsxXfT+503kU
z6rdioxZhWCaXNsYcMFsPHr3Q/fk2H461kNb3zxjsDSntt6Wxv3okgd8cFyDTooQE0aEbCIYmBFF
le1GCjQVqj5Tfxi602ifOvhwkf5IywlmsONBO5hwpA14bm68uO5l0owdqs+Nzi5F9gRZyXzzmFWQ
BATZbSMDvxlfZ4u2i5E61fJh9n6oBftaKcawpU2C7F1tPaNY3WT1DPzzyxlvx3eddjLcg8x3Y0HB
J58NvtxZH33nb6SNGfi/7LYyfVNuTOgopxEupKPGUwRVQF/JGebZcn6rpEEm+gxPkqFzQ19GhEte
/unzRW+fHYSq1dnIeThxECb6nWjQe+27W+uJd2p6dh/nPMk/S4gwoZ2kA7bKnsUIz0QxRNNeY/FS
KCeYlruhjeH5GcveDCRfC4khLgg7Sx8PQB9fXMKV6+pJTq9a++R1j2rZTd0DHZIBIDDg+dEp+QPN
tes/TDYY2z/1mX6owTSKhQkIB6IsX2nTvZ+zu0Y74RWkP/2xdE9SvOfEuq/LELiCrlbatlJyiam8
Ww0YeXx5FhirRDyZMtfp+d+E+LQZ90lzySm5zGrWXG7vqvrx6ceg3XyXGTsqEC2TLncCqZMlbHOK
GJNmP2avU01/lt5BW39n6tMf+BciN9Cs98r8artpl1pLaOkHqh4Qc/Ecr974MGrUBBPYKmqUGqRr
D10VpegKVjqARIv9wqbdqlBfNoq+RS/IXhrPmLqOgA7xBo/fK10hwcpJjai6OMY+EL/m3eEkDNai
Opf1AlOO/RHUhxaXbInMqT/2hHrx+3A7lp7i1pbVXS1iYEZD+4vtNpIxnv/WDopE//M6tEjmHBGN
/eEneIeAZCu63ydZ7VBUHN1h2Q8Uy+g3QRNFYOjjB4LZC1NHIb1+G7F535FyRBw4K5i/s/qBpvRb
BcgUtpW9bxdedndRB69O3se5frdtbe+vU+QJ/VzXVKU2awAothFLeQXWjKxpPgL1fzgMiMKfjsrK
Hyg5DJVatllDs7jp1kQ+CVL19MPgaWdZJKfU0rYVvP8GUuO308R2lPNjsuhQ+DBVygxWpz/0vDWZ
73GJWx9IXpglqKjhNu42WaEF5Pg8pZYVGp1+qaz231x4IjJrsgT80j8aXLiIvQN9tDatZkUrieYB
OdC4+/4W+TD0T8KeGJERJ5v+bZsr3+GFriortsaMXcBdjuua7JHBXUsfgsjyd1VnQFHSeWP0l0rC
61XQ82O3n+P4amYTaSxksY1rfzeu8kTLQlhA58U6JUpgzHQcnzwO6E2yxlekhJeZiJ8qcd7MZthM
XJpDYWL0Q5BjJifcSdSb5C8GgVmzub70ax/5/BkdWeS4JIE/5zTjyk1L5eK6rChzKNhJfJQV605z
jHNfy73V856ipVSpCDrPjeAsP1rN2xe1unTGHNSOeumpsIPOpG95uYVp6sZedPMjoOSbmsajXcQh
RWg0QNLqS3IKa89tr1U1s10POk+fj7fUSHjte338GWOHVBVtn3GfpLoTOXDNlNaBFelb5OwPmsMV
LHh7h2U9pSXTe4EFbhDG1dKnSPxXwESYn92HyMqCNO32bT9QODXsRn2mcAihLdQefbQH16xDgfvP
Km7vD5+dixk9869PY50y3GNvrCEZTneiZmKbTPU0ASINbrNNNDA5HeRnduawBIsHmvrVF/8xI8so
cCa6zpnhfrua79tDTORwRaGtbU3UZhYjJLXLFHDblPcSH4usBtWHGvJDocrQ78qDrleYO/NdO1cf
0MklpeVpwr9G23YdjMxNbGhWJO1TthO6aiYjMN7CF9vRiB8/zROS7mvqzmJuA8FeaorsVHiKJqFk
F08zNeW+hpyojcq5OdUJZ7m3vthIXqeBgbgltZ9SOliw6VZJ7IMG6np3Qll0KBYCdHHyxX7KQkIX
fb0e0AyNrHV05grrido75FPzPR1P5SbHgyC75K3l4aUigUyc8aGyXAL8bNlsNSN/sobXYmLL6zHL
GwJjIL9Ojoy2eXKG4iNfBCJAKuWdaj/LhKoIJquxYazDD4rysUJtJsMZbik2ynMHKdYMHMlMPzwe
OfdHOzb3C3LJPuWlMKrAQ/+AchU3NxLwlVM+zmgp401oWgYMFhynS49VPGzyuAmrGlIbewOVcmgh
Sa2vuYgIPUNvDUTfRGnn7U0AVoIco3yao2JwN2Zh7WiICE2numPMPGLyZdNiKB60ICFRyzMxtXcC
vxBGSxcPZFaBh9kUgUIToDLI68ApMWUN7dHPp01929lSaoul0e9tpt5ulH/UR1AvZ63vhoJ1m5bL
xGa4Ass2LnJnj/xeJMbeQH53xYkp8A9VYwGyZ2LyI03+YvoeAtsWdKU+9SyEfV0Ghqa2nAwHCz3d
0nehiSjPV+VrM+bHcc71AKHs/ZrGlLHZ8rF20Ccin2AzxL2W29V7jyONfQ26xUIMmxv6pZ2AzD0+
KJ0s/JEBlpaR7NaDne6wZkUqhwBe+RYBRvEohXE8B4SSba3Y3YzCQ0ZAiWIpsJHRz6vQhLsA80Vj
gZlgR+X7XBA3ZSpXGyRefDm33vU1jhqCu8pVyUBoDrhGLkPqP3ZNp3Pt4h5KvRCtVpDMt329Dayq
OuseJmODk6XuK2RKJh3c4sfCWhIshR2kNsy/7iGZ5irVqfQrBS7+vv+tGcQbPq+2Kr7Q5jSLLopX
PbKA9xrDuhgQAC2ejU0ykSeadOapstdnK7f2yLp3dK48kfT5ADl8afjlTLPYjVo0+zWYaK72KV3S
ySB2OKZCvGQR/NyDPjCqQkd6uAOJ53hwpfbRKMShHgSgoa8sHNgwRAqB7Ie05QY2M1w6ao++xfqm
qsPAxE55JcWRzkykK3XzfYfT2XR3/vx1s9ZMDf803A894lyavicZDgKzA//XIHchGxiF7WRF9G5/
L8R3obT/5NnjgMU6bCM7HtzhvUTjaJX5vQKgG+YUbrjC5JWcsq7d4eWH6BkCMRf3tl0fjBFLXD3t
TJE/Yv0GD4Wkhb8/6MI8GLb/14qMbt4C801aPdWkjt6Ydkv3wWR4KWZ/OIyw5jK2r7UxhLjn+ZS9
pF0UnaHFgeS474sGED/07h2zx4dCRBjEWvtQjvMMOcQPrEzoJf+taOLzOmJRUwN6yjR59qv5MpQj
7kFU/05D9O243NxHU70DYobWyLAK0jGb5VAMXA425kQU1zdCRSNGAJfjrGoqX5cPM6fG2ptQ85C9
wLStY1LIypERetCPNH1ABcQNaQwOQu4OnjVKh5kyMCRrMUuq6a/7m2hzcfsLndI7Yo1O7riMe4i2
H2+2tk6Wn2dQRpwnUZOINz2ZtmPc2XdK1cCHHukWtc9O44Uu1HIsqPyZyMp0Wy9MbqujXNjl8aXq
rBOi6+/aMmYDN85Wk/3Vlvfre+ulI/uzoc7OtnvmwuqouiKiEjSYzfToJOX+JoNh5g0XDynaDQQC
UxIAMYbZgZnM68ZyEhpGAeBrjRvbA8gFoExul6FmmvjiUZl1C6ojWrHbImWUo08vF0RoyDaJ0DZs
Z5OK7obGSNj77VRCv/Z4yau5qw92agcmYQrt7DB028ArpCWsFpj4MO3cskJdOaI1zytbRiPZMI/a
gjU/x0p3VzeCnFHCmlmT9AefF7QpZUdhrXejiSbzwfDqxttSUjrsZJZi6aSW9zvvvS+90/073Wnh
IAzCyV5XCxrLdM59n7vdS438440UnXKnsG6FyhnRRAtkQhZ5p/vYpYZm09YF3fZWeV8L9F8IiMih
3cVpUp3tkZBALAwa247zPk52e6I05nst+nGHvzDDL14JOpK6glLCNL4n/BqPZ7KmPNNWaqLEA8gz
CarQvdem6cx3Y0m8q2kvsgjGuTN3Nph2oHnUpRoViEMxxflxMp1j4xOGYXd4qVdTGf9VW+4xuMhL
SxbIrl+hKE38l3v42CFqCxfpUo9abxbYigf8kGiIKmzwTtFfpPlLGj/62px6GMtzzU/6QpFrTYjh
k2aA68uT+NhnLPWyGGf8qL4J9YSR+hFJWnqg8RfZkhlnLWhsmz/XEphO4AlPw8wHOqa7gFgXE4vO
Q04Ah0d6SaKuqsncbyEdQkqWEcTTo2K2mCg6Nhw7poSo1xBgq+UJ7n+bJPRkuotLuENPS9FASQmA
1KTkt2es65ZschnqJcEdOJI+x1lTCeqoHlxnImYA+2SYlw6id6apnpNzSR/cdaj/inVgvc3qigXU
NoWP+tolYgS7sLk8F6glIjXqT3JWP43e5cfKMS7SKeOd7U1w5GSOvBFxw1U7eHiMHbJVrn7WuDvH
GPzt2injHf7Zf0aWPL+S/EKkPTUWvA/LdOr6btomdBqddF+ML0NvwgL7cj2wQuLlQZj1wGNiXyvy
B6JaN9sfHZHkrl3naV/BmpKVKDJekzyG2ekSi+lcWdqPK6ryYBQYcceMlQIrwX9PfEUSBSdakbd4
lludv69R34VOCoo/E11sLdZT5rXmzlFISBhbmkI7IlfRwaV7sGonkZxPBngwUGD5inf2JvhcK2fr
ZzI7I4wxQ5p7xmODGZVRrBrmw2RKdB9iHF+mecKN4XvAf7pfv9BGyGQ6aRzPBXYWfVPmdrezczzv
qBd7G02IM+zqG8PTKN/98rOujG6mL1IAphYzYkEgquiZyMrGmcEwEobpLPUCg7JUsFpOnoooqyf+
Ck4mE/K71uV4Z456wtk532hokeCsA1PY9VP2SyJ1hqZZgQhVhY9BoYX6SlvJf60NBZBlzacxrN4j
FJa201Iu3LY9GQ9LitLWAwnN83G516g3y8DOj2Om7jODcjk7I4Q7dxkqXL/ZN3XxbcXrsyxmvCuX
KRNXLyUZDjcmQRz+vKD1Q1uzT7qaU9xsnnJGKMqKUk5RWtTVvRM71UMxWx53EZUJLKN2fKDq9JYm
YTgv2jwCaFJAunViftNF7OMH6cVyHVxJb1c9eQh1QRfC2aRp2Gd7HRl934vFqPFYmtNBvRAekE5b
Pnp3yPq15c0HemUYHOtQUv5FrWyZ/Fh+8o/RZL0Yc1W/l2BC9vKSlA1Yd7xJidOIiTPAXZ4EuE05
22Qc/3V6Wz7qoxf/DoswEvjwODu4sXcfc/09KWV3J1tDWCg1OsRIffM5Sm7nRbka0exkQR/vFotp
1vYwn5ZdPx0c24DUT6gWDxl4cifQU+UbhDCPYoz6riTGAJ9rs7cwEQUE5IKuLskCOZK3eof5FpQ1
n03UjmBWNO4l6ZavNTlolIxTFcWdbOUGD+CqGc5JkeaA7okl4Vx277J732IaCVVc4fW10Q+bjGar
F8PNTqQxa4J2r2LQmJdFu75rK0y3rTSLZ8L5t8w8LYOZRRMJSqhh2VdIcEZDkmoo2TvQrcbq/6lb
IIkUdR+0nR3veq2zwX3ydjsuPbEhrRczbShDMnUjvBoyA8uKLJnqME4wn+PpI3JcJ8cqjQU2XCQ/
vPl6sUUXyzs0ShxE0Nybzsy4h2jERQ1N4TPJ8wg0b1lLieZ+rtgdwlIf6QAvqOFggPMBqGJ8IONQ
VkGTLaQT3YSBsU+8Cmq7NujTLkG3IB4S7CJJkDbIJcZuiDfgWnlNMVUcd+G0NpdGDb86eb3To2Ag
Q4EQ59dOWeWh72w4IhxKNiA6zWlZPxMjr/nxS6KZ6k9ylRMDZplftBn+AGP5UaMk6xXTfhH4Mcyf
n0zHyf1CxYu+QLZmQ+aBqSGyJaCYG12+Va1jPuBuGN8JAcJ5e5PMK8/8Nwx1bkVZqQwGv4E0soSk
swOkwXDwVhQ3NtGt1/amf8xNQCqX3SZyh0Juy4RbGFcWJmW7969taaJl7I1TWcz9PR6BBpVl1gLa
CA2HTVO+e2v5nWhe88nmOqJOSoqG95/JZOookQ0gB/Dwe3laXAgq6GBlGw8vfV/cN6v4i8fsNts6
8zcy359mQQY1t+69L7T5Eqcxbl76SNvA1dtpiEi5sxOyGUTPA4LHCpgKYH+exY0x9zV9b9W58RnP
MW2IIiFWevHlFQOlc5Yj4Q0b5asUDhRj86tEDhvh9wc7oMFYu5gpEkhPUZs9OC4UMV6JINfJKzjX
QuT+Q5b48NU25YdLIgD5NXgSQS5LMvsf7YByk6AKsXWc7D4B2W5HI0jM93hglQBoiesUeoAq0l9K
MR87Rz229ghA2ExXS2nnqiva1zh2cmQPLaDAOFnPFuJrWJB++pFmr8Mb2y9qoLi6cuUr3QPpxU6T
8cVhB2GPnwFrLQzqlEw/LE39iLHqufRwT9kYJrnHOU43a9u+Dfks7mTO9GcLjSSjjFCdwq7VR2sh
UP3GjPO84g+U93pTvrbJzSS2uFBaldIMqkQYjG4pSTJoxxVywOPK8EAnNnIa/spK/up2XgFIIRES
DjR0SwYVL0yejFPQWBo5DDqPabwzMupvKYG1UfPT8bRRA97piZk0aFut2ols/GdOkmTzvvAuy5Dc
ihZ8BAx2TnBblwIeLmxIAUFdpKb1lrkfrRrtfjb5tRHOubQMeFbbIFA/7/+oB5dRWTDdlCva63J1
vzPQuG1VZx9NU2EnWVh+mlJbNzkZLcG4uC0Awgrf4RF5EVVLKr8bqctPItJueu4CZDKyO1gzN3HR
4Au74eA2FxhIa3SbR8PMDTZ7PW1X8tXyZyANtk6uMSQJPW22WZ1O7V5TvrNsx66waf70ZuNAOaLi
7Y8N9IbdEhOok6AVf2X/EIeuaQiXGAzUg0IV3tYhYRxwQtdJeKQM92okavwuebWLSPO0N7WIL1nA
9pIbV23J2iYtyp2c38kqxzqoTHWvpn565acggBY9GqksvSUJkL/Kitg/Q+E+6xgkwzLWXOxI5rBt
S6h8xu4Uh4P+aqUUlewRj9h0f3q/k8ctwbLjRpNke9625DEdLGfF/lt6i7zvF/C31vV7/pDD9mTB
jVPukl/Son9YO8x9DHMmk1nR2g+S/EAo10WHK2V42hTViPsfNwYUFN8JLY0yzPrBBUNpXxahvAeN
cpLtlE7yFIvRjJhsWrBOguU9hwj9jWunPoWyfvdb3HLZkJ4wMU6udh2JlPohG2s+D7Y9nSyz7w7J
7MUh0A8wpT+4e2GvdqhJfWAX0cczr1gdlDbPGrFYai8QJl0mX7SHzMu8Q9lRuurZOdZVNdTAZoYN
0TFX953iaJETABtQpXUDjTEcdUSSAOdpyDxvB0c8JdM7iTYiKNzRuasrs/0o9L4/tp1fPPRzHl9M
a8rfdJfuWlNpY6CKbNlOSwHvRKTV0YXPYDoc7RT/SbccbUf/pqwZ4Y7lbfSabHWZ+9phwmy+txNz
jBzQsSB3rWYPRIJgwdQ5zj0+Wpxa5lFVmfgc9dYIFidToUnQQahr+Uvxf2kXEkFMDFj36MMYoznT
wNh8I94ak/G7jsO7WLDc67m+/POAbk7WjHcbJr4+kn9fPK06mjq9nOczgm4xBDhT4J17+bw6GQEw
AozS1pCRaSL/auyOMYnJa9P7g/3nDg7vJLN0QKP58oiFywxmiKoNPjNjA5kPxiqPmb/cMoS0JpiL
7KZYn0oO/1WlUY/+n6wf5rMhxjnUJ42x9WafflAdanXsl4Z0BDAsB12LdIaIt5+0j7hxT51rmH/K
xN7czyPL0ZBp6zZjCP8pCGS6Lr6OYi1t2QHI7jmPs3GlmPmXsLJ+06UDDBWDrs/kUAii1qYq3s5u
YkNDtNpT4xZOWIgZt0xsVdSRIWd4Lvwufhdjk74ycfjvfW2vwLbTyjuHp3nrLIab8ouZ3NdO2vmu
xmCD8Q9nMcBQW7+l7dDD3BVF0BNduh0nQ/wJ/eogc1zxlj62JQGSW5nAFjZ+QuYmaVTHugHK1dxO
4cFkAidhrXy3VUtsRI2XArxxyd4o9FlYSvBG0vY80lG/AuvcAlZPQqsAV1LkTszg7N4AKMdKqz4I
3CtC6nOfy157M3zqV9BYT2fCq7oXJNH9Hcy0hRsxAcoyivjkY+7DQ9gm32A5VNTrWFa8Ju7ocWmS
i5S699yWPTK3UoG1rJ1z5klryLewfsu2czATjHKfSns1T46Z1MPP7Goii+rc68+jmxgg7mZ26hBx
HYkEUTs5CYWuKSfeZsBS6pY01Hb5AuakL+bE8IujKQ58dm5rX5Gyi9tbFig6QFqmcttJztvIsWfv
LulzBThtWKfWxgC5yHjZr2jjn2xYUyT4fbllJqXSBQPC2ShWiM1c1KHpawZtCD7pp2WWRuXaaOHq
usoFY9KRv3dLY21cTxDTVOgOktvFexsy0PjCtJIirKz11VotSCRCpCwg0zhB+7kgSWriptgPhvFZ
pFxUS7PAPvTtskJ+5k33vhbZiLDerJEPyDmlOLQZyXByDevqGd0E8G7adylVwg+xThjTPCGTmUf4
ONK91kimfbfLVXL7G/wXdyiHL9MAc+t7DAImurMQ0kAGw2j7kVyL8oeq3e5cNHlMjlxcKhH0Flxg
5wrjfrUbD2t352ybIfeikj3uKJt0gP2DlOpFxaSQGs4dfTr+Q6s7I7P9QCa+BmanEOwtGTmo81qu
L0Ty1vu1VsbVsDQR+F4+XHFqV9vGXMkw6g0qJNlKg0bY8Vc5MX2AVTI7rJa+wwmLgKPntM/yjPit
Cs1cTJjhrvRqgyR00HUc5Gi2qNqj0sdhgOvVp8r75j6vpPNNigAhbg5wviTnceUjw/atc6vt0p53
VTA+hLj4p1DMhryszYJ4wSp4nIg0pMl6Il+mINR+Wy1GhpU9icPBFcmLlcPIcX9o1qveaRIb+6Cd
aWtlzOeW2AHb1bu51+U2myvjyltwY6BANmUKKkoKGm0Fk/RJDxr/jW3sbTRMaDsg3TIy9Cx9m91F
P0p97J7lyBOC6kIisRQ0bGsaPGlp6xoKzrQhA5UsZI+ME4JmIcWKqvtnpFn7oxbCgsDjR5rdqbhr
E9ncVdP8rQuR3DFVSJ4rVM1+R0W9Emu190WjrmtTiRO+YILzoCFDMTjkzFhJhZEQr9zkccI3HZxH
PbXUPyfwc34G+JUNFEGXdY9PpyUIGFnfqtAkE6RMSDFFyBU+H3IdtknPy2YA2984dUbMIrk9wJxh
ywKoMWC3Wd+LZLRf+pTBTaVYNKppEAQ+ev62dGy510GwNnm2vJHpBibOhkwwh9ABMGhQCV3bbF7m
ueCSYmyBECIGBjv9vLMJT/xLkZJtylrFe11iI3UkOryJkA+IAPYbIyNU3xaFAgD3s/+Rdia7cStb
un6VixpfAiQjSAYHNclefaZkSbYnhCzb7PueT18fdwFVUjqRCdc+g42D2nUyREYwYsW//mZDd0xs
W/a22Rspf5j3rYWD/HKRcfKuM8IUUCHn2FW11fdRh50bWt69ZyNq98YsWlWYTcFeCX6HlK4L2xi+
jh0E46ryxC7ok2eqpmapdO0pERRwi7SX5WtrJ9B+jN64bePqlySHA8cExPZ3jolaVo1aem8K9KAN
uaIPDj72X8siAamWAqJcYdDuCsJf6aRoEhMk91KgiVyZhGRcYSelXfmerJEtB3SCdImLnuOk15j3
QSQJJt+cjzjOKmtQ+g+ussBKQoOtMjTCXGusj2VgU8CV0rC3KudC3Auje/GjzLtXdVvd5mHWrbkg
wezr0/CJ5gY68gqGcIhvcbCY0Ectpir84aZhftPlVXIDNYM/HR+lHtsaqNJ52xi3SVyAt6gGGynh
42VIdSCTJ1zIxK6dMuNANwiOd53BSOsQK8DamefBNyIKkamxanDXUny3ej27Z81hvBAEv3DSgLwW
ivzB8QT0iDAnzC4MG7GqBRgqyAdue03KaVlo5kLJjEodT2lPpWI9oMbediUJU35Z0Wt1cgB2MyuX
zC5hYm0t8Gc0zZtJh2UjAvjHcDihgzU5sgsoSosBJ62tOTWPCZgKEEn6NLRyn7R+sdZzv99i9qm/
OTOpPJ8lhnw9lJDSqiDpWvqd3Wk/jKSvNmEth3LRyaJaR5HRXbux0+OTH72htvaWnL2weU2FoNcv
9Y3rluNNMElghg7jIvzmuk3Zmjq3L9xxnTZ4w+Im3fhQLDA8i4fbPMu5aDQupCaNq8AqkAV1vQ6b
wrXNdBtOtbP2x6RqNlDTaFBP7rAUtsYl0oTDpaqBdubQ3LiIZcdbNWa4ennSDeatP94H4P4/fGt6
BrlCCFb3pn1T5LlJjF7S4HFOCxWCP523emc2TfXLqJvgENpK7b0ANnFF3NIDmWmzP5VXsU8mcQRc
Ho15DnUd3i4KJJQ1wUwub+B7/KRzbN172RA8GAptYAawjKUJflxmkfzSA7qsoNiI++ht0yb30Vum
k3wpiX7bBfiXbNHIIvG3fR33EeJu+wJLVNuf6zuK9K1mogiqDTBc+LP2Sgr/refOvpNd0R8CvJJW
UYU2QmvLcNmzKy/jwbVvuozMKGfIXn2CZze+i+I3HvMetVCg1o0xii9VTuR501NXGVqTbMyxn+mY
TGsq82+RryAGK4313PFJCaP+ye2WxupkoquJJpSm+JU8mV3j8m3rszABLj7fB6ZFfd2h46DssSQo
cuJhepo2osHYw6rdKwtwHeZo6mDs5NMg+SIQyHfregrHr2g76qVbo3gOM7dbePZsXG6MXGcqBa9C
FBQ5fRJTNjZ9dO2KYVzKrH3KSgCoNtG1hdNrdIMxjdqZTqdue4kuYCHzkn5cmdcsmsg3B5rclW6P
N2loYh3bDdEXr0h/sgFjaJ7Zc2sojx7b0RuerLTN2ZUihJzKgSVuB+bXEfe1WzmMMTU+fB+Xwr0D
Lw+fszLCrH+Cz+E5Q7AJdFB9aXs6PI9J5Fv4CBT5yv3lO+lbw22Tl2KE24n4hJtiKIk07B3qvKIa
WR9Y4HH0hRAEAB71Zx9XCuhr0Hx1vLNR20z+Sgw0oRYRzYaVX04h4LImGlDVMjWWuuCVNZNjPiHx
NB5FGkH+EPxOFH4HO3C5VafdKuk9KoIBBRBIkbebkBXA+4VFNxQgeJpH4yPqaOvqHht2Emq7tK2C
74lm0z4ALduZ2lBdu4mTr+BcwKXOMHa8TlKj4VjVmoGpoaQlsiC+JdQTlkpXWxteUrAZLfcXcbiQ
wUvfvUlExZ2bbwYT8WLiCh5qILluQkRA5WEP7ntIVoG0u/Em6Uos9cPc3xrcwTbj2AFfDv5sCILf
BC3lqMSe26/XUtT5NlKR9dQLO3kaQx9nBaeIZsMKsbBqJJd+T8unpUJxTKfeBJX5rSM372HEWxYn
bQPtsSc5t4Tc9PLKM3/hFNqt9K61sd6zfePJH4L6xVAxrExEPYDodQOEVPNUtQYNQm/a6rqSWvRF
KmpksxE2iEnbrqsMilkeJs23AVvJx7zxse/k/H5TIdLVuOOWiGE4hqQ9DIFY1ibeuiP21gqqX9bZ
YktTgMK4wkkSi5+BJmA0HHCPNq4122revNKyZn+xodp3BsYgmorrpZEUP0EZxK+uNdjOacOtbTPi
+qzwcJi0GAoH+gHUMNJeeCX3ZKMN0jc7icW67Yfma9ZyqcCNhBq7V++G4MRoA09sKCFguSirAquv
h/YQlE54k7egpgZ0tUF0s6xF9AG7jhF/UzT1ubvDV2jGUtuXgUofEmWXBxNAC0QVRFgYEpWPPcHE
HEYbgnwcEsKAeT5SkN7JNkqEHRZ2TUuqRe+sAt2c7l2LUgLFIHgPfRVoTesB05l1GRXhqiVoIomG
XzDMs53SGmeDrHjc4kJY7bqSOAEdhtZbYvb9BPla1rucHWMlp5r9VA7x7Yg6GTqsQTBvhDW9V5LB
lSRgmQKGx505Uo6HPSoc/KnY/XLjF6UPRZqVzMdwVV3XGgXFRNTcGs9I0jRrwhofPQX/Fp+1YG8g
OMeWH8+2q1ZEats6fYqQ3S63Xjk1OHE441tFMMQGuTz7BaaAbP/IWekWNC+ESmCkJVObbsCsL6E8
2Bn0m74MDfRxvdenu6FsCAslHXWL8SuewDrHb2+Y2r2pZLfh6mXu+qoJfmSFoV0JL4qXUz786CxC
+Jo8DX9nmO7BeRzqjRH1xaYnjHZjAXbhZuWLjTFB2KVTzJ2RLICNJJMDZiq8tCA3arlNRuDGKDS3
A87ci1Gg0+58i+5P5DXrSdQOHFNCM/Kms79WRQ9UN2+2I7q+q05oHlJkMPBFOFTfY02q73KsaCnm
dpFfYQBcrWzTYj4wEfD9b2kL+xDmXLamDeHtnAjdjUd2yjojXRmjCEfbxYEfrUO/1dhc/WwtRqjJ
pal+NwAny3g2AgPowbsniDE0MTDTaaYSzBDjDf4r0AItz1p79PVc3sxZwI8D7lVYLmBKgvgErkJr
GVdeTCOvt011EE1H3o6yv1FZmLdEAWg3Nr6CFCk4TC0FzsorxMK/aNPNFCrbcZah7uC8VOcEd8Rx
iwFk7EZXiQWDO8FBzXZxYgYBwGo9+epkGj6MuVcQ/YX6JnAn40aLi+LVavGcsRGdrVuW04OgBLqO
cANYVjaslCSK/DuHttRtz9LnkGp6uA8oArJ4WqVdjm9gYP2gPyT2yM/fIfwBzRF2vO16u1mVvrC3
Lte/awIojBtljvWG87fYJhObX1RlLprPtMcsSoabMK7db7TkhgX3SH1RplB/XZvMimyM6mVYAZmw
AJd4l4GXpPApC6xDFrRgoh+ArxgiIQS4o0RkPQod5RnZ18shz+Fdah3AvsrkXMk5X7AIQB2BaRDG
c9gfImwJZmH6GGwDuyfZMcryZWRr7xzyocRcjI2pjya5iTzHv4XpChdwAibVSJNdVUYuN6aevoJ1
+esSTHE5dqZGwamFN4B4wXrUHAqmtNB/T4H7XCF7ebYTjU/Kyyz34LSDfoe+uNq4SUhNhdwNQb0g
oxfjYhwt4PQRRaZW1QSxJkgHa+eb0Et8LBUqTD4cGrH3dCHVq+HjHc2tpLsxdVbHlE/FKogmPL0C
FIOZ7j9iSbKbyNBDtVXSryMxlBpsTAC/0DCaWpZs4xR1NaUBGF6t6es6wRE4cPR+meuZfgXWiz1F
EhY3usM+tHTnvB3Rj86DpsMKakCEsAFDxBPnzjYtiumhnmzv0Uhq/Rbv7WkZGsADrh3mO5dOxg6q
LQ4HBuXMJjUxCxjC7KXO6Jez4QZXAg9FB5L/SNFc4Gq5GFTjrHrSadYiK8NXmY1kgIATwtkEyr9W
miVeoThZm3quKrquK7aNCf4MEiZvJqTkuwgzrk06wKMNww7jjR7yMLYF+UscOtmjZqG55co8wtkC
/46T4os7DuaGXQIjOBowuybWnUMSaPkGOofzAqkTR49E0ZCCoUDHMzeQrtKnGZIWZ/m8bTd6jKXH
YqBdulJzc8ieXDFh5BpDX86MEqpH7QI7q4azATLpHGqoa88yTnGtSILqWUsH7LFoFd7jFc0rbor0
gI077hwSC8l6KuqVZ/UFXuA6CHxcJbdeUkxfcgqwW0Kp9z2uFasoa3+xqXBFdv2WehB7eI9ME5xF
qHIt6D4Lm0KRrAyAZgzYwCTIzGiS7qrAJvDWS0FtqhJMkpcJ6XgQBkziRt/irv01UBwLi6wNMDuG
A+YlXaGvHCv+jelnznLFogChaAlDCQIv/hzGYfD7N4Ql32t8Lq76KRhfGuDyFW3ZbjP6uNeFWeNS
EQT2HY21fFt7HVcTlNKYKpCU45N/9A8pC4U0pmwumMUSdxl3Ecf0FtPCzpeitkt8hjmCKrLd38nW
Tm9LFdJC7KhndX0K7rjTldxO4L09FipOt6pz5cobgYdmTg5i346YrSRNHqD79cuevY2KGepPl6sB
f06wzDoLoYTnnnM7mAWC2fh2Kg+1jvkJVv76N6torR+hORtpOWiDbNxXlhGep3eG1ztLu43HTTZ5
9kbpbvUa9TV4gsP1mMhmHXQmGG5hnBvv7ACITqPEIX4mJoaDu8EdFo4cpqZfI9WhFZ1kbnoLfzSl
ssqpPspCe69m5nBeYqOTQfLbkt7t3NDsi9fmIOp3L2iDn1qOF2UUe+HGKMOOgMbZ8jLuYERDfsPW
WgBndUX7EsLxetUp2uDhIjZ1OhCrheuRRRQVbfBMX9ijLE/ix55kkYOLJT1M+7HBuqonYswqaRlI
qDf8I3rpHSF3FgyJq7IFr1zGgDUw4ZMEOmyIX/5tGWclkEmZXrFbTc+mKLRrkxb+NilbthiKFaOl
coIcw+0wctDdefobhjWvte4fWqzcsfQHX0rc56J/zh1wPQMQ56EcHHXjwzeHpwGhjgZswHLJ8/fI
GJJ17Mc5mcnOLCAnAfDRnXL9ykxbchTAarfCjMMv5qwI0x0juAUvi3+lgn60DpHsXs/hmlZGO6zd
ZkhuuGvk+2lI5UYjBW2DSwvZBHb8EmqizJf1LsqJdcEvzgWmVaDrBKOsLB8H5V2q1gK+o7wK0jvk
q/iStB4NkaIxkXhE4BAK25/ZIaV5CbvZZUPhcVr1KewSqJ50AaDzDSKclqZT5Wt2k3DdkBTBEARd
9NxbVyPxm6wHUUG1z73p3csTyQqYuR1ZWF77tR/BdNVwaNf5v+GQLA/WNAn6s0O+cmXjbpVguuwK
QwLdw+ALs58X4GX9jUwja2dH+aNe1uUGuPe/OXRotckdXxiDS8RRPHxTvSrukDkF75xuwx2sEIg7
uIIiHrVQVLUEBWD01KZ7MOHxtcvZD2jE5rs+cZ7LcqgWlcOPdIb3LibDLMm74XqH7zQ8Ajm+jlzD
FyKdwi2efWo2b0NDJ8y5x9OwZPjYbqKWd4E3PMkriFFaLiUSR8M5agUoqrjx4dQvQps6y22CdYs9
cYZ+tjfndJgGx1/XDfpl4+y7OCifc4kxz5xm5N+4QyyvYfUVK3sc6YDqYrwro1RxgDfq3sjAygj3
S7Z+67JqOseFGkQfnrYgwRujW92WIM97mhoh5rDZD7g9/hrjaH9vB6WxGzqs5CIaifCLzPRa+T4a
3NTMt53AaM5rK/9hKO137OmzayPvEPiKXuGy702LkavbPQlT7M9wytkzuLEbQ+492jZcSd8pQFYy
nB1jOppgIRXdI+49+8FBYxAa4A+ix46oiQp1X3U156gr5zoN7Uc06DHIIVM36oiY4pg4BVa8tiY/
MtyFCooV1zdz9nvOdi3fJGa3bFh945JgGqJGwT+jfrRGRfgUp+ad5hO/BKlRQ46DZSYX15AjVRU/
/LmCzsqy+6XMrn1P7dbfJCR+4TOHI0uged0WADN70rvRJxpGNjS4cJ6NIqg6jtBHIGtcCD3IJjeN
g+6aeFGyJUwMBuTIQ5pVc1M76AUsV44vtVOaAIyevIaWgz7cNr4pPCWiCMgJ78PGwsmN1HEsNd2t
BXXiHjOvEGEWnA7i7foVOV4tLIwCOC2BT6yhqDY8RGYqKQhXyLwBByicfBo30clMNOR1ASt/Y4vO
vSrTqdhqBmSadtKqHV8fVXUN2N5ETrjyzVTdJDBjV5R3bElN+7WAXrirIdA8lmqqWVsEKeKkEG3A
o/srDD/5Zp2aun3U1bNn6I9OYvWrKB/l7eRYX83Owk4+4XhtMpoUMC/VY4uo7jZuOPTyhvVRWjC0
E60NdnRXIowbSMsYXcKyqxI6Fs1VPhJQU4ovTWBgS9/p7h9ycx8LFDgYbnO3QZVdj/XIpl/nN4aL
WkC0aEb5Qls61Fm2w11Lh/3dRrRFrfKNwpVyB1YqnjBx0rIPSr25wm2LhYtHkAZ1iTts+kPKSsc5
MCh3VqSFd6wrcUVG24SZ1OQgJgxq4vny7Ce1ECpZpym+EYqEerjTWmdhcEOFumgiN6mggoDrcUt3
hMGGCeVoiCs0STHiGQ0O+qPg42IfNOTKnlCudLJCahV69WtVVfVBr8l29EsVb/1xIMo8kNYKpu4b
JADagphu3uYcPmu78XFdL2g4S1TaS/g9zi6JMBMQrcuOP5rf28Epb2u6+AiNaAHVBhTmBGr3oiO5
aNUb/dvQxfoWxb3aqFS2v0gtsq8NN6J75Orv2PWlmwrf1Ue3d98CR0Fuq0AQaKD9hOhrrOnecFEN
EwKzNdzeVNFDC5EtUVqdDfan51tLUqoZaMExq7G8jTOiCpQkeK2kr6Gdd0nlygcz54svRLprNeHv
TatJHyX3RtjjzQBwD0R9zaJ6Lxv6FEWac4FQAaeR1+nr3tShltaGvnAcLVsNCHlJKsmwKqSOWw4T
wkyYgfm69Tn+Go+OEwF9ARK5cNgOWmAiBAKQAc0ZGyKz8EN0Lae5jsi8WDEVXMUDfVyrJPttkqC4
wucp+dGMAN2W02pvJUFfgA2iQYUoH0sqzHsabPhQ6d7wnbLvG2wzG9AVWQwxqMOqagGO+g6aQhTl
P3k4Pul8QOoxB47kEd0oVQT19ZBIuairsjoEbDu7oMAvE94fHQr6qmaGjB02DskqNDJMJHGxFd1b
xESvjBQRrQy5QTmD2yLV90bvyiTdhCLLGaEXc7DpE/YzLbEfkKZgNtVONV27bofbcaDi18YDuVYm
TYc65miw9J53CBK2bHJNA3urKpzyqxqKTv+NuEmg5ThxMBjR8fFHSTIM+Y42jbaMYySQnSHGNZxq
Tk0dMYXekzk0ZagnXSKfVk3XiK0Z1yjUq5F0BHqNN+hPHqI4Vs8wgqJlmZXOFpoL9k44eyyB+wP0
Ay3nP4R7RDM6xGNHq2+txi5pOsC1oU0guWi0Y+GvVef89t228+mQDsN83dewskIxhYrGWuX9KAF/
PSjLeOJ29FPtsb22Iaz7VIGRH0PhL+OKnFkSMSjrmtp4hXn0Wt6SHNnS9CfIp8YcHNqCa3W0Wi3c
GLUZ8QvdOv7Wt3C0TFvD7RwrQ7hrvnVdFz6ICoSNn3Y/tL99G/9CidGvlhS/FMDsFhoOwdijGue/
Lv1dG6lcdYJmfmDydWMUgafgbGGqswEvQ4WFdxrg+6N/KfHQXOQVHUqVyH5V2nq8raDlXkkqKwIS
Kd0WNcctujcn3lXEPeFuislZqNCttK6JO3BsV7c0saYXm2CEJ/5/SS5oAm2dtqG2lm0wIuWDiwQj
Uf+ptTAxAeTKn7EtQm4KsckdteTViNn/QHYo+W2hOOczYd04NhS+Gg3LFbfSDp1BVF/B4cDHCuHK
tUnLDs8Q4WAQElnXphGHJIIOG1EiRS7ojmJY33Wa+UILG2mkNAElbce+lh4VJScEuiZD+OsiHas7
7MOtdTWlJQYR5AM4VYisjW0uHQTOQBY/4lUUkkU++38AUMNAC8OlrFqsa2wLKqdvaVtldOEW9gxN
BKTuNHtE962Wsv1iYtOFtyrI0qEU8MvIObaWU+FhuSxYflWIlwspky+KRvjG8R5cBA2UdXMkiT7B
ci01GDQW989bwEEciFGHQfycO6VZK7/7lAdfy4yG2NQl+m0fZNY+SAFjNXj3j3pRIFIbXBeFPaxW
+JAVeLxFT5e+N9IriN+OZRg3do9iEpfyb1M7MyZNXGn1EDU598d23TThN8lJuEg6gApgdbllvQPG
yV5iRANdLcQHfIufHQQJHUu22Z1V0yg7It2l1WogO6J8c+8sIkigwwzVCzdgY9shDUcMrTzvujQM
PpWooxA2omFncmZBhtWGewdkW98NJTRkksZipzjkAypeDwYVWxD4mGlWaqGShO+tUExbSnBP6Fo4
4FtZ+gql/MVpbHaZLiXROCRI2HbhB2DZC9mJS2+Nl6wdr6Z0xFGMGOKFWyKMHQM2cG3ApqzhD11G
pWY9TnCioOSF1SvRMOZWFUn/FAeWzUHCsqtNeqg0zybayDjJqNCUN6YJoZ3j2oCoIlq6qaBYUjol
bm9Zvp0aoYjEbAjYVLQGfA+y1PnA8ZMB7UIpid5UOvznP/5f8f72GFLZ/ud/GP8fphuhySGuxZij
YVNov/7tz1vCFK5pCRo/lqkf5Zm30pdctMf8gAr6iz8Vy9wYv58f4o8EeP50XblSKhPoGNrU5yco
9MSkNZRrGG29xeOKaG+6QfF48+9GMT+PIktrimeJ1aF31RNfTP5kB+CtUNq0W6pqsTk/3KlpYUKw
EzaVK6QUn4eLde7eInTKA2cAp+noXQiAv/T787//MO0I+VOj1N3yUH6naULQzr/78+fw+Q8/XwAd
IpPmz5fj2km2ubc6//vG/Pw53pd5dvXzP/9DmbrFdH94P/Oi+DAAYl8HFZhXYoG7Vy+ucfA7DMag
86EoXeIxhmtFDZv2ddIez4986cUdfS8NhEd2eFkeNAuL1lXRXniyS7+vPj9YUaR9YOsWEwPtEd13
8C8n3v38+yNeI5o+MTPZhDT7EdDjX70fS//8+45LbZI3/L5P49eQSGm35weYl86fM+8QnoWvhQHS
+HmAmi5w0dpoyZV6KmEA4sZVv58fYp7DM0MYR88A+k0wVO7jlSSHNXSIRdtS3ahXDe5hxmXi/GgX
Hsg42r8ULCGo8XyK6FYgqff1VSUvLKpLQ5if31kuEleM89cOtyFDtQ3/bbowxOl1+z/T8s8H++GD
xM/KN+DslQcIjHm3oFFw/i1d+v3533/4fQ9r8QyWUXnoqTERlD+d//lLb2j+9x9+3tC4vcQTU47f
UNjSIISx9i+f4GjLIkIwscNElYeKao/d6cIEzP/zPxatkpbjUngpSx79fMEhTOexrg5DilM/RXIU
LTuuEd54OP+qTs7Eh4GOdkBVayl0uqo6uHTQyJ7HYun8ACfnQpEaDnteUvcfnX2pQ9/UqCNsvmf7
YWp5u3xInbt/N8jReiI6crBtcr0Pdohb7mShMnboy2XX54c5uZW4UinY46awraOPu02njkxEwW61
hT0I+XsvRhwu9+dHOTn3rmIEA4sO3TiaEqurNUWwEMct5nrejSCQcmV/PT/GqWkXpikc6XL5tdyj
MQg0axpPdNVBw3xPbQpUiP9ugKOTz6b9WU02A7j1si2/h2V1YYBTb0nqhtRNYRo8wvET4OnLG5yK
Q/pWE+03bAFti/z2/FOcWrzSUJYyDZQv6vg1eUnjYRPbFAe7vdWSr0N13xgXStH5RRx/6dK0JNJo
oQxbHO1Vyk2U36UxhIiBZAe3vNV0dW/hNR37/jVKiokQrCG78PJOTf/HQY+2F0DirgRTK4Cm3hem
++P8Wzs5NR8e6WhqRvpcfdolxQF82/avvBCgbNW0D/+HUSRlA80cunbO0caS+SqiMvXLA8BR+KCC
dxl/ncwLJ8nJF2XTo3EJBhe2OvriTR2gu4ArfrDja7T09oXJP7m+Pvy8+fmgmlTdjWgRmXya4pF5
4LDCQ+n8ezq5wGzbnlcxd3Z5VGJNaZFHphyKg0+7b5jIKDIwQpx7yDGY2s4S/6dX9j/jHdeMsEDt
ZIwZL6EsSaenEfrD+Sf6p2T745txmXXHlvMeefTNOE2KJ3Xr5YfKgfGxDWDmqg0Ga3SR0VmmP7Ax
Oj/iyXn6MODR9xIGeWqnFQPiV0nuRqAv03x3foiTH41Lr9K1OF/E8cXXsiqCszOGILLSGHBpLX+W
lrNwrs4Pc3I1fBjmaMXx2VuTkzIMPgnks21x4sdgZBTRqqNp5TPw+fHmb/14qizd0KVlMU+OebT6
SvwSEFsGxaHO9rH3M/XWsXNbYmDfXXh/p77UDwOJozKfDhryGMVA6neY3wp5f/45Tq0ASweWMCyA
UN2d3+uHklKH6mUQBcjPC4LboBOTM3LhCY5WgGCLYR8DlrTZamj2HG9o0Vj6cNLlgwWBa9UAGdyb
Mhy3OmbStyRxIiE6/0xHr+y/B7QNaduCieHBPj/T5CL+ZI3Jh1mXjC0m/eT1348gbZyT5sBi1JNH
H2psKAzMp1I+FIE4wB54nEjPPj/EPzeqDyvsn6eQCl4nTG3WmX68oicb2Jy8MWJtrQkfZTm85ylp
AT2Uo6WBVRJuyn1I0HFpfoslth+W13srNsPywl9izu/r81+iDCw5qNopS5jHo7VOoCEZb25V70OS
OHOaLzYHd0mAajC8Vt7NBPXb+9rZ3z3I3DpWpgqQPnpS3fOEHsdw0mVSO8hZfg/JcJX2yP/LO9ld
KC6Pvsf5bc0wFHxnxzHItTv6G4OYDLLCJ5N6hNXDsBWc4dxfc4GR+t9PPkO5cGf55zzw5+WFa4io
JyGNB2FfJfbB6C8sX+NoL5t/0iZ/yxK4J7sStsrnAaIU9nqBCewDqYTpNa13MOO26w6e3RjQABIx
Lto6DTFKGjDEr+GCYlatYDLnPrwAwsBvLSKXNvCYxf1AV2CdY5DyxbcdEtawp5su/L3zn3NmebhH
OxQukWjz2qbeF/UacWzO2RVfeOWXhjgqV4JEwD4bunrfJq95uBdzlI3+fP6DuzTG0ffmjJUMKsFj
4Htk5t9TTLm77O9qFmZ2/pIswFL8BUz+y+eZ1cYx6uh/1nv89Pr7MdW1B5gzyKux01xGUz7LILXn
MYUK/7cPZzmO0m2L26qh/1EseVAFSKIX4kFam6m4HonICi8826ld11EcIQZ+aSD1R9UxchdXJrUt
HqJumwcreJTnH8GYJ+DzOrOwHTFhHSnLgmN89ImXST9WheF0D4FHgH1FnMWzgDSCPC0v4kcRB+aX
qbAxn/TyTQcTlaSgrrmP7DRl13K97urC3zMvuqO/h8sT0+kAZ3AWzAvq49HZOKRq4rj4EMm4BWMl
cSFTnYJMlQ/qithDZJcujrcqcNsnnTQ70Jraoj3i4Klz/m/5c+1an/6U+Qj+8KdYsc/NFyLYw1Rd
ae7GF7hhrM8PcWJ62VuVwOsQyMOwj95+NNbBiLPj8DBm9wI9lNb9OD/AiTLh4wDO0TYSYz9s6BkD
WE8uSim5gx/t9he+gwtP4RxtJKbVko4eM4iGI1eFQ9n/YSI+vCVnXsMfJsIemWIzxuJY6d/TEJrZ
Nssfz7+n+UUfL7t5HkwwNL4E96i6Cbxmco1ebx6qZKRPD2spRX7W6tnP0nb9d9yS/UVVIEUaHCSu
aCRG468f0tYNm3IOUxfo8cfgtsCqI0A42z4MPaqjmb5iVA7Zd/QNzz/qn8v600DHEPc4TZMVQ2h6
0Ax811ZjshnsC8XNn3UDFSCNYcc0eCDzeNeyZDrIHl7yA0ztDm+2FKnnppGH9hKweqKe+zzS0d5f
9DhATiJEa2++GIShEqY3PJvZxgq26MFgLGxDkolgkJx/h3+u+M/DHn232mi3aY1zy0OE6Q/5A7Z1
PaZte2EzPDEKeK79D65n6pwzn9e9Dq9UdgZUYk8i441e0Y+cf4w/dwf70wBHO1zqV1zxk7p9GGOt
XMYFCqGwy1JI/HG/iYH8NufH+/Mro7w3dAPwylSK6/jnB1JKM+I4BtwhQ+XZSJdq3BICi41Htq36
CyjviZdnOrZrK9dwQV6O6z3kVFxYnNiEHEgQFtf+v393psPFi3Q5Sg7n+D5UAOrnjizMh76+jUiY
cpZGvRl/nH9hJ75VQbdrbnkqF/rJ8TqD90Mqs0sBru/KiEDylRNdqPEvDHF8QtQovWrL9oyHOe8R
+o9J6+7C13JpiKNpH+u0gfTPEGK4ib93hKrFFybjxAjSZbehROIf5jG8B41Oy4lJnx4wkMJnPImv
MhPivW1Vz389IaB73NpAEs35WvR5BcdmohG2O04PqiquJtwJsKaFfD7SDDk/0IktlIEwtlemq/PV
HB1IrVXD3KlqnmjOXidEAgaUGWZ44BWoYtbnB5t3yc+nH5cui2uoA+qi/ihkAy+o+5z86r1Nvrsv
flveATGs3V6F5Fw7xOacH+7P2fo03DHo17XhlKeYN+zb6budXOU0DcHj/90YR2tuGrMhsUwt32fa
XZLtZP8UiNfzQ/y5w3x+DPPzWhgGK8iCwMv38AF6WGn18OPfDXC0BiLbKBvTCIr9SCA9Bn6enl04
Yf48ANjBZvABrJeb8fFynszOhurP5c8ZekyfrGDn+1Df/MLZ4Mf396fm59GODmvZEPzdVWW4DzH5
dVR0H1gEAJ5/ZyeWsjAsQKr5RmaTjPp5UrqWeHc/dIL9HNyp9l19QFqEuK2sD6P/15uBQzsJLAms
35wB5s9jtVldt2XghHvdgSVM8mThQ6G9sLWdWGVi3gLArpUu/qBRyS5oa1l14b4RV0+Wtzv/uk58
ip9+/WgNE6eC/ABm4p6e7AGG6L2Ra3jCQi09P86paTFdqcMSoHdFuvznV5WFYw0f2QjRymyH6MZP
riISR2PtpoIe6VxoxF0a7OjbD8pOtE6tc1OQ33rrQSdkF5uxOX5pKa1fXh1cKHdPv8T/fbijl4jZ
f09SAg+HqQGpGj42aeky9C881emFQFUtqK1dzp7PrzCtnci3TVYbeRjxcxGV1bWjtcaFNX1qFFzT
XOnqusG1dH7WD3etsGjNQFpeuLeGpxb6uvP1/EK49PtHJeckvCbNMNXep6YOM/Bbk5gv50c4NRsf
n+DoPUHIG4Rj8AR+eqVHu0KH232htpx/4ui8FEKXgu3FYa85LjecLsTWsmPCq+ZLk914MSZTknxt
HHtkXV/4dE6/sf8dbP73H2aEBGdu8CGrWUeyM+aEpLyff2GnPpePT3M05RZZAb0fmuHe054GsgKi
gQQiHN2KaMUNBAuUC33MUw9Eh8eyHQopyQXx8wMhHjAy7p/B3rsev5EGf/5pLv360QIz9SYPY2zu
9tjvLu6L8lIxe2ruP/71R8urgQrc4+gY7ENSx33SlPPvsf7W+Q9/j3rQ4PnwmuZp+zDvk8xQS80D
EezyrjZa8vbvXtTRSRkhTgojGPj7jIy1bmmvz//8qc9wZiT9F2nnteQ2kqzhJ0IEvLkFTTupyW7K
zg1CGmngvcfTnw+955whiwgiWjs7UuwGNypRVVlZWWn+HxQIqnOvHFgrz8BXBgDkONUWfWTjNqst
d4JH4raYpe3gEUucwdTJpIhJo370fUoiguAIqogDcZz8qik9UFIwpUS/botaOCfkDSDOQHM1xRRd
izwaoP7QRv+YARgReP1+bNRHeag/K0V2T/PeQwrKyYo2L6yi7mBrqB+y5oyVcFYUEFvL0nH8owRX
6E+7vqP79vasFs6LMecSFW3OVbKSl2oWp3ZDJ2SVHBXD/5xqD9AarbwwFyRYpHS4uCiJMEjBX0rQ
NKmXQj33jx7dVo/OsGKMr5cIv8iwdarcTBRN9GGhFrclU5faYwGaiwSwwsa2u0+0IK6YrfkzL40+
ckyDJANVdmRABW9cT1OzV8E/PeaxrT2nQ9ZtiWPDlTAAHlGpXb8iTyxcmPMacxUJtfkUw1EMLrgV
Bl0tMjB/3TG0ICaCgjOgL675O7Tgxj1UPhySzbRplP179YEHoDxXkzkqGT+xtAAgCBpiDIDyM2u6
r/LsEATp7raIhajdLMM05peHSduvYHrAVLFCusq7Y5LRyi/BIAUXXXGf50CxZQ187zmszrY70CGt
p9KKt/YWfRQ3kscuVVSEbQgQCRoPsXRT6sRaj3ZjfhzCYBtD2aSY2T7sokfQumAgoK+p1Gglz8AN
8CvClmZKtxIcI1ZR/C5Cnf+7vKXLd8XCLKmyYepU2M2pSt7ilydFqsc0n4yyOfqyBouqERmAC9u2
W3vQadzegyVtnlPPRMh49+NOXoqKbC2pHcuqj5EGvhsUJhNEvdtu/HZbzPXZt6m2w5k05oz7VaFK
YLfgqUVqfUxNQPcS5VWRkhW/eGnR6Cick4C0UKpiNCGwAAswAe7gGb5TLBp/6SFL8hWVXZrHuRBB
Z+zAAmvBSZqjk0Dk/bFd2Y1Z4UWVpJADd5JIpUVNwOVuSHKjkJxW26Nn2G4b/B5ATJjCH7lu3ZXy
i5IcK6i33r8z5yIF94K+Y2csZKU9aoXylbfAJ0Ai/sCUnIsQjjnMGh74b8wKhC7FeMyqlVVb3JR/
V80UHpUF0O8g4TG+nwFx8Xeh/sn3E3XlNAJKpYoFnYBRqbVOS8Cxoz85SsCd7v5Erdhvwrv4w7Im
nEKQREAcGa32SMmzs/HylarHa4/FJizxVh3MHS+LzpFSV1ABlFpLXC+8Bw3VbaqWF3j3IU28z4EW
/YgVbXtbrRZvLVwV1bQx7JomGhYACM2gTh1kxvTjfkuCZ0U13djXQQP3wbP8TgfvPWRRt8UuqcLc
AaYy4fk/wkL2phVAtSW3RyM5BD8g3vrvhp/Fn/niwWgoEXADnE/AiZofcf2+grG3qx7fSKfGmngv
Dsbl+A3UMYAnchjV6ksIjEBrzIhiKwXpi1tzLkVwKGxba5VRYZE8ewQMUNJ1gBd841NZVtJzPtG8
aZrwqoRT8J1m4+CgamO68g1L+2QraPv8cLYokr6cKEiZxdRMZnuMAQ1N9gZd/rd3auk2OBMg1s3Q
nJ1bPmSFx9yE5WdLW+8f6dq5CGGzJMsP5WHgVOlNuFMhby5+357DyiI5wj4R7AsDiEFaaL9+Gj89
7U+GV6EXweuXYVGaXYMzZa6isJEm+EiP/r2icvPba3HeJd9i9l4AD6UIUlWF2ww0rVCRnJHDGHz3
R3+XgjcBvahWrbR/Lq6ThtkEKpmUvehGmr2pGGWL9ZS95/BRLv7AegIR9H/Di0Wi4Fn/r/WUweZv
++SuVp2DGas7uRiffUM9BO2aV7Y8I8rTDIMqAEsWbjQnyahQgw7+6NyDgINTtnbrz0svOBoKzr3t
yIqmm1fhPRkkpQry1eIYQ0HTdy9R9dCW5YMM3f2U/UkNG7W8c9G9Ok9H0IO6mHqp8+ry6OS02Bfd
nawOHzL4rW4flyW7dlEAJhgVtXAkw2zC+mhBhlLq93rx7IANGSSgL+hHq9nHxXEK3u/ZKnN1AyVT
eJ1XUawA7oZMMRCqUxtdPSnFr9uzWjhE9A1ZlAbRoW2Qnbs8pT3gpLg2anGMEpAky79qUGoGad+F
/6Wc2aCeWQPIBezeV7TiqOt72QRy+UPowFe18phdMMsKYQxboQyTp7p4wRWa4aVl2RdHCGab4iGZ
gDTd3V6wBWeHCANFJ878qJPF0l5J1TVQpFDtZGaYVV7t/ADE6VB9CfKHcK3mcOGgXggT/A0vkhN5
shEGe0oBM5W64toundPzyQi7r49h7Ict49NN4qTfx/Ler3/V0KfrxsrzaUnPqF7QdZ2HIHEUYf+d
ihoGz5Hroxb8sMJ6k5EvA99bq/6+vT1LK8adT0xjru6+0me1GAa7H+r66DWS67YQtL57fBIjKBhE
3CT/FGHF4lTWp9yJxmP3TVWewvzhD4Yn6geBrEwjiRiMiVG8Hpjv8Zh8CMy/LP3rHwz/FhKnzNq4
alALG/zaInKGow8UTAh89/QnArgmDUB2KcgS3fKBSAwku+pw7PQEmpMdsL5rZng2s8LdApuszAtW
xw/n3XFpSQCuN2lANQmQtY6yD/XqVII7BXPa89BZG8A13Bo2C2+EcaYLn+TM/jUS2LIBsevz6T6K
YQxNzMcwrX4VunkEEfT9Tvz59+nC5Rr4siIBbtoddWJp4Di4ayVBCypO3EyeL1ZsHDG7ywXQARcc
hmLsjhYkcjE1q028sosLZoHs9pv/TFnTVTglKvO0byupO5rTNPOUlScb4qeybFwriKnlq4ftbb1c
sA4IBMgD4l2KnUUfqAYVKnG6sD96FZQMdTv97O0SEOcqfhjq/p/bwpbW7y22ahnEPE1FUCDw4sBk
NYnkWm41fnDe2Z85P7KYBwOT3JwhSQQLoXlGEem13ULEs8uifS9t9bWIx9JyqaoMSoNOKScH7VID
NK1obABsu+M4KgcrSF/aCGSzKXkd8rUg6qIoosOUhtPVynG7FBXR91ubU9odIz36Bi/CtomST/Zg
3zftWq/R4r5wb1ODZpG7F02rT1jSG+WpO9ZF4u4K/rq970sOnEb1CeHgueibqMHlXIBpzCev7ftj
nEO6KLf9x0EuP4K/dF8G6vRAR8a+U+JnI9LuALn9A7NARyhddGAgEo0WAmFxnvTARLfDUVdfTOM1
WrmXFjwf2lYI6vLkRYYYREqsCEisfuyPUAC7efBD1g/wQN5ewKUNovPBwu6g5JRqXK5fV4FNzBu+
O/rwOf2UCGffHn9J187HFx6k9MjTiSgzvlpFD1OTHrMm/tHHHbyZa3Vbi1OhGt5xSLTNTUeXUwFg
JfGnKeqPhvSji+/V4O72VBa3g0D0nDGicUO8pEJPGWS7djih7Qe1etLCQ1v/gULNse7/FSHeM1JQ
Vc4YIyIDlk0PUtdeUaml7aDqVHbAe7BNdEpYoxHgzaGBFhzcQzt9HtXnvr2X79+/ULBbkSOhGkSj
SuxSCEB17TA07Xhs1Re1fKkBL1srPlraa6y8QoPLfPrfzMLZ00OpxjIPjXo8SuFnadMOp9szWEoz
8XzCHr81CKli+BPsaLmbklI+AnqTfgOe0dsmuuXf+WGpwVsyzWQVyvjYTLEJfQsMLGlWgdExc2Pe
/pKFierqXMDlmBSPXoE0ZIU2GkBkTUdlJMYG+0larTx+FnyvCwmCERvaurfNAQllta8r2L9PnvIh
xsVpYbn90MsrE1ropqPS9mxGggoGEvVwXmRMx86vN834VU61vWU829DxwHfrgSabj69+Awtn5m9K
2LLgO/JNz5WNO78b7rLkmMtrFQcLx4JXDP4zEO5zy9TsPJ2pk2VnuR7KEExHav4hBfy0Mb+VoGRD
mfPl/fuJl055IXevqpuCJPSKFl/dI0AHDpyR7vSwXbkSF8wUU1EImzi6gWUXbsTA0Wi8tPBVYBnf
lOrHRHqWq3xlFxfU0sCbNInQUc1giBVlPdQkCoiL3XGIfoBA2H179ypdDC/oZDRkVgTdTkddkb+p
7/Jk7Wpd+n6cLYMEBy73Ve1HNXSDEeZOc6zHTbRXxhUzuzb8rG/n+hSNWlgWDO+DUikfOsNY2eQ1
AYIaJYUJpGriNcdwst3x+wQ98u0dWNAiEt1ERikd5TIVN1gGpFLph6CnZQpGLjfKnpphJaC/KAIA
QaL5FvepWKAyDhqYojGPvqoI7zLs6gS+yh9ErMnW4x+ChmdSdy+83MYwtEIj9IdjaWxgBlnrCl/a
h/PhBffJb/QEFC6ph1V8m2ebPzlm5I4B0JmLOGhIudSjpLNauVdjHMym2Cr8WfE3lraAQLut4GNi
KsQIjgUhKIVixnDMuk3juzDQQo54W5GWVsghqmaBnzNHcOZPODsKXTB4sCJOhCcMxd05OOnvHt/k
4WyRLZiDK7Jg7jrb19vObIajOmxgLoqCFS2dTY0QmqDpjXyTzftvRg+8/H6ehGY0JOyw53+ctMYt
tGqjhR/t/CmiqSoeVtJ5CzfRhThhuYgXT0PteT0He/MTvgHQac0/WTFVdriEibBftVIlXdXJMMr3
RxgNp/Qu+Hx7Qxb8CTrcOG00azm8iwSdbbqMxtesZMMHRXoicGhBLGXXv9WpABRcsaXAlcbUf/IB
moXqowze/aIhzMZ7Bukab0LxrQ7bjOYNc6ymD3/LijtA6nV7gtcafSlA2KK0bRrDg3HyqL+M6lMw
PPzB8DaJFqL3XE6OYFIyRcH7jHnGQHcEKPxX1VjR6Pn7LjWa7z8ToF5qdNulRu/ZBGYAuB+6XRUd
BnXlqbS4RKQH55j9nCkUrqc+DEq7qezuGJfPvnQwtreXaGkGhOl5J1mYLXrPL2cg6QD/w8bVHeE9
/QARCXT3MgC/sT2sRLgXBClvqqzT4IKZEfaiqihQNaq6PaZyvrNSKOP4M4xrAZmF5ZphrNhxQEwo
2hPcBWesw0wPlObYHEw6tFR5Lbi0JkDYjyZS5UxPNATACNjbMNxoK0r19qgTtAo/gQA3eL0GJY6C
CNDLgqp1EBHl0IAZL4UBg/0/Rv8tHe9lHRibmU66gUu8TgBDr7ajV+2S95fd4LFQraIQrZ2rIYTL
gABUJo12YR9mkmTbhunSWMnsLmgEL1qD6sY3+yY6LarVQuIIWulBhWZeAwUqy9VXI8lWNHxhwwhr
UfuM30JfojgRuYctoUhK65Aa8KSlJZDVzfvNGE9nzSGzRuEgMdPLQ6R7dh14TmQfUrNw81TbJPJK
5m5pEgTmMGM0OFHMJ0jQQqeXwTN35l7uuS2ke7+lx3X/d3zBkFlS7hlOFzkHfdw0ybb+etvKrH2+
oEyhbHUwMDB8X2zgXgfefi3LvSjB0gAB0ajbxNpfbkHpN32RgA1zqNIUumjq99Z6QdckzOp85n1V
FXzGpYqEIHuZvvDMvr1E184Rd6wzN8zhQxLhFZaohKs+s72A4avoI2zmsVuGTueakvl3aLf3lSM9
KPqfzOlcqLBq1BjTd1zFDmRA0SaR5E221hmwdMjPJQir1sRqNToGEqZk70ebsH6ApeL2yi1tDBcK
3X88SgjxCmdjmFk0YGKxD6Mmu4ZM4fC7Aw3sC8YYqiPF4L4X7xQtxztqPesAoeHwqfFPt7//2k+9
HF4w94XRT4baMTxMnxAP3wcGWEYP8Vq/78Iy0RxHy/+MruHgV17qb+hrWgLyvneQc3qYn43sx+1p
rI0vKHA+ZdSxEt07TNDhlXuY694/PqEY6ElAjzSuqvP0bOImmirvYA2vEXw+L7eHX1BUyvv/HV5Y
nsgnipF1DA9CS9u69rTV3u+NXkgQFijpjESfWiTQG9HuoJG4PYGl9eddRdILtApi6kKgpyNSFmVW
43HPye6DDiPg7fEX1JR0Kl7i3HIHVJFwzOxQkiGdryTsXwa7lm9s0zw71hBckx1acRYXZVFDMN+m
M5qy8PBRwGkGiazH3XV+1u13AC879TvEqLdntLRiXNr/J0UMaKiRZPV1ipTJTrdm55CO/oMt5z7i
0GHbeSjMX3B2Z0ASKoVa23uHrZm2G7tp/uBMnI8vWNexCAw5sDsPBBR4Vp606Q8uCJ1mG544FBED
fCVsBO1EUtzRJXHIpB928CPc3t6BpUN3NrwtvD70Wq89mL/sgzI8JcZP3/ipSive9NImk9UgLkk9
NCURwhLVCZxxWld4hyTI4ZCWP/q58un2LGYDLfjrZC7BbKCCnKUyhV1WE6tUs8BxDiVAmc1k+ZvU
VHZG7txZqr8HXTBd2fal48E1REyRNz9/hF0ZjNbwO4U5AZu+qfsYzoUY+BY4zldOyOLM/hUk5oam
dEjabkCQFL6q/UsAH63WwCzbOwcJ8unby7g8K8d4Q/Sgg0yYFXxK8MwpKLPW7Mxdd59MT6P167aM
JW3AhybBDMApwB6CwpWe3wIYhxM3JRERG7cA4fG2hIUlo7Eed2QOk163K7SeFslSkpsHzf4clfcl
CG1B8A2+ORi/V0QtTAZRGgglnEwLvOBL65K3se1XWWce2o+2ejLa77dnsrAfZE9ZKsrSIGwXI5p1
aUt+VEUW4KbKNkz/TrP80e6PTles3CxvaiQcIHM2LzOi6Vsv2uVEVKvREsjlzMPQ5aObTdFTHGSP
rWlug3j4OfS9/MC6flbhIuxhXX//NGnqJIYHRjzYX8K95mfJqIZNYB26IXsM9Pvg2cn3fuq83w6Z
cxk21aS0SF7Fh6mR1qs2R0yr3Pkwpq/owuIano8vKIPRD0RYoLc9VGq2i4c7o37o5aM8PuZwbfkp
LIbtvbeGXLJgvy8mNR+Gs/ttqs088iomJR1M5wtlZP2X25uzcJouBAhODfGwQeo0BAwQNssxZasE
p4IidClv5L9/ui1t4UCZQOuSt8S20ogrqEJkVl6gmBwoKTyY0l9luBbvXJoO2BE6iQIN9Agx5JFl
g53TTykBlGa6hffZ8OFXNIa9kmR7SPX2t6eztDvn0gSViCPPbnhUSgdfVSBthaLW9OMn4GNXlm1J
Dh4hJaU2Vu8qtJdmAaTzniEdimp6aIv6Q0ijeZysZdeXFg8sDNrzuGPp0RFtt6P1EIQwHTVMXI++
0QNhkL5xaQBZMUgLekC1NyEuHAbe42IllGT2cVLrEvA10E36zSZ2VkzrwoqBiAZkDQ3Z1Err8+9n
56Z1EivM9dQ5+MnWcNxs3Cnj3e3NX5rDuQhh862sVI2wyIjovAQmyMorurUwPHA4cwc+eaJrHBR5
KiW9zW37APLfQ5UXuzQNVuKD830v3Aqk60h04VpRrC7uwoTrOXQBDxpHlzaO/rkwX3Jzr0HHm/zl
1c/1alvG0pzOBc6/n+1KmE+Do2sIbL7V0PdxB6zo1cK2AxWPaaL1SoPaUdh2n4d+ITcZMAlAlEj3
DgR874Typ7zSofKev0mvQZgsOlFdH/VZr0Gz6j1OFnUf97e1auEMgoCHn4vHQZWtWBHBqy+d/Ebx
j0OVaZu2sd0yGO6L7pekFXPD3PTptrylLZmj+HNzEV34YtagVIZ6mBldj739NGwi9eEPhgcMYe70
wVKKmKkkhcNBb6vgaFm/hyZynZXPX9pwxv3/8dVLjRq9NPU7rwiOcdGNG3MstqHX7eRGr1d85zVB
2qWgPAM/okyZCInBJtmkyabuVkQsgBTTPkSUzaCs1pzr0S5lqJNph1YNyEc++PvaKj6kcXnfDto2
tdUPSWYlsD0bW1qRSjcjeREoDpHYkSb+23v2FgkV7cLZd4iPksj3W23qPP+oQw97qLXYyHeFpr44
jgdWcWLEO5IOxRM8cebBboxvCbzQTxPotW5RjeovuVzDD14yVOcfJLgNZezDY52zMFxee7kM3Cb5
BHay7x/VGeyKUv9+WnmYvVVhXy3CXEWt6IAoXGHG5XiTmWVyMBx2HvSLvygvci2lPA00+7t60dV3
Vp8XG8Uu/X0bO4Wr5qG1mdq2c8sqHbZyXZTb0If1mAetvo2iMHkisVTtHX2tSet6x0BwBqUPDJW5
OoVyqkvNqTzH16Rq9A5eU1TURSjKixdYv/Vcyu7qsXL2YZVUkIr6+Va2qn86KftOw5p/P8Enfci1
YPh8W4Xmu+9s8ciqUUtPwZJJigv8C1GTK7+22qjs8hdl+jDaX2Lem3Hnhoa/uy1HsJZvcuagCXFj
KJtIEV3OOwyqyRhTJ3spokMh/a0X/haaoE0bfi+LNXIlQQmvZAmecjV4WigToXsZh++Z/4+jwSld
whrOMz1JP9b1k7KWsVhaRd7SJNZmzHdVDG7pLXzLZThkL4q+owe3yZ9pjlstepm/W9irGdONIgQq
bUFlFixbq3BojVDKXnTt0YCDOtzV30bnPlHvy/7X7e0S9XRewwtZ82105gD4DRHamWf8hUzPLklL
Wj9fdL0GSe73VMIqLBXbQH/K+l+OcxrifTq8E2XsPx9gzzg9JF4JfApOm+/l9OznKWSwjxbk52u3
98KOERz+d3hBHx2tqCttjPMXufjA20aO7iT/sTCPt5dRuIuuJiFo4tziZNs9Usr00Q+2k/7Q6j9u
i1iYCIDWKJ8OBRe1k4JBSYayDUqjz15+JvlfnU842oHae3tbiHjhzROZkz4AgL11+4hQU5FvjHqt
caTiH5b7u7Pc0DraySOkO630qLfPwwgv8ZfbQhdMxrlMEUfFMyct7TI7e7FANRvtr3Hh7HxV3yT5
yXNWLpGFjbqQJdxbkeeokxZgnuwycfsYmJ+x3Chr4DOLM6J3A3ibGc9QJIbI6N+OG4NDpTpf6nQ7
9VupczatoW7s6eftxXsL5grGYg4f0iWFbvCGnmd8doBrEiC93DAj+Nmtp+Ql3mt78x+j2SabT6X+
ydC8Xdd+DoyHIRvdcPDdQd+FycHJP0JNHXpPiX9IxkM0PJTvpJCgEJt/SVvZ1B8SLxOBqoekbCQp
cChw6OpvlfpZy8x/bk9+Nk4XcxckCMar+X8JWv6SOcf/cnRhZUH3ceQg4vsrpdn18VaCrfz291+d
aeH759/P9q7yTKUdKLV7tZQPSe76oZsYT2s4rsqiFDrvQSnDvNKqcymlU0rfjOpEex0az3ZTI7tX
8cjNTrvP2v5vSXX2tV+/qEPyF1gjeyreTg6Vu36U3Jl2E2y7VA5cz1vLkl/vnUkBOM8Ee37qXGHc
xLk30NJYBKfW+Wqan6P3xR4Z+HJ4YdL6FDdxT1/fqTJ3ZrpfK5Nf+HrqalhPWn9xq8TMYBmHBT6a
4b2aE++Bu2hY0Yzl8Wl7m5GZONTCtRVmFY8oSfFeQSKDoemdifF5dVSVFw0XClX+V03FalYqhSXX
1mtVf6ye8rUcytLXk3+iFREFn5k7LzUu1jXYP8bBe239x3FfrZV+Lw1PbSaBJFrHsXzCVagUOQ2V
UuKfTPppVQ7Ouw8+ObM5gQlyGMZLbNXSAp3ODcmSXkP6B/z8Uym9r/TobfnPBIiNWkNr0o9DWO/V
H93Ih1RkpbBmXt9Lu/gGSEiHk0KO5KrtZ/Dnmvwm909Oezdq7pi6o/EHCkpUhJoKgiKs1bxHZ6ar
kItoiopaeq39X85HlfLv95rGGRWA2OrsbsNBIVzUhtQ00lgY4QkLNPr7uHS16d5RV9yBBU26kCIE
KxRprJpK08JTmO2acVO+M5c8b/TF+IInD7l8ktcd4zfVQxM+rIIOrX2/sAt8Oa5tqIen8YsV7O3y
7t2b8NbZyVuWzmW62S43OTRs6GkGLTnl2ZboffLEC0sKV4IsV84SKgpaF89SUKjIIAqnuS5hviEh
l5zktnE9+7OXfQD5t4Ih+Z2YpvNucCLmIllr7vMUzVIatoVlRW19Su1n3omx5OrO+wK4VyKEG73M
g4ibuKxPsZn7+yGr073tj+VHOZzkoxO3pxr2lk+m3sWu6qX6GhTC1YuYGfI+AE5DpfP3ChsGHICg
imGgOCWab22qqco3puQbzwX5xkNUGO2dPIXRvRPJxkON171Sw7KgjhfihdlngTzJuqRUp305fIul
b7e1cdY2waox+tydBtbGdXDcKAdjVButOg3Kl2o6lc1mJMdTdw8OtUWS/3Bb2oINndn6yL5Q63HN
CG4Hld+o8H+d6At21cDelsZvrVhDrFpQfiABSGmDW0FDraj8SZORUMiN6uQBUNGF2yH93fcl3ZM7
K76/PaGlzSHBQzs9R+2aQSQLy7IECKU69UHxWpn+Y29oK/fa0ppRv0TNPqH4a+jlKguHyY6q6pQ7
fvfqOYF6jBVidXUkyStX3JIyWAT4QBdEHyBuuzRNvhwVcqTlzanTpNy1tG+Sp973Zp25DY01iaUc
Bm8tbS5Wqb+dbgs3Gr/vzSAKpkrzs7bRJYSmSta6ZO/3gfmoJP9MarD3kd+13dc+ao/9BKSrs1MK
wA8dfV821uvtvVxa6LMPEePBTdlXQTLxIQ0NoGb3MsJkkpdfbwtZMibnQoQlLklrxkVUNae22U7S
IR4fDetOUjTXk080StVr53tJQXk0c97oLydjNE/6zKUI49iIi5FJyYCQVs1L5HkrV82aBME+WZnX
KXqaNaeqVHx3MozYHdZ6y8WqhP8oCa4vuRviTlw2l9MgPyX3ujHWp1o6Tt5TPqmbUDk65XdFgw7G
u68B61fqtRTB4madSZ3Py9nieVadZtk41adkyMBXe8j0L17/KE8PcZ9uNOLjpV9vb+uH2Ob+n5kS
iMcxmItmxAe+5yWRU4dBc8qSeisrsMF+D7xj4d2VQO8FD104uJH0uwZc+bbgxW08kzv/fjZXPwTk
pPBD5AawAsf1V4/qzNsiFg8YaCpkYoETvarGDPKGUszCq08a7xfzYxrcNWvdJtehVy5rPBE6EN6a
KMUwr2dnUhxiUU5N2lFl7Wwi58Wsj2r7gWL5jVL/k1s/Ff8gdZ+D4jkN9rdnuLSIJBdpWadLbCEx
m0rOVGqchZHECEUma3Ufa+MLZ82ORmBXdcbX6A3JNnq78sBfugDOv184ZnGXx0msRFinkci1F8X5
ttT90i0tpdmkwxC7QTIGJ2mS/9uZCUdND/oySmxmlk8TRqRz0zXMr3ltRE+HjeHdMzfYUJhzqeDK
aHOc0wLNMO8d84td4+K8hMqv92oAGU1ecNRi4H3TLXApJQJmWBsBJjope0nrtonab28LuD5EswAK
ZuX/XNKCQacqVAcVv0PA8LXx7lS5gpTx3QcVGXNQC/Qy3DV9VsMzW6D3yRCrgV+f+uyujOkJu+uV
lVvjejcQwSMFp5OwCbAIlyIcf/A6XUJEbm/NZiv73Ia7OF7xna7Py6UU4byk6qBVrS5Vp1T/FmkH
Z61L8PqCYHy6LnA131ZKmAVJa9znwuCCKL+RpcN7uRvU3B2SD2l9P5bPtrLmLi1t/+yZWbbC4oHh
dLlupEPSidqT+jT2xVYCpqNP8dZXNmdFiFjQrnTaUI+JVZ+C4jAZd063rZUVZ+va0vBcRAFAD+QN
fAWO70VROXQR5z0kjt/sjGrTma4ebftgGxYrVm15Ov/KEs6kPNhBUlUpHkpDJTWJpH20hql0/eS4
nI6wLVEkD5NZJtyeY7OJKG1uLRJJhuqqjeNW1dqTdMFLuJAngqUPYaf6k8ryBf6rh7UMJRBzQQtQ
to19b6GJUvJUDo+DsnKglo7t2bZdVTZ65cA/uJOa8qGLD6q/1Z27pl2xcWtS1Esl74y2miwDKXh7
Q/Tdjz4E1St30fst6flctEspRaOCyekjJZAeHWer2TRWrBjSJftzLmL+/cyQDmZp2OWIWtj6Xu3d
Wl2Zwtr4gv2p2qGZqHBgCsPXwdvI8koKdnH8ufAAYBZituJ257mey0nPyenLaRPkz1P96/YeLApQ
dYtAGImJK5QfKQo0uS81okfR12AfFV/+YHhqC0GVMaisEUv/qkGO2q5X6pM+uFq5UVeM2OLXnw0/
/362vTppT3saGF5WpR2RyDbd3/7+xYNgYM8VeutxaIXXYugB2t4pXnWyovwxm75UxJ6INuzaas03
XzRgc4Qe4lWe4uJ93NpyKVUT97HSRzvZ9PeKmSdupQ6p27QZr8fp/vbUFp50c8CQaVHYBgiMeJPF
TUS42wRXtEuMh1GHk2Hstr5zp1mPsfWxh6Il7CTXklbkLi4p6Q1ir/NTROzjsdpw7t0gmtfHFcDC
tqt3z1n63TYebs9v6dKZU4MEYSkKvErF+X0UwiObErSMeenr3i6M1Yd40FfELKkgTXRzsx78dVc5
M8mGrj2ztOZkWpOzMab+LgmntXrTJeU4FyLY40KXukZK9OZUEhRs1f1oxm5dfs+7PWVYt5dt4QGH
M3U2IcEqV1bptTSLICs7Bt6nHmwCI9yPcuZK8km2PhD+afjfiex2k0c7ycoFt7yecw/JHNG7yhGq
HbnVjtz0iYa4zVS3H3Wv+357iksiANMHxsmAMI9k/qXV0OpcibU6bU+E9Vw4YoKVS2dJw8/Hn38/
s0pBH3o0xDG+pQWbxJxcqXy22l2m3d2ex5KGU4vGIwEHmDJ0YaeAQrBbNc3bE2CT91NEtxodu0nb
72+LWZwO+I7AzhPG4gF3OR15rG0DejumY6qub+6dcaOqbr0K0rbgkWKHqHimAQGAXDHw0vWD5vuB
PJxyvdiYTb+blIe+fLDCZ7Xalms+6YIS/AcQnkA1teliKaME/VxUpM14Mv1fzaZaa6JeWDSaAmhW
nLHT596ry0WrInPsjMAaMNzbrqdD7aGZ7jCnt7dGJN8iWEXOkwccVeKUUF2htKdyayVSN7FmwKFq
/ueoGLaZ8SrFL7r1TM+ikQfgGoduEVlACObbrKKO1d+a9bOpb7VqLQO/OGsdBCVwA/k2MQWcg0Jg
lk04ntr0Lp92cU+JxWP01+1JL+7cmRBRH+E6UXo5GjFQqfs5n/7g8U2/yL+TEIxt2BF2MfxsPEV0
XvkbsiNasnJy19ZJ0I6xoEKx01KmEP3tRBv7g2Rswm4t27y2UPPvZ3YoGqRxKk12I6jvB+K19cvt
jVibhWBH9WZQQMhNWKj2Mci3Xvdxcj441u6/kzJ/xdkszDHWrCiMx1NoPJmBtDG61KWpT1/LvSyv
FqcVlwGwHvFWyEFuGOUgH0819HUWyAr72/NYG1+YBzUNSmj3qJUy7QftPkpWngoLtwFq++/3zz7E
2Tp5iZ1SdFCNJx82CGVfgpJWrExhUQRdbxotqhTxWMKGa7afJkHrDScoIbRi18/deyu7vbhKZyKE
VSq1CtD71B9PafVs9pupfP2DXTgbX1iloKLLIOiZgtNurG7Lubs9/tISUccKDBcFrVzJwvgwGU12
16jTyTBfI/nvsejcKFqp75jHuAykvuGGg61NixBZSWGNxtEYsiEs5BNFra6knnwoU6Lo3rIew25Y
2fKl/aBri9sFl50ZCZZKqYsgzftG5lnyVMsS3Sjj2h02t/uJ06Fqi7InkpBQwAuhm0qehtznjXLy
9fxu5JRnsQL+S6NtIis8WNEE/2z9sw2NxylaK6hb8jmYFy0EUNIZV8UTjWE0fkl1w8mp5yptO3pU
/cdE3zveTvVWJrq0lACm4RnCTDH3K1we0DTsx4mIq3pqdXnbUqtYRdvbyjdvvLiS5xIExainhh4l
Cwl9v/Wfo/3wj7+GWLCk3+T0oThB89BzQR/6MUsnE1j5k5xuLW+TxffROyl033wagMqIS9NpgSso
rJPlefowGcF0ylUJuGVy39bKIV3aCRtdJt09A6GKGidFUhFMcIOeGpsmZNrFft3eh6VFIvtkEDjA
DWIWlzs9KsDK6TK+pdFEOyX96EXSTupW3tFLkzgXMv9+Zu+BXidc0RTjafKgs3VVdXd7EmvjC9vQ
AOIalQ6T0Py7Rt5AZX57/CVlPf9+QVlp1veMKOO+cngeKcXgGupLA/pzoa2Yy+WJzFD+PCpAshb8
RU31vBJ0/fEUR9MO8lRO9vunQnCOukFgByifFiMp+FiD1Wt9Txgq3iu5/FFrejcZjB2lKSvP46Xn
OR06QFLQR0PVi3g66M7VEkMr+9Pg1dlWdgbFzfNed/XMlneZmoYbrVPrjSVVzf+Q9qU9buNK179I
gHZRXyVvvabbsruTfBEmk0SiNmrffv172PPcaZvWa8KZwR3gAo1RmWRVsVjLOZvKLN1XgPNVB90u
lN2IfLg/9erYSzzbwlGe/SbhKCdLRS9Mi99UFdRv85+9sq/0Z6L+dV1jljJWZ3KEy5WOSl6pWj0E
Rl54Y/qqJseIUm8sXyry2ivroT2atqyZ6XJ6xHE4kSSSsIATAHqrYAiWhtxrnUZ9kBqm57goKdbe
3K6cal2OW7AjenPi+mpxMOeX2pBBaizc9aAjgRsBqiaq9uKcruJmg6sQpws0969ESz103RUEAIsP
oQwCdfEQMdmB0iziCjwrz/1JM6Yhph2KPpj13xlpPN4TU06Ol5Q399M5aIhUeQ8pLis8+c8FgYBt
7iyt64Oh3ii5F88Sx8XPQ7gF0WCL6wkD7UinigtxjEoBOMM4BB3Y0RAyb2et9mtDVs5eEsMRuhE9
IP1yETqoYPPE8GY1BjRf5XTXmHtNNgMuEyHYVV3TFNNDEDG6HlV9Rbt3ZBkEmQjBpIxEB8vRDBGG
spnoAwbhNJkKL/hfpEHgFXnC17gYN47zmU2Acx0Dc5uoKyIjIJd8/sNpnNyDse4UpWrg88MbMZ/b
9PZn1emv/ygEnnzetNt8DOFDcZevE+WhcPxikNzkS5Z3skEfDuhEhMqiHgOfOIPorW69mXmArStk
AzOybRLMe55BuN3E9Rh0QLtNEjitX9e9s0wA//vJKqgWN73D7cEcvys/suL3H3yeN82jpQP9PaJV
x21pkobBqpXCyzqMcoZ/kC5BGfxTgrAA3awitSkggZY+6FXT9Z8sgL8z8MThScfz/cknHciHcTME
5Vz5KsVI/ea6gKWrAp2w/xMgIkZUJOuJGeJ2JM5zlvkjul+iOV8po8eIpCH8Y7dFHwuKAmT50OUL
KEEhpmJjMrtzO3VBVgeatY76OyM5uuW21x9bx1i3OmeFwYz0esDwbeK8XV/pwquNB0BwvmB/QZOe
cIOUkVGwWqdVoGeT5/aVN2Sdz91kHHtlhKyB7OwWthYZTXgwsJMiayx2P9pT0uIPbhloOfOacGfG
T0o9ejUgAlJbxg7Af72wt2fC+OpPDKkiRhjlBikDToXKivu+2yjNa5T9TOOjkxqePRqS99DSfp4u
T9jPDCFOF9OwDMIi+9q0cECxvmmb6R6wOl6lTJ4+D8H1I1zwFsgf8W5+8FDgISkoEG3cyh1VrQwK
3Zt+MsnXFzzq2dcFWzN6RS86B1/vv2Tj2+TcaWBPL47Xl7DUA3ImRXCpzeAWZm1AyjTthhTkVPS9
ieiqc3/X6KF2XU8Zt2Fz35gyhjfZ5gmeyqpHktsjBJeYZUeq7w+u1LOF8aDhRAOVpqnyGcN0AZoO
2tyLZHOG/L8XNRyER8Di/RhiFzMhYZz3LarqLLDIN1o96uS+Tn9cP5ylLcIUICJnoFmBKY4nnU6W
kLVAhDHirAyyR2VeWaPEYmSfF9RXdRIMKU15GaiT1/df+05WhFgUACB/xOMq5kNESMBuUDVTUQwW
TOazC5bXWsZ4seTSgJvoIrhBEgRv4/MNKqbGAI4tyvCUsYeRJps2abzUAsRcQ9Z6OUge4UsWyXsN
ADwDjL6L/nHkpou2jTGn0ZM9MMr9nGWrTg0cydtiQbMAdY+8DlDMUEEWNSujShkBf7sK6G+ACTR/
Y7Trul4tuEpMfeMi4PjUOi6D821Dhm1WWrCgBVmSpl6tmPdsSNdJ120G8JzVJTDGlJvBJNChcSpT
MPeUACcqJHkVVPmvUFFWcfQHqckzCYLB55oTFvqAVZVT6JF8kxLZzOCCup1J4PpxYo/5QBiQWrCG
tG68mG6AXqPWWwwMOPb79RNaUgFkV/lEEEfPEoePGqI44xBGVWCNAWmfKqBAW9vrIpYSEQCe+VeG
CO4AKMNqSExcmHVz1zaxbynHDNxwrv1iArYZlGnVi6XLbukFl8CJpUEIDMkc9PR8C1XW2+ns6IgL
yCokW6NdXV+V5Pti0yltdTi0Gt/PyJNprJrx1/XvL7iA098vkrjEPa01OzLLIG55gUonqzR9xGb9
NynC1R/FPRsiakBK7jfxnamvwtYPbUlHq2yvBDeQ6kqVdQRr6fv2a2Wwx7BMdtcXIhPB/35iMaje
Vv9sVxmvG5SHZZDTsuMQbJ4qdmMyAxs1N6gbrZXqPlK8WWaNslUIdh+GYatWKqSAKBJgZnq5+m+7
xP3OyS51rAONS8RDITw9MWEYdY/Af2verktZ9F6fpucKIXndlLPd51hFWvm9+qhjiF7dJMkLGHSv
C9IWvdeJJMHIGfpJDCOHEbqoDtEo2Q5zlnlEa1e6Qc11SsISBFH6NlTTO6J0nu427xlVd5XCHoc+
0v0+dr5d/03XFQVdoudbnDANOBkFthiky3Hht81j+g3jj9eFLGVZT7yDJmbp5yqnapbCosJO01YI
fgANWkbdKm3oAKDYbPYQ7u1THDbYL+faI5SMXucCoy7CLLLkGJa1FmVPzsqJ2QhBq7TYdquhwnsv
rDcp2yiy/uql9zNW+ylAUCi3LDVg1dtlkBj13gFuGTWVLVD5vKrR1qae7BTT3fSjdT9glXrsbpDD
3NaV+np915eP9vNnCNo2q+mMajLuMdY9On3s5SDwQUczHtCO5HyXLehfSWK/fBEbg23VkDSbb3P8
wNSXIt6x6EE6obVsQJ+ChLjWdUCt3vXY2V5fAV+hoR6M4vquLV//n6dnC3dMGqZDERZ4oVdAuba1
o82eq/yZqk9m+Vir2yH6McXT+rpQ2bqE6yDSSVsiwYPb3300muec4HH+R1fn59bxn3DiS522svWa
i1AMba3V3atlR3cTazb14Gyur+b/Y+6fsrhmnsiaowmtEpWFazp+bvWfuXl0nLchrEEkDLy78u9e
P7rT98zaAkpGoooSpRfpZp0m6rPegIY02rZpN6p7LMJ1KqMXWzwv64NOHiTvCNnOF6hkRjkX7Yzz
chqfvuKF4EuuPm6cwisaVfhPCYKTIqGlg24RV4VV37ndzmS+VR5SZVPF60h7mBpJ5XHRJ56IE1yW
0QNv2nYG3IG2NwGF/PYBRN5U8LkcwReVWRqV1MaGVen2vZV5dMlmifkANF+k6qRhs2JthaRW/UKj
XyH1HPYY+X/S6XG6FEPwQcCE7jWDL8XSY8yiRV4s8dsS5TIEB1RlmtnY3QRLzTZdhFZpAO7fXbdQ
yXGLPQxp1oOPqcOGsXry9r2UmX55CSYH5gZTAHgpz+2j1PNknEDoFhj1Lux7ryPbaJb1Fi0v4lMI
//uJl7FGBubnlse49W5KXgbrT2J00Lr/bxGCx+y1vOkKhu9P1said/kfDGlCkT6/LzgRMIIw3NHY
JK15TZV7J/6mR1snl3Guyc5C8CSOi1oBSfk2RevE2hY2YiqJ0128/y0HjhBNQ+itFTQ2RB0NECBI
2ZNxrQy/02JrJZgHcr4zhO3XNXfRv5+IEjSrR2WWDhYSAFGym8z3tv/aYVi/cSRPwOVN+1yRoFuF
o8WDkyOiaaKvNvMV+yFNN9dXIts0Qb30rkjSwkYYOrSPADtGa79nxvdhQ8B6/0ce5XM1gqZNVQHI
rY+sietlFco2vhTWafFcQMtgmRr+uRjIyYdSGfG8gYOv0lVkPJLiiVVPdifBUFmyeQw8WCgqoNfn
YiBndHJWdskI5xuvAWKnys59Mfo7FSCosuPObpaEuAi7+jHNf3RsmzmdR/t967xazd9On61YL1nU
0t6dyhR0ugKs/khJXwa2tSkKL0w3urPO6/fb9e1UiqDSqPLEqdZhZbryXk3bJEdP94Zqq1mGEiFb
jqDYeWsndZM1eLW7YZC3w30FvOpMi00vLSZJVMvjEjFMOl2UoNmO01k5A6lkYDEvTv0wvZ/HtT6u
BvWF6MfrGyhbl+BItTFCM0WPdWn6aqJoYN7N41N6IwMvb5C0TlckRGJFpzbGlEHDMZrllCtjQhJV
8sRZXging8CAOGCchGBMq9TRTQluBHD3PFpludfIsKWILIEt9QfdY1jOv7LEvCPrQrBi82ipvot2
KjqaE2+SVB+WfcKnCCEgU4Aho+cdUhgk32rtMzH/IA44XYLgErqIZvOU8BQJQH7U6q+mjiQHIluB
4ADmsR27JIYEJzBmT/t2XW9lXxcMv0OXFDofEE/mbGs36+JPruTT/RHsvcujNLIjrk7qTune7PSl
Ln9QGc8I/8qlpX+esmDpVmx3iW6rZRCxlzx9U+le6df/baMEA6eT46BlFaY3TpvI8GVV8cX03+lG
CaZtqWHauyGOuUvTVZXQVZS+xWhxLMoHJX8xx3yDtmOPOD/M8b7Xn2L3l2Fsckv2RJbpg2D+rAH8
hRPBJDt0VLTRRq2D6/t43b+gKew8MI/KsjMi/oDRtdfR3NF8M8ZftOTtupTry0C/+rmUEOHZzHJI
MfDSM3bGJAkBZd8XzB7slkNWl3gj6RUGI+4yWafkokIb6CxGHyNoAsUmCQ4RQ7KyxjMv79Hsanhk
rH+EpS4JmBeXcSJGWAajmj7ZBm6tpn6p6XsIdP4/OIcTAYLzopOeVEAAQRxb4q5qf9ns638TwFd4
8s6bSTu0/YgVgA9Dm4HqLvG+i+rKaWtAMaphPFrwX72WoBkKgC/o//GT2svsraass0ESg8uk8L+f
rEJXCHLdDb8IMZYwauvB+sYQ8meOrJIoEyR4MbcvaB+H2K4oGr0mOpjFoQdq5yQjfVtULIQPoOCC
WwK71PmCpqFNnTmB258V9BGb0F+0T10/+UUT+VcEmiXORbBUzWg4w+erLlI73hy+17Jk/fVVXMwP
5E4fAnkRVm79DaLJ9tf1Bci+Lhhf6ChkHCc88dtoj1a5VOJoZZ8XTK9WahOcpjgCxdkWBjDSJfu/
qEon+8/ln+hs2Bp6TR3obGFvyYZ9ezVklSHZCQu2F5V9Xtm8LG1l/pQ8o5rLZLfR8iYBcRNUW+ju
E5OD6tSihcjCIlCZTgc/lRYMFtcAAyCgHQNOhCNc6xUC0DxLK+SJ8gR08KNnDw/Ufh5ibaNR1zNo
v9LY3ml/zNZ9Gj6WmOtL3Ef0PkpOS/Y7BIM0hrbKmr7E7whfpnZjg4FFphBLe0kAJMoR8DnDt3Dn
FknYFlY/5Gj00XZuVqzM5td1i1laxKkEwWJYCDZbt+vzYDZ+R+zZrO4MgFPcKIMg6QYQDN2xONaX
mJ20slAf+qlhx7RU6C5mkf2AbI9zV062K7lbNH74Z2HrhyzLRV4M3bsXrZBjCoizjM3smDe6nyQY
6hl94JasunzXNY9dZnhMSf1mKn3WpnvQWtCs3Gm0eDTT0gsd3W9oiu50GU04vwTEnwV6UzS5YFAO
Ew6i58i6eVLKvjpGjeMZdrtWkgNDY6+W/GqJpG3rwotgC05lCV4k62tSOflYHQl5j8GmlxnMjxPd
ozP9g4M9lcSV68RfTaqdVhVqu0c7CtdTnHhQ1fUgHRpa3DyCCUC8h9GBKGIdwqXnVseq6piYP5Wy
8nPtC40ib5qVVcFk/DYXJofdwzg21NTG/7toxq6cMKHAKSqPgOd+s1r60KexREllIgSbA2SxbYJk
vTyGLfuRKmTXhaEkT7MgAqAvIGvFv5iR/XganZyMOfWVpeRFeWxT1S/fSSGj1ltQsjMB/O8nAlBw
0DUlYeVRT0IvHe7hNTbgJFxbsjv3srgJsJTTpQjxVYSiAyZ3UhzI/MXSYiCfth7wRrysblYzuwON
xCZp25WRxdvOTby0vrVUR9DQCY4aC7gm+J84YVVZzOlZPLAjeOTvYiy2UyUvnwX95g3vYI9ELh+I
4oJzcPJSs6Y6Lo/jGG77RB+9cJi9Hsw4Xt5YoceaVCJxQT34sLvGuefQ6eEIe0oUEsVJCImFouOG
Bpm0JPpeEgDiB1D7fQwfi2N+To9CTGJZ7Ni136e4WveuDJFqQQFdQF4BFoUgpQbO1XMFbNO+ZRhu
ZkcLz1311Vtp9O36tcXvb8FnQ4ILLAkQrV3ClWUWIPhHprIjBTudWQ2eTf8urOahzUZfG2yQCK5H
GS3U8qo+ZQquIR3B+Y3BL1yVI4Y/zX2rHqhW+Na4vb62RTkceQIa5yCU4n8/Md+8LzsgK3RQarQ+
DeNcr6MErXFD6fR+DjDL2y8KF9O1vFsZc5+YczkXFzddlgE5MD3OQ4VyS7Ye0JFUqTcDFAI0DDEn
bBVYnCoKoedilC4tFDd0E85lNa2YbEhxSalPPy8cjh7FcweQ/uRYZnXxpbbM8t6xpem9i4gMePVo
uga1jGvYaIsWFlFPua6g2z8+tkO8UeJiDQaUda3JUFEvAyWMi9qYwwXnNlgoRQutDRCBOvrYHjH/
tUqM3ZR+d+J7y3pQ3U2R/biubpc7B2dgodmWQ18AlkLwN42dd7MdIQKcpsjv0HN9M0MI+IMxMK4i
L0LQTS62qvcO67phVkr0uZgba3hj2WNiAmto/u4M325ey5kowXTGgZZtXTrlMbc9N/cq2TzHwl6B
PhqMOYBMR8FNjJYjIwOeGrphj0keDh5R7Mxr6kISglzaP7QGkCoYISUIEER4MKhVMrVq2x3BnaOW
G7vGPLtPZPB3C0vBmAKPejHZi6hGeCE1aC3U6DDHxzAc9Od6LPK1RWgpmZ+7lOJwXnrMdUDFQL8t
ZC0sPMLmOqzCQ1S31gqcCnVjrm4983MRgk0SNVYGDWA9Byve52PQ7P7b5wXHEirpVLXAcTyUH1qb
pTfPOOH9iHERl1dwecVY8L9mYeX92FbkEPbVenqOGnN98wrOBAhGYRtAJq1BQ3+YCdSVgELw1pqt
sALBg9TguzTx2iCHkTUrdOt4f7s54qT5ZhhdxHo6f2uAQUYDLa+gTDQd1KkoSX4spoepiFPPmJDv
1m/X2XMxgkJN48Am4B3lR30LqvAVyIxv1lh0yWFsBwlWPDiRKTm/Co1JV+d6cNMjhn89suvV4eYr
nQvgmUhYOAI98cStMEyNTkmPVvYFQ1uJ9p12wXWlunRSuC8AqQ3kSj6kIV7nRaOxPCV9irNoMf7q
M7B4x+vSTSXO8NKBnMsRzC/RwmwCG016DC3XK/+iiQxxVCZAOAySOk3ZTBBQjngnj6av0VtrsoCS
NJHz4MxVBsJh4TTSqDImrbeHA5DE8FRekVmGJXYRlkCCpfJZcX5hXNAQ5cRlI8mG8WB2qzZaRc56
qCVB6cU2nYsQbQ8vraSwE4jQUJj74srABy7USfi8YHNJGzoRGfD5ULvvfocJJgHKe3bzDAWXAg+L
SBQYxxfEeiBaz20QW4wHeq+oIJDFdP2NVgEB/BmKyiY81cVU3qjOTUNB9X6YXnv7rg+P4fTeyegZ
L8dxcVPARWGulI98XsxHFRAf2mTQAUCAG2OwHvK+8kFZ+zJ34AUHvrGihBtzMn8zjGqpiuzCvazd
fsi3kC8D7gjHlTr3X0U1Rwmpch1oHZlXWtrKMHbZNPko4fmDeV/GT/30SNsIzLzbEJicI93Z7b6T
+elLneHbgN22PpgRxIdLVsV4ACa9Hjgs8ltAOjdxtnIwb1eMt8YAfMEaHpxg6sV2iy2iFWYS1Lia
9MB6V/udat2axRA+z23v5ME3Dxp4MEp83hjGNdrq41bGBLisMtAXIOmB2P6iJc2qlIaQysIKBjzw
BuYxjHGHdG26mE1Yo1W4tDfF4HildB7i0jdh704k87fOyeLCeUiNbDb1oFHv6/lpiB4Ifb1udZe+
CSLwTsbydKDguII+Ytiy6lis6wFtvN7x03l1/fsLiqarMGncdgAhxDv2fAkALQmjEiE7ihrrttpl
D00F5gPJRbewT8BpRm4TS+CgecIizFAxYmoUZqDUwx1V+kdqjE9VNW+ur+UiccIR9jFnTfC2ADeS
GPanday2mlqbaBL71pl3lvG7xThM6H5p9E1WoSFJlQ0SL5wOep40zCnDTDFlJCysaueicAvDChiN
/Vp/HStJPnXheJDL0uEK8M5EBUPQsLl26rEKYzto4tehnz32vUZLZ2kdru/cwjrgbznSsQkURc0U
1mEZs+OwTLGC3t3oim9IViH7vLCKVHcrJG3x+UZ9tZB9SWdJ6WFJACjGUaAGmgjQU4Urtq5cWqth
aAV2zbyfTirrfVhQYJ7xU8GYzosp4jmnbtjXRZfZQToeaxoCr0Fbuc7NsRSIAzSoMHiPMdEvkge4
+Yw6FRvtQEUnvcv8LPp58yk7iA6gUCq4j9F+eG7rk15QbRwqJzC1TRevTBkg8sIpIAeC3VddTg0g
1ksKXR2MGKm8IMcsDsqK62R96wIMJOUBawZ3iBFG0VnZnVtlIxBAAyNcNYVfZTdfVmffvwgEQ1xU
GdIJgao9tL8yJvFPl8YMziw0n3A7Bp+sIex/4Q6N09paGAw59Sp3fnbH5tnpvzsyYptLdT0XxP9+
ci+ZNYl7oLOHQRKt2b0yrmV0tUsr4eDuYOrWjUvE1VF34j6qMjSduIWvJd9s8xj1ntaokovjUqOQ
ioIMPDEAbnEB2dNieFpLzDI6zKZfhA+xGdysUPg+Km46WFmAKylsVFaOetV0bXRAYjDtd4kMFGzp
9yOqQhIHeRAYtnC7kgGbxAwaHZSh2FvteJ8CWFISl0tkiEpbACMnakBod5gwTzuoG9eR6e2lBHSm
4z1PHAtWjbD4XJ3cPHGVwtVI0K7Qe93KtJV7/7N6B7IEp5/nynairYZOixhJERJM6XrQR9/IVd/o
nlvD8UND86Pbn3uQh2gEHOqIdy/AN9uIllWvUxeQy2Rjt+5G4scvre/8+8J6bHfOmqIMsZ4ZdDmr
sHtSb7/vzkWI9/WU5YaWQoRub5TWK/W763bB/3vxSDgsNQciM+yL+zScxyaanVQJ9HkE5QDiTrYj
0W4In90wujnCRZ7oRJaQBRlpmtXjBFmk2SMr7BayboEF9UUHi44yPh6PKDsKwUHo9I5bKlYYkLcE
8PxqfDM2ImLOj9caWjkX4D3VyATfidOGQXPPTHc9G8P6+nEsWMiZAL7CEwup0VTR1GETBlqSbqPO
uQdnjJWvan1l6+0uNMjmurwFDT6TJxi8rYxZZqdYUGapP+O029E4301Z9uu6mKWDMdFzoHFecODP
CYbSjVVR0xzLSrJXoG/YktTt4ufBQ4J3DTT5AiA6yU2KXoEyBHPCtwLD98XNZT+cO5qLgLwEslJE
VYJiDVRrKpsUYVD3aJTaVPrNUS0YxUG0iToGYHcuUl/U7KbOblwrMOpVr/lZtrq+/0vHjJcSTzgD
6/4iz9kz9B1EpW0GWVQ8p2b2qBvdNqrcW4v+/El2IkY08LhmQ4fnIXB2VurfqmwokWuJ4KvOPi8k
OS2AjAPh0DWDApCMFU392Un8yMJFJQMQXNwvIAbAWxEUSMViXwu0qIQliYWZxPmHmrpPDQaD2iTZ
Xj+WJb1FWRGPbrxk0ZUhOPe+bDsHWNd2oPWt37DNkDl/cvAuMly8MMMbqc79CXAraAl4JSjWPIOU
pwKW6HqSOZHFZZwIEZZhqnlmDj2EAI8ZpZnXnN5af+N6dSJAeFWWSUHSKIKAbsoxTZF4fxAonAkQ
oje1YRje4NsEJLGV++S4t79nOP4YcKl5dRpZW8HPqixLzDh0jMBg891AlfVcSl7eCyp7JkE4ad3s
uxDBlxGEyvvUrOtsd7sqwbka8FKA6dPQRiSoEstKXW2pHUTheKeATICNlaf3m5tNAmwLJoYo0McI
hAFBl/SGckzv0A7K+NH8Aq652z+PDCgoHYDIhWqDUHzL7SYce72wgyF5I18U4/0PPo8WQuRxePOw
eE/ETGPF0EGPkC42vtPpx/XPLzhAR0NrJxi78bS86PGMDDfP5lJRAvu7bfW+ltl+aU0+c2Vl9cuh
WTSJ6Rquaw7Bj/4tYZ+Y5mTzbHVKoNJ5rQ7ronhQq2c6bqmW+o6xUpEQJ0xyfSyo8AdqOpLULghE
HEHorNeqUqWzGwzRe2Vba7Msd1l080MQDWOI3f4nRLjKI0MF9RoXUlhf2Ca7uTUWWMHYOHREckz2
C/2dDFWJZ6DtBk4KLryufkpjdd30+RMAXSVPZm4KwnWI3ge08qDFxsGYtmAq6VCnM+1CN5gxL++4
P2x7H2Z3xluiyRriFw6GqzOQlTQL1TmxVKLatK1xuSBw76dtjXeUVmOMrdG319X78h4BOrHNQUCB
cImJNcFJAhQ8rs1wag+x3Xj7QZVxdi5939TAno3OF3QmilmrUbGsmfV5eyiMn/nWKv++/edz7lG4
d9B0A/X63EF2YMUZx4I0B3d8IbGvsf/4fcEBh+XMjLrB9yPiO8ebqV9dG0QxfN/x+/F2Eu6PwZ3H
eQzd6Dipd7W1aW6+woG5j63H8583oop77+YhOpocWh/6nWPna7eWAS5dHu5HeI4o3dSQVRVL+Yo+
hUh359UBHfZuvFbDmzOG598XYttWjezQtLIKkD3pU+7RopIIuDQy7DwAFZCuQ3ZbF8tzJNWimRRt
eWBu+VfbTb7b81kB8/t1Lb28Q+DQuYNCjRclFLGrNUZnv1r0WXNohm+pafgTeoBDNAzklazgdHki
H1eH7QAdzkUHGP/7yVvWret4sMoW5txvK9erZIiIsu8L7oI2vUKNFt83otXoePTn9Y2SfV4wiNEi
IGscmvagoAZsfQeLl3ezADQsmnjtWUjVX3B12UNTViFR20MO4PD6TgMz/e0CcHljsOfDIsRaCSt6
k85Tkx2S/Gu7Lm7mZUUEAmtDKRYzDJy29/x8Z5tMdl6WyaEjqwZsC5LbYMEezj4v7D+NFMhn+Pwq
s75Xd0X37ebdOfu+cH1meWOEyoDv6wCC+ask8eb695d+v+Ui0LA5KRaSz+fbM02aPs9KmhyyeG1O
Wy1cj7ok/3iZLULPmobeR95di3ekcCN0bk6iWU0StKwdCGV+W8d+mwDnmDhoAiq8QTZYu2AT6BtF
mzW8FBhhxHex2bOsnkmcHNRB9Yr4ru4P1zftUoALsBlUjvFUQXFS7BodmhDTqYqFAdf0NfTM9uZH
0vnnufgTlzTRNEGiB5+fk3FjjZPHtBZULbbk6GWrECwDFt8wJBaKQ+WxZAXyoeubxDX/PPA7X4Vg
GTPwDPGQweczc/Is801ZT91X9Pre7D6QRUWFHW8lROOohZ5vFnr/AGFBs/FQs9JzMurVkqtoYZt4
jQ8jnMgIXvYZsQwsg50+dgfbN7vXTL850ucMNiiBgtkWLwrxzd0oYJvvc3U4aPSR5a4fR8Xt58wf
E+jYUDkhohgXo5pRT1PjTgdK76Nt7N6cFeSPic/PCwFlnIxRHPX4vG6/d/nBXl9Xo0sHhTgMABuY
0QCpHiLi8/Oty6lSLJupB4DXK/dM1XIPqS6CLqS2luJ8imeNIi44j/GitC04wwtWITPDuyuvjPlQ
aXcvmba7vhTRIj6+jvAOBOHI2iG6OV+KrU3DnJTVfCD5RL4AuL7ca0rWbO1KBYlzloaVf13g5XKw
FAKcFV5fR9uOsHcdcWbMadBhH39lZB1Vkpfw5XrOPy/cHTE655OkxueNCVRS7VfdxMDxJpYVf2Sr
ELYtVeNaiyyI6U2/JN7sSjRM9n3+9xN3iwdH5DYU3y9clMGnhyaTvCpEFUZkidZd2B66kDE9J1Zd
tRCv634c+r1WHTR3RVQY+evNJ30qQsyEREaspDXSm3tN9+rKjyVRzsIWcdYIjNu43AzFWYzENboq
NfJ+36lbUjy6spLr0vfRx4CiBW8UQFfn+RF0Sq2xlsb9HhlOIMUl3u3bgw6Njxk/A9agCSGIDigl
YoAkYM+HCilmgfO/r+8/D8NOLzscMco6eKzj4jfRgCXoaEv7hlpon9hb5Z0SYgrUC8kd7rpUOVwX
tLBThop2fCQIgCGNDOT5TqExOINFh+2e2l4YrTRJ6CH7PP/7iS2kDgGrWonPD9m7Mnw3bwVF+Nin
k5/PTeX0+xPti2HA91X1m1bvk/313VnwSGhvQE4WGXA+vSxEy4ptNWRKi24P4JbvVdlsnEHxlM7Z
gINAEncsGPWZKOHay43cQDEh7/a02mj9zyxbsy6SyJAtR1BbZvXMtkcsR4tXYbJSsrVbeQqVGLcY
n3+cyeemib4DLB20xqB8tx/rwaNM8YDa481W4yf0t1bdtVS2rCVjQaDHDwpTDReTfZNdgqwxqpN9
GTnhd42MIISMy9S8i7NwehiTarrPtCGTwS9c9FJjoRwuA015/yDQCduplAn6L0on2dd1an4Bq7kd
4jYpHABnDOB1cdzfQxt3mzCzq8cSWx97hdJOjTcSe9godQcevTCZCxCZNPmmtpxIck9cHjd0Fs3P
Dh95xMgK//upcfQGpW2FfXGrXTOu2/7JtpJVzWQsPZcHDjnI+mJkhXsR8flStzOx0iZJ9nb7mIzx
XaGUqwHQmRQ4DPkevb8SNRacCowR4QfIyxGe85kAV1jXDCTY0CQ5fem13+PQeFP/9brZ84M78b4X
AgSzJ7FiJW7N6Iti2F6sKLXXEm3V0/alsOOHRiHPHR5pQ2dLrhVxJv//BOP5jHsd6xN3cqxZouSZ
Er9gTnWbarE3a/m26Xt/KJg/l5tUv89A3tXmm8R4IIMk8hbs6B/paLxByxtmWNHYfq4vs6Y11phn
9MVVn8dwZYcpemMCWzlMkSY5wmVRuPuhLYgmRejGAlPRPWal6ctgP5S637IVw1PCXlkyXRF08//W
9K8gEbfRdKg6JrSkL6Hx4GhvJeu9WWVeHj3q5m+H7a8rjlhBuhAnbGFl5UlqFdCcyQ2yYlqrwJIy
i6Nd3qvGz8Z5ypPdcGPYfCFTPz+2iNk6YWqDY9OdbUUe9crymvbJcm+rIl7IEUKFyYjV2Cgq+gIu
xYG8VePP65snOyohVgCugUMqlEJf6rFed6WO5jJn7fTuanKVu1pnq7guZa1Nwq17sSYhfogmlxSF
09IXy97Fw0bN/NxYXV+WVCcEd1VUZgcmTeybNc9fCgK4xMJ6bQx675TNKs+Tl1JVtxZ+gDZOEtmL
joyP2CBEQhuE+FQvKsbUNIWZKQAqcYrHyNmQ4iWNgzDpNyT8wSaJC1ncT7xFkWHXUUsVw0lkaPSY
5pS+EMCHIP3w15AneMSFv67vKVeFCwcNtCugBrgEzkpQ+TFpzZ4U8FRZgrEl96/yxl71f/TiRICg
66XGegzWp/SlVfL3cbC93I5+XF/DorqfiBDUnSjJ0OQFRFjWBHCtPZkBLg/CAta+AmMS42HedXlC
NHCxJEHVE6DcASkAe1bpr0V4iBHJDu6ma24EavxHDkosNlq60Phx0Q0Q9i26b3r6knS+wvBu2V5f
x6KKnXxfOHtFbZPJVfH9jvjRsH+xSlk8uaRdiJd4gMGnusUUYBPnULvJwQqovWbhqlQbiV0ureFU
grCGblK6OJ0IbqWq810sxDTKbdHvr+/U0iWLx52KUhSewJZY3Jw7xKZtoeCSBfSYXneYN/ymRI03
owCWNnfXhS1v2qcw/mNOgk2AXoCmu4EwOyf/j7Qr640bZ7a/SAC1S6+SevPSVjtx7ORFyCpqF7WT
v/4eOcA33WyhBediBpgBDKiaZJEsVp1zatskT4rTb/7BAujjUKcD90mTl6VjtdvkjoWwD0TiovcU
a+0NtjiGMwvSstRJ3hVsMpPwsyteVhsCL21AHSoqSNlAMgDIq8sZAk63pnEnkrCFVtqej75t+qsd
MZZOlRkMCvQeniZAPl0aEcZgAW1c0jApftcFDsck8esq9jLs+DL29HTlgb/oYw6yqXObScjeSAGP
y+IxsUfY43CsiH2rVcNPnbdKNXbc+voPDuAgKYIKKyTv3omS5y7Wj7o5lRMNmfrW3ff81+3PL64P
ciAo8UDu4iqdyiJdyfMMn7dGc6N0UyAM2++jxGfjiqWlRZrVIlBPsoHIkcN8sFEbrSeICLTB9Nsx
9VPlsazu62b0Y2IcKeQRbg9tybENsN9mUpFmI/V26RU9dwbG8C4PqzIYvHyNxqItDgjMNOB/LGT1
ZAyTW+VRVFRpFqa8JwFnubbJY6F6OGKHjT6NIqjRJs4bSfqq6qL6NpSk8KgZsU0Ojimi8UH4o9mp
u7FNx41SOa5XqsgaKDUfnxKrHj0Ro0NN5Kq/jIpXAbrw1IGSTa3XKu60hewLCXKld74OdSRWPFw6
q9/5XsAZEYISoA1lFyl8Y6PeRUrRj8eeJX5Jjo3xzQAS9/YCzQtwFtD8JZW9i3qBBAQc2LyAZ67t
pGbd52nFj2mj1LjZoK7IG9JAOt/WxjvaVcprZhjxs24V7N5Q6tVAeNFDIO8IwOms0CGXjeq069FI
K8lChdI9uhVWSGIA7XZ7lNJUvocGIGD+z4g0ldWUK0wAZRzi/GMgMTuceqN+uG1kbSTSRcTtJski
PMNCxQP/ZVpT+Fr8PN6TcwV6hglKB55euv1U0yYLe1Qj7wgza28SSrpS4146i2bU98wpRrVbvusM
3hjxVMZZyEh6R3LFK4Zyo0XcE/VarnxxURwb4rHQjLauOFy208ajSc00JEbN95OVV+ihENkesetk
f3tp3vPuZ27+7gC2DgIryKw4heSKlQ7yYZYrRh7SbtIDU2CfF5OtP5lGOaEppDM6nqND+asYo37T
iqj11Kl13jDVX6F/W/pkMKqgLdhwsJXBgO+AMkzMWvcocZsj7twmABSxDdyuGd/ypMruk6bhd5BP
a7zYsO2fEScDKuxjYzyxvPtKBk7v3WkoAiR2jI2TJ45HjN55dLSR+oI6dghBxta3ePUGItH03JBS
7Ey9f0MC6jsnPHtW44xuUnT4veeOlW26yAggdY/HHc9+EM7iXSfSYa8aQ+3NDR48S5s+DbRJ94Pe
aw+TDR3CjiSmJ3LjOLLY2o+VbXrdWGHv5+BRdkP+laDLHCBM1E/iUmxp9qWYPjviVIXQVens3TAk
fJs1vV+JUng0SsdgNDyLeFk7eHQAVDY2/agyQLBXnV3tFkXA2pbt9Eo3gtwADqfS88pvtc65czqc
cqzWxm1aV+xfDgCoayAbCQlNICqlvdlXueizAU9ekc4RaeEL47UaVg7spZDk3Mh8WZ2dpVWfa20O
HcYw1ogPvfovWg7SUsGDckSTgIGvHGpyGvjdqecqE+o1wAxDYOzSXt5hrF3eodGq1kHAIonG0KVK
dagsN7qv4NS+Svm0sRXNvVd7Qj+1DMocfk2m8THKE2urszS/m5Ai2HVxrq8UVZe290yAwUsMmb2r
7W3p8eRyl6Xh5Ao/J1WQEHsXZy8rO/vy/vo7B8gbgsg6Q7SviKYlWguDlpuEiWEh0V7U42eEhj9z
R1Re0xnWU1z0ww6tgpMHyyrNldtTGuN8e0IVG9HnDNxAcVQKb7D5Wica4+7YW+W+t/mnxrX90Yk+
CC37e3zh5MI4kaLFI/BypevcyYyus/JQ5a+Kn0Urk7gURdn/fV5W+J5bC5mC4vM8uWPTXWRubXM7
1Bsd+pjJP7gFQHLgdiE3ZOBGvhxKCwHOPh+KPMytKIzt+NHi6ESVmyubY+keA5dorsK+73p5w6dV
rPZul4e6GXtW+aPsjIBWJprVrlwt7xIF8tVybknahRaBrJ859rBkxU9pD6RWr2iHaGx8kyc+utWi
SW/uue24122xGd3uSDX91aLg4/J63+VFoIxaMI5rN7nkm+8+4wDZjesOESRi8MuJphppozEa87Cx
fxrGN7f/bda/b2++pQPv3IQUVpW6ylmd8jws+Peu/RS7T1q9jbLnOHdXlnNtMNIk57GRUI1hMCYw
WG5x6KaX1u1XdvOyz2DC5sjHvQIHtCKpRF62eUiQNgdxxbeR4UnsQ2WvET5mJ7/2mf8sSVG3YhGI
XVSwNPYG8d1WNKhRCv1Og1b1NtJxPyUVmmPGNW5Hwvs1qdCFdQPsD/EwxHCRMJVREEUU1ZB2LeZX
E3qVmoXzIKL0EJXmnqXWa2kom9t+8g5LuBwvEPrIBkPREdTHK+xTpLuJcId4Oiax5pXZdG/RV8WG
znN7hB6HEhWblr4xt/Fs9meEFlVC7urmp6N/wovBwzRCYih5Qn11xauuzz1EgmBS4Ck8v4bluhMY
ggoF0Y0fS/V1yOqNxd54okM1/rdoIUnlPt+ehutpx3TP7zkbN6KJy+FyR07MyhTFIPxYJ89j8YMV
X3MXV5aaBUT9ftvUtYNdmDLJpSloLKPaygU/ZkXkuckWDLusnsl8L30cMh5MbHvb4PXrZFYges8w
QfEIiueXBtVc0WgKxuix0LfpENCVW2Px8wh0IT6Eut1VdqnOuY5W3Lk4NjH6B6p/9OjT7d8vi13h
uMQAIAuOegcu9SvEXF6ZDDlZhR/76clAl2VbOyj8tXGOWbdtjbAwfqOjDTc/SHWWzb7XcM5ixloY
lVlnqThWE3SUnynoAbcHdn2ooXXCrKRkohp/zZAaEjOndVqkT1nXQPT6PoHKjqHvlObLbTtA4V0d
apeWpDPasnhPgfhNnyI0AfMgo8Ag3Et+6FARfSkAGIU6UWW9NSCUHoq8Ng6ZYdVBryv0WxmJ5odt
M+Y1Jn4emex2iyaIadhh2bcFab/gpWgeNaKi+XqSWZssTeyXOIp/ZT0wrX4izOincAn3qTm1Wydn
/Zue2J/TvtL8urXKXQzt78+FOqUTdLHd5KmpNO1PMsZDu7fwHLgvhcJelAGIs7q33K0zRs5DUtTT
MyuKBtkgpTtRR/lC7cw9TZoCRk1ekV3O5/bFcZnR4xhbzQ4VXxNw8NbQN9CArx1/QFfKw9Bmtm9b
VMETs6+pl2vodTBAWnunD5l1yHrFgOi9oW/rNurvC6ApD6lq4t3IBnFnWGN8MCrcA6no6E6Bw3gQ
Mrc2LWjz2yFnWhB3WhSqiOpRVimKg2ZwRL1d2/oaBFJcr4cI5NtYFsoTTRvOPHM0hx+jM+Z3RGyd
BsKJbvPdoIkHnuwe/YgCO6mKZ5pazX1LhhNVOmNXTqw/pFY1bWhVGF5HE4KXHOP+UBudbzeR+RQN
dXPsUQz8amqJ8quyx2mbTOmAjuyKci9cJnyud/Y3Zs3lmaQrnsyGN7vM4ilWWBUcwn8m/db0qnOq
cD8eMzP5JUwz2rYCeUPoIyUAP7F2o7nU3orErHx0sx/vUPUZUb0vov1I3RqP2MSGRNI4QugJkieq
mqUHLU8tfGUc/GbS0JHUKe/1iItAmA5kMdqx85Uy6G3/hSSqnylT9kw6KLmKqnGeM61KHylHBrtC
xem+tGP1CR2PnF0SNQVwIH2zqdW4fmVF3++4k9t+bolqZ+eR+ajqUL9JgMTxVILcAtfa2u+JyPwc
lV9PNXP7LjdL/TvhuvJH7RBHuWkhAojqGIemyPrNUJFyl/QEkz0Wipc6oJMjRadsHF51W1tRh0Az
2/5gRZV6p+h9s7PjvPKSCK9xhatg7bfR4Gtpqu0sgyGoKBxz5dxfO16kOw0KdLUNFFL6BNr9VnPf
WLJz4ymI3J+3jxd76XRB6hrYXwiG4QaVwlkk1+IpK6fkadKp9Z2ZdgpW2GS2d5Fu9dgDSFP1RuRs
bNKJPS4SyxOj5kKikDV3tpq53lRkStAO35Bj9M3OVR6nJi18rf9aGyBXMLvb9EkivFF0IqTAsf9w
WniMZiXbthtBDYMKvs/IaDyVeCntnA4v63S0Rj/t0Y2GNXn12KHfE1BHCdspmoi2Q2SwYELb2DDp
FSWo2/yVu22zT0xkRhQjtYOhH8bAQuN4NJOt+x99l5fbwnJ/QrC4xfZHrtUWiQvCcaQ/coakVOM6
W83s22fCxbgBKZoxX8+s4RPTs3wP8pO1abLuD7g27r3RmDqeGKTfDVbRIApQQFcpcjgEuFYmcA4E
L5FIHzy7Tbo/XaIaHkmHcRe1pN7TLE836IaUPBVqX/tlS9lpLPla/l7ynr/vZ+C3Zu7JzHKRFlXB
+G2X992RuRCPQSPqe8SC21Jj3CONvcL4kzzo3djcswDZxneKkH4ZorhpBiU4VPCPdmEGk6k8NmMZ
orlq4UeOk3lIiG5J6fzSqg/SeOY7HnsWfWkhtzULm8uxUTIrAA4qWjgKXkEmh2/R8WqtdrwQXKK/
DZ57iI5Q25EznBrUJrOKC/qkjYE+hJm5EWmAAn/6wYZvf0dzZkh6u0RJqgicnjA0PEUGmm8WK7Hr
UiiGHB3gFe8IQvzP5UJBtIpXtFXoEwgMR8opOhqMw56m4x+RjKeImsjYao8sJg8tHX/XbHq5fdYY
c3QsPVeQZMFMgi0IWKfslvY0pEafJtHRFhVPPGoV7q6FvuOLqRW6xyoaB1bX5vshNXnQQlTkoSny
Fs02xjYcJpZ+jShVH4FcjDa5xlNfWHX8ApJ/EbgDPAAsgGkbRcTdN5Ejtrgg/gBDyR6Zm7eHuIvr
BkgdNd9mJhuey1xYJ1p3ka+2OX8YqdZAnMoigZXYU4CUNlK1ws2mrxyrcor4YJ+gdh7/iRqn+hwT
RFK3J0dGFf3dRni/GOAR4eko56IyNTI7rrnt0YCcn7JHxOYlTRlA8z7gZUCV12aMceSs5Falp9pf
q2AvIZOogUx7VUjMWA6xZ9IeC7UOEHQMeBw3uV8qSO/kprur7ILupoiuPAuWdtWcWgVBDhWKKyWf
tnAgJsCS5CnX7ccqoqWnRNoXbrM7t8x3MY1OK7M7V3Ek17OMWVoJNvE+l1lC2cSKsiQ2zorahnJT
0k0PDBmuzQjq1kaUZnqHWSADzkrNfdI7y73vBVXuUFaO1rQI521266dol9sw603RQYKcPk0JmqsV
7R0wx89Cnz5ccULpFlwlFNZxQl6p8qi9mdpDZtIn0Jl83FRea70wjsLruPL8XnhDXhiS3icsYwov
VIM+9e5rKpiXA2p6e/WWLKAjHjAJ6F+EM39e3LPHHGdubVVOj1SFOnmKSTy0bL9tQdoG74fvDA6C
cgA0Ya50cV3hVm1K4I8C6nSqI7zCKL1GAdTdwYlg5b42rQDrlizOGgXooYDaI/QiLsdUcGSlk7bG
8oCvcY+Hv/0gTCI2asncI60t3Jwkb+kn0WlrLQ+WLgLIYEB5FpqC2pypurSdQ2GfOJHQj5rK+C4d
de2lACj+2dZEcXDB5t5ZqLfcU5yv2zjFlUpZAp1docZ/bk/7wsKi5AokERLKLqpH8g3ucH1EQ2b9
WOf5XVJUd2tZ5CUDEODRQJ7UCdj789/PPEdjZZbFPLaP5YNqPpX5hxG0iEHOPi8v4qhMSasr1rEb
7vJ8j5rn7flZOCouvj/HeWc/vxqMXAXKzz4i/1sOvxT3T8s2t01oC5cy8AnwemwwnHiuNAZA7wyV
F+gLWttgGKJ3l2K36Bbal8xPrNFmGzvWq9Ocf+Q7lgDYjXpsfaegQQra7cTPjhp7kGnQtxl6C51S
RSWbAYWw7xkr+VeWILDyEHYiYa+aawBIaXH/3l3YPWDz2AS6HNIvz9xUjArD3TVASZRCfwxQjB8f
mx0Dg8fH0fEadCEHkk2SjTqLi1jN7fIUqYhOwFGguxocJb9KLK54U8THo5qBO8l68jUdMvQ/i6wT
oWkOwsTgeGpZKgfWgp5TlM4nNDDNAr2PwdQpRHc/xP2LnVdrUHyZdHD1myWvUTU0w1MLszzVBkCI
vfLqdvQ+YuqrqyTbRh/8OY/kGtPeKcyHNKr8XnyQknn1E6SNzd0oa5MU00bEV0W506N4ZWdcrb20
LtKlYw50InQeY//FtD221ulkXtazO/rv78elCXTVbEiO+sFELLraUMtTxUrAGh7r4rmHndvOtTiG
MyPS4dSkTt4lBEbwXuaWT9fA4muDkHw3qWqUQuZBGA6yXAHHqzxdWQYpjruaJ8nVKgDRnBRo1FMx
fkv7g6GyTc8eDFpBlX2tuPM+6bcWRXIqxy2ARGh0jId/a5X7yKyRVfpSTr1XdC+V+0TMCinlPwOx
t0n1lsbb28s1j+WWecnlJq0ychLB/Gh6NppspHd5FohxJSO/aEUH1x+EbAiqyLHOmFcRy0enPInc
TzVfrXdZ75n25vZYFl1jJrlpqC4g5pGm0oqUGIoF2D5tsdHUrcu2VbsSfy5695kJabqEqBwAb6zy
RO2XbPi6qj6/NFFAOVnQ8gLc5+rlQrO6ZVRtq5OZPBnTTvfFtGvSlQt+yb8dB5kU1HohJiWDw1ya
x9BMwCBq52kQ95EW+2n1BTrigBitbCUpIHzfSqiqQ1l2Vk+9kg43eg0NJzK3OtmT68Vo1zuRz/F4
1/KfVbcvzG+3HeD9l8vePBcq57gadVk5ecKQ7xdIjpenPMKjzxprbfDT0mz2+G01YngC4JHZQ5y0
LOl20p02gBzZuCvGCbxiRcn3ruKoHk1xpThjQe8svZ9f1k7u4/GV+wqtDeoBE1t/bmtz/KRaIt6k
qWsfW5OVz6Rln82UZRuj7X6YPO8/g6Zmfy4tKw1KzZkOk5rYfmK2JUNewKmCPnbHn02SdkBssghQ
ZGTtpm7Ao78W5edCG9u1xM+1/yLtM7eghh4DJKbkYq6edzzmTU/CcvoSFV+LeA1Kcb0HLw1Ix3+V
qE4N5TsSIrAarSFIFJ90WXB7nZeN4CJDchekUUu7jCA1B5lvSIaTkBtlwETnC+XZWGM/XG9FlIiQ
15l7sszKmvqlEaiAWZ2m9OyEVfF165GXQBG8oOfsyha5XhINpTagNAHTRLclOVdNtI4OCpzgVDl+
Yfl8rX5/PVmX35/HeRZui9qG5kaJ72uA7zlbd9q45cqzb3EIkDnEwYWaK3BHlyYmMy0ztF5NTrSz
ITflerRaOXeXBmFBOA55VeztK0heYdWEGqxMTsy5T9JdWQZZsZLxXTMhHe1DrGQq0YrkNPS+VvnI
icZrXOyleTofhVT/4HZJOp1iFBZKlsWm+GD3MZy2uPn+myVHKuRXiU71ysqTk5H/iYvCc+PDRzfe
pQEpZzHZ3GrcGAPgyatV/xmaxicfFLS8GoS0uR1WQ0cwh42eAc6yA9TQWIsh3znll/fEPA5suffE
LbQzLx2Wp5zWClPoyQbTlqi1P2V7Zj2m5aGPkDUA1Vc/aO63nv7uLTxQf5fJHhR5SGls/2U+//sd
0t509aGNSjWiJ6EFvbZFhdFaE+1dcmskZPDOm3EreLNeDhVP2pHXXZqcHKT6rd0AnfQPqsG9r9i5
CWn7280w2FlGE7wrfBIf+m6vrDFgFw5jaM7+NwppwSJqtA1KUskpsd/UYqOUexutpM3d7eVY2p/n
VqTlwG2gxkoRY66iDSB4jPzDciMoQWyKSwsC5tJaJKbg0LfV6akiB5Zu6nLXrjVqXBzCmQlpLfTU
6YY21+DZncdK3yn3/zBF0PRBr0nQm4jcWbRVgNSA0DQ9xZanEL9de6MuLvTZ96Xfj6xxXw0U3+/d
Y1x4aXl0Eo8n/7IQZ1Ykdyr70kyAQ6AnM99q6X2GE99ZSc6vDWT++9m1O/LOaprCxkK8OabvOL6b
3pXjipGrKiUOfPtsHNKLZ3TyUnQgBZxGWm5ZB9RMDeCI+b03Nr19skiYr2kHLPrXmUXpljQnqlLd
xcxNfBvZm3TtaF77vnRFDnpUttY0f1/3HT20spVbfuX7MtZNSUrXSWx8Hy3K2t+5+HD242JBTOmC
1LsUAIcUCwIOBXuzfvy/Np8pXY1a1kE1b4BPdd2dybbDWv5p0WdRfEbrY6CzrjLX3dg6NkBU9JQJ
32S7IjkmvVd+UIj973VxZkVyoWmk9qg1OAUzxzeLfeQGt2dp8cY7+77kQi3AUpB7JvTUisMQpsVh
WusEszJPcpyFclpktOiydhrJnSP8KvMGlJajtw+PAwUSIFiQqoWKl6yazLrMwaMxjk9d5bHJr+vd
1K1o7yzsBg0NfZEPRC4Az0JpKThI8EZNeyWkETAf9i9Gpu3tQSxMFYpBWHN8XocV6cojRkQyvE+i
cBr1gGf3bvrJHvdFv5Y2n3+pFNFd2JlHenbcqrriDGVhRGGufENDD19xkd2vgJeB2j/7plUrE3ed
QoGY+NmwpAtEc+JJc2OYI/obiEIR3fECks0Pqc5XnofX3uygMei7BifYCddoaMYKwbOIzNofVgx5
jGP3QZAGlmY2gbQZcgILSScrxqth1Es1LDXfjo1NR9cixGs/u7AgM2/RFj5ti3cLyVfX8se1tNzS
JKEtBRSBZr7eFQhE7ZpEKctJBb/b2vaZ+VwXfK9Uw0p8eL3qjqGDoayhjQBeujIEvE5RyxRZp4YV
GDxR0QEYW/9SwQ8egaJkbb+ydxZHBQQ8qonoKXHFdhX1xAveYlSFMtwB6+o5JfEI+Xl7h17vHGRs
yNx3Azg5dBKQXNmEfg3kUBArNHS6T9n43NrASoCj9xNNV4B1FZ8cuiZccn0qwCaAJ/NazSA96VSg
dHCbdMxJSApgXEVWfOc4fXQ27hs9W6PzLTkfpEf/ly2SjGW63phpRdXQbQ+deEKEdHsCV75vS3c+
xAmVXgChE7YWiHWBXa9x9xYNACMwCy+DCCXvHtMaTDVBZi3MjE9J8jNH5eP2CJYcDVyxGSsDeAUq
15eHJxRomd5CyjqkCQQWHXS63aFJKguqQf+g/PL7WWPMyWcQuNGGQy6Os3Gs1UHBYhhWG3QR9801
La3F2TqzIN1pM+YtFsyBP5P6E02rT6YK3PXtCXsvsV9eN3Bg0NIA/gfQAdSxyxnTyThmSmdjxqw0
9owUVwwlD4y1LwrVPVtFp8y4aX9XgtUepcl+sKp9VKtemyqexerN7Z+ztJ2gMDfnvOfGObLirZb0
A+nROycEiJN9UdSwVcPVvs5L84rmDYhG0A9r7hpwOWTCuY02RqYapjr60DkTWt+xGlX120NZtDJL
dICDgBSNzC7MXMDsSUvUMIFWevwZd/r/04C0W506Ggach2popw/JdP8vexVM2v/9fu1ylhrDjLOG
CzUUkTfSoHr9/02PtAhMDFDHJPi8Yu+H+lCRle8vehIwCCCOQgIG4j+XP7+vpzIrekMNa8NHj/jW
fXLVB+3jeRZQkM+sSJMUsQLMaBACQzB+A7VPgj+3Z2kBLADWKNC7iCxBZrkuo0EZEUFNQqAv82qq
n0or21EzpNpRS6qHRnSe2UXBkKOrpngaxg8/MWEcwmKAO1oEnFLpQq06UTeUOSJ0nDIAFz7Y3x7d
UhSCZiTQNH9HCcvF1DirqjpXhQizqYoSD4wNsEeVrP8C1RmwPABZP5g6H1Yi3iXPwHGtoroGVOUV
FbdM1b7tQQwPx9KNgSjMxaPZorxWdWZ/h2piv1KkXLI386RRoISQzhW2MeEZ1Zu4xa2qWruic/Zt
ecitbRqtzObSgXNuR/JFzklhVpzN44reRNbsm4p/+fiCQX8V1yiQ63OnpstNxbLIEq7KRRjxamfS
9BFN1ArPGKbHXDPvCck/nkTDlJ0ZnOf27DGUUzWlDlD/Ydm+mcNdZbGg5p8HY/yHsxQ9xs1ZXx93
IJFPI02J2GgTEmpALfSuT0QV3J66pdVB1+ZZOR6gQnRkuRyJLniNiiJHIisB97TeUfXj5TEENibq
e7g60VZNRihDdDOJTTH79Vij03FYW6qXZj9uD2MhwDo3It9qPO8aO6UwUo0AeyII39SFDQSEpm3/
xRBCahwNCLNkAGZqTVFWzPVdt9u3yq+ou2/Gz7dNLCzJLGmLgsL8L6i6l0uSZRBOtJVMB8vxLXZ/
5x9PQkFwCq+r+TWHngHyFYSuHwIYVU2EafXYtG8D22UA8Rf8+fYwFpYE4ZL2LskwX3eS7w6MqRVX
FBEmrZd1T9Zbba6g0BctQBodfW/RNg2B0+VEAUdociSjRKhP9SYpxsduijasyd4+PhBIGuOSQ7bI
umoHWKuN4UCkj4RCQYtrCGiK1G/qlfrrwqJDKRHIMdRAZvEQ6QirplLoEFDGEVYdwUle60G8NFVo
LInHB3wKrQKkqbIUN4upk2Kb1xSa00NY1O6LiMjKWb9oBtfX3CIH3iVzqvloK87Uj3CtQdtxZdhm
dfeW0GylHL4UfkCdzXRUaJlhL8p5ArtxssYqY5y/rht5kaZwX8+TA2Ah26zVO69L6b6M1YNVi4ey
qX42YEh4fRp/uu0ZC4HCLBI3C77AN66k/CaLcmCAUhHmw4T+tfSomMWXHqR9PYKKhs1XHFFGYM9v
O4CJsHdRHEKrQFnHdZgMEuUDGHHmmGpbUavpr75xh32CcC+gbBo2HF3Z/clS8remt62giqBx5IGN
8S9nCNI0kODGsU6Q2rrceiARo13l/EtiOnnoA+PxyPXjAu0x15QFrxku86B1XQdTH4auIO/cLChr
c1OEmlX1jzTOXkEKjSskNXq6y62qOubQ574jjdH6XWQ5Qa/Y//DkxcbHkxq4MQhSyGeZFeU1lOxV
EU4t3ehOfep0+8MIPgzzzIR0EZdjWpatrosQKQHPmh5B1A2aOPPTeA0RuXTUzM+PuWsWpF/kbAeF
cHrUq7kIXd2Pp3UZwKXvIzjCamFjoC2v5BvZKJAJE5yHoz/ER5usxMnz9SdlBrABEPUDl492nPIz
2U3xRh60hIdqXgN29i3JyYapn4o49qf4WR1Ot/f4Qpg8n2bzPOnzySadnJqwqVtGDQ/vNft16yvx
68e/P3cyxQGCoi/IJJc7qWcGCoxZx8NuH3eBRY9COyZr7dgWlgTepeGGwWaas4KXRvCIm2w2cDN0
vTr6nDYvt8ew/HnsTagvEcRh8hwZcW8pWWeGZfGtNA8JagK3DSysOX7/fwbmv5/F26XeKk1ewgCO
gl2jNRjFELjOZw26klPM/EGLg9sWF4eEZszowubM9Trt0iLNnJGTJDeRtN0k8a5Yue4XLkpk0EzI
js27Hu/My89349CUbdPZITRZE+yTU5n+wwDOLUhTlg31gDZprR2WAroMzEt0e2VR1sYglQF7qMe0
GIQd9tFGVTekCdqVvbFsAfBW29HxjyyHqUe6WSFtb4e0vUNqtsoetMi/vc4L2xsL8Z+J+SeceZZS
MsJbZN6A14QIIdplEd/IvpUvt60sedO5Fem9aOaOJhqBgSRkb+c7bQ1uMbuLdCZCTViDDKU9V2lk
iWfXqkrAWnM7NOl3q7pzpl2dfDe+NuLjADiUS1CuQKJirmfIaVm1nNsulpUdivxrq/x2648nJS6+
P0/k2XLUrFctnLd2GDnodoHm0UBrRsavmq/ctssT9t84pGXv2klLhgHjGNXdYOwjGhjZNvrhrolV
L7rXezds8A+h8yMdvJprKhwJHytUzB+54rfOUwZh5H/xrjMj0lnFol4rDSeyQtI5r7TQ9nbUf7/t
wPN8XDvYTGn5Ow7pMZdyjST6qFghnmFf2ZBt4xIKilM07W/bWdoouA3BYwbNEDVTyc5UxbmDNXdC
SMZzFsRrnNCFcUCKCTkvSIohopQfKEy4CdorgA+tujuzOPS/7PjjI0C9DYX4ufKGVsbyihstJFCg
mxT2+V37M0k2tydoaQAa0saQMkbi1bqiYDDilu1g4iasgbxP0ZOtedCHz7eNXK8CGMooIc05AtDk
5DFYIwIhY0q1sIX+sO65w+H2968HgfQzQfoY7ZbxipFfD8Iy0a0kQXq6tVMf2IVNpWWgb1sf3uQw
A0ExA1zlWdNCciYHRICqURUt5BMAHsrWsk+F+tBlO4283B7Q9Ta/tCQdW7SzSFY1sKRMn1x2VwAJ
rgKtmX8chHFpZ57Y8+PRQl+gKne1UIXUiaE/9Sz36i6c9DJomofu4zAcEFhQkEeYPYuJybvFcSE/
nGe2Ftp2DC+gnhk/QjzW08Tz7flbcrgzQzJorOLQ1CSzocjRNlP/rQHS7raF6wMf+Bu0DABpaYb8
yC49UqskBDLNYV0wKLpDdVpLxx91l22TIfsBWZi32/YWRgRgEVK38ytloSM7i6OhV6cptEf7V27h
qLHTD5dB5jMGMu4okSKBL6ciVb0y2jQ3pjA1n+nWoCtrsrBJIUpIIL2I1C1e4JKvdXVbazTG5+3X
rH9o6GP+QTl6pDMwgDMLclRk98VURPoURlnm9d0nvhbcLS0C9OPmcx7/wXl2uV0IRU9DXSs5Onhw
v+4sb4jXZMaXZunchBQEF7FjTWB78lBH5NiJYER+MB9XgtSFxA9SD+C7z6oXBCsurUVccV0benjT
0B70yC91SCTtrHgXKz62o8k3vRVYa0WOhdlDfY0gcztLFSFWupy9eIDqVdN1SHVro++0PbjJH78H
YAGJdJS9keKR74HI4K3a6xXIUvEPB2oeEwuGbHd7Iy7kj8BPR/LWQTSB/KcjRUd5rkd5P6BWU9eP
3IRCNjhgpLSgk3CI+8e4uoP+7aGuPhzIwirqHUjfg1RzBZhCotehk4Yke/t/pF3Zctu4tv0iVnEe
XilqsC3bMu3ESb+w4gycQBKcQX79XfA997YIsYRSzku6qlPhFoCNjT2ulYN8eR5+jrW5VUuQBtgy
cs0VFcT2oYLD0QrQaigoh55ahab2FZKu3qEcfo/ak5J8vb6Ja6pwLkK4qVlOMbzT18i3dkqQj9Nj
2+YSXVgVgRoXshQOmvBEXaiVQqtzJUVuMxsAyFd1ABgcJTL4fV96sTgUgDZzDiz4N2IpKilHY2Yt
lqGA8qjwyHNRuwA5Gf4hdRREGhn8tK0lZnR1XSgeIC2CeZiLq5srGcL8EqdjdLFvIUP56/rRrJw+
lAmJI07yiFBCsHGV7Q5gxoimU5U+qnXusyrzh/T2p8ZAYgckWxhyQUOrIGSMmJu3MVJ6ZFaCrJk3
hSxQWtmmhQTBjk4tyBMGDRJwIu73XjYmy/+5cPLoJvQwGIKUDvBgBAWmmHzRG0vpTolV31dFavqZ
VvllNz3Vmf7kxrXt54BcSz1ZomdtXRhvRC4Uo1A2gvOlEa1Z0lRJX/ZwocZNm0Sb8fbeJPRBIKBA
uyz8ABiBpQQjsiezn5L+pHSjb7XHSdmz0TdkdNZrbxDkADwNaGNIxYs58EpV0BShQI5Bx7u+2qmt
/cgRp7p7250PWpcEeQloT0BoeUwydsxP5+L04LfhocU+XmSUUa+aldjI+1OZflE4YmN/P/XobCO3
N0dhL88ECW8FIDF5wpz0p9k2sk1e+RmpZaWTNY0wNCDbwvVBZHKBnZUBKiyjZDwV4EIGsq0muatr
mwWXEwD8cHnQRSsEoETvGcDnUOKrwcDVwZZqvX1nxG4wE4lp45olHgt/ukGogVIc+kyXmhfHqjUW
RTmcxjac4xGYxj9iBcWLKN6l9PvtZg5BCBpoEf3yPoKlLNMsbLMENttJT5yDzbpqU2TVLwWUidfl
rDwRKF38K0fQgLkdNKCAZ/0p/WPH7WPz0/gHJByP9U+JS7emBUjUgY7B0dB3YQsWtauyghiUdad8
CDrflOHzrL0KmBcGAg1eOwNwU8vtGvMUTDFt25964JgyDNxFdROChfsvVoGuDqiZCtuDvM1SjI1G
BR1kj7gveRL8joGdff001sw2kpo6nk4V1A6iLptVCsbmNOpPanmqsj/m8A4HXuuPFANf2T9Oubsu
bu3qQJVRJ0d6E7hPwnJcxWhKcH/1p6jN/DL53tCfxYzCsSxd8Pkh8eacC+LacRbHeyNq23rLBRVP
RpsF4L05znMEpFT6pTZ6X427ZzOvdgXAcDYm+ZXFdoBDlpzeShndQ2iHvDoCVT6HLzwdrUrduVPx
OAHj89HquscxLVHFVTeNZQNVoAPDcPGuqvmxHUrPR9voIXWNt7/Ycw7DhGok5trEi01HDRTLPS6c
3pt+QQ7u8OI436rIlajS54cu9tzjfQlo3UIeU7Agg00spkSwINboBCwuH6qJvVGAyrY5CMrVyQ6K
zAzS8t3t4g/Wd35lFQ5SHeWmUd2fABQN9Io99S5Kmlq+pwZ5dgpt26oyuIK1q4u+H8wjmBaCb9FJ
7csYJfcUG0LsQ1Ufc4yZu/ntjWUeWFJ44sDijoPYOoMsrmehaXM6mepjqe1lgPdcf4W9RtoIZRs0
lXko0QrWrUr0uDepzk5p1fr03ZpubzJGwAjzhkcUMIW2I8Q8M4A3I6vE769y8BQhH4aWyet6uWJ6
AGyMmi94bJBiEXsKCxXkcmo9spNCjI3jFkhHv3TTT8N6S9QP8Mm79et1gat7diaQG6czmxDTysvd
CDF+rRwV0LG6xbe/EYCkLiwczl20bqhx6iCXVxlYO7aNF7C/UFxEoehqhqeLDiZHWEANiOOJefYA
HhnPf3L1L4kmqZquOByQAM0FMiXialV0OMBMVTm1OpyMJvumzN6um7vU99AYmVdt4g9Wcri+ZSsP
wrlAkQ/ANNO8SxttODlEBbrNbgArFk1f1e7mTjYeXf//wj5977OzZ1XutA2BnNz1HtXJvW+S/i3x
mt1/txzBuWm0US/LccYJgW2x15/s5q0cvjMZTNSaJgMWEx1R4DBEh5BwOXUbCEt9Cw90ABiudYza
t+vLWLGQmKGxUZbn7Yuu2MxWzWNG66RnJ3Ma/FZHCwtaP1qJw7m2CI6BzWlSgHIockvb5vSf61jO
qd/mYVVJqhNrApDSQz4a/g0nklred0BsNyoZm/HUJ3Av20TiyMo+L5jgBuwGWTW346kGg6mzyWUe
5tpdPP/5wl1UgWDZzSO+75q7sfOjcq9p95QCdjm4ftoSQZ7oyoI6RcswDXwy2gBMmMR98aYNGKrK
WhJlrgvC7I2H4PayRFC6naW4STWebGsA0GG6ie3Jz51QnYnPeol6rekwJ0hH0A4AzYvYaawU/P+U
4fTn7zR/ddUjNSVGhZ+A+AifiRA3DlMLLfPcYTzNbboHlhrrMHm4aaoHQsG+BoYJmUqsWctzgYKH
1ZSm1uYzBNrDj4I8jOmxqr8T2SOwvnNouARYkIppLH6MZ7ZSmRwTvbLqeFI8PMoYXzLB5dFi5OS6
2q3eH9jk/xMj3B/UuCOCXmCoXRWAf2jvKbJs5Or5YM4D+SgMn2NKfLmQAo33rIlhAOpGHR/yYagf
vW4km0hvygeHORqybOpwcNrJAwPAZEnetrV9hPOP1CS6sy8xSq0pR36fYaqyil419d5gwSAb3JSJ
EDyCtsKILxp01ZNWfZ/yONC8Vw+jErcf1Gc3IxoawaMs5qVsVpd20eooIjjf26BXf1z//Fr9AJ29
mKXlu3QJrQhGwSmic4/hbXToWYCv7b6W/XEiPycr8yv7h+mWvpPKmqu4eomXF7Vez0FmBdZI7Aev
TZP1rsG0U699H1xOazLuqP7gAdq90TYcwu76MteOygMxtIPpGQ1YbMKtqoxksok+q6cOkHkbvH7k
idnm8DxTkGVcF6VzN+NibUix4PlGh6gjzm8B4gZVITAPntxh2rXtc6q+oLywQyp7YzVBB1ohAkNv
jGDYQDJbUXeOem+DDWfcluDPMrUPOh678qfaY1opv6vrYXv9B4oEabwwyceAsR+A7+VlleXNdKk3
lY2B0ajZ3Eeds6ki7dno7Q2npy2bo5nuMVsLTxiQhj8sUCfVLzAWG5PBDTFehuEODlBAiSxFrnOx
F/sG7goEVOiegOOw/FmtU0a5SzANhKyBWRw9sNR26kFVxpei+lDK7MXut7VV+YVzZPVjWn3MSYFW
4sGnc7MH69t934NLu4m3bvY89tmL22qbuB0lTvr68WL7eNsFRmXFiL7Ny2goNRxvnX313MSf5ie1
C+e63mkIpqmL1F209difwtqZ5bEw7ml5SliC4L8MdK3ZNsTeWA4DZGbkoyrwYmcv1893Rdf5iAWv
A0AHEWcv9xFcDCOLCsxaDG07hVOlx8e4NOqtXU6yDoqVa4z8CsaMuCuM3n3hyLJ4UKymxZFRwF8f
87aYdmBhmu6taWg37kzbNzfvadgonnJ3fZGrkj8xQZEshTfDX5+zZ9LSc0vLUNM5jS6gz8BQoU1P
Lbj1mng3Ar1jbiS3mm/aQjmRl0e2Ec1VmAuA1eKbfiavBLWTCWaz7pS6D/r08Of6ai5cC3zdUYE7
D5OIOWyxxjnNijmquYb6TWV5m7LPQdxVdv3GmqP0AADUWDJhcqEigjzx5RprpR29sTuBhmvDSAKe
RBUdEMgGSraNK4C4bTggwJWh9AlMIMHU8MbQvBtZf9Lqwd60duw+YNrC8F0l/aIPybTHfsv6olY3
kwPzYYQGFaMLW++RvjBssztp7Niamg/a8rn60t4c4PA9PBPDNfRMI+DBdIPOIMYorUA1cz9h369r
xcopoWiI28XTQFAOQcdb2yBU0+bm5MzJ136uSVjSWdsYXqR9uy5pZcswAqajExkhJ9L1wj12Cxu9
lWkJSZH9AwBaz0rhgVWWbAfSy0AsV1Zlck4k7hN+chQt961MZ82Ja6vG/N9L1b8Qcqc6b9eXIxEh
5jUwvwrCrgoiNOW+Bf9drT2NsvniVRk6IIlsXFyeb1ouo0A9NQGDPD21qTMiN1MMcGIIeSqi2ZFc
opXTgUkAzxJqkxhkFvVAj+vJ6yraoHi8nd07az60w4GRj+ubtnJV0ZyAaWneig7HWdCBIqJICNpZ
c/KGwir8qtPYoVdq3deQunmouoQc7H5OJY0kl0n6zzeKY+Sicn3JgxtNRZ8aMRZHhnuMidDogTrP
job7+myivtN9AxlrVN8VruRyrRh0DFTDR8N+QufFLMvck3FS9Ko52V2e32WKM2/A+C0LES7da+Bq
4Aqjfs0nH+HVLNWkdgrGRpD0neK+eyOa/j7o2mYw4iACTjraa/Ig6Wmg1da08RJVEiJf6ig4PlCE
Q8ISQxi43kvhWgRcTaaOxSkGS2quxsAUUf3b4Z8w/XwmRbxtplFUoMeai5NXql9G5N2i2d1e103+
Q5fPyFKEcNkSywY44agVJ7v4M1Vhj8o48GX2Zv/Yx//Q5OTc3BEkrIn7+GfGPaGGriBgKE6JsfE0
x1c0Wa/rpf5hSbhuUAuM+Kqi/Zg9WrduBwnVn+bhRgoWPHzLjws/P+vc0s0nfDzXHyYtGKLw+nlc
WqTl98VnXY0YqCxwHop7X79N9qHIDiY9XBeyqr1gyUVd1MOfmvDAxranxFZrFKfMuY+b45Q82Jak
mWDlEHgeF7MeKu+gdvk6z465Lb0yt7OkOKmAovSHTKK2659H/RitRegtEju0m6wybUPJixPTgkZ3
/DmRpXEujTbsCkfw/I8E/gvOFlDow4AOw6I4Ed3eMQLTUiQHmjl7zY6O01RIzn1tQWgyRvEL7eZw
iAVrlqS9XbUod526yvVHI9/k2ub6oV/WjmEkkTbmcSmw2C48RjWqQDzKGFaURw/MS7/Fc3GMrB6A
3eqD0imbDoSYptbfJ5qy1Wa2YXX1mNqdJIjiyiVYnMXPEDbWcMrWq3K1OM3WkG/SlD2jS3XbVt3e
ATQgWvx/p80seZIuYaU/147RUvgUnMJcMHMVUIpdBRxwJ2twTswjh6RNj2A+2DUAmZ3mYguGl0eW
TL7m0cBo503OMtSss+cEULpqk29rzEf71w9k5RZqBsa88XqhUf7iDel7r7VnXSUnDXxCZn0Cs0BA
wO59XcqKgYcUD7U7S+NA8IJidU6ljJPjELRAHScXlBLgDw6T0t7QJve7MWzyr38hEBEJkJb43LPY
eoFxH2Uuhqw4NeWzM7Q+eDJr1PXS5LExHb+lKjIJ+e0GjZNiI7ELirHL6RxFqeYh62AOjPrQk+0E
kqgpkqQnVo/rXxniqEFcIfgBmzUeLqTv3AQS0n/SWcbzvSKFY0qi0xQzBzxhszQ77oysr104YDQt
31n9nhdfcv3L9QNaMTULEcIFTGfTybXRKk+9evite/vrX5ctgP/9md3scJkitcECEv1oo7HYtH4o
oIq+LmTllVwsQXhdqkHPNKOGkE5779RibxQ5ML2mTSwDJZYJEm5P3TQNwxtXnqzeT4wgRttiflcY
MvXlpyrYxMV6hAfZTG1jzkuIsed+k+e/HFL41Er8KNkh3b51yIcDRma7NDfuWO9Lm/h2sS/HaDNX
z16vbAi8X/WoFrNvK8d6JkFWfUdwsxkHx/e8/DDloBnWa58BWLm804udnnZvszbtZm8LfhTf038D
qMQv83fSTmBEKZHSCmpHC+JJDTKQkLnWL3X4moM/O8/CSf1gSGx0YGWv9S9e8qhqstd3RUdx1ZDZ
4CV7dFIIWpQOTI9IUVLe02Dr1ba1Msmer0vgcKE6H84Xk42VBXZm28rpSdfYZnQxkyhrfF25CVjD
vxL05U2IMV8+VU5KT5X2NkT7lL1byvb6PZAtQrAWfTc4ntsQetLcD10/gr/1+vdX1H+xBC7/7DIP
XaNSNcf3R/WRjOjRvZvmXdxJbjPXbkH7F1KEw1Ztq2emjqNwDPsBiS0/jvbwhXzQQSrKuPX6j+ur
WpUHNEYXcb+LPINwqbVcJYqq6xUmBooNjYnvVCfV3tExCnTlIb4ZEcBCCzdeJ4wSAUIH3WrLTeQU
52Y3RtWJzcaD2X4noLi9vqBVNUCvAUBCDZAricAck24gDI0pRVB/zBy/k7XAyb4vrKCb1A5TtxVu
o/XNJB9VHl7//atqxiEyOSYM4mnBnBukn1nd6FAAMAZVfZjqX0mNYoOsmV8mRzh4bzCzNI80eorA
VJE6/b7uHyIXFFGS4GdVwWyAZuC44dqJZSAla3MA7tj0lNs+qj/tfCg1n2bvSrWZZWPDq1bmTJZw
RbUiNby4wt5Fk7ujxRz0Q343tK7EjZSJEe5oOdPCTXUsSYn2LrV8VgZdJsPo/8zZnFkClMwxrQZM
E45TBFQ50Xf0SF0QBI15WHe03juE1Klvd5qNSs9obBF2z1Bus9mRmvWH2rWKDdG0eKc50XfMB6m/
BzLnKLhT5bGMXBVN+F7+MoL5+fd1fRU24+JnCpZdAzN3VFf4me2UPPVm+Vsx9UAfnLvrYoRrx8Wg
B5sDzGMSDBdbEJNlHfMmFLZC/cXRtvWNfPafn+f87CqwyZACF2OiOe0smwETJex2SvTmUcmlXvv1
aBJAuyWGzRHRChqT6FpRmy26x8mAgYvAks02rn0fU8YgnOYs2yiWLc1qAd9GRbNFG5rpQ3boi7/Y
/PPP8zt+9vRFWWtVRovPT9abVbzXkmhi5dcj84J0EnjQkeIThznAgKt0qaK2YWMEbraNHYkJknxf
fBLqVinTJML3xzwwAXgrCeJXbsD5zxeRtcsupdU4TNj8tr0jPRi5vG4zzc7h+g0QDDZXUY7YhJAH
Q5h8Xnl5CFndTF2lWk1YWoc5BUtaE6ZWA8KWj+tyxNLzpyAMFKPYClOK6r2gTCWGoepY68oQvwb0
Jp1rbDS0OW+8iui7REm9DXVmuiWwXA+AGWkCmzA0KdoeyX41idq8OqhRGUi5/5mnNHs2MSP+VtVJ
uteG2H2uM4ft2sxqQcLECt1nDbIg/vUlrJwIRkaR8ldxHTDoIriCo1KYauyWJBz68c4kk36oSToH
TWR8u10QHA0kxpA5ROO9IMgsqsLx0paELcUED/ga1QcnV6eXWaPz7rqolePHqWOKHOkETmkk+B2G
y0haUKUMcxRM8ruYHgcQnNHb+in52fOIW0fTPNhJMcS1VLLZLWk8IuQOaXrUXOAASpR47WTOvy9Y
knpQoN4Vvp/VL7r3WGdPbi65jiu3fbEEngQ6M1ZG3bPJSCFC1fbTsy0r0fMdWD7LaJgzOBUBH+S8
SOZ6Ra8DqcJgIcYfdfN75+1UfRsnH/Ov6+d9uQzIAS4iXiMMdaO2slxGN6eFY2VsDCsk37ZA/L35
8xgPxjgtupUwh2gJB9Hqdeq2ZjuHrP+THJr49l/PXRY8pEA+gS4JesQG5DPV2BvCFqj2xntZysDM
VrYHAhBLIA7iY5uiP8Dh0W2LjOHY/tIBDiEJw1Y+jzPG1vCoG7UB4fPARjeLWpnGMImjTb5H4CQR
cHkReFUXMDogWEMjviFo6ejksTM4NQut3PLjJnTV16jwJHZwZRWYXEMHAUqe6PUWm1fJoEYZkiVW
2KEZHvavkzT7Xtok4Ifz7iRcBEyuiX0XqG4mBGiddmgdW/WrS8kWJLpbS3u/rqtieRNWCXIw5Yc2
cmQB4eEs78IcmVGX1KkTNkmo/XSLvWLumj/D9CvXPw6xjDVnbdcwEMPB3w0Aj4j1zLFMWJxMkNYj
B+6EFaa2rq9nRQAWg6Y9TJDgkf3snDuzUHPsuZXKyi4kmu0/erWs7XH9+5jPQv+DhqSHcPkGS0+a
JOm6EH2KG33rOTJIEG4cBBsIig8oFaidEKQ4wu1A1yF6NWO3C+1k3NTpc5c+t9WD+0X5SvN5+xeb
dSZLsINloSReH0EWwKwaTI4otSycW9FiNKSA+1kDksolUJPJFNPG6HwXWupT3xoHNx98NA77bSOj
ylk7GOAvYs4cdUaOp7HUY9aQAiFMM4TVj87ex87+9q1CeATDhYkRlDSFY4nHLlHiLO9DDfTPztaW
8Ret/vyz7wtHUWnJbPVR1ofl/KBkG+JIujTW1ArurQ2GJ6T7HTHfT6mhGNqQD2Fm/q6m723yizYf
RP2nYH8saWX8s7ArKjHQ9zDICIcETZbcQp/dQmtQxhlYB33oAbSwBK5IdmhfJrVEO+i7TTYeuSvJ
Pf2o6w2dNkiHZcVrMz8ifksTyVsgogJw+wYz/e9PEfSiqjyv1xWjDyeHAmPraVD+QUElU55ysitL
30LjZ/Ksp2/X1WXlCcIFBoo5sGPgVjqCCxAb1EDzegIz9K39hyFVJhvSXzvPTyoqgJNxR1xYFqOq
oZgZt0NOt63TQ+M1d8PcbHTzUHjprpI126wuCK2ouMZw0QCAsjxR1a1T0mpeG0aW9dwoUcDo9GXw
boT0+TwthBd8bgfIS7CCSzEjy8paRzdw6PW+QveKrJ7P/72omEBogGcGD5NDkiy/b86qYipx1IRq
c2wTOxinU+8ebfrc1d3udhVAlzYGeoEWw7v/lqJKakZ9rOsI7JPa2M5mpaNEiZGWOXc8iZLzwxZW
hXwm4ntMnKHqLoZKVmQBrY6NfTgaJP9W5qzdasl7FYFwT6/j6tv1ha3soauCJFcHooJ9WTq0R3Qn
FHbRh0r9CM5fv1fuXf2QzJisujliwt5BHRAsISwHgsNyC5PMScxhhiQWb0nXbQZXRla/YnZdjpgN
rB0w31207bZalBbJ5HRhhF5u5gRJI3OmuUaJZwN4NegBFBqEDIJ/5WUkY5VSjmEXF7sJEGVOxp7U
ITsMk/ecO9WjbdQ15ullTMNrKwOaDKAi4J5CMwQTTLS2jgfd7cPcYYfvii0DwlwxCAiV+VA+0ibI
LQk3VVfjaWbdPIQsAt1V/22MMY82abe7czzGQWrS4WRE4ioa1kWDQZE7TL9qH/OP64p8uUWolqCx
DmYa1CxYyVK90BbvubT00nAY8gc4XQ9IlEme3ctdWooQ3Ia+at2ohUEOO3VEEdU9uIrz6M2epBtc
5+Z3qWWQw5uIdGD4XKL59TUzJ4O0aUiitjpMJmYqQEhnggqif3K86s7UvsV1G7Q6ZisaOz7WUT79
iNOs/HBpQ3debo8+GzVz39hmjJKwNvhVVZpBX7rxziOmDO/78vkCygHvO0ASHhPsooMQ62Q0pzlO
wzQr9rHZbFxtX87T3eCyOxtutSLrd9DWTgIDHwA6gh7BExLuQz/UxGOdkYU5UbWNqeV+pR/9oKNe
kKl0RO07Hn1d8YwgczFWWcXGz6Y2GXyEfNiOXSprLVhxTDjQAxIFHF0O+EjCUzS3NYoUs5OFWfZl
Io6fACU+f6iie3d8TDrDJ5q67ZoPz24kd+rSfqOXFMYIc71IRWKUaKn2yayPcw269tCyML9C2Xte
Kp2fjG4DGhTjBVjmwfV7tuIO8tQa79VBEeDSHdR1Sous1LLQzQ1/ah9mmm8S7zAkVmCy997dmcpj
3LLA0O+BROmX2jfP4+TuQW7eARhRvxFoAF4GAEPhmYFN3sG0hpiFzQs0FM7RkIdOvmvjQywLQld0
bfF94d2qy2xCX3Cfhx0Gr9rSb/vaz2smOccV87WQIpwjzS1wprRjHsaptaX1D02KSSpZhyk4fayY
bM5gk4eTi7HcO6bvnU6iG6uLQCmZu5RwKkQbHBuIBotmysPhV+buvBtncf/3pM8+L9jfFs6sR2bs
EWLOofRH0AvIQELF/vf/lcHJLOGmcFI74RxGyyaxrZh5mE73o0f9ztoVwxF/OuahLHKgjm2c/sWc
v4GZSeL4rVxlIJ8iU4p3DGko0aiVls6sxqV5qHtHC0ixc7Fx4Iqpz5EXS9zZVVH8CebhBnLlgv00
9QHFBrPGQVGOet3nfhQd8sinw80VJUD+nAkSIpteR6OQSSHI1F5c+tjeXTdGawoHcnMXyV8+/iMW
rNjYDLXekc+73+c72XDh6jah5xX+Kr5/UeBpxg7NilaTh4oBDIC98mSgLc1HG+T1VazdTMSWSKJq
SKEiX7604XZq1pSYeDwmFjgeasJ+NfzNgf8r4qImVmnoTbbtLIzLLU670l/cdDNEWyJ1kS/DF5z4
mSTBD8uiKQL8sZeFngZipB0ZdhPYiWTjPqsHfyZFMAUNbWu3HNwsBCLLOPqVrDC2ugqEYQhYMP+H
OZjlkeSqOyqqneRhNG8MZLiYXxZ3VhX+xcG7BpK1gGRDOkq4HSA/qFC/tHAqGfPt+KvD7hrZ3P/a
TnkmZpWQ5Vzhg4Zv1BuTRcvQQXUy3Q2yhrW1nTr/vrCGskGj8qy1ZTh7X6ypC1IkBWMGKAtPOrzD
g2zBL8aQOrI/yHtpIDgQRNGiiFLHjaswI0nrO6P5nSTuFxABblRavtV9dbArxc+NZF9SsHLVpt8a
2bZ1otuNmvfZoseHFYCBKfyOlJi5awMrLdSjbePs3Ox2e4CBZkTJSDqBHloXvp/nrK9rqyhCndAn
GkU/c6+7K5hs1mtFMzjEAHABAbQJx51v91leTy9aNWlA5B7qyc8flqw6Lvs6//uzr6dz08wsaoow
0U+ANbG316+O7PPCC2YwtEI0SMuF3vzubW3y5frnV0wysjyfYAioowDPf/nrx9SZ46lrsxAtvEP5
plhv9Ot1CWsLOJcgLGCmbqK3NZdgbgtzO75f//xKTIZCEDDLkBsDsJjYrgjSBpMyI83Cukh8czLv
nfwdCGmKvY3onT7KIrK11aBpFSN1nHbkggE+m/LCYjOGBJpsF/ko9F5fzdpxoPoHEDZecL8wlLGm
DgUbCF7Iggal+9CWL7P+el0Gv1WideEDj4gn+SMs5nbalppNUkEGdTrMOcSbaHhTbAud1TJIisvV
oGJqokIHHxmjTiJ02WA2Htx9mH09b/Z6+aXXtSCJ/1xfzuWJLIVw3+bs/k1205Vswotv22xDjDez
kqVzZMsQAqOIRUprMkggw+hP47PnbeyK3mwLl8sQHmK7bUtQL8I3MppDQu/m6kGVQT6trgOlcbQM
c1ZX8eC1KZ7bqsZxOMpunjV/tIDypn/7i+M4EyI4LCz2KLK9EDJm72nyq4kkSaP1RSB+4FcQ4/TC
Ps2ZadUqwz4per5pitp3K5QBO5lftJLowHlgHPk/csSBFvjzva7OcO+6b1nvm3kAagDW7dzd6Gza
9zT1dRk04kpReylS8CgtfZhTW4fItGz9bAIWQ303FEclAweks6+0HRkrJDtuNgdLqcKBGWycgZQA
qUMdRH1AJ1Bp+ebthU40yKC72+NNfWgqF29p0zlxVynYzjEGwdGTlvy8Xe84VyiCMN44KBYuFBNw
p0mqEIQwia9FJ3BP/YUAC/l2+Csa+qGE05mjEQywWV2ECr2PwCLplv3+ugS+B0vDjIlQcJvgXfkc
QxQkMGfSZyuxSdh3ATEJsHiPtLufs3TjpbcvhueOXZ5ahKMp9oEUxUhKm45xGGvV1kgenNmWLGbF
LC8kCIvx4hns0QokVE+NsaXO7vperXweVRwMKHBkFA6PubT6SlZnEx3UJCzbu2pDb6RNQHYERQiA
2gJDDjqFvpzl50tzTjU1ITSsxx9kp3Qf13/9ihFbfJ4/0WdvVtQZNGkpPg+Y1QjXO7PHwG4lL8rl
Ow9MUs51jaALCF6mcOWQwB4itx2qV9UMqpIGU5kEGBTqdEm14PIolnKE59FkOS2UHnKc5nWkeCB/
Xd+sle/zKgGf0oS9B1bIcrM8uyBoscvT1+6nbT+gK+P651e2CYqKvhtcBkC2ibm8PnNGdUgtD211
7ndbnXbZSUmaPQpc368Lujx0JD4RAgNqnaOSimFIXOfulBZ9FLbKqex38byzZQHVylYBewkxFdrf
YG/FteiV4TGKlo/XmG3pR1XfXNnk0E7/fl54KszSrCsd0/GvSv3uftBOQkF7af9QvEKDFWrcnLhV
bLkvm7bUG70lr172xTBek+KbR17tNIhuNx6YpEHEydsdcTdMYR0Wuted0eqKV6oUvmUrvnMjVivs
B6JxjjGHBwP1Eku44INppHYPCLvX54ooPptkjRQrB734vnAnKIZ1FEKj8tWct+Z4KEfJUci+L9xp
dPePKI3g9+vskLOdDFdj5SqgkwHPjmFCnVBnXl7pWqtVvKQVec3cH7XS+FaGZvLUDK5fuJVFnEsR
k6Ztycqm0Ch5VTy/+mm//3dfFx64HDPzVWGX5LUHBwTbtubdX3wfM+m8/RrJMdFjGuoR5+ul5BVA
uXUWTLNkd1bP4Oz7whEbWtTlxErIqwPc6gEBwQY849eXIBMhHDObFZQg0Uvwqps7LwlSd6+lEhEr
1hvlsP/fJbHDJxsIqxw0nb7mrjP8mjLTCM16AolJS6Mt5lrnw/Ul8V1Z+miYUgSoKAfg46BpxlJz
mWkpyozBqVeLMR9phyBm+8r63Vq5XxrfwAzrX5d3qcMoNqN0gf43PB0XHXC5HhVZBFfhtVF+pO3o
m93pvxPAf8CZK9L3CTF0WkPNmhe7vqvH3X/3fa4jZ9+3LJDKgyiSvEbzYS7vpC2Olzq23CDB0lZx
Vs+9hw2Ki4AaweA9kV5yU1bOADac+wjguuMA3MsllJE1GhOmS0IkyNF8V8kGL1e/j/w7ugowOgJ/
c/l9J4mrIi5iO9SbJ3qwicSWXz6rIOf69/Oirz9T2phlrlhh1dAn1wS9sJPdAxcrQEpj7w4yhuzL
G4kYDAB1gKhDnA/7vlwNqUnPtD6aQhIkHzTZDeVm8m4/EUwi8Xke1GAR7gkPeJHmxGutQQ0xFs3Y
1pC1pq2cyOL7wi2vm9TRiYLvJ0ZIu5NuSKwW34OlFQG7D+IWDuaJdIzJ5Z9fioyHZMQewrJ6MdS4
uWNp89R61m9MC/6pWXPfm11y7yWv1+/ixdFgKsl2UOPDf9FMIT67iTYo05zofah2wNg1fatJfNX5
Gg+//kIO+iCRnQGezMXyGqNnigsClDD1AOw7BOAGpSb1X65Lubj5WAWIHQCB4KITBTng5SZGrHdq
sBWhV6zco7ybOIFBbzVeEIHsMrBM4cih7UV4IzGl2Scaq9swV9x5k/bBlAAl/foyLnSNy0CZBYD4
gCVEHnu5jGxwie2OJppuo33RHb7e/HVMlwLkjjeL8VLL8utuS2mmTAXwWEHIuItl2OQrP/7884bw
45VhGFoy4/Oje9T2fSYxXbLPCz5WVkaG3Qz4fKfs4q1l3n68+PV8XAEICwgGhF9PCMUcga1P4XDU
qsMQ313f+xUFXXxe+PWAxoqGyMHnAVLiuo9m9gjU0+siVjYIob0OBwHxJLeIy+O1lRQDlVWthmkb
+cX95Mk60VfWAAEgUsBtxkUQm3S7iul0nBIVM6aRHyuGz4p6M4CO9fZ1QAp8XZ7MQQfCch2WhwQC
7rMaFnZAWeDKBmDWlnH+fb6PZwaXDapHE4bvt+pzkZ7KajenEs/Q44/OwqjDIURHAD+H/yHtSnsb
15HtLxJAiVq/SrKdPXbS6e0Lkd5IUfu+/Pp3lJ43bdOChWTuBS4GE0BlbsVi1TmnUGY84wHmUrog
FdPpKebtdK2RotgatZGErO44ejxX9UHU7s5026+4W/pfpTFJBBP93F0yjg39KdLQJso0IfC5ybkj
wPJ3Y9+ra3ktBU8C4EmzB1GL6Bderd7gQ0Sh17ZG70HUwOntG3dyum0njGyH3N4Q0DFPvoPAnjxG
WV8MQHFPzQM0vWpf1xwexG5vPcXUqJub1CpCzynDho6lFdikd9PQycZ6y2oybuTItQPeynTbJrrY
WVaehAXphfApYEJbwSP+wxhEf2CD9R0iYoNvAZToS9K106aoHQCsDR4QfUiuJq+apE+hTnQHTqnm
N9XUFEGlmc4XkYtkA2FTcVvFsgkqkdSHIh+nX9yk3W0uwNOOU6j/uJEuAmiVkW3FqiIAPrV8Tl3J
gypBSyQ31bst9ERqvwGt5ifpHWeb5rb5NNBi6n2dWywYx9x+tL1J/xm77iCDIhnLA3w/4YCkWJ3l
a4x5e0jBSQhz8R+NySD9c3mzn29GXPoAFCIrhw1/1qGgmhKzKbrIfKKm8DO2NaMNs39etnHuGE5t
qBu+b8uqAuDmSY9C70GU7/ac+PycZEKSA22PVD61C6ZIng8OfbIHSN0GOTCgH/j9YDzMhPMFiSPN
zKus4Vg6jsDBNZ5auTIC++y0YgRHBua/H3mEDiQvrg+W+TRZvxOX+pWEXm8Mrs9aKmjREHKXoGrj
uXiGduvQvaNMWGk+xe5zP+woexnHr64hP7Cp0A4X8JrZjZ6BHOwuMfoe71+wE6EqV91IgHFl9XJ5
Vc6eEnj9gD+IVUcTr1nn/XTSyljELTS/6NM0ULS/gVrv8FCaaB34IuPfl00tbWDAKwG8BdYVFXfl
bq5z0jek7fUnWn4atH23u/x5tW8d7hho/+K7yPvCY58VpBJjiHQI1eoQdR18b/wTl/0ONaRAxDee
+8uob2R510O6VqudTVHcDs0LaCp+aVebKXvSs4e+ecjKn3TalWIl6FlyD/9+GdqInE7yVKNDBbpF
4EKQ+3LyR6Aju5XQeWlyZzIrCLq4biH2fWoisQeZyr4ywIi/IuPttL88uWqnh7fJRbiAA2aj1x7S
3qffJ6QlBq407HlKAgeanZmRQDDzky6vkqQOjDEJS+3ecbfoaBd2/TYp3K0e/WZQkuD59zy7Mqor
bS0cOx802gUQVHSAHl9gADn25No1HmMHIqvAj91qJYY5P+in31dcbqF3kawlvj+Wf3rqbEyj2YzJ
tdt0K4bWBqKuXsmoWfQwRHE1dUYQR2tSQ4tDwTzNEnPA7KnrJ+b6PgdB8WCa+V6W43NTFNd92Xyv
hjXcw5KpmWoI7+iA1KKCElo8vljU5jaUiPoHu+G7ukIBt/aSwDD4y+V9eX6y0BjlyJaSNshZDLmx
BLZE85XiNPf8tlh7Yy8tDjK2gDTSGfWkvkpjr+9NFjHrUDpod9U0Pnm3owf1HZE42FHoc4Wa2OnZ
ygRa3IKmah2EOfgEXr5g/QaH5/JULQ5j7tIGjRkEtSo0T9OGcYrR5fLgVSKAKKn9braBjmHM1wg6
JUFtTs1K2eg9xqxmwjAgSVp3JIxl/anVhpWzco7jUOwojzDH6FxAN4l1iFwWpDPUHO1Fafncgn2K
PgNdG4wk9+v0K3U/v3sKZ+4ytjZyB2CCKQvl6VKAkWSTQ8nxcvI9fXv5+wu7+eT7ir8RvBnscsD3
tRa9GUITcsFfLltYOJsnFuZfcBQjOVHsRbyBhb7a6u63CIDXn3KN7LCw0+ZWyggqkJTC+VQWqGN2
Tty2JwfHeUzE4xqjcGmW0AIEmw2nEqomSgpH4+ga1NKOHDxaBuhpJJnry7V61llVAEnhYyNKloX1
hdYQhjFEU4YHxI9kzAPH3uvlVkZXdbmyLOdDelN/m/n8MHrmnUFM4iWJ2QRM+Cbqrzn1y3QF+bto
AoUOXAFkoReksDJh6uU0AYq0w/Oti6+idsWPnW8ulDTA/IPwo4OcpBpLcogiFDS2JuBC7UCvtrH2
YBmHbHinWCpikVM78+842sQV9tcUx/b0pEOX6hf6Tl8+I+fbFwJlSK+9tdEBPlzZvlEuaRRpFVRB
ygDSsiCC/W/fN05/fjm4DVIXtfMUQ4bbgjpWYq65yIWVQJyGejLU6N+ggacmhkYYAnL07GnQJ/5a
x4wdUtd5TSBA8CXtBNTWaW5A+AQoTj9ttWk705t9Txq3TGTXnUGCrtR+V5b2bIzup8vDP9+IJydL
vSaqyul0kg9wQVH56GT2KyR+b9xKbC6bmQPS09zNqRllFccKONl+xAGeulsKNdr6iUT3hieALlxL
dS2aAhIORHQgsKgqrTsZms5pE5ODHf8Z0y+TkYb90O0iji47yUpO6nxlMSxIjc/EDvC41VscVMUa
IowZOUBZP8zIK5tDcERXa42pl+0gsgamAgxNT3GyTgqVMGI35JDwne5EQS43wnym8tflVVrcDHMA
/x8zipsdzdFojaYmh5aLINWi2s8sze91/vp+OzMUD/2p5x4QZ+UZw5Q2LyP94LhX3AiLyfc+sK2P
LcwjPXJKFljOOnJ5+qFxgMHNrmoG4OXKKM4901uLif+OQnF8WeZNWTrBRmz6zhima+IvS6sBfzcX
SJDtPHuh8xEZVZ0l+mEyX83kDhG7163s38UhQMRybkKFPJNaf0l5n3udyPRDkXR+d+Uis3d5pdcM
KDvKyEhspU2tH3rrS7tt6hU5rHOG+8yc+TeAt78frbOZ2FVptCXWuc5uS9SPmxbXKXX6r07ZXdku
+MJTtmND8yVtnVBqIkTovyEQlCnseBObYH3FmRcIOYSCIkVbR2ESFyuQ6sVJQDpgFkrBHKv157Gf
osoqPP3QiY3LQ/AoPjDJ/76v+nCeTeXIYls/RPpORtflmkdd/P3AyID+gdT7WY0LVYmEd8zA77df
3ObTy+Vfv+TbTBf3I/5BwKXmSuzJS8Yq48YcQF5PgxeM9q7txabvu/CypaUoEnTzN6Um8OvVlJfR
1hbl6Gp4MEd57XjpRs+s69F0g17XWn8cQJZ2zZW1WRzdkU3l4rNSt47GGDZRIPM173rKbg1a+k71
+/LYFp3FkR0ljJHMTseknMhhzD5Dr8KyvnP+gawFRMj+zZ/y4Or0usFGgw1kn+7bfrxvdRTFCtRc
2Bp++q0gpQYMx7bmPXl0sNO4ddjYjeRAhijMrMc8vnPKTWR7oTsWmykvfA6hyaz6mg+fC4I3wPPl
+VxaNwvkGpS/UZqGNt2p/YagWTMUejCfFmKyRy/2iYtGQrvLVpZ25NwYBWVMgBVs1f+aaLqDqhRG
2Yv7WD5Wzb3WfarFJ4jDbEi98qw517eGszy2pjhjWVKGpmWwBobnjYXmCxHEZgazDBDDbHRSXJdW
d5VHRehWVUDc6fswJGFT8itC9bBNp2+8coOmLFfc4zkv4/R3qU58LHgj6LzWTpyjYcRvyq5jB1m+
1idolRN7PtHlhq1xshdX+N/cq3GicI0oYiVOpmGOYSHMz3avhUVUb7h0V14Aa6aUw9kAEGsnMQ5O
M26zfl/0YV5e0TVa6+JleLS+qoBpn41TSV08xZkW30t92DK06ijS/E6vmD9ysI85WGjR+GRlybZJ
sn092DdjCbULmW4lr64qUCGkiEOKrgRSDlVQpmuC8Uv5IjSWnfH/2O6Az89zdXSw+6jwaunNWz65
yfMrx9a2unndog9YBUZ8yu5EidgzQ7cQlEAvn7ale+zY9PxyODKNlrWRje1PDlW9iW/kWjuMxcNs
4Kk9Z+WBmlFcvY16rYbnAFxW8sdDkJ6mrR9JVPSb73R4FWING7JgDxhfXEkzqQXYBGUm47jzas2T
SIqwTZxvyZ9i2I10a+mf+BrIcPYMijfGY2rWa6QQlYN22enMiSQmni1SzJw9/qncyZfQn8nc6Mll
BEytLg0B1dwO2ri9vGILtxrsYnjwEKjjqs0rwKARFUsFOXR8Z8vQEgGNN5dNLGyKExPK2UTitLNa
E0PT+izQyy9A1r1/251YUK7NiHSVE6dYJwcKQlCAgYZS9z+aUG7LJNP63hhhgsXPdX0TvRslq6Ox
B8CT2NU4QI4qB2twzpNUJnhTSyPspg0wMeHlZVhaaai6AQA6E8kBKz/dYU1niTb26HTISvN73Cch
0IG/s1WE3qIZHc91VClQn1RzxrISskljZzpo3o1n70ot8ieQ/i6PZcHdQ9HtnxFlNbQMXhhF0eng
Omhcnjc+i/xBv4ujla27NhhlzpKsz6QXmxiMuRF14KXgMK6YWEimoNBCUPMGQnque58uy4ACTN6Y
3nTg+vU43CDk6j73aw1LFscBuCbqFDNgQyUgiaqxhdOR6TDqu6raVdkO0J7LS7IUT0IaG5xvB1BG
KMIqcyUJrXEdjeNBGsYVI9yP4vYRPfAQ0zmbLgfeXDd2ad3+aWh960gz6Ko0aOjaki14G/wM4BSQ
l4IStarfTLxOc82Sjgc7kEkcmFP+/lDjxICy94RudoAcO+PBBAY52RTmjzohflq9l6mE7Q3lelBL
QNic2+Ce7gtW86JDJQ66+9Bf9L14xRssRQlQ6sabExIdUNdV2cEoJDcQANRGhDIdZG/lVUnTIHdu
Y6ptQXX1R/3BZolfWXvi/Ly8VRZOL9wQ1NcAHVpoVNkyI0bSgtBDbW8b96dTCKT/t3SlhL9wsFCd
Q30RIgEomapiYx2Qi1MZ6/Qgk7u0qcJqjCAO8yfLvQBV0w+MaJY0s4GBRZZHifsNaCDTsaXmwe0f
J/Zqt4+JDnSYXIPILM0cUJ7A/QBVspAnqAxTJMkAO7LemNZNnfu09UHmWNnjS4foyI4Kiq1HI3E6
EKgOvfvgRKXfxofLE7ZmQInkUGwCPorCAIlvwLBN1iD85+JgOD42BCJm1DD6VKqrH/UCYns5QaN0
IyHoNtZWfqG3kY+Kd3pHOfJEbKrLXWnnr0bd6z6ejkVQA0vge6JbKxQtuF8cY3SwhHoLsiKmEtyl
FqO50HrrkDd3JRp3ZHd6s/LEWzaBO3cu2oParXiltmk4UAeFdbDr4jUx+Z3r5RAntjYfWDdgaf/f
jOKV+piLqSEwE5nQunX7cPhAPhNz9c/CfASOnhBp5DaRbefWIZGfhs1gPF8ewEJIDznEWbcNhe3z
x1GkTyLKCt082E1osVszQpCylfGtS4JVOM3imhzZUl5DYz3gqsAldchaw0+MwC2Ac11LGS2epCMj
yt5q22qU9ZuRJvhN3o/OxjEC0wPN5yANfRY42BLF7S4ScDhYa5prd4YzXl9ekUWfdmRCGYDTGyTT
yggnVeTuLbi1dWBrkKGuM63wCzMbtu+35yDlbwPijNuP0NMNBrxWbbckg73GDN069amJnpxZG9bv
x/5jwnR0iZsL92haoTg5ZywGzSsK86CV6Cx9dXV5HEsLj6sNNwHePlAHV45iTO0kTXUOF5r42mu6
Jh+ytHmPP6+cwyxv7TGal6UzN1YcNNWda67ABBfevAgW/41AOR8uTxmat2EEPNsBL59nqBBcZdoG
xOzcH+yVN8PagJR9hp4eKYdWEDBnhYsM+EOv6wD27S4vyvwR5RkPEBihzlyunBWdTjcXJMLMJqPS
PETxc6fFfgpqMLd+GPRz4e5juIHL5pbOzgw9AYsMkQfqlqfmwPevPAiqmUCeGIDgf7Y7LYx66Q9r
8JD5Q+fj+mdImTwGbfekNGBoBBfvppbDYyugGheL5HOKbEbolnQt1lnc35AAgIqoPv+rnNPcq/si
HmLzMAx7V2yidiVmW/6+iTcqkh8geSmnM4+HWcRqMg+W2BWJ7/Wby2uztN8gSwgPgAa0oHnNfz+6
yFA8L92kKIwD7bdttkVJIk5WMC5Ly39sQjmjiej7BBQg4yDQwmEKB+MmF+BFrGyypYmC4oMOTQMX
66ziAduJQ7raMIxD3JSVH+l0CrymfCcoEC+QGZKNQB0SpChLqNIJjoXncW16xR5gN3BgmyBrmh3S
pdvLq6Js5L9mEKDPmRaIEKsEwk4WzDXjqNyjfaePB6orDqZ3U41OYDqfLptSVufNlAUrM00CGFDV
lGMzGjMcm/0INLRv0Pg6E5ovO+9aJHwlnlb8zl9b0CRFEmEWDFDDXfz/oojKDMOyfL0I+3TDcbGV
2256dKMVt63sh//YQuACOhLWXWVOQKis7Ewel3u3eSFoLm3RD6zRG0/5PwbmH3B0cqBNZ2gTk+V+
qCFS1N3q8ptJtlb5u6Ar7nppNxxbUs5oyVhOGMG0Wc9xHxYdsNtb1qJGurIVFu1YaK+BHQ4gn+pr
StaNKUc/ij2nVeI3PbmKEhbaPNtPpnHrTWLF3uLWAwNXn9kt5wgdzRYJyTuMS9CfGfkJ/BHK9j90
/vPyDj/bdaCtorUCEvGmjuyx6uLKBm98C4K4+0l37xz0wCUTcCDJc8/aHbpo3Uq6Vuf5+1Y6uomQ
IseWc4EcBvsXOB01v5i47TgVGN/ekIO+1StbD/Kamle57aS7suP2RksyHoiWZddsdJIgH6v8Cxq6
dre97GWotZN3Iyh6tZgpn8IOvdmDDFIYAKAmcmtMI7hbUNPZml4X2EPmhGadfIl532w8YWuB5G7n
y0ijIaHSeO4Kh2/qqW58l1X9pjNnbFepgTLANMNH1z7067M7258akd2Nk6ZtUBNrHxqZOt8StKne
yNx6HJvGCAQ2eoFCkZ4Etdv4VfKcD3c6FLSr3Ln+IjaTsK9dpwwgD3atJf3B1ozrqEMCigow1Iqp
S314ogJaq2kaQMw5DSKCa23CNR/GAr93GLhEcBCxwE3yFq3iW8eXxUh8w0j0QKRgnzmaS3cSXNug
m/oXqmlNqJXUDlOvLrZ1N7UYETeCqKmsoES9dWdI/inOJnsbaZMb5E3thiCk9iDL8d9OkwxhOWbJ
BgnaDFUyqgVpK5jfRKzaat0sQDfgD1arybAWY+6PtAIWvMAlM0Ax6Son3u88sjMkh0ZzS4eC+bVr
iuteonF4xZkZUtD//JK1qAIl+rgr+qTaEhOyc8KIjGCwRBSQrhM7PC8s382m5KpoJ+ZTCyOUNtrb
x3aShBl+8ld0MhI3bYqen1XrtduIUu0RTV8E95k7fSEkAuhMi+xhV3tNtSGD3d16tShwtGywlORk
XskRRS/AEz3uQ5oy2tcl/TkOFvnmNlZzXUrZB6LPCuSpKb26fA7fhLCUQ4H7GTcn5GjQ8V5Fr00M
Sjqd3mV7UVd31lD6hvAORfettuw7y7J8mWuHwqZIuz4Uzg50513Dmqex3BEyhUafbNBl2k9tiR3A
7tMKrRlqNEGzwO0TPbYQUvhjHPbgl8U28d3hW5v+6nXi9+YQTHAv2U3R8U3r4iGi3/P4gfcWHBw0
+NgnDsAyKx8NYflmvYsMlEtN60kf1ppwnnnYOUIBeQzuAbBbwFxO74xsTCJQMwdUXItfFC1r0i5D
hucHFw/aquK0EtnNLujElnI/OQ3Ay7rTZ3ve3hkt8UccifGd4e+ZEeVqEprJQPSAkdr64iTPtfNt
Zc9gQs62zNGEzVfI0SVLGh1lswjfTwXye9Grt3bnzbNwycC8YkcGUMysmdFjRQSc0uQXa5omZ3ec
sgrKk8QyYxPtJjGAoUKQ8JRboV19qq2Vo7W21sqDDjxku2pHnCygZYKiKfyMkLDWflxejBUrKm6q
yKbeTlEe3ceAipTQsfzM1h7bK9OlorxpY/W2M8FE+Ud3/Ti/09rQcLeXx7FmRDmFLuAlVjJizRPm
RxSEuMekAh/7f5wt5WU4pVktvL7N9qCNWDIwc19baz6utq1Rj5+a0S/RE9cSkmR7WRETMEYtCxDZ
FLgxXbpB8aTzUckd/NQhaRAPmhUSpEWRwkiSTVbXr2Wc/tSF+9WDzqt/eY6VrMnfX4YUKX2jLyMK
Pz1XmT6iL5BdYyFT54VXe0AxN4P5DfEFCNlonY0Kfr9Si1rcnn/7LxIoLqvh69hOhVHzONvbbNMa
26jbJb8vD+rtNa94C8j5QlfXgHooBIQUb9GVpdsYgx3vnbEE4fDW4Nue30V5FGTRFcmzbV19taqX
Xt6l7a09vLNJwdukorcGCrCokKK0rJjP3T4butpI98zZtxScREFXlm3JHR5bUJatjQfBJrAO9gkN
qwkgr//x+4qjQpzHTMCT0j2RXThNmq+v5baWDvfRCFQQ2eDmTdJQku65cSM8BF6AD0WEhjlda06z
tN+OLSmpmXqkHQTRsRpCmzbou4BSVx6AHb4yZcsDQsoBFWskmNSeshLNFa3Opum+rbdld+DWlWR+
stYyZNEKdLdMaO6C1a6ClkibNrHGnWQvbUS8+Ws1POXkVzs+XT5Bi/sL9X0wkqDW6NjGqVsYnaxv
4tTDW+wr+phCxOIDn0cDVrz2ULNFHez08ybjdT05BeaKP8vsAXfzioGlNT8OYZUTSMxerzzWIFzw
dr27GRFLV7vLY1g0gY7RM2EcWBs1IQMhXoNlQs/2PRQ48kAb/JyEHzAB9XsEoCjQnuVhUrNwC8dD
uMDZw5QeCvqtMt6Xt/zr/49MKI5kaMioxd0c60dhHPkAHX5kCLPcA8AHkFZWbtc0n0RrejzbA7/v
96zwTa+BM1nTCl/ar+jMMTtbChiAKvSKlh9t7Ggy20dI7hbDNbWz4PJA3rhByp2CctE/E8qRqFuO
27ONMqifxXZYA1l3jf7wpl8ZTRuKHg9DOmYvfYbz0kxFfx/bQ3pljX0dGoAx+e4oXX/SxXcHBAZ/
spAeKmtBoLcCLRuoKxfBWA7RBvkIe+P0rRcMLhtDpzdb34Ogi890Z63n1dqkKWszmMKMYD3b5xXW
pn5s65WM8uIRgWCUAew+CIFq/cLp4mSIHTfdS+u1GWPfzq8JhA8uL8zyKP5rRI12u5JMNZtgZNJj
3bc1PSDcfKfEwN9jAjF1G6l99DpUSyNZ1SKeyEWGjGjnP5Jm7fKY/dH55vr3feUYSsYaWdSIifA6
Rv1qcLcs7Nsb/SPPtKNhKNc6oazPwRXD+yP9weSd5f25vBYqUEKdJ1V+NIvzvhxrLd3HLL+NUobe
f9NmQr/GtNRDa0g2DjNuYkacwIBGrLCRBzPzzeUfsbzr/juXanzp0LZpWcEQG5WPtpD+yF566500
1L8DRc8Q1BZm0r5axmBcm6rRzrK9xZDdQyKCWmsdHhfHcWRiDgWOnrxmEhtwzVW2J0huDUPrM+cG
Pu4jDvrIinJTOlJ0EF/CQLy+DKosDbrI2/G1MvniIT2youxvg48WM0SB6ZpCBC79mtD3UlgEtON/
l0PZ2N5UNTWIzdk+QyNMDzoG5o2Xf4rFyvlZMaPC3DI3hWd3MAwgVx4G9IKeuPRN48dA36chr24v
S4lZUWXQyt7EeCqwb/kQ3ZWT9vMDx+TflFnKfRYxyLvWBcZS6cWmixGuVlGYSvd9UKL/jOTfA1O5
ZFKYSY0eD0w9v58mDuTKJz1aqVctL8s/G/PuOzopdtw3FPC8bN8Zti9BytGcgCcjlMDfSUk4G818
Zo8sRY3Ni1FgNGz6Jon2pZmQ0728LstH5d9glGPPHa8atRYmIPfW+1pVPDW5c3XZxrJreSPWvT3B
lbXnZIrqUcehr9PN8EtU22ZNZ2RpSSDDCECMN4tMqG1pWAaZ49jABo71HcsT34gevGzDk7XW38t2
0PcCmB/AP9SnduH13LMzFyNB1aRtgQG20UVxvCuiFQDo0rIYwA/8vyHFg5Wm1rRWYcODkbvKqYPs
vRr2b3vr2ILiw9CzaWj7HBY86wZ99BL7Ayfx6Pvqi5tVpDcyA99vnJ/E+ELL22qNnzxPghrGHJtQ
3JYR6WmBYhSOR77tUmS1Su+uhr9vtW94ZQZl++vyPl5cFOhZoDgJcsCZxOSE2kXnoDa377ovVmv7
ZrZCWF6KyxC+AgIOsdtzaRGva7Qo9dJ8n+mVn1u7TryKLg5b70eWr4UUi5OHmi4YjADX67biKfte
d2Np4UFpOLeyDtGMSnvlO/pqGB/ZykeG5lk9cmKg/hS9NGAIvaIRHw3T5vKqLA4EbLH5AQ5ZObWQ
i+pMOXm5ne51moeM8iAp9ln2Y3T6QOuvNPH5srnFTQAFLqhfA+sByMfpcFCzjvU885DfQb2PvzjJ
yiZb3ANH31cccpzaNGLZHE+icqUFCJEGbxuXj8UatWnJKwOa/9+BKKGY2UJRD41X0n0eza3Ln4gG
PdR3qun99TJHRhQ/ZkSupwFwlu6rsXrpuvohGa1A19ceTLOzOvMEkBIEaJ68SfWfLgozcqKDA4Dc
/Si3Mcqs+S8ypZAQzX3hpUFtZZsxZitPwcXL4MioslLCllVldHNm2duLMQ1HDgn8LLRWe6EvrhTU
Pilg8yYwmcpRreZWQt28wxv9wapRFNxF7cohXRyLh4QJCDYWEhrKZhjMJm8Koqf7DIUB5t1VZeNH
6aO7JiizeHqO7Cj7wbMlIqV8TPeFFnyJ11rsLX8d3ToAjsXRVGlihI+sdXmLr5f63WCOnzR3XAmV
F9fC+2dCWfS5Y6deigbv/6+GeLaaO2mvLMWaBWUpSAcd4KmAhZgfUmvftXcuW0nDLZvAKAC6oii+
KxuqdWRk5lqX7jvvB5Gfe+jfNF8+4CYR8v2/iXmpjrx+0qc50/Q+3ff6TZy+rnb8XjrxUJsAxhJi
z9BDVGJKTUDA3+WIW8eGXNtozTFOXujpn0frT96/iPLBaj/y6js2qcwaUshaIyEDvY94eaeXVZgC
JAIO3E01yJfLs7e0QIhmARXCeYQuoxKc8VxvOseZEJxFgJaUr7SmPmqel40snRaKzrzAJAF3d9aD
3qX1aNc5ptBl+YEU9jV3s7UoY9HG3FMP3SII8hbKZrZ528aQ3032sW9Mu1W03dLnoZAJTVyC4sRZ
o7gm7Qw8kkS6t7xPVvv4zt5qb7fXnHGZ6Wymg4DsdBN3qQuFwgznpE78FJrfa3WDpZ9//H3FmWhD
kciEwxtaydbNfMCF3rfC4OWCQgRxoJkxMGN5T38/oki9Fnbf3Ast8R33Rw7q0GUL6r2hWlDOBJVD
7+rF0NzH/RUpHmzvpbqLrd1lI28EoOPrfeYXoyaBlQB/HjB0JdAHE2H0aB8192WvP0J/bzsy/kmn
2S6JX1P+7Aq5T8C6QFR9o2mfLfoNcC/ht6sdlc4SjvMPMRH/48egjGSofQ+TqM71wXHbe1Z6h5R4
r03GWj+OmAmamdyhx/b1YJpXqeQ7pyQ/qIghPT/Z7UoGQnV+bz8DpWygv/F7zniibu2VgPDgZ+i8
2wLNv+tqU4TN2L+g/xygSzHK/q4FJSE6QVHo8mK8JYNOFwM8wbmBHti94KaprHtOWQLWZ1vdT6aJ
13bXpjdOnd1XkzsGTsR2mq19Lnju3hdjfcOk9b2i3W+TV7/0oX3pOBBNkceeiRulPjNS8sD0ptpW
qM9u2Ng/JYVuhIkOtn3UTGEVadfCmnwxDNvcmW6oNz3gOgscKHYlbYQ6xZDtWujW4n80vjl6t+WE
hrRR4fx2KeBjnS7DFj2wApdH26mwdhGAll2M0lNd8i2R5NozcFWQ9jk1HBFoTvKD6+0aX1U95nAf
4HDOUY8JuD7EtE6PodeyibpTUt3Xn1N+Q/kKwmH2oUcLgr1ovLVwR9dSsAZh4PTzJCooHerIOGDD
bKLJvvYSL6SjhuwEci0UuMvLO0AZzl97kK5GhQ0+/awHcI9stJ3r3DgApym+4H16+fOKS/nP521I
kkL7DVh65cowqsqbRj02Ds7I2WcnHeimyqs08q3R1ALPAj7vssHF8SB1hLmbAcdq1NhPWq6btDag
pHbnFA/WO3Pefwc0S+2ipTjuWmu2fxQKVWh+kTUpMQ6JnoalQG/c37pcYwgtzho4O6DwEsgeq1T8
ymkNLettzFphAcpsh5SRrRk/0nolr7NkCIIbEGjBnUvgB09HU3e2N7oRVr/tAPeNrfjF6I3aN3Qo
u9JYb1Y229LmPjanXMGNZdkybWdz1jfhviTpliXbrHuh3tfLu0AJud5WCSRoBESIt8BJVO4YHRTU
mHoaZMzar07/nU3bKlp5OyxP3T8TynVcGlAPnTqYcKrryAPu+dqsr/Vo5bZULoezgSjuQM9qV6Y5
Zgxy7tOw5bfAMPbOLgJ2+A9jK4d10dgcQOISAgtGPaxFoRkN1XBY07IZr4mdWM+S1A7oqal+bQ0e
lHrKsgcKO3Yk8RkbnJUfsDinaNEI3hrkuNDu83Q7lq4bM+GmxkHn7X1ZxT+GmkEdCEGh37G1zbi4
R46MzT/m6CTzEumgUUvg+apN9SuTV6vw3Pn0qL58bt01SwRBT8dShpNayZR7s2/trKcoekAJ+wO7
/Oj7yghQ5EvzlEjjAFEFvzZ+VdnV+AF1TZBG/41BceDpKKfa62ADhfIBSPbpC3a+4Ud59+V/G4yS
TOha3kodJXgoljk7iIT4ptaFkbayw9aWRLm9SzHIoTBhBf4dCPvauWLZWtlqcRcj14/0Dv5zpimd
diMtOnTjwMYK+T0oGNX9sPbcW9y8RzaU2XLQsUfTPGvWafwuhm2jX7Xdnw8sCHpl4sUx/6uGhomX
cSRHMVVGcpOxb7kZ+aRnK4+axXEcGVG8aNGA8oECHMZhPZLK8+WwmXkwl0eyuOhHRhQnKtsySqkF
I4a2n/s1vp+bDr4DOoAAWgeaEFFJD+jt1OHpZEFGBNWq6rUna0HH+QDQWp5A9hOSolBv8Oa/H7mq
iRgQldOgIDLcgnLkZ81aNmTJAFTFwGxE9gCgV+VYMH0cKi22QEGVZOMOcSCmFa7e+aGAmhiIjujt
ie6fuoruKIcBdfYBMhi0GPkd7/UXtGKD8meSP3nVWv+w8zgDghsQZ0N7bcTT6J95Ol+c9bEdt6l5
KJtwir9VExwJoD3f0ajzvTuLEpxk2IB273mOsq7QxDCqGvPA7qGvB6LXRz4PSWCPQBLtLLU3NEbd
WaD0QJzkFrSqqH7+wPdn0SfIA2D11RdwlXXMApfIPNRjkHS7xlh52p6fbswLBKWQ/XrjniphmHCS
wZWesA6lAw2kq8iGAu+KA1nYuTpa9qF6AykNML2Unft/nH1Zk6u4svUvIkKI+RWwXeOuwq75hai9
dxWjQIhJ8Ovvor8vziljrrnuh9OnIypaaTSkUpkr1zJKULpXeLIFKpPqE0+c/kORsb7yqpijwhGH
oRyFHsaJGgtVIWNmxilU226aQQ0U6aCDUbhogPqU0kJc8lIZOlqR2E4kN7V8GKAxPfK/ebtygJY+
FHkfvNTw6kAycfYLoDfKI0NXSLANdbIrE7oSaS4cUNQN/zP+HJ8ylmPUEgqK60EdtsDYbmQRu1Qo
m3AtYb30JVOmA3TOSHkgaX18Og0+CrRC4e7S62Hzq63k5uJdDcQoRleBo0dGbnanqHqRlkmfaYFi
v3dBW11+aCa+eWxsCNMDNzBbCCgrsimXogU2mKX7F/3yiAuEYf8d/4TyCKhKyxS2BqLY76G8Az+s
68iVxV5YAnAB6HSi4Zs4G2ZLIIwiiQ2114IMZzL5qPW1F+zpyUeSBM3tSGbAr+D4H68xaSR633ja
BUq+ZaBBTNxkLXd1+g0wATYYE7ViipaN6RL4cSlGcZh3XIdaYp4+h3Hq1c1KAHR6ImAAMwRdZHT3
krl3tNB3o0tL6QItL7e4pLyqRMPVNrdXCjhrdqa///gQDtZ0FZ07E+6fuELxNWjvhsYVWxXwWVwU
UPCjr3NKXc3TCo1KUeQoaQcJg8IXDfnTofNWM+M/58/fmplp4X58DwVXxmCkahcUDbplRXad8/K3
reWf580sTRskW0Ddhqw4oLWzLaYWePuPvG2DNA0sdMqUQFWkxgB49eVk4ngKIjhCOA93ddISBGml
xmwsrQkMc1egiOdcmRH6rLOnPvoc0otTF5MxFL8N1G61E7q92mgy9O8rTVCNV7EV5NmVVq9cJUsL
hDOvTRkS9AHPmQmhs0TztsraIE51l5P9RBFn88355Vk2AikUlFpQx5/X9Oo2KZG51psAiSVd+rrq
GrZ/uQmgqgBHwS6YqkbHG43ESofuVOznnD81KBkU5EFfo05a2mWoV8AlA1Y3qXAf20hFq+bAdPfw
xtmNxfVfTmlseSd8btjX5z/nNGpFBGmhvxs9Mxb288yhJZmFjg09l4GN/naLXffJBtglX+ufUrFG
pbK0Oj9tzd6PoXCaHqU2Gej9s22/CHRVVMnT+e9ZnrppkyHxeyqoLOKMyhC1jSCSH2qylekNHz17
ja5lzcr09x/exlCjQk0bWNEVuUMJBdRNlW/RX6ReKeUv3TfgzECVZCKrxzPm2FAftU4stFoG4Jxx
R+Sl8mF3fsIWF+WHhdmiGJI7WeoIGQjtjyxRbgFL+xqr3UIki7obIiMD5wbH0pzNVxE2ws6HAkbk
azy8MHozZuhrc3LQhqcos7017A11HU+hN4LeibZa+cgFvk/8gIlXDy9yxO1zjL0docLXWbQH6SZ/
6yztJi3UQ8arhxENrdpooplFu4W4IHFN8JqPpng/P8v/yw8Aewe04iGFMk8OcyjodT3FjrHFvqDf
atf5AvAi5Zq0r3a6aflVo97p2sWp9umz/2t1FpUWQzPUzITVweAumvyUyh+S35Gx4kSWjsNPM7PI
rkrz1kgHsw8q+80s3nm55SC2tLbn53DpLPy0Mv39x6GjQ2nEZLLioKsYhD9ufBl4Eu8tzBbkDCcW
X9CLzn2hYGMZpUOPTSJS7hFZ+9GY7xTH3iQkeofq9uv5D5qO1nGqdrKHlZ+qe4gnpqP544M0+KkB
bbGQ3oaEOK2uVVaCYuRa7alPoUqQrzWaLE7gRC5lopKP0stsNzhMS8HFFMmAv6Xhs74mWT3dSief
82P42S7Ik5DaXYnhCeCTbexbkR+DmA0lJSiFu8zpfKKsNGydbrxJOwMPrkkG+PTVpYk4Qfo2KgO9
fHZ66urpJok0jycv51fqdOamdIgBYnroj6LQN9t6ELcvWghBF0HpmsBRO6tY6smPH88dBkctDERi
iCxOVFRHyL7LdByKIN466sb8dgbUwzb5ihs89fWTlX/UnsDigfTF8YaDzk48Jh2sZGjwc7Uqdtc4
2RYm6qeF+YO+zDqU9icLqr2dVOQN7+KFwMvOAW7CRpnSni9EXGt1y6GLhShyzzxtjUhscRlwzwK+
OAGB5zCRkRljH2s9hrcGlyWqm3XviuKrjl/ijXT+U5YWQ7NRz0W3AUj+5qdf9jn0dOOsgDDAwcJr
otiABfK8iVMHAyQmyihoZUVZ+gQ2IDrDyuKuBzYryXy1vanHN8OCHHvWbpJiq5ByxUMvTd8Pe/Ms
Qmq2ksu8LoOKdq6aO0CgJwedOapLOLuKCrYWWCzNITRHkYybvMBJt25jpo5R6KQIUpK8UpkiTEq9
IXdWvmtpV08ZsIm/GJqa+sxx6ikaqdrEwvGHPOg1BPlW1mnxM/CeQBSOSuhJ36kCfjSb9UoR2NQG
FaP1pRZp4cqwX5OKWAjEkE2EKLSK/m/8y7wvVJMULiBOS1xxYGLj10p1XYyDS0y50ZQr07yu2dPY
qvgRJfipHvJic35HLu2Qn/bn0aaetG0xwr6Z8U+hq3csTAG70axtBFikXjgryJalmUVlGSBIVOXR
7zxdID+uWJqGqV0PUR3EuVdYAkHWcFWl/2J7/DQyffQPI2ObtXUiYaQgYAxzw/35OVvYfdgTIAdB
DgUeb+7z6kFrUYhmIjDcBJWqNT+0ODwGp1NSi5xAnmMnF2NYDBxMupFbd6/lSui7OP4kuoFSAtj8
ndnhEUqYylRg/JC/sB25EOiKoA31Fki44kk+bawTpQD0mQOvnfLAaeOtScQmMx+6Nce29A24EACF
RO4CsdM8tOl5XSFZxoM0+my6xG3kSiCzZmD6+48tRLra6BA98YCar5X+7aiH83to2uez+GK60f7z
AdM5+TF+WndxbzQ9DwYWup2xk6HvGLeEv503s3C8QVYLlBJUVqYmpNk8lT3rSmiCl0A2CvQACx1c
bEUcoLz4Gnb2mxI1K2dj4Xzj6gSQkPxDaTHPi0ONoMwbWy0DoyshfiNR6qki61ZxwBBw/tOWVggV
VySuQBAA7ObMcw0lr9JC0ipIWn94KtYa6peGR3sGuHKh1g6l19kCOWGWM9vEKYm4ytFOx8CT0sZr
HTtrVmbusIiHLrQTbLOSKDdZr9/zdg0fsmACTEYohSCKBWaYzJyhboZq3EW0CciHrG9AhnXxMhwN
P1uGsYKDiRMM35p+/DiS3b8YHpUQMNxNOMh50dvUNaR1Kgwffejtu6as9eMu7Ffc4QjFwMECpN3c
GYI/S6niIW8DAmpsgpp9XvrWGn5raQmA20YfK1wiKuDk+LBbCVG6qmctmj+4l23CZE2wc8GboH6L
XD4yC1NuerYIZZmwuDXCJhjMW8lvEnk7gCNd98+vxdJcAXeDbC6YsQC2nb1WnAYI21TBXIHXCSQT
XzX9AsHA5ccai/0fI/bMY3UAtJRmh7mqjbfKa4uVy2/hG8B+jyc3yKOncz0t1Q+/K6F8IVqi1oES
7lLqiTG4eI6Oxp+5DZUTm5UGxufNjeI89Zo38hUXu+DT8ahHvxIQcibYJWfLQGPE79LOmqDGCgt1
8HX6Vhd7Weyj9vX81yxsXMdBURvo04mIbJ7tJLVQW1lwEbypTpAPK3N1OjrABmgnAlYGnNQnKbi2
doyGJkQPAGmur8JmJdRcGB7hGXI5kKfRJrzJ8VKrIzV4XEgNHjxyBcQGzc2ls4N89iQCbkEhBPIu
s63aEsWSqDUBYBJ93XTx38tHnyQhAGFBlRlF5uOfn3dVo6ppZwTDfV7/CvlKALIwOxNOCQRduK/x
hpptVF3Lrb4CxDhwcrrVivEFArorFaZTr4S2Q7x2NUSCSPLO03dpYdSJXqhADaJN2PDA4xqKK6Nd
idROT/SkGYXKL/CJgJnMucaHJG4Ia3s1sJtok5ub1CLbwlxjel76FooLdNIshnua07VUegU6JaWi
ALH0LiiQlWHDh4DoKxnPRTN4c4Kh3bIQ2c62VBmZ1uBEIw1KtbgiBl6CY5T/Qo4Vkl725dpkyKzq
k5w5XmJ4DsxuDduOwIod1kpguYV4jcOX8xt4YWEgN+A4Uy5Am3DlxxsYmkd2pVbcDpKueW6zEEY0
11GV5/NmFjbykRk6M5Mb+sCsyg4YLV11dDu5siYLBkxUSZADRKnitDkCvSgO+JxxEHXxhz7RbOX3
T7N8/BLACQGo758sGt4y0zT+uJFC8HabRUmNgOV/ombL30h5J+mWjNtEfl88VVjvSQiRoHp8UlWG
lk2dZJUGJNaGRDdpf3X58ODgh8+FQM+kO3L8JaOhxWNHFDMoKIhJr5q1bOnSQvwcf7ah7ISkA1ET
K1APIsxctAWvxB4Lpw9hDZJXwJABFaPNlgLyqk5hlZEagIbK7aHjmIHdoOLMU/LLpwrgLcS0xETb
BWCdx1OVZgqrB16RoL5Ju8dwWCkzLczU0fCzmepoBU74rCZB5lqhmwrv4oU+Gn525LiWCMIkhk8M
HwSvSb2ChZnmeXYkIJcJ0AB4BQG+mYcdVdoaYxqlY8DafWs+6tmHTC93Tri6Jx0XSqck/2ypB4V3
lVIKQI7BqlejocoabnS5sgyL34E3BaJNFTCoeaQW6yQbzTxVg4aCq1wGEj2/Vvd0fjEWjUDhEvcf
wCInHa1cs8FYL0IScPYwGl9hV3jom/03NhwgDgFpmyB7x9u1TWukCA3AAk16E2UNGiAfetpcfvqm
PAVCKpRCcDBmSyJZFaZhBk1bUnyX9C6Mr0MFiKvn85+ycDSOrEw+4Ie7JYOli7KKSaAZXyUBzdz2
/PgL7hy0quB5NECvOiX5j8eP8xTg8LwgAFHv9fRFqa8ddq0No9sYlVus9R8tfQ06ypEAmUCOJ2X0
PsocK2uh0xt2BlgfndehXdvEC5VyMC9MvUDQ0EWlfF6kCjuUdysmSEDJ8Fv0dNMyUPGPIb/KUcSO
jerKlvrGLM0NRXeawG22sjEWdjiaGCZKALwRQPo682ZVD6FjZdKkFcqzMdxr8XXeXZ9ftaV5RDUB
6X40ik1rd7xq0IDgShHREXrH1p3WNb9Cp1t5Sy1cLgA8IGM11StOYdZqqJqRyCcT1W/KwDTjFG4/
QIfgcrASCBSQPwZOaYq8516nwSoYvOrh/EkJovvC0l0ySLDmaYnHubzckU60WdMzBXmBk95hOynw
yqhM3GQgxzY6JFCSQ5jE/vn1OX3zIqD4YWV249hlohiCGiRginHPoBfSFCBb7z6VpNmZZMVFnO63
f0JvoD4pEHjWvB+yESISiYzHIG05KuWqp+psQ5W385+0aAUsF4Ct6rjnTo5VDNYxlkO4Vw2VCDKf
4yPo8E3IR0crt9A/BKbH1ym+57+WTmrAJBk4uvVgSaUuY4fQenXYt5E81ZAbJC36+eL/Q5ridL+j
zQMkxnAZ+OdJW0GbKUTPezoEfY5O+k2FZv4MtLUrocjSLE69C5OrxRtj/sgPqSnR+yZxqhIBLNaA
h/6jk/45v1Sn3gGf8sPIzDsYbVVzwQbobrfkZhT9nXEpIdCUUft/lysSOgCrz3cDVPLa0ayNIUDr
PxsflOGh7XYXfwVqAehUAW4Cse289DZm6LKq07rcP9hCd/EQWXHTC7ME+UTkmXFsptfFbJacWgHe
2InLvREWEP/J3Mv7k1BUBms5Ep3IP4Ky7dhJU2GkDK/gYt/m/lBs45Vjv/T7fww/z9JmYQVvamH4
mD5H49ZcU8FaHB/NzaDQmW6BOVQ5kSJRU1tl+xHsvxQ13XIlbF4yAIDyP/1bSKdZ8/mJWC6GiLF9
5tbhW1le/A4GwAPEcg5yj0jYzYG2Iym4ZUtS7SG86KE/nECk9PwOPY2dYMFCPh4pI7y157dwoUu1
UUu12hutFxO3dG5T1SXsrkgBg10JaU8nC7aA+5tKO6p1cm9pEJvhJWkEcM93fADJxBr77pIBQLom
OUzI7eH/Z7s1BtQvHo1qH0OsiJnMjdcQ3KeXIvoSEJahxwXoMSS/ji20jVKMhI3V3q+dX47jt61n
uuqFVPvwTLAy0VGAgQCpgzlCgRErqaPe4XudET8cHQ+XxvllX5ypHxambfEjJJd2jiqPhIW8Lbw+
IX6/Bjc9vYvwDQC7TyLliCHp9At+WHCYZWSlQ/i+ym5YCUjaVd3eNGsSmwvfgbICUoTINyOlRqZf
8cNKNADLOuKY7+uGb6FqUxhrj4slC+gKgo8FNAULP3OxVpzG0onsaq8lz0X5WF8cBUMoATJ9ECBF
MHziwZWwHNU8Sdh+CB9l6hWXOyiMP/EWYUMh5TgnX+LoBrKcPMz3TVz5oaG5jXJ1fistLDQ1oKVA
gN6cVmJ26FQDZClDY+b7Vt9y5d4UN07m52t0KQtWJuyKgXM34cScKSj5sdChqea53XfFHpKz4usr
c/6sOY9FC1AgRXoClAHwhscWzJaXFeESK6HdcPszTp7Q44+Ww5XpWnC4U/5jQghCRgNZzmMzGbLQ
0mhw5SlGdpf2hq/0ul81zlYSNGG7Vf12fnkW9u+RvdnE5TGkJyGiWuy7eNiYerMha40Ap/EgEHw4
6MisIQuJrtPjL+pIOspMWsU+rLZ2GLu67Vb6xYEUCsZAz0BEFZTB2ATHNkDlFhdFqJb7dvig9Gtc
a/Re+gYgcxy4K8hRICw8Hl/NLavNbVrsrYPWuI64TfLg/DosWoArRKYTIQ006o4t5Gk/ylqvEOqg
98dOEs8xSndM12q5S7t48rj/34w2m6gqQzeVMGCmZBsd+ljpAQ1A6soLYGlPoXaP6jrq+Eg8z4yA
8Y3b0LQp9pXzxQ7tWifW4vAoj+GNhjOPW+p4qkTeWcA4EGwoBxEJtAnB77Zy/y080LCh0G+PrTs9
2+eZL0Irxa5TtdjbBEJJ7ZVhh37Ev9I03TBlcGNUf3pOXC75ytwt7YOpRxY+YIknyc7jQtSjwfZ8
/NKcZ7V6ocP3+a22EKTA3yOYA2wAKMc5MaUeJ23EekS9JnM8tdQ+rCjbjUbx166o60SX87nYoMUD
kRGxVOA55o5Tb/DAqeuQ7Tt0s2oQblcqdaM5/2LepnawKV2EFPKcFaOE5kE+VLBSdXe2teukT9f6
o5fOzkTjDDZfDR2A8+BORrmSWhXumJbdAtmxSSrm1v2vul8DpywsEPJEeKODohqXvj67anqqF0A7
DvG+YfKtK1QfoaBLIsU1m24je+v14v2ANCKAnwgx8Gqfq604VaMN0CnJ9w4LCPZb+swh3jTgfyR8
Om9q4egCg2wgM4pn4+Qcjo9uJhkC5M5AMGC9mm5HL7/M0CoCDjD0ECEKmG+CcBhD0WBZ9vlT0nrt
Go3/Qt4VmUJsLuD2QPNmzKOlqByxMgJhcWr+jiyPyXRnN5D367YN2UXONqzTTVn8CkHve37eFrbe
keHp7z/CG2FaIEbVQr6XSn/fmL1vSe2uZOE1KFpWDtKcfnF6XcCWBdI5JHgR2mrHtkgZ56BgQmSu
gWcsSqHkda939yl/Z62zMe1P03nSEu6HZuO1a0dsIfpBKpZgb8CvE3inY9vo6IxUYdp8z/W/jbh1
tDu0YWysYRdWV1E/rn3qwnZEvDB5DDzNjROtd1E5kkey5/uofBxk7XFbIjHLvShjXm58mdGVXm1q
9DlA58Tl1aOjbUrn/fzS/oO5OM4FIjUDDgvsWVBlnOaZeGVlOu3F3iDNtaja2kWFyg/jZEsj7Ulj
dNvW2htKY+g/ZS7TyKZT6i1YmB/Z0DCkXQtfTcDcJ7Ty8/xPO/FDeCJPHc/TaqAreS5MF4GZNR5D
Uh16+WBqjjuoWyE2erwj0cWZKhiYpB0nmp4JRTVzDNBu7lshWn7QIE6941G2stRLn4I3zlTGQl73
hDPAHJSBxnaD8VW3pIMvC+HXf+rqMy5/n5+0kz01TRXBew2E7BZQ+TPnnWdpo8lCFwfTgxwSi7fn
hz85IXiugRcUy4JjOtX+jk+IUdBBHYXZHQztOysOidxBBa9X9qEB/iF95WZY+BYQRBpoxwRdBJ7Q
06z+cDu0VXqhmaU4FOJKITfq4/lvWRoeD2fdxrMZMI55FalmWdjpeSwOQvuONlrxffnwKB0BU4U6
lQNa0ONfP+Xu7cyk4oBm7T/NWsCx9ON/jj6bG94ys7USTRwq9umZ2kpm7yQMRD7h5+izGFdPm6jT
bfz2j3TYKx99+3L53CB/BIejg/HlpLKr1H3eoVBVHfLivSlqr1X1izfq1MaMVwASq0gSz2teJehk
FDXB4sbOvZQIm827Xv+rWbfDeKXUF79rECXhUgYeDK9MpElmx0LRcTHaZSoOfYyEG4O8d7E1rOdw
rZvydNVhB9C5SdADaZN57Aysi1N2USsOarIpk01/ab54+owfw0/mfxw4SUheFzmGb+u7hD/nFxNw
TeOb/7CdI/N/whTOdaj/RiHGJ43tyzJ6qCrmqSrziF14mbYmRHC6iwHaQQSB9DSMImty/Dm5UzdW
NMr+AFyjq/ZfkfVi9it8nwsrMpFiIvR38MAABvfYRj9GGcLKVB56q/eNUvj0YieIEjGCcTCNYHzk
XY8NRGGdx2bS9tjIbh2D5fvy8VEWBhnl9GwBWcbsAzB11WCTzDg029rhwMtdjKGiaPkBogan3STg
u5ytwsiyfADxsnFwsg8jPSRsq5HtWk/DwlLj7OGg402ODql55Aao+4D4JtEP9R5EyX4DFar4Yr5A
fMhPG7O8QtdYDXYbbCQJ9ZP+BWIkK3H26e0KCwAUoio35XTnTzy9hNxUosICj32m/cLFss2LLzJc
K5D4JmsQh4U5w2sLDUfoLJt46qa//zjtpO1KwFI0erBHcpURHwxlShPtznv66ZY7Ci/xWgVxyUQn
M0FL554xijkraGaTg6p+SZp5vQw92SVIY7TexZZwpUxvh+ltdAIu7hOATpBLGQ7NQB3FrXrR3dLQ
oh9Znzg+wq/w4vgBvXLAhiB2n7RC5y1n9hgOuOAa/RDXm7rbNGuts/9kw2Zzh1iRIrZFeXA6O8cL
JDQrlGVZaAfVaYxNpBi5x5LcxqtA1PcjGyPouzMOwmk75pGvSLW/1nvdchvIl9yO0H665gVL9uok
9BL1ItnhfWr9CkE5caexgSi7wTTbB5U02S9NfoBUDLhc8ypTjWabk6jfFAKJwIRwq3BDI60fyGhF
G2kQ5XedZ+o+Tc01ArKF3TLRzQP8imzApFhx/MUO2BaIOQrtYINvwcmfBkohJrUbmhWvffrKnIpX
MAWYBeJZ7JtjQzJDurVNdO3QQRRL6x9bIC50+/dQ2+B3iNxI3rXtjrJrs/IZICzndyoeMAvXxgSY
nFqMQOJ4wqJaiXYM+9DUDkCDvFDu8PsiIvmVTHQI80LRdB+WTfXQmpR52MPaTtABPME9GhxdZ2SS
eY4kA/VSx6x20mD5XdU0v2vb+k0y4Du5kTvNRmWR9Ql94OR5NEs0M1kxysGeroUhton2x9TR+gWM
nXZdZYWVuI4jUz8VCt/0baHsHGHKfSxbuVcGx/yEQodZuW1uKdtG5So6o6JvXsXbSWfGTRLMUVUp
GUZXhddF0GQaHaleJ2H6O1WyeMsbU7iOnuVbTY2rr0yq7Z0ETeZtYTdIyAuafMQFGnHceBgofHeD
GCGP9O0o0PDvVTEUBlgDydXYSt6wnaH8DE6Jg2r3L3lfl/5ojdkrc6wSSgBqt8Xna1s4Hul1ajhe
JXlGXLtVsw0PFYR/TfYMQp3orh4UstFa5fc46BAu65qRxq4V2exbGSS0JUz4KT3j5i8+qM9hT7Jn
ATLsK5UL6tlGa+WQhBxN1Y/R6KZtWjdVq9c2a5y3HtXdemOzlOxU3n5mVfeqOoWESvVAb20Hk+4W
Dok80XD5nvLSwuKUxojGZMaeB14iD0AVJ7weNK32GE31RyuBdqdrQ00194tCswO9hdx8o8TMCysG
xE6miujR0srhT0K6Ly4iSMbz+qMYkSN2Y02JVFcnMSpseWe/9Dx/kbX9SsdxiF20MpKgsTLuApkK
uncFIldkLGzusi4Cr6XpyFJ4raIUf00b+LQ8CiOvq8NinyBfeaU74gk9Fx+GKoOoSGPq97XcJDX5
atReuGFpygenHvvGr+3WKO9rpWx3vSi+c/iqcIumFlBd1J3xZCZd1XohByOCrzYaSIWjzq5tz5ZD
cgBu6K0wG0hvlYopkR7s95lIPtTKCoa04bULqe63XuV/ZFzB+Wex7hUZGGh6I+q9UE8sCEbE9rbm
prh2lNaEikLCi03O05j5BD2XtxDeTCqXaxV4VyKNuyQJu41ppsmuTKEy2hkN91U0xX/zTPLrLGPP
+QBXQcpM3xRl9NrWivZiFrS8Hob6b2U2deeaPCpueD4oXtsYH22kjZavWFptX7FkVP/C+YRuKYT0
EOE1Gwp+axHAHYNTsAJxGevbHqShWYlYP0n8PEJiBrXMF6aiIeQKvMBRDKqDrNUfQgJ0zViL0a2M
pvRlqGW4ZR3Tt/Lk20yrwrfqFBZK28jB6FUV+RaomhFbyaAu7cldOmikgLiGXlXX9cB0FzSHqmem
UPAtogrseXkJ4QQVtHMEzVMe0quNT4YsoDEcdaPL36BSrnZmziKvD3XDc2il0W0fo+br1YP9VxuV
mt31mbjPoPNwX/RFSrE1xDNl7G5IlSC3Sq7sxg43llfrpAODavIUyvxdtVM4nj4x9BEChv0bB0NZ
fyPsBGLTnYBba4usU10Fgn0uS9M4dDMrqu65RtBqlzlZ/1wQFvXXjaFEV73Bo8MA6hAFfXItxxvE
KNxMibQdbvPoumpYkWxSBQKQO2zVh0yQXRNCK7ml2ZtFQPaA+FD4Jn6BV1u89OJMaVs3imhyT20Z
PwoZZn7fdV21GYz+ticVTl+RcML9Qkr7D0UEuZVxSP6EYtvm2w5tCxsSQlR2oid4kKlOQwDWzAhk
zsT+JRLKEj8rDfFqC214QpX8N+jQyS1ruscix2ooqk7egNize1dN6thzMquKXK6jCT6GqKw79rn0
coDi7iLDzre5QeRn24hwp3U2eyaKfB6L9B1dZfzappVxR3NTu7OrMt/iOCteZ3Shizu0cVOFJD7K
BiEYDophOwI9eKdkoVLcambXSTdn429QaKXKTkN1h/6tassGo2SjUz/rZe+38PZuHuumjwq67rdm
VQGb1xgj8XKzdNy+1x1Xs/M/XaX1Xq50cK4FWp+uoXajsvtsIpu5axlwagPAG7UvckUvwc1vxM6m
ZOD7aCjBRURNCNw2EiyJCYcUQX2ltcN7OeS2bzKwAnA6sttoFHd1Hzdu0+VAp6r5bwcBFPiq4ofG
Gqlfd0LbGAaUKEgPz2r0ne7WOlfecXF8D3qSEK8py9a36SAwwx1eP27REs7x6WGi7izcf5k/5lCq
3w1DwbBP46h09bHRYq9pk9yNCweNuUb5TIaKc6g2IcusNSGUxkh1lVqKN+Zo/oaaLuhR8ROJxrCr
8l7blYpGN0lMbS9p7fRekxlz8zbfcSN0QxXr0nT4Ybiq2wMQ+uSRiqjw0LWOQ6p3FYhlUhCWu1Xe
FC9g2s23fCB0YyQZpOG7sD6YUoIBNORV0AMTcqWBFv8O4OFol8sxdu2m/x4wlR5uXO7ZqA4/mmC+
2E0pdZ9BvGmj6X3XYhHC/r3Kwe1H1PQR6K1wUyhp8w4/2L/n2TD4cNHlTWnH9d7mrIRzsPTKC60+
+0XzYXxL4rzU7pVW7T/A1g1JbCE0D7BinLdGDd+FYH/U2jS2JpyCS7KEep2koceVNrs2a0yHY7V/
da3Zk15FcKVXgEMp9sHmqba129gUXiIBAdFQr0PS0gyvVE3Ufsjj0gPXauLpoUPvBmg/upFZ1Ndw
w4VbpHa5yRJhPeEuq371WtbeGBnIZjKK09HS0ko9hlTErs/0dhfSrL91nDBy7VjaFI+3ZnShKVzd
o/lef9e69LWhdvzSN2npGtKubnP4EJemKVoVawRO3KpwciSiuUd7rBy+UTqpuVGqFX/rhlg+fisu
9LrOGcToyd8oR73b7zh50htZyyvF7LLmodPV+E9NEcp0mrgRDg0anSV3oEd1UOCvnDHbqRArEd5Y
ijuSWPvM7DNsZTV3TUO8R3bzyNOqvFIclng0i3eI12xDgiNWbuFod6Juu+vMVHRfVaR5DfrAxgMw
v3IF6Wi3TUow9wl1nLB6uLK1gdUeLcCd0BrsVzRq0SbUY7GRitrhv6h9J/oUtcW8tlLEBlsEFEim
5iecQ1DWsccdrttvbVB/97zfglKkQB8FimCZs9NT269C42+kFcQdsxDtKGhmdS2RoNspZchVJ7Hr
pD0+wuSNh3zHeM+75MD7+AttwPlW8qxGObB+1bIq8XJqvo+DkdxkjfHQaxQ8aTb/ZmVh/0oj0v5F
nxa5S+ywfRrtMNypeQFyC6VPn4uoKTcsJMNVxM3e2Qx6TtJ7CFhUrsKc6JZgysETjJZ82+pLvElF
azSuVioIvTK0wWycfgD+2sZ1ZhRtieBNgdBPjbvyjQ+461xSafFBB4vy4ClJpX22vSXeaVZ/gI74
s4/M0GNjXCNsS6Gj0z+FQyn3lWgQ9cVwL3ekbjru55mZEy9Neyk8GxfSX2mP9g6M7N0nQgbhI5Vp
uExPUEVMG1Ft4kipNkYI8XMno+ktyB3EA2U9eawbM9lWJjewCGaWeWlUM8flyRA+Zw0HnDWkdW7d
Na1VUjfSu3H0I0uhW4WS7zBuuoecFs/CNNkGbhcPBpJUV+r/kHZmu3HrXBZ+IgEaqOlWUo2eyq6y
neRGiBOHmklJHCQ+fS+lG91x2XDBfx8g5+aciCWK495rfbsLcnCAGMRyymrpz3LsBE6oQzCgd8a4
2DAsR6mGIuYHsQZ2hUsDAHbGKiZ93ZG2d08NKmp3W6BsS74OcLIFwT5Hvdimr7O6LE7INv9mNc54
zK9Sz5cz1juJ20Rs/qAEq8ASjtJjZYhfX+Pzr9o6qp+hRoyuDXer1VTBBDBjNh9FYHB+Z734Ubq+
wGPFoXH6GOf6UOACNMu0G/uWrFjTgrXYFc4Jgo1IbJy5Kisc+jpFras6Bky6wc5tuRJHU6TShOx7
HBhNt6bahjdMWsF3hQ/0PW9in974AnmWEOrLrV1OjOy4cm6RxleAciqPpS2R9rapfE+uimhA0JPO
yB7CvUBu+6CMYM1rfrmVj8MsuJO3TlxqHAZ1sVcU6rLEQXT2yZKM7kovpzrjLoAtVhcAEgYnDNvH
fYvlhjd18TwFNEpQSQ39AFUaOHKcwYKD4syr2LV/Br6pbZgxcAAmU3TgYuTJOBQ9NMKmTGtanWxn
LtNq6I6tLR4ZUlp7EnOc76gR2N+jMc2Ltr1jdtulE4IWzx1qjBte4CBmyzANpI35XLBi52C/2JQO
jzbgmbiYzF6UQZnf7cHytIcHGLvcJCJ5391QXfTtLYAtDyKwf6B41iivcypIdJ/bNkhbxpZNgiKW
v1pfnmyveXT7wcd4Jeq5sH3+GDWjwxPLnc0zJ3K6Vf1wHbU0QD3SuMaoj6MfqjTPiCF0RYc9kFv2
lga+9aPqKjtBIAlehzLs3WJdhrp9yIFEeg5QJ3dDGAtfUMsQgQfi3YNY7q/mmT+xSpZpV2FetNH4
OqqIYpaxZ6KnLnUM7oLF1LMk7C1/0wdNl44e/F5yiu0Tzr2PRUTKZ2D7w58A2BV74zs9NtAxbJJm
ytltztxJpqzBDbaBC2nVQLxyLQEes9eOofkDi7q4y1CZo+NbQ+TD2AW1vi7rBcnaBLjUFTH8i1Ln
r46aX2shr1RfgYIetD/n0BwZwhY1LkxctTeyiH55eUeStoeWeNUXEtuRth0JTmMEfVkUdoAcRsCe
QbsgGD44Sg64u1iwEM4x0u98Zr/Yk/9CYhR7ZR0WSL+1X9wRhlwXS1FiUOY2Qeq1hQhiKtBnfS6e
DPRZ6Rw5OWZQo/70xFhJ44c0nYfQ4AY0FPRadEruuWdJL6k1v84NtWBc9SGxqlzlO1lNg+eJw0Pi
lPNhaoIww9UeVz1dVlhY4tNg588WL60k9BuyMWXD09l4zdboqFizCjUjTVn294HuFO7wKHmYgKQ2
/ACBQWSlwQkb91Ms2MXMbqfIwztoGE9r06iTpU3zs0ZFuW8wvnZqCwDbcFdBap+42HpUqkNyNMCm
PfbAdGxDRPaq1C3s+hpcPf+R1xRFE1UwCMg1Ua0rwXnR+86h9dwZd9Iyy5kV9mtUmw82SvZrn3f2
My7EOmshALxVQMWuxpaNsJ14zs+GCTlvFYVbH3cnyFspVgrsgnESC7tPxyg2Gz5F39D1eYLzCLxD
EQ6qs7FPrCF6W5e4/Ydqi5vgOi5FvLcHFG2vmryUt0LUA7mOmTQr6ZfuvhyjIYXOYsiIFk9IGXjb
wHK/x0U/JROLHwuFF/NqPwkK/zqv7KPOBQ7gNf0Vjvw7jmThyhRevNMDueMxZCpTWOsjp4UQq2Gw
m3Sw9dCklm13We/lZTZEuM+IOX8JwW9LfasBsJI027Zxt24fbJk1t0OKI3KfhIFZ9ThYxUGz9YZv
kbcVwZg4s//qTnRYjz13rryigCQXqYhXH5GPn0UocP/ubCqzoFk4yk13h6vmkzvSelUr1eLEOVZr
HYdjUsuxuUbs9ljOvf19tkp+1bZh2GY65z8dy+gN1tVyOxQmuM0J0fd6oDmulEAs2WF1aoX5VVHm
bxSY7XMyekV1XYFm+FgZyX42oz+doiZ+7Cy7KSAnDBBxa0qV1ZgWaS2ceNc3VptVIHQxFNlk5FeO
TeQRMiTlbE1V/eI4IVzRybNvSoqI6KQnldhYY65MxN074bQEsZrWshNFcvCZI+tb7OoDMcbZDB3R
K1aJ8lq7AEnnsCAmpez+RIX1OviMJHFUHcMaYDuOk3IGS/9LnndA6+bQ0OWmDHfUb4NgPwFc90QM
4l0jgjk7iVtXQhl5nOQQ1JmiQxSlPnXEHRkqA0aGz3EeiK0C4dM2TKSjOID5FX8sO4o2i/BZxa7K
VBM5D1p7/LWUPUrp5FhBAYww5hvHtrARHq626wlXwfshcHF/DALOf41eDWbu2D8MjnBBoga1OhVV
oUXquN2pq4Npj90WWe2gB8QXEcy1jT8IN/WIyfCXidZYnAKl5b0c3f4bEEoGwM+hXdHBim/bUNJ1
ZbrXesB1sYLTNkyGvJ0QN4x/IChQpVS047OB1PEumFxK0yjKDV4Rx5d94PaljWo6ebjWqLSa2rJC
rQU3eprHoXyNEQI9gC/2jOB7sDXu7KUICRssKMVMViYPnh3E8BqDhTZAaQMwJov6lxxckc5xhfLI
nKiqzDS35ofaG+vXcBHilLnGohhT74fA5fPKMlH/O5fLMLDJAb97zKYBKYe0R8Qsc2OpUALW9Kc8
xsXWUfGDq4o8VYSFiesxTM6u1UlDSpJOWITWgjD6s4II6AFED/HgjKNZu0bcqEB7B0g7K5lot1wu
G1ZNMLy8acKyi1txrwZn05UGMRDI2CG74YhQ7Y2HlAWx2/kA/2h0QzQqyc2t322WxeNBDDo2WWV3
UdLElkoQesZsoh442Q5EUkHaO159QafwURIOyJ2lnL0Ni9O5+pFz4uCsNXvHUD2bcKW8LdNfz/AC
5wOtDsAucFKRs7xlHUY4bbS1hxR15lRbesmm/1EuA8qpJXvs4J9zWaKPGJaHWJN3bK3V6KcOvZDY
++D5i6YCqiYYXFBe9SwD3tZ2HtdjHB2F/4JlFQPx83TMB5/g3+efK4SDMdQIvOH5DVeIGW1Jt6OI
wH3eyIWX8M5yeYjOzxHCPhGUG9fYWqwLadaPHg+JEWoqQH8KR+Ty3//J5bqI9qC2ThBCT79/pZdK
ULx/OviPsDdA+YVyvYClvX16hMrclldK7whRpLWL2u3nffNB1u/N48/6Blc64o4FHm/z6zjcKbPT
8yasL4l0Lr3F2TxAhBJ5D0t4x878MtOpfPn8LS49/kzn4PKRU6gnvCMXW0S4vQtf+MNOQr4euA1o
AwL/7BuAgNcFJffx6+11VCczT8gruwTj/egd4JhYAN64Nr6DWuXcKWpeQQzSTtglZ5agtuvXe2lB
uCw8WIj/zz3HZTUiJQ0m9JEgJlmSVcu+auOEe/PfBsK3YzWomKk4QHJH6alER1luX3IUfNRJsJag
FosHEzvaetuC1SsPkSeXHJ8QR0uC/FJ6+KPnA3Sz1FxbzB/nKhAdR3XpcRkcNfZDnOJDbV34CEsf
nAkLFsESfj7Ex+8r+sqaII9KRHhU+tbQDDwSvRke4u7rM+JNM2cqQqutahpHaIYjdZDR5sK+8MGM
cCHY9eHqgovkXZ2fniEEUhQsxKHZv6mnzG83BCnjAYGZz8fs+w0CGhZoR2AYgFYazpy3H1wEjqda
HuO+QUx5PfvdETkK/45LRS609N74A8Ea5CsBJiHcFxjIb5vylot3F9n50bkbQx9oXlS9939x8hiX
LLV46kiEGi7gIN6PN4hYIEOAewUNu+fuslwGLAonnh8LSje5Za3vP+++D54PTzWMC0s9LrDlzrQW
4WzrJsh5eeqZvu2cdu85F4h/l1pYRso/ux9rRTyC7VieJFJKYmUFX9ZFAg0FYdkiMAOXMjr7KrWP
mkjSq8tTVWFFTC/6+z78/YC9B9hhIZY7d6zFkku7ARDv6LhQArQb0G3/g0/wTwNnI3jMJ8LnHg1w
ez2ebPfCsH3/+3E4gz4bYtu/9eLPHm8rkXsM0YEjbH01B1X4y2s6no8vAF7uckw+dwLUDrUE07l1
bMOrztno6MJ6+H6CQ436d9otIFhAa96OH9cSKADh+PUpMrsuPlXBupv3X/0Cb5s4Wwu7qfdtaADq
k29lsDa1l5guH3yCv/5TeNywf7+bZBTU4trvUHyO2Lt2z+iXZ0DsBNCJQuQKB9U7KZrSRaNbY1Wn
7lcBdbP6+gCCxxyqRywQWPvCs96p+9Zt+zmuTx6Cg27Cnr/e+f8+/uwG4aohEKHC49vuKpI3Q3jh
5y/j4+1+uljk//fnn1cxJsii1Irg+Y5MeYiUrJsgPIlsYVpGl0CBH4xV3BIh/oZ4bGFgnc21qQqC
oonb7hQGj0yqZEJ5s0vOpPc764KY/b82lsH2z3ratyOgKtBPnawV12WiVs4Sull9+aO8aeRsW4iC
Dsb/HI0wD4XTqivTfXlfw1uAQQWjLvxyEKGevUXv59NYdd0JC/rKkHmfN3LzH7zDP02cfQw95kGX
5013ehrnm6n68raGqlPA/4Bu42PzOV+W6kYNE0WC69jWL4KlnntBBfnBmgH7GbTZMToK/vWzz9ww
6B8mlgfHyc7KHZQAX+6cN48/+8C1BScr5P7BUZXTGhAwVs8X5t2HLwBUKjAkOLdA+fv2CzduGRhl
NDpogL4rRDEbfaGF5TeezWyoJbCvoaoUQifnZ/EqHx0En6LwqIc1RD1Bvc7V+vNu+mCyoagH7hMI
cfyd1W9fgkHE4DIkeI6A2qakumXWFadD2ny5fgFwkIjOoIonqI2Ls/JtOxzS4RJoyOhIK36V79uL
p6QPVsE3DZwt4oVbFMOMZOWx/gMVlSjXfpmGDbyiFybd+SEZfgskw8Gtwl14kUWfu+OVQ/KRT6F1
EiHOYy5yrO7ekk8hrAtS7kw8Z9C2IBhbbD//Un9dBP+MhsVIAnU5ZMNgYUHPfh7p6kTpOTSfvNM8
IbUOW2ZNEor872NsZm9TosA0QrXsqRS+fs1bV75qFsRXHdf5nzYO2n2X208cBTHWrZvHieUZF9ks
BfWNZ0FJKPoRfIq5KaKHQvSoYSbd4g6EXo0S70Dtp+1eeSlcJrqnSMNOj1bUIT3LxxVqzccbJIH5
xpEeBHEQXe1G5OpR2qOeIM9t47q5hryueNCxf4Kt084+75jly/7bL0stZMgNoddGhdJFWf12aDWF
ZCg5UhX3cfAS+9uqPLXlngxx0sdjosNLNTLOJiVQN2gORoklbAo42vn3HxkElFT3BYqv7pwBZVCf
Ju9r553/bmLZOvDNIziHziZL7egeR7aI3kOnFznHrvqad2B5fohlC92Fir7LrHzbY51TmDlGqvXQ
Q+/tkJMrv7a2/20A5/GllCbCpogKvm2g6TppuSOJD61e2etQfW1t//t4HGgjxGMdrL3+2Vx3Ih7O
DvXjQ6Nur5X/H/x4GEwRcgSr331HCpxsr3NsFsYHVPdg/rNuL1yHzpbc5dcD5YiQNZZ1kLLOL/RV
YFXeXGh6P/pJXv3ygtSNk4F+7cj/rpWz7ZXGU9lpquh903QbqHx+hkP9tRPC/zQB3yEOzQgWndeL
VHauWtDu6X0wzxskM68GaHU/n9sf99X/NXE2t1sKdpWZ0AR1956VRX5adBtxKQbxwZReMFwIDAKf
ACP2WQg49hTvFZzAh2bwk9kDrGfXHz9/kbPDwtJXuKMCwQuzO2bEeYVbJ8qFGeA2PgiRkmGLFNnn
z/+go1C2AuFxHHpwizkPkrd2GdWzsDHj2KttaWgS9ly5qf4i0AjvgbELLIwD1zI6KjqbelMT+RS6
zvhgfon6rnmS6suzDw2gJK0Dcy6+yTn0HELhbvBpFB06el3u+uDLY3bZuJcIMDKW2EbPBpRjjYjU
NG50gJVkvvGr3eef4d1IggUXQYi/HiKUSzjPFk2+FeVN2bsHya7Iq6uvnOirax9agBMThnGQvhYH
z9uldbCmfLDmkRz4UGRkhHDAfC3e4WEc4RPDMwl8KXI650UfoN6MiqFyyKFtEtXu2ujCUP37gDcb
Nr4wppmHtA6icmAfvH0FX1E1djk3h6KRGVTzSVVsxAQZXLnv+hlixNtyPmr7O/VXQ77N+wtD4Jxk
srwglvUFL+MABOSeO9sUvC4DpKjm4PgPZHCzIveBK7gykALhJHM3DFn8x9ALI+PdAoBxh0stLs04
AnsI87x9ae1YOBsDjnIIOgiSr2pxYYE5XwD+ng49pMhAegDS7vyrUTfGYhwq71T6V982rLuuv30+
tM9f4G8DBLh1vMYHQZhmHEVs29I72YpmsFgNys3+fy2cXZnHVjguKfAKKK1lbfL/4AVcUPyRoMGm
u1SaefsFig6JEzY6eDyxNmVVbC+c2rwPPgHIBcBTEOAi7Hf0C0+XyJxEvXdCJVPgz/O6vqWhwx8d
wejB9gF7tHyD4n0sr7Ic8MTUr7l/A1kShAxKh+M69KS/524dPLQjExtYKt0/gdY3+dy0W9vVESQc
VpX1lcV3sRmdTeVbcISFEkExZ4SSOhr5WglIaxUMZ5BXF1M6l4ADpJB8jQmvpf27Ry2GROZY/syM
gyv0qZcI7R+sgRjfSI1gef0g4y+byiKt5PPBBslF3pBxbxVfPcBiMuF4higRgM4IsJytIHmnYy8n
9nRo3N+OV0IB/vr5UDy3aC5rBFrwcbtf9iBEft8OFpdCSEN7PWGZHZJSaHhfUyMSLe4sc4B98btf
BSt/ggB+pNvP2/6w/xYAEUqCBfChnm1RCNEzm5V8OngyfkKt5G/1HBy94dK16Xw+L2/o4vgPui2K
fuBQ8vYN2xnZVqBo58PY2wofqhx2Td1cUpgsTzlb6z0sssgs/MXont+Wyri1RlVZ8+GvyFBgV7Rf
UTcl9e0WUviHz3vuw1f6p7Flgv4TOQwoRH8dp9hYRgiu2gzijUt715Lofvc+yAQshyDEfc7fxxlQ
/TG2fAzu+Bg1EHwGzUb237mjk8Et0namSTuu7UslSD7sRhyDgXfEoHznzVdwHdTA+8yHQo6oHKaC
04R0Vh2wNPflZmzsC3vkeU9isUegAwuZgxsclvuz4V9XIOIUwUROnvsn/km9p88/1PkQx+OxCNsO
AfsBxbjOA1tc5FHcRrl3QiY4IRCQTtMefr7PG/lbMOrfb/W3FbwAABmRj9337CVaE+JUEVNyCucw
Y80mH7/FGwWHOvkBWwXMex7L6tfFpxhk7fw7cO6D8IeCvMFSF4LB744cf3+K7yzFiEKsWue7vxuP
OWjwbLlqs5uhb1aaFAeHG4j1UWa1MLdeDs06uG0ec1YuYxd21g92poUr/b/Nn+2s0IhLWZVoXo2w
w9QJvNcWv6LEJBe6fDnF/NvlEAwsYBgXB9SFenrOjTejjP0cO/AteAh3FpiHAUdYSvN67TV9tdJV
fddH5bfJWjljfbBJeeFF3XfzE2vZX2wgsAigMZxv8rX2kG0EP+DOlRDqMRk7qWvBa0oZP7W93dyg
fCvbFVVNFmSBu8PYEfDcYBetoUPw7a2MGppShROgqFBOqKUc1o8J8LdB6S0MipeiyO9Pw/jFBBK5
5et8UKHFHlQ9oRhGcTcKy1+Vk9M/lMM0Z6qKEfUFI+F25k6XjUMX4qAcQFPi6TWHdcnm6nfZyfpC
F56PlSW+BQUm+g5Hf+ddAR+vspuhaZvyXlO322HdETehU/ppI2EoM2VwSfXzYXvL1RU50CXSfXYw
ju0RxkrKqvuiyGDtH4J7D35D76vH7+Wt/mnlbAZULp8Nk2jFcX7H2MjjS3yW8yXtb7f908DZrj2o
Zhq7Eg0MOVyq4aOjHoZLca93y8jSCFIlCx4Qiyainm83OJxeiwFWfnpf6vmqLtktsbxNaMGcxaW8
m2B6dvw8y8v8gINTMnbR4+fz+6OXhAQsdKEPWVays5cUIiqhGEc4BkHXjJbeZgzv+HzhovHRgPi3
kWVv+mcXD4Fs8By4zO/duYMzuQKVAWIt6976YqmqJSaDy+dC4gApBUCMsxOQ9HUMr1Nc3MOs9FKU
7HcQwLgeqwv70BISebMmLs3gWACNuI1D67uQQzdpVnZecV+BZZ7IQoH2DjdE6Rx5oyEd8v70zqV1
EJC6d63i9RDVAnp6yZ2f82EUh8AaFlFzsAySIWNez3APtyGFuNgZoPmvhzSPcESCGfXW1F2fWVXT
ZMyPRVpDyQsOo1TpxMcpEUFuVlzF8J9D856YDoZUSNrbImn42G8VVD1J43XySKUHAbdshm3ZutGK
6pHcklk7994kvUyA/XDDpkhtG4c+eXzUzy3xpt9jWyHdYIVgGSNVXj0ERd2uxqknWYgwQer4Gkeq
qHvh0oE427MNbzPJZFeihFmbb03M2zUKh7NdX07BlpJBJUIGJhOBbq/icp5XvQ2zczgCbED6iqxk
MVh3xTyWKawqTgbtCMwWBec30rB4Y7C3rcdGhvtcwXIBYz+HgdcnKfBhNuhqtl6F/QKIUQJuQje3
HPjwg+ghGlAkWKOs+V2MApAJIfQPi2x4N/yhuWuANU+B6Q3S3LbKhNYMeSP4w25aD/wGVMOJs8nz
ddbDmbGSg/hZeTAIEr914BKZnQxXIZawos2vQxrYt63b2Q9jS64p1kkO/8rcTfCw5e2qjOsABu+B
7gIqZphF6hts186aBiHWiCr67futycoK1dcBgaJZU5X2qrJ9dKmurFUsx/pbB2NYRmXdpJPf2Zjm
yN0lJJhC51qU5cPC0YVrfsrvqyp+8Vitt3OtuEL/jzGcGZhRW4vIAvb64ns8D7gigTL6zTFlpGFd
J1Smw2C+z0Plj2nnRO2dFVk6A5DafUHlnJFkOnLjH2VE7e+uEOMKHEarSq05DB/d2e1e8rB1TrDp
sWsUWkU9dzd+HexOPBsPNnH0zxGjY17lrXhtrck6GtjNDhgk5SNKIZNoJwAvWbx+Q5ARv4wSDESX
bbFy/ymUCR70CCtFSWMYkqKZbrsuUKmCX2BbiQaVGO0qAgQHzqin2BrHl5KXKrWtAivV4Oqf+QiM
MK7yVpYjQ0RhoCiAMZia8Mbr9bFsYO1hDNSEO04k3cCmZ9A5YwmwjKK7qW2H25ILsnIEbkjFMlJm
H1SZSc8HTphCP5e/am+ufnQ0kneFZ4B3QGc8VjiMBbscbs813CTBcc7R90ngFvQ+hOX81nI6emp6
/sMNefs8cvd7ncPBMmvgXhUxcGNoUFXhQ/tmrMlf4yNNd+jb+NmbhZtC1+Nk8LmJDNwmtoZcJspY
bX+HP8H3gQQZIZkpJU8RWcW/BiQMYQiPnwgcnrD7tF1mU29chZM9/qCYnjyNw5bekF5IvGjUJCKC
V2p+CasXhRsURbUe5b3SxjfwfNV15qBSOT4yx//owyUZjGG1cdpqTCMdq8wEOct8EVdrAcNz2sFX
kyIY7qw9NfQ7j8UEVroifBxJZe9VCXZMQ2cKe6xH0hljLtEmh7eETnZq+rFP2jKEWV1qCy6xAA5B
WDUhgy2BuSa11z+PilgvsKeoxBC4UdqQq9QtG+sqKEq9MU3Upi1MR0DAKDstUSAodUcJ0V5fkvEY
NgDquHkZbYBCYukgw+kPvPH21YBQ+ItkZbOD39uHt43VFNlTkBxnKPe3WH3sFPUOddbYynmCDX9k
6czEeA0YTP3iW7g3JiWC8qlXDWZhJ6m9V/X+hmsrXGkUi312ZY0g0RRxJ7MUjMZ01tHW7QRJm6lw
n3HziJKqHuqT24pyM5S4HKlAFVcK+e/7KZcca7gFAxqcGGnlSPtW1pW/bixrfIA/ar6vmlFmUkRA
fXUmyGRUs4OyRLC3nCjeCmmZFVzp9TeYh9ttNc8ODDaAn4jGBhOzZGwfjDDt5LWA5aVwouZKtIRc
A51RZZYt7oED6dIqj++p5eQZ/Aa/od0BcEN3Y0Ka5hmnojZh1AKSDGjmTMFAvkY5bKwacWduay0A
l4vALKj7HrsDfMA3Yw+fL6LrKnGbCdoNAUjTQPJuBdYMMO0FrJj7oXfxm/CjrlUl5LoUtbwxLqyJ
NouGlQet1Qowizkls8Wywp/JllLbWecdjVcTgo1pTx35A1tvs5qLqlyZCRH10OJwF5VWteI1xrRi
JNgNxEdoLyDIrltNDXOtE9/0SjZpMHRxGtAuTzxRDIchosMDr3i7GT20G8rBR1UJoHNiWk9PnWjC
rNdgPSy4kluY3ME0kZW9q+NcbLg18lURymkfi1KvmlYF6wGetPWI5X831PaUWkMd7AiS9keJCtap
NTqwe9u0z0KOwTPWobsKCxVkpkVw0ZoRh05hx6qwdY00owKwJtAPyHUzR9YW1D1r6+chjLAFLKsx
Q5meVmPVmK162APq5KwABqofRqCwNh4cjA8Da/iuHYx87IfJy5w5IvcDbM8rbGcNsM9K/KzlAoyK
5j6JHTC/Kl/oTSddOmQVeitxY9qtfEBEkxrVDHeNm3sZoFT9FV9cvt4cw8OIUYw5XYojmUj5qwpk
lakBDlG3jDWQAVabwLX4m6GiWgJ9R5W4DsbZVDPnCnM2T5F3dtcLI2oTwg6ZzCIyW4RQMcvyiGZV
J7wUfC2TeKYhO9FZ6hYRuIDscW2adVJUgAF4Y3CsK8r3E/yvcB3bGLSBKbImZ2wFKW6w59RT6771
wyRSbnsD2xhNg5ED3sT8FoIOnK2KEPECgKMR/6Hd97qzTZITQ2BJX6BWcD+sdUQkOGlNlMxdMILo
LTlsG3684hM89V0f/IqM+jWEU/hdKYDUc7/EmiddezMoVuEaBlHTXPJ8KwZOrqq5oGBnFeUG6BH2
VBsrT11fik3ddF7ajiA39LSsMhs5iLVvs2HTIWh9jWMBxuCsWDJJ2LsHpuIVYiH3khaxnzihC95F
P/ibMmfQobAAsJR52W0qofBNFwwaIjjkYSLAKxFU8BtSJ4ZrlKiySXtXaYDY62mVo470toOH52Bg
7d2yUY63rUFwxxpEcIuJNAOdQOkdG2v7duhYkUGuYq0rx9IbpnHVnhFRD5MWvIwMWTG+rmqRi0zK
UB5nl742Pksbz7/rF8KGIwv9HESlmlNmrOGHF87jwell/ZtwUX+LTUBXfgUnn7aLX7VTA0RhaXDN
cuPBHR576ahwoHVRy2HLfBWvgUOyV9BnFTANjmHmm2haAdMzpXkL3rgCTGldWYFITK/JNnaA0Wos
B4MO8VY4GNn3mcUOVoy4vYuIqTKvKyDPIQbOwYBHyYQ03IoSZq0KQA9WgU8LGwAL7vob0s1GrQcN
4HynpjwhBX2mhhQJFWKAn5kX/orgZn4oSKWufeQNmn0VVwsxyEcCBXEBmVVk8Pb+EI+3MQ1/66HW
CWcY9AQ4mzXofTiaahpt81hj32mxD5YN6rLOlRI7BB0lPCZOsQ4p6757LmAdUMSIUyisZj+OzBwC
i5ZBUo9mZFcDNb6NG23epxVsmDh0I550N05YEArXTKlEdg17CmJMzVwDNdb49WGEngrlzjrQPXLe
rAvk5a+7SUWPYMzkPK00l/sJhtgqEbmtQcVz8vK1UZ08ECtsjw1ASlctfMQZYZ7jJKIIeNrjdLcB
HnEpBTxjZfBLGDMNwA/GdfS2QSnfLYv1mJE6/CEwDG5yzsVNpfP2aeqD6loVcDnX7ZJxnFX5WFRy
XsM6B3SgibzE63v7FLm8PLjUAqzCLwvch3q5adWMT9i2/Uk1PaLnBqiCmOOI3sVAUlCIF/aFMN2K
Uf5sjcO46qpgKVQn+RVkiuKm8BTdwr/V3/nNMB3DoKc7e6gwSuAn3vV+9Qd/q8oK7Ulo2jAt/WJW
mxh+kB3uW/2h5z1O9YMTIZhHdL4qaqoOzcysxNJhtfJc0YDagjtGW1D96OVgxwaDb9/FmNMnYQds
VRR5m3WVLrLSblXCpl5doR51t54DNT+UpBUPpAYE1jMEQCstx/VQ52lURTsgiZ7qnFiZrBDNo64G
7KXt1K074bI0YiVMbdKNa9dtyHphlabeaOtN4Ssng0P/Na8HUAcC1e8ZKh7eMhcm5gbAnymwQScx
WiHuGolrkCHFz6aDvxMkGO8GWBD4cEPUH6l1j2odbKr3BWh78D8XPKuNvSkcK4niDlgO45q9hmRs
JfKq31sxLNSenw8JNVQ8QFzipkCOgqckhvbKi/J4De7ff5F2prtta8u2fiIC7Ju/VGfLjkXH6f8Q
yUrCvu/59OdjLs6JRBEilIu1sRY2DLA0u5o1q0aNQeM0VA3PEv1u2zy0LDJ9ATd6mVUfVCn9GQa1
eRIVPJxu0Rdad9AKBoISPw5eYH6XSykh/eM2W7ku65OepOqTlFr10WjEX7qR4ZubUjqGvdLbFd2l
NinpeD9qoEd9sDobi8DP1sps2OkNRB+ub+o7oe+lAwRUsIfEZvhblRvQI4onnAo9Co9B1iT7CFaY
DYgyf1d1dI3jvWm5LbkTAq2iiVmEZl6xQEPCW1vCvKVBdgm1pU1Tn7kVg4huf8uPH6Ed1J76ifPM
7XLf1gIv/1oX4bATO7hBR7lNNqMYj0dLHqLvpMb1vVlK/fNYwv8VRvFHVRGYSy361FmVsM8a978G
4di3Uglzp45dgJG9LDuZbLQ2oai3a1GAPhCEexsaiOUtiZEOKppMseEx9B6bAMYoWS+EY+MF8JuS
MhFfINR34UyENDKW0hdf6qRHFwrjnWcNwkmtyUrooZo9gWHI3rVq2L0mAVx28C68jXUCKjQXE+vN
tdST0orCR8EKaACP4iywi9DyHVUuCP4hXH3KFCvbhKr720qj5snQtP4ot0X6qHJdbQJYhWxfiMZm
I8pj+sn14ve5PxjHKAzpME/DfJMGoml3Velt3EDLn5RCEg9tKpqbIjfbfeK70aZQtE/ky80HKELS
31ELg+Y4wFvRKn68izSv5elVFif67WFSlK1Rs7NcGt/rZPEf9UYKN0S44gEyiN9lHFkPrQyTUe/p
hGFBpTwV8mjsE0F69vMu2ZheLjoFctVMmzE81pZgbQMl+p4kUXCIeWztwzJuSCLADwnx3cQlChsT
ydJSO5L16z9mvd7v3VHkBdmHyZdIEMrPbh/oR3gw60OgWB5PwlhAucvLbXjjvK1ZFOSy2kSicd0d
X1rB6G0/07L3RUCGn5eq+xTRf7ZL8l54oOcQhpCObl+CCcPfi14JwU0c1xDmJNYupVBpe03xy4SO
wY451nCP5fBDQYxgG30p7MY8z1+Jj0dbIGdvFyK7yLM05FPLXnpnNn387Cdl8Ol20nXKd17mD8nk
QfUMAG0SRZp3fJZ9B6URFGROIz3q8vOY7e//PioF9CHQZEZ6coaLSCuv0kkqj07dvPThoy+vIFOW
fv/Z968UncAamFLA961TDP32nSB5srj8A1oJWR5A8ld9Cr1hcq/17ujQsEp68Ai/+xDmK4WtpTGc
G5lyvGc56UpLtE5vMRL5UNTadzbdXo1htgQWZZWqr/m8QZ4xey28r/cvsTWBMeivlOi7ndUNBqMY
4I4FuZBU35xK+X7311GuQfYFGZOprXqWsHfLrhbKVhcdoZS/yaSDyHjdi0kzrD81DwARIBCxcjn/
dCh0UV7lmuOKyQm4BjXwQfl9exjXxY3JBkhWsBA8Pea1S6r9lkI9TXMk6yRVTpmSmfhw28R1aQMT
ikw/rzYVUOb9542aqVTWM81puBcr2XjT4paEfPzNSOU1YonrsgO2QDlhkI56zF1O2UBisRjzVONS
7B+ipD2ObvNK5/0HKID+E4eG9OMa8mfhlGBSVyGNn5rT9ZlJMRcg8lMLzcno2IqPvvfz9vQt1DRg
LafyBfiUvpi5xFksR8Qw0Ms4cvpzrA9JMNjkTmFnImiTyPr4K6f+qtcDz0JzkkpRErO0x862nZZb
VpxCCu+krQF9mOxqVEPKo+bqhy7zYeSElWdIP/SKsOtS+LRuD3dpOie/ZjKplO/nUE+yuPWkYa47
AHs3Q3cM9TubpCa/A8T9r4WZX2i50/0ulHXHA+uesCWNf9jwU+Mm14s+iR3NHFtGgGySPGJHgIij
sNKplG2g1PQa4d7JArXK0ZJViqMajaLT0Tvz0INErN8ZjeJUpMx8qAPJ295ejutK/WSCxg96Dqb2
j/n2C0e5FGvY4p2R+pjHoyx10rKzjfw45jCZwYsk1MkX0VUPlZUefPJ3av/r9m+42hITaAusgESj
sKVo81ggEguNV6s1OAYJ0chPnkeluhP68wcX9kdhm4ZzUDOzicx5f5E6UAanq/LfYukejcQ83B7F
lRucRnFmYlZ4BZ8eenEpD05Uf5dSyU7SU59CTKztb9tZnK0zO7NbmzeHaWYudlKYwa0c0kd1xUMs
WSB8xtnRiSKzzS93nU+9N4R8DgtT5s9TE7snK7ti5NoNgStQwEqBrwU9hAu8tAJPM8zoidw5ZQXz
LB0KAIiKHlLSNLSqyk59v4B4M4ufhl4OPmaQbe6Vbo1PYxrKRRg6/QhQiaiv0ephzFt/EwF6ffgM
gSWS9zCgJzbRAJChvVKkatNGa1CiRXNYkdACnRROZq4prEhlTryADqpvOyX70qMNGJOzr5rParbS
K3N1r0xDo+XApPebjTk/2AY6b4aU9Z3T9+InWfP2pY5ghEZhijBjCCHhTreBHv8njeaKT1m0bBFr
gBaGTWQOJ+xUJS9dSeqcBlRW1xgoL0B8nz66yrPUvkK+u3Hhv719Kq4CA0YLV/oEQ0f94wpw47co
JbWS2fEQzSDhH5IXPck3flZsM7PW7QFntktkeU0hZ8ksJE50s3JUpm10uYnVqmoEq7R6R+MOgP3R
h8QzFORNw9XN/83ylUVdOJrqBKIlXqBd5SrWitGNIIetsF9pWExIAq51Ykw7cH4gwMFM5GA0xVBG
vxyQEkPfj4oRZ59HtWn5sOaTJ67vjgJYLiDlPP84dipEMJdmOAJgK+Sqd0bV2PajdpKi8vH2jlic
KnRoplZDnghzOLU/CJQ0yrZ3ojxrXgcUrCmz9t7bbStLGwAeC2qZMu2aIJsvB5JYbqlpQtY7bElK
ng8apINFfMwb1Gq1h779etvcwiUz0Wb8n7mZ86+boR0Ct+gdyQe30f8y5Q9IyezH8L/bdqb5n28D
Awk2jE3NMvM4uxFzy/e0tHdIZ73X3BwnPCCron4yKsmWJzHz1nhJ6MRbcR2LtwLniY4DWo6mtoPL
+czgzaVbNxycIINX0xXIBEGVrSEH1f0srI8Zsamn/FDXkHRL257+UUItmkivu2cEwdLqKpBoZBk/
woBMHvF3Lvy8PadLodaftnSJ/hy2/BzGqYsB5UpU4R1PPGl4YBm0jhCfGleHHhvq0/FVTx9gBPXl
30L3eD9aEFeMV+bfSNMyxunAnAWTapeVsRKIslOkg52Q6PWC1Xbu621zYWJ2v5l1MeWqR9kxk8ru
k4Mgr8DOFi7QCwOzOK5UlRh+b8YghVSKlL3fPHaIp4Th10b+cXu5FvzH1Cimc3tOrUHSbCeKI01D
IYVAx9D/093vaz0EK5//g/k9Ww0w3KM5pDGfR0IjtEe4O2///oUtbYjEGOrk/4jxZ8+8oFWpWgUS
GaqShrNiaKSPBaigY9RJ2sqtJE3fmrkLyAOmGF4GXIvg9OXWGrIqHaVMHGkEteBe/6oqz6MQ7P3s
k+r/RG2BElnxYIJmU1dSKAvu98KwfGk41CLF67VmdMrQe6MZbecrn93OqeUK7b2HJl55Riy5J+zR
9MrGoI9wjlXNhVQhTq1GJ5e9H3ok/sjlfEf1inKD79lBmB4QffhvdItnpQXfcntFF7aMQXUPlCz9
54o5f3c2Vq6ZSUO/hEyPNfoGK3fLyuetCYV+tiPbNAoGX+bzZA3srNjV5u9/+P2E/Lw3wY3y2Lw0
4FVBFZpdMziJJ3xqesRlUAZb052ePjLfioCI/9fInHq0bsVQtLqCphIXAzQdvU8j2CQE62fvU+IQ
xa8IE8BxYa5xaCydN1TnyOPprBHgtMvRlSXFA8kNacCsviCZoyN8YG5vT+DC7W+cm5hW8GyF1ErX
+7ZKRicwtur3Utol5UOlrezxxW0AsRmOg9Q8UealkUpKZKVCCtFRUA8YNunaPC0P4u/3Z0fWRSEu
1zwaZTva+qyDJ+27+kFey9otr8ZfK7PVqGpzgOcdK0qxQ/Uh+KKsjWPRwp8AlmcsPZyz3ZzpQx3V
/p/3Pq1msel/i+XqRSq13e1FX7EzZyk1EZ1SR5SdHI13XC/XLx61a1vzq5X2w2U7vNnAVUObM4+X
XcQ1ArWhdQ5BOfj1+8oBj3J7KItbC4nz/zUxi14tr0RHLMaEB7BpkhvQwsNtC4ubi7DRVHnyTixV
l5tXAOeQVaFOEobwMYX3bOJzd/NjJ5f/MBYc8ZRq1CYZ+umXnJ3FiK6BYRBUiiekT4HarXx+aTXO
Pz97V8Q8Wq0EGCu9ccZW/tUCwFX/wZsQ7+KsIOzgOpt+wtkIBsT1giHMRMcvkATaeI8gTvS1d/nS
kk+lAbKMKrHUPJ43WmEMs4o6mTkCSRJr9LJM7eP9i07mDb4O0rGkG2ZzZcauC+bdEx00gHZWWD6E
Loz4lrQzw/1tS0uj4eYniidvZfE8upwy0LIkIISBklZptgcplhP0TAxxpbFuyYoKI5NKQoqtPI/c
REPQdCEgmuqqvbADb3R7EEtnhLWQNHh4qL3OOwj1BECEO2qjM0DnK3vFJjaMXZM96PVKWLi0h/80
Q05UjyaVpsvZkqtUU/3O7R1K+nYbfU9B9aRrTNcrRubuEbxxpTT5ZCTzNnnxGd5721xLVywa4dk0
dU5D6zrfYcTqiAuZWs+KlJtE+I0tu6jfbq/L4rIT4JF4JfV61SItk68L4XfoHRNQ8LEac/nges3v
20YWHlAGq/F/RmY72C0MxOJ1HroJ+lxx8TUFdJArX1kZK/sXU9RPVRkCewKrmS/u1DaxRgOYfwi1
ly2L5ZMlSK9thlJYqH8swTzfHtri/EHIRt4KjDO07ZfbLY9LtYwKlS5mLbdNiYehsuKUF0/OXwvG
LEKOyAJWUDgNjmUcQgE9wncTDnAtAJMWdxu5PQknQKytzK5Jt03zvFaZuJSGHiKLd52O0GNcffbK
uH5ym0LZwLvekDlOzC8Irw40B0wEqMhhHhpETjO/3YZGssbMuPTWgqBtwiOQm4HH63J+kTaX0Oak
LJAn5Y9ECt5peePT41QHm5pymG0lYnso0uT+d7hxbna2Ywcv70DZ+INTQkUIFHG32mE/l46eeBH+
Hy0P+4aS3p9X39lNaFhBY/n01TAytyPjCTgtHZA/ItjWn8RBqp6ENrBeQLrTWhGAj+lTIdmFSQSl
klXkKGVlxUZo1PDr7R29tBEmbhWq6tM7fl6I0UY381OVGQ+7J/9LU2xFf/cPFv5QlkOxQmfsbE2R
hWzNgL5LRwJzGqHY7Aofs2oNzbJ0bmAVhGIf1XoRhpzLnVOYAMdbCx8d99I2Hesjyd6qpr/CWMl5
rBma7RXPTNO6DTHkDgA3xAyx3uLUJz0tl5b6+fbULR0HesEJlcl4AJ6bOYMu8Eb8NSXFVBDeyd2w
yyzhoAYAXSTqRnEXfhbF4Nttm0vjm9YJKXUaEa7S5l6BsotZ0v8Yu6dMfTVj0e7oB1nNwk5vsPkj
+szO/FIVrSGUy4GoLUK9NKPxqAKRZvXIJUafjPhJyciwcODDYxuLj3m9xpmzNLXn5mc3RzIUrguI
bnRAqlbDphw/Z9VR0raJbIvGw+0pXbo1uA+ZTO52eChmezOI+iLQG5mHYgljXY7yKC/HYHPbyOKA
qMRJkBiBzJtnbswwMDLLY914e7UHRRDGZ6Xw3I2r1KSPotjYhWoXvVVIl23/wTKBC6Ee5AHmPMhX
YrrqEEUgQVY9lLAClNQNRvlDIKl7S3ckYyV0XQgviPQN6puUw6ZnxeVJR0O6sxoXzJcmvPK4T4Z9
Xj4xr/rdlG3wWsPjQe2NagjpsNnpU2sdMSO0XR2aHDZj+ZOuh9r/dHvuFrYGlChsC2h/wAyo02k8
uxYqURqiAfSxk40f3HGvdY//8H24aqZQn5fknI4nz7xEavtCcipr0w+ovK14w8Xff/b92e8XkW1I
GyWWHNkKN5HU28XdCMJpFXQIhciIonY3j4tF8h9JjM65I/qRLW9HsKz3TxEMCpBIQEI1FU0ulyA3
oWpNIAZzzHdDqNgCjU63DUwfmHk6tur0ae5+0JbTFXy2xrXYxpWrtrKjxpGxbdDtcJGLFLrmSem1
h1Kro80kYUXv4xpz14Ivhy0TVNlUYaNkPRsaGutiKkzwSAQpu26jfxKsXZu+vz28ZSPgytB6ouI0
T+ookSuFRu+LTiw2gQ1byyM6Yu7Gt8aPupIc/sEY8iQqlTR1OpuXc6l2FqwkIMucptLfw83yNnUO
2miWnAZzjRVpwaNSBP9ra/r72boJFZ2sch/x5m+/xfE3qXzVgy04EdilEhhybw9sIQ5DqISENVyW
ExHd7I5QjNQ0SgOkaTtxCMsyZDs8aH1/5ZZYOq+U5kCzQqmgQO1xOSaZfhDDHSkupEq9sSwaye9P
7ZJUQM4KOMjkz2abHdFaet9znfwx/QHaU9g3KxO1PIK/BmYeR9FHYAW1Mjpqsde7Y/3r/nXgYYen
YYoMCO8uJ6gvOwNpSUpa4ddBPJqK41b/sgTwZkjsYUrQ8+S3ZXT+GFrUk8zkZ57aGiKKt4dwfUFC
vKawj8iw89+5z5dkdCAhojROWkCrgHf0rC8Brdvowm/7uxmRARlhDB0fFXrDK++MsmuuobSqnzLp
GDwF7t276fLzsyMYdFBqjCmfT5/NbIP++e2ZWiiXg5HC609AS4ptc3di5YNOlzeC4bT0+CWkEeOp
8dDILR4l7TGXxa1e/5SmXmnhSaKPVOo/3P4B16f+0v5sfBbUVnTLoUokWB8LepnL4Ngk0sp+WDQC
pGeq64FfmgMtWqtLizFikFLwvmjoxkzsyHi9PZA/UK/LS25CVdKPBR6LSGMOBctGwBYhIfCJ3Hyx
L9tE78D1Kdqb3wThZ2aZbtcseW8NVf2pyWWFQDQPfFuIJXczIuF3VFADeuplo3wBWEv1Eanc4HMj
NOahVvvmSQ18z6nTJnkcQy85aF4ZHXIFiJs4gDigMVyuHwhFKljk06E/9sSODx6JBrsCD/E4tHX8
vS0C75XKU08t35Q+R2MvfPYGDZ7twc+dFq2Ud02JzrCrxzQreGNkp6EUbYwEFrQuaqT0wMXT0tI2
5i9hFrZAmVXlYx9ab3VW/w46QbYFX4zpkhuDetyTB/Mfy2HwvmZI1z+Vg9k8mnqBIlTcFvrvHizZ
r1gehO3tlVha7ekm/sPADUPW7M43UjqsxERjtYtTTJMovdtrdErXLpi1/mti/nRTKrdM/RwT1r6J
aJfa3x7Bkv8iH2FCHmnRfDEPKLKMmewbTz+JYodC6MNY/MqT2lbdo0fn4W1by0P5a2t2APuiVmOv
xNbQokYOxaJ+p8oS/hdIP91BeEmuXdqgLy8UKfNSpeDmP0ntPt9pa6SX19HXxAQ4JW/+UD/NucQN
Lydd6EnmSerfGp5AhTahfB7UtSzOwkTBdzllPRFOmZifLodRhYFXCFJrngLxW/uUml9ur8PSMBgH
zcZEymAsZ3EdLFNC7nuWfpJQCXjtzRG6Dq0QPoyx0r1oLT1/t+3JMr/30l+p8KZNXMbgR4Fzzo6J
2zReO8ZlCkqqKF67fHiUTBqid2UQjVAWmUhCS+lXU8yjXTdG1YtRQ5yELI1vuzWUomJAuqAyK+st
w0WZO1OPi/1QqimTbxobBTLa7xqAvteJ6WCTCVnz4fYAro/55NGhtASFMFVZZr/fi6W6FZIxOcER
IGqtTYnCLu8urqg6uWHAvRMB11W51ifWVmniDE+GiHwaQLlK7yGP2N4eyfXOmqyQiyEeWghX0tLP
5LAxwpPQPkmWv+nG+10iFogYJyUQ9GbmFyACeUOviml0UlD61gz6/EUEiPvf948DTk4eQhIPbd6T
lyekzwaN4l0Wn4Zgk70Oq8xk1xuWA/L389M0nr1GQqnu/E7j8672dQx2Qv0Md8ZrUR/C+iDdqffJ
uVD1qYeB1lkyVlcrTzUF/b+e3SWn8TuDhm5IU++dLZQPDPLNlG0VKpAztwi9nBGadVadcnlbCYcs
e7j9/ckfXZ7vPzKcHG8dFPAVkClQRT+wlLA6SXIVvmtF0/8gCq1/RBWwfFbdtntUBNGwe79b6x+7
3s+T5alcryO5dsUP7Ku5XMWowpzqn21shx9vj2vt6zM/LA4RZBxhWZ2go97o9WP7D/kQSiH0mVAg
RNaQf19uNFRnoKzA5Z16OAoGO0SF+/4h4LJYFbKFzNTsoCiepKaSytIP5YvgPovK6gpMr9jZ4ss6
qVAamibt3XnGRUKCJ/JMD5F7bO28tNM2bgn70kaME8N68MYm+MA7L9vQv6tucoFXxsaq24JXtzsE
yMSjR/A9c61yU4tuueFkf2THSHYMA79I24je7AXqqK9RK5tbP/PNfWHFAgQQQ7yl4gAtryK/eV2t
vZiuJjyEfgpyDzbD8WNv6YNuS5nsPVT0heTQx8FfLmbh+NTJRfcxqbnDOz3ogJZUgiFsqlIctmmZ
G3e/rCani2olHXoQUs7DEpmzoKeJL598eVsosCvevciX35/u3zN3FZR5V1X6tATDW6J+VrXvtzfR
dZB4+f3ZJqpbKUwTVZBOXRyITlfW1TsJxAQMi2KLMl3nywGqpWJxt9tiQ2kcDFLdCOnM3ZZY+HIz
1EPhNOOjEX4wi5Ur9/p4X35/Nm2FWTZu3vD9lnZdCffRr/jFBXgpFjjWxDBTtmmeHah8r+96dFuA
N7+PQWdoPUR5UDfA3hsL7wo/Rqnq65Am29vrdR3gWVMzI69tUKWgd+frBefhkHe+72Rm96rF3Xse
SSdPi7aWla8UCK5Do0tT0xyfbT2p9fRIqEPfKQwFErDvvrJHU2BzezzXC8XcIbZtTUAdmUTLpRFj
GEWvq0b3VKXQlMQPWWrdfYIuLUwzejYMwe1piqA+e2obpx12ofnp/28Es5C7LqPQj3W+L/5Kwq3W
rmy0tQmaXVSDqCd1WvL51P1Qext1rU1paUOdL8AsANahXxMTU3JPnf5UxQNZAncTha+xGq9sp2tP
wzrwfgMBADs3GLPLdUhdeONk03VPmvtOsB47KdwiEkG2/uSqa71ei7bYUUCZ0FQikXppK1B6MW1L
VWBQ/jvLb+0qf83rwbYmdvO1K2BxBrWpuIWcFrHKbAbzIhatPNaEUxb2uzxMdrnqfvYz4WfnFYfb
e23RFF1SiDECOrmKKYK2gHdWFd1TQj+K4j3L1bCTvWekDVcOzZqh6e9nh6bTgsBTRgzJ8TGQUzuu
HzMoZHtj5f245GOoySO4pNJJRHvnpR1quJ1qtZ17GgX/MU/CdySSHqrBW7mlF7oegH+e2ZltiK4B
kehS7jwZvfXBj4LvXQCCopGtnZKM74RA3mTED1ml7GtRPNRK8uX2wi1tyKm7jQcNq3d133maEKdU
fN2TFQFYyTtbyOm3FD7GsBGnb7dt/RHcvQzbGOyZsdlgM72vM3nQ3ZOXEmHFUAFv89j4Cf1uc1Tc
NjgUea1vlCIQN4IiQagGXy/cmuXkvthRttzW1Ll4Q+2MQc5+Br7xWYDwyXT1vViM1bOro9xoDbH8
rEl1vC1dBfbTWEBERjQSJlK0wDlAGaeNtbVNNJX+hzz13utR5D7mVWk9JVACblDxbW3qbdYmjSr3
oRTdxoY4033x6SreuINkPVle8h2K0fJpbOp6O9ZjeOh6GEBhHe0ei1TNXiDvqnZuCkusmejuuzKK
f/dNsG+CpkFcskvKjRjq7YtQV/mmpEJsV7LlQplQ1Y9yY/Hi9/fqAAFi/BSOVkuxbVA2mUsjuKeH
HhTJXvIQtcGXQaj9LU9vfrA+/jDgKoOoFS4mF7jkfhxVy26rzj+oY5JL0CJ2v6H06ra3l/XqIiC7
MlVXiTEBzl2V0XOYWT0LKiNEB21Fe01V5/7vg/iZSMJhmuDtcnkUk2z00zGyIkc9kN0eo5WI78qj
8PM54VN5k2j5ujxc+YXVe3IMNuy7mm26vQVFm/vh9hiuz/lkZWou1qATuoaIxFHnysWAlUEt7PKt
D7d6+BR7W/jWBEGyJ3LSQdjUyp3yslMPJKSmVAakKdcKC9Dl5CHXiYB6N2KX4/Ghu7tBls/TGUYX
MSEZmZHZ2qCxrPdQPcRO6Dl9uA+CH7fnbWFv4R1NdPUm5AlJpMufP3haDf1fEDhu8179WhQrrV9r
n5/NThQNaRdafB7StRDNDb9vtrcHcHWPUOw9G8D8PZElaS11MTpPuqseeeu99R3kqVDMrYSri3ZI
c6MvRbMha3I5UbIC5XyKdpsjVuW2Mn/V7XOQP/7DWM5sTHfJ2d2bhK2RjrC1OQhp2Wqb2jqQ/6hd
uXkX14S2IQYCwwwJlksrecnjWJLCwCmgi+2ED+Ja5ujqwLNXuYaQs0R3kg7a2TCKRkzDEDnCU9va
6vi637TyCsRuYTGA8QLBRswHWqb5W0hxuUaaGjdsCk7XfsvzX0mzcpcuzNKFienvZ2shmJEMB/Ao
nOIYulVY9O6N7innnQ9hdrDVQU+aACLzk/DWP2X3e3TCbJCi+EM0tuYlrDpUhUGxXOEkBn5D26rx
TjDLlQmSrpZ5GgH4BBpwVZKQ8yrT6FZyXMMn6ag98gjU6tI9qGT3aIKx3Y9e53/nKoxts67zTZaE
wz4V5fJA7g35OSkP/hPzGg2EAP47bcRR2EJhrSmNXQVfs584e0IpbSqnZRV7TmsV/xVhVe+KZng1
BOndWJQbKLdWXjqLm+ZsSmYPAl2EDU6KAs8xAn+nmv4m6P677SIWR6TROgkLD6jjORJSzqHkzX1B
OOn658ESN3XypEnedszfW/1K5Lo4GNLLRGITSPCqExTGpGQ0O89xw+FjnKhvhdDtb49m8Rz/NTEH
09AEqmiNLnmO5j9b6SdB38TBv0zYmYnZDQQPQxl2mcgWQF4rqX426McYMMgGXwJ1Ddm8OByuBzCP
PHepJ176DKPWAW7VlQcFabiR0qM8/K7d37enbHEDnNmY+aW8cFNNyRpK+b2AdlhrS92PrMztqn1C
yMO+bWxxQNwUNNcjLHkV3MhGHBAzcMSFQdt68rcukfeF6P6DFZTlgdtM+BeCkctpg9WHHomIN7sp
CQevf9SiAxDdw/1DOTcyW5sRHgV18ounEkYmiE9+VEH/Xez9+69wjsrfscyWRwjaMYcqSzjl5sch
ApT6kvxDlDCdRgoM8H4QUM+cTEt2Ts57Qzi1eRtuBqF5kHr4Q4ETrKzLkgMA4wbsUeMS4al+uS7q
1LVvqEjW6Ide+5RKK5f40v1BRyNIa26qa6n2vINcPGhwZe1gvaCY+4Cs05Hu9q3YqZt/WHxj2sU8
xCcKotlIyN70ratzH0pfdf+nazz4/UqiYemoUBulbR4tsekNfmnCF7IBoC2k5Wp0cIOtKiM7sfuH
UdA0NfFoypNq2aWJopDU3i8V4VTloQ8fc9kfdPjTDzQFryVnp4vxIpFATG3AqsGLg8QWJexLU7HZ
d3KdDdJJaoa3yEo0u8m8L2MavOGxf5UjibXelJKVDbdolc43hZofdcd5Pg36b3HUolo60bO088RD
mPa2VnwK3V0xPo2gl2/P54IrpYJjIn8HVw+7Y7Zkmul6QptZ4snNfnto3JWBa4OMtxXjqYCW/rax
6VRezagl4UzZf9dIYlccBiQfUukUpZ37ZCik8YagjfelVISg48LdkBoT7b2OLGWIPtJt6wu7UyYF
RUKUeeWJPDvKfeyXXeSF0qmVakidv5Tle9cXVoZ4XRmZXmK0Ef6pUdDcPdugXpj7FvwK0smUX/1R
tpvuKGei7bX70Nh6LrojD1b04/bI/uz62cRO4H+YOWkLIwMwG1rtklSL40I7qVlU7Hoj021BEfxd
UNTiQyJWyhZA4MdoTEowHuVYHdq6TjfjWFe/zNLst3qQSS8Wsoa2lRuNHYmQQsilX35tlap+S1GM
ghx/iN51Re3Z3FLye7mAPF7yiKzFIWGjFn3wWg76134okofe6OWNKDbtnnRYsjHyoUXcLA4ydBxF
fy+MyEZUxaAA9LZgZupxJSd3FNCOKil7FlIufbg9QQtu9mJ+pr+fPWS8WhEhJwC8GErKtpLge9no
CeGJdb+P5TEJZx5Og1t8/hyIG9XK+hIclWY+IFqS8RpYw7UtDOXCxCyczwmJkzjDBAkdpd3o/dEf
HtcYoBaNcEimKiVYz3mEHY5IP3UBOC0zelOlh7DYZBFbY628u+APQHn+NTMLFOrCHxuRxr5TjAQa
2VJJ+YXMUl+c8hzip+Krma2kYq6FpQFqnVucHRSkRoWsymD3d2NrM9bmxgilneYGu9rKbDd5koe9
Qo5aln70ya7R7w+MaDfgH/rMF7qz+wKgnSzE5qmYSPgL/ckNqg+duQbyWfJBKkBd0BeAYqYO+svt
7pcDDOtCbp4iuO4tJFpoihN87hEhs3X/uxwdU1Wzk39wsBdm5UuzSTSGaJCU5snIPrTlIfQ3ln9/
hHFhYnYnB2MgBM1YmKfEy/5ThuhH2we7Pll7xCzt//MJnG3MBgF4Q/KYQKX/nMUPxZQsFw+dsrvt
lqbdNnPb5G640VkqCBnmUawRyLBqD7Jxgu4Ncq33bfAhNtdIUpfGogDhpa0Vmpyr17KIGzf83jdO
aqvs0gGViFHe5Mn3KlgZzZ82s/lwFI1kr06G8BoHr2VKk4aiZ5y6Kqn3fQiEMR/H9qOSWP5u0IPy
i6EGwt6VAODWfdDtNdf1HkJ0eQ4DHYXIC1gI0riCoBy7IC0eafnPN42Cwkmu+dER+YL0qAeISXWC
Km9GWRm+ano2cYHk6BjUuI6mr/R9WJhaSDWmSz0708Lyfd2O+q8QdZinXotNBF+0aF8h7ePwrNO2
VeOaz34ggPk2g3IfZkb/Io1h8DhY6ED0VRO81OgQkblBBTKvdOFdWDZ3EyZNGdwJW8gigTe6ihoM
X/ViVwkcTUMt2f0d1cWedoGSws3tLbewG9gFaARNsS0ViVm8h2hXkTWSFkBthYThb6H5XffGRh3W
INFrdmbXlFwabIaRASnSjzQ+ZsF/Zbs16rvbYJi3KZpEgYCuBN7nly5HbEoPjSApcDp52LqwgGZJ
thLRLY5EJmoEJ0C7zbyaPkpxKerR4DsBZTz6Q/MHM0w/KobwIORrtLsLwT/B298TNJs1dSyFURA4
q4C41PKgVs+lDqyqOubja5fs794KKk/BqWMRQpqrjtssQtqC8E4/tYiEB8lDkn1nn9ud9P62nclZ
XrkF2Aqm5h6K3PPqkIUGaxhWqn4aUfLypW+U8VaWaMmCyreB5UJrc7VEidaE4dB45snflGDQrNVX
0pKjBugNoyN8EjBLTH8/ix8TtwEYAkLvVKDFGm3D6EE0/2E1zk1M2/DMhGKhEKFOJirpFf1JQ9y4
4bP35f6lgE8fZgN6Eq+zGVocDsiUicap1N4LrhOu3QALKw1pwgRz4X9X4W8nB9x06KidCoVAI3rx
0JO8PYCF5+rE9DoxNtPNe1VWaUtkAYHXuCfTbDd52/7Emz5mlWkrPq+JMq9XVmXN3uxA1m0iNhWS
Wychbl6UUj2kXvPgyVTiYb7J6nqlLLW0z6DkgzWBeg5tgzN3FophpfVIkZw069QJv9rmuW//IYI6
NzELbXyhao1ExERtvVOk93H9PjPvhR9O3RAgPaakOQ5zXvtCmtXUrSJwT0FffAsFSpEmDUS3N8JS
5QVWZlGkm2Saq3nN09D+h7QvW3LcZpp9IkZwX24pUlKvkrpn8fQNYlaCABeQ4P70J9n+jy1BDDHa
34XnZjwsASgUgKqsTFdOhRugwIY2jxDU79TYo04IbSRWMIillfcyg2ukbEfQfiXG4M7Vmrj1yNcs
s3e3f8xS/IGIuf2evEV7mpKN7AtL74DZByKCGoDcsuyrhErVbRtLruGjs8UGFB37970V5Sw+aE1d
JXZhwhMdyMOWkDyoWhtqmmAs/w+G0BaNDC6QOnjIXgYi2gzCh/oVHMTLn1pQ1xo8e4ZE5srOQifZ
QrTwzwwprxTP1o3kHfwYdFb6UIFraWv6abbLevIVyd1pqwNOwrTaeoLCR7WdRovcNW0n4ok47rag
so59pwJ/qtFVYSug9YjG/58WEDO7bKyS+2Ly2qghQOtoJsS50RdhxzSFqPdIgg7JvFqDLeEG35y+
9I5ZEeQRlSXgNrhN7zJPT2MxQk2gbjLIa5opVDwrowBYBhCeIui6hywd0rugAdN5WPsAXHikdCNA
OutNl47OthBlcd8kVrC10wkyg9UAgaQWsrvakIGnJHDdHS8RIBMm+71OmReinDx99kcP11YI7uyG
OnX2zEBrI7TyPPBLN/qL7SHdPaGO6EoO6Qt9fNZJYt5ZzvQ5x//1LLugiCdvmnYyt795bvZj4ra3
NQfNfUgy9mjrObTAeBczp0ye5VSBcbAfsg0EsotwEJYeNlOCqv7ItIdkysZN5id26LfJ+KJXuHkL
9LltasFI5HoT/gI57RgCCFAfNmn52SloHbXg141at8x2dVvaG61EqyTaPZtnLbXcnQ0aqLj19WQP
yPAQpbUDzo1OfAq4D2j8BMePkUHJoX7XtGCbJhXgU1IgvQ+1+CePizSC0PwUDugDguz99LsavQmH
vqHHfWlWh8Csm7DgeDwAiNk+d0Wpx/YAQP04K66Zud09yD41NrnbdviR5A0cY+ZnwjrjPqi9PtiM
XOu+N0UCEpcCin+Rk5HPQcPRkYWb+zYP2j951w0hNLHyP5BR+W72dfE0ZXi8NEGRvrSjxkLZgiYB
WE9QlVHhxQaEbF4gv0aN+568DoUfHKkGzv3JaQh+6+g9QCeojRIwTm6SAGCvqGwn55EXaf6UU33a
dK0IwlGKJjKLXHymplcdJx/ieLMrFXcDdk2o9wPUkvMUTxSDQSQUYlBAa0E3Z6unuhPpNf9mZ80f
r67zZ79trQ0qEuYfu0r8rZ0nyQ4tYv1jwMAE29a22ELzVURZA/7tzPbkIasahl2UiG1Rye4+LTJw
YgIMV8QudAWgUIztIKHRdY9qGQY65CnEsrPffU3aXdfT9KQxULEXUiafTbc3ZkaeDoXbBI0Qd17J
x10u6ipETwe9N5gW7E0dQpLeROldTgx/V0pjiEqj7+JK1DYAuhLtvkVP71JLil03/ekgl0jhtxL1
tciyoex8OyYuBHjQh7g4Z1CZQ15eiYne5JHanCQ71nYMvIi9cm9aiO0Xn1ciod6ijwItIgyvGLIN
bPbMfP0ODJIr5/JCwL0wY15GdkI72fRJw44SItXkTYD3WmwJWbljrllR7jApOLaNgFTsOGn3jrjT
7E+ljN01ium1KVOuMYZNPYFeb3aEEGEoKqAM7EcZrJxRS+lCzNiMCgMxEVJ3yrqXaFVswL3AjqMw
wHuuFf4vM0X6LHOm8aktkX/FhuHJNsjtHPLNuR7ZQ8CiPOFr0KtlD/z3lyguEtSllpQUv8QjkTXG
mr4y1LXvK77RUAq0kqezowlZ0miso9sbaOEeDeo6oHDAQDanr5Xl6nuumazHcg3ylPMns30h/Gil
d2itWrm+LA7kzNLsOGf3JBv87jjWOna0td9ABkzF99sjWfv+7P5n369zzZ2SGpsoqAuw0Nk233AE
zNtGFhLjMzckEHYo6eDRqaz22GktkWhOOuYZjq9hQ7UfU0viuWNAJl3Y5r/kGmPswgrN8Ee0E+P9
hL435Q6r953Xu2UJujYXct+5gAinLCi4t/Q/JWke3br7dXuM80SpaYG5EwLMrha2lsqaMSStVSe1
JIdqCPZW5WVQJZb7sia4+JhrSZyFVcPtHAKJgJ/PU6oEpXK0/NIMAAqnSYSDR6x1Cy1+H+VTAIhB
54yH6aVXtDUzC5aijyS32xgCwSeJ5qeVQ2gh5EGufn4Wzv3tV/2IXgHaw0Cm7oFnIO/fFQzsT3e3
12TNhOLcaLDgmjPCRFtu/cIE6S76ET/c04NMJ4gy0Y8AL0Oya57Lsx2U4Z5sWDTFDgqFe1+zlTf0
wlLMgq3IQCOxNfNWXX6+M/HWG7mDveNv3Mj9cEMVfj2gMejmMQHlB0PR5ec13YAktz/h4IFySO+h
Yjp+ur0ISwPAw2umo0WG9oq7GYIn1KUjcpoyAQvexm9Xgsva95UIORiikQg86dH7yuztoK340EIg
ATgYOWw4KuQ81ZSsSGro96UA8ArIoqfBFz78YCDsbqAI7TU//8NUndmah3rmSrjPO0UwyfQ4bEf7
Vddfbn9+cSionODwR+rvCvwz+Bo0FMaSHbvMO6H/A3+CN3OL7FZUrIX8NVuK26aF5YoeT7SjlecU
pDfsr6nTgdZr3Gxj8sIJBVsjBl3Y7TMBCy42cz7hChGk6WNiNSNjR1qkO508jml5n5Jvt+dwydvm
fN0sUAv+dlU+hnjWqHe4FB3t4NnJIeq+st3neVGOEXAfojMERxewxGoeyAxSC83lOCpJjUZ8vCEb
/adB+pgEH4dqXRhSNr7fpb6fCWx8y/jl+38Vmh2S+pNTrsBnF/zgwoxyUuVFbRRpgYtYOr2V6OAR
0gtzcN46yUmaK3eZBQe4sKVsH80XlHPDZMdWHC2y68Qx7Xe3l3/RBGCg762Ic6fb5Q61KW1sU2D5
efpXY8cQmnf1r7dNLHoAIFozVRxUtNVqtzPmboHXAHYpB8VjSHNGP1GL0ZdKpjra0oX+8RQqik7/
VoSUJTJHyJvXWBP0IplBGMz8qGLUSGQ6ZI0Cf+kFAsXJWbEP9yT3qvKgZSxpHNpRcOD7UYALWVpO
v32p3ZtFGTmU/jGlHg+ouoTEAy0j0X9ze40/bWENL36DEpqKBkUpECPSY2d07qYu/FimxQnJgv/w
zL4wNO+Ns3AORkHmk1Kn4OHXRCyn76Dx0eLb3rIQj8B8jkalmQoZ9HzK4hUyy5upsemxbjdyAwTI
//Z5ZUt57jgkCXFRLfQjA4f3j//wedyZUAOBx4Pp5nKGgBBOiUxqLIUW9GjgSx+NAdD320YWNlQA
6cZ/jChjaIu6Mvq+pUe9OlrWd+paO9PMN4b5etvOol/hvTFXo+b0mWKnpGPuyNlO4N2NzQ5JHOSF
1qAc80eU8wFHN+A2BmB/yGorRrwUIshNxdFPZP0BQiDRVzr7lgaBVEwAE7ib2ypwu4fYlcyYjwUv
4jKLgjLO1oLA4hDOTCiLTot8yhro9hyDKk6SyIs+vgyAn4BGEmHimnoVOT9TJCPu4wKysrljhGMT
5+VKVmh+AF0tw5kR5Rwo9axlvYu7BhIAjjzq6b2mPWpiz7PvbfWj6VaAXsur8u+Y5p9zFkkaXsmE
JTBX6p8IhX6XsXOslXTa8rL8Y0O92RTlkHMdpe1j5t5xb7fGN7UyYyokJNemwoeKJGbMQclCG/Zj
OuwrvY39rH2Sdv5S9/YWifmVADYvxI2FUutMogKkWg4cZrW3xGpDRo6BeWRFv4OifQig8P/kfKbi
20E/tq4OfuxjMoK/SZtoCOYjgj7JduWeuOIRphIH+pYMOD5hyC1/EXpyfeTe12hRlgLn2U5SmwW8
xDTq2qBIEydxmu4r8RRUYMve3p6yRb8D4mWusoP8SsUxsyRNXW/Aq0TL0x3hLGr+Q+sciKb/taAc
+IZmoc4ALNfRK0XYf0O3SPi/DUE56N2xhja4Bidr+KHYd2tat4trDUoFFIZnQJWjrHXtFchyQ5no
2Nt2mA6navxakI/f02cy7n9szL/hLMIkWZ43g0/SoxGUm6L7PTmfZLvVJ/Rb/7k9WfNkXO3IM0vK
alieTEDZluBF0MfNVIcCXAOm0W0YCkKSTv/Ju/4dl7I0AWtcK5GYO83bu0Y4rLHlzr/21miUgwAg
YiczNB9PduORkR8++1JyH6JLP29P2qKZme4dtLxA3LpKXKna1q+8CUzFZh4ce1o+lGDkqrRpw7i9
8opaNAXFkLnLHVhbNSOUVEnleF2QHqfcBShlNJvH1J3and0WPeiZe20lQi/uf/SpmyBDwINAzTXy
srGZjhr90adTg7eh1od2sfasXjSCB/vMIx6AclRxgyFDxz2yaCkIsn8wUiALuHKTXdyjZwYUP0Bj
c+my2kyPaeLtSx9Y5cB9dWgS3/aD5XGgUQwCkfMLUfGDNMtqEKog0rB+q6OKWtz9b99XQ0062eVI
cKzwLxVKlmtMNIs/30ej06zsC8EKpRAgKUSLauhHHEf+1W52uJl96OcjtTWzT805a2TiZ73Yyyjm
uk3LHGcIDtq41e3j6J9uf19VLHo3MOPNAAdGf9HV/APCAdUVKoNDkW9qY4NeaNu+q0bUTF5tK6q+
6eVWWCGUmXQznpqVy4Uye1fGlcXxm3GsBSihD6ycqh9B1WTbivnmigsoN6YrK8pJkNt+aTEHQ3So
HbaTFxrtMZj2RfZsMBdgxNeVKZ2LjmcR9G97s94W+ggAc1DP/x6llKqqe//ggu1jA/oVGs7afBF1
vCaqeW2EfiYlMCro8zHMyr/LdV5/uv0jlDPp6jfMMfHs9MtSV/pp16LRpek2JsO1rbKDTUcRY7l5
ypwqum1PiRb/Zw+7AGqAIBNV371diWqZJtA5YVcyLlgVpoREdbIGL1Q7J/62M8urz+yr14xMDRhs
zY7AzpAUz4kzklCvy4cmQKqjs+ixLb3vZTm8NcTZ2DJfmdTZHa8W9sy4kmHUG920yiBF18HkA2TO
7gKWr7xZ1HzS+wBB6g+vQSfoNYstr2yt4LXnHhz9GCCFNJH7fjiZ04GD4KHPY7NF6tQMNoab7Bpj
Ta9JOSr/to6ahjkLHyOrroSzwG+kXg2wnnf11pryP15QbyeHRHlWHW97zOJSIuD/Y0uZTe6CGqDs
QAaNfrcqhE7VrknsT2YxfWpA6xcmQ3knRLv1Bn03NdaaEsfSWoLuChi297GqgZtSQhoTPAUHOjzI
z1azcvtc+7wyOJ1k9cQoPm9XPNw6+OP27F3vNxOHDRDvqHss8BVV+Dr0MHvvUIpfRQMS/nzvaL9v
27geA2x4aHuGLi1S92orQj06zeh5HeqZoIO+M+397c9f+9rl55ULhgvyroQH+LxFtW/FLEdclY+a
KR8qd60bfXEkADVgvU300apNyQwdNWaVjEC4B03IMgjU/bo9lutwi7HgEoNEOiqOKGBfhltN9twp
7NY9uPkuoQi20xvAemEnHix/LdQuDubMljJvVTmlrEvQFmAWybbMZeQE8e3RXB+Yl6NRkjMAbjYD
2G/dA5Mn6kVF02xk8NSiyOG2v31zxdrSeNDxgjIeLiHI2ysxB8QvDfUGNrc5GI8VCXZT/+n2eP7G
AV1GbsBanPl+5qBjHCfU5foA5+4PjT0mSC7olbflvlXsc1MAforTWm4Gp3XuEsuf4hx4QZAGdzRi
Q5WAD84aQpAvT8i2VM6dXmX5sSgE3SbI9H5lKRtey6IZd4hg/dfW15yXwsr4vjNItheWC3jLFJBN
pUsWgXIe/FIgp3NirhtVzKFA8yoLiTUk1N6RgZLHqqm6Xem90+6ZWeSDe+BgSerHhfTY1up4H046
B711xlF49oYWTVde962u3T8erD9II9OPjVtDrsHkQWxkwbep0ptdnbEuojUXj9CWnLYD4fZDW1Yg
lCdVh9tdV46HbHCTg5NLvpkC6HVX6PHfOpT9GMYZyQpo0yYRVhvZFdGeAzBmPfIg5XHtN+BzF1xs
g163oynty8i1p/LVYnYWgnuy3JRDS0IzpTQOCLO2o2eKF9LSfEM77n0hmltuCWvyfdJWfFtVsn8Q
FXM3qEmbd5Vn/yWcgW7AbmmHYzklJ08nHQj8oEBnyBTMPTW4/7RK/5H0Bo3ApvxKu3b6HawJlC3t
cIAKgFgA18As1XjpQaBNSW27BwsM6ZxtkPEH9JeH3LSBB5a7wuhWzo+l+P5OaY6GDIhgqXiYxpOG
0xsOWuAo3eZasUVV4SHz1kTLFs2AyBzP4pkAXj3vk0Z3AWB1Z3okA3KvBX3E4h/61t3e3oFLexyp
sPk+bDsQIVX2HyMskaOD/eeFQK6HINpYOQ+XDhO0G0DkAeLG1y0NbVcSndZgtWEEGur6FHo+RJy9
MuTO7vZQVBI/3JHeiehAXW+CcP66XaokwzhYTXI0mbEP2LDDzn0Qvojwhgs1pkcy70+1a3/nTf5E
sg8mZK/MKzeLNmlb4NoHhLLR/zY55heHNru+M1cmdGnFoJiBEhzYEgxUHS79vWMUankl+HBLv/xp
O00eNgZZuewu2QAYC1YgUYzorOypujHRvRNI7QB9nNC0WFivCYAsXDLnjrB/TLz//dk7yGhzG/eY
FvwtrnDDRAQdOhD5PmmCz2bVntwaUn1yvHMHhDfNWUlpLzklIHvzfQBwsKtSJmeT76SeIIfBy7Ys
+y4aHmfjdzatzOOiHQ88AOi5QilNPd3SZrBaPQcJcwU8OJefAz0LW+/FLv667fqL6+W587sLrHZX
LS5iBL0g+hoImvNjiz9xEX34+zi6Z04OBCTgeudodbZY2NdphycRObT5ix8W+cvtzy/tXHwf2LaZ
uGXm4bz8fqpNgV+QVDsgmJvwiM7aoIcguZ/qInlq0XUBIs7cDwGJkHswx0BhuB/8Pfrp1ggAFibS
mDExeMdiLoHvufwh/TTJtjA5vFJG3pMzbG4P1Fy4wCGdBv51UP4HAHAqAy3turcGyyIH0P2I2ES2
c1M6IJB1ionh/mtkf419UaBbofJ3ruuBfLYjbCfQiIAzltBfDS4Z24EnYuPJim2E0WY7S0zf/DoB
nNoguBnMZHg5MM9xJto/aeA8pJ3zu+Wt/TRJs406loJXxBn7lbC0cGBhZLMY3TyBV9VcGx0+KdNB
26gBj0pSK06A+dKLNXbIxQXCYYIIiC7sK3kt3FLNCZk97WChDFVC7KvaryzRdZII6uD/WlDVtfpE
ZDMjKFrSSB8VvAoH28RdyfKO+eRs/KZ4aKUW1mYR8cnY2V577Bz/Yeyha+EWd67TbjRa70CB9GT4
MuZ5ujfytVLA4mSjqwIwUFyeryDHhgOJEIhOzSReT66PBo8krMaVi87CvcoATHOuz2M+ADq93ApZ
7fSj0A3tMAJyrn8usiwy9SqcAmebf1Dqcz46DbDegXLDxWkDNPClLZfbvVOkYFpMBVa1+qn5bkT5
rk13o2bOMiu313jJiWAPymAz2cyVzD1r0YsDEjbtMIzPjO2rX7c//16/Vh412OEA6QLYgOZ3NYWB
BF8pO7MHjTwq0A8aQQ8HdSyJuhMrQjZNOcCJgXmaypo9Es9vQADtZVHSkL/wigUdY2uROLes7NUl
Gfk5ZJ4B2gm7A2hWa7ZW1XkPNnoaX2//6iWfQtPifKtA3Qe8nJdrUOFuafYZJqXxPycu9CrNLKzJ
Goho4UQ0zqyojMHOqHEuUjDc6QYca8Pe2v4BNYDbQ1k0gpZS4Fvn/LkKpG3Q3Aje4wJBAm1NEZ6Y
4MhJexKROjdiv6qTlevE0lbBwxxBHTmf+dJ+OXVTlvR4BZVgYwUORCCl2wd/Mv4Mlh7Ioayclcu2
kIEEizAyQGpCw7IoxG9LjE2bH2ptEhp5G5WTi7NAC71uTYR76cAykWT6/+bmvz87+TO7NIWTYWgT
c8LE2AVjgxa+L415StEnV6/16i6aM7BwBpj20HSgzKTVGwGTYr54FruKIoKGPAh3tkNDvYxuO8nC
RCLqeHgz4PEzp+suR+a0HQVaC3ezlvZ7LUnfOmLtei2Na5nuRDathNOFmHNuTnX8uk9zcBSgOXic
wql5bteUAta+r8xc5sncG118H1rTyHPlbOV8N+b5UILaTBUy45zwvLqS0fYa3ZJGASmEUdq/TDCy
leG0czpcTmKEaRBHpD2Ovt6N9Tx4NVn1pudQtzEyXDa8L0PfP1ZC7Imeruz1BY/Bz/JQRMa9w4MY
zOUyAjVoQgwQN6qJbDutCbPqXutAxEbpfkjyjV+7KxOx6DdnBpW7sDGyjlv+TKSgdU8OD+6LAuMO
cLMax2i9qfz9Sng170j6o8oIWbCrt5ipF6TgE4gUxs4ZQ69onywQyOnyzc1e0Uq6scZ+B3WGvZjs
HTex7olw49tbZXGOLTyV0N+Ey6sac2YVAwhEzs8YcBza2nM7APG8dZtDEHxdlaFY9LNZxxbveIhR
qlfkWoABkc9vMxCBR3bmxL7xmAy/SjsNCeIAelOIu/JMsxfXFJEbb128qxHIL50Iupr62KKB6kDd
l3Lg6K4xorSxwsk20Hpx8oa//HEHMcYQ/zbuwGnVySIUEBqURrnRCrnhAPoAlRny6Yl7ehQkfVgb
NrpR3V057Ju63uSTtZGOGQ5kr/XmhtkPXvWQgs+pRxVSaw5lloc62fnOM8ObO+mf0/S7Q/YOv3PN
71rwdXTupuqODv1KGDSWFhfuhZCLegsmQPFnSSFPDIg+VD+GN9nF+Xgo0D3h0QlSmj/dEYpext50
u6PmPIONPyw5RR4F8jHBEIpeB60PCxvP39/2OHNpReafBKiGi4uamuUgdja6Rm4EBzd5GswmGtqv
AW783Kg3VWXF46SFo7EV00Mp3iwTZ9LYhnb1TUPTN4igYpv9SGS1scGAPw2nrvEjG9IhctyOzR+w
wwSlHZFqLTPzThapblVwIbhg27Ig3ad2AjaQHAafDhhIOH4N1OViCpepkj9FP0Wmca/1Xwq7wYPv
ayOeytyLuRV3yN+YdGfp2xy850FmhTJ/c9wiJOTBmGkW6ufJ+yS6XWcfZHmSwZfe3k/DW9dkd27x
K68GpHb9vVhjIl4odwLHBilNH2nOuXVbOR59fyoaKomNOrURdvRZk/c5fxjrkwOXZ+JLU/22UxCN
bXm1lvtcOMrAsIP7M9qdwAWpkoLIeuzrLvFtlOnRX/EkTrd9a+Gia6M3DKREUNK91me3Je9oK0D5
yVz7KRjozgFnZw9A0G0zi6NAX6OHpDQQR2rux5NohRNV7YDOFEBD8th8VCV0fjVhIP9aUI4+9IFO
nZStc9DtU+JISEV+/fgQ0E8Hoj1YuW6hAPNUAU4dCE2bXR5C4vaDXQvvA5j7SrEQeBNcpccsUPoH
EtlpyFKFzT7/+R9+/dnXlempaxlYbYOvi+pTYT77aAq8bWAhciKzjYQbHq/zWJTIGbSj1SVF5R5E
Zz9BJP3ABv8zG8QnZpIIZCT7wZH5is0l50XqAz0GaK4HKN+6PKm83uyNjsF5OyZxKEqvfi27IYmL
zl5DUF2ZmrtlQdqFEx8nP3LNl6YAA6VaWrXZSbfu6+KL222n9mP9QGAeuzRhXpow3VLrOgihnWgx
dnetaaFu1dLsUJr+Gqzg6kCBKaQv5/wC2j+u2KGnpCxYQmFK75Oo6psdlCRAHOOWNGyY9atNit1t
77h6hM4GQWlsI0WDGo6qi2T0lWORQPATT79S996g36ElEaZr+aqlcYEdDi0IOHJAgD///dkDLckT
M2/bgJ+A2qi3Dc23wpcPvuh/4tm2dxrvz+1hLXkFujXQ74DL2TWGqpqsPiGBy9GnDakunfJPMrGh
ImyvINAW7VjQ+ISPAx6qXgAyM8dre5r4KQt4WIN3Wfysmq+3x3K1gbFEEMb6x4bifsCDU5sRnZ/w
QvwFubOvk+XeA/mA2nrz00zKZzAfrdHiL9tEU40Hn7gWRp5Q9xjLweY4R9NQ0le3F1FjvaEQAoYd
X65VR5en8R9zwZztPHMPLRs7KhyLn/ouiXK8DfWu2iT/xSnsWavHQGzCdCpO2Gk84W1WZ6fM5Jti
8E7OGJymfi3tubSlwIQBxUQcRzNR/uVgen8khsWEOHHp0Rc7mZyvrKJof/qUEoTc286xaAyMrEBb
Af96xeQ8OgVE3icCKfG6jkobpakSpFV9DiGwYuWqsGQKvEcoCLhAJqOKczmuzBZWCuZccWololH/
ZSzLUE4/8VS4PaQl3wMyCQROiOmQg1WWKXfKlluWVp6qLDG2GteTjTY5W58Zv1yTveLW+qg3drMy
kfM5e3Erxi6DGjfOSdBAguB2dtEzF6Qak7rHYLUxHw3tMVhJAKx9fp7cs88LnkLbskrECarDDESp
K79+aQOd/3plzlxWSs0s8ev9t7LCu60Da+5KqFsbwbxsZyNgTp217jyCWVdebq3/cYLUXcPsOkcj
CrxL32vPhrm77VRX73UsbwDKOUiBvWtxKhOkA93RgVVGnNDsuivz+6HfivwvVr6gScgxd1DVWzG4
sFtw4OF1Avw19JPV5se2HqyiZXVxKvQKYN0m0R49Xs8iraYWJSMzVzxg0R66o2fBadSr1agz1FNJ
qnaAvWDLXlH+/I0+3ttz+P7IVvYIziHcTSCH5aIgoUyiA9IKF1RWxSkHuz6wMwPTNj321AYgJd8T
x5pqMSv7jZYFn5tci2snPWR8dOgGIKC+OpoOqoYiNSAGEZjtp3KahofWhwo7RDkT8YolNKBg6GfW
HewMoSsgVCFA0fkoLCeNROXqsSjSGhznPLkjhd2HLuibHxLKyGaA+MNRVi6I2hKLeHct6djXoqZY
ZogBJHaUIWHqTlOMvj4wwGfZAOodlgR7quvTI15y2h0gdwQNniY7oPunMLZWbyFxDexJiDoEYaFZ
5W89OHoOemW8+SX5JsAqLbcsbwA+TDko6jQPBLueLzsoaHp2EVrM/wPGVPLF0nQ0vw6Ja8R48X9y
heQvmbDZSTdoADl4N0XeaKL1HQQMRlBdJsa9a+jke8BNE3xACTRDNQ4d18wunPs88/rIlUYdGkLL
n/NhtKK+5P1znece5qVfY3da2PrAJaLmMucwUW1Tt77XDRnalDIcmO3j71waK1nnBd9F8y4guijc
Q0MzUO7wTuMXOXfs/JTYYCqe3gz+lPb3HSbwtgMvRElkKGe9OOQIZ0FuJYT1U1uTBr3tGVRRA/4o
atDhyZUyy8Jk4fCfmSrm+QKO/9IINSzS66LOTzm9I6/euJYFxD9X9iB6ggCUR9kOb1K1alSOziSN
SstOXvK5BzeaJdZY65cGACIi6KEhH3Cd2AiE0FONFsUprTZO+8VdK6OufF8tXQtoy+akw/ftIA5i
5B5vL/La5xVnSgJOHH3E570HoL4bFt3+/Bzj1PmH1CsgdTNc7CoGyhEMmZSL7DS5IBgQ7Z1lHXA3
R6i707U1JMbSWM6NKRsP0oJOzoMyO43Gg49wYr7eHszSxpvhdMgPoJEOSY5LX7V5Prg+oASnBnLA
XIYtmMJBoFpub5tZ2HcOKo8OCo+Qer16o3cUktPemGNLTElkGcXBrp09GT6omDm/02EG4Bx0tvqA
eCjHEy6IleZA0O9ErfaEIkPY9+ZeOOPKaBauEkinzC90OME1thIUnjK39KQ+zZ15ZtDGbs9i23ii
08FlTUi6PiTZSgpiwRHmJcIdH/laUF8ptyNmF/A5o6xPFF3BRVyX5crZvmQA+XXgzLBIIERSPCH3
WO17ZVmdLIFEXeisyXYvbBsHzPfAMcwcLqgJX3paWgYW540pTo4Z5S8vw5d6iNhK1mnBmyHihkop
WKMRvQJlDJXdgsQxI+IUZOMreITBeQAsquaHE/8vs4XCrw+vxp/qU8grDLtiA0Yz5FCwwH+n2xtm
aTXQPQPGOgcU/lcNB6PEEoEjCC5Gs80YDePaVC0amCmvgKIA0Zm63LqGCA9cdH1CIaiKMvz38QHg
PMdDEeEL57qy3JlRBh70yTFBnrlvG7q1jLvbFpYW+9yCcsw2XmXUftLhOZJkYeKZES5Nsdb9KP2V
S8PSVAXowoWOAUCLV9hjCnLnehzs6pR8r+g+WOMFW/z8zGqEih5KGboStDytS/TRdauTLL+M1cb0
1lp91gwou4L1HEpzFgzY+c7Qd2SFH2Xh86i3Ik+EFh8PlRAlK2C3VW67lSZOMq3/WBK3erP4+JUH
N39ors1lEMQPxZlmVi7AlHpxslpgsoF0W1nhBVe6+L7iStLQW9pk+H5P5R3X+s9I3kC9Pd0jvbdy
dizM1oUpZbasQSI5RGFqrEO9D43PtzfFwkF78fnZ/NkbHbzSZllr2BRevUfcIyhL9R8PfcgYz1os
OMivW2G0tM5pkwTlyXZLlNkB6dGC8YMqNvNJPre/A14zK2eiPf1yHLnXaqVLSqyIXcWTlG/SBhdK
k8dE5B8/WZH4mdtOARqZuUMvTRmDR4Hm9cWJ8cdp3/KVp83iipx9Xtl9rl5Rs3VdfF7yO0+PpRH3
NV+JhYtedWZEmS7DzbsBSXBxKvKtn237/W2vWvm8r2Rn8Rroq4x54uQWG/CCa2vAjaX9h1wJNEVw
xZkBapdLYJJGcFrCpaqiS58Haf7WUhBvNDzR72yrn1YO13nKlRs87h/ot4cfA3anRqxSjt1g4aV5
6rMCItmNR0HA2AVgWmi9jYHDKiI89d8yKzXXcGrKTKL+AWDSWbu/EmkGEI3zRgOVHZ82SXdahRSu
fV8JL+YghevTih39PgryeI38TFmo//v5qOGgbwUSd+oFe3I6r0Qak6H9/ZfpjJuhgCaL+7WY9JUg
o+yavw0B0gtaL9SOQe9x6RGBtBKBmQRBjeGGOQQYoP6wcfo1VMnSeGYkBOIZqGSQILw0I9qhJzzv
wcTq+TOvZG668eQgJbCGuXjPHp/53PuAUCDCmwHHvHMFW53LAWYygEOkpt2OkuKTJiGO2mksD4kB
vYMSMHlOu6iguz6bojYYwyr3njgZdmVl7zz614e29PvvQWoygBYZ8iA4My5HniTgIi18sGiP/f5b
88GAcfV1xc2toqq7joCcpfnLGiNrTYN1yTvOf7zi5faoiTrhI5g66baQ0VgcrObb7flZ8gykilDQ
w5Fg4tl6OT+TP+Z9XyEIBdwOxSfvoc2RYVyjI1Ai0d/zhMwX6qEQbbtSO+KlPjSNh/1EEh62znMD
zWa+78sXEQThBKjV7UEtRQdAqP4xN/+cs9tB7dbDyBllRyP9DAiw0bzc/v48KaqTv1d3LRfAFUet
Jf8/0r6rR3JcafYXCZA3r5LKtVV3j+t9EcZKlCMlUfbXf6E+9+xUsXmLmDlYYPahgUrRJZOZkRFB
7rolSf0sWXXr0RqmJc5TCM/11nTDuB0HYCHN0uF1GFX7TXhc/mce0WyBKwTN5qAavBzYpOlaERgF
CPR0aHhMc2xRcz+b3tE0+Us3qfqbVeYE77Sa9eyzBuZyZHvZNO9LV4vBVBA5gKVBWye+Pq2yvejA
cSDpbm+l3G1Zz5atHBlJx5XkUI8oXlurhGYUGl1xqpyhUZiSnSxAaRArbFkhBESXpojWTSD86POk
dOOxPazFAeof10ejMCF21OkMiGrugeGSNa8G/dRn3+fgx3UT24SI+xDYX6DC3h5UYrKEl07tBKiD
Jkt7W/Zf8uDT9d+XDQFwCYALUEoGA7kQr8wkrzN05pVJ04Kpy55vbeOZ+SqQuWwUIFZGt9IGzQBy
53ItsMvA1+iXZeKk35rsy7wcro9C9fuCF22YVmC/1mVid3sIhpSdIrCWbdvz79/sn23bCg0cqYX0
ZdIHL9AT0vNfuv7dVcXXqlEIRx9yzH7G86ZMpv5xuXO4YhAyD30+COGoZ0NZ1CDsxiD4HVD3YVv8
rCg0nYZbaEQyTcWbp5ozYWdpCxs9k8PcPERTGdL02VkOSoJBlRXhHkBb2WKkfNtZNuB4/WtuI0VG
D1756X/bYYI3cb0h70iP0fjsV7c2wBC/Xjcgsk+9Of6z5RGdCUqrrLNpVSalFxzBJFAG6GM6aelH
Sn4U+hyNzTPvvlvBaUA1z9BuRtUhUkylmOcyPLJy5BzLJGXRMsdZfsxWyKafro9TusmBP4Q7Q++p
LVZM8sozgcamUFRxDjYkKBQ/L7vP0EL9788LwWDdB11rQqYpgUJo4ezLn125S40DyRXL9X4YyMyi
7gYNEh1U7iJiNl+Cqh5XULmD4i60w0AfFQHO+9VAFxvSBg76m9B0qQsuDf4Gr3mfVwmEl8OJfOn5
rtNv5koFmn1/AeD5CLANDKEs+i46pEsBwmxvrRLGXsflubNuTEfheGQm0F6A4jlIBwEkErynDfWj
Se9GkjToFqGMhSqpdNlinBsQHOdkL41F8d5OaM1DaBBwphK7lVjYQEmoG2/b1hVXozD8ka95XSe3
C/vYqUhZJBME5iJwFyOFjVei2M0GVNwUtJqGta5Q5QPYaQRuMWhU4N/3FwA2FHAcwFaZG22Y4JHd
rHXX0skrkM8/1eh3JPSpIshqH/O6v7H5n4Fg4M8urQmeWWvczul8WCuPzgPJFcdDsiBgt8DBQ/8E
ntViqnk2gxqkNIQlWuGH87PPVd3VKgPC50PVEBpDHAb8Iu47dEPsrvtByfm+GEBwGVI02uzpK8Pv
N+zL7NxMdcTnm8J5+XMrgD2i8IL6CzpOhJMBUh7eBrRoE8Qt7Dhapy47lux43YhsqvDshjPEPwjw
hH3FOiM1ApA7JM73Nvhkmx+v/7zkdODzf/+8sBLDRHQ6Gy5LWDVGtI/Qfemna/QXRlxE2b6/NbCK
t6/naSsBhoUl3nDT5UE4QJuZqBq8pSMB6RLSdf9BD1+uOfUISlXUpImHKsyxJNX4apNi+GhPbRBf
H49sTZBvNl00kqO4J/JH1Oi2cApSsoSWt4mpKXAhsoGc//q2uc/i4dpdKxe0Byzhzk1HWGjpLOwm
RalEdkJQxoegHSRzAakRTkhpVDmtGZaEZmh8ck/LklCoVv5hm+jmp4DqxxzB+wIjLGaEHW1JPa/u
aWLrT6xJyj9fiIufFwISDRev1lf4+RTngyUqNyVZCQB0kFsEcSkQpmK6wO3A8dHOFoXIQn1ft5Co
c8DrHQeroWrhl1pyNnA4lLBgSghIHL2oHatYaYI9F5bECo2RRJOmUj/bVvXywbspXvw2s23ss62V
IgpFWzDMlOxT281QFwpC03lM9VtNSyyNR9Py/fpRkQ4MPJM6CIyQQLSFx2nbN0A0rjaWfq7D2YoX
+qjVCj8sOY7I8v22IUweH+HD6s0G6X5k1hpz/+f1QUgOy5YNQ1c1mHGhVLYN8mzafM1tympas8Rk
d+v6rDXDgQz0qE+qrg7ZSM4NCUffqwtfQ0kNNFkRKaFfO6sCX8lyOBtO3wMzAuA1Irpi9CoGINei
oYvrVff23DrZKmUSyWQBE4ZyCVLGcC+ic1zcEaV8PqLnPXixiyU03W+owYfrH9YXN9dyYUeYK2gw
B/XQw47tTqBOeW3Z7vqqv3/twICFtjbQfCGyEzFPTUaWfhqyLAnArjtnfsQyM+x7I4LiTmh1f1jK
/M94zswJHhlk3mnZsFR7LMvPnXMfpLs+PzS2wmO+3bWCC9iSRCgwgNf/PUUlp72tt2aeJdwow6mL
ILqwN+wBYf3H2fviVVlcNh9S9odNkP8ZHaheLVw6CMbFRq8SGhxI77IsgZhz/Tqr2vklBwej+v3z
29/PTuhqDnXQBmWG6LuPiLnpU5+u74YtEHo/b78tCD6gd/QyCLouS6BhW8UuPWjksw5CDLZLo+uW
pGfU2SraIAFAyVm41BDFlEVFbO2xqvVnQwvyE9h3+pPR/AVnOXb4mSXBOYN3DbrRHSz5IOEto4op
IhnpqsDROOh/Reed+CaywG01OFORJd13fT4QFY2XbKLwZNxgich5v4Pxoa2W5nZZQEEgG185p2hA
Dm6x8xWVedkozs0IITKvJ5uv4JlKWs18HYn9sgx/czrQlAowvovgFS1Hl9s39Zy+GxpOkoyiJ/k4
H67vKJknM9GcBZDuRh4rBnv9YBWUWg7ktDwg6jUz7oogLugNzcnJsBS3sXRVfhsTmUFsnTLwSXsQ
jQKaLs+czxW0N8bJ/nl9TLJVQUrdDIAcg+KC6J2zCVwFlQczI7/5WeiK0y7/dcwXLhkoe4gVKkBd
rd6YIQ62uHE/3mtDfP3rZZME4dZ/f1+4vMyZN3h3QeDM5s+B1x2ID437mSje8SorwtuxyRy/BZgs
Txz6Ya/ln11PYUC2sYCidUF2jDZUUA9e7luik3HsKY4GuFYPY1ffOmn9zPX5VATaDp1SqiSLbFkA
lAdxiI20GiKlS3tTEzDLAzA/QbgWPgx4Sl5fFtl4gD7FL78hi8SDotd6ZROoBSYzv3HHe9+AhnyY
BjH5cd2ObGHgFLdAfLu2RLUFZ1grezBb2PHBcOIO+dHU2L3vlIqrRDpfDhKdyEkhR6Fvfz+7FjUr
t7q5xXyxu3L0QzKo2GPkBlzw5KGHFsQAwg6jwVhDEX0midPlQOjvxsJWDEEWTiJBgS7MDRPzTjcC
bBCFB1Jl+K5Oi8FFHg720zDl8QpWoOuLIre09ZYim/NeYiPrQXAHpQjEe0ZkeXU4hmXBwtn9qwH9
NmNerslqV2XmezCTTag7QIqkhdIa7Xtw7H26PqDt9Ikhy0aqhTeLAeCKiMJh6IY35xUEsoEZcuvo
THvbuIOwrItmKTdKO8VtL9JevsV45/aEW4ymdOFVC3sLAuUGQBWr24PUvQnJHjyhfQxezIj+RYYB
pY7fgxRckO62eZFDGSmxqohVsfaHHcf/b1CgO3WQ6EGGV3A5aJyyLYNOmMTgnoxL3LS3ud8qtp7M
H4Al7F8jwnUwAthbVBxG1vbD6HURTU/eonr8y84q0ogQCwMeE4B0YaaswJyn0sPjkrqvfHxeVDz7
0kGAYRGFJ+hyIAd+ubGHwDJpAG6lZLDI4zAvp032aGTs5/VdLVK5vK0IasLIhQI+AjEfYbK0BVIm
nAEYMDCtD0EzeJO16d7SymQFw+mybNU8O6JgzXIMgO5Be+lWxe76R8jm8vwbBL/nmsQpqNOiySLY
+/rtMqoKvLKb6NyAcJZy2yFBZ236niAUpK+a3ey91Y1L0BPZfw423HJCgEtvaEeEiMKDY5iZx6bU
Q5jOjyvAp6frcyXbF+Dj3jrcfGw/8VLdblsfua0saYz6aZrde82cnnpoF143I10SvATQPbS1B9rb
Z5zdde2KsNwA6DDhYJLfl4Xm/TLRbKV6acqcqr+JgG953/f5eMfIZigoIZbubIRs1Dg07BRA6SFz
8zB3ptihL4OjirNkV9O5UWE3aCCw5iY38sT3ICXQgH8+f23zNEJL6l94oo1lEgOEm3gHqO7rtMlo
DmDP5NP7XEPJLKAkIsHw/c9X68yOSOQA3gXQgo6QfAXXZJzNEC1iimeb9DoK0J+IRP3G0SlWThxD
m1OzX/Nk1t1btrKXtPYfm0EDZ0SWTF73IQWlljO5SVkOsVa0Chch2/ZAv0KebTtUAO1d7kfdHxdw
caTbmuUPqD0mY5odUt/6mwsKLSdo/tHRZ+iL7pD4/gwM7JQnFltQ5vo1858eUyUmJYPBrgaLNDBf
KJmLdwctstE2uwoihyZoYB3ttPbTQStnhauQ7HOYcQG2Rrhnv8PYZ/4w1JaJOSOzh2L2HBEcskx7
yoYf17efdDyg19+Yq+2tNH+5OCPLJ0J5TRIT6krZaEHiyInMXsnEh58RIjAE3RuTowPoJtrtL83U
hs14b+XQUPSPWX5Qlealo/j9866AtzfzueDmgucX00BxBypT3/s+msafu4TzQYjaDQ3wrWhaJwA/
Q8GEpgFw/RWwtKoYSJaZBH8xWM7BhwKohGhH68aBzci6JgXI8TQotI0p2thZXDhrOGroYS9fDLMN
bfJ0fS9IrtoLu0LcktFgchyORXIgD5XTPB7cjyk9Nesazrnq+pDcUgB44oGxaSyD81vYEegoWLV2
BJcyyj3/gDwg6sn08c/HA4ArBE/xL3ACQmwycBdUC/aqPRr8Szd0Ox2At+AbcOWxVil6uiTnFczv
WDFkYdDqLD7/Wq+jwIa3UMPIEOX7t46R7tYBgrfrX5SQNyfqAvT51gInDMrObOTiKVIZ9QIW8tU4
DgDTBK2zuz53b3lo4cRe2BFu2gY6iIxmUHhji3afak7UdvV+1vsDaZ9XVh8sMMDa6QCFu3WPstOx
91k0U1UbwLYLrn2FsEt40abNMOArMrB22pxGdYmK+Xxbrp+DdAqh6wNCnefrQ99GdsWmiB0reqMG
5AqBjef2yBQ8ZH4RzQO/Hzrz4NApcfnLdYOSo4DGGvAeAYQFFyz64AnqfbxhUDPHDotL1se96gGs
sCAOaWgLa4TqI4IZcg8Qc+jyn9eHIJ0zwBoAUwPDAl4+l/59KS02IcuTJWhVr9p4yXeZEQflh3Y6
TH8B9EIx4LetbbBn8S2bAlC8oZ08SZddZt161Ys9K0ImiSeECaRTXR0e8R1UajZResgDiAGt061R
7KvyXmdH+9FTFaGk63JmR5g2bTAyO93KnBZotRjI4L9dXxbVOISpqohFbdQL8KAhO7QVd6BKbaLx
Z6Cd/sIO8kVv0DIUtYSHU6t12kBBWZc0LugRQef1ic32R2iL8HBauH0qNLBK/7lJPHE2Ula0gbwr
Dk164zNvRgAbgNDrwV+CLM7hs24rMrdgc1oD6GOV9Nd1o5I4w8N9EqDlX7egAii4o663zb7N8YID
nX7Hum8oLX5LM8VdIjWCahRS+YjZ8c/l/u6NHiXQGXkxvf/GAy0s5o9z9hfX78bpsvWlIfmFa+vS
iNPM3O0XPG/Sog9nh4Wq95Ns620srIAcgmPyXRDT+F6vAWCYJzT05lsS3NotKi2fFegd2QGyoF8D
yQwgHxBPXA7Do2jLoEWDt4X+WnQ3efvnDUdIBvw2YAmRJZyNPa16jfSD+4N4OzCPW2UcNKFZQcMu
vr67pIOB80Sh/U3zTDitQ1n1wcAzvKi1G23n+4pDKttXG5MXat4OWs/FiIvTGq2ILcRFWhfirQtD
P0zusbthSlVtU7Jo6MySWPmiaw61LooK/tayt/ZPY80jW1vCyvlz9OemwLTJxOF5+e7m5IueuuOC
q8DPaBlmUIS4zVejUcTFssvtzIp4e9ZOFQz1lrfx/OrVtMYHOjhH03ZestI/IvaMApW6pWypXBST
tiQUGALEhtvW5G23uDYs8gOax8PMjCxbMXeyRUIXHTKH1kZgIsJT3JWWAHoB/2AOoATXH2oD8ZTX
h76xu76tZYZQRUBdBPUx0GEJrmbUqqmYKQylDrtJaZaGua0dZq5DamD9i8IYru0t1YFNAc4hwXlm
gTuCigxto9QwowwDMqLro5Ec0gsD22jPoo8A7QvOqENrfnL0KJtjOv6FG4AFH2yYQJvrjuhyVpal
Gs1sdL5CVUbTm/DH9RFI1gMwAaD5QDYM4lxTGEHmrJz744Zjz5cq5Dii1PQiLxt/dv3X66ZkT1mA
KreXEbbze/GZei3KIXVRR0zH9M7v6E+nHaCZY+/Q7HjMsjUZu+ImYPaO01H1XN98vxDHn9sWvZBb
zcTOKGyvKLdY810NnN+k33Jt2jXOa9uRyJoUnkK2OXDnbcwbwJYhPLncHBXSB0FWIfXaEugGLIdZ
V9HQSDzDptsKimgHi/iOzKxvpmAO0g6dep4TIegJobAUg0pXsculZtCsAcQKCAbe5ZBBOTATvVyR
5gJzrjEYke+nx9wOFHG2bL5QvUDG3cAmAXTxcr5wR4Ep2jVIYnnHPovpoAgSJZ4bdx0YlN8ST++e
JXU7Msh6uiiIlHXktAfIaZh1NLp+SCkLa8dTTJsk6PE3mivoG2wZQhHfbdVtr/eNVeK5SqOlKFHR
plFjHr08O3be7i8OF3pFto50VMzeqetRnnZtEbRlotMs1BiL8ioI8xHCijNotggNg+GRBz9rR/U8
emt2F48WSsNbsiNATVUMJZCU9PLeRA8hsGYQrTIhKZV3nX3LqxkklLpex67FfJSjKI1S5BcP0Kwr
wxHKYze+W/ux4TZ3KemKLoQScfHMFrNHs7Mb7Frq/8y9hd0Mkz3vGOJXRcAo29gb1BtwbHTCvNOZ
a0x/cMDGXOLWKz9QewGWycY1QVVAJln+BA1i/xoSgwa3pGzhJRandaGoQXVy6lsCQtN7nT72bDwi
I3rXTU08Uzc2MrrXnOrUm9n++h6RHTCgqJAURxYZKWvhYeY2LQifNKcGawG0EHLtmP9FAdA/t2Be
HmFvZsM6eLBQgdtYvx3sw/URyBYMERDCSdCGYSDbkTu7b62utSoctzoZ6vWmqz74oIPIzO/XjUin
Cc8HG6hycGeINJfMMMsawoN14kDWtdXiSoVzkTkicN/9a0C4c0lrWzkrYQAolP1QDbtpmaYIp+UX
6jY3U6eDfrrW8vj6sGQVYmQX0ASJXCGE72zh9TIDg9z6RVAlaUcjC5SomWuHpPzpkAbiLjdFugvG
R9et9l77gwDqc928bOnOrQubb6jGxnFSDw1n7C7tAkjfZXtw2F83Ij1oIGQDpRaem2BZ2r7ibIMA
9+iDxC6rkUPpQ3tojl7GTmnegiekMk8T8gLlVvm2/ZvVHD83i3kLFt57OmQ/r3+ILKyCPDEeIVtj
KFzj5XdwS8uHumywUVs0CdtBx3ZaxtmOoKs3zDPrDykit+r/Rg2J7jRAp3C/WZf2tKa2eB/QBmXe
JgJ2LyLeszF++ONBwb0j4wEiFvxfbKkP9AZcuTMu0L4A4Ag4vZCDkNcZEJm62p/XrS9sCQNay9mp
09QvE6Pe2wGkvhWXs+QMYhhg2dhyrCA9FHIF1oBGOzD4VUlhPRPDATPWHa9+tdX9UP/jeapATdRV
e1ufM3NiLJAOHUDSKcz55pOh3XbtyeA+ruh7R4eM2XxPln1gf2X+EC7LC8+el3mOG+PbPH0d01+N
u9eCX9fXUuLkzscvJumswVpHtPpWyQzFjydjVKQXFNP75ovOz6G1+lWnlRUoRbQoWJ+4/6y3TyN9
ztJPlf7P9bFI6IEQMf5ezDevcGYNfJL96AYE1iAFtaxfoP3Iln907Sfzb3sokmvpbUX7MOVmRIvH
ip9QngkbWxHvSzzcxVdsU372Fa2B8AVXe5Vo/cvAwiqDjOqn6yOVuBWY2FJC7lZyFpmkF89lEC/G
qpXOsHNWbe/o1bEMzEeg947XTclH89uUcEAgNoL8fg1TenVbF320kBNX0QRJImQkGwCTRP0KBWcx
uQkIGSONA2/NIN6Zu/8Ekx8vd1XUZ6/XByPb7YjD8YM2Gu7QSna5NOXs4ULzcfVVxZ6FhorZXbYs
5z8vhD25zXlnWhhHWxxJFev+fW8DdPDnwQ+UR/HOA6IYXVdiBRObIuAWN8uE5bFenabu2A6K+1O2
6OcmtmN9toWroF8ZpTBBCRjfs3u6xfK1KiMoXQ00KABBjo4oSA9dWtFbd7Enw8ODISTeXfaHZL9v
vnbDVOHmxWMIqZ/Ln9f8YkAb6oJgmw3h/AA6G8VDUjpLeDMA+4hX5LsGSHvoC6fVwZdvZnUMlr2o
Gu9sV+FNZOEaYkRA0PDsRiVQTMnphjkuTYZZYsy/Gwxyojqw184asc5D5b+KzFY72H1mhEXbvHQg
FzSh3X793Mg2NugBIAS6ac7j/FxOZWtPlE1TXSV5M+j7qUudXUCs+ljW5XLg7qiiOZbaQ9QNICae
J6DquLQ32kFjd6yqE4IZXZCZOYz5FxSqro9KVEN82yEAGvxrZvuMs22+tWlYwQxqhWLy7qbaDf2s
fqjKfNfY3m0OOhcoHkF9Xr/NvfXGYuZpbILdaI9fHV68crN6GAjbMcu9d1v/g+LbNlckvKbRuYNu
bTSiQRJJzPZuKTJTX9IqQdb3u9tyMGKjchcOhJKbrATnx1jaZdjqCzk0RnHn9u2BZcuo2H3ShTj7
CuEug3bCarICX1EtUGT4tOrQgQWstLc//tVwsb23RlisunBYIT7ImdU6VWItxb2mNQe9Mg5Wjku7
aNihmvIHd7afO295LOvmowsBsesfIB/ov/ZFxF2VL+BuyWA/mF+s+TmzQr0Dn6Vix8k8BgpruOXA
8bspKFxuOELrtuV22WCU0HLlDw36mXWyvz4UlRHBefd21lZ6RRpI1X9r+FEbv6+mIiqXXdigXABn
EN7e7+usbb8EXpa5dWKi3K63d4sWRLo7H7Xqpu1cxXhkUEVASX9bE+4JMKnNdtt4deLl/6C0g3ap
PEKSPBwtdJsXeZR1XcjqG9u+R3OtYsVkAey5bcHzsdZmem3CdjE4YW2/jEEelQ4JXRy+vviI2pzi
UpFlxy9GKxw5DzkAPe/8OkmNcj/3IO3UX4y52Q3Dk7+1iLc7w17DacgV0yzbNo4LZQEcQIgPi4DQ
saOZV60cORs0dfjWzVJ9NQYVVFe2cYBxxp5B5mZj7Lg8ABPzerZk8Ljt2r2sTnALgZgbrkNcLpu9
E0lVWArp3jk3uI36zMX3laHRydoe4N2etJDsjVYr7v0Dge4vko/mU+UeuQoPuo1C9N3bVb2VO9EP
LxagLXcdJvAIAGytReWBmrvrB1z688AabNcTCPpFRHpQ2VlvumgromADq9l92/9FzL+BGt9SU0j2
C6tUuTzgKwGmcXSeR3rS+ue0UEQUsjG8eUHg/TZtwc0fn60Lp3wufKsExLS5rcfPHlFEsLJzi0Bl
u0vQ/AoVmcvfT2di0nzEEBqQiVHfidmgQSnFQrfDmlgdpI/X+vn6sry1cIjLfm5T8FNFBda5lgA2
22R8XzVlBBaeQ0Z1MOGWuxIUvBmy3ENdxehw2tM236cuiZESRiIYbx2/SdpqjQj+5nN6V/P8DhQk
p8ZhMUYT5Tz/UdjljpjDLQdNmla3sT/wE+2D202oqbU3MfY1vj4mmVPAHkbpCi9r9MUIywSU9gq+
3a2lEIqddOfRQ90obl7pTkB2Fc8WeAQ04l2uFCLYwvEJQ3fvECPDo6TFlroAFBr/a0AsnZrovMpG
QHQTiJGEjnWCDkHo8Grvak+Vt+t7aJl970Bupvuq2ZNuwjPLwia0zKVFEwEQyIO242sbdt6HbE5Y
n6SUR5WKdVQxkWKHUZ1OrpmZQKHXfHzh+RKPZal68khTLOeTKdyH7gxgYlCjmJm65bHp3XDsnLB0
u5AQ++SCU69t1i+AP3y0zRaSXv5T5aDTyLGifN6UwNxP1/enaszb38/cyFiiXuRvtVWPgLWSo660
Ku5j6Qk4W0PhAqFzOqIbA4fa6KdwSY8rf7ZU4G7VPhFOmcs1YnoDVq6gY5TaHxYQ1WXVaSnHfUm/
G4EiplFNmhCF9iV3mAdy9kQbbi1o2RetIhEnKwUGeKlumn1oaXonIZMVoPVdAywL9GqxQ76kxQck
E/T0YTaemvHBd561tQ/b8uPIPtdVG1Z0Z/dpZFs8rMYDrb4Y9Buf902rKC0b20y+c9FnHyY4G7J4
ddYu+LDSfRhpEfuAzGddoi8ns19iZgHUTpPB/LayH3rzdWz3efqr6E/N+Hp93/5/ztF/ZwiEjpcb
F53/jUEqeL1qNaJWcx9mwPtCYjR7B3HJyvWwB1dPZnexNvPDyvvIxueCd/popPoNeJ1+XP8g6cT4
luEAnIfqvvgyGZd+LdiCRuJ+GUKLn9BqcJy0NO4dxcUvPU9nhrazcHZi12mwV2NGQ45tLjcN6tJ9
090OC99dH4/sSAEriQ5ykJBtquaXZiCpmOZ5hft/cZwInXW9O0XMyUK3KEBpmR2qVNUgLd1b5yaF
U7wuedatHbx91Y8RGfaB/8+MPDQPIAqtR7OOPo0yj+f+y0z26BaKTG2G5tVDTxFuB5bCbUmfER4A
IaBWBs7qHYrCCDSrYltPUrN+XthhDoqwno4De3RGEo7sq82/zKUCPSZzLOc2hRlwzbwyxs2xOAE5
sjBf8+NfrOrZoATP1dA+NdYSg3ImtkO7V9Sw18DVwrXnsWG/DNnhuj3ZcwUhJNjeLRQT3zGU8n4o
Zm/BLuoYOYztHE+pgwLNdO9ubSOlqRiefP7+NSdGKpY5FoNtYgeBa4wBWz4qhiM7ex6I3XG+gRYC
P8jloWhKMP57OpyOCXyvMx4cdAGTZn99zuTn4MyKECJgL9vDAFxDwkZUP5Zn272FLuUBDDRz99KM
z3bxmJp3hWWEHvvAwGGb9s8z39e1IrCUuoCz79hm+8zTgAvD1FKO7xjXu/pTUERjH+rWrvPvXE81
ZtXMCu6mH3RzKgrYyvOvEJUcnR/wn4R8KRcWBsWn1kn4cnCLf/z2MHos3BpvbRUzojTQhQYZVhjJ
bvC5ChO/8mbVKMiREqt50vlHfemjgh+LwglBJQxxWRJCKSR03adCdS5l9XY86rdGJwBKLNSfL+fa
X9lKQGSHBqRqanfcNvxnPi7/FA6rQ7TW/3TdttrpuZHuHZdDArYqfpHF7F4G0nybil6VRJEuPXY5
qgqbOpuIcPGmGbSKW9NaZ3e7NtOTnPixhlcY6cp91ZXxMKpefxIS7U1l+7dN4XDBC3cB89CgB/jm
A4BOu7E0d1XT7Xx92Wt8jO26eOzr/utcpEedkhiuMmac3I2WGV8/gqrhC6vh+qPZTNtLwF68EOTa
EXFPpQfBX1LtJv+os8/X7Ul3/9nQhZNmaGOjjSbcpN7D76O/HOo5vxav+nrdjGpYwiHzx3zSi2GL
W7tjYwVxNXxiHB4shci9jkIb9tp1g1s0KEaL50sq3GdO03Iw+8Mfk6x5SdvmRz3PpzylYbOA9Ndm
djQ04w6Fk+Nf2EUSHKqCyIdDLk84TZo1VRA0Qf4oH+6Nqr9rdPYKgYNdXZW3utacSLnG3vgX/YoQ
JXZNC7klyICIqCrqAXdpNOgvNoPySFZ6aoHZ48DKMMdRzKx0x5yZ2pb6zDfT3KCpneOwWNWyGw3t
2ViHeCxqBdhoW6B3C4huFg/aieDcEOtI9cyJ3eowUzY87MmtCShFvetUKB/pvX1mRtgnzTKYTAtg
BhpcX0vN/lVQTzES6VY8M7FFKucTZmVpPa3waKBavM+t/M5kQxVqizMCYIcGwar7vJbLji65iiZL
NjgYBq4IapmYSeHUZWD3HKceMkFOV0YQ7QjTVhGWyCwE9pb6ATj2fS/AxIbCGG0Afr3mxB9Y8T/+
vOCdgk4rkJzAz2v1Pwv5mqpAPdLP38g2gcPAY0MsjvJJw+evgJSjEfyBZN0TjpAivpAdF9T6/zUh
DAF9bZU1GAB4235MnKgeo1w1S7INdm7i3TJTTgZnQNTG09sArF4eG8MU9TbouUWGXf7ENfqoZV10
3dXJTuimx4siLKgWQfEn7OtszbomX5FPIsjKrXxnWcMnu8oeAG5WTOJ7U8iVAxOH7glAyvDfpakG
Wh0gjq6LBFsQuEfyT4tIpE+9J0p9N74+LEkstiXmEWZbFnhkTbFqr5F6DYpNSwl829G6/gD8IVyX
ItTooZ8+6wbDMUKuxyW7QlO9RKUDBV+ii0Aw2NR7LgfqDXw17ZRBWMmd0D8KHHOkT8w6IELrjNAF
n43K4vv9idGiWA9GDwACTbF2NE/ASzMTj/p20j6CFDpEphqJHkXqQDqujSPd9wBdRSfP5bjSaU1b
SEaA7GwJaDQ43a4y7JtqCO7MRUWs9v44YERntoQT57raGjgd7sLSK8CNr92WtRmPS7BnXRqTut7p
vH3q6lHR5ikdIu7ebcdAs0jcNmvpMhdMD2iQHOy4a2b0q2ZTGBB+U7bQ77u+SWWrBr001wEMGNl3
MeezpjNzaAPeHJP9CBagOHHSPU0Ry7z3jqBMQvrhjQRRf9ebYnap0eY9EkvOss5IarUovLUqPiiZ
EXOD1W9SFtiDwu3omcMy2RwBE/Vf0GkROrWKc0A2V+cWhIBlmpwy9TaukhW0OA1F9R7RH0mt3Z8v
CSTKAN6FbDXerttnnF3zmZmiHWJA5XBNb1rt1LjhPCk8rtQ1ndvY9uCZDZBzZXrHEdUutAjnABIT
n+puid3ikA5TOJlPKX9Y5j407A/XB7fN0WU0hgjibHDCKoHW0ahWC8+Swup2rLbDXH/N0XDK1hJl
zBEEBKp9IV+139MprJrGjawbHVhkxPkw1N2hHau4AEWa4iRJch6XQxOusdzrgfNeYKiuD232QS+a
KKBHw/yV59+6qozb6nayP6FDMbStmxqU3PYwRtZw8vKX63MscyBncyziWCgk4SCDhnKFp3d5qE/O
s9kMN2VX7YfWPF23pVjPQLhnSJv5AWrryPIHD8Zyh/R+oJdhipynu756qvZX1b4NzMt9S/oRarMO
nn9r8FiSn7rZoaEIG5Z9H6AgljbgAGk2bP93Y3q6PlClaeHmIZA3Mc1pm9U21ulnYKUJ+zkFyejj
Rk9frfUeyhuhO1X/mzsQ4RIGWoXKXMOQA76rxydmnOZBMbbt0F05lGK3XUv+eygRFX0qbfOUdfmx
yI1wHqp48DTFSRH2J/h08ajdEtIoeeA1IZIylTWZ6eJpXsJt7p7yAgLea76mse1Nn4K5cBVb1BT2
6H/s4T0LjAHSQGgVutw0WWsO3uDVfmIHa/7BQWvzY2UOxrNXW8YvsgY8xtXlfOatZcQrNU3oidOU
3EPaogY8pDe6ExuIf+8Ta4oL4mWnNtchn66hGMg6EMNnrT6HvCu9KO+76S53VuNptrssRHt7H3kI
pL+0DR5ptW5UeKkRVR+14OHexoe5RE71TdxFDBgCa81ql5c+kJKAGbT4+l3pKfy23AaEfIAMMvT3
LYVAb6St3/iJD2XnLJj3dfv4f6Rd2XKkurL9IiJACCFegRo8VZftttvdL0SPzCAQ89ffJZ979q6i
iCLcJ/rRHWRJSqVyWLnSknxFM2aK+P8rwRAUMEojdT9HtdQ6Xp+qSvjRnGq3j+g+COkB0MRtlMYa
slhrjsn8Uv9HIBrQkfJAffeCIH3iMUVvXcvRKal962LzmcXibkjzx3Ei0s3y6EG0AWCA2iZO6FPm
FCsgupnTciF/9jilRZDqsdVz0Cm3t10a3jXWWtZg6baB7RHtp0AKKeqQc+3vwwYeP7T8GMiC3GoO
Mq5D2fJdxVJ+Y0bDGsnp4pLguJoIhJF5nfthMekQx6Mj+AjqAAtYqwQ4yuumeE3CbNMy0VENoArn
aA5bjJnWV2BDi5+H642JFmiQRGB6vmHRMAxOgSHqxy7vkF1p3T/Xf/48Uf6fQwfBAvit4XIDC3ou
YNS0uuz54Bz7YsfC2/aPXdwZdBNztx43/Q/AKUXpZbavfb0uWDkgJ2b+XS6hHEkwsEdA5WdyCZ9I
U1acHzOQOgSvxPpMu9JFK647lm/99KNdU70lw6s8WLC8AM6IatP5QiPNwVjmPHGORZJvwyS4J1p+
W+Z8cM167NwmBYYc5ZkV53bp/E6lzs7PQS4hl1roHIfc+IzMxVsr6rWwaXErFaW3IrHBwz9ze4qA
JnGOBOqRTq2HNkI3Bku5Nn3Nm8eWPqEpwB+Hn9dPb8kCgyWRM0ykWJiw3ttxZ1eRBQtc3NF0x+qb
7IOuxn8U5F8R89pj1cg+F0TnxzBJfjit8VzrzuRGgb1SI14y80QxGKr+YPTbzR5kK4+pSE2bg3VM
/DQtAWxFGnloaPxtJA4yToLqu+ubt6iJaAZFx/9STC0Qk0D9O34M7GBAb2sz+k7A440ZJbmnN42+
CYdK+CMN1khOl9YKAChglJxD+DzjFGRVMBLMSXgMppuaeEPkN9auBodw9hdmC73QquEVTYwXuPKp
a/SgA+nzI+Feb95RawU3s3StMD0TvVlqrsAFZULBMYEjG+PokZZ3WuY7a0T5C++UrYjCQJ6KGTJA
np4bi0TvzbCrQvvYdcMu7HR3QCtmMTxiLuF1XVgUBMOOMSImSILeYTknsW/XaLUBgkmGkWjg4jCS
G32Yblp6n2X+dUELO2YTUH2jCgsExkXaI7YwWqLUG+vYJswVjeuMHwSmqQuLpiaknIGlhss0H/FR
h6AdnBJiHanVHzHP/HOv1Z+brPy4l6KGwWMMHgEs/GIa/UBTpBNR+kWPzF1t3oAp4+MbBccErHrg
iQMR8Tyqq4y8kENsHTtUMcZd2Txf//7C7VeOzz/fN2eqFaaCWBO+r/eb8luOGrCsE/Bo1W4O7P5q
5/nSuaOgrSjD1Ss7z1E2hKUTmuvpke6CcF+kK7Zsjht7P3X0LiqWevjjF764NmEuoQh7ejSmXD8M
weR85YUa3Uqr7jYsYWIwO7S+5wVCAjMvdC9Gcm5XllO84y3Hi1+bxa5y2HDv9IW+ovQLzxQ4JSzM
6gGNBkik1Oac3C704lX6ZDcUtNX8GW7a3grL0re1wFpRmgXDCnYTlcOHSUJv6sybyTM9EQEr6NFM
OxdCXCurvBohkBHvbJKsLGvJaACyiqusGi4vsORT5owCI94phlkeSV34JphVOH2ZyF+oKsg+dTT2
AtZ/kUXnvEDvTgSsCGbDRRixQfSHSX9J6X2p3bVrDuHSWYEAALrKwVCLPuLzsxJRWrLKAfmaFfad
p+mAk1uYgOKzytZXTmvpTpyKml1xHoBco8xTmJDhmYon0PusBAWL6oD5iQzmEDs39ymYbXe8r3Hp
+oxXwIWNsZ8JYDoT20g2XWfZ9xE6alau4qJQR0WqwPzj0ZrpIMuzFv04DuyvTvwgCzcp3HjK75vi
KUp+ftyIISEM3lG0KIC9X2noycWyiJBFKrl1LEjxh0bCK1Aq7WrjlfLm+9hjJF1FwpVTW1IQxMUc
RgaEEujVOJepkWbsnRzaWEa9V+Xgod2b9gcx6+/mjFHFVwRqJBSQZptYBHkR9pVFj7I4CAATmVh5
8BdXgc5VdDa9NzGY56toUXY2h9CmRxA86+W2Im7sbK8fzkI8APKIf0XMrF5ixLU9gasGKH+hCFtc
Lbb9Tv7p7EMHDPEU7pzh7bpIouDBs3AO+R64YuCVghMw51oScSsx0w/PANB2zadp6KLbOErZjhoV
9S0B5iLGMLp2Sibdmzom72reykNdjsTD/LzfKAEOxzT0JYu2ZV0KBOqBvRO9REdpTnjmdpw39V/c
UlxFEGc6eBsumLep1Zm13avfPGw0RIDm3kHWDD3Ma01fS/YG9KJA7mDeCqg9ZkpFu6To0wj2OqwS
N8lp7mJMSvo3q4G3CsS06lyZI96IXhLNrlp6nPQvKChs4Dq7XfWD1MIFHGDF1iyvSDmsakzwBZ6N
ZMhh6v1EMTXuE7dvwKd1XZ+Wvq+4jcEeh9zNxTAIMLLmoYbC0FET8Uud9odMX5utuvSInopQftqJ
CYuiQW80GdBjWpPJdTptGzEYS7iwm7DL/evrmaOf3+0KVA08SRi8huEPs9fNNLUsCJENPoYyZF45
Zj7m995FSbHpW/OblpkPcV5tSBG/tlPxsTL1f2TDbCKshHuC8zpfqZhyzQB5E2SXTe3X9SA3WgMH
uqRGv7WysVp5HJZMHNKlwGwpVmqAL2fyLNBOZGKyj5puuG1o7vqRuImzRjuxpCOqE/w9c4+ysfr7
yQHGZWEakkn7yKpjoD1kj9ePbPHzAOqrRD1IBuYElENl2lEGjAgwi7vKL8Kb658nytDPLSY4FP75
/myXjEnaKU3w/QzUrZZL60Q1oY7sE08MmrgCtdyd1Mcxd+MoqXYy0BPEuXng9nakeUDCZbuM5NHW
Tu3eSw104lK9795YXSePTjkmnkS5/qYcS2cfVkgemo7gX8ssClYWon7nfB1gkQTrBKI+G9xS58cQ
2nkZQig/tk7upZPp1tmjiDJ34OEtxeDK69u2dGtBXaWiGRCGwRs4l2aSRK9lOPKjKPfUeR3v4uyR
mPvrQhYUGBUhxOPIbuFBm7tvjqgNQxDUF/LsOSvAUtjhfNYaTteEzFaih2nbZQmiIhLlOzrtMGti
m68BNxeUmIPrHk+y4m+/6BfIWcGJFI4NuqPuZXSkb2XRWk17RcY8UReEaJ+pJ24fhyJ4DpvxnqfT
y/UDWTh1LAMdXEDAoHDpzPaKASHQ0hp7lUUvpHht7OemeI2frwtZXAcaEYAZgvN8wWuisbpNgEnB
OjqXmB5ZQdIsfR6BKJIkav4deETPNTdEYW7iXc2O4wC4rl+uDa9Z8Pr46ffJ+fcrTL0TSF2wYyfK
LcgJ7jrZPw1F7nfgA9H49J2TFLzQ1oo/q7Z+fv2hWgh+EU2jQXt2/Qk6v504qvhR9pu88PWb/E2r
3F56wdqg5QUlUPQr/5U017NES3gE7DEHnaf2GAXsGUzN+3AyPyVk/HVdFdZEzc7KNgOMVsgFP8K4
uVlm+RMXbjwhsz7+uC5pQSvOFjU7NaMgA1okYD1Hy4+Fq62VpxZXgnAaDiECayDwzrViLLrKxHQS
WOfEuq3s0tXtTdtYD0Oo/Y0inEhSv+TkOR5YbOqDMpqy+V4Uhts5Pzkd/ArjgEz5K1krDyxu3Im4
2fPJg6iMC5rBJDDiZraKGD7+Ctgop/yzdTOjY+lBPjojjE6Z7ke2Jf2XbM0JWFvE7PKEyZjUiHHw
0PRPdvODfpCW9N3zO1nCnFwaL0Jno+sQr6XzMljf9Ji6drbWlDAnhLqQMrsteVXzWo4l8ntyQPQm
Xiid3hJe33el8azz5pny6rcItJ1pxWirtcHe1W2uX6OFxxRnpYoaijHnIguZ9WHRcDLYRwHoT1KB
5cAJv4p+bVzEmhh1nic6HqaRSaU2AizitPegt/uJcQ+o+pKVq7QoBtxa78gDxV58LsZwBkG41tpo
8/hSxt9E+Cdbo6NYtAsAkiisgRrVO7s+mMFasKgL+THSHqyycpmVuBxN0dnn6wezBGpA2vlfQbNb
lIq26akAviYYa7+Sg+Lo9mT3qdJil4xfwvyxAamLLIubMX+7LntxG9HtjfQUil4X3KMsMtJWxDE/
FsHDlN/E1EvoX8SpcEn+ETFTCAISDRBHQ4SsVf9iVH3caVBJe2oh0wb35yJszKakCEP4JHFgfxVJ
94WYweb6Li2fEHwSJQVtKXOSSktGwjAzwo6h/jUMowEk3VWDLug4Q3+W3DQWRiEo2H2p3XRTsx2m
9PX6L1jURTjcWJ963Ock1BmJVXt2YoOT1q0sn71lQByU3nUhC+4RgpN/hcyMVCD0wtYohPREVzyF
nfjRYEzrl7Kx+yfN0dvvxRT2m2SUjRsnwbQSgy/WSWCfLEyYAMD5AomCHj/UAXJhH42B3UZlurM7
w28wmswg9We0Pu3GaPwpwuSXOcgbZsePYG+55cDYdaS7zVv+5/p2LEVtmD4JRjcAYxQn0LmJ6ftw
arsyYBg70IJwIWq6+7CM86OeyPFJRg4FfbVYy+osCgUYxwZ0C5ZxDmbRxjjVBz21jzy7jc07Xvmo
tFO6n7KVp3vpsGHTgCIHqAXzNVTsfWKnk7QoMvwIhs6KQXNjJraZRVswt3VPUzfpm5GU29Bo9+AA
efr4vgKsA4uKIyYXPR2hw2O9nkK8EMW3hv4U8oG11ZY5+3HN8V7yHU4lzTzHBL0HrBo1zEPFmLvA
m2z/+krmEOL3Zx1kklBXRbVzQRqlB9k0Za3BjnYmcswh0NCyaox1taljKb5PUfWKNz91SaXLTR/p
2a3Io+y+t6TAxPeuu2mSaNxXsQnmW21kmypbY6Jcsu8nP3AeELAo0Rhpccqjmdw2IPG3ColR6X9h
gk+lzAxHlBqppujDjkGOYrAPMP/1fV5cBR55WHh0qlwMPMok1YPIxGOfBPybpMFtwMq3oFnLQC7d
PVh49H6CAQWohtkyMkAlmcbgITlW6ecSYxjEeKhZ8NMo+jezXh1Bu6ieJ/Jm6mk3jtVog4Gk46T7
QV4eguovcDQYnYNmEXAXoq96XnRFlN2APY4zgJC8BMwg1bZnm7R0SX1nrsVRi6d0Iku9YScWpRvN
eLQK2EuRcpeV35lReWTNXV96CB0ktZDgUDWUOUcYTUHuH8bIaGripgQfyFCASjfRXLPLbv5C6QAr
xN4hm4Yi3vly8qnpx9zq7WNpDj/FiBLyZD8D1LH7n8TMX3ZwuyRDVUOMoWZY0HiPZP/GZGtO5qKu
2QweHrCEBsbOnK8mLtKhjk0Aqoxg+B1m5T3J6ArqZPH6nIiYvZcYfQlW1EqJQHLI8ni60bR7jOoR
azX3BR3A4aPkDjQF3q95v0QXjUOP2hg7siR2R5y93KJmXK3xmy6sB2IogG8Mz+MFDD020qCSImGI
PPUbhMCgYUAO3RjbrRk1e3MSKyi7pddEKTWYYxkmywNZdX5GVZTqrcZLZUbJEyVfRPQzvAf3nV/Z
LHoK9DC6bbLIBDV5q3tJbqBxJQUfXVJuIprp39tUz28oBWHOhzUURV7oDJLJ2PB5QwOp20oQQEeO
hN2hcWLQQs9ECfC6kMXNBpG4wu8iWnBmty1KzIQAhcKOhhXHbmhmu0nPXqYC/Q1BdWuh8Hhd3oL7
A5bB/8qz51xOouIlyJNgGMMULqRi5QO3pJfY3oj2kLjz6mnFnCxcQMRXHNTZKC/Z1hz6lSOJHjf2
AF/E9k3pFk/X17P2+dn+DU1qF7qOz1vt23Cr23/zeTUUA4hMB5iNmW3nRdnVuobP5/adUx5Qnv2L
n3/yfaUeJ29HD3dplAG+n90QY1ut0esunTZYpYD4UNVfNmdZGStLwyRR3TrKLAepAENH9iS/YhTh
pui7TVFqvw2eWp7WrXlGS6bqVPDM7Dq9g4QPGQECEYnXp5iybAmPkp89D/yP7yCQK4CSAjeHOfAz
BUiLnjKgWyy89K+J/ujs/qfPz5+pvsrBTlLh84meArXFXP3jcFXEWirRC8MH0z6LR5gkIJ9pe/NI
7ZpjikBX7awxbVakLJ0H7CvahAELQ1/5TEqj6L5CoZlHku+yadtXeyL3KARe36xFKcDtA/4NiOyF
uhm87Y2sK8lRIDEwmPYNz0noDpr0UcxaM88qOzSrLiBxjRYtvIRgvJp3BCdARA/a2BCwwJkhOgP6
29y0v1Rt+bUGaNvNmBO6NQLn60tculEozWKopYlJAECGnF/YPKUhYKaDCei5uKuA0+QCLQNm8n3s
tN4D4/mbCTYzt83AYXZd8pKlA9pOdaPZwIDMX0l0nqUjk6F51Nv2c5Q7GCGer7zEC54seHrx9gOt
CVHz2LjA5OEs4pF5LOReG0c30Pw2+np9GUvHprCmqJ2DqOOSQjXGACLTKQFyCpFVcI0+/5k7VeCS
ghV/SDOkexCoh35QmvrmuuTF1eEph77g3bso3YKQzTKFjjtgyKH7Jng9vHLBMh9kANPKRVgU9Q60
Qj0ac5ZnRimb2EhsraLHIC0fYo7hA0aEyaHJx6H0Cu4GPNe7mHkOHwX8oRZRDTHo5C28VKyo3PIy
oAdoxsGwpvkVMxJblgPD96f6oRpv2+A7N17+4lAUERUuFLWAFj6/T1wrYlmitnrsyvrVov3eiYNf
Vcv/NzHvGJyTd3ZCnSvoa2biHTcrvySRsx3x4iNpEbGVcGBx0/5d0XtO9URUxPR2igpugpwEg0LR
6MvAZbY2DmLJbQRc7r/b9l53OREikb6O9TEEtDpmFXERgWr73C7pZpRt6uk5cDy9uQq9WloacnQI
C8HDoKOke35Yk8RAMuDT6VHPNxrdR+FDkq6kVBZFAIsECXjQAYo6FyHaMaZDrgO/PGVvfVAdzCzf
WMlat8uamJlfx4wwj6zSpMcR3NSf05jGvpXn2td+MtrNioYT/OT5Q4WGXmRwYFLRBzFLrwyGnpsm
SFSP4JShbhfTbiuTWHqVbWVgBAsTEGhP47gti6r0uQyYJ4Q2eDLoUlzsEYDntEn3ja3lmyE0QFHc
63q2k+1QeqTU5S0fjcpNGFi+JruNb1lZPSaiZJ/0BARyTW4F+xDtRls9NdHthQmleYp+kpEZMO81
+xlIsywUm03g9X3JXDgkmev0fev1EQl/azkBDLXUv1marr0hYiQbLRrlvRwHOMMoItJtQNEpjAS6
4aaWbj5bgRrvEkexT4uuuamtMt7qXbCWtFp4DoHex7aiOAF00Tyw11ISpqENGKAwNqMfipVTW3Bl
8Hn0LmDAPIX9m9mluhcZEHiDdazkvR6BdudO1vs4X2skXlzFO1+nogK5iLVTUWU2Gk+tY2Z6bHCF
vhLuLei5YwGipqtmJcBvZ3reVTJJq15ax1wc7OZlmtwm/riHrDJtQKup+gzYBc5vbNWg9iQlwPmY
OEHuu+TjPgk48QGKcZAEvex8HkORkyHIQUoZ/ah6y2MM9KnTyhoWTltRfSKXjV1CPXC2hrKKB0kb
hwIL5fimmbuGVqOlVnPD1PmLN/VU1OxEojCildNHFogovIw91EhirJFHLT0OSHkCPmhiORfIrixx
piSz8WyXXXOv0tOiDMJNV1qfio7TbWHxlQrWghZzPAooEuoYXX5BXdfSJpStRs0jcHPfbXvcAkn2
uGJFl4zoiYjZtjlxGHRdZsI1NQx/NKwnZzD2CsV4XcySdwpKI/hTiocYnWrnyoyR8oNWtLZ5HPr8
tTHE7VRPO1DFA+0fCb8JMQQ4S9dw/4vbp4j/EM44GMQxszWTFpK0ixFTsPxpjF2rXdm7he+DrQxW
QBElwvGeaXcGWum0ZcI8jgwtlzx2a9CrXt+3hQuEyETViMEI7KCn7HzfwDzfauUAp4dx52dIGv25
NXOxyYVGN7Q32Eo4u7giVEsBhEAACDqoc3F9I7uh7dC8ZZvJJiCWX3UrZmdxQScS1C84cbB6LZsc
EFuiUSIKngrL2bdadFe3k2e3xZqbvbgaDP/AFGzEzehBP5flaGU7Kff7aHduZWubwDK2149n6RlA
SPdfCfNAIWUj8jAEoc+YBN9DBkzx0IsvfICV+wtB6P0GultNjZrnGdDp0NdZEJjHvhG/tcCIXD6Z
kZsTjD26LkltysyrAob8X0mzAxJoaJ3ICI3T3ppkQ19lgr3z2sQXxWYaP466cXSoLmwbTBzymOcn
xG1QnNkT3G0qm1eapBueF4Cu85XX2iYLiwIRnw1EB1GYvNk1omSqm5j15NgMeuaOeg4QM80ttIDK
9hg3luUXZau7GHloPpmxbD9b+jC6Jpz+xmV1MrgBsyvTHfKw/pUD3weURtBtidUMbxnHqKQhkfze
FLW8YVwrP+smpoYZYSCecW7pXT7BttJYWt5oVtG+6QLwwARjnm9JQIu7IEWN0LVFYXt2RNk+r5v6
k6XV2Z2DMbHg+8e8ifamRoMnD32eqanFu3DI/MHwYs0bwsAvGL9Lwoo+wB9EkjsXta+DW+cpMh00
Pmh6fWfwznoEX0v4B34w31hOIrd10k/bpOpHX7da61X0cHxbVsUeWo3sP2Npx65TJsQlotV8SuWw
MQOebQGajp+G2DRvnQD0S02nTyvHtWQjMFMM5RikHkGmqR6TExtBqymp0LmEbglA2p+q0C+SjX9d
yxdFoI2BG0jiYgC6+vuJCBmAIsuMA+vIgo2dVwCZxm6e/AQn/nU5S7cJTCL/yJkpuC3qMEJbhnWM
kpdIbCK5mcQmTXovHjB7VDQoFKzl75Zs0qnI2e4BfmGWJVgFj06/BfiQTduwWzF7y7vHQaKJxnbV
qnq+e5WFjNbgdPAddYQ8cYW0d2Tupz75qtGPT/BUjfooYYHVAJfXmZ0UZr0lWQpOxINtP6U3db0S
F1+8EchYwb1C4opSTCCdg3V5gbxjQFvj0KaDXybyXoubL9d14OJAlAREVPAZ0bSNsOF8t0azNABq
ze0Dj0jrOo0WvepR0HuEde2KqIXVoKSCgAQtsDieuZuFFIPWF9nUYdBp6ORuFtH2R6xNaxC8hRXB
o0IfNPSM23AWzlfUEeHkbS67Qwsmx7yMvbb7EhlrLcMXWobtAiMT6OTfp9zOW/jiauSZVYz9IRjM
TYZpQm20Yfp90661Di8KQtsUqCMVX+u8GGXUTdDrKM8fDKMtboQYtU1UY7SR5NFXA/PZV2zP0u6h
zPyPuNnuVaUNblakFQ5gunJhBf1hCjfU+nVd6y4sj9o9RI8KTY0S6Lx1l7SF3YLKpT90feXSmO34
eKC0d5Pku8yhhrR+KMp0e13o0tKQj0HRFZy3sAsz2wNirxEAigFCh9odyJHVMK3migu5pORw50Bp
hTsFdl312J/YblyzxpRM9Aca2+70GsgP8nzCFUES+0TA7MKysWopdLw/6K/RgCENW4r3+vpGqTM+
87JmItQaT9YQ2NmYZRNEhHsdQ1m0X94UgIzkx3UpS4qNOBSIHMDJ4AXP7HShNzwoW0iZQGTl7EBS
x7aA7l8XsnTm6Ai0QM+DTniwPpwvBUjZVvZR2h0i6WxNVDfGqECz7e/rUi67ObFjsGoob8AmqMLx
uRjW8LpKDZDtooYi+RZcfG6376MI6Pq71MJsm9dxbfLLkqKdipytLNaAwTPDsjuMD2a56Yv99SWt
fX52Oj1tk4pwbJwMH5vpUxqtHMzS9zEkXA2hhI2G53u+Y4KXxAAjaXsQvHERZbeACVxfwdLRo0ZI
qWp3w3VUfz/R4hpDJuCmxe0B3g0JmZ913/Ls7bqMxVUALYtWJ2SqEK2dy5hSe6Qqzj6Ajo/bHnDt
3nUBi4sAi5euGp8vyW2aPpAY7qp3h5zcBt1N6mybYnddxOIaTkSoe3qyT22NPFzSGt2hkbfduF8j
PLtcAYg04VmofwDWzEvdotNTntSsPThNeSsa4F/lU7GWyrtcA7qLLWQiVT8esmCz+zcUGgaTNcNw
EM1tEm/5tPJ0XFpEfP99ICycPDS2zs7Z6Me0bWkxHChGonTsTxv/Qmn2NqDdJqPZSty5KMzG84j6
gUqBzhbDI6rFepgPB8cobvLxwcHwzVGPXZA1ubrcffT0kf6EW4H3EPVZkMWdn75oB+HA1I+H8Lsw
95yvbNyCZUSCSNENWQD3cWQjzr9PJrPI0lobDq2lH02CkFVy4QEZ8QSyXADNa+eFpumz1oW3jdm/
XF/cgu6hWg+2TszsBsJ13os4dHVIW7NtD61BXkG48lnYyW9TBiuLXNC+UzFz3DFlNUDzUd8e+tz+
o48YdKF/mJxA9WG8Z6kBvEZJaaYTKTjBmsSq2kM4fWtMvh0rx8dIPB+89v71PVPX/fzxhyREMgo/
C2ANm2UjQsmlZnDRHlJzvAPCMQSKp/JQbzb9bJArKb13R28uDS8AGqtRBcZboE7wxPgETiDQVz/I
gyj7cgtJPeqYVf3YGyGwVz0ZNi3TPZp+yqsucWtehLcJAycfQffv85jXAxLpseMKwaZN2TLqImHc
3FzfkYX7iNjr39+oduzkN9KpNLKi68BOkukbdHxNbtYXtxPGF1Cj+DIi43ld3tIJoHMeLAMYzQDG
vNnTi6oc8iH1KA/gBgZ4OdT2pOo2Q88emmx1DISyXPMDAM4RWQa4L5e577q1Cr0qhTwY5PfU/461
N9t86cajgZmHxa5jt3qq3VigqKyrX4O5Et8u7eypcHWxTna2JprmRG0lD7KQpmeS/ntl9y9Dqjve
VLC92QW/r2/tZWsi7hH4q8BJhwAEr+pMuwdwn2W1KSX4Q9AbUFS2sa/M2PIzAp7nfGiTO5GZyaeW
gLA7rq3Qc+qQuFZttB7eHmvlpJV2X2w+nFOMrlHlxnkY1FRZnnXR1BzqHtMNpNA+pV32e4g+OMME
MQNWfSJn5isOMein8Z+aQ1E9GMiWapnmJVnkNcWH6ZLeJcHhRlFgoerAw0zwIKibQxtp4Q/w90s3
TZPo1/VjXNw3gliOoXJyWXhgnZwGNhrNoXGq41iMe1sMm1hGKxWuyx4trEYVhdSjD6zhfMy4rBsz
yogpDxRdQhvw0U2bwLAwD7AB2quA1++Hjh14oSmyz10BzMKIhLGvgffKmyJhuRUxMEyigFOStyDl
vr4JC2YCsyRQHUNOwEDVevYkgMV4aNBAJQ8FmN1Vd4AZ3mrktrO+XJez8LoBx4vIBgyOYL6cp6el
NVZB3EFOp38Z8t9GXaw46ks+wpmEmY8wJr1M+iyXBzB3C9G7SLwDMZEj4/1cG4PX9a+I3V1G1gBb
C+bnTO7Mq8vzjuU5g1wpXisaelz6LNjL9CkJXq/v4ZIksKypuYPw6y5NelAUjlSGzkq/Y9x6NIB4
67dEDD89XRe0dFgnguY1nxY5ewwsU0xa5D6I79egxWufn5lPR5dRAhZaeRgScFY53YY7a/muRW04
XcJMGwCOznNTU4+COIx42+0SIBUr3ebN60QKH5oCdptkO66hvheMCmjecJ3AYIXE3rx7iFiB1lo8
khiNmI+btqTNpiIyvg9NDLO/fkpLooBqQEM3XDrYsNk2xmLInNLQofBOeo+yyj4K7mtr5XFdEzLb
xyLvSVGFvTwEzeSG+Rdpf4+NtYLckmKfrmR2hZgtQSTD4RtF/CYcwSbB9pS8WOZnukb0syZJqeaJ
r1BhkFwjMixnivzYxoADDyWrUD4kzYrVX9Lx0yWpfT0R1JmTRiJ9kmAhH+/00HqyU/PH9fNfMt2n
ItTfT0QMmZUHpoZdY4iFwuJHbBoeqXfpuOJeLy7FRpeSQgFBoNrTEzmkqeyoynCV0gTtpiGzdH8A
Qevm+mqWTgbpO3Cnoa0ensxMm3PVpcZi5a9mufPU1WPs1ale7jTYQ7+Ji+q26ab6y3WhS1t4KnSm
3VGfRENQ4AoZ2X3S/4nMz6F+rxUv16UsLA2wazSwKCgfQYx8voF1BAQ7D5GlisdyeiRTNez1rOQ3
3AKRVcfH5jFx2jXu2CUnVeF7Aa0BZhp7OrtUnY6bNBpQj0l7ZPJ7bbO7Ou43bY6R3E2H2Qidb0UP
QZQ8BMHgrzbvLBgOUGeg3ID2BDxWc60pW6cIpqSpD9Is3D6kbji8EvPjQdU7PwfoIRUEeI4ZwJhs
vcqrvD5EhnMbh5GHuvB9O+huh77hbtXFUDo487TR2A7EGvAqqmoz21Ia902ehkl9qPPk0coC3SVJ
veui9Lslw8wv0xR9WB19ybvarVnkDXmVbK/r0sJlVDkIqsJ4eNtzXerAtFaPQL0fRJZ8c6qvcd+u
AXKUH3+xyn9FzPtWEKCEJQjwqkNq7JFXfUhG5ibVM5lAH8eaJ0pXDnFJUxS/LI4QxPzoLzu/HmZm
lmZIaXWIC/GdtcNL18pnDQM83Otbt3DZcfdU/xoKU+CYnJ1eO1iknhpWHQwQduTDQ95+bptHFn+9
LmbphJBdgZtL1EySC9ykU4NVI6yrQ/AIRiS+VixeWgViPOX+gbjjQuXHou1xEhV2S9v01V3XfZe2
a/Wb64tYOBP0WYBSQoGK0Ls2P5PCAbFwnuH5yqxbqUlvapvdlA4rYhZUDUEReDhQw4Ohmh99Vthp
UWWhjmLa8FtE9GvQOL+alt8DUB24I/I6roE/edcXdylVlalRNDJBIKPQeucKF6OLfBzEiNktGFXp
T+3E/YpoLgtBkEjS0BuD3u8NTO+4LvZSMZRYJOCRkzFUI+652GyY+korMJhEACrz0q11Rb9v1vm9
Pf/+bFkILPF+CzX4BIU3F5MdQZEQBY3fDtkhLJF0yumu7ZufBJ1GiGi+1/W0FRqSNMZUeFomA38y
rO0w8sPUaq4TkUcJlHsSmPuED4+ic3BXiHzIpqrzdbN90XvxeQhDj4RiV/JuY5DqOS2E7kad7jnh
sAmQh2vIgAFw7LXGqGDE2oCglM1rUbN9qgC5mukZjXGXdt0OL+dKBvySPRiOMfIVgF/hlBHhzy68
A8xQwtIeGw4a8E9TytvbvpTkoRiMbh9GxHiKAUDv3Hog5Se0i/3UtKZ+HgHcBZa93QXsYfrWR63I
fJBUpA8OqNh9JvjPGigov2/aceU2XCrI+8+EpwDuARQKZgeo0ba0aZazh5G/1fwt9K/rn/F+a881
BFSHINODi4ZnDEWOcw20qxR0MOhleig4y70qBkoqGd8koImm0W8mTTVVAYtUBaihFuaW0fzWqs3Y
byrQcMeg4MYUQzk0iY+RoY+azW8GmuyLor7B5/wS89/1tPR4FsN1Q3ed1zjTS8HTFoNiEIDXPPyk
N83/kfZlPY7qWri/CInJDK9AkkpVUnSqu6uHF6uHagYDxgzG8OvvR+tenRRBQb3vlo6093nIKg/Y
y2t9A3v0s4lAyd5+AwbvKeEmOtxm86Gvk1NZ+BfBm+RJ8ebcpxxV40zsHN7uzDw75NbY/0ksAVlw
mrdRA8ZcUENwKgA/56Bq70uVdzk84NVzqiCvyQwI0hrFkzknH5klrNltiwW9P7VHkcHzqBxsEwrQ
xbBTfmZFGWMRmFd/PNBOlW3svQz6DxMP0w7Kg67Uy8BywMdhY9btKerFIqBp8U15zklW3ZeM+NFQ
eUe7hmmY0Z5JngMNnr50XXpUVD8CIv5E4Wmc5e0jvCO/QILiOCPhgH2Ga2IfTe0UsaHYg1B+BgXn
Iefik0ub40SS05QWe47a1NR949yIgMnfSVc7p5mHc3nwd2SoP1TJ+ADHuU+GQ1+KVKJv7Dd6xCbn
lDT6DGAaftiV/oXD3w310menNHdi8MOsK54rNqTHUpMRtA7UzkyxEzxzl2bkJzWmRz3p+rDy8ySs
JtAi1VhAS9tIAJzTsufJylFxHPIXgOAjq7N/ahVx9zYb60jlXRoMQ/XdStzmUWT5wemhpoF6lgPr
J98aI9YX9oEkIOC7pRa1k465Bqkroh79ARJI81g0vhG5QgeCxB0iD/rqAbORVvVJ/V11pbd3KPlX
Whxs6EHQhAkgGlpo+CxS9bLiBpTzJDnbmv/d4PxLuqUp97ddtPgIr0P8rVxcPafwkim6VvXkrPut
/kxtM9lzvLK/jBqvxtBlPs4mYkWGvqcoYI9RLBvzqGe5vmvKP2BrHyoYFmowoFRvQkDrKSNn3rfo
ilrCeS71RkXUiSprlDteiimCee/0ynKjPbGx3PLpuE1GZhTtbP+M8iYeG4uScEZTHdAIQ50dpw5b
9dxmaK8AEpqkG0fjnG+8n7T3gRbrwk2fuJ01IWmbHkA9R2cs/fdKx3UIwKTeH449GaSGJ7Q6Z3Cy
zj/VYi+6fy6mvA+xOODrqkDeMU8XK3eTPMCPT99KD735z3w/U9jBAOoDCWxCQGj5QMh4UVPoW5Oz
07iVCIqpOZhe/7Fqxc5IrdDP/NDyexZN+jTsfSMz92Y9dRGkCn6ZLWzZrD6iUJXfJT0JJvAmAmh9
zJfjUWrsRXOqr71qooxWw3FScOfSjCQ95R1M8EbViV3d2hDLmcRnxQfr6Gh52FDtmy7qy6DpseEN
L+VkXbSx+gAG4ikbBnZWpiwBDR5fHL/ayd4+mLgA+tr+Slnx3S9T6GOWBPr2tREaTYOkwVc/qlx+
J0Z3gujaebSNKJP1GXpSxwR0XJb6VuBl437ssu9o3iCVIeSUobm3H8EbDgrTPHUw/mSt/UmHPipp
RGhLK9SbZm+nEoUuYMdSaTzh03zI8umjUVgkGHL/hMLsx/tX8m1lAIsFIACICOiW3lTfoaHZDFUm
nTPpZILLTNQBaIwvvZm9cF0DJHvLgeo29cWT3EGPDhL7uGLMRcGDjYyXkk3G2Z+qogrS1KOPY6W6
jwPzRZBkwHzj/xy7cwXpzY2n61+Po/dbE2c0BERA9IJw7A2+wjPRvnB7OpxT7vknYTXis1t25bGH
LWkoUV06yF6mn9HT1D7AYd35WQB49QiAj3mpEt16hHZ580i01nstuE5OTdaxvYdynh0QN/UPrRLQ
unX8Pvs4VoXasYT85I2ZfOxHDqESs26TDyrX5Qte+GRHisSEF7hm6a9mbem/WlpCZkJ2uIbxHUBT
ZQIi09adb1Qn3d7nrv/ZoyYOoFGrUGYTw8kFqfVkt7V8El6anTUtExFKzN3DaAAuLHva7RxhZE99
CyC0MiFQ10o6fqLUGT7LqsaJjTz4zTDbdt9hZ4YZIZQGInW0Eq7KTgL1KdnsOKChB0aqrZrrfGIu
FgMHBOpCOLuhfbHsGrLcHvBK9uTZaruvjZnuBJGhJ6wIOOewJGI/DfQFBoAbSejKBoQpxvxwhbol
ymHzQX91+3mtq3mZmQ1nDhBPn/3h2ee0OxYp2oieHnHy4/4HtnJBzforcELDA+CWv4T3iie9fhxx
b+z6PpblMYdv3Na5fpu4oxWMExegvfnkXYLEhCtFnXjVeM7FZazif4cfAvJCoHcAnzWYPCzBT4PM
WCd0XBuwQikDwWz4xPbJF90RW1KKa9OFK8rFdQ5U4A2JBIJCpasSS50N9dEz99h0yn0atuBoW1EW
hxB2hVEP87fkWlmgtexQWN+6uexPPt9f/ZWsAbi9/w1n8QDUIA81ch2BdP4HD4iKP+n6RgV5K8S8
Na72szI9RRgICWfmh4k6t3aoDRuqALeXBJZ/fsLOoPcZGvo+RMdsanRgsp7dFscbg67Gj1lJFUiD
LT7uysJAyo8gDkrV0ExdZFm1ofqp44Y8M+LK31mpTwdGnSzOcsvcGejubmkYrQdExR/P3fkmXAyt
4Bzm0rUjz0kBlx7JHmwMqwJygSp/o+izMosAjwG3baIkDcPW+U+5WiidTPZY4qY7y9Yxj1OfTYeq
rsXvMvXVR6vT89BVAygy93fgyskAZbK5WgcQwKxi9T6qRRXrhVbIM7FnictR1/fSHbXD/SgrmxDO
AiCBAx45k78WeSWxmh6SKbU8w5AFinhqZKjnJCC399YWNOMvbmhxb6DjiEbN3Fm4VeZnupF43sjk
OZ1k/ixLmweGw7QYtKr2A4hA1i82dtMZel7JczNN2o8cxtYPtnQGwM3K6lsHQ+pHilt7V9N0CqsO
GDSt6PMXX/p4jnODopCks8CqwDh3SmLCfLwri10BIaRAwcHnaKrO3/eCi72ShRcNkCc64cKHXbnf
6QEuzgEKrO2vrrYl0I4wq3J6Lnaj4gcFq96jLes6HKyqiSzc01AzULsmLfzd4LEMWYiC9E9ih3VO
kr2tCHoXhesfM6vDyTulZmQKjRz7qkkDJ7eLL2ZpvRmqI2++mpywrbtu19lG/2gaA91laScOeSVY
rFc9LYMevZI3oOBhK+N10EqwjLz2Qqdph0uX06Ha2PJr2wJbArKPsG67FX6sy8ScdLBLzjZ8U88D
5+13RqvmZHR8i+W4kk2grI4SG4DrEFRYfshTQ2srlWw4t1pf7Sc4rcSMSgo9bjbuLFezdrTjBRjl
BX3DMzT9DyP1wUGD3zSwEeg2vf/MWMs0IG+b4ewZ46+mLy0sTvNaJsUW4HzlFHn34F18z70BMUEi
cBWnNKDQNgdbUV7GPJbV/v4nvXIygs6NbgioYcDnLNMzhyvhw79JnofpgrZd0LlPlf3F0H7fD7OW
jiE5smANbAMBvqx3jLkGcqdL5dnhbggn+jKAA+RXV7FfOrO7AM54r1Nv041TcW1wHlpYUC/DUXxj
kZYWA1hcUJc7dylQGUk8ke+JwcKp3FLBvQkE0C4eOS42BvoLeGC93xcAi/uOGEQe2/7Jrj7T7msF
CIj77f4krkVxrNmeFt0SzOL8HV5dLQZ4ri5zSBZL+VWxIdAbCKR4LoBb2cY+X41kz1xsB44vEGR7
HylntY0uCc3inFiP2IuH2d28L/hj4WwRim9uLkzdX4X9mTYI3sNyp0syDY5w8ngsn9x9PW0kNTdn
E34eug+g1EDb5rbQNpq1SUvgNuNGq/bCZZ9GVCSddlMgff7y311XcxyIZqDlB/mcGzyO8nWUJKDj
GvtWGVn13q5QQv6YsTPtX8AYy7uPdQVt+qoIcvXCza2E+ua8+BsemP8ZCH0LjPU6zspO77JYDO5c
u/5YK+17r0PVjkIgAkS1+ztxdVbxavt/4RbZ6KRyaM+QNosZ1GSLCgxt8jX9Z5rEYkyL7a7baijJ
KLO4GtrABUe63fieVkaBo+gvNRo6VVi597s8SYFbsAeMQsBcwS+NsLRfS368P1Ur+xtBXANugOAO
3RywGnPT3sJbNDaKb9R53cIKrCw8cFkQg8dlBO+Q5eeDfacLpC15XOsoBkBR3HqqElv+8GvHiSCx
gnzHG7YELVcnDoqpOhgfMyF3sTJD6SXTYOB4GH09ND0Rjv4RRi3/fgi5OuCiM9Ae87bEnTlEaLVK
Jqw/5Bl6+1KpV8j7I5nZWKGbuwmXH6LMwFT878Z51i5Ts8iIy+LuL1LPU/q+q6kf6YP9Ga5esIMC
wTG085oc7m+Nvzpri0MD7DscsOZM/b5xNdeEAKYTpOwYWgY7Q7MP6GHvNe59V2Z7lLx+awg5M2eK
bFGdzP7P/fC3q4hSAmSjACKErsuNAqA+WpBV1zMe6xcYmxRdkPwziASwnKsIy050ZeqlXcNiJEZT
l7x0QlQ/FDPl1kZZHcjfgh+OeJSIF99xA7dVKzUSHiu1r36r/s3xLven6vYjBllrvp3wpINEyRLS
IXu/EFNT1TEsAdswH2yoQtTDFpViZT8gzGyJDQ83E3WRxfvKUmbOGqOpY70onil8kBXqZdx/tfLP
VW6fvMmIUsOJxgo9wE2J/ZsxAkYCNAn+weNuBfAxON4kcmOK21b6xzbX2j062+1Gs3xei3dbfhFl
cXNoOU+M0pumuKKHbAT+YcqjcvR2ojzyAkaCXYDL8/7i3SQzCIkqE3AsqEjfugiKKWlJaVZ67EpF
TxUefHGpaB6ZwGdGvgXDyf8QD3rGcz4DJYRlGc33q3bKG3iwqKbMwqEmO7cqT36d/+pLEt2PdbP1
57FdxVpMpw8XUYv6qR5rNaxsrfYgG/XiTMbuv4TBFakD5Qd998XG1OoE7XkcRHEhYIYKBZiwUF4V
QBz/x/1AK2sFsQUox0I2B3idpUiTrYQxjXTUYss8TfUX1jxb3Y82Tzem7Ra0CI6tjnsFbraoCgFI
/f7qt0THBDAqWgzf4RfXgrUzA2VieqoID+yyCXNpVFHTKHJKNdo+SLTOd57c1CK6uXrmPwM3D8DV
kO258VvR1MgBxCi1eOqNQE92Cd/JjAYa/VgxGaA1eH92V3YLwiFVAKtotrVaHJSMOPC0NTHqrHjM
vUeTfu67jSfXRoglu9AXmUZsKG0hH3nW2FfTObRbOL55Ty+OkOtRWIvNWICHjSrXoMVFsR+qPWMb
ecfWEBZlYy+DFSVpMEsSbhxAzEJnpAjM4fX+WqwtPZIagCtRz0ClaTEKW+elVmoejTvrV+oVoeFD
kOpoaE/+OOG9TzbWZW3SULeDGzUufHgmLJ5ZVZ6aVuKbNB6mb5lv4NOVG9N265GAzXwdYh7x1fN0
1GTdmzlC1CiLnpzSemVgHg45SWMNHjwP0OP0A9bxBmZj1vTB9BMWqH78YSkSaTXKAtR64ZnTBpPX
1xsf/NqaohYLAXNIfiHHW3zvjZXXdkIpjYvpibunSaEV7G8VbeYfWW5MnPfzHQNc5o0gJ2sKe2xH
3YtHlBqOn+iTtSWxgx7m/Ri3Bhs8s1ugM2JTeUY8FijBVlIfw3oAaKb1UOwrVf2rzl1/Lz1r+Mod
wXftLHQugZ2I8KT7Bv58D3xQ8rtFWhgZLdRmdCBxQyL8PJIlkY8cIR5nv68HoZv9MamkhoqlRC2y
M1150PSWH4wSX3gi4YsReHrvBHaRpEeS4V5FwxXeHzM2mTmG8QAz7dlsJtMDSrLvrnSMHYTx4NmC
BjJcb3TIoAMs1PYelLEyGwzSUBhgiOkvA7rS3ih5mDQqDerJD0u9aMAOSLRgTLgbdE2FD1QO5rOV
2U7ATAMGSoYFsydgB05DbpQnc3CHBx2UwkPuO/yUdXB5BmRcO0PU+auoXGBauafKr61UqOmqrOAR
CtojeN9jox3EVHc7aeVk17G0/pAnhvUA/qX7pUxS64C2txWNfdY9DlArfKy4U4CvqHWPmqflgV5m
41Pr6m2cpi4gBbIG4LMn+SHT3Nc0K6xHOrgUXl5u9WhPbf7AfNIc+lKvd34KEkSK6k7UWpkD1E5b
xOAW0RAqW0WILBrzWUJjtNJwEVMmrR1ko6v9AHLsHhq8Kpq8coqUSoYT71IbZmVAzSS9wR6USesd
WgVoTKSOHkD/xz+WhTKj0bfTcKyVihRItkGq3PFUj02PBeqHE/VYGSh7cA76pPefPG0uducujRs3
p/sBdam4daFxRrIhCwp0O6CSA7SErWve3ib02aJdsWspA1odOL3QSHX98/3T9OYZDKjB3PlAEwTI
6xvleSjpizbzGidWwL6l1IOy23jQXHqSFK3Mgm1SiVYOFATEN24iJBiXcz3o6rAzjC5R3dQ5cZ55
QaFNn2xNPyuf/Lk/rtUwcwELFVp0XpYvAr0ec7xLqBObttACzTC/9qbVHbgJ8+D7kVYPL+QFFkSi
Zsz34j4q7DSTHQTtYph9QTwP8OTBKCOgol/z3vxyP9ba3WejyQyYPCplN53GzCM1Mr2Exr6qvABH
6ZNdsLNmKoD/PA5mEYuMwv9XehGup7m9DdFuAPNvUsu6yHrwlTsam99hh1zt7g9p9Vy++vVF0tBY
/sQ1jl93OHgvAGWSfqOSubLFMV+zzdosFmYviy7AEhb+RBSNjbJ4TKz0UIg8qnzygUImPNAyZ2ND
rI0Ib1GUX9DpALFnscM9d8gniXZS7E/lW1+nuybP/sOQ0AUGmX9uDNwA5GH/Z/bSGmhcZTTsbP3k
cha4xm9Bul2q+f+KisMGgFaYMdMZ8BZc9khBwKJ5yQ0/NkzQnsFjZyTfF9MWunrlk30XZpEG5fkg
i1FOfjy5cWaKQBuOyMs20rm1zXA9lkUm35XWALgJghhlzIcjDA4tdaqBuW03gKprn+pVoL8wwKtz
ru7zSUkPgaz+MLiXgb84JdS1Zqur+k9LNtiMG3O3PO4mp9NgzzgimvQ/W1p+6JzxieIyu/+xroYh
s0gOZDxw4C22NjhUyGMK5cfjFPL8A8BHmna8H2LtOJ2V6aAg6KJfuBwJ9FVq25tMjCShodRpAByW
x/MQZID7gVYKKjDlgjUZGngmzBbmsV4tECUCGC838WMNcMPhT4Y8y8oeG7rz4YBbgo0BwN//X8R5
6FcRTSrynqaI6MOzsObQx6kvsOfuffTx+ENq1iC1bPU3Vrfh1Sjn7+EqpjMgl21GxBR2GbKqRHr1
6vhA2cPapi1EOCh74zmzuoAohgHMNWsnLkWURnTd4eqW0hgZ2GSwKIFPxkC/5dmv+7O5Ggeo4rkP
gc2yhDaPsksYGlR+bLYO5Ashw1B/T/x2T7uNL3ntPJ9vD+xG9M6BvXk/hYYmGUCI1I/rBnxCb5f1
YmPKbuuXOGHBswLcD7cR+gOLvYiGfWE1Ujkx9HfiStiH0nM+iUFhmchLm487QHuKoGpTOCVn6cHP
rd/3J3Plw0bDA3kg7D8gqrksH2lsSIiRlU5sjG4blDLh4TjlwPQLbdrdD7VyAiMU2IRA8gMCvWy8
MNbqPUdNLHa0L5N6SAa8JJjzkJk/+03ph9Vh4aACfBJ0TJiOvF+6QRes5aPpxG3eBS619v7o7gex
BdVcCwMJuhmoaWBUy2MRsKm25l4KGHbfxq1uysACYXIv7XRLDhAaTfiTF29lbBTLnaULIHy63Coz
NFzPyEDiBrqKl1Fz+xAeCga8RhoweJ6JlGGtXjT0ClLR7ISTobflQ8RYa+q3Upf8C2g0SgRm1xgP
UKuwAkHKBihww74IlgxPSCrVXhM8i5y8HMKkGOopQG7YhcTmJMJf9TYyAzgSo5EfE8lVBM5SdRxE
Xx+ztHCC1m+cg2Mn/ikVFEVBItsQcCUol2RaJZ4Tzbc+mDQFZyUpx9DJXIay3UQO1OzSmPKO7cah
S3YmzI+QC3K5S8pJhgkwwS9lQ52jACg3aHRbRjVPEzjY8yqc7H46J/nwsyrxF3iZmzwOwHSHLa5E
gLV1+jDYij1aKI+FtZFN4Ds3/qEWunXuJGSzMyE/JYOuDorjTktI7j15QBAd0oTyECQN9ZQUrEPy
m4AHkicPk73PASPghngiqM7A0t7rq10Gsj8ep577WKMh9gDEhjzkwPc8GfWkx6Nrj5eyGfxP6LiY
T21CdJiJ6lWQm0wPbGXpjyVEuN8qigGxxpoeUwCToqJui0cxYKrAPPE/saZD8Wcs2kNR0XrvAbEV
urI2jvi3KbBYn4R9nfVRYXUVEPRwT8NjLgksrwVHKrFAFO7EGEq7M6PCxXPBpdPsRa5XocHz2X1D
yD+9crVDRTMn1K3MeyyhcXOWgtiPoimGZ0cBHZRAzuskmqYIqZ1rD0wOxitL9Q4ba7YmyqRnfK6K
hm4cxSu3GTqOoH4A2AaU+RLIMRCvtsvWITGQabuq+Kz1b1LV4ENAf2f4WbdbTeJblRI8j68DLq5s
KyW2pnmEgOMTN+U3Zf2s6HOWPhDrgnJn0OpTKLegWmunyXXMxZWNrC3xeg0xQaVJZNSAi+fs75/B
K1caBHnx1c2dHSASFyGyHK7QqC+4yH26SOKBTOvD/QhrgwBLEqoUNupRNwgilpggA2E7x9L6bVBr
504lkHxbjHFjdSCOgZ7fzJckyw2hzB6XKjBnMauItqey5g9NDZEtrec/Vd/bTz61rC+F7eThCGnv
kAx6ExVNDggcc+sII2gvedltmaasjh6sbHRiIEsLhMH7e4cMzCwUxfwSL+C6hB1UH3bJRtawFgSq
UACCQ+oAVkYLPpTWF1qetJLEifgjkyjpIl+83V/Ftem9DrGobdR10VmzyHpMTq1XBJnawn+tJQPo
jEEvFGWoW7bBkNO+yOBZgcYt/+YMdAoph+sBzfRX0rTIyPMtku3arIE0j9czAGHAni8egDUjRaXY
vGOE+wcYuOQEc/Z8ZzFIiG9M3tppBdFYoFjA0UdTcxEqQS2ZpdPkxYmXiygdwOfqpfii94UZ6pn7
GwyeMqJA9O88MVjgduTs0FX5rIoFRcDJt5NnpydlgC5HHk4ZvLYaY9JOGRJF9LwgmihHKMXCMFk/
al5uBa5oUKTPHY4Spq9CnpXGkdfgzKNa6TwlTusc/EwlO3BsqtcM0mU7R9P6vQ3957IjUA9ClTfq
K47/xosLZVGmAHsFIhfFVIWipLJ3uFUAkNYhf2aDCoprQOIubiG07TVQEbk/fxvTt5S5cJRpjQU1
vNgdCPSg6JdBiihz4DoKwNChgXmaUWX/rNk0U68gZGo5BqqHN6gjbnGnAx8ZQeV4Gmv+CojdpyT3
3a3NsZLGXceZB3/1LvMTXahqAgp3QFVghD20PW25Ua08kN4NZbH9TL8AQxpF0Bi6Z2bx1BLscvtj
inTs/jqtflH/m7K/LP+robjgRlV2g6Ek4rWH9ZwaP3P54X6Mvyn0Mu29mq/lA0XYxlgg9/TimqNE
mFWfCkcLTLt97tvsN6ucjxgtnPKE/cCs7JznekB4F42k3shA1geLewH4ARhPLNNvra1GvDdbL5Za
EWqgPJZgukNkZLcx3huW6N99OD+UUFUG3c16vz+ISitWaIMX64xGFOJKBSeBNOwHe7S+NcT+3eXg
k0/D0Z2y4/3Ya0NEVoDsYIZl3sjpdnplyboo5vUMNaiyYm++/JcIwPtCRwqoiGX6YTZ8Krlfe7FT
PetDiTl8qdrv92OsXV3IPaDVgCQElKxFiqPTTpdIbt24oSCL7rtkY5ZuVSOxQtcBFl8w0fy68boR
tUrxnGvfSq+H9MIDcU86e/borkelb/Afhl4GPTn39VmxLuiH3/dHuZqgXv8Vi49clGA1qgnD1Mtn
HUYBeeqF8OViHEI9XlilbwaF/tGf+1E35tZeZB5MmQBb4RaI3ZLHQ+G8toW3caisDwyAbaRveO/e
IMdEmcL/IM3dOFcsFmJ88moAFmxex9C2+Eqy4gee3R+7hv7KTW9jVm8lAOa1RecImtJzBX/5laeu
TlticOTHvSX0sHMLFroTbY9eb/cPjqiz0PGS6nORjTRuU7xZwcuq4AwCfQuTJlWg1dqvViZYASZl
BIO79MGQpgvJcjVExeiWu9o3f4xj46CP7Pu73nfyIBW6/iodAjgLYP97NnowfaqspgwGE+Dr+2v4
17txeaI6aIwAaAggD8TP3p8wldcCs5S6bmwyHJT9H6fVqpMcHPPBNWtjz/OShT2HmoOYOHL3rvH2
sGvkeGuPPvazVl5cFMYOZdrLywBFEjQwJxdUcpaRXQ7LwBYyPaUfoFEBk1KkRzhIHP1RKdocDFQb
QgArtRB4BvGIR7p98ksYsOdQSvtAac93tSaskyBopBbOKF79ZuN4+HthLIcPDXnAEh2wb24gPUnX
QdC/aFGMrVCPEP7PZjS+TgRA5o6/uB1Df5JedK+LUfq4wDISoDQLUu1TEpjFhDKI9bXU2bGzcvi6
2eKUen9S+PwFmrX1Jax+bCinIg+fJc3MxTpBpqOdGiQgcQZJP4v0O8d6uL8VVg/8qwjzX3B1gWed
XY3EwGtF77OoZG2klVAVqP69jQj7OzDswJKdC42Lk4qkKQTHPdONvVp8Mkv+OLnmRoj1Q+N/MZZP
onowzKbqiRvzXnssegc1U2d68+BHECgmY9vId0ppj5WEj1y6pSu2lm9dDdBfPJbszvbLHB95rKB4
n1hfXefCUVmDlvn95dqKsyhqTgI4P6PAIIUXSniPdM9cROaWpP/ay+wvAcRAFxPwn3nTXG0Kt00h
Hy0qL+5f+QT8C3rbIrAIlFk3koHV/T0zTf5voHm4V4GADocHFZDx8WSHFtbJ2zjotn5/kQikjdNC
Ggm//xUyAzP+ZeOZsvb7s8IrXvl4UcJd4f3fT70J7CbGvdhoKDSLfMhVa+w/ZJ2gLQEXAwQWerCL
rWXYKrUShi+0aiO9fEm+dtV/WAW8imelt7mh7CyWW6thXutIy0Wl3AwcDsUPTZr/TLbFtTpL90CH
HKf7DXsdkJgWl72BILJ6mCyoNmwJ3a8uBmSsZwlr9DKWIqUmSzOzZD6eCQnfW+0Pmngby732Xcz5
5AybmZ/2i2NMFzoEgnjqx4n+4Js/kUfvcvZoN9MDSzaOs7Vz+SrU39Pu6stIoebF0OVCtzU5G24V
tH3QWR/vHyarE4YuHVDeUGO+aV0IX+cePLj82NXHD2i5fhg79/IfQrjQkkBjy0K1cbF5/dYZE4NI
L051FOaaYMq2Gqurg7iKYL7/BFk+uUWT4LFUl2GbBf8B/evPlUx0/9BuvGHdp1M/sJKijoNCi5Jv
TQanhsP9OVrdVbAXAu0D3KAbjAqtjcFwSooQAkR3Vvi4N4ZCj4yS62HT9ObBNaH2eT/o6v7yXJy9
c/sb2Nb30yZJl1RWMTOBIaUoyROXT8rbeCrcxJhzFmAFUNAGCB4Iovcx2pJVealEdRnRfy66h6aA
sF8Z/uNAEATOrT5erfgkQYt8HwR6xMUsNlddWPNW1t8p7PrqL/dDzD/xLl1chFiMw2MGWOYOQtTZ
D8fKjoV/8CD/pfxdCX2wPt0q7q7GM1E/xlEzYyEWWzotJ68ytay6oM4QdLga7RZHcol2gIzr9JeW
H++P7+YTwvhmQAfe5Kh33pRFR3vULEem9WUkACK2kTtu6UevRoBWKa4wXJNop79fJI16g2Olgl8I
3Sfa2+BupEVbv7+YMeCUWVcpzi82swJTvbEt8MtaAFDdfHCVofQCf8H3A+i73IRBr5ZfXCtEU6bY
qoWvfSp4j+DhObPpgCh8//sZlBu0mQFzgVIJTMA0bSf+OdPHKl+HWKxBk0BLG8Kf+WUYxM7rh4vR
C9Qv3I3TbG0kBDkEhJDBiUKvejESUNd0l/fsgj6uD65Bdyi3UCZbIRaffNr7pvLTgV0KOdUHj7ft
gZk53aHlqUf3P42tUItPX9AiJ0qM7IJ1++AOKTqgx0m+3A9yk9RjZQCsQh4Jp1EDT/L3Uyak508o
qbBLW+1y+Niiwg+RlZ/3g6zt4Osgi3WpFXImcBnYBb2w35MGTig1ho21X4sBMRWwMk2CfHiJhTDV
ZFTEyIuLScDGCEu58fsrq4EbBaxjCGyjDbzMJhpNn3yfZvVFa79qqotc/tKhwf3PE/UuyOIsUU3q
AbOe1xcf7hAwZ9oSWFqZpHe/v7h5U21qBo9gEI6FarZ8YYA03B/B6jShQY7eKzh8uN3f76cMridl
mXj8AlTA+K2GP8/GXloPAKvNvxZLN88eF2Y4oCpM/NJL50TG+hFU+pOg1UZ+unIP4m7/X5h5Jq9y
YCbRxgNghV90C6Lx8jA5ZqhUj3fcs218y9Jv96dtdWHAAkHaDig3Eor34SpcjVw3MKoh60LIiQVm
+18GdBVhsfSUE120rc4vRuU9+OBmGEAnJXWo3A+2lwdZ+fX+iFbXCUS92bIBHgNLXhlgJnmiQ9H1
Mpk5KnvTn3EQAk6vW7jNeUMtEiRkEP+Ls7haMgV7MSJ6fnFNPkLDUTo7ox1FWKneCqTbaRCWHMp/
fRfPOCgLqPu/PlSwhH+/XEQyONc52B3DrLt26Olj0m+kFevz978Qi4smE9yotQ4h/AwK5I/Jp7z+
T9/qjEFFywVPjGW1mSg8vLtG45ecvFTyDd4B2RZDenV1rkIsrpe6nEoNUPT6wjkEOMklA2nHcX6n
7LeRR/c33FooG+8J4AihG3IDUKsoBCaB/KkufeqHJi/OtOQRpIHgnTpBIKck/+wEjk2ApAatKpBK
YG252HlWpengj7nVxeQGFJ2yXc6hecy26rBrG+E6zOJoUDiyjdTFuDTzd86HwBK/iLlRlV6du6uh
LA6HcuKjaGwPMQAEbgEIJsUlkyLoQHF1tkykVlKOd/O2OFq1BE24pMCAfKyN3bxCMiSSJt9B+OT+
jlg7VOEf4eG8hNgAaPLvv1LdLIEAAVPuYlbkSQPiwkrTjRBriwPOhYWHBQpLoAW8D+EmzpgnGfYA
83lgjfGkvfb+/t+HcR1jMV+NMWjUkqS6lP+HtPPqcRsLtvUvIsAcXqnY0aLttj1+Iey2zZwzf/39
6HvOjEQRIroPMJ6XBljaqXbtqlVr9du8tD3pHVf2+fenMZ5dddqgq6kv8X2efXY10mLftvZqE/DS
qk9pBqIznnokXS+ttCQAC13vE0fq5YOgfijrfKskr9lafWlp0cHx05qNJjdSjLPRVG4QoHoZJY4r
fAy0O3dcma3FcdBYD2rL+us3L8ehJF1lBZWeOHAg0ilpw0Zvl/Hh1+01Xwo/0C4H30p6hEL17IJR
/d7rjZxHpYAEg58fm/G7Uty3frs1FG+rVmuB51/asPk1yjae+OAokxjz5ckUMlmlHmdOH2rjgyFo
4yYUSmUr9pJwCE3wDXrbvriIee5yWRt2QDrDXds1ol1mCLJIhT5sBkUpbTkQsk0gW9m9S9J3e3ta
lo4bjUAT6I43HtiPy8mnF7XrhtrC5aZfIjm3R/2b3Lzjbj+3MfO3epOLgiQKqSPKjlB8KKderTWG
i8XlPRvH7DCM1gAI2cIzVVZ+b8gdjAbjSyYr90WYU1LR6McMo7dmdbmuzsc1cyOJBI9LZzJ35bfE
QKgI/OV7LIBd4o2k0rAwd4ZAOihJFBYhX4aIRHvntz/TVbGUxS1wZmQ2jB4uEmMYgKDTRbNByhoc
eWlX4ed3bDSiOxLU1OGJyGcbTZAmoh+dBcoeANAdRtnYSDxpbltZunYJvkC7TFlEuNcvrYR5oTTd
YBDjtdl2DD672SGxSnsoPvvxr9umpmmZn+9zU5NbO3PyIV0Ekt4Q6/X9l659fnMfB5sL1w7ckIYV
iEZnh8ZItdiIXCUj8xI/ejAES513J/jmChxrcRQ0HzBV9K3gfy9HYbgQeevtyNlU8xCEq3ASTPPn
7ZlaWhRKRNr0gOXdMne9OUIbkjBGmYP3SigV+XvRPygwg76ZowWMLtQeUxs0y8/8Xw6mzLzUFRQj
cqL6NQ53hbSPjJVVn7bpbNUh+SQAAucwEV3PrhErCwX6a4XI0fM/nXusdWtjCTQKp3dB7m/prCzW
NAEXrscLi7NnSxTxGIzYBOyz3o6Up8Lz7QQCVF0cVg7PgiOwzEkdikY62pfm3obu50QMIotkn0Cv
e7gvEV5JzJX4bnE4ND0Dpgb2zwG6XCMlSfzRgAXWkb1vWpIfaBgKK9oVsjfrarEZeLvIE+OxBZf3
tPPPzmdTFmmbNWwGVfhq6KMtmd/qYiXKX5wxSofwkQNZv4I2ebKee6PP2qRQAglbxf8gdr9vH56l
+Zoe/DDnTY1C89KOnqEdZJZqTNpE25ggz2An34oRYdKwckz1BV8AUJAUk4bAiERUeTljQjjJPjZl
7FhqUJ0KvfleJG6aAe0Jk9CGQ/JE/zDEOcFecEK6ooRY22cEQBvXz4VjPUrQmUpitLPqsaKHL9R5
n47pN2Q5g2M3ytGfmKrB3qIlFEa3UrlvW284mKNQ7rRco1BBC8OR0nnvuFWe2mXX9YdIUMMtG6l1
yjjsntpOCNDP6ORfWVwLD3ouCcCrK8V6FfNG7TdyajZbpWnk7TgW3Z9aDcuNkg/d73IUgxcv0cJX
L8usY+YG0r0G/czWbOL2QNP8S9imrZ15o3cMBH08iJmv7mtgYJtWgDtZzmD/lFw1OsZRkP6G7Hnq
xgrRcdD1aA8cfo1nenHZOYcgNmBb1ufLXoVqFMNpzFksDshTPPeCnYeH21trcb0nojVyvAT48syX
ZWNsKCjkRE6SV7tnMS13t79/PQbwB4ydIhHQTbbv5X7SdTTY1IoT6A7Z71GTdnUZf+186TFBiOq2
qeuhmEAR6NyD3Rw+S3PmJLWsb4MWWKHjHtyGgsvd7c9fk2XRUEZVDRwC3QY8UmZDQQtqLGKJOkgy
SWFV/lSbLkaqR1mLekN972X9Q1+K3wfXfIyj8SAr2TcxjFZ+xtKEcn/Cq0a/JXDG2f0mRmkpJpSP
HQgAnT4Ij2LLg1/LqqOpramVXwfU04j/syVfLp7WZ66iBUrkNGOJClW91ce7aKz3efnRLM2ncM1d
L64gmR/g2DIcJvOLtWtKA356yiZJ6+5zT3psIc66vYqLJsgusSuhwb0CrUhRadUmmUYnEnEV3u8K
GZJ3WKCTmfceZWx5/ppqfTh16k4JnRFAzH251k+2tP50jEpTXy/UiHNojyeUcqa1FP2AakL9Ze2k
MHLtwAg/l6axEhgu2kLOY5LBoEIzt9WJsoVOjRs6Id3Dd0lJL2lpVP22Nfp061tF7tyeuuurFC5V
Egy8dODQuuLaiNrBtawuZG/Lh8jcCS1psv1tE0vrP9ERkCrhAXKlk6s3cCxn8Gs4au8Ze8+Q8x36
693Ka3fymvMIkXID6Eg0JCZY7uXBieUkraxoKs0Nn8OWZjE7jcIVd3dtg8kizqSPgiZlHu6XNrJY
UqOgSamZpvIOHgCt+GmOe4nak6ev0dkt2jLon6HeiPfTZraqutRrrfYjctpJ+1knr7nReG1TS1Nc
90B/hvFzhH9lxdUtboczqzP3YxF4SG7Cdqj9/jhFEBtdaaQNmotrqL9FS0jJwEK71IbtwR8WVaEX
OVr2T9pXdth9lPUVlpcFG2xpOBSgWWQW55F115vKUPpW4KABJo3t1krlrbpWGVjY3hdGpr+fBbze
hMoIQ4wkP1Sz2IYkPm6fn8VRUApmWWCNvHorigi8xHlThE7eoYZXi1/zIX6SvWYl6bE0DgCMErRS
JNCv8Nyw2NMJFMuM44tcvQjBp9ujWPw88EULVh9SpHOIkSm3NUE1n3eFaKMf5WitW2spWOD1OVXM
VSibr+KefkiqUYZxzYGyeniMZeGTJWnJviT+hLqM8N3os58lfcFPetu1uzSrU4hRYv0xb0NpDYuy
ONxJQ4SSHo/veRoyFYbChBokcHpZ2LY9YiKd+3J7RhdCBcDglCSnNOJ1nWjoSqkYBDZerHzRdX8b
i+rBrx4LJNclZDzyNaTj0j7kAQ4WjdYt6uKzYMzP9bhNDXTBQ7f8mGjlM5SbR3r9vt0e1sINiPgz
8q08VXkWzy9zBGWGps6VwCndkvZt8bufuXfW2DtBo/5z29TiiMDLou9IAHtFpWZWAayrgRk4RrE1
RJAQz91ab9/iPjgzMf39zDsUU6wv5iwSDf7ZdsKIbfQwXtv7a1amgZ5ZKfvSE73CwNFFR1l51rrj
7Yla+/60ZmffT+q2zCqT748GGgNif9IybyXwWTLBqoMPA5UCG83s/q40pXV59+J+0l1SbteokReu
U/pSSbLQiwSMcl5C85QK/6qa5Nnqo6w/yOYnK/gq9g+G8vZoBydHbgJJNkSm5glXkqRh3UPa6LSj
sG/pTFKUeIWrammqSBVR6WYo17kcrYhqa3qmOv7nzLKDn29f6/Ovz9Y6toZARybRB7qzydLHai1b
eM3Vo5jM0H8/f1qqs81U5tUQo+DAz5eKbZZYm6iSNgIcPVncf9B9YZhYNH9DT/Tkqf1Lnq/lRZcu
CqBP9J4CEwSxP0eg4/PjemgKz/Ei+YPWnvL6Zyo0tPh2kV0H8SZUtENaSzvEi/a6J32KpHec1/Nf
MAem95roFmrKL6h09SRm7ksbWG+P5IDCUV9ij0AVOcfDebpadB3akI5oPfbCU1I6g/X2twMmDEiE
yfXhrqd9eraQvqkXRqzonhNo+yq5H5V7wd3d3ozLazWpTJAGgED6qoc9oMkMCgfPERIr/UdGh3Db
D4ibC2YtPNLp4R1UjRxRZrjCprNIS/mFatnG4Al3kVKupVYWLgwSEdTaacLgBTC/m7o8k0ux13yn
lk5x8k0rfnvZSqL2ugVLMVGrJMVNGxYc4XPgWQbHEJFxGjj4218ULV99xLqi+nddNGhnJw8oc70o
kYyCaw0l0O3pXvAsJIeJWZB5lLkWZ0ezNv0wUiLTd8w22PRfx8BfeakvTuCZgSmmOdsyQjnQ/ega
vpOPj1KEZi1lyRWyxcUx0AYHNAMs8FW43IidK4lVTqA5Fruuluyk+PyOWaLrERpR8EZg6y4HYUZN
WldCGzgQJrmbSOnRZIuTNVTO8jj+szL9/Wyq6lBV0hxlTIeWOFsFw9IUa7KbCxEkbVc0YZOMpGQ+
f8/SQJ5ZBlIBJLmLCtKhgagf6s3yYRz96Djk0vDBgidjqxj9WuZwIcrjkqdnjSIYeYF5capQx9CC
UiqgMt3c6319H5vjZ7lrX7xBXdkQi3vuzNRsz7k9eNe0whQgOtduGz9/lmn835hiuLa9F9eMeh6E
OZTdrkDIo5ZBHZkS9RvNIf2EUO7tjbc0afCjoXZHvxzRyiwn4AaRl1vNGDiDcoiz/tlUHiVUAYtq
jd5ozdAsDaCIo1pmJobK+MWFBEioPtIaQM/GGlxjacIkiX4GhgTL8Ny9uzTnhmkm+I4bH0r5OKwk
hRY/T/KEHINF0DF/sgyQjiVjzucr67l7cYt3XIAUV8Fw/H/1ktnOomyUS+GQ+06jSd7WGL38pfe0
7lEv6Te5vfSLF6GkUcEjPQxEa57LyIe8CnNUWZyhEuDeTsEG9hEqFYZbI76shJLtQ2zY68GWFFW7
1UJYv/NI1H8rXbNGaDzF4pe5tr+CNH+LliSolNm4e1/Pu6ZOQCjGQBMpc9QbXxnzvWSm5tYw2oSe
3SK2m9R6QRCiX7mkls4zVglpwBpM8JlLx0g/VEuztek5em8+SDFt86279ePD7QlfPALIHaOQNOWP
5kGin+Qp+p+p74hZ/WqG2QHO299RQcGtrlYyL4sDoo8esJcoTTJqlwPKuJG1zgx9R4qsdtcVQ/6h
0QoEDIpuje9rWpn5yk15bKIL3D5p/0tTgwB/0hCwi3y96T9UMSAdrThpdBhuvV6Sn0qvULdKWQwr
T5bF7SvThTWFihDCydN0n91mFizRNOb1PrCs9JT7Fhximl3Hgz3k+bamDBkbMC4aUDls4DFEnKfc
uwNse7cXdWmmAYahzI0SA9m02SMzRJY9H/MY5oUip6jv294/xdqLf2njnNmYdyHlbmm4somNvjlk
XQv3HJT1w53ShSsuYcm5AVCBL5OElgYLzOWUwpjYSVEqU6KOjgZ0EMmn25O1OBCofYE7cT+Lcy4A
UsxDCRlt4sR+e6iKb5RFban+Iq9piy8tytTSBu5GwsNpM2/iyZEwIBufOIo/2i6lX8DbAuiht4+G
RwoeFA5z8pCzoE1TvNSzojZxymE/ypvAvIPTADXQ/5uVac3OtnnYZyW6SF3iwBlslxpUeT3ywL6d
rsmaLi0OFFvgQrk3UeWcGWpFNU0TT4ydUNka5aa2bDf7MdTv8bVkTKZ3JBmyq7SJCwKi1Isqdhqp
QY6mTJ4zpf7eaNHKq2dpD2CDpnYSuDzbZn4pDHrF6o0GRMdY8ZpTPKgSrOwwJtXL7QVadETnlma7
DbhEW1pSHzuSUuwhsrND0XzsBPRhYu0uCPSt7ol7OOc+IfFrQ93/ombSysFaOrhTepOjRUkU4obL
TeJVYSUJ8Rg7hll/R5PqRDf8fmWY03aeO3oKHsjSAcmaWKgubUi51qdDkCaOVWif1WLcRmOw7QqG
F2UbLhuA8Srall3/qAADinrrPsnCu76St7d/yOLC8rag7EuLwnWuJRzlxArKxMnkot5WQrEdG9Pf
VoCN32GIUOQvcI8Iadb8GSVREDQN3qrro/BzqgXennZQL7HdxlxT911cQFCvoASn0GB+i0Zj6dV6
zeRK1cF6ruN3RK2UGf/9/GyLJq7hak3PDdJKOkS7pt18vT1X02m62hw68l8koYAbzKHlZdjobSp7
iePl4y8jv7f0jZCk98qo7bqq3t02trgDTBpayGtMZFDznWh5dS9ZQB0NGD7U2EaXJjbWRKauycT+
fp1gjcgGIpG5wFhtZQbesEqdSpUT28rGD5prHswghJ2x3atBtMvtATbwrYrA+Sg8Zb4EV7J/tEJ/
TY5qaXYpo8mwlgC+vEpAJK7bealEx75Ju741SP8UGdxUA4+FXQ9lZuPHwjummIIM0mqgSQEUze62
UOzayKWYAZv14wQqsoJvqvzj9jIuXTgaZxjY46QEPXcouT56ddsT8yvmQY52kr+XrYPSviNrOWVk
LeJgmC706Vec3Z+oCQh+DNO+QwHxgLzsoROl5zEOVrzSUhiMXA/qOeIUkBrypZnAlQi1LStxEukf
C4Yu1/stVq3tG98aHRF7aVhxTksO49zebIFUpUUFzTRxGPEm1v7IqyrMSwamjLrIHU1xdb4Dspbz
V2jRdE/fBd6D9vbizMRvQjoSAMy1zmmSmC3PCTMibu5sHQqSvBg3t/fX4gj+MzFPiZNrHyPPBOGb
+nVyN/RF/Cz7XrdiZTG7SrREax0FAJzRLNBounooxRKYiBagkj64fXAUAiGBm73tjn3kRoc28aW7
oo5dYD6Buk+bIV7DKy25RNLmlG5JJV+zR3tt0cS13hLtCOMGYM+3CB7/NO5XBrs0pURUUE/hFyhI
zXadAUOXNCZTB5zrIrEFXHotK7FmYfr72XEdvCr1ae6PHeJP6I1rbSWMWf4+nBfEMOBtxNn3Nbcy
fSMTYmc0n+Jt069kBpfyGBS0pz5lavRX5NexkrVhBT280yJxi8ABXJibFqQLd4MvPFohdNfSyoiW
3Oi5yZmD8wi1g8wC7FsTmphZv0nKO5kqntIeb5+nvwiD+SV/bmm200e1Bs6X1DwPA+OYltExVfVd
k4T7JtDuO5hY7BiWfxMOA0uov6apvk1N4XPjhitP/8U1JASdxFWpuc1dk+EZiGF0hPZqX71YcQcd
/rgy1iUTtFJQHiLwW+B6LQQ9yxNgorR++Z9NN3EfTCR3v9ye0aVLAyaAKWyiZ58OpMvN3mZgZgZz
jJweMmffe1FDsq9PmfZYa61tCB9vW1uKIiZqV5A44FmU+XvVExEP7hNQc4qO6EzeWsckRus8ip+8
SHmw4nbtgbxUlyWd8J/F2WGzhIr6eQi6bQirpzZP/E0qlvcIStGVkDQPyKbthVa3hxJdH9NQkUOo
u+3tQS8u5NlPmBznmT+Rk2EcgzGBxKO0e2XrJyvPzOXvE4kiyEBlbR6Laq0C55BUcI95H+X4dURN
8PYAljw7fSr/GpgFFlod1UJYsmpBMrhAhNO7RoxfFXWN1WHJjdB1CDwQauRJN+VyouKe6pAvgNPz
6PGztbH5KCFwoUTxDzV4s9IzofUExNEmXUwWZ7bvzdQ3YO1hX5C8eTIG9XOgJltDSX/dnrrFDX9m
Zjp+Z2sf9eaQ6BVTp+kQDnsyiiU033nCLopSWAH3t60tLtSZtVnyTBJToddUBpXrSJvXqHwiDRTo
b25UOZ86ZDcux9TgYZM4Yz8L7YPJg7T8kBlvxzierQ40DpcmaMX5HxNGeZS7Q/WL58/tqVr0e/9O
lTZn0srLpKzhKca7Ks1j70swNRfbMtHoK3M/GF73qZLX2viXtzcwXqAFPFHnGRLdj3MztPrIKS0W
5hBlex9dnHcA06miARgHYqvw3JjFR9RZOsEswL5bwrfoZGZfb8/b4iDo8CBLN5HfzVcGAuTGyvw8
ctpcJnMKI5Unase+ofmmTFfeTWu2Zn6nT2sz0YcKx6Zs5P6odnan7YpxpVCxeETPRjSbsMI3gZ4m
jMhwrdAu/H5bl+pjO5p30Ps9tMO49m5aHBap7YnyTOP/M9eTmHU+iCWNXn57H08NM8OmNASSqu+5
Fybl96kZE3rN2b3jKVmty0USO2Z/JwXHeCUQX3Q2dK9MjYsKu2G6ls5cm4F+fRH7PJ9K64cofFTy
1zb88o7NhlYMVWFVvmb7dvO8QgiEEdTJZtTuwthukyMt97etLN6f1gQVoNdiqnFfDiTzlLj1pvWo
E+83zIq7TNBeb5tYXHKLhjXq3Nw48mwnC25gBZEB/VU0bDJt4402igj+Wl57waeRe4X6QCS6ojY8
Gwj4fVcUiHUn/rY7RivDz12XdtFpH6vefDJS4csQQlV9e2wL740Lq9PYz/ZBBvBMNzww72CWnmmG
u8d5bFSt+VSl4x+5F34IebPP/LXWiIXtp1JYJHFD1EP+ZjbYNNcQBjXp0jLNhzKP7Mp70IG63R7b
opHpGQV4l6LpnPjJA+usJSYP60I5jOMzGqpBcLhtYmH38WqfMPDsPt5rM/eT102c5qXORRRvqk07
vH1zX3x+dkrNNM0j2eXzIyLi3n3xdn5FatU09ZAIMnlFiDNnVrf+EKcq+OmaBrZhk64EAkuzc/75
WfzU5JVQ9Tqf95JdHL7AurGywgsnUwXL/pdfEYTYnNCaZnhXtkLALbzTeboi+i77xyHgdVCs8Qks
mgLLP6WydITtZysdoCRfyAhzOIbq20XqbSv5j9h7do+q7e09teQIANL8pdtj9ecVYTcKSzH1mwAI
B43ysX4Ua/idBovaYC7s5DA4hF315bbNpaPCyWZoVH+u6z9jjMasYYFQk8P41FvyQ1eVL92wdnku
bQjYoHHVGIJXfTaJkpzlphqEgLYLxxuflbcfF5qjaVcmgwr9/xyM1I6BnKeN3DtyuTf/CdbKBkvP
0Yvvy5fOMjG7wkA8s3cE7S7StH2uPvfypipNW0ruW+uzV34bk2CjqNvbq7MQ5NAGQxYdiCdp6Hm+
IkmtnH44paMjMra17jVWHhLhrkuP+ZoCysLeo8hDxmfKRE5EP5cjNJJWSUXP66AZcYTmYQgR4Ru/
y+WpGL6K2ZpG6sKuwxowk4kZ9VqvQUnQ2mgFpXUSy38SQv1UpdpLULe729O3sOvY08COeZtOhBCz
ZesLbdSEtm5x0q09+F+sd/QpXRiYbWvLquWhaBta0zN0ufbqGkvtwjxdfH8a4NklXdGaTTKY75vJ
T0/Y9uLO8H7dnqOFhb8wMf2EMxOhayaeMXbTED6LXbBFJQ5X86yL8c5MH/J0jYB1YUtf2JvFHbVb
+52m9y0PHcMeZDJ/ROr8gn1Un0pz5fwsbQCeoaAfqa1wTc/evIHVdDGUf60Tlp+0g9R+fvvcnX9+
dmiaRlTdxODzAyLT0QHJTat5rrRN5R+Kt1M/AiGmQkqEODUuz5+hnqUllVlkraN0z1KdbIvxi7cq
sbtw15kTko2gBvK9KzibnECbpZZy47j6tkXTmjvYnkrWg/l2ZllYDeDlJPSYioTzGqlgRqEs5l7j
+H5qB+rruHKvLa382ffnK5+nQkuLb9w49amStlG2srGWDub552cr3yl5Enk1P18BqBE+jP19Vay8
AxfWgtYd0GkyUtUSk3R5MKuqF2sDjXYHngrullhBIew5WUOILXCUITYJ+hlMKjgQ4PCXZoYoTiQp
kWvHVFsaXxEpKr6l7k9X/tLFL1Fpf/GPJFqNk/9bMDe+vqc/RvOOt8/R9VB5x1kWMtIqWV84ky5/
Q15ZPlV5v3ZUfkOs3oX+bqx/ZNmbo1JLIVnOTa5QhLoC+PIbslhAVZzjathFRo5trVH6etddWpht
i17OM6uYLPg52rx2Hq1su8Xvw4tPSKBSX513jgmpUWRiKFdO8CUTfvfZj9vrcL2r+fnMzd+9cB0E
yEVctrkY1gSDRzXYZPE64/PVCHh0gr0BqDLVRq66OtqwHgCUFMIJ+co2QJz8zW0jkwGLByacPFNv
/Ow+y11PhEE0ck/xY+bBBrMSo19N0ezzs61aFGkytBqf9+ItTcp2KPzy1hrfF+fobAjzk09RLKrd
0D25sO1qZYRi2FvjZUZBXwCHnqQjUPSZBUupPKg7G+uUDT9cc5f48Tum6dzAFHWcRRU6vRyJbNXo
f5WZuC8rhHoQk1Efc+pyK+nGpRWZIPsyveITiGh25lJF6MOCsuVJlZ4kMdsU4Bq6N4P3mTD0QmQ2
FPcWIhuX4wG876tekQunwGj8XSO12UOcCunhjedvsjKxRpBt4oTMfXGbRFHTUdtyzKZ36Cd7MDrl
IFXxihdZmjETTiwRDRQc/txMgNZh0gWyeyIZeLLa7hnQjm2l2somu/LqjAYDU/PJVKa8OolybgiJ
IrgnpS+JJbuNVgfPcAVtxjBduUCm/XpRX8YUlIJ0gksgGXGMl8sTl7HqtpHlOWmaip9iK/6D6JGy
LXp1sE1fpwXBtdYohJdO6bnNWdVGGaUh6Vrfd2AOfVWq19tbYfHrf30x3eegt2ZfV7ti0Aup9Jxw
QETLag19O0Jtt7ttZWmJLLAM+sSODkpsdvlbUjBEtaF5jiX/qYYfQ/49F7/36c83WyGFCqcPB1SC
km9mJR60JqzNmE4+Y2LQ2tQ1TWRatq3DtVzNtM6zfXBhaZrVM7fTBGPUi7RSOZXvPtJN5rTyENpa
S1OtFuxD2fiU5PKvd4yOKjwNvLD9gBu+tNkFoS5DXOM5g+xtApLdkXYQh6fAWJOgvoYLT5nTM0uz
XZ6bo1TJpeE5dR/RCGfpU3uwnu8qVdA+BYLc2dWQh5tASuGZFVHLzfLRt+O4UHbk48s1H7+weRgu
repTIzsnYbasVhiliS9WnpNZkFqkH2HVtRX1H8X6c3uCF9wVjWbg5em8haJlfllJ9SBLPfJGjqS7
3kYJEukgW423SfOg3t82dZUUn2b4zNRshusYGrY2HzxnHNqTMAzpBoa00Jbp1YvLcTMigTmOaH62
5Qr6Z3HjmoT5vL4gwZ8fkSTMB7lTBeEUaUhIj0H+hxz6lNz8AK/OF3Fovpvg399+SU8tPkifUXYE
/T3zMX0Rpkmn5vRMK8Uh6XJohIqti5zp7Uld3CfQL07N3yZvytkByTMlUQvd95wYWpTNOFTSczRI
xa4phmETJYG5cosuLeJU5qTCQIM0kJXLA5lJsDfoI04NmtDqPuERSuf8kD23zZPQ78Jil0rwnBZF
vwZzWtqoXEAT7BeWjStq9BQOVdmPJc9RUvfgD0FkF/q4U1VvZUKX7ZAD+GsGaZbLAbpm1BFE43Fk
bU/xpmx+1mtDWVqzCSL/vyamv585UqI06m6R5zsFgrWF91oZT5b2GFmfb2+NhVuO+frPzGxr1OQg
hD4XWCpfQC0yjn600RrMcnG2JhzPtCKAsmbxYWyKndKatOjVZr0bjacSZHnSvLnblmPEDfevFfly
wooibppBYk2UrBxOoPLju9QEYX57vtbGMtvalSuNOSxpjIX+IXtArrDNeDLX1ApuG1pcGLAcE8s/
pe55ekaFl5Pk6bT+veV0Irkzv1pxeUtjocEfLB70BShxzcZSUFgdK5rWT2YO6bhUpcnO74YPRi+L
m7cPBqgwFfVpLOSbL9dGN3LTR06AJ6Hnf0pU/TR48orPWRwMXAUTqyBNqPPB+A3+Rqgz95SUg7Wt
1OFXpwzeA2SDa7CxpZPJ48CYCF1QtpnfhtFE1iHnvnuqqrjYKHKpHTLJ2xCL5hs9NteUY5cGRiQB
MB24NRf9bJXKPm6VpsR5l/2+Tgp0Ro4ttYHbC7RmZNqNZ95mVIVaGYrphqD1SX+Oyqeo3b/dBJ1H
8LupU4VofgkpfRbpgxTgM92d/sON9trv/5uBWegw8NKiE9PznIY+yE3iVsVO7fXe1pp0TQR3abrO
xzK7t41BiDQ3YywiztKIYR35LWZ37xgO5xL4vjwRw06/4WxJki7V5KwgIPG5reMHuXKqd6Q5pnjn
XxOzOyZvFY2GeB1KYUvchA35pjXN1aWzcm5hdr3oXinJXs8gxmjfd9ImGPNd6qYbpV9xl0shx7mh
2eKP5jjKcsHiwyCURfd5+2zF95Viq6YdxPz3DoeGBudfvD4ZO2s2c6liUnwWGFdiZwUizv1ahmDJ
/UORyUt68mlXXeCyK5RjQXP/Kcl+SfnrWjV4aQPj9ZECmPJPVxFh12gtGrsamYFc2Lqj/BzXL1mw
1oc1Tfr8MQibGm14JJZ5psy2cMOK10GQElOnedLabizqB89QkLIfhIr94A+HOGg7Gkg6M3kr0Jxw
APwJPpM4lE7imdvUIjGuJT0WTmrEs0HKbC1c2XKLc8jL3QIQRC/MPBUchdx0XRkJp9xAN6XPRPc+
DjPlmFRuvOI7l47RpMg0yagRVc9lX/U6yNM2H4WT1mvbTvymklAJon84vyv3wOK2gxuDi4anAiTL
l06nqrPRLEK2neLvjHbrr6GH174/OzdVO/pl4tXCyfIeDTpOi5fbTnPt+zN/o+QaMYAxHZsOvZ8Q
5vx/bhuQFvf02QzNHE3pVlZdTRYCE+kMWwrs8IvwqjjCq/T3XytsBdUu/yh0GAa2qxzdT7d/weK2
s2SQatMr9UpfQQjMQQncFqfd7Px40yN5l65stwUTJD9N0AikD6FKnQXs8ij1UHAhczFA4i6Mw8Yd
lQ9Z9+v2QKa1mHmHCyuzgL2DhUccVMGg4Vn5kljJPuu9U2BR8/CS7rcadCt7e9He1P9MgmF6dM8u
7UKEHKXUM/PkIplrNdkRFmo7nWh/+lK5k2sqrbcHuLAZeQCjQYVCOzQTc1YjzRCU1PdL82SE3Y/B
SrbiUHy9bWJppQCMgOMjsAbRN/NyXqXCgzlmxqkeaZD7hFSXVq+g1pemjZtoCqoBplyhryq3G4cw
Da2TLmShncbSs+BDD9WoyVfNcFsSTmviyX+rjfOdcW5ymtiz0KeSlQJJlMA6dU13EOLq4GnZzk/M
5w4QpuTTeRKaBz+svzRt9UEc+12Xxx/1wX8M5fhO88s7WHhWLvzrVsFJbluhKo+IFBRZ891T9f6o
IG3Ejdl5n3IhcLok2oVtcl+747Zv898SsgWg0zoEKNZkaBZ8Dl17xM00dRI8z2+aHlMuCAvrpNAp
eFB1t97Ucpwf/NKDPTspssfcD39CJNqu7OBr2NU0ar5MoyfW9fnFE8aRaequYJ2ktFEfR5KYx75K
xKegELTHttDCQ9ZH/mNT9vnHBO79XQ3S7Y5Gs9+39/l1kXz6IfCasA8BEnEHXm6JXjeCOiip+ukB
EhxlVKm2N+bdYxQO0jEwovZ7UiAhrXdu86Gs/PIxLWG+TZH/++xWcrb1sjDduHlfHCSWsbf9Uiie
4FyMvt3+oYtLdfY7ZweykXIIPwLXOoHu8JE4ywc7I8R+qQfI4fJa9w9dJWpby8/W1mrJFZzP0OzQ
SEVHxqAJ3FM9KFvTv49h8RHWyt8LgcjFMkw/4uxk9vAW63GPkSS2DXnnm/us3YzGSmfBkuMEHqBP
QAHCuHnuIzK0Ruh8zzqVirq32nLfB2sp0eXZ+tfEHJ3SAXxJiX3NUzdGXxIA3hJQ365bDYGX7OgA
7ajx0LsCn83lhKWdKeh67Vun1vsI1YdNQWzvNb9vb7ql+cL/Qy4NOnbqkrk0EsqNGo8S/jINKQCg
d95bH29bWFr3cwuzzaWPlSi7ERay8Zibx0L/mbwqyoq3WTo7iPVxwMl6GVcYUsNKU62MLRMOVANR
DwAc1nep+QVnyI7zsjGC3e1BLa4NqSKamNA9vOLvDC3VdcNOtE4x0iw7+Kxzgp2StkoaDtauj2kJ
5lcaePh/bc38V0J2Kkfy0jr1qvlb861HaPqeVGt4ypIctI3mdFXwQ3dlu8vEY6VZ26GVT70hr0R2
i+sIqw54TFQRyCdd7pTWr4ShGgZ2Cuo5pa3GivYalQNNznmUvI5odK9kMdYMTtHFmcMIw1IdLW1k
47yMSmxn6o9AtIvj7YX8G+ZczS404ZQb9ImdaoYyTL2gjkJUs05VY3R3dHF8GXNZ2tDQHz+1UZzt
xCoatmWhay+6Gyt3MQK+MPTRyt/SqXAK/DZFqM5sj/6YNAc1L8p9pTTtRkutbmP9P9K+rEluHLv6
rzj6nWMS3B3ueSBzrTWzFqmkF0ZJKoErFhJcf/13KM9MZ7IYya/UEbbDHdXNmwAuLu56DjpAN20W
RyveSHKDx4UHqD/EC4uY87PGpj9Quo7AaFNvMVVar8rBjQ6ZmW5NZ2fbO1uX6xKzGXmzurxhc6dy
Kmu8iSenYrSJxISAjx4a7ooHz8ijXd3T+IcXcxWKRn4YIgevt4skM6a+UYZ6R8eh8QboCaSIDl27
Mb6K7KMQOePnR+QEjAcA+WTqH9mayBmv0K7jZdfOwcgOl3drruxL0LIGhkp4L6jUT+Ihr+oMTEBb
0UFLaP/ocJXd9C7YxVu4TqFZxq/NEDm3Wm+7B89l3rde03UaFLrRHIGQvwSWOmftASYKfDTU89CD
NlF2RSM2yDFtb8Yr3Q4zbUE55swwnH1MqAEzF62ok9dk8HiqbBkj8ajxrzJqPzHB1oqDQRmsR0FZ
iJ9JtNRmPysTtWUHc32jEzOJzdyGMCUUFLLVbuJyVVufhSxCrUFc+Cr1D9Mbj/oyjnnAmwdk2jS+
FahyUBe4SgdzOAzke4pEAWaVFrZx9phOhEwsvs4dLalsLzroQMrjcREs5eznBHhoVAIfMBJ56Ow4
v8QsbZVZJ/DF+rVh7r0l6Omlz49/P7ERtVGDMzLDpYo786eXuPeoqK0uX6y5B/h0BePfT0QAkjyN
CgoRvXHv21e03Vr1wt1dWsXkwXP9LB6EgU2q7vTmsYwXPr+0gsnzRmszSV2XwrDp+hWtoq8D0+9c
3VtIZi6JmdjrOGKV3VOISdg2MldRHXZLbEazImBRUKEB/de7jLBfMZPRxvUPvbfytF3joYa24AvM
nsWJiMkqGGYqVVVBRIwoyESXzIL/OPeqobSEB8Y3gX40xWMvMiftuqaBEdG3EUX2f1MOX2W+0MM8
KwVgVJieHJnopgCVoGH0matLPAZ1GN8D6Lt6LNSSuzi+KFOHBr2U/xEysYc1bCFIAER0KBm7iy0R
SJCONl33CN9ZBdKDj18PxVs9dCtaV2EujIfLV3POGzn5AdNHphsTqarEDygYkj5UXnfMvmmZ+ZjT
boVZ3d+oq6PY7cBBAGYf1j0xBWlWdRkgav2DSkCquQUSkqktqMes+gFuFjy+wJ9B58a5tcl8jG9w
itC8jN1NDpSW3qkWRMw9Y56FGAYAW2Mb0cRRGMAS3glEaIcycXJkJFLzGXVdstFdZVzRGhDgyBam
q0Zi/PbyeY0K8U5hgCoAeATgfyKver44M3fTIvZg51iTvqDqdrQABSo6TI9lfO33BQk1dwhYtYTn
M3sbHBN2AyCLIN2bOCOVMgfTrQdU9rO+2eWaCTcBfjWgpzU9RLK83Fxe56w8DOKNWJbg3psinRoK
vliaIA2XmE80+Rn7dzl9KsXzZSlz2u+bY7kdHgLmwifXz4W7muct8Q7oelsbcH1aft/y51Qi4W8s
OK8LsqaZiAbp91RLTaSl6285fW5JIJApAkpsK79cXtXcBThZ1VQ7CdVbcF1BUkNWhheWC0Zr6fPk
XAWztnQ0hbD+kHqvrXz58IQpnDaApCG4wwsFD3HyemhZjixl5CBjkwU0C5oPc19Ovj8580Zp5kA0
fN9gLxFAlpJ0qfg198T+tQKkg843iBoebVvheQeH35nO1o7WerS/fMSzCdtTGRM7UHauiThyzKHo
dM8zY0USdYWw6bni2oPnt9eGVTwYWeOsuCIvOluCUhh3aWqHTuVPlKCsTJRd8XIeGiWC3Hsuhq1f
ukHT3AkZB3F7bPsfl5f861l/JxIZeczkIT2MDNj5tkawBoliuXfQdJk0W1FidI7yIXmoy8j64SPs
vDfSBslhkUTxrXL7YVuVUXpL4qwOqIhfmr7NQN5qynsHeex1I9LhvogjwHrl8WcOwritxp0SmZq2
+7gvgRqrDQR2ED7jxZjodOHVltNHFsLGFgmv4m7N8X/cpf67mYuJwvE4oTEOML/Lq+l9ahpNbLiH
NtTpi5cvFIhm1BpZedQiAW6KJtZpY89QOj2AWVAtFFQ82kny2tt6FVR6sbt80DPLIACL/885j38/
iRbKimMib0i9g11ftaDejhaelllDjNH1cfgSDf/Tvq5G+qWkLh2/LzeoTW7byAwGvrXAagCQqwVX
YXY1J9ImR48QGi0eTeYdsuIKHMVAtfqN3QI6BvDNMSP6Ds0w5qY0mpx5B+mb+6isnoF29v2yiLm3
GIHnf0SMfz85kIr0ZQmaOe9gRSIAsBkSW6EVXavu6bKcGQUD+jEUGI0kwC6Ylt5onfIYDAiQo7lp
mDu2ti1T1q2Fr+UL9nNWBzBIACYJKADGWc6XlJp4BlA48g5EVLeiLjZIhlw1efww9Pm+6T6MOTW+
OcBchs8GjkrQDp6Lo5pm5jHgspHp3ZfpbjGMGP/7d6YR6QHApKCaDxtz/n1bK3U7USX80brP3nqU
a0PuFn4edHqrbQ3lk6sBZZABDcZQQIlp1x3L0GcSyBSot3EltAAgP/qCxzN7nujTxZipjZ9mTy5y
rvHKaRxUlAdibUBYsnHEqlxCTJy9X747jsDBxALj/3zpmktTIKvn/sH16uBOifrj9wsv+Ngkg7QV
hmYn7kJhqUbqJZwp/WuKnp8l3IG5hxwwV0DKhl0FfvS07VNwRipj8PE0GN29ncY/TODsOXm68hLt
Kc7R2OwW1Zq4zYNk5g0floAV5greaN0C2wnKSsTFPPr5BpIm66TgDtozHC9wzVszT8NKPQJaHW3P
zUbaoHlhbqi7x8u3fcaqnMmdeBAD6ajQclBpc7f/5vP+RRjerrMA/aTM9DdmVTFEDmIwPMK49NPw
RRO8b5oqNQ89uSLlG2VL4L4zangmYLKLeVuYKhMQoLer6MrpF96s2c+P9CUmAkfkhCcGpHEsUVDC
zUOl5M/abO5rvpSkmzGJYwsi5n5wYzGiPrEhgyyMzhcGObh+tENySOjujrPnvjwiy71wqeaUDsKQ
YYcP6Y/p53Ol402PglxemAdB1Nof0iczhnlI/S2gyHdG3dynmOWwnIKGRuc8XVa8X2XSibWEWHhK
aLi1gHE52cxOVZmTcNM8mDIrgS1jXasY8OZGjKl8sR6qzA6MTKCvy9O+kM52ghiEgwlNu6AAM+1v
bcXI8owGLBvxznguJ68ries6HlxpHpzsqhRABbBlIOg331SrCC0nxMhWsbhN9G+Xd2HGOMM0Y/Nh
mZHBmB63xgvbkEZPDoV3TYY9VVdVs4CrMKe0pyImfoNoDDHYbUdQ531Wt3mykJNd+vxk44aaCWn6
LTnE9Yvpviw8Xktfn/htthRG45r48eST3Snwg5irywewJGDysJhWnfegbsEBdDtHl4EG8NPLEmYs
LHgBADgBDBNwHU8ddoNnvqXlDjk4aQ1KiaSwtqo3UO3UNbz8nvqN3B4amHXEIBYw1tHHc67JsnCH
kg2EHJDFXsUAmwFVTdhk64+vCsnlsaaDRnA05J5LKahlJgKQ9QdMXwal8eB5twX7mmVPf0/M5Hii
Xg6d2UNMY5SBTR5M966rAehJl56mObuLIv1YcgRQ3LuaKcJz5saJIIcULdq9LLa8NtB7UYeIbWEJ
Int7eWFzegcAYSBegqgCpN6ThWWUF4YvoHfA1cJIbWDB3P0tCWSS/yhKza37XicHu3ns1LO9VMKY
XwFGJRBLg9dp6u0CsyORNjNxc5hadXZyV6XpQsD+nlkEmeOxPRoQccDOejeVAW+1UrWsjAN4ke2n
qPPp2uVcf867sl1x4WSfwMzhrHRhiadG6+meCdKH6NCJVkWRGOsyTspnJnX/lkqSPF/e4DmVGXHK
HPQnj8H+5KKVQ2PSNh2MQ2xm28QvvJVO6lsSlV2QiuJald4ShuXcluOxxAMFnhUMw06URitI1ktH
QmnsK7lR9cdDfiRfEby4cG3GFPP5nfYKtLxqZYw3kLkoP3+LsyVbOLdl8LPx+4Hy8z5vXri+shJQ
tB207pDyrwb1QlGpYLCu6vY38jDwBf+SRc5X0xduJRydYjXgGGHVLi+yhf2a959ORExcmLJlXc9c
jQDIC0DtWg8EH02SCHtnE2AY9PrGVozteNoLICgXEpVjQP9f1sI5nYA6gNsc7bKoT0+uuVPLtNfi
3j5kuoGGmmTdsqfLEsZjnzpquIFolQEcCLJn46GeukYG7jkHP9HBR8utxR8055ChEX9ByLhX76SM
GFxAA0HWbJpwrjpX5oU3WAejZc69Ym4bdHGn2wHRhloADLD+ThvBdkOkD0HRO8AeaNOrzL5tTQuZ
oxaIGKEjC/sONDakCkgTWSGIvkoZ8N5IYQQL876qbHPd8doJRdJX66wxSxVEBrUOMBbO91534/0Q
N3gz+z5LNn3nOC9CRyRGC78HTUnP140pyYNo0iagRJRt4PLozoftFrUIKd1qapu7ev0WA5jgSIbk
B7FL+ilmBlvbTYfxegGKCy/v82uYOwDdDLzdkG5oAh/XYqdHaf7t8r7OqQfokpHNQcM6OIQmKmrm
tau4AO5Jqq48/6peQoCaUw4PBwYoSoR17wZB08ZoO2Z19iFCsFJW2hoAxvsUQ0e/sYwTMeMyT3Qw
N0B9lwDd8KDLsLZWjViI7JaWMTF9Aykzygi+b5MbZM9tcqytBWsxekTnCg6ojnHADM/YOE0+CbYM
rVNtDqrqQ25Sd+/XmhnEfb3phwJgC8rrrpOurVelAHj45b17vzYIRo8BoEiA5oNQa7J3ducZgB2w
D4OOsAaTRk66htG9LOS9np0LmRzQkBfolc0hJC23RRHSpbncpe9PDshLRGFG4/f1n035mFWPl3/+
TAJo/P1Ij6HeBTyd6dNqO7nEBqb2wUBRg+tW2EotAJ0oXPRK3RTAJSKdpQfI3mECqGHftOHjzaKQ
jOFDVOSBHfFuYhdFWK1OW8c66KXYmwgZMNFUbEpWPEZyCeD1/W4CPgh++1jfA2DotH5N9F6RQbjW
wbE2Qj5GzkLMORfznH6fnKucy0EEaLmRdYj7G/yPhkQn2fhLTGJLq5godmwNlqnGVRROyB7qpc6/
9/dm3CRUi5ANwCT9lKgMPUbdoNtYxKACpD8UewZNxWW1mxUB3k2IIcjsT13IIq39VkKxDv1A7SAn
HYZn036lm/FCuDF7IC46JSzwGY80M+cHogmEMTZwwg9+JKwHMwc6UNNG6etAKX2S5cBWlxc2ezRg
GwZcDqBo0Td5Lg8p504VfQl7Gj3Zt2b75e99fmJLTVvpjdfh84YRGNfEXziW2V8PPwSN6mOazxtN
+clrYw29z22L22ht2lvlbnH+f/77YFtF/zQIXqepL+IwgZoYHs3+ims0KOnbb2wPkg7//v4o/+T3
o1TEdE3h+3bg5rc+XxgYmdXak89PlEnpirTl+OY3n70+sPVt3i2o65wE9O3BOI1DxUBfOV8AnLMq
GgZcPeHthbE1RbathVgQMncKp0Imp5xGvU1tE0Icdi3DrFtIXc2uAfOIGPiGWQcW2PkaBHOj2HOE
fTC9e8JvKhL21vrj5zyCGtpoxB9988k10CuBqc7WsxF/7OHT8t9ZAWJBUOXCNGGq5nwFAF9BH78j
nIPOVn3ynPC74cM0eQjwwU461uRtD03rkxW4bmH3hgX3FD0DoApVXrlu25LvLu/TnPWD44NaM948
ZF0mDwVieKAiwX09aHQoA82Kb7sm3uq0vonBh/sbsjA5h+QYstvI951vmtn16AUDodNBa7wyBCdJ
cZUYUbkd8ka1AcG44vGywPdqPDLXj0Bz+CombSd3pU0y1IoGZR5UtU+83dIj+16N8XkkE9ENBHfh
3dy9EVuxVcTcOnRmG3rMW6XU2PjDUuVm1KWpd3wiZkp4nhR6VnmDgMeg5crdSjsqDmZrsE9dzMiB
JiSjQZ+rZD9w0f90WRc//8Y2opEQCSd4f++aCatCi8u00MxDhDwO60JW9QuaMXtQJxImTlGjNTEy
Rq55iJ968NyQ/d9bwETJI/XvBaRDGnQizNkS2uCoSe/O6GQB4wJPnhUujNTVB8dEzjIOc7kxKgTT
O+sV8wThb6wFThGgmm3o9bRQKHqexaxBrGT737x9bCz00MzkFce+a5R5MCCDjO+7Ql6RIo3m54ha
yVOtPknkNqxtg/QGCL3CAjBt4BoMks4N0k4EjbGpnTi4Sz+eocWv8MfBD2Dl4PJObm7R270s4waB
2Xdmwbl8+PgmAksbXS8jh6c+vVLUl0kR1cxGt/xBSz8bS5wkc/qM5C+IpcFCgaTkxNJlbeWmGFKx
Di3yrkG1hMgzvo8TbcMcP8jBRuhq5Jcnu8OljTZbF72uCTI7uflt2GlfMfAHvGw0UCzCKM+YOaCX
jHRn45a9m07USmbnJJP+gcpoJaIt88SmjbSP6zW2CvWF8T2FazPZMr0XluYNtncwg0airNB+PBsI
iCHQosNco00YgeT5FZWxYYqaayBXlp++9/LpskbNbJKFbuARiHsEepkWfVRCIzNjPXioIyTYVsz8
6jcLImaU6kzExOfgRZFSu4UIe6PhBSgXRjtmTBi6YBDWjWULRCeTA/BAHC9Q1SmOXtLs48gNLeOQ
5Eek90N9WMgpLcma2PtxcDvhelMctXidECwn1F5dtESaj5dPZS53cbaoieU3WiBpGkoVx5qD7hKp
+yQJTHmbgEjJ8Yodzc04aHqBKRY0CjY+/3C0hBsD/ldjTDJilmByUYsO+EIFrYqja9+LwK0Xjmx+
eSffnzjSnZUWXCiA2+pyY0fPxLux5a3Nd2NnlYr3wlrbya21hKU1o4gAYEBzxFhDHVnRz28SghOv
c+yiOMbtlVi7ciGGmlUOtPmM0HZjkDletZO3FEjEZk2AR3pMtdvGGVCheAIk2E5Hc1ZHF7Ixc0tx
EIQDF8pGumfa3FRyQwqaUxiFLtRrPbDjesGuzRgGvKLIJ8H9xDzQtIO/LDFLknQeLhLY4gwFzEkF
N/vLZT2fE4KweCwPYK4ExITnW5brZdM2iTkSEoapEWbJalh60pZEjDt5cioiscs+HVm76yZfpe2z
V12jp2/hvryPRkaMmr/WMTn6TOqskAXWEeUr2wvqdGVXGzjXl3drTsFOpYy/4mQp0ivAqN5bOVrA
a2C0/ag6HyWL70m6dRZRmkarOXmqz1Y0sQB67wMqPoEsb5A7CpROzTBW6O4NeiC1xHW/UV79Sqhc
Ub8/aDldGkVbWuvEQrjgS/at1MmPfZWEGdI1pboR5ZbKnZUuGPXZw7PgsQFbFQZvGhPnCcgkSYvD
66wq8My70g1bY2M7C2LmrizQOP4tZuq7FSh4GKgQQBFjEvipDBRZqK3Pqjqg6gE6BRcURcxz/UiI
FhexJNiz7qsy0WXofSP6gpGb3awTGePfT3TQLHxwMkdGfmTxKnHDFCW1OjSWHoiZlQCkhgBqGb7J
uJiJlEpy2hQ5mOTRT+iiZ5kNT3784VzISKn1l5CJZcBToeuAIc+PnN9lyY+OXPFmoZNqppx8LmNy
JAwZTTQywB0Rauu4NzqY6VFLNjZxEro+WNW/LM6Tzb2tWBZa8DAkAqjxKVhwmQOXIpMCeoZKqF2/
8OhK0WuGImXtfHPcL0rfafpKj9eXjdP4eE4MxpnYiWuU5lrqRhRiK7Q/DdBwlEK7kPRBW68V2URg
HrwscEYTEUrAcx3DV7wgEx3JbD8zkGfPjiRfwUZE7TYdQsdYWNZMyHImZaIkyhNJFfWAtkH+nvR7
19pX7Wvpi1WSahjU+3Z5TbN6j7LuyNQBCuVpEQcUCaXkqZYdGflp6M8Gv2uXptKXREzOibXcyG0O
Ebzc1Mn3tFjr3ffLq5hVhZNVTE4GvTpVkbu4WAg5dgb7aqWffFDDi+aHzT7n6RWLFozS0pomh9T1
XpMKDpJb4N6shXitqj0DH8jlVc0KAVIlumjG0s40waAZDWCrvQ7W1b4GOHqD0iFbwm1akjFZSJFX
VabqAdY1BzdAoPiKLSFJz4lAqIrogqDt/p1fx4ws8dCEkR27+CFn4Hd6bJeAiuduJlD5dcwMIBH8
rvFWtT2RRlFn4McL62RP5I4391H38dYp5H0B+495rDHCn/rbWkYb9Lg0YLhvQtnsCv3h4wd++v3J
U5f5wrazevx+97mJv2j8zVML78PsYZwsYeJlAdGltdu0zxCtrtL6rkhWxNz9vVVMHCmnUirH4B1o
eKs19Q2gW+1VsmSLZ9aBVL+JdDyS7u9rgyZwqQt0k8gj86qN0esr4V1LstSQMCcFZRfPGKfw3sPg
F07t0Miu5NFQV9LYWXIPxMLLuzWjunDQfnVWmA5yVBPT1WiRMAxRlVDdZmVau0zl6zL5AZzd35AD
avSxTX9sw5ocfKy1suMMIwCWXwaq9wMvqVeM9kGlvVyWNLdpGJBCIwRmUDywsE5cKVsVaVTr5VGy
bCXS1wRt94qRBeM45+iAhfkvMZONkx0jXqxaLMgQqzhNQ8fhQac1ITXXWV/vMFuPeWwz+A0Az5H+
+S/BE5PZlxrgNYE6dsyHLGydu8IiAVtKxM9uIsbLQAWPVxn1ufNNdKVNHT7guMqmu2qSdjt0z1H5
cX8UcTZqcyMkvo889rkQSykBaARVHvknXUfW5RgBrP6yMoybMXHSQHODvO6YNoB7MVE79I2YfudC
vdus3/t2vurNJc7HJRETewNvCZg6PkSAkfG7RbsfBL13l1cxcxqo+vkoheMJQ9PpRNfAlFwXnojl
sU/zXVkVd2Cw3VjeUrroVzp6sltnciaqlecE3YaIqMC9m/VXaDT/UTauuzJ5Yd5kbmLs0axCQnSx
uevebqMgi1zvVlnum9no9lFS3d4BKal5HmjGwbLHaOBJK123jvumibQOTL+3V6UummtrKPJ9adG3
tEZSD2QCT46UVliZwNysOu9T0jSwqa71OOipudWk6+8wuxk9DVwntx6N80+WwZLQqXzg39k9Blx6
Ai7nWrLQlVEUGKWeIMFS+yHzB76LHVZuZAw+s4p61q4v5LBhjd2FcAzojjjCXKHIwIPGT+InDmiR
/VCA0iJuDeuTb4FdVyuk+4Q+xApBjV5/biSrw8hx6jWNSx9/9fX7WBPy2jMAxVB5Bv3s69RZWRYG
xQMLY1Zorh7/X5pa+Zon65hfeZ7KrjBPYwdl7AOClFvsKstlHRQqF0HnpkhydUTbJpmjh25fJque
kSSgufRXRm0tERTMPAS4gWCRHG8LEuOTrLIhVccxcM+PLv/SZPfV0AUSUdOSq7wkZmKdO5E4wA2k
fHydiyKIs9sYze58c/nC/MqjTTUZYQx8JXQq4sJM7n0fU6pBS/ixsAZ3F1kgXZAoW4dMApzGNjtt
O9iJtiKSoTm3kQnQvDoQ0SeOcaWcUh1TVSQ7U9XJTSH1IaxjfbjuHJWth0aaD6ow0xCwLVaY9Dr6
HcG2sSJU5SEH8Ntzp2x/y5J2CIiUOEkpXoVK3pqapdu28+u1pnvFikqPhqVvSyCyDXooelSDUSXy
grwgLDQQMgUGaY9WpPqAMbCWV+DdXEhLj7sw3aVTuzLanZPchkNZOvgM912mb4yugYUc6IYMRbuP
/SWPaTSD72QBNuLXfNqY5ziXRd3K0GUaiSNBF4nTH6X22USRNzfNferfGOnC2zJjlVGcwuwhZrJN
eGoTBRC+BXRGy+JgkYanaSR3qZLrBSWbWRGGXdFOgBwlXLTJ7hVD7jjUzcSxlUOzSaxU2yiWfpgO
2zIwzjAOl2OwFx23k4WkZcITNILzY7lP6Q226jcWcfL5yevVVzEVXaLh8/brjf9xFkH8eOTUgU45
tl5MS1VxYmi1XlfiSCtlI33GQUylgCLKI+0GOcjV5bXMqTPgxjHub4D65l09wsITkwAFGNIAOz6Q
XVbSQOnwKtIQGP8Lb/K8MBfdXeN4zrtsjJUwswKHpTgyuc/zZxvOP/UxQCHLoPKWoB/mvE08/39J
m7zMmtdRwAJDWiuTMI6GAMzyyvviySN1HmXxhQI/oyleL+/n3JVF5WiMP8bDmyZnjLitatX6/Gix
Q502+7IugsjSQtXtkm5bOEtwQHNuzskTNPUH+4i4IOiM2LEa6FrrbzqA5CHXdXlRC0KmbRmKlqrW
OgiJK/3aoum+1YxbGQ3/Ggb57+/d/9A3fvg/01b983/xz9/RrlMmNFaTf/zn1zdWJux/x//mP//O
+X/xz9vke8kr/lNN/62z/wgf/pfg1at6PfuHNVOJ6o/1W9k/vFVAc/8lAD9x/Df/f//4X2+/vvLU
i7c///jOa6bGr9GEsz/+9af9jz//GEti/336+X/97e61wH8WvOWvZV1N/4O310r9+YdJ/jGykCBr
CQ4sEyxYUOD2bfwLMf/xf0kTNKmO08MmtJDxUsV//mE7+BPoOZHyRJERMGVwFipe//qT8Q/Mg4xT
XqAnRX8NdOXfP+zsaP46qv9idXHgCVPVn38gf3pmy3GvxgLmWE6HpLFdevI6NZ1JsyQiNhg64bdt
+zjhZeCLoWeb0k6aN2LU2VeM49XxJvFU/NBEJP0phV5HQWP3bhdgdC7T4bp1SRfQ0uxfgTDvyIDG
fvKKEN53AukS6QUkbZI+9GOSeQGYxszHodY1O4gHw3pyaq94AvFMXYZKIfm2jjW/TYKkycaiNyfy
a62Gugu4oCXmh4aOpIFvClespSCAVy9At2AEllQ+sG7sxpN3XZSyuyzVtXw1ZJI/dU7dfknADPEC
Nz17Siqzjo6IYAACLhoBR8fQa/Nac1KWBKxLajPAj7FtsLHW4p60aDxZGYN0vugWH38BzP6TBoxq
bEJtuzGwOIceXniexSDswaO5zeFVJts0Mp1jrqrWwjY5Wb4FPkAKN6y2Ei1IDQQXA2Y/xM7hwPlY
8yIuXjBz1rlh3hXut4764jGvqQOOlLJWJHC9LvnuO4N2dPsCQ1ymofLPAPPFxJRVgbsaM1d69egO
lf/ToYZ9Z5dNRVe16VosoAwV2Gu7Kg26jqxCj1e8TFsvyIZe8F1tuUBebaK+4GE3uN3I1arabl+Q
Xr8tfKBMBC3Viby3I419bgwY5VDV0ibAsuE9D/tYgnYLnYavTa7IlSoalQYJkboTZFVs/kyBE06/
8MiU3cqkhjoIK/ObvRh/dTg0sRsFaVl5XgDosgJMVGUB6GvXSbLPfaTaaJ1lkmlrBvfVxfQLsXca
YLkUxntTe0Cxg2VIp1SpkEGkOPnEHCfOwrL2CxqQwQMVKSCKlLZG57ZK16A989tV6ueGH0a6CxC5
XKPFc8bsNAp89K0NQZlWjhN0npvHQYddvKdGbH4dst4Hf4ZmmEcUEh2gwnUGu4uYFz221C5f6hqE
32FtuHUaGCJDd3WGkpHYNV0BfRoMIWQY1X2hbXSz6u56l9powGbov/ayNG/2WT7ghph5ZcY7jwBc
IIgquOM4kCxH86lnaCSAQciztQI/4BdRlPGwKnMv32KM3y72tZOVdmBWRvqEGRHrxvZVqQUFE/yL
U5P8JSvc/CUZWmfboOcEIQitjNcSOIc0bERiHPSBRKhV6jXLN76K6jyUjs3tQLMjpwzwv/FL4jkF
sBzgvavAbGWpwsizGwlIdAMzIkxr7ZvK7514NQwie9ZpoYlVRBpgUMQpkdca5unLdaS3IwfvINVD
6xaOFjhZDYag0iLIVialYq+RFgs3lFqaPRgtt5NVxTuWrzVp2j+GSLCDYhIoEl3iGVe+BtSN0NGi
BrgTpQuOBaPxlLc2zUoh1jX0HiTHIkdSygFKy6NH0+GrRvrcDii1Gzusdc6sjYX0H9+M5R9n27lt
+1L5sv9ZZAVMmXILdVR1LwWapkxRBCnaXHfocbwBr4p9bEpbHQGMWDVhFRsWknxoMBZhxI3yiTDW
jAhCvTPAlHTdp7ypeR3mlVW3Yesx6JeB4fiRrHcYviVlr1/bAKGC9bHsMkXJP1a3tIx6HEUtuiZI
HSs+tmDOeqAdEXIPEoX6oMraEZhDJzrG6zgfVnBZ+BCA5831A8RTyc8EEOrXaUS9OLRiTy+2AyrL
XQjJ8Q7vQ4pWUIIhylURV+yLXdVAzcHD89PhaL9cm4NLsDRZFcWKd1X+WKli1A2i2+UeAHAwTAXj
vQf8r8Qp0DWg+Qn0v9PsXVwL7zHitbyLtSxO1nxMW65jq4Vue5lm+gFhpfzudXamXZUaFCXoGml9
s/Quf+tax2u2VW7n0BAep5/aHjN2GxeoeWlQIa+WX5We1ySBj97WGFP+pWxR5ACTfJgw4l4rn5ll
CLgRL9lajCH3IFuvfKssUTkh4gr+k5Q53ge/0jU9cPy06wM9BcbNpog7twyY5+RVIONesjXwi/iV
TWjfQ4t6fBa9ehhZaoeBsSB2UMlZe1EP++PZFR4CbH9x3Q8ZOEUiys0SpixPjVWNMUvMpZlVdu3X
jkSnBXIazTqrBgWTnyQVD4SJeqAX6eQZNDbsOdPqyg9iwy+/w1Li1YuGEmvtbD27AxieU62ok+PW
9F6dA6BvcPVNLksfI4JCI0VAuxaqw9GI2YaNwyq809g9BSsXCW0r86H73ruAaA+qDEYjpaXdhp1i
PrlWvc43VVP2dYD6HtjBm6wGC7IodQfNOwDadq40NJbV64L67AsFJQJbEU6MKoDRdvV1hRF4tGET
BPdh0iQDoJhtLVkPngDCIYsAxx046v9R9x3LlevQdl8EF3OYMp2ooxxaE1QHCQAJgmAAQPLrvfT8
/KqeB67y0IN7B93V3dIRCey9Yh7dslzqqJm3br2jWduammYi+yUVcCZ8rYR9rfmUZ9UYTOKPN0Xx
G8J7JGskwZtedYp4PsrDo+iqQhuEFUfCNC/2XuRLIXcz36PIeQ0bss7zXrQhC92TL/P9xSkjcCWu
o4xKKfEBVNoluKQVsO2rDi0P7ueNtLcFpkxZdSEPvvS6GVK6QbqXbdyyuVTchd9mxtABnTEqVJVA
alyRjFN7j3YjgwUs0+terGxCvj2NUAZTI27F8aqjvfGR95gh5zGMuMWSrgLTwF+6PCSWsV8YJffj
zJM+hSl5wlo1Ahllx3A3YwQvG59+YV+S0ymWOn6H9Xg8iy0Y/nlzADLe30mmDz3qqrOzmdR0TXSa
u4YHxpuPLUlQrC5Qf+KQPgeasx4zdEQVQBSzRyRGmuvEqBuLKbVQ0PIcbydCzfCVlYhyGR7Cjmy2
NPDCpSW10se5v9mOlz0qCQGgsKSNazvzDPpYD9Z2nHsDpNdCbpSWK8NUUSGWSllggIv8KxkyBHHD
4TspUTjkJwVROnxLaWuCh65jyK+ieTy5ch8H+aEGB68VXH34f6bSdSyCRIipxGBg9/sp7CFqhyI7
Q3Xm4GJxAvzNY1z7bHnyTRy01TYYeYEfsA/LuZ/Egwk0e8UYqnkVrksQwa+5EiCWOyzfpRiQzlJm
vTd+iUlAvdFJ8S/zEEhQJDbI9rNdODMHseLpPwJKm7IaMk0Z4FGPvbYYMLI8LGjzRLTGtCwvgUBK
Xjq1UXdF6AR2WLKyYC4xyzrcQgDbwmKE928rI0YSFDOpzQEC1aH/gJrmEHdnlizZGZYnIMl42MOX
PtXmLwU7xwuye2hwHftxfQwnBBDWoT8zjKWqhyBeRLMIbqZHuhwvFkvjNSzCjEMtktgZvxSaPhka
p00YnxIk3ejj9EOHF2pIp9fUz2CUT1k0m2JPHX7mcZi1rwpjensQe7fTuVj6IIjOIiFBgqEv2hAp
Su2wNq0A+Nwk0t9SU9h5T2QtAZo9jZm1uojYjAixTjl7D1xdoAaMjv2CNV7L69xGvqgQ9yi+Y4Up
/mCtTf/SPGVD0U/pmGMsm5cMT1i25wXNtsXAfg9hczEFcj/6uKsj3AU+Dq6MWpzOwKmyJ6SgmOeN
EMZq61r1IifHllJ1aQaNFmreWRqrQg4a50sHfwTQX1z5o9r3DMdGNmRV2Lnuc8lzExRIi5i/lixw
GnOFzc9zrD1Ekk4eTmqoIaAmkziZ22MwL8BI2ODFjY841Ff1E8VexWOLMRNPHMi5ZPTnw55YBNXg
RtRJKYky0BT2capKUCJB23hMEv2x8Wld6i4acV05lXu2UXnIKmiC8qCyq9N5jU9z3RuND4SUmBp1
XngOcWoA9ucQkvulbfsTErnmOyygVjQgIpHbO034SRz9fEnjIxoFc16ykeu5UHmydUUYCAHYas4H
cuw72+cXkQRGF5M04nc0pTFKg4Wy4cmpjsc/binvw0DkDy0QjsEjbOuLvrRioQmAk5+LyLeka0wu
hrno/Q5HmgFzMJzTedvxsmMIJOXAqf8b1gT8MxaP0tuoNmsqjpjepALinJ/GFPmp1ZL7u6ydyfA1
OHRS3Fvf436R8DE3pZkGFCItLIjel73fsEjAZBFUBoqO7LecUphCt0jFolgi7neFsfmyoycgw5WY
ax5fU2OcVymdJTgZNZlIxdMeEs+QkOBXYEN9L4mN2QFLjdDYZddsrT1foBkIF0GWY3WKxsd1ZGNw
tIPWiAfK0YhXCbw9WdFHIVxsWcLxaO4qHp9GP7FRYZNu9GsGO/PT5pxPygR3ryv7hXXu6GGj1jVe
YnVRqTTVvrDlggg6MZQesndw/vdowOmmtuvLwS39y88zTw+4NDtcGAAlUK6JA3w5aRsh6R+Xoa8P
pIVwupiloMvRzKoVhVz5+IqBl3+sLpr/5SvJfs75nLmijw0NDzpOJ3q3+C1HKAuig5+JRiVtGezo
aju1wrKXXic71uMp1L/3yCOvZIuSZ2gMs9s+Efw9dlrxYOUkGTBI5WxDVJtKjCrjRdM/6cYG1XjS
YjpMpdd5Vao93jZbuGIF1mG7PBHZtuhTZB7253Qkyy9q0IKSWx3+lh64hmIQaBErDcJBrsESDR+9
wJmSzKKb4A6CVRFft/M22KsihnpwJtE5lwyi++pmBlK5syjwKEHfebUXDwM/++0gD4y0lpdmld2X
CLagb/KhX9NKIX0srTQCR3JIVtsIu1zrbcP9MHfpN0tABSJ20ia0QF1V+5/E6P8TyHavv9TzMn19
LXe/9f8HKBocgv83GO2yTWzb5+X3f4Pe/uMP/S8oLfP+B1j5H1QdStEfJO2/oLQkByj2Y4xHxCia
JqC1+C8oLQrxW7C8/KhL//dv/SeUFuY/KBsYEqD08K96MPT8P0BpQN/+O2wMKy90MeDeEJKCNEa8
Pf8HxbcRBMJqbGjHeZqQFp6Kfa8FleRADeRxoZ5xySQyIrcVaNaxCyd3SlMR1y26y4+wzeiLm6z8
J3VA7iWbxYNPu+eE+/tU6oiM9dKO/mmRUDDjvDDLXdt20/e47j423MmnFbCE6MtaOfdYNgEzGNNH
L7D8pHCPzNyysl9HBHys4duYbdoDnEbFQ7oqJYs5Fi32AqqiDxbl9K8/5uTcwgSrCzFH3Yi/kNB7
hUkCWUgxjmvrTUU/sKPnz1ljpLylA98cRp84eNeijb58IdhhdhxvdNAPp2DN19OIvUqWCfdaRESm
yWPPMWzkItjrCYFP71zY+RQLL/vIEvdtcz0ZYIBSHz2wnQvmcAYvszEef8EFKc/eEHpDsbjxL1bT
pJpSSYtw5fcbsiDLPAIvXrFdHaG2wGaN3Qlv+17hAeTgLaFmTgcATXPSNiZtr16I1S6TmE0F2rdb
lrwv5O889vdZtiJFJJbmk8icQLrFkiLTaDExjn3O6La/if0OgZtsSr7csngl4oCfNqo/ddp+6AUm
JSxivEh6bEY8AH1h0OWCuDrQqBk2AtRqFipeV0xY0x+X65IjZnDMU9jLcPT8wk6YFvuUkUPGxR1G
wqmO96HsVH9BPe/ynHbj9hYt5tTlcY1tq6BsPyZ9iE/R1ZG3HWXSwRyViTPH8XdWiv1zbqlsm0Nq
b2hc9uOn37Y13zps2hm5ju3CSrJhtuHDrkqZfQ0b8v3D6dEE83Bcsvi30QhRGVEWDw1CXHh9j16v
kOYYW7Zj5/gHSMM3HidCFig+xUaPMtoj9cI6wdVeYgxxJ+ytHSACPzBHDy17kElsabFOKdqTu70N
/mrYdzDZ0hzxh4mHR+CRLAkpO+S4AOs0pxxhJJCLAPU0i6gGOZmq3/zph8bFAxH1Gz/QuM9esFtg
5bRBWiRR97QHvIfr1eIDG137V3KAk7HTSwl2llzyCTsYkK4Uy9okwouLzZNIQlZ4WwgwKctt05JF
B0XXcwskEtFVU/ScuGD7CON4PaxAS0Wuingb5obGCbAZRO3fsgCv2D739M2wsH9f4qeYb/SQ4sI4
MJnkzxZ7agF9WrpVfSamB43fqXXnRqTIdGFUEMDr+InY6XVPEE1nTV9FngJP3vuyWRJtzlPr+9+I
q2an1qOAs1JzBBvP7j3urWgu4LpEs/yMWb1rH7U36nMQDXuZuTz8jYxwVRG9XtbAvwYmVsdu7p8c
87Hwpfl2ovOY3OUeZbBu6SO2clam6wT7lsxZ0S7eq5oMgOx+nH/HrC1aGZeyW8bCz1PIG025m/w2
Ia7mGNv0SCitxpzduo0wvCVqqLMOY+oq76Xqv2fChyJkI2ZVPFXA8MEqeu613VZIBMYKR852wle6
3oGWexeLrAD+tfeyHX+xEN9OP9nz7MQzUJmtYijtaLXFLb+e+ZadlFG1lFcUBj6urr3JbT3PJq1D
xt82CYBz7B29bf5aipZ/CszBpeMZ1g2p30QLcWAioY1QX4SjxLfgIunu8nXfj3IbDwIhZWWOcuwx
934lycguoGLbp1CUkXU+Xvd0IaU/tdXikTvwsf7V5iq4EFBj1QIpi+yGA91NWPXejm4ibH89MLTV
sv5u2XU9EIhfAgJnRML7A4n8ymVdWnn7fwDC6oh1Q5ULJGTevvKj572QZRZH33g7TgNxDqcdEWhk
rNTSmcPYT3D6bvGHJ8w7MPPDlkpdJRFIWx9uvEyCFCBRJy5EAa7szfyrG+dfG1nGcsbZUsmY3Vrs
PUW42bUMsVwenWNPISzXIBCm8X5P2WXouhpF3qpkeZa9QFL/3redvqbx9Lh6H2T4ORCpOWA3soWX
becVZAkdbA3p3x1pe1QEElwzeXLfWo3Cvi5QRRSzasM/0ujEtLfImuXcj3iF8u4zkA5ADpaASdsN
yIpePjGgyQLM7ncot/BzBUpVeAPW2zHuSm+2H7lPVdl28WfW8zoj1CsWo7wPnVymaCb3a9JveIC5
for9g8vVOVm+53yd3/B24CAUyXZbU5QkgzxRB9BTp3TGKhDP7sC8HCF2fLxFIVKHtraCW5W+Dnn4
ima19jTreK2CuJur1obpO0Dwy09CR+EL9s4duSSrAjETYkbeRlvR0dhzZ7RrZj0G5TyI+LWfEAEU
LlH/ABDwkCHvqqCEznW0bA2E2GA8uuVj9GgXFLjzogMcsicLAJdDx/Xzw7tjNO3KIXdbGYAGiErk
aWBi7uajGFM0Q3cc+XdzBm+eygGl0Q7pMC0sPwwx5vOQHjKt31Es466qlU/hT+7ptIWXBHvuYd6G
P50GTQdmZbQbKywQQdBR3d5wNt2wtWCbDO83ErYV6yQ8ZZQf2nSOyiH2v5cuO4XDhs4T7HZ1in0I
/xayKhIDjyjt/Yp2/uM4Dn2pfGIRuD++Is3g6DPs/moe07tBp8FzMgVBgy0WMgFsqKC3rHf1cdqW
CfyGBMjeE/NGdaVuhZZsWdpqpgkSCVdPv43huB84N3WCfWBhDrmCPD0GPfQae7DV2kJOp+cWPr+o
ZkMm6sSIqMKuk993Casgum6Uzu05iVC/6wHGzUm3Hwe/PwSEJLV0cbNzAFyTGQrp0FeEzd8VnY22
A8CawzqpBpmyyEzs9rmKFu9dxzAW+sF4CAZQdFvoN2uCmynI9C2KxAs1e1RghLsjucVHyMxYIp06
Kz1LWOUNC4pZkhxH+Ipo7h37ndqhXUBjepl4y6Pg0i8WrQbc4rKKOiisQEQ0PKIQ6Pn3NGNdbVrM
DwgxP0mQw2U44zSG+q7YKJakaPaeJ7Jek7hLC3gFbwEbfiDEMb9qRjFmdd774CMMC0TminRhTx5d
uKmaYR65YwmmJpPeBEDrTOTHDGaBU+owLDgDCkGn9oUqXFm96z8tpv3TjFW7gADsCaqZOt1NdGGx
QJQXSZe+CDjzTprTqYSiFxXmcvbfGRunch2mN7wzR+g7KrjLQN5Orv1qvXhpBBfpMY5aWiWbwSMn
gj8GsbRPO9Rgs4+PDZI5kIyYsPwcvaWk/7GlpUVGnjGQAuehZi72UCDzNzkoxr8HYvxHhLviJrPq
bpHj6YcTcBHF0q3n/xh7ZAn2cWu8Xk6Nv2a2QfToCQ6+r2Q3S204MMTdfPZLkF1oTKd6xb7QQL7L
fzvoyhpjE79Rcpjg29eJPSbBACASpPXnHIgIhuCVIlo9XC5i8RDXtmNgWxweqz1T/ms+Jn9DGsyH
EbFbICGhYI13CEjbyVvxiBC2PHsThcc8zNV2P9rpVzz2q6t0J/3PKB7SIhYUmGvUaaRFZ+uxTVBT
lIvT4o/PabpdhdhIHdl2fO5FZGughvE/06KDehpidSVdvpeW+W3VrWwALYG1e5TzfkRy0K6KZQy+
lrZHJ8qWT/M5TobzZv3vOQv/+vtgKlifL7MEi0LHz/inymzQUtfxMKeHPg+Ho4y/Q4dbg0fhQ5Zt
7wvzMgDGfXTE+v7W/+wmiQLQ2c0KQbVmsY2Mgj987o8ott/vMCQeUszUadshK3oTBihUcvlhFeo5
zvt6lGNbBKlnSytuCViDQvXhF58ADEFugaYFMZ28jEToN4SSQT7YPOR3RPcaDK1sH9tuicqA4/mP
t6cMLWwGH/cdzIj4T39m3u9cLEWUmn8+1f6DNNDhjt32trfznylrn2YW3vyRKTzr/vpAU1AiSObF
5aUhiU1ShaEjcqqkG4Pe2HXBetn82J1DTDEPe2b2e6bsXvsL45eY5eGxTTHb63QYqwnQ9s3A+jq6
8ZvmrJS+uut3oFkZ1zXrJkxquM+Z2V0VTTCc498Iayb5cOcMdR8hBcgiObEv2Bsj3K8iR+V4bL5F
augLHZj/FFvl/iFlXJaQ3rpboL3A4DBI5B/wmcGVQzuua2A/tN5GYTB5Wf2BRM0Rmokg/CtiO11k
iAwX3mJ8sZo8aggLTrvomgG95+iFbwsT6u8EyoQ5gpu3i/Ej6AL5xj0iDh30zDg19K/Ih4aVoAMg
phBMDNMKWqnVtLK5iUmB6KVTyDKoXoCR+lhNql6DvlO6BUDayWNmAnvtUPRtLHwOeOvMzXpMN5GD
059By0BbnJ6KIm08FfPfJYKuU/mmQhzTjyzBQBTXvu7Cd+UC4ngszOy8u936NzmI04YMloMmfXKO
GdNFQFkZ5DNGk9zWLB2XKp44inVycwdgu8lcUOah2+qR7b/UDrVDEZNkvM9pl5+jxNXahdF75tpn
JAj2p8h0IfY+559cv/3pQb/CQD6rfx2dnuNxbVCWgMsafcsMfzRnkFcT0kU30T5iMTi15giKHMbz
U0LknVD6tMFk9tshCKeOuf/Op+wYcnvDigrqWk5fU58364yTcoEYvTMAAtTuFytQMhiRthrkAYOO
niaXYWBBhRV0hOx8giq5m8EGGV7ycY8viKpayxn5TUgA9rImNn0pN30/LKqR+DSfdQIApQ+So8ki
pPHu/Ukl/QU0tAATG69nyklcTsSj79D0kcK6dZjLFPKAeghjQOELcrbgIAwBRLPsHAJT9jA453et
wabZoQXqsNDtcU5D9w+AaFKNaTxUq87951wlGAzcz46QMLOJxgXDVDPtIzDB9fQ5zzXse1SmsgZ6
Za/rGOiXfjHL1dsmPpWgfUQD/QV/gsQiqbuduwbb5HBweadOmYzcsRt2WhnrZ7TIWuQlz3wH3RoF
B093vyVBplY1swjvrp86C52LfdbTnl2Yn4AJ9BYMKaFsAs6HmplYXpCB/B7G9mHRI+BOs/l3vY/s
VcDnVxtyDL14h4t8Av7dwyKY1SR1+QVSjrM1zJUa0uxTB138AbnYKEIyC6iINYOsy/nijW7YuINh
IAeTePZf1GKmqbVE9c0afrIQt+oo8XljCMDm6vPgPUFDZFSOSacrLfMf4Yb6XCk75BScK2hSDKEG
zXtQrcYOwe+7NR4cDmRo0KxMyzEi7Nyva16xSAboO+2zN3Cw73zFoCZlMhwdJrEK4nYckIZ8rsjL
rHsdvAzbclnAMx3gj/bKDTogNMgNd8GONxO+6rOXAtFRP4osOhG8TzYlzaYT8TrjUMumMcC1quSd
Yf9sEuIyYlbVg8nUyWtHBpMGUBK/C149o6MKz7UsWBavBSDM7eT5+Z2bcRFw9F+URAdwNsDJHRUL
Clp8OncY3yJ1HfzhA0Jk22wcrgefG5AV/hgeIMq6Brhugja3hYr6AKdJfhsSry9n0f9Zpdc3CpLI
2mMYpNq0O5M5DwthDFgFBKpoR/6i+/yRkvnLyK7xOvaS6pa/QbnTVf5I/DJOegc5gQgevZU9SEQe
vWU2wXXvpPtBwaDkIJAFDisn/waftAcEPb2m6eoXQ5+G9eClDWuzS9gnzb75eYWJfqu2qLv0Mu/L
XLSYdRh79m1w3w/rnZCc12b2nzCnQqzhx95FJ9kbVCWkWQXW4pBdaSsqdFOISmjwpWnyMc7rE2QZ
J9z8N7NApTInTTwOlQ6i4wyBJEznA1RxQRntHYQs7oXKCbxxmqzINwu8pxRuLnxDQMASBSWhxUWB
V5xjnw0xorGVXfOR8d80WgEdLnptGyEFg5zBbJWb+QaNns+aOZwxky09JosErJHcn0Cxkt9UtvwO
OklUH7b8PDovrTglbz7w0S894N5ZTH+OF/yJSXMFF0bIG9r961d1whroV2zesIFZVPYgNHoy8g2y
nSMAGfUV8QVfHmVjOSBvowFZ0aiFqBcxMYscoCz9GT5FLXJYbrcgXG5rDM3gKEL/0KfrC2qOEuxF
k33HtzichjD6AMaLr06hgKVPY1kSN6AcO82TJpgy/gW++UkBhECMJi6w1BJ4+EHWjwAMijkAoLDs
9sVpAFXehHWgM6mtBrM6IHOANiEdYw3f1H2InzcQqu0pCBMAg3y2h9DPD52a/gGJ4bUvN1iq4sXW
OVabMlY+YGDX2c8Rx2GB0+YlnqJTMqunNtWPEqFHx31Lx0f0JmCj2qL3flsfCAVWY4UBKedCephW
lEUZh6JO04vgCewPjk8FwY+jv6AWvTN4fmG1IE+G8uCSzjt/TPflDMIzL0i7ndyubPkTFZZvw1S2
bC2QQkKAefWq5r49T3apY7zWrzDVpH+0i2eAVBI4XwiwNTL5NfHcdO8UpvZdTUdN9B80/JZqMAfw
5GmzU9yfQX52EryY7sUn8ONX6Bi/ccSDH8rpeBuUrbIUGQo6mq5gP9IqhnrqUQUyL5DZNcKMlY64
vTQZSwEcpUbp3nqEX3k5EmDBIp8WbJibexj74YKCLogOmOuxSbjllPd6ODl37jtxjjl6nKOBbIXJ
PVn46Y6pCId9wSjApo4iTjPsqjRuy5jMe2X98ZOMaqz7eD1hpCVQjKjojO/Q3ii2Z0h7dTkF9GcV
go4U3yDDpjI8yQXxQatTBBP66F5hszWXfNjPzNLuMmQ9u2FQnAEvd6/cAUbkMcLIcngVX+YJjw3p
yLXrlqmZ9+wobP65O8kegjA+0DG+jXlkSzLul60LfvN0eQi27TvHlLuKPa9VT88jGJqCK8AYCeDn
b0X9x3nyLwsgzdzTHEwjbcaeQQcxf0cmzStK8LliX5+rcPaelii4H3bnNVu+iAZiJ1m3HWYxC5eD
hyrUS+SN8j6NQcTPY6j+9RlYjGB7WhiDD9ZtVd76mNjR8jkXOuZdJbzoLnHUO2wsGOt9wfEUdSqr
h3G6TqmODnG34IBzBCfEPEAWSYMjQ+dPSof9vlP42HGpimZwXrkg0SMd9FWNjsI55kq6ro1MgZ0n
mEOfk4zoB8ZJWI8UC0zfc3MvJ3HxIv0DdGGTadUP6oWKC9abZxmkN4pRcx0AkmOOMuBg5NF0wwAN
x3yGxqbHfQ7krsPJ5JnHNLnnfsJqf/ZYo1IE4OUDuNiIhQ+wfvRQtOV7k6D8sx5VWgvMxQGZ1zpw
wX6OfAxiYDWShuDvr5ZpbqLQ3M05OWFHBcoSb18qbL/CCf15SPJ7xH0pT71mBz1MlZDpeMzsUrrw
LeOB9w1crcPakHU1lj/xlRnyi2IMKqbRj04Th2twpr4pkZYGsEkcnCSPJGb6ELbjaenQ1qh3Kw9W
p6e1vW/T9Bia4Zolc1LFwNiXxfPRJJVigfCFOmjesmrxBWKxpLrHKc7Atnn8GMSWXmOAf8i9YMI7
5Ns0A3T6UG3AzgYgDh7DNXzV2OALHraXZEBQmIT9ss1G8BDLMl6xXvxNZPjMBAg1fKzPNskqDGk+
EncggNIQ0S/LE/cXW4JME/W0QU2bTVPJOZ8rh8GGDw4jlWnp737ZknrTdq3HHA9a4AcLhB0Cp5xb
pzeQ1xK4mIvGZ28z5gUU6hWmofsAjtYvrJdPY7/7d2ZBwdUtHpcZo1zM4SAP4tOA0Wn9YTO3gV0V
S+gTBONJjUlzBh4UQ4QjVgV5s9imA/2hCsZekifLxod09v5GaMuo17bvAfbbI5gCWE3H6BlizQvg
yR3HpzlAp4wDdUjj3yTybiiYKT3/mimvivqMnCDSw3YyKRBAtvOgGKXrH823vabr/hHsajsgXe4J
4CzOAgMMV1hgYXx88oNwbnTfP+RyOIYo+aAuTEsog7260+Ex715FC0HvTp5wJkIzM0LaNiNPXQV4
d9YWEvjuRyAXZMs/kaHLqEJ64lucRFhYbdtY01VI0ma4H/tHrH3QFfgrKF4EwUO2/NC1sak0sc8W
oh3IrFitad+sdjgSDdm5l9v7DTsQVt+gHCQ8mntLwXqw/W+Gse3MUBC7TKzBORgjC3Z1IE88fdvm
jhwI6cltW+LG7uJuVGt+jBzIhIgMUEgBLDNFa2x26iYSVgndb8Kz02FYI/w6X2ghaJ4XEkNU0eOU
6+PxRrP53UN5SeFvcVySOXsxA/hHKDfQm9mKDTaJBBVJPXXFnE/xmSNHeoKX5M0LR1ZzXGhlh5LL
IX3QZjrbIXhcwPgWuHKCega8B0mizcrNpD72//6uo/lNZ8F9Z4Brc9tWsFVgeYGaaUbxkwuRJgTP
6dGHeqnKICuHZoTO5Y7s5WLnO5AEEpIC1En4DJVsUq1LfuZsw8ueorgi8kTVRf4dtvtiokNyTLDD
4LwxUIOxzb+GKvzuZ6j9vBUTilTgRJK8oWagUZVnOz/BWCsxAqG2qrHO8MOAITEqBFwCzZR10TGH
5v+kKAYd0E8UVTMY6lnl97J7WFqUj2VjG7yCgL2wLmiS1S+hZXrAlXmEIDbDQ9Kv18GwrQNckg6Q
YkKd9cw24h2wi+DbjVTdK0//CmITPMes/7B6dw+QVAld9VGG1hu4Nli5wN0BX7V1yFLVWVtnmw8D
BUoiH0kr7jkCIrA0BEsFPVLwQJ3ePidUBv+eNfUuGenfgNjqCiMqKTlJxSUUEPTIBNpUu/OnLlrb
ak3o74BENx/DiVMf+MmWOaLZXKx43Trb40v4n9Sd2XLbyLZtf+V+QOUJ9M0re0qkBHWW5BeEJdno
+y6Br78Drnv2UfFYUhTf7n7wDrMcIJhArsxca86xqNBG3UPM0jZo8VqxRzIymbljp3lA2k9JoLsQ
lkkdKCuQeebkRwd5Xfrp7djI8rbqFBIaGcelVm6LhCREaiI4QKarxM8W6xI6IA+B8rU7Jkmy7FpZ
LccheO30H0inKStHSR8sdDemuvlqGr8by/WmvanG6cYpyQ7EsX6R1ShpXbWJFmHVHx0rYrN6gT55
E+rN0YzLS9ll62y021VEhus2KrQ3R62Go5Bxsvp9y8n45k7pCt3UKkUth8a9JiJ1g+f7aUgo75cl
HMNehK/lUDwG1g692lYNkEaWnFwzVXv23Spcle6wn+gwxZZPHdxNyjBQfsg556lkAN2eAoUi2mVi
iL2bFNU21wljAarGFaqD50wMt3VV4n8wrlIpv2eGQR4bJU1dJhf0c1/Tieg2HnznwvA7Fw2rfmGW
bC+H0dcva50iR1FdlxOlxt+p1qx0yFa6pmdUJuWmDjBUrphiZdOSYOUqFaEVReUii5zu25gP7soa
XIO/+/m3QYmwfJgiXGqqfRmZ7VF2+Q6h/Otg6jcCRAcFG6c+0iR1H4gepYJEL56m5cbSK1I3BZHc
zsqVI6Jvra1yeKN37rFq9Au7qjlsWKJE9mlTvexdgR7FRtSnF+Kp1cpZyekjRxw5DBR6GqzsPCKF
B7fhDflhvWrqoN7oSBfupyHMENrUhbuHLqdjFQOzv4/qSn80NIm+YkRmvQ1UDXjn7xoFFgMrXtZ0
u8c+5sTZc4wp9FF2KGiDsLCuagPpxzZSK16vTHwz0si+GX07P8YNicZNbHHgRmbHu1xo7VVutuEh
6Czhub3WPKcxZNW6kO6b38clLgk5JAdSEMrGnxwKGWPVIV4tk4L7qsJsT0nSX+Mp0y+byEdKjQjW
uG96s9iqvbSpCNvJ2h5LxDxmOlE6GTHtKWbyZliI/HXfJrdTaU2+LRCuclh1w2HbodK76nSMRgov
40bVI+s6LXP9KdDmaq4ylFc2DQEXmV2br1JGB6mr/Sup3GQ5+uEmpWiU4WOqpHplFlV8YLTKQ5sX
+ncFApA39S3ydbqjwXdAyhimAQcpgLl+ryGlTpJpS5NOAHXVaN7qTqe+ZZaprNUcr3I5+iNbwGaL
r4gaAEfeg59aj9iLvqEj0Ciu+hsjGqpNZfTGS2kUe1s5Kq48jgbvAm9Q/D02R/YWtmfK7C4X8JuQ
JC+kGdpbWXIUQNQ8l12tWx8x8jrmfwlK6FT5lQdDcJ3HFT+yl/7BrXssFYqztlMghUuKI3a18dOO
7bby0JROMKwaKWDzVlG8RMrVLAfRY/aLq57aSUgtolJRemYW55M0k5c0Bb8ETRvg+GpcrwialVmw
oOkzThgtO5OtoRKMouvN0Kp0SUYA1YyG/IDlYRVTwfwO+0Qg7u0HTndNu9aSWL9xRrIQUT1ly6iN
d10UYOnrAa5RSrT2JPGdNQIIlQOBY6v3YZH2i7EuuWmiNDUCLWpianRO9DOsmvZ6bFS13Q0lXiE1
r2PSOX9vts1Vk4bGM5SQHq1ISUXBNF573Aj0e8h2SG4LOpP24Iltka8ouXFKVpz0Ymgpj9k1md6s
BbuLYE3s+2R0Hqu679ZIXSle26O4SBIbGrDuTO3SyMR4VUuX/sUOlQwyyeNiathHB5M1gpjg5LPo
2jpHpNlp+WuQlNm6E1V/aQ8NYmctSrdprhuXatlHa6cZlcdpMt9YrL7bOlLhCDsaOQkW/0oX1o8x
CpzLOs1zlrkxP5Lys6h6ptEBOb557PpK3hUkqXm8MOxuUkN9EIMGUJyUbX/AB1q8xePYIDF3sCi2
rdWyVteXwdQRbXIRF8dStzNMlH73FrdhcmdaXfcktcoMV0bZjdOSlCdZfG2Y/H4VlL59LzVr2EVd
He1IYsUrO2hv8xSy0oxDuKyY+HupjsW+JVij/B3qgxsZSJBM0082epPJY6Lk4i2kd+e6TrrgRYkc
ZRdp5UClT5E6i3IbAQcdfHmbh1q1ouFl1q/TRvrXoYFhLxMJBYvEwbzRNixuiEg4fqXXtNG60Nry
qLGlXnPktr/1ajDvDe1oP2AVWmcWPIu6rNC1WKhgDLtS7wCDhXuzzVoKV5x6cKpM5XVOOmVHl94J
tVg/6AtND36kJagNOs+ioUuGcm9ChnlElVctjRakjGKbb43A2mGWVXlUVLW+VIUePhhpN9grJxAR
27PwGrmWMu8Ix4IKqB30+zxohxcbJ+S9ivjyWBTIp4PiiJSN560qYulPeupNbtQ/1+2Y/mwLF9dp
7ejU4HTkPKQelLB/ihonBy4p3GSpqiFJ5rz7FZpjd+WnE6pgFQdoXCOhMzMrvgVz3C/0NEM2Ivv4
pk9NDpdtksW7uIMtRrY88W+0gTDUKExrBZvLgbnVrCZHsbHekgUbgTjt9a7FMRgFKU8LCBB37wbP
orXHY+7aCMXImixqq472SlhPm6jFgDbJvNvQbrS7dIZasEUMw1XY+/zmtIlXlbDlTRkhoBf0Ebjh
SsklZz3rxbSGGm8JvF8IJHWmPqAbiMlDZoZ5HTqWF9rNoxEDdAnR365SK4zY8jjuLuxU51Yhf1Zv
haIl1+Hk9scsHqfvmAEpAidT9uz2cULxUHevcFHmO1ud2lXTIPyprVjZ6EmdXZVFQbevAosNDiEy
grQ3PGScNFjRs2AdxYWPdi4JPbrR0UAcNT4dIzWbtALQd98XcjsEWbyZDVOP1lTYV2raRJep2brr
ofLbddzoS1q4oILr4MU1qsM7JfF4WpTSCFwJpb3G0J7cxAiuq6gcvgcmLm1jrKp+UTet+9L70r+j
S3z9MARApIuqcl+DyDR/JWna30h99K8bU1YDFCgr3VFnwHDO2+7uqAjMWyTHSW9AhobRysnL9C2b
+uiboGyHoX3WGLp1ciXC5lsMUXGJ1dn+EXeyWM7HnLVfw8VZ+WohD7paZSTCJ/KmeLyuR71IZtMS
nymltRkEsd7FDHw/mT02aUApmE47NloaGyj0V5x0S+cYTYWxKzR9WAV63/7KDdXYYOojmhRk7giB
3IINA2WX5VF03fXSWuVR1mDXTUmbqsj56DOmXHOkDaOdIDdVLxBs2reBSvRqMq3dxK1rk3SjUdgi
Ksgz9mGRlxf4sonX+AxUkgJF+9Y6PTA4SyOilQaV0J7c+H4SVrdyA0R7k0v/eLev6M7XdfZFaZvl
ppV1sB/dqTsYvR+jh8XTTwmvNdZiKJUnv3THNbU0CnINpqeA9D4HW8EbtAoieVM5dyquqWsziaf7
0TKbQxMOabhsTWNW50FtH1MDNWefq5cx9Yd1W6LRA8I/EZRSsSmCoblU+yH08kjXV67Pxg63kUaW
La92SVqX7UKVZnCZmSTsKTKLFRK5YJV3xfAYadJalIOrzCU/dFCRkr/pseXcjKOdvcoSffjSTudQ
a5BeaTLlLTYHjTRe5oxbp4bUKvL81zh0ebVo4rzt2U65xavWW2JlUrRdGZaOcsXs06cmqnJvNLvq
hZQA+hlEhkGp7ZXotRisZaGjlBplEv9S2wLjrujH49x+uFkUFvRGWsFQas1qyFxq2ltXse81UTCQ
pdXLOzfwESJSM1YeYkrN00JvhXtPrQ/Fbalk63FAWmNZvqksWC+jn5muNfUiVc3pLkLHuUzGTL6V
+kxzAub1QkY4vKUgRLp4ooNu0BbiMeoIuKk/hkhO0h79acNe09GtKxBZFAm0sf6pDJr2EGRYfoMq
dQ5j1rGpgM13aaI52CkNNCVR1Oh7FEo9iyEnjFAcp+uijIvkRvALL6xpbF9UmnbcBsKxNp0ulVn7
NXuGa04hmgjMVeDo3TodgVapmY+9HwmbRSVuNqj20mBFETWHovhGSn0ldKW6HSP2v+iGYn4tWrvV
FFU6W0jImJdDGHPsqoYpKFZBgbvF4J0IF6QEuzvMVEa2KIbGvHEEBbQGb+2D0FrrwYjahP41JXVa
MwR6NcoynRZjLnco2psLo6zz185gs2mNbcbZsem2dDtNWAwq96HOOutN+Ox7/WrciiJU1ykXXAWd
bC7Z0SHzF42Kb1GQHuJcEN4qiSnWQUZiBv+SxhF65N3NHPMJDVNw4PhRYJKdOyIH8bzFlBl+RUe6
NwGO7ZuijmhSbCPTC1L8fEpbfXcaJLfjxEbODkS6Zrq7y8IvJCWVNjrQYtu+K4y5xFkrc0Gfvs7I
tdDCc3qKzY2eDvFT0FgXGP05N0ZWfDBLYT33GKdWfQI+DKGXxP7D5mg/Snu8i2tVoCjGX0kFnkyo
F+donxAMQFZK/ZSEud7Euyhqiyty+NOPKgujBwxG6jUxkrZKhWWpL/Qtd1/N1GleENOM+6m3rW1H
RenVbET9lLQcoJIu9++sdprCS78On5siNTeUELSj3Vsjm5C27Tx6QKqPWWK2tzJvEpShgmAGSeIa
1c+0LMtQ3RsiVgiC6ovEbXnfaEM3rGwaS48LjIz2sqQ/L2b4NDSvcRf2l4NtoJ2O+MytHet+Mmrr
NvMTWS90Oy/kGszeSOJFpXpg8oosJtdNr2MfosAir6mpOOSx762EwLbqSGlyXoHKiKJY1qI95knd
KJvEhxKugqRaomAU/lHLRLwcOCCEu7GWjbgCjBas+tFQNkVc2EclTLpuY9RB8iQMPzn4KIpvsqqz
PRmlyONcwbFyIYpMvbfcqRkWFiWHhVJidFU4Tq/1zg7uFL9z1q1WGxd9bzUP2MqiS/wxHdSWtH0i
t5wg9urQHetINld5JcnGYl+506NEXTgOml3Z1RI1hx1tqyG7c7T2WjOFf9kNkb6Wjj9d2raSPZaT
6S/DtuAPm7whcBR7BZ1DQVQw27ypqPzo4qorli2eeUr6WryrFbNZqzKKN0WOWCshDXSfmgaWL9PE
GGiFdPUQvnmttiKCNt30l2PEpcdw1DbdhDg7bGx/Odkhh8IJTWtGlknI+4Ad9GWpChAcja49GG6J
2Zzsmxc4lX/oSre4Gyszeyt6zEmLTOnpg2KqVH4bBEVrw8mtuSJFR5hwCpTvOoql6wwUBIoPlgpL
Mc2bWDVgSaSR8j1uhv5gGBmr39gp105gBsumFtm17ra5V9UyftTjoN00aG2AnWXR9cCm4oJqPkno
GYOw0DmqsWhQZA8cJVqTGXDWeWLa1+5gy1U8anQaZVf1WJYktEfd8g99UI6buLKcNzr7xs8GEuSf
Q+7QWxtBztKadIgA+K03booFaUEHE+tKHxv7OxZ03n0jSfDKjJEbI3cp2J3h3H+IgmwSJG5JE4sB
we5oNvmSIoSOczHwnxU3Tm8C3ZHbso6jp8lKshVW5eklqPQCjYPRXsZisHdNPmuvjCkYyTT3yqIT
5BWViBsXpohfM9Sr96aTdoe+VOuLsdDLiwiv7zLSWQYFjBncOKqxwtYhUc7Tl4BzX/tzCGV8ORhd
/Dr0abCWSY0myDBNd8lOBaMs26oQTCIO92DREVVesEECeAFrik3AJYFYspj9gD8QvdVRcsvOT+6a
AZAKrXCKVzTqzWXSxcnej2yrQenH/GN5dRQAJG4f/nCqot+GLrgut3GKDRk7eoKTR1oSVSlYMymP
DS6YZQ5BaZNYElsuppXv7OPDn1hz64cZrxpuIXaaF4oT2OPCrSg8zBYlODhjFtwH8UA5v1WFu9Nt
aaxAQ1DBtw2HOuEg6YFYF0ep4b2RGNc5rdJXbetbcBjMzNyLMak1Fq2pXXMKse/Umayo4zwL9AFH
r+Ya30rVaneyU/VlYEEbxb7KuV82JlnLue1HVYQI0MqgZ0A7Q3p2YVtv0qjGepXzykKQHAdODP4F
QV6jlq751xECyF/CqciJtGqYUnEcMBtVVcQLrcqpHZeZ04dvkZkbO73onY2GHJqajJvv1Dgolybz
hq21a8mLilnJnqfLkn09n6pIo4wXZl31eM81/yEITYCZhkvVTtpO9VZD19yYISo1TdaMgDKqt1Mq
yYxoc064lvX1X3oWqmNgaO7WCALqyKY1HgoD8SNlLO1FsSrlGavriElYDtcTDYUey2CQT+Ao8JPU
CiqOg9S6cj+MIyjZNpLruRUmjgLDXdkVImW8NiAyq6FYIIUv1ibrZLSsoSi86OyqDjl2CGy5xRAs
/qKI7daFEuK59t16l5V6+yuekOMgdCZUZjBYF9T40Z6odHGAiIdyq/OndQfueUlCRWxzcEF7mlOR
zG60grTW9LOm3n9luTn6zSEbqO90ucVGEKIjdVYjS+87CqPpGhLSbBvMKRljzi+pBFMH0nD+xtpB
Mbt0NybCONTDfIxOkuEiDcZ8F7d6xEk7oBrj2DJ6nOySYibvISUs9kc3bCmOTht1L+o4aLdmmyTf
ohaB8rq0qbpLHWljrFcdFFOE9w6CslWfMzuaNojuMimeYLtoy7ZOtQvbVcKLIqqbBzmFEvdGZtwE
2IYu8tooVrbSgjOIx/DmL73tOY0bdrTDQJ0s9Uq4m5KumxuwYsDKSvS+sfrA4kRlvp0tD60fIeiq
zYkzhqja1yDwo1UKlj9e6GUGLDnAQ8yypdXfCQ35mgPLtAG5B5N3zLRy8VeEtEYWCsSmmD0NhvMQ
qUfDIfevFj6IE+ppuJMI7rzYR10sMO2vaYM+bCMOJNsO39Df6Md/5Tr+kNv3D9bf/3/eZLC/HyP+
rmYu3/+5LOqfkCT/RgbOXEDokPz1N+cPn/J/AaqmF6RFOx5gefB//+b8qZox+4x/01LpsIUb+b05
WaGFLu5Bjejr0gX2P5w/3f4vC6ezQ68srmjz578xJ8+UzP9h0ApNNQjTNK6dP3/HuaXjFlkOSpi3
rk1SqgoCdRs6k3L1biz+H1XwPUXwo6uf0LltCwRJ41fiJo/N54xXkiavX/Xh++jaJ17qRu3wV3Ok
vyVMXCNjclaNaZtf0ZI/GBaG/f2w6Jz4q0zrfZpvxN9LQBtkD/GgnTcqM3Hx3ZjrfUPixOfOm4F9
HYldsGeW/vdM/Adj8/2Q/xPm+Z8HOhvd31/cNSeDbEUa3JKv8NfdIIofaa6gc6HssT/r/tUTMO7A
N4hp4itgqMjLYkg2wBj8LxpYffBYT6G+TuniA4kd/waGMNkuw/gmW4U595+p+YfX8aOxYZ69H5uG
+hoUxsi9sfuCrVPNBtNUo3DphMoX780/jf7/M/rzN797tG0h5ZRblNkDu5yO6VACzDEbdSnNqGXt
mtXMavci4HVsP/9JHw3X/Pm7L0wdqootuaGbuOuuJoSH5EwATZx38ZPpS//EPM9Ny76B3IS7vYcU
VpuPn1/79wv5h8ijnszfBHIA0Piuv2ngmmgVSYOpgMiz19pvzvQwQzQr9tXJdVLFa/ymqCp3KUwj
f2+3G/4sXPhG/hc/VJvfgD/dzMl8rwq1MSYKEDcdgMMBU+UUXAqMzvHR4txp6i/Swa0opkWv7Xvn
ySYrljNl06q68JVD5mJA+vv/qt6c/01GqS/sbeon41oUv2b3+xfD9tGdngQPxan9TIZ9f0OhcK/r
LyMpbIsR0eUlJkF1wBGPG1PUDrKZjejKJWAEYCm0hsxdKmvV8vP7YJX544gpJ3EGCXcsam2kUJfN
xgcXOTJwu6zdqhYjhKVL43hBJvYGwRcp6wXjU4xLW4WdgD7NN2bEEQI0a58kGww9C/ZBn9+Z/cEs
/w3heDclUGskqH/L6KbKesxZtb0fMBY79FBI9BjsT6os6UGv4SUt71QBFS9teoTwZvwNmsWhUapf
UekeojJ7cvXoVhvFESLRk2yCB9HAGsZfj8vjYmB3WIcjbQ3E0e4Qfsiw2be+/kD95CXJlBU8txA7
qvyOFmUdptXKDcPLTlC19P1d7cTIpKYrq5V37AsukFdtyW5fihCYl1Au5hGjr/yKFMJV03fbyVBv
YtF8j/LqmJcquXA6KbnotkL6yUWWSwFT4IdJMYOn6bdBDJtUJuvajMlqUxzXUnlhRuUFvuRt09OL
Ie2vdDW/nXUXQZ/kiK98j+TveVFQmQHh756AOmQBZsKk8rSeBS6U0CtmK+W2S7XsqDS5QXVIbxY+
Fq3Pn/kHUXDeWr3/wkZOLP0jZ3OK2Rstqsk6ZOvzLn0S0eMBB6XLXtszBl4IQEZYLMvn8659EryN
IkscGmxUXoUbCEqkf+U40e3n1/5oFpzE7l402Nhss/Kg1MB2GBE83MSYH65JyLhfQdg/Gvc5OLx7
0IjlRtsIxsYbB/emM9KLWEm8z+//o0ufRGS7blQX53aFdliAl0uL2w792urzi380OCdBVJjSEdAe
G/yYzrAUwEUXapMo2wRh4lnvjXGKzZam45aVpdYexl5vEgLtD51WznrfDfdkB9a5+Nx6yn/eYLPe
uGZQ74Y6Cc/aUxjuyfSlvBw3jpE2XirTZ5t8Es0cfn4+8H9+qjAS//nCZG44RkrY1Z6KJp+k0uQZ
CoXt8y4+P+13b6PtiLTtB8JO6qsGtLmJam5mnzVXQUn98+KxLnKYj23lJdJ9nVJSDUWkfLEX+mhU
TuZqqtGW2Cii1ssaZ5vXKLYbCrxfBOOPLv6/5ujYVInDxTXX35CZmXCzNOPqvCE/maXwImt8pA5R
pqKAjgnOXMU+BKfPrz7vJf73rsxwT6Zp1lM4GZAxeqT7ugVco02fJndVEl9Sf/o1GNFF3iICNUmo
ftH+5YPBOu3/21jWOCnJPFhl8ov3aannKDU//zUfXftk0rqFDaoPBYun1SXR3oUZUBjG7vOLf7Af
o7XwP99PbLVOEJUYPHrY3z/yzBTPE6D3Rdr7znqqJFUdXjOIN5V25dguqIAKq+MyMdVbtgzVNT2f
/M1kU3KUk6VfpYqjLvISlIywVHOBQGc4UI98SyzqSFavWue9QM5JQEAKY0spFHjvjvMzkBgrur79
4tp/PowZzkk88LvMr13kRp5mJwAqTcDCoO6/KUAIrCGtDx0GGKijSrP//Bl89IDnz9/Fn6kdMjcn
jefhvlzQZovKeQvK47yLn8QIW8NcVXeCpXa0/KWo7XbROP/dmuNfZg0M5yRIqDqWKTzArYf3MkJc
Z2aXxtBmq6ZT1bMWdPg6/xydLjYbwwFA74UCtmMLsRGQC0qq84bnJFT4lQ7ckXqpZ7ejRoGpebNG
7JGfX1yd7/EPgcieA9S7JwvhbcyACVcejS2NvdIW+MWG6NXWsCrrVTmtY9njVHLC5DhSyaCoqFfr
NKRu8vkNfPBm2Seho4DpmehWXXuQZW+Lsr7scvfXeZc+iRuFiI26ztrWK2zjtVQMKNH92+eXtua3
50/DdjK5URXSRGNmlsWF7PZqNVqk3HOX86rAsRNgVqULJXWkJLYfrTA0VkMFMjohWF0IAIiwkjBg
uBNeLrzn3Z2d5eKI6NzfDFgGON1AskULTZU6a1mO/aTeThog4bxU3C318vuq9zO6cgzVCkiatu7F
BJDaCWmBgEEDuH2b7Vqy5Svk3/rGgdQFJaaq0NCa5T7El7RowfhcCZfSB/XMZpVpk/OUuAJ0SYjs
WcdjeIeIo33yk2G8UCuzXJHbH9ejo7x2YxMvlcEGLJ005WIa1Iw6hYUXwnKf7D5DSIJzCHQfuONI
9i90mqqWVRadudrYJxOiGUQ6jrKoPMQRyQqzPyKNNvsi0n2wMJ+2I6Lg7Rh90pceMKVsSY3WnnVM
P7GmknOAFYTLt/TpXBBz8piKMNh+/kLNgftP79NJQO/r0GgCxSo9Qnm4xx6Bn8nNqr3U+i++4aOJ
dhLCNTiVieUopQe99iAy1VkUWq1+EcLn1/5Pt38SwhNtKPwe5YNHKr5DPwm6nHqRIHMgxr06iuSL
p/PRjzgJ5nQDyUrasjUeZLDrrva/K3lxf94TOAniMkqQocGE8XBQ6M9OrWe3uTKB7bGA8X7+FR/c
vXUS68apSnI7GksPPOEBZ9JbnDiPn1/6g/fHOol1dTlq8RCwR6rTiA4GHUrpEdHa0eRw/MUz/ugr
TkJep2uJDc/Q8rRIAXcFnIpSeV3SxBDR7ue/4qMBOpkFnehoeTlqlmdRL0cnMT7E7vCvet/9d/7a
sObvfLfQTbZVRX3JtUUKWrWL6yMdeM6879PXH81iQCMry4vTZW1uwzMPw79Xn3f3bCeOGE14B17a
t/vMHX4EunvensU6ed01KeGUN4rl2ZGLbMyH2BwPoDnOe5AnIbp2xUS/D2xW9ArBV4UFczmq4cVZ
FzdPtiz6IHugtJnlmbS+oglQe+WP4t91+vvPa2KezNFaVq3WodPzKqUvrwafQgrNGtDxuyooG9fA
dmhjYfn8l3wwpcyTWYsRpLabXjc9R1ZoBmMsYo5TiyvUl/nm86/4YEqZJ7NWuG6CUl41vaGMloNV
fROa+/O8S5/M1iBC9VTWIw+5onsEzQgh9ZmIqs67+sl8dSxsJCBfufHR7xeqk9/1KArPu/bpfA1x
+iG3rL08Rj+iIqcOS+Pp82tr8zv+h7XQPFmjLFQRYWziJ5DxIW/treIk2Jg3Wn7vh3CMyqOMzJWi
bmX2U9NfUv1RMaZL3cLvNTdGfVRA2k8J8Iwv4t7v2uWf7udkphuhLMYkzmzPwcVsSbmkFwAYHLwx
Lopp/0Chwuiu7SreJ/0VTWcRsBIfK2MLSCau5iJGZeXnxQXzJC4McVxMlpUWHpuDDaJSOqXXcXfe
xY2TuJAbbVRylCw8+nIdQb1dDJr4KhJ/UEYzjJO4EALHwwDqZJ4DKeAVQEA3Mxp+kJyPNuU0+x8r
0Ed4lV9Cv7831PIbVCznVo6TvixNsFBImiC1JaAMeou6VdHT6kMvtYH2DUZwUzT8u6Z17B39G56j
RulhU2nfKTYc9apKzxyhk3gjKf7TzKDOPew+vzQNB6brIA/8/MX/YA9onESaKStQdalq5lUyPYKf
QhHBwQ54TfZDC4bzZq5xEnMGKkgYOofUswP5o8P2ZQ3fPr/9DwLlDNj/5/6gAYIm+szzpbvO3Bhd
UfnVuGsfBHrjJOBEbThVsANSWu8Y7T4EW39X6kV81ATAmBLuErSapkRO7FT1qg2EvELXnd7CJYJi
OpTpZkANvoJwZ73QpLI/OHqubIKI1GHLSRAthHpvalLb0DDwp6x18AoDRogVzVSqTRadV5E3DO2f
QxSk8FQ7mrqRiYBnoIVbThTnRftZDPR+9FFD53qKytpjFm3hO34z2/SLgPzRgz2JObZjcnJN28RL
nPynW7pPqvVFaP3gyvpJwFEGqdpKV8ReUJvB2misGq9Tsz3rfZw7pL4fEdqNOAa9yyIP70e2VoNK
XYGI/Gqy/h7YP6wK+kko0HNhlhPCby+zNz34D3Y1JMdu8m5PyT2b3S0xHILihz4v7REqWvhaBlYz
fMmk5hJ1Av1lrjC7kj/45hjhBgUmvZDpZTOEy0K9Y54up/B+tq075SPCBvbIi0TX7vy+WjdkJ/mm
1nka+BQw7d9fqwb28rzBO4lFgyI0BOJp6slJeYFuuKTP3VeT+aOnfhKCqEarsZ4UiVf3BbVyuaFV
95nPfP7Kd/v9yE0CSyR54vlVcCi05rrszoub+kkAwpAVA6TO5rhJyoeu0utApg/nDfZJWEgJMCGe
wMwzrb1veNWZ6/msN3w/GkWW5upgycTTeyjGLrKyPWpce3PeXZ+EhcSnkQQHTq5eVNDBuyfyco9n
XXruoPz+xvOionlmDatcmRIgIF0CShIjwOq8q58EhtAsHEv2WoKfF/V1UyRX6KrdMy9+EhbKQrMg
q3axN6bBI53TcJFIbF3n3fnJrPSnwdEHzLveWObJJkAtrdvFeY/z98r7buokhoL+jV2tp8Zus+4H
QIuZC0/svDs/mZgTWafAUqMMbIgB1D9/AZP7VSlQ/Z3/+UMs1k4mpx+USUIj38hTNDpT2sOBaW9a
34i1ZuXsaRK4iLJ9QwsZYjTK/nXYPoJbW9OPaTkGE+BJjtiZuAlgwemdvq3hVw7Nm57cc4WUxLCe
mgeNq1hYKnWr25H7XdApZK+rB1wn9JbhJS0eC06fFrFdTyCkthDFJo8AXua0R+v2vbKZQ3Vj02ZU
ibd8MvFaiEHZs35UegiN9rssCntZt0f+o5bQtxnpU+uML47/pjgPqk+TauOaw+6BxUCfnLda7uns
sCL6Cx6Wgzm6isN5WShon6iGxpZvr+wWFBDdFPkhUXlLH7eE3yPCnzQc5fm+Nh2sI76HS6rkgnEq
Lfr4yD9zFANc6d4EUutkpHCzv4exwe1f61t6Wy74+plkkfVgjTex/7Pryw0DwmrWK+WFnxqrLlJA
Rvp4y6qLVtm4fsBfN/MaN6L3z/r0ulChbsnq0ad7HKucZu6TITh0HGvUbPYRWY/cQ0B+JUiznaY+
1Q1O2tx8xg156ecwFKocLH24ngI8Au1Rsw42BaQQwpJFBrVr0mUAzU7S2hJ8/m4eQpWWIBzKOmXT
1Rb2z03bPoO2o+HdeIk9a5WGyAfLVVJiQqDXTvfkJBakfDriTcqqOjOp8LtS+26yhQPlXhdaokf/
ZJrZ+OZ3XIxfLN1zpPnTZDiJ+gHoTKzeHCPsdriHqTxQgYIUr0PUXUR12ILGwNV+3rQ+WQOcArBA
/385O4/dyJFsgX4RAZqg25JMq5R3pdoQqiqJQRe0Qff17+SsHgoz08CsBmh0a6RMMuLac5gJeShl
dgEz8yoy7+Z/+tF/Dyt3Zce+nR7KB09LcQpwf0QCufL/9ov/Pafc6iX0gKWRRxt43mZgGGP9D7VM
63rq/Jsv4O8x5Y6mtevOTv6gePYlDlv8AWdeMKldNs/314hnKB8BqI2TPMrNurPGt//+mf2Hr976
636o0O9WS5EWD4FTfdPzMh7ScGhfai8ov53cDe8CdkP+4S76j3/mX2Fcf1UIt5uXPwQi7G6wcruP
akhhDrG4EmltLLcqKPI4Y2ES+ieAR95JKzy1CCGgOFj6lPuZ9Q/Xy3/6w/+6XnzPqaq+qtWDydLy
LfsQ1R0cwupHbgqQVmLNkFJUw//47Fy/9//38rLJDC5pLRTUoPmT7fIf9Zp9/vcv8BqC/LtH5+9I
cHS2umeI5cHKgA7WiEujEEpUfF1oOpllHx6NsFoTAI3N/5aC/aut/f/+GJY41zRYyurBVsUUM+BC
txFz9X//c64f/7/7c/4+HnzXBjS1Vg/l3Hwotmdr0/75P/3ov2eMHdkPRoBE8eEqPcCC+ZN65z88
TP/ht/57SHjVRjkWwi4eRt98S4cCBpH7T2Ww//Sz/woPm2LoR7OxKvBe5jv0fYzb4z8EcP+Kdv7N
p/33pKuVBmiKQ5E/9L5dn5fVZI/aReI3gI/YycLOMyzJAd3lxujsK/X3kXVxVmhDty4SiVrugLXS
xmtg1Imx4hYHgQ8oOgu7hKKCdezBa0diyrx9yR+RzLalSqjVXfoPf8B/SqnNv0+UYUV71YbyQQNj
L91yz3JgxKI/pP8gWtQj8czKQAX/Y2IpLCf6CYRas/fugkQo3IdrRLWxSMStPmwPdgnM+lxg4KsK
EAnso1vPo1fvSr/Gw4OGQOyuocMUpPE12sqdn3X5pIcpcVhA3wZxHKc/pv4x6X+4F/7TV3/95//v
TcPIbbZuwV9H4JuvB2zn//1NsP1/jaD9u2/+rxOpD5t+pjpaPFRWK5/XvNV7iqfbq/Dm4DiBnNjh
uOx3pVWDTgOJfFAG+Iorpsc5WAECYsatUyIczFshjGOU0ItZv5W2pF5hDAJhyWDVST7M/d3c5xS9
wSBEk1+w4asltq9wnu6WxsVQbQUWuxku1qDJbthl90ZrD9qrvJlHNcR9Vttns2+JROCTTHvJzCHf
kDBegyZ8MiszcRfrXo44GZwFZidICzcaN+y/yMb6yJftFZaq/CZSaoK/mufOxZChQyS/ssOtWXAV
s9j2q63A+1ZG/m3oufgMoHJ8Tc3Ufsm2GO43ttchQIblLgTgvWeEG+4qsoB33H3ZjjfEj3BNKorL
wOHzYjEvKUP8e69dqpNTGEHSOMDULPdXIZ11l7KkHwP06dk6lcuZOTu/i5Vd4LYJs0PZdZ950E9g
XSZxG4j6Szh29iY3+RGio3nHNuPeYCNMDzN8+b1rtnVs1vhMIuVguFZmNR7mcdHH1dNeUjGgEl81
PGfBImfCbAWR6gyJs27ytyrv27vCgHxhVGn3Rk7kozQIWu9TgDa+L8b+kes6Hg0pjmsnsh0/W0WW
iQCsXLXFv0BXGhrsjCOmKXeV72f3aTnk9zl2CJLw0Yiw0/2cFzhqa8kxstYAMqd6tZPesKa4hKry
bBQ+72krvhkcQsRlZ+qeH8ukR2+86oqB6jJbmBKcIIyc8wl4xrrlKUv2hWf8AglkJ47S2FGGfDw6
VmdE2ebofV77djJkcjpmpbJOhbD4dticBko3rtnJVJV/8Jx6+TABSSZhJ5CQqMU8oNw2I0RucNWQ
zOxMEOEPRqDVryvMnnVeBoL2jW6Lc+oVWcR8N1GZv64vlapgKpuGpL4P4YTV/8oLhqjnbGV8DAiP
HjFFezCfwDxYrLJHUP/w3EN/3S4hd+hjP4rsa/TShn32yvklMtHX5IUpojOQmfvQgMSOaM88NKkd
JGtoQHIPsAeTZDjvtTs4LJYb6fhZVI5/UnOb7Ya1WuNCmhgBbD0N36ZweUIbszwH7Nt9gsyeYrGS
Xeori2G1jPIAwsPeT15WwCaArUIFl2Vmt8XWN+llPG7QVE49sPnP1IXM284+7IGmahfeiFGcZx8o
Uz+R8GpSKqdD+2X/cKHVhLY89T2813oBQNfl/saqTBgCRpLqrMLN+RjM3Lm1Nn11A65hfta8mISe
FVwmYx0f5YByPOM2OZhzMHS7YvTrN2tSzsU1BLhhOJB0zOD9g/CsnC+3DGoPL7ap9wyYDDe9plxD
4TS37qQMy/Q4WVfBSmsu5c3muDAg2OWxTvCx1X3QmWW4s0Ob2VHXrd9m5RaHmo2a13G4Ylldp2tY
DJdIuEOrLmXUdDkbNFvDAtUmbXIz6OTbMzgpL15A8/wZ3I2NlQD1s5eM7mKuV8oJSwhBUFsMvwYG
148tGtBSXptp5sCX8XdhwDniB7n6TYclRa2yn79bEMsgJfVVczLZjn4MtsHbTbZdb7sqrACwiG4G
iNqBx15wP2KV3FgdTHV719n1dNjGxtm5rWa7SvhDnWyZrc4FNlx6Fvw1SuL17QcHcQjSx12PpOhS
o6+96QbL2NVNTxGzCTC/bACs8UEt2S5Us340KRAmS+GZu2Fkqq2c5jDOlYPOL0NFA1Ki+SrGcfsc
mI2L3HVLIUHnse66OG3YY9/UpcVu06DUYahM8cAvyKUM/1gM2k58LN7J6oUAAHJ3FlE6YaQCpGTK
X4B/2GSaTffBySxvizgqRMJuAbt07YjPzAXxBKgPHLiNcku7GpyXh1CosuQWY+Qhfh3AI7ZyxEWZ
hyBdRTGM3p01NPaV1DD+HOdRv89IqS4Zo7jHztcLpq00KJ9hDqWPcswnqiY95HUXG02i7VACX0nZ
yoqEMhfMT/Rs0CiA+gsrIF65Z306qzv+WqGJxZDou7sRNguhelafxYKow5ELFQRLYddoeI8Gt0P4
PjjePQSgYYlK3OE6WunLqxTqu+wnsEH2JHZmWKtXsPjqKIWb37WwEb8L6bGmtyz3wZASt+SDc89f
5QBfWOavNF3Xx0lgjx8RCf6qCxHst3Uy3gU8jtOsW+dDY3zl6YIjCBaTsw2cfpQV5k8rL36btX8v
C0y8xWA5j1UjtkisE44NS884TdLnGW99XAuAoMGgkDuEbpFgsW558haNU9nF176KyAZVEwf2UiEd
oYcRSGPDcwCOhTG58X6o5yEaNsLKaXLgFzpYCHMLtnvl2BBkWJ2IWimRmTjEdl1pQLWpGNEEO+7G
2kf8SdQarTX/PHM+W1WAmKhjXLF1jFqtfSSe+W0qD6Kde4Xh1qFxy+Z8f6qZjk2q1g0IWhdmXex9
2FWnVfb5oe6vf1E2ZvteWjgxM5Rfphko7Jijf9cb6bQPy9Z8mr3K2tG4K3elSB2mes3SOeRQ1vj/
7yHmKaDbLygcHWffDFZFnKUNoJyOb8sEE6d5SjdTMci59nutPZT3Be6U1Qk+QJv+btC6gbi1010F
P/TgEbvvnDo3kgraLQ//Up8hfvBG8I6mO9texr1favD5aSPGXWO74X5S2Rd6QUCMfl4J0E9qyuO8
hiTL5mTev3hrAMacTCCRFpZRMIDlYQib9cBhRA0PJeOhB20YF9fdzNwytrNjTQDH25mt0bbPwtNU
dc6F2bUnkSNqErnbRZswEGazwMykQ/d1jWzvWNTVEQR+AKLYNTLAVIJMorEzSI6yx4ZoIsrL3dY9
GA500lZJkK8N73StCwAi3CTnurHhfYPrv6mM8IfcCu+kcmFc6nZ+zcwJuD/Tvqeps5wPL0StUIjy
u1/xA5dj8+a3GJcFgRyl05L5kH5zjVcIWsYnFVAz7ltX7RXhHCoYcE1uH4LKXffSDfTHwC8YD8JS
d7nhWseg6dJXT8NM3bg+k+t+J4LDZw6TORmNZXrtNlP+DsAT4zZbtpPdZd0e7OSQ8MY2EZCXhZdj
CPODUw3hQcHqi1myN6CeL459UfPU7DvlwwFyJjaFw35Ez2Y9Q7QiUAzZjW0H37ugSspu2sIrqT8q
51wQmyA97FUAiahfvkLUlH48Dyvu41QBDYgMAeDE4oCIWlHNPhFNSA5lBGusZ7e669DxXLxuIfrN
rEmj+VuCl6bvQdxmQMN+Y8ew9t7UZzfw5O6JGe2XYpresMKk8czYP5y2zEwQO9VPRdkQaTAvAs/d
Ce/7tNdfJu7Lcxbm317YmjunzW2s06ADI1bbsWxltnWUUF2Z7C/826oB44pqhMo7VKn1knakFLGq
ZHe9s7uo0dMacVamfDCAgs25Mw2oz776KBVCodiD647GOy85C8HQyiJEJJ8Pd2uX+TfA0vOf0P6K
A0vOXrTVdZX4uVyPS1B/U8Mnv9GDvCk5d280Gyb7ZQRenqbqq3L9MWYMY0n4wOTd6uBzSC0ivtae
eqZOrXXfF+6GjcwJWYAo+0hgJTxajsOxKKSgazvjndV6+y3TbQWKFRRLvBp5mO8AvXGMytDu92Fv
ijGWAvEMDW8gTrL9UZtpcIHxSnRIEMNqbvm76SZAxWuDkQPDK0+UCfw3msTGZrkyiS760AYbmNVR
EWALy667vY2/LjsjL78E5JdHx+nXnaZAu1+wrow4BI36BZZYzQpETWWd3/uPbuvphKYTF7dd+Pul
b70DpIj61FV+SLyrFeS6q7RonNuPzgPc3eboYh1/Q1pHdRzkVr4c2a0bEmOa9QHBynCZgc8cIfKr
W71YzbEfJ5C46YpGi5n4uPBwe+vJEa89vtmLO/YA2xgFiMKRRypjoQKXJMcbhMCKZAD5V9Nw3RQw
4jmlGjTgAMm559MgpuvgnzynVW8BkiniBs+8mPwKoG5yj/FzImJv7SUWkqq/s2Q2ksHSO+sEVGyx
NDIB1INyztflc7HyG1A590+s0Mic784IYQvDpouws37UwyicXdBkwVs3+mMRLSuY7sA1x9s+nbf7
iuAjrlpffG/UFTb8sqCEyWPT4WVa8RUE5uL9ybARA1b1+7gEdMckmQ/INpPLPne9H42eg3gy4U+I
0PgWjmnuAcI4UKJScF5shcGcY2v6Jcy49SCl1zeZ0N7N2phW0jYhgLEKXj9/3rYHdXttEo3e2VQW
Yy2tsn81gNx6xcpXT8ZAelNY9/OGRidyhYKJmA9XdOinW7pTA/a5krtuC//Mqcx3NUrrqLItfRwG
buyxBQxp6sG8IxOGiQhBJi77zt2vJSdUoIf1fgLbh1EGPu1cZOsTqVT4tNoGGplCLjttzHmiTL4g
th5AxwL5pAu1oclIfTYwRNDcqmtO4to63KHdNE+GGXg7B7LzuQn8LcIL6T5XASk9pxBJ3mpMKg54
+p7aoZG7lAUHJn4mnzfBc54VRCszIuUErNo3bKwBLYwDhvL2owXYdkJJGGPd7N6KZWFug4McBXX+
nWXrGE8jLmo5B1bCllK1B/2oDoXS06GZPGs3F2wGK3tBXDwt7d1k9zls96H9lk2a/8B/nN1wUfqv
TTeWJ8O1r+l6J6CmojfbsjSFHNuTPW66OcH+Wu+asMKYXG3i4CACvEv5qYfFnNBBl36XWAFjkOmV
TNZqRAasGs2P9Gj58BtpHIfJ3v6sneMlIBVp3rbh9pCvtH8mVf+uq9x49KrJ2LV9470GW50eW8Lv
m47qbxRsJBNLDRwyWDaiDifI96JgR4plWfelboH6bpVIH6de9cnksv9QE54Q5Vcyx5JmOU8Yg4Dt
M990yroNvOTqTq/sNJNVkGmcJjH1O6+bf8zCY60ORiFdRD+gUekPx5ELCnNXrm9SWgpRvvo+ulw6
rLpTwe1ganUZF1wToxeuSA3rbDquFiMHqhYDz4VSBwspLGrNKf9h13xMynfRyZS+gG2gf6Y5FESu
gfoDA+iwV/h++knc29MaHpZVVgkgsOJuYB0v8pvZfkDC/oBpzPQAXS/ibDZSD6AeTaw2EDrlfuyC
N6/xLWiN+Y8AFqRtFiM6n+2LDOxHJdOPcqjqb6jb4NS0n+T+YiZ60SjfPCh1qFKWn2aKVD5gDXxX
QjGMHRsw/8g990I3Gl8UhZz9kLflrpHLxFLQlF9W12ANyeBVzryx2/Gyf662LCNqFi7vVPiVQgKj
VIZ+0RrJY7Uz5GcKXY8lU3hX5p7aoS5BlmWPWKoqoqKdlqAsKl25L73d2+dGcVoJNR/XpdNP1rYY
+yr/BbF348zD5VmK9YH0yD+SeE+xf8UT6ap5L2R2L+qJJ7kfZrIzb3kfB9P/gzTZ5q3QbfBU0nm+
sQvDfpIiZ7/S0fUbOhTxkI49ykqnA5EMk3GH7J0p9xK3JoUTC9MbCXJjQscczPDHoLc7R4qbVNDH
D9KqwQltIzlqIOemssyTGUzLa0254dYkNP1TaARNiCSK4zSuYTRiwy2b4pXPDIqaaP9Uo9VRTgr1
bq5xPK/N+LaOwTMB2QMsAdJmy/7Mw+plrFVxYpjXjxGpKNypLmKMLeWqWWaqEKtzR64yRrwst7hQ
43QuFF7CrTqBBG+syDf94lbnxnAx2Omh3qCWh7EK1p+I2a5BRm/FI5okbGx90jUuYpbwEupCRKUy
fJQ2qea/AQS56RXfgAdFHqI2xe5QyzcrlFDhg8tY2c4OpcAPz3VfhXCXN4fH9ZhbTX/xaum9UOrP
QUPL8eCNQHv7Og34Ot0k1frQDEH9R2cawXHvz5BNHbM5S68CFa5G8ygax4tJBpC3rh7U31kxfhK5
NSPZc4u0BZ2SqYJg56gcuDuAlLOB8PI4k88nTZ3jnwTjmJgyFMca5D8KpNrdgyfF9gtad1cRByWe
YfigMsUaW91Sv3cy9M7apt+rJTaJQhV3mz2skQ8+78QYydlsr660QXKPWvMe6up6AX1pPELEL16d
gk+dbzq8CWz8gzociQIM+94PLDJF1+X1Cmp4YIoMkmjgtzsCuM4bMcRXhTnnFuZeLs/bbhM3Om0u
vpVbaC86hivU1KNsAjSYOuvntJYyrluCFNdH8d0sdXUwRDkRAWy/vWsVimm/Z7/XYdyO8AT9ANo0
faUc3Eb/2+q7H4a8jiWa+d20MOpHu2OjSmo9LlV9YzspfILMedtqH2xLGwLi9S/dzLKQPehL3/cY
Z3hMIjjWl6EBx4/3Gb/TZP12uNq6pQVYXmMUMSeD3ED/nKimOMSg1pI+Cjckad/q9WjWff6OiMNg
IkLJ+5aEAl5kY98AlXMxBgZe7IXhlbouz/5mn72Bnq5tHTqEihZVT9/qXmVnBw9IWPDqQFE+dyGa
cMMmz1uQ4tJlmLiWAzMpPU9jRAxPuYRDLJGVYOS5OhFcMOwMmBa/LY3MqDVfeSK4Ao08RxU0+pFl
m8d5hJIFs4ZY7+jBptzM7HNw0DVWzR0OriKqjQUe8OOweSAXl0Mu8472xMy0h2tkSeB6/Z5h3CM0
4zr2jTDaOnWN+34wHgwjWIUJvOKzudZP05aeg8DAByuB83eEmY9Vue06J7wZueDGMdivzAZnapuA
tSrUUHV/X7TOpTcUMMhav9I8fYCtc2Oly+Mw8O0rga7JKl0R19U2H6dpfsgYhYqaItfJ6ubqoSzD
Zj8v2/QcZB4V8Xz7kSm73efGZ98Wn5tDXV9AO7iaCKgjluBT6ejl+8DvcTLU27lZp+koJRa2vOBR
kYRpKNrCqn3Tunip6Hn1o/9aCZV0A2j+xVAfftl9ZUPFJDWXRaoq67qVecm56HF6WbeGyp5oscRb
vT3a0ERPto1BYLRppm0dZPqglm+Lob+LyTnCLgdaGi4kQP0T5YLyUHhzkASbklG2TBdyuks1myO6
POuIGceKyzKVsT+E5a1cTOPOl/z61rztRGHedEwyc/TUJYpXGT5voymZI+IzA6BMIRRuxzaKKu46
F6Cpfnb1qmKdp2CjwjoJUUg5s2yPeZkxHWvXqGxLVUWq0uN7h+NlJ2QK3WCQl7Izj1Def7BVZe5m
izCJGE8DxBzCeKpSqk/rctu2DO9ay69ejEcCSQMGeo1opvjt9SH2gVFq6mD9MVjUQbX5R9HlF/Lz
G3fl7k9H2b6klnPT+X9c135vzP7smFnSL/eEBkmZUwzxwjK/KYqRqWBK8+Q1sznjD1FD/q489XtA
UEmoW+57J/8xp6N/I5ZgOgcjNT8765xbnFhP1HLdiJH1l5IKe9TP23kY+5EJVdagDWs2YtufP3Kb
06VzxtsS5T3KiwexNuehyT6ofTaI5D5D1VAAg0bN2HwXgVi9mB0pdZ9b1kn29lWfiXyvh+yds9wy
afseQCh83t7qr2dTceo0uxrh9l6HJqD/uT2sDLYouFaxppcW+6LteM5scd5QvaJ2BmqCmuXBmslr
l+Anx/1t6nzNA6prxqqJ9vQ23i4+tGdRLV+ZCDW+So6IVRjfpWMcLdvrTuyonEh51IlJr4JWi65+
zWlTGefJWgP3wHpMQSF7y/w+YS6soqONWpxA3tERafpra4Qr90rgZByZ/hIyy+b3Pwcbg7tBa4ou
p/Mo7ekVtTRfNKBlmgg+6ZvVCoIVY2Kypw0p0E5oDEoW2I1O3609KXrdEUGQ7pcv1Pe/jMpojwZb
pR3g+qQqW6TZpL/IAqMyZ01Tmqa7cybvg9K4l9it9T1U4ZPH+KClgMNlshpjiprdzkmb+tClv/Jp
IePRTWIs/UD5sXxfrTyIRVWjfLkwP27GJvbJcuCdxTOVRT7yLIMW11S1X5r4z7RhnPmp1RHJKmbk
VpPOjyn2BiPrmGNw0rneTYVHvclIrlCiVazo1DcTH9G06tg3c2jTJiIl/lW2e3FzVubz9Tqzu+VG
m726X7zliVWZnXTGgy/0ux/mfqT8MfwD6fNgelx4KYkQPfHfWW1BWZ/Xr6IcIhMvxm8zwFnSDyys
raDQjOoh6LMnsyPlbh3l05TEkOWl+yloit2aFkfYw1iTayVv3dwuDqE9vs1D78erp27pcaJWX2iT
OBNgk5SAmurMr6ZiGE5zt25XS1SGcDa3ig9KXdTGPFlCxqPRpnWXDAYuhwZ3u+fJlbOnfjaW8sV0
HT6f4c5xGZBI258jz2c8dONLgJZgJ5Xe2DbdfnZW+Astz087HH7RY9x2RmC3saUWlXDBeDHep2e9
2Rcg/5bofcqkbnEUTFVf9FxW0ZaNeJNUKF4XgvWdM8izBR0vUQFNjcJwuicY8G7Sjs2xzkdSJ4n4
T9nUxVO0BpFhddWffOnduK3M93YyxgSdgACcXtexuzGc1jlcUL6t2ictSZwycN7kkmv/Thb4lEKR
OmA7ZcTTX0pOpVUcg9To49yf2tgUVnn09PTmNsZwZ6Z5utsCi1FUV6EXXMrluRJd+Yajk8KwkMNz
4FOKkzKbb+n8eTtjCbxnX0/+Y9voj06KlfgjsAAeyGZ7WJoRtQCX5nNt5OYLN4Hz5Gd4gEPURLhU
F4g/PfhsWxOieNL/YW5Td/DrQfFZc5an5uw8da2a4VoTqgIrx17Opo++tFyBF9S8TBMOa/PirI3Y
uW7x1AQoFw2AtBFZiUo2S4ePs7cFN3anOEkgUUW5yD9ZZVWHmiAZRv0MysCijcUEgn2gs4C/ucPo
u3X1C25WBISWMz1WvYuJfVFlFGp4fbKh+I0E2BiN4XYiNLjxWj9H54P9sTHSMiktjcYInfxxm5v9
ZvH0rrIwdl7vZD84sdFW6uEn5nEX7xEOG9bDDBDibmPvTC/rbqyyFSdjse0d2qM1BsRwU9X2EMPL
Du+qLLSpBKaapRNW516kJdTFtrccPglUSr9cH7H0MAVQmizcOVYBpdEtuChTmHlV4dwzmLA8ys64
Tt+Y387I94WwwnkRjqoS1xhpPPZ6S5baeO8WegPzWPVkEzTp5zB99j1B2W7i4GxjXg+kjrku1oT6
gvEKNYPC0sKOMw8Qnmt/cBFK27o7WhM1A6qLnpvkQbDdLJIPcVrd/pSlM08yYzKZnWD4ugqjRP6i
ymE9N67RJtXszg+zfy05iNnH61wpAinskbOGjLmtQ4hfa36hugBomza64DxP9RHvUni3bEF2sUec
KelSMU8wz/1hyjv8oEip8R64cLJaJ09vl3EpTt6SO59dLrZkg/h+ydE493hm6WRhPOBScKU8jDmp
SEmP7UDX1+E7a2txk4s0pwybBohfvPpPOgjQQFNtESAyR2IzIb6Z6S/8VOXJC137NHbDdpptLS7g
pLHgSK+of8+8Vvf8y62IZWdub940Qm+qRgRm3mA++c1Y/RSl7Zwxq5OdyrR9F8Hs/KJJ5jEDg1y4
oJMXM97FXUHFVCT5tspbKp9ZvGSZfaeCPoxcx6ypIHsUU3M2YC+2WlBqaZyube6zPlcOw6nXFeW8
dQoOdKGd9742rYeJL+Vkj2q86YluXkoi+aewK/o/2WSveAGhjydmbY7XZhvz+BYjLvnI6Iw1d0ay
GVo+LBTNvoUh64O1UW5FhdfMU4wSnsJ3lYYqaYqyAhfTGVTyR0TAORqmW8arsX1pxhIiCynxeZvK
4g6t4/bH2dTIO9JD85xa/dmbHflFo8JjuZqcjDg8DtDWxRdPPZqHDA0F84vB0zaNQ4zm/sryhw+1
Uo923Y8MmfVt3wdqX04bKb7VgNuN6NAK1rSacZGH1Zf8DrP0hgShXX+ZnUU+jCqzLv6QGUmd+82u
QMqKvJaWHcXQ4NDxdzKb4/jMv3VL8KmFVx+tgcJ1rvUVN4Bx26BAbds/PW/BKRWoZv1KK2ZD6RbS
LM1U9jkZ/nwyTcd/8buqGEDMiDmx7WGhX8PBS0OaGh/VAM9EaCVCyoBN0H0XPLlWoYa7wufLZCxO
BJ8uvdZHmqLq0869+bsJpyAqipQCmx24D2Pvc9B3S/a9eKJ8ysfaT3zt0PZL0/mMQ9SPsT/QybGc
Yl8LwtyM6/5SiYENnHW+qTynP1WeYHRiKb3ufWu4fMLql8z8bLhWbqqjYXdzPHc9eNZQpMcSjenM
lDsa77WhqmSwN9DMAZvugbyjL/ZWttycmNp4Ssz0uQqL9nXrVyyEGVWNZlcPtfdbZDOlJYOfjjih
Ooc253CBNHtvW6V1QcRqxtj3RkbPGONJqXZ/mkaY3bX+RJupxDFI29e/144AcdL1GPf6rseVueWc
iXJzv3AYTKy3UWcpCjSfYYD4dbaI0bI5G8uopWvy0DCWt9eDLZ+HoWVEIDcYFkDYQYVOcdRfB7f3
AxKlvTPx6xg6a04t+6qJDFx7Z5QdqbrfODcqSOVnUdKENGX1njXKiNDwoC0ECubmSWep7qefec37
zGey892F24H9YsBqjACtE2M1UW6o8tDJ4XMuEewNov+ZB/5yYHd6eCi7eUCPHdpHG3LlXSU8580v
x+Eo8rWmC+dQmlpaIv3BXclvemtvNgj1/Kli0sOt5rjeWqbV8C3xqxDMds3603b/5Z6d0z1dnIDU
OfB3foG9QBVWyTQ+/eINYcM+DAz6xXM43g5b6dEwoTeUpSCYrdkZo47GzR988BOlaMxRmsGfKK/Y
adkwlxycdKHQZWblbea7WJ9Hx8kOtiN4KHPlJt4Qvrl5wJvA/Vx9SKfv75sl+O2NZn+x54xDYbiK
5JFavnLmTzvpUfMcX0wgUM9ibSkV9I1zSjW2BiH98malRnZRNl3zUU1GTKHnu669GhDVWF/muegI
bwuYnPM8Ps/MZ9JXd+c3d0kLGpwm/Q0Q4SwklxRqHNUMt5tdromVIi+FZ1TuvQoMnw2Z6t4VPfYP
0z/h/VoSMrb6uNSD+VEG6XRe5Uw72Wd2CV+F+Vr0BpOcZftEONZiwcaunqXSuJ/dAbetH/gJE2oW
iV9V0mZkGDZPxzwCaElenQ38+QUjnRhLfups3hgI8hxei17tfNk0uzHoydfaNrxj6L/Yjz7RtEF3
O0696o8M2uAwhRStpDTro4Ok6MhlPNx4XEMNnbbZvpmaGasspvGn3F4xljZLenCM/+PsvJbb1rZ0
/S77Hl2YwESq6t0XDKIYRCpRlnyDkmQbOUxk4On7A73rbFtevXS6q3xhW7ZEgjOM8Y8/+M++3xib
IUy0wxC2xquvKv6omvGQOJ21DZFpb4hrD7cJqXebsuiC+2QAF1h0vaUdI9X1S9mZ3XtDymTBe5MP
Hlmq+A13E/yaMCo3jj8xxq+6d9dsIRHT7d8SFzKWTJZdcbACJ16OFhMpZQq5k5B9yFCv2+o1KfyB
j7CljyDr9z1pRb4nP8u+xacTYn6iPZPQnh4axVjSkEa2Vj6Ak+Z0DcE5Zr8B9RuPU6y1qyDL82Uz
NdOzGYTOKswcc2nKsX4geLx6VH1WXfWVKbdYchqrnrvhJerzKxhvhNoXHdBJuJQRLAtNb+8B0oHB
a1MuSJxTJ38QyToybCNYMNDmexdFtWyykONQGORJM4dkXreWXdRdleR1QSPaMghf9e4YEn1U5zuC
yXlavd49dumo1lo3Ro/RBGnMCYz23QWjAnSbqp0aS2vtjKR1AWowgaCGKBbWIJ/4r/XO4s4lwNV4
D2FR8jybbmP7Ufo64Yt37mXSXHEw+Ieq7cJ9Dv0TwwnTW9sTsodRJM2rgFfxVZO1a7Nzan+VdfpT
y7va8HTlvR8U1YNnuypclFUbrVUxqZU/EAA8aGo9kk2zFx1WY0ZjjA8IJUc85KS5csY0v6tECRUq
KeHEG8qNT4HnWtfYoVF7V6LdQVwY7qc5rDgexmbVGcq7qRlKfaFVpsMMyXl51wbivZd+SR9Uxg7Q
dms0h1h044kO+uyY2bjBTJWUcRG06hCI/lxO9LWGmtSyM93XLrKMfYUf9hx8vBgZPCaMImFFoja8
x0PnqxUX764fxEABEfgqZg3AFnbZ/9CNidFPQnYqh2rerOhVCREO6TFw69PfDMc3N1lhxVtZeiXS
NkaG/sIIApPk3NogDS7L+Os0LbTr0QqSa9e0HaJF869aP8IBnfCou7a9iHTVaIQX5aJ0dEpi8aq8
zJm/WndmYke3wi+YcDlRdTfW0/AYOZjUlUzrkNwxMQ+zpN8ksfY1Hdx4CRPLurZKRifJ7B25wTUx
2Kcu4cYMRc2VGXA4YDraqSP85fOoEVheyTLd5vhmLjtiJEmgt14sqCv7KOvMZ8uFjhKHXXjlDf6T
nQ5vEeZ9qyTL5BpCBGLAgiVV+aZ/XyTutW4dexKjQzsqv2p2Fh2VW+X3VmVzUbrVCvKKmCIN3WA4
4VEP6z1gdrGwU+00pSXR5tJ8KzmQl9zuP2KyIBtrE6g73aybo0Ei6tFGnTi1drD2ycpau0Ho3ejp
+EZEdr4SZQfYW8cud1ebc9uC26WZQ4uTZ6b77imc2Agjh00VToRQjqZeXw2RwpcPnGLdWJBAaw82
Hkqr544cwSXVP6Y7uu9oK0i/9gNZ9dWJCMzwVsGAeCGzafphjEX+aOgQMZymFfcQOxIOojYHb9ec
hRZ08RdLq5F9wvsjuxKS4wrSPSxNzbj2W63caR4dILnbRnrXpANcIjBbxdjPd9SbZ6CPha5TrktI
WNeCESw87QizbHKVoAenYgkPluujL+RmRJvKiEsrb0Ogue3gGdH1SMIjwx1RH/AFp6QkkMCv+2yf
pr1BKGHrM3YPgv6hhXi3gezFjdWnPlnSY/eo9CJdUdWP16UfB0sB1n4IIz1YQpsA8elocGzmKYuL
Sa2vAUsEXuIB0ZpvbuMDtDlCA0ZMJs079QOFeB/E3saDbPdNMWOlHZ8gOhldsq67KH9StizgH1Zg
IcuWCLmVZStjg4pAd/ehmzC+S+ktbpKxJgACwWUE28a27iKn4a7E46Ghm/hRA+MfWxlHhKzanfvD
yV0oai28HZ+J6MbPJvuoo8Shnoryh37OoEcvByrZxOObBzN1V2jICcsE+LCzkOP4cRefO4hTAFJd
v2+qEiKE7xX2FRmJ/UIQDsQbgQGsjV51U8NcBYqPoRsEqXPv6BmUEq0zFvEAm49KRd+UhnoGfCSS
rSDsdgqgkE9h9w1PkezN04fmSA/unzNwrY2npmJXTMnAfRbRlJQs0Cqyx2s6ImMpzKzaeW0erVoa
o6cpmohvqLuGe0hgphnaJL8XSb3rqh4xgBPD5RgMq9u4RLcecz/3XrsOVK+ya3/tZEN1HSZUM0VX
DIRXMOHYTX1nXCPZ6ChebeoZjxYtHOFQDkkwxcDDrnqpLDmtB87ChR1Hw8GJECpSEdnhtUX5QGAC
001TkEVKMFvzvTG0IVrKuiiegauz+6GG9lFEpEMq7I/WjsmsdxIkfzV52x+GFjIlpqJoZjJ6kjnW
ixlYat87InwIdeVv9DxmHpeJF4g0bbxMuAxds/KvYcwWm7z3xbYpHRhcMjDjRRHY8sEkPu4wwphj
7VfJUrGPwHbIBuyJ6ENhZYPka0QD91gIf2GTx0dfQj6lSc6eGg/HgYXR2yP4jVuHa681+xPJ88HX
gK8vY7ejK465PIvSx8ZjjNqdyAjWrLEIXpdeQJJtT5+fWqAaAc5sOFpx5oLXP1hQ21f4ZzJHDCL1
VhOZQT8Q99cBxO2l0MZ23wmS7FTUJ9vcc+uraPKGH47lsxc8btAN10+5LLjKGa72pGlodYcmpY6n
YI0ch3O5jlKgmmD8QiqhswQffp/0tl13JsxK3QzGcIlvu3YtbfWVCHrGlhCM1hB3iESAlNKjESF/
A5wUiYejhm+9NZWLIGH82TpduIr7KNwoduBRjyfURq3ePDMyTtdFgiJ0olnd6qNr79LSjWES+PnX
JElfOqEDdIacIdJB1OEX44umFRPSGGnBDa+1ZQmf9z5BwYCEPmUrj5ZjJbBHCKuxg5btIAkVvIi7
/lfhaY9Fxq//nP/Pe1GOiJHC5r/+87c/bb4Xx9fse/3xH/32f+r/unw5+F6sXpvX3/6wzkGhxjui
Ssb773Wb/vz+//qX/79f/FfG2eNYfv/nPyAw58383YKoyH+PP0MA9/+SmeZX8q//N7+Bf/7jgWHO
X4am8b/+HZrmGTo5Z8RUmCTK85V/h6YxoZauhK4N/DcrIcmFb8J//sN0/4MocxOszHRMmBOzRJrc
0suXzP8wQEOARywTBZGHc+3l6fLub3+K7Hhw/6Nb9ge3OIZGvDSPVycd00OJoH/QvlrwWAKyHYJb
slnG29Aa0mVnZdXCanvtSABiwayRc7FyCYsmPLtkWl426TWpQM3BrtOQfKtUugtU3P1NyeJfUS4T
4eR7DjmcBj7Tn8gHxfyC/i0evLxgUtGkdHRLtx39Y+hSVYYE1DVVcIuIRLuDQgLQZiTtVVoZwdJu
s2c1SJDe3EP1pAEmbBReO5+I/X/Xb8+vAca+wRPjFx/fxRLwF41kA0GqkQ62Q1psy5M/OcZr1gm1
hejLnLLWk3olVRN++WVl/euz+zUPTczC0t/fOh+Q4Qne+fybj9ZlYTTUhPnWxW1Y55F9apBCvViZ
bRxHo4g2uEg5h6ksg0csbmfxRFcIY+GVk+tCdPeT6CobcvfOaHqfJPUkyNfwO8UnMXm/K8LnJ4Nh
uHANR7elZ4G1/K4ezXyzHtsyT28bb8wPvUSsEnp1jScJTDZ1rStHbBEKWkezC4fPnJoun/2HB+S5
jmPYkr3mSO+DwLTWq9h0vDq/DaPqGOtl+EgELzUNdnU3GmPvHZ6EwKJkCZAHKkW1raFMrLw0infJ
GIrV339e7NHfPy7T1EEWTWF5rs3vP2ytDPomjZVfn0DSypfRS7GmgpJabAFHyxeZ19Yny/Kigv/t
/Zumwf3MXiaeUf4U3v66Lh2Rtalm9Sd2KisgwaB5lxKBgFyCrKeCDLKVFUWoJ3Sng5HqqtUAVVyD
6/rzHvifjxUOtY/vnaWAfaIlHPj4HwNYfNBgXIrd4RSSx3po3JoY0RZ1Q+cHobmoLD26Aev1132S
JYcm7yPmnBFj5a4g8jWGjT9NcffsRp+lYvyxPk0OTdsicZIzlI9n/vovTwhr86Bk++onx+6jjRi6
aicNMwRSKuwXUUBhkt4oFkExRZ/I9P/cvfxo2zJhWpOTKQx3fmS//GhhtYGLGEaijSqdc9l1KdVT
XuSLCvPjd3p3cZQUHrcm3IZlgDHNYiLWp6caAZlOQr1cjXnfXw/hWFy7gdMMn5yss1vVh8XDwrFN
Ydq2buCG+vvrUzrZzr0y5Ek3++bcNiaVjmrbr1Tl1SGc0/+cKQk7aLfCYiCd2m9/v13+3L2mOT8b
0xFAsSaX4u8vQLexGYQhwIFaeNqXeszAAQh+WgkjwHytaqKNo0R0E1RaCL8oHoMnArNjnDyE15/R
lv/v7Ls5yz68ng8ONQzfsi7pQ3kCHX2Gz7gTXvzjk/f8x5E+/wx+EteZ4OD6uChc0cWVG7gQ/6ox
0pfu1LREAw7FNkeucGiDNDjECR6quY5dKECQdR0wQt46XZ5sQzgH7ZLA1eZbgXZnLbzW+2TR/rld
PFJSOM5dm81sX0xVflmzAcVkKiU+rsFAprMkfZzYlwiePcWkHqW0rx6gvJNLd4dHv/nJefbnAeoJ
W3ehHUGv94w/HHablEgPzu3bqidbYZGGdnN2U1c/Osg0l05DNPAnR/YHUwo+c4inpmm7znx3efZH
6/YwwZMlc9v4zorSatmGgTRpBApIzUUBN3k+RrnZS5wIRHOTOk21TMmJu63yVls7ZVa+TLkHv6Ry
CKupPaiCA0yh0JmKm4a0nLskbIZ9D9XZD6Lp6XL/JkWrP/79qrrEwvy6laUlHYfCxLaE6xjGR9Nv
B5oSrJaxPaFQLw9eZai9JRXswlo+jE3KNRSIBOFWh6CBsU3y3ibqXImJWypQAaziurG2diTjFaMe
sHLA5HDV9TaTKy+7KeL8OcbkxV10Ipm+6kNbbGhjKxSPrnp0Q7P/nqB8uNXYl+9FbBdbz46m+wFb
h28IB3AqJRd8gBhtDV+zyTC+JLRBTMZ8a49VwnCtuxWv0FXmtTEqKFRgOleq77A57UGWIT95Jx9C
FmQjrE+b0XLXna2VgoXpZZuix/3K9cboFXWbrNDVpw0CFvjUm2iI+Qmx3t+6DgSaaSqfNE65Q9zQ
P3dW2z5kkoJpsk6GnGJAzslbwIHRXjNYKHc1A9a1nU3W3m0a0W6SSg/hcYYQq4wm+RF6Wn52pFls
g6Y0GOUMXXGGsqLvY8DSQ9PG07sbGuIlynxn60pLYTSGVDlXlhF9soo/7htpUQIIyi8AUUGcy4eD
1PL6fIwhwZ/ghIijNrTO3WDl4hhLK1t7XTy8//16E/PV9et64yZ1pI7jtePYhql/dOudYgcAtymi
W8BQ1kFXmv37JFtx1L2hzq5CLUB7C9hGrrsyoO5gQ7AwrHI8BFqRBzdJbmTQJ7uxOeufl6R/dgzM
PhC6cdtTGzn2xzPW0mIrwlrMPam5+LKHYjq6vVG/CNFFmwtnwG0ZGqL0bfZpHGu7QhTJJx/JpTb/
/RERgmnbXP1zefrHlgzjBscPJqi3A9zTjW215VmAoGx7WOV3dU6G78LyGqTzHBFqmYVWwnizCxEe
eE1xO4Yh8KIWpw7e0kH6NEr5AN4yLEorrImcb7Hn0Ni0e+Df/t3vBZ+4JHyWEDg0vMnwqIa2RxtH
Qg4SIgikfqz2vS7KadWyLaNFH+TZU+6PdAzj/EHp+tQgHx2nPShJswgaxBbh5BUv6Kx4qTFB9uzR
eBSrKYmM66qIxpMX5P0nK+vPmoS2mB7XwUeddaXPC++X+yfrSFuSQxPfyqi3D1auJ4jNh+45lIaA
qIyReViEAhV5mUGUqvNPrr+/+vGWRadnc4ialjVvtF9+fOClE2PYPrqttVDbwb9IVgIL1D2rtLou
+wLaOrRHdcV2fC8xvb39+311cTL/fdF4+nzzUQ4Zrm668/X8y88fO99j8hikt/pYsSq6ENWG8qy5
rbOm/l24EqnjvKhxURJH1ID5D1G5iPpylXI8F9J27kroVvh3QF5fNWj/qkXZ1gKgFAevxUg0LENh
P0QyAbKotlo0iGOj9GgToAZJFwKBa7tkQF1MC8vyqgdfG8YvE8EJeElglCJgrROIuIqsgRelZfMh
U+DXs6CgD/pFPjUAhVnViSMhLvqwzEFhzpbHny+XA4Yu1p7BXvYc6p06N5B8djbTnX146WDtSnfu
sMctX7Ko5Pv//dP9qw/XNXhG9lzsuh+bxc6qzbyvrORWA8tAscUZd1sKM9gaViQwYZzGN5zdGauY
Y7jWxkB+srj+qvSjDdA5nDg29Y+lBgFbk9fZsNVoQJpz1VdqM2JekC2yasAo6u/f7IeM6p/FLPAT
Bw+/XHihvy8lzWoGI3dRlCF544ONyrp7ArwP925WD+8ZZw9OMUjFF6bGqI2zuFtLMisOLK+zy9QK
++aAOyvAWmEFRYgEERFUOBToQb2ZlcvX+hh2n8UHXJwAf98AJriZFCaF4F8c3ZPlWb1l1OKk2nLm
MTI2XlYs6AMUBF5S7tloGsvKbPYO5OdHR8pv3rxSWqhrP5re7ncG5RWuqUm+sGstfewobc6fPNoZ
Vfj4Ig2uXMAzdCa82t8f7eROAniFF1krvcMBBXbHMXeS/EqKtN0EaeltR8/zH0kfF0cYmz3cv2iV
FTj9WV303SLN7zOTrb98cFSBgA4Wtbu4fP2Xk4OfiaBTMUWvJ8va17VozpiYU3dGhfNAOEO0Jzpx
2KZGPCE1SYuvXdNxrmtQ4lw9Nh+0pjUPcdGwW5mAvMsw/D89tgv8aUqDwuijfx2uNCRAI+kAx+rF
kVF7emvF/hevLyFn1zVEv7hMrzGNKfa6pyPZKOmSJ9vdcms1Jy0IPzE8+wPUo+6n/wVck8Ao8G9/
/xgD1CA43fXi5JW9tZd5VL50fskpmYaQHUfHqJiA8DA/WT1zMfZx9TguySwUULYnP4J6XivadJbl
nILcC96MFqW61ZJTT4terzVj6u9iWLT7yiudO9OYUOBezsb/w6twTcv2eAaSUNsPx4OX9EOgDUit
E6jfKZYGbg0ryw7XsS2CBcPDN11N/iu6QAw45r/P2+YzB/y/KNQAtIWg9QcU98TH65YM8tYxB2M6
cSGH+6KgaxKTK9+TSIqj4/cFFJz0OPVkhCORo6QkjnHz9w/iAgD9/nHwGiTXvQQIoeWdb41fNo7T
ixICodRPA3ANamNb5/aZN27ABDJd+DDYcQhLEvsqH6fwKEMlHoZcFd+LNgqnlS2t8oWQJW5rbOia
cwINeqt10rhz8JvbWzPoF0Rdsa2EXTOp7GHKpSPDUMQ4aXSF/E83gIUirlDX4WK/4LTEA3x6+/FY
58/0w1vlbfKJC5aeaX9EsdO8g2/e9v86I1IGYEfplNEGVqBzh7xZ7CvSA1ZFoF5jyGP39ELuHVnL
1h4/deDEwJKbSDfGQ5UbD0Fky/WgYX5TeJiupZY1YYkg++/obc0jY8Lnyuy47IepRwZDSg1i0/qJ
i3E2yWCo9rNzGAbTPKkJgs+q89CoQlBVTEJDiY+SMYz3OF0oPLUMvCviCbcZMTcZQ2KBaGuFae3p
+xLk7R3Dt0nbd02sdm2NKtRLGmud6H3+rLKAa94N8zXq7AIT5Sq5s+QQsPAFayuB3dwIT8DK5+lr
fFRbG6XZDt8a9Th6ZftjanClhCIDGaszgpuQe2fjpcYEAVLD3KXTtDfmrjpRQzNYYPJncD5kaRRe
hdVh8JGbmxgZw42fusMGpIulApbl3nV9Xmxd5gp3ysP2Iysx8ZgSfycD54uOLB57CLkJ9ABfFK1s
o/fCRlR7gRu6qaHuEqW7wycs3pE1FW0sGq0hi8OrBGbVDhH2gJ+CoTaG3w37qTcgrczVYdx2PaRP
NX7PnTA5RjEtUZb7dOdZ2u+VqWqybqT2xc377/mUeEeyoOKSgb2Pu5qP8WBoZq9Z0no7kCztqm0S
vIpiEZ5cD3lIBqUHyk8bjSh0rVuRxt0K5sIhSjTM9vpWFFso5805U2Z3j3MVNxDTqCdHpAraTS0G
UipxRFlc/pHUU2y7wsp6qESCs0iLXtCJiSySPf4F1eClP+8qDBANJBI0Q1WDuEuD//oSxsraZkAR
twTz6BvTgt+zUBYqDRqtNlt4M+QWhUaBEROtlGoVj+HyocEsNZY+E7q3OEnkDRi2s8lrxvxt5+Vw
EwBMrscemX1f75syKL6afneTdsKBZukiiLJyf8kFZ4O9WBApsPddpbofbCw5No8lLm1w4S3rEFm1
u6uSdFg2OB8sEkPVsFVkluwvtxHC3giSvpoo7bXcfASUK2/EmGDPLl1tV6ZFuoYQL4+RERXLkRbp
rS9UcZvjG70NLK1bRQNkhy4XuE5GfblyuqDZQMp1sN/xsFsws9q7Ubl33+GudMg9NVxXMN9WkUbs
ss9KRowVQJgsZShe4FWj8NRHrFTaDAreqkHAuZRSD+GTOSCyY6SFKwEXY2mUlfxSq4h5OzN7jdwm
/IE9SCl2iREDtJUleqwnUTsGR6n/mgVpct8MjvPat+GzXwdi7eYy2wR4J96m8BeWZYX2/3Iqhmyz
M9fQFegCLyzK2xUE6WzJZnydOJyPSucsrevuq1mFkA+GvOjeK7dGojDDNHGDrhhRTIfguenMV0QY
9ZmytznLue342eEOKmUR6lIilBqL8DWpOP20GN4J7xMMA8n5RiiEWJMP7DSOVXDwEYxtbMCjs8Lp
ee3Btr0aZueButXr27jHy2mUTXDSsibYwjPAjsPKs70mGHXCj9dwzHAlRI6FI6dxDVElJkHBVV/c
WPePfmmHQN0Ox0sUW8PaacZ7QiGIwNLt8gWOJAdhM9Ctk0WVtCj8bQZwpsUtU1exegkVvJfFBV++
PL10tG3saNG+xFP27quogHRH5tUGDTCuvKBmN1hmpu+okq1n06r7b1kwFDeDFrknOyu0B4Qv467u
DeuqGmpzqzt1vxVygn/pN/V6irLyCvMMPNyIBsWlLi4xKqnU0o7T5uy4Ix1iOlEyTyHo9uUoGwej
OUPURbOMiZdxHZInf2fEyOlUO1g7rhzjyc441T2zeDQi/WYauGWnnLCrRak11sKIEAm3BR6vmph2
2aiKDeYVyaF2cWKKgpGfNo6ifJIaqrkByl7P+yzw7WwbbAgG7zlrZPm9bHwgKqeEhYy+WH8p7Og+
740RijdKGxh9ezcwg2s7SeVVlU7uTWO65lYKw7p2MSNcGh1U0NlHtIjK5mE00EJ7lWutDTgtN1mY
3dp2H++7trHu3Lna9FqHT+4yF8RqX5RLKkJngxSq77PuwdBNINjJW1OUTt+xU51uujEtfg5q4rk4
iiNNwtmNnWXER7VJO5OxiBlo/RLCN+LcAImErYX6gcFBCj3Fq3EaLhDdqjjgbtPCZ3zyDrZmxVjy
BP1e7yFxZn2hP2bMaTduo8b3nLpvBZ4dOKt4wm5tMblNfUYbyOi59VS0Kn3xTepD/UUWpYZiI4bs
a/rCWOIbykCjjsed4UliYysnQxlVATX5KrmpIpweJ7SiGJcmRzG0JgrchOwDEIQNjjjwfbP+e0Gi
3Y2AALdLQGrWpgLZTB0ZPRiJbiMtb2c73c6/Qmvi36fa0OwNpylOaT4yGJG+mm3e2PXQf/UzyHZ6
wmyEwIlwFN1XvLFqHMYYMF3KPcyjojtlJtn3yTcZ589ZeXmdBItas+1VYUl/4Sb0eKLn5SyMGKaq
HJVzcpg/L3IJr7Dx+vEpHTVtN5V5PfMTqyPpQdGGtqbYOnoul6auXDSOPEhsOyg1V4ZZA5Szwb/4
LT6WgIneTXe5IVU8kQoiFZ70Zl4xtzUQ/ddtzC6fWo/brJgwADbLHt3bvJcNirZAFeZ9O48ccg9F
N3Zva5D4LlglKU+qdV0GizEtoMk2c72H0eztfYuOfEMZJM66hqFdAk2JZWe5DGUjB/ZHF7t3eVDM
VfHMHugD2/6qp4PG209C924wBHvGS3XjpaSsoImoKu5uhQgqxqWh5uTBIoi/6XtFRznXkfgTlC8w
7/kSmvmYHWC77X1c87cTJMh94Iz1c1AHrEDPRYGNwaDcgXuHuygW9ruHzeCx8hL8tF1oYls4WPUe
DrIBhWuq1ZuUih+XAlkyqJpQ0EGxeQxKVzu5RWRfKXMa8H0QU74tLsinoTm4+nb43KAt6uxR3kqE
BNp6VJgIHGMfil8UJcN9n0enxDfVtOy6mfIcWU73wFi+/qa3WvfcACAdcPLFv8NWVBOuPkzO9oLy
YIVnfCN+QHvWqXqhxyqzvjPbUn0vKgOAFg+xFOPgkn4cPXyLEKBuIjyDjAiOsXGFHGTCtEgNL5w8
qOc722IMiMURPiAuMTtVqX+FfR+YyIzDfj9Mxrl2S3kPPfh2jK2zk9reeTQHd8s52iEP6HnxQteo
unJ2WQFk6AM5GxQa69GOtRVrHYYs9UqgLe2MZNSyMJCCoWBfmE55b/l6sgXyHteqRt6farb1Ejpl
fxCJK69Cs+uvTMe39wRo72Rs5RQREW5ETvgKf4PKLcTV6TQiDVoa0NshxEPmSZpRbWSIr15KAoiD
5Mys3ge3nG1/AnuCAZxr1Rs8bwVTOm38Y06IRb5qBlN+Y+353haHqDa+KcLErZY24ebXToYoNbdL
64i2p/yRe6XdX2ljFOJr7cn4Szrq8w3AvAgN3mBWz24X1toBy+oO78PYyNTBQSv6Fd2ysypF7QWL
YRg3aZ26Sx/14QIF2Clzzd3YZ+3OcPvh2Ns45Blxqm5iX/+uIgx50VdF6V2au1ze3APJKyeiOaKt
H7xsaUccZmu7tYzDiEevt+hLz3mtO2p5rJjqsN4leS6f0oCEBQy12+HU1bXX3qJ+DpUHNTpVyUZa
hv4k0A3w/dyBWakDkwpB5BRtsEnO1yn+QHc4wvhLxFkSjkVKBzDpZm4tL5jsz/ohtVXtLgh68U9l
ZLanC3x7mWwpDfErgHCxVTZ9rDEOVNGZr7G/jaxj6xhZwda5/LNYF9G4wlCs2OpBTA9khgIi0qX2
KOejNs7oUi7/tPapt9IZCg6YMborD6OmK1nhuRvaZnNLEpC7wtxDHLk04WzYgFJZFqmXKK76d87z
HhUGrRzXMD/Rn7vmICspCjBr/6Kj0CYDwEZ3uyR5sHyBmklCkjdE9g/8OgjNvtSSaT43BHnQxnvT
Lqy9bbfJKsWgJob+HhVPzdzwBlkPLstohglL5HLWyVHQp2MZwHC6xbSRs3nG/ppEcuwMpd2UbKrS
ayD5NgliQ3e4Q0pdnzTpNGfTQphoewHbMPSNny+jKGu+oRaUl1NS8tT6GfJHPoVdJwRxd4fTCbI1
BCFH9BmFDyM/BxcVWjgjaLzzMEDpHbpKXdXeNFyPWfij7VzIzWoYt1wHt73CeacTVb7NQs+/5nRw
zkFPClEYtVxSvMUF5W5wrSV+utM6L8YYhdpKc9PgoS4y44Y9S7yN53XDMpaNuC+atjnzsfP8qDbx
cB7CYN0k2MZh15ndZdKfpqU5mfquDLWrvrVwoGpqbD5zjd8E6esFCRG9RTNeI68w9MRfeRNdhCuS
4JunudPN6CqBU0ygh295hJ5qUSPkZ/w8PxzHnZdYXne3YMHmftBMjH1HWNM/P1j0Y2cxCKBDJ7Gv
M250upO0W4FBWfdJmeHrxkc7xbpOB5PofrrOJb19XzfZm0Ph/YDhd7GO+uyLloa0qzD+MWiKRbaW
IrYfMz0RW/o/7KomHfAjwaG6gBZ5xAMdiQoVwoMWNVy2nIOsj8CPULYndA1Zz+T4soLjBFAvwBYF
/wts/BeXi+LnjWri07VU8JW2akYsQtw/tiDlIwrp4hxq0ZtjSusUKyxeuAHluHINWnKo5+2hr3Gm
EjBP7tqxqt6Ro7r3dagSk6OBByaVp32vHRDWZdoz5MJ7gplhL5PyGIyIIjV7CsfFFOO3ilmFjjCh
bnCUnjkfZaaGN4ETJbiWTpk4tn56hTgJLxmSya5lmOpbV3PSde8OyWmq4irAxTH6egFoghSPxQWp
XviETMoZn37OEx0b/aHfpeYZGOuLTGdrzQRK9FetTnDBakxmTJfJWxq4+bd08P3by3JXAZ7YBbVF
QLnL7k7SxFuChph3zZA+JjN+rdsFgV6GUKgimWVyigSgJarXOI3Ihq7PytbQJWkmVsw/jyNhoCJ3
UJYt2Y+Ns+ibaCoWKQNRxnSGt9Fjo5rF3SQjYWMAApJXd5EcKeAtra8woE9TxhQTbXeG6LHBebQK
UGcMvqLY0bGZu2qIt2Wl+0b2Fd/NDn9oMzxdTjcJB+3asKyHqIrcY1dT8l1dUMJLiwTSoSKk76m4
9c3SOldzOXlp77iPAAuZMdOUwja8w5oEKwhuSf+A+b5718PfOk+Xg7jSedO5H+7jpsDRKxwY/rVw
qHYSy+A9vlblcTDwO0MAz19h4qoweH2zKttfm5HSb3W9Csl01pIXKxqrbTTINYkF1hFwTLsnCovm
ZUb6SpMJZSNyTMVYa9lNb5XVSyorKPlMwJFat8P9Bdn2MNDa21lPUzNkV72y5LbBW+iUX8aGM7T1
39Sdx5LcyJZtvwjXHMLdgWnojNSCTCYnMIoktHTor++FrO5nrCw+0sqsJz26VrdYjAgI9+Pn7L32
W0OSqXT1nJNyfVYmAk8xzta2rcNob1Vri8gMlXnIwLDd5KgR74dggNs/9cNNj8bu6INx8je1ll9c
R+eXYt34sFH1N3GA3XURKW61IRW0RXBBiXbyDtLFf7nBvB/CZ6CCngoBEh+U16no5pgZhBt808tM
zwZt6VDqHsC6IIhurm5sd7FxlndEZAQipCqy/YNlGPPrVPLQyYaqfPDnGgCRJ+MbmaC78SbDI9JF
EFMM7AdO8V2e7CWL1LyjQwYxOgvy/ruNFd479zMcYXacdPzWSwQp2ds0/m2fBz7PHqWXtRGgG8Gz
pnTOfVgHQFWQhNsqkHpV0Ef3MNinI90jTfMCZvbbs4R62D5UgUfTAJjMGe5KeyzpwV70Ze2f/EbW
Fw2U/4ugGfd1GYorWwzx05DVXzBsxFcUNBRlMs2uAE2e8LU7X03tdR/yVb3m19rDtQHaA7pefG1z
OoAwOs1PmRNMT6Bjs5sgoDBQcD2PMiXboRgG51B5/o3mUH0VVJbznecpeRlQm1y+PfG/b/7/QqLJ
HEr7vvRZZpDDvxPOgO7xKxCLjBt1lz/RPP/uLwkEqhHP4mDL8txWwj+OBXDOJB6eh2FgDOpYvrtN
gjJ8/UvY0qBuPeZqDP+gBvinFo/hkC/wA6xCPP1+RNNPIEvyOltuSd/Ar4MmMXsTZ3le7OA+rLL0
sgdzAYW6bsLgD7lbvxBnIkAQHgWN8tGwuu+mY2EuSzXqhmTHKMEUiIOmfnlbkelSkdaTZM21iMXH
scxTThFd7d65dRW/ZiKv0MkVyeH3t+q9xMlFxy18+k4aEts/h/dJS5ZPH1r+ba2px6DIMrcQ65FR
aLqCmcfi/fsP/MUF0IFvK+TtLnksjn4nj6XcHtK6iKzb2WLvyukpZpspEcF325nF7VxX3oNVrXbr
yA+ugY+u+Cq+3GZsuvasEhV8/P0XensY/z6+4QsxNVzHu3hFnHfaGCfxqAm6BfMnzuN7HcbBt3ah
vyvAPB86Y37kwxAcI9fHFrtMxHWM0f3c+fWPwCM0HP2V6EFP1YBoLZHuJ9OGl6KMqXiTxP/g8cKf
+rFP/jBf+4UOgUhOW2jbRQil/6FNEwPGy8533Ftsatl+MXV3spqYvlEGw6AZw8/Igbq7qEyh/EIT
GfZhWVpXOg3zbV8x812TWxbImYB/Iqhvd63o2tMYgTV42y98nE73v7/Q9j/VbXxllOwiYMgfBG9x
Vj+NBCsvKzHcxfJWZzonX8C4hyH2smOCpeFAQ1lediPVtR/N8mUCdXbIovGFhClOxf/dUyLVYZ7j
P72S/xxY873YMWyNE4Zv9+6VxKRS4wxuvdsxNulHQlnDY+ol/QejwczASHTuiyndpS1JMFWogrNm
zENGEHLHa7tf1NlfCyEXnf0udJX51uPd2JEDVO7/cP1W/cPfH1RfcPJUfEc0VPq9FmG1JIwRYLnb
7G3C89YDS+asfkko8zd8MyAUhLFcuG3+pUzSbIefkE7rOs/7/Tf556Lhc6HWd4VH0NXvBebUXGw6
goHn20BXQFn4HmCeR7caFTfhOjH6/ef9QmGErAddFNJurEL+O2EIMA4sSkPu3LpVmAoaid8Yx5TH
qk69u3b05eVIpsIFuNSBIQxFwe8//Re7mS8Yo/N0OCJA6PduN0swqi95yas2hTY8+U7R0Z6Vf9MH
OU3sbjgzYciu/MJLwJaiac5k09zLOMA1XRbWt6mqn3x8//eokf50ZX5xJ2ykKdyE1RMBQv7vU/a2
iispRqNukxyvwZus+k2dy8C4foGZav6g0fnFnWDN0Yg61v0CecffP2+m8PUQqMtbYq/SkySQiv08
qR6LvGKMU7iYJVuyenI0nGfpSb35w634p0SItqmN0n9dRVzXf3crrNYmHKX25W1myf4C4WZ0Kv28
/NasWQN2Knf2vBovGPF+HBa/vHZm/8kEJJKm2ahOEflWf/Bp/erh4AvRZFU2AkNbvbsDLm7F2q2V
uqVnpz60aRUhKnTT6FAjKKKRofQPz2OeELe8IOFsnfom6452HJfEDDiY6m2irb6OIhq/Tcsqd/j9
FfvFDeMqcamxorBovN/casgVVuRq/9azs7Xn3XqMsPpi/JauQ9rMzqZvb8Xy23o1TQujid9/gV+I
Udhc8VBJGwsT7dB3QpBuqrwgIQv31h/S+cFEa3JQmmETnrPLSnbdZREBPLIJTjgl05QfM0Xb9g/P
zS/2eB+dBSuI53ikHL7XSPV9XamFRf0ukP0ZI07JPG7qjvB/GYday/LJn0aYbC1tH4aR3nRwkvtM
Zf2lW8UkwuRtBt3LMV/6CMQDXIcE4Ljd3yqLdkpDTjv5gpoW4e8v3S/2JSoyNM4erwsamnePFrAg
TpLQpO/MusbRsdL3veMgqarVeipZx369/J9t+n/benydfGsrU/3o3nuP/+8alLn+/3+D8uWX5UsW
m+7LO1cz/9Ff/mRf/wfDFsJ0lmMSB3Cm/Y8/2VP/QR3kIIdSPqJRHAX/z58s5X+ovTFrUYCo9eXg
r/tvf7In/iMVhwQ6wsyoMKF4/8af/O5ZWq2TjkSfRKuaR4my++8LdxmDGe068mUqgt2AD09h9mrX
8OkhFlrOJfhweYM2PEn+8Ay/00b99bnrl9cY4jRu1r9/boITLhxDgapHAcoV6BYOwKVozYy5Ov90
P+7+KoR+tvW+2wvfPopkGtySjIiQA7+rEoqF4XvfEdE31KM+527/MQC3dHCWBa+dY/27U+Rfn4ar
KuAYh6T5fdE4Nhxu0m7C9akHylJtw0qmHbKDiJ4c6nEct0AU0Nar6vFf/0wqQHZ9zk9YDOR6xX+q
opPRdtcMQu6kTzBqbJT40ati3ifpYu9Nbqo/yKt/cVlBgbB7rMJ5B8P23z+vRdsQhxnDziLOiwmu
CJmfu6hdhnsFjyY4wL3r/hQyvq5sP1W6XFyOB2irHR5YXpz3e4ZRHZqsUbaHAYQ+fHFUDH5l/0mj
+P5TFJWT8LDVIlHk3XivN6biB2DY6vEg/TUyt+7iU5Om6g878Ps3gE/RDj8IN6aiQHtv/Ys9Y5Uc
+acV9lTSwc+n5DmtocBuMLKIi98/HL/6MNz0HAzpMPzzKNPF9NNChc1ThBzkVTx9iByQHW7ivPz+
g35x7XAqebTBEbpyBnv3FNZuWpYJxJaDFehb7JQtMMFg+sOj98sP8eS6btEoYdn6+6PHE02PyXSE
4LjeN9eDAx0tof+HZeNXl4xTKVeLVRH95rsPceMwVxEx2QfbV8OxXhbQdEF1lSPEPPz+mq1vyk9P
NeqStUDkCKzgLbCdv1uDlTOP0A1z2qZ7Jrh/WGjf/eW4X9edRdBxo9bi3r/7y0cOYYRVFNkBkySJ
u0siwvbBVand3VcF4VinqaONsi2XMJUYy4hS+kjvOZwefv8b3+0z69egBHkzaPML0Vr9/ZZZUKb8
BRzdoRNjRllVhQ3UhATYAhERmV+fdBm7n6cB+sS/e/TfPpll3wG/YYPheH80kcvs5u3S5wdmivlx
ZsR/mFOy8Foerqd//yNZNtjlVz+v/WY3+mkJZqheushBiBWLCXuyItN+o/jsLxgGL8fFKfqHrPH7
P5w0fnVl11dasQ7jYvLWtuZPHxqmjoDE3RJhnNhQr3rddc8DDN2LUnWkyUyR0xNhMVTu67/8say/
CvMY/VzuJ0XEu891RFVmoi4O8IW6R0tpmthxWb6YfGyOo+kRRzq59/z7D3335rsSjQunbQ5VrsuR
zl3//U8/1hsdT5eBXRya2Wbo0vljvnPHxB3+8Na8e/n/+hyqLOTbvPmUWn//nDgJg9EQkkeYeBRe
y2zw7mpHS2YaBIz//ie9v38gaBTdG3xSXEue0HWf/fknxSRBIRMnX6Hbdp+T29//7Wvvhb/gp+WF
hDCOCizGqOMU2vvg3ZLs9h4htbQ3j0MXM5sQ81KehzgTiPwhZsBOzgbIwcwMIIrpKnUYzJc+2hgW
WLvcjHZELlIO/x57o0eSpq7nJNhMaRR88jrpMeyOzbKmBhmc2IMvo4joYWKdSE9u9Av+9v6cA5OP
tq4/TQD2XEOGmjskH2s4DHpbW2VxSkdSMLcma91zv7RGXqP3tvBqogxBEZswrygsNT7rSIPjT2on
fiizgP68kdZLOM3ejZ128hvxBvq7GER5j6m9h/DIcPElyWTUIU9y4cKCBpMtg2RSSraxiQB91wij
k53qqvnUxZUhCylCBr0vaLI98hKHN71pF7Mz0u8G1EEZxEi1uCuLcPCCrXGH6EJ2RqKXs7sEKI1N
KMEJvCD8WSsLNJYknPT7yW8mtZV2xOXnjDB5p/INcq0Da/7K6NX5FOcuUJ+5tIt8g5mKJCgvcppz
ytK+Rst3EvdY31c18U0RWFaNnfRTlISmIONO5PeNVjXaqYaYEUxkCBZy0inDU9ipyN00/go9bEl8
pqVLu6w/0YiC70idUxHjNmrzFGYgCMqEqc0umLEQbPKWcFsQ2CqdTiH/guZa0AXH3IVqT31S5Bc6
ssDQNaqzssOY+/X3EBf3LbM2QUzzjGPswsrq/LoGoObewRIe79DNgOseI6bGV32ylBMrP3KFzTi3
ZXny/N7+viSqMkBvwfBOs+N+duxkBGod0yaDWceIDyVxGQMhxlFe74CbEeYElx2YciZJmUKtMYxE
VPkuwaqKqd7DkGUtGXaEVf3Al137iNX8stzG1I8voU4q50JXUZ3eoaWcLhsvD6wjA0xqPUdOxQtF
n+0eK8KRzQE1rmVOeeRBe5vHuEAWrwzfcHLHdj+7hJeuJNRQHwu3QyoX9Q0ZNN1CknGVqbzZtVVj
CXIIpYOuo2j6b+BtbTjWNBHL7eQOzmWtnFgfarvPbHycvbjn66QMt4Xp4SGEPU200TQ2qHS1EMfR
NgwTAVnXdEUmrcbbpaSVs8VnO3+GhF/TTon0ZPZeWHbmKgvnrj5aSUMuhUXW6RFfiTa7wpam2kcM
XoqDi/gpvABS3nXopxYT3ZMtEnq7mVbEmSsxp/uMKvWSjLI1urvqiW71Y5l/sMNAwoIqjSjPoT3z
yK2ySbldKlrhgPOCkSXFjTUgVGJ9YIKSizZsLGafMAU60yD3QlMXcobwXAz0nmHIisa+JodmEV30
tW3B+e6KJpfeASOsQ25rTrzPkeD5rnwKvKpHQllnnb/3lgE1kuh8e9zFLdj5TZzr8RN2fb1spRv3
zzaKUPmBWbn+mCSYPQ6Zm83fraCTDlnGovMuDKZsAx5hqsyGVBBznhotJaHYAGxCyLDdRSRyBuyV
Vu0zKdl5thtAyHxPQlm6u1nmiuT5JFM9KxcK1a1ueg8mZF8zNfLzZXn2qPyvykYQySpLJ/ah76H6
hLcrIu8wiqLqtqVq8mM7z1a8l0M1o/xTlhcdgjruf4zDZNlbsIXZTehIBODS5Mtr3ZT8Mc/p5cfa
Lux+61clj0BtXOI+tO7iL0MQVw+DTuBZ29Dysd1VOMsvM7UicioCxma0taolcqfG/HlECA9hOQoD
a0COmhSclYkLDTbKJuR3s9TAOM4GJvCp8Cc73NMrQ5HK8Fnk28xR5UU3vj1qpmiYMC8oYqKsH5yd
Ay4ePCSY/X6Xx0Xo7J3YC++UZ/JvQzaRNjBr/lgjUoYWzZLh4UR63bnsUp187YWy9BUmQZ58sHhB
sCeIXQVg0pd62HMvYv7/uUxIHW8HEuvysVfgHZMBVrPNPqBOdhNk8oj20sZfVCGKwj1jiItaZtaj
ooOUPBooqFmRgsrVkwxR0Jflp7qVLdwktPtb2XcWfuyAVuHQJV+Bwn7nrDAShxKK2wKb36bEAHJ0
l5xIrYoKAxhg88C4nyDCKhdkRVG6MNtdmywkHYcQXzWHWq4sQJNrQ6nAdyJ88RKR1VAfA3DTK0Rk
OIdo3656yjEWhmrfy+BLSaAdrpdgXxbFd3wrWIMq1JLc8u+yN8vj6GQ/HF8fYgF9IfEf86avmJSJ
T/godpguP8HFPjHKfZBRVW1FYwxwgjS9JtMX5fZCiqCfw/FAh8ja1lw1cTtfzmvqUpXwas3sclst
LQBLY3f2VkuWIrqcsX+1xWbdXrXEKH1EoBPvvKy4wwwU7VExhZvMtPhJhoTxKHklsIOJqCOpwJzT
mfvUl9HBqpf5wkbFcAsOe7ga53oxexOz8G1NuoaPCsk7T/5N8+o2dv1dmaKf9ikc9qcWo/u50LO/
MQWnOwS1+Xw0ykbljtn5m1kqZ+G386xtoEo7jwuc8wevcKljk2B+SggRhSRZ0/BK+SFH7FviaAdl
eus1OKc8Y38OslBfMXEabuEQJ9GW/kryKaojlH02Q4fbBlizRT01Fsl27Drve6MKGiSgw0Lx1GI9
A/viZQiFx2H+EkrI8bN8UD2omAxzDEwqQz6O89j5gvQOMzkPAMYk+K5wbi7U4OoHnYwuqkOjdgzW
5r2A9gnGVOyWiV0J63MFUcAmr3DPMK79GlLKplua1OG89bNVAbwMrdjLzMU5VfI/1g4ZnPPZNa64
Qn1M6CQDjeLUaMPbUI3mjgG5Ay67a25QrblfU1Re48eumEd3D2yFcNewr/J0WwtcbotjpvM8La+V
1P2+Gq3uOqQDgMS9kM9DJJLvqI7lqxn8jqDLjMKij6uPE/OT+8mnHbK+IjxuqcBaPkSQ7mi+uwje
xdBfBKMnfvhR8nkiB/3eIXgP2M58ojzK97ZlWz8sWNhXVRA2a3zop9hv2mdM5aQy9t3ZbhilbDJ8
FyxT0dLejFl5kRJutkUD39w33QjL3O/B3Y9RUMDC9n8ME2OsZiZRPUSkvM86veyR9JkdQizsOzg7
0dYEHmG+WEH2rgfWPUHishXoNl5hwRCIWBMAaYvG4YPt8kEl4ykQy61vER63wQmgz42swB5HoVKv
Jp5LtlEoclgZIU99gSOYD2tU8binKhUbBcr2MKsh2I+jYALtuIcxZJbmOYlDAHuRk4LVkvPgwxG7
ADvlEnctp/ocLgWvrF1Ph4Y4jt3Qq2CX9aFEbW6Eg4o/VNsgnj6Gvcoe68pgaYrqYD43Aq1rEAo0
2mNYvrhA7p86NBxXfkqUKtQTdZf2mOVKslseEO0RPclRHtJ60tnkfFPd3iYLlFfkKjxUhT9mVx57
2ka3dX+uYbUc4dqPO7UQlDLNLkuK7HjlQOvIkwV3NyNuZO8Pw7zlN8eHiexhUh2MoV7pQMkaXWzR
2c4EdBV9eQaUYG4pAtutLAoDkF0qblwBm5Li2jLbmYjbuxTp80evNpO7cbOkIdlY5dCOaxT/aBDx
BM/DXO+LnA39sCxOdEs3dyHtzJ0LvQnSARG+U82sGtR455G7dIgDO7a2FIE179GsD91Ac3bTljks
2nFx4nwrlRUuUIzHmHPIiGoglRTkJ3yt8lthV0NyWZDE6l64iu30GstI1xHR1gzjlVv4Clk7/Ccq
Frt097R/G7P3m4r6w8/Y8pLKsp+82CKMyqew3TQ6jqIt+uhlxHghluKwJA1uOFxnzryChSFr8hv6
VKXdLTEiFbVroQjWHhmGrqpzsjUCv42fFKLY/r4RXg1Oz3qtawGTboZs65pAbE0vrYPrVgVfI+o+
BNQ4r00V9MTS4cB4AFhr9lVixO3opS89+CDiQLLbBEsYQvzYZpOmLNvqyCedbSRKpt+0fk3KCHLc
Hhl/jPkp6im4NnMUTC9L1iOXRBZSHqdxzg4Tm2y+RXVbct4kgrxoOL+WiWXhv1wXWkXDI45sfVHG
9nW5pM+RhagvjpDll266VxQ/5zyu9bUWTXQ1WGX/iHfLL4/esvRQb4oYtDG60CFrS7KpVJ1sEQsm
5g4neX2V9F625+Vx7vAck0auakwoh1ZEyG6ZQV8lnlE3ciIowpLtabAo7ZY0EnDDkyi640QFmpjY
2g3tmeZEQteMEXDM09uUsKy2NtXR1bP9Ddr5/FG6WcypxOF0JFE5r7x+HF+sT3pHH6g+cAU+MmsQ
DeR8QGUwvGHmHJYgK7zNCI3A3UQ5uMU970J5QWmoj27bkBJbyQpEUhpftan/zVmigIzM4Nor58LZ
TPkQZeR+JMNJJ9ZzOaP0T2xruPFDX9xhFyz3Bu0rct3pq5qa4ra2ZXHLEHv6zpP1kU4bBgXSmyrc
fTq+GkZSfLEfQ72IhwemIxd6TMh/n6uIa0uWiLiwy2jeJmX1wpB13TdJbrVzH2NYbNvLfahpLwGP
WQB9ofw6uVGvtlhWqm1ZFs4zxUPy1OU9BP8Wge+0ia0uqvdpG+bjMTBT9OQXBISuL3ZE7lkI9Wmt
7D+zM5JfVeIg8FlLqaQKCgwNPj23o9tJlOGF36rm01g3It6mU1d+AOIhuKykSGyB7ISPJEMNuB5V
iApVF1rtaxvIeOySdohM3/pgl7OYNije/WQ7FEW7G3vxaVXAP+aVaqftmA9fZoMXrKfsjzKiM7CL
pbhJMLEnJRZsGD9jffCRRCUDeXTQ5EJqy0pPzWp9ZP9RhXjC3T6+JkOSnPBkPJuVKgx1PyR0V9QD
G2mmkbaW1ByvddCuXtUYRv11W0z19EG0LeksEqMwfeDyhXhM77mLAgwwLi4YxFWx/1VPc0iYmyJ2
brN0wu6gwcj5EA0C2YIuC0EKMmvyzk+qV5USNlPbkXVNmLBfnLHDWfdNvp4dUMzPL4QVFVTjFBE3
IXn1w5G+Wlnsi3GWH5LYMhwrqO4+Cz/ydmkx56+Owb5IMv38cZSDeHTteo1wt4jzQyAQ5AQyosJC
k18NR2HZWDCXtPQJb06JnK07l0BwlxS9OF6ILdOlA3O899G11eli7erSwj4dLLGm+ORyIF433Yxh
eTJOgAmFu78tEvD+SG6d6eDJxXV22TCAt5171X3s/YhSHw2POhuj1bMXZwRHxX2jBlZsv2/3+JEl
9zOaynI3LAAJNDaV6MADko8wcYvi2iE009qAtyvJuYRv8aV3qSi3Sd1WdyFE8ompkGMLiifbTnfF
Ms/DbrQX8S0xLOo7JKIKiS8oqBEvV188pYHIKUJr4fRYb0lZ2ylU3NGe1QOjtyb59mGcUriLDu4L
wljrAWErQDX7h+ULMPmL6fBFS6MbtQHhGxPwm+UCi840pIb6jvpr1zRedaSlkK1BlKkS+1zr+kfI
nHjchUOREwZLv+kaVbF/lc4zx+A01azqPtbvu8BdMnuHJse+s7C+EN9IgDmhTU3LUYJabuqugikC
90+YIDMxer2cCp2Uw0kcDh4ZNBlHFHT+i7ttkZOTv+f1yycaNgOhf6Pp8NK4PTlwoZyGg85gD/Dn
JKF4bODLsZoQAHGSmWIq9zbQZJeNS8zoA3X+GomQM03EZtBvPRjLsHq6xl0h7nNUXuA7gxazkJ3Q
Uz3a8qpCpBzQh9L9fcRWZdGImTjgeSy1EwGnOs+oQXNtXTb5rNO9bru63rRx1T7luSF6VU0WnSpN
puDXYQU0bXov4eBB62+go+3midwFlapvRSrYNFG0sSIpNyBRpUnoVuwypJSEJwdD8RkPWcMCOg3F
sJ2GXv5w60h+agKPfElTB4RG2rkcNP7kqpdb1xXztYcn1IZI5jYwZzVp2MRNRl/5G9WPKnYoNcPB
RC/S6fwfxp2WNXannA6uRaDtNgWyMx/nIIs5+M1GefBhGQji+nGael+pkZ4tRqKOkAFwP8kB67X7
CWwIpslaWUKeVFO21IjIfDFtC4++Qyb6+Up2jd2tTTC6G2G9RMOeztZwG83z5G8tP5jIZw8sy981
6E/oV8tiwrZGVcRrX2KAPoJdC5qLsm8iouWpFe9j4mncC/RZ+bKJhrg8SlSCmOGnBrqaXVmZvtMy
ddutRXMr32PXYCaF0XoNjHBiJTa5q+bPWifyA785eEz8GcxV47iR2k5J0Lbnsh/4WQhTZzZOXWfe
JXlNGdinrPM+iSbmVN9xjP0E/MnCZhYqh2DfqVePfurM/FUR0gpsOXY3QydKSXfJA6f/mIgWZ4sK
utL7OvsIKG58C8PzNVWv22xSWG2vk93bCQEEA8aoUQDFv+pqWuT4zWXlTxuX1pe3I99aGKI8GucS
F7bLRwAsh9KxAHD/QZVqGX8rwBwYsqbDSdvNXZQpKDmXAW6Ggj0T1eVY7UlwIqxpM0jGiORfZ1xW
tQVhU1nRqapkjq54AJAxb8cM2eGdz2aMWIq2O6fpOuPI7ghwebt8Vcrt52DJsC/1JJThKKK235WC
ZI1d3QoXU2JliuIZwyTe22pNfTpGWTPobR9MebhjZGjsraKvV5PzJvxhl2VNT8XNYs0v7/C8YorP
E302iA/t7ZCt4Xk50+I0vCxQCDf7sMmj6dNQN/ZCFmXmp3QeOWrucH7RoXasMY33tHEHkCVtWLfB
zvMGdYzd0a2eOy8dqT8QRSc8/mnp4AwWVUzMyBgv+HrwiO6b2q6rL+wjvXsJ8rr6PthRQxyJn3BO
m0eLoQstYQQMrok43k81VS3KNuPDvm0zN3qmd9CGN1nvFxS71RyQpOoKAjAl5x6CzzPm+LQJhqh5
zTyDnVyTOCn39VS4wQvsEwapWWMb6ivplQQh8YvisyrT/jlNaY9scUZ6UCvZFpOdZaUdXIx5Xtzz
UIQexBi9nrZul3jltPpR6Hf0rqT35MoaRx+hGNNrN0jxUOMyqjZDMoOgCfNwenbAJ3qXOAYAG4b2
RPq0l9K4YVGL9dmS7qT3yTDoYWsGGJ53fVZFD/R9sTdt4slY1kHUoUNgWORHAc8UKE0yWarAQUSK
ZOZTiII+uvLk4PV3Hj2F7Kh0aMEIsTwCN+pSzV+AZ4AS5FESipYZCoG9F6X6Rzr2Nh1nehsBmBWf
7WKDZ0l5u4HnRJyBJjbggJTOyPs1GSX2aCum4aJL4epUbuljTo/cpNzmYTQVp5pXsiMJtqjLE2aN
6Qdld+Kxx5DTc5+Mkzt9TsqoJmyotsW0Q9dRVvsMWIKLTx/DJ9Qx4t3y7w748ZlCZybmjF6mtQZe
r45snL5jCeiFDBl/WWkCiNxxZEOcb1t8cE0dv6IvWsP1Ktc8wrdFNOnN2n5cPBhPRI+ADFki3LrH
qlQYSDsC7MzRWQpN2qKG87mzK9zCGyLN0uRCjV22I4w9aC6NTeztxojFvSu82nskhlNnW1sU/fcg
QsR0uTA5SzYz2ap3tTuM7L9Aux89DsNfpBNX6fUcL9EPVwDx2oBWra0H4hzVA2mSNv9ZZ4LgZXbh
XN7RTh0f58Bp1Ln2VbNcBjCxotMwc4a86q3Yyw55J6rgiEOlr9hW8mUkCAjXi7xtsiR/nCI92Afj
zgJ/voOgN1hbQhymgZMEadh/p0fGCXxp48U/Ti0NEvg6xPPdhHEfcZTnSRu2Ml+Ic43LRXpbw9N9
u5iwvaEOw+gIEYVwZ1KjfSwIYlbjVU/Qk7VFKyRfEjexak6uHGX3NoZDsfE5yvJONmn4jdKlvyxA
XtWwO/JoPvttGw+HKfLix6gJ2JmDUlA/Wl1Bl7yxvGpnFqrTfdlE2YfGpOTUgGdrKVJ6QXjOVMY5
3Rwb3leGtu17HU1m3kYxMdtbRPEyqXaeCq3ykjU1c244FTMVEbRqO1502z3ApCx+CLLb453fBTLn
sSTK6dA6Yih20BoL+yKb0zw/yB609lbhtqyjDX+8GE7gAvmqqo6IF75yy5SiP+0GPaGwxpK2naoG
9pVOkqZ6LHs7H/ctLCrmH3Po9pjgxnbZNk4ZfSpKfw29LhhSk1Gt7eES8TvHbE0HwoPDJLOcY3lv
cjLpZPo5mJba3rWQkj4XRU/tIog7ifdAbQTPH+zrIuelC5PxJsKnSw2Ms1NcdgikMeJ7i3qVi5CE
DfHP6S4Ubd8RItpPeoNDuhFkPuri3M3MTHeucKevXrGklwzyMmZoJhOXBWwIXvlxal7wtWoO0AN9
a8rCMf5g42Isb4KYuTXzgWw+ckuY3oQ8tGpv0znUu8AyyynpcsUoP6zkDHtqCax9XxQ6umr5IVTX
rmfSDcVwC1ZYxnV8JiHbLY4LuUMpyBDs98cJ6ADoq8Wm6z+KmhO0YU9E1QsL4bMzFkyAmX3QZqfb
Qx+FEaeF3r7Plw8VtFxxDlLPH89eyAH0YvE11WGEY6zd45jt/b3xMSGd1/k3os+U9qinKrp9k9C4
i4UBTbSPO7I99tIbjb0ZcISfxnwsX4VxUDPGyDnJdWriFGd9XZP0AeSmOo0yokJuCSK9Cjk/EyA9
99yxAXhFdYIP7dFKlRTZh4rZLXHltF41HBpvzvY5CZrWlkVOfAqbcCXhZuUSnQtG3V/nIJqyPabK
ioaW6db6iy5MsYdXq+zrhM2xPqBghYjUsvc+OGosfcA6VG47a25KhTPVjYNNErCYs/sDzr7Lh5on
EjtqY78YKrenFuPTgysI6DypRZITb4AOW+xYi6x2XZoV3UNLhcPcLCys12VWpXfCiigv8rJxPlKU
ZHKXs60XOwDo4QevcuZsx7VeD6RLxuKwhi70284NvXnvZ84cnvppwE2eQwMuLujSVzQLfRDV5pTx
vD1rpu/EShuaSHtEHaB7OpHjcy5yO84eE3wYjPhJvxpBVSi5tIdlVDL/ggMl7O4ldOGrkEDx+qrH
MhNtQQNIznOWk0wr9E5+LrPJ7nZrMRleNLXHCKGhhhwODgw59SjTNrjtCWMb97njmQdQPDPW+Tqv
8c/mNYwS5o21y+RajU+ZLebxGItOynNreX54slAHBpgZRr4i5c0Mp8+F8/Ff7J3JcuRItmT/5e2R
AhjmRW8cPk+ch+AGwiCDGA2AwTB/fR+vrO4uqcWTrl0vWnKTKcmIYNDdDXb1qh7dEqS1CcpZy9jc
FYpg/nZJmOSvQ0nn6ho+JjlZFiR2TvEs0LNNb0wWkuvsBjVR7wqKfBm3/s7vY60+GlUAI49khSIB
wARB5x1LgP6Y0sHvI36OLOxzv75l4HtFLV+cO1+A9/PnhVePWpxiFoZzdj0+sxvYaP51LhMi6KE3
1yi61BNglnFj2e8yGjDsA011vkfrmIsCtLHnETY+F2z/twqcImdfCrIJYIkEqOGWef2ZUFVa7ysc
P2E0l02f7waepOooSgNZfKF/1z0uSeqYH7GVautspG7vzih2MZUgTgP27dVfBCLxGYPxNK2dBsL9
q59KbiK0BidTV67oc9NONPqS+csSmRxP6TLLcDVAaOu3IMEACzZTLYbjVDDmbfx+Sce9xzNtkBht
HPEnJvwMPyO1i2blAuDMD/QEj5RdB0H+ZZcjC1Jy5C5W5clrvdPIZe27cMeyXWcKtOWqJIfrP/RU
+7lPYMnGcjVTUEopzuQVfwYsEjbrCOawI1g/8adrDfubBScaTAueSO1xqfTU706q7cGVLb4XZa47
HtupFf3jKIbpF6u/tNxAlaIlUg+DQsI3U+dHF4VhXPlIlS96GsyX1PXGD7/LKCBn9uJaCyjlN2Ym
aEej7QPeGF1XPgzkSW/0UDWyH4A9kK596OozvBRWZ6tMWNOP1+Y3biD9kfqQJ64YN9XEXvySM6/z
hXVJRJLNhvPBNQy9oYYqJ89InVycsNvADeDDLN8hfvOvBlMf1us2oGsVVsaUsopoVW9GBUTgbGPx
A/fOs2/kwRbYnEU5ox2kYFNcG2oX+Xq0UXvKSGdjiNZJRAG95vxTxQIhWvR5T3rPdcpNg+pPH5ct
sCiBme+iYLSTPPIMYVfcqX2OYcj2ib83k4R2Y0YwHnRZqqbwjGvbs9ZJASB4z6U5fkdo0NwKCrBu
Gw9D4bfnElLTHC3U0nfQxTcQuzR5d2xdn1paijYzsjpqZUCAbGE4jq6a9yX1t8tJp3VB8XfQcZ0w
KCZlSToPtDTMgiICtvU+lc9LGTso9mNTnxIk9luB+OA8hgaRu0g6YXXi1c/DyEgTntsFbKjvrNCQ
wmqLO+1qUtXSRGUWQhjxUauNqMqQB6Ns4BYeLaWSfNfc5pCwFl6nU+5Y3HsrkcVY8Xt+9SEFjEel
eMUyMypF39x5nbl4kY//MOC3L0prbeWgtcBfFsqPjDZgn09mWp1HuijU2gzK9CvwqWXnOt0Xb76e
ueW3paa2VOdsNaO8zcUFfJDxRU2aesEbAfArdoryx3Jwy2w7FSDUjZPLS6bdeb4S/grFHRZcdGi+
LRo1wNoUKxwBOlsJ1/Dup4Eb4Jra7PGjR44QUcDN6bFrxtJd1X5AhfNc26KhukO6IIEYeO6HpPKu
HbvLV97G+GLGfKQF2kgmldCbnjJkIWXZz47T1hZrYt6SHO3dyIjt1dW9HXYTwlUZ3K40JabBlfLM
4T1m+q/hlTSJvu1L9V0Ka2/CH1bwBhP0ymwzz5m/iK26D75d2L+UW7KuyY2Yy0+IxnpXLFPjbJKk
+kTR9A/F2E/z25AG7ufoOckfHw20Wrl155zj3gQx3pSleDQnv0zvqkYZSIc9H651juD2RfawsGnB
XTJGzkR6Xy4wSeO+De3OWhUWbqi9k8feTwChlBp2WJxb0rsNJqhlqLmGzSK7eFOGUK85GqiBlYYV
H/usL9SHp2066M04J5eXNAXZqrzWbM5lEetxZSloWg9qMUz/bgJZxtdovsdV7MbEPCVIOHFmceIv
a6vQUEIbwnZ8Vh3IwNzjG/cSFK5j4lABM7TCVcwlo1267EfwER4oT/aJDOOS6Zotvq7AOLS0fPIa
6wx5ho7tIaCWfjb3OeP3EDUSZeviwq4hU1BlYSRyX5zTnPqr7Rym4r6WlvkTWkUXcqDOtAeLRNcX
UnrwNBIi7D+uLIoX+Kcc77C09DePsx43hUGEYdU543grIl6sCrtBl7fP4O+cGjKIm9jfrVPm6rzc
FOifLMvN7EsFKis2UqYFneNOPRVRKcPsN+tRaoP7sYeOXifcgFd+OWC+SsNppj93Vt1a9mN+UZif
cmymZp29iN5LuR3o1F12fpMm4gt3wdBvMvS55Y3fcYYWbU6MOXHto3qyGAHwvYwVtpy6DiR+FWgh
W+COgbs2yrKbaU2Venb2/D3QAgcqqUEXhv6E8q9BBB6lmzBqALtslQ2YKuSflXZoGt4YbcoHAn2P
/Rtbm7SPXBPtHptC7L0RwJP0U5uOCs5GVbKKNVXBTRKeTrgSonWXSFqzhOmWYGN8DlgjXqa0a+lX
pdI5jUrNQbjXqgy4QQ2t2HZJEtZrKr2wJBQoPfUVgE3ZrWM3gwTieCC5VnkTp/RXiwpHFon5TL2l
rYjxQI0z8nSD4ouSBiYl4b73oUp/WfZDmJjt62BCm7vjgkMMK+dBJr/yBZDhUbYW35dB33OaXeYy
q1mAWkU9NTGDWR0sazcZEtabRdmITcDIHpwlXORkj0+vrs4GXF6UFFfT70ze3eigjPcdrkFuSgFZ
msYzDZBhYWAmEIK498GHolkj4RlJVS7H3pY1Xe5EQzfOmcslwqhqPBYer9hX6qi8O4K+0RpE4zQC
fkraqfriKjK023Zy818Kynqx7UH/tvuJ9weETZwi644NFIK9MbWf5lIlJb3ldGhuRrw68hTSeCYx
xI0j4r/nTIAc6rEd3zPgff1lrkTd77H7QYypxiXGaDpltSl2c2G67zmF6j+aN7GMFMyxaZ3Uorzt
JAe6OXnNNCsek8dhy1llqPKx4ZMIzw1T7bieFrK5Zxpu8zfevVO7i9mx/CmpJo9PFCkMWDNnXaH8
lsx7hzj3IAPxd/QCPlE4aqIcJDHofIch81NOSeCsgTf4QZTif05NniEmO39DNjw+soGO96sDJitn
qI27N3xs+N7svGAbTttLluzBJQWostSC4yELctn/dnsI1ziXlsbDSpFCFETnqIYjrD8vSCKCbb7e
L6K5tYlP9GT7D5hSJKrE4thfMbJvvjFzxzGRdyp+wCgZSbaJ00pjgjWrwsVBWmLqatagTJtl6/iD
/55mNg6FXOIF2KoCVBA6tNcMR7cMq3nrJbVfbzuUEnmE45pX+9jhr7NuZFHyrDeKfFxb06xD9Lk+
p24jmeZQb0J3Nvqd35EXOOEqbMwoXTqoxtKbK/xBomdz2SXtGO7iEHfVL1LAXGAYf+Z2L2Zppie8
2ZVYp3BIGxYnGdXFrJeoTsbsKLkazQieK5kyp9/1ZufZ1JY1ponPq2v1BWQstkheajM/TWKkL0vh
kOWUIeY5PvFpKKxnU0y3/SRkK5O7Bs2rsWga72wZsQkTpl0UMdSAZ9lBGW1vrTwe6AaYmIAgFHjb
gI9ehp4l7eo99tpEnWqGU/QbaHTFQyPiOWOQs5GAatEY8k3rBZke+3uiP42cJeF90cS1fqVnKLHO
ochnsothM4Evs2oIpt8Z6JOegpAUPdziOiZRqcXoULGcjFVVPeixtvq3PrF9UZH+cKA/rnBDd8vG
oiJU//JQFbnjsbMH5kMotoQ9v3DH4d0/Wpb/PmI68bgDNnWs1yBmm/6Z9785AD0zy7AbwDNNQl4d
wgslbNsSP5CR9nOCZwj1cViHmdG2hxzgXHKcSx8zx9w0LRIFa/zgu84Akr6BPTeNA23yxvBAcc6M
e0XFRWrdLSOlIRhE9NL/qrvCEpfGzALa6JfMB0KKWxyT/A0izwq4LPKlm08UdidFcXLqRFMtMYQl
WAGM8UbcrsG4p8WucWhwuiKytfWZjaWbvXk+LppTVqd6vht1jWGvkmEd3p584iwXE46whjl5yAA0
qZWHRsrZHuY58CPQTnvmX/aGGZc4jCAtXkVCDZgFVyZD0VfZNdgG4UQptDakX4DHDjNwN/A/Tj21
177h77kZJj4GJhdnQLzr4Ag60y4euaw2T2GeoTwd8j6v3GrPHkTI9jMws5pPZFFiWpxPQWORDFjc
oe0fBtPsBVKSK0u/ex2QWmw2RLLIm/lL6prhb8vR5pndEVR6qoLtOHWoZJOBhztZ29YCIXgLuSO1
cD1ksy43g5w9fKBNE4fcYlPlYgegmzxRnJ6CdSAP46SFFVvmqZz1up4oLZh3aTckYbYZTVt7j3Ec
p3m7YsMZ2PqAP8yd7ktbmDwqBr638Mn2snjct+xV6E7wVYIsCsuzBZirg11X2/mrKnq2wJmZmA+j
vcifjFAMzTz56P7hsTY43EhV8ObDw/4I8ej2qwZX8XPeB+FuMq2l3UthFB9Wq9w3qh3Cd4qE04E8
jKTjcNtS3IQi1tEBvSFIZBFiyWoYwxXL7b/Dpf9RWP//Lol/1/ypnrr2z5/u8tn8e2b/9ud9/a+O
8f83+sJvBUDeDRH030Ty4Q8M9b+WjP/vX/R3JF9YfxF3D+0wIDNHODIkRvZ3Zbgw/6Iviti9bZHJ
tAOPtNY/K8MdesF9KktNSu5IrZPo/z+RfOuvwGUPG9qWoN2Fdf1/EsnnePu3+BlIgNBBfjE9os4e
JeW3UOe/ZMLKPM7l4t3SHKZqH928WY5Gr5MDPol4FS+6wCa7TlHNAb+DSRyELl99t/lO6vJjmO2j
6LvP3KxYLs1y2TR4uNgNDUDO8SKupsW3HxgksV9BGV2X4CsSLCTb2W9Zus5ALiduu4Ya7/BZLlts
wq+jP6wTz8RdrOWDYdnZPg3AA45UN8wNSxUzse5EP91Lc8bsRKUaHnTrQomBeGrHYx1YxwlKJQph
+jJl3R8aLpANsrG/VmJeVhjXWe72GouCxT7PyAgYkC3/Tb3lPvXUtZrc8+QX+Dyso4OMcCKEQ6eA
7KEEymRD2PFMEqKPeq95FKaQuyov+7XfT+WepMl10UocYqM8+X59Dubs5CNRXrLMfehn54nga0DV
gkerQ1jX3Dhw4hm4AQZ2pBucBvfSsI2jE0xR3857UgnujtVKtQtzvKmF3vm1b6GA64HOT/tGbnnt
tMn2KYxamyMs95soDzHoULzylCQTFNkhIrLyaOLLU32zz9StOOSGeaS9rbEP3IrPg2lvgqw/j42M
JjwJsUQDkrmMeCc8l0XMVyr/JdR4eLLYfp198jgWO40VlAmG1/ZFTGLrcnHed4uoLjMNs5vcNDaG
brl+AdadxuSLqxXw+mXXMCXgYE5ZZ6smWOd6wTcZPzEEgOZFsHAK3DZJWqwrbXMUOu0mTzG0SNy3
WGrXZQCntE/2okLTc71LVgbbrMh3la/qdeIgyCWFPnHROI1NbEdGbockz1CBeDXerZtkU1Qd6FPM
D63lbYX2/2RBDLqRLeoyFP2qplNh1Wf+Ls77r8GxznkIKt7SMw5qQX5QwmUmVctbtyTU1BUrf0n3
uYKZbNrzJ27yDyTTHYRbvZ376ryU8hXo6b30+jtleetCD88xfsnYKdfFVKG3Y8QXXbfRubUjyLdQ
BNFM69EJftM3sZuCAqow2IjIJG3LBfwWFOjr4+ibNyP64zSIg2l75AOmg2cwngyzRR6oN+0VzB1K
Tw33Na78q4lEtQ5679EKWPsUY30mm5XgtFP7YrLJe5kU6Cy4FTNRzZHbh2vZkajisbxBsX9ig7FN
mnrjz/HbOC/QK0X3W2GlaZb0yxHG61xV6mhjpJsH52uh76PV3SkR6Rd4NUzmk/ssWr/8Ih7z5Lbx
YfKts+3OOI7hwhLqEUnv0+OgCE1Akvasu7ZCrC2mh5CiO8yU4bkup5dU5Q8JbT1ZbT8pAfHSMh5Z
yTAvtytBKUQUetWzyG1rFRcW4ad555kLGOAyfLNrte5Tm0bu+HNRvL1Zzz20Qb1u4u6CV2q/5LWz
MhEAXcPcW/nAYBK6+7ipv0FHHvLgW5QJviRdP42WccRqZHKB527Rtv2wDSoOiaKnHqbzun05thV0
dQe1rh0OvuPLbTO92mZyihM2sFLyA255T4lKPPMfRVT0/mbWfTQughLTJo5KtqvSp582V1yqLQ4c
RfcARmMIBILER25VB6910Ub7Z7XoF3Z0dzg/ILVOelfgZIk6s5NrAn/uDmQxVsomfQkMvO9ZFqki
fMty++ZjvNB3QuXjkO3lidBc6L2G1UsavJCxWqLZrrcN0YK1MdoPQ9Zx+C/DxcRIIyfxWrTtrgtj
KOvzVz3fJJeELduMNTnTYb4nzCvwgXkgUFnQT9nVvNUqxE5FViTzgHL7F3nLgfUZFjE+ujSQLmso
Dy+uX+GS4sPWw0laMZRQTU2udCWoI3H7/lfmu49OuURUzO5pPr8XDmMAlzeYdwQMcLOE3FY51qRz
TWe2O3iWvnVtE5BKJCb8On9gF/YhuU8zNoS31y+gq7F6CJuR/kyWqBE69CdKBE0Ksn2olbmVi9Fw
i+XI9efhbez5L+1gszbRgfedEf4e3YoCq8lmeVrdcxSwwDXGN6+wlqdhSl+1U/32Eu8cVuprdsR9
Ist3jnP6lsxDOYSkXyk8yK3+lfXxXvTapI26JSiKRDdk/LjzWWzLhqUYzw6KxbDPr4gRE6CaYeeq
7LeBm5wHGKTbxR8RLrvLLIKvcpjwgVK7swlb+7XypA9+vew2lLbcTaPDkwljppWEPyPACbo2JEB1
ZeFXqbJkk/vecK5V8jGxJA3y8oh9YcewhpCnBENu6H/RtXCqkbEzKKM3R1yzbQaUqpCTYeUn1Vtl
5YrxObvP7PlVmsafwWLJHI7dAcz6YzdjJW09f48o8jD6xcWpu3tZqs964aFKAeMqCAbEJ3aAdtav
Oz2dgmBkI18wV2CauT3O9UZO4b7DCp32xJFHBPlVbotvPxf3vJwvHFztuSiwKNlGGg1x0ERN0z/6
I3y+wDAXPu4cGRguCOxMf6bEeurivI46Yzh1YXPl0VGsyqYLeFuYmzbPyetpFpui3mbG/FC2+Em5
yCtcZMU9y7ejbIKHrC6IOyxMzOFAL/dCY0WUjclvPQUMLCRUwId8aREcgbWzLCEtcOFGgwE+JC3t
hf7b6Li0aywa4+U4b0hPYHHO6seske+WjdEiD8s9ruA8Moh0bxav3QTWcJW3a1fXn0VZvpS1/jFC
e18vqlyllf0j6wkZMTgNNMkeZMPU0xMyw2k23Hz89aoXPavt5pdHyQtruyjzMLoWw6FzzSvaLUPP
qNYwjCYElYXjQW9HOcNk96HJhd0BORbrDsXhmRf8RtXrsKv04IxdKKp+vgub5Vcd8zrRoMBvfes4
HnNekuJTCyc92fN0SnOeESIcHlklLKsulzu7CW5dXJq3c2WfM6J1kWNgRQt7BEa2ZMOuUmkWYfP4
tEk+rrtsvJTVYm4Gz2V2tzX5FE9HzsBWWC35ixvIA+v5L4WaELVhdlHJxH5d0gAC0nPv4XbYAsDD
B+4Wz0ZmngXezR0HWb/BCByg6mRqQ3wFx7XZIqsnZb5tHSzhQak5bF3nrLCPrGbNqZFbR9wWMRbi
5A1jR79dmFZ3NlmjtRLsdyiTS7bkmDkXk5FywFQRoHFs/t5BpKuaqlHxaTUVWxCeBVs9dwCovdNg
D2dOchaDLA/QGz79kpeLrCpsexIzxFC5b2G46k20V6PrjC3LSfSzfHI3Spd33mzDQ3SDl07MpP+y
X+MyX/DHn7XOP30oHhAVOr4bPPJEZBnr4QxgrwkzIjSKVfyCgwwNDW8x+7A/jd17lPwY2ZrurLuR
Jy5C6b531EU1MeH9YbxjJ5ivR2VDbudgtirzOrYYCxy6Xemy8Fm4G0/EV3eYsE9S2McEUvMq7u3v
BqzQyZ/Gp6UJXrQTbFoj+BkXltveRDC6bLZdjcvea4r14sp6C2ydj5bhb0rJI5zyFLwCWA4gKPvl
Wpt4usJ5/DV3SdQ7foz8MZ7nFo43h+lNIib94M3xAbnjcZwHLJV9jn7X5p/F1J8tVNGVbSGdLmK8
ev4NwpCjFdswKLYyqfaF6fD8Vj09IAsdEbH4Jsj0Esdk/WaiRdLeNMNNOUcXRjqLV3mpnitNYqSY
7ZMW87vhBww/Nnv9FnS2iNszrQfPMvbugmJ51FV/4j0seVnHZ2qAqRa03N86HC4d7qCbvHy083I/
u+PJSe1D4uF6oiWRG5ePkp1zoXLq/n4o4Ra3eElErS6SKhnuA+W8GvLwLnE7CeB+OFFWWERi4Q2J
OrI2++W2uQADURTx3jXCe0HrbaeTn5hU+86FSV7yVMkNiB0xpPOjkuNbESQ5uGT50RvFxm3Dg+FU
wdkMOrmTXdEfi9S7OuzJN/z0sFYt7DPyS6PcPdeujd2k72RNOHXMpj+YJdZfJ/CHLRbufq/wJFE6
kLqH2/Y9Ctmv7Of+RvPgWD3O2Ic2HQGco91Wx8WdXmLlnGYb/JDKwk/28/VGlx0X3FCTTXeP5Cnp
AYPvsM16gywnl/aVm8EIwLSG3aQLj5MNVSdwsM+a4/wOaUQwGrv3KX7OftaozCDRIrPQb3Ynz6LO
XgNVnaiwsDfk6fxN4xWfNsREfvqo49AztjAMRn4V+WRzcFctjuMt9VssNZBxZ9WW9zQpET1P4yqy
RpU9tGn+2xL4fJ3eZTtkI36zvWWqM3ZogC2dBaRJYo9x1E/Mq00DWZq6n53b0uvk59fOcEpWRPXW
cEny3P7EkcWoT5/FElwdbrErVuw70+FtYagNhWnvAnsfg1/SoCrbGMMInHN7nj9wN0a0s7zwcf0i
230HCZv5oiW5FWDQCJusiYwlffKqL7hHbx5O8G1LuNnhbs0Eq0gZTcW46TD/bYtisT5Sq64iHGHp
xrMEjRSNYZNcaMozBvFPK224w8FMWMnMM0+1Tp86nCuc0XSgLyX9S+RD1t5sMECEG2WR4oB2u0a3
puT+PU8fCK+vu9Kil9VyV4SMnheo/YwhGWFWPHn4ZiwB+CUbvoN6s8w5ZniuIESine6+Af4uu2Zl
wWTZo8E+evYdQWwVKfQbwvntGiHw0DTz0anV0TMnFtKBu4WKsqx16p1C02BBK9p3VkuoJhCMVk7v
zRtWqwT6FuehM98nMIQH0TjbiiF3kaQFqr5bOdQBToOL9qyWV9gq3GLmS8zpHY/ztWYhvI19+05I
F6MjgfdKHqZ6fKiK2I1El12XuqYly7yYrn25bc/Zm7zoun2WjfsUFvWrNVp7iqhYkVl63y/OJk3n
Z2QEcA2hvvebDNNdKLgFAUPEg/Urhpi/Is9PXlf273l+lVq9tNI110mqi73w5u+W3i6FrWfrcAOL
x9sYf1unNSRrTTclULF4InKbKSrbMWMwhgAUAuZddEgLJp/jlR1nx06MKyP+ssUbDRebYVEPLI3S
3ZCU7ydCdJe6kZdhsI7mRNrbHOK7tB3KgxvE5CBIcMoZYoyX/tG+OjdmEHmm3BkN07Tp0u/US+I8
Bh6h7H2Rn6q/d5tPJ/SjCU/f2jeGbddwJyHuwp6XBVtmxQfZXXXb+ys3rh+nHgoCOyS5dqf0abZJ
1phjj4vNJRCqhoG7vm9eZ995JlT+YmtRrSRfsCIlau0LLB51D1O+/nYJ9ZIFW65tRi+D6Mdd3zZ7
07OuVANh8Bv2XqufM4I69A9/urn76Ssfe8L0k5fTIUdJkJV5R4BkuboLabTa+Lb4jt4cYlKmGbxX
aqn3fVd817c1YYDP8zqzeFsBfwPNko5rX7nBqsvIk5cYbXnFY4ukklwnM4ZLwGT4ZSjtHOve2Fno
fPZU3XbYfFCobBQ/bTom/Mi46Diii3c49vLL4NJQ6hJMP3mdbW0meqGIKdLG6BDUv0V1/wZN/n9t
+b8QfP87Xfn8Wet/VZX/8eV/K8rAr//yEIehHhIFsu2bYvu3ogyQ8y+KFMjKICxD+bPge/1TURbi
LxdaZwCcNLTI8d1k6H9CXi37r5DYF4QzKsRu3NjgP1KUvX/wnCFbJHV1+P4f/2UAo7tRZp1/p8MV
aVKNLQ/Vg1qQqzw7RfEAmak+KidddtniMEWw8DYO2Wj0FxtbZLnOq0UNhwXz+BS5E2nS1ZjM+Y+r
nUyQQW4V7ZghkALGfplGEsvDw0Q+gGdn6hzSyXRYciRt997MpUUXZFaT8KLkaSByr3jEJHIqq4jK
npIenNZ/Mxs0YrPIvbXNGu2qcuXtaeNk9JXsn+FhNSGZ4rj2AhVZ4WK9NrWBgcddoF1MzpTTqwoy
hAgZbfaJNYofEx97AS9oJKTBBB6RJOkupSGDx2WCFhMpjr4LGD9SKWmF1GBIQ2j8RI3D8VzQFSuH
0jVWuaBUcUVvgj5bedoeCJYRoM7AWayDnJ22x7TL7n4K3uZgnNjjBZ7hrUa2/PfgZfqn0tbZKzFK
9YGDbDyVodKngf0xXrSlf5v+Ubk12BKjWKB6dqsGxUkHlWL/igaj9jb8MISC/LKkF5Ae9W+78ES8
Gb222zn4dUswUtrbYrpzQEwR2xkCSz761JjuQhdXdLlAWACkkXtIipoqngxr5WNF7hbtFe2QHgqZ
E2E1SeZR1CUoJFomvn8/OzVUUZIGwDfNJtI84ZHrQa4OQ/OEe5lmHItp8UP1i7z0SWns0jjzPvBo
5Nsw7XL2tjqPaA4zEPrKD9bQIwWHYQNsNKnOGJcgZYPlZyqichnbQBiLiGx4s3aHInvsWd4WUdBZ
HhNPOnGGAnOytr1Jl44e+6Da9s5z4IcXkdK3zGKjgDkxh/cyIyeThCnNnJXH+oAZzIwST3XPtHcC
PinHkPrVONiTdHNeQfcnYE309JnDo7uE7K7vBdIMkho9ah0mh3Og2wN+leDkVcVyUVgJX6n4zZlY
S54tdWPFa1sriQ4aG98+mcKN4TjjTCZZ4iG2beAYiWmEx7kjh5WrLPhdpjjHVn1LuWWTymyXdP60
rrHjDERkERlpZiVf7ify4vVsTOclJalV0g+7EqERMqe2hJkX5aaHLpuMnzz0wm9XU1DV+w6VHYN7
SzGMU9+9kYRR4VuqzyBhGQhwIC8PeThYvJsJhJU7QpqgZUKXRIEs8/W8ZOPHjKXh3YRSdQYMZN7h
wjSe8MHZDNN2dp+UrtrQo1m8xagez0vhsxBPsz4w91Ui7PVUh9Uj/endw+JXwZMxN+ZnwDu5Iwpq
0sjdKmI9TRkeYzI/ZyllshulJSNZm94dx5/bUyzXd3vJquS4YOKPFh2kL/XYoNBTZnaFzzXdjFoQ
0DAkl9DWLEh1NOFY1bjOutEH6a/Hy2wKujk7cq03kujDHJRAPbIxbD4t6d/CzrVTs3xnWAg6XUAS
wb554E93rl3pMOYPtffa09sKOsBZHlGtjY0Ln2wtTPJY2HiWahOEabKHb0LOPrHaexX7w+aWg7ih
CNxf+OhHfr5Bi0Wb5NkxJNC7HR2iXIMvKU9NzOAJLr5CsunCDc1PwatutLNBkUfYzdwAJa0bitMi
8vHPPOWxfCKh5R9saTOx9jJ4IR7/wpVkE+Yd7PezGpbkspit36zTcTLYJvOndBP+5J4cxqpM2YSu
Ag67+67DYjoPjLeLZ3ynfncfyzl9AtM1FistKBMauZUuaxAeuCRjQYau8Efr0e80UfzKxk0yOqdm
SMSV/aKz9s1ZbYck13e5ZeiHSujhqBvf34E0yf4A+B7ugaE1F0y4Yj8xXLznHRHnzBtE80zcM0SN
k2m2Qda7KUVqai1kz6XTUWCnRGeIitZoU8oiFJTKIupUlR7KjGbFrOV5S+5PNfAkl1/L5PvP9Ol0
DpSJajjkVsDuqIzJ+pKFMp/pUmoPg291W50Y9SaNzWzfl4Vxbs1yvqeCbSHwC5yWtp5En0mvTs9m
GWenKk/6T2bNZlvxxLrSbJ9s2PTxIR+HhBJ3yzIfbQVU4Sb8loNjrymHv2aEt5+wXrM+y/P2zhY9
JUGZD4PFr8flp2rEcIY/y8lLB3azUeyaVsIxUGoYDTMUNyMKezwYi5lbn4AZwkPVLPVONIPzK8X4
wnLB08ek5I3GssoMntOiGO9TleoDdomOwDlXR05ec9t2hXll9E12FpFKeFc4xFlR0vp+soiv7Iai
7PZ94877G9uKNPLUUh0WZG9syMPNoFr1hLnU/XL61Br4vGWsR5xCrC1lYJS+OV/O9jI4F1PJ5c/g
aD9k1g3rK2bAbk3BhcGwHg+/6tuQDCxJfPhltwCiHDNn1QnpvPMlktQFlWPI9YU739UmbMyiANhO
wrHU+7l2nG0sCRF0zv+k7ryW5MayLPsr/QGDMmjxMmYN5drDQ4sXWEhorfH1s5BdNkVGZpGd/TRT
RSurTAbp7nDg3nPP2XttDlsLUBWxyXovWcJ0O05VdJE4yX52HMMwcDYG3Ty4dQamawW2z6jqbFYJ
PM0bTtTWASMA7zjplx0js+YiRZK4N8dG3ilCk92O1aScdLVU97hmDCBCc43SS0nIN7e6mdRBAlY3
lRgt5AUjT7kRwQ6+tUMz3yijwZ06MwYEfTII0jV+P02jTWxGDwkWoT1kdlSHRNajXoWt5kxqznKP
oaJywVKEq1K8oTmX1YG8FyKhPie1oR36xERMmAfYBaZM4bq0enMx6CEx99DK4EorumiftE33Viox
4cw9RQwamuyzUEWUVF0iPIbtqMIEUINz3acN7TkrvgG6nH6BREk4skH7nx25Efp9L++wkUF1Ifwx
ccMDbV9KBKfmRIURap0r4V53pEgVHsI8Md6jGkWo3YhWzmSRFdAQZijzQckUBTsgjWZR2Hddql9P
tESxqOXQttSQDPQa2tQWexUeyR7nseSVJp0Fqa+tXUb1BnWJfESB6ckGPJDiDali7oRGjt7aahag
XYg5sBEzFw9VPifPEfsbVqg8Vx4iHG0bzIwEcYdzeMoyI9gaGS4r1ObKaZKsdtdFQ8vJKTQSRvDj
SH9Nz9B/B3rF86tpgguOmiFPHiXzXR8wQJ3B0R+VRppumOKk2C0GJMZ85QetieQrpZ0nxg54CWZ2
nGt0sKytgWgaRArmMCSTtJf2BBNjFSzUZtxUjWncStqYPORWlvppV3JTj5XQ7kfZFGJvyiZ27kJL
Mjeo1K4mtAaDegSlhcq5fYmyYHA7ZsL7qadeY1w5sI20pblT6QHdzVVvvEQAgO+WsutuWxRZW0Uv
und1gliOW2TaVXMi8Ihnyuui1ZmPpmW0a3P0FhTEdoqm2RVqJYJ1OTX5rdq141bEzb2P4O6i/zaU
ye8sIu8NtK+7qU3H02TOWk2XUhm2JNfAGoXl7UEfYlQ9RWLykcEduE6FIHie89xyS1k1TzgMa4yf
S0pyJrvhlSB0EjrJQL3EesMpOk7iAfZPWWGDNWQzuE1lQLOEiFepQ4mobEiKobdRLwZ514MQJwmz
5t7YYFhG6FUM8F7RMIo4BAdK667ug12UROMZh0JJT2nAHqjhJ5j0WjpZeMRxQ6vTRFgzfknOD7p8
HoxQ9mvCLVXgKIoCDBVamluOPbcNlMUtbjSNYMbVhVsUCojBMA29FpvPEwP/yFf6Wb/AQQ3cSc6G
7TL38UCrvEw95kmQRnKFAdygpcZBsFgikJTRKS1QJ7t6kq0SgKQ8EBSUYXqWWe2zYZ6dCtH4w1LJ
tR+lRM3DjmI/6ahRBS9KJek6t0aCdPpGdQoyhLeQIoxrsVFDGBExXmzJDEGzKkN0yDJTewEZVTrq
EieeZenJCRSN5beSGu/6XE78JDDLK4Rv2a4sRP6GmIjG7WAwhcXBNHpjDPiBFVaYPrSUzFLucowQ
eEcTT+5768gERtyYUJj2erNYqlOq+gnp8EhbUpveNCJFAR7I3R1ziW0ZjcMFQZxxJjh2DXPAMOaF
qab7DRTcyo2FPN2L5Fi9KagKcSHKpbDVeLjuui4ZPyZzdezj8L5WIBg7WaJan0Yft5uu7/WHCY/8
UUmnyu0wdL+TEp/eBBh+ryAu8X2LanbUGwALOCizwjbY8v08kMJ75jjd5xCW4TX7AD70cWlP01C0
b6omqHueCu0rm6Bkm9Tu17Vk1u8Z3lkQRdCaXdFYM3h0UTUerFbAfRbiHgLwifJ/tcW0CK65xBkT
6jMhQygBQmFRD0LbFswXBk43o8Dzh8+3cNrFCv2e6ow5/hp7ixlBf6crWTzTfm4AOOqaN7TYIOfc
FE6z1A3nhBi4B0DcqKsAzUm2pMJQ63VZ5AjW8wCKwG9Rba+lAmfVS22W/OVFM8mH2iJ6vTMEAeM7
wzkYSeVyL7CBph7Y63GrllX0YWqrooUvLbZxhFvoICuoDYpQdn5Wdvk97p5x11uBdR+UsoElLelm
9MNgM+zKnHWnFQc6sXqn9V8cW6fOhuPbX6ERKj742YbhHa5zG/9dcAgMCXqVFJaM/hZtPTEC7wMZ
AwlGYugLjo0K0Jzy7gHJivkW9kLSEFka4SPX1glmuaQsMhUp1xU6LOKH63C8wRqJALMRhcqzCoPW
QjgxUVC6SD7DDpFOcsrZuhQF42umU3zCHDftYaCYh64W0n0VLTn9xtVBjIPttQ5NuGvgCsLKbA6y
nqgeAMyadVMH0Tyxyrra0pb7slKHqy7O620v6/UrQjXDB/vXa0iaWe1TVHrLUmovvDb6qghUMVY2
Obi3yrA+6YtqnLB9U8ehL/Vb+hlXGME65kCNpV7BncYN1MDFXkpRIpG9aDYTJieI4317qyeCeAQS
MYEuKembC/FknUaZmYxswLIgoF7OKP2BpRMewN2SJTuNg62tNRPPEab4F2Cv0DOWdgmBBgzKXWC1
LXHzeXoLkRvAjGYBSNKkwV9wODwoYFu/YKvz/IVGdJ7pIju6UfOImlr+wiA9IogAFJUttFV+0KU8
cU0k1g6or+yIUyIBn7veW9ZikTM65AvAdst4ncTFHJy+mpE8w6dKDzJvZaNOYu9bsaU8cPRvbPwL
wnYSpzu07MutWdQq9PO+9YuhqE9FijNP18beb5oE99F6Wtoh9Jjxn4FmpAwZnBAX7RkeSD/y2zMw
pKR5NjQUbZ7ayP1zhLrXjmtBfJKzFkpY0aGDmswJmm9tFE99G9yW/VoH1dJ8ItEeD0bcyuzeEEC2
PGxg2YTCaFNH7+YI04okLG+Gkd63Ylp6gjJJkd/pvXAN/Vs4lWVbPQ6K1H4mQqF+ROn6puuhBdxV
ioEvFigRZjhoDh1ndIcVaUZzhZAyL5iUSW0ETCAHL5T88bkhXla07+diO7Gmb0FyCSdEPaA9Q5pB
bMRwBGa51F9Q+AeY2NCFknfJ6GVo8k2JX8YPJ6E8d7WebZKk708t7bHzgC56cpVRBPQXcC6mMVGr
LS2lEb+UKdbVpcVIg/k1N1tWbF3aD5pSlja4zfy2U9LwOUrLbj/V3eDyRBQ32WBYHwaIILwxTKOO
EJiwoTQVIXhGnCoTkJXM5M/XMmUBU6IrfCbyJs05YLKVMjOrpMdwtZujacreTHncApIKuAglEEB/
mocAKmckKseKQWSxFQvq/oRAgNGZ1mXOp0I1d11vQLKQJ6X+6KMcXSSAwhHluTr27CKjkWyXqQ1d
QZLCGONug/KI06S1zTkQYqAVppu4huiBeU7hqw4EUEcJEie7YezPdLCEwKMm1I6e0UvoS+iQsNM2
YfNkcF0k2lkIKsUAXRwdQCXXbbOKCS5RiknP98uUS19VnGaPoxgYTpmokunFYSqgFGDm9akbGIBs
jqv1aZwy86IwR5HcVIj7g1WlivxEaxDLrm6StDUn8sinSHWyw2nfrrNutHiJhIwVd3cMUIN0oN1M
RjouDdZX6pc6GC5zq3MjNIN0p3Cg9dti0O9DpMq2hL3goElpvq8oIP0xjChcK/aUc1XD3bJiVWCY
u8TawKDNzGRbLcvxUabdvNjAWuYMYIcRoyEJGNJJo5LcZVMR4Nem4zZ4vd7C5kxl+SiHUgZ8GzQR
Yod0vE4HjES9PrYfOF9oZCXmgkwFSMEXJnbdGwpJvwP7LDp1E/VXg2ax0Q9BZG6J/ZCOOh0o3FPd
0N+NSqtv5KGJzvloZa9QimIuTWpF6JHyBWGjOlxPUT3wTZc181K5L/xkaEFYoy7rrrtw0TMbV8Pi
igy10MXEzbTBvCG6JcLtZY9TiCzAjt5lK2jcEHkI4sPWTHZgKEElVMCAeyOUjOU2qtoOJ1scYZQu
BOGrbUrrSux68UsM+MFMFruPPKX/HCgCWsW550nn7dCZESvzDMxO2UGaLf3eaDEdzaG2vJhTVF1y
6BA2qjLhY6S/67VizxS2U6qJRX/MbsAH6M9LLACWKoPoGbZrhGEkJdAQuvlJ4Tt6rmldojC1Jgmd
S9AxLhtn8xBWFd3DOpMuBI2smME+V/ZLFvUPidEpG74D8m8j8DIiInPMv/D2kc3qDXU4yfGtTVba
uhVW2laJEH6zScxvHPpox0RVll9gpqXvmVKoLAa4+V4WxeBwGxAjYS9DzMCzBzs8j+l0r6s0UMJY
QreuGbBuVLoyqRJ/AcfyF72764+mQMaxxbFK3yjMMUOBA06evDCzjT+sACISYS/mKdGDkL6AyFkk
7WtEin3ArBlR+B+QwOSxhQIHkZ9DF1i5Hgs8N0qqPdSNzpzP6CqGvfIw7S2UkTj8hBq1hZKrq42t
rXdzWHMppGbSnxscfKwBQYYuawwTAJSk0Rwp07CVY4kZ7cJE8bOEybibgM0de8mMdpzg5BSlpNzP
fLc1ULmEvwHTIvIDVCDIzgURJD0i6CkDZEwe9UEIM6o8MM6dX6lyxlhei18aI1xukQWGt/0MXBRK
qXSca12AikbKyIxeed8nckHItjVBk08ZmVPdgNrvoylCR6cb/R3WPoPIhSw/kG1Ng6hvJOIn02Xe
y2bTgYI10dFpSKmDSqYHZRmypyPYv6RBJVyAwRRbK06tj0TKqrMSYy6mnCt3Y6gqPupz4OLB0O9p
HJTnElzCg2SmluQkamdttVYHwlQM2UOFPvo+gmVxNVULOyJEV8vXMRfTae8F6dUEXLJVFSvwkV+K
T7PGMaWTURQx1wEOkBVkftpSpMs42BNUE43saoba3uZV0p85EuCXD3tkUrIK1HfMNQ5CSepFMPFP
EIfz10wTY69faGfZcpOoPgOdfD/odXlNRQw3J0rDo27GnGBbo0QQiqLgpsIuQfecSGYo64giCY2o
4OzXuqydQwWanLvAWBpd02qLV+oF+KndKLDwZdJg3mUi1KqtqVf0TxtBADWRlNIWXJouMubQ0Icp
ndViCjDGI/NFhhVCq2YMYzQMz09tMUKNaUa1JFGVQ3iyiSQW3F3F+kqlV63Cp3wS2cT1oGUoL0VN
C1RPkV4RtPUPE60BZtKGcoj6onzHPt/7MmAWKCh9XlOdwwaBPoDOT7UNxQTXN0eJYfqdKWQr87Hp
OOW2+cjoXaMMQpIn9C6Mk/TW6poQ+onUBXzOspjpJbZC8KpNusil6RaRg1qtjpabzHpDFdOw9sLP
CM+lwlkR2LXMTxSpip51aFo0Z4JWpXel2gQSUkXLeu+CeUAjDp0kOjQDGqktbmPgy0rBArbG7cD8
s2BuYrnQ18lZMCvm45AoFcnubV1MW+aowabMUis8rHpC7cnqIhblajFxliUiJPp2bQLgkRSWEig5
hKN24PScMuan/9PgLeD2E7wiMfPPtImi5IaZR3nVNXk2vqtwaWBjimHBEChLpk/0LE3m9lbXVl6W
NmjjktXFyFy24V1HpWS8TyhcoJghYqExFJu54tRoRgDOlUUGZ3A0bgShF5FeUtV6nSGVNbZEQwXB
YoaNtCkZMjBZI57KASSibrm8jC5FBmmF1VbhbiIACQ+u3svHpY6j97GbW9UtRiwOBJQ0+6ae82vO
TPTQdZzDDmV6+VgYZrIcmG5UN02VJR8LdKUNDMbmYi6AfdCsb6kRUB7ODadDWw2UbjeCwvbpSbCd
mUzzUNjOU39WKjV7UjEMdNvWVEY0d53A3AcSH0Ky1swrMAvM0RZfyHGq2iDlOEGm+kATHQmqzTCT
nhqOyuQ4Kjpi8QCgw6GIiuSGc33tIhzVd0VDmIOvBjJiJEVVXmlUKG6fTbOn1LyFEADOwUDb9bjA
dOT0oNMIrydh2KtVan0VPZGXHVpUHAtreIZhyskGKLjxGNKeYEVIzeyrF/P8mQBGg2iRpOffZuqk
eH1qtTXLSi2fxNLk/ExQdmbjQUT0pKQZGyWtChmtYancMCo2btf512Wk3ekoQtaRKlDO06OZx+p5
0s2FBy8srmm/JfuxrORNEMn9Ps4ieYs4pGL+Jk33M+1YmDNzs5dTg6mtUYi+qtP1mMKUqksxU841
IXYGKyxm12oXZbIpbgzTq7XZuiV4IGWGW9OQKZC2WxXVPWiMimO+grQnFK4sIVXggxbjA8dds8Ny
Xic7vWtlR6i17t7UAdMSi1V3O3pEkm/RLdCRnq3Svlq2xj1kOfI/MjHrfSZdo4c7fqZLquj3waLN
pZvioThnYJLu+1yl3cMbYpAgTMkAYyND9Y5oSHY7nEPwFUb1JONHwWObKtwSJuOuqJuU2TWmXnuH
49JeYTGnXJTC1txLdRTygOV9Bk4+n4rqqjcnVfNkiVAlxuXZIHh/SEf+lormrsz59d10+aPn8n9v
Psvza/7Zfv+h/wedmZJGBOC/d2WeXt9fy/+4/U+CIz8LABDzKkz548/8U0KD5kUX8VdauiIpqqEj
lPmnhIbf0RTF0NHQiERYKrzOvyQ0SFtEZpirY5No2H+ZMlHXSHg1VVFSEOXo8PD+loRmTfz7LqAx
VpLuz1bMMJ1MDjL1cDAG1Qusc1oq9wyKxnBtPV4CbpExeMRyNB664phayvMP1+jyXy/wY3jxH/GU
f/W66/v5wQKKqbvtGEcMSEb8hQg96VYc0aKH9xLHFxHj5ZXWNa9BVrlYWSgupq1R7kkY69WbGssT
PwAk3tGXz7WO7bPCs2awiPrVSEofZrYtg7qNmT6zdVIIHdaIqnl6+/V7R3b5by4a38qPb96w+iFP
wmg4pPFuEj8T7S2LX6joVE56Cf1Lkkiq90L6Mqbz8C4xDwrdZbyIyWxb09maL6PVOEZ2Fp7jN/5p
7WWUC5yJoyQfT52AuPmW1klqDYgOfaTqw6pQcpBxe9O+fKm/UqY+CYzEHa2XbXEqXlqO5LbqQy/3
mw2JMZ7msm55vTe5i4vu/0hvxw498onc2BGcxE294kqw3ww7t1svSO3omBzlGVOVVwaPpMk7hkzd
c4cGfVrNhrtAetarM2YPOobgIAzlPkU0O4remD1aE566FpwypqQZUmAPBfcKgY4ZUi26c7Z/oaFZ
7mkTazHKELu+QXUBV0On3VXyy9da2LXBuWNCQGoRehBE/Kj8YSqXgWPo26y54wWHwu4amFWt7kD0
T4B6QKqCmNA91MU+nbeKtpWqrR5tJXU7DZe6vzJD1r2NOOyU4UMvZ1cW7J4TLhFRa0oUVLj5JhoD
UI1OSTtoC/uueovc/h5ksZZyYDyR0whq284xMliudgOiDBdW5U2V0z0I6mnddLvZVZsrax0s+9K+
jBgeg5Cix4ThQcdFhqXqVX0X3/vVb+EUIDB0+NVtwgZHvBFTVQAUN5NB/h3JA1gf3hl8mm9qlD0X
m5YL2+o7gdLsNn6a5M6vLelxXJXp4bkNNnN7x6zJYbKAwbJ2A4DpKV+7cMLAJJUHCE6w2V71dQtw
mk2muVynyJsMeLuEP9kKBi1GaMYBfr/ysPA/lkfBlFOu7+L5oadOUdKzru8764FSufZln2P1DiX+
Pru3tvJe8y1f80WPkpeQCHWTvhXxb8JfV/XgXy5L39JXJ7qnUWda/UG4zS7Bvt5L2+hKOWsnZV+c
p3OxL07SJT/8+oGW1izZv1qMvmUhU/QTwpzyasWxf6jPzWW6LV9g2m40Lzk35/x5vi285mSey//h
KxrfHPCEE8L9jcz+IF2J+2CvPyy7ehNdpSf9aF5p++wsHvWt/GielbvffEaUTH/9KY1vSboDaXHS
JCFFUq5QDwBZBbdIVSc9Wud4j513n92hMY/wWz7Me2lXb3Vv8dMtj8C+8fs9/87ncLRr98XReic+
5thcuqvKR0hyweapZcRsbOmlQN+ig4JVZyEJxq1RpY++DA5MZvJFk9iJRSy4jgGxOfc4NzIxKXF2
nywG5m+Uf+N1PGHax3pl17PLTBIHkAdp1GCw4xzPpX8N8nmCgDTvsItoT9VR3oBJqadjNzAT5Bjv
V91GIwoPFcnZGg9Be4R5QdOKsdH8NRfIkOz2IZ35hyl3FjzstF2/MMjTkaKXcY2wHW1eYZuv9U19
tg537QaHNsdoWJH0ktMT9Tp0cCQdTw2WuguJT0zWBBtnac9L7niBK/QSlJAeQwnTrXDUJ3Qj4V5D
OHUNNCmhb8qbOt/39afF6ltWX9ZT2r5n1XOnPMjFVyjuGmNrJtvpXT6NB+EZNZYG3Bq/2CYHLB1u
ewIyP8U3sux28VdLMmLmNu/h2/I8GvhsaMvY+dt0Ea+RArJoHab0ZegdfD0NB0edLBUOARDg7SBD
G77+n6rzuCHaL4OQkvf4DNtxG27rB8b+lrruI4rDl2Rt28N8gFE7Puo34o14ne2iO+Wp91IbOA+P
ZHZCHO7Qynno3A+6+a7uQ4q9si5cfQlQQuRbKOZqZ+BekbFC00e0u53iZn66KbbaqfHw4zuLL1+v
IiTH9Eh39dIzEBHRqY6Qpn1ahV/R5RC69HSd2OWLsjkQ2olj7LKn2oPs+kCnchVSuMzGVG88sent
DC/wmb7u+YjVDiUrhDlufpedG4X643wlncOXNsVffB2SyzM/oDq0w7siIh8uw3fLCLJ4Ez+tQ31T
PTfP3AQ1v1JPTTbN4jbtFqSj6nF7al6T25oTfok+UdXxfXbQgb+bww5eT3dHarATXQGWtMt7cPn8
Uf4CvXAYyUg34nxr0gq/Fi/myFZ6o5m+ciPuhOvmNTlr1/WTdD1fQV3zWKE95Sh7uPic2e3sxF3s
O90hq+BGeDJ87bheTMGJnGD/0u0sfpozrlO4hR/56QkLk/1MyIDf3+l+t4m8eVv7z5PzPnlIMo/p
R8KQ47l7jS/ZObjtn4bGmfhIaFAu6R6i4vq3QWTdL3v2LBcGGySDV0QLHc48cmdrl4Z1i3DrjSSd
wgVsqdsqZkILjD06XjZ+sWYyT3lh6/MN993EHgx1TKWasy3b8gt/OPC0qR+MS8sncc21OZgM16kU
8fQtDodi3W9vq5MOe23egKzMXWFTHnkSl00O9dOrIlKBjqTAnsPrWHgoX8gsOw7QS4m+yt3xayRy
2drN3PgyCZebVvFFknoVf7J8iD9a66QvcBu3yKT8hGpJ30mP0qOyVT2MxJptbrJ2h173vOz6c32G
cfUgHJbLeD28y5oNkg1naVO7PJHtzHDMx0HHaCB55xxJL0G36ckBliyiTU0qXraLRYeecMxUAmFB
euiZTfVuO11ryrZpD0t3kQmbpb2P9AnpDP5CeSE558z5fdlMkjdO++qxuE0P4aE7timz2AdZeq6M
Nyt90YVH4ylc0udWNLYMKYOYpCeyN9u7cP4iP6lIvOQ+u0aTc9cyUQIy6mFZRE4qo6rkfWyT04Ra
5c3CZqib3kxngiQbHL4fwtNwR9bN45DB7yjr+qWU26NBW7KSgebJa44JXzxdrc/803w2buSLeJmv
cpT4PfUeXY337jV87m6G6/CpZto8dhtRxwU61QRGuCCTulL2+rreZp0TxC9htsFeRXPBJvesixyA
iWqzi1Lw1G5MCdXcgHRzulvzs/uA40jVHDdOOhz7c3elPuu3FDn9/KQK+o6YWLud5J2EEmwVW01k
VrzG8dUwbMJhZ8nEH/vqTflBnMZQbHVGPLfmgzi8pe3HLO2Ep/yhe1KvEZ8JONxqevsUt7DqrDcw
p4qB780e1+Dc3Kki8j8fFvAJhR/j8Kq5hlSfAAaNYTpWlMKhHp6s9gN1jYaRpXKrETIjgL1ddF9l
RL0iIeoe0aCe6LEvMy0fR2CR1Zw63ujWTS75RXBQukst+ZVyhSCSk1FzoHpmsKkf0dJd1beBj+op
eiDStW/Q3jmr4X5V2rgDDsyKUo+xAjoI2oFuSIbScKBPQVzVqHrTcL/k3GH0xJ/Z3fhowVF1revg
PfxAQ66RakG6+WXOn+nn2VGPN9sR5t2gAmWhxnWpMjESibRNJFthgVDs/JNJVNRuNOlmsa617oC8
mnWO7zT5GrBPXORjh5rZlqtt1GCxPmTBMVffLIgMHAA1lJ97znZSc488lmYe8TjjNu2cbLJz4HrM
HktXk1AVHabsTYKrqctsz+QjFroTpQ853XJ9IsH4jm3ToIDpfOFqfmBtvMaH3PLUCwelP2v9Ob1G
DniTvmpX1ZNSvmRPkGrLx/i2vFJo0oBl6R4YB5a71p1upJcLa5LXOdV97Ja1V9WctMhDjGD/gcdG
TsfuFDpABeF5wQw3MX+XCkz40Z2lR0Bkh1CSbHEYHHE3s+tt0CNf6EZn83Z+C8tr+VYD1wlRG9iw
PRZ3/S3pvzp0kkfpJN7VF5nNbHEY8nPqmAhxm+3penxXZpYJm5uujj3ca8gPGqf3uSHT99LTjgkA
yEfjzvTbS4YQZwPCMuCY0NnpbfeCXzgWfUHGQw9E6K6pDrHqwDoxcq8HJLNNtrlbv6m0+O6xnZiH
/ra4zj4Fcl5O3OFMZ0vqMEKB3+Kv5AjgmvEIYav30RFZ/Rn6hoA6V4MBsUXtv3zUjxY1GfqOai1s
ZJlEVhKJyL62wUs0vnjD12zC6xad/xWDt0nKIB3wvCajTaaLLfbKVjeTa+GJuDwgATY7QEpEm2v1
5Hqck/aEyNIO9g3HpbZ9kCeXrOPKH4UB3l3hrYBjcZUsCrYqPEv1a59l3tjnJxSVHsdpS3oik8Sb
yq8/yu+/1Rb774HLzq8AJb/K/w8aYwrHpX/fF7ulRAKt8h+7lpjBj58MZusf/GdzzBD/AZEM95gu
ShqDoP/bG9O0f2iSrKiqQvOMBJJ/2csEDeMZLSt6ZpoqSYoBy+yf9jJBkv8ByEzht3RF1i1RVf5W
c2zt5/zrXAhFzUBwb6qaIsuSpWIv4vd/aFbJWac2GUmMl3ICHkSnDvl6kFk7RbWEfYkaxEN6Ijni
YKJbK4fOG5G0X4qpSJ7IVPv84fL9RctM4nP96d2Ykmla9AoNusrf3o2RQ8hXrSG5pF1lPAVqibM2
16YMK1AWfI5zBsZiSHLAxxNPkqYZ4bVY6zwzTaUAjShQj2+AeUl3yZxhc6tUyEx0xxLkpGt6zfuv
3678c2fxvy6eZakEOeiyoinWt6Mupjhyd+WZilLsLAQDw4g9Yijh3ZOSKlzMOapMjnoUZfhfhxvG
5fDUySB7Aw0hn0WcFfdDZU532qQsqM7LrPnMojLYCJMeXM+yRQZ4MMTvGoa/+7lNKwS10w2OK+Hh
1x9k7YR+vwksy1jvTiQOhrVC7X64CSQ4xhjYm/iiy2OyM0OVQ4emSf6vX2X9W769CrerTPKBrBn8
+taPFYE7ErI8xZe8EVIXHtjoVFNdHxqQsPavX4pH588vZSqqzj2tyJax/v4PHwg7mlWZZBpc0NB8
AanmLBbIp1agdG8s7f7XL/ZXnwvHp4Lomna2bH7r95r4HxSzUeMLydjqISyZ72uoZC6Toue/aRr9
xRcF3BA/qGrJskXn5ufPJatWnC9Lk1zIyYz9UVVQgM/16P76A/3lq2gwMFRdl/i2vn2gGX96zPA2
uWQYBnx+gt3CZIf7u6+iGfjDJIiNsmnp8roW/PAdyZI+BtMiJRcWJdAyPXiXgHC933wWab0kP991
GouchKVudezqxreGdjepcVxEKbfCosNtlRHHCAkErhiLFY49LmAty+CozMlbwIvaSlZOp19/0p97
b+syoZmyJOPhVWVGIeuk48dPmmjFCoFKk8sYyV99lTQbRR44oZKaC2+ZafiA9N3t4Aj85on78xep
mQpXWWN5N022mp9f2MzwHWSymVxwdoRA27LeTku8Mb/+eH9+2DRTA4UJTEbDrGx8u13MzpT5T5xc
xNqCIzBoryQkPgqcYfAl/eYB+KtLyVaJ5VqSmSatru8fL+WQmBGT7Cq5dE0meQ0CdG8pRAEvBLkg
ymQBsofGZGe5Xv7uRvrz3kQwFzgBVhNZY1z17X4dIiysY9BmF3N6AT14UmcFRT2kgEREfS/cJVij
SYdzkL+5liEic7uN5uS1kXJaAXQAU04P/cevL/2fv2AduATB7TI1AlXGt0uvD3Uka+USXawM+bgl
JNYNOUbN5tevIq0t6Z+fIQZ47MiGpq5ftfjtPmLQL5tlHyXrjpa6sWKlzsjkfztaRFniPDS2xiQk
zzqCAU/VZWtLiHOLZKmcnF+/kz9//bqBb4NbWmKtlb7TVUcJGEowJAmIFindVpXSeWmHeiSD872C
Fzmm4Xm4gTAS/eaV/3yT88oaT7IkAp+1vi/yuSIBY5+48aYI/Gc5xyqwoxL/aG5pV0WciL+55j93
stc1QzeZfFIbrpcds8rPN7ostUiWQj5pPHTx3aKMa0d7Aspho9PF4q7K6PgdgI/5TshWfngQLr/5
yH/1tVOFgqKR2exVdoOf30M1w5tTuzwBbCJZnMlbbK/ULLiSEQYMZHTu+qDpbpPJiLEWEC0K/pC9
T4mq38wSvo1S16thitCDgTRo6/q5jqt/fOz7SkLrOecd3XiQX6vFiNNtmcigQfoBUIyXCDnTuRHl
/UEQGk/HLFvbdYOiAhcLsBk68sJwUYOsCJgD5ineiT5BdwC8kIO52U6IT0COxRb5EIFJ4FshP5dF
FAH3CHEioivonhgjTzc5xOjegcNVHOsJaKYxSc1NnhHfRX+rnRH+hlXzVfVzr//tZZbKmNti/S+P
vPjt24gtIJlEcrSXUhhkp4VBgn6DEy7RGhbgo1i5/fWz9ueyhgKAEYshSyawK/nbNVf+D2fnsew2
zm7RJ2IVCTBOFU+0qXY47Z6wHJkjmJ/+LvpOLEollf+BR3Y3BCJ9YQend+2kHpUv8WcDCA6LGE4h
5OhStw63h7q8xhiK68vVUeMA2Lba7EZX1RN+YMqPeZCfwKJQTUp0+38ZxUaTA+4P9Pn1a1jD5gJO
qzEhXbJjxupNM9P+fxnEcWyPfE8u+d75TgVoHNm9RIGxA5mPkkOICpg3x7u//mCSTSAtd3l09XVQ
M2l1JaykbX3Ab6hu9cG3NJL33vUrqyKJWwwidfRRuPnPp+JObQSCLe58PJbUvh17vMGQ87g9k8tX
1UVGhUPtEj6Tgawi2pY33mudqfMTr8keQwvXBg0nmsfEpnI3z5I21oCb+u1Br81sSa4Rd2GNvCUn
//M6gdliSQcGjg/2j7aXhSFN7mbJnaldOUAWd5VDskNgdLGr88JoLPjrjY+QwLT16kSjPW3rFIpg
Rd2ekLGckPMX2sWDwiSTJ2IHb7PORHE+7eU8Nn5Sou4d4+6x75KREmrnBK+BaL0XFCJHNJwhfZbY
fVPFrOWHDO+Xvd07I8z0Vj7d/k1Xpm8TLpEdS8T8uLHOPzLuM3ZbDUVLqGaN+A7N2gZY+CIoA7jg
9lDGlbHIJVzeZh4rIX/32v/IJVqguJneWK2fYmbzWZsaAHEqNBFgAn55jMqCOireMQO1YN0ArTEM
+AgFYWIJHFVAcO/sHu2Tw+QWb+jY0e6ovTIv9rd/5ZVdx0surd8FFxuNwvMPkmN5UY0NIoK5Q8HO
S93qETnf7s5nv7YVzoZZbQXHqUROFaHzjSZyKVvL8L0ZQR6GRQUFWhPtYwgY0a9ggL13dKRTzXDQ
jgn2cdvECMctItzOnZmL5dZbbU/PJGd1OQ7LY778/R/rU8CcCib40z4CQNUL6jf1RjaVg4Va0A/f
bSO26oVvhfqMVmto6Hpm0fgUgnB7UX2LzAJCXLDHJzeqaDQ6gL632DBguDd4i3ZhCxkcETsb1lhk
aSBTUBE2qC73WuXb8K7iO/eHvHLcKJcYtumS0C0P1/l83GIew7D0Oj+upcJOpkEefJLGthhsl5qy
VW5yO/mZONSgAoW4RtA+DTRhkVKA44LQ7ITDFNgwR+2aCrilnATVI2zSwByK/seA1coOEzVrGylm
irvirwgCiu8iRnIoESB7KYKxeMQOzju6i9sJrC/1qAl6UyMqA7vea4Y7z9rlAeO+NMk1BMUbcvXl
g/yxgJUOObeIdJBeGgqpUes1bzbugJsU28/T3x4TTzf4pp4DkpC66epFALzb447lDL7WTPIILfRn
nfbGw/8wiKNjv7X8cdZnUUP/t4mKdvQptQ0wfSJnS4lP3LmX7IttT8ELOCS3koVfHuYSZ18N2G45
EyiMfp+on3HrPiXOcNDbGsvftpZ3NuW1JYKhxDAWWEcKxOeDBbA007zEp1tMyA7UM+jDPNUpgmp1
duc8r7BLSzzu4XGxFD6X0XBgPx8L+/ckmKx08psQy2YvdONHLOMA1qFAs+sLrX7yplR9NWLo4sAJ
evvZHdwRnIkqFariQw5YAiNZ6VH/CHNxbJ10+JVIF5DLX68zyuwOurKEMK6+TmEGhbabzivs4/0K
j6mDFobHUn5nlCuZEqUBUmSJSAOxzLq0WedCc3KD78EDp3/0VIqJnZGaDXgSuwGa0Th685CEZd/h
QKWMr2GXhlAbwcN/CDr8ZO6EA1f2HVU511gKTjy+6zKhFYaykXFF836Oja+YNdFdE07iFw4WhvDz
6jv7/EqRzTsbcLXRYz2BLFUzYOtWwftp9rJjY0I8yjIbU6eYWv2APtW/hT7pH9osA2E1jtmdSV/Z
/wRZVLqQuEHhdOmZ/HlF4ZVqqyQfZ792RH2csZreFIPW7gq8FO7M9+pQ7Ceqlia7Z33UOozkUviy
ABbsmVKIV7tb2fXDAddtdWcoQ/Czz59OPi0nzF76Iks14HxaWezSBhqsmbKTCyeP8vPOxC3hOU0b
90GLgDZ7eQEgA9Pu/exhYtXLJt4mllZ9DBp0wm+fp8uyBL/GJdaiOgxqW5fnv0ZDCKWY0m72Jy6H
jTJ661OJ2Ts+V4XCLthVGxG0054ZfW+aXrsT21z77qZh2hYcT96gdZgHw9pCkVmffTFn/7ah7ezG
vPysZNLc2UtXOjuUG/4YafXVcdisMenWAGLaU/aKHpVnHAyhKpqwRtu+n02bVjy2wgusRSrDRzVR
UIuocvs4t7jwbPATbD6GSJOhea9bOIJ6fYPnPeIcKAkXooEo2CPH7GS1ob9wQgHQIGSQvBR1CXIC
n+KwvjOny0sbTyQ+PMmITl4i160+y4lGtHw16TduWh+CuNKOXqSQOzbhtO/cAZr+ztOhZ23kKMoT
RCL9bUpLHZ567QYpfM3FxDP2nF9B2mg6D9mgfUi13vh8e4+Zqx0vXNt1aG5CJ7B4XPRlF/wRa6AP
AVsU8jdKLIuihiFnnDfwQfzbURxKAXhJCcaz2NDnoww27JK2bTrKG8k/fY2LHYjnDMDx7WHWVzHV
M1JMmkMYMfI8eKth8qbN3bppBl/kufMSktBuqjH1PmlYLj5q9tR9uD3e72bCn/eFNByCJvqnhNr0
O9zVgJjdI3elMt0Paul8b1NMhzY1FCYQ4nnfh0itOHQASsLsfsv/A4uJMJPwyGOC/x9Kprq5bVQI
fq3vo/jNqTuFxk9SeKiHGAqWKI7JaH7lBE85SNcI6EoeZ0QZtR0DNNRNIGAS9XxM7jv1rWmM8FV1
lfMcDRrIrDKydCQe515f0CMB9bXYaBRSN2VjmZtExUDBKpEquOWN1ft5VzUj4ngm+BnkPz3En63I
KneRJavXWHMb4JHUcb7f/oQrFDG3LIUBS3ctl9auuSSV51uj6wwopoXqfC82YFqTL88P3uDq78z6
uxZJ7ZMFU/bLbCY26Me4BkXZZeWOrgWWF7mZeE+oKlQ/cJ3kP05nFNJ3ObICoFLTUnubkLMDXjU4
+lPUTKp6MRw5P8b4yeM91ZrttyiCtnJ0HMiyLC8rA6898qG8NR+jDNe7bYil87abm1THv6it5GuX
SGvcBG3ePuVdK4sN5rpgX90pjdnUnhbW+0725mekStE5C4HoH/PUAtRSwaqv9zaSAq/RXEtwwuWk
Plcz+ofbsqFKsqUKj6gn2vkA1Aa3s070ASvMyZAYfZqs1qy579HhmIe2gIjhTTMC/a3TzM/4EGbi
SfRm+0lAU8m2fac6dxs2dRIBe8yDVw0PnBMevzPYmFD/jx0Gx1CPOqNBUD7Q9e3k1PCVyfYGd4ts
aYlYPoydkK0Wlo+F6MuPcZpiCjIOWDttYRKm4x4jAXQIRrNC7BmJxAfcpxogN0XQfBYmKQw4vQjS
ej5LzDYXU0Qu58Y93t5A6wts2T9YylH9I12y9XU7XU15jCu56Hy9s9u9UVBtrOhNHv56FCpmtGdJ
X2w6M8uv+OOahGFvibIoiMFN2NpS4lacpda9xO8itGMyDGMzIYfaKWrH58OgYJ53gdZNfqbUIreN
L2hK+XGbyHk4Ts741SoNwHmT1PfoVtIO8oBT3Z7pkk2fX2mcRV4/Gpi0Xqh5nv+ESFTBpA1BR//U
MDAiHb7DAl4EckEYZ6EFFTtxDo43/bw97AUaZZk6NwG5A1E0oeVq3LLtHam5iGGaqgtb0G+aesv5
DJT6oSX/grDe//KIQtJt4sw2eo0Gyvzz7PlAoxECz7PPSJyCE+sIDveTMTWgvmCfQa1pRXanRXL1
G9GX4t4iBwRmcf6NEPSAbtuZPT7zvb4JzSo+5sbgbVOqOdsUQ6vdWHmLtTOudrc/05Xdzk1Jg5lX
m9agsao36VaBZBGMTr8bjGw76AmpHSXcO6OsA0/WglqiTu/Do8RHOHw+v8JAZqTWtcEf0Nt70PsZ
SpAbo2G5yQmqvrRYcbibYqqjX23cwQwI6mC6V/ZZ1nu1DzloNB8BJsFcXBdBkr7LmmzSSOcHd34w
Rg8lYAzoTxbKpV7WBB/RnREfb3/di3LeMnHCXQr9dCyEu2556ja9pT40Jj9GrcbM2g1R3DvSx4+C
bv5U60j+VV/7zNylbutXXO2ZIbYZkip3fseVZeZ30HPXKZksNd3zBWjrBqZ0GJLzjO346EbCxKbB
w6oJ+NimlDgIjALCi6iMak9y0GwLa0KIZdKwk+oCDKYKYSAPa8r9nR+2BDSrVSHTZeMtFxRZ72r/
ZY0VGyVyQL7bI/fglNEvV6PkUido3ynB1QiDGZ2RPky/ZontHuYSs4e2IIC9/UOu7A5OAUiPZaG4
zlcfyCuDutSWpDscOrHRx6J7j4GuvtMt0N+QL8Zdhbjy4+1BfwMeVrNfwkoCZur/yxE5XxbbypJK
oiAFZjafj4HdB4DVMbccZi14BCqGRAamg7WB9Kqp4XDUJBkfg27BzoSFdiLLco5dgbahitL6BYmj
CYoJWrSAjDSk/NAS6vFv/4570fCInAy+Kb0LVr83zKdeNz8jwBXtuZXJHFj5DY+y9izaYNj28zCg
PwfqeipwUuE40WJBiJOGYrYzikm+mnFfvNz+Gutgm7NCT2xpJvFFrIsMR2FKlPSZMfuYf6u920OO
8qomR9PTG7eJmMw7D9M6H13Gg6VsGrbBQ/EbwfnnE1y3tOgRmGTriW7w0WQCjZ5GLTabTXm8PbUr
x49olJKzjvcINedVTKqFWEJ0CFL4aEbaiONH5hEPtHs54rVRKGrTXMYN10Z253w3xQAok9LqdV9Z
RLTIlDoPPU7Sdz7bRU1j+W42YfYCiaXZ+ruc9kfogmMLYbuKDD9AaqUHMbMEfZKg+tSj2f4lRNQT
qi4+K0/w/KN/ShzGctDTllMftNTUsZ4vG+1eJ/La3H/XgmkKWrRnViepwg1MIpyv+yjHAiZJmwkT
IWqWt9fxSlCxdB6JY6jOQX1fl6lKy02Q4CqEny6CNmXvhajf63mMfALSsp/RHIveqOBieRWEYe0n
vexI0dLYIQCfVfwfLUQzfrC6vPhmu5F6J8fMQb/CHgyYWiZW13eutcvPwu/1aFotmaxJ7+p8SyS4
zeQAVylxIBoOmddyUWHq2zvP++XJpegPOs8wSflNgrzzUUj03RntH+EjwjlsOxlFJFuyfZlVBkt7
mBHfuL0OVwekMLy85OBJ1ueJpy6cJzUL3w5cXCGQYQMYH8M7IrXcjjGs6Nvj/Q6Dzi9qZvjHgKvt
RYnAKOpOCr+AxxA6MQqKcn6KTeclqeL4YAyl+9BrLaqs3gDpUsXmkYJNuuu6sv6HekiBPcIwPZWq
/jqmboL6uFzEXGbtAPHg9m+9vNb4qS51vgUTjsv2KpYs8E0E5cJPVVoX73heIXADnMSxuE3vDHV1
Gf4YanWteUQ8MyLHwvfMvN3RL6DClMGtsYcpQh0muRdGXtvNnG7ECMEb6JTHz/dZaE4JyVkufBmb
4WMY68xqKoc7s7oMBX6fbFYAmWPdtle7OaimchxQvfNtC2WlKqgdv7BT7HOJSRZBQ2cPmsx7u71q
lxkAPRlOD0IcRKmA1c6nVuhG7+VuKv12lvZ2aDMEjiz3Iz1u+0Xp+DnQT52/BrHm3Lkhrq2h4+Cf
4y0QRKCN5wNLW0ycsET6o1VhLx4hHED/eX5n5hlt7kl0/8N4LhfSIjjCJl3XB7sK1wcRjtLXkOXd
DJYWvzpeU23zCPGIkorwndTqynFgu5BzCBJtstBVRY2ad4yoUT77JDkEcXjIHt1O/kwQj74z0pXd
Ca4RpLJp64y3LhYGcT8OsdXMfoJ5y7GInFdwsPfAdFemAxjYZaUYhG7VarkKOZouUryz33VZ/UBM
hmiZoEMTlE14Zz5Xdga9GDDXpA2LeOLqtHlebiC0qc2slCvet8g6v6apnR+ybjKOlAKzO+fu6niL
hZMjCGCci6lFQTlR09X9JJnNg0PC9oanwn+adNJ3czpGd9oRV2ojHkEMW9CxdPb9+tWaSmVUVmzr
vl3p81GhfXKSUQ6pNQj0A6c1OqA0bGyqzO0PVot6rxpS7U4GcGU5+Q2OMOUSt0AoOj99hdF2U84T
7rtU9A8IsHf0HBNcUqmy3vm8V7YnkRtKOiQFyPbYqycsrsLWtkHe+j0qx8/4YCTU8xr9zj120aeA
ZLQ08cgFPfrMYLTOZ1TWpZv3S8QxOW71XWqLT63UxN4qMFlAGTN61ttwQAl5NrfSbCEyD3i0ysoW
2LdgY5DJ+CcOt8bDMFXFAQnsaHf7pr32llPvWFhYC0DhIkx2G1xAlJ7D/cWM4SF0hugFb4D+IVbx
lxEi1xE4WPyUZfmbCIvixZkQSqhG6sBFlVhvcPzkvm2QtIx6cOL1YKV7rWiaXVuklJY2t3/stf3B
qpkCkzPu6HX9AD3ldKLOr/sOWuq4+nX5P71jLul5cI9GdOUFWjqV1OpA+IAKWGXiAh1+O7NCw89a
VsWi9/A6NtivtHaigAV7xsLd0nkhRPvj7yfJi2Av/dEFM70KI4ZYqCjpZwOSR4svbTz/p6zBesgS
o9/fHumi1b/sTp7ZpT8ggKHrq/PmBvg4sPrCn93qHR6/89EI8/YbT0OBb1iGwHmTQSSmD/OfMZbi
k6VgvUonvnP3XAkxuOdIdXVhLJfrasZjhDnb3PRYoItm2HDdvSsG1951VEp2CIuCOwqND7en/vv6
XIWw9NZ5MlzwLDyFy2/6I22rnF5Lx8CSfmXEsEtrN8pezBGa1Yb2JTKY3G5PuI3CeXOxNcPWNG4s
54BELf4Alj2lflFbv+gvNtEOo1eBrpXuvdmeZn9D7DDWDrhVwAd24wo0VOekxa8kGcZhiw41BhJB
ryBaI5guk73raO68cWtP/Gt0OdZI1jgc56nV7FfTUtGTU1Ok2LDNUZJw8/w5SAf0T+Wc1EjbeVal
dnGJX8G20ga44ZBxaFfNaoKPpkcZKkFGOKOhZGj1hBmGYb+XAa2zV8OZDIAMJEp4vpaaSwvL6hTG
nFMwag8tW+VoOXbxrGtF8R3CGCJJinDrvRI2SDWolOVxpmaIvkbrlm9SG3SxQyoZCcAuqvq3ao5z
fMtl8iOwmrJC0Tq0lmpf42EkG1a0ZFqvTI5OEIT3oOXXNjWIIYMfReUEUunqyp1pRHlIq0ofeM57
vAGMFxU786e5GLtf5qQPTy0kRhxv2vxLoQca3PSxUu+Mucwebu+xK08MiRAwM55vA5bP6nQNZqpp
IhgkJdYifKSPCBMRW+fjX4+yHGEB7ZVcXPy2XPxjI6PmLoJEC6Sf4e52CISN4Illf/3LQQSVGuTw
DDwigYCtU43RFuWot63tx+1Q72uUyndzjJ/I7VEurndGcaQHNM+xBMyUVXDa4eszYvXi+GOCOoyT
YPG1JDkwzs17V9/F9U4zi5O/MJMJu4kgz48/rjumbONU80sHAZouq/5Jdej1WVpgGJThQqh70bhz
TVQibs/xysAL4owEg6sXiuoqYrWSeTbKQaJwSkv65DSIvmZ13u3jOf/hLha4STq3u3jo7u3G/y8D
nF154N8XoAvcQbEAElZXXg36dNZknJ5c5ZCkUtWJDqqcs9dOaUiG0wRDbKM0mh7/KZE8WMqq9lWM
NH2aQzg1Q53ChZ1r3nuzRcg2LxPnczx3eNzpaYoAAYbf5UcKK/G8qdKpCA5GONjqQPhT7utixmsK
f59a7RuJzJSjEO95QmtYYEtSAbvZcb0671PDaTs0pWy0hLRMOfm2SaP+oZmrEJUqMY++Z3lhvMMz
LD7ZmtefspwDuJ3KvvCNOvfeNWGRfUWKOOPiVp5CWzkH9Z9qdvqWRPgA4fs5DD/xhMHI126V+Gk4
wbixpqFGbmPwsOwwTfXKLZoYR4UI0FtrDaHceoAdwoNS1qKxk6jxB/Kd8kfehPqvEgowWWmiRLVZ
EKXevk1jeM+RFYnHyYpTawfjVP1M8+xR42bi+kffG9Bwy2Z40LBNe5kSz/zQosrLJOPMfqiH2UaY
3Z6ced952Po4OSCFjYqsKdo1rex+9BG0nW2M4P8+7IXsD+iiFWgE2n38YGiZQMmw7CimuDV9eySq
URkpRXHQQ+2/TmbpW26C4WBtSk/7Pavkieqe6VMoTN5Mt0YeRwsiK9l2faT+bU1VI9pEvOW73Yyy
kIcsb41J6Zes6SQA0KqT7yIL3ssmIo1FLghcfHjn4FwECcvupQpB14g1pi6wOrGKkimhQXzSFYJP
I7baeyNW5a4zEcVSFZKG1aLZd/u0XlZ36YA4cBG5YU3uvjVRUtdqEyNPNz1pCY04a6irz7AHp22t
adWDmIbkiMU7GtYljXj84sSDpKM7z6mBdIod/20KCiealIVCDG1c2ODL/fnHVY8ivI1EU5Cf+B3R
XiBajKjKgApxDyM2nALvztNymRMSS1v0KWlCMCYMiPMBEdvwzCRV5cnAXmkjHW0+JtjFfErLXL2f
e3dCjMbW+fq5cYzzbPrHmFLx5fYSXLyignqFSWrPOvCko596Nmnd1SIXUxZxcsKgfHanrH+2RT7d
Wegroyy6FkQLC4mb7sT5KIiENrWtIty/qLAS+lj2DkzVvQrh5QNnU6pwFxoSFBexZvxycwkHaJrp
W2YTvjomZiBZEWq7ACGB21/t8pnBAHqh9gKa+r165/PBs7bHjTM1/VlBCIloe0zFlBwLJDj2Q186
lFw7yYVse3/JD190PIgvKP0sPHFSi/OBiykCTBor028E6qm25qiv4VibB2/wpqfUHoZdMQXlHr9Z
7d5uXXbC+ftGpXtBtlPxhaTtrI6HEhOWUXVuLYain6e0tT86HUozvbSiJyONjm1ZT49cLtEOf0Xv
3Wgkjx5uMsh5f7v98X/fCue/hEeWug3ddTinVBjOP4JrTBSLZJWcogn7ySKOwkOY5uJf/Ci0o44O
1q5qXeOhMtChCt2gekxl7QBVk9oH3hwXqddkkc1J3YfY6Jz91EEQNoKqOzmqiJ9aOU17iE6+HqoU
gfpEqidHuUi1Ao14ErmDqF5hofbOQ3HnBrq2rajPkJtyAzsXTUm7su0MW1DLV5givF9c7PH17Rvx
oGfaF7YVfFrIMTlBTDp/uv1Rl4js/JtSk4UQBa+SChVQofNvyrOfVHksLR9Cxbx1uzh/ifGaecS2
aXhfNu5zUmWQpxMeh5BE6/bgV25CRofxQzsR4AAgyPPRZVQ4XjISAPdxidpJEVcPfTip98XguP85
ZWpuIlOZaJ/hsHUCeJShSWQ172//iouSIGfrzx+x2uBe4HT9XEQ2fR5UDEfPZFsN1AisFu0MVAPi
/e3xruxjpK5tGJMQ5okn13CYEUbE0KHx4jd6rgGdS7L0X2kn+VeLt+4fqwJ7u211F3WotmpRmCSH
UDsaKw2wGTFFaG5FWKRsQ0crMjzlFFbpNsDbf4mJgP3F2YROVg0Ut8JUQKUPROAWOBCSOjgfbaz9
q5IGPTZFX/ohM4wB0T9gut/HhrDt9kwvkSmCRIDGN7RNhgZwer6+dYlMP6aztj8hMrsplaY9eqrx
3iV50B2oWeob9PEfIol5TSX690kCeNrhx1Zt1BwUrg/3equXa80PIj9Zqs068gCrDYcR8oDqfm37
YP6aU1F4P7m9hgcnyt3nQSD2ePsDXL5/DMfmpg9BgEEWdj7/GLhjHVuj7RtGLF+sMscVI+6jx9uj
rJR7QaPymUnyFgER6J3Q8M+HsRasOTez45u1Zn0D2E99YopORiy896LMFh/CVvtXTpr62GfT+CrH
5LlNPA1haLyH8A0KrX0oAjfd6SIPfDz+wp2e4Q+0xd9nuoPAWI7T+Y2z/Fj44rTXuHfWsZ+T6XHV
YRjoD7jUgOtEGleBu4TtqMTh9oe5vFfpK1DyQ4ljQdysD1pqV4MdV9Lx06Gcj6HnGUdtbga0sMfs
waGQs8Mdyds1vavfOeNXRrYIqpfIEp73Rdm/yGQ7J04UnoxpHnEJbcdDGOY2UtpYokz4AG6aBhZu
ECFdfXvOV+5U6uGEsrTJudTB+5xvBmUHaeSMdnTC8Psk9NxCRq9GQtpzsdyshbkZ52FGhDjwTrJP
vkjUKu5M/vKQLb/AEi6BCsVH5MfOYsvSxM9dL63oBNCGzBAxgi0Nsg4LLdCPHRjoO8/n1fHIJUDa
cM/Q3DkfL9VzJ5wyNzolXY1csavyB4yYzG3fuEgsseB35neZMy3gIdhiNk+1BY7+fLwIMHQ2NdQZ
dCdBPCLXEHVJHqvRQ+wwC5GWidCRvbOqV8a0qONCX1qAN1Asz8fsgGvTajfikwjG8cNkQX5AbTDP
zNdw0qJuGxRZ9RFSKHjlVLQOr0NfoiMdgXGE5BSGibsxRT8MG4mPyKmdbfkzj4ZQ39mTyt8nskG/
/vZPvrIqtJqABXMGgfGsLyXbCyycEtPklLMJ2obSE87xyCl7ZryxK/Hf7dGWb35+q5BigDzkLkSK
hDv+/Ps0VjRbrRsmJyvzpg1gq2QnkNbfelSVj//LUIB+kaBbMubVUmQU1XNjduMTsDUXJ6AyeSn1
KN+GqVJ3dvbl+8Gs+HoerTRuy3XRtU9rLWxGlZzkXIdHyBwaDijm30qhLdn/n6OsqnaakTezlTBK
JBtn2+kZKEHP+8fVEViFVjPfuaGubgx6A0vUZ9MkXH0/fRx6x+315ORMlvmh7tDxxAUZW9VI8566
AcXa2+t17ejAsMWRCv01+nGr6yhqdNfMekjIAszfAU5puysrOzoOglDKGrFynuLa/h8mubSXAcUz
SQoL5/vRmfKwg/eQnBbSDI4dWoSDm2nvoyj+XsrkXiR9GcaDQ2cZKeOggcNGOB8uCi0tMtshPSWG
ht2xLJ7bUfuQ1+Yv0cuTNyYvZm69G+vibxVA2Dt0ecjsBeRvMAmrxDSiSGIZGXdh0HG5x6EjMVKf
+jtf80qEw0O2qFySdvOsitUWbYtABZFOmQpNE/gcEKratwIejb4ZUhKyzZxp1qNONLOjAU3xs4PW
iV17j85QLKREom4w9Z/dCJVtnodyi12msvbukMyHFq9YdN8LXAb//gaE48GphQ6/CHiu7qQxDaw5
0KgMO0O+tPjb+hjbaXxM5wRRdRibd8a7cgcSVS0EfBqcEkD4+SaALphNbpBQVWv6LzHl8MdE9T+h
xdyTfbpyLQE2h5a+wIgYcjnhf1TM6jHw8qp38lMYxlCmcSvdtsIZ7yz6lXPrLn3iRYCFoo61embt
fMLhujPzE5I/dNl0zd4NUNfwucG3ukDHadcI093fviwuwZcL8oXUg5B6Eapbf8R8bKZe68LiNBiN
uwVTuYQsI8Ll/YjzOQCDYxOVwykfETU2SxTbEtyrv1YCCxFSaLwIAoGTvJcYyKpDhmo6t35nzneL
iFfW2iW0XLpgVG7hDp4vwdC5eRji+3tKsi59dvWZGrs+jDAH3fbOOlxZbZaaIiHNKoqVa0xH2yLp
5EDNPwm0nrZNoaUbPVP54faHv+DTcpNAtASBwKvwO3A4n5HuDAbaS2l5gtBkAhiX1lPQWPm/c93/
PtW0Uui5vsxJ2B8p7JSHKhX1K6qk1AwsC9+LuYXio1U/m6qMD4CnMC0JsvHQz/gU2X32RSQWVG9R
zd9DaHbbTIODdnsO174UGAW6o0jQEY2sQm9tWJQhe7ckENUNbmHceqI2uscx+Y0mW8U6i1gOGd/C
4wENdv6lQiiAgPy86lS0Zsp2TPr4WOUVkm8a9qzYCsoq/halcIV3tWhxt5nCysEXygy+0powTv0o
xk+BCKsPxWzb34JiUurgOU1yKi0RfIdSJwpqjAviGhs/o9qkbpDfOWfXPtVSBV/Kz7/lEs/nMHu1
rOMyrU4Ss0qEEFrk2meVe19ur8iVCgSMJxSMQXzAkiRuPx8n9OxqHFsvPskgQF5h+FwOtFMwuvc6
RYVf7c3OwKnE5QXA/aAbh0c16K/l7NwJQq480FSoaYzSZaGMqi/f448rU6I1wIIWycnGMn6L6Nz4
mFiy38rEU0dvHrBmcQ5d0Daf5Fhkd5AgV74CgSqpsAs20UaKeBUeGGmtJ1DyilMjewcOqTF+ltGc
bOAU2cdEGgKHCqknW0svo9cBNdJ9ZffuEdJqsrWjxsKjQpZ3dDqvvOlcXwtvEL4UkCBv9TzClwuj
SFLYc+QYfm1Uism5BMX1BTNCLd9otcCPQZ/cEO06M35O6gYjCgmbbtOFhh7sY/7Vt8wxKPuOcQK9
pK3HX8O4EFiTIsCXk2hFv9fR+B24nR8+wOfUE2hw03RAuuV8IZMgHzPYpeRQymz+kXVkf8rCpQQX
0qBANwrByXJH/uHh3gWP+pEVqY6oUsfadogrd9jWVtDhiVh05rcy0I3XlskdMONtOGeYTwLQsTt8
sadAK7Wt4i6ExohLJ9D9SaR+r5mwc5xKU1+MOOfv4AniJZCWfbBPzTF5707oxe8qWQ/V3oAXne5a
L5lerY4YcUeVc4TbE7pQB5RXFNset177IGvgufvBVXGIXYLEdm7Wa4daFWilRy3sIv1JmzEwoLCA
jyxBRnGyjcYEL9zMzQ8XznDFr0O8jCxw2ybOO1SNZr8aAGnM1oytFyoxNZ6XWvOxawWudEKPhq96
45jpFvSnxGtCpcX3IOjLL20228OeiLp4aF3UWLapCiwBgzeUOCFrfQCUaBw1/SkeUrujillWzdbg
fke0N3DAndR5YZ3a1MIkL6Qu8COFf4RVvafooCbIKNmbNEOJctMp5f6azIqm7O07x7u425ajtuDb
qHjaFH9WG1tqphXDkZlPdp0CIeI+QDSyLitcXozYzWAgzw4BYDd7xVHzskH/lAB0PfSiQAUQpIiR
PtMTHKuNKhv5U4xj8NHq26Cj55JgZjZjY4sLQKt3WyI+8V/Vz0G7hUU3PMO71yG8sgT/xB1J3b4L
TfEldtso30xzA1PclI2Ny64xPouxxZRERU3N0BlWKxPAva9xIebPpZ5xcOq+ruQO783MN1DYotnU
Tmm2h8GbBduyjItqn45V/s1Eb1XsSuG2Yjdw4omBvGmAopG5pHZOX8kvY1yoxzZFB2ODIGc+Ha2k
nzD4M036MGPWimYLHCs8OGoCx4VPqmfhElrhRKrBmMC+pZ2g2ThRoe+Lcsp3iUi8bCtrtBjq0Ip+
BFVYxgAmQxwo8sywoye4fRoJQCKjX/rchm8ofCYfjKgb3ee6wWNYqxamgonLOoYvCSWwIZ/Bpw1Z
ilS8JvP5OYU0jQM38dAXdG0DLssuDL8GdQgJfxA9PLnBiWCHa8DLt5pWB69Rmqflu7BNxfCU4Frd
H90J3Nlhbsryw+09dlFfpCG4AE64PRZ0j76KNCKcILK4a9VpSNxsa1WV82SK5qT0sNn0FkqlVjZ8
U6P07hRvl9vt7Paj1Ay5jL41bYtFMPr89psSYrBknppTleJWUXZIKpehQIYxMOtj299lm12Z50Jd
X8q4OpS2NXZJJYUxumbAeFnw3GW037pAuoB98+euKY7srXKvhPzrrJYolDkSadJqpPu5+rzCDg13
Fr06RQsjehGK32c2wvy3F/Eihqct4CxQVPBKlEHWcZyac46nnvcno3ZOYxd9xebWexnM/6PszJbj
RrI0/SptdY9q7MtYV18AiI3BIBkkJZG6gVFLYl8cjsWBp58vVD0zSTJNnLypLBklAoGAu5/zn3/p
zQ/elr+4EKWPC3YIZZr35vLzPxUfyYAtTmqO47nFGDumaUGjyUhgWwoiNn//md6/IGCicLB4RYD4
wf9eX2o2YC1QP6pzg/FwxJ6wbpBW+kdvqTwCjuDA//567+Fu8N4/X/BN01tYLaSlUanzapMJFaAZ
jIIFKb5VmphfcBruDAirnx2HY7nLCNYCOG8/KGb/4vk6eIDQkMGnCPA9ev2hyUcuZO8H6hxYhJoE
TnlqltWgCtD9D1r89zRMPi5d7aVm5p0BXnh9KbcvSuH0mjor02h3Wu1Ox15b6k1vz8sRkoQfiXQu
7ps26fcpNx1BThtjIpo/upO/+sy/TLYBnGhD3t6IWgoscsVAYGFq96GahbNxh4wc5yD7yKvsnXcn
UDsHKjZsLMrLx3/zfLGCgb1T9eosHWtXVunX2ffzZyFE6CfJzhqzuLTS3aLEARbEEWL148BrGHae
pZ28ftFRE7sf1PN/8fH5AiA7MkgEBHnbV+SjlfvrePnKXVXtMJCcb4sZlmNvAiz9/X3iYmZFXxxA
1gIHfv2dB6KaFhsM5Nw7A+y0svAfitnDQNLCQOr3y+n9bBrgiFxlpCIQEtgz3iwnFx6UlqW2cZ5h
8dL/6d4lSJzaqwmnIEDrl89Fp0WBqil564uz4SddM7TrXCp8cgsemRmuntPeCQ7OOVzGhLwL6uni
4qWKvGFIamsDC9D9tiIUva1yDt+oV/Mfam3L75w643KsZ209oP/laPYU3LTTmszN3wbL+KDc3aU7
/GU7evmC/7Qn2qqdrHRxl7NjtRZykW4NM2Cte4YL4oP266/eFeay/6ZagWK+WbPaNE7aUmrLOVim
JW4uzn9ZTXZtumRL/Pvv76+2Q04sE+dnANPLJvz6Y+EF15qry7WcIfeidiCdh/A3fM8bbM0tLTuh
kNHiEmX9nu/jejaD9oMt6nKF1yUCFBYgbzwHaDQhLL25g0BzFMX3cpYVtH+8v4jFSlP8TrWV/4tj
/HOlE4dFnVl/dKD+xeFzOa2ZhKP6Q0z25vBhyrU62VitZ4e+JrRrZoC9Owu6I5sLK+Pvr0sGrSie
EajD/X3rNSfcqp88b9HPAeoeLzfFJ6u2hoOakaJ/8LVeCo7XDxXp1kXrRPVF+2m9KUjGWsq1qyrn
vMKm+JQEzPSLwGfpCIG0K5ww8j20GjwEQt8q7FyCNVBmnHYlnB4hvc+/v533Dc6FFQ8EzPcLLvhW
7miLdMJA1JvOZduUiIv7IApm829zNdj0oQ5eMqcu0M3bV7kxg1wIU4Ch2lm5nScyzgrTLg7G4JOL
Og3GB4DEX3wqH3DEudRjGAi+ZQuAx2PBkfb2WcfUh8w5QLC+DYa/XSBdUDu4XgHH+GVk/Xp5jJ3s
Acyle256h0hqxDAk4lrZjj5C7ZdJ1/8uu4lt7oJjQ4q/fFNvPbYTKap1sRf3zGTFiGrq2s2oz0U0
pVWwH8TyERnz/fJH/AO9iWEN7pf89/Xnq5sUTwgj885GoFCMokpHDzNoh1QAuBlrL6O18b3dqmU/
fv9S/vp+Xq8RjuNfREUsZ202wddXdrMBG5GeJ0tS1vyHbVNUp1pFJtmofeIRy/uOSXmcSx/WvV4h
yukKN2bMa28wSVhujMypoqCwvkkqRIz+subs42e8TQbPDnPPafYf3O/7943ThyaKHeuXzPbNRilL
or7UaHlnUWnNxkUuFHmjLJ6TFts2fcY9MkhmkmXXZbluZdPRHaf5xhg6LZae2xHKbDtROcPS+f2N
vb8vWBSwGi7IBROet3SKZOJxOKlK7xMTMjy1tBkVGFZ+dExcJoOvvy4k6OxImLBwDTJfXn9d8LNm
p2CYfa+BTJ4DITQ6cTVCojC6YX5pVWKfPQF8EK3MVfxtkWIrFOW5YbRY//UzydGl195WHHcosbLc
/0Yk1Whe+YQm7ZsiDXZZUcAl8xPE2aHq8nQG+ZJijRcnIG9TOKSLuQ2Ndqg7RW+TFefUn7EZX4+u
2xBljC9WgBoCInp4mT2uGy8ryn0RBFP97JHYgNXFKEQZVp5bbQBt2i/BiJZ/6rPynuO5/uGluT3s
caRqPoneDopN0+XmfbJ63paOpn7RRZv1WHYkqo5dPsxP+Ab6GrILrc+mVRLfJYcFrwmLMMYr1Y19
spkNYRygfRQ/8s4oyBJvqzKN/NruBRZ2bneUY1/8IahJcTg30/WLaE33thBjXcbtWlo3tYnx4M7z
yMDBE1xNaThOIwq1PumyalfNzRRVWeXyXgmAVnhTatiYVedca2mSwdTq7HmEseiWxgfvwzuAHFSB
Ap+3AdIUAJr1+nXAWHMUXjXk98WAHX3gzmZs1d7wJG0NSxdrGq56T7PIhmXcteIn90GN9n7b4vK/
cDsmXAw235QO+UpCjZ0QDNSU1lOtMsQrWelG3py7gLDeeMfgZA3nCX/T36+2yy9+tQwwWqVIglVO
D4MT85vP7eZk1oyQCO4Z6/Qn1XpT3GeucVUAi22dpEhPFP3aB0v83cN2qMw5vVl5MBToWF8/bK1i
WbKczPu6z9JH1+fp5qSObdK+0rdOWybbjjCysCm79gdKXfHBmfSrXHnzoeFG4DQLORK/hLfIx9Cb
xswd2Pdr5kJGU6PvkO1tOvOt8hfjxigywN6k1TsrdO10hJI9Oc+WtDEP9lsx4aLft/I40RPN26lp
7Js+mHFyaupVn0lWDyqcJglSAFUMCCGei1RCqMWqJ8Rtb0w3MDIJpbdbOziU9DMUoyuW+7FhNKSy
m0DiTVT0cO7hHQv8ClNv4Nj6/df+rlTl0bP/8T9EheGZ86YncIein3uKm/sAmBayVlCDjsh12/Vz
syEIJI9/f7137/cFQPsFozFdhbNxuZ8/tTsp5tsERRbWvXT78kTGEVCsk/jVJ6G3j2Wvm8+inZ1n
whDlB9KFd8fJ5co4Dl7G1BzLb2dPvaVJaWqLdT/3yibjVqsiiDcfHVrvgREuA+0Ql14eJsD7mwda
B7WazU5Y9/mStld5UJGZ6dSE9pYAT8VAfHGzmMWNwZf71VnKJ3+w8wNW1R95vL1r9i73QZNIB00F
xHz29YOuOnss8nS07lFULI/63LT7oGPGlw1a+nfL8DeXelNqUdDVts12eV/7YJOq0+qIsugjtuP7
vYL2nAIcMA8DXaglrz9Q7hk6Zkuje58tlrEt9bw+wBy3iOhcmv3YdcZValpEbenjelpKw/hgf3zf
0UJqAuqGfgBnnuf5pk7I7Zmz3k3s+85W/qbw612eFVVoD+IIkfV5avQbuU6H1u5vJy//6OrvGi+u
DhIC+gLThan6m2c8zZ6mD03m3K+rWk9jaVhnXHWz01QOa4wNxXwsq665KS29/tpX1aemzS9Gtn3x
UbV4OQdeb5mX4vaiF+NrAPN/c07IYPRWr6+1e72newgNb2aQjT/LcNvzszu3JiU2FI3qrMjH5e6P
OR33A5ssitJZLtE6dLkRizUovv1+Y3m38OwLHonIi8PEhHv29vuRZQoDG3rY2RyXdKd059pPF2vv
2a3VEp1TL1dY+co7p4Q6I4paA4UomxeZWvlHy+Ht0kMghayO1h9MjtLyLUnM8Po8cwGbz01niiyW
i9aVGzOjcg9KUTaEsweMKhysUNbroNMyxPy1wMMttYPhyeffJrHCn32BwTYaVrxafnWZf812vulX
zJlC3ZYu2yZwJc6izdpcJ141e2Hfltq+r2znu4CJf81gYSbBO83ls88xOoboSLo5xLR8+maPq/0l
0Lv8WrQ6owWLbimI2gblX1T3F8SsSEv12beWAUpvUR8JEHTw1yoaM6Rk68y4p3/RcDHpVgW2WzUF
6ArT3tBQdf5RPNU7n5VLF0WhgFoTmut7IyA9HRpj7kT5kNplbx7UCuUmHLIUk8d88qUZst+XP6fS
rB6JDZLgdWs5PJjDaO0puqtvuVHYEJKBiAELiyDNIgx5wS4M0nf++OA9vOwDf14g3CtBIxAJ0LpD
V3rbT1Sr08q64F4R6OJpWfrVEE2TMHa1pY8728zaQ2a09c4s+vJhuXhXwr2YYmMuywjU8yNTFePt
giXLhaELzJOLLIPz702NhdNuvvRCMx80wkQwTd8DSW8M92vmg2NId3uxc2ndl9oobpyVJ9dOe1uV
f7Oq5ibQIRC5ilEOgotffh1/OvZxWnFGJzH1h6od3QgpJt/Auri7iXL7qpa6CLsum7/OeERj4vlB
zfGOqERVC+r5S1/GqcwO+vroGMbBSTy39h5W8y6vTtK4bRnK+tYYY1UZX4LVbNx5i+LeHQKS3J4W
BF+W3UWpc6q9g+j9jd0YYWB+KZpip9f95oNX5m0L+uv+IEyyv1/u720kmvJnpZVG5T1Aj93VG/8w
bfxQbbLw/PsLvT1CL9fBqILxBW8nKN6b52DPnSI/iOdQhmaEK0o0hYhQwo9qvHdb8dvrvCnycivp
ptnl8+iREcooizGEjDdFCDXk3+/Vf35X/yv92d79e13J//4v/vy97TBcSQnye/3H/z7l36my2z+G
/7r8s//71978rdvuZ/Mw9D9/DqeX7u3ffPUP+f3/c/34ZXh59YdNM+TDch5/9sv9T8mh9usi3Onl
b/7//vA/fv76LY9L9/Nf//jejs1w+W1p3jb/+J8fHX786x+/RIj/+eff/z8/vHmp+XentknbKn95
909+vsiBf20E/6R75XyGDw2Gcul85p+Xn/jeP2nuLrmSl/0AYIz9q2n7IfvXPxzzn8zQgAV/DZt/
LRMcoC4/sY1/UuMxteVMYahK1/aP/3Nnr76j//ed/Ucz1ndwLwb5r38gF3l9REK2g41+AeY5KbkL
yIOvV2QyaC2WKl59yuzswo+x4dhEqicOLhJ6KeeTLC9BBLHbiXoePyu82xSeJGXWQhXh4Ok+FW0w
6z/djM7uFuEqsYWju8zfTGHU3ksZ0LTty6K23Zeyk7NBioQ1rWA3cl2vZLPgdVAVlALbMrD7WJo9
9v149CU7XRRAXiHqxhr7/q438PYqLSwJS2t1ZaQmLX+sGP8RWyPm+lHKoZvv3MFs6mstsKv7aZhc
/QAho8o3aVPK84A25nPZVIV2tQTIZb7Ya4HZROyrUe41LXHsApf6epaEXjBKMMIGIWV+MtLe2btu
aQ/bRAXLGIpKuQqyhxqL9GGlssJBYh6E/8PtNP/axD5KRXNljRZs83E6Vki66k0y4aYMINMMzUlW
9dge1eS0FlELs76U+3WmLTzWmaGvm75o6+GpxgvSu0mzIM8OZs9Jtk+NzpQ/ysDCFCLTCqZt2jhX
X9O1GyZOVG2+NVor1yO/zbz80+qJNq4xf+yYuXfLdyoJuRsdqXZGPcxNtIKcP846BulbiMPsvXZV
HQSUMD/yUzwZCczFXQKgL5nBSEsnSbWfed5NC0p6u1EMrQZoOATsrQ11CI0WktMceJuXohfBFjn8
CvEFn2OGkmBb1+6E2Rm5C5mR65tOOosi52JxR8Jo88UtEoZB/dRv2war7VhJ7vRcW26XXNnDVE1x
KUxt76nC31hz693zJmvrlsGvGB5NT5W2wDLa0MaHGjfLZTf6RM6UIYagbX/n+HCBbganxtmHvm/q
nDSGZTjaHCRpvaYttyzn4abySeP6IiybDD1fJMGALY1r+ns/c7NA3yf26Ps/pjQp7cOMRnmBkDSV
3RJO82JVW6MwULC6Wu148RQsw3xfDz5etMY0288Gb4L1Ze70MttMIImjuZ1whxRuaBFj2GwaCibr
E0CaXmLWOtRujAZZb0PKloTmSmlzducZtUVSBhFO2owFcO2QyNKkhvpqW5kPVbZT8/gwjLV+sSDw
4bHiVpukcTLZWh7NOnDWPiCCCgxH2QuyacfMZTigsM73ySixx5lUgd85jle9Zjz1/tjIMBnbIBWR
wSdfYlXJC/eF8Fi7OOnkdah6o6nUh31lukaXXbl6MWtuOHSFXWXg6LbqPQxou2KFW12O0iaFylVs
BWQxSyf4Ekx6AEEd19N8+Ylvbet8GzyaO/YIPNJ0I6QuK1In1MXkDBsIdJ3zufNXDI0ibQn8cg1t
2kDvlIEBAJVXQUJ6blfjd38Br8yyba9GjWojx3dI1c6Du5Llu1PL3FtfOwsB8t4K5ADGrkvLfUxq
A2N8YQwupll1MFWfps5jyBw0lsw3FZ46Q+TjFHef6JcYFNtM7Hqfw7PHNs2yMRANzNJpIpJC8vJK
WJoX3KUko/DsC7/7kSrpb3SYndq+lBl9OeAaeQ+yWUsR4ytmP9Za47N6iAVvtnmuE86yeDK3nly/
XdgYnbwXu3EBWXmaA1eDVoGVOk6m+MY+uTlWaDuhcl08ihblVFyWVjaHYmztp7qdqpjYaXWwyyzo
8TWrx2uJhOy0WLJcr2ewb1jdYq54nfLU2dFgGEMZUr9o4uJvPN2vOEQ+XXz8bywOmtAIRHB0Knu6
lUFLnmOOxfitXeckxmW4DUV5kyvCZpgHEd7atZjn59pzumrDcymFdQCwt4KwrXrP2s9kX/7Q63Lp
ifmR6kLuBYYLZHOFN/V08LtmCn2DeDj6VN8JZT2ln/3FS+NSQurbJ4sUm5wmBG3GXP+Elb4+JQir
x7B27KXbjlqrnMO49irdJLzE1q0UZgc1NVOpHS7LrPtRPfbOyS6y9luplfoTZnW1E41SpCczV+Xy
YEKhP+H4IEOd4Vh3WJpCBCGLQF9OiRzLpIrI6vWHg4+8lvldl+Aol2j62N66xEo8tNDmqgMtt86v
cqz7BYYw9mHzshmzslcbv+nqZrcQ4llsdK1y7/S1eizLkUeyaN4jHZfhh7QjOq9fljYqxJzXmaOs
1+Sn1NRwiXNFXgxfFjGXn1Nn6kdImIkegXky709J9TgJotCfCXwTh9krxW2q++wL6UykTWpk92qo
tCsYUykdqMn+Y0/tETeePnmw7Uk7LunKimTqkZ5Sp8+hK9dTdZgTw5Q7qUE+IpzXWY/6YmnPRCD1
1+NoB8Rwje6VrAb/NM/ZctWX0EVImCpua4N30h+8pA7rRfRHXzLgcIWUnwiKVqGLCPrkMwuMzNkx
j649PMCqNnnJzHKK68U3YqjTmOlBNGo2UFp13mUojrNZ5z9cvILyAnOnFSuDc+/J4qGcC33fdsVw
gNkZsBOAlYBMJf5TOioUIItwN6CIvDuyza+SpUuf9VXitj2u842pquWYzAycam2uDnbFAYJGPb/C
S7AOc0AH2J6mXsW6V40tokFcFdFcefc4Z4x2JFwxxTMpL6HsR8aG3si+caFkv9iFb0NHaAUIAq5W
eIt0gNAQa4MHYqCKW111dPHKwoKgWMV+vFjK1HhIfsq1qY2SOnG3pVcEN+6MbaQ+msZLgm1SOAem
eEiw8IX+PZXBEyJk0jSy1LjxsMM6iPJi6IzTcxyQF3eTiMx/QTH0s6yqbAP71TuTFm/v0BSPx642
jX2Gfe2514PyPsmdLFoJwEKza2rWLWnl9U2Vg6l0TXUncnsJIaFY8WIkOXnBGu4NxtRcjQAs+6nM
miObsRZDr8l2U2vr2wUBCkaH2XIsaFebsKiFfwzaLN8rb/IeJfaYUalL91rZtYcnVIIrapk0VwGv
Jdtlj8RsLe/oBXFOq5116+Im9iVdB8APHRlUJJnDRainH1s8pRdlVyybFSFM2/jNyQ0oSYcRjyWj
q2JL2M/OMH3HT0Xfpa6VbL2qKPb4w9ih6EcjLPX0+zANxaPfG9M251jdF3VRsd8ul/GXxSLLxBWD
Kv26G/rtyCDvblnn/CA9Aoe6vLjxrHrYCxyF4xUTmp305vbaHi/hVyLDCs4QIs3veCesduvkFjmY
XsJA6q4tyv7GHpP0J0hH8dVqx/beqz2xke3Q7iccHq6LBJA3hN+pFJudD6mqbrP6R7Ma/WdhV2LH
nCng4et3DVgcn1jJB99EedCw0+Ada29df832pB2jNairJq7X2YvqJqi/Wqs1u3GrJeMc5YNd3GGg
k0ETRWt07qgJr63EdY7tOi5bDut0W8D83ziCaJVIy7LJx5OkD45Wla0HYrpa6BPuJ+re4m6Quc7p
NcLPtxSOTKEUNhSvbjQ35jC1J3tZ1xxiBwZulgaQGCZism6GQREvp/IE+wCPPLM5+0PT3GG3EhKO
tn1enIehkFkXOZOmvYyoNY5JJceb3mo93DPXbtxyvsI+d8v2e7YgOQBfrvEE7MUnXmsfypnPeHPJ
B8YCRJPUQ5bQDklGfMozbyRmdJtVFcgr0JOcWjzaUXYEww6pY/rTzOgB8jIo0rA33SSy6Fp2WUdZ
Rj9EVejUKoSJzk+zMdvOjKaP2JPmXyYJK75IgmTbulZzUqy5Xpk2ppk22cyZlmxJepChRlolMWer
o2I5zETzVTQWoQZz5Ws6iWQ7m+V4XGz2GDVN5rNfmdNBlw1nh9vUcWp6DVnQ+k1Z2MvW5WA51U01
xBlEyKNpj/UWQpA6Gqu4HWzDuO8c/IntqvQOdbD6T24mPzWZ8Ld+MgZQ4iqGZquvJ7HQmuuW0uuQ
WrjOYHfS7Nqgv+jEEvshW/1sF7hyejBs8TSWtYPfK5X9KIm91uqRDUc1Beuxb2KZKdg1su7v4WtV
e0dkOA1LWAyqKuSNEDUamWJOlrgPnDaacVU4gIjrGzMNpiswNC2EQ6iexnn4KoKsOjpl7l5lmGuw
yJvnQeUZVeGq74KqxXPAt+Z1ji3l6fFgrd22QNd0PajaOGKPez9MzPzCrk3cg1HyEpuF+VBilPHY
5CCWaWeXT2y/XxvPEbs0r1Vku9Q2muHHQvSwBwbf2o6ufOEFW/bMOdeNu9jt/dJ2HmHdPOveYv6o
sOS4M4I6w/evqU/2mNkxxUAfaap7wNLCj1PLXq6coZ4ivb/0v8x1/qisi9LAUNl2WT0Z6QsxYfUk
jXDUOMY9pT2B2CUhxKmqCFPhFMemqjCZxXByj+nIskFL4dBymDVWk12d3MwM95Ha1UWy9YlovDKq
CQlYv3Y4VixAE+Ho9WgJhvRF91R38ru5PDQSMY5VBeKBLt+I0l/Ms54Wl9YIeF9ly9nC5f6ctr72
MLSWDbEnCI6DLiv+stWMEACHIqqS/pPUsuAlGOfujLMuRYA90yIHa91G/uJoz4NWl9ui8tJQ6kP2
0HlJGam6Gh9suXyXdpDOBEeVE1CCwL+8zd06dlIcYMOu18vbCgz+zF9S99XaeXs21+KwZnXziWZ3
el78hbDLRDjH0u6sDU5h9a3M3OJqwc0xrPBiitkd6p3EzPbGY2R3tAr1xaYv+BK0efbVN5GGGMrw
NixND7cCZW9SV1ZXq7XaBBSOj60xnA2M4WAIFIrUKyVeSndarzhmxr2hd/ZzToTSpsqD7hZnDvW5
Y7F86SYroOXoqeqybByPFAefRWsYmxxL6FNdsO329NEvJMnuan8p4rTSxGny7GnXLm56dFfV7hud
Rrvxs/LiNblsltpBnFzYWxUMcPNqc9mmSeVspdW6T3Qo6qQmw4VCI61+N7APX3W6v5wwXHpcgyGN
Voc0hibFOiNXhFUGQ3bExMm+HpI+PYxlB9rRjj5jEfRIXWolcdAYN5Mhk02GHXBnkRY5wAFjlwJO
yPvhlg17/rn27kArkXbNLk8t/4BCdYw6G0cqGwbWwVPDnV2Nxg4T++lzjtndxuguh4obqLhICOfK
/VHskrppH9vAPRfWYERZY6YHc6FGznpJvLJvYUDQmcGmKxPjFBi9CHH3GWJN18e73vOg6kAIymnR
FqbtmdGjSRtS0R/Ipqt2S2DdeK1zWbIdy9jQX4SepHtyyxdkRIQfmMXk7gusqferV1pxJWx/P5L+
c+A8H4+tkst5DTyMEPyyPwr0WztlWD2FRuZc8eEb4HZsrx2rExSe5qPTSWsT6ONVbpQeSi99fAyG
por8OdceVynre11XY+yXJKY5qbC/zugjo6arRJw3iXbUbFN6IdSKfC/8NL2VVTLteq/70a9Gdky0
ZtkYDrJfk3b3Z0nKTZyQgZYginSDq6rumR7mFG1xi0vRBtAy2CrW4tFe5Uy1OdpPxK50L9UqvGAL
r9CIwW3kbilccdf3HTML2qApbLySzFZ2y3TvpYjDUoDPb7oHpaFSGrJRp3Epb4YpdvO5qcl666cr
nSI6QipQxPriBhGta3NV6XL8UhdEdFjUIXcyY25D0m6/A0xPPnMkJxvNcsuXwiInLrlk/bQQTKjl
2+Ko+8oggypZYw2lG57jVtNSJmdZSAVMw8is6TrL9eloz66+A80yImxqtavZKE64Rk7gy25yCw9j
hpSMqi3U02r96biMusmz4fnKVdmxGNNnsBTcalfUmZUBYodNWVDf5YopVzhmo7NBBbLEsG5e+gx/
bH8O8q2AeNaELbPEDUTXaZcXonlaCmM56d1Y7s1e16IJ0/E7RzX5aVkaVqpqZkiSS7O1uwwb0sSZ
vi52tgSh0Xp+aA7+cqu81fwyWPm8bRhsPdo5bWLY61V/qrwAN6Aqd27FYi07DhAT5dpU/3Ary0zC
oa6tWMi1fG58Td3Lwv+ReOZ6TSr6fDAzYJmwQ72682piorCS6zamnzvhpb0/ub3w4wX+G/HU9bxx
U+J1wXNm0eB60DCbtzQNjvsIDma689kplvwhm8B8QJ2dnT7Y682QNS7R47W+xp1rwfyRqX6e+3U4
aoxP7rNxVdcBvl1RhSg4nIXH6RxMNuVPWnrboeE0DIq5i1z69q3qpiCq3ZYImaJwv/aDGmJZeP3W
LMlcH0k35uQzLXjDbmOU9KdTEoPOjztyEOdPRk7oLGQ7FMdh4o9J3I9ZAt+PVl0bshV6IXl1zBHh
BHAmWZr/o9XY/y7YLtgEgI570JPRzuI5AXVdxnbsowtRPJ4w29nAwBsfgOGV2Etf5Spm+VYbv9Cr
nYlSmDyVejik2CrSHGX9xqzHfN0u3iS/ubV7qZ/VaLxocsgeccXHAZGTZv6UYYcMFNWizF5UdRSG
TuXndC2yzl5RRQtksLieQk4J67ojekMsL3NamTfjTL1pLjYVpearBx+Pn01tr9XPVhumH3pu2NyG
Z3xN80G7rJrpbLtdcD2xiA0a997Y+W7mfMbKK4uKzLZukQdPJ1VgFOm6GvD4aAMYG1hUMUpdrV0x
4t+XQjUKm1ae/ar1tjZvJ32qo0LLbdFmJ+bX2oVc1eUUHVOqN1/kpFSYy5GEZKH8aBDrdcl4Maot
0qSHzvpRYva/p7T96efjtVbILgI1+u73403OF07utNcbd6vVMVJ0DWKHy3ndQtnUYcquZQzqbGKV
uvZbl/cRS7xpDIuFqWjCw8hH/zP0kv2oOFypWbqznbdXXX45KCrtbHYeeFnfPBI+h9Oq+pam2rNE
pxpW6+o8M3b+kWZlCVjhG1QgRbdFxFTfLgZz/9nmiVNGiNAGzMzDxRoeNBngdxC0aDfnpDRPs1ak
W60daHndkr4KNscfQ2VUX9Yi38PCna5cC1g8GwF1phpHCa3Nc9p+coO9cHGMl0WwXdCYOzu27Qdl
g0dYaMViwLTTOgjqQF3q2kHJ8pxPbknnM+CHOulPfZOqzyKzhriHGHkBzLPI7UE6em3N7/o5665T
x0lOZPW5G2HY92Don0RqGNtOI+V6cZybxBcnZ+7WmPWEfjlX/p1W+MfW1dUNsI3Pm0YvqsbpVHqy
+g7vioxlr1MbrwBRcNKGNigZ80OX0pGaCzRgG4uozaCq+t4vSv+rYUAcQ6lC5da28qBKJb9aE6zU
MDFNWm0n9Q6WbB6ssneP61LKg96LeWvT7O2TFRU9zrXmlpEJsbupUR1dr05CIyu928YJ5pgKS97r
sMTDpCvm+9ZmUc6rb+A9mg6f8dMpQ1qh6stcXjZZG8Y1NPoZdM2pDStKcpL3wlxjEQvTlLht1gVs
42TeFZ3E0WBM4djmmf31f7N3ZrtxI1uXfpWDc90skMH5NpPJnFPzYN0QsmVxnsng8PT9sep0ty0b
Fk5f/yjAVQVYYpLJiNh77TU4GgArhtZcsMsAG7RC+doCCdxYttJ4Azw1LgOMBuuxvQ4NojrbcErO
TmAO96HmKtte1a1LG+gxKNpk6b4yo2hnP49wu3MTUm+jfpN3VUMY3mTeM4gqtxWA3aEjWmTXwahd
MUAz97kGGAzH/DRYLXwdzEZhQs75WlPz4NRkw3zAnTw9FNzW99mx3xne4ECQBXZL0HYcAdCG7mYk
qv12LDHzH5Le8pV4CB7yqQCpTeqW7yCCfKHNzXBvi8mu0e2b7rHFFJFeQrISJAL0dVtp7MeBYZ5l
ZqL1aoOhr8ndTiYvHVEuUiFbxIImlUVtR5ajYFhzZggG6JIXzoUka9g8VYzJSli2X+xOL284SHCV
Hx0yVhxOlY0xgiKpcgTmbnv7WtUdNgfkbwXZJ25CTnR1Loiy3wRqfzFEeheYZXBttoF2BJAIbJCz
Lt+laRlfwHWjtV338X1XTZ2P+mVmE8PcaaM7tdzYPej6Si/i+1h2d32Q5Vdl7HYXboT6qNUCau1s
lOs0JJGbHTUrOfWncivj3li5XVaeZVWZuxT7eC9kTnV2ZF5cu51jvIoID7gVkMd4mxikAEjkL3jP
D3Kn9IF9YupCurXTQwFCevlVmfrXArZTtxJ61DwCTGEZQG5CdNVZsfRM0cpDVXEUomo2mcmVkPjS
OW/YyIjvmFWhe40w21UG+LvKtCG5aXBlSDHQD6ydU4ubstKGb3gsDJeJdFHQs+bZFTQjK9XEzZ7Z
0lfipIc97R0OAhFFku1mN7XF3LcyyzPefdp+Tm15zaue9UtE+DRuxBwNw43kQoA3TZM38WZOhtn1
ADQEdkMzxIbqhqFyfpvUIfW/S87EPY29ZZyKvLSepsSG5Y/0VRbluuXY1NZ1PJrxWoi5677BsAZR
UcTADMYxE1v6s+125jNpiwUz2akx6l0Sowfx0LJqLYqRWHzT8tRlSNtBm702JNRg9IHitoEL13h9
bg+hP5aQo5A/yTFfu7HZqStGGUPiE7sMmDQIyLZdnZV+q3TlQ9lwwoNUlrU3jlNxzSSu8PHHDQ8K
Y7BwH9dFvASIt9aEQWjkvPQGAYArZuv8f9HjWcbZYy2xcvVT34XmuZkV5wA61t+wZYIvIEu2Vkou
8GhS6+xOmdroG6TcG1nN9teJ4RBUuEHDv8m5bniRoELjReG1zDpu49zC6jhQg+mkIQ9gFq61+r0i
RNH6c8Cwo8oaoz+ZWVB+LwtjQCFlsuolHduwx3UDiVYaGs9xNOjqvk9w6E5oYFNAn6HMVhbWnM5m
dkt5MQYZzQcVgMm9Tw2nAdWJ2BtedUNJ/wmBxpDHLeZ+bSWMFdh/aV+zEVslvwdBizi6jbS6tJBp
QaSSvL+z69m0/MQ2VPkQ4S2s7LPOCKNvnWL0NGkKbw+2uxMtCkwWIUMj2VkGz3XW8RuWU4gbW0Bp
ttNkW3whwnj0rTRN6KI7M9uaZZHAKh/6uGTkjmSSYBt5H1uK6fPAxLFT1MZLowHMLxNvxsCGvmyJ
6OEGn76P6DyE1xeTVmE/dkP/lZI3Xc96s0yZyTg2hrTzBGcDTXeK3zHTvW05D+quqI35XMbYquFw
lq9VqU/vLgfBXY77u1hDK7AeHOwEb1KK6m+qNRv3ZCk7T2qNB7yrxLaFLR6T3KAwolMvrPxQMa/+
VppV509JIdm5en3YTjWjWkbvJlqXNqtPCJ4dUK8a5BfVDBCQLQf9TbZ1vpM1w6l0aJ8M2bOZ6vXB
LOs8YkTX1vfdWFWrMavGd1BP1WvbpbwahPhSluNrWLXlMcbc711JzG4fpY68ngJynFZxSLXLDq2u
U2wWoFJ0QMLNYB1UJEjbGvYjaApVL8RuMKJGljfTNIpdpFjluQ5HXmFlnDQvh2ThWRq0BUFlcI5Z
lXvM2p+yMRIvNZzVr8TelH6qlNH9KCfr4jZYt1Uus5S6CCxPGlOws+ckvbdTOe+ZzdxRdosQL1d7
2MJJ4CuOZ+dsKC5TrF5OzlGPdZJYs96+g2SkPpATm96QX2E9lQW2fqu40AnQUKosgv8KhyGGJ7xm
i1IvsGb0VcOM9snB8eY+bKLxrIqRpO0FCkeL9cCOJO67uogOfc58dj119KwirW1mhnqR0um4gqFM
hznPAk/Pllk+pG5/UAfbvlOy3lxPcr4NavVtnMIhXHUxoIMG2noo1LmnRTNdxouk2JolxpczEAVZ
MGEBKwQgrmbqtkKGf2yBRUmLt51dq1rRPs1MlY5bry0f7x28+Nh0H9MhwDzRLr/NoWDLYHOE2ict
cRt3Wrm2DKCaCYK8H5KZ0C+lzbLo0uxSl5ABCAms9mqos7xCnWI/HHSL+UsUnRutFhuApa8NDumU
oYTOrDOnGddhJxnuTgZjndxsdywvsWNUba7zpYjPeBGvejE7t5MTuJuoam9CBDA3qd73j1GWxe9d
OWq4I+iyeXPlKM5k1Zdfx3rW7wa2ADxfXO1eFp18h6cwvtduae9yJVkiyuStoff1sVKD8aQIlpkb
ittQaNeJ3ZsPsRtsOBVI6RO4JaWB+zUsIzRZosZ7ks8Qbwulqa4YRdWeYsI/0RU9XZFaLW6RuDfX
YzZ+m9LoFdEpoFuGb90OJ5p75DulL/W2vga3lAPCEIqLoNVOoTMz9DUqKzi6I3xlrN5LHS5rhUeh
zYg15vzcNaJwluzAlmnwyCxgHAeIDwaGY6leRsc0TJ7RyUWYFKZJ94iKDOTZSM17Xg38b2ojdVeO
Ze3SkB0DHyA+kpztE/5kCqCfKXzYz8YG9ou7UdUZwy2Z6xrraQnVEXTlZzS9+nWdk+PStY036erw
yluveDMV2l1SynTTEayzigZ+1sHNfmeWlB9a3xmvIzODnaW31Fdy1MTKZmR+FyppdMeoaLjHPlrs
4zaYbptOUiHUaQJzxiiTAX/hQjyVjBJ2eDI+q21gHezANY5NCctUScPoO9UyeGyE6z4Soojljy3T
gH9QSRBtuQriHE63I41gi9n+vtRYs6eZh3E1KuHcnmDhWD58win121imyKPiZK0wZ8V+omdc1c71
HW9L8KXrSoWb6yL9qumtDjgPH0eqRT3Cdorh8c6dhb3XavzPU8Wwdoo1J2tssLqTZcV9/JijPj2o
c5h5ttOY27QK202Lv/xZ77rmjCe7iQsl45YJQ2+10A6pnUZGTEE9hDUhEYYMQJyY/3hSqMp4mGuY
Gz4TkmJnWfZ8ykSiwsFWxkb6ixN0/CVRQbMj9qwxHrZdEWvde+70mGQFGuym1TBlNc51MhTd2Wpr
894uYeV5RjQTLraSNDXqozE4gYPIeAr1E7FQEZ06w10Zb9xcTblR0bnTeEDxair3gx6bDmIKWEdH
AxcL6aEKEs6GVCpyErtJGMoVXLIsvGGUOwybrjaM7ttEOnEKDSxWFFwhMVzCzIUU+QLCExhnQlaA
bBaTqFe3UrX0PVIGhahsjVEM62nemVSwhx55J1ZYFbCGIWtkl0o7XwoxzmvcEsd1DLh8Bx5DLqoG
tfCYoQK7qKz5XeS0SOynIHdrr9Ngz4xuFW60Orf9oDdTT8aq6/WqEdx1QuwK8kZRE9SjqaWnhFH5
O1hS82Jbk/5qKmZmA54RKecVyTR+B6GY3uZq0A4d9hmvUtM7+zDkZZVdl+QMun6hyMQ4jGXNOze1
pnir4khZV6WrbmyYUYxsAjS6UNUUdZubw/RuRbRLI36PbNdTTvICpbVrbkbGR+ZqxAzaR89rbrEo
rnYmZ8m4ycuGbB7ZM2647dRAvDujJfeNltL+jASAkyTRTAEQBUTMcjUbwGw3JhKE7hguwoF+zVDC
nK7MuMKWtcuTRIhTRFKxeO5rLUuV9ailY/wG6TMCTRNW0vTyXkmtMrvKcYgIIcXpk93X19WsTEqy
TjKDhLFV5tS9feni0U4PaKlT1w+rAcWe7zhdf2uISiXqsWpVM5vW8ERCIP+oD2DFbWzCebZTOGZP
diNax+uqfmw92w6GC5D20Cq0UHk13UY6qRpWEL4wSJBfCowfE28IkV6sdBcUafIIMmPQvCknIw+f
2BxJ+Wpbmi8US222c8epwdSEtrHcDdLVwBUKxe6gaWRlyJmp6HrYbbAEbUi3GLImvYdDpHfJKqkC
qVz/+18wkf+HlP1v2sK/H8U/9PSF9P0TKfsJhvW/VvS1P7Ky//6Zf1jZuvmXSanh2AjugZEJDP4/
rGzd+AtSvrp4Zy8Fs1hMBf7DytbFX6YpNCxKBbQDh8Lo3//6Dy1b1/7S+buL/88Sm4Ny+L+hZQOV
/SRdQZWp6ot0xdIw3eEQ/pjLbqVSr2AJsOm46UEGxmOn0zBXMWMH2p5wZ9XMJpCiafQy2Xx0COwT
TDz9IgceRctqc4jKEKm7ap16tTG2KtGjBGro83VpGeMOe8w6AlUTxhaapqd36nSUKgQCGr9uRekf
rFoG5xvR1ppXgXds+gKiG8RDm6NVPzYTBAJdULn5Oq3XZZjtR6V3nY0iyWTtpJW8B1OpXYlOK54w
utGuy14HNZ2t5rofYvVgW0N+MmWXUkUWkyT4D5X8k5ZH7YtdeZG8TPMmabat05+DkRgrqzugzfle
6/xA1Nu3oaooXqzNb7oAprNyma/0gWADo3kR8bPo4zsrsk+R2exFlm/Nqd0bVK2vsNbOpjJe08e9
Blb9Usz114aM7VL0G+YkRxquU2mPfjxU13ZISktYXOeF0jGlm3dw3u6poT3FqrYWynv7unCSu6jB
NRcd3koU9kWE+SaMNcZa2qYlGj3NRmC45yS2PT0OQDKyrTO6J6sdT5Kgj6GgWsPn4aXuLJwrRX7T
teGdOzXNyjaTl26sb+EAPMHROQFOHicqCby7n4Y22wdaRwPQPphSbMLe9vWquJnCxretIFoT72Cj
H/rS5pthhEFjKsGV5FReUb+uBvWLnp3C+vs4zR4UtFNal7eipGiq8vBol8z9ctS4TiiOzC34JLFz
jrT8vaYbwRmRqsW9VE2zq1vnStRc0Sm92SY+NHQYsScmDBwsRpMrkG3V0a5IpN3UDUbDafFW2Izk
uhtFJFdJlG4mPBXBTkONM+cavrGnNP68CDj3TjQ+Rhrm2Z3eeHLCuF4Vr1Updql+ZWhTDBet2bow
pVqFU5799VnJFB+E2sf+88EM7kt9ayACaNh/x37c9iLZKgqTivgaF0jiIY1tA98Sj5qL3pmXTjoX
6mO/Lh/n9iko+r3RNC+zHXhVbu4MRINlaJ3pow52brzETXgdBSnKxuxqUihIMSy+bWr04nXXrnHG
2ivpSyu1A+KbnYl9pa3SIU28nfhQrpZOVgjqYSe8MKc85FX0YopX3qAjXii+JtUvqfiSOLdaxPdU
7wpoCtA8hvdYyW7UdLgrpO4B7W5DqJfqqO/t4rlQaoHPj3k0HGXjVN1JH9xDYlcPcW9CGSIL3T63
OrT2tPcb7dbt5ZOWMIEZzo5+7s0jeVgIg+xpS0V2gpZ6bKxHR0kOzD19PQWBmUJOR30rYiIg2/DF
zdDT43x+QybYnb0svshx7zW5qzmD6+/5ZHg47BOK4RVm4o+dXAMOrAZnz8DQd9T2pJeJzzzpjHP7
uEp3TVlAkx4hceBfhK9nQ3BeB8PC0vMrU2meM9vcTSJ4sAsFxl11UtJ8XmvKAmWZR8W6kWHNYyDK
3WX+P4SbYd4WiMM4wHetCXoXMS4lS61rWy9ss+0wqo+Qyi74Kz1hBvZNc4BEq3jYzLgIAKduxvps
WuUS6BluO4rolV3tjPCA6ZAhlce2M1a9oLkNk9HBstR9wJjvWieGL1N61CttjE9QzJFvaZk/al8h
m2xHawbGtf252da8voxWNoALj0KFrNg0wXsUYAurzsG6K9OjC1mzh1eyqsLgWBXFG1WNyoYe5Gun
N3eqMA4UpL4VDXdAaYPHjEluVI2CP60y94n2CFcEtXphpNScjCipzk2X1evWVo+Ijq50ZT7VEybK
4FPJcVKkQ23NasU0KNoyOH6LenkVaNnJwkOBdNc+OQZ5dGNajH3hovBy0Ajzo5Db7G7VaeJLWsx3
wGOvPYheC5v0CIVL2XRdoe7MVJOnrhLmGiJUfjE4eW7NvBXXqCa0i1Cfg2QDvg4P08YsNlHXYfwQ
hVbsVS3dDnApk8bY9lv3zPD8Ncsa0ArYXAf8IsCg6frtCWVPW20Bzx+UfN6gvt5mad4dsdJNHfMq
KdJ9N6J7sMMQrmETmB5h0UcXsi3Fmuq7ZU1ubhg/sefjFQvhGxSkp0nHlOwoEue5juRDiTwRUon9
0OD/wHx3XtNhTV5f9ydQ+Tg3s5WIA0ZspibXbT4epCjfBim/zb1+HzXyWCQD6FuY7vAXuDIUiKGa
pj5XgEmvVWP364UH2kHx98dDIT2WOT7GUbEmsWdeR30VeplL4DiNWLQe+uapAfRdQx1mIq5BYFaT
J9Uau72CHfDe0cZzMr/aInoecNxU4Ww2sIVygnrzdKbDUN7UVJABBe2YoFG3qAcvDfXJnxZPBM3M
LkU1UXjUTMkzcy3l/Kz2+rsCWxv2mYtoJGG+Zeoh1JGxAcgZjZOm6qc0C+61OXgBBrpxq+giC/d5
MIZXWMnXGH77utG9ReO+BikpB9WLXOXUcSjdD5DNt4mqwg82pXoYIgVKQ6nG26G0II1XFoKuhPaM
aNTSU8ZBZ/vO7vQsZHA8EP0hs/bSyLneGi2m/8HyxDI0qGvhZvAqM62HyuSwpqfuERhVB97LglOO
ociKjLDwFEfpObY4v6UTVs9mkHHAG7X8boDCg2rwNow9DskMKyBvu3F3sLvojXYOjgHqCZwggzXC
EphEWi73RWCmp6i10ktOPtM2NrTOZxxNPgJCk9WUkDvcNzuRY+3dazxliOQ03K5kBAWV0DXa7WAV
Wywx9LXaP1fjFya4jFvxV8zd4FonNmQNCfBAeWEuY597pXPh+TT7kW0ESGXXtPgujF2DaFa9hOlX
l/YVR+ew3whzujhDfVdPDqbGCii8mio3SPDDjV7l9zD3D5OWeEAveKTUEsqkXtzVY3SaC5IrMiR5
GXqc6mCZvXMsMCtBJQOj+VI5EMhoHrNrp1l2zzq1FpWVa/igJcUNqhCemn6oVPMGFwBnz/z4uVOU
0Neh0aiJcjtjc/eAQRqTUd2tcDBSx6Fn7BIG+EDzjQ91l2/rPMMwo9afisq2N7JV3v9XXrq6pkid
Hl0H6JTdflKh2TpKZ65qpd/XpIMwg6Avr6azaMTXuEWoJMVbT6FpVMEaZs8/3hD/0279W7P+2G6d
X7O3WH5vf+y2/v6Rf7otW//Loiey8WJgI6BoRIb8jwbWFn8RZWUhaMW/Fr7yDxpY+y9kgbrxT6CW
IbDm/L/dlqL+ZdOikRONr9tifIvv/n/Tb/1shcMqxygA80+MPxHlY8D3QY0dT+MUW22negC7rnVb
An+vVQZ1Ky3D09pumviofeab/bMJDtd0iAMRhJMBSGGlYHxwhQnwwisoVyAh10XqaaS9rqdCdJsf
ut7/CH5/FPjav70MeQp0pQw2rL89CX6Q+xNmm+v5EKkeqYgr7KY2erBrgYLaTT+tjPhLmT6l2Y4A
Crir9byp3fWS35NCkVxN4b5+ULS1Yh+s7ILHXFCuu27daRz5MOLWjgE7bj1XgFpMMT1GMgwMMvYK
bQMl2zlpl5EIr5IY5OOikmwoh1bYZKDsSF7TN/3VLbfmjE/6RhUePkdJ7k3fpm/1sOoGgl18I2JX
FF48H233VKC0xShgHIC56Uc3tmRG7QXrPz+tX94DvhOwKdUCFwCdEh/U8gOHu6pJ3oNa0F6rKU7V
gxsek0TepibBF+Ycjutptj4xA/jdd2TYS3gcFycF9sNls6IypzLksiqiap+hDONWt60+MbP821T2
/9lh/PPGLb41yFwt3IM/elJLcpsJiIYUGdl7Sa9ie5y7UUtdVa5K+c2wVpWgu2te8+KxzS6aeZWX
WCYDrfH64xeTrEeK3b2GxHDtjNeN+5Taw5pyxhYHzWbKcBVL6pE5wO/0y6Q/WDmsBPkl7C9j+lUW
n/jO//Z2MFaycJDScGv46JfVTJE95naieqFD2sMV5Po1vHc/Ck/DpK7LuFwzyNiaVra25eiNpbsy
h+sER0eSogM0Yc62r65y1Y/qYza/mvG7Eu1lbXiZjfddywjvlDXtphr2ab2Jes9OLq7hYVa3QrQH
d+/G6tECARr2+z+/hIvg/uPXtNiGsxfyEmrOh40BXXyAIpZ2IUMgvtLr2Yc/NTJ7I3Ag6KnzRW18
8t5reBD8ck0830zXZJMmy3yxq/hhl9DNOYc7bdKiGHSmlNlxGlwi00Acimu2UiNpickGLl22w76i
S3Bm2/vzbS8v+YfbNrCPtbBUInwZp5SfP0IJocPGr3D0esQv61mc9LbZ5GPxbSDX4hMPp99dy8Fp
kpW+LHf3w+0ait2rCExmz4lRlYw9OAUOjE5QokoZVOn/+c6W3/bxzpa4Rg4qTTArXZb/Dw93IpFg
FiYXEp1+KgmtWaEZAooRZs1EuXlMbezIaLKdxPlkyf9mY+H8tJdcNpND9mNe2jiOdVp3JreYRJiu
Gl2ynaQVfnLG/OYqi8kSoCItC9HOH15YZEdiCQNiX+mgJfVFDXvK0KdP3o8Prl9/b18gr8TGg41q
NjEJPz/GNNbLQu+hCSPN3jhw+pBpRBu911x2GYprtKUEkSE+I00bB4nhk036N2eDiQ8G5j0OhzX7
zc+Xn2mFOwMBh8dIcGHtvtYdSgR1kih422k6hCYtq918ctXfbAaEfQq2AUPlqh8rEygJqIGyEJyu
GNNtJDQIQ9iGqvEr0eQanBhcrf/8tv72iuyquGUBjKsfc0RSrU7DYYS7mZQQ0QwNs2w7Cmx8e3Nt
XSl0fjO2TZ98ub9ZkPiZ2Ja5mJHwz/KhflgiVZDjeiDHycu1K5M4m1VoTSY2CuX75OifvK6/vRaC
yWXdsxg/+h4GBg1mmnItGGT+MMXKhoapXFnJXCG4/sxC+ndX40rkPVPjstssO+8PdxZ0cRZmvCBe
2j/ISQxQfktIaBMU0FkzPnmMyxL4sNNg48JzFNZiW72U2T9eTFfDEXIlIyoRoysU2EaszQzBwJ/f
kF9vSai4fOPQC4cKGciHnboPZ1KCXa4SpNLYmNmLlOnXyYTTKfTPTBx/2TtdxBEGja+DH7DB6fTz
HcW1qxNnj1TPNTj+cFIYdn2PadiQqo9T667URpv3GM6tWxJ+/nybGvY7Pz9Nrk2UpSpIJFs27g9d
QTThTQOnaykw4m9zUzy0CaY4Iyo1ry3REag1enSBin/IfRlCamjm9oF+/bPF8cuK5HMsJmakxZPW
QYX48zMIRlSc7dCo3jB3b4LVsalUYzsBQKcCBRMYTv9ZPfC7W6ccpRAgUBKToQ9fcVI7cz7KXvX0
FBrDIoUYapyP0dzD6CBiDGv7m7gvycwzawKPXeO9kC5D+U+9wz94prHrc67w6On+GIaRYfDhcGFs
pWl4E9OapZCV4rxbDEiUg5rUCONA95aBLkNh3fFdNbsfx0HZSNU5mG50UQwZfVJ0/nII0HDSJDJI
xCWX/fjDIaCiDohnLcEwmlk/JLVo2Y3XdTF59dBYeAFEC5z//ucX0fhlWbvMAF1h8N2TZscu+fML
IEJrFMQ4TJ6K0XWfv0sahDB8LqvvrJmVi48DovWg2CjRBhc5d37MrYuRXtT2JZOPfb8XykvkXmL8
YjAduImvzEM27EJi7nNGE8UWKXFqfkd1PLKEnb2d3QURQv5NJfZl+JhMX2QE9+NmSM9j+4ntr/b3
/vfTlsW9LRuJhUUWxfNHE8tZsbQEswOOm2ZnECpH92mbb5NznUOnbdovdYG60roKpvsyOwYOXeu9
kx4h2eYRLYx5aYZHDSFoWN8YUMXj7tnqt5397FS7gra23OKSNLl+XW+huYPVSw+MF/cVALVwU1vX
OIA33b5sfXPwg2Sf6Sfe7KK/UcI3kZ2lOOrVa1mcjcH/MqY7HRbBksZ3o2veGHn68/glE37fPcno
LssuKA/M/uTSQ4GTfzWj5zF+ljN6aFiQd7NBgIkPRO8u5iT4tmym20U/O6+A7Qq1Q7Rx3TVHIbED
eChd6E+8V/fDtwRJPx7UhBuGBN2sA1LMH2woqCq5xRfKcawbIOG188atPIR5tNmmfkR/65iYy/gF
giZteLADUrUBG0+23FK+KM5+KUXhc9f2EcWWo+7kF5xURgTwiFAIVy09+U07LdBmf6UKP0/3E4EZ
GIYojGEvCXZS2jIC8+NuP8uvefR1LDaTvYI9r847g5lgXiG1JCHNgjamv6rWud6nwLqY7chNMB7r
bqeZXmDsx0Wp+skJ/+uGyTtF3ir2fa7KsH7Z3X44cx1Op7ywKZqiUofqqCVHSkKsrJX8SSaZWDvs
65+cib9bohb170Ib0PEc/tBRIC8tm2Zcanz+Y51L6GVOhr3An3cCHO9/OZOofFUKM6FyMmkfo1QW
CnuNK8zkDfIKtQv2NZYgyHSFEnz+hgmso75Uzf3U347Gm258bzEYke3OwU1EqPuo9dC2F3B9cUiR
Xs+0vtp18cZ0t8MitI3WWutZTKt74Rf9Rsrn6GYhJt4qx7xdYYRdbpgCoVoSq54y8NidwoN9zpEq
W3507M6d6eEbVPLL67W7hY9+qe8EZqjZ2prWRezl1qq8AVIoXWyWtuFFZqeq3+W67+arvZ6vimKV
fZPdvRPfFS7pg++zHxLvV3uCvCqA4MqH4bSaaljAWOqq5hPBvRhhmMGRgCVNes50idu9QnJt+Nw0
lyraCfK/dG+UdyACjr3qIBkyC549OZz1xJsLlsgqqn3DObTtF4iy3U0wP5XZQ26MK4NVJrUXnPSR
1AyHDrN3WcdMv1+R+RrVld4ChyH+auprmR/KfmfDLZ3e/vyN/1Jr0TPCGwLjYItc/v3zq9yVXWbX
2GN4g5XUuL7Kb2Zj0t6YxnEOoOv+91fTcOx1cSN06Dk+HjRWYcgWmYZXDGD4BijeUItsZSN/8aA6
fHK1Xzs6IF+wqIWBgzT3FyflJm0XMtQ0ebPjwGvO0R6Hut34SPewRODNs1KoGE6drmG53kHSNj85
fpan9+HwoUymljWJtTVgnP/8dBmQl1Gfcr/j7HKcZzECIOH+d8buSwljkydHagTK5OWhfiimBJM7
3UC55eW26WdzYy+mDwjNtYChOqGCnzzWX2uU5VrgOLjxmGAOHyqmpC7dvJc1bhmlhYhFObgqCBeN
yKozCy8okKbaTlR9sud+fFEdjfqEZoByDSCT//r5UTpVMNcm7iOeXgxfqnLAocc5i/lr3cbKJzf4
sSfgUlxGUBLrVMT4Ifx8qUSORYggFsRZc/szJ1+VwqG3avdhYdOK4CDjxrP1ePL/vDo+HisLYO9w
a8D2OqXf3/3CD8eKpqAQQcbXYj/AJljnfbLCMNCCJIAdlz146qzYn1zylyXiaBxkZMaC2EJV49n+
fK96pOK9J2FEVWYFV1Vpzng7ePYwIS9WUvgK7SqFWbnt+3o/qvNneVa/fqt4kHJhIBcKT3qwny8f
ZwoC39QtPReTATuZUDmXVDTNBAzA2PL2zw/4d1cjuB5feYh0NLEf3iGhmxbS2qRis2dgqaLJc2rY
xAnupBvYs/MnZ/Yv3ye/kDVCKBH4McOkDzeHM083U14WHnYBDUoH5t02cj+vRuy9bqr+Pc3Lzwx5
/wZsftxyHAGPAct6yPrgZQQvfHiiZqtoZR/kXulcz7EPgXWjBienebBr/apvlJVaUcch02hQYLjT
ukIUkZ/4H7ih8/CSpv6s7MiImdUXaAlwmWHg+jHkbbM69eWZP6cy2Qwujahc2Uzn+btudd1rD/wO
tPP8AhPvMireLF1+VMlhJQWnuXz4L79L7pPUJ51yCLyMAd3P9+nI0jCZNBfeVDV3wUBeSU0Owhrb
Y5JoLSzp/3y5X/YEkBVemmW44brgBct3/cPaHIdqssYoj2Fi05whlOFYd9G+VWKTZdn7rEeoANX4
WhbG9f/HlTUuT8lJctHHmJhZQ8nUlXXsTUn6PRq1YWMPprlmgq5sXZXapiVwDVXb7H5y4V9Wy3LL
wHTg2BzZkE9/vuVexGmrL7EgWqZuJzXEGSS2aYGmzl1D5Ptkf/9lREDkw/JcNWNBREBCP6yWzBxg
QHTziItRy/io9ZoGOUjejntzsKZL2Y5+4criwvgq9KysJfI8/AwJ+Ruw/nn1cJwypQQD5rMwIvn5
nvXKNkdILxBW4Yzn+NWqCoKqB01SIwoFz4F4oyIP26laeC/JSkd7ZsYwP9ttke154eey9wM1Raa3
mVL0JzgFC7xU0Pejz2GBFHcR8yKn81Xr2q33tNt0h7gQ9VoAux6ef+IH9SsjEdGy7S9/sgg1LPlg
O0lseefscYj9Dj8M6pCVXnGxU8CvjjoqxP96asNXQqgBYDhzXTAJ98PTkInmhDleIIDDl1gbEVuZ
0J4y2oP/zd55LbeNbQH2i84t5PAKggQpKlrBbr+gJFtGzhlfPwvuO7ct2BKn+TwvrmqXGwCBE/fZ
ey3gCDKCR8kBGae7daDfFW0D/0APwxOT8Xq1sex3WENxtE/GsgHi+e0XkXw9AsvAAl3uU+HMsH1H
Szhl/2SOZgDtZ9rOgdh93OV+b/lMwlg4MC3+PDBddfbUovakravOnTFudF1H+QGCFaQNBCs06cQs
wdECP+FNo1MJQBHCJXGB2zJBvf2J5OgCghFD60p36rfiE2OL9AQI0pi2SXBHSbg/bflP8S2nYp5D
Rhj+3WVPKKZxRrz2idNojvQ4H4PDmLty5mbATPXv/NmNnzv7hjqFuPIseSeUlgEbNIr6vDCnaEJi
o+gEPg8lbDndwVuXK5+K6a9R2yfh5FBzX3BSSWaQtGG7wp/U3AFsgGEUd45Guh9W9NClOqXSiQls
dWVjVq6Vu2a3X7AoNjVKexF5DQGGcAcnrNI9P0ahDhUZZgeF6U5+q97Mty3smdhJH8zPcot93QkT
1PJ7Od9rsUcerRZ8J3N2LD0iwvO1zUar33AqQahJuTcChAZ7GD4pKcP6rq53dbwhOymWDmWza2WP
BMFpvkYK31JjZsM38PhLKHWw5GbFm9oDYHA92BjDLv7axDdqcCH/VZJXHG7CS+V6/DL8QIjxVfHE
Zf4KdbpP9G2g34DZHDDk4aDp+l2iPvrTt7p6LJNvUXaXQdfRHPmWWp1AvqBER0SuIW3s7+HVfGKE
/m1SWhrOAk9H5b2cNaxGaJHKZDz6Mw2nmWgGdgmSyiTUojZkloxqeDFDJN9EphK4oHaNw8e95Pe1
48/bk/WxHD2Q4rK061/mxEgvRkvp5NbVpXxb1LFDHqo7TL0nYPzwtXROWHpYKNQ6cmzfZ9mJKeO3
bsr9UXkZRGJMDffsagkg84Njow5oaqK5yMKwpTSvu4cfRawiH0/c7LdxiCU54ReduQmdFePi2x+L
q8VszQZoSazVwb6ZfMoGgl0JCcVRp/Q5aGkM8VT1J0YHZdm8rQYH7ksKD6YpTonXMs0siaqaCuXW
zWJK8OReWbIqKO0DM695jNrZMdLVJTNB3nCqP960qaEvRRLyhpPL2c1Ypm0LEmbngehM3imvFBxa
F6zblIwacNLwWtK+QYq0ZAb7+fBvR2+VJQSNc1nca8golhb8SxMB7qD0wqYQoRfVsdY7yBak0w2s
GTuyCkm3KT4P8YlN92/L7uWeCoziJcFBR0r89p6LlqgBu12xTKtmD6alZxjdRV8pR45XBMNqdioJ
6veGSGYDEWZbkdmJc4jw9o69T2Wp1pOoRDiivUjFSwoi2Bo6ylam6uHjXvd7O1xOaEjuWpohrtpV
O4yKom/MqCZRlbnIqyRiZIAZGWew2Zmdmwe2fcGyON99fNvfXyptjwzvJa/HIACpv/2JpKVCc8kL
aDlKX0EXabYkwUhe6isTZDKo1nGXnWj6v68I0dsTJ+JkzFgOBK1VXCPXGxlUZ1K48tirDicz5JX2
RBqNufMPuUIRZmukA0DsrHfaTql2uTWEm15O/vUwiwhjyZ1im2prynofRz0UHLhKzciaJtW51RUn
W3R/WpRt/AoZU0UTHo3QHfX57uO3/nvDenvn1VsHSNKZAD+5s+mao+VvezuyodTo5jY4ZV76fTJ5
e69VtymJCpsMZ5nbVOLrZLHVDzuV5MTAUdvrub3UlLjaoTIJT3zmZV3/doDjvgyrDAUc95KH+bZl
ZRFEpLILCc3hn9h0UwOiReT/ztPN9IDMhGU9WwwmCnIVV100mPU4EKGSuxCU8k0kGVSIkwJfB9Qh
6eGpFIA/NF1bI/eHhotykX66mppiambtuQAuhVPzW2QkP6jOBpMg+1cDM0fhV9uCNXWYmuaB88CA
s4pTs/NP69/qvfIIOgOgiumFfMO37zWoOUJkcgS32H8twyXInZshp+kxDrGSWiyp7qNjAXbcaTX5
WZsEMCrC8+CUfSdp5eESfL614Rb1tut01CIxa04rzEpKCahVBUX/r2dY3hm0TRoaWy9e29sH7lQ9
VmWSVd0wFjdljxUi0Mod7kg3NSaqACX8slEtn5ihfutiGqe+RINIkSUQrq/l0ZbwwVA0MQVlwIp2
gNy/YsXe2Jr5Wc0S65ybQeRD1cNOnhjN259Y+BbUjSZMQJbVAbM3tYZDIv/VlTC7OU39l4MHFf74
gBYzGQ3wtwRgsomkoQ45hgBf/1JXTb4vLduDI+TmMlD6f3+zJQ+MtSgObg6P3v4yv+mo0oS64xK6
3MNx8HQfqh38v8wZI+PHxzf7bTLily1Bb9ZjzLdYIt/ebKJGQ6PuM3IxBRB0ig0wn7b1vFBm5Mzs
D1k4GCdGKfnUPVeTkYCPbPYR0RDLJyMBoJ1XlFSyJnknfekaeUvkgsPlCl2lbIwbOaz3QajYFwlL
900OVW9mc2aMQjuaKFCdXDVPZJP8ti7gnXCET5yGYxxDWqePjRNkLsKR0PBKS7hdqqbUxr5UhY9u
o5tcOwlvrXQoDx9/ieWzvhlkSLnRlpA8t132sKutazYaMFOUFM42HemQivkFaNmp0P/Pw81/7mIR
DVINcLFLiv/SkNc5ThYZQYGiAP5P0rDcSVFBum1IZFrKhjsgEuULdKI7QCDyfhIgiztb/t4k3ZdJ
m49hCMJWDHO5kEafGXjLwyAtxFFZvW9qSvk/fh9vJ9G/nxToFYsEwnU089WOrEMJOvgijIlKGleq
nV23lQ96sAniQ8ke11b/CiMqgoxJO/H55bdfgjsrRM8Jpi/eLig560h6mAdax0kQfSJq9zGQL4ei
g31dpekOR5HiSeQqNzp5vr6M0n0aw20EE7845DqFqMEwP338Ilabw5/Ps3gxf07rZDQupey/rvzH
WAymhF7HhRBpuGqlkvrhisCst/ZSNBwUhTe39hfyYSQnA+9/or++7a7/vT1BI6znEqvkdV5j5HdS
38fcvqde152m8UFgJpiFdAuZBIhUL07a5d90hf97R3ZpOkep6m8btXIEV86RQky9hUKxZ26PN5G6
mQsLajge233Vg4wEXPZ3i/v/JUGUBPFRP9DiPafP2I2e35YE8b/8XRK0aPEIYKssJ0jrg79Ah/m7
JMi2/8OMTwI8B0+MKz9Div8FMJj/+XlWSzgDVY8ty0u22H8BDNJ/cAIzn5LWiU1vWZ8o/6YiSHnb
X4WyCDINi3Hibb/IezNM58SnxrAtIkRasCodfCbZJ3PqhiPEGhCJuaaIz8bYl25WA+Tk6KVKDnNg
yXfjLAqg621NxaJqHdIBCD+02gx1Rdi2ypVfytZz2TXDIZTAWm59K8s3k7zQVbUhaiP8PNDifnnt
t3+Pw7+WAP1MSvtneP7np6ziP3bW2KRWdsQPU9a7FB9a5WtjoiJzfF1oIwHBJV/TiAzREQps9Mug
Litl41uAUBnAu/IVpKz1NGeEbZyuGmMLWnrLoXWO0OgKS5Ly1yAs6xriifWVb516YaTmoDnLMXu2
cHg0ZF5k1V/T0Fq7zpTE5663tMsZksGJ0fXtsP6/X7gOXwxDizxIj/UDYqvUdDT0XN8UDQbGBtyM
eInVIv2sz7NJGD+wLVLuqTE4ZXXV34wr/9x7NbWOet5Wg1XMB1WdxS1LZ/mvym78L/1YVeLEaPl2
EfzPPZZR9JfwjC/KUTeaYaZxqeM3U53yl6gW0r056SG2nGhMNyfaytK8/9BW1kGZPOa8PO415Fy8
vR/UgVufar+WHttasZadkTnty7hjp2tIg7hLR9u8SezRh7NVB9KjZVcSxyCd9QLNsQcKmhCyRqdO
bmRdKkQehNRMWw1ZyHcZMOylP6ZJceIdvdNh15GPQgpDLQCx6s2R7uX2fIG37PjxW3nv0svf//L6
u3qoFX+a4WwQRaAaey8n5YmW+96lV8vVpK2BZg5d6/lKdSNL4SepOzXFvndp5e1T21TJUttc8dRN
QoJy5aoFg/T/BvI/jCjvXXk1NppQIHBkcGUyZXbhjPsqPyXgfe/S67HKSMl9yorWUwRnpSr0Pqlz
z3rqdWghUUZlNq2BUrBE2iVTTPHGdKLbvPPUa6FzlmdRRvSk8exKvQuV+LX2tRMr1vcuver6iCHa
OS+wCBWW/VKwgg+M6urjF/LOyLXU1f7arPNxsDQouzQQLIqA8GcTOLySNg9jlQcntoLvPf5y71+6
ztgRNfQz7tGGPdg+XavsZ9UesjO/6XLbXy6fxghLBpuWmE3Ut9djjT65gjH58Qt67+FXnTO3rVST
k6QFlo39xII2h3rxvEuvOmeTalkD15m1/khdQYBuc9aq+/OuveqeeHlqOR3ZR5hKc5+VuhufLGV7
742suqdFZHnooRF7aJPcgtrfRtQnXvbSoP8w86xLD2cRcR7WZgwqJOJ99rNE3vt1Yj+lcCcuzECP
PwVwgk/k8b/zO4zVpF3DCEnCmV41ZPVmlgMUJqdO5d+79KrDaoCPAyUIeEVslvKBw5/wZPLQO69o
1WHhbMK1s2sACAkpUQZpZ6V7VpNZVxZkpa8pUd00HvH9p1bqv1BXdOK45521yzqWNoWab1pt2Xhm
GAMJ0/TEaQs/P0R2VG1MJDH7837CqrPGSh8B0/MZgyHxwe0DXdyZYjzROt/7qqv+GuaDkSGRYl6q
8G74r0P+X0Tf31y6//fJdB2K8G2orRPJpl6l1PiE/PFzhgDzvEWRseqvZR6lWdXyUlLF2JQxQBzt
VGriO29kHTjAR52Hclk1Xq1LNd5KzYaagIHvrK+przqo3IXqRGpg4xmzdUQt5aXIMc+79KqDjgWw
CXjlNBTdBPBoFBd1QT3TeRdfddFw6NKpIMfGk+x+YxmdO2GAOu/Sq6kUDFAASKhrPF3OnuxKeynx
oJ136eUb/zKNVo2u5OCbG0+h0jyxrE2tnDphfq+ZrLolcHmQSTkfMgHwUOIknIzdeQ+96pJFqudh
2DBmWbl6IP9g20yfTlx5aWV/mIv01QwqMksd84K23XNYRczUZ2HEOnczDCHotUm1LykzXBAZfcW5
WxLG2o1MicXebAMJnenUJx2g/ED/0lmj9VeYGZKTAtJ3E1s2bwscI+EmiUrzGQec+BQhE9iL0Ygf
JXye6AIWxQLqjVG2+8OswlUOSIDe1VWSUqJVhXuAkIPkRJKcfa8VLds1yTTtB4VikFFg6xCEly2I
SAXmwibuXqNUh90+LPgu2KKK+TAaebFF1yd9EpNRtBSPiPaTgggB4GNhDOetcPTV0CP1uJxhOTYe
RgKsU9gda+O85ro+x28yGXItPgmvtK1PfiF9Akt75qVX4w4qJcH5Oc3Vjw6JkrpgaN0TjerPbUpb
DTtGGvhtKXHluaTAWI+6l9A8xTN4p5Npq1FHLouMEgnISHGS4wJrksax/e7+vAdfjTsmaq0Zjm7j
qYV/LLQIRqZ/3py9rmqZy85vsjynjXQc5jUapSWJDCj8vAdfDT0hCTR5F9KLMaJtY2M6zs0pUMx7
L3w19jTMSjZxPz5mRwIgbBwlGM8b1taZ/qGajEDXcWojid6Oo+EO6anJaRX0/18cac0aEr3dV6ok
Nd5oT+EzGG00mxqMRs6S7YeUsYASp9nqr2V8qxc493pHlfzqvK71k+PyyySzwNvnro8Zr0N5OErq
TNnZpKbnzY7r5EyUX7lmEt9k2W27+ngJw++8jrtO7GbODaeilfkgUJ0LasXsQD3vW6+BP1E3JDqs
6cYD2fgArj11cHed+UJW3RZPfNKl+LC4triJIvjfpGKf1bHUpVf88iWTyajH2C9Iplbq27Tot6Jm
bjnv2qtOSx55LevLY4/kL1WkeVav51141WUtU57nVh94H+A6WiVz5pMh4HdGA3W1XCj7POdgnUuj
z6oCXH9Vc2IIWwbwPyxE1NUkKstCDDTsdjmRwntmcGQMwjjbhaY63pSgD8/bD0NRe/NFOaee9bDi
i2KfUUkE7e+smHPQj9/8z/P+P/yKdbW8IvKyS6uAvjnPxpZavnlLbMUnvhdhsy7bbKOUk3QBNtC8
GPsRi5cOrm9C7fxDsyvjvMlGWU3A5ahq2aRmPzvEVSjlKVaHk7/xnSawzo6K1LIcClhC3pwat2CT
b0s5PLGB/ln29KfXt+rJQdLVJFcwj7VDgliHIGB6XaCw2SBT8HcRp2fYoI2y2pLowMnRgEIDt6g4
WFFj31dGX/8F1S6/qEq7ccET2bemmHTWsrwKZDmAQZEobWctUC4LoQ/HzKz9E1/+z29FXhcmzLkY
4rzra08uM+lCn7G66XZjuh+3q/euvnov9WQ0SVIj/8W6tPH7ZKMP0omBebnE768cAMbb/iAPnWJP
pVWBSy+se21s2gv0pOozGrFTVYx/fnrSJd7eYrJipTIzviqVtS5Lfac7uzGuxtC0iCEigQzyVFSO
k/11QZye88qVdWXeBCO1NfATe1mLhLWf8AwpbXsiHv3eG1kNo3IgeA1mwlaxMcAH5PeahRnovAdf
DaQwPFIwAfRPgPUxR1K5ZzTG97Ouva75T4NKgeNFb2IKgNE/tNRRjP8u/fJ/S7Z1vpCmhzr1tCXG
jaoo8Gn1qLM5ezsxJv68zO8Nnbzot62wwncdcx4HJdXutK2VJgAaO4EWXbJ3DfT8C3kkhobpUjp2
mdKQKgGPQsIvsumUfDpyvtQd2jiy9vIoycceTI6LOSveT+QInrdulJe58ZfVBvvkwar0qTtQQah6
Ek1wMzFhnWgYyw/90wtYDSI+eUCGUS41JrMJrbnWs0Ms2vKm1a2IPBilmB1bRj/2cVN5726rTp/h
qW+mWFK82m66a4DIxqU9RtrVJFvNVWioyxHpYI7/Cv/2T9tZjQNTGJWijjm/0MzCulA6pEidzxf6
+Lf8eYwk2eLtd/E5cDV6UsIOqQ1pmwx36RD0WO+mPhxePr7FOyPCui4/lGrR5L0le/VMpXWbJcBn
8/NGm597pF+aFcWKXSpCtrVk/fwIovIL4tPzDnWl1WpKoLlC7c0WTqRA7l+V6bzXIa2CE7o9YaMq
LNpqnn1lBZhcW1Fpnfc+1gUL7dyOOUndqpfTcyG2w7oPp1M7z3c+pLTuw9mgc0DH7gx30ZGQt7NU
Hp3VRtYklBhUf9mTGn4QeauEjkTQ/76P9DMP6tYJs7Yy+kY7zTSTQLke2FS5FSXGJ7rQKivwfz1U
WvXQOm39Ukix6qmpHR9QdlQbizTKbVcouLtSDeFD2EbfYlbF91W1CONqSxztvBQ77Fc4EAbTRweW
w0Q7722uOjWeuRwgVKp6bUSqkNE3MQkP7eHji78zYqzr4IJMYeZQ4uYQ1kUdOmHQd3dmN0tPlhal
jx/f450RVlpN9GqATG4Udk3hCUL1Sq/ST8v6Fk/fBDN4gV5qhVLff3yzPzdrks7eDoE6YHPVxivs
TXXwGM+D57fJiUv/eecnrzN2c/g+HOQaikcPt70S6amjSPG1PEfBNrcYyc/7Bctr/GUUVJVZr2FL
KqDmtR+Snu05WjwxCr7zC9aBrHRYUJXCb70UfwriwlS/ohQxWLjuutgnGbC9E432nbjW37SkX35F
Iwd+0HTk/tR9UygbVXTzFkXCeNSkvtxOfm26XV7s27C+sMrPIYSS817fOqblk9Xv2xhbWJaM0iGa
8mZPOdR8YrXwTvNax7QgVDYVq5Lcs80KN1n6HEvT81nffR3UyoUeGUbe594QNKqXDqN00cX1qQ/y
3oOvhvugKgujsEXuJTq1QnUaaUQxw88fP/qfRxFZXf7+l49dxJI/4BPOPSyx5tWsRahCGk2/rxJV
/vrxLYyfiQC/LwtJT317E5My78w3ZHwUchYZ6EnjLoQlLU87almTQ2jLwZOfJgmYAS2/LuUyxpwJ
eA4djJa58tAOn0kR7ZzoUcW/48y1Km6KBFpWgXz9q2Ql7c5MbJBZeUK5nBoJa5cOUvsaz9DcMn+Q
D6PZRc9SuUDrDAkGUiPb8yunKuTaRTENYqtWU5E7Gnl0kqOmnXArXfTf4ykedxoCjc9JqI53SiDE
jmqu2G3CuNm3tT/FSNErbHgiVL2gQ23eNabFqVU67xv1KmiqzwClJGfsh/AGIErn+HmO+TNp9Whf
IcSQnYEF8zWaT5kG+dDPk0QZc6YwByFYqz9Hdhd1sESm5AjHBMHFoCP1cFoeZR/afnrdFyS7+p2R
PKZF4V+LOR3vcykXTtRrsF46adK2IRE66uuHXrpXmjFzLYIXj8xNoWcXMcavilz0W8gxxrAtQi2+
ycIgvkInY+/9pvFV3Dt2voGbgWN3kMlrJX23UfAq6XWDKU2oe/snn7yzMLkj69wHcYi9Ng+a6TVN
QuUioiK72Nih6HRHiqPB2vRTZhtQz2CUDWObMffOeXWbTpP2ze9Ay2USGhA340zjirKXgtJ50B+P
uprBImewQ2YUBorhVZTh6nAxBNocEWZ2ubFksoLjprK/CDM1jl2s4e0au6XoXx9KJyFrX8GmbLZb
W09UtxvCYp/LbeJalTo8xHB6892ol/5WzjgIBQ1GQhTn8Xl11OpULT2AxWPvKXZZ5viH/Vmlfgxz
i6t3XZTt4rAohoeulTVEt5bGENDII8FRyoSLjRo208MQRsYnJWGpcRyaTp7uTH7IK0or6zkLkAg7
uSn0Q40V8jo1pZC7kkTsibCH/6+zkIQ8Z2rypsOUWm0CTGwY2M1Ell3LkqOvaRIgFDHNtHwUldCv
LHnW9riSy4d5RHrbU7Gwoa602JRWL4VOWUC2JGZOHIxq4VbzBpgMz7LiN5XTxxP0gIwqbLeYKVCD
lGAu1Pc5l3CRRWgKmroBGtDTJ7IdQgR9b41Vs0lnIR/bWa2pXlVw2FL53NbZ5cCB6KYox1jd1SUp
tm402pb5o1SyPPQkvjPWm2QM9+E8Ja7faN2+bFV/2MRBXu9sIWOcd/R+xGNcdZSsTakEZi5e4HU4
Xq7jLo32hl2FWAw6e5cZI2i5TkWMQoWyZblpJWQwfn1MibKcWtFNBMEIWVilOqVtNChSRAMrrYiW
w0RI2PtRt9NjF44zsJFEblBL1Un0LZJav8bjQ+rUDbUe/UsUjHPumXGTt9vBSr6lZOVcpJWhRFfF
1OeAJw25kp6a1v4h4cbJ3JxZggT43gd0CTnHuBkLFG9imJTXioz2m1oz4htdUeLNoBsZTPMpwKPa
K7j+4E9EaBx0UsaeYry5N01YVnc8fv29D6wWAAHh2PsBi8+DPqVk7RoW8og2IzcTfA8labY8yYci
NgC8DD1i8W5E46kMKihqTePKc0R5Ac0LO00gSNNX8OE8gCCzboqyb7ZBNo2fek3vJKdXE7SkND60
UnBjsSgloVtgHbvRu1DmaKcqKagd64tUjuqNGXXVrdaY1RU5Uambj5ADKWkEN6zN0h3HlOY20lnB
aqXIO0f0GGbExDcwiLztOWSobmwxhq9ShYvOsmrjNdV08xuLw4xJK8xe5MJkDJAiDZyGYuSbPlQD
yrOz/qbKC23nG0GRuQCjGfvNxCIlI5j7bS7K+qKWCxgO0Twe7aFM7iRtyLeGVZe7moo/yA6A5/Co
ZfW1GkyoA6slfGEm5eXA+tFIczy68QG+PFXJ+ZCr23ym9N/pkt6/rDWrR38NTbUrIEoOlR4sulMc
GLFmZtBIYhipo1WEjK26sQmksb9ppLrbK0WZ3xexqlSOzsjfoh/X1B0awWzclJydeZLRpmBH2jn5
jAq9faDyaQIuYhbSRi2sUHeCOcwfw7LNN2XHiIj+3Q9v25RzUFx21H7RoWDeNlO9nZs5ul5w9gGK
uMB81Aez/tHD73I51iQmJGZQoq1R6iBuIiY5IufiXqtSWGk+bt1npWtUQLCNSA4FrrLNjMPwippE
IKhtGT21VjYyaQFB2HSQ5R6l2i8vrMnSS1dS5oZhsYMIuSkKBSdMh49dYrRMYbKAog5vdQVrrdtF
lFRt9BC5pBYOoztBNkgdcjSynRkk2iYfFDRVc2BeSTVPDCkqw9CbavnVnJRM6LHeZLfFrHJQ4sv2
7Yja6BBSDQLkU7diVgCRuhWUDF81YNIcjTNVbBw9crhNXkmJJ4zYwrzF5Oubev1tsrTkioTE8UsU
xN2F6JLg2fZ91bPtGIHHPPXbQQ8Gi3yBmEMLs2rhkceD8irVZnABx1h5DbWxAPEyof8d0LFpKW4M
O1UKJzV71RsNExF4ahX5o44MCh9mq+7xDQPTLGTLy/PYOtY2JH7LbJi2R2qtWhZvThmmkiMraTFc
F1VeWXe2DebC1QqNtmGEiZ1Snqon1KUk1iC+G+yU3dEOxtbDET4KR9Nry41Yi92NgZ08qpZfPo8E
dY5B2Lf3lTRPjwypoHR8Wc5Ht7RtLCSMiwy/SC1uw+I10dVqn/XMPr3UtNBulfgyBg/iqiKIoePY
gXG52NFVjqj88R5xdU1xXMPgntZadRFV6XA3KWO6U+IQR1UejNZrJyfqtpMM37oY4iE75gVrMsiz
ONQwARZdyJykqeXGJjX3ro0mOVk8WdJNEkvFiygb8QU8k/mpbcxiJ4+KcagbQSZQLpRj55MQB/B0
kpINMY76SaOQx9pS5csSS5XH6SslFxMIJBsl8qbW8/5rrNjBdjTDhELWJK7gUptqCZK1oMVGuVbd
BunU+tui73SvLu2JdKe6OkqDP+2jOsFtTpFwvgs0TQDhEfXgDGjEqSsvfOCpppFcGHX/1BWW6vrq
HPVA3cziMtfNWAXAnOsvksymmxSCQvveBlUAStRv4LDoOvQtyFzkMMmDdSVYzQNa5ex0EUg8VprI
ul2tBaLcJRWVI4EPgDXqJhIAq5DcJWf0sVw7TUkxjFNaJXlVDUr4BCJ7VCgulufYuhjBfcbfO1bb
O9ZXVPsVaSGOg4GY3iFhMZ6cggwuTGba7CmqKEAO0buKjaLGceYhNAPfoGlytqVINcYjF0fhlWnX
oxeHWksDxaPRUyba6xfs1PNvQodt5BuleInUUYRuAG0fHanw+yvqO4QrQiSPuC9FFDmqkKtNRm6z
m+lW2mxT0c+NE/kpGxlOvquB2U1vAB8gPtqS1EMIpg1T+TGYNf17UFJ9ZbcWnuggrIZbWOn2Y1xN
CqrpEVEl7oTJmQsNjnQTVvqFNjGWz61G7GNkd2+mZpBu297ILxUhq5+lqcVow1hH2LmVrihDRmQp
taFNiVeipuUm0QayQPJcKYCVJom5C5TJAjVhZcHezgb5Jk/DBJKutQusJnlN66Hyhmn0r1l/0pPq
uNvqyfRKed9ofyLSamh7taSgd4+43nie/K5Ed1WOsuK1sQYnuS5FZW3mOQZQLKQouY6jsiQNZcCE
SJcEg7YLc9LnCrbeWBs5K4ZyEFheFpVNjwZSmxVWa6EsrseuzYLrAN5OrlOusp1YPw1b2670EPyb
FrW7pmuPSmZWtcfh+vwNTs1c7T7eQLIbXUJ4f9pBrkJ71tgqFZ0k3E+V4IdNYCaOuRxl11EdYQyS
zWnbtUp3oSuh9bUb4kbdVEXXHwx1aqEoROx5Grq9ac6jtKkqxJaiWVL4ZL2LPSMNMxR7scw6YTLH
nt3GFMS01mSCmyvPIr3ihQzSXhG+gSrQD0ryFFsMnJzEt8iK0jSDS6eSNan45KvuiITHt1FSlC+J
UP0ruxw04YiiYKEQNpqA5uwrqDPVdu4elCJPnkKwShAfhAXmjBnga9mMAM2JfQyHPKmynZZZ2hc/
06Q7Ol53mTfsDZzIaguWdiOk+rpXrMtuNJKZukfCRBudUZRiscmY4otwmJE6xzJK4NSwqUqM1fSu
47DqMa2N4UEwwjwM+I33pjDnYVtZWso6nzzq2JV9ncZlGtUhU+rwym/FsgIts8rYDHPIO06Wf1vo
VfKlAj+JWXPMxh91qts/KOlE5sgBvnGpRICYr3wOT47FIDdfOQlTpk1kF9ph0pXpUxcqDD5BxYLW
wVQz+lt1LvpnNZ6VfVpE0l91JKdfbJ3QaT0A1N6VUZI/jnUjf1V6hT1rZEY7VferG42BLnL7hLPO
ZWTAZUrhVuT4KfAnvAaBUzVzXDuJ0Q5PuVXYd62uTk9skZ/8gYQkNzCT5Jtd9fqhslr1MbM67Tpu
ptSdI3XiE6ZgGlmTa0YBAbT0H4bJgKNmMR5fjWksdfQLXybWX0g1i91BO1SBraYbJZem1CnmUroW
mdQerUIe7yUDCfPIofVVyh4F5qEuY3luK7b5bqGpS3Sjl8aIOvHAkHYDFMijNSDq0VkU/KW3Yfx5
srJYdiTfML/6qdqqG9Cg7XeCAgW74Yhg3UELqNbcAu4RTyYGx9Tho5n5biqlZcunUbF0VLQ+8VS1
JuG16yT/UbQKayQq9Lrr3ij0ATI4aNBNTnIw2+VCkifGwjjrNgaH1l98SU/vqiiRj0Wa1Rdjwj9z
RvwVNzAg2X5bMnt3JWpgzZpZp32toC4meEjNUsEcK4JrABoJ3z4e/aMON/bgA+G+VbUR5VCd9EPs
sL6NbhQsqfdtKuR9LSvjZSCr5g2FOdGjnRhWx4RS0MFKIU+HIQYX3EAZv6sj1oZuz+4W3UGQXpsG
RbsJa79FCG29mENc3EvxgLGyn9KvJhakhaDX5w+crZRbyqjrhY6iwoBpOVRwMoNtIMcVTew72VDg
I5FFUN5ZchB/49zOP3LiA+m69vPmEn6+fNGDVGdpWqboQ80JZOFkfbN923/Qq7IlGlDONpaTST0k
ETYOHMOZ/DB2WnfTytH8xJCKI5xq3y9kF5pfmJ2bJ6gUc+UWwINv7Vz4jaMFmLaFHQOfL0MJPTHr
6tbt8TLuBbs5LCpMuzY5Lnn4kkldtUNwWu0YyeUBZiL11k4W5MoPNWj6p57ib9WtKtl6GrUq8zdN
SWYR9dz9y//h7Mx6Ize6M/xXgtzzA5fiBiS56Gav2rfRjG4IjaRhFXcWd/76PO18CeyOZSUGbAPj
kVoiWaw65z3v4qa5a6z0shSbok1nfG79Zn6efPJGGc4D0RhShM/h0kwfWAvT4JNx4q2XObGuO7uz
3ydzaFdzJ6GI5V6AeUk3I0LnwKbV96c4fFJCuW9h3+UXcLM9whwUIQ2VnYmnyulzaqZJX/t1Hz6I
ehj5TUYV/nRbTIW1DhShzUTKMsWnBE4DAdClyzz+cM2sIVYKmfS2MjMrPwwpZ+qmdktsHXMUKPcQ
LigV0LxNvyZpePvaant6hUxsGiDwKyPT+VM6KV9H9typbwKkPd2wDc74m85zTK3pAI7EaQ63rnNO
QSCm0bfGqqnsiVPQrKeOxq8woYBl46i3qT8HV6k0ldrVtF7tZgApeNLhZO9TonRTIvCwngrsklaL
YDNHUUao9NJOrOWja4T7LWsbF6CnJFQ6zNL2QbQFO5xcrJkvteLpSRZGctU23XI1EexDoMyUz4fB
ITxlJUjTgl1C7RFxi+obABt1aY+em64gy2OF7Q1e7m0gOzuPRT5xwI2Fmjip3I688XTEOxoAAU+9
lcgK78oms2urKhkfmUOWP/0+89aWWZr6gs1wxlmz80jziIEvdnNWVqQGtolDSrPRPZRNVlWEdaTB
fiSnnIDupXJuMyGWrRErcVOWfnHI6xZ8qqqk6a3MWVvfK3vsyhX0ZvCsLJxXM/PmNVYc8d6HDXdw
pGPfD3WWXZaqahHSmcUhK+Zy6wVSXS7z6O1nGWOsVGb5ln2V5I1BmBe6N+sbPZjWXnZ1nQFmCv81
b+pxxzuQzxtQgHmnlq4knTNoaO6nJV+oH6qK7Saw8YjuqRkSFfrHhYiz9WgIAovGEjSkIbzbwpbv
abIWDs3MDeLV7Cn5knqYDNPcs5D73k6qG1WVwAuyL0zYY56ltq3TBOoAI7q85lCDxUBYzwwAl6QN
qd5ywsoj1rn96oUY4DZkDhwRTvRHv2fgOYklyddA6M73MuADqtgg+Gs5pYC5De72ax7aVGyhQlJH
F84YJcNSXJdEWAPw+vaTgqMMQFrbVh2xFMNDw9r8XrinPJyKyK1rI2sMsRqqJttm0wjAG2vvHqO8
ZINR+nLXSts/0JQplrM1Tzwjd5kPKUbGbOXZACk3G4VPsD1zfNq25lrXVrnpxyXZNkZrvQ/NqG5T
IxiPs5cDVdddMtyc3IV+aCDj9ZLApfbHwt0uTl8eRJH3MzsVpAZ82lF06ID+HQoR9t65s0L3ZO4J
lEPLEZrdpms6lwqXhLfOIZmmnxu1gxsZPpNWIB50FbQPoV3GKx9/l+8lc5c97O5m403sG0GmX4M0
C57yxqzwncjrJiJBS8Tr1JTmfasb87oKT/5xdaCPnNicam1oU3w0uSBvWdT2+Lq4lnGrVT2rTY6X
94ak2jhiMqLUWk4q/DFgghivFzMRASWuiDdE+xZF5A9jY98rL+36x3nQPe1HbC7+Zp5xUovdlKwH
o3YliSFmlwjs1oOBkrESTboL3MnyMVXup0OvSWFYWUVlOUcxdvq18oVRP+AorHay18Vb8dujL0Zy
AKIpb3LOuVJOw0oSv5BATxuMhz4xu3bN2LESTyExE/1m6ptBbZxc0G6Zndq3btdvAisWD5UE/bIW
2ZDFI0J1mQUhfusB84yVh/9XQP3hgiUsAaGwYPHVD6eyhm2MdeYVlYD1MJWE7cxAbJs2aKYN5Rle
3GABV4Uvzcu5VmJNcxh+7/3EX1n8entVgFv7Op32AjASiEAVb7Cp/LUsy+I+75vgJg+6ZmctRfY8
0ye21Gu6fpr7rL3NVNk9+yTTvxgQP3eF7elnMgQeDOr4rd1K91BbCutqi7PkKKZmeG0a6mi/Sa+l
DO0Xu2PLAa0y1qk1yJd+qpjqNOO8NZZh/q49MoJEDcq4Stg1b3wVLPaqawNGLP1gH4S2kydmM+GT
1dXltvVm5oitIDsYe0JxxdTAJUQGqbdaiaGY7zJXi/ekE813DJnIB8dcf+H0xgFhU9ipelpGRvXp
lFQfAO+cVThludXG6RkUKN27N155Whe45fnGyptVU0UdHOIbYiziq9bSyt1UXVjfzboLyBdyjebo
S9sEwSmIEp+WxJqOi2HbR9rq/hoKgLwMW9MZVpT/JRBPaGjIz2N2aykzuGdMEF8UPaG/YK9WcF9N
Y3gQLk4vuZXJ53Kypx/LEreb1lk08JzVb4fUdoo14rDpCaJGi7FvKb9Vhm5Ia7CGDUdQtx7rVhwL
IJ53/l8bgYMUt7lXhFdeg+ur0LKJcJ1J35PEjQFHvDTykwBGXZ8kB8m63XVOpsFfvIpMFFW7R2fo
5UVjFiFlXuwTgDap5aou2EDWEl/Bax9AellxzGVgqzwSEuMw+CXfqaXSLRYHz60BYKI16+JVxdI8
1rqb9qUOvctyrq3LVKs8qnQwHAL8Lx6Uq6BN+3hjTZyXOvtR1wn25yKL60Pfej7x9l08MpygoLhj
1oYEt/Rx5G71SGpUkbY0MgwStkAJ/qurjX6zjJV/O/VIxUhcIcHi5KGjR1STafmuWsNnHsS2LmVc
/hgZku6NvHQjKDGExC9WA5949nOFui0dDGuF+1j4Av7iXSU+Lq8ESTKOjycmNenYVObKa815BzSS
PVdhSBCqCBodjb6XIgMv/B1pkM53JHMsiiVPm03KEra2rEW1haMODCKmUuTYHabTtyY5zRBlshCr
Ik2KJzHO7V3A3bupa0NtGmOed6Po5StNd/rUOzL7Hky9erPcmK0JoHyMSsmIEZB7IlcMMjCLJyeN
KZxj98qzy5RQD2Wjhu/iB8JF4f/UlN2rBARy18212Ih55gWD6xBxIKl9mBneL5ZgecA5eNmNfah2
NuvhIgEW3YxO0BikJRLULeJ5fmxCu7tspdVWHMzMDNZqCfWOMvSFrnM4sfIXSeXom8fFVj4dG3BW
ElQzxZ6RrlvAyKsi7Xg1Sa+p9tIqsowe1QqudTdazaoqeuuKlivHPKwItw5d3xE6+vwytyJ88e2p
403yCoXtRCNrC9uhefrhhEvobQwu7kb5CAVonMqNo5yRcDdbJluntfNDxnkRbIqk6O7IFZhXptX3
G5m44X0aS/swku9+FBgeXQk40BdIZPXVOLXTkUld8QSTlt4iIyeLGa+3ta3TiYEcYaWltNbmJPGp
yQiMnnXDoN9e5p09j8nOJsLrW8KxyzzftfI3Afs+JLcHOH/FaGF8CUFf3jNYsQgs65QRoF8m+2C2
pkMBqt2sSkyAd32QWlugeOt2kKVaUTxhA8/xdIRDJPcTF3MbEgFOoThkaodPoHOR0j9KjmNapGLK
w6Or2csYxieHGQDs1ujVbJPKvNQvZZaZd0kXW0eMDaxDblrdVYy/5Y3rpvo9L8lgu2zreYCV4HVi
3zna+5b1RfeDDBb756hTXNjdxLl1gm5+LlNGuBe9FSprW8wtPgZdWg9XbO4gJ0JwMKcQEiaexw8C
CQ25a2PX4nnw2+qtW9vzxzC3qMh6VR7CqeHNyUNSCwgAC8fHogjxri2nsNwbaGqBeYrhfpF+YK2A
5nQkxYD0kvjFiy7rrYMWlbGJsfc4MoUafzh+nG9rI6y2nZlO4ATC2Mbd1B5jBF9v+CExPNdWqDeM
w6rIq+341+TG4QYeqfqolgAQWaRGBco2BNuhyix7PbVDv52dQbwJZyj3Tpf3V6IcEmrrunJeqtS1
NyVj1ltr9Mp5o7S2r0uAmj0mqcal7Ifpmq6gRp0jQLulDrubdGqxxwpmo/nWQ5dnlc+BsdfK8HY9
KYWXZkL+3Gq0SoznVJXdVMZC0I3C0ZllhUtaDZTOgHiF5SkpapPZDf2qU5rRWEGI9DPbn3kzcoQd
Co8cKVz2gTAQDVYPsC6syF3sGsMmZdAyN4Gz5pz3nqBNEOyeoBMF0ZoZR8z89g9xKIp7Fzz2uilq
c5Mti3vnhGnK3CFPjhSA6shIDjvaELYGEaFAkzjd388ia1kAeTHfs/m1B+rQEHjSyt6XvsPyH57F
umf2OJ+6D+uebJn8PnMr9Z6UhbhoGrW8Zf0J9XanxX3oSoTsFRDlNhBzsALSi99ho/5MfN1tGnOg
7i16BniUEZtOtjHoOllxvLz9ztS0dy0ej5ROQ7ZlVYMApkUbKau2t/TI9G1pWs6UcmXyTQ/IjtZT
0DHLj9PxEXOE6RaF+rJpcxfKi+5zc3/yMY3sAOquwUt0ioXr1Y6A+w5vziK/1gaB8KkfZPcTMmRQ
eE+kzA2n4WKQnfWgcP6I17IQJL9Y4PcqDdSjKorxOkf7G/VuDR4/sX3ce2RIbdgnlo2csiLYaxMA
F4+4mo0T04wPi2ivw2CVht4YC8KLiznMSN5j/1/WJGViEp8Be0VjBv5iWTNsdUQ23Z7NTpq0bWaB
Vjc2hquiJBFr3Y5eYq6NxvafPKaFT1BL4mv6AntYN9J4jsnJ3jpxaewB+8a9E0vHWQ1Lk5LyKE8H
RxVO36ZwzJ4lxIRDVVv6Koejemlp370OSlkS7WB3+SbxkpgoFm5DsSuzVmWr2lPZC5uq197b5B2p
iAS7cEcwUmsSBOiUzs9SJzrKzYoBaYkAvlvsFkBsQK6xLvJ6NCPdVT+DtCGuIWPcsHOdJX70RqhR
N51hmJE1jKp9dAZmuVtJ+ZauexOEaTdgk32KeMDgN3ngZ0y/fHD/CMejcoDWwNVFXUCEdTgv6tlm
F062lMrdmwUh58YyPFCXitcTZqc/YmLLfDqX3zrEcVcoZdOVFsawLi1eTXK5fFIuqbE6cMTDFLfO
hceUjCdtuQ4jfjFeGdqVa5IJcP1vbC8s9kucxQTQBMGUjWtosX6cHE4PjPSUmBc2YkpGB01PQwJH
1gRg78JKrhrXj8t7y1HVEx6puYx8LUPsq2cnnikMU52vQjTP79RapPaWUs/6YPcABcwrMyDmwY9p
Xp0CD7m11CNF0Cy92Vgv1PQ9ln91e2mnRfw0lrMa4el47rjzzKkcjwl54ORxIxszXirwmb22GWlz
Dg/v8HiE/6NMmQ6sZFgTK9UXyk058ZK+W3OfhNgxgvDfmpmk8Q1C+Ax4wa7yZWfZiM0WLXsRqUXb
NwtjIVCUTJrzyqsTsemE0BeTm3mvNj7zpFYaQWmvnAXHqhhGEUmLsffYFhUMEwmpyXGtidisfj4W
gZV+iPDE/ahAD9cBWxjVvmhdyaNTbkljiQwoT0xrR3hFzpBJpmUBqB0PWzNNsm3tJA08G3LseGDB
VvfaOZIEluyaJvF+jnOXMuECMruO/VHEe8rdydwUYmh+gJ52H+C85Q+VeO4DqWraXqXwqi4Y6UCL
y1p27dpwl0j3CQV67o1ufp2rafrViCncV4AyYOOT4/1U5kKx39qJ3OnWNq9yFCRRC0jHoRwk4S5l
Yb+ESFub9RAagky6un/p2i67kVC6HljK8rrNM/OHPVTBqnKm6cqO3fnGciYPH6Fx1hHmk/Qizew9
BEZrrDk5vF95lyxbkVYNZ29lPi7V0m95/6e146X2paC8/RDdCVki+6t4roO5Z1ExtebWgq76CdkV
uHcOb+TEM4xuZceUGYjA7zImynFVV3tIM83rAA3nghiS7kIE8hczqPhy9lKwK8acyXe8HLGxz4o0
yNedyjA9MlPffa3dW5HtjXLaLjaJNoLhqV5hJY2Ba2PVF2AE4RG7wr7YFsNI8SKDKoUl5CbJhTPO
y/sYyJkppGUgox3ThxZ3zstCuva72xvFD8GoEQcOVethPRgcvxYTmgvNEtlSRKvNYBjhHS9geF/V
eXzT9KJd9xR422m2yijXM/A1Bhx5COcjoftua+0/hmmd3tZGVb6ORg4CusQV85+4q+5y+hOxHvtu
cL7QdH1Cvj2PZY/tbpkbqM67EMDmYE505KNFa/bXk03nk7nmeaAbA+F8sbOl2VUsT/cyZdt9Kipm
aoE04KbK1NbfwlhRShatumS2TbuTAnvSnQnnVi9+Di0uX+YrAL72lxX3DHfiRF/3sqCogSe5Zf8q
DgEqtFSGclvA51qzThtmJh1dQC9KBrigDZc98PRV6VELimKqnlt3lpyMvf0MeG5ufQYtzRcX/dkt
PVMm1m5hNHOa6F1TtnRVIeQaaf89hz9MkP9INS61qxYpp2aHzR/R9rAtya70v7JVOzNG/2+JiXXu
jQqGIYNZy+rQ1a13zKA6b1LRZBczpdMun3NobKG0yoX4syVeVsES26Rel9REZdNexFViLJGNpK+8
ZAISr2zpWC0AOMklqceQcP3Xy+qTO3zuA50KpSYHOG5nmP5wGcqTZ2w7L19ohD6hjJ/7jIhxaUcD
BsGusQzIftSBmxxKA7A6QYt/6wLO88+WMbcZzqhm1/CjqCcdps68+n/z089kGp1KQW86ae9OQX/3
0gj7C8vIvlL/nz7lT6gK56avMrDazigSe+erkE21rZ1b2SKh8Zo4vMPH1n9yprb8e/T9c59WAVEv
HMZwOeQsquchdMaLfG6mW5OB4ReP+6SH+7PrOSPvm5WStcqt5ZBmGPl3oy++FfaUPramyA/1OCGK
HmxwNJCcL5bvZ3fwjOzhp4U9dMoyD61eoEk02diSSzjVzubkBXyci2p5JA+0+VIVfNoc/uwS7T9u
GmnfmmE/eMvBdYcK27hSEzQ+mupElA1hO3nkylu5nRyVg/VSz6gUbuVAeKEfQJYRC/kGGVwMxeg9
qsa85GakH2NTSxhqij7LzBhCJyMnMb1pd02F24zoCNr2clJy+ibi0buxh9Yf122R69tQx8lNV+FD
rGEuwK02squ5S/D+XzQFbDJ7I9N3g3i1OZk2UqmXrifJ2xl79yrN4/Ar2s1nT/5so64MGZsCw8hD
HvD2rRfCBn5pY3HNlSik8cJblBxKbZnRqIjYEk6mrrwRYFPWYfbNQNdwK9H5r7xYANYyK9ookYTG
Os6k/NX1xVde9J/sdsHZlp/CYi8HD0mzh7zniOnUVVlYyRcqu090V+c+t9LEkSWgLTn0TTJfOVOA
qMMRMHREieWGnf1N7dO56a2eB9NI46k/jJPOI7+J4bqis//iUX5yi/zTm/Y7lQ9c0qrtp7w/JJaY
9epEMMxXrp7Tv7dHnJvfjnZmh1Xf9ofKMmxwilaY112tszs5L9M6ryChEAY+wxaAyfHFLn6SBf7J
S+ufKZfqsXOapOz7Q2n42U/HomuGWBLAXKySMAIkCd+QWcDvNGAzXMxlndRf/OTP7ubZjhhj6xtX
nNaH2gxfpsa7MmBTffHZZ2FK/1Nh+GebX1gUzTQlsj/Itoj7dWimw0UXN+CkYEd0iEk/RXTkMfnK
OJ4xCHGvlq4eX7sOdlb0t45f/2w/DClLRaBMFGdSfh/YoiLslLqvrvD0KX/24M62lZDxJL2g3x3G
xsFQw8kuUj/RdsQUFwcb3Qqo/1rpi3hIdeSOLfFVToXZZlnSuw0NwZl/fZWfFXO/RZT+7q2g4pWy
z5GlFQXRtYhSrH0AVk3ZHRhdNJM/sC+rtN7ApGKndmW8Gpy52raysnfYsudRMSbFKjH4NVExgCq3
EoaLPydfmE59Umidm/g6mL2WtUKblwRQvhMHlVJpzO1qtHPxxZM+ZTz82cM49+6ltwVhLtVwGGNq
/SBu7S5iKsRNcMvGxchmCI7OjL9eOgfztBmHlBZDDnLZVND1dnk/OA96wpnxK+f5z16A8wivPKtH
t4UXfBhANj+0F8pvjo/2bNXraYxEUt1LFPuk4vB2lHYKU8WBD6BXkEfMr5z7Pzn5vNNp8LuVUbYZ
KniYPgfdfbfGdpuBB4l6jgL/p935O6goX1hFfVLqnFsFt0PcTjNY1D5bDGRQfb8FkjAPlvSSdbUw
YvRPEMlfr/fPltPZtpUsvvRIibT2UNG6bcPc/YhYi9ObdvmL5fTJaemdbV4wxGDBCW3uJxuRWhJb
C0rF4Btkn/bI1C/e/PWVnH7jP9lBvLP9afFRvHdLVexA6tb+RAA6s6u/99Fnm5Of68kz0FTuBmVE
IcLR4G82ZefuwUHPXHYZRb4TQaUPTTtl0RAuX0W2f7KQzg2EcWgmFkzN+Y4wqRo80DtFdzBdEdcY
ocz7JA/NcFP49ftf36bP9o1zS2EpdM0csslhR6Xers0G/z2eRv0NAgs5VWkWE9Pe5qSeQt1d8ZX6
kE8OVOsKHsNApDxDw7D5as/4ZGWfx9QuQgeJ6+lxZwi18tEviSSPpvgrnxnrk/7gPKRvbOdikXGb
70zTAecaT2W3E+ghhO+QaMV8SdU7sy/jW4MuHqyz08MvBAPjV649nwToWL9FuP9uQ8ohTBoYVYyI
yytm+7m16udhBQGJ6nrehN5NjhJBN+UNmNwhaCEiI7Q8SWjdOY5sP/mFDcVap8ZFZ278BnlcSexO
3F4R1xPZqXeEwf2F88lnC/Fsl4G/CcscouBuIDotQrJekZEDQIyfGOrWBSnRdeAlX5qifXZc/KYY
+N2dUbBOsnrROaHZ0NOYCfXmG6LG6o0pYEcHicn7mqha940YseXdGi0rhizLTPFoDa3+Yhv/zfbu
T3Yk92xHygMhYca4w272CC1buWgCj3mOUiYe3PQnbU+y87LUYoA7RAsc/NKHVBDi+kVGZbL3s74u
oy5vp5WBunzTQBddecyjEyi+BJCWTu08+W54Sh6hFc2mPmaQHdbNt86Y4od0NsECzcn6cKtuar7Y
yz85A8XZXq5ZzwF4NzBP0hY3aVH7W6dv4OK0y7JcDsRjHqG/FWvg9vELi6VP3mNxdhcNo3XqzjMI
EliCGr9KKNergUSgi6RUzf1f71yf/IxzN+r6RJ+u6rlHO05r4lPwbVKmuZE1t93+r3/EJ6fguVlz
Y9jC053Z7zy4cRFYeH9Y3Dy7RFmLACCo1Reb8OmV+pNFd+7cnA9EkGex7HdZ4r52s0h+qKkJnv7W
RYjTsvjde5UtsBRQBQw7s3DUMemY8K1cv+p3BFbkt9CJuy8e+mdXcdpIfveDpoIBn8T1Cl+OFrqu
G7VQ/v76Gj776LMyLiwLvcQpw9NT9G02cAq6/9U7/L+C6B6rgn/+7fQ9b6wcjei4+49/+8Ofdh/V
9Wvx0Z5/0R++p/2P3/46+aii1+71D3/YlB0y3rv+Q8/3Hy2iot8+/59f+X/9y3/5+O1THuf649//
9a3qy+70aQn04j+kyZ2gh//JLTr9Jv/8vtMF/Pu/Xn/Ur/n/+vr/Sp8Lgn/AjHV837FCx3HJRP3v
9LnA/IfpOY4T2qf/BOL0N/9Mn3PMfxAiasNSJrKOFKmTI90/0+ds7x+OCJBNuZ5jOzZZn/+v8Dnz
z3dnV5wbQ6VGMSfdmGoUe66+a4umv4EEVxx0aC0bNzCMO5P5Kaz6biislTLcMNzZiEV3aeL391Vm
hGum+0zvdBHvlYS+Gzp2/6vAzIQTbs5+jk5PQFdGWhtSlnT4yCG7bcyugOEz9ja8w2rcFn5IIKUn
5EMTp+21rIZsJdj+s7WwHLSSmHZfBUWcPCw584JkscyPDKZAhBui1ittZv7eqVR2F5oFruHM4h4X
Eo2xBVBxcA/nwTrABw++D6ZrH8h8z38ilU5/EAmK2UJjNM3Wqxz8r7siuDBop8xVYmbBld3E3dpt
SwwwtFEexwlKMeoZoM9C+vdxkczXjhyb58aumGd0IxjgGiln6UdWhzB9ggv/odJyumvsEwGv76Xx
wx9PaZMDcu/rRs3NlWcO7iZVhXvbQcYNSLq5gMuAOKRwp30Tj/P9kNb598J2kyeVNR568zQc901o
Yq8ipLO8DFXXXRTFib+F1k59j/0MSjCRsAGpWaK7RFBWv8DMY0yAj+kvzinjOhVF/842Zl6mbTi1
a5W40GHYghGbQ0SH2L4Ez0jmrEi3i3Oc0Tyold3LBLNcP7VF1FDkPscCKSbmIYH1Vjdz8VZhWHFY
urZ+z9waq1hcIBjGnYRKJYhQ1FqeA39f6I0e2gerDApsQx9rVGCIGeBmo314PuEM3kyStEddsFIZ
rH38L0jkMcu7WoQHy30s8cWJUvT4cLzHYucD86wMUC0vy7ZNIgUcwe7aOfXEC9q+xLeZn6J/3sPD
cSKj+pU4jrVTjsrX/WnsbkDULtPlJ1qNvRUWO8PKdISgHTMRguZt0rCHXty3JdVzU+Bcg+J8I2H0
o7N5HdOU4L/g1kbq9istDQudwEThYtnCfB8hoURlYP1CVjp+M72g3SAf5G3JEwie/BtM1qszjRAq
cSwa0bjetI7OLjSeHFP707P1KhSMhjsj3Pmjb1BJn0RML1SNkZ1lyyaWxkFl6c6n+n2x58ndBsW9
JYZ6WxrZU0YFnpuPPXHPVSGv6j7wDjm8nkz567YMIIOXw51lBohWivF2dOIMMVe/S7Aet2X51pRQ
QK0AVZMVP8OIPhDGLddSLd66nAly7gLzoM3mhgG9OkpfRUnl/ghU8u5b6U2vtUfWs/uhfA/yeDyi
CqvryPK7NBI4rsBvlQEKrjjArcm4MLrkkiYCflVmcdHjrS/DDRNzssYZu1saoooo1Im6d1cwr3xq
QgNzFeb0O9zAdy3Dwmt3UOuJqXjh1XBtFqTbfjhGOcy20THdVecH6b62WImIvqgmVfFsIpVtnaLZ
IoWNV3ntikMh8ge7KX/1+dMYLOaavhGFG/EwNGnurQ2NFC6yJTawtSrkfHgqYSt/wLQTQhdv3aM/
2MHtuJgskOnDg0p1DPyTaDAvb/Gk4dIRYNTKD/BsQUTNHpv5w1YW/bxSvYP2x1hXOrkL/K7eKmMy
YZgn/q+yI35dzvGmH4opcuFLXvtiefXjGvoRSqXgVczABytZhXRbqSRbN55Ecedp3b9OgocGP1zf
jMJNdtiNptemXSOSSuqlu6gxOIuG2oqPWXVSqhvLYj2hAIIHzRZ7ASHrRrhj/TaPi/NqVKN6W+AA
fTjotm4TwMgDzhfjNg4rN6LKr5nvjN/czmh3FT333jWsb3mF9D0kvWflp4a7CpD2rKDq6yMWFFgS
zFPV4LsgvF/B5FzopBJQOBJBBJpZbVBNv+Sofjvw6UgYOJFYTpEcy9r0N/nE3MTq2uvAwSegKwbx
WId1f2eL6QKRVH2rpuG1R9d7WzpBtfYHs0XyVcU3se8Vb3EV+295AdlzhVJGXIcpr2oW2zjgQGcI
yrWlwPMCI63uprmEQJmkBCXF7aMxDvN6Sqw7ZIJvi1i6rXShrrrSsx8H3DgjFCTwQKBXT2xn2XSZ
24FkhL/432k+HhC8jRYKwS5+RVEI9zLF/2NIUVQlOEJUElEwxwdbaoKIp10CzpzQyvdFNjE3KMZd
EIdOZKE9H7EIwuAgmqWPQ0osPf2z9kp/7+JycdENYjmUeTBCyjcwReJwFyy+ZbTqDdtYHgnVE96R
jb1TRRnrTOsrS3UdHzQchJ2bsOZPZLW0IcK17NdIhi+dovOu++57XuviZwW+sU4zYW3MBkHyZJYu
nFQ4xn6BJ0uXZ1seRcFhXEJQxmoKeo9BsC3Qi5fNuGjZxo2euNCV6fRoBnzGmIFTvsRWtpSRKcyF
OcUYPqcycwJoAj5HQ6jGVRmgAV/jZwvtv9TVWnSYEy613iSuvE3gFMO8SnBBiNddkpc72UJYHzrX
X09puW68drsE+rvOumicxK/AnCCbN5O1kR5ET7EMT2OFJ1C/NP6VMhx0i7xKeKV5sORQ79YO0nRF
MXYRINNczUVmr712mfG/4OBYTp8KpSermnhb2e+G3w1Qx8NXfCrWwivdQyU8nmE//iyy5jKofB8C
pgEQk48fw4RaY6UNVGSqGzf2yO6HAE+hDRjsvWOckpIm7En8+RjA4AvR4Pe+ZUQCpXnr2dl2jOtw
7TgJOK8LjT4PI6nyQ1kPqLeNl8lryuvF8t21oma4mIeRznpxfvm2Awmux3TIGY+OIeD1p1fEuqwg
ORereplgk3vmm59ht4YKolshnV3/J3lnshs50mXpVyn0ngnjYBwWvSF9dpe7ax42hEKh4DzPfPr6
PP6sRvzqUAiVqE2jN4nMRKbE4GB27d5zvhNJ/kYd9Gpp6c2PSZgwck6mrJ/7TD+PRjCtCx1DDK5B
17cdN7Sq7L1tOZAH9oK1KMIfVb1Q5LT7Dluc1+E0QD2ELn/Wh6uul8k1KVZiQtnJqAclW4jKarrz
E5xnHHgxVldXDYrqp6jvNvp4o6Jt9zr/Lax8DeezuWxHm14BwwBgDSBU2mOuhKvLTDpI+1XT5o9h
jlAwyrMHVWbebIntpJ1xsl+l7bQVjSl2cQXoiceykMTDRyKzj4ZhegXGYLwD8zUtnMMUFSjdrHPf
At5CgbsBC4QqT0sfZyVxVgAZtjJpruzIVPtN1AbWjkmxW+HR2PaYlEYqgJ2FZ6dJFeM2n+0fGoP1
tL4N7bDy8jZ5wl3MCh36b7Rl5qXIDskwxt6Y9t/MObrWByTfFT5rT0Hd2BnZi33xwlaV9BJBKtTF
ahj68milieoC8VnkYnyaMsheZYcF83KbpBanKzOT1ZWBZvKYmLdVGj/YY76VCpSDKkpv9A7rr+mr
Ln4xlI2NMm9J8ay/K5Hck16PgdDP7/tI3CF6gLSZNQfe2YSiK3uynShmCQBlN6U2DjfskEZSDGx5
hEaZcj4juAXOUsAcaNM4dx0lIQgsS58tAmiaHnKWaTQrVQ6aq058aXjtFH8ts9Dwprgql0keH4e8
OGQlRW035jddgEO5DfG82Xd6N1BpqGZ4CyJnEw8M6FAdLJqo4IvGVtJF32NbnjtdQKQ06UCgu0Nq
6oI2cQ5qOa/hfS1MtTvTq9sn2DtCbOqu3weqSxBdvymT1i4WAe/bNGMjDgJgd4FW8TBMBcCIJGB+
UIylHEGYOP1bzFe1klY5uxo2rbU0u21tlyHnmumdhR8xzB43c7rtpmmHm5maat5k1KYR20qj4a6S
qihv5RQonpWgrocIsBPSkgdRFnvHwkCYxjcMFKaFymwwBfNGANc+VsRdTcmjVfq3qq85KbTy1Dcs
omWPTH9WT75EPdLHxYE96SD84kEZZyy2mr1DaOvadrEGZ7AJ0zT0GN+dhHqKbG2L9+46j5WGJ2Li
se80PlaNNAFMUFCgAGCJ1lk2TfiiNNlVPEu3HwLWjdaVSsQ6XZd3ZjOARxK1kx97gOjPiBJdqI0c
w/rhGy8s+zAasnWUJkALu2bFBvoDCXnrsT0e4ilqudnBURnxydriiWKKbp9NYySOOgofRwxLq85v
rcg6FrlGi6wukocevBPfiXpZk2JehzkFUVZo27yfVkWuVFun/l6bPmYwlUcdhfOtxd7i+f4Dfrod
ZD9jk6V3+lhSuKZKgZmbncUsG9QaiHn9RAvhl8nZy23NfoPxOL50pnOMlF2ktONChwQ8Z/pBE1xO
2/alOyH659xbUQC1RroIY3tYWS0yyqS4J54N67f2PemUhLUAgYkOykupjDVD+vu8uZQhTrVymrbd
2gVZ75AAL4ln7W026CGfWGVzPzsNzZx5nSd67GpReyqa6M1qlWuiaTa9JbO1qemhi9VFxVu5rjrh
DbAiUkz1argKASz1Ojci649arD6RB1B5ulYcirh9H+EuHEFkxq6h5d8m/pPWJ1ai7/16lSjaWnHU
p17DcMTL3NyoQTRuR4F7AcZdBGiOKFGWyJfIMbVlMQb9ObOz+RpBJzZGqERmLfHoxjN4hzI/F1V7
E6kANpysiz3Cbw56adbbvuzqhZIr37Iu/D5X4auFScRTBqyeUJ9RV5v1k1WU9VM+WKfMHiGJUfMu
gtbhj1Ema1NNDxB6YpYiguiyzLBvpKPcVUo6bRA1S9xB9n5wyvc6bAcibetxr+tW5vnYkIjNVIN1
kNLvK9HTDOKGJ5/hRZbRUuI/TBvAkKDnbChyeEV4PbOrtr04u2Gx0M8IYJLRHzAjbZsCscj7SlvQ
2LhtjHE14K5bK0qbeHHb7ys/25hxcKfWWbkeIX2sGy0TC9uxrmcqgRgXUQP9NHBOcWB7QWe/BYio
adPE75DQMKbWxlLVaAqIIN/A/z9nzuB1EyW1ReU1GQU/ClNgUNz3mCxcXFHrIIz2VZwCiSCF1MVJ
h4UFQ/hAGCElqVK4w2S0OLQEH6pmLUtSreO6QtfvYK6yZLeYRa1uZnwkeWVx7KzShW8yLY96rLeT
YmD06CP1UGIf7CyxzySsQaUPTgBA0QIOwAOGaDnxVN26eqxZpbeDCqktNPHaBKX/zFJ7NBz/NgUx
CpKI3lHChqHVQ8tfwhPgoKdcG89dNSRLGu/NIYSOVpbiG1TV965AQDFP6sWzAZST4vxazTFlWbFN
sSEpMtlXV0rfdte5Xj2qvX5vh+y6JiC4ysf5B7pMqNRWbZl4bZqtnNG4yzB0ayVBGUPT8pGGW7Bb
Z0NrvpEgcB8nlYew/Uy3rPOCBIwNPss7hLDXtVb98H3msgX2Rg/dfcEiG3lKAEJXkfmhCpMfiWUW
XqArN7oSnzFJ8qZn8EwlWESzY+OZ2fsS3h4j9PluZ+XboLDWAiaaWY1TcDbd0Lw16oCJXhrAtELq
UemsxGyA3wyXpEetfCP8EcNUGFrQs6BP74O6Jz2TYrSkveJ2BaeTcqoe9Ej7ltrsBGg9+C+bNF6S
LHHKpGmty0oIxpe+1uFkV8JrbGIwcB3qBw5OF4DCE1fs6X12g3hn2QIQQXJUn/ywzHd6G1WPPQRh
V21smkBt9NzZ83maimZZ6+ZtEXATZw21V0QRoIXyoRxHDh6TtUgHmj5dUt3GYboM/egpN+NxndXm
Xa1aVzk6tzhimlRmV6m8NyxpL5Isf4xqbZtgKGgkuZpKfQrbZNmxia50W5k5X3TtUlGM5yw3Fgp2
dxx4/dqMGw9zZ7pMeRWtrMReUGxxfW+cWBe86Poyk3pIfYmECorljngkzMmmnSxaS8SP9WVxMQ3X
l/IxSrHI90m4spRy2+Qz2Z7zCkrLTQ+Nwpv8EKMkMnRVxGjPE9xrF2cjTk61uu6C7oojbHFMguFU
2DMnDug8pREkB/oC3Nd8Xxtpw1jTWlQzAsrUOYPFRcgmBw//Xe2OZTy6UhTHTrFPDkEy1M/JyTeM
CKVAsAG9vEoNmrXsT4kIb9I5fzTGUazMHls0pD0aLmTXTqQmenaOA5Qzgh7XrWcN/rDGcAAVtw/E
7dg8dma+ibDN2abjdZKUsozez+SMAmzKGw2xZRMDnACGap0HkG1A5OQaqMw61nx7ZdcUKrzqoFlO
zhzvFcM+YLA8cfDEzy6/YzpxwwQaUA/QTsBuCgF7kiZqUdRPj10AmhUXpVWXt6YF0NAqHjF+PICT
jd2mnnRca7dYtmjAcvbv/GgNCmhaxaJrXlJVfVFEs1fCcKkrfn1JRYDnAGRlrDt9wT+cGZUSzx5O
d+kwnfq23fFJHfQ5ue97TKeDBTgrKmGj1pGbTMVe5vYRJ+jaNHH3+XOpXk9FB9kA/rPs2z0fBUHG
mYfa/QERG/NMRdnocXmOh/opLqnaVKvu1liCQnQ8frnXYCYmIW0+aQDp1W8FLmW7s0+VAthDS5AW
pO8WgDdMeTLxVHpkacXRTrucleuXsjTdtCMgNtaGdRZgjJuOEgqMj897hxVrXlQaR+hao7QPZM0o
PK0WJEa4hknxOQ/R0dI5+2VoJLOm8cKq8uIh2dm5gSpYvzCE1DcRKg96m4ORA+O0ELrzHoUdVh2H
91v0rHV9ksI0a7poqRRt+UhvUY8LfwEOYQD+gFNMDxbVJJ+tvn1OOSzh1huSg0/GPMtkHRxhUG5k
MuzMao5XESzCqS4os/rZI+Ze3xT1rSHbnRqlPwYYmPemMOuVIa16M888lD5x+ut8Jrxjiib6nU1V
L83WHtZOxmHVjru9pVktKLPkoPvqJreegKkmy6nBvD6nbxGMwRlcB1EZ+LtAXSsmlRKQDFv6z2nm
YIjlC4/Eq5MGd6IfD3bvr7L5JtUoHEkCEL39I6BSh1cKpFR/0dL6LRflKpyj5SibZSKVR1lbW1Mz
wRWAJR37hzkJt3Mef594tpOkXGnDW0W7VjjntYa1F2Z6TfzE6MIUOuCCO/ho8kqr2cQCd1urKvES
1hjeIJyFxDn1015EgXEVmXjuaiRUikNjanqItUrzaFgP7LwOnKf4DtXAmfkI5a3NUMCndVRzvIM9
ARhwHII7Ez4wFQRrCh0j1jtJXAnhDl0Oh0AklLE+vphUX5m6cW+SfcQcRT0nowLE2CixLITNsIow
+LiIb4vVREtzWU1XWmS/jeVN3RkhCh0uB7bPG7s3R8I2iEku49XFoH9sW8VNpPUKAgAb5yBXlkjw
HtEcsRrqktbTlCxc24bUsSqKY8Ob1ZjjLQe4E2AJgGMK6D1pF1soNEsnonaVhhYcZJ9ai3pUXro6
ueojWt1K9J2S8sFmILVMSt6ZhPptC3EaQMioITfQxC7MLj3Q2nQj3TcXAfRkV2VAEDnvms3aRBr9
Zgyja3PsOnhqqlwUCrhEut+0iesfLb0OhZ1z0RtRvs8ZuaBFXkQZXAs8oZC756jcOxElGo1oKlz2
S3CJuMB7zfFqjtoermQMdiGWKHT6m8YOgXop57ITdFsan/7qKDahD4UgrvBIRtqL3vHhzLqyCAkT
kJWU3igiJOdqy9cHb5e6ZTIVcdVL2WwyI6afE8/mXV45sNki5AfnUS/kdqLDA2FBna4AuxWvsqGJ
xuIWwK1vVDglnZkBMHXQKzK2HgmKLuI9LaLrYRocgRjFMkea/aN5l5aibxeKn5VXEFku0ETh9+0q
V41qy7pD80DrVloUfcsmAVRWNmenK8IF1JI32IGHQrVWY5xl7pjMV6qCS6/Ha9DYZnmcaRd8A1iS
n0EQBnyesX0dGD2N+26ilZbaFezvPkjjddmmPKtAq0kaAEMO3D2EYCHqrFn5aqQtCoxLuwwepMUB
ZqQAKc1q3QdGeMqnTtyGoW4gaZjEKp8LFeFrrDvfSzVWGN3QuK7b2N4XegDbiIPX0rfgzY2waC5l
hrqc2w4EkAPTIhQMf0pEhzSC8Ul6aFzr9yliBAqMp11aHdeY5J0osLsP7QYenLYb0iA5WlYkbqy4
B8g72HLe+nPO0Y/K3o+8pGs0DPkAs7f9bHbfArNKtyBUODQ71eyJoFn6suTwr1BSltXMa4OU5sAd
bS9McamtFLKPRm/k2W5a6hzN87W6x5FOSBQuHssMAi9HHLgWMspOE0aAg69YdusFuLd/jEEVZpzn
+GScwYrv577JIs/AKUKdpCrWYxdXA3A1nJoYfTlez4mjb7PK6fdNTW21in2FnUiCssjduTHUQxUM
1E191lIzBVCROzt6SeZM+Q7kkEZLWHcmBn1sDr6alSvJr8uptB0stryxrwFQ7wXdj/koy3BeMakF
LEPXDcREpo7XxlxqKJOcetXyiSRu7PsNyqW23Ac0gjZQfp7tapjvEJ0Va93hlMF+5YNRq8ajTT1z
podxgXoBEtPVOsAbY9BlkKUBCaILbwa6WKewG8nzSGhB9fCspZuHhTGcOOswliMxEGt110T1vFW7
NqCjztf/rQ5j69hM3XiG7evc2DoHdk/kpnKF40IuUdmheVNiJ3punbC+MkI7PQ1qYezVwamfHcev
p13SwCMmWLjMDvTYG98VVqQ0z1ZitR4UNKrKAjzPD3jI+roMFPA5Qc4ccAP+BG6LX8Y9TZFgYvyY
79Mc9lqY9iBFs6SFwz8PXcm0XBvlmQXEpEeTVPZRM6so3KRZWwYLq2SaPfSFqa00+hfr2VD8G1Eq
Nz7zeyC8NssinvFsN0MVepiVvnm06eUuq1QFY2n1wRYwzXhV24UOKOUlsytJtqIa4rhtVec2mvVs
MWp6uZw1YZVL2UbhNeJLiIFO0RqlW9QZAGGW+Bt/CPUz3EKzWPO1+8HB6AeOgkM00mu3B9w57pj3
zjbV/Xlf6SHU4q6rK9UzyRKYV3bTnjUz9b2crBa4QTlTS6Eo07LPKgsEbuyk3/l3pf4WC1p5Rh8W
EG8yQs8uG0M7AglKETiIob0LdM2CgRgN8qHjcPVYmdZAc8Oahh24y/FAl63dtoUUhwLW8UunNJKW
CP1zr8hnNNeh6l/VlqMvYc0MOzrVVBFYyl8zo0tuyEEr+0v1be8DJzWeKtAvbm9kiivyvLuurApG
sj3LVULuwENThbe2EOF1HPTwCaKajifrp/WMYCAYVoNhGkwEc2tlAHUWZ6WeO+V2qgfraA3WM7B2
8d7RK3YjbIkXs/SF/NiUnNdqwyEE1sqcbTKapX9W09y8m/VwvgcktjIboPXoRu6ZVzrkqRkkuPQK
XeFyuoz5JgGudWRVAK09zItmRAzhSN24mdpCeYwMElyGtIDvAfCX9k6MfjDTzemR202whuHQ0AOO
newFB18vnWjjQKmovb5NwsPUzFC7O8PQn0VoO48zYwagd4Qex7Sngt4KFjndssfOyaxrJBrC2jow
DGBZopHAE9HCmIkHucNaqC0h8nOW6SRAJ+b28Z2OyMh1Kma2ka5ycgy5qXHMeKjJ2hjZAdJsrExJ
tkDxwh5OMsApxee2nxDvXzfa0NxNwN6R8rfZlR9OUFZxEnGmHcu5oHeENMYkE4ozFSiVJVg1+1gm
GoySMS9A5pT5LHqP2HVndAPel6vaqNt6MzFjBOglsv48T2CNXd8qyYScMYi7Sj4Ni0xYs7rMy5LT
hqmT/hFrowGcq22XQZVf09p2YH85dF8dAn1w+ft0ApvJ11n7mKBYdTV88xVKQ1iy/QkaMNFuvlme
ZNHnnpJLmS5YmSeA+mpp3fUFnJ6FY5mRQLsSlK9Y5CxQbAa1UZE19FuVIG0jyokK8pZgP9L7KIpW
wPyB1Nk10LQQvcrVVPf9qwSxcx2nKnMrCHoGOMt4eIp/jtp0NKfLAEzhiSrJz06a0ZnNRnNqsdB5
xdbAh9HVKE54tBpFX9AkzndTO9Q/TAZULuCw+axJ0RyMUQ+2JFEYS+jc8m+P3v/PermLOflzvdz5
tX59e0//Y9ukr/n35t+Uc5f/81/KObBQf13CojUH/Rtn4Uuo9/DetP/7f6mq+heJydK2LMblKp/9
/1HOqdZfKqu8bvPdqNTuDsrJv5VzqvzLdCRnT8twVENKwi3/SzF4/pdyFLEhCkUUhH//83+wl50L
GIcNv/MTLbf+UY/rIx6E0NJcUFnHOCFZ3M92SSuOSWEs5hGijq48sa8dR9nRnqTd7mgBa0GwUX2z
cwe9fMtH32Ov3fxyD39zRT/tBb+RvH4Mhx9lqxWDNTW7uBQ7W6mCRVjgAGqdDDp2SD0OXg8GW7ZU
AL8fbAnfvzIa4WZz951u6gNYbxhVxoz4W301UMK7qkJqldVojI4zCzBqnt4xzLFWDEtZkOeYNahg
+oSED90RjQ+f7O20i54Nfd7Nc3E3Z/GRK38g1TJg/lUPmzxtgk1WK7in7KJdUp4HTGbmdwiwWwIV
F/EcnAXxwyjR7qqsO1pZYnFWDEeXbK8nfYAGSlzR21CLBxWm+zpPxe1E1h88cP7SteZpnpvFn2+o
/olWWf9gnlXbEr11NfY7Bzwa7jrbI34LUnwInMNByFGixoCPTxALwki/hLsZPxe5taVvaSBxChZ9
gxSGMeYaT+QmC8x3CAxu1r8wvgcvM57bWCoLO0mDlZ0P2ZbIC7qGuPs9J9b6JVBXSMNzD5XewO88
V3DSU8O8o3/PXNfqr6vK+sLJq32i/NY+5EvS5CbwTXH63eQPZ4Z++zqPkRDpV9zkDWNu9mSjTz2Q
Ndajr/P+TtbwjJYkXvZYCVzZVkyt6MiUwS3FzVo62ltnt/56hicDzDx90gFAubzsObbX4NwFDC7/
/JS0i+b+N6/9ZXn4VSMNDA9YtSKqHc7wzTTT25K7SGgLx4bPoyMrNfwbm+EUwWuMItPn3hQPZtIy
VAoXCQRIuiWph7OOwIOKicXAS+vSyzk4OvQJq7gJxuH2z5d6ke3+9lI/yLlx4YYSynq962gFqFG+
yANnCaeSJGOmlxyv3mrJ62MXd6ke34Jip94OA7Gh4vLqojxAiZ/pRlpf5GZ+9tA/SMBNqgbcNIhb
bL1zOwhasuPL+sp6jhL593/ay6/9Rbyehw7zK1HXRIOUB5qJB2Zjg1uZc7uQl+ZFb+WtB8SaRpyh
rlmD2c1DzE+plt0GGf1l6MEn/yIVaZraDVJQ/BJuCRjOZ5Emt6rWbIrYev/zs/lkOf9pLvrlYsk2
qMepKMD05wikgneHgLGEKlTS8U0t64sl5TO31M+X+JdfI1n/oizqqp1aDNtLY86sMu5PsEY66BqX
uqkujx1TNkd+5a3TLva8330gH3YqPw+AIKZ5hZhsvoV7twfVTKSMERIWNZg/gPv6ixoc9T25kl5E
5FpsSroT0FgU6j5eDBBkY0/vEYLVU1zRAGzq/puDHNDNAL540rIz789P4fdqdOx4HyyGppwUTFt2
uWuH/rm8QCe16DLsMxCK2USuuIQhrc3Aude0Bu0dLhXbyB5rLaSjGqCoY3tZTqJ9ykip9AMahdD8
MwzhyB+9JDT3wxi9VZF2M1waBdQcYlGqQFQy8YXD69PV6MOeMdtNNYSGXu2IJwDzjdi0AfOg6ead
mLVHhAx02Tu4GInXw6KbSnPVcfbtpHJiqH41pRFCLvNaQeo7a93NUDAmbaw3FtoNRDvGAEElvlg4
P+MrqR/W/Dxn4J35TrWLGwWJQUdMyoxb3p05ZhxJrTSXAWdO6NsIVBGNlRwkkpvCLMVJqoHpZhdt
D8JKGkyB4TokzkPmR+qV+5nOQKppNqmG+nWIH+il308ALh2VWcCQgCJvCBzl5E4lQkpXNIoC7eC0
tzMLXYU07nSy7v78Qn3mxVQ/7A4+2Ge7MNSSCUfomXm0x4S5y0znnUD5TZF3x6R+4nERsKGvOCLt
aams8jT/ihZgfvLx/Swff/ngc7utAdnLEoVtKgiAnDKvzyh6ULOF55KSwjHIG6LroXqKGL4luvFG
MBEStQ7EGQd7cs44Qwl7ojMLZJBj13c40pU7ShVSZxPjOMhgu3plXRGgM1ZQ4ef2GgyfsRkDz8pM
wHH1Pkv7vUF8kQvS6oIDtuXSsStnlXfawS6HZO0owSb1tVfSt2xKM1IwqwyxuKpQTXF0vp/tdKs3
SNvZlBgHVOKmqLVhRYjfi/SZEVXSP0PFYoheKMc+b++T1HoM9eS5ZxFHNYNYK9A3ZUhK2MBIBvvA
858fsPaJ//TnXvvLDbZEM9hmr3U7MVLQNkF11/QouMqejg8iLzo5oca5sdYBgXctjMQh15Ymi+KC
nThZkYFeeYylX52QFlVUXk7/fkCLlulePZBSUV8iAP98rT/9Yb9ZidUPOyJOjaDq9a7fMXk/1v2V
1R91dC6GntLqxGFh4Btk8q4RfaNikvAXNuQO18EE4FAwNEG6HjPm5OGM2aA+JeMzeQZXlmKvK/o8
pV1tyEWji2VifjU29Qwm3Qj4s/o7xhOUOOairrplUrzQBt1kuqaCZq1vEtOiNc2gm1Hk5KtLpkup
eWDtpXFyyPrvo0YWl4nGgUn7n+/Dp8/s4kn75Zn5M+tcOPT1TiqOsab7nd4lOZPrFrr6VrVrCz4k
9oNCkIBR0OfkzRQLZXZg2sr5NVLqgJhAPHdRlqfLRlTWglSIDLkLPGndwALSTOSzfHGxl23ydw/t
Unf+crHKZNM/QRS3i7NEagA0gSKTNzBd+XnoUyvbJ+RAA+xyPkAEzZZnoJPyAqc4GKYa4BwBvY+W
OIzONgPE2yGzmaZiy74itUhjlg6IlGYN9o4Sb5/ZfFHPmJ+Uxerlj/PLZU8oey5mrWJH07ddzAbR
AkmbmJukQVnYO+W81MOyRWcRo3szUGf2WU7uQIdULguqA4SxG0g7SEanjVQRLJaSmrlM45BYA9Pw
euEjVzbws2Bgb5dpiszbxMrmks9quqWVCQTw1shwClGHE5zbIiPsKNCIKIF+viHDU3Mrpdc88sUC
CLaYKZAnT27Z4mUAvnMjfYq+S9WIt7xYhEmzIYro2a7DczSo69JIaYsZ4bbyGQor+TL2Eaa5VheW
y0An/1ZHQrolGTrhO7pU9SIf101vPrbJRdlnFcGyR9foaWmKYnCw9dU/fFs+FDBkJJsdh9dyB+iW
+1VymGiaoWTfy/zx0nYMvADAqYdb9H008Pi0Sjlj0WjKpZOTXlHoDdzWQn1UG7lLZv26j3UkBmHF
6USXp1HrDwYJnFNOhMyfL/mzU8nPWvWXN6UYytyw4jLdJYn9SKblSzvyDKQYgkWhhWfLMR81zXrM
tPA0om9bp7hUFpGpMI3J0ZdVWnRuMvUVJ/vNP7si8aEy0Vlyw9HK6WRUanRSJ9RGXtRr7a2v5xvi
iHCZaE610MDuLoGPAoeP82EDL3hXG0VorVlgkPXO9IyuAn+OsAn5wRff1Wd9H7pH//Zdaf1ktU0r
yl0QEs4h9AoIp94Eaz0FuEsRNW4TUh4sxTxBJRPu7LRwCEwJWiBTezTc42X8U4iVMnQa/QSyr0te
xC92mM/OF+LDCVNFYWaXHarV3Ei26HzXhBMthGJfWQy7TT51u5tXUtpepobX//BpfThGZsgSiVdl
YuFH6hpqMa5oyLdRZO/R3wHTFuvGITZCWphN0BPE/n3T+GsN9yMdFCTYhEOc7bD9Agz0s7L7zXot
5L8/IB66HCrIyjur7+/1ODU9ve2R2iXj2Y9HTnVk1rkyyd+Z5u5zVgk9LG4NTv0eEZ1yqbdoJiY1
eCsiA7FCHb+atvKFnfszVIX4vzc+UXbK2O26EHkGPZzgxadm/qFOKiTZvqApjSzYrShGo6jfJ3TD
iOV8EbI41BHdgF7Vxaa3sfjRMYh2VJfDdRuQlaur6Y3s9eVsxs+WxYEOwyXitPb052f82Y790SXs
p4qk82d3O7Xq7yV5KIi4RndsFdst6+xZTdqXIWCDYB7DFKpFkpsyBC+ZMMguPGaMKZsIqLPRWfoq
mHnfuQkaGqLoPcipav98lT9PLr979B/2PFJR5xAbTbfTVBT94MGu1GpM8L3k3/Wq4/RUBCeTgy95
bZhwjOKgFmx3liD4muAvYi51eTfbbFiV/2jVFGfdsFBKrV3/vL7/6Ub/VfRWF03xo/1/wBmvCTa6
P3T6MRxFZRnl782vXf6f/9ffXX4M7SZZR8JQLcMWxgXo9V9dfvMvmv/0/R3GNtK6vHt/++M18Zej
s3gi8HeQ9V0AxH83+Y2/TNUUDt1/wzA0Vbet/06T/7Kmf3yfLF3oH5aSoVWQG8psPozmsDWG8U1L
MwPjFrKiWR2WEnvLyp/Ft19uzflfP/fXkcLvWlCX3/ZhcbCHOAgi35kOndZ+N/T8eYzGJ0Pkd4op
X2O1+2qBvPy83/2pLhXjL/u9APEPfaoiKpII7HlJyKB6TVMxOKZx3F6bg5iuC5KN9wVlwUMugbC4
VR+GVygLM9tNofvdjD8zylOZpV/tXJdb+ruL+vDpBjkBzhFUsUNu16+OLbWFSWzQTi8R7f/59v6u
+Xq5vR8qswJamlXQUj2oir+prOFQzyjxSeR7rvTCWv6zX/Kh/eNryIqEndlbq7WRS9PXQMVP9q3S
/7Nf8LFRb4DbtyJZ9QcldZLvcCFGVDOx4pmznV23PeDTP/9Bfrvic7s+ttWtIKttKyqHg0NW+z2D
/WKFfxZJOgEQy7Bo+lXJQu9VNTahEuHTK5OQbsVHKvNFhEGGIMgofISgYBM6DwPgZhgdwApNrUUn
BDO65vYkxu/Cqq++KkR+1wq4XPKH4gc1kp7pYdsf4nQKX53W1BayDMRdl049LiG6mZjvbDN7mrTS
5pTBYcYFnoNQ6h/esw+VkK+CVJFK0R8YJ3ho/86V3rwVYtq0GcqqtPK6Sp4H49HWyjUzTWyGl2R5
ZylhqA4ItRmF0sE0rueAIV0eryPri1vzydf1c+zzyydf9hgxlZE7009nEawEWZvlvza1Twehn3xW
HxvnRt9UE0KB/hDaBnFEp4wW/YzhoUHy++fb+sl69bFnrolwMDWF32DUD0Z5pQ9f9Go/u/IPS05I
noHCAbM/BOVDeREtMlyM/aNTf7UYfHbhH1acuWsuJml+QZXtdeR7HdbTf3ZLPiwzKtL6Qosul65e
C254738B6/rkRfnYEzYB8an2ENr7aqIMRkR01WRyS5RC9MWVf/YLPhyfMkfrAbiaEVqKulnml8mi
kZn10min85/vzSfb6MeOq0yjpqz00tp3OFMMDJauHznfccLvZhlcHIzZF5/7J+/Px86jKGyRA3Kx
9xHpGIREoZXpaHzjlbK+aG5+8gJ97Bd2RRYJcCv2vuy6TTrm66rIvv35Ln32oy///pcVQVQGmivZ
2nugud0qTsS7XqMS/Wc/XP/3H448ORBtyQ/3hcYqFsKeSyfx8ucf/tkb9OGzTWkJEKxsWXtVqoep
TW7MOj770z9hoLGJqB8+2n7AB6JE/n9ydmW7ceNA8IsE6Bb1qmtGozns+ExeBNtJdEvURR1fvyU/
OdzRCDACLHaDhTgku5vNZnWVEUSJ8aNNJk9RtXsRpB3f+/Wc57IRiD+t0fRFG2ufSmHABODfJHUL
tLCyr3zpREa7xCjQSA/q5Yk5ewIga+OXryTDfOEjFWt5KOdSD8Bbjk6HJnwm6vAzyqIzdG0fphZc
DTFpvufEfB1DCKeuHGioBZMAAEgZabskoh9dDeHOkkLVDSjM2/uxEi3Exbm/+EE7M7NWMgxUVUVQ
i4nHerQTRmHoNzWQ6Gii2coOli9eyXD5ukTbAhjRDxgpRWcsHs4wTIgnTacCmUyX4BHw9oTWDIBz
bKAKsoFAsy/ogIqy0EEuWwTqm9/7OOfYJpSC4wbcg0EBoeMDum0be8IDzMbX11aI8+xmQG26Tpaf
Tt7K/E3tTxH9yaaNYLr2dc6xc7SHtkmZIG5U92V3wjEHmZ0RSOvRub04K4FJ5FzbhMCEXE6IHGWl
xvuQVX+yVOixQJG+UT+6OgXZNLm6aAkJ8wGsIjBW8FLvoiVpwbVpaXtuRTSpyhv7cNWEMAx3Rosm
ugDVcTCCTkcvoxwZFjqL376xSPg2l6NDDz6OVFobAQsJ2UeV7EqKYe4gTbRh/1d3AQMsa/fFoWUQ
SaGqEqE1SgAetypCELxBeSZviw3UzNrqLAN/GQACDsIMwUUdzAeAQuSi6mT6sCm3cS1I4Ndz3otu
kHQCm5weSDJg2kODHj7QpX4n4cXHOe/FSwKV9MHUg6bFKz/I6KoakklGI1EgrrcEZNbWn3PiSYkU
qlYGlidRnlDj/smi+k0GdPCb+8u58VSlQ9SbRA+S7gg1J1AAQkO2n/e3zXPNwzgfRhdsUhWqrgdt
4lfJfd11l0I1HAEsMrcHWFkeXiSpBAcKRObx84su+SiVxnwtsqh5yNFaveG9ayNw3gtwDyGos+qB
GreR0yooBldslJ24GauNIVZWCcW1f1ygx/tc2kJEFE6Mti/Ba2QwowGKAEJR9/YyrTgZLxTUgHBw
UnVKj1rRd89KRJQdVPVa//bXP5O5/53FMspJ/04AcgGd0KtafpzjPLJTrStiL2R5/ovoQngWu9F4
YblelhDEzBn4vIiAdzzJaNljDO3BjV9xFSsEGkLCOXsbihCDL9vqKAxt6ubR0LyDS673oWAIjpS+
SBV08OZiAmAAlOYsvHkiZzAL4DB2OXh0d6CimYIYjJT3WR9qdp7PRkDktI6dOZnCuwRUuwexCSew
DQqhk8QhXj+kyBCOlEE7asMWrqaFmAQXVEqTjY2JNrGjMjbRbE2zATxoQ4EhAT1xjAiJXhaw+CU5
RdttAsa9rcLD1Ze4Zfm4SJMVaDWsgag74h3FGUL2CrkRkH+GB5OYp4XBLIvTg6CcIDAIGhjjBHFm
q43BKyNBHDeR7/SZ6WCki5PvRSbCRSYUchLCuiQ/RgwPcJ1aa74EgO85Ndt6wy2uwpmWOXPxCZ0t
mQiGhvwoaZArOJtAUcxWBt5PpBmNvi+zaALVG/LR2NEhm7Mw9TP0VmgoxbVjjMbfgk5HIOe73xue
tBJtNM6GC/QcVjJaRwK0/Hg4zJ3E/XEH1jYLr+8WRt5tCV9JKyGBJzOf+izMgVWcAGayzNf8Z3aY
AZC5M9z2Q/mrg54gsiUwTrxvTGzFrnnWcqmBH1URhsPb6SU6j05aO4AroIHK+kjPkyN7gFdBpdKF
ovbGzXZthpwBpWaKJ8uqmiCkrj5oEXucOvVxYzpr+8QZjoRmhVFGehrULm7MduG29miBYchSbMUG
kZ/T2GTDSFdOB556W6cFnm+GYgrSYbh01LhToahp6YS6wiBu6QytzIen4DZxceshuoXtqcW7VBTu
mwTYqYVn7faCrUzif9pWYVazrqLZkaqCDCI8KYbia4g2R7AduT04QzcWS14biDuu0RkJllxovx5R
j8x+IdiX0DNt80MJhnfghGTQqeCBprFaPQO8HfHEQ/UjcnDNb44Vm4pnsJSOB0i1078MZI6FNYkC
2iXUEE1QoGVj7E6VyNKRbJAoIIY+3HUjuD3R5i29lmkn2X0azb0dm930vVuKymUHIFZRWaOTMUjR
9EKrXzVIcop+9s2o2li0tc1f1vJLCt6qiHoTMcega/wcXZUFGowF+eH2zi+XqSu5gboM+uXjA3pq
2xzttAF0irufXUZLOEmTKZcIlw2okFajV4eS5qcLeWWumNJGxFmZlMEt25hAohqpeHbMzYuUZce4
ukuMeqOuu2Zl3Ir1BHRUiVpkxwEdM1ZCp2qPfjgV/Y1mFDTCRDeAAishzOAWL4Iq6NynVXZkTafa
lZG7VOm3yopX0S04/Yxl1C9b0/WxSYYZzH/UrBY+ZxtCyq46/9UAvWvAF0NQ89UtcJDctoS1ReNS
m76t0poYRXXUgRsVk8ZW5YcSIAd561lmbQD53/mYPY2NWacYID3E4rFLjjHINEp46+0JrJ2ZBnei
lOho7kA/Vh6pTOb3eZohLo03MgfK7eW+ojH4BlNaviiDNh0plEjAiMDKAxhamyc9AsKsoyzdl3VT
bJxwaxPmTyE1UvtSU0t0lJI9IEMXWokf2aiBpBytq7cnfbXfAVbCS4MRCibMuG+q42CPTu7Vu9Qp
PdU1PMkBz5aDTnZr8NmO7ZpTuQNDuHN73M+2sCuBg5cLw+tfiOdYpPPQR3M17x06NLvajtzK/sOs
l+PxrNhvTw+gPnHBF23J1sPv3/1GEr4SO3QudoChr1PMamFzHECIPTLVouNwDzysd3tuK27Na36B
pDFUxHFMjxFag9/kRCq9rurVjaCx/MprC8cFjRS8Q4k4IDhF4imLHjWQ41L1Pps/kM/f/v0rdqdz
gSNvUOiPeozQC0NplxoIk8ROdXtRuSdytRWf1naBixejmZWmBNz8cQAlFwMbIPD7YLf9Xgjnhb1G
YZpKGSnwUZ7BuSD8ZoDzEwhxUWHjPrq2SFywENtIFtvljAD2EuRlCYiBgQA1LqCbuL0La1bEeb+G
98+SgHv6aCbKfVtWvgao+7c+zUt8gTKZIWrhWWVo9O4oaOB1E8It2N7KvvJ6Xi2ucqmkg2JXjOkf
0Je8dFHhh3Iqb0Sste/z3ivCPksxT49gFj+NifwnDaUDcFJ/bq/N1aYqBEReosuYjDICK88UAAfu
ZG7uJS7s02/P7JI78/4D/E2eBEb6t8YCl/qfcoduQBvk8m5uKxtTXNl6XqNLQu+CUIy4fqiAGCWi
tivFZsNsr64e+sM5q0rB5pqxtGZBTKCrBpKvGGx82ePttbv6uwG/WJLELxmH2YNHJdM6FizdXEp5
zoqND191NnyYS/sVMaFFXFd5UMb5jIJJF0V3bROKf6sZyNwkSvLd92bAGVfCYnCfdAXI/sW7DGDg
It6S1Vtbm2VqX9YGypgtICVdFxBxXyqdhU7cDWu5eiBgcZat/vLluEkmdTDzLoiyB5WKvkAfACGy
IjRIgK1lY5AVu+GBKxrTU20MdSjIgtcQPBOg7GssJm21112tH2AO8r9z6DQwWVSi0gVxj2c4+SSl
j0Kq2qTorRlvikgtN+axtlhc2B4kRY0KsV0Y1Ykzh34dqQ7AwfYM5tVUvbttRWuz4ZwM9D0gZwQI
JxAJSKpRREr2A4tAJwo9yEOdK90LRICAKo/N2P3WiDwSBVxDDSQykg4RPT02EoGSSXKM0JWAdsMc
CnBShDa+yrk92Iop812CwEGiIwZ4mkCoweIJHET2rdwGhBWc+1UxSCdDAe6nlWJ/EqW+geJexQA0
CsFCE4NSD6/owkZ6vbJLPCJlFmXw4ht1Fxh6+FmNzyFMwpIDMQY8ZZc6CmeQu36FIMiW8a2EMR6h
khlCEaqphL7JeCjP6AIo7iLazh6SE/T3pOBXvb1BKzP7Hx6gbmoD+kQs0ImD0vjggvRmdpNLtlVZ
XbEAHgcg1c1AWYtmc9i21Utot0l/3/7pK/7Jv/tPpV4M6EFiAQHFQxppfpLU+0Su411KpRr0P/3G
QCsBjW8uiKCzLMhh2QWqkXlad5eQ2ZG13e1ZXL9KShLfAdCIBbaz0vogCqMRXavSuFekoj9mxkT9
dEY3kNZhuzOCTq5+NPW7OosrT1BADl6Dhhi0uaR7MsABuHHluf6Ggx/EBVhDi0A9GpptEJJmsjJw
ufbQvQKLEHQ2xPQnumgfhQKkJUuvq4gunUGem42x11aaC7myLE9qAkmUYECuAS0cOj6RciOdWTNE
LtIqcTwKeQVLb6t3krwpyUZV7vpvBjT+3/MI2J0hVZWwDxQZWlnVUw5RDLBDb6zI9V8t8pCBNoQO
WqoYfQCxAVcUAEreTO2v9qcZkshDBmSdTq1skD4AUfAI6k4IFepSWgVKDbED6IpSDxSZrQtE5PTW
ZYKKw0FWS+glRak/qagSyUlhWiI0adysK+RdIkTl+22vuB7+RJMzBElV0FQN9qnALECbbIgQ4AHx
br5XRelb5iCanDm0MrqvwUgKp87RjwyRs40Nu8rOgVXlH6KBt5TMtMOHAdV1qZ/9iAL2KDklKiZQ
TLGghueBHvXQPqpHEjS70qbO7TW7/uyJkZcY/yW7K+QmD8fRRGZ0VC5kB7EUj3rDCQUg4ZycaNB6
hR/dgYAyKF05iA+haz5WW80Pn5n7/4oNGJ07kDOizzk02vMgimtRsccwgfSH1j+NBnBZtiIh04h1
Ut7JYw2FC9aa5Wgpo1aeJtZKP0HRjua5pd/8jEqZeixFMxFdAYlkac9J0UAXSVezMxPkAsScFGov
ur6w+NQqAeVPCNklhj5VuxVTNKYXaO8c84KBWzoG2YbYh5ahMdGNwkpEcFUlX6y18RIVMnuuqCn/
NaUwOlG9q1/Nua4ccN5pno62CQdUV4almRE7CxUYMcHgB659IhmPYhcxkHDjIbkYW7A2dgWk0bQx
9wpRHN1kHlBHFfvxqWJM8dOGqW7SF+xDAxlEBJEAvT2lC0eF0WTTiVaF7EICBiw1VQJGZDZQTA3s
AUj9a1DzU6mCCoUCLh5w8yrCWyg0xlGumWRBIiFyJnQCAPc2Q7TBgOC2FSu18ISOLFAw6Aur6gCm
lZ6G71phSC9KDN6gGsJZdwbeMdwZjO7WrBjgPZBYWjohaoc2eOYKPLNCoH2uKC79YI2jrqTnwo6I
rP0xQUbIBQ8CEBz6MLxAoAP6K1PMlFckeaEFaCpsWsiKoAHdPojCocc+sql8acoGGk5V0p2JmusB
VHRmcGAIYIMEdtNmJnQ4rBY9vu6UoZvNKpIEfMK5UYSg3VbAfV/KECSkTYT/rTNq5rI0VI5EUKQH
StGmZ8k0Ng9KW79EA8IH4lI0FQEq2FBemcHh7932srWAzF3OYrFRpdig5mFMn8a8cVNQL9z+8tpB
svz9F/eVcf4bmlCbBx0am5YKrv4qM97nVt/f/v7aL1/+/sv30VubjKWEK/eUDOUpL7TXrGuTjULg
ddAADhPl36+nWdROMgRlgxDM1GBiDqO3OelCN6zr7BAW4LONwjK1J2mInUoE2yXu5BPY/aH0BWCQ
cDeCmN1JSxxEYjsWQQfStcsYFdPG5NcOFC6pqXtWV62ZsmCQhxC5aLpbxDycjnS1E38PXYMYyBmH
KkRtOzchbu7g1iHJOSyebu/dim3wuBotGivSDJVyqFM4QT5n72AbAL1nu0VUtpKGQhn33/2rFLAV
DW2jHFSzzAOiVPNex33GmQUi2mA1DSopjZ1CKrt9CS0mMgAZIErFpcv7cadMCgQ+oUjwvdlytjRB
Zi6Upgpn8+wn5XMOsF6kb9TEVwyBB7cUSAKhg1SAMZteFBMM4GT0AU3fhf3WM/2n5Pa1k5BLXmJQ
kCbVYgUD/OtxmJLkSMNC8mlIhT0BNTQ6JzpD/TC7dn7C6VHg4iilHrRF0Lk0ARU6Tk17X6EI5CBG
oiY9QV+kAPnvHhB6ycYrLaRNw4rt0K9WHUI8y0DTN8KrJgHTMLhXe88wVPm+FsEKhtS99wSDghec
NdGLqQnToW6mepexvDwRM0zPOQhJ9wlQRFDVSUu8K8aCSzUBzBszMYOFARXkWbF0hvCQ5JqgAAfx
Of4NXLIyxMGK5j4uKHPndoSe0GRmG9WX6xdT0eBcqSHIKIUeaRRzstLNqWOcoBfZlc7mRWclHvJP
qh1J6yoCmUSQSO0ZDLoH2m41KF3tlUcSyD+o1vGi9GDCyhqZsc4awK9SgtwkKh8IZOWhwtRStfSi
SJVeC8U8dE3dWHOXvECPaa8IRvSeiBnA7Exo50OigWVPmhJjl0vQh5QIiI5v+9lyRbliqBqXsg2z
PLBOHaGY0UzUoYDygny3SN1GVlUQcsv9C5Do5k404ie5y9uNG+9aLOMy77QSgQMEQS2O5fBtrJJH
lYlPk6ltXB3WtpW7j+UNpVU3omyXRPcGeQnTx9uLtfZdLruGMhOy2zRLg7YtPUhUu1qUbhyeKzGJ
RygY0yRLxYiAoeuiRfvBFuvKFVNQB9Wde/vXryy6wYXUuGj1Dm90XVBOZ6ZCBLyDfGEvere/vrY2
3OlqVki2snIplULONVX2Xf379ofXVoYLpZDuKdDPCR+Vuv6gUO2j63uXgO8VkWbj+W8x9itOYHDm
2NdxN/YRToKktczyJECFSiwuQjPaDaQPvjUN/uU8hMC4OeRKEnSz/qBPyR+qgs4k7M9K+s3sjn8k
p9B7iIdWSQOMM7lZPiuumkAC/XsT4CLFKJlJJTSgOkxMMF8VLeBNQIyoTxUxtOfZkOoNT1gxU/49
HAqIozmBTixQi9kloE6TK1dONqx0xZj0ZdAvCbA+qCXUJpGiAhysWAoZHkHk/pIlpiOPCLa3V2pt
BouLfBmEhQWCmw6LlSF0sBA/0cgOzfvbH1/xs09Oqi8fr0Bok6qS2AUdpI4tlTYAL3fFJtHxdU/g
H8LlmswxJeDqM3UQwk+7YdacXt2ot6wtPufJEIaZJSgL4Lls8gyoTEzOAOW0dGNr1xaGc2LEiSjC
9RtbqxcOrqV2vUV0uLKf/AN4hHyxi2UU4tv0RYz/hKBu79jGpWQl9PDv3xP0Q8Z5zBD3e7FHricl
UO+i0WFEFdSBJkyyj6CL7XzDdmRT5QxzmjIF1DLA9tVGXz2kAvBIvaj23/w6d75koLov5d4YAwGN
xyPaduj8zcYjlTtcRkJAHxPqYzCp97TCzRgkpuHGDly1SiwKZ5VtpqFdUJbGgMynIvsNDXi1+Qkt
99tLfnV/8XXOKudBrEDDkJtBrP2eFGo1kBArwsyCwgrahJ6/NYjC5TsR61hsmtMYzCx3kTNDtfWo
mYU3oV47xn9uD7KyTgqf/LSlFNEEqGCjh1yv+ZH13VFWPxJD3JjF2gDcAcMg6gmFRdiPBNjNOEND
uqbtscnob1Ek3+qRB6vNMviX8DkNNeRAOzYGITjiWX80oWE8d5l3e42uRgp8ffn7L1/Hs62uyp02
BjnkXIQc+pqAsscbV+K1BgWexIbFDPUxpA2Bugv/Qox1OFWn1mGu+bd9BKXMw2Yh9+qlANPgPRka
mIRinYLY72QLD4JHw4NgFwrYELLaGafwoh2K38SrvXJXbFSPr4ZvjMm5eC1PSg3IJiaXs9xrUemF
BI/2dHtfVpeOc/I81gtRiDCj5ZLlKU7q6b7og7Lg2FhTkNtkY4/WZsG5ewFtcCUcYACJJDtUfV3E
fG9P4XppXwZr07+2xcDyS8Z2GIPWVNJz1lLzTioBywWdeejPvYbnizFRMi+WGSTXaz13yBhKvgR9
kwdocPQ7HOvmEZo9qByYtfpiZnTwCzEsoT3MMrsYpNaWplg503RIHPRuQVqaJka31Vz4iTD5X5aN
CXABBKxLUTnPWBuIMvnkfnwN74uzfiC7yort2o7R434xzsyCbJaT/exaS/cEvJFQe+sc/wzp134B
F2FmEXS1aGsaA4hDO3BOW7Bec7+wKuvy6P7wE+s998rLaO2OP98g+m3DOETr7W5p5liQrSABdhMP
qgLu1kPrSrz4bFz4Ei/0oh/I0LRjIKpeDOk0kz1J8rBlMYtxX5suF40K6FyTVsd0hX3rjo5gaXtw
DFmC/aezDESOzoWUsZU56OCFA4gbJ97qKnNZhlj2E5Re4WuDPXt4F7SEo7Y4Hf5M7mQP9oQ/qd85
lWVahtW6SDEtUO9akHCycjQ5gbZx3x36D/NXetY/QpBATpZmgzd4w0mv8y/BErn4FqsRBAYr/MIG
ViAdo6D0KtuwG3fAmgAJs6OuDhgxGPRdCH1s9V2ubTYX4bpRqI1k7LEd8Kwqog6aRnRpI8KtBJ5P
wPYXS2K9SqZwca5e9cAUlLP3jbCzcip/ruGXD6dhD7b6DB9mH9EzpImsxZAUpz8n+3D3CzzBFuhe
LTyEOeNf5bDs1AHPixY9tRv52Wd8uGLGPFoJlMVlFhL8Ag1jg9zSzfYxmqwit9uHx/Bo2LXTuOZJ
9ACnd1MX5PQucRW/83q7eNnyVGXFmXgY02DUJSglkYIO95MLVd5LeGDH2ZEQRXJYD56pXe2H7Ms+
3ZfWG7VLOz50p+pCD+1F3pe2dqc5G1uymOm1BeHCWF2zEbTyWBCjdkYEsOiHgSNtgcN3e7rP4Fa/
hF8htHzPYKG2TAe6u4/1fmv4zxP52vBcCtWwErcHvNKgLKvar5DbsRIntMku/p3eRXuNWdNZCXAC
PoUeubRH9qZ6hVN5IDfB7qBo7EIi0tnal+uPFrLJo6RGYFRJEi+5SmIJl+6Rgjr3Rb8zniIkSMf2
AtrEd+nu9sqvpRGfP+KLMwjmbIagQEeifTEeyjvhvTgBT+9OnnaQj9jlDTKBq2SbQBV/jv9lHJzg
Qw4SRhjbgR7Lu/o87KodtPU88mDsZrRFaja0hl2IwfjT7vbcVgIIz2ltpoSZQ4NdHWLJhpqRLUX5
RrxdCXw87c+E9/Q4E7FqFHDNrt2RKbYXYoTbP3wtr+A5lkWjKSFFjEO08crKwrfle82v99G52CtB
/QQu449c89QLFLzd7j07qVaJo7w8xX+Unxs/YQnhV1yCZwbSS1wi2+XIY95klz71yS7a97vcyQ7A
g+8yu3UGZ4Tx9z5BkKK7YSNrXjN/njlInM1ZBnwBiS3E+F7p3XDKnmR/umS+cch+5ofkAeDe27Nc
s34eKNiHLNSaShkDfZfs2aN4Sh905NDkleyrC2CP8fdMkccLEhk9AEqIOUXa5KSp4ijQ09yYw8px
xiMGB8gZTSTGt+Pj6Ok7PIDvlX10IMfEF73a731omVzMjUi9Yvg8arBt+lICsGEMzPBikJ+C6If1
yzcnwuUwI2kJjVE6CsT74gdeCMO/+U/1Sf5ZVxbKgokVR1YyQPHUEvytJpa16SzW/yUqofWJKEKB
IetmtqckCM3C0YqNGvxK/Fk4b79+HORBwyCoqGEIgNKm5W7epD9d+zJ3J2sl9BpGMQo8Tau6QvyO
6uxGqXq5ufzf7QmP+6vHYYiWvrSAMc3qoWw8xR9i+kTHD7XE2jdbTn79Pg7dvX/XZmqnmMayuGTU
6kF2c/TcpY7wgwaNC/EPP90nXnoy/Bp5T+jetq/ri0Z4YOA8hphajYjWztCPeALrwsZhcN0BCc8h
JMUzZCAj7AaKOwAKMTtSB7sLFQcSUVtOvrYviwF/MVRRx5uuvgSQxplfk7foLB+SfelJgXA2XOFU
AQIX/2jO5SHcuPOsHNiE5xYCxc9AjAaeHv5qEgsy9tKj9lLcV0/hzwgac/bo1t6k78JAPkYf/V7x
b+/SSoc74SE3hoomdD3CTKEsAYmgy+h1zuA2vuIsCTIEq73Bic/0b+YXPn0zD+UPGWwES+awFayv
BwVickGhmElZ6hX2s+2G14Z4Q6ydWpltRNDP2tY1F+PCghJHs5FRTLB2axdiPbiyt7vh1OK62Di/
HqHHjvRbe6922Yk4ZdDi1o5rutX8yd0F44h/uuZdftrqtVqbLRdLCGNzM0MdEVwwY2LJmpJapBRt
ygzv9o6u+B0PHZ2HVAHjGGJsY6DdajzG2Z/bH16pH4Go6F+nyCtNL40UJrqAUoULaAYD6o2+6aWX
ca870Mg4SYcJ1gE45r646PsGIeX22CurxuNC27YDnc6ATRw7yWrpW6KhgcHcWLG1jy+B5ouzQyB7
0psBkQrVV3cRIiznvaBtvXquJFhgQ//388kgR2k147crF+21eVSfxVP+0ASh1z0nv43nKbakjSxy
Jcrz8KtInc04yzCSYSaOCG79LqYWDV/IcK8kfw3gTGeJbZ22i8Fe8SueWsgo5HCQRVjDq2z/kqzU
efx1yixc8E/vycF7rywvsX7EDipFuYWWhJ2OYq9o/QUoHLnz3+D5PrefbxvHmsVzAQTqZxllPQ63
XFT+anrtKrq08emVdnXyP9ogQctB14RvV271V8ntERLawN4+0Qfjh/mrPLd+7QFT72j344G5wL4H
6bdyWMKTCU0iicu6xmZqiz5N01sVFLZvL9jaYcPzp4QhRASlGSE3fJps0e1PySG9hH4IWnDUKZkr
7MSj7JS4HOZol/9xe9QVNzO48AEJqTkVS+Rng3hS1ccifpvM/e1Pf97VrxgjD36hIFICJA+LxTzh
wo5akNwXT+Q4Huo77M8huRhOvTHWirXxmDIKgSBDQ4NN0I+9XZEJOOKN4oBx3aN4LFlhDuKoLO47
p08VKEelWHO6QXM1MkP5dyPj/LyOX1uqZV5fol2eUoZ2LYwyXpTLdKC+aYEpBfU38dK44cftDVmJ
RDxSSC4gWmiO2GtRCo+sO8s1Sm+AlUNO5QjBP1ectH2RFBsLt7YlXABocTToRYrRNPpIlbda2fju
2iy41KFg0LyS5OWGBDEqbTqnEGSYBs0p2oc8btFoACYfecOsVvdlibNf9kUZ8HrJ0HoRkBxqW6Xf
VLXdLhxzkHMH07GlSZUlq09GrB/r+q7PNOv2Vq24JQ8rGkQp1VmOCNeHd6F+TqvniPy6/enlAL1i
ajycqCQCerYN7EvTz080hNCXYRymobhvhXxji1a2nufWmJQpp2PVGT5g2TPkmcv2hyYpW4Z1vbtJ
JjyUKJvzsJiFwvAlRekiq1D7eMe0XoHagqT7AggBPSMvofxX5fRuEtR+BxxAa6etSfaj8aeWw85W
ygp9q5CHHAlkzUi2cQCvRAseiNSEvVk1VIUisTCgSeanOTPHnO9NgMaV5FvtBJg/Fyz0DFKMrDCJ
37BBucSzrF+ANgM8IK22Yvea/XFlCN0kWdf1kumDHLB5G9KEQYA1iS6KIqobR+naEFx8kPS5rSjk
HPwcFVErnKNTJTa/0dCxUW39PGauGToXKEICrAGTZMNX5KgPZDU2Aa/vUmfWq8mShoT8TiSQlRN1
BAtCn4aPctVBEo0RZa9EVQ3xv4ZOqCimrebLIAZ1WzVsLzPaUuxOUGP8p5Qt3dyQZ5ok1AJj2j4X
slg9SnFVPshA7eHkTvN9Ms/mvSxnQF6pBnVzPWp8IK47J2mb2TNaE9KlaZm4IBUTHuXZSI8gWAGW
ZOxBUmPJWTL6TDGT2ZrnGi9MYnRoRyoeFjZRv0gy8UVqqvG3LmfVu5EVsm73YgxqfRmcin6NZhMf
rXXK8wglz8diGhq3EDWNep0u4mkuSmXDzgdUUJpyALFPDTVJQwbzLN6cBtHL0IULHqc0k5FxELQN
tUUvnYBr16x67Ay6m9UCT3hR1FtlXJtONZrQ45BAq3mcjKq7F8ypu8zFgNr2KDavtwPYiuHwZHm5
maOZJG6IH4m6nzegKGLjqVYk7/bnV1yYp8nLZz1CYwsxfXNUZgLt8GE+sQyS23htz9xSBxrIqYYy
9m8PtxIreeQKaAHaIuuAnoOo10K+zFKo+6obBYyVpeKBK8WQG3qpydDqFdDZe5amR+iU3v7dK5/W
uZOx6MNQ71uQvreCXMOx1GMXo7drbKPvbTMPz2vFiSajDHH3UUgKO68gnlbncmQ3dSk635oDj9Iz
ushI5jwSfAhy2uiAtobkmEp0oyS2Ykg8Bl8xgUtIlIr4fdo/wmwgVxzqe1Mxfk2UCI6mV4+3p7Fi
QjxZTUk0CG1lpunrZX5HgTfI83HjJF/L4XkWGiZopSrlqumXSlv4ENRkdt51MRofoMx7UUJd2GXQ
eifKArFGQ19T5tUehXj0/eU50nLoNAxQEpraLgkYQTS4PeWVJIbnUC0rWWHtKBiYsrSb8p2qg4iE
aOCZ2zg91taUOwDbrkp7MzdMP+voXQWtWanaalhb+zR38DFD1pJWGokfajrdjRGVrTjMt9DiayvD
nXqyMWhiZOTwS+B/7BRCQNZAAMoR20sE4oSN/HRtDpz3g0+kDFliGn7W6j8iMu3Fath6kFqZAU+G
2VURsCZCFfo4d8hJFyXyrJGanRuZij+MWdy62a1EMHUZ/2tuX3UJEBDE8KkO1LIUWvLY78fue2k2
z4nZtYrACqMQfLRpdfZU6PUj0xXFl5Uu/clEYasisTaLZYe+zEIMwdEQqlgtCGK+lBp5TLLkYCTs
77ccTeX8QAnnAqQYIvHFEYCQ8ThLkUPqQzZuHCNrm805Q5OpaQrgbOibKpTSBi1X7SYKT3XWnOeC
bgyytkacTxhqGFeQ8Av9atL9KpdKSyUl1Mwg7f29VeLcIc3COZM1hPose0AnuV1KhxZt47O2EYZX
jhIeCUzFQcrMBvjZRp2ITViNt4ayPXXdiF5/BZ6XG1udYysb8j88MAuNZGhHKaDa85iA2kfDq0dd
WOmwUetY2QxlmeMXg60g5J3LI3oRpJC4VYmsXO5iKLOzl9t7sVYR5/G0iW4OEI0vpaCuUmHPZLV6
ziuz2HcMGu6GYmQPWSNBepsI099JLeqLLE0g3wbJAKo7QxffhbD4e4jb661dhSU5KkPZQ3eLtRal
8XBX6ebUQ618SRjEaMhNj0Fq0u/ooG11FZHrd3QeqStIqdnNhE5BFqaa3RetA5mFfaNQZklFff8f
Z1eyHKuuBL+ICIQGYAvdtrvxbF8fH2+IMwJilpi//mW/la+uaSJ6a0dIjaQqlaqyMqFg8j4mm6zw
JzP44qFkYnRtC33BMdMkGureBRV7XL3i/ZePaBFpup2XDhDomvuuAQRLWkCJFXKcgg7UJeE40i0/
9v8s1Fe/wjDSrlCg42HVEsXuOIN2nokWpOgxXtQ7FmcnrgCP5j/9ukC4OYI664OP83ADiQYd6Lah
145K8EgpkBCwa8KCZarUa+Uu4OWgVh7mXe/do5Mq+6HzsvgoSFc8lG3T/RiWcg7GJI0f4naeXiaX
2XvBG6pCcPDUDl5h4Gkbl1ZFfJ6qR4BpmkdQsPoqkFDDvIZ0EIFUZTW/gaxnebR9ne8ER4e/bdeD
3vleT3cKfU9PclToRmoa5zqxE/ZtBmAXMrrVdNMrza+RmmtvQFqiYcmjs7M7Xu6qlnb/zGVZ9AGX
83zrQ+znCMnX5Wq0bADSkiq/JmihCB02V2gMKNgTni7dfqaCpqEubVCIo/CROuE42Vm9K2uN/KWb
D/q4DNUYpaop60BUDgfPxjSoX+ftbyU0MMkF+xyqyxlaYyMxLfOuhQrtDmIv3mXew4RLg4ogjbN6
UJEqk19g7T5K4VdBjmOwEdms+D8TzuwPjtckeHpHLfmu4FlJeVfHP5Jqq+dlxZWbipt0YnpphGij
qsAjAOCsK4GXdGhn7lG69Dt4UF8v2gcThKyXhGlI4XoHP0dJIbU/+jrecLFr33By7Z9ceMlpl1Zd
TaIqQVajK+pdUjaHjA0P80k3vPcvav5yPJNwMKtpMVintHgyOf9IWv8DAsjd+eVZuYZMsPB0Infy
BmR24VaQEyIFOVQ2JJUKxbeKvitHyQRxTWnc8cLvSVTw8slRoxVkvf02tM2T5Xo/zn/G1xlqIszz
FHtlETvchmdQ45VF+utKezc8rg4DdJd7Xb22Y7/zaR3Spb2ZmgaKDNlG6uLLY4CpT9/96RjUlmv3
jlLdcbKeMme8b9Lyrm3kTlJxv3TjxkatzWIctqGF2qLuEnXMrL7ZyRJCqW7qHNu4+shBgwOJ0C01
srWZTh7t0/dwECUMdqKGY12qD2d2Xqks0usumYag1PNfNkwXSRph5Yyo2m3cpZ203R6VzP0QKEoS
DnR2g2FwLgl5MYMRVxO7zUq7x6pVRTE+wPGPj1BHKILEGaqNKU7L8p8LG1MYFzYKe8gDzH579F0F
CiLryu2tLUbyL00HYxsBdQJU/SBBO3Kcc3Xtn9KioIxq/0q7vDpvN1+aPxEm5LcbW4qLtuiO45LY
OeReknwPHhQezLVyNjJYK+fJhPsS2zqxdSTlEXm4/D1rYhKi/So/OH6B5qSGs8Dti+Hlsg8yNnxo
yFwNiw1oqI7HXdbmdtB1TBzavNwiQFtbM2PD83RImoXkKOuQW67F3nUg2acv3BBjx+tC+7Y31O2R
OU15XcqUHijTRdA3XfV0fom+jKpPWvf/tu/Rl+1SFm5+bIlcQHmYkPYHUgzu81DRughKArnpSYNP
DIiM5rLGbmQr/j2pGp0YmktxcbRadjc31kuCWc5/z4oB/kc9MRN1JwdVHqHo5D30Nv/bJ/m8cXi/
HpybIMjKWtKYenI4EgkRqFjHH82Jn/38L//aMriJfNSD24Bjw7OOiEyLH0UyZ3HQjiy/I2AovB2W
monQ0v5WMm/l4JoXMTjJ8tiFfz0goPtZzN6rEPNHg5D+/NesDX/6yk/3xjhkDgQOx/I4oeAU9ODi
OgC9ToLUl/PGgn29G8LETltcu+gpqzliFNKB7U6M13rUl7GUCBM9PdVtn/ZUuoei8sKqePDrKShz
MBwsz+dXaMWdm4jpQgp3UiVtjijCjR+9zookgBbRdNWUE7S4QZScXZ+faW2h6L/3YmY9GehAYG45
6a619v3bEkoZu8tGN5zsWE3MYQWvj6rX/f7UEhrGjqo33jZf+ydugnPbpWJe3zcQQstPdUfbYtcS
BCNB65Vq51d+E1Lu/epo9XbJ13ATs6tK1JEd12mPy1I911n+ikrURmywZuAnU/lkEmSG2m1tu+1R
zG0airhqgnLgd6wrbwCoZmEp1SWVAMJNiG45sWRsvUYdc6t+k0N17WdsP+fWDZ7f386v09f2zU00
ru1olMLx5jzK2XqJZ/2P584fera2CkVr4xunakgb0Pv3ljqikBOorAJ5hofi83Jz/ud/bRLcZFy1
5sFlysfPn+l4Xzf1EBRemW5YxNeWzU2yVYlsinR9paDHHNPALXMrIETcDrR9sJi3sccrX2CiZ/sy
7iUo+dVxQif5bWel4zUYrS4LlbmJoK3UAGQuY+0xZcrbJWP6q56IG87gpT2/ASv7a+JkxQhhMYtq
dRwV8PZK5b98t8x2k95an7UJTpvzydrmWUm8ZmMc0PFbK75180MRbxjyCt8ZN4GyuTUWhcXr4Sjs
UrMdkZPYtdhseG2QFn93qVAfNW37N8jnuPvY62UkFzbfuCOZrohM6B7i19DI6KBleRLVfGWF/bMX
NbQJwGe0kR//Gs5LIILy7xWYGMIVnaEKUuYFVNWLvtNPypfcDZPWqQPayPQmj0uNXo7B53e8W6q9
IrmIxAL+PFT7v0F5L3mz4sLen9/0FWduwn5j6L4nJIYqiazjaGr72zb1Hmuinp24D7uWP1mLvQTn
51rxtibqF3mMJq+p6xxHsbMc/8qCFiqKZXu7eT9lx85PsmLpJr3iAMJdD+WH+IB9/q07OQOPstyD
oPe3z7f2ce0gG8HyRCZZLs3sHbwyEo1/rR0rBEv+hq9aG914YvSS2XbTcuuQze54VTi0fnCWJv2A
vrB72RQmhrftK/CpTMI6cJxt3YolJCK5bm29pfOxsgsmXpcS4H8W14kPitTtzurKu7GC452K4mb0
2daBWnG4JnLX77xqSpsK4GP/m9v/ddRGhLOyAyZM16okkUi3WYeO3E4C9b7hJUUMdf6Afo0LhBM4
zfrJDQLpYtlzDz0PO1ZtZI2U3oJ6hASxShO4mxTSAeDWb37n3SBAQTb5IMbIcwhYtAsYsQZwbaIC
EdSxS/Zzmvj72bOXi54I3GSNzGJLgicbH15rFY5ZvNPLI6/K/fkvX1tWI+jtPGiVZqfRdX2fo0Ow
kgfH/nV+7BXRAG4K4rU6Q9Nm3+OnD7IE6HUZQpc2gYSjL3VzBYABCjAe3rYT+KHGubX37pJv4JdW
HJvJ4MesAVGyJvHBafqHOElBxN0HeQYKJHnUzRbgYGUWE2yrmxxCj2DGP4KMPLAK2390Use9Sjh7
WOKhCfzZ/ji/mCsbZWJvpe/bsvLr5IhwBkQLbdleQQvij6ROs3EUVizXhN6KNOVq9lAWZv63ZpSR
7RYbYeTabzeCDEUSH1lyLz7Q2vkhOlVcJYiwRawv49fjJna2LnrPqic7Powjm8PMyvhDQ1T/HMfF
lkLO2uqc/v7JQ7iDly1+DQ/RqJueJKAi2lJ1WRvZMMF+bDvw8+fWociRb1f+lO2actzCF3yJeSfc
5O+LKVFjP+J3z2BoBzFg/G5T/qMf059L7TwmM5jyZ4sHfutdnz+oK9eMMC/inlV1bFnewZWTPgyE
vAtZvGgfHS9gEnw+P8naiTLu46XiHU9cGh/SYtyx6hnE8yFgRBvXwUoAZuIHZZZxXjUsPnRK3qdU
/cqL7sEb9Gtv1yHJ6FshLsvOcBNHKCzZIKWLD3GouJt4vBPxRfxZhJsgwnkRGW0cjTutLp6qKn0F
9OoyV2HCBjMfyNM6a7MjTRGfU4+FSw8s8vm9XTmxJm7Q8q2mTonKjk7uly9IGgPH4GdCuPu6YXPk
4w03BPY0qvdpAcoOmhHzhTEYN4w8G6fJsdScHh3fDrjI7tkYzTN7Pf9hK5ZhaqoX5ey2VocP65Yu
lFANsovQFWVYeWoj0F4xC1NGPQMVyYy9yY4s79D/O920c58FU5ZdOL5h27JpSz+xM4CJMn7IF7Wb
Ev/Jz/yNquDaAhlWDQ/r1Opk1Y3rBNDLDZT94RVPVnfZBpjwbxeSMnhqwq7zXKJbOLXB4AV3XnjN
a5Z65DLjMFHgqh7YPFL4czJaN7bkV33D3i46QSa+MYFEtZ/oKjmSpgVJ4Y2n1T0ehoGqt0ibV7bA
RDYKX3ttphBm5OVfnj9YhD9a8X3PtwhzVgImE9tIawLlEIKwjBdVRKrkT5yBt9AGKo1U7TcI627J
fK74cJPZtKjJwGkOkLnTl0GB+HJx73yqAPOBZY/PlbyIP5JwE+aYzIzMLvhID2x6iAs0S+su8DbF
GVcs2uQ5hewW6IgZx21KhjcJ2Hkw5mAS0Fv7vRJ8/J+y7VNYM7p168ezig9VTm+83IFIh345f1jX
frphze3Aoe9IYM1EsmCgeaD9OXDbrYfmyvAmsDEtyrh2Ws86zJz94D1SI21ZJCEp4fnOf8CKLZh4
xn6hQlg2LlBcySqrg8R/m7oiXKCfc36ClcU38YzIIjC0hOBFDhXt17JDknLYEhtY++2nv3/a15yU
Ka5FRMTzoHZUvvo5C6ccqqrF8/nfvrb8p79/moC1oytbFGMQAqTDlYJTOrBRuftmtC7i4SXcRGMO
JJ+AcYAv8rwX0uPiF9eVeKHxhVGMCZUEs/KS5cz1DqPT3fo2RGbiLaTqipszcZGT29RiruDmRCnY
O08tHc5z+rdJevRE1US/lG2Vbryu1k6ReSnLnIAQekANcazHfWmV+Z5NfKuddO0gGVY8SVEXrOuL
Y2UnaO5CK4d9ZTeQD0ObprwrOr/cSPCsTGTC84C9ZR5gOsnR9+5I9+Rljzr+we3388f1/3f8fyEn
3ATnLVJ5ApoZyfH9/eFg7R/usmd2za6jMYjDMkDXfOiEdRDF4W8OJhErYKG+RvkppDsEUMEQ6B2Y
RI78uLzVB/e6vQU3DbgYwhcLVJV98HvjV8J4/vMjAVpz/m1UXW1nFfiOu8jyPPe3BMT5uSjarcra
lwcFoxsHpSktAcrbbopKLCt1yz2Jt8rAX3oDDG2ckhqdwSgwLiSaS/+BDtlj4s6PYkg2jvjK8Cbh
Y+mjIaKalYoaTcI8/2AA1vrp4/lF//LgOZ7J49ihcS6HDBmN4upe6u+ns227v2T267LhTy7ik6NE
J8eiqwUyGC7rrAAFl+uKWFMgUOXEjSh+nJ9lZW//n9j8NAuovkc6LwAMjrF7VRTeVca2umHX1sfw
9FRAWrRacChj2jq7zhucfevTMeR+7t0UTDVX5z/hS5+JfTh92qdPUBSh4Lj4JKrr9DrJ+3Y/sqYI
PH3SnMsh8EbarQ7EtU+ixlQOyQnLGeCVtKR/8nREf2+DDl6/L+xrNki9O/9Ja7ti2HNd+cxNsg4d
Eay7E3Fzs3jO2/mh10zCMGbUzTwo/sHiJO3rm5ws/NCg5ebOj0d/4yG+tkqmUas8Tsgy40x59hXC
9ilIpumX1vLVadEbdv47VpbIRFZNOsXZKn07itVs30Ptit0kKMpftgEmQaEPAvmhlxAqa1oRH4Gg
0/uMJlu0wWu//bRwn07s2I0N9KR7hCbcP7aM3/bpFlHgijGYuJq6aGUxtsAZTQ56R1x1k1RumPfO
1chAnEw2agsrO2yCa2QHKoBBFSryiPxjF1Z2QBr1aYp9GnTQdtnY4pWjaooZA9YfV2DsxTlqsyuS
iArC78u045JtEeF/+dhzPFOdmBYUzeqxRyINVbg+f2zjF6eAxGYD7q/GDcfK2ujtXFsww+pAV54t
VUHtiHbvte7R3H+/8O882cqArH2IYXIpIORoL+M2yDsc0LdJq931HbnBM/B2UB5osP1hDL3lohSh
45pIPSjS1oUYfXXS8btlRARulTydt+uvN901cXr9wlDQQYdL1E3g+O3v2ZTuiun7ZYMbdyqvRk0q
CueXjFAihSyKXQauuwWOXPvphllX3jhB+JCTaHGXm67OX9AynAbSu4yfzPVP835yG8M8l3AUDolY
54TO3L50eXrdgyLj/OJ87ZVcE9ZUp1TOdg25pC5uv/fceR5qsHOeH/trt+SaeKakglYVVX4bNV4W
NP53NF7duOlLpefQareqsWvrb9yagom0hCpHF82W+1rlggSkkS8dDuqGQ1pbIcOKOdN2n7d6jiC/
C73H8rpp+I/zC7Q2tGHAgF/NRZkoNMR15dsUy1snLTbwNCtDm1AmW87UUhzXcSEhZAtWCaG2hOC+
dmuuiWNqhjRuXD1DHi+rRwIug4ke2FKMNy34eKBCnPsbF87K1pp4Js91oLeK4xmVoqrCPkWuTBJB
g2aw7Y3NXZvCsF7Bl8lbhriNcmgLZASNwaF269357f26ZwY66IbtovG0lRNFh2ip0MhpVTtPFwAI
8P5bPNGbWbK/FOA+txv2pFt+unCrvEueL5z8dDI+OQ5tSU9rz8Lt0/RpWMWg8oFssw3n5EK9IJAz
s3eQTSn2qBUTnA/h+7sJHYlXcV0Njz6P9dv5X7J2FI34OUbaP5MzGnHjugsqym5BTbFRt18b2jD+
gTZ27yk4x1FQwA1ZYz+ih9O5cHTD8uuqRu8j+gIi5r7z4c2Z/5xfkLVDZ5g96lIgfGgwrnCbW4/Y
N1AujvC79+eH/zoscE1sUJJDGzyeEfbN4t2Z7aBFB2iVyCvbaXfEz9GsdX1+opXvMDFCjRSQGW8n
O5od77EvKQuQtkDWEIqcGzfIiqsx8UEkRwtLSssO3G7CCy1lN1cq6eWOFyPUGbRKLvM0Jl7II0Oa
CJTWI6CGPianCGxavqXFxjla+4rT+n2yRLD74nLtccfqmNlhzGPrpRYAhTVuJq99kmx1O6zth2Hx
tSjQXtHC0KhcFNpyst7aLdA7O/IltzcitZU73eT2s4UNstQFZ7cgaZh4xbHr/6Eanc3tr9q/7CHm
mihLd+n0ieWqQ6Q5z4G08+8+UocbLn/tCwyr9vOSFYDV04jN+Q+7kUfhQ3cjh7p44l5BOHojsFrb
DMPIB3vJWRr7TgQe7L9iqRU0W+Y7q5q3Cg4rfPquCScqCz5Niy5oNMi2/8NYdQLv5/keYND4um2p
PpQtc3f+CQwbgyMV1AKF/QPsdO4broYy8n2fXp33BCt+2MQbiZzVGYPPQaOu+qcDaw4KaFusQysL
aSKN/FSJmA8DjXLL4UHG1felBvZMqHojX7j2409m+8k8feSsqU5G/PgF9e90Gb7Ndvf3/MKsHDYT
a8Rztyip3fCod743jdg3Cd9R+1Dy5ViUb+fnWFsgw+z5IOyqLAcnspLn3PVCB/C5fkvR87QI/00y
u6ZeqN2Cj4jwDsdYeA+A3T8nlf9D+PbrIuTGGq39fuMSt+rOs2se06iOwSTEnDJ7gDSBCuJ0XDa8
1tpXGDafCrfm5SxYFMNVKXBLzM0Qds0UZhf1ZjmuSVMGSve0ZzFhEWtasnOcxrnrizjZcyubLruk
TKBRmsxcQ9aeRW0Sw8iTwB3dUHQXjn6KJj5bAXA5XpGVZZQ2dhvVhYTGvCyW4ZXXIh82fO/KVpso
o6wFP0DqeyxyqvtJv9rdd+FvQB5XrNhEGS1qApM3SXXk8rwKZ4KmPwc6QxtgkxU7NmFGGc/QVtnD
m8OR32bJ8Ke29Vsn0/dG8981WfbnTXnlnJqQIgZiWUUoHoSjqG4YYk90GKBNVPQU/QVsS2ZybRYj
IPdyy0UnoZqjpJYvySSf53m4p7p7mgu5cZrWpjBsGoH4gM7dEjFo92wjBm2mB1u8ZcOf8+u0th2G
PXsMlICybkmEi0ftZ7ds48DW8N4dLb9bIiPfNO3lP+cnWzu0xk2eub0gNoVRaAEmnrkpmxs9xa8A
EOiNaubK2TWhRolNc2hQIf1VjPwmnVwwtnUbB9f/2n+b+KJq5FIlOV0iAr7awOKoI8Wtc1dV1S2y
3B8cyxj4oAoLeg+aI+cXbGV3TOBRtXR2LAYw7OBT0idgUqZrBaan9NB7bvdRxbK0dmTJq7/np1t5
75goJK6LyenYvIA5e8h+cOgZXSUShWcyESsOBZJnQGHwGJH3pMXWy2TlUJjQJNACWsQDyUGUsn1c
5fuiPPB+y0DXBjdudGuBpKxFYzx7EpuA+n0aAytNX5tu3shMr01geABLe8DhqSE+9oO+m2z7Z+sV
V71lbUEL1w60Yf6EkQRaES70N0f7qU5ApiITUIac3++1H28Yv4vqLnRMR/9IrB9Td7+oN6033Nba
0IapQygqU/OwWEdW3o8apEVzFtRiIwhZGdzEIIGS6SQlNMfH2X+s5yZM9bNWW71/Kyv+H/iRk6fI
IWXWUdrNS1kKsLt6i7vxDHf+jyn4Igw0wUd46lcxiibQRAFvSRWU41D/FVnpP+cCtBbhojxZBK4s
uxvwidGwr+U3Osjll0aoHpKOcpAD63EX96I7KAQYR6hi8L3M5vqH9ksH5dpFOpHrkEWHVYf2yFhb
I7AWRbaECzq0IBuR9vq+1G2+Q3HL+XG6XsK4k2NUtDHwMnnfP6A5L0amoBJ+WPaT/9FXDbi3fSZ9
cLtaVhkOXlwNQLj23AtBCv3e+hNXQeV206vWLgiHc13qMNOdRtekn1p/hJVzvWvBTvqgYgs4gtrh
Otv7gnWvDhGguRq8nP+SUsY2PGgq3oD3WsJRV1PIJ9uFlvncfkM7Yv8xojddBkNeiR3NhgBKaOnB
jSsapDJ2jkPXQ2xI2KA663T/ajfqb8GS+i5N4bc8kqbzU5HlVbyz/aT5mYLYLiik3QZdWTJMlXvj
DeR9uyeRJerKiZvqOZ6nBf/ufmoxaVCFjSBKBez6mNsp/Ioc7EfPg116hPBfDE0S1xW8wj2Q0/zK
yYi1T0BfuEt57hw60LOFDZ2acBBTG7ozelYWTdnDnLDhr22hIHFXKHjWaoAUR1BWvL0qY7sJ2FD1
H5bvVN+URce9JAwVjJ5OIWgX8t1kp+VuGjMaenGb3YEHJwUN3jTurKnU4z6PU5YB69YP7AbyVU0Z
WlZC1E46Ov+w83l4rgGA+T6yzJ72THO3uCKO5ZdhX8XFLd6iy2EZbNHuZlKLb23mLzpwhSNvliGl
IMeGcXheRqHiwHNeoCWLeLuJ1eN7NUL4dpdwt94DpzIUYaEpuRbao3eZkN6zmjL0ek19oYMedcMb
NfilQte5AJ5QCctvQNhtNYHNi3o50GEs2N4lPI1aKAdfuVKGoGBjN12mdLDADeCZYA//FNZCxx34
hqortP3HT34/Twe/5z1ka2MFFIgo1B5s0dVVnNfoIEMrem2HCh0aRy8vxF/k+q3vPgiy32qZw3DS
qqbdXlPVHGjM6HWdcfE41LVsA6+s6ju5tMTdp0ou754G3tVd1PiGmi7LdwDTM/SOKVV1+5qyZd+N
Fr/Cm2MEBAhNjZW2i7c4n7x/vMGfAocM7KqLRRN4bT0/JYCE3qhGSGQA+iHqXRdt5o2dvZU1ypMe
eA7f415b6M6vrL0ny1ckL8hhbny096Atffhokwk/x/ar3dwwO8Bu20d7KeVj5pGluCa+y8WGW1tz
yMY1K2RGJ7iCNvKBVsBe5DvP9e0wWbYwg2sTGNes8FiTiazrosR1vyfeIMEHOvOAtVtVnq+7ph3X
hA46LAHTPCoPx+XBVkH6OL7NP8Bb2N5l/0xP1ofz7r2Pr91Tdxffs+fz1+9KaP9/hdtPD8W0FTVL
M887ErDcBCgxxMAn5YslAyW8FvzsS7I7P9PXyyfMZsa8zfTME9pHaDqEdK8LVE/pFL8raysRvxKo
mpzoMZ1z6Y+OdWwANu5EB5pNsUvS56YH42azXF3yGa5Jjl7YedN149hFZSfSq6GK9auchgli1dZl
XIjULM07vdfYZY5Ka6lv3YoHacs2bOTr4JqalXnRMSslUGk7FpXVh7MY6aFweERS/8Za5gSyAek/
wORcdLaoyUwC0MI0EiXAzTnsajU+Df10W04ywo2wEYR9veXU5CKZG7h08AksUU/43keIR90urPIl
TEHBVl8IVKJm1Z4X8NyzxrNLocDmQod0SjYedF8HetQs2Od4RzUlQXWnnieUDrssKGf/+/mTuja2
4a/ISIvZ8vs28sAcWmbut6qrfp8f+mtbpqbOX4FeI6/qAKLjOVvCDqrqx6qN+V6M6vGyGYxngdOk
FfctFzYgUxktnZ/fpVNL99Y08IsyxSDW/3eOjHsW1XU8VpGt5PcO9aG82eI3WVl6s14P1YFJjDNe
TA2vw7T9W8VbFHdrIxuJPelIn9m08o8WbfYVj3RdbviGlT016/Md7ye16NzHa6npEb1SBRQSrfLf
SVNu4dXX5jjdQp9uGzvrXU4cAenJvg24jbBxOgF6d+fPzNd3GTUL9FKmpcqdFEEUQ40+AxHVe+28
oStkIxOy9utPe/Lp12uRUM4X2z86812fiJDkf+uu2lj+tY01rFW37jh0ylkimQ4tQjBi7VK/ERc9
halZel3SriRDVbVReiKJEplGIqe8Bw3wRs7r68QUNUuuKUQcFAj4YxD61OiGL9sI/KIAfY1QebR/
D2WjAjaeuHLyDeMlK67fpG0gAldL7dEhGt77JVTf/W8cGbEyELd0huhxc2+/Th8vzZOXBMvL+fP1
f4rS/76bqRnCjLpdlpkmQGbWnOziBBDQsBm96qeDLus/HFWJKy7S/l1Kq4Scpur4C6gi8qtmRrg9
NEWbBIAe2U5oZW37t52q+aFzi+xPUVMR9IRAhS4f1Xidt/zEb6Zy9Y1m0nOuCpDc9kFSeqMKlrnI
fuPxVG4RnKyYjSmMdWqXq6oE2d22qca7em6xnIVT7Pya8vvcQuXg/PKtzXMyq0/mk01e18XIiEeI
n4Ih+2mpKFn83byV7lmxIFPgqgP9+Zif8Fe+FwcEXqWvLoOlgQn73z99jiGIg7QxidIKHU8QWRN7
LeP22mfTcHV+dVbOs9msL4oCeoqsZ1Hfiuya9PHemfwZ+lD9XUuy61FlG/iFFS9mNuk35WANS+qN
UWPp4g3dJk44dOBoCGy/Xy7Cq1ETV0BGZU/OoHJA4bLjMLJbQDa/nV+nlV020QQoGxeKyaGNuqy4
RRDyWlfk9/mhVw6oyVlSp0XHqsohkWv/9f2fSf4r60lA8wuHN+INr/JS4vSo+LlJ8QAY/eNUWb+h
olnhdZK9X/QJJoog9kaostuIJxt4Co+UQQV2nzR58qyLCJ3ATGAEIHrRnGfLxCKwGu5bJPSG8cNL
Svi4rUBkRT2ImhiBtEsGrhKXocrRswNRgI6naN/6UIT4v3mbpA8NY+x2VmOHxkbl7QsbyLzAZiyL
Rl0KHIsEgszxmLIrG339G2n2lZNnFoVFq1hVLsMSWeSWdsiVuFueccUkzVpwM0EkDD92iFoRMT4G
rZUH9DLRI7RiGb5L2opmDKoQhfejF0kVNsyjWBzvnS75tD9/7ta+4OTVPvl2wgd7XiicisqKYd8P
4KbPyVAEIp02Lt+V1TcrwlrUvOm5O0ZQDiMBS+2gypaLuBQdRHH//vmqqCFZl1nWsUpmqPPWHRrB
RCvkc57281befe0LTn//tEae7ym7EExGYGnYcT0/Ik288dJei4ZMfomsqAYBiQMw96h6uaGpKOtw
aEpQK+mWXFvFaO8Y8/jT4qKv+Rr9Q8uH3dIlDoCXQY6+qJIb30/qH1KBwpgOvnwGAim56XyxRWu9
4ly54f0Y6LSs7vRUH32cbq/s2J60I+gk2ri9YX3cbEQZ5DTgF0GaSYQx8hacfMPpWTclC6i7ekBk
G32c5xiy2da7Tq3HGPGpyyHb4fVbAg1fE17hCBkP1gEal7YvRu+YdmKPdrYs0EMCdDBqN9ABSXZL
0fIbW/UyLBee3shee0Gi+o0LdyX+NmvOGbWFLxd/hgxK/23wm98ZE27QFdb9EpOd3yC9bU3qngm0
H15k8f8pReexY8ne9o4ZkMh8EgFh7yomG6Ov7aJZdcYOYh1T7uItl4RFygG41ntlO2D9faNzu9f1
/DLJLnDKjQfFyvk0687IjWQKjsEFk3i7J9b32mZXMr7t843bY218w8WQPm9iaY9LZDf3S1Edmh4P
kxSKNfm8kQxb8cEm7cX/OLuyJTd1dvtEqmIU4pbBdts9D+kkN1SykzBKIEADevqzel/l99mOq3KX
6kphEOjTN6zB9we43ISdOKXTXb8Nha+/pVGY//l1X7r9swwYEnx90qQcfWK47KROwgQXxjTR9xGS
6H/+hQsJ8LncRRf7q2BdL07LyrNmfggwMApBwIEXsOn/conONilGXCCeaWyTRDzQCh7W0Q921d3u
0gOcRTg2iyhuk2Q7NabO0yTJlL1XUZ9XoQN979NfrdL52HlpwsWbatDdIhIe+Dy0GZvpmHHWZCjV
MPny5ZWQcuGNn8+g4wayCMYQgQ7cO+uarE2bYqr9bAGg+s/PcuGDPR9Do60qoMEQA5/mm1+RTCyQ
HeZg4nAr/u4HPh7ttxMXzky1SeRGj0OPEW6j7XhAkG4eQxdcm2r4//Lc/+O8OR8ICOfRxeua5Mi3
hh5DXXVFIFfow1bbumaYzM1NTmg1ntiWhnuDoSo4GbXoCsyL6yNxUQoUEsbnzNVdHnpaHCbwxm/B
N6xHTKHj5l4m3nQKG9AL/FFpeKtt81G7GW5Via1ueYsIOS8qejMVVw8xS8e9p6f1Vamket6CZSpA
eGLPYT1RmEUNrJB9MGViiYICEAZXzKT9TvUMm17K6od2lbKEIS8mvKtpH4IVJpyZHb3twQpm8xRa
q1CCnttda/X2aUuAA4jSubsZdOsOFPy54xiT/kirpL9JQv1PPHbVLoAOFcQd5vp+6zf+roa0/g5o
QZdmrazZr7bqtz3t1nEvnSdvx8oNuWyU/KDLd3k1Vcv9Uo1R2W5G7SxUonMzpe69T92468CMKqkc
mju2Dn1J14AMWdVL796nI0HDZWIB/EsCaD2ZWbwrmv6ioP3nU0coPLDa9OT81ew188McginspPt0
yZnXsO/U0HEnvJG/J4Gr39ewboqG1WsOaceHBtEWXt0iLJ0zyw0QbD8lq/3D0Bh+iAG0PUW6Bpal
Dt6G2pidiX1ebJiy5GGbfNPca165o8kdi4bhViaLeAY0Lc6oUWyXBh0EJpz7+Vfb4N8667dtsK0i
WSrURcdwWfaj/6Giv8xPyvZXmn+XIsVZYqsToOPXj6gahU2VjS2cW/u1+2rnYCva2V6rCy+Fi7Mj
SK/o6WjdzZBeJU9NXz3Wev40QBX1r1bpfPhK/TrkXrRupzju4Ov3KJY60wA7/vnqH2vxX1Hi7ORJ
lepmA3NAePckEHTuXxEovv/dpc/OHapZ045xEh8lD7OY3Afe3134XJYlnmRjOkAggPyLP9F2u1d+
dGXudeFdnkuytFyN4MKaDdWcn61yv1Af8odXmiCXLn5WjJIG1LEo0dsp1CJnAlYIBDTDdLzyKi9d
/uxUWV3vKze68eQisRSQTmU5D5BXV0lHrnyLF3ZU8PHTv+1YvsWECECfjrqCheFAm/eIrIXf2LGg
sPz7q+/m3CYNqgitjWkoYCr0JRjf1Pr+d9c926eTZK3kHAFQh83y4IEr32aB482Vr/JCmnWuFfIB
8yCAlmwnM2CfDhaAtOehfRlnmoXXuIIXfuNf4Nxv61/TsYETfTydLA3MB85j6AoRL+tu/chKE7Zt
9z5QXX8HpA/P1XkIjDSTCFpmRxHglc8USglzJt01TdNLT3MWIPx5Cqq5JRFK03Y+AoMudxKWOTmK
U5iD9ENaBt3Svfz57V/YHed6PZ7wgHtfw+1kU/jxdtnkPaXTNeG3Cxzc8Fywp20mtVYOV3fDEB0h
RGZvSBUkR40JS151UbWz2yJOAWnfgq5W+w1OE7kewWmGr95Y/vkRLxTb/zZhfvs61rhbVz40M/gn
VfdiVxOX1Wiq3RinWTpSGAbZVO1CobvDOE3+lXz8wglyLvPjecRoIJy2k6Lw+VgflvYah+6/o01y
7r05Q7xaLq5iR8P0kbDutens162rjl0zXuuP/PdnkZyfJSuQGo0fBmgXdDfd+FkMPx25Njq9dO2z
Dqe31QwkaLB1tHY3AW1KS6vdDJ/MP7/uC8tz7pVoJfTaEoqAQ0z9ffKAuZ9WLwT7uvsMS6orB+Il
/t+5LWIYunaNE7RpAa3uisqOu2Sc3/xxfA+VOPWDfaCdeQ3Dbc4IusUZVH0fO0CRsra+RnL87zgB
Q/n/PXXSxi4ynKPhBBJ2u29Ir4phQKW8xjDxbdLE3/sru1b8/ffnnJyfPipp5TYLQCQ6wvSdw0wh
/3i41z+/s0tXPzuDOG2EUArTYeV/0cuLkD//7rrB/y6RcjUnyzpgzh3R4F5Sr0at1Jrdn69+6UM+
SxJ1WnWSbLM6sXRdXFaBkZAtilR3LuLblfh8aWXODgNCeVihp2ZPEFUbb1Y96T1xdP7x5ye4cPXz
6E+qeZSBj6+Yqnh9TBetbrSt17+8+tlGX8m2iUAE1THSaDq2XN9DuesaZufC4p9HdTYAt8zSpD9x
y5rCiYrewOTRFI7F21+hMJLzED60pkJCPVXHoGmga50UrN2KerpShl3YvudlXhxJKjxF+5N1QZqF
AtBs3jRJ5ibxvXbAY4dXeaSX1urj9f92App+C9OtsTgh2N6lFBHJlTzVV2LhpaufbV47ROHg86FH
I3PKzbafYLAgkulK2nshnP+bWvx2717PNo/6nTrZ7iusOoB5/K4Cmau/sm4Mkn8HBL9d303wo9Fz
ak6t7WUB/7ThrSIJ9DP/vMMu3f7Z/g23FaniCN4Jeg95ty5ZDyt6W2XRtU12YfXPVdlk0KbUm1QF
/9HuSyDSm2ROXqOm/vnn+78QIc5dFSesTb2QtDqGs6lvlfTAI5TpX2EbknPNNwh8pMHsgRkspHdM
KPnWIksUfLnG0r+w+OeGioaSsXcWjKL2w+HmhMPypm9Ok673f16cC1v4XPqNNoCW93WTHqdhGDNj
u3vfj7J0hUKpbEsyktc//86ll3C2f5Ww4IwmIYDmG0ToqzEOnrw1aK/ssEtf0Nn+lUTUQBQZdUIK
UQxaF930k/LPf771S6/g7AQGp6sPkm6JTgR64d76w6KuF83nHkpCf/6Bj8Pk/3dqknPr1fVjZJcS
xDbwWlrUDkv6LGirc9i9VgSkmXp9BHFpWYuIu2sthUvv42xT6zGJpl6CwSfjDaCi6dGbqisjj/++
NGR//jdUKxZAShYSMhAphK/UMrM1M8rf/XmtLl38Yw1/i3Vj03frVCGrJz2729T0GdPWK6fZpUt/
bJHfLg1vUUBXAIQ4QaU8uEWPOs3nerxmUPffnyg9B44PkzGerjGtrTEZ9WLIB4gmM/oaY/K/9zE9
B4yDACN72FyzYzCN/0z0p+V3rQ/elg+n1yH5O8UeiCT/7xIRChpRr/ArcvZxDHcvYjJ7J+mVYPrf
O42mZ9u4C5RnvfRjI5CXoG4L9UG/g8qCvqaUfekHzrZyzWPhSy+uju38nUD6aTdF5NQZcr9wd42D
f+lFn6XUtawXeIXhRXual8Z5h8WDw9HftaQhlPG/bwBcLxvNNcHVY8hGzyWTKaRM8r/aXOcgcu4v
IGJpbC7IN2DeOizfdbheOYX/u4VBz1XfqirqBmE00Ap1LTM/pTmT0CcAVeZGh1U5JdVtFQrAx+Tf
kZTpObwcNsSVlzARnWytCgbN8myJw4IycUWh5988/f/Hbco+vrLfAkZipt51SttTNxK3nx1DddO2
8k10zi/Aw+xzkoplty5IO2KQz95Q7kJDLW34fgj8tJhjA7nBaFv8QxcOplRDMOdoWlTXkocLEe0c
nh4wSyofhfCJivEHNEd4n1Wdz378+Wu58KGfO0cOcoHjxTimx8aw3LdfW/2ZuCtn7qVrn0WC1lZh
Cl9eC1VGP8isSL/TKTmNWMO/u/ezQDDoEHZFC9KRBNKG6/apn1779Qru4kIoZmcBQGvL+3FDvhk4
lUGJYWcVxGhZtmxTKa9Rzy692rM4AAEz07V1haQ2VW+955288dpw7cL9n+u/hf0689pGIHwsBMie
7VcQ8MTLttlXt0AJ9yUkrOvyz+/hQkD+fxJwSvvTYKboVHfNY7CKw1zTE0n4Q5foK0Ht0k+cHes+
4oCtO8CGgIR18AXEwHBIeZz5UGGp2rj484NceB/ndAQwh+PGzHgQn0a7wfK9766dipcu/bFHfgsz
s+8SaNhZBjPviWagzLSl8Jfvf77vCxvtHDedMj9ZIPOLE13XBRoEx4TTZ+uuyRpdWvyzfUYgfz37
FNoa1TY8kobk1YzySI733rVfuPS1nu220QvCWYQQKoU3+6mrVFh0JiocdKYzHoqpsDq6xmX02b+A
4P8I+edGj8LB52dykzuJZg7KoK3i1xDN7BtTyWkfjMP8Cxi8+TP2T/OmtoXtedg24EzTSe4E+OLv
At5p5QBuvciYN5OvVvTtPrW2eZZLF36Ce20LcSOzHtqtah4/8BG3MGlTeTIP7DSHor6TUURvQjOx
whtTd9/zeHsM7NzucbyKwvO0D7oNjEx247rxkg2+/1PC26wMgg2E/n4eizqd1BeA/sct16RFycpV
/xpQDXlNjfLstHW0AsAuVI8Vadp/hNcm6w7/PSrgPG2O6wyUc8KD9pdJ4/GTXEm4E8CyvadoyDxC
8sIeF7nCsits3BPxE0jEr551N0bDKzFrx9q78YbKPPQdJpqyX6ofKVnqXQpH0GJam+YzKMDL95kk
3m1LmW7zqTcwMIPImgaN3B9OdqBh4U0pRNyIZ58GTap3By/s7wS1Poj/a/ucgOwL78+64bkLY95k
sgX/a2tT6AFOXh9CXYFC+oEs0/1kG16iPA0AWzfzpo54cFflsfO9sej6dikhrWOytRLkNMWb98Lj
scUSsyq+TZbVP+okHbI+idmrisYuLGHHAqrW0sp517Ys2WGHDWLnQRv8CRY8W1g2SbiKIgqgl+BX
S8ByaAH0Wdw7/Ua90b0Y2DUUCQhZ+BxquZsjrnadXMRuGl13JHLUN2Pc1kdAXHRpAiHKiI9rsdl1
LlgTQKNBr/oQTE4ePTHONwFTQcntGj9BUHb9jAJNrVgFHhy2BG5wDnIJB+QjNFvHcBEZPtj0yXqL
fU7DKMF3E5B3gfNsLyyIQVDVFUUtRbTfLECShGuWtZuzP2LWzLccihmfgA8Y7ryZywLHiHywa7J9
rkZMxvWM6QFYonrXhFCB0xTyFSlq97tRClZqBuritEr+Ewwl8yiZjQFp6tXtjJ/bRRa4C0h1iCIM
Ad1Nx0g/QA5I7YIecqFy0eOLT6FXntRy4xlwce6uXkb2Xlt/3MVz3z5yS+aHsQl8yOiGFUi7Fj67
Gxly6NKn5Rr66ycMeYG/qYwshceGslYtFt1TukwaXMVUkclrvIk7B8LDLV18s1NRyvDqNrqLGjqU
oSdmqMDH1b3E/ClrIrBc5rAJDinvp6/RDAhuNEzitm1FhM248Nt4jtiTM1V750+VzZeoST57m29y
zyfekwn4XAzcg8LJpGn4ZKchONAx8Q+exZcJxLu75xoNCVtTmGxClWKfDlG1JyxYyzmM1k9+uH2B
fnZ4E8/O3y/bArnYdYvgiu7sHWGQmcgw9BQ7MNmHQ1LZ6DNblStHUFT9bCSzyOrVRvcTEui822Rb
w2Y2poXX9788GvDTsMzpjyDtaFbX9ZBHKfTpdxw+a58wlP1UOUh3J1G9i+O1P8Tb6EHyhJj4U1eb
+ofr6zFvxWC340DpclQqJnlE/BFSrb17YVDOmvI0xaDT8HB4DKJueu5V/4PQQO+8Jhmf5ag4HA6T
8N301GvzQcPzaAJSqpQ8De+TeIA2RgivX0h/1F9C/OuIjCNBtOt0km0C3g+e80k2wGSkqMfxi+Hw
0gO6Ds47HuGv9ajHPLFD8wWKITrMMVlovqU2cNFh6XR/XwcQxxBbzYdsAqb/ZfO74SZlxs+4b4bX
yKANWxoaV/vBxuYU0G35FqoPY692JeM9VQPUVqMk/RkDrJ41yM5LKFvgeT1QyRfOLayn+zi3CaG7
Vgn/YFoTFiH1ghMLZ7TAO16RrF07b2cdPA52cZXU+5YPoD8ua5/M+ZA0bR5FS7MfKto9VAkHmXCZ
sZB+5ZfBRCeIrfj+cQOBJV8NhvTdlDYPNWzgXpwj04tRfHvz5cj2HsSNbhmztoiYSFD3r9s+ZnaQ
eUoqnbXh0r67rvEKCiuSvVtcBDLAok/rNoo3pycG5Cjufqj8IKcIOpkD8f0trEP5zLdxLVvprd9r
QdBaMP1QH4a5eVoF5LjmYFT7eSI4SRvnwbbWmTWLfUXKkHXLZ4gKNI/+tEb72sChdUkinfeE9Hnt
KX6HYe26M83c3G5c6x9yGsU9Q+DftSMbvg6uhuSf6qIux+wlvCORT250F44HfBb4QljMb3gdDDsD
GaqSS4/mMTxuMzcgbku8pjWPDWc7P2Te28i5gVL9BNqD6inb8i6dyI8FfY07GN/1D7EBNYIukbtv
Da8/DUHAPrfe0EE/YgLbHOi/PVtZWBhbyaPycQEA+Tni96weOz0vx8ZvoUs/4ux9TcAlzxStoic+
LzLjAMm+bPBc7/JaK28pU9lU78BP+kdAP6HMHfX9PuRA1g6GDgjMMdSRNro8DiqheQoPcggLA+op
mZv2i2ynNwHJ4V3Kpv5TtHX/LCLWtNAAG99GYKuUidT6FckEtnzlt+3NFhpzE0ErJ8qkD0537tcK
WkkxQqt7DlFpffGsoHM5DC3Nm2B6dsl0P7RpJrDF9YCw2MOs225RxW7iqgn9h5iLSpbg9Nldl9bi
U5p48zHgQG/xWfBDmFRyzhJY5UHJ2ba0vlugJTHnioRa7xaEx4MnYR+UpzNOX6fgE5w1vcdfPO77
RW8jiCl1g/8y9kGUCRuiNODoR4RSwIBLxAMpyVbRJzf6Xomw5RW1b8wvjy1TCZl6Kx82PWImbqjL
oG2FIXWczj+Yi2E5WPPefvGZbyEA5jdhhJOtS71iRv7zWZJ1evPTmKcZQLF8p5RWucbXwjMgf6oO
Vu9R/YVWOADCyf8lB8+9bFqkgDFUiqls7r0wyI2JIT+UzPGUyW5kO1IBlQTkrrkLI6L2CIUQGxqZ
vtEjMKcQwYqmbNTpqnJ/IvWXmKT9SQSRV3JPGg2Nu2TMwHRKScFpiJC4JclNkyRqD30Y96DhMPkW
JRDSR6saMreDMjmEu70fEBTqYTIlYZmkJVSAtF78sl9ov3e29WTO2soBwt2iDMh0BJ2urJ2JfYzr
Vu+shBMM1IcxUmKNKHvq+t3Wt+NRcdpDmyms+wfKmvHUAqfwGkHJI82g6kruQ1KPFjOoDuE+XEnw
xkee/FIk7r6BT4rjN3HRcmwd8uWOY6bte3I4gB4WILlk4tEmZthXcaBeZ03nJ97hABlsHwJCHbkk
45L2NQrExjGgBD33agSH/hXEjIYhG6AjTI+8hmafxH57WyTvinrugqAU1cYfGPWqsBCUB5C6jShC
ER1MWFaOk/dAuAp+nSCr/4KXtDuFdpb3QHVgltZSV5pkUJAS8zueSzoAW88hbwGI+rbk01zFX9XK
o2yw1pQiSsKXlQX2vl+roMnqzUXQm6qn6sfiJSQ+QDMYeI4oMKl5AgIGegGwDVh3hMpDN8no5EAj
ROMwapc9q+r+RMA0tjm1vbdzbZpCmyoI7OPCdVzUBtUsZTMIEYuCNlqqN5d3xvkyFyFHMmNtK148
Vbelkk4+OGsSla0OOlQZnyL7ZPjqdhTehH1GUtd9pPbgYpEZAD3iFkDOeq8v/WVB0jTOyPFniUbJ
YGyQcyl7QFc10FS9VIhwrV0FzSPg2p+HCqD1bDa44xF52o2IPFSYbV/f1Ims4CuhUOTotbqRoU90
lg7EK60f8JvFdraUsRB3sOKCcbHc/Nyuqb/TMZ8AgfG7+9mO1V4tVGYLLBshkhsBHw4eaJ/DN50f
mnQO78AVlV8B1dbzDdvIvCO8HZ8kS4NyqRW97WKcF8A8bI8JPCceRTgrms3gEp4mrzMPzFNuzu3S
bQe4WlMPs2yovxHayDfPTWGe+KQuJY7dNzKs9C4KJ+Cn5TjKfZf28S5slcHZjhQkE0Bq5HMQd/tK
NN4xGvSwN8DGP3s1Gb86JNmHEZj+k6Z6AGVq7Ydi6KohhnlDL8eiH12Tx5NnvtTxnHyWE8TxWgX4
fFZHphFw5kBlN4a+d0rrIfmnN6JfoOnbLxC7gYgWcrvmlrVzXRKuzAc8yZ/SvHUr/tAv9ZtHHb91
hNc/Icvm7doe9PXBcX8f2SEo+kRFRezwktD6bB7BrHJdaaBvvWsDAtUxOrb7aPHj23TjA/bNEEBc
XdUoPAf/WHuxbHOIaI5vzdLL75Z00RfO2vgb7t92OUyWAxiiQFmQ+IRApyzg73NfezoL0DDYyVGq
IvBEeoj6eP1MJ6CMiZzcK0jkRQrFBZOpeVlVgrLOt9XN0nDxPIbIk4qFd61AF8nTaR6Qaioa2m07
2YDZiJzY/7gpAHULlHigTUBOgx9anAQPgi3syZtlegIcw7Bdzerxdk7MUq6g+pt8XusZ41fStV/G
QbF+L/WIKqY1E6ouGAk3k5zLtg3jzIOGHCr4VIPw03pIXBUHJH2R3xhHRloGWx8nD+3E+fwStEAl
fWkwyWrKDkVzm3tcuk+ACgQnPnbBIXGpzNIZcV7MdYxQEll0Tl7oyKrSqiAuJyiztMWYCv+mCvw1
yGBhh60MGuX0HdMCkQVCrZ/jpIvAmAJzGpnYAoCnEfK10x38g2OyyRg+vF78Bl5K3BS1ikP0Q8YU
9pYmhMxb4xw9LJojItQoR3drWv0TQNz1EbnKnMHZkQaFJWDV5DCAtVFRVweF+kA8QsXRTLmLWAKC
cSilKdOxhSVaNfVtTtDV+lmZCSwINaZIbDcu9uArDhls1HjGwnV5Syre4NmC9CYkznyvGdN7+Iz0
ucYiPgegXLzKgVbFukYhgtAHblmg/ZMpDvHmDGDm5UavqwDBhHbl3It+B6AW+ay4tscUOdpxgNji
LUS2oyEDp8PbGcO6QvG1PRhG+D6RcX83ah/NFrTSHYT4IpiEhpAM3VJ3dMi2M/SAMCisR3c/oDYq
QoMEMBsg6nqIyMbxNaIugtWxEvyOp5yWtB7mPQFsMwOXsd1VtLV3AHCaAz7gJPedHsu0ivndBPot
SoEk3S8RMMUJKtkvcvDBfPG3fhdwf3qsTLLi/bqOl4jZL2ONUilIe/OS9Bu4QdCNOESV2vKqX9lO
8JE9zGkV3KiggvKQ76IKRsCrLcEsWo8MW3hFtrym37YY2xQUGcVuJ1KlBzErdecYQFBy1e1ra4X7
hvRx+NwRrXMucIQXClaTyE/0YO/9gQiHDBxtjFZR+sB71d0SkEtuRwwOcUKjf7QDPyp4UmJRP1MD
lV2YdcFisxWGKNArfAhEjqm35nAFQFSWKJGWBHbsCMQQQBzuKl+j+SU6W5CBo88lZQABzZaXlTdA
gI8CyYDZTh+djPXCQtep3sUdo+gzhu2bFInCvK8zKFTsWH/2GG+fsJvqDOZk7W3SR3UxujhCrrmp
MvgoyzLgywabAbhQFSg2g+MCc1MY3ipYu+dhH9RfkEN5JWBzyXHZrDymnR3vZiLsQYp5uodIoHlK
SFDvZRwEpzlppts+7Pl3CH2mO7V5bO+HNOKZ6Wy1RysxubFWBFnoDeaLv4XbPqGV6TPEre5epc47
db6/PNNmid+avveLoeZhk6vei45IBL2biWjcf6LlXnN0Wmey0Vu01oMjHbY4Z6iAcOB76lBBX8hm
kEhKclFjuoeTAgabfCL0ByhdODkrAQttBOQ5ePVW6bOD4RU78MmyEkJuOi2rdYKw4lyzDj2QpB/Z
R1W3aih0irRslLW3H7ZAezaY7S6VywCGqHG/ljlq9q5p/HuokOGNJUGgb2dYxD0LeP2cYA2A4XtP
KuSkFTEWIgXWF/kCBeOv6PxFP30B1C2aaZPG8CaMH0iAoSUxC+iVIOsCFKDRz/gagn32oid/jR/7
adJBEQNBT/MJbKpfCcD7r+iLJXe2XiJTsKAVD/2a2F07uO5BuMaHVOcUP2o/SHBg9tOvWqX9M5PN
WkDIFVNQH5CMkmk2l300yNIzps83L/Vuw2BiBwsv8t048GA3tSNKId9C2pCmkr1XSztDXbwbHysE
0pIBMHJQy1T/GLooOY6LZqBnW7uvaChvQiHFa6AkQz6BmcvnoEHPlKNuLyFAGx5W2s/7SbferWKe
hZx8Q7esSTFtZjiOfxF4icfZsM10KgDhDh4ry/jBUy0ytk2ggoc8RgONTs4hKFl3xD82M6DEEEMd
9hEW9c4COqIy6NtA+necWH0/ExA+q6RddsgIgy9STJDxq5c0RA0ngTPoJvfsQg4SRhSHGOfCBC7Y
h17XVns66/4fhhzqyAaeRBBiZNvt5NAUyxdDKbhwwM12lrtvo517GDWudN5rHQefKmOn0qlAmWIC
Qz6n2PXP2kLRHIx+75snmg2kxQUKSg6hppLQFE3bIDhAtbW/qwzVBYEM0I9+Jb88b9Y7sMi3t2mN
hx1JIREs9BZ8mWU8PYST3b6qsENnlqVLuehmehuRZJSC133hNWOBQ6zwpJ+aA9sM2VvI6kYHbaAo
RiWFGq+o1QSF1N5DP3aFpGHmU4umfIyJwBssL5esJvVwRJLAytEMQ2GgxbdbY0Vyn6K022w7thlq
bfeqmjUFezf2vnvapTcBxHiehJrnW7Qu4DK2abZDKZYeVIX8bGrRUO9xju1Hrljpwyzk2KDKMznw
N9E+bvi4187/7pIqeR7JwHD64Wn6Gt06u/D+R6zH5hZ20+TUI7S8emCG5KrmFMdepe5HC+OZBYNA
kLxXZALjVBiKMsgJpvOGouXqd8n0BSPb7o6ECNehrW0eyi05BfCPK+Xat9/E4KO3gJnG3dRzxPke
kCq8wXbcsg0jlSVHv1iUumqRqKRD+IzAUO0c1OyRu4bijm0VKHg18sCXgNQAqSFx2o+9cDfQsYhz
lGKoPGy3IMVGHzzcqmDfqjV+qQEAKJB14FhVW1s2FbF1tpIkzTEAkfcQceRfXb9AWQtKyPmWDhwE
UIeEqDZ9GVoYxgXTR/te2vfUTwC9Tr0eVwZh1Y5gMm188l9htvuuZwLLjrmu380a/LIegauR1Dwu
IGorC9jnxAWG8L/CTZgfa1CjIWcNdGKHVJW96ZutjBJEngwN99TLXOSh05smy44NKfvsRu5ep63h
dd6puEchF4Il29HUlk1I2//j7DqaG0Xa8C+iqhPpSpBkSc722J4LNcmEJkM34dd/j+Y0y2dMlS97
8O4i6PiGJ3iwrbDDIsFxCaOl2IPE8XylpTGCL9yQBxFP2P59Lx+kThpIRxPnSiFKCXGNldekd6Lb
tG2rNwgzz/BZ5uUekgqNL1SaB7rGTdhocHUKRCWlNyN439nUtnbJhNIfAk55MyIMdAPLjgEajGwj
FC13d7VkkJCqRvfAG0UCRKJOaFsKQIxCOIXXTvzVTIcxzOfKPUMvsgitOVL3Lei4MDuqJIosRnyo
m969ASqiCxVHiC3hOxQgXFX7qG9wgevY7r0ocuZviAnNGyuT9B0MVhCIe2v0htmcoP4Wu6VPSDOB
2TT8TGLkbx6kXMxnmpBHMTo5FCRKqd5dA0LRjEzNDtrP9U3PULHPrKx+ERNo3LDSnkKzcYrA6rrL
8kJ2MqZ1HKSFdPyWkMGD+0LpizJNv+cW/ruJ5WInE8JTb2h7deVOUbXnEZpPBupJb2kqyCE2IByG
rjQSpbitk3M0mNiFqIN6iQO2iu30bziDUCiIKjcoirp/yqVr7jSKFYdYWOY9GDocH2Kj7wI3AQp5
4AkV0v2ILsDl2K5HEBAzwn4BkEdfjS6it1BxpvvqopYTKW0fkxmNmrSw+Qns4tZD9wgOUwwORuOE
TmeWDK+5Vc8BIh08VVdyVxoQa+7kUF8xZtt+gdr2Hn5TQ+DqFMJLRlUEUeGoQ0Kx6scSJQJvQhz+
4Bi13BOVRKdxqAZIr8/lsZJIJc1scK8iMSOS7jP5BIezn2jBlOEAYfjQ7UFjT5F2+saQkv04a0zr
mEkIByKyusEKpUGGQORqymvoimlrOkYqGaGQDwr71CM/LaJMYRULfdfGpd4jvnBs7G3RBJC7BoEP
kRWczeo2OYAN1x+1QMO1vC2BLre9uHGgrY7Sv9+Uw0Q9ZZb2kTq824+xTk20LTvzDkDiNIGgfGUC
ozl0v2sU+m9NnrX6MUGBNfZSh7HbcdLYmCSp652QtPxBxSROjuzpLcuhhtbZgC75g5LoVKVZDw2p
yTFyvEGPCxtF4AaSDiPV6J3VCtXMJC4L3ywoqL0V4pNQ1iZ9dVwNt+9iFj1UmhtrVw4zC+x8QMEw
wYmoo6i2diCQdlCPNvIdoPRZALp+HtQID1+GbjYBdGrc7EfKy0qHBqkLHo7IsX+B0FLNYZ4QfXIz
lh4tblnf616Wx9gux189WlydBxEp69puY3rnJggqUamk16yrBNYzZAuR6F+nqR1fu7pqrnWH/9tz
0DgzgxJnZBsINLxPkJyO92VP8yLkcdkdwExHtIMeVXbVGjIL004mV2Ndz9+7ZFKjn5ctPOGhE/FD
5/bwMibWeDM0sdgZucX26ExZUL6os+sm1+1NwYfiZKVMPNJcGCQo1aBCu0ASge3e75uyc895Vkz3
I3RlQzOepj2tEgtsiaZAwbJLJBTxe+TnOJ1Qoq0Z4v8cFhLukIR2Pgnks4THfqJ6/UMZcAhAiU4S
FMZG7AtXlNF30dU8hH9JvLd5lkIw0OnvC2rqsEK9xLfVFB9RQC/vIVFEfQULl11MXPfRjuPxyYb/
8J5QJ7uufzlQQHsCBh/yOknHWrAUal5XN6oblfIyLD9fQM498wbUIl/NKcLSUbY820zaeN0p2lHK
prPMJLI3olrzhli6/om2NxwHGGfWGwKdXnjwe+A66JndJ34WS5Q6OqOFKoFEMetM+qQC3mhWaCCL
Qd8nTYOagWVyKxwklXmYRlodrJ7DLZarYTo4Yoxfo8Y0dlENL4OdHgrjPDLsG4+WtPwOCxf1XuYk
nQElM6MX5D4yACqIXpl2k4DS0xbhBFgA8qFZTGg6i370a8e5dOahoG8KJEQIQ8fbyMXbQ+s/hZbs
lM3XTmfOv9PEMPxKaiPUFMQ9vyTZeCsnNj9QMibfHaec97MzjwyCpGPuT/CakDglUnXTgIB3mnjy
5syl3I+umf9RqpNHlJjUM5wOTL/ncCPy+8p+5r05vNZpifUxVd37gH33XKPHz/cNkf0BbhMRlPal
fevCEuG6EC2gL7BBfCcjkSC75fXOSPF+gKJIw0Od/sJ+G3Iz9jpwWjny9CmnyFKL+aaFZSYOHdyC
gUqB19nnBmjVni1tBGURISQ0zQIWB5wX9ZOrEE57Cs4bJEzdpjRDMyH9LunQQHFnuw97ZH1HNYEA
5klQ+3/bUAp7zHtQPby+65uHGW6xHVLwqXb8UijDu5hVHHpKHL+qx/yukCYS4QIlgF82FI3osZ8U
AY6u6cIJGQQavYbmpQfPD8jqxDhPAfuguCLrrEDDCwgd10clK76fBTLfVPPp3KMV8SYdx3yyG5Ff
I2gCndue8kMzySLoS7QpnG62Udxp2b53kE8PmJ+7sqRFiHs99x2Tx/cN+L939jBcW3X1J+lKetOY
ZhO0UqMTnlO5b5GpeGQSRThWWKVe1kkZmDyl7wOa/FewMmtvZ1yMgSn7Yo9ycAUHycE9TemMJNux
TChPw6fY4maHuo5VvWO3ZXe0cIcdhK+HOyjAplco6dh3DM0PHzpfSdA0FWoHrO1RI1djFKJjNB2m
FEyFAUnpN+FY+a1JHHEDyyZ6RpsngQFci46WwrA1eh6CdgIMouNld247Ju45j8U7cusKEjFt3wGV
MpC9ULC5AfU9YvcDZdnu0oPWwHVIcGAZchB0RG3UbSM0aOiY5iExsDYzaIL4sIKrryEpA+3ZBDWd
ALzA6IA1nZ0qq413DQc/3MtljutsUC1C+tJuIxbGidfdoOqRtCXsDxTy4qONhh76S7h1dYOauUj4
eIP2h/KGuM/eoE02Dr428+JnCZ+oKY/qPSyyrLDKsII+R86tQNuWwpfSlk1uOxeLsgLQmaIk5g4g
g3NmjA5Sx+hrQNWl+KUoIl4kQG6cLJQNCxCYkCOgaJ/Lp8+/YgX/9xfo9i+4sIPC5eA2cCeHSU4C
OWOnAoKKOe+QbXbDz39jBcC4lPudZqC/Kg2vKy2RDd3jxP38uSsMZljL/BcZiZRCUmeEU1+T9ces
l0hDs8S/NEjTvA6ytDmOGUcBSO85wGI0sa5aYOqMegM7ufZdl7//M3Zu3M043EwAoIvn1n6sAeb+
/MPWJmWBfi5iB1kb+DknkaNj0njK+G0B5//5w9fW7QKSiRqZ7C/ScDhIwVijrW+YEvv2cbA38M9r
b79AZNYGLoYhTuOTniRSykOqa5QvnS++/gL4rCia2z2ax6cZnT4RsyhAVgoRbPTGCdmUX14ZpKU+
6uTSuSZxEp+AdUSsc0N4fYi6i33svHF8rCyepUhq7LZCYVKHE6Sx/Fj8hjFW8PkErz15AXhG3RVW
Xrp3jyQr9hWXIRnb588f/TFTzTIvw/XPiq9YDxhUbF6yoeYG6MM/XSxMD4JLSIVZ6/qTo18g3721
D9ZmYbG/ad2hjxfN/cmib2Z8xyhst7KHqjU2oOFrI3X5+z+f0yMrcQ2rFSd0OPrruKncE4WWzM/P
B2vt6YtdrNqhAhCwAZtGZ0epnNscBa2vPXqxh0dA0VJ0s1w4c0N5PKtDo7S3nOBWtu9SVnRCijvO
HHj5ygHIhPLhAK8uFRJZ3H3+8ms/sNjBea9R1ENP/AR/tRt4mWkfxNA/KRFvnz9/hWm0VCZt3dIc
o24sgDmfkmCIKn4bk0tIYTmU7+28VvcKfYT7aq6d67kayi23hpXluhQotWLa6dkCqcSZFJiizLgZ
EHhAYP+SB4uWbkz+ilKptVQq7WJEYsIFXxoA130CMArLm1sA6hBTjj/Hoj5RYT5GlTo0dE6Dzwf1
LyPjA+T7Uq005rRkBs+h9WmP/Magbn47Adc3Byj9oyzjxHWYAPmyyw1lepq6EBxmdrLr+izyBiYM
2JaN4pC18KLMzSjb6TpVtwAzmnt0uoVG/j0CUpCgguQZNq/fUbzPPDPL2+yQ9N2YAEA0zdesr+EM
mFf9oXZpe5POznhN51HedWnE96Kn3blz+vERgsfIKto+FyiclCrsUyziEK9bPKVKsQpQb8dB5aAu
ERhUaEyfiZ1N96LNXd90x3gXjZa1dyPHzjy054A9ggBh+i3izTPg18a+kJT/KlBdO6Dfme/rtlVX
StgXpLHDThQkjZOOrDlo+DDBXDBjN5Or8jAzOr4v4piHchYZ4EEz2uuuYaKrOvTj9RQBb510lygy
z627zBJ6VzUmUiU4GdjI3SZZ7eVoZztYAvEzAKdk69JY2ZRLTUmNWh1DK8Y5Aph/KQ/SSF1tekOv
nIR8cc4WXAMiAILx0UaQDj5nnGzRmFf2Ol+csSZky+YsExCJrds7qDaqwIyMp1nHnU8QyTZ9FfYi
u6IAc3++D9Y+ZXHymjJLSccRmtkQRdiNBTjnYHywjaBgZRaWrrBOwjO0hAz3yNGgdpwktMwHnMIb
odPKuy/lejWJtdMM8OJyUGy+cgtAtxotrMPnI7P27oupaNUEkU4Td5KjFfRF0dNDWdxFnfFrj18M
vGHUtU3glH0C7vdunkfAmUnvTcy6/9rzF1Grhhgjmv54fTqVfhlFQV7dpJkdfO3pizuPdKjLZwo7
IEIjnB661EZzakvHmP5d7h8czkuN3kjOJMtZFR3nujF9lG7V7aCnnYt+PoSHoT0K7VYLmB+DB70r
fqVFXfwcCvz3Bkzmd+0w8WfRJjwYk0ttzwXPMgTeL96VaZwDq1Cnz7lC25YYeXtGEw2oT8jWW/cu
B6gW5iH2LbqB3V4kPd1HtK8DTpLpKiYJ4IlZmwKFhjvwicSRs0MiNt63pP+R0CJVgC/p4S6H2t3O
qVT+5lrpcERtOEL1vRKPo4vzrXJcvkNjC/k8YPa3Ng6q2O/6MT8JJ3UAniNQ/h9U6UkOGdBIyHmv
jF6dopkCdW/EU9hn1DhaGsAElE1dlINH8QMlPP3DLPISCnjjxYsWUrC21VuvSUqt587oh9uR9PON
VcTzpQFgStTL8xlCqTR/pm3d3wwTXDpzu1AgCdERCrM2f9UurW6MSaE9Abxsdp7c1DyqtBMox6T0
R1Tm3ZsjxFwGUUuoL2ZW7iHBZT7YaHkeASNuH9isxTV0WoHGnxwGo8uhSg9Wp8dvjWU4Z+KaFJ0y
CVgpo8C2YINB970RQInXZhbKDDLcTgcryrQmo5cCn/UEept16lVDAV9HM9AbjREOfykD9cIaUWJR
UfkbVAHjkWe0PnUsFd8Ns29+0iQad5Bs0meo5QLfDDr1WUC2z49Ae7oCZQVlPgoIU5vQ5zQyTKAW
HJGcc1vh8E2qxuOqkU9GDT36Hh6oW7qma1k/X+xUsK2KlnYUwa85mifYJ/TPQKglTzMUrIBNgyj2
gaCNfZvOSJ1F2fQBaEcoxYFici0jAbfXOJ2/pK+E2O6/GUSkewFptsE9dsZZT+qGuMYZ7kYbp8ZK
QLmUq9Z6wi+6sP+y1A9QEnyoiUOa86YYNk+Oy+n50cGxSOhyC3h1FHqc4wgZZQt5hVcUaGS1/B00
Je3NbOw8QNIyj3f9I2Huy+hmvZ/aXxNuIeYiV2X94BKg4twjQsQgQs8QXBo41mYbCoYfDyBZ5qt2
20zuUOfuEXS21x4cGrQ6zqqLH7mjNq7sjyMQYl6uw39ySCszAY0z7eio+1HtNQd0k6VXFvyGu1KU
AUgk7Q7qhncROsBfuUuIebne//nFBDWnjA8c4b/Nrmk27qsW+M6WbFTVPo4SyNLYIzZkmiInBt0Y
1ftuNt6sdssf8uMQgZiLO1zIdtadws51nJepnX2wO8M6339tWBbHAkARIKfZyFuLFGydyXrjTbwD
fVRtBCAr5w5Z+ok4DGjkPMUPjDxlQDDY2W0HPD0a6BQGNFlFbiMTvWX009XR0HUblF1h7C3E6Adk
CnOAM51sHAwrA7lMcSsGSAyBq84RLJ+gLGvTi5PpBsCcr+nYk2UqW6CUPtOaQ+a0weav1RT5wiye
4ASwscpWts0yhx1UmmVWl6LKIBIJJzpLgXzGbqoKoqaC3U8Vmk1TOT0C6vf78/WxkjaTZQaLLlBD
uxk/OXIa7dK+C+uK75LG+pUJmHvPPPsGvBPMgtOnsTLcjala2U7LkD6iwKcVKD0fqcrB8LOG8Uqn
7VY68jH7HX5Ti7PAFhRWWF116qP8kBnJN0uwV5qRfeECUD0AGbCx+ldOUrGI7oHaqwB5hAylNqP3
iETfAcu/zRRoiLAF3fiNtY9ZHA+yR5OqKtGr55ZEmzOzp1/MoTBuB6/sexqV+lpWRfuysRz+mqz9
/91HxOLAyBpiUxAX4lPSGflPe4jb9FBb6Lf5QwwXpqssBx1rAP3COA4QEXjmKLG8GLVhXjngSp7N
lBYPrBqBM4v7IX8Ev6lDn23UKWg26fDTzRyUKqDwCAxMbMYvju7KM00KEYLh2jAAPYm8LwEF9A0Q
Aa8FJE8TT9VKDaGtbQRco/yW5r9MVp07Mrt+LOn8CkcXzKtpt9+dBjpSPB3rX3Q2bMeLGPhF6Ddm
7be4ku4hw1UVdlOioXjXdRVuI9L9Sien32uVXJzmCQW4GS2faJQOuoydswNTkr4wYJKDxu20Z7E0
OSFgpHtEjMPot1NjvJggoO6Y0vBYt8f+CvnCQ1SYg18YVY4+fFwOV2ZilNQjhe53kGH4DTWcHF05
w7hOE5OCZQnQSclSFpTgowGTOb51Q8T9MhmswEChAH8CzRwAovoJMLxCh5Ou+QOGdP4DDwvxBluK
9h5Nfw0WN8DwAFNIUOVs8butsj+JxWKExzXYXmZdxAC7WSbF6Qj+Nyy5LfMbms0o0pRzexTIKXaz
RhzuETtpn8kECogHgiFm3QE6GPCXDsj9SIIonF4AAflgqgIBtylCEx1x4HhlhX9NOvvc1oic9ATC
g51koJ+3KZrqPhm7dFc7A9DWA3AWP5wBsqfgwTjRQRakOFpEs4MYIgKzex51B+VmxTPQavYLmJjN
4UI+AFSexc5VLqk4cJBRB3AYgRf1RI1BANPRjYN87qZf8YhMpnZcsHzNKnkDDL02D8kE1r7PhnhM
/AZYZ88Ev1qFtZwc1LxI8SSAQgbzyJgAKLdldkMKJw6lTHOfdDngGW5j/pxckYWjE+vZa23hXGUQ
pD0Ai53kfjWk853jFtO+rVh3Iwazuq1Yxh4ynhmHFgyEJkw0sQSQiHGigwJ1O3pjyhhkgIwT9vj5
Tl47YRe5tVvwGl12FzTeiZ+m5sFk5obC08qht0yr4ROWAUje9icXEghIS/8wR1w5yXyA2PxGMPdX
R/yDU+j/MgjoMkwV4JlQwMGgNV3R/ARCSniKseTIlCrvcohiB0NL+8i3zVq7uxiOrT+ZWU3o17Yu
ST1uNOw9EXH8lOsSRh4q61gFyLxFbfieVXGzcUCvjPQyH5nddmIDqEwni+kJkBcAM1y5VeD5uLdE
+CIVgT+oi10zdicGYUjIgEWnIS1uk1k9ocW6nyPg0zTvgs/XzNrMLqL2cgB0OVVzd5qBgDG60XOa
Q5rcgGqzMa8rEdqy5EkKXmGFt+roEH1oorhBhN6FWQx65de+YHEhZ8DgW1PfdKeptcFPsOy6AZIw
s55hHFu943CWX4urly4lo2HHhg0Z/NPILPRQhPMDthM3lbvlgrI2FYtruKJ2xtyi6U/a7SBiAICU
9RuCrTgzNj5gbdUuzoeeWUQUuqrwAdL00E587ZTcSDBXpnkpMm+3s10mSsDleuofBeS43FgAxafv
vzTJS9OSdnJdA7QPClDsBKdmXEq+OZUINeprzb6oMUuWcvOp0xU5qYYK+mrWlU3YPZr3d4Xu/kg2
bZykK3Ow1Jofu3ICCakmp9ge2vPkxCm4wnGzsZtXkomljDywmQBS2k5zsvK9ti1P26/KzUNw1Dyg
y3Y8T4B23BLVW1mvSxl5ORugflTOfAIywx/oLWxwnFrD0XKjpPT3rT+4EdhiZxdzX/TwZ+1PYh/t
08P4WB372+EaIoGB4ds+irk+uLBna5cf2mNzSw7lHmjI0Ao/X3NrU7WIwvlc2m40Y0lrE2pNxrtw
v3/+4LWBW2x0jRClB+GjOZFUPcUgfAbg1j40moQW2Agbx+La2y82+zgnIP5BNeGknCFs++i+EVuG
CSsX1FJpfkRJWiYOdPEKTiCWUQInCt5ePHq9eBshGiDbLTHXlVNl6TkCYdLCqC8ot9l1j4pDXMIq
u6dojn98aSb+Clr+U0GCCSoktRx7PlWJX09A+orbqau9Vn9NpZQsZeclWMCksE0QZisYE0ZR5ze6
ea7saANitDLLS+F5o6FySAqoKNi1umYxuDQIwj8fm5UkdGn2I7Kij3kKM9eRfmPNuU6tU0RAqJmf
ZnNLRvevzc4HW/xviemfCQBwVcP+TaLbatVPOuURFk9iXgNuH/2hl1p220b5PY0AXp2U26C6BAWD
LivtcMoseduIrD2Buw3jurIjflWNzuTxpIz3s7J0Ax65NIPeKF8MTsyNjbViN0vI4lxwGBhEUVyR
Uw5ItW/qi+katLsg/N+CPwFfX65t3zQxGS1xpkcgMsHDrlUK4HdXQ5jlC9MDTbLLtP0zcpcin1WW
83iUxUvRnAuOzjy9q+fjaCQbP/HhOYWfuPz9n58QQFyrCQ4kJ7t57ZGbEQhtaX4s7Hr3+Tesbe/F
SBqEVZVRDPRIBcoE8xgabILr3xeL3ks7gCnjadQQBFTQfriCyNo7g6SQC0EGZjQbB8jaFyxOWZkJ
CNV1aC420ZD6Vg0JjpmHRdwWGzf6ylm7tARATSKdyNj3p7ljj0aj+sCYnVfMvhloI36Y8jlICBEb
e37t1y5//2fGHTMXNGosEGQz80cXDyDfuyfI+w5BzwvUbKL3mpKNyV85upaGAZGLNrCJJv8pz8tv
YGlcN6P+/aV1tfQKkJQwiNVn6lS24E80Y/mbRdQH7TTaOANWzsalWQCA4yh02S07yuilKe4Si165
DXrBGvSVzUb/2gBd/v7PZDAzavtUyPrUpOkNndlxypqNAVp7/0VkJbO6aHit51PmWjBCFa57IFUc
vaAQXe3G0Va+6kny6/PZWDvk/0/W34aOlak6dhx1cd8XZDgnTPJzJS4yHXYzVR53WHZooT4BUWxT
76AY+UcMooE2DzECFbcKGiMKCNq6BGcS0gMXGYpe80NmGvraRJHuu9ux9ppRJLGfv/SHZx8Dl+O/
gw+NNhrHJfYdaJkBJC8Bthd+FX9j48PnP/DhyUHdpTmAkU01apYWQg+gweaYvdZ2/9O1umnj8P5w
K+P5i60M5F9u2E1HjinaMkFupiAoxaAMobVdHPIk6n2gEKRfgPUdfO2LFjcSPKSTuCgGcowt87q3
831vRE/wZd2Ykb+Bx//FCviixXVUOgRwP60oXEX0Q1+BsQ9ZDcjoyKNDB+sIMmriO5mZXTWJ1R9i
VucvlTVkPp6tPIMPbdiV0F392sdepvWfzWnIvjKFiukRZcvfLE9vlY5ifwQL+vPnf7hD8bGLzd/J
ihuoY9lH8JH8sn2yGsPj0LpR+RlU9I2sem0NLo6BKgMTb1QJOdkQOWqHO11P4MzsP/+CtYez/46Q
jB3oBwECDS4nFILFBDWREiRNFFPp1pL4cJNikBaJVJ+3kASSmHtZuL7If2t2Bf5Y0NYbe/Qy2B+t
uMUhwKOEaZ1087HoqT72EkoDed+7GwO0MsVLkwGn703IdLjwBnbQX3ZhiR5BjaSBrTjQVkP2tTle
2g3kXdZRLg1+jDLD+OaYbQmhL0g5qcTkhy/N9NJfIAZV0QUYfjw6xtkpYHbF9y3bavL/TZU+mISl
uUDEhrwEZgfe7nOapn468vIBxnX2UVrJXO660ml+VoM7TpDZyOH5HjvaYl7VRjLFP4fqWyVt9ifq
iBXMJGnfIRCBWLbOxZa12Mf9VMTJi7OgtpTKgYUURzTafYhWJZ7tSAVJOHvXEiinmeCeFU0+Bk2p
zto2r7407NbiiBgy6Hu2WQK3qNqFBjarL0CgoYDEyCg3Fs/qpy1OCB3JpIHPiThmLtOPo9mO16Ky
nb01QXFRWNCfkJaCMlTbApWbQCDbQz37x+fft7L7lqYN6F01RQlI9DEuAT5mDR4+q34j+lw5nZae
DdBtKeXQlNPR1SVkOaHuS1KI4dn02+cvv3I0OYuBGyHhAECezk5lfVtmbD/R2G8U1AajLzkGUNdZ
nK9lKzrHTq305ObydbadyIdQyW6kHRjD0dxujNPH3h74mcUZO/cKlHbGKGhl7VHnRlA25h6hKbqR
B0gf3gIezdR3boEP3U7hBCmoXn6fYJt80X5q+HckeRvJydqULU7jTJgO/A35CEUDKt+AH+Ch1pCS
lADbbWCYVn5i6fgwMwLowETnowuurg27UQi7Qvp14wNWDvylxwM0MifWc8GPVQ2akPUnkhy6BYCM
ggVKt5Bsa59w+fF/ApMckX2dQ9oF+nr9WPq9RDNBWG7ZBEPVJF+LfpbQKDZBf1SMYgbooeU+dL2q
UNd1FESkLb648JYYKdMCQKoorQb6rDnUwXRSTD8rMAGeq7gS9xC9wolvuJOYQc2h7m+BnrH0ctCA
IVbfQ/TCc6BoDIlNOADGvsGVBQreJZuAetlJNnaz8Z4fltwhbrzY6JBcTaYGErdHovhuNOfUi9zx
hY2oN5Vp9COHO1FezFNoaehUfuVsQW703ylOIZvFm5GpU3VRmx4YKg8OhaJRlYP2N5XRxv3y17Lj
/29evtz6KdzcXZb2yanIdHlqKCTNfVvO7Gyhi78zZ+AUsr5Id0oJAKEFSr9hFXcoyXMGsT6nHp+n
/IL3maG51LjzcDdow3qhojIqf2ic5DukQQFh76AfB2BBxH5ErE4fJ7iPQWTYNOpgSrFDqtLpgxoy
ZgH0i8E+R+s8lJXbHAR3O+qlTR+/QOJZH92ed7sOPkQe0GfWFajPkDeeIe+ZghcOtEEtvknLkr81
r8rQsYarGcKbjm0EXcyKGwR2zl1Szl0A+ZghhAbgcICKxrzLQECFWmibeq5FoegOwWt0lJF3Zhr2
D5DwhKHFBbsBLR7EoMy9tm0HoRDCgH1WcgFH6rYMiqEsIM9TjbeqaS2AI4bWR+0GEOKR60fD0rg4
5yEPMLG/hjiqdspNx43l8vGJwJcUzqrKZ2hwlyMM1+AHGJ/dTvluZgVfWoxL+mZfwnEbihnNidmF
vIH+pwNbYYl7qE5P0DPWG2fnx8EAX+JjUy7HvBZxdaLuLzfZZc5WK//jixq8+v9uprzKNMuKDF1d
le2gsADgkuPxcdpLKJp/PkRrE3D5+z9HctdETl8PrDyRZPTyrof+G1QIh35jBlYe7yzuxdzB+q2L
ESeQa7666XQPbc4XmK8MG+tnZYSWl2IDqWtJqjGBeRb0V+PM54AJzC2kOyA69vkIrRyiy5sRlAce
57GtIEo4BKlxkTHk4l1I51szlddV2zJoWSRNQPOUbfzkyoKyF/dkxy0jiZC4n5jZ3cyOvJ/yamNC
1h69WFLjKKMyBojvZFmD55r3Ktliz6w9ebGSJjOSBWSv0tNF0toa3QK6cEO3Mc9rD7/8/Z9lmhgZ
5BO7bjiZ0wmyeQFE1zbG+vJ6H1wk9uKORCmRGYbNklNmNfdAVR+gG302umojS1l7/OI+RPkbWUqD
BWqW0/eB57BLhJ6mXUFp5fPl+XEtDUnAf0emNxJmlYarTyAEPkBw8WgNYNlPhntOQU2DHwvdQTx7
ax7WPmexn8nUs67LRIKVWb/McYxrnh0aWKd8/jEr07yU62AG6cB/a5OTMVC1KxT0cay66TbgzCuH
xVKmw6C0pnCXxFwUbwLyhnySUNJ0g0R++/z1V0Zn2fdKawlp+wRboGp/UVB+DXJtQgz+84cjQPx4
qS57XomsoFfYiehIBDpTB925wCiaqoU6Y2K1N6PDm3eofSk4Xc0KGocMkNZjNDZtC8VwYtyD5go5
qApN36s+FvUjGmjp64Qe/PehEuTk9Hn8XIrMes2auAjKftYJDIZ5OUEquEz3Fm/ZOZ778a7MKutu
bNz6CHU761uNC3DXAfhyB53Patehou7DZcD6Ca618+bELTwwytTN/dpO7Qfo5fC3ulAR1PWYiUII
fJGqmxEaXwEQ89khbYsqcJPE2AmTyVNK0+wtN5kV0jhpQ4uPeQ9p9E6fYT6dH+BtGJ1kEU2HgeKy
9IqhSc7ZOLgPBKzmI2QR6/3UDSx0O2G8S11AwHGoa/IL+U5zmzjgnnltZvb70UbnGLbH5VU7Q20w
Hxr7J5iG0W0Ouc1dbSooIiedE500ismPVTG0J14NCfPsFDLdsOSoi3vbMZpdJKP4Oe9VMcBsx4R8
UJTy0CKN+V64FSR8h1Lcg6uMz7f+x9mZNdepY1H4F6kKIcTwCmfywVNsJ07yQsUZELOQGPXre508
5dLmUOWX7rru23DQuLW117dqEYQghwEOqYruAJlWc4ZhRQpuZjb8bNxeP9OhT8a9QGrsuzPbbN8C
lDrfQufn17cWvDUefZndcycBPw0YtMif3OYW2EEc2mArc1AD9MtV17IDTK+rO/ytBlmzcCIUfWZ7
v6MEXC+YgwCfDCVrzSG7ySikBEhv1JHrKS8C/c3si57qLzhF888d4JMno0BbrQdgwTPVd1CQgSF0
HHvDIpf0oKRzip4UKdxCEubezAQ8dI+PMPYQLqSVWW5um1YmsN2Zk5OULZjamIwnpSc4qcBS+ajd
gUGwDkx9Cnbvm2KFek1nDCIVkODZQC10gA3XBJcoZr+N9eD/DEw2fvEaDA+SWtlPHKqsaJ54N8Mg
DLaX0tjzL4DUogTs7yiwUVm8bzMnuL2w/jgKpG2B6udiDJ6rGUB943+HMVkWFUNaAxmOcmjl8piX
7ZOdOhd/L9bstQvhFb6WHRiUgxeKHP3RlcCbiwpmRqPX+ndQ8qJRQag7TT0ygnlL831bDd7ey9om
RGUogN8e7CQcmFtowNaH4lgWprxDFoYdEkHGQ5qk8iUP8JuzMq/HC23QihTIjbczaFX3GYFDWNA6
xUNN5XzLXMkemJ8M+3TqxrACTRag2xamKE5FvF+9S+HpglkJGxoBElTrzCN8iGfzJR3QTZZj6UfO
fOdEhyyJc6BIUdKfePeGet6TYxp91KyxTsqFQwBksWIOs1ED5E6D/sQzMGxng4qbWqEFpSXLnZEA
KrieRo1gYrmHQlbIkQWuY8lIahQv+36jcENiZ+yc+QYGTZKl9i4obPC3NP6vQntNTHwM6qyoYQSW
FeXByhiofrCY2LnuDORZxoYfmQdW6K5mpvyu0xyAv6JunoRfaSDXGvHqzoF8w7RugCe+IFcdTZ1w
hgOFAqAUmOuDqilqa2bUe0cWcZqHEqRFugtQ9QTmwAgpcy7RNpHuMwtaKFpD8lK1Rf1pyFxaQvpd
AGkd2C4olK47fYH5SHU3BBbGvGLW/ORr7R7zvCbPxnZsDim0BVRt7gJKCFC1o7+VQiXfyVRO50Sm
qFUrWGseRiX8KUReOXjE1MC9oePkKLcFoz6/kTgDnLjpsxFghFmN56TWOQ7ZfOD3YNcnkMYY452g
eQW6QVpwN60TXdC9JnX2Q5QdUn3GZ4j1USJHQWQbZLNTuHOtcSyioNz0rTd/musBogP47YGFK4as
/nN9C1vbHy9//yeKA7gbfiZtM8Heiz0kgOvB3Cv7NrngQF1/wftZLBQr/vcFlS+TTAdlG5te3QZK
R0XQfydJ9UwReWHebpUXrsUpi6CRwLxFdw4SKxCSfHI675AWaktgsxLQuYuIEbkHq81BIjznbuYf
2pzdDkRnIHq6kIEE+oYY/uAkW2bbK12y1CnSDrmaZmpxkV88wxRgb5OHkn/sDowtU3GimVkupGxi
C04mf3yEd+fOsdtnp+mgYe2J+eAhdtFkaQ6CPoVwIabQlQDR+60vvsPh4eX6oFprokWEDSANYCCp
qeMKZhvtqMcDxZUCZLdiK2W5cn3MlqrFzhsG8FAn+ChNQ3IWtqoi1xHyyxgYKwR0x7oF7D0GHjdK
srS9rUsGMrIZun1VjOlDYYrsvkbl48YsWomTl8JFdJPXDylgqaIlD62H3Y6CS5373WfCyeP1RrX/
am/fOXgt1YtE6bYYGqpihQ3wee6BNhu7FjlzADJT7AzDOIQokKJ7AdMl3DODCvCtnRL7mRVeAIsV
PvQ/OrdxwRRw5/pe1TjDpaiSfnIuRUc7WszsB0wjQZlsWGLGUEl4dAI77QFJKHMTVRzk0TqxcWBl
jv+5dOce+klwicBEcPSr1M7cwRUAmZ2wDyqZhNPYgXcpObjwyMkAoFOxpH7sCZ0+AVGVRaJlGQnt
kqa7XAO8KsH6t/ZEVf4rm8Z5D2/IZG+xCfRMX5EfpeH+d2po7xwJbLa++MyH1yv1uvlZNvziFJob
pBUt2FwOuXfSMnPuhgFsn6JO5UNfKvh6ThVIEjbKT6Zd3nc82BuBm41a2QF+Olju/U70irwKyxBc
K9akO2rewNbQSYtmB9AyVJ0yrZNPFuEJmtztPtNqpi/k4jaASzscIfz8sfOkc7It1LmUjW//YhUJ
QIGsITHzCJXPk2PNDzK/CGjtGpFTZs6jwS5YXQyyaNd3ZyRIgxu4tSGXkYFJ6eMgFlqdvNTS+BOc
UQyEYOD2V4/K4SC144oZpg8Z+D0X5yy/4OSug5nITllj860YDLxD5kw9zGAuHnqPwhVTkx9FK5qD
cBncDsQwFXmoTFuHwrNBlZfl0IRBAFSRO9XskRjM5R7W4l8LCsRtVNPMe6SjLrJdqyb/oVc2JGVS
kPR+FiPMH5oLHlgjiIuRd2vvAcdWu5ZM9a0WEHPgahcLdATJWilwwTvSz4ZUNvzxUqxvkO176a8m
0/wM57te4D6gRTY893onaoM6+TrDagjyn86JHN9pIwgJyh0BNgmnlCC17i1YfOP9UNKVOCK82OBs
nwoB4LOdO/qsgobGtpmdQ1cVGvTkpny2ZjcHLMTKYJZUgkkcNPokWFtGInHyB7h9pHARG9QZxzrA
+FgLtCmX3p3j2PZRNqSL5ow4DxOcc+vDjH87BqoeteyE23ejZIhjatQEuaOloiEo8q/DMFDcciWg
B061AE0iZZ9q9G81gnkNfyw4PHezrsGTsqQbp9j/b8UEe3IF9frPSl4wGhZQsalBLq3QCoJwzvMT
gBb5OUgQAQHpNHX3thbkPphh9nCAIVD2Bv9K71gg9vxCvPEPaPfFUbYBzjUK5a22M1L4w07yLuv6
6cvsg4IFAQv0j+lommfARgLYmcFGAqhfpO1PPPGH+6y8CAMlA09tr31fnhqfdodyZt0ORHisxGWZ
fO7zBO5DrLThxTFcHFD9gMpfFOV1KKINnOLk8rllux4ntZembnDNkttwSwtx/9O8IPI0at+5A274
R7D/buEaOH9NAwv/HDgOjagfZPek4vjn0rVkFkGmhzBxSEa4DSHWhmtel5a4vrC8ib5dX4ZXlvql
WMznBR/mHDwXcvmZuLFhCegVI2SDzca15dobLn//J+bLDMZjAoO3c2s6OM/AjiCyq+E8BNNnKHS3
7hFWArKlUh23OEqrFoFfWY1PvDMxbbqn6030VzPy3ka1+AJRDgGHqVkTu5/UbXYC6Dw66PAm3yXf
AMKFPfEnc/bO5Fjvn8X5BDRP8Tp9RJFD2VKXXreuBbSLWwMsW8Jj4HPlbEWwK0HNUpMOBbKujMDF
y9xZzwJVW4Ngd2Xl/rneaCtB7FKJjnltX5IyMrZJeYSBLjyrKOTBsDsuGaxBx2+BtYV8WOv6RfCH
LQjgcIQBcadGvQOxIoUplOMfrn/IyoliqT+HiYgFpY0l4SVfnimFpXnAPnX2fDTNW1t1++tvWWuu
RVq1nMaM1kUzxh5M7uDnBj9n070qKLvafHyCIcdjWkIefv1lK12/FMxeCmyxtRsB94FWfOsy136F
r125g5WE2Gi1le9Z6mXr0RUBDDfqGGvXE+A4d8ClvdZ2d6xUcYbB87ObyuP1r7nMwndm55KJJ4YW
5Ku0RLEMTmDwpoukTOGL9zNTyeljb7gMvH9WMAp8vIVKyumsFbAUEFaLqTxpkj/Rst6IuFdG2V9k
2L+vsEoIM0aexzDGiWBkvLPHs8CNtgG2oc6/XP+Ov8Kb95pqMVNyWhHWVpkVq6/sa3tvXorzCBpV
E/Zfpx/64Rx8Q4BsbQjJVpLVSwCUClhuK2rpWBv4VMLAsKlJ6AzUh4FsWp9pAbXtmKPuIyzzgTQH
l2RqQ5y3siKwxWySeQ4KjGk9RBD1GVz1E4CAP6+34crcWUpJwZ+zHRGgqjMTX1lwmaaviL/Cjz38
Mpv+GQVISLOx7Y17tuv5JZvr32CUgWjWJh/bTZYSUnWpSLKHAhZ1jtcdYWPinsaWNRu34CtjeKke
HVmdDkR0WVx4rjz6Ki8eBSdISgHhGsO8J/tdZd5WomdldC3FpNDP5z1uBN2zWyVhM/ycG41j0gx3
IpR4Zhr4tBaG1R/cYpZq0hTV234DZ544KyYVIlMtvtme8X5c7/aVFWwpJW2CqstF7kxn4fxCfVco
TXfJPILwN22s+CsTwl5M/CKDbF/WE049fvGnctgPZ9oSP691xCI54qPaSvhWi+vTNr+g8mLkwz+B
aIjLm+IFFS07D7XVo1/+/lhbLaZ2B/0wTl7WdIZVIK5O4Hxy0S42l+w93di7VhprqSAdZ8vtEbzP
IH+4F/eCbIfLpk2SxEp7LVWjsw/sI08ZLK4c8JoTM/NID0rvWjE59ygK07ugDZqDpLb7paYwXt7B
OlKxkGsi7msPN14V/E1LnJ9S9YpaaecmSZo6RiV1/rXnY/0L1m7Vxnq01hLsv+uRCw9cC66joLiD
X4GCI2jgymCryHVluaCLMWkhzykGmwBVnE6nFDcZTUVCJUQ0NfSmkeVGb65EIkud3SDAqatnq48r
QQ8ur49IrUZTn977Ij871vDF4tnWVfxaey0GJ6+LzkJWJ481/9qCclJvAXRXdp2l0E4Oivmzd0nS
DvlN3bSfJzsAWkf8uj6pVn63tdh3DKTBUz4BggnnPZTA+S+2pf9cf/RKkTZbKukA3dN+Nbv+2b7c
W6UtfJ9TjvELtYs+IbcDmlMCK8CpQn7TqecE4JuJfyxwWyqoLVb5gwLVIIbwB7cZoGmCydk/5nS2
wio3G4HO2gi7LOv/7NqKNoPK4EweN8g91BPMDO3hpqoJ7LK6U+1X52zaqF9YGQZLQTVuNpKL23kT
G7i+s/ypdcyhFM/Xe2rt4ZfB8c9n+D0zFQOwJA6Koo8gtMzC3lFPM1gf119waY//iz5tdxmV4W7G
V770QJGcPlO3ChsH94Hyqe82htq7/WC7y9DMdXNRJH0dnF2Yye68oGf7ss1RrenkINXMvHxDPbC6
MbYPStL1T3q3zfDKxcRB4eXY5Mr3z6l/74AO1ukIPhcfa69ltNbMenLIBL4AtdSrr+RNKlB20+ZI
AowbgfLa718MXZ5SFH+UYE0XyQCImhPnXH7Rlfgga38Zpc12xW1iINkNdAFnXmm58ysXmXqB9+Rs
RZ3T5B9srMXohfOgDOB3BMYOy8MmwR2tp0IOtKc3vlzv63f3K/Q1++/8QO29nHiFCtLJ0SFHcUdl
DZGvv0pNQvyPGyNq7S2LXREr41RUNcVySZs3xy/vNKg7B+BXv/ZFD9c81h+uf85a1y/iNkB5wYsU
KYt9uC0BDlDtW95WkU+sjah27QWLzdDBjbpgpDDx7MuXojwmLay8+MZKuLKWLGM0lC4ApWShuxmc
X8oB6Db/R8pxUbq1la/8+mWYBvxpN+WlhoVVym+sFC6is0TCL0terzf/2gdc+v+f1dYQgZJvguY3
VeZEAcAbd1zgwks0KLSoLJ3sP/aexQz3igTVmFjyzj77OpI80o0JHZ0dGfl9/QVrDXX5+z8fMqIg
SWjU9MSjAFHe9dXPIOVf89z74AcsJnbS9u2Qgl9xxn+EDcJDMvypgNJtzMYH/N0f3tmXlpgPWN0h
v1PMObhEjfVkXLt9hGkOjFyFzU4KPo+oqITDuYGiDF5obQYQKuHZPutZsrNrQ46K+PyI5DM/Cq9w
b8vEl3eEatRkMArM4ADud2jyFIZ+dUpPQEB2EWr3s71RRO8yp53u52nuT1WfBq/YoS76BC3Yxpl/
pX+WNIAZlXJAKJosxu5oACtX34qMqT2bycc6yFp0EG5MKlvBoDruRfmaDNNDidsd06UZuCOb2eqV
ZdFaLL6EpEWBbLWJ3eA+t3EF5s1hYd3T/mHOvOP1kXz5we+MgyU6pcp9KNx710YOLiEojCkB90zt
L9cfvsIZALfzv/OkablSPW9gGuF6LXACutgVTu83oe44FJhzMTwluNX8XOoJRPoKnHajW/kIaxr5
G/dP6QFOWoCK9k42RznlgMqPVHohToWw4qR9ehpTCvZJ68jmp4DAfSt1sDJ+lsc0XBR38BAcAZpm
wZ/GG8SOoSBgcj8kFEWZ1KJdmG7SwAzJhKtB1h4r0CH3FkzET4yRLSDG2icsdiI44ZoJfFH/PPjk
IDrIKYFO+0pQs7a73rlro/Ny1v9nDSzmbCxqFy8AI70/zbxO7lPlfB7KvA9bcMePUIpuJYtWPmZ5
VkMpQDmkBhvTaO6E89ZAHD/jtvpjH7LYlZDBg4180iENrVAAYANdGbDHZAriMvku0q2rp7WJttiT
BrQUMLvYvNHlfgTQQ9zlPNvoi7X2WXR2Yo25P1Qazj5wM6LDbxwsQ7d8ud4+7x8x+JKLYXjgUdiT
53Hnd853qymH77U/ks9sULw9sCop6xDcpfanhdLyrU55P1TgS6UbCo2xCDgIouXYRqVh6Q7LyBG2
QvdZkT1d/7D3u4QvZTqG21iwrWyOle3RMJeol/CKLRrU+13ClxodLEtKJ7bLoUIc7Ej4cg/nzQyw
D1w1X//5a29YnMPAJadMKmSDu2DA7bu8cYt5B7PpD+2hfCnH4Zblk1o7dZx2DBWLBVyP6z3vP/b0
JQyllN1s2zgan/3ZhKP4VVL4o6rnD7VMsJjRBUMcO6Bs6cw8aOwS72tZ9DeWEBuzbWVsLrEnFmum
yiu5d7a9575+xSXlHqXBMALe0o+tDMzg0uP/LK2wI6uKegBggY29FUrXCtmQfnDYLDkmI0jMwN/h
+C5ccTNx/8vooUa5puVHSh9sHiyilkEmxkD2itqAHKVs4pPXAyHH/5TNxqxda337v43j5nA/V02K
YofsNnGniJXPxn2oyYduJfH7F3tzpqGGIBzeiF49pECQe9BF+QJ1COX9IJ3npKo2SIEr8zdYLNpq
FvBFIg1cIfLKinjhHRkdga8zOro+DVaG0RJnAp9h1NEqMsc9sNxV8QhvlI8tPUuEiY36nlwzHHNB
GrEj0NZuJG7yw8z+mFErXwJMIKTIIMeB5ZXAQvFSTRQ0SOnOJ8hgPoa64/5iQ+Y5jEjz+dL8kBv6
dvdD5uUP1G4drjf+++ERX7Iy6lFAMSLQ+FAxByczsmbXg6YfCqGns7T74mhx9Xb9XStTYonOKLOg
YmknTBzUDxRkebu+9VE/r6AZuv6ClaG6lNR3hdZVAAD+2XYaCCkaaMn9EJynDz7e/u+UTgRKfiB1
RP6n8yINf7aOW5FvttJLK7/+r5r+n+U06YbBS8CpijVycxAgcIDLE0DwhQfH8OsNtDLVvMWKnbV9
kBqH1rHCibd0IFHf+vFrT778/Z8fPwe2MkXgyzgd2iT0O5ZHhmyt1WsPX6zVJYzHvDqwUEUEZWba
fib9z+vtsRIzeoseLTJeMkoyxCZW9+wV8/0UDI+e0AMM6Gfo+Ss7oqI+XX/ZWv8uVuzEq1KIEFEG
l2YTRTIJVcmFrsjO0s5G5u1vvvP/j8ncW6zVFHkeyht3jsepyw8uEBNhlmnws+BV9qyCjp8IKv7i
OvXZJ3gaACgywk+hl2m/S9002INXNxxwseh2IU+lf+MiIQwEHED6YSKEjKpa1F+xMtj7vk6rCJFR
uoMeKHi53kIr/bzUUPZJHhDmDG2cQ7l6aCUT+9KpttT0a09fDH5SQrLRMd7GsFdElXn7PSfO1+s/
fKVrl9KWMfAHYeWMnznKnh27O7Rm/OX4WwUVa49fjH86z9JxNDDZrBk6LGjlFDY52xm9tQWvrMxL
aS8v1TyRwQcqa3hV7hQiTA+HrgsdFEV/rIUWp4DOc5tO22UeA/Tzk0iaoOSaE5TQO1tleu/fZtp8
KfCFVrKF9yLoXGD6j1Fe58OB457m0GqUOOo2AMeQjOU+GKvsnNKZ7glqXj4WTS51QQlQwUM79XMM
c7wyEZF2XnUjozn5dr351jposXYoSeEbLjsgxSckOiFxaXZcyRoqs9Y/eLLYiAbWXrNYPyCEhb67
I/xczHvuXaxb0p1V3GbNVkHgykheIkWgWs56J+hwlk0gGa3vEXHn2db2vzLBl0QRHpBOl0WRnDMk
0+dJR3my5XaxslEsKSL+yKem6YoG/WuDwgL3ogiOWygAJ8Q1J2iYoWQIkulp6AqzUbK19jWXPvpn
R20JlLu+Ar48p17yaLnQf4HZvWWqtRL3/RX+/PN01ic9sXUOuwUUTUmb7RL+DCf0SMJsaYKu6fqw
XfuGy9//eUsCuoJlGHfOpiVuBJdm2F9oe+NsvvbwxarIUCSddykeru1PDgl+G+L/uv6z1xpnERYE
FIThUmVNXHFG7pGjPOFca0WwdPdChGifKrfciAnWvmExr4OsyrBfowbPDcAFYv3NSLaKo9cevZjL
pQXlVJBD38cy34+0spNQe8XuegutzOOlCq1HoRfkNQIsRdtxdQjN13znAqU+hxUp/1x/x8pitNSg
6QBHKxjlJqjsRt1g0e70PIXJOIVp8fKxN1z6/5/hCTUyoFCS0Fi4JDI5i7rMPvsuC7387fob3q0o
s/nSMU8g2WI4eI4g9wxw7dZOhUVphBR7hgkoL+kR5g1QyHdvSac2Pmql35eyBDJDxULzpIqJSUQQ
TZnSB2WP1fSRrqewx/tvozX+AOm9lapz3+CGJEF0iSoiiTrPrTK8d/sdL1gM3LnstOq4055HoACc
4AtVTcTSBxN8ud4n745d6i1L7IVpeqBAGaCE2W1l4aCY/3S8LbXru62Phy/inGryaNuPtTrTrKrv
O0LUIUd2fqPt392G8PTFgOXKN0U5jsMZKq0Q6OcMkIjUh1LcOzjJAUe7jYPE2ldcuuafiRH4fa+r
CUqgJuhnqF0HHeeIyQ/XO2Dt6ZeO+efpwKEo1udBe+5hkfPQpyB15kO2FSyvDJ//840aZJna4CnD
N4ocKYE6NW3bO1zqtsBww+Xh+jesDaLF5qPneRClmeU5T9mp4SjEMl5Swjt5+nn9Be+uHOjqxR7k
eg6MFHGKOzd2KvdzdiET1cxDcR5M+95yKdzIb+WbGj1xYFIMW84pa0NsMb1Z7bqdqiACQLGDH+Zl
/zPopAcuQSNC7iI5HbQ1ljPif+hYhg9dTPcxgYRb5x2/CSyahGkDpjGYZ81G9nJlrC0LzxyYj5cl
VHTngVVDGIi2uZFS+B/Zvqm3rDEbBrhVwyq8Ojdelu5buFI+8MCpNirA3j/R4PGL6e743eCl0Bff
MDX9osaByVrNH0tWPVGYr4dj3t4k3Xg3mOAXzrJb2LZ3ox+8dTH5kREoSTBl9TnhcQlQr6uLg2IP
tplODBUq14f3yvz5v+ozV3RV2fEcxtwwgpzybMJ9Zkaae+HrbKN31t5xGRP/rDOpbOloufDDE9nn
KTm0HYTG7Vb99drDFwtAM0h/Thi5mLql5ijtvNulmVPfgcFib7TR2thdLAFgpfQD14GMKYg1OnVv
Ao9tHC7sv9ei/5cqQi8v5zn09qboquBco/iBhImqAKhJVGHCoSr7R69JVQQlvhsZ222OqVOODOmA
DvTJIu12DuTpUO1XCgVRWWd/g8qA9XezkUgc9JZSLTTpbvU0IpwF7QecxF9C00aFbtO098xGJQ7s
MzkOmJVSMUVxz+XypRsjy/czVGgLLzJtIHB+tsDGT4Lg2a076FEBM3MedOXC7MXk+tFK+jwewK65
KzkURYwWEvUX7Fi2in+qiiSLqt6eXmHhE0AuzbAfZ4y+dGAaAJo5W4fE4dKPnHEUL7mAgl9PyrnH
dSjZMVq5z2PRgBEb1D+CLE3eQCSoQm3RFsJsyzoal9BfgHiS12mQ7IcreX7ISOGMB3AYxN5yB/+J
2oo39zUvYDCQyal/LKSk9xZpmkPdBxONuo4gNoez6myHXeKXtzy1oJJLG973e1R2uJ+zlNAogZYf
DOsgteF1AhQXVmZ9LCZUHgKvUBYsxh2uvOQ02L5R4HVxkasn4wXOmUulHpLZHu4S4Of2Cdxso1HO
/G6Y/OCTsDr3BjDwKu4Klt8lfcpfwCTy9klRFHE6AfwzB5x+HwJaVbjBYn4oC+T9ct6WN1nZ6EOS
J/VP0CCsfR/M5cnzeXZDUY13HCarPXrAcJwY6vXefIe0cNjmKfioEFLtp9mRezKg0pjxTLzypGu+
4lSFKihLQX0cTqwPYt2NPGxJ59WhjRtA/KswY/FN9ui7KP8KiWEMtB4ggUIuL2yqzp+DU93UGHyT
6Q9OqcnRYmw8sQtNonGT5Ghrg5iSD+UNzECBg23H+VYFLfiRbiruhzrITw2gx6h/ls7OapiCt6Vo
xy9+rdKbYLanT6ky/mFMXLcJJ5sB1J7x1t0BJWXvWNkI4M6Akke1OSxvYeW7h82PC+8jyz8gPZjC
frQdESQMZj/CitbezxIQdBca/4j0BX0gbQoULlHpXQDk5zddg1ufg6x2C1QqagxYQm/yrAECFuI9
pJANc4cLLb47uO4wHTgy2N90VSU72TIdS+2pmzZpgt+oGpf3yBmNQMb5XSKwy44a3h6T7vpoko30
w7opaghdTFrKkE9OebDhlQsWk2teDbPtfdJYzvOgU+c+l7TY9+5cxQWON+M5QE0NwSYBvW2dCetG
N3YF1yrUdUst06MtRfPszmV2rKraihBUFoeRDPkzpX55DBK3DEuRPqWYhCE3vrdzi4LGBsnBEJSn
P67rejh4D8TbcYCcd6Xfz/e8T7x4KAyNvKntQ0i06t2kKGrz4EryqF24I95Q1vu/M+akViwliAnR
UPvsCPoIsFzBnO4m08GYpU9sClNYM1nAPvD2J0WZ184vgH3ovazeZ0XHY9RVAaCFqQUXDSgn1Y3L
pCPDVDZvMNapommYspuWOWqfWm6LvFwjfideN37LLXieCZM3p8qR4+/J1dad65f2W6VJf9NYDThu
wMGdRF+ZB5gQ+9F8QT6ojAZ3GVRnxzTw9cEkpsWJFK4LbSTsqbtDLScNR67tU8Iv+ISiTLwDbaVV
Aj/L4ejsNLJ9sy/2pjcE/1WFfjDhcj7Nhxy85NEu7rpg1g0MoWAiH3qgmjgxA/is/9i+u3RRGvqZ
NsSDTaE7gnVm1f60K62gAkuwFMcPhQ/LykkgfpxcdE0bF016QJVGLL05HiT/2AllWTfpsdQLBpSK
xoDYM5SG8qMDusvu+m9fOaAs6yUBxQXWLk9k7FsQkrL9nMBqbsp2Bak/FjgsqyXZXGrllWkbg0T/
vQuCu4D7G0m3tbBnEa2nQQUkRj4nZ65dvocCokOtp4tuqPX+Q82zLB9Hxj4BraQGaUlNR6dN3oaW
wRy06H8mpdoyB1kJrZYl5G4LBXSW9LBKHuWj7/hIyGxhIVbC56WwyaEVwlinamM1RPOdsqMs3yF0
9oaN9ln76YvwvKtgx2IAOjpPsvpp24Adu8/XW36lb5cSJmew4HA/wLe0hm9p0+eRsOqQgjpz/fEr
437pC5lale1jZ8GoLNmnQhuQCatDoucfTKYbYe1a2yyCciUAWB2dpI1J95VnL179dv2nrz13EYk3
c1BpmEW0MYiYn6Zg+kK79On6o9daZRGHDyPyqLROQNpi7t72b0tR3QTlvQST6voL1np1MWPhaODa
BlxImMbe5f5L5R0n/nj90SvNspQ+ql4KDhZjC3f3P3X7bG8ZCKy0ybKOtsEepVMCh87Re0ZC4GAB
Wtp0yREeRB9cIRcna2zwhECV3MY9Du3hgDJ5WL5vWVq7f0sz3zlcLU3gVN+Oad/OyU2XDORgA1H+
ZQKf69SzMT+MFA6fWtrTnnMBhCZEqeJT3gzgn9lekUYcZK3xAADVFPtt0j0SaF0OrtPQh8FNvW9W
ocofzK30XQGl1ouRooKHLhLLcpjEXYVU73029c2eAx96hEGNOQ+2YneZp+EoxFAfBqFlXUsRzv1A
f88NkRdz1D9VNs5vEkJA2LC0WbmzJn9sdqPlOAJBtq9foLzOkBCCEukSZ/m9h/NuWd+YrB5vQLG1
QRA2dLoXws79aALwA93mWklUscnsa+OpYzAxcQBO1HkabKBpddfhIj6HGWlYO2wgIUFl7o5MuEJN
IeTQJUw3SIMTZu+S6d7NjfdmWDndzsmUg5nbgsc2GHi10nRC3S1xBXAZ7ljc4dLDfFMeTna475du
KIcKWJBBjz2M5Tj7DkCvKULk/adDmbU4ggRZboWJBALNS9LkXsxZcMxnmj+ZdO531O8KEgZeLu4u
SLE01G3l3nm4M/8+Kh8i9K70TrkAdizlLX0zvhh+ctvQAxUeRd5sKl9gQj7vqEmDHXRd7IxjNftJ
GcnjIBjZZ1QHNoCbpW6xRyDrQDXaljjHdmM676lnssNE4BBXenKOxNz8znAG/jGPA07ugeU8VaBR
nbgAX8sidvYtd1FWYivifREzG5+dSWfdrsQX7XiVIa72BhTg4q9hXRdTnFc9PxZe6j3zpOkR6GTy
BMMHgBpHSvxgV7WO+NFb1v84O68mR3UtCv8iqiQhBLxiHNrunCa8UDOnZwgSWYjw6+/yeerLaUyV
X7urZBCKe6/9Lf+8/3rfa6C+vCCpRKoCyxTmnqN+G2BcEMybpvcCK82r+ygto0NHS/emGoE/DYfI
QWBURY19wmNm9CRiB/dFIy1wX6vS7YutG8uRbBtPosw4r5ujcJwBGOa4205UTjuZNXUdQPvWoBAd
kNgfjPIYAQPd+N9cTCkTALIn3/2hEA+u32C7pY76mU3E/6tJlP0zImL5gDBglgfMZdWbqIvhleak
sjcERt1q59ieeOiNe4bPAmseQAsKHJ7U7bFzziNggg8zq2z/sSsFCb12EBsDyMVOSZdunSaFbbXb
2KgtLnsLvmJjdSAmqkPgutXRzjkkh6UAWRAMTnlsPEhbOG3SXdE00FPilhbiKOIgNlE3B9fV+tZg
Xm8FHWrcqpwBnklTts39Ot0RgNlwyZDNthg1LuSyY7cFq3CJdkm/h18I/MxrycPRabQfEKm/Azed
lLjuFTQ049nGh7SgS2QjzBhSd9JP52vFI1aqCRl/Ooa1zmxoMIepwsj1gbvxlC4eRxllz8LtHROg
A8a9R1NSbgCRrm9Ux/rdEE3tXUFbdYMbofcKxB/Z5ZizHzHHkoObTBeAjG2h3UGr0LRV9ZZ4rvNT
FYaHBj4awMwJUPPcHGpAS8dQbwx1hE+eD3b9lHtjnATStts2YJZuDhYVYwithXXmtY0oN+IegMk8
P8oaXGSoC6ynuvMU0IBW4+2ldqdfjPTq0Ofo+chW/HuT9/nvGNU5W4UFby99Mr1IwAjeyeRmN4Ym
DQrSfadCsIGr2xSm0k+s98f7lE/wbC1TE0rii8NgJMjABJ+3zkT8kJPEHCBzoducjdaBQLK2tYdY
/PasQQeTmfQvJZMpAHKcxMFU1wJOmjo9uGWVbceWlG/I2PVh09kNuIelFx9zrNa7itvkTrICo5z0
uL1ya8y31VBEuyyzk7ccnl2oP3IG1P4MtgpGUvc4GgJ+pqSHqyUitjU5M99VFR94hQBerv1Xj3Yo
8rbAAc9gj3YAUzO6KV3uP3pwvmwDFNo1sCHyYFHTOJAFUZ4Njw1KfwJcrsd7Xwl5l/lkyEM+uHzX
c7tBpEUkqJ0i+Cx9zG8JnCBeo4io105BS0dJ4YQCrkBvnGi1d0QsTyCyF3dUk/gp79N0lxeND5A1
K/NvVgsGH6ywx+6IQjXEJbhq9hFymP+craURt+MtOOwNO0DyE+2mElOA5YXcqDwSh6KFaI2kltnj
69ZBaqUQplObbZTBWVal6uyW6PXTTde2FmYuiNF70ucdIp29+56d0aZpdg7nF9wfg4xTmITHvvnW
V2LACSrytnUJNcM4iHhTooD2W8VJf2YWZhsvtsS+F238HXw1eUvdLtnrqDTPVZrbYTxM9qEfBKiF
lcZ93NXpJi5YeyQIuZ8sziDFQI4Blk9c8l2U+0BUyhgWdoio0l2dN3pj0l4d+2SwN/XoRvveZyh4
KLG2WP70m7Yi/olKrWFbAgm5xT8j2IRBQQLxU4Nx1Xih43b+LawKogcyIHuFeKbVfCSq6A86bpx3
7D/sFBWVPQXUYBXZIcPxSq2h3sbArLGwAIqiR/VJoh5hUzLsSlTY3yLKjlLuyDCFYF2tf2F+8O+t
h/js1NMmZNxUzyDzspsozSeUSzOoEGkzhn5kj89InxwS4Nv2OC0ZjJya32Lu8sd89MU/GnG+sMSF
c+vKsjog4GgefGXXhyyK7E1hJ9V+GFvvxoD5tmtyx7pPKottIqmtexxM6cFwMoWiHdoHWABEj2mW
WS+1ZPWbTql66wArR1VK9ZgohUgqLKVDbA3pnvCiPW/r3W02ZtNuwJA88BbeUjaNTEgjbOvNmZWp
/Nr7AX+CJg1FMuS3ihb+nTaiw8Up63bDaOkP0yKMhr09fZSUOQ+T1SC0htj5e12W+S+JoF8AoKjc
jvXZIiqR9hNQ/vTJzWT5KHqW/Rk9Xe5cT3kn3YpnR9bZtgKpc196TXkbj4y+2LSyPiIbeFEz5M6e
yN4edg1Wmns/Ld0HregAhiXtfnWjx/66nceOeOFhS5qoukmyiD8jWODv/Wkc33iLmlkxMP5h4Iny
A5pzuvV0E+2QiiqCllbsLpq0+KeItLxzTDG9xQjGxkisFeYlM3H6qzKF/ottvgY4E7m3X1naVmce
O0qX8HXZs5AEqtQ+N8YOWsDGrA382yXBalUpe8vTXMKawUSAkpKySg7YsFvEvSgv7hPc1e91I/37
Ire621FytkXppvVWD9R66CF4qYMJkleEAnsB0yzb7Y7l5HUhJypxITwSXh92gzW8oQSzxFgvqxtZ
5y1o9o55RNICGBKQUrN9ahEEPRV7pyRH5AEI9L0H9ujeT8p8M7aKPhVmUHeF0Pa+VfaZ91rat6i4
qGHU6cX3KQOcmEPHsHe15zxKFsm3eFAccj0wULcx752t31gmxOZs/zLcdrGDuL4XDAgUH5qh9B9B
M7ZDySyOcD2oJVv0n/8RJZn7grj1cE7H6K0jAG3JOpTyB+BroMYXaPvvHrCqQa96Cj0aYzdeC4dx
ozSsMFrISLesiIGkTkneBKrxBuRW4PEMP+kitKjDn50ejIMt7GOKh7Rzxb3fELJzsr7fprrttmXE
Yzg7OCChggi3m7LO/bBSuwwQyh5EgMWBP5DGCrlFVQBxZfYIEJe5N7iW/2nJqOBUm1QMhm+xvnFG
xIqFU6OOMargDhrjqPekBij2itqST63lMx4mOFVhjdfV1jbj3nZtsWdR4e1tPtZPCFfwV5Y11kZJ
Z9pmvOr2Y4Ok0lDnDNX6joVjO02qP1018MdUJQRGmp14Hu1Uqc0Y26kT8tLPViSgX9+zxbz+kBUN
Avwwojsl4PK343fkBgMMpss37aXGz9n6T6lMuwesD3Yu0IlFAEKUx6L5gEXo5ba/vm2LeRlaiwDw
aA1oW2McYunf2G7gxWGn5Urg5+swgZgXopUlI5obvz6NjnUEWerBHdaqe5eaPvfXp36pG/g/RI2F
OLB/j20fN5CVWNhSw+e/f2p4mlruDxbEZ4JY4Jk5bxXIxpf7++sAoZhXnqV1jdTCwAF2sfhx0OKb
jNQtcgWwqhjt1zrKVl5haczMglYezwxqt5LmhCBNCCXBxhb3cAC6/BJLg2YWtkJ8FuYmCYBBKU6a
PYPKyfpRlt5mIms2tUuPP4tbjaUBZSc5wyUK3B9t1AJo2Tz0BI6Hl1/h3zL5/0ZpxLzwrLOEtBqD
PIWOgnyLC5TcJGH+Jn64G43LWijGlbDkQmfN69Ai0vouUFcAILdww60CiQuSY2E5UlfVelIxL0RL
LdV7nhs3J8/BMt10AS4tAWVTINfkpAuj1ju/26cJoVuvh2E2ImaR23eb0o6PRdocspJ0IendAU5L
COZc/jALX35ek5bn0nYrQBFPmYHyyTyootzIfIUIttT4bGLnnSbZSBCer6OXgiNL7LRB3Fylb8d3
sP+/l0jrWSO1zt6zMAmw0m+CA04DO+DLHbOwKM39W+GhlFmqpDjQe93WwiG9hUb/ctP/Zj6+mgyz
6VbAsKpvEW+8AXwaIRQEu6cwGaTpg4Qa56fXKPEOx62+2ijV5PeTLlLcGNV409i2SLcRhzpCMdbi
TNtbH0OOJH4C/RrgP1BbJC0spi4/6MJcmhesw4WMDFJ19lFPQIzITYrFYYS+QqzZ3C0MkLmlZM1Y
hUS/R2HOJvPbWNIyqOBZ/LNOreHKd5hFn/OY8Vx2pXOcSrIp+5vC9fApbVxBVs4iS500m6wRcVhb
DTY7uhR2xvJD+Y/xCJivtZLhXRiI8zpClble3KUDPzYuQhmA7h/SOv99+QMv9f9sgropKuOmsWPH
LHluy27T+w/wKFhZWpYefDY/TdvartWLCYuXeUIB9RNHpOvycy81zf5/6uf5FNO4QyQt7r1vKC0/
KpmH1zU922ztzoY1RKXZEffmbQcHNZi70V+X217q7tm8b2vwPlzCcCfs+gDkj6BtMWquQr9RMS8s
M7aOccvHQEEE31duWCFUkZqXIlr7oAuPP7eNTLhJ26Gj7IhQQZDDP03RH61Y6ZuFPW9eUWb7MRQ1
UcePONZnSFIAGAXrm1df8GPpFH8baY3XDZ555WOM6MTIvbN/fPQLGo9NlK8dvheWAnHuuE/79uSm
iBf6DjtCXat3SBnlBx/XowcKpPk2T6M8W1nUlr7EbN5O0yh9a0zokXmev0EtltnYNPnuWv7uqpEq
ZnM37Z0ir1jNjsiXbgbvVUz3Q7m2/y1102z2dnHldpVo2LGtNo2ANq2A0aYI6lJctySL2RxGdaIL
TGw0Qipc+GE7yW0ROTucbd8a5ECu/AazyVwWeY44FSZz7OUb7U/AfH34U7QySBemw7x4D7HcKasV
dhVSvI81AlqHAs7XrAyQQVp5gYXPMC/h08oaPBL57JgbGznSOCybZNd0/+CCeuVLzPZejnBFDS8X
dow0zk/xq5/FD4n6m6Eep3b52v64MBnm5uCtXXSmQcnuTWVJnI25sY++n9bHxHbrN1nk7CnJM/iF
j65Md9AC9VsrS5BvKwpEcxCHhzRMShce9xnpb1EAA+qyBE3Rgjp605xTWQEmA4f0zagJ2jAXDteR
rkMC5dKmq7rqVgGFoIKur9pbMEfK+8xQufFKx3lGGFts3d6MG8V08o4DTod4JiqM+6CWib7hg5Qh
/Ly0E9CedUdoZA16qCyOnZt43QHpR8Rju5wfnDLR74JF0co1aWl8zZYqmnisRtqVIZEjIZyUu67Q
KEbsv5cQJTZmzYFg6dvMFipqgw9lj7Q6Nc2hRnQ2Q2UDZKQrI3jhGDC31UOsj5mxRkWfU+GhbTg3
luK6Y4AzW6PsaRg8hLBRHh8/e44TTGsYhKUema1NOk1lJFBScErkT5AhQo5Mqebfrlq25/Z5dd4n
cedCSxdxID/SdFu5rwKOZle1Pi9ENNPkI6eupqM2J2vwQ6t7T4BvvNz4gvWfmJcgAs84pjBA9W5S
WxZqk6F4eSdIjnSsCwilI3V18nMfgWPp4WSz8aKm3ubUgIzQtvq+87W/qxJYCLeOla6sXwvfam6m
VNvQ3MN3hhynePqpZIaakJrsLeSIVwbw0g+cl+ZPBwYGhbddcizBFmyd2/QFlT9h1f653KMLs2Ne
nEgdEsXl+biWu8Whtu1fTlv9va7p2bQGx6NxWdqyI4Ctmyh5pN1ajyw99Ozg4cWF5pZBj0RkGANw
Fh9oMfgr33Nhx+OzSd0ZrzWyOh+b3PIdYv83u+Xg4ANKlaGo/HLXLH3S2fzuGiIKDjnQsWM8aLM7
VEEEg1wrhVtYtuf1mpESUOPCo/w41r/VxLcV+ydqymDENmOlKx93oZfmNZsZlOGwDbaHo+e+NN5P
2cJNsWk2TtrdXO6ihZeY121Gdm6jIoaBfFDL+pdDBD+kBSFRmMFNEpszbLaR63GH35d/buGLzAs5
9VS1ntYZOdpcnIh0YPQzHIRcoUUsDFj73IufpjC1oNj3coVLETdB4fykfKXhpcc+//1TwxxicnCi
WnqEgbe7Q8bl5LTDY9JYa4CipR+YT2KLAa2QlwS20+YwpV0MRY73kNI1/5Clzzybyk42lQxFbMDt
mfLO4DQV1NR+KVtc5uzstyvYdUcZezarCy2knySYExocim1SqTs3c/fTCLOQxLeOAiCU6wbSbGqP
XWYKmHBOx0mP8TYnTrSDEbu7dVTO99f9xOxSkWQlk1Ok41OpYEXo8m/KRD9TcV0l4H+sAXK/p7mT
xP1RmuqIwFuIyrM3CJFX1r5/u/yLwOa8RhNZ5JJkdYTFD14tKMGH8XoKveI20xoVHj3EgWUwqSH7
5bYDPeFWXL1RnI6BcWniPerv0jxAxKgLK/Ctqk1iSsQZIK4/DGXh++AEAwG3SVHddmfl8Qj9pZUg
W5Fb+kHanHwrPJa8T5Mz/YGjdglDetPDzQ9T06HQKWWsMmEPW4IC+qCx/7j8wRYG+VxB3/QKutLI
ro9eM6ogyfWdzLxHB+4wWW/+unay8jvn5OMXPTsX0WtmuwlEJvVxKK0fcP5846a5gf/aY577G1EN
33vurnzFhRVtLqqHGBLCmypqUOTGQhRExQFVa5Dxpbbnq2U/1FgUnOboT90h6zwSaDqJ605Tc039
mPMcNAbABlDet7Wj9ueg+h1Jwae75luzOSB9ShUM2m27O8kWDqttERjqBjL3A026DW/6q/qfzUnT
fSEqP5cVCGyy+WG5+c4heqWi5OvuZ3PIdNQpWVh10Z3GRn/TLWRtdC1J+fVuwv6tq/60XY2FBSNm
P+lOTjEhpMNishdneCWKG8popcB84TfmGngjBHEji+Qnwp1NYvl7lAo+xvl1UWU2l8JXzB2T1I40
oID2fvJZ2Inu7fLQWej4ufsPloja9/O4P0FJBMkSBD5vnl9nKwiJr09sqPb9/6NC5dQQ5bayPzlN
vOFleS4QDVK4vqVmbW4tvcD5k3z6vC3WVwfANZBOzhpiPTaBkfDnva53zj/6qfF4zEUHIwiUxo4v
to/Kceijr2t5dgbp0tzXdZJ2yKR2f6KCOwP0u8mq2+7SgGT//+Bj79K2JZ4+2U5Z3/XDKF+jVkao
jhNyJby19BOzQ0fbadegQFefcCr4RowMe0y1AIIRemUXzY4cvhNJCPAjdepHfZtE+tUrzcc1vU/n
Mh2r7PrIwr516gXuQpA4N2urzdfDkc5Z0SiLH6ysRssxqkmsGIw+cdUaQ+cKnWawICRrEeGQiXNK
x/JEGv/Nje3t5S75+nPSuT4nbWy3gHwOI0bDWptEb8jjhsko17hsX59H6JwTDe1eK0qTmVOEEnQl
/kD+AIdeSL1TmGm7a4G3pbeYTVhRoihUFH13skwH8A4/6NL+IZv4qjFP56odQnKoumtuTiDABuBE
HaQ+uqW5svXZpEUuFRYaqsKaUJXQBVLcEyANvbVUtxa8X+qe2ZwtkfoE82iKT7RIfyWZOBUk+z1W
5cvlMfT1ck//Q4nWI0qeS7xAG6UPELnCRl1YdzZUTm6mXy//xsIEm+t1YhnluIGj2Dexb7lV7KE5
3F1ueWGEzgU6aQdHGOT99Wmg7Quu5bvaM88tuB4RNnNTDGt0qK+hPnQu03FtXkW9Rc3JMPsv6oxu
6gE1LcxOH5rW3fca3tKtD/5m4yVr+b+F7z7X7QyV09ogE6JCGhvPpk/xe5HWKCCHmGRltf4aO4u6
/fNvf9orJe5Hsp+a9sTdvnzKptYcYw1+VOhDOvwMy1dsDt3TQNIKjpluhqrSyjqfkmrtyIBUMG7Y
AHZYgO4mHLJVE4vLwKq7VGzSQRUPEKLXv2NCgKLK7AmqTk/Tcwg2QQTIy50r1+95DhaoqwkBn8Gg
mrFHeZD/oMb4+fL4WvgI8yQs81Lfq73enBKLPfLIu6m1+xTFTni5+a8vYnSOn0XRit+qiZQnCC3f
E9uHtim6zxu3g4oNJQ82zz6YUWuEqIWXmWO82xEKz1EKc6IQ5QZeSd+gC84CFBRsL7/O0jyfHZBg
eTkyv8EPpPzJLcCdvyp6RefyKcceUiuvHQO6xG2afXTZbTt+XH7kheVv7gNCXdJ4hQbLxs1YWQW0
lVD/orgidwJOneIuyjVZ+dhLvTM7G8U2sZ3RHc0pHlH3NNxP1hoTdKHlubTKAzs6rilaroqfTvOP
vbZ1LrV7HraflgcBViTpK4z+iVXbxKR3thFX3TLo3P3D8iOpRi81JzUBIBX58r0pqj2QMjpM67XC
9YUBPwezJ45xK5NBC9yQcYNb5oMfxyjqTW4uj52l7jn/7KfuoUWfVzyNM5xIO1SD9WN5C6PxNTEl
O4+L/0ZpwFP8/+ZTOKEL03SYrnnnHqwEvPrcI3zTNBInjREWPOkUdagg8iyk2gdJw44hg4USLzfo
NYrbUELW/+idPgtrVP4FHkroDGp1izFwnYiEvLPLB5+rfOUotNQds9mfpFXN/akxJ9KW5Xsm/ewO
kfLm++XOXpioc+I7fGYblDfH+ugr1PfFVRzfWD0cURIXjqeOrK6jWFB3dtyiY5bCCQ+bST+i2Ji7
6i5J/fdRVjYqnP1hZaVcepv5WlCrQeFMak5u9aTdPzkQ7Wl9w/jKvWPhU8zVW31hdbq2MHTa6k+a
/fahKLj8FZYanq0InJLejxELhVz5hEPABsZJm8stL8zVuWQL3CeN5PuEBcHL3zJCAYEW8XMWOe+X
21968tnonApr+ve6dOIEEirgjIu1O+/Sk8+uAAmCxFkN5BW4TdsaN6OsSAFYs1Z6fKn12XjEsW/o
KtRknoznbZshDWzCQoSVruuV2Tj0KKTnFsGzS2UHvXU3GLPy3AsjfK458ktqWePUl6dzrSqB3m7q
a/AKnod8bT9d6Jn/SI5KiiNy2/Yn0QL1k9zSSgbuuHLkWBguc254HZMxanSLxQzGUcn4QPS3yz2+
cGOZC4xQF1VXQuEmUVvm2MLqhDYM9fsvqC0M4Ua40vtLj3/us09bk98g9GALBB6QvXqBjT3IAvnT
5RewzyPvi33JOf/mp7Y9W/dVNhoEkaoo40GNEqegK1KO8r1WhGNH4xClhG7YiwKxAg9afRRmMhHK
uM7ChFX04MclAD6+M4XIzsOcHHepk9VU7YuCqU3QeS1qncfOAQai8O5RTFyizK5kwH2kFcAzKvGw
UtL+3s0qf8/sOt3CoYOHKvdxkkjp78vvuTSAZ1ODwIBoAvHWnBzHzTdFkuyQQX11koJtbFzvr/tQ
cxmMW/JanRfVYxm9OIB6gT+y0vK/mYQvvtNcA+NKG7XFNnATfRMkH/Kckd3IP+0PGLare/nDLiFW
DdZqoxYG3Fzdgkh6qVWJH2uQlcvpS7RG01/4DHMQd8basu1KhdEGMHCaBI2TB5GFKsXBhJc/9MLd
fi5tgVWzlXXMVie3jT9aQ26BU3yWFkN2sCXbOJY3bW3dlSpamUBLXTWbP43quSlTzE0+/uD1DR3W
ltyFBZHPtrhytJsOeDlcA7wKBAMGN5zKboebvEL9/+W+Wvoa7P/nft2rBtVjMJfModwyTj7Bs2No
/zqe6u4Q0V9DQS910WzTi0wyEQ90lROgWWCV+TcZb5+veoO5zK+APNJGibs+OV5hB8pvX9qqfdUT
3Zqhuu5iMNf7NcojqG6P2pPlZI9OG/2ymFnRJ/zr8/DFrHZmXTO22FaNqM0JHNAR5eySb0dwfzcO
lKE8SMB3jQLUhsNCCyDFrZ5KdzemGWhvIpLDNk/6ZJ+1bfcmeFvcullKg3yqPZhApwC59AZIBzjt
vKEOxQnhCNXt0Cv1rhtHL0SysjphHY53qQ9P3Vh1LXx3WUsD4DqyZJMMtPjLu4K9THVjdoxQ1wQm
E8NDEY3l1nRwH/KxeWwcXPJY/o24VpTvjRJumKOe5h50xOamIh2MeApbPtE2Jn/zONbfeqnNA0Mb
+7aagKn1mXfAuSUKfKA5H5K2RvoimRy9dsg9H2a/6OK5LqqiSKYxcCxOqSP0Pk4G/TbUyRhyjpsp
jQoVNL0GRpT5bX/lxJrrpDorhh7Xx1UbNfASPBqKvHBzC3Tzr7gz1w3LuVTKQK/WmBJHMmh1f6c0
+WeKAY25PK0WjjVzXRR251GU1aRO9Th0m9wqX4tJnpLCfe07fWfDHW3lhxaWhrlEikCFk7vt2MHQ
JQ5BtjmVHrnuzGfPDk26SgC/TBmuIH0davqDRL8vd87CDjMn27Oi7KcJCJwTAMjeH2W36c7Awexk
JuU+Vp2dbppstIIMRIaws2O2u/yzC/uBPdsPDE+ZkApXKqsCsLbNd7HLghiUmMvNLx0w5lopM4pR
pOCyIptoyhjoWMtswXj27gYOHC8syaA/JTTdxV5X3E925D4UgkZ7xdL8aUyq+F6WTvS28jAL4+Lf
EPenU2mmGv/smYp8u93VWwPzQJCN8mrDBe0PY8FFaGE13ladW20BrFDbPrXowekH4Jho1/yMSzff
5n0kny8/0MIiMs//qwZalL6V+tTIrg24RpRCoNTRliAw0aSVm86rv5my/bj8c/Tfr/rFqvXvcf1T
B+Q1i6nk5+x01SQnK7Kd28mzOwWZcT19JwBE3tSJ330jlQFVnbniF1BLaRTa42TRsM95uimnXOKC
eSZj2Ckk0sB01zea5dFD50sSEgJssupV/YslrrnzqsTdphN3+kAQnjxEFIw8i/n5bzhfwkYQC1d6
C4kbMFZ6yh4yPVq3vE7ozrLc4ZF0pfs4Fr77exh1t4fl7dgii2MBdaPL8QdqCZtHXaXOtq3L/j0S
afqWuH36QYc8uSsaA9h2C/10Ok7xuXZMZbeOX00vvCrkVnQ1YGEaeeIYo+KPVzK3CJKGymekOYZN
n09DUIERd6LKtR/0lNqoJZjAdxY0A6M4Fpuki+sc0DeE0ooik3tEn2EcVVb3tRHDO8h5dAtCvfvD
8AJ5D17qXamFBfSCEXuTJ3Xo1lR/n1KI/ZXy6MapibMZjVseM5IXG9wC9aZNOz+kasT+aZvprk9c
648bOWyfCBEBoCf0bQ9ZYJD36Pu8qJ1DkgDKnhOQIAHbsn4T8NY3vuPEIcvAFcH5PmHvXtdauz7P
qje3clgwOiTZxALCHwx8dogJjTdaOt3GDFny1slJbUWfj4+ICHJog2jxCGCX2WS+Kfd2CVPRpifR
tqliRMWV3SUBHOSdjRrNdCrgXd9Upt9HETx+hKia26L0+70LHtsTpCnq+xR38YfKGYBgEL4DS9pd
idincyZpb9t2U1c+wnQJSW+ZU9t3wC/+c3kyLSycc20WpRoA+A5XP5+VD7jV+kFVpDu78K7MxMxV
WYC+tbXJB/8IQ1WlHpLyj3cdsoDOVVmkEHapx0KfoJgNYa0elECoD14R9vavy72zsNLOxVn1KLgj
wKg7odgXyqA0828wo5yVdXOh7/8jy0oxtiqcvk6dA2Ifd4IY1qF0cDaXH/7L5uHrdH6pT6tkAu8X
BmxicZKAsRX10e3ibeI+Xm78y55B47MNF/nhNG6FapAllrcZy7aAlK8MyaWm2f8/d+fDtE54jXv0
7QQwxPexuCZUjGee3SdSRHDzrIYNOxUi8Ib7Ol7Zkb+8KqLhWfxk6A2RsDwWR2bEe97EKnCQrOgK
8PBI36y5jS/0y/zcDBKxm5ZAy2PDUxuRgpPen6lMV33P+YEZIJnCtTRALG0cxUFi0b9dVmwvt/3l
mZA5/zkw4xaqcOqfEAdEGF0691xae4D2b4vOvofzJZI57a6Kxf7yzy2M+/mx2VSSZ1YN2FRV3XkR
DWL7rwRg8rrGzz/6aVL5EYCAhMLAsx4LsArcjQu0lNVfaUY4Pz5blYNNqPTyk2OjSwrQqMAAXwua
LAzT+SGZwwtmhDOTc6QAB+bAS9G/TvtO9doAXWp/NnEzQgqWkwaXLu++hGZqgP2C90y665ac+alv
HDlyj6otT+AKpwEZ3Q8H2/flz7r06LMZnDuOPRGewYgwqwCLcAASA8otCzzwhHepV62sQP9uTf85
ucLQ/TxFPg2fPE2HrCDAxoC0A6PUHFJ7uB2k8Z4jAAxxTVFuB3/sT1bJGHjKVD44NM9QPmuRLLz8
qgvLyLzWoOvK0j4Hho7ayp+zM5SwvEr8hLc735g/vZ1KQHGWQmcnSoYC0rl+YwHrujLzvrxloPHz
p/vUOO/M4Kc9aE5jGgMLCgMTPj2mww8xvjgpEsamXhvHCwvI3PdJpXrQjsdh2smbASXqsAQhNTxA
Kl9fRVfBy5w/zqeXURO0jGRk/OhDXQTUHY4tZxOrV7t4vvyVl95htj+DeJW0RYktCeYdOC1/mwCA
pP3aKrj0LWYzXRRkojXXMB+FlGQXj7TdIf7hHZTiNSyMO8sOwf5MbxTK0T6ue6HZ5t13CVGFxgtV
fNuDrDyB6aWGfmVSLL3QbP47jYzGIQIzw1LF3Ug4koTx+zhIoECzrbFAj+zajq782MK3mde+pHVs
qYgI58jV4GP6x/eZm97SLL6q/pY586IXJ+Od8l28TRSpPU5pt6Rt4Mxz5QoyL3QZdE+HikFrYpe4
EfreDoTXw1Vfmc4mOag3Pe09UMhqDSsvd9x044uPW/d1rc82bw/gVNTOTJh1uAsyUyJ/bcJJXqPz
Qa/P5rSrJ13lCl6/dY7Az3Pn/wGZoM3WHn5hi5rf1EYvql3Hx8Oz7AYEjScBl6ZR3JQkf72ud2aT
eqC6ERyYtFNDur0Q4n3ETTYoSXtzuf1zP3yx982va2UywqC4JBSbG/x+ehf+RF6ydsZcmlOzCQzI
bxSNpHJPbqIeckTgkF70NvnZluXy039dZ8+c+W1ttLy29VVS/I+zK+mRk9eivwjJGDNtoWZ6TE/p
bFAnecFMZgbjX/9OZdXxVxRSryK1Iihs32v73jNEjoTtnDspeQeVBoVKEjaJjll+0HmOHzkuk/Co
oslLyVsPV95B3rhuWd47fZdtW7PI18rDlxcE0yHrM24xEjqtLKrmyg4ci/+SNXnIRveO5CClXv/s
pZdoi7otC+h9mB0gMGUcQEBczt/S0guo+H79+QvzptcOE4eXSYoNMCLGmRH/e8q7jUvWJu3yr7d1
+hDQtwbBhYZFSeoAUeaFHnSLoLQaGNReGaCFVa1ziDwQsp0k8VnU2ypMUV2s17aJpR+vZStbOTxv
G/x4x9mU7L3JYaT6s1rD2i89XZtYWMWPJQq0ViScn6x9qSgU1Ztvub0iJbQ0LNr5Q3QQGQbC14ng
QAmRlnKs0XxbA2su/XYtU9kCyhWcnkdmKoMhvjEyazN4H4DNrqSqpVWpHTYQzJB+tjIcA5wyzJkV
mtVdApzs9TV/sYGETKLnKtp5vtXMNDIriH6z+idcRmH24UNdmzioJsdDv7IlXT7WMJ1IRCAybbS0
tSMfhBCYVsFb5dmGHPsI+zuWfnSrTLTLA8Z0XlHTpg2ZkJAiGw4yzQQrwRgekGxQ5fb6mF1eT0yn
F3l5kaExiS8hggd9+8TTlQR0eTKYTiyq5yLh4NQ7AJ3x7uhXqIWXczlvVdFA7BamycDZ2PnKVyzN
hxYVeReDpG5XkECFJswuBiPhPROQnZxr6IEUwGWnwZh4+QEAWP/h+sAtfJ+OVkFnejLnojSjrjiY
g9gLlhzq9mdZDk95fbj+joXJ0YEria1Ss6+hu9r2KYE2dnzbKrEmPrK0tLRgH+jgENwn3ag2+qCr
nEPswz4QPYrrv/1vLfe/xxLma7Hu5VabT5AMiFwEBoA9QUv2tZsEUwK/bGqgKHvvZ+25T732xoXh
0nlImeWwmPHejSgglOgKpepnPVJIgt+S7NXqfhHvQaRvpLmXOH919rcel92Vj72cOZlOTyqEhNK7
MOaopn3I2/LVMc0gh250IObkAIGRwDH6o2z5HrpW/5OemjZ8dJ4JT46pae+Gtt2ajfslf2LKdEoT
6wcDtIzGjOIUPcOZicc8rY4upMCuf+7CQOtUppFIuEzlwo64SdC5tQ4QGH352qPPA/zpAl/6pLd5
7EIYpW7DTGaBW69pPi/N0TkQPj16qmvJm7I3owLtgMxLQ6O9scc8UPka6uNvKfTCmtfpMT2cPmow
b8soY5a85W2X73tlw4S6j+HJAy+dcK5b49Cif1AFTWtWB4Ph8AcDV3YwJ0dukhZWkzA3aHlYZLDH
gIamB2XOefrjKzvdKNdP0Svk5El4JnlV0Hf46ZgGzIymqk++t42vIipT/g4EgP2YwugFfMWGTjdw
TXV2ECc17hLTNeBbFKe3delkz3HmzLDcFR7am1+bQS3u/TJV1ZzNgGP6DRxQ08hP2P+uP/qyajcW
trbD98xFuWAo66iomvE3+NPGLoHn1EESt/sFQx37Ts6FLcI5rfgDbG6Bi0O9KX5Am2naT90Alfjr
v2Qheepaz+bIugyiTVj9XQUVLit/LXvnyTOttYL10gu07FyQwWOiBUQeqs+gKshQCBX2xrfrP39h
89LZPr0NpmFLZ7iLC8O67fKawQMPTocP1WiPLwVrC8jJDHDi/trrztv2p8gzyrnITKgKRnHRDzvU
R4+dgEewdOQDNA/v2NSsnI4vd0SYTglK5t6ffNjrRflgAQmbwIzvzi5yugEzqOOh1dnQSWTw0gF7
F0ZexB5XuZYL2UVH4cZt5lQKnJiI8Q5ewWiU04qkgTlXv2S3Jl+49BJtIIusaowpb4Hsit8GiEtm
xSMDWLb7UteaMp3tpHIXpldoLUfYt19Tg87Yv3xFQGozbPdroaPrR8MPSxRdltfRzOfXNJnGkxp5
Flo8WWNTLGxPOusJMnlWk0tGI8Oy70D1+d3Lca3tvjADrvXvUo5tvyF5Wk5R01W/Stg9B5UYTXhB
0e8TqR+vx8vSB2jBn/MWvTaXn8EDyT04/zsFB4frj16KEC07m4Mypthy5mgQyW4AGFo47g2fZTik
qKJMaQjBmsBy1oZrIY25WsJW1RhX3MrgUi+qG0vMD71gP5O4WDvpLEyHzlKCuBYRfVJbUZzMPqSc
CFThZVn5W++8zxaqZf3m+sAtXDF0iLcoBC/bVoE7D17BYaTxbQ/XeN8ft6mdwGhS8h/OVP+8/rKF
z9Jbra4H3B1piYhc52h1zx4ztsSIUZf/kg81ZTpOcZJdDT1Y3PRrKJXSrtyL8cUfj6XbrNz0F75A
1+YuHafo7BKGv0rdieqWzdU3PjgHM7ZW5mMhRnSyF4H1JVzPoVvqxG+O+1BNa/XghYnWqeAzqeDs
ySoazdW0K2bjJ7yEYNw3eTc9fKgtVf9wjHxlnpc+4hw2nzZGtKtY5wycRUOqblmDK7gpu8P1NfS3
8XjhMKozw2FfVtOMpyjSKdo8NVR6D5aVew9Z78mXCWjnDVjv7Z+kru1N6vgi6GUzBH1eGCmaJw6c
uojBzI3bu8l2KsZkV1llvaM59YOClaj5uYM4GJMFG4iaeY/UnuYTnCKnjewbb+/aDfwwk264LSsX
TqCjQ1c2kIXDi04eEuD4kbywoV2UohyM8MubB8vvh3cPEiB3so7RXepFub8+jAsZTAf7mwZrS9M4
2z/7yaGYADsHegbXtq89Xcv0cwkXNCuF8Z4xlY92E5/SxL/Ny/b9a4/Xsn2dN17hmD3aPijo1XUJ
PP73sucrE7E0NFpyL/2xnBIHGMik6fIALrL3lmS/3LgrVzary/BgynTZ96kiE5/qxI6GCQjKtAUD
E0ZJffmG8/x8UwOQ/KxEmW6SPjU2ULKJN7Nh8VCO1NjVdcHDCfjL1+tjeZlMTZmO+yoHOUBTu5bR
YHjjwziX6YEbiRWHcGFL9pnv85fadcf5m2U6abtrE9bbm2LoaRu0RuVvaOoWu6TwMhLyrIeCD7Dz
49EAMOJ373ezCmp4E7/7jPtgWhhw2Nle/+ELSUbHvvhUDlaMGyaU0AbY5zkRzciKftvCCtCRL7Hv
dzbA0U40gREunBTS/BAd/ZLbPWZfC45xhGb51OIYBDUxP8jUJMKBJys/faHvBAz3v7k3Tft+tPho
RX5d3eCmpYKeq9Cbi488zutjNXQ/VVc8iyGHbXfcbjtHHYYKbtFSlYAT+s3T9elZSGeOFkVNkXqz
GLgVlXX1y057WLGVG9pPTthUzc/GdtagaAtb8n/otDjVmV3bt5HhQXasFGnkCv5szGjZAHPwtaOr
zqilgG0R3vuwioIpa0hj497Mih/XR2phIeuE2kRmeVJYuQlKl5UHPJ4eetgBrSSzpYefR+3TVkxp
OvYxbXCj98Zd60TQAl7ZQRYm+C8N69OT0yJleeH1Fizw4LrcVYl8NIqmOUKp19q0dTneQZ3NWclS
CxGp40e9ZJpAGSjRNkM/lJ0xKuOdnFa+ZOHyoOtVVyMYAOb5uOKkMVR9vrmQNxA5gyxEEtTtHOAo
ERDhr8zI0qdoAUrSyucIehYhzQPvaeGsYZ5MuhJ2C9GgY0uLDK4fvlGcB6qCUVV9AIovGFAFE4O7
kngXJl4HlvZiNKYMLIqoRYHOG/qDP3gnw4CJLggN8AxeOegtveZ8kP20vuDT5baA7jWgPuRhPU/h
bInjMEQWRBHr+uN67C0Ml441FW48eJMBCTq/Z0A7J6iqDztb4VRRrckUmGQhBnU2EEUTwXUNbPd1
pspQKuE99lVWHvIGnuAh9NDihzwDHiRgA6k+RO2ZT4mfOLcZ6TB/o12Fkioa9hP+a+A3EORUbBp5
qEBAObDeNNGoG2ixkZKgaTODMg2h5ukGrux8y8rSPdSxPdzUrnA3AqzEQ5orDzAyO/OeTWhUbSEg
6AZZ2cPyLOu/42hCb6d+ANRlZu5epMrZ1AyVfOHH/lZ4PjsOvHceYRVchS6vxH0lJ/euz9BZnWgz
Y67QQQqclpmHzPATtOBitm+d/lyennwFv9oaYJ1azc8QPkv2LnVwNben6QibcOsY4yrtB3yMs7u8
873QsXw/HFRK4YNOLPYrBpooaiFleesoOb8Ky3xkffozBusehszensii21htMjzkDnxwk2GXGODy
jGOanmaSpfCLbhDTvhf7R0vaNdzmk6zbDAB0AYmmLDiwN13IXCveKFln3yDFo04grZbZRlgGPpkT
t//JDfR3zER4zyX1Y7Upx8Q8kKZwtphSyjDsHpxzuZttxp6RgMF4/qFPUBncGl0FdUne5tDCuL6G
FxKKDnTNKxAySeYNOMDZ84GORhzZMm53DrWzL21/li4zZZrl3JBYwBozm8K8QgvSFKsBsvT7tZOC
0WWCZbVbRdJCyWnqky604UUdAmJer5y4F3KJjqO1RgHMZx1XEVjBe1u2Q9gT4wMm4GAEG+MNzHzX
on3hY3S4bO16DQAqEC9mQyOPHO5Rj93MLSB5PPV2fb4XcpYOm/XZ4E5+1Q9RQ415Y6VOufdl2r2r
MptvKXHzldy4gD6GEMW/Gbgfh66oO1ShHNeqb7KiafdVW/PffikrtrU8tAFN2NlNW1cU7BGm5vmf
rGPZWwa5T7qy2SzkTh1cmwnh22CO1FEytVlYNfOuxC69siyWRvL80k9bjOcY/pynsM1RWYv6Qfm7
G3DQR11p40q+Biq6vCIsXUcNnkYp9Mkd7yS93yOFEnf5CiD3SuwvDY/17xc4s6ocQ1kwLZDpaXCy
g8ezlZFfGhz676OFlG7XqaKOBIQOnSyWgTNOc9CcPV9hCPrFKdBOQ66E0+Yww3VB1iLM8u47VC12
lRvfWZW9ux4vlyeA/b34fprldAJpzbJTGE3TAW3FIg1gr0xuRVfIlcbx39C7UJPSIbotRSXeLxWN
JMla4GVyuFAV0ixwoeJufeynRDzEFgzS5BCPh7Gd3ANenzzBSXAKeWXVd57pOXs/99WTTWe4gPit
eZ90tNv44+DtYemYPHvw02sCqzNgsdFN4EaqWRyT3sviwEP/VQTooABC71qrdP+FtKnDa2GECbt4
1L4iTn+PnhOMEwerjQSp8dENa9fhhXWmy8lT7L8JnB6myLR7SFoICfMy38x+EyLtP6aw/ZWa1EKo
6ChnGE21mJahi+xsfJmb8TERauWo+rdwc2n+zwP4aYmJwR+NkijIWsjmzrR6bp4xnfyOU2rAiStX
86EluTVueJlCEb4whx81jtA3hWWU+4wK86buhvYFwiT2Ufa8vIVJn7H1KqeI7LJpSAjf4/ZQe9wM
87ZnH7Zq+M6rE/NXM/R9BBe7dh9nogE83OmHLegUwL7EvnnoRkPtUCzz9mkl5wNr8uzEGK8fPMKz
V1L09M1oWLqLee8dlJ/UWwEZzFeiVHWEvIMbDKVpb9yWTweobosj65vpNk+kOiRew8LOKtJTdqZx
APZk1aE0Ji85eB4ft7bblnAW6uBkFcLzur4rC4+pTV6VQ3b0HS5+c88HHrYHnzkwU/JqStx+r0f8
+Yrw3+mw9H56W4sZbm7cO7WzFXGwPHNnA+OAjZn4+7pJgk6srKnLqcX6T8M5lTJmee3CqkS1J5bG
5sZzBrWpPJqucICWXqFdg+isztWZaY6y+OTXR6FuU7KimLIUEdr218cxaxU8kqMkyQCutgfzZXTn
cuWYcnkSmA5Ad+ZpturcJVHb5NE8kUeaFzCQnb5NbrrvC+/PTOaVaVhKIdpW1ZRNxnvkWxwSShgz
82MGPlHhvRV83l9fUUtv0LaplitPygyoL2Ma7ogcYSZXjttksqvAzr9GfoZQl3YShstakboJZDb6
OAvo8J6n24SvyQgufIIOSCcVRImTso5Pqn2uWR/A7xworlvD/3N9iBZWkw7N7g2DToK3/ok3Wbmp
RhWaHa9XDiN/q3n/DWmmQ7OlVWW0bNNzlVplGWgG4PKMNLFR20jdDUi2yYOc+jQUde7fTLxSwVBX
0I7MUsve1maa74q4AfcyfrWDmOGMB9cG6omA5o0Vxrnjhw034IgzN0IENuS0thQ4ldD24vRUjK29
pQYEKfmYTbfM9uqtjLcjhJXvCj7Zu7pyUoEbtCzBHp3HjQPk5JNJKydI5wYunPOUxi9+NbrvnWGZ
D9Rsh5t8KuTRh2XOm8zi5CYzKrhVVln+pzVGY0O9qgukHLoUCblrbuvJhhwHMrfC4cuQR2GR2d70
dQ1Jh3ym+z7zjHtVxTVZGfAlTJIOVAfEmELQzTFOqAvsSqhcV325jdN5X6R7YtgvbvxmOOkNG547
lBBwQ1jJ3QtnDnLOg5+2UpyV3SSt2vg0keaPq5pNNtQbh4lvGVi0DEok11frUjRouW/ucsgvUYQa
LNG3bWFtchNwB+fFrcTma2/QjuadUCSbC/S+GBkC5amAeB+dn4bcXUnfSyOlZT0jMXHRbIlx8mIC
JAt4xaY4pN7JFM9GuuYtuzROWuJjRt1bU4WvaPynCSXEmM+gnN70PVm5ACylDS3nDdwubT+ZUXz1
KsCoe/shhhbLysPPi+a/WcPS96BeAm2mOlCMnda6LZr810C8A0niNWLj0vO1KchhqsTiskJbIHFv
QDPYiTITgSvIl3KqpXOgcgeeV7ZxbkV67IHb7M1T7tfOFfpeU5ltMRY2qOOt2QauBTEcNPRG5+H6
4r88q5a+2YwjhPxAdZmjwpiP3LX22HtWLluXV6Sl7zOlXTLPaFMVJcNL7/xBnEGw/d0Z1ri2Sz/9
HG6fElBtdo3bDMw9cZd2txVy+VEMkq8cJC4HraWn1RkUAacXbhnBfr0O69KCmod/N2XVbcfJJmnq
tbhaWJp6HoUiZ1z6BubXTHEuh6TvWPBgSK2VyFqahfPofRol6dNWFEUB1QTCNwaOXDEsl5sOGnRW
sfKKpS+w/n0FJLM7Jx+gN22nZDriRD8/FmooQnBVm5US1+UzKvSB/31FXHWmbdt8jqAbuBNpnW0y
4XzICdVHoYpv8K3YgUe+kq+XFpaWSsskJ6LMTREZuQji4Uicla9Ymgsthc5VbBc+QxnLLOkvLlVy
dnubgqyhN3kn65WN+fLPpzo5qIuFFNPosxOZiufWm18a4N6uZ4vLhoaU6nwgXHHsOS4BP+x8eFeW
8Oo9ONCshaWrb9R3irOpB8GiGUB6H/mQhv7k9N/auk72STOT/YTzork1RmKk+wFSgb+7XJoqbP0i
LYKppCRsci/dDWjq39CqS0+GaUyPTU/MV3M0ql3mt/4fHieo18Bvlwa4UPRZAGR6dUd60gaQk5I/
0y6eg7O+4/P1j768vKlOUcrttPGqIsehRtUn2CXKjdfGT03lvXzt+efV8ilC/Z6Oss3SKupoHXaT
/UHmeg81+G/XH3950UGS+N/H836mvEbhK2JxcYRk3SGpqx0nkCFR6UrAXI5O6ms5xksS2g+xROHO
n/mBKesJreU9jzMeGL33RCGll/YQUv7aB2nphpMBbC4jr9Aih9ZJjYtk8b/Gea3W9EiW5lvLNVPM
ZpHGPY0sc+zgO2AVb4lV2KexsenKgF3eXKjOTSqAq03qUmJPqVWIZldYjm9CvnBnDL+I1aY6G0mM
hUqTVJiRdLw7cR5+UtsH1TY3CXDpK6n/r7DFfw9uVCceJfmcW6ChtREsyuUuvaMnFJvCYkNg6hCy
oJ3DbmPcjluyi4PTU7KBN8ybs117/UKq+w/RCMBhWhSAr8mxKV+riVu7oUnMNVuvhdDReUauP9Ue
EL1NlFe/azsJlHUv42LD8sfrK3np52uRb5qJCXgWkFG88ULfc2/c2Tl87dFa1E8ypZnVZxTi7+0T
aAGPDiT3rj96aVS0aM+aFP6nBR5NneFY4vaMa7gNY4+4IgGKVM3K0lqIEZ3iUjezbdaenKFc1UOD
vc/le1qyBLdw4oQ1TaEGbpv5WuNx6aO0oAd7bmjzEmgsR+Fe0Nx3zQ8LLaY6X3EpWHq+dqZgSSZa
IMVbuDDtlDpboH9nFTTt+5Wd+W+H9FIgameLmramiA2LRSRkofc63dp9UL70wYM6tds8bA/0vS8D
9kR25cY4Gu/DW/VW/iTfzhS3jXvEaW1l3hbSp15q9cYqV0kCkA5t/T0D1XDjd+Iptpuv4Qmpe96F
Pu2XqhsKW86OFTWmr+66pM5CD7ZNKxO1EJM6haeYGdw2hwTjaFrHsSk+Kvdr2DTIk/77w6GmXZsi
yVnUwn1g1ySwTICeC+zqrsfl0sBrIY8ljN4UswHkk8beI2MWoNfYwHHN+eLQaIGPs4NlTO4ZfiWT
I+wZbvLYX8kpS79d29NL24DrnRoAtDWrfS9ulReHJlkL7qU51YKbGIkx+bFlwUV8+N0S5yiNePe1
QdfiurEm2x5pZUczoDlF91Z6gKHNa/rES8OiBXVa9kyysqMAvNW3veNuB4LSTp52amXcF0ZG5684
LecpcMEWIB382DQ1DmwlnMavj81CBtc5GFlnnkUSTDeSrj1vCsmjqorvaF5yIPUotFaku8K7W/qM
8y/4lBKmzIHBXQwVARsk5jDtp26TFGzlsLYwCTohw5cgcg5AuUU5fbbnBoJkbdDMX7ufU92erwL4
C/I5bIggQ/vLI+q7w9n3LPbvYrNYo8QubD46EyPx3dY3qwnRZXnq0XFrvgVIM9+YjnLCNmfN9vqE
X74HmDq1LotNyABZk4k2dPPLZaI8qXkWCaj2rdiMfkleSO/A0iFt5/j39Vde/jRTx5smFtqgJizm
Ty0btyKDHLFnz9nG8TnUQ9han/JvHfLC7qoTAYq2JDHnjguPF4lDDytycEvMCcrO3N1JBpJGUDb1
eJplXe/sopl2rpV1B6N2hwPYIvTdS3HPvf7JS4tdy2YO7FpLoPssaA3OPoAL5mC+x5AH+hpMjerA
9KrlIm7O25Qr5a1lfbDMPvZqjVi8lBS0lAa5+BmC1jDkFXa+9+dX7kC9tvF2mffHzX5dH6HLi4Lq
SPMxNgS8Ic5HkMYN7PoY2+WBmnlgemt30IU50GHmBfShUYo4OyKLxA+TDG1ApxYrhdMFagDVgeaQ
CXDnpEdOIFbeh0Ps8m+8h2lpO47GXZ+qvAvggqFulE/EMbVEuyOsqPdqNOrniU5WG/QwrA2TQjXv
10d06XvPI/0pwbo5lFaRQMDlGovbcTK+Qejki48+p91Pj56Zjbp83tKoaNzkVjQjR4GPp1/bGXSy
lhFnNVyQcFmBiOV8GGCHsRviyl65wC1sDTo5KwVZmQ01FvPUfyjjvqlFINcEbJaerYU5TeeYFTbs
JYlsd2IGNe+M6k3erk/oUoho55ZCCNSFCoRI2zcBJzfZVMLiqgiM4msAS+z0/86rdB3Y8BYGi4rM
g7o2hEBkxt5NWJ6tnHcv7zYAZ//7gpJXGWxY/HNDqoEgc9m9G6zY2DzDVmp0QW5xG69MV/a2henQ
rahwn6ZUxHhb5gNLgIb2tuWgKPpGstLnWZgRXdDHNZ0qc2uM1zTl2QYq/1tq1V1gFvLRl/kau3Tp
M7RAhmVpBqUOh0XsfNirMu+RifHGmueVr1h6/vnvn6K5pmM3dRa+AmeBIIWiv5NVMJ9bkzpeyEM6
B0420gB0pBcRhMjeurl/Fr211k9a6KQDPfrvbwdsfxrsGklO2uN2bkwUArL41eFAhnkeC+F4tUtz
6QSV13xMc3ZHUvmjyOIvHvZ1dgvwjq5lA7UfgfBJvxNIQ5wMxrytKdi8EjJLa0yLetu1GkO2uK1I
33lyi/OWCOZCao9OiPbc6/XUsjRHWuCLoYASscLe6E3poYXt2WCnD9cfvfD7dUaLCdBNqVplRiJh
wZls67khsf7E47RytlrIKbpcunBnG8JdYIAo2j8JlYWNBTeMobyv8ulxZPHNUCcrt+mFSNEZLUQJ
OscDdChyE+kLxXi059BV3Fl5/bW9T2fxy8GDk3g2OpGDM3jpvlh85cFL06AFeZvEYqrsnERTUbhB
6wvxnHjxECqvzXZeXjaH69O9NETnFfYpmZhub/kF7ErgZmQGVn6b4B9lrZyylqZai/a5swn068Ed
VTAQd8ab2C+CWY3gETeBWT0RCMZd/4oFJTKq04p41hVxmqCVPACZto87aHTHVl49TxMhB6vgNt+S
Mi6zYHbhapI2XVFsvLzha2XshR9g6pnFcViaezacF/gYdH5I5n0FCBOUucrQcGAFGXhrOexy7Ju6
FUOHpnmaQcE2yrz5YUzmB2AuV+Ll8qOpzp5xOrTGbB/sobajH1IWH221hjheWs9axirZZJfkTCOu
SLaf2zuSfHObbyxboy8s/HSd1WKMhRzjCc93SR6Wog4aY+XwvBAhOosFno8eSfMCkpMiLUOFTv9O
VjYNgQGrd9eX70Kc6CwWVJUHmcxxH0HJHgZ6DzGtnon50HbW3mhP3ldPJjqJxWwqU4wuFKeEN4WF
Cczj+Nudku31r1hQo6A6P0U2tcRxF7tSvbGe6MkJy1P34v70o/rYbe2HOWTbfFs8pY/eO3nyb83T
cJMdisfih/jh0K2xkguWVsL5758yWimSoUxbGzQQIp5Lt78d5jVZiqVHa/nMsUTsti1Bx4d2j1Yz
vHrNmrLhAm0CJ91/f/ZQDpC5gQN7BNbQGNo5+F4xT/qnMc/m0GEgAIRuBkbh2SXuXrhDvM26yfrO
qdPezw4O42kFiycwuyDEXhUoY6Ze+cNQKGz6eZHKIGcxvJ+c3vrg/TjtupaQ+7JM+nDsm2JvNIkb
2lPibcy0GL50ATJ1/q0p/JqSppujufxtOMNO+cWmM36eJUiur7jLScXUzyoFiGQVJATmSFa3feZv
W1sei/l2ML5/5fmUame5SZJmHOPYjFS7gZwlrqJbmr3D9n3lKLS0nrSkWMMsQTkT2uAmZ/emcHZA
PT9d/+kLj9ZZOBNQISMKYmjbKvi0iWb29lQJtZKwLg881fkjoI5MExdOC2Y1eW1j98Bn6O71mXys
S/vH9S+4+A6w5M5//xTH0q5Si9mzPEkxP1o+LM2wtWYuh8bsz+tvuJjZ8Ybz3z+9gZKknsTIplOs
FDllSnV7Dy5326Za1XK+mNnxCi0ZzYqA0auSKcJJ9I+JA91m4o08kb6HQTGU+KCkQ2ECGBidmlfS
8NJXaUmqT3CEq4HsARgFMpDwyH1PzRZM1V6sFOuXJkbLVA3wCB538BVO2rEHZZfuPcwC3U3GrRGm
ic0a2+PiEsbYadGH8xxwrYklTzF3D5MNfSyfrJyul6ZFCzzs4QOHEUOKRP7o2U9G3QBG8c3qetQv
H5J+jc618AV662c0LfCr4ZwQGYpEXW0/M5hJXl+7S48+f9mntaucbEpTm8rTPPU3TkVOPK0erz/6
XNz5TyHe9HVNlr4HOHjwXOsEpBeY5nFaj1uj7WABSCy+9+vO2hrYqU7ILuLPX8zY196rzXdepkjn
2DJOiZpf4OdTB4LWW7/zSVAADgdVwXeS+VZQNWSt4nSxUo5P1dYBcBaY87kj0M0ZwVSaJhGoOCdB
RiEfXPiDu2tLd223WpgyvWRugUZr5RjZU1/w+ymBsVzirxzc//qHXJgzvVg+SMEKTvEhAPm5fFsM
2+EFRf8NAxs/SH57aVDfVQ/yrtgm9+rh+nwt5AG9hK5kXCoSyzYis3VMZ9e8ZZYltz7knDYJbY39
9dcsDZu2D9C0Zl0LyV0I7trkKCGy8GLkkGS6/vSlj9D2gFTEZDKIZZ6KzHnP5mw4pAk5jnU270Zz
dlcOKgs5WS+Ro6SmiqHE9JjuvkruG/7QGM/XP2BpeLSosWafdcqDqE3i52+FlT6hmLa5/uilX61F
h5tMhedz1zzNDvx1RuUfGAWf1h6KFYGmhfDTy8sjGFi9PSt1dkAPhvljTEG9i38QFH0t50tSoaav
V5Vz4saxYSYYIJU/ZqA7jum0du1fGHy9oGxNyh0yeVZkhoxGW/6PyC8Jr+FXa6s+p5InzShIBMFp
eTOCCR4Ojeke/YSaK3XkhTyvy11mZu93fQWSWtuD81OPA+WBmhXb5KIptp2bZyJsso8EBSfVAKF5
fVEtzfl5KD9tXNAkbXlOCvM0olEf0jl/znxCg76u7vKxfK4EOGpfe5N2EOKOP2Sjaauo9V6k82cU
atNgndnNR9rJr4WIXvZRZ06cckE0KrJh3ClpQ1cRlK1dy1A9vf4Z9l8+xIXkrld8BKtyV6J8EkE4
B8KHondOvVk1/3N9ezBuVJUCE9qiOY+OZVLme7ht54fOBMIWkjTO/zm7jiU7cSj6RVRJImoLvNy5
bbftDeUwJoMIQhJfP+d51cM0TVUv3a6Ch8LV1b0n6Dz06w4qPvbMO5wNQ3dOgOOPAuo6eJbf71rU
Hr6RilVg6CkfcnbV7ER2F3QGfsducko64p1zzFTUQro9nubE/sepCT9VFPl5CO/u4M6GNCBypzqN
ySjTPRs9dpNnyt6bKsj2o5EybGvtv/DhKrRDzTSEnsrdZ9BLir3mXHiRU3ZgYKo6vWEoSqIf4DXg
IBZtcgCaIj2nIEfDxaWd9lWFIDQ4ZR1lgSb7IA+qPUvm/rkap/qgczkfvNLqdmmAh4csMxD9odT/
DPRnejv6kjxmpa1uRxseU3B7BmyGV3U0QYU7JCPvw6obk6MF99djUFIVkiywQt678x/kJt7BBcAD
9dgUovLW6H6ayhquopAqPSCRmOKiYFOsTUMAtffx4Y5qbiwAg3eapfpZltQLe0mDJ2alYG7KYfbP
Q+qyve5IffLKHvlO7rq7FvW9uKVOucf+bPal680HDc2Rl2527EOhVfG592z/3Hd9vXdKKGNCACnn
odcG9s/R9VRsq148d64ZziZr5aUd3csAFNVu4lN50i2KPmClegcDSH8MHGi6q3LW3/HCp4+uM/g/
begt3ssRzf12atXJa+oqTkgqL35h9C3XNN0b4c94lM9CiNn+6skwxpVre/scCunuoCTuAqUPrxQK
MSeePVi1xU46tay9z+vf6di7J7dvyDN1hk9lVY5HjxTsV5IAyhgBfT59Y8xMEXh2aJmWwBx1YZm6
4KcmZf2nN62IGqPNqez6IQ5ElccK8LCHwpXTcw3107t+rK8SwXr+1ri0/dx17XCXKi+9mXLzxzi6
D5NSF/f+4CcYAJ3dDv7w2esEpENmNmFC2vqiNby8Mwo+jDVxEdq6/eK7PSSBO4wwgLH1KcETT4lw
YE1egY0ViWkoYxF4+iUplDobOycHCi5ezGAkHhFwY/ceeE9hK4Y5rLy2Pwg22z8ZfFNu+ryFe/po
6l8WtARO3GjAbdKsP9jI9nc5JclhsvP6vsP+8aLWmsVN71ZNFNg2PrKGfBZWtIh5F/jnpGcMbu1D
ti+kLx94SUk4OymPLUHVnjp1dnSzJojgXJuGHMQIgEhZpLkWUak0ipA93KXCRPDgKxyFUaPrOv0o
3TGLBQyyYld73dHTlMhd53IVtWKcd26FCwEMxKV/GSwrj3pNrgLtQTU/9oFNHsoe1d46aMVZ96M5
1PbgXLq8+CexG+ccuEUSp3Zfx5Cuzo8e5SwIM37lmfS+aE9uN0936IIUdZRoyr/WJHfDjPlOGdE6
QfuwnXhw1KJsvlMQYPKwwPw8QMfRbuJBMnQ1AAul94Fug7vK4el3eCp80XXd+4gdkI7Hs5J5B48P
vq87M9zMcK2E4QteAml7cI5FIvdeXqMU16AE0XTKOOHA2vlhzrAKs8qbY9KlwUXxTu6gE9rHXEBv
0ga/7Q6aVOOdTki/L8Gwuc1oZV9G6ndfsKqLL4lN7M9YO+rJkwlEZYg1DG7IFTA8IcQsXHRMuDkA
vWE9ARkvvnpsIpEFrEVUJ1LcMA3hjBjaxUl0paf6J+hTuX0kAtsPIWXgIZCaDFJoyuJXEjX2Zs0y
9qmv8jmCOSPfWdWsvw+qZ7GX4TSwcp6kYVfmPIPuLqTP9jqRPBrrnB0rAQlhL6tUNI69OnLYq9+D
7TDGuvLrOxhnVleJtquXF6cGJEqnhlKGdEJiQ45UNZX9UEMsLO7nWe6xg7FMW+wFiLENe8g6jAeF
XDwPq2SgVTgVfDzZJBOfKy+Fihkp59tK5CMKlAUFS6kJ7hhR/EnXerrPZkjVcYmbWyYIvS+zNIXo
Gkt/DcYe963ssrsUEScSIM7EhQcVubKFFUvKCbjVNpkLGIkmZp+nsHsoOZwCY6RfVRcl0CB+4Hoc
n5qyr57JWLpx28DduSva8rbLWf2pKeENBX8u8aksSgh5KqyeUwcBqH2pGNkLu38IQHWOc4fMJ9s4
5LsNHMIxKfw+bo3gd1DobCA4ARK+q7W5DTLD69DLVbnLZ4ccUFXpHhuapmddze0L2jP1DgqZ/mG2
puAwmUDjn9kQZtQ4p9bkw6fWLnF0iTZ5mipjfmZa5gc3Lf1He+xBWdddgX1C0KMirnOUVuedMkh0
3CeyHW5kJeqLg+D9zQYt7FM1it+6YvQE453h9zAp0IG0MwS3ctD6zuHW8GNy4N7SQGMONL502nNn
NjeTmcsMQ6xtsMRUh8O8JG6JAI5VtEPvsocVxeR0sUM96ysshIpn2bXZD9NXZTwjLNyzdCy+jYM3
hgmY9xEjM8NIkuGzC/OdBB01nsQ+FThYkqK/GYHH+iFn+EOFxlAeOW1moQ58TcZG2cvnESYQUVO7
RWwngh10CsNBkbL5LhGt+IdclWdLN/BfAI8u4lJPoC4TmGSlQ5HfZG4hnxC35xuEXjsmyew+1ZVp
bjqEuGNlQTLCNoR1cduN7OxPSLqaInBiOowpCJQQISxQwf86NZa7J3CVPbU1nY5SahR9qchibc/Q
BoTZ4hznVtafC3jP8jAJwPCDt0VaI5y3wck1VRJabi9/5Qy6h8YUzYPhytmo+Kxc9JYt+cEZHTPw
wT+XOcvOqrDbmHWWjOxAbflcrdyzl634fpadh/YoP2Mfnt0ql1GCc6lv211guVsCWitlvWU33g2M
53TTQM5E9vDUGdmNqK2btICMZZ2drKtYc8q2xBnWvug6mK8uMqwaAgRR3NDa0YZufHPyU4AG87I7
JVa9UQNfuV8udZ1T9F/9XApyHi0jwnR0j5kQG835tWcvrkdXTXI/NwU5Q4P4pet9hBARmI170drD
FzXioCWsDmQHARSoG8VGuOYshdwSbF95+rKx5NC6ctqigrBgb32H5MeviQUbJYm1rbBAvHmKlkpA
UP08QK4w7J36BF2RO1IMH5zRRbnG8kjre6rBqLuwETNaq7Cr1Eda1ZTbi4JNN5m2rGqkf0iFm71T
QAPDMOO+TL0/bayalev7ss9e955no1qDLWZBqtSV6QHyvTfIIb61QfM0i/mf92+9K7tr2XX3gc8y
DZv8My5TUQeb2NTl4SRHQJLI/mOvuH7iqw1sC+I7XjXRsw9Cnaa/hlqfe74TvNq9/4KVZbpst3sp
wY8ebEimCqRIg7wZSv9jy3TZaq/VBAuuGvZvafVi4TQa+sdh3mrwrM3x9XteDUyXJ/2M1rB99l04
xiQzjqnC6ss4EeWhGPohFCMqNu+P0dq7FlHI1FWZuSOKUKlKmkvnBgfp1LHXQ3lIQuM2lEXQb5R6
V06HZYedg7kOoVtDz412eOzVuRtVzBMhbs5uqOa02TGlWqS7Ponf/7i1RbzY7MieoN/ruQWOekjS
eNB0DWfdvQDpkYBcX27U4VfqeEtNxzIh+TQ0KcSs0ifZslANJK7nr3Vah9rOd738RqeNkuHKbC27
yjDcUp2glbh04o+tv4zjg1vvFOYq32q5r8TfZWfZTareV4NVX2bSnRqn+8kTGbfS+5AGPK4hi01v
/CQtIBdFz7Nb6ZB07EUqKO+9P99rw3NdB682jtu0Xc4ZCnUFcswQ5nEH35anguY7kMw+Q/95Iwiv
DdL176/eA4sMqXAboOdOzv+0zHrOR30UZbv1HSuB6y9p4tXzmdZd7SlGz5AKak81arZ344RCxPuj
tLIrlkJEUHumnoMM4WzAaxaqjmnx1Vb5rrWcjX23Nj6L7EM03HJ5Q4Kz4cGB18HvpAAhDkysjXx5
bXwW+xoOxIXrBqq94Np5VlN3yKQ4vT84a0tocYQPtGQw8KLID1JobXR/8vRPRdJ4ztDX2cgSVuLg
Uo8IlymUEdgMEV5Y9e1yTseHwE7KSzOZez8Ve9tO550FFaeN2ViZ76VI0aCh7yBxUT03ro5H9Ude
HfryHxDq3th2K9O91MMTXmMpp0Vj1UjUDVCiEOIft/3x/oSs/frFnraZ5UAGhQW4U3RHt6w/o9xS
RdbU3aOi4uzef8nKgloKFJW9I8CudOgZXuJ3lp4/V2n5wU7SXyX+V5sZVagxGNw0OIuOfEkt8gSB
70hu0UJX1itZnN/cDQYRTBW5yMKJqgbip8hrA9xVyantIdFLi2mr2bY2E4tdHRQONRI20BfeHbmw
oCv/M68mGKQnGwt1bR0ttnVapqTLO6eAlZK95/53pu8Kv92Y4rVfv9jY8NDIUZoCgqXKki9tQ8AL
QDG6nlC64RkkSt5fSG9/QrAUJrJIp1mSQtGhELLfwfHksTUuQwlRb3zG2ys1WKoT1aRNB9CX6Vkl
7UmR4bdVBBsghrdHKFiKAKE0JxsB2OJZu86NY4uvsHi9AWj4GW21P+8Pz9urNeDXV7/aC20+zaTV
rL9ACi8aPHQ24Yz2XJf+85AapEtNsUUDWRun6wS9ehPqzFfl9xrMDAPHFLt3v4LbtHGH/Ks5/f+G
IPgq/314X7CqtasWD4cQZFTpuQ1J64w7k/EjbE9PvSIHGJB8yWbzndHm3s/sb4qXD+PsPEKd83Es
6DOn5Pn9Qf3L0n7r5yxiAFwMSyTWuXsup0AePT9xUaMv1MH1LHUXNF16byrIUyVOKy6g20COFgD+
E0lt+cNPR/5kT1rC1sKun502gF2lVQ2flQOZk1DCNQnCrK3z7HRAtowSLpYlUeLeYRO7san4bTtE
naENyCQc53l976OmeAOrKvToRIqaWdpUjzOFn0UrBWa5n9mhKopkjxFUoSVlcpvgNnNBHYTeVnDe
OBW45YSsFnRPZ2nnEeG6iywbDZ85GOszyn7Vt0rA7q5hMz1mmhY7BO45TgucBqKiAex8a6iQo+i/
mxP8Rxk4UJ4ZEBlnLtK7UvPsBcYd/nHydLtXKcljmByTp0KN050EDnIjmq2twEW4hIsZFzZHQdtj
9b1tixNckjeSlLUoswyUFU8A5QechQ8Hy7kp/EdHb1xm/t5a3lpMizipupLCssftLvLsHMRNmUNJ
L3Rv/GMdpbvmyO7LU3IPpmN/h6vabX0vN6LPyjctVZY4bmpAOrDmIoKKil2taggby546O1YGasss
dWVSlmpKWS0QgZKsuZDZ/HRa87US2YfImjRYSimhMeXx0vXZuZ+t4SYrHAuWlo7ZjS1XOxSvCcyR
/QCqDeD0vb/z37x5Ah59DbOvgpypTOcOHupwNHA9tEf5dM/TYt6hb2HHwG0dsr+nUMp4PPb6y/sv
fXMI8dJFDO/szmMqgEuCEvT7UKe/af6hewMevQjaeGxbO4DsXphsfxJ07B9hHFc/eNK0h4/9+OtH
vRoxWCz56FVn7JLxRoXS8u+NPW/MxpuHG379Igw3dKY9MWAQKGsCY6CIVTlAkQw3xVhdSQIB3dij
b24VvGgRWSD+ZYMjSPuLpjSPPaw6tLJrBQ+gQcQfG6dFhBkhdhygOaQuo5t/9k2y7xP9wWFaBBhu
8jFx6QyxvuY3qjEhRK8CC+iq4TZFX/D9n78yQssrlhhhKdhwQi+gm46QwBZDNA11dxrzbquQcV3u
/4uTjC1vVb6VO4Yjo4Taleej3TcVLdpbVXukbWPOvB0gcfqxj1ns8oGgmwnxVAeiR4n/Rfmo+SbO
kJxhJLRFlV+hz7GlFKyLA3esTEsvuSLpiVAIhdeZM72UUL87dFygW6l7dsJFKT3pMgMPyxrqjfvw
2kgudn2St7n0BEB8cOj6U7rTZR7cKqxo9pS3dKNis7I3l5cwlICYYX1OL2AheIe+TcwOPo1ZDBcZ
upv8rH+hgZX98/6ErbGsl5eylPC07XgH47tAuc+uN4ozcqD0KaD5cHYLwKtp730zvM8vfDIECZn0
awCeS+4/VlmLbOn9H7K2DRaBIqjK1CoATr241hQTbkE5AMY2W0TitTFdxIhyHOu+oxO9VPYfC93K
CVaFDFIL0vthJ1vOPytHHFlEi6oYSQlvVQ32X/HAu9I6wWo5Avft4MLarO6rg5NP33SdNBvUhLfH
jC5vcIU3GJR+JL0EiEq7ogmScEq6GlA8KT/4igV3AKlNUHN3mi+BORbN45Q8zOnGXeDtOcEN57/n
29xI15+FpS+T9HZ+qfYa8Cw2tj8GD6AJkOA3VtbbexbI/f++h7pQM69kDlZFc87bOjSDPhDTxL35
+pGlS5eSrh5hBmsXqOExs56RscU18v6h8jYOiBW1IwB8//sBaTk6FgRexEVOOUxlZmmOdu1DKmoE
4qkmlYgIsJwXe2L2jeVLleKIdYs7F1JMKBjA2v0Anw/ngwtikTkoo5w5g8bTxS/HPhy8bmcXaCQA
/fahMxfYrf9+LRiYtYfWZ3kpqimCWfGudYb9wLwvsm7uFABPG8viOnr/PxRR3v/ve0a7qdIG7PKL
O0G/AvLbMThpWfz+klhbc4tQoCbZBq6F+hO0lqHlAD6gGI7wSgxbOPq8/4qV3/+/S0gJHTEIfM2X
AUgYGeB8KLZSkpWdubx5dMyx/CC/CgpIuXMLGo7TZ5y6Oz0EYV5sLOuV4LW8gjid5TWtbQC5Nl2E
IloCL2V7a5WuHGswAfvv7OZ2Vw5OB/VeOqf9WYIslEVZ11splLBzfrGkyffcHn1g2FyA92bHjXnQ
Qi179FHxnN2PXRNwt/nv77Bl50JYMgPyQ3zhkHjv6cHapCusDeF1aby6IRDHKrKiRTYylAwgxiqk
zid33Ggbry2CxUaHlfIMk7QrZkWVAGwKD3aqsg7CqgFkUGoO+QKgOj+2X5aoImVgeyDqzFyCK4RX
DbkNnJhs4cFNIq8wW8p7K3tmiSziOSA37Zh455lPUMeVDqT9ubOxIddmYxG4+qKoxlyBQxDQEnna
t9Fzw6r/WGZNl3aIQwC/MSdAclFItvN4c5CSnWo9bkyAf41Mb4TDpfcXFMqEcUcPnnW+a/2jeplU
kdMjF43gaW92naPMdxdyetV+mGm+z4IayDXmpNllsLUs4aTbe0EI1K+7VzSRZzECiEwtG84JPhq1
9049G+g/WY2MgBRzYktPMo0Kdxhu4XmexWNWtSeItMqjyUtvX6M4d5N1IPpINidfk0HNz34joI1x
LVNNFbKcq4roMSuCAGQChm6RP1zl91AoeWngqxkaDNhxhutvNNeiy6My9+UnEJO6nack+9k2QfE8
CCHOxmrFE+zg5qjTc3aybakBCLOn/pRWrr8DFyS4nfxijpnHrSP1LdcPvbriZ6BS/UiSXIWVVcm9
0m4B7QIQBmD+azWHoc0QUPokE2dRavvHXEo/jatKlfJQ8Gn6CMUWdZVrNvoqCAS6AffVjPNlBn4x
LH3IMeclLOHmsiiiqRseP3TcLGV+e0N76gpXXwYvzyLIwhkwLaeNKvXKcblU+a0zYDqLEQ8vJ4Tl
+rvJfqPae+Tuli3TysZfEsRxQSvaDsqM0Hxhn4NUiweR+Vs2lmsPv/791QxktutTdVVYGsuJ7KoO
vgHCgmHgxwZ+EYeLlg6lg+LDxYWiajgT8jXT+vT+s9n1IW/sen8Rs8DSTUU19DDiyX2UZvJezg9w
LZ6/UCdB6HLFbEVNVwePle27IPUO+kiCojn2Dp/zEEhAN+yAnYTMXmHfDkyDcav65n605iCaaBUc
4cLNbgPYf53gr87inIMxEuZJY20E3ZVTakn8Nh4kbvrKk5dqAAp2ar2XlI43c4Vmn+8LEGayLfv2
lfD+N3C+mmUfhidEgzVxIbCICIE4vyt5AJ6G+hA/DLXKxUbO4MBhddrA+ycFwbiksDjt+wRMU/iw
blWCVj5iiXoNLMFSXPGB/5Edcp0vFeEH3pmNpbr29OvfXw1RK4K80IieUH+F4SnNjh25mdOtJsXK
05f6xRYHUchS2XSBrKZjD3Gvf1Qy2LgNrEQgb3EZTVvWtv2kknMGqKV2IZLr3k0oTzNrK/dY+/mL
jJSzpLHRFiovEuy7fBxjlTwpUh/f38lrT18MvT/DXWYyKjg7OBndHijLO6J+fezZi/jWKpvWbYAq
qCvAqHNtA1+5doyY42/8+LXBX4Q4MN3sxkpteiHKDv25PKdVEpG6OLrq8LFPWMS5tO6TYc4N4r/6
TsVXyzljF2wsnbWhX1wk6ZhnPgIpakt+e0VWqdCvxl2HhvfGC9aGZ3GZHE2XGTSaoADsB/KQjxQU
mGpq9n0qkhDCA/lGxr/yIUvRAWV0gYwHetFT880nv1ygruat9HUlTi9FBzpkVahmIkup8+w7Gk+X
1mFQOEcNEYWZrN2yJ1z7hMU29nAl7nIBljhl8NbqOE1fpO81h7pu4Ez0/lq6lr7eODPdxUaeFW09
MeBihLPlqGd5QRGLhYDZwVqaDcegs75bUm/MyUq1m7qLjT0wWuReQLsLsaj/3eAYBnXTkkW2o3zo
7jN4okd0ysYIpqo7p+LlzpV663RdWXlLTgGDpCYtkWKfiUOSJy9I53PnJ6AwDB05BoXaQtOsZFB/
7WxeHRxT5QNwZFBltFAGDjub/iyNv5HjrCyJv6nPq2djQXt5T2AA6rQUXgY5dPay8prvbJGuVwbp
f4INpgH+2cLNrJ1vy/G3Bb4yMXdl0sfvr7e15y+io92qJLEBaLpAYOq7N9X1nagrawcGWPArB+ty
Y1mvjJPL/nt4U0I7lWvUwypQq3ZVAzrwJDr34lhsq0C+9opFpGyHTipj4Uva9ndeBHHH0jDLtwRa
1sZpESabfGxS0tbIPrr8nEz+C5jL+xTclV0N6vLHRmkpQ4G7W9M4PWgTvZ+Eit5L6Oe3/lZ6trIP
lvoTc+WCA4Mdfi76Cczb7JGb5uf7q+iaRb4RtZbyExL6S5mukSC0mdNFtM/Ysa0biKX7/DFVg/+9
yrIahNBC7Mu26z62+ZbSFJal6diqkZ8rVdyxovuaJ/M9GbrP73/UypQvZSlkOqQNTvX5Ir04qLJH
qxbfVFEAWLix91ZW7FLguIGUUQMrS+iVe/DM0COM0FkPcqg7zlvKKSvfYC+2dwMRLF6l0EgaxHTy
rPaPhPuU8fmBNGrr9F35jKXkKSMW0bMDXxEwG+mhTgYS5ZWGK0edbu3ttc9Y7G3u67kgLEvOUI8P
EwDkJlqEGSqHo9lyjV3JIZaUpbYTRlKgFs4NkDaQyYqJd5PMz9XUoin56f0VtTJSS86SqQaRS4Z3
8Hnc1Q05NWn10KgtytjKJyypSgF8AFroVZsLKQR5ItC7hWpDmT8NtSwj8GG7o1X75cv737KSqCyl
QksSTFAUUyDWieKJBXaUe/AuTwRMTSbQtAvp/hnbcaM+tPZl13Xx6piddVFZcJ2sLhw6SRc/6OZw
kJbZkUwXfZhOzPpclZR+8LL8P1LTWFSl2xbIJxsbFjOU3emJfYao1NP7Y/cXx/NGvFwygGbfqH5s
Bn1JmwJY60b3d5AVMD8DlvYRlPJ+EwAMYpZydbEdmGYkzQCJdW+G2hQrpblJZQL8VNFlOy8VzsZF
aeV8WIpM1o0H8q8d6AtIvzubzed62LLxWlv4i9Mz6RJNWuIEZ3d+8dLprMavqvmYZw9dcoGk5+Px
cO69mEacwErO9yPI+onH7P3707USfZZUIFhhQeTFsiAf2nux1v948xAr/1f30Qi6hK9BPEe2mV3Y
F4t5DyCfAymJygCzyt37H7CyV5dItQFpah/0ublkY94/tgy8CtSyWRNSO7V3wq7q5woG7z/ySkFT
5v13rmzZJYTNpH7q0GGCsmEqPqONVMZ9LQ/DMH71W+BhPVtsFBDWXnRdzq9iAwi4lOcaKbjFb7Ua
ozaFsRV0veXshSP65e9/ztoQLg5S5XczrUdegOcI07uw4Tp5QUugSkNEdXozCVfdJMS2vyEJ/RAb
ntH/wdt8Qoo+ScyltotzVep9NjynevjYYbS0MS/myp5KPsxweOPHSUPjAgQ3gPk27pYrW/7vlfPV
tFhFKdxpQC6LMy4uxYEXUMwQGwF0JVQtYW1TWfFJFx4SZS4fIXxx53X5RlL59/vfiM1LPFuraV9M
LG8w6voe7Jc7HKR3dm4dqHF3wcifIVV2Z9EugwGm5Rx6udUTXQkzS/ZQk6c9g9jZjJ5oa99ZUzue
ZogOxX1us+MAScAt06e1/vUS5OZIf6aFQR4CmV/7kADCduonq4F6TP0lKcv6bkiECpUx7BhYdRO2
dgAvItdzIlOqTS3C1ZG+Lp1XS4QFY9u0MK2+aGJu2i6NeSOwv5J9CQeur62D9zX4cedxLvN9work
hC7OEH1oQy+BcAYSV9SeENTFZEeF/mIT0LoLdZ6Gn7K4HwHyf/89K/vgfxA4qx0n2cCTvR4g6lkU
6AT2OqFhl9cbydHaG9h/h9GGjZIzDyiMO/r7RH43Ci6fltkYprWHLzJv9F0LMUCPAZSKz4B1R8Aq
w/21+ljKsQS1AV5ZDlUKwtyUmAd75CcXHdz3x/3tgE2W8LUR5XyIk/vqMpcMdmnjmJlzKQWNeIlr
L1y9yXfWWNPZYzP05d5/59tHEVlykpyak25OQdGb7SIcyPfCfOHDH6v/5ef/vP+Gt6eDLGFt/sQa
j6RQI4DETX7XWH1UWH4ZQRB8K9l5O7SSJaAtcPOMexxFTtLbXzw7iKAmt9GIXWkIkiWWjSDssLrD
SiWW0PEktY5mu+tR7J/+KX0/Da0cl0do6UGRh0D2SuqePqInP5/dzppudd+96NHTp6FzYWrLEwK4
nQLeksxyVwugdHuV890I+aWjmrgJeQ0a6cbcro38dbxeBytqeD5PWKq1Oz9bOrk4BQACNHU/+PxF
gmH7XjoKhSplL1OIFWXDjhC+h1pRvrEh/paQ/3+wkSX2bRDS9/2rSiDUnqzv9Zj9NlD4f7Js6ocA
6co/rTE1FAuDW+ZAf0XXXXGjYbcVuT3h35ousGA64RO4llflQxJw9j2B10U42Ml0q7yk/9F6gXNC
29JCe27K0F+0wT1vql9O0ha7uYJr+FiCRkWhjfSFyaqM/NGYPwC1ykMZ8OkRinZiB1TIfPImt9x3
WvmR4GN/hGY5iCrU+5l2tDy4TdIeE14EZagNPELMxLI+FD0ezZit5xBYqwc0kc4ZV4+uaslD3Zs5
NHZV/GgnYUp4VAXiFq0mCm9pyfUHZ3ARKnnFVBt4XXtR5JsmNISMVdzpP+9v/LVtubhBTaXpktpq
+4stJMQkRW/Ssy3n/tOHHr/E+yne5HyCKiHYlNOtp/Uvblkf++VLvJ8flH05ZSm7WEE37pPZg75b
n28BFVdM6ckS6eclM6GEBO0FnqOxz6sw62g8iudSkRgso7BQ3Qmo0jOnCBdlNR0hozUYA0DzHKEp
ezCG7HMRHDO320HC+C61ykM5q3uNgw5qjKGbbYAJVmbwf6BBVwBICF3Ts9XAVM5488nqqg+lAGQJ
BOwak2prss1FNUM4wuprlJ/dTm9FDoS4NwJHsAh9Y+IUhcgy/4xUKb+VTtqEictKaDvW05br6kp4
XTrAZ5CC9ZoEtkVleVTzI2R5a/vn+2t75VQO2H8jd86lC6IlHt0NEPtSP8kE6FIFLh/93kBl9f2X
rP3+xeaHmdw4MQ19Wlo0d/5YfeknelCVf3j/8WuLZ7H9fea7qnMaXAXbNjKiT0Ow6V8+9Owlxmvq
oeuLPM9cKGAbGfkhqo0VvzLwS1RXhbZeT1FWRTuWxFVeH6UHfjB/IkMRg7n1Eb4kI0t4F4xr0R1t
cEsGYgZs15ep+NNvwXLo3zDyxtpfYrsQdKHREvTThQHVGwni9UdlUUUjDUd68EiKaeSx48+wYgEC
jMU2fBCP1VSK7yi4Zhc7P80aVN8OMLpTPxbsgbsM4H1pX8tJMMGBPm9ipagiQCLThWItrFhCrxpK
EYIImmuEL14cFBPBN8h2flVZ2fzJlTY7NKPgBNuXM5DFltrj+AzuPa+jqKw48I8NaQ+FTu4mdeQ7
UIiLTZIxfdNMkE0KUa4XO2nZ7nOZOl7MUK0PjSTVzeAW+QXWhMXRdht/1wGX+adM/eLHhPbNAYqz
oBh7psC5XbJDqXv97FPLVZGdJMUn3qUyfzQ0Rd/Nb+t8DqWb1pfJKr1TS/7l7EqWI8W16BcRAUhC
sAVyIj2VXR6qNkSVq5pBDAIECL7+neyVm2eSCEcvuiPDjUDDlXTvGVJ2IEmcPI0dVClzgDijwhn4
3ohTHUJItzoVfVHtZcayo9naVtAPqj9auat8kol2J+pcln5Bu/6gyp4eamXwyieVC6HLMrY9FYxj
3N2ouvSyYGQ1DWti1OeE2N33CfymoFeDO0ZmnDtHg0381fA8dxePanoUyMjvvGpwIYDpqKe6SqFk
nHB315CBmr5E8qXyBy3pQ64s5zvEY9kthc1IYOK9j8IdyHNsz6MM+NRBicyAiefvotQzXEnnWsHt
Lb8F+krs2rEr4a2TV3tVMX7fM4D2yyGmvkR0cv2uA+UX4tF6h9E2bjR1bbJLmj6/4zEXtzrL6r99
0dXZsW5nAX+QtJqaHedOfSw05Awhv2o/QCsbgPoCtIzBp2mX7Cw+kQQlyrINXDPuAgPX+ddmbA28
JzV7H9aaZn1r2B5xdkVd5qkPPMgQpBChhg+tke6biv17BZChhtTPmbjTeLBkM+wsh8mnorLZO5MT
gIlxPEKa3wFxNShxVH5u0wlK3M3okm/Sg4ZdgAyD0fvFPI9P0JHtdmM9+Q6wM2GPWRqCE29Q7LXE
M+j70PTNY6GABDYLQNvzOPsuYjod7Gaq2MlJhyoCPx9SbPOsgi4puyOAMa+zDWGd0MVn38eGOcLv
bnZMBc22mLAbsNudAASqMQupgDHX17bGJcSRIoc2ZSbqazkB8aue3UNB7Gdmsq95uEIw+L+bV0fn
Pk46ZZ1tOeI+hKtB0ra7GNjojY3r86yTuUQeTk1h9zQzWCSTDu6tdGijrCoYDI74eHTjdIuqv7KD
LQGIpZ6cJpnH/KyLPvktbNsofRiq2xsDsfb4Sxrgw/UsMy230ZlVnxsq7J328uokemWH17fIlU5a
AvgMCHrCLpKzqLQOTp0FCY5AtoWq0JeUg8A6vTT84fXTiVSMCUYjUT3YSPQ13m2+de1eOZo4l98/
PHuW0HW0XRFHxITS6SRk/FcbsRkO8DTfOOOvJFv+z8Aq0Rre2y24IpNlhbl23zqZIKYBpQkVhft2
TA6F033xWHGZAh++xwMXBTqxA3x/2JuTgKk25T4FcwhwdB8KzrvrQ74yoTj5byslgNdQLWkuNUBv
juo+FtAv0OrX9aevdJiz+AZSJUg+mbjt22wez72Ven6eDkVYWZBIoFgcMIlVkw+B+nZDMW9tCi++
h/CacwbyW6Sa/qaytPY9q3sf3e4EMuFGn621sThp92DtxaBDo85UjPKF2eMEEkRtnBjP2Y6kqbFx
5FvBrZnOMio6BKnqjmVnxt34QMDZ3rWckwDEZpgP5MWYPcNBwDvXcTUfyjpOdkPbjo/Xx25lZiy9
mipr1FA57+PIrnERH9GTsYd60/WHf46kMZcwSTspaNlq8D/s2K196F8Cymu2f0wvDgYXTeK0mY/2
bZ7Ff683eIkCnxxwl9jJOq36WBPY1BLuyqPljEfIA0KtIbWajVnxaQuQA1nENqJo76UuGKyWFvPP
sWlT7DNAQPieHrbUGj+9aqCNS9sfYsJkNk7lusSG/YnNn6eWz/eg5JSRZSdpENetc4iTtNiYAGsf
tFi8KUCKacNBjtTkr5B9kDJQetwuvD4gny4ifMpiobbAf3VmXpEI5f7ST52OHorMhQi3Ob2Nffo1
SVB3eSvuSAbh/6GHtOJITt5FwpiZtZ/3Yofb5decxtwlrwwalLSqKyC0UqUjlWUPXjls0AHWuml5
I65zVPonA1tOVj0lxnT0rBHwAvk9BXtsYzGuDPTyZnwxOObQ4pFnZVrh1M0w/RjT33ZMXq4P9drz
F4eWlBYtQNGOF1V9rY5lpqcbLuG8Cx7b+HC9iU+DFa61lwXzcWEQx0idGDKOecJEMFXje0PdjY14
7fUXC3uIeWzBxB4Gux5M+ZSTFc91c7nR4m668fprTVx+//D6TVKgPNRASF3pOo2GviHQXxb7WE1b
rlwrkWNpjInbtyG80jQjjyQ/4gEGHmms/uASuKvq+TXTdOOAuvYli2XdYZl1FWm7c+PRh1a31C+I
jOAUtIUU/ryciqG2/9tXphC1zZPJiRwB/x+NTL5G+DACd/J2lQO/nxkM4XiI5rG4Bfh641zx+V6M
Zhd78eyIjE2NsCMMyn1DRutZ68wARZOUzwnYa74yTO8vF3p87SBn3qDot9Gla3N7EQIg4m9lwiYN
XF76MOU/tN5a+CtPXl5WbLiaxAaMIc49NEj9LMu/u3qr0PPp0Q8p38WiN5mmtpup9tzO7Y2e8t0o
zo7so84sdub0ROrn6yt/ZWIv7ywTE0bSsAwull2ZwX1n+J5ekjIJb/+ReXkPfamNYViJxMu7y1zH
swZv86LDkwSifO0L5UsvD5r+S7U3dNkiClDX9XqgMxVquTAMg59YcerHGOKtcMr9ClwFTVxmwodA
gwcbLZlB3s6NXN1ZJfClQk80rGT2fn08VgKAswgAaTJl8Gnp4TDUweCsa3YQZQ+sausCvPb4xerH
6TpW0mvkWeYycEAQlQOHPZh5/NrbL1Y5d3AV0QVzItPtdzCiR+0tmV6gzrFVnlxbFovF3AzjTMcM
fscFVPxkXJ3AhdbBWNm7Ih1rH8nQG22bG6O9MmWXp2zkV92KVxpyi2NHQ9OOU0hBNnNQDR3c2r5U
Soc6w2KlzwbUpErXQRrSE8+DjG+El2zwsldGe2l5Ko3ajV1oYp+dtM2CmuqzbVY4LQq2hepeCYFL
IlKZQAVbjs58noz+xMh46GJr/6W5tGQdxXPadHRC3G4v/lJIogMYQ+c/1x++EvaWhJkByNnalCZI
x4PVh1URv6VEPBJBajhzwVhSuOUGUmythxYL2ix0nWEjB1WrKE80HvaCq6frH7E2vIvFDC8/2MkJ
6Fqagx0QjqOzg8rM4frD13posZTrrk7ghwehg7HOfCv56V50w90n10l81Vobx/O1RhbLGfRo2x4V
I5Gb0oce5d6xE4UPuhysFLHRJQV84K5/zspaXpJmWnjDWnPRxFHOB+TOUR8rmWsGs3SQFsr1BnZl
rZXFWu7nxmytGQuOQqrK8vwRaXHUN/wy/xLHwXKXHBqKW2TF7J5EBhs4ytB2G7IO2Y00z7uDN6X5
1yL5kjXTe1XfuQxGF8pzf7Kyea4N45Zn1kZoXVkVS9YMN9tWSiirg3eJ4okEFo1tXDfWnnz5/cMW
XbXAyEhlAAKhSXVO6GCFjZG0G0//11Pg/xIh6P/Fcgazrh001zXEdCDgwHi2p27hohRS6hMUQTpc
DJKpeRAEViQolsWByxJvn6kSaGZg+XM/J910yOWWwPXajFvEADgLecSlXX0uxQQHjbZ329vRLVVk
ZT05l4BDfnEBLeKBsFIbVtOwI4FPDDwQJja819xSO1ze01snp9VG3FnZ4ZdmSVZdzsBOVfggAl8Q
S/m5hqMa1F24cfaq4q7GHeV6SFiZKeSSXPswU+gMNbshh/0FCNmGsI9jseWkszIoSykhTxXwom7w
5Mk0wxEONB7vIYv3lGVbhlUroX+pIoQjUAEp6bTBLBfgtrRmUsMJyCKoxSR6IwSsjMQSPu1WVTLQ
AcVZyf50FSQmAWNvoHChCLC35k3rbjHcPleXs9wlmJrmpIG69qTOAPJmByPJikOC8vVfeOXukkyS
Mwqrjl85Un4jhKYPseMOh9J29TGuzPwoZrsPvzYnLiP6YU7MvZWNaRG3Z8nzM3xvzmh+d/3RK91J
LkP54dEWqr/gZF+OHCZ7S7T9oze5hmhd8wYR+ZD0ZeGXk/m1k9+SNQ1pcAfIt4JEgk4RMK51YKj4
NjHkt699zCIM6hR4PviLWpGCIrjf5Q0K21K9dyxVh2JwHypYgGbfr7e1tpoWIY7atYaVY2FHXXZy
aLnL4j8811B+2VI3XFtMi9CW9dCZU5fkjoTrpDe0L+kwnq26Z8H1D1h7/uKU4yKNDdWEeop4XR3a
CkbQw4sxxl8b6iVd0NKsa0cRQxtV2ifDung5D5CYBOtk2F9//5VAuWQMZkmc523WzpHjznc0F8dK
bMn8rYztkh/YKKvvmXCB4xLsLEbhD6k8yfQNBP/r777WwOX3D6sudRXSjEx1Z03bYx0Lxwd57pSM
6Y++bLd0VVaOsUsmYOrZANokc3eOOUy6rFfLGMDLghto+nt2q41ZtDYKl98/fAkTMDkrGszSPDdf
Jrt/wtV941TzaTkJSmWL1cyJKlPcoc3IlfI1q41HYLIYFD3rO6yCIJXWuVXQxDPnYgsI9zm5BE0u
FnVcTL0H5Sc7MqbmBL5IFGcAdvcNdF2eMjjW1MKEDYO9N5sBOYQsnJM/1yfEWjcuFvtYGg3OZQTd
qOwHVE8fSUzC64/+HLmOj1osdEAwhHQh73amscwOrj2oCMLWOt+pRpc3RTPmpT+XXi59mNIWbVCQ
vH2y9DydLA3PQ+jO1B4uJtSy9oTROQkmt4b/RKOb9xEaVyWupSks7HNmtQ9lIyEePIohyQ+yn0VQ
QZF6o3K6ErCWXMlMjcyCE7QZQZwbLs4KehVF7/dF/iW6C4QEL3vkh7lcoaJZ6RHbhwlW61nNZfsK
8ER9kxpG+nB9MFYW/pItaTupUXYc45yib9z2zr64JtJvc76xZv7tjE9uAku65KARTYA919FYyxhG
5RnZQ1BCPSB7nx3byqpDs4r7F3ju8hxKeDIHLtBr9wwWwUedMy/s+VQ+Wi21QtNUwMyRYsaFEWTe
tIa8mSOZ9fa1rlicPGyPAYoldHeG7OgdptSj6SEdMXnRbNf7602srKp/r0sfBhQkBF06DljKc9Id
AVxLA3C2tvbPtYcvwpNrIAfnAloH4Rf7FjmtO0g6Hr/23osw5Hm6Ku0O9cEy1c1Pe3DkHeeNs0X1
WZuEi2CTZ6hqiEmX0FOLI1HUB2JZZ2fUR4h/bpzEVvaeJYPS1nnpQmloPCfzbcn3xC4PlXq0aw/Q
vi/By3A+v7T9YXShtjkLlDjVWScUsDLI6T/YZm7vyoENX7uMLcmGEMptYAqQqrNtx/0R3qa2P3SN
t5GEWwloS8MykpqOyw1nOHvqUPMkIH2yIzB1vj6J1p5+mbcfukenRToTm4nz4E5J4Ysp7sKsF/Zd
NpRyI7O0MsxLgmArCC0gPqdwLuVib0z19MJgKNT7jevB9FTAl9RveD/IjW/6vD2+xBfUMilqU8AQ
qlb994LbP+vcawIxez9jq3sAO//9et/9q5zx/2GULxEGs7JJOjmGHUHh4hFWxg3Yj7IIGIlH32Gx
DuGhloQkb+4SZL58h7ODsKYDNqgGkhsstA1tHqYsnffYQbsga/lewu61bzvig+w1BKVd9fuiFcbR
Q3kYsvtJHwLF0OzS3kZW+UKA6EROXg34RkC4yvtiydhchBbGa0CupzyOKMsDuJpZITRob82J/0WN
xw7Kyn2+3oVrZylzEWVqJF88MnfDudWzhsFcKnyjnl+yunlMegdSvXT+IUfvW1mSCHYAtzGOHL5I
rV/X21+b/stTDxyIKyd1vaiVeahc4wLA3o16q3D4efTnS4pmZUP3ws6IOsdJ8Uiy9memwKq+/upr
z16cQ5jjUWJbiDqtSw9kkrfW+DXHE2jiLoImPGxMblSFOhe49VXdU++h4DmBtOdsCSZ/fmznSxIm
tE49kwG3fu50wXdzPr+UJrkHPW6fWvyUeck5gR1QaVQbSdvPdzO+JGaytHGzmubg0rlAugzWzL+7
EM/fQ1Drh2V2and9UD6fT3zpNTA4PRxFDaM793ACsvMgL0Eorq2NwLY25OS/wRpkLgP+KYk6Ny6U
oJQ/b1Vu1x68WO+NPZbK4hl2sIb8kOn00kh5uN4jK8F46RMgpypO2AB6iafyPbPZXS+9eysdbVgv
eHkY9+PGcWhthBdLGfSTjE+2xIxqLxtkFTrJn4w9zs0WlXulgSWD0OgMV/Yy7c82uJZdjitQ/JBY
YEG2T9e76nOmn8WXREJbFIkmfazOxnHYT0F8MHdpUO7IUctwvIWORTgHN+ONvFN3xbH6Zr+K+2Rf
bEyuFZgLX/IMhyRVNfEurfd+XfiJ8MW4M/Su3l+UyaXP/1z/zJU1skRLGhPgD66Ddqh31/QYJmB3
wuuPXpnHS5CkSrgz0864HPaKsKbGLlfii4++NPnhoATVctIMOd56NsyXOL/I1rUbsWmlMMOXIEKP
9X1pO0V8AracHsc8ldIHop3WvgdHwXMJU9/bOtPOCcorFz58O+9tBIM3UFnjYQe8wvCamf38DJjK
Fh9gZdku9ezHClxOI5FDVIOY6yvYylX5fNcQ8dLVqMDnJYs3AsTKZZQvMYii6WMA1Nr4lNMOWKFs
po9ES1v6wBtoHA+r8ltCGvpWseIfpHogoA922TQ/ENwfjlbcKR8dMLwO2q6+zz2kChEIzDSANWTs
x44VP1+fWys71hIxBWHUwSVmpiJXzeOdqvL0oR1TGnBRpDclH5IToaJz/KHR+UNM6RaaamUklmiq
sW9E1k1mH6nSPcF/wd1BcfqUkwKlBDIEs7vlVbTS0JLMiN6cOY/RUMEADZrbQNA7ntm+0/wgabsR
ZdYaufz+YRlNRcqJVZA2GnkNAAPw5QnEeX2qq50mzPQVTTcSQWstXcL4h5aa2CvTWdeQ4QQPbJe5
5Y+07B6Vpx5b2EyG2czUxjet5M7AMvhvUxZ4JjWJ0+Qcx2yYQNpqunQ3snz6p25sGA5PTt7+mekU
qx0E48UD+H3Wr0mn/B72sA12K2dMYZpu5gNgIiOjRw9yifcyKYfTPORD4s+J4YWu29B3aIHN7xBR
E1WYC+yoMHQlGzjHleC5hNNJUD97Kq02gndNfdcVE9u3uTHsri+fte1lCaLrE7eEtgFvIgWdn8p3
3bmHQ6sCZsJwIZ8WdJQYD7kY+gzMEI/vO6IyyFA1VfvP9TdY2b+XONjOYNVkdqyP5iI2n8DfJKHg
rXHntqN5LPtebRzMV/Y3Tv47G7JcWumA62xkM8P47kAFNsDNjPqozRkbsWhlqJZAWJImTg/zzDYC
/jH9xUohAhQe442c29rTF3cyTZwSU6FBIJiZs1d25d2RpNnyFlobhsU5DUoVUFmO4wb+NzI9NMg+
PI0mRAMmW4PpSvTw4/pwr3zFElIJvzjm4MjWRCSBiAzkc0YQKe2NDO3awy+/fwgunAGyVwwqObtQ
8ChjEXLj7/XXtv4VR/0kq7CEUSYytcec4dnnn4b/xnzIEfl/eOgGY8D829vwZ+bvG//27XwOb/f4
5/502p/2t2F4e/v9/hHevf7p0X8/HP4eHv+e/g7+X7W7eTicTv7h9P3kn/7euH6wOxT+7i6Kdrvd
8/GIf/2InoJjdLiLAjwnDM/HAH+zC6LgeL4N9/u38Nvlz4IgfAvDY/h2hPPPxnJZDQyLywdUcUai
R8QdFH7Vz4x59BvEuYBsc+EJ3U+Vc29BvmJn8MLyq7xsgtYkzffrvb02joupTqYkTrPG5PDx5gcn
6QIxZRtTZO1Ut2RRTePM0g4SbqcJsrcAjPuqMI7m8Fs4YFlAqpQaj2M2PDS4JqJxSDg9m8wB6zgP
r3/bShxaQkAJXLngeanayJxMetLGZL1JyyjfjTQW79ebWOm+Jf7TxH0LHkqcn8wugzfbCwNt+/qT
/wXXf7IKlvhPw8ySxm5pG1HHlDBdFT+Fh2xlAIN1sCHN3LL+9pqmydGgog7FIM3vPZ2K73WcOf9o
zocDr2qrCjIIcJkonMY5WNsQTtFs3mWtCHFaHI+jpiBv17m4aUyj/dXC1xL1ormGOYsBrR7bp3yg
Y0B7G5/ogbU6et14mOfSCmrOZr/IuqryUz1m9xDnryFZYVXHeUjBS8CEig91aXh/oe4UB0VOIabp
VJYAHT5RBlRcUrwFaVFxc73KO0yEQs+pB+uuCmabOh1uACng5pyOKOgDK7kDtBp/kTt2f2/HHco2
8DPeOWXi3KHaOXxHeY2EMUwNcaMCGZ7UrHiDJUd173TOEFDtpruum7vRHwwzeS7jHBkKogjkPlvI
w3WqvXEMvgVZXJkYdLGm4c9UWJ1ltnCQQTHO98yC7uZKiC3tzZXnL7G7GeQwbcjytlEOdPBDnCci
yKpmqz62skUt4bvO0JnpiAEEKvhRu4/zPAeuEdF8S3JuJevJlxBeGF1B+AGKmiftNXf9aBx4Upy6
2gMGApLiKLtDByksa/KQtJArtQW4WWW8kSdZ67rF8SQBEII6BZJsyMyAfnnfJS8bSxZ732crdjHm
k2mNtLRlGwlpdIeceNOxzp3mnnNl3w2NWURwg/Z21xtbG6JF4C4JSqOqFmUk7aI9T7C/uhUj9c7U
FNAGaYb2a2g1vkxQp5D4Yl06wEBCmn9rFKyVxYQPZsNGoPv8Q2BFsThJaJ0mOZK5YPY5u7okJHSK
7M5q+Z2jGrn/Wm8tzlzETLnGxYGfJBClw++541CXvqt/X3/6Ci+LLwHKOhOQ8nQaETGvN6kfA9Yz
HqEfWlJ/zrEDwWpVGZmvHaIsXw49I36eJXYDD2EonVSZ2IQrrVz6lg4AiRoHUnVOEeWDW+8NyNv/
1v1ArIA4ut0l81CeZ0t9yRbH4ktAM5tdqTyOOGFW7sUR58ZMyTeDs40L2b/l+E9W1BLIPEzCnCup
+EnXkF4BgUOOwFWkun3FmUnfsCSzT8Sx1aNV6jbzXa3tc1LS6QRquBKglsRjWFbaCGltkBdNQS1K
4Lax8Xqfz1z+fzjoy06bVlRG4Ibz4xzHVpSmw3wrZ9LB0KXz4g24wtqgXiLZh8N2ooukIA4rIp3Z
ZQ0wKi6RhhblyXG4CK0Ux0Q5TluIupX4uERJa3MoWVY4bVRNAiBNq+4OPaQFNqLvymmXLVFj0jWI
CaZMFslUeFEG69HML3TCd6mEY7iR4b/svHSyEJo53R8HKO0M2Jrc2agmfz5ozL78/qEvZVoyaaRt
EsGaxAMuikqYvCOHzbbSyJ+fOpHQ/28D7tg1Y+85SeTo+gD8cB7KjD/TaaDh9Wjz+WyA9fd/G/BG
QdloG3kEz2sGCUXWv6iZZScG+F3n5xMYDJoW+bwRnz+fDmyJL4tHI4shEZlgxg33zAY3wk2+NK/Z
/+HIHGuAbhvPooJm431S9n4cc3MvKs8EAU0H+VzbGxvA2qgsdhmsIGIPtZFFEI4PZPfDLthpBifs
+pCsnGfYEjzWK2+00xmTenbdnZrnZ1UZblRw51aa+T8mDF2zHJ4WIh1/dhd9LjAdQCyJ242Exb+T
6/8DJVuCvmJQA2naai/qKNg38olAXL6lPe4Gf4xZ+sJCXq3+5Y7pDOuRLBrM6lCMlj9X1p1ZwjWd
kIeeDTAdg/FAZu4hJXKbt/Iuncsnqz8O3vyGROhG2FyZUEv8WCGMqhPMykBibv9JMy+AutLGRryy
uJe4MSuluXStAvY9QKVCJ+SmNLuwVM5rI7cEUFZW3xI55tY5b6wGI82NYi/Ei3T7U8OOZvwA7duN
6bTWQ4sQ0hlFPSSKZpE1x2d7HE+Z3LJpWIHrsyXYSw5Im1mtiy5q7cB1qnB0EaZKO5TWj5gIiMZ+
v6BfKy0hC9zvDNqfHei4Xl8na+OzOHpPZuG6yH6KSKS4/7fVDEkEZyz3MtE1QKTVlh7JWgfa/w2R
zRSbrmN3CUR9xofa66MhrfTG4HweSegSGuAZqaKtR0TE57QD+96ZghwN+h1XSXi9m9aaWOxRCXzH
04rlRdThOgFpdv07Gdp34naH68+37H9rGp8FjEU85FZbi47NBJu8le7NvpvulZvIY2XCL8BvurwH
ZJiJ8l26XdMeEfeHUw8h1hfba6Ef5hmkAe2/U+SFAShxhPu28UzsNn0qINvna9u175lhZQEnefyS
VDPEOGF/wW6QgRSntnLic1+Z6QtjBRxi+7Z2b6A7l8Z+a43iVafIigZGCm3NNkG15MzNSu6oJ9Mu
YND6DiRFET3soGhbB1A9NINCANRQCadIfdOxi2+V5N2+aW0SKGS9jy2LC7+xhuQYm7Ag92Apswc7
PoP8TpFOwCJNLNkPFVHHyjFMXEL74ogrHw0TBrVVVBkB5G0npAnqbiqiSlL2ZGsJi2Zj6iCiF7vR
NBL6rh2bn2XZG6/2BJIqbkpKvquJGkeIwjbvHgzDw0RKAJ26Bixk+K/rQDEYgdk0d6FACD5/CFe+
+N6KHT4GTYUSKxInWQrFdzuGbx+7nHLLzKRPdWM0vtvpxO8T1YYTdNdwnMlSv7MZki3oLxHAjaX/
M9LM+tUnvSoh8mxl342ikaE9T3/HuYWUrml37LEfu3HXgdSH1Ax0l/a8BwFOXChDzPOm312bwXEU
TOE4tKWp3mOdDK9erqefbp5aT1VpiUfK6mofWwl/02OvipCbuQjrCWp5ciz0u5NNdu1blYJ8Yj2N
zb3XNBNy9oU57nBh1eCk9aLCnWz07mfReEEBC+zA7EEfCWZtwpoghm9FAJl90wCW2eFhUSfmPxmk
VZ4Z6eqwJVNxsiY9/ios6d5AqXl6AfCx2UHUe/hrQPF8B/LZANFx0YcFRNafCfRiwbxlowuovze+
KGB0zhgX+liQ3pO4xHkT9buWzYGhuwpZ7jQnkdWK5IS+Zwfw+r3HptNItsE9e/RpkZZ+XjvV+6xR
yOk80/hdmL33YHiqxKeCyPiTUiA8u5j2nQ/XBUAnBAx4QkjBZL8gwd8yP5Eu/Q3irBr3nuqs2wnu
4SgKFLnHQzPWlYvkSE7YIQOBNDAEmXof+KrhNLLKfVTxyPA/X2irlYLHLTckLCXbWCq/TKg8UDpl
gVWCzpZycVEbcvI6UC7MMPymiPFQqL3s4L+Q3YjSbp9Kz+U3iSjah9zxnA6LzhHWzoMVWAF4p9G9
lkL1/7AWDua+7gEfAyTavYHdH9vZVlMUfgXxhn2ag8TEOVZdloyQZq6sHzlyhvdqKIejzarxDWqi
3TkvaP8AJdRmLyAD+tBR7EpmhU1Coz7oV+4c7xuPaaRWiHNrDx6JeEOtgA3E2esed3lp1vokHeic
SqswyAmyK9bOsgv5u8aJC1fHengceEVulFGWviXyAZqYzP2BQ1u9zyba3aWQ4sSJyK2R7kxDTw2h
izKt10Nm3IIYKeQ2gQI7CJmJA1WkV0Ha6cELyTB6t7It4hCvzF4H03pqAMD0izgX+8Ij3t5omzLs
yZzfeiJNqqAbSX/XKmnszHzsd0NtTliIuo2hhtqOg68yZC131UWoyWwy5+QKEBwBvKn/McuSvnaJ
nI8uspuj36Hmv8vtSgVOl/PWT6Ew+9y5Tnl0NMRffZ5BeN0WzXyCuEZ5Y3uDfeCsAafBG5uQFTw9
4TI0hg5T9FUXQNlbY8qDDNIoFMp08Kwfk8LdN8qoIpeP/Q2hk/l9YrlxHIXp/CjkWDU+xzECirap
OLi5Vx2ogyrnXl6yzo7pImUsoQMpW6n3pDfsl9mQ/AEFY/qLtrzM99bkCDi+eUP3Q+eW861iVv5g
NF110O4QvyqgsV5jY+JBO+Zg5TgdwieBku08Am0/0EIc3X5K9iox5Q7wVv4geZ3uqTllbw7W/e2g
Yh52Dpc3s1eZsAa2MrARqX2f8rLA7pGq0G7qJFSlA15kY/A7Ww5T63uesL4pkyZHxZV752Yg/GXT
3J6MiubhPPI31QzOL4ULH1LKLTA9viWJeiohsp4HMdVt6MBxxQnxaTQU3Vif8oFO3+aaU4wm6YF5
pf1OVXEWGi4bXkDYLB+bpMy+GZ32DrNHTBpICyx6FIkxHkNZ2XdNl8WPUpTte1lC3MtvaNYdCz41
v6smNW6HsU1Odokrs0NG6KPOdtUei5lyUKekmZwzyus7XtfsJ7VzdrbQfb/LRGSRMYyYSUQbCFTM
OkELp4R6iVnunQI8cuCWk9pXeWwFomtVgClU73EIjv/oeWjpEaer/tv/OLuyJjdxLfyLVCUkEPAK
2G7j3tNJp/NCZelhETsICX79/ZynhBvsqn6amp4pDFqOjs75lgGGAbcJMu3vacOqmxKqu7jED7n1
zvq+eplKJ70XNjxn55Twb3PZqleCTvvLkDROuzNqhhmMJZS1c8a6gVBBw+kXN3c7yB3De64ji/9a
JlO/RDmK0zrKO7dAdZ37h7aU8i5xMr03OnWOcsrZjhLiHCGAnB0c1o3fTEnsPYKk2TGGHMFJyyws
GrD5uq5vo5rCxhBnd/dD4YyMhnGGRDPSOTQxhiY7GAbmGUeL/q6z0eMggCz88vyF7EfD88Mywl5g
dLGfpq7J3lyLZtGgpPs5g01LZKakjZaZ5vczLO4iAp3s01zo11QY9WPkHQ0nt5x+WdMC5fxscGC7
wCv6VffdcGcrxCELEpJA5fIJ/Zta5kUaJlY7fGtYDVRcxioZLI21QGUIin6zX9Vh1ZPmdlyY/6Ar
j2Ij9B206Duo0CRnfHSN9vMQVOieP9meyEPY3407mcniPy6Uc6qmcrrv3by7L2fCw2W0oDdNaJfp
o2ylIyPfeN58X+UDVBed3P5OjOgfPYfLPc1tZwdzS/eYznb5YjvpdCPtZK5vXLs2Tyjk8D3LoIqD
PEsidUKhJ08LFlHLkAIqFbYPRxVkXn4wcBej5nCwFmniq0OTJ8VTLhYJRdOmKJtQd65/17XSfNIC
yCzOLThN9CO5wVUFt7Az2y4abKu3wtTK2RKNjm6/TrYEv1IOLjQx6qnzH+qRIQg6fadCB+L3fiCb
nH5Tla8+A2VthZPfNw/wH7SbqB0ckgZ+nsl25yVWdSjGAZU4VRUU93i2qGoPaUxxdLyK3LQ2wFcq
D3GosmixONqbBCrFTau7A8UHleE05U4djXXZmD1SI+cH6cFgQdfNfmpb2CkEcz2iVTQUrHnMPTjc
TlQ4T2kn/O+m88t3k2R1lOEAzCD9ZS37BenPVzX4cxq0Y96++i61EXNlb4H5JSuIDEKh0XmoPebT
0KG5/loX2vukKIVWkYUmTwptah6lYmC7KZ0yqC4s4qH0XO8OLhS6juZimB5wYllIo7RL76GO7Y87
3RUThqP3934np0evXNp3W51VaqTVWu+jmsT9DIwTeJXwcrzlDAxgzAuXRehpnX6ZbE4P7WK1MV9G
+erTDKIP01JEMvMMArLMYg9MuTMfFloCSJLho4r82bkZbA0hMDdBoIgaQFAfCIeTa+CX0IdviJf6
O5vgSstsuHiHdYZ6DQ4TTg5NX9C91mM1BhIII/RBPfszFFGQaqsYliH0Bked/9UbsTxwIkt7r4pK
fSs7YUJqufzQT2UdGtb1P9MspfVu9GQWqTZZwmQalx/5AlHcAJdOwEfLlvgv/iTdObClrt9yQkQS
zPPE7nrplHejMxefAb6fd5ljsecl5WUs4ReroqWYRFgqDnuKpcjMu5OgscdRz4duo4Fue3bwHUff
g1RaPuCUGg6UNJBsn30hgfd0U+TdxHqC6LM5lMwmXqBmoFhhvK1iNrnDyZ/dcadQWDy4C/KPvAOj
TBk0VG0zu1/0pObH0pP0Mbft6Vj6Oo16lTtRXfXewzmG3qkZmhUGrLnIwFPwtikdNIFLC2oD1igx
XbXLxWFGBgUE7aDcE7WnZudkDnDutlH/5W3FTnNVQ28+beefPVLq2MV6uAE2jO3z0q+fyqxFA8UX
5WkcPH/vDsUUMmLNUbEs4ju0LNynAfe8KqCSTLepn7Rhw1O1M2bEhiQDYGcB5JpGFRYzXaaAy8yO
Tdo0j67dVO99M+F6UUtobVM9dftS8C5MYJ+YQpgxG37YGqZCi9uepcRLXkeQSx0+10Vp3ZLWo12Y
yh6b1E4X88WeqwVuZrn/s1be+cZot/K5cGh97zRV0t3CUci7Yf7SPhkY1tygETQC82MjOSo9+O8c
Ek3LE0WRFal6o9Su7YblxqZTOkfUpGNYd8CK9RbHaSG98XCmi30Bnofgw2T2TlpnDoWi8q62cuTx
aJ5nZGccOr+DBWQ/2VVdwlxgFhaSaIPkIuxkX90mc+oBVJdXFdQoteWFjnCwNUsIc2Hrj6BUnFUS
vTrrjyO2fwgA4XAzFaUDMY8R5mO6LOYYvB155JC0gVJ9Mab3eQI9mwpTDxvTqeiQDRWdjAq/7F5o
QfPI6eb8WbqW+92dZR0KTmmQ44WfBSTsfvW+Mz+PJU1vGsWz09Rn7t54UOD2e2BKeULGfSnrXEUD
y1EUafHnLwtYTjvqluqRACD4NnA7/ZU2VvHiEjIlgevaCf7HRk8QkF6QFCA4o704uCDXRDmvRAu5
eJf8GBmFVqOLdvCIKk5Nd83g51iw4OVYIeFVA58D3yzfpB6ABp2KNj9L4/OTX/AJt5yRchwo+ShG
QF/FuLdYq46oa0IbJ7eQmPiN2BkrqY4Tblx5oHQ6s4D2SMkWTQXMHdCQ6tyS/4DojYsArisYE858
3HU5rvLABoF8lLjWiWOr7zN3mL8OjY2uoXY1jCRU5p5G5S1RisInR5GDAyAki2F4aKF89oj/LB95
4w7trlwK8MykLdrv+cLtUJSQgyK9XcUOk+lOjAPu/44pp1M5z/NN3VfNLmPK+YlCAY/bZuDlvuB9
H/Wl29xWbEx2yVK6UQICyyGpfIG6gxETEJmJ54baYva7laOtUsLRbM/NXD/CrY3tF13Jr5W20lsY
B8ClWqTlF1Hj8t8qqMY3sxx34zS6u0nrOW5x2TSB7dh5NHgW+brozAkT1IciSKXUgcrtsgs6aut3
m5F2bzve5ATEb171vNAYbBHbBA4r0lOnpmpn9zNkfCt3fvUGlOvCrJy7t6Lpx68J6MBugBuOc9eK
sY4opzVOdFRufBxfMVXGuyW6FKgu2QnoX6iRK99vftQV0Q1KNDCDCFw2FrBTG+cd2CQ9GJxihAlN
ZyLcq5sIKEgklekAfQd4IhB1WBxl7msjEdVTJF5GLzVGsWliZbnNp2428k2BfY123wLCY+fCr7oH
xubU8tY51a5kYQHE8huFoNEeKN/+1V7gs5jCoOYWd/z2UeAx30iqrdfFccXN6Et2a5EMNR9hDdwP
iIah3JB6+c6fqOqChbrF47nQcSJzdl5JtkSi4k5tHpqydw7zMGefnJaln2wPyjip7pdj3c3VTYpb
4KEbK7hCNPCA5YblD4luk1BPwjyM0KKCuoWmeyB9ynsOd/IFjXC/gQdQMXzjsy4fzkleZIkEAm6L
T61fg9N6d8Dq0MCZbVwbWxh5MEDio2xEomXxLsetrmQYOBz9FpgoB1I0NFogRP+1dZNy73LU0oK6
o82O5U32yc1wxLQtWj8CXxjiOlPvPLcAqoRA+j2s68Q5LT703SaRiJ2HE2jfa2UhTR48KKa1+o6X
zMl2EsDQz8kokHEZUGoDCAf7Bygs892cgJ1AYEQYukoR+N8o0kSgfGb3WBoNDbu2qj+RAobzga8d
8syMHh586c+hWzD1GSom5CCB3LjtaaX2LcvbA8zZYCJJfduJ01lBqaWRmflWIw0ORT/VgKhnSIWX
KUnvIbZgfwXeaPrVGM//VJuqjSpMbWh6Bc9PgZ0fFAmwUdj+Q1FFGc5SGbTEHp9kDq9T7ODl5Prd
sLdE3t3NmeRHeGjofT05CYxJNQHe3pB7PVsoEU3GcxBiGmRcCvTrIej6uQmZEMvBbrN0R4eBoKZW
+o8jh2Z74OSdjkZh2T9tIXSPlSb8F50XAvq7AnneMNaPzliIu5ISv7jxezfds2EkKEsjY8LW6+/S
LGnKiEI7Icq8oj1OJU+enEnmp8zH2Oy51+KrPFbTGwhG2yzSFSKempwa8laTu2snnR2Ac2vR83Cm
OZL0nDFAMeMb90u+s21/AOcH/dNbAVHBIywzul2B3O1rIUh712kLt4GEJ899OeQvllbqrnUZvZkA
dcPwOgu85/wBpeJkhqchN753FE7aHv0W1mMeqoVBhSB4O/ijBtxM9j9Quh5Db3CzoIVtdjwbJZbQ
VDUE1URtbLBfcKdvDzPQ6J9533aH0WdFrBIxdSHqK80b4nz3UC2TDeThpGDaAlUzuPzY97CnrB5Q
MEpeoYvT3sGvL43SXrLIapMi8kk14egbnUdwPuHJl9TOK7D3uJjXVqEClDuWA3TTyH9sdulOE45/
B7VDvuNQy6FYQcsS/d+hD6ulM0+jU45fmHZGgPax3OdSN3ezTNNDjjLdHoCnMkpam+9B2skDx3HN
feL3331cBj7l7uBGiFOAxhWw8/a8lNxBRMK65R2Q/p2d5q9QtW5fUNWxb9vedkJsq8qOoMhYmL0G
EjJypax55CCm38GoEaVCQRd6QP2h9HbUEPbT7j2FKOm39oMzWaP1CMd6pUIKt/fnzuPJS9Kl04Pp
TP+STFWZHks+d2LPi9H5Wow4tkPuqwW3TQjR/lRyHB5zDqPEkC8obgcG5fMXmmr2olCnpgEIPEXM
cLUle6/N+BffzwE3qVHESIC6CSREsHLD5SdBk2oI2gGVOXshAsXa3BoOxLBk11KkOVFl9zomC4P1
e2cbGmaq8nRALTWEpqvaN09PwydTlqYNqk7W3wuTQm4WW4s/eULqG5DAknv4/5g4QTB8N1kjvzll
a5Am18NnUwP8tENAVm852qU3fpFOAKuI5VrzaqtBuoJajS2bpt6pAU+Y20+V5TK0W+Qb+jE0yGo4
PGETX+l6/5uQ5Kw1zpQ10NHUhByrzB/uimXOkJ6b8tEHSfSZJbp8aoisj5WY5a1wKv8KguW3sPo/
emdrxbN5cqBquqRVXHhWHkG+hYecSxMtrRERnIfKfW8akHoTM8HFjbIm3/ezQwLLMHZQdaf2zHbL
A0QHYGYP3YQimHNYH6W4Gr6o2uruZ6se3hoB3JjJe3Jgg/xPMZ8hOcv4LSw43VNXj8exW4YkxJGD
2kINubDnzi9Qm0tVUf4q3RHFCJknkNoq8gWLYmhAJUsz1OElh5ZNiMTPukP9aq5RmLfGHCWOnPxH
ZJX+J5HzPKbF4O1Jl/R27BapRsFmgnqu6FFCmjTNgLtFR6kZcLE7S8TcTjm370rF3lnDp2dn0h72
WZk8Te0gg75nzZce0sg7P0vEV1ZY1eemMeg22bjcEH+qDhwCoq9T2S731EogdTsQfcia3ngBnQEC
tj24b5kaBVFbTm+4/yVB5zEn8GaWXOlNb6xbev77H8AglaUOok6G9h7AYsfJs7Iob3BWGkqnHfNr
mN7AMu0KHGUDMeisJTNmAq1dHIFlzIEVs0PcHoZfvRnsEH72cid090uPqPUGC3PsUwLrVgw7ijCf
FNQ3P13pAp935L/W8QpmUCwyQaxkZawkptoWSwC5rWMj+xu0unCpc9svvtK7spAHPoiXy7+60Zpf
m3JDOglqmo4p4iTh/Std0KqRDbevjOsGwICuAAbasdARgbZiXPpdcVqm0dl71NcPNjrIaKAV8Cu7
/Bm/8R7/P3j2mk+/CDtNWhSB4hGo7hqWXWdAg+8xERnPnp4baG5GBKcBDHWRmmrHOHcyc35iKnsK
Opvl3TSaJq+FLNQjUIM2alHuR8d4BX8A6YIA+UiamA3JV1Sgq9d5WvQHJ3CFHJi71JmdXOCesmQp
+kWdeKasUlcgYVvLY3V6uB74nXxsUoi0l/D69cIuTa9s8M0pO58jf+zwHjoPDZ3GJvbIKL56ZvKe
KTbBD64myI8bIr5wbjoksrl1oxWYme6EPpOPS2KUF2xGMlyOjw0j+UGYwju6JGs/RNW0167iCrkk
y1zVxC0aASEQ/a/5WPiBI5NP8BKgYTpNxRXsx78H2F4LNIwONFTqrsIA+0mQd0jh2c/LW2ILtbLa
e9O0lGWvUcUcPFkFOMP098WzQEku62sGGFsvv1rYHlpgszATeOA0e6yJHadyucJB33r0almzovQF
TKaa2IxwxpufNX29PCz/Pldsf7WiFe6eWVoOdTwsk/4JaTP72HWl/VQsFsrQGVcqlsCjXCH9bUzC
WqPBcoybsBzIpwWXDjLd2/jH4l/RY9yAOdprfYYRRzhy5r6NdU1kADoOO2mZTd5+rqk4oPeS8yNK
fekcMmT08BjN5+SUoxsDmDY6QwoCysU1XSvvn6cXWoB/72b0Aaqh9ssUdgWchC4K1KMZv5SVOkwu
7Ei9bG8Q9K+E+41JXEtDuCIHWUUUdZzS7kYR6znxWh665fLL8YCMRX/8SpD69wGGDtzfXzXMLYMG
UJvGczJDYC89wCcqqKwfLLuyzrd+YHXok7bWquyTNK6qAkCIejTJa8uMd8iX3D9ZU53p3eWFv7UU
zzvtj3C7NJnboe2fxqwGjeeWQeCprNwr47T18FUkQFE/Z5W2kT85aRZUQ/E5MfrnXJbvl19+Ixys
WSn5bMGBMGtKsFLYgXku3OaTKzOw9ehVQLC8tCQqM5gB48k7UOGWg480+2OjvhaTALIzRR8WByjN
0r29vIAUtz9bnXxoWNYSCf3oyqnQdRob+Y0qMF3o8MEnn3feH6vFJplHhMGTYSUPiFsROFf56BtL
fm3w3BYirQd4F8cudLx81H2LJN3jdvpYy8fLw7KxGtf6B+nU5EthcKh6swkd9nlSS0CAarn89I3g
s+btMwvV+1RNqP+0HCWFTlOpg9Qp2K3OR/k8ordRBF5GpyvZyMYCXfP34dHe4BI2ZfHsmuluSSdc
ItHQ3V/+mq2xWu3cdmhxswWHIO6IBU0dkT/2nMDDurl2P996/fVJLmuvzDuexzV6k3ZXH8CCv3IA
bs3EausaK0fTC6dgrJ0pcGp7D5Y6fE0c9JSsHftYDmyvhVZcF1RoaILkcb8sDJ2A8lxgyxf6IQaM
vdZT8XJBSoctOeTkrP/EYh3KRPZBbqMblDr9xzQh7bWYxiIHg5R2BuECPa+xf/Xc/y6vn39XfVDW
+jtQpFbRVDVx8rjSgG9K+uYNNejQzcnpS+BVlvcKNL9cPl3+tY0ZX4so4M5AuxHmtnFV8C/ARw4R
kDaQutV36AB70eIv7Mou34hSa3sqwmFdM8FqOnbNazYAXs5fmE6CabxGGd5ImP5PVoGySfGC5TFt
1S+3VbcQZg2cyXECntUMHKwRvqDux2hQtlht88ItpFWIFruwUHdAdGl4QYg7IEY+iMNfG8RmFiQ5
LNwDwL4DfnOGLOTzPF1TtNkIUmvpArX42ZKj9nY09duMvLX3H/382tBsBKj/0yUYgaRiCm8uc3qv
pDqWarjiybMxx2s9gnZOHa51R45WAW057vMstqXJQtuFsOCcjc6dmzX5EywEr7mGbSzbtUxB7Ugx
NV5OjrBIyKNu1FXkuVBKZIUxUT9MxZVDaWNG1oR3WJHNoyh83FuzbD6XUnM0T9GIaypZX/mJrXk5
//QfKQiETFWthJ+BGqOrIC3HNIT82Mei7prxDvCZdAmgZ2DRdy9zWU9ROng3Y2FDFoPXV6LV1hes
7kQw3XLHopizGPBAgIOd0LmqLLe1slb7eal9tN1tAaRo20VLjfBb6dDiFpod85306OeKXPO52/qK
1QHe+35iJxwHOEezX6r6l8jmK4fH1qNXBzjg1VYDFkYeZ5I89n4bCWgIXT4pNjbCmgMOvXI1sdnk
8SD6o8jeTS32qTcHYr7mL7pxFq253YoD4NIyZB+c63CUD5bF4PD0KWc/YEEXXf6KjQFaM7onF4dr
C0AL6LEoDbXfi48uoDWX2zPJkKMHjYDExG3ZLzXqB+aNDu5328sfF0FO0qmeL3/FRrD4P2a2B9lx
XyLC2sluXhwIFD0Uo7ly9fxNT/1H6fe3btEfcaLx7GJaQPKIdQlGW0gTG6hDhw6nOrPIL1BAFLhL
uQHKCh6HI60ciKtwfZYsnr8NXqvhXmbJ07nyHujBo/djtVgRuoCvEGlR+6yZwQsB8HjPaEfuZz3K
3eVR2Vqhq+iQe0uKJqxIjphlejJLWz/5IkvftRJoOHcTvxLqNjK0tfbJ7EOOXdmozPRW+ZZXHmAk
jD/RuX+krPguq+Wxgf7HOcBeYZRufdgqYACXA8Zk4yRHR4CG72LdfivIfV5mVzbF1nJaRQ07Bx6V
gqd1BJvtW1XyX0NnTucu7OV52Xj82suqHKZ5hlxicvRh/yRypcMlq2PXq79cfv5G6F47Wklt5cIC
QO7oFvUBxXt42NDxh2vZcd60TjC30wFU6CtjtRFA1uZWVdukibYAGMkJhUaWTz71hl4rP2yN1HkB
/LHzbAlz9NGak+PCvhhw30rwmjt6JWhsvfn5R/94ONgu0u8gXnxc6h6UJoCAiwc+W/n+8ixsvfv5
Z/94fM+sEu7FSxajRcQrswdCOiyEuNI32dgCfLW3RzsdIF6Ek7/tjhOE04FO3+kal1Rsw8vvv9Gy
hLb23x9gKbsXqYUPKIH92dumY89pkXX3HeDEuIil1t6qoPpcUjeHKmmbA5u/AN5ktzy4/AZbI7ja
5mJpUx/IY3IcasYpBKpcDiFWHxBEq7Pmm4/9yGqvg/QJQA2zsRkdzI8sdyDfhfUwXxnFjUW2Nnxy
lSzHrmHJse2doyhpA6+hj965/8/raWK5nykCGd35mABaxr3uytBvvfY5Jflj8S4jb1vrfHSMoqbo
RycoODWCHC6P+W9+/j9O1LUoB3S3cJ1rJY87UCMfk1rym3roARmcOHkYZV3cAy1AwrHpRuBlUeft
MvEOrR0nixBtvNCweTzRqmFHoPrckzQtVDULPxNXDpiNlbcmzROv1hWoVMmxTp+d8oVZt9a1jbv1
6NXGLe1pqWzaJkdmoOsWCgLzj9QpQcGHMIb//fIAb0zf737OH9PX+bquwOBKY21rMIr9JfvpLZn1
+fLTN2LP74Dxx9OB3+OsRq/2OFeDBH68emhLwHCdRL379jVL241PWMuqwGMkK1OGFSgY+Kmp3rV5
e2VPbkzBWlBlbO2xQ2xLYOR0X4OKRrsZS+2awcjG6Kz1UzzSksTVOH2N8c4dI7As/AB+trtKfbk8
/lvvvwrMI6VIfobz+zfNPmnyIoKS2guRAB9d/oGNBIKtAm9BUSCCpTB0WlzQOiMqrOKJeH0RT4p0
XwFOhRygsvE9C1BAu8u/uTFsv+WD/lxUHngW4AuRo22TU9vnT7XuoQagfjBqvV/+iY1xW+PHWMGY
oFCsPlYdibuU/iKMPs1jWl0Zto0lu8aJAZKaGjdz25gMvRe1tXUEwakIL7/8RpK9hiv5qlINRCLq
uEpcOAehoPRNVMrfDSwdo5zZUEbsoOFQ1hT2jllRX1vOW2thdT5WgJSV0sYNulK3E+ihDJqaEvXv
n5JCXxZo/MuftzE3a0GbpkNhxKQoUrudDpYMOM8ODWfrWgnud+T+x4mzFqExDQf/1PDzHaUH5cKo
owcbvQaXEreMHLD6opl5dZTMbvLM+9RC1uaoyLd6P7K17G6bSngP3ohc+vL3bi331QErpem5glde
LNQ0HGzue59HeyncoHZmdEeM5OrK7WyjivAbHfPHxsqErlVFUdp0awgDyfccVl8CDBZnui28Lrr8
OVvTd/77Hz8ChTviSdUgzWmKqIe2BZTigqb+evnpWxvrPIh/PL0b+MLGLKliDlG/OyDmnKh3hnJ/
+elbO2v17nkDdcqcsDq2s7ZuAldazTMRcGngC9HR4vU/QdXoIpaw9pUNc3qlLbwxL2tgHNAR1C7K
QcSuDcN518rHAwwX+ucRzJqDABUtHiCW+rHltsbJWSDXNJ2wRIycKe5gaifBAKGdvM3ElTx6a45W
h1LRAsosoQB/6slS30HhQgf5uGRXGnEb22UtSlmyjkk36ehJVgfqzgedvMP1JHRAmLi8CLZefxXm
2DTKRkwOvOX6dq8Sd68T8ekjj+ZrT6QBtfe+LmEwPWj6BMe0xwJ+F1de+9/jgijx985A8RroQ9/C
a+vPOWI+dQ9aoYyd/rr87v/e13wtfmTlaXOGNtcnA/MA6OsmLgkncuXh/x5zvrZE8rhUvdcTN+5z
/pR4+kF46sqe3nr0ak9jgLVkFWOxIVUR+J3fwaz2GhZlQ9KQrzF1bSt9ODTCBs2USt/JMm/DNGPf
0hb5EsRrveGUdkzdqgygKaggyEMvh2t2n1szzv+ecdnMNGWLsGIDZFzgcP/NL4DOXgyAr2P+oXDB
/dVmhhJ0MqqxoUDbVIAi1a8DmPM+THn5OL5eXllbM7TKMYXFegDFUijsLFIFqSUPTqE/uONWm9mX
UFXRou1OCK/9wSxQPPFKN4kuv/nGnlhD7oQ3QiyjgFkpRB/uaeZBrJrEdHIPH3v8aksbrnpwF8b8
BA2fEAYsEMqWt0UxfShO8zWyTTscXoGlZWK/IW9Nh3Otzf67/Ob/Pkj5GssmHVFJN3M0eueZCF2R
/rdA9wViW92zlzoGphAg/FWaRCQjV1p450H5/7SOr/2PknqBaIyzmHi0RChsBxJlj+lxUW64gNhU
XnM5+90z/9fvnFfxHxnI3FLXBiGS4trg9mKXNO0CWVZfhpAC0A+oqrtQA0JTfZj4CFdyv8PVBfeX
1LTVzWKBTFpqZc7IWAWQMa9Ok1hcTKxX3kxJbb63C10gF06s4wANhSZooEWwswhQe34u8yrgVZ9+
SV0nCyF1Tm/MlPUHrDofBsyC7EZuiUgZSLbbdTbe5EnuHFo3h7RT/XPOfLN3Si995CBb/7Sm8hl2
PS0BxXvx95xAJ0NlKr+BHnob0s6fQcnsiTNHUImCZwyIKTfCBqWr0eVyABeen0B/nKEL1KGh2bIh
KirS76Gyqp5SMy6PteptAfMJi+z4qMc7Qlt+l6Blsru8xjY23xoFwLLea10313E3vPflV5c+QKX+
StTbevYqbCSJ8lJh6/rEbGD8gyEHRYXBCDoL+qnLr6zYjfi9JoIQN5GuANEuzrsfQoG0CkocuJNR
yq752G58xto/dQEdSyYLeDxVsUA0z277e+mAwFxDBu3KSP07d4Uu0d/bAXLxQMqDIBlDtuSUu/ee
ABzA3mXQnoCq1eWZ3voN/vdvJKkguqIOh5ajasbASKkjty7l8yyqJmwmWwXTRNiVBHNr0FYn3rj0
jQNptObUt2A6QJfBn8Qd0cOVj9ma9dVpV8IXU0jK/NjrGZQnSj+9XUDg32Gu5sPcNOWVw2Prd1ZL
WCLFh9kCZ7HqzttbJS+zB226jOS3cGX+0OyzdUIrKgHvNjOgHwpqCJiN2bGA7iwd3YPS3asLrcXL
K+Dfc8L+L7kt1Qxg5QQf1Fa9gzERVrL4jjbclSLp1uPPC+/PmE5aG2B9dEZb3IY9gExgKZpbvy6/
+3kn/P+Bwda5bZ11SG6pqU/UTLFsshuSfiz/gCH43+/daV+eu88ciN/xjaQUPRe5vCWDtqLL7741
MKvd7U1ZlwyQczvxCao47TMKvihOX2lcbT18ta0FcgBRONycrBQ27/KuA6qyJNcEZ/8dNMCR/Hts
5gzsStiZNKfziXTDcG4/o+/d3FpysCOe++Xea3L7GlD337uN+atdXaA7KQ1EBePF178Gxm5ZATsV
fN2bm0CF+fJsbP3IaktzpqAe6pr+BL3cPfjlPjRoy9Pkm5/O6F45lDZW6zqlHbyxG4cJIj9Z499b
cnqpc+tKmWNjvtcUktIbHKdxFZTfMwG3bQhyVeDDOZ8uD87GVQzA/NWEo0RIa2uiJyAwPneCydi2
1SH16C+Iiod9aUG2V+3QHPsBDNbu8o9uzMg6z0VKVqR9DwWFwvmhGYMOgQtliBLqlp8v/8CGaDNb
p7WshEucPSOMo5aSQHwXQrZaNt2L6Hx17xVT/6leiAVgJ+eHzhf0BSxvdm8aRr9Q2Bg/KkPrK62w
f2fYzFsFA+3P/bBUvDuNGaDucJTPhQ7gFQOZleXOSt6VfyXqbI3qKjC4JTh3daOtmE/ACnVS7AQf
Pyezfk1cKJpeHtmtH1nFhxTWvNB3G6x4VJBhCygR/kOhoXbiDqaCZgUZP1YRZWtCSdaVzMtNS09W
8j/Ozqy5bhzL1n+lI99ZDRIECdzo6gfyzEfSkSzJkvOF4REEB3AACQ6//q6TVbfbZvro3FBEZlbZ
sjmAGPfea33eEHWuXU1UfvJYdyWse2lcLaYF+NngTE5cF0Y9pI1CPiXftA4keBdt+fXtxrowKyyl
JV3SVVPfa3poq+YbhCbHmogPb1/690dFb6krcdo87NO6TA4GAn64SaCSG67OauxPYZc8uBU/2tx+
p/aaYOPCuvCXtP+ntT4o6VSZZJqPqX0JgZpCKVrM+cnQeu2GL2+/06V7nPvcT/dguoCPtAvGxRBO
wDyzOIPzqBf8UIOIfPdaZOvCd19KT4aQVUSr0T1k/rwH76WIsLt7EcnM47df40K5m7eUn4BK2ozl
wNqjO45w2UYoTcWZ8fRzmqRzHU/QYaKEte/ho0mRpEG6Pj31yOffgyRS51FYAd01sYYdKvgKHQUs
Rx5FELA2Gudc/xmiJOIEAzdUWQRTkO50KNSxn84Oum8//4Veu1RTDJ52SmY7csjc7LaA2yvN2ytT
1KVLn+fIn77wALNSFhDrHcQU9CeFgveNSTN1Zaa9dPXFUsazzoXPiaqPYyr8fdeHwx33muT+7Wa5
MPMtRT5+WdetIWN3rMbyhk8lzIRDCZ8d94m6yBi+fZMLr7DEdCZWlIPpeH3kRd/dTagfPhsVX1sh
LnX9xXYrn0bX8JHWR5hj7CVPnnTmQdTSX1t1Lw3gxZTajhnSQHYkgGpUcIYsSjhCMK/auDr84bZS
bZy8djd52yNAkxV0D3sTf+ePibMVY/Mt91WykiKHxUpp2wcmavpUwQ3zyox5YR1elhuTvMrZ2SDj
UNX2GMCGEYbTzVM5+g/wJwUaN4Ov+IDd59sf8kJTL0U3iA2GvQmn6ggXuBtYNX0bynpXhfWVQ8CF
zrhU2cAY0MLJ0CNAgpAbqT9O4iOwEDuk+t/5/OcO+tNIdSWyXaEL3AGHwe3noOogxx674ECHwr9W
JXHpJRYbFqv6AkYCgzmWzg2c1R+IewNDxW3YXxtNF/rjUlIjjSqUVwQj7MCmXR88gmAPdgqPaVqu
Qmu3b3/qS6+xGFW9AabQ8aR3UD2kx6R2D3gruJYV9hC208vbN7nUnxZDiyl4KA3JaI6zsfeGwsIU
lmu6zDdvX/7CvLNU2Hi8H7ia++lgLcM2PD+a6hpA5cJHWCps4ESfpsI1CApKlD3k7GtgeBW1jv1e
wvsLZTD8yvRzad1dKmsmJ4BZFxJuR+/P7hU+wYfNuO+37jHB9vFL8OQ/Bid5T25AiNk9Frfps/ry
duNd+DZLpY2Ze8fCc6c6OuUTEmVxztsVV1cCX5e+zPmmPw1E5YVjHlamP8Km6BP4VZ/cq9L5S5de
jPFehFJLihBLG9rTHKgP8MF/X+GxxxZjGyZ5AK6mU30EGKVcp677A17HGwzAfv12o18Ydcz7tV2y
FomjzCmHA+uK4C5L6PyB5Pm00tNMXyDXukbevHSfxeiGwDAEBattkKTKjwKGttlUH+DDvIFv7JXg
waX+sxjbBHbTHpkyfIfWxH5Zfmxp/ZRl3jUTkAvVot5SByNGqBRpr7Gr8O1r4mcHJ/zBhmyjkvmu
KceV47UxNmSHwaRNHKSwdoFfYQiAQ0dqAGmGqFWAo8D98u1Pd6HfLSUz4GWV4yjG+ijz4dAGdJvM
45VecaEpl5oZt0BpZSWww7GBPGlW3hPpwNGSfn77yS9d/vz7Pw1G6cvBN/3cH3WHurTQpc8wM66i
tLzWFS5MlkulDEBuvjcmJUb7dArsDYKqO0GTjZumke9cM5y79BaLsSlb+M0WVVkfJ91/A7/o2ND5
NHXF+5TM8Az/tZVgvJ/Ay9bBPjxrNrRoI3Y1w3QpXOUvhmOFqPnczG1/bLPgK+bFYymcZ0lpG3eg
fzTd9EBl99RqFzrH9pqZyaUGWwxQJsEzqktSHvlcrUMY8U4GwBD/2mbuwnhYylmyTJYlKsSLY60Z
fCtDqKEEbBff1WWXWhY7UjqD6d0DovCiJ2Auwq+evTKQLwQhltIVmeeqMwEWvrwekIEDoUJ9wVJP
4kDM7lcDP5ATGYLhGWVZAjlrb7xy3wu2Oh49T9Y/jUPrsmxO57Y+NjlINe1JdXcBHxA9lpFL3A1M
OO9UXRwqBA26CnCod8by6GL8wyW+K/SAuggAjrII9K26iefCrssU5rBzJLPhSnDqwjxAF0uzCjkt
UhihHQ08eZ5lCNyKZQ79qkvDDnMmkX7WjXlnF1nMB3OCOBjtw/o4D0dfK6TIO5Cy5isf68LgWapg
Gg9Rtel89W58yfwqloi2iatb/PMX/02aiC7mgx6mRp6WWNqwPLPPjg3Jjqky+CE8VHV7c5le+SCX
3mIxBRQeCbyxxLwzeGKtEw23FbVmxTVg7YUpYKlygVlSFxYwrj/OjtnDpHOTU+9K/uDSpRcxFyrb
AC2JkgmBMJPV1Scbqis6gAvj3zv33p+GYa7cMUgLzIu9GoLNMPMV8WDaChf4Gzk7D40NHRQPCQbr
aP7OjeVS+cIAtMkHhQjJGVoVkbn/AZVsEQHZ/D5fCW8pnEjKqdMeBJnHCmSGuqk2BUpmR35IgGJ7
15y81E9QVPcA3ucOxxq+ukKC5bSDJfKVi1+IcyzlE2yueJlTUx4d/edogOVhfQxJQJy1z6HHtvya
Pv9Sv1qs8n1hYWtcCNwHuq+pLfY8oFcCeX91+9+M6qV+wlF0JJ3G6UH4fbfqXZLFIqUACAg3BS4E
Xs5RkpnxNmxCumOiSzbg1fovjWi7bcaHIAJPaYoyA2WCdkvvRwEyMjgCUO0OMI59TJSknwT4eA+T
LrqbnrSwlGtKvfZoCOdx0MUBbcEWf7BjFjciL54RhDX3b3/8S99nMZOYioUZglH9McmLKUplummY
Af5q+BSa4MhyN4Ttsfu+DetSFWBnqspxmssjdpZxm7B1CYBoVq3efpULq9RSE8ChOQCyI+2PBOX+
YXtskKgZfb6SxW1dvc/cAN5Nv04yU+8EPRgjPcAmn7p0U6trZT6Xnn6xiQhRQJ4NrO6PDtSY5KyO
QykGPDQRp7u2sl4YI+5ivyCFn4B0qIZjJuCJ0nDysTPz+n2Nf77nT5Mvaj/degQF8tj2dIqGMQMS
SgHxYAbgWxLfvwX84+ntW/3+NcgywBFC6gNf+rk76nw4cb+6Ma6+soRcuvSihcZQi5GwtDsiC7tT
hm2Czr0yi1y69Pn3f2og2LZkYC823THwnpLqQy6+vt0av98KoIDq1+v6spCDasruOGTAR00gQ1Dp
3gfXKvV/Pz+QZWDDY1VlAL6qDpWfphAzOOFxmkK7Guacx15CURxoAb0I6FxdCSb/JXf9+3QLP/Ff
3ygN8Hllq+XRFEjHRGU9zU9FCZfKeQJWasYgR6kYfLaPLlhUGzdL0juHGAabKqP6deoX6hiCpw35
hU91PJth+ASUrQT6hc7+zuPwW4vhsKfcCKkNuGZl00D2wOQB0YDshrlFEXa/qpzKiQsa2mcHIsjq
QzCm88d3fbG/xT8y4WvG0GdDWMg8gHLrrjmIjRvCeHWls/21dv+mDf+qRPiptwEIkoMQnKfHCtbB
dcxYaaMgcV6GqsqrfSBZLWI/LZzj4MAFWPWsQUk1fOs7TwIqmoJgCtPu1C1XAZAjH92m9CMu6v5V
ooEmYEVM80XUtZzj3MuL+6pznU90khbQGxsgz6XG8Ur3/v2OmrDF+pR3SO+2LhJEgJESsCkr9RRq
CdRcQ4LwiMRm977qH7LMyEAz5jJjXQHvUZ18sw6rUDNqee3gfNBgOpM6cK9UJ16YC5YhJ+vYaoam
MDuItJN15A4wvsrCmn96XwdbLCUwPmhTW8JElhj/S8jr2w7x4Agg4mtWZJeefzFNytBttOYKHsqJ
e9cmYEV39dPbz37hey9DTslg3dH2PNxb14lZGx77bL7LJEIFg762Dbn0+Ispk/AcQ9xzQjx+99g2
fKVVeeXLXnr8xTa0hDqoznjK91wCfqgePcBaKXjIU8aubKh/f8ohy5DTkPdJGZZDuPeYuDVWbhiw
xll9rwIgsmtwNbX3rVLBlWX90vsshl+Fkddqh4T7nI0fPLd+mXy9LXxUWBZgLL/rky8DTr7DGlDu
Qn+fNcm8C9wWlhSdHwNFNq9SY658mQvr5N8iTw0B5qOZ4Z4T5I+8C26YO34A9vVKv710+cW+0G3x
3InQAucOJV7HoDIfwI/EaaoCrvHb2w116R6LcT0G1Onhwsf3Eubch1ZMQL4YkIpg1uZhmnrfTc43
/2nlGAIrwswUfA9Bwsmd7UvqVHsQgN51BCDLUJIkqTvOKqH7cmQPRgHH1ITbRtv1+55+MbRzuFSP
zAiKegJwd0u7Vgn+L1+97+qL0W0DayCC4HTf8i1APaAGgN5nr2ULfn8CIMvgUdOO1gWjFRbcziYZ
5luRfIKCbjsCdejxzdtvcGE808V4TkxinBYja58UybcapTXREIJjHoSo32HaXtnCXZhgl/EjeIfr
tE59umdmeHZZDUgIHz68/QYXWmlpkmLgSy1QxkHhliBW1tR/+t1cxDpj9xDQASyomsf33WgxojvA
RVPqqXAP/En9OhdTt0/qCvR50cqv1ex227IqrtkjXnqrxdB2pg7nsrrke9hJx2OGcL64OYM8QGBX
9PntF7rgAESWoaRMBZPCdhvijhH8ORh6DsHXuQqATexaCYJgTpOYgCe5aWfEOWjvjo99UMErRoWO
fy0dc2H9+tsh1Hhj609deqzrfgdi/GYqg9XgpkcC/lhWCqwux4ReS2Zcutu5h/40m40MeiyQKdMj
NJZ7Aj2LOycR4PQ3GLa3JDEbg9oIELGe3m7iC7dbhtI8birbGKDkRhbwnTP4mNtqQfaAI3cRxeiO
nK70sXgyL9iD9Ntf2SVfSESRZZgN2FuI/x3AWBBbciLmTu1wTI1ni5Xba3kSCNRDCZ8g7glI1bTq
1Mw+eiopr0y7F/wYyF9FED+1s6LcZIzn/n6qx/nJS13oMJJ+oj7SMJB6H/wyH3ZwGqH20NUCcE/e
5HW9Io0L0GuWFWsEwnqAoIPpdQIW4MpjMXzl35yCloG7yqjAFG7K9lRMD8lYzXGX9SMI4OP929/7
0kS3mE4HSzU4CY6/HzjqdKPO6f2NZ73qGqbmryf9zRssI2aaeWpK3S7cc1SjmVmt63T4UAPgNvYK
vr8yLjmP5rnaFqZcDUkaYdu8pvo4dM9ZPceEPDGgLX12yuCTgcz+jpPkSuNeWEqW4bYGahjWyAlb
w2x8aB3wsoOdLiZQql/e1bh/C7WlrbbTwEIc/eQz4IlHIIqvfLcLFflk6aIB5C5RXiv5Htgxjb2m
H6rYGZN+jwIwBe+QsDxMs480oRkRpQwlXdcoQ92qobKRnttuBfQD/fbXe/7n1/H/yO/V/b8+p/nv
/8Kvv1b11CqZdotf/vdTVeKf/zr/nf/5M7/+jf/efq/uPpffzfIP/fJ3cN1/33f1ufv8yy/WulNI
PPff2+nDd9MX3V/XxxOe/+T/7w//4/tfV3ma6u///ONr1evufDWpKv3Hv3+0//bPP7xzDuY/f77+
v394foF//vGUflbFZ41m+tfV/uevfP9sun/+4RL2j4AG3AWt1Qupf96yD9/PPxHhP6jPIEvjFH8I
Fuj4iQbnNcUtyT/8gLqCEFTvUEbPAStT9ecf4WouIUQEIZa+EBOw/8f/e7RfPs7/fqz/gJXKfaV0
Z/A0583e/w7JkAfCC+AVACkAoTT8m5ICLty1mEen2+WZmu4Z3LlvHZbzNC4h16CruqaO3HZM0h7M
SjKyyPctK7e+oo6KZDdxuhraDsVZPzXhv5/z5+f6dek5PxalKH7hrg82H3zbF9sWQOlSq1EnvcvL
PkFxmUrhTgrMsDOuvKlMb+pO17dOmiizbhua32uPDM2VKeHX+RYNz4gHBTVzQxR9Ur48xIeV7UPb
V+NWOiVQ4pJKA4xoUORnUR7B67/9yotV73w/Rj0OUAzDF/bcZUQtF2LydJOGW1Tvmn5tQ/qaeyMI
XoVyyZ+DKocTzmIqAjzFVrFgOZCJXT+2xe7Kg5yPFz/3CTyIHzKMfQ65PCSMi/WgzgEtnzzCtoWE
A9kqC0fv3ieT/JZ0iJSIgvtlTDOZN5Ei8/gnAc7lsaDw9lz3HcAxqLSw0BUGWROqK93CXz5Z4MEu
nKPklgHBGy4dV2Tjo/SZ53brczEkGwRzA3/XZq1OrnyMZf8LA48BagcYFwugA1h+e1doilqUBpWO
BW64lqA7u5uu5t7L3Azshwc786jPuh6Ye8cvkyjpAKy40v9+XZLQHzADBCSEltIVVJAlMcRrhEqA
lrTbCkxlHmWOl61DZJ7AlW1aKm/IoLwr7fvrxv1ftxRwuSAIHAoilvqggaWtB/1gv1WmqD9lQ1Eq
wNSBh4555bMj/oWdLQ4U7fjn233u7++KmQwwaOJxgSlyOd4nVc71PPXtlnYlsZED9+c+zp2gRk8r
EgDzJOrqrm3e//62+LgeZYz4HmZisujnugpnf6Ck3TZ8SHdGtG4ZZTYfoNJr629eUDVxk+f2mt3X
r0mIcyOzMIRnO94S/yuWegQZCNftu6wDa9PvaIzKtPZHWKJHbadMqh6qrzpErK2XXG8AivGC7dtt
7bnk13HE/QBhZTQ4ysjQvwOxVDqlQ5NgxqvsdoKmMgJy/tW1soXIrSK38Od/Qq5kE85VfVan0h1K
zgCVSZNMreTERpRUyiZyA6pX8NenD37bmL3sXLFrxFg85WnuntrJq7dmyL+W4HZiK0fVDqU3w9oL
AOxMEpVEAGV0KydPqxMKyZM2SqeSHZwqqbMV74AxTCcn1ZElNVxyylQ5n2dRzLFtBgzGufnhwb80
GuAxpMGr3xtXTodQWBPJXKpdOebJ0XCHr1BjX76m9ZienS1/NDPYvgjIocwox4iCSz1/zHFi2wQN
S0/FiBcnMr2XlJ16jMe94hISUWPLCqK8Rv8JHdVrNwIAbGTg3eS1bmM9BGcbLkP6KKD2WDV9txNJ
r3kUlo6M+UD4WQrtIS1NRfaI5HfYRJ4iduX11fCKKFK7JphGVwWKXwALwwqwcWar1aPuatkAz+z6
Kp5Dy0CtlSxgoo0H3TVhuqncIcunWGjkiyPrD644gtMBhf3EAZrXUcHzAiovN6/PS3WGkZWtkkyr
OosVkO+wRuhb44t77rTThCw+Ir4dx3N0KFQNwmbG4zCvZdGYNPWnHFesb8C49/IUrsQZd26L0Ema
BmxwqWGmXY6YAOsKOOyXyQyYlguRQ6tS+dN4b0rrBiBfp/jvENaZevAZvFG2MOyU43PhCh5AietX
+UYFIxZ6r+cWuYqAVjZsIxCVO3W+6YT2brjO6OpfK/Lo9iW8pNuB+D86IFnUgxtUwF4mjouLzKiG
/SQnGrgRCrH8nkRuyXhyZAXBJFZI2EUAR55BTFb0Ak8tsxrPC0kZ/tuSTKKTNLkysYM+lK+SkuPx
hB4IHqwRuoFC0CC/V97N2so65nbyAUMPVMbjJEAK9jC6jfU/0aAEBD7xqJlWCjnGXQVJVX/jTy1c
bmqYmvA7v+px6cHJSbUBl7Ntj6ixGM1BE4u+TMqWT7CqN/WnBohU2Df6QOfGFOMNDYXtQrXKU32j
Nek3gQYkNw5HqGNXLk7P0565WfHBLUdarISAV/FNicx/shnAzPZOrmxG5/Ese1MPyu/9bjO1eam/
Ksf9DprTJONOzP4316pR3I45q091wLw+RkAAPS6Yk07AYEaOQTSxiXwFaJTcWFrLVeOb9EcHZzF8
w3pScsUqv2Yx6duZfSgy1ODBeWDiNbwTuA0jomjyWnqV20Wg2x1bv/RsHIyFs26muQWmumHn+Qgp
VfO5l+osX63acNoVhIxPYZACSjwGOI5vWsLm2GlgmbHC8TUL7+GCxVZwAJLyNFYWnjUFbMnULsx6
zGWGwR86zkpYnYNWXPdwpBEoFq/5PLbVWes7jNssEegswHCnQxwwpduoqxmvd0lp/XtKdFOjqqxv
6pUnyPTnXMlZ7/q8QVkxnEGwhNUUXhFRhlBfXPsDQTKOpRNmdNYBCAvjfSW2GgyLZNPnsHY/ynCm
LAbEO5HAlvjeug3LotlWPDRs5Y6qx7ENxEag5vJb3YV6Z4nq9E2J48LGdXiChDxxNoJVGlwGJzjY
sQBluWNu+UMjDY26G5GfPOMPN7MghiMbOKffLIeX6nNVJ4C1oNGSGMgqxyIj7qJ5VNeZXQX/jlMi
CzhgmkyJJO55KsAHVgU+faGqNoKDjAhAYh5AXE999mUa9HksoRB+I+ZyWrt94p/GQchjoVs/Kpna
h7XX3pGMiu1Yo6QGFtTS2dX+2CdxPibhuvRT+txTLwCFzZsfsI6aHfeHbKtt12zs1CTFnoBmuy9r
LiNNZmjcAu0cChyFYhEG1cYWw7A3eTN9UelEN76GqDPjWt5W7vxCXFQnISna9rGiOpQRM/O0nct6
eLQl4orJhHNTnOqEdFtuO2DpQbDeOG6GnZ/BxghSXdO4Nu4cq/eY+3K9zlEMNWKeIv73HgeWyDFB
+BlFhy/EBIBg1nOzTxkK+oDtFnsUw/H17NR5szKt3zmfCyfBFIXQ/NGUbpWu+SQkXCgkFcmdQmrp
UTsNu8/ljCndz+s1twmE750Kg/6IYgmsoAWS2JNoK8RTsky8tmVl0sNcFVLHyOhlOtZCZjcwXaTd
7ciN+DoZ1n+vse1a80QqE5VdyBEiMO4maXS+Z9DYcXzxusHaVUz7snINcPSOHVSkOEujpHLqh6HP
mh3WCPdmovUhEcArRCAVZHdqtB2MkAoVkWrGqmUR3UYbZitZwseyNwUW6kzpR0H9cj2TPjgg7Ui+
UDaIKhIp3j7ClsEBLK9w76nuqu9D7U3ryTaoDPZo6xfrXOnSg5X0kCF+k5ePKh2KzaDq9FbJptt7
fpbHnpcL7CO6IouKytyAyMHJGtMU/x7kCO6bxriYsk1XRO1YmBOUlEOBfoHEbR00MvJsBXaKgjD8
GXhzZyc7gbGRBfl96wmEshLjpx/JQIId02O7Zk0mt8jdvMI4la7S1HwbZuQz4ejPT6TLxpPl3gND
AUBcJXrYjkggrTEBeytSJvMKu51Zr4Ms13eAP8Id1dfFCiJE8hWbQXMzYtOz6glmvDiBS0zUTpae
XN4e0hBoV9eDogF1xzMqQvo64jLkDGhNfO64qW3+0Z8YIGVapNVd6OX5aagGmINVLQoesLMww0bD
lwsqab9ovIhj5w9Ougv2FHWieULlRVejMMXq3m4646wdKFHhdZSf/CR3X3yXuWunGZ+8on4uiuGp
4wGQobYSOspmpI1Nmpi7efKQTx4bemAk+Yjj+4/MinXrym/wpobJaerd9n2Y71pMjGvFp1t4in1m
8iwQACcUoQf5rAaHRSgGwXjl8zPchU88S0qEYAkGZFvfZdr3bhG7VgAYjzvLRHHrBf2TX6t0IxFR
iqvOrqoJZrDuKO3GA4f0R593U4Sd2bqZu3RdOilKB8MsjcLW02vfCcGsCrq9SGuC39dB7GctauFN
MGwy0ZA4tXP20S/5j67nat8WxSeHMQdI7n6lIf6KVdiiA9r0BaYgn0Xje5EShAKvMZhVAG3yR5hZ
fsEUfItZ/R6mFmSVcXhw9aJ3YiXOFCur2Wamxfd0si+qsNmG6WFaYZW/ncE+WKN6JYT/ip2iEnuL
Tcr8jc7nFuEZuW3bto4wD6ndrMavNdwToHAHl6nH/LcSU5ehjjhLInyTGKQY5EvMHK46qAu3ATZB
0TAbeXcWz+xAY5xWoUgey74OYkeJ3VC5d9YhcwTFsYqhTSl3SW8mBMWz/LtQThNhW8kjxDEqTM/+
/Ar3HhZxa8LbEXGLHaIQD+OU1EdMnqg9LZiJ5tKSJ8yJz9kEaE6aSbHh+VSsiLA8B7BcjM+s6SpU
OBVdnDhBEgsfOb8SRUGryS1JPHbhZ1SsstWcwes8r0lUDd4YtRUUGrl3z7TzCPYI8tm8z/DxGzcW
WfIxtdD4YkjADaBiwX04jDtakw2pw2Fna0ytShu6nR24sIKtKaNR1s6eBhRsSljVwt0q36Ng149M
FzzDj29nJRZ9r2nS3ZTOnReJhIhV1SM3ABtfsZ+T+i4Edz2qzIQd7UxQl+QolEefq8QQmdVQKNE5
PMnSPNqJJnfebGcwNVBOANMxfZPNNluPPa03bcA+unU2fbN0aPdOS+iHEKvAB9QTOYc8S90Noin5
xuGjfEpR7fKos3ley8Kjr7bO2q8Kpu1h5JDAj5i08wsykmRrUJkRlb7+Mo1522DpYPJzqYOPJVaW
00hmP3K9EhVzJbfHshjlbWYCHpPZ8zZ9BT2q7KumhFVt00VNK18nFpbnIIIf1+2AMMbkVKsgAIM3
HVKyy13rrKXXvnpDQe806i8/mI7A/Tpttj7kGKuyKrMXMNAdGZnSQwGN55d3CAHpkz4rURqH3uWN
lrHXd8iQk5QgbTVkwxQXPa9QoI19P3EV3H1K9yHpq5VfiP4kOJTpHcl/tDjEBrpdD2mOLQANwwJ+
rx4KswBDbwzQ5C5iAJIGaxzPoU5pqEzjTuZQqaBQTBvEfZRbxb3pvadUmVt/KJsN2KLToesh+uiQ
fI24K1r41MjgbiTCP6KC0jzKwWA5qmdrZOQEUwkSWCW/+KrxV10veBkjdjZCsqS1WcM1L9xnEmHQ
uGLz5EZ8qoIYNa+YoAcrg/OOEuQkkAJR7JZngKmPlfC3hcUZzAL28mfRlDOox1hPkpVoXFiOtg4a
AXFbx3QHhrhks9EN8W5J0SUHOPYP6IiKqgfLhhDbXl956xx2d0+WlGD3JBO1DdwBObZxYxriCMzN
wLZePbJ7p6ZyBSBKvsPusU3jtELNd0Q516ekH+v7nIy+jqeUAfseoFevcZDyR6R8nGbV+9i7bCYb
fByKHHvMrJbmQNqgeZ2s3yCfbGWzEdir0W2BQAWLkV8NSdSdgRsFPBiGs+TRq6OkrQfcjU+bljW2
iEKRhzdTSuRn7tr2s+jH/jCWXKyblCLQ5DVwiwPY9JjYgN+gsCDfY1uHJsjzcq2wTf/RTZkPD3Zh
Ip1Xao+DIM5sE6QGq6Bgs7NvVetmMYZYluFNyLCpHcu/Mz9XB29U5Scu2281nHE+47WQqgn4aGMu
SxG7bbA7d1V0cm7IDmIuFqMjklPnuuy+dLrwRiFo/8qLrMHKjqXnhM1LusfR3L8dcubhSR1nGyKO
/tAyvGeUj4iORrme4VlcTkVXR0FvsGC2pWN2KZRWdDUWSfFRyWzcVN6YfZpJMq6xLo+bRs6wKkXA
x7vPPD7fBoZgnqytfHZLOrZRDwTs65mZdVOigmBls7r/4Ix8+JZPQLThFHnyEdd6aIy2Ox103sra
okULu7VFF/Sf8qrKHqFhnA+8p+w5V+H0REau1wNwNNHQSRUj2DrGNfbYa0O88lFUsL3IUhy4e13O
UUbMGbbKGRviBtGjfM08g2ThXLVwAQV2Zp83gsGZkfBV2pKgXTkz9p1BAoeKCGd+RqNw1rW3wpyV
rupBhFhZS5DpW/Z1sPyD8mqwMXLkcgtnqnFuEfd1MZXRTOE44fuiQIFBoBD/hBgT8cjwcRzGBFMc
ab7USYtDbqOy4OgKOzwwJ+CHEnNINMjss+raGW6plsfwcmwj0yZTuR0bhgO7qNN+DXl1cIL0TkSh
tmkkg077kfI88tQw1q3KubGx6EOn2wpqkm8hyslOSR36hzAkXzrQYcOVh8reDS1LuhYZmTa5NGpn
s6AcjyKY0o1LWw8NMdm1+3+p+5ImO3E23V/EFwiEBFuGM+TJebY3RDptS4hJIIEEv76f01/fRdfi
dnTE3dxFLcp2ufJwQLzvM6bpuzb6ZJdkLdBcdSRZ0p0GG0UgYm32gVK4Cpa7R4cD9977+BhSVCwE
vBh99zhj+HFioSdr7c9t3JcCTvfoAuTWTUVAEWHkE3xbSnemGF0qyj2kw1akKlneZEpOagrrXyaF
fgNoE3ldJa1U3/iCEIJCujENRXecGt84jCEbN/ezCFOX0xCg14kMa4f9nRlrsYqaGkxU1wZh4WbG
SNHuuBPKEZos+9hArY/E69Fm2c0mpr4uEcdmswNIrFYex9CR9Uw9RogH5CyiK8bELe8vu9RLe25i
lf4VVq7uZlx8XexpAqiznlieoXNkn+E4sAPknIk3sL20H26gTdkEyanPEEjkqbmgaepXi4IqhIM2
U7gW5RL3txKY1eYRze2DUjf+0CT8PVDtud3dp9lXdqE7pWiZTMwtZJzOFH6EzcauFM4v0j8gVf4T
hEcHXdDGb5WtBcwVVpZ1hpU4VVnF5fZns9ldHNUX3Prvg+yOq5O3UE83eRAM9aE2IxTRSY8B2j/X
EyTlvAsPdTS/xL1B+UQaoRNPoVSTsMd+xJdGPX0xe3YmqO2oYp0FGII6jhGnZsVeswQb4HrBnN7d
y579GnV6VF51JVKCFFRl6nmaglebLDix2juX9reR0S2QsWz/mOR25q2oC0NQ4GGG3xubRyAtcrkd
0+yABQk0myIRRvWuL7ZwGaCJxxtt6q/WzdRV4Rz3+bTMAjsCBvlQ1JABbdtnkIo0pxPTqLwEPneA
SdK4m0y774ZMOlfAe8OqIV7jpZzWt7yb2Y1KgP9R2+Ro1sUFDXFBI4ixOcccrckHcoJehBbRMapF
9C4MLSiA4bt1T+zzMgbqssbwUTU9zpYhYe2X7nUjUBWCGnkUeKAqruig0g2qVQ5+R25Doz4Abo/b
X9Ii1/htg637e4wbK0oMq0beO4NdI28XQtfLDJR2we6c4YojispsB8J78VsFutkPnI7j8ghnKbdf
yCFQQ5kMO5Twm6ZAK/J1Hr09BrPCBRAJkaitgreL5VMf1mMVYuLW53b1b7NxzwhdeCTp8g4Yvxhn
RU60m9uSOClLvOXwsyfpq9QrQ7Y0Sl7CRelPDD/pQYTuHSNiezAzkMZ15M88CIDZ0XC+6wJzK1eR
PDK3dfFR7HYN8yyZgrzu8ZrLrVj6JxTpqIP3lGTVErnwAxAunrgoc7QgtWTqJPp6vlUJ7c4TTGQz
gBqhngUfrp/vGm2PS4lCjzYDHco6bp8TpEXWOKFodhOFBlbGqBUL+m5UJ3HgYNo0HTCJfDbNdKI9
+7ARMi0uS1tLpGdB0vQWNvUfgM7rfc09v6l1nNCiW8NoOhAhlgG6letuuHEBLDd0n2kILZTHYfjM
ET12ELHVZ+3nBN9RJw6AZ9T9jnzjZz7My7NyU3IwSYTnPJq/t14tZ9YF8gcyhS1YxSBAEcoC6Wdu
dAhoOmwTyDP7TDx02t5M3bwB3p0A6ytrWlZ0CBu4b0QT5y5RCR6EtT8ti2l/gFrej3whtpS7G0pi
urHs1vEHzkd/E2BHOvV4Y+XBJoTC027FbVSvESvWDATDApbsYRACvrYGKX6ZvIYkdHM/lP21FHyH
x/iw9nFyrhN8yzDaubroN87eoHGh79MyqINO66maJQZf0vUYOlCMXkwEICaKOPACHLuhUNHYlGsT
7W2pMpPiBpXuBnYVvMZiBK9KvgC30BykUNB3w5ALtAkNlYKDLxexdtiVVgif67X/4ZGv8zJN/mvy
o62QZps8LVBJYQLaxKt3jSxwiz13g+9u433wz6rrFckzbZNihsriiHzF+LfzvkPLL4e1Buj73b7i
d8MGyK7z2XrThUg4XRoh/hq2Q+83jPorwLsvl+PqbwOzfK8AQJ/qPrhrUUkRUAjz88y2GAbHbJHP
FIf0IQQZUnYWVH2Kyp6iZTaM822MOGwTmJFJ6Yl6F2TaHUBTFVfKJtuxw7v0PhI7f7cQd+QrtGYl
3+QCVAwKuD4FEo9P3Xz6AdjHhrEH0EVGKtK1f3rZk6pJmDxT41633YcnzWb21ATZdozsnv129Th9
RJkOYDUd6uPYJVmBjpcYiARAU615oHCPRP7C55j9CpjwT7x1YSHqoHkDs5Ac5Dri+xhHW6Sygwup
iVi+N8v8nNVo/MMLkP6doymFKwhNZsoktIyjwJ0xHqUlNFz9e7Kv+n5JkKuZ6s4XMhvpEeXzTWk1
ymsdtS2yU9c2J8O8fkrYno7Ilx1RW0ldkSJKF05Vud62ZEb6dje9RCuTxwX13AXMoNecTrXlSE7r
fw5xrx7wbTtk8UzxqzPIJcPvpOvbCiKHFuEIF8X9nCZNNSGUpUJC3JjrccWC3g8omsJrfcfmEUfj
N2sXrMuz7pAFuiaNLVnTzdj/sCiXVEksG2McZXm/0dmXKl7NdwjiKCyCuWb3yDjwwGl0oH/5OOg+
hihDfTgzA3B52aNOMIpmUJpZ9KzXkYoy6zWsS4PyLeCaRKvzsgIyBZ0nqgSFvIe6nUbQb2v90AEf
ruoIs1JCTHDOWobiOJ42zY810ll8CSbhghwdLA3kdR1tD52f2JNu/YYHik9AIXl0B4ke7c9uEuzC
RLAc233kA54kiLeHjYg3vKaCsnHIduxjcK8IU5zewWhszzCwDWWIeI0ckAAUe6NrzyH8pbCgUXVQ
bEmifGqW9BDDClx4dFTjbYro22jDhoyqcDzr2X6r0X+Vx26Ljwl6mQ+QYm4F0ZvLI0eh/WsQCRPV
43huO8xR6Z5g3ajBmA56IS8GF71o4ep7AJZMK65WewD12Zxo5mLoBiWI67AOKjzBvFzm/sOnqvkO
cZc3xTYCIJNOU5ySvC1dsu/nvu7EYzRm44GtrCITei5A0gFgHCD5x0toOQGtYaXHQFRgqwYqumbN
oQm6FPGaav3U87DcsYaGN93ee9jDM4jfsT6VWdC2pybDDod8M+xwggPgQnLME5RQe0H52tyCOZB3
Cc142dXr9mFkOB59yqB8NTIdP/nKMlz7BU1nLSkgDR0/VWIMAdtrH1K9k3usl8lfJTdbDA1LyhQd
TifoLnATsiX9Wsi44che3pXjvBpSiWIHhzvh2NWxxUOXvnYp+kB52v+Ie04O2+b7Y7Ox3yCyhtJh
zct9xnSBTgaKEo0esrBAvtIE0T02mdLjnI7L52IE9kkQw5cuwli8W7xwwO6pVxn7DIxqB9QMDcb9
X6JSn48dlljTJN3ZqBBDR+LdiNWEDAfoP2Ikf8H2jHFnXs5+39VbB5hkLyfSC6yZbDoRW2+P2wIx
Tb5Ju074EMpUVAOgrqCaBfmx67mri7UdhjNsR/qnt6YHjAOhRlNxG96tzbwrjK+9k8UVarvtlx2q
CO8cnjQiP3v0gZ4twm0xJS6ifmj6CXvovGxPCYCfc6iNfdftgg8Z7c7uCG/lDdTodGd5P4koLJnA
kv8XmTSpOGVLmoijSzXBS3ZECM4V0aKFXUd3WeJYXmwq/O/OmQzA09TG0MzCuVmgxhbBCWLZ8Fby
6d8wFNvbKJOmiJeE3JCaXPlqSykaj/Gl5FOgwk8LUVxd2akTX2OLKl4knkQPA+Xhk4z7upotMtsv
G2tFCf/e/pwxt9scyjDvcqIljP1YNKO8R7ctDlgDJj5uHB6W2Czy5HGLfrK5lt8tdbqKwI6jfnz9
klx+b5wAi96EVI8cLXa5iRle3ZFYApyJi8gbFfgbN6cWS1qTTMdocxFyq9rsbaCqHpGSFSc/BqLT
R2l7g0QHqekNzIaQ1HcBNiLZ819xPwCk7UVy8oHasM6vi71zOGFQbiTpcongSD2hlIgdbSdAUsST
hMMIPoEPPiFMB8OEE8XamfqFTNy+xnEbPCI3vTvOiNSz+Tb0dgDJzvezkegy3HHtZN4Gw0IKeYWC
kFUTn8gYrABXEVSOP4A/P+IQPIsOqgDAeF12mVMiEfftyFxQjFofqJ5HA92+8f5hMMIAid9kW7B2
m8XJk3Fo8GRn7kL0sJc1h6Mv6oB6Ark8pg2QkyM6T/oo12B142pvg5jmU2Tad66uU5W4sn3Ya/hp
7vA9InZ8PWFOD0wRphG+NgTbRpiHVhTiQbyzp0gfA9F5pIt6CGWzVd2QrmUt0q6i9X7FuKV+SWGX
hdo/Hciem6lPn/ZMLOIeCFhwMZzMKwDXJH5ZnGiOUd/PGO+bcClQC9m/mloBJuWUygNgSF8ibw9d
oE4LzXO8kbP9AfoAPOiNZRvMDNkOlIJPE8IIwgRWm836t7Xh8YrFJtk20BQTehijuNuOCF9SYMYR
UXNja7CMed9vUWFMl72sK5g1OaH3I58Jjqgy3fFS0zhs0Bhqxhg8+wRSRETjeRwomw8oFU3J87pE
y69gQMEnnGkISsZmyK9DoOVoJndx8zA2mIdMO+5VANYA6iWk4tQIfxgiV2wTKuUwD2hZqR2CLhWB
LPDe7M9Bb/yJZYG31wpsXH1EGjqIb8LoOKkNDhYsTu7QxczlaoynElohPGWdQmkdYAOYl3m3NPdm
hVQgnJr6aFqLz9WG3R3h9qN1SC7sM8TF5Bt3WMNggj5hVEGedNaLsKBIO2IlrAINvC/ZYPEkADUR
8R597mRT1R7Fd2kAYA23/VAgBrG5R5qCxiaKdwlAj5VPFaiUBQgbxvvCsPiZ9b0pB3yWd16z7tCC
GjhANgDNyUi2pz7c5WF38e++YRbYr5XglUZTam/kYcHdGcv0RaWkPvltBX4TQ42ld3uY7PzNfYht
QPcvCew9bxrD7pOKQcmFJF6eI5qCq5ct45gG0ZPaHHfRue0GCy+oimBcEEfaC7BIFfYAIHz52lkP
0SBDpuBSzAOGglPmEwiUOjlDutKla0PKZuK1e0YvPX4lSSdYN5dhDNybd/PWfvz7V3q5Ae4ipg2H
N5GF0/qIVkw6drnHuAn8cOqgH4rCFn91sBrIUIOuuSoXW5/NFdgs9ofQGh3rsq5XaJiQnZTSs75q
okgzqfFmS/A85r7NoIYKN5zK+WLo5H/i2Y6nX4H0UAYxHugfadQGM7pseunfAjws5j4APeQLZwad
XPRqcNLtsWb15d96ki5TnJ7Mgomg5H6CGgPlOAbMAmK+hrXJQWgxvCxaLI7PRLUTJs+hThHa8Z9i
pNCzdTj2QkuI167yvGogKVRkPUdIek4yvy3nAMTy9NDjnRQ91OjOBpe2wMH5YwkYXlqTxWWAPCkE
Bp0iEDif9+iKjIsBSnPDwrwGN3TrbJJ8jxjIgXkQn51EjCDOUWSW49/5fQwzGWgSbZdq3g3gP6gW
o/t6mcNnNIiaDAox6c5YEgaSayRqfJPOuldsk3cWrAqIoKVVrppnFkEmBxvDMTZD+KmbKHs2zjb3
jcK7r8bY8jo2Y3umCSbcFdmq98R4OCkkxutUN90f7Smql6aG2DV3I8bxXpDwjICp7QA1AP1yS9L+
QoS1eVv6Biu6ifh19RxAj4AX2+kvpyL1WK9190A5FRj5NnVpVeTu2YpMHYvytg/hUKRRp2TJR4rH
Iwf5OZymJXiWY/u4Bwx0PydqOmPf2YHcCqvfI0I+bQ9wuKF+ul0tEGG/0fjB1gHOx40AGVLzJ7wH
9ZGvffrq4pWWAV/b18059g6yO6qwdCJcJuH6hOqB5ecCM0TVMUwuVpNkLHFymtvIptAwRay5aZpg
vOsRmV42Y/bcSh6CO4ACLfV2/gGE9qtblh4Bcl172+HJ/iF7+ZRisruFRPXT1GIXFcWMV5g96kqK
st7cecjjWDPyct8xpIXLFb3O9IV1ipQZJNqHZO2iWxX1cyHDzIQlIi38v93U/689K3fN9zya8a/9
p2nlv/lc/r9ytkCb/H9xtnwpHADGfv3DDoP/6N/eFp78iwC+ZISkhNEQmvn/421h8LbEMWL6U0ri
ME2ubZT/5W2h5F8hYKQUgi3CoIO+2l7+y9sSs38hAJsQ/GKWUYK/8X/jbflH9ArLUoqfIMOWCS8N
aKF/RlXHvSSbgAQaEjsKgyRvYX5FRVx3Ow0A6e00YnwOYXGolMN22V5VIOnkeEVdjRI7yaI3HIa+
EtyoKvO9PpuwFwzekxaoBHIZ/ee2ROoDf8Y98EDsp51N4Q8VZtEv4RTLSbz10FgQW6zCzVUsRPc/
WAQikv53Aw8+JIdXhlAWRdB5h/Sfkv1rziDflSfHyEE5Qxqj33Bx+XLxvK4h5AohKKphJNpKVjO7
HjpdY+YfhsrvW/eN/I4ByoQwflrS3R1Tn/H3TO7iBeYAswD/cDFgvkSmBxo14glNPNHJRfH6lLZZ
f4UlkhllDJZKSE52vwJH9uxXXUPkBd2XXgvh61sIKoEs1gMuSATGvJfzL0a9PXkUbR4w1qZfHlW6
kMtZR8hhnWDnhq4BxNeCjQzpImDb9uQaiMZIP/xBFlbz144QgJxRkk7m4+bEPAI2A6BMLei1mWfd
rXa1uCMBdJyDXa9KpDbSDzGGO5t3i56+M1BELyjXhbVzIZP8xqGefUK6NVQcFukSqusMbLpFwgyk
UXQRla/blZSaJvwtQNvXJ+1cpA4tApgRLxwoA3F2jTKw3XNIzpwCvLWBFy6gg888XpuurfjWp3fp
6Iczx2hcrSzE+26BvSdOsXnreQtOiNNXj1vajscaWM2hD0P1N9UuqIZF1vdprcCnUoES12QBYBPZ
OCjhkfF3JKv1a8ebAHmB4Xxq67Z9dGPXlK1Zh8M0rjGUPM7/sEnThfnm1/63x9D3udeCXECw0Lt1
hRhqU/H0TpceYZ8JaF9bqytbtSNzaAtTngOjDA8NhUE2b2c9/ca+mDwA5L4izWIFbyt0A9wPsZod
HKQj+Nr5JoDn7F4vZjxuXe3LdInsodGN+bJpVuplvs/CuSKU7sXQu/E0xN6cWRpOT1ZHMRQeky8h
3kXJrxa/cRJB3cnHFpIZIg5yCBGeFfQAjGFSO6uhI+9pmpo8gb7xODbQZirkKP5sqeVPqA3Y/l5F
DR00Elvzonc57IBPNsxqDbWlJtt6C7IvXW6GMdx+8NbuCEKEhg6F0VkLCXmCxT6O6/7QDwInwb6d
dxp923itb2cBPhxPwq8JLquc9ZsqYmgTCrpKn5MAtjoWpH/i1N5JhUxdko1VsgIgSQBJJUZMD2Jt
K41IKAxFi3p0KaRZDL7Uy+QB5wq0xUpZ30DhDs8s1WCb9t/QuZ/BT0Jwr5dbgOg9cusBdAjE/LQR
hvdtWj9cRCDHjL7nTkVlHIo/AXmZdHC/Q+TZd4gzAGb85LvmfbTb68zmm7qJXwMhX1Du+RzJ6aSA
w2dxX6bKHdnS3MUMSnbk5V9nEwmxKB6mduA41+bXYZi/AuXeZ8yaOcfDnl8pwlYQ4EpvWwYRdrv+
kjF9lW30cwM4dccCNj4EM4QeTWLjR8DevzcpQJ5Z7++1DW7bDfplkCLEgJFymJ3nPz0AxbyjwY2G
cwr0KJTmSCAC92NeEd1f4UQq4hpb9L5AL0F1emubDiO5ml/p1t1CFZPHoa+gu8vFnpzC6RrCjckR
Cs6mmKWNobWJvzsGCDnQzN4tsZRn8CztaUiHV9rWyc3sE3DnUk3fsQwG9IyK9uBJArX39kDs+Bko
mf4JMuhE2ZzcKOdesVbRKkzs+EKStYqGTnxA6YVlcs2KGKz71MmbFUsYVYi1svbICIISWYpMKhyY
XRsCvfqZrAPoghg9Sq36M0TTs+pjDXE+jnfL7jfXYddoQBiD3uVXsi69l418VTE8+n07/K5b/P1+
iqZcR/Wd5UtOLeStanHPHPoHiBSP1639OgnC5NncdCtUpjKEnD18QNvOHddzvqUrpvUuuEMy1lpt
jX7Cl1v6OT0BmdeH0HMJdsw82x3Ad4hh1YwGbh9ZjYEFVV6jFog2d9OcVMlIiqRJp4JnHia6ab+P
cFI5dFVEkK1gm4MQK4KeD+jcp2jYZ6T1Hc3wXTVz/KFsWmGXfVpkD6UueSILROshMqhmBgEvQOhb
FUDn3tcrFPwaRJDwkB+r5kHFwQMe6pfAaARB4G8TjBnIK88EJpl8HODKST100nvUV3ZNINNFbGGj
9YNb11sdLD+0G+5rOGNAvn/ZuCnc5n1RywyNuWFz2VMTwBZijrBN3pGNW9yu7Fksy6WD2A96HOxG
wXsSD7cESLySgLRlvz5BtIy32giBI98qI20IQiU+O+GgtoXOO4RYhfAOpSq2Grw/2eQtstiQsPaC
DPVLViXz5HPIJOuTJfOt75M7r5k6Uv0Hz5csPQjCYo89v6A6eygSodpK4oC/JaKbCrVdl9fBg911
tGxDs1mEfIbD4zBa9AKnLLgZGH2GyAnNGz2F1gq2l3xX8QZuovtPiwPunqDPcH+HeA0i53MXNj2p
HfylQSQH/P0hOmXDYTuuXpLcLFtl4y/tmCo3ivyEJAtYAd8rR0BojdJWuIq42JAuj5MGuQdqOKzA
a16QXSquzgy/f618ea7H/p1Y9rDHffzueYcm461O31JETLZpd1gd9AOM36SQmnVdUplMHdAOClpG
+bsUzTHTe6qhi1gpviYTNI99eH2mo3wZt3skEZbI6HrnAX+jG5KoVyQEQtPwI+qlw+kn20PSa+gD
/dA/2G4EsRybn5zNj7uHFgn5qsUGWYGALkzt5MSJfU+nOsONqL5gf8GphRQca/TvicDexnm75uBU
pnxOIKrjmv5eB/42bh3NdaLX0ujuFywgRWYDWzYQaBTG+jOUqAI3FDY/jJQvi4jOOkBswdQ8mla/
SCXfOtNc6oAWEKgCFx4ePU+6+2F+WSBw6LwqfZ9hYPHASofXbVqgcQHbgTslO0KVeYNSnwnvselG
pTEU4nXyhp/4R4awhrUegVqFh9ZZiWsTfnrpSxRT3Gyt/atqfZfZ6QYGnmM2Zz9QXfSsgwAfK62I
SpJjLexzPHYa0s+JFlI3P2XaGSy8QMFZwG8E3y4E0nXTQ393TW/Ot6AHORmi+EhCBTHvpNChLHfA
ieIqUB/7pIDX6tbAgFHCjrYXGjdqTt258RBGT2q6VahhyVecYGyCgoth1Ac4Pj+iTfnXDHCiQBRY
cxR6XspAQeajNx9X1r/A2hUVkas1/ofsAD395So2ahYGFUgCqlgtzTNoprVsUqdPYY0APAOeYjWQ
uEZuhTEHNgiwyPRAIafJlz3EFkCZOI5Evflkguy0mw/LQiqXLBUxYXdMxxrCz4gYAK4CMcyGRKcG
gljkJrVZ1W/y0xJ9lF13E3TDE70WPDqcKPli+c9sBlAye1myLe5yoTPAFxgvypU10wG2c1zkRvxq
a53krMNJSUhUZRPE6zwN3xGv8FTv+x2hiStHjqA3SE5w7af6j9dJGfTb0wjkP9czsqe7QMEoEOEC
e5yJqkxwNslt+OzRTH3jYgzguLcuJNnMe4/R7SQQT1E3TVis8wxFNVSjILyLZZd/SaauIMn83gbL
o+bRO6XpSdRDUYtrMkjUFvZ6U7IWiIJ0sOZm/MGDYhtH2Z43lCLmURIirYCBWQSrE3nMtmEUZkUI
/A6sEtICVcf6fAR/A3QcJqGxnp/gJXxXVp5CHNRIgigSNsHkBOJT8A+4YiccbWt8RK4+CHsUbhnf
vvE9BM+ifdXC9YXZyr6zbrujCOad2H6CwOODIUOy75PHaMlOzeTfnIcQSQXH0SZQN12EMOqwmo3m
q9sv++ovDcJxJwPAXYCbxGx2iWr7IzYYc2CXuuwxdLcmgWZgmgDim8R86aWu+IyfYZ0g1ljm7Se8
Z4BP1P6Fn/UrdeKTmvB+aiRMRCPt8ygOAHQO66+0757iDVowk6CVBEdmqVhy1a0kwkKCCphO8KhB
qScp61ScLSW3TRjmg5qgBPe3gwmHgk7iFYnz8qiTxueta3M5z1Pu6HanxIq8KugOBOBcDNNLwXoc
rgIm2fgZ0tebmbOSMEiWFlTT0oq1OHYg68VBr17j1i4F6PhyT+K/BC2ypF9v4bCqgNi9Qpa+VSBn
jvHYvM/x/Ny1sMI1OHKXKz5upjWngT241q/HRY3ytYtFOJQGiisQ8ywbTy7Dc51Du4yFsU8/M94b
6NmW9giA2x3GFYGcQ7KypwljdzV7PndFPRJ/Drd6gGyI94cIquojtNbxH2hGoo90lGCkieP7aRjF
iUsISy12iVx5MFzEh/WDMhTBCME4gXLxJgxuJM3q76Rj8WeYrOAFMWaAQ9e6bh6xURFRDH7CFmsg
lyq6YeNwRaZJ/ApkEOscGCqY1DyJ/7TYNHBmNKTLMTXMfx0D4YWjHgQ39nNyHmkwVU5r4g/JNAcP
fl673yNkHhdQIsEpICmt2hVlCmAolxOcLsE9XxiFWnxA34OHzuEZKEp8gPIJY+M4DeyzgUaiSFoG
6X1PHFT7UNYehszAEMPT6TcywqdbVBINSR5kUf3G5mn9jvZ6u0ltqz9ZxBCJ1e2QJYfd5mFPCte2
kJyD4HNkOEXNUL8oO6aHJgvi0wLn9e/I77DowDDTBnmMpvX0hF6bBgdaNqUF9H/+r21l8AB+Psoj
XkNPubkKHqP+uNFpm3Hczex3vVD/iHFiuRKskt6LYG+wuHiT3HiUa1QSIt5X2zLYogizJxtl9N1N
AfkaY1x8KLb/7EPGX/ZhtxXoNSiyJi/ubYxYKtm+p02o88k24dEbowMYkseoikc53gUZDKMzbH3Y
sGCtVwbtzgsJYJRJwHhjumDBixUK3v56al1BsFxCf4FgLwjNlkgeax7Pb1dxwB+kTa8/FfPxeUbk
7WHuN4zMdAru9gUyo7Be8Cqsnb1BB9h4EHCh5RmW/CPcUvKrw4kOeT7bMK/ta8dPa8rbx9Zwhay5
xFzAYPvD5uCbnF0CVRHR/uTSus7x3Iwfk+jdFzS2H8bjvgcljSbD6TjMMTrVF8GaX2GscK5qk8kW
29ICSy0Na6QVtDNYPL92QErAKH5TOaoLHalzuY4xNIac0FJFnOcqVvUjC5f9quxE65NZp7uJsrZM
sfDjx/avig3sOBOYPLlIZ/BOyf0UY5cbDWTDfeTv4axieKwDx08G5rXLyNx42I3ZfwU0QFYYBWc/
IoEV2mbVPU0II/mh0KaFwGBM+PgnejY16e9gkt+wLysu3zIcH6d5a2D8sGxSYYESUJCSm+HYvXhy
71sHnD6uaX9ArsNQymSGgS9Cm9PIm+hP3yTqB1aI9PciwAlstatvR02nfBJy+2i3SLzWjoMCbRP+
QK1L/4O581iSG9nS9BPhGrTYQoUWqUluYJTQWuPp+wNvTzcrJpMx3avZ1IJmlR4A3I8f8QsPgiQq
WEoHUGGAw7/ITSYQGaSavCZM90GRxxfRSInak9b6DS6Qb4ivFddUFvOLEWqoHdNIv6ilMT6k7Tgc
I2NZvqQSN50e9dpDJJkAvVJpPqjDyncp5+UL94NKZmwWupuWar9yXrqCOzSLTxUYTxlGd1n86NuK
FJKc9YjyQnHFMVJ1GBbJLyvXwI7kDpcI8F/PotFyy1DptS0SBJinDItQObqmyj4obJCkYjscqFbi
nWVU+sXSI0jSmbC4uaZGjrmI8nMFTHkbBWUCVkRrPX2ykm0/mz3cgrovnU6UgNoNcwq0ShC9dsW5
hwZ/uiu7AFgmhBjTEPO32QyWA5RZxZM0ITgYcnepxvxJR35mYwXDRI5DUiHHdHGaPlefFqMdHBnW
DFg3DYsIsNYsAUT1U7QsvW2B5Tk0ZdG9VJOoAq2Ap5sMRfS09CbEBFkngTQB7hkM4Wgg6LP0HAgi
KhVWCWILnI9mXAVRqB+aogR22ITpp7QDnuAXSWmces6lX0Y1CNK864VzCewq2iKwm0JY6iJOt1Hm
68Q+PORp04rAPRqhO80lSCK7q2dGdxokH6bZTdE9Q8lKX+Iga1V7tqzsUmtzMTGDX2tBhQMpGwUN
7J4KkApepSI1V63YvFrgUBqq4UYJOGMDasQlIzvRELErDadRpLa1LVxfbbMpa4joKfmPPs21ZwRl
tocyU32XlkraKRGSHLQ4yws6K1wKQuNIg5yeixR4NLhQ6c3suv5apA0hKqCaPTUADf1eTz7HWY5a
YqouwVOKtfYGta/2k5xjxyPEor4pm3jeSVD5v01pHnwf5Ur+1sei/FSZsbDXmS8DRbQWEHemYMHK
1+nPVn6dxdOrYTGDA8hARKbngV+VPErmqVd7akoUYBmGz4zkv5hZWH5twex9CyTamV4SZM12sMIS
5ErcYW8YrACyKM0sZNuFxe8mo42vQC0tWksG+h9uY4Cs8Ya5p3LLmJ7uVAQKSUHDtiKpj8PeowZW
nkx5GjejMGvXCF7NM1MIkoAavPCx6GPZHw0SR2bbVgbrSmqSbTOE1qtep4bXZYrkLzTIYR/09UTA
qKphv2hMeKmZIrQ3WsAcsjfQsDngFNNspx4gZQbIYAMGQf0SdKn8WRWGfsPbLvYqRFx0CKCv0GnU
5/xHKAFsmgopuIxVor4KJCgXDS0VyY75+05exuauLROCvFRVyktb0z/2LehHz1XGwHqM4rp08iUB
jpzAMmJkh3xeKGykQlJ3MLsI93OlNU91hp8TIyQIpXAb50uzVMIpLvTpe6hEMn2rpXyKp6pEfWQK
5XOPwtU1nHMZ81ijTZ0wR4CoyjI4LJMlFHgDIELyXAuWsBPFrH+R507YzRMRCYulsP5kJv2PcJhh
kfelRfcYrAMUbP0oCLIDPA8CT3ENwrBChEJcPKtcKCekqt3U/Tac1IkBdymktOAD8ZzqlXFQJxHA
J9o8zbFuJBlJyFbki0rANdkTpSPWk+qKCR0gItiPsK9oSZeSclK0qXluq7p6KSGyaE4kjMt+6WjH
AXGKBU9K6WaZPTA7dLxU8DBGYNBkiwbZL8ZyAYoE0X6V2beLRiOxXVKm+DSHXyjqAtz4hvJAgdn4
MlIxT6MlSPsJ6rZEY0PRHmiflXulUtC5T1U0eyyYLlmHDAemYdA7pDZnVyj0JqOqNp7CMgjJ+YW4
f65KRX9rSkHf9DzTqzZqxbYbJyfPEL500f2KvgZLJAincoTZedJAYy1I0iSfgKgXXmTVjRtljKCg
a8fWmmCABh6IIZrXxL28Ueh4T699X+sXSgypOM2yJitusMxL6i1VMPn5SNS5qHFTXoCjALhV0iJF
V0Eom89tqSXf69rMKOWLKDrEK/ZOTgTzoc9AwGVtVXxfkqr4lcM38UlF+hdMgjkTmaV+Hto+HhgD
ltlTC+5xO4Fw3NWhRCcWCIRwQo0mu7SMsM+BWgq7Vkugb8RqdCm1WjnWIFjsRkR0Lc3E6kKXiZ3V
WfLX2Exk5MS7mSRPVrXOS8NheKEt1uJDHoetFxap4sDaVD3qw9wHXBvtYqLSISXneWF//GgLncSA
7tImSKzuUeis7nlpB5ovE7zqh5xQE7nSorAVoN0XDyZqJ0eRzqUrFSTMQ9lApWzz4gdThHozFjPy
FFomzZ7QC5ydtu4t0VabMT9mUPOgEvYPTU/3S9LG7LmD2O4hjiHvGQvC30YaOvMQFChforQ3fIJd
s1Ets3ZRN4UEpXVh+E0bTTnDBJLrQRpqr9fpGpUrjofvisdPWnU/jZEZf9cJ4lW3puXciYaM56Is
g2HX+xNCOhRPqtGC/xUzjVytxsDaGJtrEADFS8Tl2Yqt5yYJpsfcqHIPSl03gZ4WYW9PHCo/hA37
AvxG1ykqxrG3Yy1vyK3BsDYQ+0xhtyxMRFGzgABWmtVjw+UHwcVo3Axp5y95bLZfCDLjUdXn5SRi
d3qIqGuOcaEuL6GsVDa2DdWXNGrkTygEQn1jBvgtS0rpuQjaH1Az6NKWUeBXtFSOssoMDZiWkg0O
X2Jx+iEfDqB/8suAStZX9Ly2i2JOe7nht2Zp2UPQH9p6R0d6uuqFqXYOIMs128IsKaPATvJjQIW1
oIRzTTSRCKTiL5mLBlw5sKydxzVWfRcKfXghCtHsoETdUFqRXcnLYZbM0hWVsKD9p/zAFimDip/L
EdORVGlyp5nmGHxg3Pk6Wj+pTbJSvgqNKv3UQdqBfmZSNwXZ7FPejqdmgaybrDpdIDLRNmrkQ2Yk
DdtEf1PUxtgKyqD4cyoF13isKzLfWA02tSLgA2RoYn7uEYMB7imcs7jWv4e6+BWRyejVKul74aHE
6AKdFQ2+j0vJxYw9tciV2uitTHtEK0yk0kBXAqqzdT42vW94mclC0mVWigiSy3xFGwBlkXQBYd5h
Izr0O0UsG2BtxWnM8CLnpzwObaMchpR+HOXviNfgWr/30gVC5PxWJMxTJhIvwM88tsHQ1IVZzqvu
m43RjPrTJIe7SgF1yUR+oRJdnDLCEM/IX8KgeamzBXavOos7koz9rADiGrr1t2ed8BAm5iVLqvMI
mY6e7VEpxS9BURzMGoF3OdtNkvWYTMVDMkJASZacV6FAFrGCh7BvjFdJQR08KobACU0B6d9G3yVk
nrotjpP4RtoJPVcAj110j6MOJwpfQ9FvhOmZYoOyPis3+khGnRl6/h1WUI3d4QxSVtabAeghqeA3
8LAr1TK0DBRk43LTqlqe4SiP6pdPL2zeT4LSAP9vq7eR0LdZIq1ylthU3qw47ZwwWgDvWMXaaqrG
Rxj8Wr7yGZmCwmCmmd2mClDWOXluZ5iMtOKD5DjpY0FzY8x3XakxBjbN/AtDbmrqrG38WtEYAvU6
E/hJPYvUlgAY52prUbf1dqHIv5Jq4iHEMjDscoGxMCoCUbKNsgcAGuqZkpRmLwYDkFx1XHkHYuFm
QhOXC2t4S3o4PLCyA3dJO1r5VOY7eYqCV7HWJV8fLSaH4KkpGlCIQ8NGRtvAtkxz9PHd5pIC7lc9
hCWw7a0oM7Jq6iblJZUM10YAu4mZLN6kWPDs9XU+60jh2NFeFrvmxTQVNJyHJT3MSjsfqRZVr5rp
ihaUypktRGP/yWJ++CMtI/pjcx12X8RZKx/B6E/MjCR4t4gqHWgFF6KraSUaSAtKVxyLqDiJgoBo
QQeVlKt6fIGJ1xxbADhfdaFv6fGRZViOJnXtj7rqpv2U6NEbirjtYQLJxcB3jrWdxbB5g2bHoMBW
1qk2hxgkfpWJIchBQDG5A4uH+3aJs6x3RLIOGizzKD3Rexte+mJIFgrrXFe8VrWK4zxJQumF3SQH
e9QUBMjCi9rkPnP8Aroww9gnIJkJtA5DPRnmmDL0T4WdMMOfVI1JemR2WNNOKBbU6mMorroMDnxU
w3wfiJiSOrMiwQpOtYSqapZjL01V81WLjLmwGUqWnJgiKl+zRU/9oSQQD3VdPEiTJGkQz1FDkRdL
OpEwqjsa10KE+VQJSdEqRRK0SJwby8+zUffo3pagg1RABJklN64Oh2AvVsZzlpk0qLQoTM4YAQcH
UO2xjwwdcyiq23juVC5Y+GZ6kBq/5CaNr0umjcx4m0q5KD0H0BmwxWA/6tnBKKSYeVFXXxIooW8M
3YaVWyK4ehrLDjc2z8dgkfE/jxeP6vCAPDyT5CisBWDS4/xcaH35oiMitp1BVdimZXb+omvBWZQC
tMuih0guvyhF/KbVOl0JnF7gZorDUy4t5VYkd/2kLqV8RfO8c8m9hi9tJMgQ+BLhWBUtgphI1elO
VVnZFRBh/DSDM30AOPkNV2gBfi7HlOZTqokq2hvwP2HsJUy7BL0oHyVSzceiSPVrraaGa0CmMBxY
SNb3caWAJHM5MP9GbbWYiWFCLQq/ICMAYteS6DWnCvUJB8oubFTRScNcgZ+oLBHjUUk/WW0ZAUGA
tVf1uBC0VSN9q4QAQZtB044iM4M95M7iPOe1uWNUGPqQSb9FQfWUBWK5GlOS0iMEPvsYnyY070qe
H7ECwheKyGpj5l4jWb/adFmeEzmS0UGLfypV3R4EI8s8KvD5hHBScqFrbD4zOgenavb9w8xU5xRn
Ke3PYOmYbTAZsyMxtZ4UwahVuzcS6ysFPuVTTfULfTDXHya5oOeEgkGDhFVCYWmYc7GNxtSE/mVq
P9n+K7WlU19bLOe3FPkRrSbB8qlHt1YSL9teyxGlMUvd8AcBaLZiFQzXskpCtSBiHKR1DQh9Ez3l
c4HfIzqCvf4gDusMk8IOFmkeG06cKsloZ6gVhI7U4wtrI2Cu7WhiSde8MMtrn0T9GZZveUrGSBkh
kjLkR9da2lHjM2EYU5pVWd3+ysU4eusFDRck3iD6StYomF6Z5S8Lna83unG0zupSPYaUlAjdVbVX
jsCDspC2CsNOAzWMrLskI6SLCgKzY3bwoIJardwGGLO9yGlxHJYy2GVWxkRSboiylgFRG47hWZmR
/Ku7DshfXkiDnSKJBhwkZ1Ahk8iNS42ySm09KJGKUqOVKY9llc4ntI0NZ6zM+tUYvRpsghNU3VUP
IKv1oBXgkIlOBbbJK3tDRYpMHyxaakDi1/QEMPZCl6WfxQndAMWID5k6ZAd96Gbw/XEClGEtmdFp
QsxEnfYN4hlv9BaByEDOLYE6HZDrai6SUcUbKtv0ZVmU7jLjM+9Ms5h/lqjyNmG51J8C2GFveizo
P9S8WfMJ6Fkg1OCsTTDci0jKXpqqfBkR2J+oIy7m3NZ7MR+Mcy8uAu+4Vk+yikluH/f1YW5LYcNI
HvYP3OErPX+eVVIQ3HRpG4k7+soBtBNx2qSpWCGJAQKL27muLv1CdGxAPuLfMBb9pa0N6yuGnMZW
UuoOiR3kJ9HhSJMnJClAUjPq0k/MM8at1Ul5zyZvxqMcylPoQCnA5zy2YuWHCAbPpdl/soZcpfOi
hgZgCLo2lbxO0AWICPt+IM3s2pWhNOJAaesMvJ4lCdiAKhTeAAXzW5pPa2gV4+lHCXznCmEarRDU
IRDjgWBZo8Qh2iAifyKVKjjRMj8P4gzIRRqw4kyVQ0qnzQsiaOMofZb1lxYYyyYA+UkLVJWjx7Tt
HIvy2ZMYHJ8mpMhMFxU+7YcWR0z0NTK7M9215DyA//KQ366x1Wp2dWYszDhIf5iVq+oE6zJUmdsL
poQ0paAJ7R116xup8RU0Sr9dVHRLRZTelOUboxY0lqeYwBRv+wD3hVFoCtyREugopCWy5YNRaTwV
pIFXUrUdTbOPQrtvAOYd/sATvyPz/k8dYn6HqamI3yP1LjLdM8QbBeY4lsIJQQ70MKMJpl8UdV6s
tMm/BY//R/Du/zfs9qX6WTx1zc+f3elrdYvy/v/RmkBB0/pvAO54vAFvr//DfxoTyPK/8BcQNUP6
N9oah8p/GxOQ9vzLknUg2CsjV2Eq8F/gbVn/F3BUi10D2pvPt2Ku/xO8LYv/0gB66yJyTpKprJDv
/4kxweqP+d8i9IIsqYaqm5J445s5hBBNxEmEGXSULtPRvOZbmbGHrR+6F8H/4228s/14jnfXuNl2
atiIUwR+7ag/9Ofo1UbX8/Pf//LNCfs/P1+0VmH5PyxkEGGKBWHhTytH4zE4Dm/lsfTFb+Ev9Y4r
Fafk3V8PEPufS4y03bpFbsUj/ojptTNmkAEhtXjSN+iBGkAN3dxqpn02CttZbttdP8fBdmzFyc9Q
dwe7Uqsb7B1gsqPC46TZWq5rreHWQRpTfismGIhc2851o5PT1hIN0yrz0Xw2vVGVkcGRk8rrR1iN
WFiKG0uMRtfQVcPTIbAQJ1rEvKIo2khEjDdTouMPgwRyjtiVv0bI6Y5RaSpwpT53hZhAT+BecfL0
5+cEAwQq5qrZ6PQWCzC+FE6PlNFbiDaVt5IRQPXCPy3M1LTTQah3uqhZXjjl2VXMxO+IV5cKALs+
eZJjBDdM5NQA8yjqZmAEwARl7H6IZU8Yp5uyQSc1pGyVS7DfpnJoEUvcIBxUeFhgpOegJekujZxq
OEUeZxq54zoT6YqulU5DpAOdamYV2QnMiJEOro4po3ZbCELFCefWYgk6Vl2em9+NFOU5Tc1EJ0fB
HJEvIdylolFsYkWrD3IUjLjQjjNoW6R98oQGfKlwu2WBhI+aUn/OpXg4JTLpEtbb9ebOXv0nheC/
9+pqgPHHXk2EfgiaqUYSXToK6ik2Ds2yXccKU2vCEzro+sMY70xrF4L8+vua6x79v083enf/XBLL
by0qhUw55so40jUYZKeb08RpehQ9dbmWabtPgydEUnuHKvHRimsM+OMhAaIbfT9zIHnAre5COVI2
MmDHOw/02xTjvSe6uUoNxGBQqebvIyRMU4pkpvemK7Q4W+j31uAmj1FxQM7LBhMNYiV0JQgV8b5A
VHV4/PtLlT+KCOu///GM0GlqkJSIKJh17Flh+zwaKOq2lhvVyYk2vFfk1rkoFYZTSeqmhvFZUxFZ
i5ql3DeL6tBvijXQZNJbtNYGgAtBeYHvM8rPo1AdiCh33tY/7TX+e8fJ//yhRtfpmVq0y5F6AEmZ
B8ZktuoaKMnG7UH70cvbO2/k/VtEtG5uER0AnR6hnXJMBiRQn+lyBbiQM939ZIx2q/sKAFwKqTI6
GPsxc1ZzQgDDL4Zw7fptkz9V6fXvv+Sj7Xdz1bQdmfQyC/NRRcXb7Ue3UI569Q3ghmeNu7+v8ds1
9Z09aN5cOpK0WkrgS3NUbArWwwVS+hHNFVc7p6dhh+qQHTv5Djtoh+LcC23Kcn9yzmDdNtZD7T/l
drGbvafGMc97uvp2f7h30/42xHvvp63v5Y+taaLe1SctP01CzUikRLap03OwyIjflr9Qhl10PBT2
jG5QOrPrb39/I9IH39+8OfXTXBZodCXLMYxho9tIebaT5ZW5gsz3uXyB+7AcdDO53Flu3b/vPeVN
EGh7Ie9Wru3R3ITbyJFsQHKORZxR9qF/711+FGrMm3iNnFYWQchfjvom2PSvxY7GnsNkdBs8IZ2w
HfamXznI5p4CD/Sxc+fZ1md479luQ7ZGAi/q3XJENxsi1lfaGygUNaaP1HaHYhm1qKE9I0mtxHSh
YXHDGqEaV+U7u9taH++9H3AT3dAuLgvw/MuxMFDt6LNX9OrPtOF9U0tshMadBJ9lxBbKL22IzG6d
odOJcLqGa2EEBC2BdRfzXbRxJyZQYhsF5w8Nffn0kBafLbrapjVDYECCBgV/M3ZIfZHzN/yoGXxl
NQNvdyZ05+TYlo/wQGRjgLRxqBfF6cu9UL224mOfcISUh1h7S+YecskrfQtbNB9kfiE2HeiUi+jz
hI/SfFFGCjvgTnP83Zgzpw12wfKpNzdZKh+krLwmZbhHlvkQCdg0GB0F4qZbTNek0aVgTaJ2u6ld
/ZENX4p3YXvqCh0xjsGexkfSnXE6AQx0qkDcaeXKelBnEK5P6G+8dVb/ZRq4yZFH9JROg10dfY+k
/lRXi/v3vSJ/cOyMm2NnmXHW9Qth19zEB022xVN2kLbpoY+d4iptO2/5an4Xj9OL/oZax5N8bO8E
/I/izK1ZUtzPQ59HrBwKV5m+z2ijzGg3OMR6+msph04bwsffr29qrk+i8mWSH/7+0NoHId64OZZI
MdBfzZvlOGX9CQi9g+qlZ63y6H00bhpzuIK72Fk0YtXhtQCJYAl0x01auSbqG89hW39qrcdlOhRN
+yXCXYzenTcZzzT27T4JfFGqfYjq9iLOAD42tehlORC8hg0JJHRSh01Vp0CC4WdAzTFDnGHG5ETM
3Sd1ajegsiRaxkZ6XsKjFOzDprGD9HMzHUUdnVxQaE+o5tt5uQVD6YEeO/YyCSs6I3De//6KlA8S
FO0mPuqDDDYxD+WjhukJ/ZlPM7K5uT9v+l9y5SiSx/71MJern0CcWp+/8hPNS/OCEivi3sg5vDJq
OFcQfBoHjuF0VA2nNWFDPf/9990whv8rL9FuPmG+9JGhSYJ0nPpN5M+wAnNvaP3EgBl/QNNOdVAu
1J8W8yXdrFrZ0xshvnLGnyEiB9txVwIPaB9K/SKAvzsX90LfR7v6N/n3j9tTZNhnDh2xt29L0KpA
PGHbwg4cC1R18pOUf+5QyyfaWvrepPFlaHCZQAgL95zgP4q9N3lUMOZxg2jicgSF6eQTgJyjIt0z
6f7dbnovst8kRyl5C0jSWj7GTS1+mZJo2TbwFCBgoaSRNNbAFDbQMDoCf9Yk6H4ZkSLtM2yYeFqA
z8DH8HdA88E2lzT2pUAHERr0A4LO2CRVIYN2CI+50w7IaCyWDuaxk9pHmTE8Rw+RkO8pKqnjnV3+
wUVp3GRhC9Y6Zhfyrkj05gGlP5DZC0IW0/e/79Lftp7vvK5b167JzPpCbQg08348Wz7cBU9wBKch
rkreL+FH7Ef74t61v17v7y12c+3D8JNUVMrnYxRuein4Yqq6J+YP1KwBXUJUQy0whJ1Lu1ttDmVy
gZr898f86DXeXPdYeEhVNpMx1sWmYFzBWKwULs10rwZRPkjWjPXf/zhUiKavliiYKuVe/UX0zM/f
293o7vAPf/Xz/XregecTj8xtYV/pBzuy+11yug2N/G/pN7KdH39/0N9G4u+94pvDpQ9VZ4mBMaNh
eFLH73PpS+UWFlj8JX9tH4bY1zeAzwB0mXazEfYgwePn5CSIm4b+DUIYcGN/5Z+HcNsy/Nv3d3qz
8kdf/uZUDmETCoOazEfICUxxv6TmaweDbhk2yy88EtBXnRwLAuy5HjdatV96N47Q8JptaG5CsGsn
V2v3jORm4xQzQNDuJdnr+u+8Lv3mfNUh2PM+4bstPvFA+Nr7g5e78ptOtnvni3zw6PpNtSJb+rKK
9rDpj63XHcfH9gScimHUIXGLrXXSP9XXZIsOrNPb8gYJS1exQ1+63ll+TZPee8Kb9InGq4j3MBFk
zt6saNPhXFFiSoEILawbXd4shcBd7ipIBKMOFlXfsy3uFTBuQQ2oOxMMf/2gxp8tQ3Mb3W6/mTUS
Y8f+To6lfPR2bm5xDf3TfMIa9BgEInisU3fptA5TlwPczGF4AWAEBltpcHbAImbYhxsdP5wZzNZG
jM/oSCBRjhnFVLzi/6Up+1Z3BXjNYBh22XCCnTHmKVSsa1ucIzyisIO7E8s+OvH6zfVeGAUMk/WH
Nz4aBB4KoTayYjbTZ3txiWEusCIH7TK3s3Mn3IEt3OnuBjVwB0LhnprKBpu1+V9+5PXt/hF+BqnV
ZoTXSRfj6NDo08YwP+fQo42HWNzOo+j0yrkpLbtA5KwCGjyDOm1jZH/JhhBasKfOD5MvS8/twjxY
g0vEABugAZXY4C7Kw4hYu8i46044/m1U/d6mvInHqWCssLz12JF7oPvoS7QXkHb/Vp8ZkeOMqLi0
YouzaLyACKktfMr2f39Vq0Xyu+fhJlLnVVZDFCEtK3O338rAvJ1lL+cuAC6LoSMSbhsAsk7w2r6l
Z3WbIBBrAw3K6XNdcJ2ct/niJ5+kQ9h509Ps6U/5Q/4rOOvCtUrelFbyzDs77KNETb8J5bkCzDUw
+aXmRnEXF2qYz6DRUfb85kvqFvvI09y/v5WPun36TXxW6WgnRc9a8Rk9m73mZs/VEbsBUgHByZ/B
hGxUGzLtNd2Fz5UjHCzXuLP2Gmrf2QvaTQhGjiFDC46l9b12pIPiTl6yXU7Gv/WY/mEh/qf780dt
m98l1h9nA1gzAsBQsY4WkOjn6Qn20pvwU6dpdEoFulN/f4MffS3tJs7GzLEMkCrS2h2CIJobeKG8
Qrs9TcAoPHkH0aQ7kIuS6uvenTU/CJ7azbGHPze1scya0bDBDUidHmRO75MGXbfX6EdeYuy9Dghq
tfi4pN/urPrBCdJuDi/m2SJScoF0HPczohOl7LdoAobhp7H3GEQTsL/3wzXWil2pH3DMgZhw7Xco
gY+5X95JKNZR47u75uYYR+C3hUnn0UvUEGGT1XtU2iXLZ3RUuRWaA1S73iz8kq+ir6WOAKk6dHvb
1Daq5DWnZPCt4ZcoX8GF6SqYiQdEY+t8X1Xwfil38NiwIfSGUCsx6/h85819kG1oNye6EwIUftZT
BivtpXL7r9J2/ozucXFO7myJjw7TzTmWRxE2Oaj9o/kguc+TrV4g7N4NSR91C9Wbs2oA/wyb9awm
OxW9wmN5yDaTP+zwcDzFYEX9zqZpR5zYzVfJgzeS39l0ygdF462RedAA/bZSVp5BNZzjVzwhHysX
Q9PNvAWrs1v8/Gt2lQ6IIbwKJ/1abuKXyRlerX1gR2d2vzv64Yn23a58uhuhPzh/60z7z2u3K6zZ
Qi+S0PIkoG9Ma+WsOzRpCdCfRLfcES4v9zKlj6bA6k2mhL92KZZrHENERAAn6FiP1StKOpKXnOI7
sfijpoV6k9WYkipg8MIig5t6+d7yZa/cZH7lF665WVzd1e3ocd51B9Wtj+hxnrqNeNCu8+ZL5lUv
/7tjot6ENTls9KGBC3NUfEyfvJ/GBibCRtjdu+0+Sj/Umwg2ymKftWtrBp1Qe32udqO75nPsVLbo
IqxJFif4P6I7Z1L6IGCqN7EqzNAhtdYvFwXfKhNW6YlWROy0rtw55KwKzsH7TniKNuB5QAVHJ2HZ
WHe+6EcF/u/5zh/XXySkxVit+U74Wn4dH5fd+Gs6Glv9SfxePqOR7S+v/VP28++f7qPui3oTf8IA
KHajsprsmBt9//yICBeDi0eV/yyu5F/QprlgYW3Lbu623itSmY555z1/cCUoN8EpsWRzsRrWTm3V
yx0igXfvdlc+aCD8zib/eIvd3Camvm7Jzkf/Td0svkkJL9q11+xyL3/M3NYJffimjrZFgM4GOcGR
uep281V2Sz8geURG58CIjPLLFe983N+P9k7u9Pt2/ONnqUq8dMm/j6voFf507F8He9hLNoOHHVao
duKpmx52v9e+wuGyp1/lMbjg43WcvG6zpZLewZ3ZwLPklhi30S70jd2drbDu7vd+2028WrK0SdX1
kDU+4Ohj7/WbZVt56UZkXohr3Kk5x1f1U+Nkp2ijb0wn9v++8u8O8Hsra/8My1UWR3jx0RkWrfNq
epk4genWCfJK9iTYBZzH/FSV8ON8mdv/YjUnobyOGNnQbniVR9yrPQbq4O+LV7xJ5IdJcuhEAB01
an8UBLfFUzz31eQz9KIQ1myCktsV+qtpbad2O60SHjbMNzH52QfIzKfgWpBpcvP+GnaAQi7hY1l7
poL0jP33J5Y+uPZ/V9d/7AM0ftGc0HjXvaP5UHY3ks+AyOtfQu+NbtNm2qi+6Ev79nDvpH9U//5u
y/+x5IqmMFKRJWES7ko72rxKfGdsC1zZibgEIx+4gP1TYhqMWrNn2tWm9jr3ZfKqDSYDu8h+uvPw
H4TX37/wj19SYZFWzmvmLV2W4+jpG1whL7WDkpgt71oXLOLOeKiv1Sk53Vnxo2hwk8elwoSE0Lpi
FaLoZ1wSYb/YVyXYRC0QHDdsv0rsPAgNTuqZKiidO+ddWm/A93b2TXgVlQru+fqdMVjw8nO6L52d
9uBhP+c93Tu4H7VkfrcW/3ifUR8vulSxiLwRGCCdFuQPv2c9fpPewhfGl3C8CudhNyUIy7gNZnfb
4XFw1NzBg01+lbDT+Kyg7JG64hX76RbPLNLpszlee/Ly7t6e/+Cz/05h/viZxhAiXDKZ0nH5Lnxa
nhls0c1ofjBZ+QppTr1UORqS9rxTnsad+q1+u/PtP1r2JueTLLHqmvXbN27+OP9a3IqgFq2hHtS1
23OtJTTysFq/t9nWqPXON7/F1SZ5R+cK7O1x4db+GShPff2QMgfM7AetdzlbtM3tDq+YyLWe7zzk
R2veRFAZiZgkwz/kOD9YF+ZreetHPwZYBnYPfbSzlS8NETHFw0E/xfGdZuxHi66b/o8POkIGWwVV
QFVNXyTt1YqhwOO3c+eR1rP53mu8yfk6rPGMZuA1apKd67Z8Ch8rPz2pT+InDGml178v89HuWC/D
P55hmuAZ65nOAZ0zg4JcQOI7Qh68Q8vOMlHqqgJukim5s9xH+dbvofkf6wUGxH2Mw6UjXALYqmdo
xq/1KbkgFwQy6LnZtsdlj4G0Hf9qt/K2+g/Ozms5UqXp2ldEBN6c4qFp32qZE0LSjIDCe3P130Lx
H2jzNuKPOd0xuxFQlVRmrnyWy5povejNU4hz+++3vHbC/E4Wf/wNmDmYMCmHxdJ/Cbq/R2LIvZAT
gQ7fAiKi+OLc4lIdwrN4+bcLfn8Ff1wQ1P1EBNMGR9qD8qn4N8DYcCERtmWKKvxln9lr1AJDoYl/
Ar/QmdffL7tWI/s+3v+4bJhJMMSVsYKO3TW/NPMzrp+SY6+nzvSluME1s2Box+5yI55UEZlpecSU
vv371Vc2x3cq8+PijQ8Mi5+AoyUBdd53l7C8t7WwsTnW8vrvV/vj18teKZshxzISLdZtnMjAfLc6
F7AnFK/D9/d32p6MyZjPiMXGt+w7JXiwIb8LaT+uiaHxYOxg1OfhWcLM0uOhE4U7FnJ7kMtO6VvJ
qyg2av2RfvafJbeRtay4R45w6XsbPHwobiY0ZSP8kdF++OLugP4VrvwBGEH/jHl0dhee040lvvbw
F5EpJ1OAQUb8qRCgGPEt2viWrJzamEVIotoWo5w1flYUXvzCTCS4CF2CV9rXYaTCjNbvK2etJcgs
YhLG0VLgpefI9xld2AMQKyYrqMTBvJhvZDcAAcSbsJePvBo8iXqi4pOCMs4BwlIkCfvcpNAnJBvl
97XU+7tK++OtTwoV8mWNlTYakM5ifYUarSUmOI6qqP/ltPoYGpFZbuyaNfHQdzHlx+WoMapl0Eux
bdTIiJB4TGZoYszTFPUTXIc0DKCr4LK7gLsY2T7YWNtrRyh6fuM/LpuMNU9JI95s686JBquytB1F
WnwIgebcKZdu11rMjn1lb2CWnCidP1ef9S58A5bBgR95KJqCYMJsyU331XEw/B0fbGz1+ZjyYNfR
84frx1/G1x2cgKMGi6F5SQCBaSD7YSG3IzSNDk+4cRVx7TLzf/9xmRbzegGhGcZLREjkwriD6y21
BxjViKVPH7gjich7enAEKNcbQOYIlMxyg9pI/lp114YFrhUSS9AG4I5n0xEWKwTETfwhpXCQggE3
BuA1pjnALa8hTwW6OAAvnCmImTigVafwA0CkFCPGGdI/f8havYS5IMAUNpHNGdoRG30GhCTNvido
JgIkI3A2Ce6KpIoQ8UJ6OIxvFblVgF2LcL7tGQtGMerUdoUKpAWIBBZJnuPyGGPSCUgA05+NofkO
ZWbg/3/ftt9R4NGbmpOPH4+wABmPaXtYYzOfPIbdC536AI65ujYu21opTAC1CZy6542rrb2wxYkv
bRPYaYDX6FXUxwCaBTUYkGuAlQrvoNoYspM42PU+EeG9jSEOp6USFYKqBHoBwpq//w3zjT264UWU
pZtKEnIff0I7Q3lifBNMicVMXpltXGAtTaYXARcecLAeGfFIK7PTRyO2QdvfN3b3QRm880kuc1aa
WOwOLsNbAp61vhC9iL48DOCqDEx+iLWBYz4MO2ZHroELqIArmo2FWZFxl1m/P8G1cEcvEtMkTOBB
IGH6omfHmzD6DhcMsOqMzH6EUSCZCxDkUIa8xcggLYycMfgRZjD/jDLMxBvOLvpWi5C4NdUbD3Fo
JKJcjvGVjb9u5TO6nMxLM77kW4zVe4BD1nvuVbK5a3ck0MHpXPom5p4EgRz4114Oab1gtFdIchlQ
EbTpyYfcHIo0QB42Fvy8qP5nsUnKcqaqzBoStz5eizy+V/KtBdz297t8+FHHDy8CbCTDkn6APZMH
h1KfcSuo95js3glOrTwJUW6klfH7heYffHQH807+ER9SggJbM+AOamikQyBagaowiLQDM8hKwn09
fP1+nceBCHc079cfFwLWRISDHhYVuhzH/L10+6fgDEefd/llundv8cYbYecd8eiGFiEICmzYwQl4
crwFm3YvcUIt0WV90hR8pkXoKZBSdCr4JLviKbFRXXje+l4/3qS4xUXo6dBKBDoOl65OHLAJEBmj
mhq8SZfMBlznk3uHeZnPb+vf197dIhAxVTQQYb7VXqOOSBGNSR/s0ExQsgIcx4r0V/ALtMHY6uus
XW8RhEDZHnt/xPVgKe4o6g2wOG9rWulxYwoPbxF0eJlqBdCrUBuHSmE8YJhfJfZgsDhY/b4C5xX9
aGEsql4huJsY5cICTJI3rv8jnEunp/Ww26g7PI6akrIcdYn4vOlhxY2ml5m7g10dUxeYcp2YqHLt
ul1j5Hp/BILeCF3gKfsdKTeOSdx8Bw/ubLYt+rm1BKC9G8IhIuKtvIAyT6sCq06+FQObKNgTaHIM
oJxqYgOTKaDQkxg10DWvAawGWmPcAYVSgj+AFug44/41SY+O3On3h/44rcdTWcQXqSdl4fd46iXE
3qao4bz0B8xb6oKxr51yZvVu31mpDquWjQuuvGZ5EWcAN67kEsO7Xn6fvPiN05sIHWVpP1n+FTpt
xUFvTDw0VvSabh0I1p7/IuSMOKjHzHzJ0vDPsT2/bVC5XQw8/GNQkxeRpYwBOvJZXCFxULHrz42T
utwzNCF67GGy1i7sUa80wU3eMyTXtCXdtuq4a/tSXgQZKQLBrJzPUwIHIOEtt2bQDrgju4G44S7c
yOjmG3m0hBehhY5Hn1JKZJfxwGojiD5Jb/++IB5XCLACF4GFTBTbkAhZFMwsyCtw6PGFY7Tq6HOv
6WiBwk1yve2ADNYEWONW14C/KMwZR3zpqetvrA1URnJojxhPbOGgeWYaa+INeK7/BR8dFh+Rb0Jv
78IvtLaFmR9+/f3vXn3wi3jFB34wjnO0hVsAqiiBRUzWgeDTki//doWlLDwlXFHAZ3yuBn36qc5z
hTrbG2S53oG1V7dQYdy3Z3pXNuZSI56UfQLD5B7vAQOgRvciHZEDXRonM2NnOod3/9ocoCYs3vON
fbnyuVqO/MDAEkY9NJmLBKXLZCoMXqA2+btZQHxYC5aU5WAP6KUwK8VXBbP6WFLPIfqzxZ7WEdTU
PxtvaO2ZLSIL8SM+4ylE9tnhC1sdlN8uVRPRgvEsbCicSPHYKyiWbO/i62zyJ/gLoL9oVxvbcu36
i7gDLDpPl6Cueij19F/JtXP9ROu2ehJzSH6w6aVFaGECegTik6K96Tgc/ffOmd21T+JTfwncHjB7
C8BTDL+SSRM/fn+gK8fqpcDeB2eblmGX4XUtcChwjUGbO3dA3gEs6F+qfFgVy3ADqkBIFXhkyHc/
kl3Ib3zl1x7WIhzIowB/2Aq/6wMd13S12lGHEGjnWP/90ax9qZci9oJWCqUYZMAb4M10yG7yOUDZ
w1POneZ7jEtZmZEeqZu/JXVcCflLRXsNc5hojBXaA91dr4dzyZU6SGawjYJDKQv4HfrgDIYlD/kt
FG5Ze/79PleW9Het6UcewrBTFwnzc4Qs6AkbZl9uJs6PRaIwkJzf3Y/fpmSBTQcfjzA4jHdyyu8c
+nrg3E7v8XEr/31c+8RFFjEhqRQ41sBSzgsd3sBg+E56GZzYZeGjXaLuCh+ycFce8f2UA7jLbKy+
lVgqLgIBKB5TC2d3nM4dNCzyJ7in2e0HWOP/9lIWkWD0ASKle5xvJAW1KVrQMLDBf7TSxs+vJZ8i
+98XUwOJOIjxOHcix0oFpbDrgYhUIUAGxuziA89ttozeNhsx4HGHHe9oEQTAfy1hpIBPj0TtmQ9h
32NynaiBE579FK1slA89aPo2rja/+AdhdKm6HptM6oC0R2sX6R+0WBsHp5WNslRUy/RQVwzlIzqL
tdqMdwreUsJdEOCKtSGq5la+oEtRdZ52ldLHEj4vbgGhh4Ahp8htbtlJ2kF84grnTC+OIFSKuVpo
NMYdRDPSQyizIO2+y7vaAJXL2RJ+Pe6Cwp11fhA/di/aM3KvkLncDgFWZtIua8Wo6Pm3Ytd66GVo
oxGasLY4iHZvtzal4/yn85AcCa+/74KVEL+cRY18QW6YHhlkNcKHQsNoct8BlIw98fvvr2zi5Swp
PJHqqKRgbQ5OuUcdAFBRqZN/+f3HvxtBD5bhUkbe5l2DDwh+fUreIi9sdgPMnd+68u6zOiwrEmhc
YNi+1Y9aK7Ys9eMjJcKikRqQEmHQYzLkMyGFWjHOFGpo3kU4XsayTmOIRkvu4VaLcy2QCItAQjUi
Hddzu7HsP965yuxZsxPN0iGwkABZwG6rZ/8N6f3vz/SxPh1LchFHRLaBv2iGyxHZmRRHYL/YTIsy
g4+NXNBocGIT5GI9+K/gAasl77KTTcdOEaooflaw44J0MNXjyougJhZi4C4ZN+9DQFpVn0hazOol
hhjbEiub8jCfRZpXnntPUWKGJL8sXn6/jcdze7iNxdmloSSfy0FL9Yg3Qfs4KGp+kUxgiPRq15uD
WtzQFEWBTjwNX8Hr8B4da4B37vXp9+s/rthLylJwPgTwvg2AhfIGk7639/YQuNwBrUpdMHKPuCgc
f4oQlGUXWk/+8XC7lJqLNUqg0lwOmgVtwi53JTM+F7sILcpGo17pXXNuLN/4/Q4fqwpwh4vYxcIa
TS46fAMY896ZSEn2za20yCXaCx+D5zu5F9q5A7khej9WoJHD/8eE0fwWH2z8paRcqXtu4iMcSDBp
ZDMgILfOBCvhRJ1yLRyNFGChcvy3hGSpLGeAk1WYBIfGkIMfktFd/eR1UO7s8+/PceWbt9SMF2Xr
S3WNheL3sLuBcwmoHhfMjo1bjdO1j8xSNA76EghplYAXpfNPk8M+0bGaWv6Je54P2SiEQaE+Qj2O
mTHsC5fML8t6y5ABtRtBZeXcvdSRw5Wu7GBuxYMLTzoV2NR9XncbX/S1YstSJ576AuEFAbcHPzJg
353sRrMmUjve4RS9UcxOfvLLk1je+0yfMBVWGOVFHgGWf87hfQkjmSyFSYYzSG7rw+KyBzm6A3DV
7VC2QVIoeJ2gRrwzWD1cIimbRQ9RSndFBc9lOE11G6ts5UP5fXc/TgK5mEVI43BcnI5N8MQ1lxkM
G5nwqqbIxltYyxWWOnOxoHqOAWbSo+/hjbMb1PIGZPdqssfxRvt9Oa/lCkvBeV6LrVS3DXKFVjq3
HP/JhE8s2vWCnSrgtH7xSgwOPaxwS+a1hrcyeLRwr4LlMcZzhfxYKFung+9D1IMgsdSYt5ksgE6K
Ez4d74QRo1Q0eNe3sr2U41EEzZUK4Yb0zB9ZTHhFBBAyqxonMz+IhcVBwBACgzXVepbMoJoGOxMS
Utomx5T/W5DEBKqPwBoZJrVACSowkc5pNYRojXpuFZgTWBEDqWOjK7itRAtg9cf+pTGLycByh0/2
REL5r49UjnezaF/B2bsNdEw7GCyGNeXGo/m339/HSvnhey7gx7pK6kkRigKdY1qrrqL7t3MzF3Zs
1u+/vrKxuUViOPJwD2L8CnFY+KSbVz/Y2NQrx9JvecqPvxokwaBMA7y6KT2inwA/Mph2qcEmomrl
+7HUgE8iLNAyHllzTxzB19OnzuVcxkDiATr61hFgziQfrb/Fwa0d4AMkdah1dibYHWqsFg5jpw4x
fRNFR+WUbGy5lWTsO9X58bBE2JcxFdj83sRhSCV5lapQhePD7294rbn53QH68etKHtQ0VhEWELLY
IwNqJCh1OEalduVAlbRDF8DAiq/s7A7dstvcKyu+baquVsLiUtLNylUT8nmICi68XjSc4vg7fCK8
CPPoc39F0SJrMkIDsmLlVdrIidbKUkuBdh6Dzy4LWNWJ05m+VVuw4bxFu9SQdcGSTSBl5M/Rk/5x
nbCLg9Q40igOZdiivTscZTfeQ1LEn6gLjGk1+Fmcxsvvr3Jls36fD368ybDKO5LKWPR8AvQ0JFNE
uP3+y2tBn13EgaGpG04OEPSZtt3HXI2CcAj9i3+UONDEhMHgaknL/aeBFo1yQifc53SBwmRJWiPT
bryC5+D997Xx16xsvO+c4MeN+mCugi6NtLDRe6O+tPt0/xf2Pph7ku1uH24ct9eW5nz1H1eJw7LI
axavrWJij2ZhdDPkRlfCfQ9uuXB9drJ62NiEa4nu9+b8ca2eB7gaKoN5op53MaTiQvejerDUxYiW
sHGR75f1IF59d5l/XAQmN4wizQq7zGGN2povEhjxHqZpOhSHFqaFqh3Gwa3gmljkCb5+TqioI1IK
ZeMvWOs/LQXZUABBrzHfJqQnmEuDFzF0E5hG1bZisvI4JH9naz9ucZRJR1fwmfViWKqk+HTbMAKr
TQZjPo3bhhtfxbVa3FJwXU0g5koDniRl16r//cowU+NinA0MjVGPj1u6qbX7WYSOiZoShWMRnJva
gPykABgscqJTdd5SG80/9GBNfIfIHw9M8H2Yj0i4gOjWKk7H52G/JQxf++lFzGg6OOKQHD/NSU8c
f+98k4sxUX4swo2y+8oG/X47P/72kpNaiRpwgZGx2osPNoiCKkWJCTZN9De+vWt5/nfV5sdFhikj
FPIrPPzUAFivzd/DRJNR6nU5kOvHA4MEowY2J4C5LfgJ5Rer6KAhR+DKbzUd12odS5003Fy5qWfw
N8CECXgcGPhIiQfZowTeXaz29F3Wc+oO13KdDFbbvMijLYIokO5ls4NqALlPsac8QJT+bATg+YTz
aNUsakijH8GloscfNF07ndrlB9aIzhZjCYKKeQpj4ypri38+3P149FUowh2zR8rUjM9C7lTjjoa5
TQOe4CS+lfKo8q0dhTnyO52gDRuybi7bI7WThhv9nvVqFG9pJR+PIUjKUjZNZZIUsApqBELPntqg
MqPXCL6CaODanWBGXL8n3D7i4H0Cx3mnI3dQ6lLGoRukEvuUxgTmzs/CjTW5srGWSum2yEPFL/HH
UGOmtQ3GnVhgziXMdQLFGW5oj1ZO6PQi8iBbhV1GiBBXSPY0oWsnXMoQtZ6NT8HKmZaeL/vj3bZT
DNx3gXvIWkwjMfAQBx03FLYagSsnBHoRe2AiBFfB+UODwWer8Ca123GHTsOUswG1Dsofvy/RlRVK
zyexH3dBKaimpjIu05ntO8jS6jyeQHtbfbm1s/lSFox6asfDqxPNDIClTsF11JJj7Iq69JK+d8/s
iwRyJDBFwZ7REtg6ws5HD0BY2epxra2BRYITMUWStd18e1C3xIMDLLsSpnpBNrpMKwH8f0TBsKmD
q+p8e5jILw84DmgyOugb22Tt0LpU9dZTABdFCsd8OUZwUPt7ZspXQNENuVdbfXJh1ncbUcIUzon9
+3p4DFSQ4DTx3wXRTuGU53O+zPa6jMBgM3ZOqQmmT4k6oNXE2hXRRfinWfEJHrLVYdy48opUECZX
/70yXFHpKGdx5eET83ZJpcP7RUTT2wgs/piYlEbuoGLgTpV9fIuBa8LRy9g6pjye5MF9L6KFEgXK
GINcga5b8Ab/PXcyec1HgLwGtq+Pr7E17ts9NLI6hneyC3WeKhUU7D3ZiWZutzA8UsO/G+/gcQdQ
XqqCg1DhQ5ZD5Oq1TM/MbjedaxN+blbtbkFfVt/zIr5UDA9DRwESxPSgvGTwV4q0zsNWvPt6qQGX
7PmmYPAmhowFiLg2tsvjmCkvtcBsNtU0gZ+RJ0fsF9VAeyiPQA3DBPb3J/d4u8vKHEx/RLMRFf8w
F/HglGOIYcza21JsrhxgZGURSOIePFPCI2HLPPYdRXDsjOfmkzNRLyu87lTuoycsUSOy8lPusZWd
RFriCq+sN248upUES15KgaUSlOBvXXMFxsE7aMGwrcD0AVyM36NeG/7KMJTbKsiv1BdkZXFwGeup
DCsBnZMOWmA4TmoFhgf+0CdYNsMSGXWuT5Cy6+fe7V1xsy77OPuXl1rhQaJof5yXZPOS3kuMceA4
+inqMBt2GoPexebmWO18G/97+pOX2uCu4JipHCDcaC8UICmqZA34smb7EmFuI/deu5lFPGnlsWOm
qEFLWU5bW2bhHljHZbXx2V7JQ+WloFcuYdZEGKzH4B2MKMroNOCYA+2J2RKfrIVjeREg4PYyhm1b
0h7cpi/oIpNb/8XfoUiCTUEUYfQas4TMaXTh16rD3nnUs/2mZ87j07m8VPbGPPl/sq4JSYBbmZN0
TC3FyAAiiE2JGJVebmyrlYixFPLWzECSiW+ht0IxfKJrmM0f5JaBAeUWTOHxCQsWTP+NSRKRqmBk
ZwWAbwLaXVH6GILTmkKRRGVaBbwh2cgmVxfFMqmBmdDUSAh/Un8dIt2v3mFyp0kA4LfBK/VCDS/R
FqPz8cEHJbn/3hXvK0LCB9DhZpHOYdK0cJr0T6uYg2QOdaL/UzhfSnH5lJEF2oeXt8+EzLtIilRL
BgIWUNWHrVqkSqf+fqG1eLeU4XYh6wdM0U5eqJEesuKYwOHkJfH1FpLIVAfCWucApMxLNc8cftK7
7jWrQp3b2m1rn+OlLFeS5TqRSDd5ne/2+Q4WhGoGrktm0BgUBLwWTs4TWPJuNDip74yfCPtt8DdN
vCKlN5bPdzvyQVRcSnf9RkoVcPmBXa1umBNUmYLo/fRKS0bIeWQwJh8ENnk6tMUhbt7G0sehgdeY
/CWFeWqZa11SPvVDpvE0JjfhxFyM0oUkNgfCsDIERtWWRsqVWurbqHQAQpogJbNEQHOZdMcWhZGS
9x6dqIwFIpCGWfmtlv6MrfmPr3gRzyKai8ohxhOmdr7LfmU3qCtcSRvN5FDZzDm/ZbF6JU8bV1vZ
9dIir4qUPmOyDt4frRbYNKCevYG+rxnM8CzQ68J31HqBqgadWd3YLI+pQZK8FA7njC8zMKAC7hfT
3+ytrlFJyrIjGwBTmDzVIkZNghMvAKw13TIiWHDlVcUsNpIo80RpOpblDVgSGBVgCwCsK4pGwEGt
EML8edDAym9HveBztWMyOCIMqhQafHsYG3FjD35L6B4tv0WglKW4mSSuhweQ3wA3gXbKxJuTYMdE
QiXiJmOCp66xL1GiadnRYsM/MXUo8uoPINdqkHxO8XubM9YY/JWT54xBQcvpeUqteLshzxQ5tqBc
g32sXP3YilHVj0CyEEi/S7HLRTCqawjA/EQvmWcRjRxayI58bhUFpVI0XEb/gnKiwdhWZ0NKTbOX
oUr2HWUlilHDKGPEz4GIo3DZHsMWmlQZIkZ4+3yjRbqisAII47/hloqkMm4EQH1p1AIYnbowdqaj
YHsvnRC6O2qjqbkS1aVFVCewKG9LgR89GYJ6HkBlNYANRpBjNHu8Kd3r75tjRcAlL0XVERZU0gvg
O3d6v4dvimLGX5UFDapgsxa+vbWK/uDEyFprEU966RgDjlaCpLJa3hcq68UoXpoXarY+qu0u1Noa
xUxwNLpDA2KIvLEg1z4KSy12yzA8PA6woRCQ4+wDSPEdf5wMekYRxS+S1jQYhMesjMYQfSvRWBlb
k5dKbMEXGzoYCI2ScAG9f33mJzQXMLIoHqPnQtaD4jgxt774bGuTPpe+NsrqIL/wzKDWTf7MYsQS
E2yfrT/pHLpWdGR2/X4ctTDRUxT9hD0JxY2MfS0lWSq7CYt5aIrDEZGp4RM+mQrBMwGdEJgFxqiD
VwVT+xB8V690uVUSWVmhS503/JOLIaZxSfD4LokZOKJdn7bS07UsbynoJmNWx9k8ptBhwMJC9s0e
hAJP2Ok++BvK5IC5gyC5G3fCTTlnX92lSrTpxAChbeW7rS7XSsFeFpdZrMgpeVLPm/0suuQVXkMW
2TMOo8dut0uO6R6VDwrst/QPjz/l9z0psN/KtAfx93/k4DIPWQe8cr0wJTeeVs70+FJQ8UfWtWeY
5DYSVCEhozIxVEUTGAVM+8Ixl0gI3Cqq9arO9nkZ6CyiYHYe/ZMcmXl17vIrEWAVmMVaibYDrBNh
1q7owTCc/AKc/HT8E/qt2wTjoRJSW87RnScF3H8IwMssQNJxjQNQhWRT8bW0hA1lVO0mv0EVpjeC
JDB6ED6T0OB8jPrSzYVilFGtFBH4kdxUWEYvB14HB1+VWSdLvaQt971yLTHsydEONG1Gk8khRveO
jG80g6xR7Ds+eXrj92Yr5+9t5NBCpzG4XUF+JYSHJAfeCbTqtx9pDjeTJHkdlULLpK+gVmx5qLV4
Yksdn5u4MYvhmU5NqkFNPZcroiUBsAhxF6nseAr5JFU5pjgEKVx05bGHzinqC3NqYqNpBxeHJbly
YJfl8oL45gfJDr6dzx1JdCXOnuC/axU8/xoqiTbU6Uc49MdmCB1GsdoC3NMmo+2mUVQMPLA18Yqo
AkiJxy4cWZKBoMRHGdzrc5imc7A/zib4EgBxxb7GsZWyLgn+5HWr8yAA0TKvhkRG9M1UqcOoLt9h
IqUt6OZc9uJbLXMHpVKIVUmtmBpSKpLPLmXLjzYvU2BZSjgdZMqAJwiaFkydqCHTAxhIOlQAZ4q0
rCUVT3FUu0rCv+xY0Rj5ThU4BC8M+huZAsQ1Vb2EYhW8CHn2TNK3Jmk6T4gFixkEPe9i2U748Y2p
x8TOOaF+CUMwqRU++5ry0pr6GnxJgzRXPzz27VMlHkOY08NgGjTqsQFOsrPBxMeJXsrCU1hpsa8Y
XGDFjEZ8d8xSWB2ksFiUlRYdGqcKYdh6jssRo2Z/fF5loxOHceJwRwInJXZTuEN1rHEUDmNf49pC
94F7GlQw88JepRsdbFos3RBxWNRTyhrAqW4ij2/hda+1/Blg8YS3kYgCACdTl27wwhqSFtgtVxoK
2JIBJ19O8+M7Pe3hFZH2UElWtF4xqk+Nu4Qu9z6gISn6KEChneQpvCgwbBwxkJIXhz6+Fli30stI
w2KshL/lVZBbL6/+puXfAXuOr2COwb4XAxYJ113qJrTkmH9Guw4TYhJSEmrQI55A7keHwHy2GrJ0
LcQeZ4pbxp8m/5b3bO5IGX0EbOSYVMy+YiujhMuXMzbBc8vIZiCinjhdYuaQYrBt6N+mON/hNsYe
vUkK4J767peT1inNbqQD6K8Vt+d8xWky9sqN/AWettxN9vvaTmGFS4U6xQ3JTiAoSmDzFmkG46EM
ICssDR4NrAqsJ6IWOa3xyTNXhvowkhsgpf2Idx7CmraUzLw8dNNUajJ80iXOSLvUGGBW31ZmOkzP
XYkBdVi9dQqFs6g6BIf2NYET/Silx66Hhy4FnlTYoVQeQV4OixMqQCOrMSgsFSGJTKRnGBqFIUx/
GxhiVtKk5wKn5VKNl0SXDlPqGWvQ86wXqC+5l1FZAH7pnpL0DlUVGshoA+5H+vw7PFwhBy8TQLtn
FYtEgmKWdJ3bXAhFuyIWr2XBnwp29L00uPb9sS3/NqRS4TzcjFZc3mS8dTFCtajRMXeA3ZGKuSa1
tFZzO5GyIznz9aw9TEC4ylHpUWHipCj2B3ScalWk3HyYC+sdvoYcJV7Zpob1FxW7eMC9VSZ7VJ6U
wGgbtfIkRLYjjdK1dOoaMEwxuRQmZxrG78kblPmycoVzCN19iIovqBTkGm+JYtGjDQcNoVGJqDWJ
xnzg/ywnhzRaAWMNWYW3OgMpIxoCnNqByC9Ghx4+PLlHT2qQXnLmFIF5lRkNEpigNGVm1/hnavoK
U4zoZZ9MCnwHvC8kwGrjNnjqqtCmSOKIYfLUkBJA2jhnrTp1QzQ6yjq15C6UTA5TeIICB+BBtGp8
r1qOBew+1uq2GrQYBF4gSgV80gREwRnluAu4GyJ5NMIWaASy6E1AKyEQdgryKz7rgaCQCk0Q7JCe
Gi3LC1whaJp9mUnRB3OtInMQDD/BrJ+osXN7FnrL1OIkycIwGADag6QxYqRi8RhBzWtUDgVKhDmk
4NQLrD5JDTzoYaUo7WsY7cgBgujkpF/JBLYLxj4uBTwZYhihOY0Ya00OjzqS9a983R6HBi5vcFZA
6WM0ssSDlVzMAlcGJ7vOaBm34AwqNEoOPWNQbRpcV1a0sI8ajFjgqb1H8aEGjjZGWtRjBnOfTQ4X
I5fk/3I0SAO8PuYHQj+lE6XmqAQ0riQaTI0WS/UEdJQl1F7A60GIucCyPQv5oeiMGsguHoUAGKOm
sHdqrtO5g8CHNBeMYmZ+Bee8zIC5iCwZbQR3Af5pHBGPssEUMXpes63WjAMMq/WWfpPJHwkOFQ3S
GDP628oIEpikzRGnIHiBaBbGdoyTK5zGsibDGEp1q4InIXe5OVSoYrfPsx26UUF6EEejAmwbFWpe
zSWtKBDnXqnhmk63HEkL3+qd77CYaWutrLEVOH+ixvcyBTv0H3lsjil8h4uUKbOKp4jlHqc8+Pb2
qORLTGO0ZYo4RMZLMQpOgDdaBPSRRxaaFFHjEdj2ZFWFdhTacxpfToYyDS4BfMQI6BqfmDE+ijLq
RkxoEFF8l9/CyoiyCYuWaJzI2kGd7ICicrv54aOiK/ex2cIhtJzgipebHQJ9gXeByk0zDC64HRpT
tno2HhJ06btSOlWNpjRuEjY6O5TW2HaZVlalJ6AOIMJJm+fKY9l4LHX1uWRXs++wVs5GH9P5TXfi
IuqEkROtBCAUlMlbK6GmRLkiBfvTEojJoWdUftCITPb9UHIIT5kIj8682rWslGvKNOJkxdhs8NJK
KBm1vIRDFV3jsIdDWchK5pgO6cfU4YNPJE4nqQnxMmDISm7xgWiOfAsKU623E6e2qP6jaEnvpQL7
N3bwEZB4DJHnk8uPsslmSCtZ0QrL/jj0L+gXqyVfazTYgVXa6yw8GMec10LBUxIBuuxs3ClTCXti
IEXwYYvEa9HXJgYr4R8JN1nUAhQqhX0yHb5kvmRR/juNkgGqbeqkuIp0hsuppQQsjE/nxYxBID/j
VflcVZaQ+m6hyF8jF3B6R6hTmjl+Qb8zBD5MEV610JUWW/R4YqjMPzVoO02WfIWQXBBkVZF2EHyX
OIVM1ds4DpZSAfPU3VPljaXvzXTnRxzrjOL/SDqP5daRJYh+ESJgGm5LWHrKmw1CupLgvcfXv8N5
q5mYuUYE0V1VmVmZxcNGdKIy+CvBHfi7R/sEz0paAUc1ssdZ1X4n9rscmSAUfN9GVGnltU2bcz3Z
6k6rpL3R8MZKXWhOvloHcpn9E2brJfaAhe6dVqw3wuMJZ+0qw5sLI9uxPb+QlxQf26qcT7PRE4pX
Dck+WZfDhOH2jmXex6lWzsawJqEmTx81NTxk99IO6u5L2TKvyuzfZSFjtc6cyXjNDNp3JPvg7OmN
aHdCOZXyO88YTKaS8LsZx5epdfsC+dY6Huhm920kHSslC5MmCogZfcW+7yiEFKwzLc5UpX+ajaVy
TNacTqi9aX3Kq0mTxmtnkE/ObYlKoq4uFOejhrq4705b9pnaH7LOVXExczvZ5Rz4aiLUk4iC3GsA
mXq996SWq2RasNmB7j7220K8M6tYu9Qek9MyWGEXadfG7E46pFvclMdtsVlhYxjoIr+IM7dWKh5f
I4diqCHKt/W0xKWfbqmjr2+yMD6bhTFNqY6lwoECcc3036z/SOiQhrIhMZ5NAK/VdW8b+6uaDo6s
+Yn63cP1Wlr1JCmPDeYp3fxCJuqpFMVtGWI2DSz+JAJ/LiN/g9qvuL0XK02b9tZ39ceq2WHd569V
Mr+q4DOLemvH01Ilv+RekH1J8hkZWdMaURfhb0qJZbpd1DzHJGMqvIFPA1kinIXcy5sLN2xde2p/
zCGhFX+1g7J4shkH6DXuZ1c0h8FWQ6Uiu4zq3868JSSIP5tju29Trt1Wd1cJZajyNcvPxuqOGZtD
QvlVi/Fdn394CV3mMe4PJypLr0syN8oXN2r/GSZx49pvPXmb2Z5WGrl+Tk+KJu+k4dewpJ1CKnX1
olkPZeqWJo7kQN01NhQLWKpWfWh6drMjhWwiKd+vrJO0xsodB4U6165qvG9JcVit+qVNUQ/0ZajK
TiljaM0STaG7pn0w6RO1f1nscrcO+acweUhOyhpGxpMbwyb1RPocsV1bvSeaa2HgIUsnSw7LbwjG
TndiLMOrj1l71609XcK2BHkPkqEc0pkc1D45mLavt1RqxpSjvoy3bbbOMYYZ7BvJfeVK0L3DQEuL
YepkOBNuVkOOZyo90fCzbGQ7kdKlvUdrkBHW0LEunpaxp2YX0X4ZrC9ZU0YwIqPd5MvGOQe5xQST
vLEh91vzYNQXbs+OCjNlJ41dTflBxVhy4fw0g2vJhLaSVSgs17Y+Yyx1OpKx1b0OBxl9rS8JwoT2
7j9cqr65vS6s9PWFMwA6kTKi7BsOVHuJNF+PzpZNQJHDpNPQ8Q2SO5qXQSu5i47FgNvtZl8sumCR
t56CHxSA8NjlrpKPJBdxZdNl92W8j5m4NDv3YqYFNedYy3Bqj2sF6Du4zRqfMboL+oGJYhkO0pD4
toJnZnoHElJColovHn4jUkXTYvXbqeaOq3dpF0xx0OkFTpAvncBjJygVzywiPkR3zIrYrTON3jh1
DXm5zrW512P4dqH9yDFmVGUXUtpv0ix8qfAjHBaX94j9ja4q9qvsacahLv9Mrp6lYuzwFODSKNur
KCt3FmvbMDn7sf00xX5CXF+vX31zE2x9VDv4pYGkH26AYkf3nU9ese6qX5Iedm1tvJb9Xk0ug/RO
uncgzeSWWZgEYCbH07cGlxxXyz4rBZ1RdLQptVPNklrW1OBktZ7+3K0hmZZNc3xI6nn+0Ft5+RBR
2wNVWqM4SFLta/MSZNXggU+0TpLkvkE6dDQw+aqsfGf1n8VZi6sOQ/ZZHIpuOcxxGqg20RHGdtsU
lY2p3B/WaV8p3c9mGOmZFvjZluMqRGri4Nj0PGjNY1vOf3HM4AaHuYuixAyGpHpsLPanIst+lFfb
2C1GwvSyRqTYSg+1ujo9cdR8Lldex2+rmJIgjpQ/yVK8eox+1vkxby9b7zSfWvsPjnBk9YOZZ3S1
win+GRiMZVPnreO9gTOHY/0mqeTg4EaHRZ0V3MkWi4lMnJuUBT/PlEjLcpV5t1aesvhD/VWn/PQ7
oTyLflc0TiLu6wl7TqyovbQ4WIqv97ETdT7haEAMa/mOPyWNYIXk1x3kowJi17SEwe/JG7DtW1mz
Lv1nfCtX8ap9SKtPuLcSKKOrGG7T+0X6NGbnUe8dmGP9NlCs9dgFrGCTFV/sJAny+tLxXws+3gLa
tuuL85jtK6w3J6fKghbHS/uqZYFBeDai4sr0WiKZmYLjg0SjU78YmEpFj1OremO5m/J/qeFHqM6V
vThrKBHrDbfFbzPLd0UE5fnasrXWh5l2LMtmnxkBIfCsus7DdzK6arqPsl8p+Yq253j4N+XbvlH8
DjeqxmX0q4AJ4w6T4B2JtH3r2c21NjeuU+RsMRhYfqCR25raz6wve8ouhY6nsMEv43joBB005OWK
ylkyXo18nz9pTcwE+thmHrVkzVy1wgIrS86oiYO2T07COhlXvTmxRW5hpINspnHtf9LUMmV7sfla
gkxU137aKxuJ8DlUPbZhrcEcfuyyA22CxNq+TM4BS5X2S2nvG/09UVhALOZHQ/wzMejNAJgIqZ+5
zKp30ZHtKBmeaE9l5SbyT69i91t92+jnyr9muumw/xq75bWH0aeiA3Cc1fIDnGlIrlGzb/WnKj93
+qlmex4JeMn2POImWfIoemu3V9Q9DcFW/1SRV5BbXpSuCWg3eNih7lSwqmwZ7muIOMInk+Emf5Sk
iKjBRbxUveCa9UcJoIUM4vFMO9KwZfaPHs9tm1DBku2trHfWN0Wlf61/9daP2+fC2At28sm5J1Zn
YLMDS+NBs6drVNYPJJjutIaHSVC9/GhHAQGWifXCZzHrh+pJJK/xcsVrWNpeOo3OJkmdLK0uzcAc
z1BtJCVSpjEwZD7cdo7eKmljZZrEJH0v8IrLG5CbY2EXgVllnHgsAm1XSW7SQeAhXeEcfirb+tWg
ShY0YWrCMFu86vUtXnd1+RANvPJng3GmEnwDSAJlgf0zuZurE1u3NX+yt4227wyzPnVX5Go70zyt
9a3SXtrootPQ1rBgha9F7qSGZXFM2bMeNcDD3Ae3yqp9/1hzD2LO3Ku8ssw1T03lm8bnuB1KCYw3
aD/7PJxZ/DW/NCJyZIoma4PLJ5/LTIJZJp5d+VeJEHBzV9QHPfUxYSGCxDb98ZdTJtneIEIY0JkO
ZLul5ktT/Y7Fl9H2D+DtqBC0/tQMjsj57t75WavsY9G6XdtBGZqPiEVtvr7elsMELKKpH5byY00v
Gw4h8XtfxbtSe8iioGIej3em/SIWF9jNvmQdOJgWaNUedZZjclNNDGKAQAX5J+ab0h4NZEd5cpxo
ZblHDKfred9PGXV/NBjnFe6UTXKBhmgpumpPB8SwnHIeCR/iXYgWNqp3OLODetksstl+RK2Lv0T9
by7e+84R7BRhQmNfq7pysOg1wEqUY1+DoxhXRAxTRahRYGY3ZqdKpWwaxc7UXi3aisipN0dGEds/
tHhJlhSPv1y/afWtLBwjDmLtR7cLVzee89gpsn3SBaMIITkow5PpzMQ5NC/4BmcFtmXSea2eerK0
m8uY3ZL+Ta8AcI+9NHsTOwNZ8bnYe03+o6Nrpdgx6FJU+pjkmG+ssOWutKDBcdqWVIxdxTtP9yLT
j+ySztrPkXga6hj+hM+HUQuxrPqu/5nrkJPSJG7WBVYWdh3Ny3PfSrs+/o2MoxEdNkSwiWsWwfTT
ZrRqODixpq97yetCDu/iqv2VvWF6wZ4BT322QdxPGjHIFiMK4JLMWU4pgYEBSiJl+zYu3KJ7zQ3S
0EsIj2M20jSae6n/2izTMdJDid9hXzuyGVZInEnaUCmngXnJF0+or9uvlr6pRKpLDL9vEWvy3MtG
5cgl3z75UW5cuSY3VnlGSiLpPz1w6/MqLLDtXXkPs+EeLQjGHXyJhUlSnGAElp9FeMMRN/JVQQIE
vPhMBTIjHOzUUDX+5ct7d6spLEmY4ttCmxb9GsXbjBIYKKvgqhWONkQuGp3JoD0HdgT/2M39fkUt
qZsfsXbuBY45uT8nPKTlRZ2PvAlFC0boaKzjta7dX+QBaSdgr6uKtxTwwbxNi4v7k8YcqbxK8N0C
JFlqDXdagMQQY5g7s/2to8uMrbS9Fx8GeE5C2xyu1rUmV2vcGRa+A6+zVLvoHnfb+nPHAz+Q/Zry
SV4eFiRFjP5NHay912S+PDu15Ea91w97bKvl9NOa9nlWucsMEyaPD9oU7TbTCuIYn/n+oVo4YYyf
OskGqPSuWfMYT17XhO186F5aQkBxmP9j9oyQQoq3GLWi5UVPI4LyD/NvzN1EcWoZh/pQtXds+Vhz
OB0G+IPRU6nRv1p2UH5LgXM/ZoJxJLwx/rSG90V5EM8aNgTq9NC/a2tQ8xNp3rZuQJWPVayE9CAk
ljlM8VH6uWmyoyHZwjxBr8w9JRlchmmB5xDkd8iOq/ca619Kyk3pDeURsN5Wf5PYLfrvtAhAWknI
tpYXRTr2nZsvYSQHDHzGn8hNp/vIxE8zfgHyEhm9yz5VWuqnvLJ4yZq7pkGrgxLkvbhES7vvjDM8
9q5YT4KqK42gsH6jgQ8uRMx+jTgAWA/yX10/MkoURijietcuR72mTC/MrXsz/9cqP5r+eMf/MYLi
ZlPL23/A0v2VE7vslCYh1jG2o9ch/AAqLhlgKNm+jWwvk8QsvxR85TO/eWNBOn8Cb97BtZrRk/wE
b9KTzWwsQbu86MVTxjuVNJiJY1U7P4r90FwaLTBXN1p80BIEYYQBYMJdom5kluF04W8UdPK+VXze
N3P5HCkL8WnQPTNyxjiImsolEraen7YEy4Oj3T4BFc//xrh16nchnvja5d4tcCo3gqnzgapnVh6+
N+OYRcQaEDGMWWFLUyO1fGvrqw49k7720u/WOSovjrnCexzvQQTirmNz7Lh0tMazldodyx/cHszY
y25b96YJ8BWFSoj1/jtecVIe0kU3qzehl5Io/0EnkACQ3dx9E19r68dCD7I8LBTHpnclIsfCXWwI
LIs72i8YfbmFiE2XyjAfA46mUfog3BL5fMBJhS/br8nXOjCpl3BTqjMloW5eFGR+6nloQ1v9N/Mf
t/1k7pt8V0lvUfPSfFVqdIiyF5iT+9Bjj4j0O2y++vf+LID0u0VztOKhM47KRDFXWFt+saO3JUEU
Ujt8CfRqCo32prsZlBg3cU/nbMCQTzt5uhsgpW5eo+3mn/ZGR9U8i6U8LgZDm/Bn3q2cNdSd9Gyw
7FD+Ck35qBV2bwuwvAUig+2qTtWoHMe1cgejOZv/L+8kNtQkQK3z7CSkNNX1lyD/gM0V48Fs1XcJ
AGIn6eOdw65Lp+9g7SlDFsizXuagRKTVxP1zp7WHfk32alU7xtiEXRP9yVnzaU/Wt6SmQQu1vMuN
1BF9aOS5X87CMy1PNSYKy66KfcE0e0PIhIB0ZylunfyoybeKGkE9RlbACE7YYKftleZ4h+ESVzb+
oOzLH1Low1TDdJudvfraPo1t7I3r3zhpLgqUnsIF5hwK/mRZ85RNG4NlaBMH+zZ/0r1O8TfLr6Ba
9DH9W4yDCnWyWONHJTyG8bZ3hDWf8xYP5mE6rgOHuAQTU1mvAaRW00v9aPcfsS772YytW5v7sZk/
AAH4+XiP71Ifp+k+2APULkTkNt29T5ax96cELd3ixS3Xa7OdwdSibfpQrKdUyx7qaJ/xq3VdehTS
E96iXU6ZwOj+liRn6ua8+ptNj3XS/+L5d0ZpHYMA7GjwsaAwXUUcZ6SLGm5ZMY5aDlftvemFGR7u
6MMK8D3c5jispsMKEgtZBZWgxQ92BX8Bz7PXleNmALmrXpNzC26HegUm2m8bbNyZKpyOjmX4Ynmq
8NvudpHh1SxoRqSYBJPc7+v1Uv+YaK5yc7oBLoNSTNNNGg/S4zaciLNgh3IyP3Qr5um6hRqUZmg3
MdqGXwOrlPqqPi3avszx7tsTcrfLiW3k1ptGn4FbdM/CfkTtgp00cgJJfVJ59emT+Y5m4S7xMaPL
kGkQ8GuxsFKDMIoxkiKDb+IXAl7334X5Mc6hqe5XnIqI61p+JjSBJQTedeIuFyPdWunl0MTRgt+4
loT9dC2zV9s4r/Mlh2UF6NUPYkBvB7jb3kMAl9YvxhS0/x1rHNiTJ5o8WhQFf8aXab22ytPwZ/8U
qbEbU8+I/jULAFaaPi3G+KFQGVZ+85i81c1XgRLMno8TSX7CmVMfUlQbXIn1rmFyrFM7KbQSHznd
I21k4YPfacvODm2SqqJrkQdF9WRPp27ypOIqwy2P+ZEEdkuz3tb3FtTzV2bWBvcMmp86+tUtJ7cZ
+tEq57LDc5f1y7a4Os97cXDONZxV0Lg61Ws6k5aklF6SfjTtWf62+DVj7i3lT1S/jji6ivzGCAgJ
CXskxHmrM3cQ1E82BnvlENf9UXRwgDgSQTGW8n6bmCRAjoH6fM7yQO90NorXfINOR84yIg4oel/w
eIs3rG8WsR5b+jjVcO3htCnXonWWGdPnAKMNXxwj8x5xKry1/VhkeH5HaL/rXU6Bosb2mD40ZCst
zcZ9vslVGgtUJIVTg/jRMqD0sVn0zT76Z4XRpHEGLVw2T3u0b1P32r5ltsP7AAgKWKHEkFvSX1F9
4krWlL79UdFoKu8dMEuchXJlu2u1i1HIlq5m7ppEdtVbWkGHu/fe7WNd/SgK2QSSre+WvNUr6Dkr
1jBFV5tyUCs89DkQw6EZmWhssj/UYzt+s5J7MvH8FpsvQWNu39GEWqJ6nj+kuxPMcJJQaXQNKbaD
n3JpyPuFUaneMPo7xxqq2HudgVVQGy8az1t8ydePNn2PE8+WP2UoulS8Gbkd6KdF9hYD7vFYgMDb
0D8Ed8ip8WIr8vdYSse4pdJEGD2+WmD7UvNuZFyzbkKiOybo0xeW+UnuMmtUqAyt06pjcWXw5SDU
F79LdCgzKZDhr5NoL888oOxpnFrfLvOgNeFwIO62a4OWLoYARYg9nZqIeyJ2DY52U//LkksKMh3H
ToeIJO5CqyudlXQ2Boak+9alZ62cEQfNaPJZ9+SExCbNO9LHKvGzraKHANc2qFKt4Zn57K06epwi
BnjQ8utQzLtGMc8jjD7+zpKjqQ9j/ETEJFx3bCOQ2tFvT2bHeJ8/Jg2OAFOhd2igQEzUJswNwm0s
pvCy8BNmRZhnEJPhzWq+LCXgvWQYB1KU5nNXfxU270QK4EJ3aiX1RbFUp7IepN69P+rpQQzXkr8w
Lr7408wMGaP1UIifqMEt+y2TkecrDODqs0TMbqL7yzZgc8SwS58coQrnqihD5U8FtLcTH2SkXTfk
kJEq3Mp4kxoeyrHhKty+avu7j+P7bzny/meoYoyYMeEsTPru1FHF47wkKL/KD0q2pQAnmsZuQqJd
mvlnbwChFgueNm/gIKzpICCDGHiX+1OV/PXw8CvT7vS3id79T6hy3fTLCLUeM6O13ImyZb3XtERp
9z4V+UGz0GQl2UHlB48t80gs5rFclKcRT4L5UInnKL8JtIxx9Cr3c+9utnIdhynyOvXebdYfSZEF
5VFaPmwF/BqhmzPyUcbX1H5U1clfikO/wVNFD1UMoqQ9DPGhVmEOHxUp1C1vsyPXmH672ktgVwxz
T7gr3a5e7VPpJVUnOu1/Rv0tgJjSYa8L6JZd1pE4WYG85zjClo/DPFyyUn0sBFg18WVJedCxUSz/
iQ65xLDKsM4lTOf2NfcU0sR+wsaaM7d038aSvkg2XHuz6X6lTPBPKB+1rt63Iyd8GHXuNfPfOICU
UIGVWbLCMbe+omQ9kNP3HI+HRX0xkRXXrBCk7ZsuxQ89oHbHgJGa0nROYfeB0yzZqVKI3Zymxdc1
OfEbVX80jTh90gQCoTamp6+2ei/s+Kk2Ce8RCEfrf2qce6qu7aUWNWO5vW3yHQLiyollG93/pUhg
chFCieiuDGRuFHb3VtpE6UnWdBDzxC4Avmo7UanhaCeR02Zm7oxyOwXJIL7jzox9mFBUC2tytiIE
JEKbyA5V6O6rayT5QxEKxWa/zWXvYNbmV4n6Hum3dXpm/Oyyo22xO9GmboUiqfrWDeGaBCFsO71j
nMox07fYhHG6+C+VHjVCihhCWZWxtfmBiCZIOAVhQ66wY7YMGjGBbf1YWNKxVaTZsSTN0/HlUDmo
tmsNT6OeukoVrtqXbsF/qUEx8DaoX93CiF+ipmgquBI4S+tO0OFCXGuOiZHR1rSXLmneDEMhcnuC
iVI9xOzikCn6dcJ4E5hgpYu1gLAIPaYNDlMDrkD7EAkelUky7bu+PE3zKGC1ItguDIYTK2hbmS+T
hTnHtMrIiaRe7LpWKF4S87xNG5pkVLPVheA591V3K1XbsbhFpKW5aP2nnVmHEqORdhprEpx0d7HR
oepa86NLJ7Mu92k8shs3puD7ZSBHV33yM1JQbNayNHLgV+mqWRja4hRQXTKNxtmhizSVkBAKjWqx
xGf2lFK6zrV8WY2D1Pmqfaj1IF6eJusoSDNlPYDTNjTDA6917A8EdkBniQ2sPpPAIzU0YArSLMXL
Fg3cXzFfSAimzFeYNKXbZ790B/AVptF6cMruuSE1I2a6uUJvS+ZRJI+G7vVYTfSunYIzQfSmVJaR
yaLYQiYAmwUpVlotyxvZaNA85A9+jYHtuJquFvNxm33cWvtxTfwRBcKoMli2r8nsteMYtoW2b8Ug
4N5omTI0h4ieuX9f28caOHW0/pnc2zS/w/RVDDaGNdpH0/0AnEVddRni9KLUYaHOp83+FRZgd8mE
0qmHVe/91eA5NNLeSr41QWiL5LJ+hlvUoVD6xrEr+Uu2AyIf3a5B/mJ30VdXtQToZBEiEtR4iyJc
qTa+UlPZ6HwIBuzHt0GRQzVLntYod6LWIu1OOHqUooSoJXS4U78GfWdi97nUo/0zdY3sjfJquZIS
p56iR79KjR6VQ62NPYGSzYBsOJPJWyh1reZ/QB8kDZV8K2UknT2JYGZsH5Fgay4MIKejH0s/z7Jw
bO1jsiwweYTfoGKaIeTrJQYba/TFSfraB2qra4HkbAK+saYqO2ZLCy6V3FqW2lrgkTGvzhJknDYp
4YYScRnrj1mx/dTKr8hzL3maPUT3BUUN3Gmkvd/YWylR3RiGIXvyWI2+0dwVYpdFP8oisx43pJ31
bNh+dRftonN35gSb/CjZG9Nus8rQRuqv01AJppOM3aQalYL2NHDkW+ilqOxo2QbZM6avafsUbagy
d2rIyTqUNgntCTt6khsbj716WUybXqdxSbaOVH2nDvyIf32D9V9knHIUCB2NcmXSpRtfudQywUiG
u5RvVZO/KNZqXFdobrCEgtH8rt5Wcs0tpqvZ3IzkVepAqQ9yVd8PXJXiO1ka343Bi6a9o2nxx5x1
NBkFcaK1fw1S/tyZrPc0jgMthaxoQeFyWdjOOlh7YoNIXvrr8YTpF3oc+wkJRzddp+onj76TCbiT
I2ytv4gMZjrsMmMffwClWGXF6wx/G/2e7Qj5NonAjB4i5aJFQ3LL2dzUUCE+6cv2kzbTfMj6V6sI
hsL41cuUmJUp0JGLkeXno5SvtasxkxswFRAr7tA4+fCcGqpj4A9rzk6BGjfXhnC4K+/wu0Ybstho
fi0vHQoghlvdntcEwRPqVUstYflL10i60EhQYnvY25krSQ68XbsZc6l7U1vBT8gwe1JoFxLLk+8U
X2QnSLg6VCAyU3fzmeLsVypcr8Lrqvmyzfs0OqrWtdczJ+aKyafXqXuEdIJankuIVN+uQN4Qndqs
5TqSovuTTFmDoUmm/HOSkmtONy664yJ9jrPtc2k/pKL1pflFaALr1ZndBM2tckl/0On1ygI5w9Rz
0xYPsWHp4dBteIDQ/nt1NMKbKg/8+ZOaOIiYaJA5tHU+nFImsbLczrGCUzc4hQYINEwZtOp6tQrj
rmJSglIOi/prW3H8WITTbaqjKB9DVB/speBzsAWbf5km2il+Y3+HA+Ehlb9yRACr9jsTTH5gV6PW
itQFDN9Wg5VTkI5iO9jkV6ubWzYJBAlG3qUVz+gKGHsz6be0DBSkqBsR2qdZkMR+gz9MDYCdp+HU
rBbz3b61ptsir2y3TH3aYKoKoV0VENdiYPxsMUQx+hXMQfOn6S9pTesRZUC7m5JqvI0JiD7X/gKv
FSfK6soyex42QFV2ksesdaZGvJrIUFjwqA391lRakLLncujYSmZxRapCqyTOUaLxHleLA7sholzU
KHHvjk7vTYPv77q95dskId4IlUGuKICgI106BGp8Xkhyakxh7Vo1u1aSVyAQGWsM5jSNcdGUYBZk
i63HogvVSULSuoAB0og9jFL8FE+Fuy6adRqW9WuRwA01Xe5cS0U9XJv2Y6sQnWYvjyCueffW3Sfl
Xo3/ahuX+VS5aTSioplzp7bNm9rDKhdXNXpGpV54efbZEjiyvI0dRbNpnyLrQcPAGj3hKJMkYL0u
+b+I4atr35L5Q+FyS6znwXhbdFBd5UUGNMzuiqC3TEAWa/w9Lq/NxZ7ZHYiStj2ZKyRTpBdKaKaJ
+hWxrVpCnMYbnFwdRa5NcyVPvnYf7kaI82hrbZBUcz93ufgattab1ZaF5uh5SadQi0y3zBflWbZ+
olFyKAt6m6avSKTIZTAQZHRaY6IInqXvTo7ZQMm++r78jbcElOyt2fp9m0WvEvCCPD6nC5BsYiC4
6fUiDxNzUTk+qHpr2S15/XbcQ5ZuKiwCxCdhhIX8b00IGbQ0dMXavzK1zoAX42bJ0Mn0JqzlIH3j
HtdrLkwzqKo/rTIgGAcsiRZlPMpLomAW/K+e34yRPSEweSFs6l0e9GsZGqB48fhV45I+Js9sYiF3
R4U48bi5HuaXcUYaKuSKaSVzdRAVdYMdMkUaDrTRIOhgU/P902SdX7UP0LIFk7xtffSm/BhX9mfZ
lDTQ4JfGWkpoC+7mDogeg7LsXgeD9g7ALTOmM4bEmeSjG4+HJTBZiELBLCBELLfrmHa67C5TJyJj
l0jQGxDapYbqRTeQfzeZHr0D/HKBtb+G2nxPfLPoOJQE6Shme/kNI2NgEulRGi8WsTROz3zhru0b
vo6oWbTYKWdQTtySR9a6lJF7kmGurPWHkn8q+eYN07AfZUQgm3Uk5XTHWvGiIGrpLKcY0iCNVnKM
gWektzXmG2uVc2OegCDP3QTwbRk3Ja5D5NNlPHfvCzmy1VizP4RaDYdnc+DfK9gPhuV1C4SJiq/j
YOlYGzZ/cwSQVy/2+5h3UM8JU7fEhnNpCHAZ0fgsJyx4nF6Qtbf7vrCtcLNb4NdEnKoMtI9eSHbj
2m7P2ojSzFI6xMbyIVJphrPezTKdqS7mLezlib6UTZReR5ue2LCFInowZgMAydQvkmk9mXnrKNGl
XruTQUevWYnfW4DFlsM1dsxt+hUIsLh/a3PEKfMS1kK7EgoIdfcCD7myYxHM86/amscysz1h8Q3D
f/H3PYPuduUcxlO7T/mxlB4N//RSK7OvZ59c/OFal8fUNsOoDxiOk/Gsv0RodpqGbG9UK32tOBHY
7mZODjLsQxL9j7PzWo6bO9f0rezyOTzIWJja9kHnwA7Mok5QJEUh54yrnwey9wwFq9lTf5VPfktq
pBW+9b3pxSlYHRkokGs8f7jJXGNVgW7rXUcrVjxmWMSlLak05tmE6o3cGuhZnufDhw5Tq3LqbZ58
t8liwv5hrJxauHHJD7t+lvT72voBD8zzX10ZIAUeW73wpdcWn27dtHlUOhoF0RFhv2izBhFZAHsc
zI0Wf6ifteDFac+Up2lFDytjFkO6kKyVXEn3alpsbE9bFdjHz/sRi9E6d8spfa0JGPB9ummk5zYP
1yZOtra/V7unDDGS2pDrpstz4ZcjzGEqUTGPGolm5DjpWxb2AMOW+t02Wm+jq842NKzvHvm2TR6t
O0snVhzBW4LwJoaQp4YmLDOICaay96mDdMSbTukeyua+bf111iP9M7OdhoQAUeASQ8VRB1/rvCmp
AeyEdmXpM87IDfL5lG4ZxyTX6HYhbA+DLl3s3Rfmm+Tfy+YCfRH0tZdefVOzdwtcXslxda1f0mRA
Axq0732Xoq3PkhclDc6Zj4ltqVVnpbMevUHGvyAe5pnd76Von9lYzJWk24mtQlcs4FQ5vgfX4zYt
JIgF3wlBi+x6PyAlsR/v6R0zt1g9Uytcuyn08xAo81BnZ8+55zDjpYDC+9gdZZOrvA6WlRG8GzRO
2/teeqTe93Pn3BhAVx0GALLbQrZ2Ks4btOQ5/++qEB640ba3MpTUAaat3TebisOJEH40U0VyVPN+
MRjxrvcM9Y68LDixWoVm0q+6pahh4CqKy9odKevM6N9VYb0l6qsVnQdRz6NCguCillCyYts9CqN7
hcGehvaycSCRO51MVzkdq6PUiR+Vgm4+R+CFG1Q14yIZkfDR3YHKpst6zrrYbmgJUFbPmThzrY0s
VkpByKIPuzQ5kpezqtRibjGb8cbXhbYPY8DlSji7LtTu9cBbhYa2cO0OIcY6C9aKBLMUanutL9Ri
nQRHSTh3iCEq/71trVu3/2a4P5D6AuVzCjUNaaF6d4pxG0jauaTPXljZUerkuamLVWrK5p3VhTCh
PEtbcYjDwCluV0gRv/stqqsWh7ZYBPqr5YS4zTY5YaBR+69yXYoglSohxxORSwBnOVLguuY7Gd1q
8OAcIZjskmchXmH+Ddp7BligQXloFp1EDcOCkj0Jc3jgzLQ12XUSBWzEduVjgwhKqt66ITxa0b7P
QTrcdOEnEdIKC9JQvwm7fu0J9yjBNci74GAE2U51DTQynbGqM1VdoP9ZRkZO10ne5Q5dAz/znopQ
Xuow2lDYEhsPYzgtV1XcHt3SmbvAK+nQw8sfgoUmrEWUtnDoylx5zQbb9GitYPEqPZdWMa9tVtQN
CQ40rrcq5LaWNAATtdoicmnSnrT2hYW3Vp5Fv9UdPtocmSXF/t3gYd8Ca/2OAjtz7xkfun0Ln1uU
W5sjsyMessQEjbkfzFWX3lRUEkpO00Cv1q1w7plfiYydnvSRQpLXunBe6DWzJMogJtoZVKkgkxaK
Jqq575a8YCWJd1HZ4kVHkzcIFgUnd9df5OA1edvurMy8I3wrW5RGeluW97231rSF7mv7jA6xoj1W
eUoJ7XIQWKaRo83yHElaupJBXTXRzaPRfYnTipacgq5GOP6MpG1ry8naVUJ1PSjDe2fetdRm2XC2
pR9x9wwczhF9VIQSioMxryGGuZMGK+DaqDfgbYpdDvNBlBvZU96aMoNkHO86GjFqshPND1cboJ/7
75Ya0QuX2PtsfMGeqtQ/dJiAE0gn3ryBw5qjDXsdBH+glqi7E3oXuij9smcj708SE7uRDaQIysyv
u29Ihir7h6/9VMzNUJbn2DiBZAIT9+iNpfzoFclCQ5EfGMUhGs6FHq3JfF0WYEdafFskL1bw1Bfs
g2jNxT5q4bIX0MW1Y4E3VVgImpQjXrFKLaRT/iIaWYjgswZFKyy0crAOhfRTwzI3QjdsFshgRpJS
7Wdo88USBZGHL11ZbcgZmse+twTi7UlMVFHcriA/q6aYu02zSIejbib8ZRA5B0DEZ2+VclqLEFGR
JCbRps9uYvVGpb6R19WwwzOWxv5swAfJ6hC0Dk8j8OUu02yLQtenK2lsaRjp+rpqTnk9j2lzufe6
u8wTimzY2fpHPmZj0RgR4aMEuwOeBEwl7wYy+SzU3gTnZ9AE+FVSA/BaoNCVjrUHFYX42xAyns2h
XNX4RqAD/glEUzLYXmFW5E4898tk1fbtTVYCbhz8el/2L72+CExjrob7Krgtu4MJYVT1T5ksMTS9
8CWL9a0lBG/v3c7OhZTsTAuUt7BhZSKNlN4oO7Ycy2n3IdSmj7QsI28xVGKX2jaxgAi3OOKmFbh2
ZzzJ+k8jTuB1mTvfHR6D/NVW6hjdClKHvFUWqFMXvVpBfwjXUgBBVuzd8YnqN47pfHn4UnSnkf7V
urNMquxRbuobHzimtjCOLvZS4yITk5Ze4T64wTgq/FvD9nc5b1p1lBWoy1wr6m2lHYTcGziiUsIG
bknaX7iRq/KI2Jji7kG46TeEGhAAAARWxLAtA3XrhBglNwakkn5IFn3zZhga7aKa9oCbrfHFop9a
cPJva5zKrblq91tF7vtF3upYciY3aRDhzOJRhSVNRXfFbNxu5YiKrLWcY2/e1euBhDAtLFB30nmq
u/LRL1Jme+nKJNwZeKzolaqeXUkxH0ffPnlhcr5fuI1Rb22FxoFr00vQbXibooMmigQKSYrUP+fD
CWpnqHwLi3Q+lDgVwIfPwZ5fLLb2zr3PAYEMhBN2sXKC4lWvzoWJWKJHD9Z28UdSInbuS4catYbZ
r+RPFpHDRVxTfrXVu6epN0Wu7MToBZHF5wzvIjMV/iZtbgsax2BqgxLOXJpgAuDYUtgWkcx0hrHK
zR+EG+FzFHRbp/1wkSjbHgc4z7m1G8qkRPTZKSkgqaGvbzh5kj9roO1rlZMznh4zoBBNfokU4xvW
R1Jab+MoeNFc9LhJ3N9ZZAnc0zXdUHpWOj2v5txGEJ8UVA3LkrlW1HcCux5o+7733ldb1ZeWsroU
Vr0FXVlnGD1lUXzv4ZdF3TRAVcNbkBKdZAbYfb3+3Q1PcbxwoWfDCvV72A392cfVfEadjX8A1F9P
ss7xMMy11pkH5dIry3e1ytbMpUVTevuak5MWSnMD9NGKgK5zZ63SGfK6e72nMDPvBV3XRen0w9yK
I0ps3LGkuPkZjwPOXxFbttbMGwg7uXPf6oQyinydjeUFXbc8+47kt25XwkfNRj6VSY+cZ0V6kKsr
SEQiBaXGzyi1TjIcvoDzhRJi5myiP3aKrqOUQPKGftHzo8WQJOzjQ3m0WmnURN7S3UmDhzxfIbxF
i3/2AUN7Tm+P8EXxD5B56s5V0Y3RZFi58YOol05/p+DJIm2ZlkhaM3tVSN/bCmJNsKqNeVd8h/ft
ku8r35XOzmsfemXbOJvQlRadf3aCmwjuqb3o1PsoX/XtjyRe2smrDypvfvcNwKmnChTVf/FYK9on
OVpahFC1B5UGp5RgT5Nwnh1KzvfxuYvpmAtlJHn6N65FYXMKWTTs5tY0Fkl3VJunRL8XjXmSXON7
xt4ZiSM18EJujkCTpVw/5t6utp81iuWMPnjUOOmytE3nJOp2rpZ8NB+NR60iAuOwQuSf3tbWyc4x
Oyxh2aeRpe+1UVSb5wLLT2DxeYHHeayUVKLl0Tag9gwBS9QQ02OMtVNVwMbS0n5TSwIkKi13jpWy
LNS9um4gYM1zZFdK/JzL71HQr3O0JH1GSm8xDBjgND5/ydj3mrNVgmJbZPkmklBLRdJaQQQgcISJ
b7wxD6ZbesMPT8yFE5zktLJpMZu7TJE5eSiwp+lqbm1A/5K2Xta+eCFB9olKAWOCbShrzbbum5Qq
HjrwvjAoiHrkeHn8Hd+5G0/mEJ2iCQ6828ZKWH77tcAjp4vXlXnS1JOqbQUtIRBI2bqJOKqX/UEY
yszI82KnW56zCDzjG9gEhiPA3IWHhRTAoscXbxT93VXFJkDjFQ4g2iEMfFAOr9GY4trMVNFkYZAl
B2+xgPXqAc30qr6mfZvpFLVi2BVaeIi18t7XofxK0aPk+nsHboYhuUej9LWZyBChVcHGFt5GHRBE
4LDWpf0Cq40GADC5xftnphVPWYCeoV2m0o1TYxndx8Y8G+VHISjxbc1QbVhctVGpbIYsdHluwu42
NY3nrO7obgPNpzOH06KndogF/DKe1bn8TcqdFykAFgaZMk3cDjzjh8lmXURLBWK+XW47f2X6lCte
/9MNgn1iw2BHqEAFZaQ06fqR2Zmsa7teWtDYPCVZOuat5/qHCm6OIdOlGOvzCAVuYto7pcDU6UG1
sJGz4AKFNHZB1qp8EaCJJ8PcQF1YSk+uWixskIEq8iBs3LrcEbTuwMgXwwC2m/Q/chsaiAQkg+lL
0yOIEvGNRdewgGBa+1CKYAXONPDAOEqWpZ7fOWlyMiPvTPzztovFOasPQYupUl1/QKQJpI2QTm5o
LLDc+KY43t6JTXkeeogTqPKBIe0ZPaxD6MBxCjoIxV/bUSmj19WfzKgmhnehmwyxZbfIbWby/G14
RvA8Gy0Tb9sZmsErlokX7KinGcFZGDSGrBow+PSVJz1k1V3lPF15gPFG//AAxsRHPdc9uY80VdnL
cpuNBFG1OPSqF0BFNECHlD7LX+qwRRprFAYVvQfm+lG7AlhJHzzYB1fu44LB7TRNOKzUpGhs2DlD
dxztcyP07ECAq2EBvwudkrrMozl56WCejnQI6DfIVy5tXXoFEwvkotLMwbTYGTodY128u0zXkRHk
dUt6ebCl70PiOcFukNfGdbRvtG2rbM36taswOigZYFK+rmy0iqhB/OpbHqnLQLJ/sIuV3ob5S2Mu
4W2as5zeg17eqkY/V3sqNZuHyu+8/jlhGS5ftVzZ+PA/ZBuReeCar177yB6K+AlJ5lygMHOyjuiJ
ehMY0i7SS+j1OL8PNRUtwnkGtoYWP56Z7gOJJFaBw1nOzH6VG2SVySavi40SVrvEk+Ai6YS0UhX+
iDgfqPlO5f/rIpR3Giju159UG9/fn4bW+Kk/uZw3WRilcSIPBDF6N6dFvHPO6dqfvS2eyk1YzeQ1
1BJ59izNkdbBlZ3t2tl9vRAzmtNzd/3Tnb+jQTrIcKGXX9+Ral4aZRNzVU9IailZrnbjqs0GjyoZ
joeUf8Ni/lthqbPM1mhPuktadyMIBqsV1qgftCiUNOpy7BtBL6KK6mxXA1c1lJ6bHMP7t6B89qnN
YxxNjXPunW0l2lgwvWsX1/UelKnFwFQ21CM013P7LmePkbHvfhr9eAELw65hEyd3gfYk4ZKYLWGz
uCfZw7VqpAcc1VYgcHpu4Ocl5g69q14voTvekji9tO7pSg/eY2+sZOwxQuxCDxIFTb2wKAFBoBlS
O/elUmCEQwdCnLgcdDTXq6Sl5b3GoPBulFPSp/3ZWnBdkB7OSXaRD9o7FnTZua1fNdZl9i4GRxzu
IwCfITuBuXYZOn9pByGzEN2sxcSsmTl4QSX0P+gqtU/WM/Ctod1obGPUi3WzAbpA8Fa2WxPfoDo8
ji5dsfbQYaYLjUz9UWZMAs7ADnQCcscG+BLtm6HDR/bqlR8PRySK7DCep85k2WSgu+eocNEE6U+R
qp/94OCmcGLsUwz9EEOCgBZRuaz6banq8DjvhXqsnQ/CbKrupHX50sjfhmSPpAik+qlAg2US7JEx
QTFSQhWj0MlS70OmlJLfF7pf47wt7tWsORd18qaG1sLmzKOw5ccJZzx86vCG6PehYc85SfjFssMp
gMMmFdxMBG+qQyJ6l608MFayrjN3EzuvpXxMKKQ5tme6wLsW6ysVNxNoTZswYtXRjuxhA915Dept
wl2F7Rp2KbS8IcDHJKNI1AhJ0557xAAotoLyseh3dbJXYRgUcJ3h0OUBsm8/YP006p8C0zZHRu6o
t3Miqc2BbgBBeWgYrO5c64c4vsUFRnG3tolFjr+kVGxJdC/RoYUo49yXUvW/Cc97CpNNIs/t7DGs
brNEXSiNeydR98VNg+SZKLBEzL0aZUmpeesuDWeQnzMokHWc3n89n60LG6MxseJliDTC7jMonbix
IFPBuVFqXv2SOhe2YgOR1QTx8yjYhki5lfRTrKD6xjkSHLz1ihkkl05DeRjS84icQ5tbPyUdfnNc
jWKM14wWl8yxkjq+wW7du4V4jEHC3oPQjLYirCEwmsUcHmduUc0wPcKtUpbANYdW2lXRQRK7Jt7Z
pgK94iECcYsgx0TlbdZv+qA8NzSEIptWfVZX64jG7czwvFvDt99Tx5in4kfp7B3oPjL0/ri6pye8
zKruNuzaN81pNnrXzzX0812EXbDqHvXhe5dstepgDcO1+ubC3ihPPD4Ts3WMWlfiQ38bgEthyfgR
ZyuVem4kWMxpgtND+PprXviY8uRjWo6X1YnEpdLAU7YiKRDH4yfUjaDiX7vCpFjrk0xkXot+wxjD
SYf3EkS/urLbXTDSlieWxIlUtAH1UHgI1AUMRRnOIGKfsZG8yFFAXTNg1/+4p1rT2Bs9yvpEWEN4
SFHUSOpJi7Zfv5s/74yYP/++WVP464Xp1yEocEyXs9Rmlm6vBo73RqI+fX2NC1/YGB/qU0FQ45Ya
kbSk3jghM8uX2HFZ5GHcpJjwfX0J8ecXJIzpgJVtWNmR1N0Av6ACwmCvwHgNyik2sIYbzARM0NiN
VrBIDgnciCy8kfx3B9dxyRmgaXWLuDkOMICljzCnv+yHW7cE1CmklUh2XsiSrND1zeCWl3Tz4mZh
xPZCgxTrjyz+PFk7QHucr/DPC0tx50XvinLvBc2CfticDbhQDiU2YFpJEzT0X+rkmELNxifDjthf
lO8F+Zd1t7Klp8x7V0L5thiA9IJ40Xhw7xRclu2AVrxUk1H3lOu3DUnaVXyESNFlBBx03zMfS3Ky
Dmpgkd7eSXxFmpeE9CTv3fCoFsAxXnwsOsQpnPBAQAPAKD/KrCvzWLmwZhiTaSZXHLQNswQ6qNae
hHEdWttvku4+6i4ClZ0T4yOLyL35azPPmM68JGl7KBPyvnIz894qwvIE/oRMIE5TG3f1JMEaJLIW
kKpCbNGEZZy/HmuXjLf1ydlJlgZZy5Je20tlAXY3OMkq7M17qabGSeCCJRZrAP1zQ67ofH3Eubxs
pBIWZ8thuaa3mdIys2VfXBn8F/LphT6ZxK0Xl43r5drea0sJ7WVUORoe8on04qcyHk4+WN+PVoWf
rTcWwI6pyrAbDIwv9SrC0sPSu/cijEa6TJRtTXzWccVMymRftQjh8lAtbjuLKkdNnfKhtc0Azmur
gJqPkw7xvw8FLxpwdKlF6VxZtLXxO/7hGKFPjme1ogaBjN/owaxNPPgs+izpKsVKEXHUvHYsQDeg
GTn7LsFoNUR66H2ce/qTq/kjBgNXo/Q/kjq+z6J+rUNDjiG8eSRMCnICXbikRVFv2gKIBvVpW2Q0
5DFstPxl7JrXIukvPcPkKNTptiOroZ1i+NQCTcGjmcuvzisu0wGtf6xPhIbiT2wMjWbRAipkBj/7
w7jPbv3mtX2UOG+A4b21R6YVJj3rYS9BUeLx4ZPzQESNYI7zZhZYbWys4JUeJaay6sx+rn6G0Q2k
csbhR0QgO80U9o3ngugOfSm9U59KsCzwjvyARiSVy3BXYhyAopkMujXM8SrBGG2Wf0fIXMiz+Iw3
pdCXYXmLOcngufAC97TQkyv5Ab+c9f/0rSfnM7VX8nTAzOkGk/aVtgl3wBI3MClnHunR0uxBEP2l
z80dGapzb2VDgpxJZI9lK5MYJpOzY7hwZlSvG/pq479axHNEjwvsUeY6nZlXbYmobR3NUReekDEc
ozUF9Q1ux5Bj14CB22hdb+q9txQrpFR/dQRP9j1TuE5hpjwVKcpzJPdrdS3fIkXF75m073aBbdLS
3PKaZ91MX+BVOv94eXQX4Ypu5x6Vd37NCP/CiVyfbI7+UIcdq75KYBuo4wL1yHx8ReaMYm6OsH/m
r7zHK4vjWLb96VOO//+nzb5geQjD8VrOQbpPtsQSnPt3DLbnyfIv9sX0yUZjVxBBCrW3bhwbknge
HoUKGy/pKLu+fog/F0VCn2wtldzkogtb60aRRuljTdJNHqT4o0srO8qvRr5cWB20yT6SaHaB3fpA
owS0M2vrhd4/cpaAdmCtWpPUgnIvhrfIvlYkXahVtck2UadtkzsRpPemxkIeZ0op38U0XjGVwzyl
XWQqiSPJlYFwoej71R36NA40kFU9ikDM2DjWg/yqofM2r726C9WeNllXXd3M+lDXCMtxrdsmR5KH
OeLX3/5S+0qbrEWWFYvU9Go6kkWKY1FYgKiHnm1Wc/QT2Fx35mAsZQu5bAa75qR0IL2+gckU5v3e
MjY8ak7yXDG51vAMqPOK7khqu7NukGv4wSqmID1kSLJqsEaXJX9vlqq8jYQn72scIxZdhXylQcmN
2VQiXnQVj0aSdh1IZv5gWzciVvD3dBwssCLZ/lFjMjuPsg7qfqSn+BZgRff1m7jQ5LammZOawjQT
gR8eWjfAn81Mmv6kSEkNoMqur3hsIQOxlBtMbIMl8Ea7tIdE20hK9xZWQtoobtNeyX+4MCO1yVIK
ElsMcB3JnCix48Hnm/VsjqPBTDWu7EEXnlZo00WyMExEPlzC00J/XcDWmyV8zGVjQX4zFEtetp1V
HtQmc06+V9S7KEblhslrgLwqGxYBi+yVuuHS3JmsoV4fA31bZscYyukY+DsBqar38yuV+qWXOVk/
JVMzA7lz+xspP5CooHYrYeMec+VTXbr5yeJZNo6edhrhAH5U0LXGD7Y8NKq8/HpQXrh3dbJmypUf
Rzm82BtT4CKjy/b3EotUtWzfoia4NvAvLMzqZKFEbuoN6iBzkZ4WTB3AGo/TZhfEOtWltxf2cBq0
3prher5QdQgpXz/bhVVNnVS8Oe4yee6oHeq3xzp+SYMrSdPjbf9hS/51bPi0FAsL9LXI+V1X2YXJ
aKMHK1tBZektzWHx1+59smqaflXnSTreuwQ2LVZ+mFzZjC+9lcnUL/CisIqYXx590qrwvpWvpEld
GkqTCV+THxo7LFY3cPuxGO6VBcxiXPO+fiEXpoE6mcNF2bqupPLrhuXNiLtwVIzh11//9qUPOpnA
kHI6Nxjv3EbjKaMUGlXpyZ3AM0O+cvuXXs5kFnux4w5NBJVFVxF6a8DGJlYL7/Q8v36EC7XIr3Ch
T2PST9rBxfI2PZhQw115cGaKZalbvcFOjyw8wUBl7bUj0PRUxffz66teKIR/xRt+uqoXQbQa9CQ9
1H79loaaQSdfi9dhhJ1CGtZoHPDQ/fpSl9IulclsNus6ZUscggO6m/AoPw4xUuS5dNs9arP+ykC4
8JV+dSg+PU/m+yIjdTQ4VFrKgSHJfTxjc/EWWHA/M9Ty1xJ3L4w4ZTK9o863Fc0psV2FxI6uJvKf
rG4v9YjQym+Nl13p6VyY68pkruexFOk6/M5DIwv/MefD7x07dTZff5ILU/LXzv/pbXlu4NpuVgQH
3V01/kPQnORrQfKXfnoy20GOK8nRo+Ag4ckZWx3+uMu8uLKjXpork+neWlSXSsNbiZ9wRU9QUOFs
pmAhOB8wZr22zl66ymTGG1rQQMcc3z2wXLMufoDZBKQzOLMOU42Prz/BpVkhT/bvXihV00dcJcDT
qlgEDREIuCXMUL7V0s5BKpBfWcEuPI88DuVPXzv0q5AYYq4EkRcmPM1T1LKiXOLxXhDJcOWBLnx4
eTLLbVJmnTDFx7G3n5voJYpK7C7ev35Zl357nPWfnqCKDdvp/DjGquDcoG7FB9ur/Cuv58KMlseL
fvpxBFelpkIjP+gHTNlrBGV0vc9yvtTTKyvghcksTyazXtVN0yRcoa6e8B1Dj3fl1v/8w9Y0f942
HK9OzCw6lN1J0m9Ikbnywxda2JY9eSml10cij+LokCHUt4Ht4F4jT57V7863EpUi0U/XSAmXHmLy
drJBqT0R59EhgNabW09VeWXU/HlPwBHi9w9bK8kweKYdHsQgrXVMOArazj426ta1dfTPu6hlq5Mr
RHohZQlXqCU82SvcLc6O9LMq8LPUgsXXY//SU0zWvN716TAbPq8HgWut34cOsDaIfDpcC76+9AEm
611opr2pdB5orRo/RWUFR1N6+frmL7ygaVK8F2iSXQxhdBjemwflLfvpfENw+PVvX7jtaTZ8pVVN
hIo2OlS9aeCypT4XunTl3HnpvieLWYUJh2v5vPT6p74kdO/JXHm3X9/2pZ+erGWdDNErD1xmFqEB
4FNQylQdL5AhMAnVwl/Wiey/+IYmk9jKYrN2K94Q+gYikWok+V8/w5+XTOsX9vh5ycxJu8JnjBFT
QfrYJyv5bCf77PUalnzp9ycz165LIxEur5/UROWBnK8xxrhA0zmDbfD1I/yqpP7zLGiJydxtstT3
5F+f2JjFx/I1O0t3YAvad23uvojN3FlCwvz6Wn/egC0xmcKV9D+jSWY0SUcTy8bsgD3c+uufvzQR
JvNXxwfHVRCwgfuo+DO8ReXT1z98oRNkTXPdHbtMzahMo4OhztIjFGSY4GQS1BB7f/YPOtRjY+E8
u1dO5xde0zTbXUrJGfR7niOk7f9UPEh3aEUBa9bpX7zAZFZ3omgB+bkAXiQDzj1H80V9wCFveDWu
rHcX39hkdoe5pAgt4BLua/eevIc/9Z/lrXQHv7lS1uK9OijXrjSO0z+M31+UoE9zECKPpQK+Rof2
ZzjMofIhLMbN7E7VCQqfFzvvo958PQwujC9r/P8/XSmQZFMWjhwepATmnbW0NenKxLg0Ca3JRPda
R+2jkc3hSTjgpC5JbaXBQRRnOTDZUka77ZNNkcR0mlu0cwupsrKlMMv6WJWpvk6jKt2xzzvLrx/1
wsJjTRYF3SzTSsuU8JCTIwvp7pv7aIyMuBk6g6+vcKHut36RcD+9zVJuUa4TZnhI3tF6Q6GMxCx6
Vt+tW+cbp5ivr3Lpk02WBDtPLZlIhehgeXSGaZunRXHlAS789DQT3MvkFs479y/T1Y8tIk0D58pd
j/vSH4b0NMdbjrW+QP/Dsj8wzBIJZb/WZB1OkW2++PrFXLrEZAlIZQt7iKEJDw1uXujksfQwgRCu
HR0v/fxk+sd10pOnS9kcx+Bx+95ft96VPtGFumEaqB3LWkWkJD/d3mLZTaBOsehe4/uvX8ulet+c
zPEu9w1JtFCCyGzsHpoz3JwxDfpUfS9Pzffy7cplxvH3py88me9R7mN/EfIQ5LuRHdOP2REzbMyU
tQ/6RmizdmWUXpjIpvr7mtX5ju34kHEPsFDw4DIqzAbXrTPz37Nr9eelmWxOtvUxvFrH7Y7i1iPe
lsAVFD9UKkurWEH+wONfXMMrL825yXTO67gkdpnXlhNG6EibujauvKcLA3aqfghkpRucHIyikbBy
I1ZZekkxyvr6c1+47amkQWulerBRQN9UOL/JFHCOcvfrl//Xe/e/3Y/0/K8hU/7zv/nv9xRbNd/1
qsl//vMhjfnff4//5v/+nd//xT8P/nuRlunPavq3fvtH/PC/L7x4rV5/+w/Us37V39YfRX/3UdZR
9esC3OL4N/9///C/Pn79ykOfffzjb+9pnSBPu/tw/TT527//aPvjH39Dj/zp7Y6//+8/PL7G/LsH
As5QmPpl9fqf/+zjtaz+8TfT/LspbFMVpqzIlq6OLeX2Y/wTQ/27bsiWwknVRC+j2QzZJC0q7x9/
09W/Q6Y0TUszhGYLfbyLMq3HP9KMvyuqLQtbMwzdhB72t/95+t8+0P/7YP8Fmeic+klVcjO/zXx+
XbOEptuaomNLRqt0nLCftr/GcbUkMvC7ULOiXLU6DpWeYiuj9byxbnOvvoJp/D72/nU9Ycg8mang
bzHdU1SztBMbl9NlHOa0vQgYGxZCcp1rDInJKvDvCwlF2LJGq8GatpHUIBepJFQBFt1h0hTkdRmt
c90n0M7FaZE2nwRV3cT1MMWeyHSUXRTaWoaiApjwyoT7fTZzL7pigp/zenUIoMqUl6frvlB1g6hN
4ovDjcgV98EMBDmT/cDC/mn4/fsDf/6gv6+wv64l+JA0nywLcdS0au+wu8gxO7OXdddJLOe5fK4M
DHGrxo6flarw9ok3+GdJba71dSZF9r8uzYiVeUIN1y59fA2fxlIge6GhmI2NZ5rS3qAe9W7ZI4uD
2absJXjmgmEJxcTu3WnKk8d7XkdIOB/KzoBOKmemg098Gj9+/UIUdTrEdUWQ34tgStMUWZ327pUs
CRpJN+ylkebZSoSetUm0HvVor2JBgsULuiNCjbQCswwJd2+8EqRkT1iWueh1hyylr+/nP2Yct4MT
gs57EjZjYbLnJmTBtkY16veHnjI2CHMTrm5QwDtu47bdpq47RFeu+R+zbrwmc53gLSa8LCZfporj
3lQHEqrSjqDhKILGbiY4WX39ZP8x9Eyhyda41MmWajEGf//+mAmXQvJJ4ra8rNCOtdJUHnZmYZ0g
g5Xi906KQ3vbqImVbdIwJkjz6+tTM08+NYuKjWMDw8/WNUubokGBhG68IEZ0lXWyqZGvF+LdPdMs
VVbJayjr10YV8vdugJyRk+bxqIeyUtzYvZ0TIFFm6Svk2egjckfZUOTFBuFGsl8PKxK5FPyb/BLL
IcfUqLJjX/LUU6Ka0akN8MDA2VPvHyI3lvPHXlTmrYrtPSmeuqv+1BO7q05SGdcyolhEBI8B2vWM
IL0up68tkro38IroC444VhWhvZK8sCww41AFkua8ocOrF4qazf8PdeexJDmSZdkvQjUUgKoCW+Nu
zlk62UA8Ijyg4ExBv36ORXXJTFVPt0gte5OLzIh0czOYkvfuOwccd3STkoi3e2fI4dApuQLs8izy
iCxPU97iBSp/qyS6pMpz/elYe72BtubULdTxvpVK3bek9v/ya52C+Zsvk7pzX7bRjxKGIixcHDfI
O7dd42iCyqZCiFe7+USUqQeQuGuEB0eS+T0R/OYSGizPYwd24rS6fdE/mFasv8ul8WrYHqX52brJ
7Bx8IwMXR1hBNzicUnLgmOys2PCtpCs1Ldb7nALN6bOKzfqZerZ3GLca8HGxkJCC76bGfuRBFFlW
jZIr1Dy72ce0OnOwqwP3QvP1tE9WTFwGlj3IjyHSM66rm6lpE4vSi8VwU7Z+Gl27qd9Z9ChRRsrQ
iQC5ZKsH5md13D7Y9WBWy6OKx8A5NdJzoIZ7w3Jr9RRg/+tRuzfcuAAGx1oyKB43xanQvuIUCIGK
+Z3eQnj3/RZxJCIAUPpL3VPljms1/u7qyIANYFlUZ7eU9awJ8xSAinTe+R+ej96I31pN5sFIt0ZK
WnQlniIRZ4TizGjcH2vURVxSp66unpcmjcW11L2IbmvtRak+8vHMGQhAxmPfBt69+ZhIWzC/6U59
CC+1Zm3AI5+2FAfXCfuAAPXGIkTryQ9ks6fWPAaskqWdtu0c89TZwHIhCDPN+FQtJ1pgQx7EyBSd
ND/nxQwlB3bmhTnAbo8Lw4moQM39SC6FCl/DL74uEdDDiMj0vu4ba46rLBQp077AeNrPPqpf0Now
UrogS1+Evgx8LUs97YYokPmulX4CejSNFPjcUGXHuJ0x0YDftswvMlLRYRqa82InbNHeAeqi95hW
ZrhiKXX4XYKoBYbSFoEF87QWX6nfq+WIVbrLDusMZo3xB0PezRMZSmkFE3KjXLt8Z/zjK4995m05
IgjvncdV2ZvFVJW4tsgPa6atIqQV66TXAqtp0Y+fqV95POCjnpIfc5VgVJfZHGPQFqDCjiPa+I9I
i7zYcwqanWM0ryajqtkonIpB0zOfndRYHlZ/cmeyztBGLusYpgfmrWOUYb6/7txyok8462T2TiTj
AffJAklkriu0xtlgGwX9/oKXrlqNpKhn0IOE8cCk9L6IeWe3VQ6sCVIHwHM1hlgO2mJCjQVeA1VW
kbrh+5qk6V3hDUyBNE2KGKeAWzTuwM/GjJsBZvxVxIF3NaWMF7F9BeKmXk33abLc94/FGiJ9kb51
fjv1mDD82y34Wdoki+ymd7oEAFciGA6dMn+8KXLOB4zB6NY9rS1S2V1aJlJldPITyYj3ksIj2/Kh
QaP0ZJs/VypxvvpShfeAXpGhOKsAa5zXtQdaPI0yu+vqIP0rFCvC8NgLLwtZnDf1cwEeijKmiWMg
Y2tooRMKkS24OwrLRBxU65cVYYS88Vb/opSwzhjv4LhQu2vShsFHP26a4tATlpyPYTVGw80YyHA+
Oph9h02Uw0rY91VRvFVj4S27culGbh7JpI/F4jvfLMsRmPQ4cUhYGs//FeUcj7cclSl8iNRiKk1c
f0RZGrUA4qrAr/Ysw8JepxWUzlM3rxDxiYj0/tWqS1OfGR/pJCNXHsvNRq8myI+TIzvNwG2FKsUb
PMfD7tRUK4KP2jc3foOLG8pN1TytPgMUF16CfuxUxJhOBWZruFF9q26bcAphKAQxWfaOfzyDlBjw
AYGmtxA6q+y3IxtmjqEZokbRjQyvud134a2bBnp14FO1nQCaMBa2uZ4xXaOKS+cR2kwDya+0DeNz
/bgAYnVXhgaGYoCKlbL6kTMvYkiZWQhVcpya1McRw3DnJlMVv2IeZ9FVtbpQUiyBrpua8wYQhb5O
Xcy4pl/utW4a93qJW5m+Wafo6ps2ILhxV6+5gU1YRE63m0jurLADENRX3j1zWdNFi846yehkKsoc
N7w/RZi8OpuNaFR8A1/OlkEHYiKeGVXh3UwyHTKgawfxzk5hR0wIkVbX1PQasjSFW9j53E2pGd59
6UlG7PPRt1RUZi885rkorwCPdshZptYuPxfd6+peqIShB9s4A8oe3dYTUyBD5QJDE0063DdZ4ca7
icf2rWvY97bt5FdQ/3Va4MyZs+m569ZkebVGVvPtmLex81B5af+goTgxctsKZk/q0pG3ThcXCINp
tGBLNmWaPEeOkwCDXsv2pqsVhm5v7hg3XcemyM6MlCb9z9ibWvzKxWz6965hlAhWY1BND6oN+odY
o7v/GEQav6WBU2SnAlJsv4vJ40rmyxTTwL7hK/9Wg8MAVJO7SXoIwcVxNEzVkxUz7/M8AEA+uLlI
oITh/rtfugjrSr82CctXEyW05loLhVl0S/Fumhh3jBQ9a0ocx9AXJVoMUOCciZjEVmGMOXp1mQqt
xwiS2aKb6GeQZuPrnI+V2vdOFD7wzfd+wFoxCIyc3mBkVssvZqnXx6jJUFU5sd89Z60harKma3uX
xUo318mczcV3MNbJk43UmmD+KJipn4aLPMEd2ZCIExjnB8gKznxDrgtOIfzm4mOqrCJpnpa2e+6l
cW8zFTIwa52Alp3ovM4C6LKQ8oxXYBgt/DzmQOGa8jF1xwtMQWru5ibRby48eAc0Y4jBTvs5zaA2
iCTzOKHbtVdyYW/fj4uGWpGVEQDLLmUtIFPfkQAnuYH7QycuJl38NE64G1nqJrSmLDOYxhEH47qJ
0+KUZzCLdwmVCFx3HpEP1nrf/FXkFZ8uuavpxRl8dGlMOee/RZgIREZLyTjXGK7v2aCgEUu2PFgK
1pCT4xPiBSVu5r6qVHdfdb34AA6sJ97BPaMI1mY1P7iqNfY2WTmdjVicJt09RrKGRzVWcY7grZ2V
feN56MNfeUB69MN1W2+44uwIqmPfxWPCQTWD6pTtyj7I5JWa42hCJECkYjmlhTT1F0ej+q7K6FUz
WunDriyDwo+e4ckpc+1jtxAAFZbIZYK8rOL4uIYkh1nQCk92hOk5Z0fskVXifkuvCQvIUTrmrbYF
RGVJ8+TGDOP06ax5CiNgGoZXJ22n8i7iuAqw1eug5Jc+uj2zzGCFO2fJX3Glzj5Daz4OFH8JinAr
Ob/We0UJw+y1KBQD14tFl+IK+FoqBt5+kHCFW/542TDn6QQzXOemi79dSTcbyWYf3Sy8gRHMv9kd
Np3UIIbcKi5Pi8yz/AjUBq7dUJY+ep9U6t3aBf5n0vXOB5tNYMFrxgWcKMM1ZJs36fipg2xkTkxe
ENJhn0bLBTUAiatMZnYTP6gMNIRCd/ag1dKbXVVnIBDbEJdb0jrkQZP6gkqOgF48VpZQ2nEpsj6A
HruMGH/igl05R8UpoBxENtk1bqt/ujwnkIUbvuWgYi0tYS8qZjaoZNVq47Gb/ZJpHd0EsY7ibdVJ
H6lYvQ6cK5vUA+7U9PoRxn3enJbIhhDjtLBv/pJofainC1JY5qlWW7/kaaqndFz3yVCLb1tXRFPq
ysW4UmMxz04eyP6FuKld3bN1nOCDap8fnGK+x3fGGv1behm/AfDdBTZgFomHQTYXWlue8nysQaNu
hrDJL7zUJDNXC1MLv0V/seL1CH/5sUkbpUc/mL03G+l5wmPjDMhKlosEYC1TfbPWAkMmXp4SbHrk
D9ziJzGp29Qa0OulDWc+gDzoPUgxbg9IIGR5GPdj0Dbcmew6olCZzMXY5jL9MUceTMqVUGsAvlU7
eDn44UehhZMePJChzj7lYuxuEhzJb5RCTLh3ZskltqgTnqi2S8dgF1Of/vIzcSF6ryAojrYaxo8x
y/H8VtO4/qjmbIx2PKowV5clg53R9t4aXvBrxj8u1qUC6HfV0J+8ymuLX6VUSfXTLcK5uFKyc+XJ
AAVyTiZTHmLihNP1oZKwue9Zn9S4lfwLMKo2H/9z8P/fqmb/t6Xqfypv3zff1bPtvr/t7Vfzv6Go
fRla/Y9/lI3/S1H7df3xnf/XkvblL/29pK39v1FH00pTtXQvRWhKQf9Z0pZ/ixA5SZdKk+tH7qXT
84+Stvyb5F9QGKJo7Qqh+U//KGnrv4lQyChUIMR8lyLSv1PT/ueWnIpCzYHL5UddqtsU9v6lwmZ7
o0LjI7wq45QbimPb4+y00zHRS76ves974fI7PPw/79D/p+76zymJyw9V/NLU8jn1iwBc+j8Xv0g/
RToLNMCdoWR4oYUdBV3MKpaMWuTYdAsYPLe57yUcLQrTI2ozxSz+rRLc31+F5yuqfCLw8Cv966uY
5qmtCzc7cba7SgGqxR5zdMnqXdy/5WfprS8Rqtz/+VcX6s9b+n8biJefS7pBexR/Q1dI8a/V9rRb
nMWRfX10EMq8DrK/WdCfLE8j8/yghGJ/flR24O4Vq07+SuuGWkvL4rvVAmHTJs/m5Wdn5yn4RGXk
vXHCxoCXZquvXmdTZQTu4UA1O6Fk1Z2MzLziWeZq8G44PWKiaUGe+k1Z3Y1RN6RHtnMus86gHiha
37V9jos2Fu7s7WpP1tN1nOZ26yyD/1Yxp72VuEpoAhRUuvjs2uyqKiO/2GbzFCJLSVi5L1vZZTdw
bQKQqPDyV9R91XdO7xRkhBMgylZXK1oXpART8h0pNwbj6aNCnUDAMTIXHb01f2ii4SGazFu+WORn
hXUeEYTEF3e0faYi2F4tFPnu6RHAAlSV+7twSpAJY/VMUkY9J0HhnOLmAqB1xcWGxA/JdOYBxajy
o26XP9fTe9WukMoMamzRdj+4VL87hU9co1TeMWp8l2NfwiF1ucgNuaVz+7cFQj8Hyt/oldBxFFwJ
6Rfqh13Cc1KCs2whdG3VKqrvJlTyZzg2DazXeXSfxiR4K3XW7VH+Xs+yGbLD5KhI7dN2Zr2vOBWf
hoK7yu0wVPV9oPFUL+XYHkXrLN9r29j+isHcYAaoNArsrFGTFA/D7PQ5vljr3QMHlL/rQsLCVEWb
Y5FTwXQ/+VbiKjCL5UNZVPA+mwUilgmHTJ8jPUz63lCPi7Y2z1ElN3XFdt3NghlWpARl++Sl69Q9
Sz6o+VTkY/JjiJx+vG1b3bPFV5F3VpQ2GdKOoOHuLV+0EGvJQmh1nSc4UzBI9K0zY33YSjqqw3WC
c+yFkYDhyeRZCTXfoQIBwmPAxleDo98bz4065DNpaXidmVcdtUlBF0Do0E9ebpR/0qAsq6t5RGpx
yCHW/oxmPbwWa4WYMCkdBuIhAoeCidxRutioh4KDfp0hkgFDINR9MIULxlA/SLkXhaVZ5S4IclDA
A9FhuEP+UAJtz1tqgVU7yEPs5baDtkFhb7+YunnKbdDInaey6lOzvl40Q03hYDRrMnEMUoNeRjFP
cFXUlWheRgupD4LSwiZcFjmyJfqXyEXbEcjlVnc0JLZj7wA7ykKjqsNsszrZi4FQDxLJ3ABscKqI
C5TDAbMsWVl2RaASZm2y9MK5o/yBo4bZiOXg009AsaHaemtscWGZlkU4nEFCoqx1Gddp+Pomzr1G
/wKulOsSULDSD+N96Gae3VP2x4bShSpYPrLBqP5mGuvodVa5Xzwj7YkKxKhe+NJW8QReXPnPkXRn
7nzVMBegy9ucN9qk0ttNVZfmH3yrIYInuSehoPktovV0cUy26TsTRqcy96tbQmdA05OMQBUrfdar
Zwi7Y/oLuB9/1S2XWZ/ZIv1uH1BrK68jN+jpjWiOtomukNQOy+oVoHsiMeI29paf1M0bc43KhRIw
+exq3dD49HBOLLabmHqN1kNWTNO131fmSc7lJKFBhah9Asrc5sCoXfVzpeK27CqXuy3vZArcl6b4
8LpksqMlm3nDc2RbAFC1QMl61UVezvQOsxfVNd9cP0Y6SzltT1lzfQpmO4G3aiUXXFvNUX3nzeUF
FxZ507kV6F92gbd03xG1bmzYKCfxWkk5Hp2gkOtuYRX66Y7BkB/HVDUvSxeI8lfjSXUn87FFIlLY
DkOV8ie914Eev7wZV8y5yyrLfQ4GdosFGgFFrsuLJGACebYTBd20Lb7N8qf2i+ixFrrvqehi8N02
tEIB9+v5C19TYzcLKPC9wzQGtin6WRutQ+dFitV7cCp3Ro8XGHwsYVkaiPhUEyARLlDQ8RYpBHgT
zPqxjxpmNzzq+bJY5u7YJZDxH3FKzPWtaPJpve3iuAap3iQmpfmSYhfzVJ/e62WqiqPTarT31UIx
fdsrP8uJtWVBcJd38Lc2EizpQy6L5t6xNVNTddMAV6KRArEck0OOSHfmwdmBVuGtdmoPYizTY3Qb
rJxb/Lk+6myTuR3a6bpLHuySQshG1McMMS/kk8UzAfbrBLAg2xUwZOkapJS2fw/qFdFCyfRCnbCJ
QTa31TuKlJlhOx6PazV28PLkmNYvWeI3MO0Z2z3UQ+99VDpqv9qBGhg3QdGK/ar7tTvCRQ+f7AAq
/CJAeyh898bzRHcHJLoZ36LMwwjl0XEyB6jZw2sOBvmB0vcAfzWx6mGY4hxttzGhe5yC0lS7VvVu
gK53gW7lOctScA8eaNqlchnu2FQ5/WDv9YYb11heW9sudAOmBAv0McjnrgeGG6+X8cfilyzYLjCu
rGV1lKww8DsCws5XHWmO7toNq96cZ8wh/Edc31OYe7vcLZzwrhXL/ER5Ke2uw7DLzWEaCcEfgjyA
j10Htj7WC+j5bYZsu7utQVOv0Aa7ML6OOAr2Vz0mMg4HQVD/GmZ3vAkzZ5lPA6CKcbeKVt6ybU8R
vvtBfzW5NQ2i6rVH+VCIFW+GTeNviDNueT2kNTpE5BXIKFWHshVxY5RMLA9i+s6wGoClduH+nkZs
e8POGzjFbhbDFAO7T1JcmovMGeZq+q7GttyM/TD+tFrem0Y41/UQdnuSreEntVgwoeLNBv4+ko49
uw0ZotQbMFBFXPqpNYO5Fygi6dGdhO0FhO+W3oKicuhuuY+yL7pOJclYmia7WYs+/AqHSzaLu+xv
z0TxOZ9MdUUSPzhRRQINailT1e3UbBzHoiOscvutdAmvGGDEqxMV+UdC4gCjGhXO64YZZb3V7pjf
EIgUv6wp27PjEzhoopbtOkUT6kVZ+knR2n3NZPM0daFHkzanR1nGHBQmMT6tEQRxMVSHtiluYt//
rC/F2qK8fOOchq5sbnsov5F3yhbojlnQ02BMbXKk7H9u+9E9DUmid4tyOfOPdjkZZsOvtRXZ3lFO
udWRk+1TsO53RVjecxaqd/ai/grc8KmzOceAfhJHfL/b0ItuWyoBSE/zsxTVMTdJc1hwpOzCojoN
JWXyQF4HA0KfIZjeQz9ALJVOFv86sEnmnNJNUPbZ3p+76JbG0XCgWzKeWB5+D1GdHykJffaIiWyS
xSdXR3+5bRlt1JLtZzHW93kM04BJlDN/Jj4vWC7AV+fvdcLqTNzIO+YLM+eSRpTpD31UPnJKBnfp
uI8xKCD6HfKUlD0EFIUuCZRzdqYbSP7V0o1PGur4coGZwIvYYq5V57iGKpuWGIoEk8nG1s4tnyAi
YiWyJ7P6DG63njQk0CcQLkzmEuOY0GkWEKwc8k0IWQUFt6Z54PQ+464fp3IrPDtwAHTklxVmuvba
Sr0wXqa+2N/MHZXyT7mO8sE3haU648b7ptbFGTvYg+cjeu9l/CIkZvd4BMXJFW/rLvpdU73tOiyj
XIXsVyOC6kqW6mhKwAK1rOXZdzStrAlIypivx9YUmEvMhzcosZsyNNadd3Ssc9GsNO+2IguMlSvC
mbQ2x6bLfQwT9nadsyth5pSGksECgGGJ7C2aB0ZDSXLlt5H7K6Q50gsSs6VjTo0YXppOsdHx/zr3
JLi3OijvlALT2ofijZPL4mwKcIP7qpzVu+30X9mEgmtGNiVB+R4Rl837Ad4721ACWpjHfLHXDPAC
fvWQlfhF6T8FZVlfe2HwuKz6icY+GrrVU3dqqsIfcqJZMuHQQ87UXvOMDi+qy29Iwtw0VVzdGMDf
y5TdVn4AFz9v6FsSMt7QF4CIanN1JWGF7X24nQUGkYGBTLSE08GNxEVXm4O6BHUznYOoOwZB8OR4
yzFPx+rUI8YByU61cFlK8x5OI4INH96o30TF+1Jp7w5LYNHsAbMFd8YMMYagDpFDqcRjcdG0OzFO
0QGNDEmcFLax6Kujsy7+r9jHU1imnKVoW4Q3Q0Vb0Inc/BADlC3GEgJm1DRnYhjn2s14Qv14eGwQ
bZwns764ERpwl+jFxywor6uOOkCja8LUo7YH+rHnAIgZHBYnPVe5558aaoN7TZRiW08xwPN6MeXX
2rjPC56Ol8Fnu5tCKggxqz+gefXSaZE8jRlR2jIvOPR6utjFrsUd5Kf1bsnjvzKvu26ZrDksZYYs
s64mdGGKjiDVOKs+Ek/FtysL+LUPwCXHXVxgrYnS23Lo0gMl/uPER7N1pxqHnfHdvVbDrhaoUHLj
dGzKdM9XvxL3RJ1Y6mubQWNz4mMa5bTPhiClbybgoQi0JGex0FLfwH8bv3SU2McsabDFpkx4sl/G
mwCm7HWwZO0BvfQ1t850J5fZeYnXrMq5vlTyh9bzY5Ta6IvAwmq4YYL+zu4m04TtxSAD5n5ohyuh
3HPNl4cDOfC4OXLdLa0R+ab5mG8hzaFU07ZiyqEZAHLpEC+rn5QHsTjDEbc3QhqZ2JcqK4AUMspB
wOBCyM0D0g6cBtY1zp+6QWGbKVEK1G1IV47axWakfHDv+6M6lS4120VyJSgRdVwbQ0eynXHzDhwf
PLpqGAxirAPGTjd+TSMkb9Mei536OVDlRLsEStsG8Gz949pkhxknNczssYv2cbQ2Z1Do3rmoeFx7
4P6kAqq2nKko+NSfp5GU1bOR49w3sJupvj8Evhv6PcqQ2NAEn11CEE+pHZMIZSghhAAQs2J1uFB2
O4VhpOs9OvdQIZmf4XAoe8TfMR2mZDsRJMNytMYpx+f9VHjmkuiByf4jjOJhxBHgFDJIdvNscfgG
zqqa8OD6VBHZzHtMHf4hswk1/Z9iEkn0EPTtq50qbLepl0pqw9nKnwpvJ9cdyG66cuwG+nGkojdF
ETEGyz0prUf9Th/OK7uvfMgqWZ3mRvfKXoiVXcgBKe2qFOcFKSh/Pq6rFMQnRuWXIR6fgWbDesgT
4gs+HiQHF8m4K9fRBWPELXH2nYP5087OaHqqQy2K+jPpG5BsbeCRZKIfsAmLLjzQtUK3DI522wdJ
v23i7hiV3k82XbuNyGQ8dy2D63j7fLEPUgdfbDBPFN1LpMtR/btuxuYAMgZwvG5faWPs15AG2aTq
+46B86wFo5SBAEXMQS9mXDOghjUCnpY1YENo0f8gCNPt25lHs6UNTIKjHU4d+XdahWIUFxbfdLmN
ue+l7MszX8XukBg6/qlfOrdM73BnHGjX1hNzvqAFw42tXaJNk3TaXWTVNWCjlFxX6/J9IqiKeYyd
xCr7mA69z6/Tz81buGY1Ti/bJT7OaRQ2cdNyd5qFk91H1ZJ/CCfOEPqp/NAGum73XQvlB64cIYWd
6wme14SMSrFzKFtCyEsCKhJLa7j/rrQk5g1VR84SImoInJjIHGXqJeOuWbT/ZlKiUTtyIubs8dHu
6MABkMGMygV6Kl5duk+b1HTzTdtPCgzkcjf3QX5lh+67xQOcIV/eym48BCXpIPoNezMv7ZVf9aib
yVyRXarXx2Cd4lPdd8l9FXf21THu1ukKzhrFau5ywa1jw3H1tyB3l2/6yetvOjuKG8dhyCwlD+OI
SO56lqEDXvHbKSydQyf8XSfc6lyYojhGI0db5oEAgqbDxQ7L3J1+cuUkadwxxpCA0Xpu/Vl90adH
1a0w2fcjUstgSsSxUs5w7lPvrfGj5koguaSJvLwqlNGo6RXQ1RVvoJu1j/7Us80Pq3/jruNvmjQI
M21SX1mNsx4wbH8VBMspq8T8WE/YSFO+6vcmbdVVmkfesQFsRuiwrtV80r7v3A49EtfdRCHjIZ60
JW7IU/FGiSbek8JtT05ZlVsTuHrnEJegO6jjF86K2RV6eR56z6kf2tF7UgHK1ELk5WMdeZoDTzyf
0ZkJQoN1inBBlc3OSVR5SP002WqEYcTRLpEdB5tWQpnT6FuFyT7lrL3GZw9o+bEIEGDsg4t66GJ+
vUny3gGemYGvRF00bN0+4/cbuw6BUz1Zsh7jhyt189ea81dkFgEi0n8SRHICbOwAaC0HzsNdNLbP
BEG7zbTA34tSAxHRCNFtWA/Au9JTPwaGOZ1sEuJQYnNpVHvoImt/DG6wbCYqtqdsqLkcOOW6k3M8
0UEN2l8ZVww0KAnYdVeao4UZfBcIXCeDjYuDE60s/vkyvHFjv6SizN8zUsufwJSAh+qeiJUQpEpn
yPgECZt9rJseu/gl3Mrrf6G2Me8lN/xPq6hMbmUy/yWrHPhbPuCxc9oCqNs8sxca0+4di9dNUI4e
J9GdYyIl8TYiePXX4lYr765GI1SgmgPrHRwxzeNNjRlDtQwPvNqeyy+cMvHLW7vfSc8hmZJxJTGL
l+MzQZunxU26LUjeZbeAyb2Na9bhyTqXmA9HiWpC+ZksySEN/GKfZcE7XQf0G2urNt3CIV9QFuAc
xw4cpogw23r0bsrerqd4RnTsVZa4zlrVVx25/0NJSvN+Tny18UP8nxTqor+Y4E/vdCe/hzmuHvwU
vZ9WgmMIZ+2fDXGeQ+E73d1YzEg43R4dQoXlgoBQcvJoiTxOsX2nEoUFyyGkyKlOhsk5uKj9XPr+
u7jqrni2qifJzOQVk0Ek7wRgeDLQE2FTrj0xF5+Gr3cV2vbJYucEv6Or/Zyio+3zkhjUaj9Kr5vR
RIbmhhppuCsa41/Rt28e3CFG4NZG+EPRpecHpyR9tmhE4ZLxzc2U64bu/ND5P5QnnWPZicRs6tqH
d8+oQ/+LUtT6M8+lOhOOY/Mu2RbEQra4Nz3+K6Wce0YjxiuncIADUb5CdzFZ80IZoDp4tBu2q2kQ
RHTDTSnK8po6IznRMjgROwzvUjPddoS0tyGSXG2c5cq2/fyQxak5VUucvIV/Qo9dHRZmC2oCl+XM
SMEjoa2KA2nBcloviKDmtr8qWUfb2XtGdFpt8b69giHTB1Px7kzefLcM7nDKh/bYVRWNiEA+kpXk
iTZyRYFBCaq/NTgXfrQeAw8E4QTpFwKafX5QOsoO/HX3kwoCuc3lT4aTQ0hzotCvr1o3drqtE5XN
duG0joqGivBZ1VmVXMk/aVA0zbuVgA3lzyb5xcFi+RpkxJ7lXlpNkfRKlGJqj4vybcxKbuKwvHTR
I3j3FNaErLmpfVnsQxmQPuklB+HFrylJ/kmkItlwkoOODOlXobnieK3Ygk+GSeC5P7wkrQ7wRfX3
4pc9e3E97yhqVndErb2XmNjsWQ8xt6fMTzOSX458jHu8m3mFZryl0raZx7HmCMdZgBm5sbvKQ76Y
sjGX4HK2PFeN1/DYrOKxlrPd99phA05rwM2kZQpeZGCzp8CZw2KXpBO3VpvZE7RQgjfRRF9rFlRJ
CzeoH2anqN8E+9vGa/g2EsCGM5UOxt9fsNB7Kxg2InhoXqi/DAeA3/12cvz4Ol24gvVkHN9QYutb
ukrReSk872mpXPl0qRg9Ut+RZy/r2/PyJ0+Mh2RAVe9HTJREwePIrvYCE5pORwnK9MRxtUEApRvu
v9n85EXeZ6+q/IOpHULK05/Asggvb0vZLeJz/ZNmNmnFtsIr4rJi5fJpx259E3moGGVpsMSVa1f+
XFRKA24MQ54PrqchqXWqb71/4o4dUqGu0+A8+IlzI5qiPWciGG/yDHdqPBcDnMjK3RH1vug4Aa6+
2EHXxyjDhEMciO8PJZltUk4EMXPmsSkP/z2tXSriK1+kXoDuh1vHWUhhVX9S3USYqDEhmCDgxrfe
DxpLvbMe1mP6JxXu/kmIl1QD423HVfn3MFsuN1tO09TeQje017MbBuOh9Jt82bSr54hrWHSYDbF7
ISb5kz+nqabweSRpWe0H8X/Y+5bmuHFmy78ycdfDLwDwiRsxm6pSqYqSbFnye8Nwt22S4BsEQJC/
fk75PsaFtq0ZrCeivbGjUxCIzAQyT54jx+dVz9up5RowVSD9j6UMU3FMUEh5tS4QAA9HjEnskH8R
mWw4sddTAyz7IlNzSLIhPHIr2SsUa3H9B6IGJfYfgHgoDFfvl0CiMYDeCwN4WFB5aElqcsh53api
CMiNGq36lvUXYD2wsijrgh3zrWwYrrHiUltnQNItEbnlw/RsSK12bYJBhLV6JS4aRIY/jRq9SyBL
D9XWv61l+pnLLxvmwB7UMp0yTE5A3gkn/KBsdIfYuEdlu8kVeLJja9BS2FABRrP3NkM9FJU9kS9p
kezKtrhfBVrQSRnjzavv8AvvYuDHDglmoiSb1qMg63BMtkXt9QCZNOgY7tIh2nHRP8ZBjx4GdDRW
Vb0qx+GoLZRsrLbhyWj2ZCGUAuwNRNAwzgltOQndmVl86jjoeJsEqaIGaXcMZCJFreKUoeZfdhW0
R0d9BPgV/44/fESZG/3kMwMmLAow7lthDG4JpstgS7HchBiSek7xCrwRlX1NArCgZBCJgRQjZOQa
AF6X8VVN9CtTpNDE0fN3DlL7DS8JyApW4g3AUXtp9JnF4qE1cXa4UIQuWbWfRtuc5ErSR+h839FW
m0PBRgCp2r/CLHsdrwwVyuQVRNEmyBOk30MB9IK+aNw3AIa/6VbyMHb277aUy35EJEWRJIHad3rb
jdAtmjIAdzPA/8GASi+yQpBVK3q8eIHdr+/qy6wJXu5AD7VVCoCcrh5KXkHWbQrRwuiX8RAWU3vs
UPYrN4ChO4S3vSpDcAui9N4ED00v3nQhqi9S4gZboCm9q3Gh35cl6fZsgIRd180fsD+n1VSAdIYf
Ql6N1T6KpvROIoTc4sZXIKeg+ySsrR+yRS4f4Agg3ac9RotmgxO6RRb9DZUsFnJZ8YXoiVq4YpuV
cOU1fI33KwaDRbSi64MyLQZexh/DL2lDyasIFxvUfCk00LtBAFLRY0aB6uJLMHbs5lKf2KHP/VlH
Ovx+iV97Tbrm7wIdGJk3I8Y38KvjHvZYCQCgHwo0xiwKi0sC/Z9owcNumVgSvU7bFZKCGA+unjFB
xVdc7nTSYXiJI3jlcz/U5T16RHW3L2NDvmvE093/VB2xdQY+gVOF8aD2E2O9ORbxpMaPf4ajsOsJ
O4BRMh6jphij8okRWuLSA2OijsuBVOUpVLx600atelrohMcTwXPCHmzWkxSi8AY7XmuNGvQEGAAI
KxUvPvV6ACw87KMASsptCxGLKI6XJ8AVR8yoLKhj7DA/CuFOCSZZcWOAsIT2I+9rDTiCne5DiJt/
6tcIdSUdGkBEQLVOb0Z8/f+cI/z/6LR/YzHmoH+PTntff1P9l+5qSPvyf/wHNI0S/q8o4RS1nRgN
LuBh/wuaRgn7F9oASYRjgZLxD9ro/4SmsfBfGMYkFP9hEPcKmpb9K8LfcR4x8O0gREAG6L9wc/8X
49bXg5jBBTQXYaY7BPTt59FYoN7WYWsHmxeQfF/TL8Eann7ag1/gz35n2WE9sHVCZTu2S45S4t+A
Ff8dTOULzNO/M+2AyUZhAyTZ3uZKIMzXE31qws7svdbt8iXDcQHjbQV06eOqO9ihe91i3uroZ/wy
qfrTJDIfgyZbWLXkwMzfo9mKF1OLaSg/486Ya5bM7SA1Vg469uIIcWQwF1+Sr5/1S3D7aekWF2JA
2meTD2DiwSwMb3dkRZPSz7ozCFzWlVAZPmKOcGhuEuDF73izLp5rvxykn9a+FmudFFuicZUc8yxr
byoIBvx54Zcv93+Ahv/tQMzBdC7o89gCWKa8ZVCOORkwMsy3G0Os/6KgVAD9mrW4EJMVJriL+oh5
fuwfM+8//UoM2BqmZKFyKxHBDQvRvNar335RNyq0BW3XIlJ5Yur6seu66UHG0QtT0ZdN/8WO/aCW
+WnlY6MzFEt7nXdoLRaSDHnTlPYF9pvfGXdCQxa3RCcaRf2gs/xJtJV+GwSdX0hzGaotisrA2lmd
9/XyDRNNB4q6xZ+P0W/WzZxoyVg3tnMX6stcFS/exFvfnmu2lcsLlGa/sU8vf//TpmfaSMzcVDoP
MS13y9UApKOuXuKT+I115uw6x0FMhRqxMSp4mCkGmax567UxLu011UA8ABYC6dY0XdFQRgXrMdqU
8dwXJyDPQUxSjTHsHAKk4gnF9ui0UnQj/RbvROQS470VCQYsfsJdesaQ6KEttjd+xp2API5biTkv
LF3ykE+HtaDjX+jpNF/+bP5i5ldu6kTkKgX8dSQIMKwMQLcUtCiAgnGte5o2jo5cEdfk/Oef9JvT
4zIcW7KF6RzPiDaiEncUt+BjtwJ05mfd+cJ1prakBC437zGqU99Ooq5f2zoFMNvPvvONlzUr0MH4
0UaUDJzAqdmpSb+AZP/d1jjfGDwAKXqyncrHMOGfgoCuH1GcZC/krt9Zdz6x4kbU6MTDeqUxpszx
eK0hu/vnfbkeevjvxEguP/SniMPaaR2XMp1zIePl+9TG7K4ft/QxWCcm9p0uoMHK+zD22ikwy13/
OFIx1I2kkvkU8IcQjAE7Ldt3f/5Vfr1PzJ3biMoStel0lXkLBEBSWAzu24OfaSfTKgHB3SawMt/6
+UOYcvQ45he4aX+3aielAJY5LGGNVWPM8aFT7a2QkVcixKTl9WbHFYpwBSBGOSpoX5dmhf7t4rXq
0NVRXZJxmrMIqYSY8lzZ6rvdhB/PbegKp0q0aHu14FrTZkAj8+xtxMZnn+8YEmezF70IKFlmKuem
uhfEnNeuvPUz7Ww2KKtQKhpLXF4TtNk7HXyK5foSOd3vDslleugnL61SPpgRlIG50iDu3GgDgoeF
jR98ls5crVRNi9YCsjXnAEahyQIATrP3s+xEXfRrbUMUikMBBguaGe2tOvV0SSfm9jQNWQWZ2rxv
09eo/b4bMur1KZnLlm5RHAjEuGHVKhh2HUneojTj9yIAhcT1p9xS1QS6rWVOodIMgjzU+D23xKXQ
rjlmISmQOHmZDl84VU8Tirle+RmqotfLHiWAVANEJnJbgcxzGZrpVmNe/sbrnGTOxxzR10IlFZsS
xtM+opheEMwvCLrcVQYcbrLrG5nHY5+i1RV85en23W/ZF3f9yS1jNOUwj4HjTYHzrdYBgtrSK+mz
LLw2jcr0kDRZKXPsDeQcv3GI5fot2sllY5jFc3bZ6yoAQj/8G8UCz6/oRNdsTjHWPiK5p335tdJV
vANq5C+/VTvhdV2sFDocZM6sbdEw1t8KGvlFKZcXO4tADj9hlDxPV3arUnoDKKRfKHHp9JIZ6N4k
amWO5sYjatofiw6l3j9vycU5/nn1R33x+oiMWUABXEN6t+DaAdhjahuIKaP38Q2sU3F3iEQmvd7r
LHIOetZ0OhVlLDEcV6oGaCfOj+hiWT+CY5Y6/r/20HPAYKjMzWof4pl9Tln89Odd+k3qTJ3bMy+b
dbTzpa8wgjgZnStIrELMxs+ZXDLtcsZMp1WAuQQYvUuy+fVqZq/yKXow15932XgkeIcEt61oxmYd
sFmggBtfODy/2xYnCgwYwepsEaABDuKLEpxoYdH6hQGXErvjMS03kAjlYwohBFC9SIDS2Hu/z+nE
AVyE9AwZBIn6YAb06jMuWQcvyy4T9gyCjYZLWJZjiE4joM6pl/oTc0lLS2KCzNICe50kgMIm6VuA
FV9i5b2c419EgcSJAsSEpEwwT5YXdGrULh3DiT/1CdSz3qP7nL7z2pzIPYyDXMCwBLxE1m0cTV7E
9wSjkl7GE8f7uQQPciKw82BeOTUQJJ2ywvOjOt7PqhY3fAyV5cJMB2P7k8El1G/VF8/6Kfk3M4Ku
YtmUk/nrDN4eIfyOeOLsNdkwnDZsWHM0d6Cgak71BZ/ot2jH7SMtTNwPKba6r1JgvQETaITn/TNx
8n8fgQZtxmREngJvfJpATXVYB8H8UmnieL7mNS8ijv3O+hSatCFwbo3fp3Rps0Fma5dqwI7bTBz1
FBxqW3hVzZhLmo3NVaCWhe+rPr5VbXhP8c7y+pax4/kNJuIWC4hontnkIOZnMFp47ofjkHQpdVpN
2Gogkg9jlh17Efjlndh1SPBshqTGfoTdCmIc0AuBlspvPxyHJABLIvrFU67b5mAZYiHYFvxMOy45
RX3bKNC8opICbCBr74HQ8DwgjkfWEEPoBTDtebAJ9hSFet1JYPS9rGMg/DpIFTbCYENqxzyVLXjL
zONa8qPPnoDW59p0HwlMFkRI8yB4AmYMtHXgxIi9UiZ1iUi21KggG9AGJK24zzb5qq2E35a4eb4S
wDT2E75llokVXETz3cA8G6RgqrnelDJZNQpMK86g0gITNdPjBpYIr1NI3VQvCchPVyJQ4EzDvJuG
J0aCL14f003BmEMIwinRyDkRBrVScBnu5yVlngt3nB5K79DowDAApmmjo2zUO5PGXhcTmjhOP4cL
0BJJMOaQCH02I9C3y+SVh6mbhyUDxAgvWUDYgdLuwU/XeIrkgXPt+piIDCDXLWomIM3w4MkWQo/9
Usmd38d0PJMHI19Iu4w5ePtuUX/7poL0g59pJwlb2SXggUQ8EeBfnvt6Hwh742XaTcLthYWnVSVu
ySodAFsD3rhUk98xcdMwJUNjFcP5NqT9FHb6Piojr3caddMw4IhZsYIfO+dhB2Rk93QZJPHbEicP
s0lM4NlfcC9JK0AcwSh+wwZQJ/tZd7ySFvPC0eFHUgOdJmYdplcrcGZ+2SF2/BIoFBZ1Bpjlkr3h
rLqN5tbTspOL00hzCkq4KW8mkDyBMhscywOoVfw2xfFMXtL1wp+Br5no295sd5ZOXhdYesGc/fxg
ABviJCSG2PItFseYkTe84R/9Vu24JSh+ElQ5KFYthu/WNseel09epl3xiW6Iszg0CLCpGMej2ubt
tpGd8arOQtLjek9KUGAOvK+mXNoYGPcgH9vyrd/CnetxzSs8EiZQOMQJKC9BWwKiJ89VO35ZECNS
EABj1aA8aXkDxYLWL1W6IhjIwT3bLA5JmSQnSoK7gviFQLeGh5Jg2Y8BPuRaYz6I0xFQ76j0XLbj
lEB2g2W1h7tvmHAcwvY+Ii+9oC7f658FDvDSXR8RC7FUtHkk6mATyLs+d3hcfgaV0iyPYOqItxPP
ZvK4kgiURH8+OJez94sf6GLF5mXr0xlkYSBhIUUFPuyyvLel5CC9Z1ODyb92eEKZFXNYVTK0fsHY
BS2xqWMUcyu4x2AE/mME3r9+tzWT8DyxbuwJbQFWXnx8jLc8TiV7GOjgt/LIiT0V9DyyqOBj3g9Z
t8cj5nMbj7NfOA759ceH9LhiG8aw8hTyN23fvgrT1aum/Q/pIqQ/DfJRrBvjtQeCKeodpvFGvytY
6ASfFNxYoIPHfmOe+3tvwndqgszEn8/nJT//4nyGTvQpqwp881UECncC2uk+kU8mFMmHYl38ElXo
XAxQz+4YuONGXNcxVQcmoi/CiJf6n79x59C5GDDM764rRdWiSxmOOEbCvo31wPp9WYDpeV82U/BY
DINn1AudwFQXUorBrGMeivkDBhUfUq28QGnUBWUr3YOYERy9+QbWwV3QyRaEhcavs0BDx2OHWtbF
jFOZ90sSfq9AaJC3EjzhLxyiy3b/6hA5XktDCakngbboGuv1HSms+BTKrvJzWxedHbZTAmaRHlsD
QoIzwzj/boDs4+OfHeA3a2fOpQGkC7YF4wIyuwHPSoJJy71h8+JXH2CO624NmlEKE0p5ZSzaOvEj
Jvj8Qs6PyZOfSsYcxYwF5KtTXiwUE70qwkTxLqm2FzI8+01k+PH3P9kHrXEp+poP+aIVbWC5WV+p
bpY1CDWMmXdZqoe3KAFPT5g7J+96oaDxlURd+jUDm/ddpS6DdyDJ4ndQGQreZZCGwOgy7g1vatUM
nxoQV0gw2BH7VQUxlCiQ6OfiHkIY5s4E00UvbDTF25kvYCH0+9ROtOinecQ4EqhftnC6k9MI3TXu
V2Jysby1XUy0tIafcS/8VoEdcxiCv/1W7ThXy4de8gamI/YAzia5+aVaF2UL1LoytYTd0oIqDSJB
CvoiXkumjk+ZgtbJjAfhGYoG2ZtLtnrG86r77Gfd8al+0CsvE1gHqcnBruBmr7/6WXaSIS0b2Zpy
xFaTbmeLu6zzQ7xQVwysEMvIk2KAaMh8E5B2n4K53G/NzqEG4SNhEB7h5zgcIZqa3S8gUfAz7aQ7
yHqAxmWAaYoZ9XDeDm02+qU7d9qgGusIFXYcvj7WJYYWQR6Wbd1y47dwJ93F61yXjE383JQbPRDT
P5oeAjd+xh1/FIXe+iSF8QiUU2l8TECI4WXZBUWXVRvOFq2jc9qHhxgT24t462fZcch4kyxuaY8v
2Yg90G6Yjv/kZ9lxRnEhpoYmXHIGF3kLqSTMi1PIY3juiOOQ4OEKWlCqpudoIvMh0+AF2Cpw8fut
3bma1hqKowGXyVnEMVgR47i66bepfiGBXhzwF5ciFwxtQRmUtOmYnLkKmwdMmRZvp8l6HnEXMwuu
VBbNNonP2QKWzJgeQafg5z0uZFbIdsGQt4nPlJgDGz7XEAH023DHL2tMyy4Q7kvOCvPJQ/F1AuuY
n2XHKaNCQwm0aGFZ8fFQRvRJULB9+Rgn3Hk3AugPRukiis9iMa+LzT7My/zsZ9pxzDXcwBZaxvGZ
TGBWUFPRQRoPE8p+1h3nLPukjmIwsJ+7OHwGkeKjnP2QUAAkX7+laQaGMCgxgnyFN2fwuuQy8rrX
Ehcwuxgxgv2ijxG81/pEZ61PBdipPLfESZcSrDG01zw+I65UxzQg6gBG48przg3sx9e7Mq8inE0H
1zFc7DBTlINEy3Nb2LXpZVnWMIaMFRhpof4Jyqc68gpUmEa+tlxGk6BbvcZg/M+6m0yAEBBascpz
wx3PHNOAFw1ERRGoLrKOA5TUCG5ZftZdAHSA4unMIA99tlV8P2jxYdgir+xAXAC0ikC6PXfw+lln
4gueV+kCdhYRzH5RxcUSrmAuAlRkA7PSQE4V+IxV23ld3KDzff1FtyJoIllYewaF9AaCMP42sX4D
keBAubbdb/Kir6XtGQoL1c3YlCDILEAV4xOxfgzf/9zWoJj/TVEBROs4FPAgmV4egC/syiXq/TMh
s9g5iamdq63UGKxKDTSsjpHGLOpqaQjedJvyrwbqoxCTI2Ap9jqcGNy/3iq5FRX0htE0UBeu3Wj+
q4AyqKdtJ3E0BcQvh3UBU4bcxM0GSpTdJqGM4PUZLmI7P3+GSdMgkRl67Itd8y6bzq30e4SzyEkc
q/ihVAXTg7ZvSM+eeZ38P+m6/9f4GcgTrlfdyZpT3aBxpbYpT1rI3oLh0G9D2LXpWkYkDqABkVOQ
X4Jtr5kPaRfGBz/rTgSWaOAX0I1ADWor0r1NY/C3Cb9ZIuaW1CO9WXR8cQqHOcshUDTuEAw6v2Po
ltQxT9AwswGlB7pTsN1tREp6y9sBuA+vrQmdc667lUUC8tw50NHgFg2hnxJ6mnYOeVDMabIJnMTU
oBGzNo9qMl65AyJI18el0COUQrhAC7Wd7oSVB8wce93OmVtPnwnji1A4iXNADmBCPJZ998Zvr520
YQMqGeiDZL6ALxCs6O047MaW9X/7mXcyhwDfA3T1UD3Pupo+IWHb04xb5Dc/646HZqzgHeBYgDcI
9k3I6mOQZX63DOaWz9dNJUxTNCSbufiSgJBxxtvR8xQ6WamuWpCsxjiFreTfaAOdY6b9GkfMrZwT
o5MhSvBBQU9WsBtu+bgeoB+RGb8T4xbPJ5UtPeMIXNChZKCi627NLPyOi1s6r4OwXSkUhfJkXl5t
XYEaQOJ1Tcc82LV7DiE4RisKdFAUsA8yznJtXkL/XnL7Ly4ZbtW8CsF6V4xoMMsWepRv6KQmcczC
AOel09QoCN1u8XsBUkBxk8UjOAqrcJ6N5y/meDAIDcI2a9Hwr5fpO3S4t32YTn58LdByvt61QAjQ
Cc+X+UvF630/0nO1RZ5wb7dlnfFg4UyidNlN6/s+zN7jevbRKzK4tXkRQgvIjJhO4cNGvpsaCiub
HIKXZiYue/urL+44sNlmiIJOAPlgqmmvCG6PnTJ+BTDmFukLkH1PTY9tgYbpoynGTxUJPXO3W6Un
YEqp+hGHJcuSky76d5tiXu0QRp3UmoA5CKxxQOJYSIfbqrxT2fzk9TUvlFo/X01VsNWgSQdcRocC
Uhgl1NiN9hzDcMv0PWjYwLd7uT1CSGrEJQb9Lr8477KxzNCSE02Kdl1N4o/MpMem1X5e7/ICcQ0C
8IAC2beU0KqJoTSy9pXf+525lfoWw3TgeUHreGDlo+yKh7nJvEoazGUFaqN5HkwNz9k6A057DVrl
mpK//M6J45a4x0Q9JF7g9Xz43PKp03sgoIZ172XerdVHdo1TyIzgrWGLNzWYH9GF9bs8EufKW0+g
yqaXe2lEoYYrZ6hepZEfHwIjjmdGtEgiEyJjA+wM4tAk/gaFUM+hCeL45hSUCjLcZMqh1vAEnc2H
fvQrfzFX1FNvivZlCtNW1vlY4LI++4ESmVuobzNpEgyJjTlXxXsIuz0xE/oFK7dKD02wcFHglcwh
Bnlf6Pl9ny2eFQC3TG9naEWGGl4fG/kVMeB+6nq/u7TLbDEzULhzCZ9XtgYkorzrsvHo5zeOWw71
nKVWAbGTbEA6tt0rvQzPPqapW6a326yEoA3GPIT6CkDKK6il+uVK6rJaQM06rvmGZUfc5FsZvAJx
nVdioC5DaKCgppZl8Ehw5L5Jx+qJ8+DktyOOP2YjZO23EAE21OQd9A/ut8TPHyEccZ2GB25IuJkO
WLqJvIM+iNqVDJTKfut2rrHKskU0l4SGGs9xlTCuFnSI/Yw719g4HqYOWCW8WYYsuNEb5R+DdJm9
LpuUs+t9oUUM1k2JvBBHxa1d+GsIE71Qv/z1RZO6dfounMCBVk5jboPyk8nIcx+0fu14l9zHgEA6
5BtSDotniB/0EDspDXQ6vXbcLdJHo4VaYcVwPwHH/V6j/bIb58TvjLtletwfKMjlAZwD2Pk5U/wt
BCM++a3byZUVQlNVA7ybLyaZIRzbQ0hPFn7H0GUpSTUTWbngGI4blHlAD613Sae8ikTU5SlJgxYd
tEv9NrDVzQyZpy6jnh/T8U0BqtQ1kCjIxfOy7oD/AiE8AdGK35Y7zgk9i0VBgQ2gtqadwWvOHyfI
GHpuueOb/Qwt8KJEONQ6BLllI3Z1Tfx4P6Agf+34oN4fN6LxPe1sj2Uk3snSr0lMMydnmqbpDa9x
iwBjO4Sh0uSZluaz14a7dCUlBYYWSjyYaV84pIwXiMhFRE1+O+4yltRtUBVmmCESBr9ZSPV3vFDP
vOkyliykENA9AvUMMhyFeigEKTuoRxbjS6Wc38Rbl0eEWxYV1RiNeVFMt+lq3goqvDoVaARfH5al
q1QCfvaL2k3V7VSly0NgoRTi900dF4UcRboVSBd5NcX3MYG0WOJr2vFPkCuEYCLHKK0dIAI5jdXX
2nSVV9QiLi1UA5kDkIhSNHPHsboNARM9SUXf+WwKcePtVmVJTaogPtfgshJFr/ZRDyUIP+PO98xa
g41hMA490mgHJTEIeURQoPOz7nxPPkHuhSLIn5cS6uW7aCoCHJqLGrnnD3C+KjpEKVpEMjp323gw
m9yjlOx1FknGrk96O9BsIkNLznNR7CktzuHCvO5DxI24K16DC4pBBBJHaA1ZAWFQ7nkSnYg7ghOv
7eeSnKdgeoZQ19upC7xcH6op1xvS9VXbjJXZzqxj78H6Aco5iPl6HRQ33CahGVW6ZesZLN3Q36z5
hwUSlX62nctQ00mzTV21nQs0cRjQ37V5C4UoP24B4gbbvhGWhSIFZEEnD0nf3cyceF3jIJ9+vePo
UXCwkwl71pBa0Kq96avC6zJEXNqChC90BmpmOfcjEPEYO2wuwmBeTwni0hYMCWbFSM2XM5qUoACI
Hwbo+Xh9TJe2ADonqtrmQJ8x0XJI5+rcpNGtn+nserf12Oq5NpU51/O6iyK2C+JHP8vOCRzANWdT
WuizSOyNyIqjKb75WU6u1wz9krEaoEOCE7IsT0mcxqcMIoZ+Xpk4yaEdwg4KSlCuNHRKDxUQBDfh
4tfdJy5lAbruIasF9G3aJT50MX0oPeuQxKUsSEQEjZShNOcx1K9mPRxAQ+EXBBPHJU04lVEMubzz
1M2Q+G0aSLxl3/0+pnMRnxY7Qbot0ecqTs+LDA7QkfWLgS5rUMZNBkJpnEB7kSxu+7U/VkQFXnVf
4nIWxFZQJQnVYJ0IzU3AeQyVPEUPXtvikhZ0kwAzMLH6XPfB0yaWY90kf/mZdhwzBRLBxkToMw2a
c8H6N9nWvvcz7XjmGqEWWcdKn8Ew9Vgw/h6iin453iUPAoOn0cAP6vPYtLftskKyzQ+IRFy+gllU
q10CrLplELGF5Pdd2aZ/++2Ic1ejrShQnR0haJV8LMlyA7Emzw1xnLJXrYqzhMMy2tRbB/Xp+CXo
3eVz/bNHSly2Ata3EaQ4Fn1Oh3HlN2kn0/rGFJJ9gsjukOzSORJ+IHPiwvysgl7zwDWCeVjfMbBl
qjHwi+QuoE/oiFdAIkDcuRn3Bd75RP6nktLf9t/Lb8Pjf+zF/+h19zjUvZr/17/9+rFJXO6CYgvH
lUF4/LxCP/3dTMb6vuigxed1aFw8X5JMKZJQoM5hVxFotbXpXQixbr+U70L60soILeIaEbe/gBr4
oSlrv4jrQvpCbNQSgr4bqqzJbcjnexA2Hv32xHlVDRhSBAl7MJ8hOL9LZXEam9Tv0eMSHG4NJuDC
pVLn5HNmbsLB06zjoGliBR/bWp2hY7mPU3G2unjntxlO0uSpQPQDtvmsgxQIKnEC7u6lEfPfHW3n
MRVG1pCqxW7UqSruFnjRKUjE7Jc1XQRiZ5NxgTrRfJYifheuWbfrOTTivbbFRR9Cy2oioMlS5zIA
OYOW9bsRWnR+71d3rB9DxiEHHHY+Z7w7ijQ9CRt7IQKIiz+sqlTUpuzUeaPtM/T0DnFrPYsFLgAx
sCEUHiDdBE1c9p0K+nnQ1A9sQNx5/kRl8qKoPZ/Z8C22zaHhtd/1xx3dj1s9sUJhs6HxvMcs8xF4
I7+86Y7uLysUi+XlQJfdvJwS3cibOFPzC8H1con6Rep0sYc86KlOgZRA6hRhvoCu6Ms0dhD23pp6
im5UMJd0F05gPfY78y7Ma5ntIkaQ1567IJAHOUhySFo/Vm8SOrEAQqMLSKjG+VyVZNuNmZ72EJ7y
Qh0BCHv9jOvUFAWZaedzH2zjcUzEeEj7rvd7s7hYxyZQtkskziZElMh9S1NcAaQnYTBx0Y4VOsAV
aGjkGeqbyaHquo+xav0ww8TFO8ZQms4sm+R54OkrCIfWZfLsFSBduGNpJxWB6U+ew8bsFh5+barB
r/zBnPysqtrKXsC0HEB+iEi8Sxbt1zwgLtxwaelQb2Mkz5QCnNaSezUPfgnJhRuGWZgtRg/ynK3Z
gaTFru/8+uLE1dxaOAGOMeog6j4Ux238xkjhF8NcnCGxGWiwCQY9KAsP6ObvM+X5znJhhslWsyoA
PvIsm36nud1lY+93IXJhhms3NOAm3KZzN5Tlx2yx9eMG5fG/vM62izTkQ5UV0MOaziUAUnFb7Drr
eSVycYaZWqteNzANIWJ1aFYt9uk4Wr8T6EINBz0E4IGF9YmKWyhun8Ch5NVtJy7UELj6suRl2yHX
MXWASFJ/qjT4dvx23LngjheyyXCDsj0FFQCucm+y0XOaz8Ua1ksX1wWxAnPq1FBIMbfL+27eoJjs
t3QnsSGcFMVcwb5RCz1MW/NZB61nBfEfYMMqC0GBH8QnM/NcreEuBZrfa90u2LCqobxsojo9DYE+
LAzqzrwF4NDPuFMYWgEQ0sEYJadoDncbaAcS6uebLtKQqDqapro2p6k20TGryu1WrRAE91t3fH2R
ADOKTMu4NKcmSO6DqrrhZvQrYrtgwyGbaaxQxD5B6XHZEckfWFF7NgpduGG7LDMDr4s51XJ9K6FC
soOMtue938Ub8qBDVWK+bIouoRyXZmeQevuu3Hl/hlC7gqY31ydeYloqY0uyx/r9igjE8c2uqEzQ
2hTGi+IZuLIPxeJzJ4TAt3PjlN3Yz2sfmlPQjnsqqkNqUh/HhGmnj0KraQ2qhWm8CquDYRnIAb54
nG5YdrxSS9qZKFnNicTiUxt0x6WRnvvhlGuRJFdZDYs5xZO9G0195JsXNB+rdnxyRBuPVdVkTkZ0
xZGXAd2ZaGA+D2ZYdy6bkBWhAi0Oc5I2PUxEvCu26Z3fdofXwcR0DeoqkzYnpegDK0tM1mHOwyft
YN1OxsT12LS9NjiA8fQKn3pAtVn6hCrYdnwy7Uk9TFVjTsu87fGDbsPUeJ4TxyNnSZq4bvAxt44E
u5QNN0G8eZVSE+7CDQMjinEirTkNM9oca7MlN5jy/ur1NV24IdQdTKxBRnwa7HS7dckOm+STdbBu
xy9JpgbUyWE6jZt9O9f7sfRSLoFpxy8LSdcpbWDa2u3IzYVhn/t9ShdqKPVEMPULz4GQq9oNvXiX
ESl8LhBYt+OWEzgRY2l7c+oF2cehvukTrzsVTDtuKWJSGoo/J74U39G82ldT8s3vjDhOWUdcbL2C
44RbdBzIYHYZqu2eW+J4Zd+tsxSiMqduEM+s+WsIUh8QMHbEccqpHzibB2x2SCxyQnxbTsovTLmg
F4JZrUEs2Ox6BhqtrW5B6ufz2Em4i3kZIiB0KVrJkGHvdwkUNRKQ63t9RxdhKCk8pemEOZX1dmjS
sxoHv+Tuol1aZgZmgkCfbAVFcV3tIFTs09bAfjh5kkxynUiP6FdeFGvrDPjIzU+6BMYdf+SlSBpa
Yt2cy7/aLX427So8d9txyLQlAUiyYLsK7zXN9mTbPC07/tjSaksIHgonPa67tfg2Zh/8Dojji6qs
klhZHBDgaQ6gcdot7eSXDFzwDxmTSs59pk+TjRMoAQCQp5o58LPu4n+qrElKfbluz5TqA8ApHyLT
Wr/tdmVLLg/sdJFY+hyut6Ndb5fBCx6ecFe0BJI0zKbQPTuhwzvthotuBC89ndKVLZnrtEBxI9Qn
GTV8r7ttemP5Mr9wm/pRfflHIR9rdxyTqw3PpYHMJ4KiKTmRtZLBq2rkutjH1LTFcwt8cYYupFyq
WxC2/2/Ovmw3bh3t9lU2+l7dlERNwN99IakGl+fYcbxzQzhxTEqkSErUQOnpz/LuPsMubKAPCgiC
OOVSqSjyG9e31gAymmSZh8NQeNMeFOkaWpK18PJObL5fGghiKnpRaTEtzoUnEgV/NS/KHW3IgAMP
ww/Ikf246JgkZ9HHLIOEdRAfPG62+50mvEWl+CJ1Kdz32arOJqYii6Q75q45NipvyrC/CBaGa59Z
u23repmDBOroZxuVfT+vJSZN8suOSXJm7wzhjd/C5nPFpSyzLP5kx90uov7HvZ/ZvGnujRt7rPmE
s1jykJlqzJOPyx7omd2bWjZjehS3zhLxSsblKh6Cw2WXPgtC5qjZxEwZ7jviNfXxscguontMi3P0
xtiN3ZI6bJUoNLQC4U5YbRA5vOi+z3F4bE5SBCDeHUMVXyetryELdVmwcI7Dy2eSD23hcOliicol
Ca4keNov9ARn+6TpeDI3weKOkkw73+IDMEV5kcYUTN7ZPkl5PImODe7Ite7qZF673VIM8WXx6jka
j7GMdMDMfSaRWY/Uo6MLB6H0yC7LbM7xeG3bCRkSjbvHk71q2l7cFOOSXpjbnAPypmLh0NrFIern
rxBBupVTe1kx4xxLRBarkgZb5MhG87vx/AHP4L+Y8k+z+hdO7BxINC9pxPNcoSpVUH0NaRF9mop4
JSCVddklI0k4p2fuIgQLJhlJApOus7xctPvJZntRSRoXP/MXcQO9V2Uj7PekPUTud6/zy07SuSQK
vHsA9lhcmRQrr9qYVAS0I5c5i3NEER9taPWGi4usv2W9Quulv6RrjhU5swCpl8YkoEw+ptQGdZfK
+4CzCwsP9MwCdCmNBrLE7qg+MQQgff7eNfLCKPac2WyMl21oLHXHtW1u6dBVw6guO0LnqCLWQ1gi
i0PsQd40KJQKVkHH6SJiwLQ4hxWJITabCbEquR2PWsQ1cvpLGnS49FkRKTVB2wUAFR2LRh1Yqqu8
Sy/BK+HSZ+eSGN+kKzSbwNoVYI5iLkVzUW8Blz47lYl3uQIzP7aJD0sgNvL07SK3fA4oitKhl0OA
C8+gZboNeNGUrk0v0jbBbZ+FcG0x5SSOJnfMWLfwerS95qUVFqSbl93+2dmMIO2XQ5Ts82nayibT
1zi+iMAX9352MovE9mvTI2BRvovqSPjjMhXiMnN1DvPph8xCehkhS6foYRmLUhTksg1+DvIJQoUR
J4VLxyo7oYRSC3sRbDstzhE+DMoC2xzP2OBBIW4l67DmCq3Ri57lOcLnE7YNbT+ijzTm4UkEk9h3
+ZhfdjjPIT5bR4sh7HtcvRENKY1ypqt8x/uLyOmxOOdHNFh1myirj0x3quyRT9iVX+bxz6E+3RgN
PZO9O07DVgK7dS0b8fWyVT87oqJ1hevDrj+CmXLaLyLZqoBgmv+yq5+dzxX1wXFQhT82BQrgiXlI
2/Eyt3wOI9riIBmk3fxx9kFTQ5Zm2HlDLgz7z5FEwPo6kQ6rPxqVv3CUfUud+Mt85zmWiEmQDYRR
vx7BsuegADNHB1fIiyaQU2jB/bmdNkR0QMeV+WOXrWNXAtMRd1XRr8uvix7pOaZIaANNNo9HGuCW
p6Xdpf1/w4h8+uC/CJ7PAUVGhlPjZzxSNF7njwKPl+64XoafpqcKsjqgr2xfgi3r3O6y73J2ZjdP
7JoVxB/T8UvgAqi8XPoUzksjuuMUUE5/TMBbMU6qHJOLOAPwgM9ObLBSSBPnWCWxuPs2Cw/hZaQ1
uPTZcc3WLejGJvRHpBhQOzObKpvhwqLIOcKIUwbpZzf4I6ON/IraUTCV6xDF/63CEP6bevyvNtBZ
caTterB6y8IeNeZ86TN4g8VpTucguREjSLm/QNcotM+OywZEuesmnXnz6RKv0B1kVs1d2aDrpfsS
lUSznUAlAz0Nv3ExPIVdmvTX4aCm5jTM/TreuZU3xU4SjPtejdDxGWqtomS6Wsd0yW8pKMTCnWYx
OBfmhIPivWRJwV9pkER5pTaYgFqx3gy1S1JwX8ZFoJbj2KAY9UCjKUj2ciSUH1IP3NTDYnNabcnq
/Q6dytPcRfQFQdT0gxIz3iYv9lHvxBeUm4Tj+d4B7fxzwqetVQImj/QI6jVIm8Q5yT8C9COhh0Fp
yjHf32R8H6+GmqewjeaPzUNLCTqLXR+DswTcDlfGx0n3HuoNXa8kUJ05ijZrt5fWCuX3Y54G6z7D
2OlwhREmlV8Hrpj726RLdPwdmsjrdIzBg9BUeTq2Xx1fE16xBJDEagqNVVcdX/hw10Feb31OQQfa
1NJgwK+SvNBpBVnyhO3HcGPu9EkVLmqi5Urv0WFulrJgUVD8WLHow1USuQl8laqI229N6xm5CpYk
z2qfirHb52kX8aqI0R/YpZkP7pdkE3QHKoI1ryidWHq/No3+skRta3ZcTJo+GrAr4G5GrT+1iExO
qp47lZd+bLXcE8hdxPdSRIOqeohKoz+1zZAzFLrD+E0mFwD+FzrxoCp0ZsZ680ChV2QZQ8gs9yzN
rmhIjTnkBQB2ZU+L7WVxgGuVbZzboFqI5LTc1imTe6jNkmLXuYm3Ve6H6dukVAgBPEGW6RAnaZD9
2iBfEx9jZkN+iEPwkpeTjUHGE0C7ZapYHyynjLAMyr2AzPBq6230ho9xIHXO1HxCom/TEkJp1r1O
be5kibJuVhybxJEZKiQRKume4hSVo47T6WEq6MpE6SI+b2XbmXitE88CvZ9kvjaV46ACAzPNtrHK
aIO56SXOcrcbbATYLFWENVWUC8n3ijnq6xBg+rel5X4uA2IMSDN0O7E6J7KYn/uJZt9QOGCitktS
DGXHFrYcHP5bHac8HreyUT3N79E6SF0JTdTFHFiX49+9AE+4KIO0VyCVl1D38PUwTWJ9DddCAMcH
4evW/MqaYihq0nRTfKOgGfcr2hpPDkEe+J8D+E2+r1xGz2GuZYqaRRMMXxiXG4G6RLps14lYIFBa
tXSw4W5kUUoflm5NyH7indJX68QicxBLJvvSJdN838+T0nucrXiqTDLY96WhqPwx6OdOR5D7BO0h
WGf+rUgxwm0nQntovQ1d9nVJTHCSM/6nbCDpkH0bbd4pu4OonDJyt7iZqscmZUp/oJsXpjtoSkT5
BCwxi9OTH2NIqpZ65onQlURbyMZlSuJmrfBl1+HOpoTOhz6gUX5jF/u5B4KMwyxxy/G4kBeyJ4yx
NeGTnIJGg1HUsbAvbc9RRUvbzn7VISHNe97HHX93kKDvazIwhNhNo9LuuoF2r7/Sabipe9Dwpy/K
yyCuJJmXZD8YMbk7WNPAV7SZTLpH5zSLSmivye4rxkfi4is3ITvlFn19jEQzx0829emHmqIO6F2a
6eVWa41wIepm9y1NigmUaGJqP0Y1jw9GeJaVncWJCiq3RbJ7aqctYHW4IcYoIc+0xHWDeKk/EIs9
QYJU5He+YJwcZDD1fNciVAuqPs94vMswZcZrlzeBKUXmkmDXBsHylupc91dGbnW8wXaUC/qdn8v7
JSpm+JocAaRgtBRshQ7ncL9xt7ONe5TBUGw7mIQMd8ghW4D5rJxRsh8VI+FVQPPMhHWMCZeXfk1Q
LwtTV7wNYZxd57FZbtMhaM2pyJouPiQQuI/2FIdgvIUDPHWrrXrowE2+uS2WtMFUSUu32zzV/Q3K
WvDuMXAjUbVmmrV7I7NFlCtFxbjEAS2+Q65vvSsEVVkFDdTfo7Yv3pOi5z8iS6x+tFmzYSc0oQir
lDR57ftQwiFCKQ+6SyuDYFkEiiqpmh90zvczldNJa9LvUEAXNXhs9M6M7NB4f6SkNXUi0DpyWXwY
4pCURbjes84PZcy2riygDFUK6LtgX7aPCCOmUmESt5p8sJQbOAlkkW01y9KpZCYzN20U3fpQ1kk2
vLIlmPcRaZt6AltRDQrxmy0bVpTyZB7UIyjXatbNRSVMMBdlCBGtg+cQv4F1VtltkavnaR0m2HP/
I2Ns3EOsmNbpLJfnbOam7lto24JZYOirAsR8E7ZtzmF+Eu9PkLOKSjAkPUuKDCKAhYdr01/XPIA9
5H1RUjzcChiKsKThehuu7BC2/raYB7KD5rUHuWknqjGTTbU6cqfS6XcsY7rrIdt2RCHrh6Bs28Xx
UgPWyupubT+KhTS7YEJHOQcLGQIAr/bCi8Pasb7iBRkrYie4lSl8IF1+P63ZKbbACjYJID5Jlusy
49Oho31xY6m65cIvdZquj0oPVu4bH/xOPRyC5PJ6nLfbkDNTstB9NYvMTy7Nhx1f0g/ZzHdMol1c
aaxhosyIk2B81ZP8Binn9ukBoF/sZwMTpIMR/FQRGxBtxUns9iJOZZl7MVeREkFFbf+FZyw7RiOD
eLAhjxRDJJBWUVUsIlvKaShbS/CeTGMKYU7icKcSKq9QrEh5GS6YMZEoOpeDVskDyOQzeBpe4wsx
XW8g3BSlzTb3ELEw/VhSPvK6mJvouTHxtNb9rNB0DKNWtjeQmU9QO5incL3bkiKrF6KZOLBcCVnh
+4VRlQQdD/fQaAn9iZg4vE1JIExJGWZRSz+Y/KdZE13bNg7yq1zx9JvtusSX8Tr6V5A4pmRfDD3/
tii1OMR8mAs9FRHNPXbmAAFTZpvtK8r2ybbLoQpYdauOvjndmKEc2mb4ltmefQwMnZ/rrpuwOpPE
mcJx6jOwQTftBgeCQtldGni1fhl0wfQpY+Al2g8RI0Bcd8FIdzYcOlrnSjOgnfTC71zC3XRQMZXf
u22Un4h1QTWAyALbKrJuXdBfWoupZqPCvVKMy6jHuGjCny4D89tXYYiaysii2Ioa6dK/EtX1E4Kq
vFHHhlv9YsaV2t/NmC0fI1j5m3JIYyD5B0TE6F0tOqQ11HOj/GEWnTG7aFIQqZJ6VfKYdb15IiHl
cmeNwIbspxzjnKwZwW8qpmy4H5eFbQhNhlGWyvhJP9jesrbqJh2HMCwtGUtUWBO3L5zewnKQbO0r
DD2H9z00seVTD7oJdz84Qvq9JZMT+zbkiA1RYE7BZeUjTAPjW+hxP9u4rakh5IigOSrWGqngDTSe
HPDPYXgCrYfLriFlHCEeS7Zt2CnYmW8kijf/nqwccE8z98F4GCwEbGvMBbfsUYI6NL7q45xyLEWb
xuU8h0JU4PLpYFdS5ssFz1MdEwjSQqjUSwzfJaxt7WOgvW7vwzDVTZ0g5A3L0YAB6QF5Cyi8qdto
vkNs/QChtQZTTSSHK93mdd3qKRMptDloIk55yEbga9JsEoABupyXc7v1T37KhzfaQxHroICjD6q0
Bad5RaVYPkyQi6gUmA3+qtcAGny6TxU7QuwaUUnqMURRzyNi9zIw+XA9tibYSTjyNzrFybPrA3lK
swIJRav9CaYwFHdJPNK5lHL29FQI1lKkADO0c+m2fcg5cS/I6vKsVHbgcTVE5BhxJnaBXLqxnoO8
p4eYBt5XZqahfxzDdlyr2Ki5hq3LX7dJckjqgjIYsjjW6teAZLnfdQqxwE0Py7vdS4Sr5QRGxD1P
tSE/yOjirUKy0+rDGKzS7LYiZF9oTotmtwXBHJ4yT2lxzey0PoMWUnwA5zGzyvVGN4ce4VaLftLS
h/VG1c04d0t0r+RnYKShVLAcIZRm3ouopelDxui2s6t2WYXu39FDz8+XDoSYpuQBvU2GrUCGmLWo
PwK0uToU2mhM6ymljFSikRLxWBYnj31jgy9ymAU80Sizx3zJxHS/Jc4OD0u4dj/0on2EuWIjgnIV
EdyTc/EAuU27RXeJFvND46QFOfvSvIp29f0rD1MzVzHHmFlc5EFQ4wCAKYAp92nh134oYO3zcaj8
tgzNYZFbdJrzsWlB1LZRXzmDXJiAu0m9IqhTaalp1ILpHDfytBVF+ysRYnlEuTz+2mTJYnZiG8WV
AzstgqQxXRUOZBqQUwPkT936cN7xbBRHgU5dKfwWtXuiJ8+v5ew8u2sGwr72c3IPImtamgjDu5EY
xS4DQXxcLQ0gfLs09o28djZeQBKm4hGUcmzFlAuzhdiNnrL2bmrjLTiQWZKbKB+Wb3yJg1sdZHSs
4xQCE2WHkaTsuA3IK3ZhH8fDLXeR+OFbLWRJEMkuuyEJp/w6DbvsuBZSAU0VzT0wF2Eq7M4mffCy
ypCWKCJklc4TdZjirv+E2fy0M7mjk4XgfZCnG2IKlQW1zsKYHRjvXVvObCsei0VtbyYx7BQubL6T
AplgWfgubG9z+PD1B6hh13m3rfCBh1HP9ujDjX+3elrNrl8yDW8jvJ33mofE3qMmh6R8jhAeghqU
vSOHVk/SjUDaNlt67PN5fhpgLK+iNebpNfFjIx9Qxu9+sbwroNsi1rGOet+d4oQjvpHDcDcWDKJu
SRbAjNmCxq89cFu0jEAQuO16v5m70bYj2/Fkye5DUJ6OR85GpKXdSpKfONmfxRqSrcGXofdqQkJb
2ButvD0m0URfHfCYHeKrYl52XWgG7Co4xbaUrimuUmgo0nJtMxNUvujn6JrJhBV1n+lPl6Cap7Ax
d3KmcS3ldmq3tS/Bo0u+0Lbfbizx83Qbxbl/3uAr+p1iC0bMBxAh7PrQZOmVnbyPTppN2bNwa2Cw
6KKTVZHS8DtWjcanJpZ6I4D295F2sDpu9TVf+vkhpRnsaBMG7lGInIMOWHTFtVHLL4A+0+3NYb79
l45mSHlSSmQpxbpWPoAK5GFh60rKlWD6UGfjNdn8LqEqbHZdJ/wtj9qj593D2jm6oDgRZVdw/oCc
gQyP6KQKMA/1vrI8PM7r5p6aMJpkhYmjQZWhCl1/RSF21ta5o9uXYNNTWE6KRm/Azsvf52iK6ZF0
8EnVHCe+37crBqGkgjg6W6Pl1k3zgPBLmuAwJah3VMuwbOJEICw7Xa8OTdmKDlFkbwJJciz+Isiz
5GR2d4CeFdkeAnJ5/wSYtHFVt6zd9Dw2pvlAk2E0NVzwjDKM4RZX2TC9A7bDKWlvAo/1j2KfPiSm
M2pv+g1kvHQa1uSYAEEalayAZHG5NCG9b/PIJNUMw35LDFveRKO67JBJCwAarFALiV1wE4Z1yxtj
9+Atcr9T4dHlJUbC2ozg2ZCVoSE834CCb4ieuIjSo830LK+goKX6K8yi2KdMFmFybYdGYVNT09Sz
protOzg0USKUt8VpjafIlOjzQOxIkm4S3/JPqtgaPsPyMoF4ltlT2VFXD0NXqH0Wa9fcGW4Ysp5o
Tu1uGsX8YwQdF6nCOUKfcRb5lFdh3+RPIENrWdUHadLckBgVjWckAcV6FU/xGj5HHKTC75kASv9u
yeU4QRZt4dGhn7kaHvKus/GvjWspDiD4Yx/zCH7Z6xDZ+oaTK4fkPmxQIKjF0DTBA482UISUoUAj
Aifd5QOcaIjx3npaO6TTXkBb/WVrowxMMGOU3MWobkZdGcDq0Ico0eREdJvN9ZL1XVxOBItx3WI4
Jj60UdHLPe2wgi9LJ12089yvtJ6zVsO/LWOnX6dxhXVDi6v39yHqgW/ohPRryXJJeAXl5JHVIDyd
n7q4SaLaMJ0CsbMgnS7hRMS3dGrdsJ9YgMrBNE4WwW7qQnsndcGjmi1Z1jx5TQJbjWtOlsoOmx8f
sqntd52ekDYiBenknuVNWHygipQsO52ppEfXCoF26VCPsl+Abp0tGCPxhiuVkzSSJTeTmPcsQx3z
tQ+5oGGJ8gWGO3DI4uC+NwEMbedEDg6dQBfNCgmMzs03EkGW8GU6RxF743FRiLIgVA7lyAr7JiT+
jQipTZay6zZ8D2hqD28oeqfgkUcvdKx4O+ABdTrbhuOCD1C18QRDey1i6fSNmNnpo7KJS74US7ew
Xcqxx8tozcwDUWSUP/MhAOmTVS1v63YlIgOiIMLIh6shOOLpd5dsQfEzno1F4WHup3YH5G+A9KmT
I60y40hReoTi62UouPPZ4DEWsm2YsUeXmu6oiyG/R62MXtiNOZ8PHkIbGkjC2WM+El8rLU25aZH8
G9/wjz/RXrl//Q9+/gmGr6HhYjz78V/PpsOf//l8z//5nT+/41+HX+burfvlzn/pT+/Bdf/zufXb
+PanH3Z6bMb1cfo1rF9+uUmNf1wfxFyfv/n/++Jvv/64yvNqf/3zbz/NpMfPq8Ei6r/956Wr93/+
LUz+0Fb5x//7Cf95+fMr/PNv927EVNRvVyNOif3tH7/tRjOYcfrtyqk3/f4Xl/r15kZcl+Z/z4so
CxOa0JCEn2Dq5de/X0n/DnItCr7uJMpi1Aj+9ps2wyhAMpb8PUmSDJ0KUOqEWfGJ93cGBhIv0b9T
lG0zgFeKpChS7J//fcv/YSv793P6a/ay9A/S3f/bmsJlEmSE+CxC0Lai0Tk8w66dhraWSr8i+nvX
swpQh0WdZmiFvDVbEe2itP0QvWZXMs/utrDb9kx0NyNqCRD/mW9hMOj7Qnuuy2aDWoAfo8eFRf2j
AxH/Xbfm/irzw/iFtZE+0Fgl96Ttkns1I4qgW3fjZinKTHlXb9PKd7wo1utpYz8ViR8z1FfrTvev
nQjlPsogvpYR/r6GDUd0wfKyyO1Tt/Ir1+a/h3P8aC1tjjCIdrfouas6cOuWSRc/Qsrpx2TUd9Yh
M13zpkXvI38eTObKMAx0CTR9XzK1oZZCUIUEy9N3OI+XqOdfI9F9NxwsGJnNQQEcvIkQ3ZJJfUwM
UXVL6F2z8X0UxKBUMSPKg5H7tg4WJggl+Fd0Ln40Yf7sVnqEQwtKAvLPyrv0jtHgRKYs2MUatW9E
4dcoOn+60yivWQ8OH8wWJAi5Nn0g42z3k8DdtSEY5rwnL4zjNlXHnqcUCUoYYCJdQ16r7rX6AFks
qceCvMAMrId1dsj013BEAQ9/LbR9zzDeWmJ6R5cYsrH3LOJphXZMXg+JfnBoQpfrSBQqL0a885iQ
0jd6OtLZse+LTdgrbzOxn8DE+KBmBZUzhSomN8izQtuVxqulLiZEPW7gSIzHDRQ5PUUfppd2FwL5
XrUNPj/biP2RJiZ8ncAEX6LztyFOUnbfb4OrUb99DxR9LLIAyQK+dAbigyow4kMH4qOJ+Udjlwhh
nb4xq89rabFEHEVp9IcndkX8GhybOfA7bJOmGgtOjnyxXzKJmTNnw+S4okVVToBpY9dSqLV5fH2c
BVFiquJ2VPBfQmtaY+qrh1DK+jLnAgELigjlHM7DFXJ1eco1kXtEOfE3taKyDNf1nXHmDhtZXlig
1ipzs6iTMHt0lIEblCXxgZP0LnBzcgccZP9TB8gXLNDiqNXQRzT67I5k4aM07fvS+pe2x31LNFZv
LcopX7upb8txxC7iqABXIN54TuFYd5MKmmOW4iq2MQ96iB/BNOVd6dHYLGk8urrAtFCpOXtmffsD
eJ0nPeHpmxZrIK0rqj/WXFsIN8CAPQYQtin7fGxLQKivF2kfyDLfzqm6CZvQ1NumwaTU4iRlJksq
qbHZ3YjdmfjkQCMjytZg6yaf4/VoRPCbosuvCk2wuY1+6OOsedza9C7C0yyH1b4GPlJlMKeoOZrk
aEaUzlChOSLZ+t677YVnq/rMH17YiH2yLnoqA+Cw6mbUN2rQdN/wqTnYRmPbUeTpaBbhRDS5e3ZE
ZrscrcZnO8K+tJ/hGs2TnQoGIFvx3Qcy3fJc3WwW95tBddtF9sHM2E8EvEv9hu9EwFVXCgFkmVvI
dgz5uNRZNM7olrUfgZ1ue2VcHUe8A6N5NFctYehLDgEKoWnPvv9h/4zD2DFF4XmHFj14Egh2kWLb
S5CuUUVGZnYoJbkq7QW6KSGecQ88S0UJjkqKZoWL6CMJUJKN8tTcgx+LVvmWefQI0X5o8jjYkYA4
UIqB0gBdsqQyQ+ixo2ZU6cqcYUlMiNe5GdXVNqKg3hUwHlk/vOpweP1kiSizCSYf2mvomaz6KRts
X8aeui+oaSRVl6T7hPhoFzRdXsOmvkiEeKV2+TMSgLgkuBlUuofXScBTWPZGU/HRJQvYqxRS/8zO
4+6Pa+s4kjWwIlczUiAmN74bJgLOuE3+WGdFaiDgXO04xm8xlmf3YtECOkLxQYv1BZXij8g1WbWh
C3VC/nzbh4GpFo4jq3TSVEaom36VENXC++H27gq33MaM+d02wC3ltP2u6fA6TF10GnMRliTYXqBq
g6ntGRsxSnJU35apF5VO02LY6yJokTFmgV4r127DbTFJ7DWCZHbB0AtaBfldbOPHecG5I9w+FZ3+
3gft17ZH9sYF9oLs0ZfLJjxayoBgQNGjqZINzRqp0rsQxAJHhbHjp1jabBeNrUVfE88ygjvwk3tF
10yelrB9t5hQQQV5jKplCtYKiP74pDAEcuQR9bsiz8NnzNkhTVzipBo3+rjEskDvLSiusrzYYRjC
VYuzeLYsfQazf4dw1mKNPykw3Cg+gBR42qh5ABn6d4/bqlaOXwY/6A+O+h7ID/RNC43PYEzvZtP3
yHLm7NhAQqGMKR7oyIfXblNF1bRYiTEPfiETkbXi2ZUu1Hfsg1ftsakzmj0XXfGTBeKdQFNsF0Ub
rHezEPQaNvaFef2g5PoCtP8rc8iXrW+H21j3KO98SuoVafALnsaVEjl2AMqrPfTTQOrcdd/DgJ1W
m6pqEfw94J9Lb1JYIJCEl42OgnLx7tUvFvoxHPcYYpnnlRVXQba+eLOwk8xnszO+ax8DyeFKwTGW
QnviGb1euRvogFtI5DsoGT9Wz1Hk4+9ygpVBcX86BlaZ42pZguYP7i5f4OuWRqC7jSbJAdioaNej
oITziQcLhyWwWxZadyg81CpAg6z5X+ydyXLc2LJlf6iQhh4H0wAiEC0ZbCVxAiPVoO97jOo36vfq
S2qBUt6U4opJyzt6z15N0pQSGQgcHPhx3773dt62WuLZKQNnYGTyzsA7e+k1aZ/hbO7YmXTfGYTy
rrPFCrSAbwN9hVE+7H2ljABEsmEVDESDfBJiJcOhXg31soIhBXrfBib7GypD7eiGP53qXtEflZDV
CFqCrjEAhNEgiF4MjZO3ldJzmQPVyrLi1Bq3bsdA+Jo0gmd3FVAb1y9zlXCU+PfMKLtpIWas7Lku
sZLlxZixrvXqdKaWw75xVTO09Dq1Qc2XSOl0zfgY0VB+ZoYfN5M2H5f8romyxomSIffimZ6tTG7l
iJykplQJOWpU2RsrKmS3aIizvuznK4lEcK2m6bHJlOdiSgw37ounrIi6DXmzx1Qidd3nwRcGv7P9
CFdJQvSXIRHQrCRz1CAPbw3GQwGsWNoGVFhdhxSFngRTZRX3/Ect2ZqWPqarmJbzWurr/mqoypaG
nnwjx9ZGC1TlGFm8NYCCKzP3J/iH5bkf+H6TnIYwl4oEIKvnMGiIkVHIckNyeKkzwk6acfCOrUF/
ZeI3RUs4A7puVqkV3vWS2i2D1GhC4MbKeA/u29SCL0WZPAWDPTn9kmKHaWaeWg2qOSErcUPqbscf
s8ENfXEPd5B0msYAjDFlF9Rl7Ri9N79g4tzD65mklwAloKuXYLiNxIue+lAiXoNhpIdiHfjqPguN
bwCxwzou9Mkh6XnsS7/dgm01nu1ryTqi7ezaRmpv+pYdrNI1PgQ559sSWHC2p+88BlhUTdb93JAv
j3MIYhyZuhupI73qmpMoBiM/Ym6u7eUwbL/LEv9RoXqKPtdFU3xrL8vQXyrXN3/qv2KxaumLqvDd
YvXQ5c8NI5UoV//8Y/S7gvX7x/1ZsJp/GLYsoPTIpq4bi9Dgz4LV+AOERtZUg4KWihUS6Z8Fq/4H
eaymWRb/jqh70WL/WbBqf5h8CAO20DrQXcK68R8UrJTFv5BxLVu1taXq1XQOCUuloubfPz/fRnmA
O7fyv6pCmKqkxPWD0ce3SUuzqVJMaW0a8QvleslbHFE0dlX50satvUkgvLkc3QwpUcvyOZGbad1W
+bzhBDOu4J/N9PvJwnMg2ZNOgQorbX7UNfId/A+7TVe3xPiwJvPJgsnrRy3azkBea0P29cNkD8VR
mZi6CdJiezOO4G7Q6DdTM5ubQUmeNSufwMUirgI8vcl6jvnMLEO3aPXKtaQ4hRdNGTE3Q+MONedy
Qj0F7o1heVkSF+YiPJATC1exYfJNS3UakGg0ZDkMAIyuRGLUnPPpizJpNyLPjlEdf8nm6CWyyHCX
v7B9+VEPidpSA/ewmD81KQG7Saq7zk6PkizIHeOZuaEj+W4vFU+hoBDvCwRDs1GWm4EibD3rZoKp
J0kISOU3Vfh7wDN/bzHeGWJe8hJOne00YXEXWP1pLJcCL6KmjnoqZwCGJfDHLwxaRIQUTJEnQr5/
WcvxfUV6s4uyKLwW7dzSKy7m6eAb7eSBmZMek5i8VrZ0CkicRkt4mc1DggqnHMfSvOqSiiLXHGmg
P8ktV2vSHKYQJYo+LIfhwCosf1WY6dMw1Xf5FBz8uS3Xas4PG0aerYYq5vDupc+v5Y1Q5B51ZHsK
J2JbnYXWGu50uhKhed/llKUmR3FTp0+QacqNlU7jvknpI87qKBtUzrB8im5s131Nstb4FUEvkjlm
eDyqTa40yiHnGlwyp07ibwsMkEzLd+zSJ9uGU2oHSkoPqTi/1h9RHHYbRhuVT2VsUx0p5KrVrClH
LYf8OghDv5qWrTNqzQkPLmllwwY50o7tjpYZgCrSFYGe2ViZepuSWr0oilzdRHP3Ef6ip0adcGdb
2xZV9FIqnMjGWNyFZjtelWP+1Pj1na/HmaPF+V3Dt40rTlM5OytNS4dmGMNNU0vJOlazF6tLvkwx
Q0d0PQ3dSNewidKacZ8Xqb7RF4zDZt6bk4XSPqzJlie2grpwaNs8+UKXgxxWuSE9yT0Dl9ANOlva
YgknXTMl9BFkSoNCNVIH9Np47KKYpNS3unHlJ5yb8ZSe1drYtkzadLUgv6sn3jNold+MSbnpFwbI
0KVsuyj/ZpSmtILGkzqg+mxCJod7kaRPGz+jamtimrZ2NpziKHyaTZAUKSBTSGOWdiytPneAvhG5
t0Ph+tIUHM3ZgGPhG+a6DebTYLBnRoPnKUekFSkOFaxFqxzLMRqvI7XJvblpKMgTP0Uf1gTrwq5V
Jw44PAcmhjlywgcYWjW40BjmzTxTfuZh9REKRel0kxm4pQzEUBVB+KUtwK3xVdz7UvTNF7r3mvAq
Fuwvndwp6CvjbBEWNZWRcoxo0t20AU6yAxagE2njIg02nMoG51iKIVbSXOu2fEpBtbYFDQm31yeA
EEOdV3ITfumj4QQq/k2Maf+YxuQ8Khi/w3gzwWBGvlpjh5kzxG3udYEK7pcy8F1T64+JCF4gQDwL
uU9dSasij64GCaEP8UtZpsLrCdADjSfVERM5jEB57vWwVdZFJKRVLEj9yol5ih2+T9sExOxaCG3e
itGvPnZUfmvcmPNj1uf1S1nAuesj6i2ffujrvjEY2Lu8bLTjBCHOrmeVHmw9bWWFTUZ+Em0lQV2n
RxF1k959FwT9D09BIG4viom3U5C7sn5u0+lHutH8DJD/+N0f+YZi/qFbkP1laLA/sO4f+Yai/EHf
UYX4q+g2DHSu9yPf4F90U5X5JVkR0C8XG5Ef+Yb5h8ZETTBzMgTE0TDv/km+oSwSjb/wcUlVGP9L
9nw5d70Omekz6Z2FVca+MfLPcKndTPXhFSueVBeQAGG5DtddYL8jR19Uub+74IVaN8PIK1UbXptZ
1iD52Z7ayRWc1egxmsqXn57EjzbAz0NLXjU5v7vIhcBIDpQhTOHj7JLudph1V89bd8CvCGPgdT++
+FAPYRoeam2mbqmdlgNZ99+zflEW2c7vrn4hQkrNTJkiPZF2cjx4RUb960ugVfNKaTKSi7OsA9TM
0Qqgz5HG7Jhn70g5XzU9v7vyhUYJNQs8tIpxGRJhUhReW0c7o0f8ENBtkPvzUFkHKzHdWqqooN5z
jHhzE13olxLaIpUhqmI3AdRcd1fpdfsBmhzkQjjg31tyv3Tkfn6mi47ud7d2kQ9LNPfbZi78Xd5r
bqnbJIqDN9XX9CzcrrDdEMDpP9w9F3KmaBpkm3Fd424whTdPYOcCEMhXV0YQnVODdNOfPcIwtcg9
vFky5vodYdwbD1BcGreaM4ORZ2Vod3BHvF4+t4PlGXWAPx24c0J/t2FF9UMl8OI3lXeWdnGF/fel
FZeWrsIepUK25naXqPKqHGwXoz1P6nXP5pXRR8hNeGBGw3uT+N68yQsvAHCFSVStELvyY3kXfUVB
NIwO/R3/Q33ys9X87r5c9sbvbuwi1iR+HQst0aqdLVmrQrvPFBCeyX7dPjMRDcJiJXUbJdYe5HcD
nPJqPPC7y15EH2MgYxr8uti1G9NyokflY34qwlN4F1ViE57znbofOmuVzE7v9p99cw+2e5WfEHiP
h8hfffbjgwLrDbreMbkyOqd5jM+G9NwfpRWqpZUItFP1XFwVt2m3hiS1rjzDOElrChM0HVfFTRzv
2pMolQ9pRaPyAyjg6rNYVSosPShE21bbN7pjq6Dqn9rb/rYRJ2WtOMVRtI7lNbt4PW2NnXTwp924
GV3d0fzN5NX7Yt3KG9jAu3xb5xu/+Rye6qtmG2X7dltf2bcmn4gQezXeZ7fSpruuzpW1yqMb3X+J
P2jHwBNIXbbBodhimqmsZ9QdXxDPABTWbv+i6wSMK2k/IDj1ai/3rPiAVdt/FhnFpZGuMmTYw0uT
uiPzg2Jiu+CXW1goTG/o47O1FJ6+5jI6ZiX4M/j3O+/Wq3X+7zbDRUiWtKGqklFWd93y+srqylJs
OpDwn9Sn0I9gHUNMrZ8iBfN3wkrflucsUr2JTlr77htuvfUmXEZocyR4qr2/E/pB1gqanjjJMQdi
sON9M/szLOwVQrsP6SAffHSI68II9nMIM40s3oB5ubQT5fXC2xr7AV0aHGMS62jpmk4DxLKgt3dV
VN0i96gDO1mRGff7QSjRhiR9XUW1y5nYuZWaXksS1LlBAqBXqRiyoUOtAlHZaPp4VQsnToMP1hSx
2aaHOFB2DHsMNyAvmtN306coD6+bMQSkSxEeBvp5VIzTlBsu83mqjZZZK1HN7gS2aVnZVdgjx4sz
l7r7rghxTFIaAxZUtpWRhm2mWO8oYIyrvFCv7Xxw2vIlEE9K+w4F5o00RFw6FUMFtmG8lP7Oj7Zx
9dG2gxchye4YdWcL57ZwXrdmeTuJk5hRSfDEicPvHGJvxfSLM6xjjk1vJNAZFL96CTXFzQVaK40U
wLfcKLAOBVuxrbXvOOSbp/Nbt3ppbqzXAhcWOfN3Ve5xa4ZP8c8mX07NVVHchv20aqJbzMMJ78HW
sqx37vON3ENcGh/PIFjZGEj+zlwgFFTfeUnbEZp7SHfHjsuDPh964yYvbv+j7EBc2iHrGlI3zajj
fb4rbXufNvWDBO95eahxEawT6dTX6dlQOKlN9TAHe/sdR9nfZ0Di0ix5khjN0ZRmDIvbPlS6Sme0
PzS2RCYwHUr+f0mD3rnJ35cF4tI9uZCHVEAPUHfFJJ9DX94L437pOndB84COjcyIyfaoQFWK0ncu
uYSi3wTKS0/lcW7qHDKQsuv99iBF88ofbgU6DtzO1gh4DxHR0J+s61cEgK+STNZ7QVp9Hfv9u4tf
RGm9mUyYx6R8Y39IBnvrw9AQHA5x0WYrBUkiTXvgxZQQlSTtETL5IUvt66zG1rG+yufxMKfDLq38
T6VWHDUVjDDx0OGsKi12pBayzkY0m0TbV82mKA7TTCjyknoDbT9UNlLrOyFq9EndTpQkKpmBgDM+
ojUgaIU8WYaUV2NHzzZcDm4nnGl93WrzYShfdBpZJImh1/dYcu5ysYVNMS4c+K3FJMhxXQC9riSA
TxI6CWqBf5iSj5p6NWQHX/9o6Ledem+PH0r9W6s/Zvmd0nuJ5vXWt77dMr+ub3aysZEVL0tgGXvK
uHxphDj16OFxJ/XbMNgFxs4IaRFugMjQJq9KH3BPKtVjLyYKkT4eHSuXtrGGervu7pn8dtSYntT5
Mw3i5GAzEwa7tq05VWsQFUeL+k3S2bs+cMO+uhonNGWxdseUK6+bdrI8X+nig2Y+9AWY1jRt04Az
lNe9LfVDnBqb0I68UIxfFCw9LTHd2SntmEZDhp8rt1MjHvT2Clr6TkvNe1vLT7mWfW7t8GAhG1V0
xFhMnp4acw1J0w0yxKPIzBRbWitT83mQxMYmy8ma2i3j/HmWbTRMUXgTCQDaeSLm6A9ZGntzldMr
ZjGkJqf7I+SjHCb3cWXtphgm1tcwqtABFaumAoD8FgVbfGBS201xI1zV2nAKO7GOjdqTCzRnaY7Q
a4DtH1DUwZoY59w1UP4NmroLpHKdqfMZf2VHADD15UBnfvIMc19F6UGU4kYJ623ejuuq01y7itZl
6MzYAkuhukWFe5eO+XXc926M7MFS5J1vF8PK8vyxWpbmmpryvk0+aMkEGgrzj2Y/bYKlLZENn8uc
fl6Oem4umWHDaNmyOZlMCJviOEJnOV5Nkfiqq+NdV54qyO8La3NVJPXgWHT1+mmrytF+CPTbZNRP
IH93Q2C9YLPBHDkmEMnqNkzTzWQYx3aVmNO5StD9VsZNLw9HVSQYAJi7Qe48A7xCy1Bn+sXO0IHv
LbE1wzN6hTUUxINoq0PcJetQ/SSVPu/veBMGqLpIt/0Y0pCeRM+0RTdBCCKAylWTPxJZV4mFBCQ6
K2b03jn5VpS7SMTQwNfgfx3DlCcGfI5bUfW0xyHqhMI1lnLzWwZDvPVJqUysMN6rnl/NRH8X4C7K
ZwvWn241Wr8T2NJA3zoFLS941m+KWL7SOoP9DFLctHgYIDosUBXeIfl3AxI+2byrcFIUlnCsoHLL
1ETLiotg2zHGjgZAVjmFv40xWwkUKMza7KYidhIrgQx03+SfZJls50s0qGvbN+gW6ZyRaEaF5C1C
9Z4UDR7IulMn7Hdvgp62/G1idZAeUQLeZ8N7btuvllO/W4KLlGgOewag9kGy00K63vnBT/epep/L
nzhhVgZVpxg7evuo0QIsjqdzAzHJJmdF5YS/8U037uTcYQjhKjdLDr/ItVXtSOZ2lVXm+gZnhXcO
X/v3EJm4dKUHIQxn3UiYdDhpu5BD2JJaFzaFB/mo1W9l+6qeE8eiH56oNzXNedpfSDLbI5MkN9lg
OTVWAV15jtRTD7GNTaYeUrna4zSx7sLaSROn69DMpB+1lu32QhPRqVLfaxgKnTAKfsRotUE5FCS5
a/rMEucVXyh+8yLCrdAWS2s8Q5BRwpwjYlTFfRasI3t2Mq2h8f85zb4tJYBhYteAxKsZE6RS1kqZ
kGro2UrUMkOKaUm0z9LwpASDM6jH0qCtLk03LbYWaiJDK71J2l0a7tT4Woc4Z84J8Bm7ELMCRksf
iw9j2W4KVWwE7CNMUB0U984UY+zEx9eqsRr9dB1kJurwT3krrzLrXuf0XtTkBN1urp2/z1tenah/
s60ujf4lKw+0pGGCZ3wUseIVSIu8VDXPU1t4QbJ0IHdGe9fFj8GAQnb8VIU3RtY7CzlmMrv1jDaE
yaL32JZsRHqIaS8gO6/j1yJrP1jTnYFf/ghhK6jhCfnJukuWnlNH38f34qS+thOaREz7IPStMlPd
ZYYPh6536W+62gR8ANo5tImTJ5BC+nmrV4kTmwaslGyPfn+bqJUbZ5yrRr6eq2IdRwHTuwMXdvYK
eezq79fJWlKp363TBeqDd7JSClptOyP95DcqtDHzxOF9kLEz0YN2S/fqqorsGwRkX0opuu9kL7Tk
k8qDQ2h3pdXVrjerG6Xe6WzzeJKuZ7OgQ5o8NKH+Qc2aHRJy1Dcq5OLCgSjiGPlSRPcBNckns6mP
GNsehFRsNRXD8vS5s3PH5iydgwQ+oOSJWF6H7MYpl66ltLouB3OHHNQNq9qpum6rTE86JEgGk636
sVjTPTyVFsZDUbnF3NfDSXwNy9GrZJOmqOnJYefGj9Xi1LVUzMWdH+N5US8EtpXJmPFZTrzEgK6G
cYxP/+zvl/nVtOt3y3yBeRWBStOAZtM+qkxX2DV5enPTAWAKVLtTez1K/HUqvDIw3KqxHzJfg/k7
Yq3enqvJ9t6HFbUF7/rdV7nAweap92lOK9JOYBNN8NIO8nTdTIUCnEm/L8FISYPalFrDPen3Tpvv
GGiciANsaeIvPd6qvalXFk4Zs6rLzjR9mNKHGUpYaAIrDNlL1s07YP29aq/QvZKDivZ2xstmr0HE
U+3tYOza5OqdhX1r/+rc5U+EDKvUDasdUnNXQYhAl/pRA9EqTbdVMDNy+9g85G3wSA/yUIwHU5Pc
uYVH9h9e/KI+SeYKqm/d06YBEJ4UFQa8OBSl/Zzp3SGsVChx/UGDz7A8RjtODxglrST9hx7m7fL+
jXrQukhb0hzuiVrDdYwz6xoDh4NWGS59zbMfg/EXoJULdjUY57mIH//+nt9AMF6hrJ/Wu04kW1bG
ydgplLU5zSIhzktdvyAnKakJMsUV1Ja/v9hb+IV1kRzIkYyrFnScXWxWDyax2fAROBtf1NA+GOI+
i0q3MCxXD+uzZEwHK8SEiDro76/+RmV/Ofair3IFsodq7LAwc4fM9ObuajLh+nGbTeJ7KiL6v7/S
G9MexOUQDLWfJ3Tc1InVdI3y2o1F9iBzj8vKIrbz6m9NJZxRiTkqG82FnMg5QGoaa+9t5TegyMtZ
GXg11K2mzWKXcFqiOUStpjlKAlbOekIhddtW8dRUOPAL0btr76zxW12HyzEaador9aBPYtfYSDut
j8u7W/mPjWqR4MwHhaU3c8kdy+RcFe+u91uP9iIG4sQB94wO7m7susIBB2zyx6X5j6RGXUlYopgK
rAtSTtuNu2CfC/1mDD5iSfXEbKJzAB6t1XCt/PeaW2+8VZfzANJKizrc6exdmarPfh+sG904RLLh
4bxB0i8foPMcFN94b7+9ETguhwRUGvM1ir60d4MavzDeBeOFel8Nr/FKaOFajQy3KD5EFMPv7PC3
9tdFqMIxJTAkwQ43eHMiXXZVo3S14aMfCDdUm/MwARaXHyvLk6XgP4tVlwMFsrAzxgHdExl7fwhm
4xDTLet4g5ewiF38QaZZqXDqvnOPb63qRbTqDCjBdaJLuwDobwkYBe/pOGuc3tMBZ/OVr6MBaRTX
MPzv1/xHNI/79yWR/51opswQhObJG/I2y+OHKvIOy46ifc4hmv7rj/8ujPzX5/3FNLVVCByKaukU
bzIp2Z9MUziowuD9tywElL9II7U/BF0qGUtaBdO1C6YpOY+M4kE3dY3ftv4J8+MS81ykkbqu83kq
JFhqsn+zZlf9tAhy7I2kSvmgT+q+DvObuFao49IMgYR2UESw4XMOUOGtdZMWX+FL3fmieMQ05qQs
fLK4AeuTTgxJufXnfhO0pTPkA+qM6DEpZtOpUDlsTD/ewmYdIV0uLMoiAPSb7qY6wTIjf6SnvbOq
6UkUxgHm/P0E+Y16RoJWPWuubi/s+6L42uPkBZe6TFdGa99rsXKXSdU6MqVtH0DxLKp6sdoxvxHP
r7tWO454LQjFui8s6R42MOZmtAhEtK26xclQ2tZj9imjCGbKHNW9VvirkMm3TpYUX2u0W6uyg2jV
DnSK9BxRhRFZ1UqmN4sBYev0xfSEpwy/MyafJJJZzKCy0oVq9QIWcqdb/HCtGL2DtMMdeurPQCse
xSBjfdWJ6+WEbQwFNZ76aoS7jZVmM2TWY6OMgROiJ1wD0W103d/aJR/V1I2GIdpwh5PqYkit7u3J
/6YOdIJxRUJchg2XbbO24zLSJFM73MgKmQoZE1y5JnFOEuwfqlbqPaaV3qA0NfA1eXWLeeR3QboF
niimxccWsPoEtDGj5a+Fbl3BZM3WfkS9JOKqcvCj+BozwWxlSzSZ8YZCaqUjNxoDHJnSmicxN9Vj
HMwfBs1fT7J0DSh4SGNqVEwKb6VB/mwUUOvEqFcrRVUMhFb1rdKZ97LdXUl0G4bpK5juOQqiT7mS
LH44+degqiAGiw0c0cVLIPs6Z3XgykIvlpKqpe8TL+ZlJaTDJra3Yzx9sGPtOMXjk9EF5yKyrrBs
sVeGJn3rwsbDavcu0IG7mqkpoQ1K0RqLh60u5f6qrFLyHh8GdFzdosLaKr38oU+rx0Sh0rCKR2T3
N/7cnSY1v1UKgRymyB79ebpT7TRAEjjf4cGIT1Ch4XbWpg4j6fzFg9B2zBCwtVeNj73A4UP1/a0M
rGmE+tFWASD9Ji/xt6u/JgpPuFYPUpjc9La/Bkx3LC3cwsfYd1X9tRfJNhHKWsTZSYmWR+CLm1Hv
85Xo67XV+GtJ9MYqBjfvrcozKwVD3qEH/fGvNWoyh3fskxS3Hl9vNRrTN1VpvF6VtjJ8bRmjANip
n/xSfhognAtQmm5Ib6CBo0AaEGtJnX1fDfpnu1SAz41d2WavXw0PWGA16VsS6nsrtXalxOLog3LU
7fBlko17RVMOU58F7jzo+1ROtrZW3jbJeCdX0taIs+0k2BWSHr6EUnkrq+NTMYhvPXX5UCGfUNVD
PM1PcWHuEmN6GvLs61iqh8Gg6vspyJ+/16g/k40uKFw/YiO6dSTjnBCWYv1a9MG9i4xgGOeHfOGJ
+lX5MVbgrYscB6ky+DyMQC+WuZn9/Bi0zcc4611g+s073+LXkvP7t0AEb9iIDwCyL6svXHwgEdS1
zLfIyrUWoL0sE2Nb9RLtkvRop8VdXGZPGXqucvL3RQ0HO4iQtGTfm3P/6PB/82T/byszsWQBi5JT
+e3z//ScPk/PqEvwhvm///v/NMnyf149PX95JhfYPr8U2fOfkpPmZw7ovz77r1yAQ91QObcZZgfj
869cwPhDmDryBprfyEEsKoU/VSeLtETGPAG/HYQghklK+5fqRDNlPtESqm1A3dL/SS7wa1GwaE5M
0hCyIVNlkgLOsb/udtyw6lTN5frB9OEUVfIh000X8ahbyJ3LL2+SrPTi4j2LEOWi6v5+YQY5m7xn
OmNnLidcLJboVdtq7QMavXWNY2Kr6w+RnaylRVorK9laGtBaTHN/gmrYo7dAG1E0TJDLYJSTG3hD
nriN3uz10dwsXgbYRq1DkDncmm5jbD3TuHMDudyhbDsPxYuSGVhz5o4ZGDdZmtwX5UtIg9assiMW
5OsmM+/jqT/ZJiHFpv+WjAXUcsCeefS02PxktYgScUe6ZyKUheZRxrNriPEFLT25Sa/seXF0jZ61
wOh2fS3usSVeo037BDz0oOvAOFXrplH0JeSgScLgxqzH297s6GdRKzlxLa6G1LqPcPhYPhLLjl2P
fAMB27BLcFIZ7N5f5aofbjDRAPjV3bFlsZJmsxQdYyftYwrrFoONNcD5MZf9z1OJnh+XuW0uxV9C
PHo3UPB1zxrKj4yfX5fa/DRO5ANNKIV0jaWNOvdr1YQZt2hmdaRDFtP0nFZHi1IBYeZ1AmUKsQwt
+9WCNVppsy+pqXM9OyoCpRLNHT2a1nj4vVPCv85U/wtQfN0uuJhApDbIPEyUUr/u06qpsm5UpPoB
UY8rj8YhXBwkqwmekXEz+TiNaeZwrcbRfW8Gh9BO13qN/3JqXUUcvNDk77Dp3VTTyHkcNR+DdHxM
Md1oi9ILJWNLG8WNZ38dKr1rRDo+l+oNUhovQks7UdGuMLS6ys3qXPjjY9aQ/YU89tg8Qgv5qPgM
Lh18mBLjocpzRxog5C9PB0+RNdikiyQGVp7S3crGssFxVI1w40Sq0TtpSh0ewrnEYsECtU9S41g1
HNi9lD0Ni9NHZ5CkoXzopvJTajBDt0+uEEVvOy24sc3snKnWMU7H60Abr8uqurMZ1Z2m0gHv3Icw
Avq21Ye+DjYK+cjkZ2eL12QM9atErTdoQE998BmiuGtm2Tko+a7YVqdILiuFHaK0Gy3NdiLv9mzQ
Yzj778yIUeTLg44Yoioa5p0GGLyGnu7XB9vjTZflDEN8qGX7vjTt+1hG9JCKzdShaZdROw0K+pLR
WJdtfGoH+nB1cev3XqHnONyP1zFe0nUVHyMU4XIRbLCVRuCqnkqssIa8PJu+dK9PnRul1rHEORGb
fldO6S1Jynioq2pnLOYOaLuyERtxEnd8UddN2X7wiYSNnzmhpns571tsTYcoQXtsYnye1nvY1K5W
xy8++vyhN2kwhDEg7fBYi9gtMTmPcLUsomxt4lqctO2GFNvDr2+jkulj+7Dpu57MHPOPcVl65LV9
vsV49VTavTMySggTDiywi13R5vDUmlOg9deZRouBTlpmjVT9M8VCgz/qcMps1cOuYnZaBb8GbKF4
JUBZ7KuwesRR/tofym2RfGHUO9I36obRwhrxc61yCyo6rbredw3GTcyNiRcBG+XUrtSI/L50/ukQ
/U1+dUGR/f4mK5D3FI4b0iv1Ah4jd8rwQiubB9b61LWElID53pPhNHq+rcAo7cHYCj+4QWIEzcVe
S3GJ6Wfn4i8HOyBdQz/4hHRrbesRcwCQqJcoEkmyNxiUbn1Tx88iuRJZ545F96ERcG817aHyo8/L
W6Ly3lI0bmqzd/xpsSYUV7X93iR3Eomf2h/f71Gjwkf7gU7D5Ij+pXGgp2plmcncPjDDoUI9X3qD
2rlTPST0KON3YuMFz/TH1fAhRqSKFRNa1V+v1ku1JpUDR6letHs0ZhtrZbka9bgVHNrKeMABh9zb
ONaIO0bGgskd6jCl90OKh/x7uvhmu+AV3fs5UAMtLDcsFPQtMvDGknD8hOFrBn1fbeiHh4FCaI6r
nWQD3i+HapWbkINMxJ9kGZjk1Za+7ctyO7QGgjFjwwRNV0461yzMq7jVrlp05sTrPbbCxwKh2Jjn
5zgPDhURFee+XWF3J6aXnw3VPkdG/UGfgwPCMNgb6kMm9bdmy23mU/cBH8orDZV/nWrHujI3QRx8
ybLK6+mHiak7yanhakn0teHUVs3xuom5CClQJvI7FIw4xgRTvZqsqnEYm/Wo8DNMnSo/Bfgv6fzA
inEd60KV7hvZPI5aeChTlOp//9osO+bXZTVVXWgolOUFHXrt/f20rIxCRvwbsqympG0BtT0t9f9/
po/7maXaNsv202ovDmu/+J/dR1lRS0esy77+ksf/+Zs/8njV+gPLMmoxYcA5NZeS7Aemp+p/yDpJ
+quUC9NAQtqPPF4SaLYIc7ahqpZsYGRM9v8jkZfsRellaDIyAkUWOPb+o0weJdgve8QUoHm8e6rB
earxJS8haV3VebG1/0fdee3YrSRd+onYQ29u6bld+ZK5IeRq03v/9PNR5+9uVUkt4fQAgxkIB6fM
LpKZzIyIjIi1VtMcR5JB78xKhS4wBY74UhSjDtgSsDLcFyq0L/A+WbAQwsW1COCgs4YEUtrA0NBk
Zu7FoJmjre6Sd2K8KTiMsbf8ChJgmEbiBEo0ehesXIaOEipm2sf0JPPQBC0qyFOLCRdUJsntkHXx
IYVyuSUPJcOYg1LFuRohW4Slp09ua8OgL6Ey9C96FpeXURhlp1TV3ONYXvjy2DnzkKA9oKrdnaag
CC8ukCHMI8BYbYTApLKU+pM28xRxncAAMTcWcNlWqUuAK1AldlAexnHn0VCz3czrpn+FddL89v1Z
+tjIYzruNMggaHttnCIRt7sVTTlnWab0rjZa4bHtFzEicMu5qgnfqhdf0cCwuxIlAo1k3NlA1gR9
A2OBWwqa56/iKDG4egLrWdJL/15pAJaLOBgKeuitIErQt9ueCjtn6IpAtp/lq58trYPOlnxFUSWV
77e800/Xfigfh1JuPqRQCn+QFmmBNASGnMWBkrbSoM9v0JZQoXexMojwN/WqQmmqVaMH2g1A6ZWX
aK6pZetNvRyydKT/DuHg9p0k1zH9/XL8OCxGCUCOImi4UuQlITdxPojFNr/XpjlXbBDE6nM8lcnt
nMsFEJ1OgR+VgLGHRt/UPmaNaIQ9sk23yTL1j5IUC++mOKfRe+utKJ+ulRdbphKJVgmYvl9kRybT
1wz69lGj2Po1XTMNWspU6W/QsPBFKGc/iKCQLsucbAR/6nxjVMDcNeRD6Kk1y1tVhLXNzPfysDjL
H1RRym8XuP4/zGOuwHS+AuG/ciRxOVHD1RF/7xCcfCANyWVJM/MMS3z9frkO4vs2SdanlFahW3FK
4Ooy+Yiaq/nztJGgHGNRgF1rz5qRQvXqWRKIs0qZLijTDNRi7aI22yZnFfTcs5ZuesI13aRZ07sr
MZyXouX0KdmJVookhtKa5vEt7Hv2Q2XpEPe0OdoQEpqOH6Bj4qwLSOWsNRLiyPl4/bjRBxx8J7mR
B/Ym7Tg0Q6Oecibgz88KgPy7AqGmw5rCUCVtQxqoCf1Qg6YQtOujdrzCHxb0JRifwkroY8sq0Z0L
SHMmiKYfdAg6/VUe6fEeje42kVFVKVM4qnYOKWvHKEN2uJ4VeS1fdnKbiz6syTkm2Pkao0Qb6Dms
LX2WiWGap/m5WHMiilVRn4s1hYB0E/TCn4sBDSUYbOFaTa7d2Lql2CFode3p99nJraR4AtCRz7Sk
ycZ1gVQlHYxbsm5ZA6g8V79arcwSlhuWDu0tbrVIIr2SNTIG5XrWt0H04hmZ044EaF/RNHwPzaeX
9ZVfGmRWgW5nwA6uQPCLMrAWWuOKwp0aLgud19HUvxrSTX4NtASxjGkMU53e8vSYbZ8EsuMSR0mo
XLL7TAHK+djTz1vHTxBx6QphNTxcfVgRPkMs4Vgx5zR46T5Vy1OrVN5SRnJ9ky2f1yIJ4R3P0uPU
bPZoSe40303y0Uov6CIsmKUG4NSpylKP9jak0fzumlP26HyaChEnuxkbWsT96wrDTjNOl7qpgTt6
aezAXhXlpQ9bbCUfDaO/v35ujFAaw6G+R52kqmcn58xK7UK8zSsNvQ30dvzY+mLKYYZxHpHWoiFQ
BaKSMrLrCIfap7hN/c5YqT8YiFMczeQdMt1K8VFSliCG4KCZoqvEyTkGgaMjkoPkUTCq49cl6x8H
2k5wfxCALHY2a4epVY7QgKHSI9HWfp9qL8sCWRUBvCylvdPem/lBTerxY2dYKhAOYZDpxZXRh5ln
MWzMZKDPO268DlkIyMDcxlIOiimdhKlEHwmqp0ptFEfJhcdEpPP5qqj2QgEGsL9dAQiFF98j52HH
VfcI0bDXt/qdJiOcKA39Fxm2qnVTL1u6vpuH4Vx0+jMyCRRPq+W9pU2nsdjcHpcnZ3Prmql6NooG
jl+FIC+VlRf0b96LlfxFSWhU1u4r3fyQa1btCMpjQxejkprPbfoJmSe7b89YEIdjYetW43izxj08
Sud9Fo15oMZCgxltmvLcHtsNEuuh51BWIqUEIwEkhYe8uJkEVDPoUzXjEp1jyUGty9UEbDBeK5kN
yjCRRBP3Ehbtt6YToBX4jNiVvyQA7wTt0MxAjq3NRscYj37QpIhFso1BPpWXVPrcpKlbDDGkZfmp
qegZG+qvibZ6a6F72/wZlkHYPc6GXIVL+QAP6FYdVfUzYjaert3DcwK1k9OYH1YtDSSwnCNYOtBN
FkmxpVtP2jZX4PpkRmbIa+dtZaqxi0h6aC0gBbNMmfNMgQhXbS+tVd51yEjF5noZqEKlcnbONuuz
jGZ0O34oxbQFuSaEswTvPCAvGalK46EYgUyAMywPaIzktZv2lbOanxXjEXChTNbSVE717E/Zl65r
Tml5MymPFXz8CXTR70tox+Orh0qe3ZfXm3Y8mPGJVRhaRlR+Rt3F6UxaveDqf0kMya6Fxu3mg97d
j3snreUXShZxCqK4Z37VBs0Hp4OaTyRlz6X2/gqRngYqg95Mqzwa8UOqnAYBWmnFlwxoADkrdJTq
HUGrxY9WJq4fSj2+GcHoadUJFiq7GDxte5d2tly7g9Q6yXrbQcFjeoYOCHq5BsZV81RSPiLOam+x
5aybp5C7vRdib/kmxC9jHW3xSzu805tIFj+343FsH1P1GT4V2kGTqXOShA5f8k2QjwyUbt4rT6t0
C52FPfYRhyEs5qPZuEgIiH1IqQ5UVSner8XjIM4fkU1veG1qpOLc9CGYt29WfhR26jd361EE+hZn
h26sgNFIoZzdowJj45/oHz/KQnvKFCCYNLClyQc539lDBcTmvCXzJs3Fu6m0hWviCGchfcR7U98H
ZQY+5hFsRnp/GZbDhKnayJ9sBx1I4gyNkBZ7AzIvTXGpy/OGySVbJY4v8/g8sYOEPijrQzd9QHxX
KsJ5plRJEbGegSGDSoBowREKODdKt+p21iIjEIRLjoxbmqHr1h5E/VuyVK5IA4nJw9Zrj1t71Lrb
/Go64JopfK8OWsp2mVUXyNC9ojul8+IOE2mnFlxMM3vG9Lgh+SjCFFskdxu1LQOkyuilY1g2MLEy
CPqjs2iUMhgaSdv4LLMKNECfo1RCDRhA9jxX70QyfNSzh5QSLGFhcoWvk770yQMr5jRMDDI9DtJo
y3hTlMgBCHd6/rHa7jiue33q7/Tm6vxSNE+tGsqbDqAyFPWzDFt79nHLU2/U/5ARkL4rm//77Pr9
XMIZzJJE3TQQDnib8aHa3VwVqS6OSx2zYrNuLlzVNOXCTa2WtQWf9dqQ2x6qm05dSwDphjh9BEBq
ObBz6ieY3hp/0hVIgippet/IlhmguDu+17J0huFmmHBShfwOUoILzHYwogi6/MCVrynWXjCpQ0v1
zTCmXThUvXpIZnF2lZH577sMmPOU8U6tYjo2UKe4dAR+NIeHrpYPTcke3PZgDRGXbh78wdIvhlR+
TfvlwUTI1CaItteqdZMsKFAMVVDnYu5rozIQ9UE1hJaAHTkmOtcpDmMCE3vp0XkqV9+CFF+Ac7KQ
X4x+G4JSr1ABlMdtviSNUPviFhkIaV33XX4WyvGs03+8flzFJ7n5KufKrlJ1Hsr761oe1w56xkLm
TeYkP7Vm9LCHmsXeSR6LmNi/uSmK6kw3J5zMExYvuPYzJPskNawqiyx8iG5RWZiqp4E3YcD34w0r
JpEceP91Sy+KKtyu6qcyGSK22l2REtOGYxUJyfpOmme/L/NgX0zjpAdTXoUNymhjOxw303iQaGAo
NggiEzxg9li3uT1t8cekbo4K2Kv2Rd/gbDRdo36KTV80CEAtPPIPB/pfZB3fVHVN3aLhg+O3Ag0L
7Tg/1bkQRuiKTmunY2bM76wJWUmtKciIjR+JN7dzjlZdsFVLir7jtSF2IiNOrCH610bN/0rl/K2K
6v9JO9Wrouv/Rzz0lkFX044N+M8114dvVf4p/yfzfP+/3BSGy3Ggzno3Vl8/1T+mZ/51uX+mZyDq
o5RAhuxfjVX/TM8o//ieFtVVWSMB80N6Rtb+QQVURHgannhTJ2/yr+wMvwKWz0qTScxALk/b5N8g
96Om+So58xfbjknzAFmjH/OhBEKqgY6ocs6i9Nge+gtIg5CIGiShbZ7lw/6tejEvumeAFfB7h3ac
g/QAz5Z0E9+lF6QpvOpMH3yIi/RLL7vB5B1kBznjQ3bKPxURPJgKahWr3UR0IB4z7+ouvu5Ifuzk
ruzqnn6YotybQtUZ+Xpx5aBx8/v4AH1rsBwTZ3XasD32nurAG3EERh0JIQ7WpWk/7CJIBX0xUA9t
kAeZu3qCX4f6oXm4HhRXcvNLj66kPZ4lt4kav/HJ416u0Onakq+4Q6i6wnkHwaS2ecrPRthe5INx
owftZT0nrh6p7nYoLmk0hY1PmBsUPg1QIeHYob6Lb4ULukcH61Kfy7DdOSe81CGOikDGeMJZC9C+
ikxwiwh6nuFiBVUB0IKep6f4lgSCvXyGqCICfOZlXFbxe/tb5PVu7D+mtuVIge6mnuzFL7rDvPpN
qH9/DNWTQq7gtgFdPCHKVVHve+JtfFoOhL0BBTwHMtlwDCo38We/jdCFDLrj6EoBCq0fuiOAEV9x
dFc55CfDm30jyCMpmG+rcOKv5vvyLvG3wLob0euIoAe5g3jbyQMCWdXOAzrHnCpY3cmB8tTODskh
O5i+8iId8lv45L5YH4ew5jmQo7HHR+fqzO5gG87kaYf+NPv6TR2pPtqMXh40oeiXbhLCmHcX36wn
JBZd0RddVM/s1tVvsnvxVH7dnonFCD6uOxur3U5OdxHdzkMe5mKd+yh/aJ4qr42WF0TAHC0y3JKL
pLfJcQo4UgYa7CGDJ3m5n52RR3OLIAbCNroN8ocPxq0RcWJjttMAEVp/y2+rA/J4bhakrvgO6YAD
XTzv6KJ1AYHxsKY3fEn5Gj8cqvflUYnGEEe2So55Ue+lW1ZiEHupX3gt+wRtrvuv47F4km7Tz+wf
PpndgbYNUnzNQQ0EP73JHzhNnORDcdLP9dG8z84GO6A7ZVFyqA7qsT/+YLF+4WpgBv0PW31vT/4h
Rz/X6AjpdSudobL2AM8h2+02LjjlcLQNu+EZOvflhdYr32BXFlETba7qgZt1Bld4BA1j9175iYSb
UziizYHYnz14Ip3cfk7d1Ec5ySGLBi+2nYaS20XsMD8PJThN7OxL6hkeq8hBKcFBxdY3fBIovG+F
VT4c1euhDFB+4d9gQ0PnlsES1nfaEfisB0lWcA3SIP0GYW7BURGFg2/b5/JpCocjiKUnEy65MA3W
myakHAcFtTMd7wXHcIRn1e342RDGHxJfj4qjGuVO7NZP5ofrWY4ktIZPJmvprN+wIKNrJD9u99o9
LaX+dDDO6LFdo+lwPRXH7RL7va/eaIFS3yIc48X21YEv+rwE8EezvJd9P/iTY9oSP38hNex8+lDY
X6Cm8WCztDk0uL0nHpCFs7++ZPz97LIn+WzsQDHirHbpciWvj7TDfMrCKcgwrOalDQcobzR/Asds
S+7sccZ0Uh+FsTW0WI/C8fqOFec2zifdFqPU2Rx4i3i4r9jwkxrwUs7CsTpt/uSOHmhnbzxat4Wj
8V1+2fzBNz3zHmBdEUBDxNKTA80lKeNCEuYVXuXQBxkJN+thv29xXj9fb/SrTW8nhIhO5tV+4rEF
ojasPTUgxPMWN7dhVHfRdHM4wzu617mzozrSEX5pB+0SP/dne7Y7KHxQhWdRcb6yR/vlikeYXKy+
vbhVpLmwIdHMGWV8qg3F+zbMQN8aH0irsfzS9x1XpzAWCXgggWWcMTTwwG58b0TApW05EMKGiySH
5unqjs7vtxFR2eua179d5pueJCShckq2pnhuPf284co4qQZoD7htWJIl4Z107uZ3rukwAqZydIxT
wpugfM/kILbmCu4D2FF/9DS+TJmNZ+i9/dUr7a+VUznkvOzEiYOJmTTcJigOa8gJmW0I4aW/b1kO
WO7ifjQD4lkf1wwLU+ZfPWRiWWOdX8z2vmx2J8kvXE70Djyw3sRf64Hkd5F5iDFUnW9iymOvYAuL
H8dDEe0X7EOdNSY65WXxW75KMJqt1/Nv9DrgigEUT7bp7D9iBX3a13MfApnge2CuUX5PA2XUwvFg
sSRkbpNFs7Mw2P3irSdFGYtlcP8aSEagQEsLxiBxTbdwERv1soi/OoO2cQy7fR4Znczy0RkMS+vC
pOHEFR/rxcjZG379KXvk+swrYmtO7OmeGAw+SXpPcksv5Z/uEFUcuB7TzZoSbosnWle9lkdaX3gt
TuOyAT9DHXR9iK928tQfW9aOGmwuuGMH6kxHj0reM/wB2M7Fr3idiFO5lg8hkQQhFfyZAfUKYhUW
uit6k7uycVZn58faf7fPGQByXubVpz04pPcKxwjrKBsB6iF2I5suoiPI35dy7Vn8neTW3KRiDCVc
RCfJRp7aJS3KcPZQafDRyguxBLy9ldXCBPEJwd6XHgS1TF4Vbe/N83xYmY6epzZ598QTQRw0J3Qz
D+2+UF09EG72N224awhHKQsWCnK/Cwqvcx5gRGIM0KvblfNCpsK2eNwEq4Au/Pe5IPXCQ9N++32S
Bx4+5z8RPyAS0QCM21iwPE4oH4dAD/VwwCunbuxZoXDEBh2F2znsQ1hH/f1eKlHevkeubuYl3xcm
Esr4mY4X1ASd7ggRaUPuJnsGO29fEtUJ2xQW+0rGuogssQTjEXtdQOLDJe5wKKA5vbe9394n0X5K
dRNYv+qwv2KDDFy9wfpWA5TaC1aeiFduP4PViTqfnhV+kgRzKLCL95UK7XMAC5pPl74fxs58tCLo
UIJ9Owx8BB4UW8ECTx4sMW5CqIuJdoQwiYYvKmbYOu22Cv1OplRmSe9DHe3UrZhRcijcwmBVyczl
6jGjAVvqznya79QLNo13XbrSuXT3+W54GNXJQ8Jfl6vZuYuQG1YvdoiRfPJndhWgim0DeOczkPmy
ITH1wcx7mS/k+7ElJosSZpRoZCfE2CKFp5pwFOwLwmgxMM/aF53tK96tgYmLoWbpNp+EoMasoW3J
9q+fZ7ZjSRiwYHhmbLDJkgbPz50t2/BRziCQIH51CNvC2EXu2rcYJ8ByDIHpWW7tEsw5BZM8+Eys
Kx6U77ZN/L7CF1/CYu2eZ9+tqyPtZkjkVbNTHYX4s2HoFD1PPTQO+JGEOW2dyY5dkvue5IP1n/mz
716PR5lOCbHFZJOcsPP75Gt92ae6PWg8aME0YD35feNZhORmkD3GhNjNTRm0BCqJq2CfOIUfN/1c
3ZR367cl3AMF9J28lHClC7EcbPU4kPiYdbFKezpyKvEQzgvy8/VAATrzwda59YFC0CE/XA91UKwn
2AaTG1rzzv25/0ZNyCb7ElDxcQiCYAl4omAVpCHP4pMHcujj8llgduLOQessdgrP3mSjUUGUVAeN
D0k6ERTBLXFOxpEitUunIyrawy6B8wnp2v2fP9jiV8G5cmawnMbb45bG4wX563m8LCfdyXzTHaDE
s4KBQG2h8mH3XF6G3y/14kiJHevShEqAOishe+6IUXPULvEjKeuBL8QH46nVn8it6ycCMS+hf8Yu
A/IojhboisMpwE6ZFhixPP1xwphEwzGO6ifml4VCeuNm5BRSHeXbWbDNxk6f1EgmglM+ql/NR/U2
DZgePps9XHkc/UP6DRKKo35L8sgrfFKLKdqJFJyd6x3lUa8LywAXSZi5x6HSZmveNRC8lnGWRIrk
rBk9D+kUNnVVF87DIcyJpLSAH9it09u3xKafYP2vUff08lN6utaca1C9CGa/8QjzQvTq1DZELDeN
rI+aZqPc2r+XH2Jqg6wTvqgf+TAx3/56IY3xYV3V4GtiJZNZcutoP4dZ39+bxQXpnPukLkfhI+Ep
C1DoT3GI7qh9fSSVK0cpTRBB4tdO5WYf0Kl1vyy8xPjL7M7+4n2iOQmj0NmmbbITeUbDMTzV1m2d
1dW7DWt34LvV3cNQugpt9XvUSOsft6BRr4TKhjMXx0vRhRLXh82Gn65IVQ4vZOmh8nfWGrFUHkf+
UkZp1HnJZdP85WX1Oy/mdnt0C53gwvGr5Q4F15fZtiZ34ilsi0a3ULiTfd2H+I7HQCON3kH7+rW4
Ly7rNVD9Gue2h3UEQZi1mDXdhBxEz4bHasesX/3MK12667iX6Et8psE24HN4caxd59PgKDhaHt7Z
N03D3RvC7j3oTv092N4X93bYnKeXLNjj2X269iMIepw8Di1xuOjGEd8J2Cjdng6wftgdLnt/qNHh
/xggmYnOMEhE5xwEZH4m4Xe4Mn7RwP4DYiWS3qM64Zg5ODUOo6jDw32JT6V8to+DSecYGlTewMOO
7saDoPSFkd/DQRiYCHUzz/Tbxxrjb0VFACHld8JK4NF8EvfrLDcaA1BD68A6emwj5gunRI3iefMh
P8Qom/heihiBGcLQbuNIgz3/MgTJboa9fZY5AmCUCQtOEzSQLz0Ro+AjjeVl3oxvIXCx+QMemEDK
TyKUti9ZtMfYpsGEyjYnENVdGAxMgl7zjaM2HmY/LgpEFb+Pv+lT/OUxFlmM18dY6tFpudaNdCZI
JdIsEXggsYRf974Sp3jwka34kEpxOADwAgwiKwqd5ILIHGHTciwgXKO4OngXCVQ29xoWt3u8tUTS
7hcCSPTxChK5JCJTe7uJn+JzfO5O1k0XoW0TgZslw2ERsfYOOSaC6vmgkTPqn4vH1aM8HsXEe7Oj
Y7Fp898TNWF56M+Fj0h9WPEfrem70zgPRz3aLeLomw/TfmzjCad3y7vFvjVwQmXQP9GRc9Ofs4f+
2+4GpMfdv6FIA8eqFkp2jQvo74zjYn+Z2Nzg5r6bKuBk/EPuneP2xHYbsA5aCAJg49dgFTDBKB04
mZvQuEucufsVRAiPAtZQcs0DWEUCX/JHbjNgtKn4MHkklkjS7S5l42A5E6Jyf4fMibP6BbfI3H4P
Wv3dKdEO5c8uZoLP7DFafLf4e3SjkWggarbl583dY4M9fSd7jd9jyPaJwJcGQqD71Om+Dwc2aoLC
FjPFG6Ei6al4Z2qHh0q563W2u12Typqw6APVJ1ymQQYhgwWfBBHYiQeGjhmgM8CbnoW7jY2meIuH
3jZHfQ2vPYU45mDFXioem4NzVupnxEpmsBD/dP4eR0L1QIS4x9icFhgD5QJHG26s2+YsvsvuSrhW
REK97DyzvXcjAor+6jglQVjjQHuUsgQ7d1+TM193HLWOtP/4T0ACnDHqbIqc2IjibtGd5NDtBiTc
j7YcrtmzM++RwNxmA97sIeJI/LOHeIrXwnwLZvNQeJBOOHtguDBxY4RrxZY0WI09pGsIy8jkENQ1
ymk/lBjsx+y75cKOnVD7vFxvZ3fBJu0pB8C1WKqCePb3u5UG6v+wW3cWgh+STmXeaHmRmMY5/ibd
oEpZ26Qh9njvSbzfHpDKhhHK39w9kDUxjXtoKfnVLbg6sszDBy1KH7Tb+khW7W77gmjKzfwCvsBX
Qny8Zx5gjfGTGyRSvT16iG/hK3igUHaUAuWwvdTkN+GBcjZPJsu5+mmkExgOJw7QhDEcjaOJkJhD
nN+F601BrKHfdkfjaTuQ33P7CKfp5YeaJZKeEEzliHn+gHPE9LviBV1U1pVHzTSSb+UPw6E84YUI
aGV8WeyPJDlbUhN62EfWnXl15y8wjrZR60OWfbRuigj7jhUnfU7mTbmRL/3RiDh6e/sBPwus8Psr
+L9W1tlv9C+14f83lINlhRTmf67WPNbV9dOPJZnvn/+rHCOgmfQPQzFEQzNFTdd/gMDzKwu1JSrB
sLkouiHtBK7/7JeV0Afm0+gKA4v7Lh/8r4qMQJutRJWXegyoObQLxL8lEPyGD4V6D9oMGuA3gCe0
7v4EgjfyNNMSgCVPi1lbJ3WoWUdZKbhVpl/vtWKZQljJqkeVFsUr9IVWTbsqIgZol9G7I06dOw4b
AjSJBAzjh2n8RQr5NXxgr0Qh/ECKiwZkcW+jf+OBy6URr1fq2k+xmHRuTBuB3YLkvW31Kfc7QS3+
gDZ9nWj7n/vxOvbGYYVv3yTckkmdIYm5Tk/Xnh7SYm7Al2T9n7jm3/D1/nUbieK8yojMXePqtalK
4iaX4iqZnhojz71KsGhg7JKdFDCxIH4dN9NJMnM4lWDQ3AGJWQrk3fgH/MnrOhwPQSGYlgQdRCZC
0yzP1w+R5pna05haPwuasIa9LAvv13YtXLM0x3drJ9LvCXbkVm5r8Q4ppj9y0exz+e9miP3+FBQB
hhi6DpsDhcfX94egiV6uWlqeq8GaHegQS2eUF/NWEQfpAt8Q1lvLZMiW6JXMFvX9mNMi+vvl9dPr
pgVjRxFQxTYN4If7739wGdWQC1tfXIfnDul6xyplYvHO0P9wl30gbwb6HcFqyOwzmtLfDHRZaKGT
kmV4bnUUpOU0h2QV0pSgy2Ck/f2A3oBJ90kFSgqQjV1MHCvvTfY/jmhrpllCx299XmH7dvsMCjCh
pgwl5qZ1mGSNHt+6SaT31iC812eY2ooKht5UqNJ3EGPKpZPCC/sHaNvrKtBfzwT+RUJ/XNcpOu8O
+4dZVo2yzcqxm58hBvs40iHpdXEVZot2tyBFDlBV+UMM8POEU64GLw4GCPuoSm+2l2xu6qQ3xfpc
LxlnK6TX3atMn2BSpn86HPx0Kwt1GonlK8MTDQz5zQoCVLT2WlFPz8VII2uZqgZaW1PiLWov/2FU
r1mUmEZuBewCKRxEoqAs2W3lD9NYNW3WJDGNXOg6l/5iWMIhHnXceqdp9/Wqi55kdOTn61Lxfr+q
fjVIWr/Ac5jA1JCsf33nbBgTmj868J5I6YTSMAqu3tcUqLU1+cOtfjL4DFITdRokaEfYUVyvb7Vc
kwoyTXl5jtX4ZPT5e2m6Qs9gpPRU9srn34/rp4XJzfCfdCuDEdGZ1Nc3g0zNKKYpHp/zpYGVSjMM
jsmZ0YeohBPIpkKJyolZu3/7rpJGbxj9X/hwQ37zHrtty9fKSMTnLS/jzwiiflHSjqJwCveEMMKK
YqyC8vL7e+7T9soEEWCAr9Fp+mCwCqw5r9YOT6FOk9WKz9P1OjnWHOfOxgX+Cvz+I+TtF3eRZYyc
Cp0PQH7rjfdERNQy4UzZnvU+4dCq9ZBDK0vs/34s0i/WCPOmiRhvXWMK39i4GH6WqdEm/TlrzDOQ
Nru57oy8zW2Rjie4PyTlw2BolMChT35e0JClsTRchtXW6fFul+ffP84vNsceKWhsSkI5YrjXU9uC
aRSKutSfTTpVelKBW01efav+m1GbBAuwcSgGCn5vRr3mxrxN66A/J4krp9Fc2MoxPZsPM/0cd0yC
HLVfUFK4fqX9O7b+YHt+Ncgfb/5mp9SSUVhl1+vPlXVWaaIwLrRp/t15hOhJwk0okEPgvN7cAtXk
CvxHRs/7IhZBsXUlqVUDGdtCy//2OmWRsvGJKyVj/+r1KxNm4FUJHOsQlOqzl8vo9upt3fxhzvYj
wptNJxuyZEJ+pSlE8Kry+jaSkXUp0vTWs2lOiAQD0B2+Xeeiip04MzK0BWu570ARbO1hLoBnNAOC
um0Ftc5OJp0ZTt2q6gcwqlZhS7GeIDopqNVX4E0NLc6DtJVQnSVwEi9mnpJc08AJ21ubF7NjKsN6
VJt2uu1GvVptUx/clObI2kVfvBbDa9qyVnp1iFHmnhLrxQSe/SdD97M5YPz0GYLXBKwpfj92/OCw
NDoJrxucnc8VtFleA9mq0zX9/AeP8VMYi04ttptzgsVBBnm517NcKaLcyWZvPQMsIHUUgxmw46E2
5INspXOUtOo6wN0jbrdZnOdUhfui/ANx5s8GCfk4UMcysY2kKm9PKTTWAutKIdQDhQfZIYzerozI
YyjMdeXlSf63TynwpFj0EMMDIcmipu7P88PE1urWllI35M8iWBnX2OCHRTLzf7oz/6M1/3liuQuX
1zlfQmTxtl9PXiRw/XKfPyd4avowlEaDebiNw3yetNvqOnXIQCOyorQLienrtfmDQfjl/fdjqYm9
g5zlzSi7VVOLzajyZ0vV0kszTB+EFqRPWhPk6KVguaiUwZai1AIoNun6h90r/bx7Gb5mwjCjcHcE
h19P8lLMppAkevZcJKo9i0KAeyVjcxVbb1HW5jFLaKrW1zg7jQgAOygKF2G7Suof1tbPm0jfOy8h
uzNxrYgdvn4MAI6q1gi8BdC4W7CkQ09rdN0Hvze+v7yLIhIyGwb26m2me0YQrG0NVlQNDQMsd8ty
aMRMPv0Xd8HeIp0Gz4X2/Vj8w7otYHerNDPPn/UdBDLPCc0QpdH/4c3JvxoM0F9TF0VaWtknr6ds
jKchniYxe16F3OzsvO7PgtZJdn/tNWdMy9staWYZwXLVelfPbXIuQKc86SW0bKLVpxD6x2Rpq/hl
R7S+GOIo0Cc0GzCnIrS7vki5QNfIAhpxBy/B8ZLmGioWsLTFk9Q29u/n7Be7gMAU5P4+mv24/now
MGSAHYXC4rncWqr5Bnt9iXe1X0GSgLzItKrG9eeyku+aCW6P39/8TbP4fubAtMJKpBI48tbeHt1q
hBFSsADZc0XPuMfcZfYgNFLUiRCi5I2UBauC3MrcjqLfarN2QdFrvV9iMfWveZz8F3tBg2BSx53K
Guw+r+dCJ/NjzWWVPVuFaES9mNb+nKjVH/bCfpXXsTJjJjb4fh9SbG9i5ckylm6Y0OTczJkWvhwF
5NS6Uncsyw0wuLb84X6/mGQoX9AgNUH1Ak1/GzbrhtKxXLv/Td6Z7saNZHv+VeYFWCAZJIMEBvdD
rlJKsixbXspfCC8q7ntwffr5UXZ1K6nszOseXKAHUx8K7lZZQQYjTpw45780H72++7OU9GkLyKir
3nCwyRiE89lQ3efOaoJNV/Qx5DUd4zG9a25EXSQXTtNXpSnqMDoZGGmmS9ESivnxHIdRhqXvmKuP
gWUaFWqPqjlwUcq2AVz1Pau++cTE5TuMp7MAmnvwES+XiySF5Raen4KzHB461Rnuu4svXWl850RI
NZcMXJia8LdITwPcTgr6XXpbrbI80PYWijn4oyTpN9WK8dHXzKfcy94Wo3o32rV3oWA2I/RfrgzO
grm+gqIWAmFQp5fSSwZCfHmGlPxnyWl/G7Rl/NlpGtWvfFvg91XD5oNTUjc4LY79aN8Fblp9dqrR
Uisjnhz65KlI31R5C+nDUDrWbzKl4y5D0ay6vmtoqzmpU66moDMeMwtJqpU2hhB2nCkFAZB6+mcz
8OD9T6rPHyuvMADHCjt92/SN8UC5LQOviVv0o9mUYlgJu9K1dV0E1ZcgSsPvBSfqY5oVscBevMmB
snJNGyFiTbFambZfvet6Lf+SZ7XxccQYk84exssA0YQfxmvDicOvpq4mEDJh4iH0DouzLurge5eJ
nFPJNotvYhqLx8IIxQ8lNSFWcZKZ30TnQiNEK8T6ZnhB9WBBJKKXnNsBrexSJ5mdWEu3kRLh99KT
QNDynuRcQHgHD+F59aPWFCOYjrjEZ8MOJy1co3QQ/6nnmf/zavBbvYv/nsjfffmUv1f105O6+1r+
76OexX8d/8//jBaGxz0H3b0XB8Ar+Y8NukcFkn6PX5Onhp3+9WVL4x9//xfLRBh/ECEghiDdQWlq
zo9+sUzmnyDmZ+rItMxaHmzuX00NIf/gLiBJ0pGVnIX+OJp/aYDMPxI8ItclnTSaX/g7LJNFTJWU
OGxrlgFxda4glAoWpQjKZ1OhUZh7CLK/8KQa9BqzjGZD1WI9pPmWZTsvobVM6YqC08zhhr2Yubc/
z4sj9czjYPH6CRb3EvQOEuHVPAEeiNC+Buj5YNkQxOrvxmsbATm3eojaL5mj1rPXpaf9eH6A/4GV
/H9DwTpa9/8hC53D4l+36vbt1x9PadGWT0eLm7/zq13nGH9wVyXfQgoSnT0xL62fC1vjRy4LnaYF
Mqtz1+2fKxuDc1YZdz8W8N/alr9WNo08FyoWBwecLJei9G+ZlS+yE7YOO8ihZsnVDFHUeQe9vPs5
peV4o+jgOWcG2gTmtCos7Jj6ocEvz9QurOLnX/ciGXoejgPYo00i4Zkt7/C1ldOYQaF5UyMCt5ov
TGpLCtN/CbKxPUwIUwI1cGMDLZpAAnNEmw/SYy0MOg6IU6DwH6H3HMnW/LNGt/0qyn3tXVdUuKnF
xmg9mHlr4rTAIYYvD6+8t0dR72F167vUr1yo0VV0oCOXH9LUNB9DOyuRplFgQbzOVOgd6NfjOA3N
2rF9BYrKltUOXfgQBvI0lmBv/C556MMQiJnwuvjhxdI5scmtRQ/reXq4n7FIXGrjFJKPv4bGTcHI
p3l6vLT6ktdZ+cHpHRtpAE0HFlS5eblyhk4WcGO1L/zJCnamlcJs1+h6NaskDvGDxd9vk8tBz1f4
k8f5xmuK4EOMuMzaSyKUIjCjrPEOzScD36kqqWBjdy2Yz6nDu7hwjB8N6trxDmcD54BS5ogXY2xX
K5U7V4Ou7Gwlndi90SN07fpRaLeoWYN4lBO/SfYmYNEJ9dwHEYTJ5xi7vsmPEA44P1PG4h4zz9Tc
6+NSZhoUhcQir5ymOi0Nx5slKyd31XWpsbLdQOEQGFAeg9YUl7d21WhoKICoM1rgUG2wVWEGwDsy
zJvcGIb3qsesQRtZPF2DwpCe6B+1JAv2WTNctOJc3P/nB/aoZM+KrFxY6akdf9o0QB0UvR+1ocZB
qjS5/lU3eJ+j2h8Q/0GQ3TaArlGsDDEKmfAem1BiTZO6uzs/c8SUl0nnz+dwmTyapaw0b7HEVGpP
XDADhaWOEltbo4qWG82lPtbiwCQxmF/XpcqC1DJdnudyyIu7eYyuuZsmMWoeAQ2Xxq6xyx5qY4PN
MCQoJQZ0qm0HP0FIV2IK/EPSxObaLpxgbaR+ceka8jrMoQaGKC7lH0dAFl2cnnbm59IskOlKrbG6
NYu0vEY93uzXoQ36yg/77EEXPq3EPFPl19gER2PY5g094vxemmpPzkkJPua34//V5f5d39YQ+s5/
mnnNHgdHQYqBGh01smdK7/ESGVQlzdrXG6S8HXOTetHdZOQH5fT6AYF7NSnz57T81pl+Nu98iZz5
r/vuqVZt/fS/SFCb/7WbecMKBYHj5PQ/Mlelu0Gvaj5e//VBfvMVmYIoeXmK//Ov/TzLpfsHfX06
ReZP64m58/7zKOcnFnYPFkp0rjFXUNndf+eoJjmqIyStKpN+rjc3Iv7OUeeUl2DA5VhyPUVx+rdy
1IUA6E9aF32BpeKzL6HeF83o74O0v2sQcVrpGhiPsEu/JV26x8Vs32EyXnXtOorkdcR9snWyQ5G8
r7S5Ems89AEWYXHnAH/W/a+Bia2YTE3YHVTX8C0w8v2UciXrM/NmSJFh4w9b0eSfE8fced6D6poZ
b3IrjXqfoPA2We0HI5mwM0zfTqqaFRXicC2Te+6DSEn3kA2sEXWQdwAIfgzYInJzbfn/mg9JnH+v
MnEdeEa8GcK4uGVa3zhGc4vsHVJsbj3768XwX9DxCITEiFTj/spJv4kDB5lLEmPDG8G7pOnWU7PM
c9A8aXX5zkv7va/AlJcJHptldNP36lMXAJIdsYINf0gEurRch/2jy/ezi7uKP/vhXy2aDlPufu5D
21xzT/8UGfeVsMut1XZfyRHAZxcfasv8YceI9VDTfzD0aTsqmLlFEz8mmWve1XaiH7AEuEcYUNs2
QQr4NC+tlTuqL0bUQX1UhbEdzf5jVtpvJlQ+D/QHys9yRJhuyOJur7K6/tLF0bozhxHJ27oGhhsV
DdmAjZaPHzgo5gyuuY39OtybsrIABE+N+3bqjepN61BGZA4fs6RH1Tu2dhEi+Dct9m5Pox+VHzLN
jD7QOIqvjEK/TZHL3hTd2G27+lez9bcizn/vPnz6FvEfeD/4FSXO3hLeftXSSPseRl+1pmlPxJh/
3BdA8CEYP+vGI+NLrjAjbn7FGO8PwhjZA83aZ03Lf94WhPgDeJlFRi1m8MGzEMPfMcb8g6vxnGzP
nUNOld+LMc+9zH+eUX9TR7lXH59NnjmWcYnc+VVRWNHed1BSzrUI2qA51V88RFhWg+kh404z9Eov
IlzH8E3c+mMEZthMzfIaDve0Slw3+iq7Gs0gfaC/ZRX2IZjSz3HffBnaqkFlRkKuy7NHp+7YTm6d
rQZQuCs7zEbMPUjWUfED1x/G9HQT7xCGqXwXikGDckiFaV807r3mt/1t6tF9sJPE+kxNjz5lN0bt
quPh7+iIfkFx0l27E3Wyxi/9nWUisUTN7b1hf0WSsV53xggRLWpgLVbWOjf7ZmM0DRpXQi/ucj8c
r4rSxzwVKTWMvsjTVyP/9ZWNpvx3mzvJ+xDPH8xvjSC47UfH+RJwDzwEySS3ZSUrPADQdBmbMbtV
KVhQLixphFKuXzyJ2CquYkcEV4Um65tyzPPvE64mu3pygkcfEdWPUhnOqq/0CBW4pD5onmFc5UEk
HqpiFFvA5dMuTZP2EBqI5RhyJMR7On9M/IAsk/W1dmTu4QDuTqQ+CulME/GeFSKswZs+yDE3Nazu
2rd9sPN92X5vkPh1VzFrK12Frl6tTB3JrorJPGByRg7nNWJvWbmKN2pI47uuzMs7JBwRD/Pr/MqP
bD1dpYnSd6GDvB1V5vzOUo55VcZ6/MZx6+5TG3XlutB8+Y6qoHePK4p2mwdF92Es0vRQFzZkXqxD
N1mWpfcgTZI33lDBonOs4tbyTax1S6NzVpny/ZUKYNX3RRjetaBw1iru4Ao6mtpwEy9WA3ZfK8ud
DOJ8NWm0U+NRR2aU6mkXqbU7CKIh6qaN544f+07E34KwLu/sqHvALwS+N/JFXBYj917W6DyDiIOV
qvhcwsTW0B+bJ3JNuL4Wau8yNPv/sXri/2vxk2T4Xydn77/mwYmoyd/5lZmh+IvSDEx3xxEzAJXY
+I/MjDIDtRW6nosaC3VF8nWdf1AJpn1oE4T/jpoUbebU7B9I6t8DRD83d09FzTnjf3EL6n26Go6K
IFaaw+cuamGvBqraq9o39kkQVqsYWa6t7URod0xIxJU6kppFrqt1G0TY1XsW0mPB7OuqiX5TjTFk
uqygoC3yLwAsjFVn6dOhcsvsax343XWk+dnOsCe1HUhW0WpruLLjhrzGan6Antpg7hQnNmd99L1K
JXz7wCzfECywbU885IK8HoVSHbcJ9MGjXVnhZ7yStdN/G3vFLSSP9bWF5u4hp1uwrtuOVJCs91A6
nbV1q7LezRgAqGGZ5aYrvaD4gBsLvdnBdR68xEKlSxYOUo5mO0v5lmsRgU4Z+6lAy7HnvDB8GCAe
0F0nnwYyVdogXVd+0mJPvS9CazYUq8aPkTdQv4jC8QmgQbvzagkPzc37NZAfZ202s61EEiPoUeT2
2knLvzT6i1h6kQYhWcTjOO2sPSg78mI8EUYd6UHbQBAC3bPHIB3d2fyphUklo3aNuNe71LLDbSjy
u35qKbMMlZFdtWBvrjByHXDFnqD+KVyD0jiQ79zcR8216Kc72xy7jaZqpMqipt8lstB2VCeaA2qw
V7ljfnaHJARBEkLpstpmXSodqRUfGPpoWXBtJwcaelInctdSMKCUMTyGVbx3hxGzliKB827Vd8+6
sXYdhOvU77SrNBhuM+Z7LyRaqqgWP064JTh97F+PMoCz2dqwpV0qJUGZ0g/ppIaH2xBcVThzZI5o
QZ329W2r8gQnFWWjaoz+o6dS70sjFBydshWHYKAIbU0FOvO+Xn7sqG287zoMm8KglRhkcAlfpUL5
JKE4mqX9AD9yiOqPbdu0e0mZb2tpTnYFQjr99BwX/n9OME2THPBMbOyffjzlL6Pj81/4GRifmR0O
CAxMb/EuAb/8d2A09D9AjFKHojyDeJZ40VZxyDSxyHK4lJLcov3FPfdXYLRtMk2w7dxmn3NQCry/
Id41J43/DItzeAUwR43I4JeB5l5iHdtUhLnXe2AOygE5gLKVD2kiYQoXTX6TaE78I65UuGt0G7e3
F3N0otTKK7waeuZlkGED6Ka9dByZzSyovCYp7bWsXWOFdW55F3VNhJspJZd/ZyhU42FIUCQw5kd5
cQhQTQgNAJz22u0tBJuTYVpHVUkk77T+wlsdF/d+TijMFrTqKbmZ8CGOhzICCoai4a2MCL+4vrXH
jQVg7QJu4tRng+KB/SYNdQLm4lRrsyCI/bKAYDw53pUSI+pBo14e2javrn0TdCKt4BoN2jYeLnFd
5t+9XDLUUQGRgQ0HujrPwIvJbCvTSSku2utKUyj7tpgRXWd6WuzoGmvroo9QLuvdS5o5p1YLQoeA
cvHVonuxWC3UDkrIDYyKuR8i/zr38qqN5s5E0lyfXy3zJ1q8ICA5WjJ4F8y0oUWn0VVGNBoZZiuV
OYYZyDQn3MeU1gnGybCxzIgg62JR4bn1cOeXzSVw/oklxMKZ44E5Y5CXgI08CmPDTfm43VDHN2bh
KfirtVD29vx7EnhevSetVGrQ4HRpry4WUae3gxfEsb0WUzpdl0qAPXCdBslkmFl1Ebo/M+d/CT88
8QmfE0A2IeU5117OqzYkwJ4kyiNw566coKdJMDrjBxsEwoVdeHIoDGqA4Ljko+7cyn2xRlMLalDp
ZvZ66KvvaV1K9AJS9RDaiXlhpFOLhR6hNfcWAUQs16XfYTxZ2xGTOLrlVuLgiph6Fhh3dNgp9wz6
gOKMXYYfdYCst1WnZ5vzX/HEdqT7QvvFII+jcLH4ilLLjVgzkRIKS2xaPL+N1lKG43U9VZgLjDix
b0yZ6xcK5ScCEEvUmAGVlDWAyR9PcDGMJd6oTDCFBgcTmSJE9EHYuwDj6ENSamio1569K6n4/nX+
fU99WgHril4CHVh6HMcjj1ZctaZyEXVqk08puRSF0QSyMhnPv/OOHg0ajx6wBbPveCSjKYihmNOs
leMhVl1V3XWnxvGvsukcWApj9LZLNQ+xkNKyLh0jJ96S6ANUFdwafojPSPQXCziKrBh/P5vKB3UW
qHwRDHkDg7XIKMIL23KBi30+sihaSQcGBh1vbm/H79nQpkrmkvo6qN1w41UpahP51HKLcaaVPnL1
8SNzT2PYeS+yAlJSLH9oelhcCLsLoNqv52Ce5xq9C2Fgjlcv3hk7467D0cLClWxgOfvhh44qyTYK
g2A1lRX1ZZrF2CPGX+I+q3Zaqz+dX1onAiIpGg9C55cb6ZLWp9p8CvTQwmUrVxX2MXZyI5IW8T9r
yHeJqMMLC+zUR4YQBcAAFh2baPHCZQ6xzLJ7FlgxIIQDbW6jI+y8DXTNvRAlToQpy3DYrhIcLQnf
/Cgv5nbCSEu3/czihpIClJEdjXjLGPv3Dm20az+zqcDLrnySSOvf111mXwiTJ14Vopu0OE6pYoFy
Px7fsaI8NNKUXRuU/mwWDBRtcuqD7WEsd/4rnnhVPIxAIgGwhUMwA6RevmoJrhy73hBvYY6g+9ES
iCj4XYmBA35yND/RmbShECUWrYgyCavt+eHnyLfIHl4O7yx2U1lPWlDA9+LInpdsoCe7qhkvMTGO
l+pzpu7wJcmF0OiEYLdYOroz9piLCrSDUoOetZk5n6QMBCVY3d/6iZNcgO4ff79f48Fw44SZGSBg
uY4mVYBNDnqDE86lIbs30z64SsCbrVNJPeL8BB5/v+ehKOLSuabRZ3iAVo+H0s0AJXXZqq1eNvoq
NhMMGibza1JaqGh2unFjeTiGOG0bbEJy7AvR8Pg4/TU6BxtOZ9hgcT05Hl1rDb2JUkttfdtQRKJR
YGfuNIcWle1tlPbGtrYb8fb8K58adL4gsmpNALpLeqvRBtpoGjFin0acXad5jzBHY8VbT5+Sv6Qb
Jw9yavsLn/T4CH9+0xmUy/kGsM/xADEdfVI/TjHESkr0vSqbvkBU2FdROTprirISywxZDCsvMNtd
MJXiwiSfWL1I5lN2outq0lCZH+1FNGr9SI3ZALEvUxRNlKYFt6r0vLXeSWNrVpN+fX5+T70qAIg5
F+SFgTIejydDFcem2UMk1FvARlEgD9Luq3U5OM5tWgCuWSuh1e/KRF3i+J58VUnCwh2XxHeJe05D
DdseehHbUfbxjcwrpL2UGj62PMQ2HodLU7uAffz8rLiyEdzAfRDwF+FP77AWyQOr3palwGUBQ8pt
6YQAjQJ7Kj8U0qlQjcLQbcboeuFTmLsePCpOc+ELVC8xUrpEIl0kGD8fiYoIFYa5MUa943j6E21I
o2lq8HDP+g/sL3fnBdQYgtgGKTkXK4fadG7jQIitq9ez1U4vdq6F0PL5ZXAiiEF8mInWnA1z4nr8
HKbQJCREu9nmthzfRnkv1kMXf/XjRt6fH+n4EPj5xkjyP9N8dPKJRbjUvFwP+w6qehZI+JW9Wew7
v1Sfz49yam3hoS7EXCGabyDH72NwyIWjU6itVxsZFFIv3aX6aHzQWwc0oZ7Hv5eV/notG3AMYQoW
yZJBpfywkpFeUduu03zXTvpwgMvSX/d0Gve//24OeREsbmhSrOXjd6tEkI9xa6FAlFbVttRlfjXl
MH6toIX7P6pqd368U2uDJgRQZV6PXsUiJDX1mPWFcJptVXf9rpW2usKxFyE1E2b1+aFORSMSPiT7
QaXw70XgtQadwkkYqi1OtOamsaf8kaYpVihWQK2ZVH0dGykQZjX4yYU07Lme98/s5OcXdJ6ZRya3
fuRrjqd1Kum5jE6ESlXmuNeNN1nbYW4FjLJDVk7T2sdobLDXjkKkSdPJ069UECEsC/0yXIV+6t+r
UG/W2RBI98ZJzaxYWVroX1uGQuUulaN74ZQ6kQ1w/wKE5rAa2FGL0O2bjV+ZXotAaJ4Yd5474EKq
G2+9PEf3MsAJRo808TVqxnwn8uGX8NG/LFmciKbwzah1Scj2pK7LZZHaMbwJk26kDBMNz7vWd7Yd
WMxgE2ngNNfh1OBvqPmN9xWfKkyV21Y1K9yTkIZK8/pDbE/i4/nls7gnzd+Qw5Mr95zNky4sgX1W
CQtYyQTJTddXOxm2yErFUh10n4aRGdUayop9FqzBOroPcLzHh7GMnD/PP8XrRTyf4MgZQdGlhP38
kC+O8A6jsh58DSUPALprMKwejlym2JsNdu1VUbhX4JWCFV38i7z5OYM+XsOzIAogXY9yC6WrRXCd
qKRIq9UYGobDVYnozJ5jSxf7qgzKv6Q2OdeN0wc3g+eX4VZ0jnkPZrn/cH4CXgcMwIyITegYe9so
di+Cbyh9A9OjsdgKDR86bJERBxuM+F6OxXj97wxFJMVPfIakLGITNMKiUIgkbAF0qW9oNNlbv6lx
uGJTOhf226nvim4VyTctAUPKxX7rk8QWMWoMWzB4zbQatUxTa0czeyqCnvgO7yf/4qNflIGF9uqL
8enUt+XYJBID05OkhsfxaYizZky8EIu8JDRvoMi760hHDKIJ1QReAEqyV5dI5Y10xPKptg9Wblzg
tL4+VT2KzOTDfNr5ZF1kCbFvw5s103Ibt27+JkB/h1QpdMybydaLKyNNfj9FBBwHJpb0UDLc8sIK
zEsJ19Lw6XDq4CqqNPROm8E2cGsfppsI5YDiwjHw+r7BiB799TmsgnVafGRflLKPfC/bdhSZNi2n
990Ib5dyXePfxCWF4M5Lkgsn7Km4hdQMZx7Q2hmZvDh7ugIHXrNLEAtVQDYEKhB3A/pju8H26gfN
buWh8kCRb/qgazZxgdCRo8L+x2/vJY490F2UbGknLGs8jWvmXhOoYltbnfFtNLpsbtNmO9Ou6wsR
4sRC4rCmE0SPjRLikmkx6QZFF62utl3SBk+N6eWH3Ddh8SnA+HYTT9WFz3pqhkko5kvdXOsRMwb2
5b2qSc0ioAuPinlpdvgDVMrHdsRPHn1Q5vACUwvvMSJqidtmZu0b2/GR4A98eQlrfyI4wugFcTvX
hyGfLvYQP+m01I6qLRHcG9apV9MLGyx0VKGAhJvzn/TkPHuA72xJKY0D6fitJ1d0VdF21TYZlX3X
Zpl4Ozm9fcUzfEvMwbtw8s2bY3H8QKOlbwKRgFLaUuptkLApuoJ3w7FtvEI5wd+kwIsfzr/UiThM
ZYcx5ts5Ve7FS8VFp0X2CMq19WqxHpVIDn4Cc2SSpGVr0fOzVTy0aYl3Yhj/GyuXNJjgQAMKCOTi
bMuFU4f2IMm7hd/cZmWEwW7YAbfLrQFrobAAO3f+dU98Q9KIuZlJuZ3Fu3xdBaOmFlijuhIHwHCM
ofG5yYS/W+rIh67oLnHCT6xQdiQaGBblZqjJi4Mm7fRJz0aqf6WMhuss8dw3qp/yd4gzuJ9//93m
my8nCsuTeT1en6JsjFJLJDmkANoHoseAnZhpN0bkAgFxivxCujDv8sUCBYgKIRPfEWpKy5YU30nG
rps2WzOGEBlb7AcupKOESRximAMu5rY26oLzRSGLMI2jvFDOOv0As6wRFUPW0OKF7U6GnF88QDv5
+ZfaT9tbs+Iu4+Ztdlt6FsJcw+zGmcvic1ybn35/up8lejx6qGQpi9HjNo31vm3Q+nfBuyrfrQAJ
lnSlO6DbB+J8tj8/4OtLwtzWRNFyxjHwB3eejxe5sMwostl2ipT1lEi8o+cEZRiw8tAGbFlzcd2F
LcrWk4ZOtJbFH8dWi9bx4OHsq7nd75YeeBhauhB5dXjtoOuOH0ZPkG7wLOXhztmru3qI7c3o+tbu
/Du/CoKMMsPzaK2iAsi9+XgU30vyMekddyNkOu1iFaMO3dWXWlPzpzpaySDXOD5pldI3QIVnMUrB
O5pTYJr4uPbDytWH73Xmy71R2z2KCkA+z7/Uq5hgglykksIZAuzGWtZTykAS2qC7wf0L8j97dscH
d2zkuq+iS73FE0OR6CF4Mafa6A0uwo83ZIrK22huKj9At6nUolatRBzkaj2g9hhvz7/Z64nkM9lz
x9aDM06r+vhz2bXrcie0xKYenW9a5uNs0o/lru4kPZCs1y5M5KsAwEg00OZbO6WUV1wvIxkDMcnB
pPGCtlmUO9WbOM7Vvd7b3Z1eNM0B7E8WbvwmnK66GtnXS1tyXhnHK4d35TNC6bFtEtx5/b7ckmVR
2pHVmpuOINus8aZ20K/2B+sT5vUt5tNWLT5Z8WTRDMuqLgEPFIMD7QYjQ4AIZcRL7PH5AHv1QNyp
DNzkqYEuz5u+rKbESDOxcRvN+uKWJgrdKqjemkH6btSa6T1AEoUVr2FfqDad+PRkodAPPMReKBYu
glPWOI1G71rfpEU0Iksm8IPQA3UDwl3bxVPjXIg/J749tQkKFHRPgPwuc1CvnUQ7tA5OsVid19tK
KDKVvvFSa2PluXPnFZFV3cqgNHAMiHz6K51uUtg7v+BP7C+eAvwHPG0YfUt5xNFozSwnMG/McYyv
i0qW61IfvS0bW10Y6nXWPYNoON35shTeOfaO15pp5kYd6C4e6fTktrEbdtu+SLqbsbPwavGo5HVa
l2+nqR83UafiNRj1SxJJJ74yCSlgaSxgqXAvZ73ToBd0uRix5jWq68I3QH34VgTXgbt036bBhYBy
4iuD26ZRD+mF5HaJHSpLqRqUc/RNxoVjJe2wujO0Sjs0bq49DUmeocKXefl70CEDUsB+4MoL037i
jYEqzFkOxWgqc4sqauxHFFIn1jXVsORg6spcDX4zfcgHc3rqC5bZhY106pW5YFCWoAaDWPdiIwWA
3ryYqEePPnPjd0kgwoPItAR8Lhzuek0LyK1WOeR6vC8nA9tGCqtfzi/rE8/AjYODY0bY89pzlHkR
1sLYBh/ghvpGc6d4p6eTokRTp86+dNrSRrVG1u/T0vT3ldlN6xTW/IXIfmJfkVtYTDpaHK8nwUrj
GkxiPW36vsVtoDWSVWEEw9YVYX/hWncirbJg+iGwQKNhFu+eV8CLlx2CDn5R6eIK0uZYmiflJLY9
6//WDWtMCuNE/tnkAq+8UHOvkpQIQ3pl2G/GWuIaaKvwAm/7dQjnJBPUG03qBvxxcYiOlPeMjgbe
xraC8i6InOGKZBan0m5KD3nelOs2rLs9pelLU/E626IWRbGXM40eGtrWxzORCNLpAXLVZmisCF6o
3R00tuUFlOzrHUXmMwOO59U161sfjxKNNLbLyMK3IrLM925Qmfu4Cq0NnvbWJkkIIhe28OvFxHBk
q0jO0HUxl21ZLWzAOYvA2XQI525yf8BtVjTRii9d7s5vnJNDUc2jtCcddGwWM9inrau5aY6FQ5rh
t9q67JsmlLCN5KXQeHIaSToISt6ssLxIPaagjjQj9HE1TMTt0MbBDgVuse2QmVqXURxdiMSnViUp
HSBgemVzseD4q+mm1k+OwcXOHKvyEShwumPrlmtlNvG7EmWlVWYIf184eXwhIJ58UUl1i61pcmlf
zCmS3Gkuup45jQwIe6XAhLUP9btcNekV7ZJLzZiT49GOQTNbUKFdttINt/DHgMrXBmP3/ko6ffbo
BTZXutTPr52orH+cXzOvgy2ltHmzg+dB7XRJuIwzNLaMhPF6hwk0AxFRmLDr237KrF3gJfhwtaWz
dmsvuVaoxFxYsqdel74nhS3iPaWRxXZUQ5kJlF/5sOXoXfkoku0BM+FCozzrMA3Bpe74/LmOM1SM
LGYNUgjs7JJl5b8c+8QKuhp7ID+u71Ja2O+1xhGkjMrfiEZJZFiCS2nxyUG5xTkUAmnIL8tcYgKf
aruFswFricMLihD4JJBAle7oX43whfZ9qcwLM3vqw0pulFzXufA9E3xfHiwo8Qqv6nPU9F2/qNet
EdW7BkSKtTLCzvkr0YOsW+tGhGtRFeX6yqpl+Hh+bZ36uED/KI5yis5QjeNdq0IYVwpNwA1yfPah
GES3nQzN35TahCdjqy5diE6NRwmKyxjHCOXvRZTwBhc9YiqKG80U43c9i/FaStviTwNMPSLXSZF8
O/+CJwIuFS+KBHN5wJnFv44O7yTVyyJrhdggZIdXUThimkbauw1k+/38SCdejSoB+mLsE8RUls0M
DBGy1CgmfN4AWMdN/rWYbIxboxiTqsq51Lw/MRpoa7DWZCVAtp7tGl4kJUWSasMU6XKjt7B6W0El
QrYC18ZkwLZehZfEYl6PRwSatdd4Q8oFS4XCuvJDqLNRsB1GI91JDuh1H2vaOotjfNtQRb2QBDwj
QY/DgANWh84u+T3XGX2RV8NIg5Wtc2Go89H8PliR+92dmuwh6zv9jT4J60uWlt3bMIyD66hsq2Tv
Sy/c6XDWbrkL6LQWcmxvXd/9RALLNff8136dCnGisq4gTJGMv1K18YRGRzwP/Y1jps4VOxPPrDHt
r8+PcmrW2SkWsZ+DnJz/ePU2RTfAwhj9TRT3GGM2RXQtM/mYSa+5Vpq6sIJfB0GacBwwaHJJA2Xg
+WlerClBt4/MEap7MiAaYgIqX3s+BjJ6kA8wImW2haV1CUH6eoM+qwdynM4HHLvneFBLxE0cOlOw
tfRUx9QyC9dxElg70oxLDZoT7wcr2CRFAQc319eOhyo6bwI62nA3TsPhoAIpVxby7NspLZNV0uvV
zVR4l06WE++HPwJsfNphM+JlsY7jAX8WvXYiQHY20BY9a9dBL9v3mVLqQsf49XkCBIBWELdQCq5A
14/fz3O7wG4DM9x2MI3XadfauwoVhj+NzPeCFQ1csRt7aP5bOakGLRIopueX66lNC/eak8Tldsgf
FoVSboNO3/d5tJX5UDzBBa7ve4iy6bqzbW3Pw9g7vbUAAaJQUn/X2xzHbdj9+aYvRnALiuPH6632
wxj04V0F5OZCkvqchS6iik2RBFgtOxcloMUDoiEg/GDQsFHpRpRPa0NEh8gstfsYbQJc83oM6qMh
M5FLgQ4N72K88/MYD0FYbZ8qUYz3XuwFYC1AqQ567TerOK/be1ML8z9NWxPYqQH92zcVWjQX5nb+
eotHn/tgUCPmmjfS9Mdft7QA+mQ+bsCtnr8vSj29NqoknElT4TqXoILCrFH7pIUo3MtE7TUOWqgK
rfsmzc1gC36kvDCbr6IT8Q9mIW1B+un8e1EFmGFjeR9O1jruZXiNXkTTrXqLYmKCDsQ7W4eBfn4O
Tg3IFuJQoI81F3yOp8BXeaG1g2atqchbVya+LYeyNYeNTPPiuuzCZH9+vFd7F+Ybw4DYpajmEIOP
x5PV1Fo2qhVrK+r7HSZLEpACqISpd4fN+aFOvBrZNaNATkDuX1/MJYmwFnd2bq27vrLrVUP16C+U
RtP3Xqb1m7xA3+78gCfeDVMR7hNcfQGGLjMxjWtZk5Vomgxa626haqUbQc96bVlt++78UK/iEiOw
62Ypm//D2Xntym00XfuKCDCHU5Izs7W3ZGVL9gnhyJzZTFf/P60feD+RQwyxDdg+EeSaZndXV1hr
leyN79u4BoJNFKYgXagIAIfTSlatLVXB4AZn9ScXSZWCaaifEJkcQzcuzwDm97hf7DMNg4sDa4Bm
0e7YJEpE9dfOIH1A6wktXcQv3jp0V8Ma+k+NohjzhbsT9ddUm7QvXo/yQe407RNC41Pw+FNIU5tL
LH8KcB5IlRQ46GpvT1QD/kFzYvgvse6VQdtoTlj1Vf/6iymZsYgiGpKitmdtqW0y6pFTmwGI/vEq
kJjyFbCLKF6NXpjXxlmKeLgqcjZm9Mh5HHsq7gJFxGE4hYmQV6O/maq4eivasTj5dnfPt/x2JA8S
5IYX3Ieg2kTPrZh6M8DPRn+7iIcGUzVU1GlomigBmHnzwwLY6ITjfHQzJY9Ho8QATd3cpUgZUaBm
Lo4RpNpgf+/1iiHglt0wjNlstewyGN1ZkejYIneFIp+Uidwdkk5vR1tD5Tpox5UGYw4ZYpFSaaWx
AlTPouHkw95vn8FbSFJGRRn2x769WepOvuoV9nShKzcrc4c3tBut6+Ojf799WKHHCFLFIwDb82lM
L4oTatXwodY4f693bnYxOm/5ZWpQYQ+sRfEyv1Z76wRIeP8xib7QdDG5CvifPYyOdIhLLbgLJozC
JxF12ZOpTu4ldSP1xXKL+WSZcnO2Nxx7jBahZIjcjGXt3gw676XX9B7g6cGsLqYzV28Eg2YunjYT
FkUUT2vL7dGKMs+4bQd+DtNwS5gWh4A2Ovtb57LEpjKBpzYCS8+jMB4mJKkHlCy73inDBWwyAn9j
dy0FIhxWqc9XxVaMT6oFhPfxVt+/LegYa5Q1aEVxWfcOdxhBvNoZXk7RxvwStW0SILviPNsWciWP
TR1tL+eK+jwhHRoOO9/ep/Gk6BHCEbEYrNBpjDnotEV50i0mPGn9MJ2EBIf2LL6t5BzLDHX7jfvC
0CYwoxwnDtYlVko+oLCLt4JdhSTbLyd58NGnBDzCzURxHC2A3Z4KRH/JG9BxyF1V+JqaFeGSuONF
aPpZc/7IDUjqNjVwyKDgHbZLS3slt40KU4joiItHNBcalftqhBVRDtgFKonEsZSJd/cjnpY4idrO
CiZovuitFrafmEsUdFH2pzM62olvO/I6gJDAWNEp4iPK/fwpp12HMsmUif3q50xDKK5SAoWJGM+1
U8UXVNm8y1xoZ9TBI6M8VEzdkJQR2lNbo1rDPATHGcwgZUQUz7xuinc6PLc/cRrWO2W0KwsxO3X+
/vguyA3aux4Yw0QWPJPQtuXP+mmtTbJa/TzAG+7SuriUok1vmuJ5X8h0G1KWygsVu5k+NqgB/Idb
SKmWuIZH0mHRW8vG3Fe1PWlm4BZNe+3NASXptE5vXjwMvuiNMXy80h/s+v1S6fqi34CYIcXiXSpf
FZaa22rMNey9KfH1uLKhSqLl97fHQ2Kh4AbcClhTZJchEnqW6i9lWv2izmP9nQG52eyb6H2bqCxX
Wnyp5wbto4QRSJM/i3ocfS8pJoadgcn71qe29m9BzXkIqlYve7T91ryHnlg1Y7BoLSKrjmLnn9xU
M2OfHgDIDStbReU369i8FtVAHAI1CDgb7oBwa3echzpZ63Fli9sZelCS27ZveMVwSeMElmgrqmDx
7DbQqdb5BTLdJ7fph3vbfXfQfFRsUOnhTu1vr2f0XmNFroHgi5r+thjmQF/H7tS/pkLr40Bknfg8
aGBRfdPKK7SpUkP/0mqL3TNaJDW/164Z0ypPuta65YOIPlipaCNfp7wNILkr2jXIGwdJ5tJqRyaD
aS78o6SkbvD4AB24VfrD4J1+aBuQFWwPbLaspZV0BHWOYs4hOrHF52lWYp8MfLm83hSkHd4M7gdA
750zMArRNFpuIq7dArtk/+jXaP3Ki1EMJ53hA78j+UH/M7V7DCuzcTQzZVWWJbSXUW+K76vMinwS
wKRAtr2dn2arXk8+5qFZS9ad5GgMYrvtxzTNGDWVlBUWdOEKv2ssROWzSdQpI2BE893zUuUSmZ17
YvdgE2mhytkHwAupQOzsJm5fzQm/J1A7o3zKwUL7zeC2byNd/evxHsprtTv2vFQUAIjpJKpx526a
tq5mBsahkDBNxT9FMztXz2w73a/Son1JPbhOjw0evMUbg7swY65AGseCYDnpC/XziB7O743sUD+2
cvgB0YiikkLUeDdH0lRrd0KRFXUPLUaBcG69T6LWUSCsozO21JEpKVfLjFhgYCDitmckm+eUK019
Q2jx8D4uu+lipmgSNkX19+NFHZxG4go6IvTyyBP3wNOxdOZJTxCz15cOBBRyFleFeVt088f4lmet
9mmZS+u3x0aP9gtsmzwcdLdIgrfLS13hOfXIfhVLyXlMRzeEgvwf4mpKQ6RQkuvFnu1cCTVTYTMn
UWo6dPpvcVf901Q6SqltfnLej3aLpRCkyAGj0Ay2yzGcEYDqOKPxl4zpu9pqeU50BjGG6xopbx5/
ukNbEJ1kkgaAd1/Ua6RoROHBgfaE14Zo1DFU1HGLN3NxOhn+aJcIplF2MaB/07jZLitZtMlqJ/yj
1mfzda3j5OYM0auRjhTwJHfXlCUnGGS7ONrQJ4bxZAsLyobvC2LGF0oV69V0iD07dMsvj7/f4aJk
QZS4Xaadu0XZCuMGG1dQn6A++rYSPdlWxMBWNXxs5+heQeT/nx25jz9Fl/LVgbmOHYNpi1emqzW+
brYCGJC3MrFvcZ/7rhS/PjZ65Hjh/wFjATaMUMPOKKyW2C6qFaM9fFM/ivr025guw7VNHOddMbj1
WQ/j6HOSn1DtkVPiSLm2y8w0xk8IlaOfZKUVFlbVBVWs6idp3bEVTomktyACsHu6FncsJ93uKfGU
4/DstRl4fT2fg8df72jLJLmMaZUAQzmQ27XUWlaV6aAjj0yv+C3qM8WPiS9hhUY1ZGH3ZfKifx+b
vF8YpRad6g5oSBtJoX21TBv0RmMWTFCQKoSe1diftNFwvzy2cp/pyIKOBhRf9ojhvW4X1pejniRQ
baGSOMUtaWzkR9O++1i1URPEgF59+pg2IMhMnNy2+0+KZZwQBWW8FayxrWVTdPTWO9ZXlc74zlCM
9BuoZvFSDy36RXHRX5XVck8ae/KUb8MPKkmy9CgRtTCx5Ef/6epR3uyZFcs+LoznQ+/Qcn0U5LSn
krnkT4+/7LEpQJ1QhH4UzbamrKXWaHMBlUC/dQoLp22ZnjTql3Uuz1Qc7u/2DzlmD3qeTdVxLzs1
WBl90ZW7nY+iDSQwL2QUdeJrMP2/5qJUTgq5R0dTuhHJhZSj5PXt0lLGZqtTTO5CdhUH9C+nJzVx
zZO9OjogIDKoSP2o2OxrX1mHEB60Q7AmTHz9hdx3uilTlgXqOg0M3WjdEM5cFT7etYOlycAAoVZI
jmAl9qeSavkAFZsDosTTS6EXycUb8S6PrRycDVJORmHLLiR9v507MVvHLocCK6JcgNo6FfO3TLt/
j9hX/upMhgBH1k74u5RR9523iQrUaJdy0lWmRiEdmsx3E3cNPSTfA82sRDBb8Rkd+WB9jFSQVWKS
qPt2n260wKEgQQerXoy/0siqvoGBKMO06IuTDZMbsr3Rkh8LzoK+FN3MPYbXsUras+uCBpi7TB/M
bEKYeQAHWjCMNSjaZgogvJfPc5yUn9xEPxNrvF8plAgCBpXODAo01i5EKRgIo3qLAzi/jKffXTtS
W6ZRifKy1kssTnKZQ2OyZMFmMu56zwMsp3VWxVrBAG7R7GrTxXzbrYt9Iz3Vbo9P6D0HAvkZhkNK
yjw1U8QZtne8UhydEX1LGSZTMcL4GeeLynW4eJlYXuJhzt9aM/pHc2JBBFbmt+bodh8e/4b7u4hd
elTyZUI4Zg8xAEOj2MaKEA4avPMbNdWaS5yuyfU/WJHvK1EmMZ8pP/pPTwJpeI6UqFuGky6GJwTQ
aazS2Du58fcuWgYnEGhkbY9V7VymMXSzklfU0IyeGreRruMbfRjj59SeltLX6uF148LRFPkhYEoP
3YIldI/9js0egWSAA+HaGt2nQctthki4/ckjd7QsB/QHSBXGn91VscqM/KJekwq0XG4+JTOU/2Kt
Z3TO5tIftPjM3v2bIGVZ/8+e/D0/bdZS00mGm1KFzqK8K6CrfaMEuzylVp3B1XR/H7zEO7l0d0uE
S0zDS8LnKNYB2tuaVKNKNGWMyuusd6Y/ZsILJtPpnkyJO9fS+gy0f3fJsQchgPITw4xlmr+15yTV
2jNgg5OiJOmVQRl0ewyADPzK4cR37sawc0ikLSYj/jgkkKZ30d+Me6wR8C3DvhsXLzCnOf7OWZrf
O6sYka1Ly4pO21IESym8S9t4xh9qmuklg1rV7O2wJvrXVTfQE10ypHDzoqSANI+Ai82q/AOpD35/
WdbfyOT7J83ulo8UsEfk2gzmVyl1d9KgPPxy+Cy6LryutEi3X65qkHeeuU5hWs7220l1xMUayXDc
vj+rKt2dQ/nhMAMIQ6qL7tEHYnaMeSLfDgt7+d1i5vQfU1QutyobEjDzbZ+NgVmkZ6p3R1YlFgz+
I//eMf8qL1lq25jLsFa05eKtcwP7wVL8CJ2cazkoKiB9Xbs89o9HX5UKCcxj+MFA/Xaea80zEbW2
UpDBIULWZfoS9ghvUiCszmDch6bo8oAqQ0eQnG67gdPaM04BWEA4gP1iPpHVBnk6RWFC3fu1/pgN
lEPCCRpwlFSbtqYSN57MyTWLcJhK9+bQSgtHaxgvSp4kV8Mro18ff8X791QaBLTITDup8LnHXCiz
7OUBWAm1Oc4YGWHW3hWYc/EsOqV+O8Vr/6LMWY8Wb17/TR1UvzhqVp+8qAcHCCsAPmCu0XbYC7Z4
JTjBmgF0YT+mTtilRh2us9n41pQuv3iR16KNblYnRg92FddJPEg9nYdvj2npywG6omvmIfqF6SXK
ounLqjk9jRfgEY+/8qEpilIgNmF3EJdtd7WtICovE6biTo1vfV/E19HVxS+91RWvdzbgdKSiqCQ7
3XXm09IYTaNSMDW2nl9Hq3tV2nYO6qo7K3HchbhEP1LIDlAvos6kb9tVxWUmwUkR46ij0gvVOLdu
DRrlgTV63l+21c60X5FN7SRMASmps5To6KMCy5YCXaQRFCO25gnlkc0iIQ87BH/9USiotjaqHmhN
JE6KOQdvLYBS0A6yNYAT2Hnw1cmStrREEa7GqMIf65rPRbQ6fF6GXmmlUdwen5ej+0C1lOiPcc0a
5Zbt0gxBYYRZLwUTVfXmuXQsNGAavbqi80P7TGPMfZZk7YnrkYvYZCxyO38yunt006Vcxw4FzXCO
DFS3RFksn2Fy27e6yp03uWEkVy93NAY+mHr+2+MFH9qmhAXggrcfgOR2wa42L8Oor6Qr82C8rExF
8okMrUDtjSToKvFH7lXas5jtM7je0SGiXCylcFFrBWSyNewxc81V0rQIVQb7PC3kvV+h3sYB7uoM
AHpoimjtxzMpZZq2pqhmFVWjVgWEAu3jWjJ6sh6dKViFGp1UKI4sGR4IWXITKde/WxQfbTbh6uUh
iLo0WHtmn00zcMxsZgzU6zeOXAziO8EeOMTdzaioBWa2irtBH7R6s5RZ1/peUX5q2065GQ2cZR5J
JUj0bv762PLRy0X9kSYL5h14c7sA2E7J5J3JwtOtjATUvcy4tp3av3EXOwlENy+J76Tut7FN6o7x
eTTSR+pqJ6Hq0U2lVQ6/CrfAq71bPyM1c1kzycPBzLw3Qk9Q6DOrJGiL6g/NRSeb/s2ZjNtd/slF
lfASWkTE/ax8e5CaVC/HuFmwmUL+nM1efETwxz0pph1dSSgpaBbJOgaMz62VAb79nPRejnsV8/vK
ZD9dJoVdeS1/dyKrWYN2cJpfFhsNi5OPevSwwNGD0UUXhzdst8CpGtEv6soiNEe9awKG1E+Xuc/j
J8vKu2/Z0Lh/uF48J37nlkvQr66qnPyCI4dPNod6r9T0ICrZLV7kbYLyaB7aPHIB6TPQkERk4aRS
vckq84zyf3Rj5QtK9A6Immr+1l5a2DRNFexZmVUE7uKtodba2TXxuuLkxh4tDfIPST/Vof8/vvjn
VDXrZqdPa4Owx0t1Jte6NkT+qH8qbOb1Tv1qnpyj+6XhX6V0J60yKov7Hr5tdtoaxXEejvP0Ke56
8TyoBJpFZLcfHnuEI0sAMOSi0EiiDrz9iIVU9vLMPg/LrBG3ifnNIfD48Vp2o3lyPu4lAyTOg39o
Qctneu/3vL4yKQSXRKxKOv+m9/nY+qZIUZzq+mn9vNDJ+3uaiznoPZFeU9sSaItVtq/TuriW01Sf
eMN7P8SPkeqouES4l3sUYaEqjjmsOX5YSYsvzMKb8qCwevPJnihX+VHZ9F9j0VTxSdBwaJcKCzLD
LviCfW9X6DT6hzHLQ9RP/5oVJb0AN3DeCosyONn2EpbCMj6/fp/hbVAlkKJ/dxB7j36XWbZ1HpqT
VsAUnPKrk03qu8VgjsZ/MMWrhkAeXoA8aXuk1knE/E/Z5g5I49Vy05Ub09oMMOnO5k7d30sdfAbK
ObzYEtK/czk9wqOWMDE1mXrtjzlM94EYN2yZ6/cE2kx/8/qlyVcLaA1YUPCa26V1qS30qmi5LZX1
PnG7OuAtr67ukKwnlo5WRqLA6ZAIzbv3aqlSw4WlllOUSKUgEWSFtS1jf07T/vNQTNUJhE7+8m0g
K3EhRM3QMMgq95tm6kusOLWThbbWtleGHvbvW7fTP77++wF1kVL/ksm+78prek2Nv2yyECnT0afy
wXTcnDaXwOdcHps6WtDPpqTj+6m6WKXmUCUDptw6197nQ5TdUO8e/8NVJo+i+QiIH776LgafeQq1
mKE3KIXl84tXDe67qENK1Brn6E+nguDcDKfN+IOzIceLSO0V/BbXebu0uK9Klec+Demg/R1FlG7K
1XCYfwHTbInUs+buwZf8IbANopSkH3GZrbkIKSoGDpopKgBtf+0Te/4AL+p1885k+ZJ8QhbCiPZp
VuwPYOfppZm0WBFlM3a+kkV10KIm/PucKPMvoEvPOhIHLx9kBOoKRKLctH0tDOk9prAmhjyLcxdA
+2IUapI4/pKdio4cmeLBo7BAPZPXb+emmrnL43xgw4qo7EIGPvTXpeKxATNy1sM6emRlHRMeFbEK
0e4uYzKSHK43Tjcspkj1GVui/aVFiln5USq1VQo5JYbJBGEye+otnko9QP+kuFWiqoKptMUfj6/h
0dIlFEHlmJJa7VtPJkzzyVK6FEV2JX2vrUX0DqeHQpEanwEfD55Vh/YonUralFIAcXtOe4Ze2eXa
pNBSwVsaTtsBwBFArZO0GxEo0qJLnXvr02sXyOsDKACMEboDaJptrSY6bTxXzWFadal30WfR+fmM
Q2BUbnaSot7fewMSMZgwmO90gfcDHsDxO42ap2lYzlPhp307XkCpMaelhtPvac2ZVs79xQeyJyur
FPtY5D5PgxMMNGxATX9du+Qbtd7yAldQub36A8qhV3LGDecVn7b9gCKf7QJWexLOw2SEZZu1KGX1
jNdh8Iv/2NTRgmCtkpihWHUv1T5VyM1VmhKHROwKSDc4yRNl/vCxFXmbt08pFqgKQzrnFHKatwtC
bJS24JjMYYUg1Ue187KrbaE61ZEb3nL+mu/ESvWxb5czRMzBAeERp7pINCRbTruMCI65M3tMjA15
gRnjMjD7uTf65Z9qzRgVUeXLydk/tEfZ9Ae9giuwi/QYuBT11oC9qCsXYFN1EZSqiN94esuE5wL2
7skG3l9xkgciPfqvmtSI2WcrzYC6UEmE3GdtdGsg6qJuuupBlCI2T7PKfDZSkZ0ELUdGYabiw8js
kRjbRRJjbhCZz/McwpGvLnounIvTM99Ks4Xy1tbj+mPKTLOTwOLeb0pA8P8ZlZ/+p/BF1TswEgAg
6ITaUVC3q/tCE2oKuqGIPz0+r4frI0xH2Z+bcUdEHvKim8aG88pQ3OVPTZuYmeGmSnVN9UUJ+5Kj
VNXOqylj5IGwD7ny1KLRdd1tpYmkUD0nxRzmFiQVum5LOKNBDgUp86jvWe7r3Qz2CNEYHiAT+d0u
NmL1GJhVzWHmLG1AqDNcTDQog8nJnOvjD3rgAEjtfsgA0vfiLdruXRQp/ViLZg57ejcvK8oKly4y
IBplWaZpTyjhKLdIU6t3tTFFJ7YPXBztPdkNowxDUWR3blBUz0TrrRPv3fS5H7zl/dya2ZfHCzw4
nMxPhm+MOhOxxr7MRdSkVcxunUKRGFJgUaQ3nvcmzNOlPclLDg4nDD96ltKxITiwC2e8NM+X2sN7
uhXd+S4fVyqSavVcWvT7iibrf1XKsTgxerA+5A0o4Uk/qvHgbjdwUZWV0kw6hbY3e35SFWqIwHr/
lDlT7z/+lHI/to8F/G3I4dDSKb+gqbA1ZVt9pHkTFH9OZPq7AgguMCFIfaKKV4YZhf+TytKhPZCa
IHEAH1H92NpbQFw0U0c8ZC6W+1wWc/ouKeIGkvEcl3+2nihPDN4fSBZIb1aqtJE07ztOvZu006yt
Y6h1TEaJ23F4SeHjnbxEB1bQnZMAIykIhBjGdllJsuaG3ioi5MDCZwYG8cxwourEKR98PIo28BeB
4nAq9wWjdTR6ofGqhmNiTAYR9TTeoinOvymdSF9WrYtOqgAHy5L8KKkOQX2Kd3a7rNqa6pSmrgi9
2lRvjTMql+ScWX9/xwhbaUQgjyPt7NHJq6vnrWevIhysPv0Qd0P0rHRLimeeNMrJwvmAiEl3smNH
3xLVCcIUpJxkarldWpoqgnjFEmCaSvdPlH+LIIYP85QsaG1n43wmcnN/p8nAqDtKiU44AXuYZu+1
kL2acmQIVDlf9CRtnzuTA0P19kz08WDX6K+AbKLeBhNzj/pZROat/VBx5KuxfW4zQ7vlCSnJY89x
sCBuMXAwLjE1xP2DtlqZ0rkaC5qjovigZ91wycyayYLJmbTqvSXwImCsYdEDkzH3PoNmVeIMWU0s
4qrde7NXrS9eWa66n06tl5ws655MKUk8P3YJqWRc8O71RGxrTJmYN4ciTeoRAfBKwvLX1HV8xCxI
r1a6LE8iLpfxZhHToPOzpBb6UVWmksI2qlX4EROJ/xpWxeqD3Bvqr9O0LH8pbp9+WRJz/Iu41QOo
16KD9rRQYjb8YtKNNXy8QffXCvIfBQb0MaRQxh4lMkJmyI04HcI0pl7jJ3NZf81pG8V+iUSJj7I6
zCtvOrlX93oHFCipDkEkQJ6VI797vDw8bl8mzRCOsLq+zdGqoHs8Wqt2aYRYhlsqJvtqytm6126C
cW4vkfGv4nSN7a95YnonLuz+niO8Te4oIRwIq+/ndM8J6P+JDgOK43360pMpX5a4KAJjzIeXPHXi
k/fmyB49aVAjtMY5s/Jy/hQ4m4x4z7VsIPgqLT0oUca9eC3M2wTspC+YmnXyJtxfdsrczCEnK8HB
3D2o/UhbpYAIGaZO2oJ16LiBVX4WLR9Zka6Sji09d1z1dlUM/wSiDRgzHKvMu9WMv73SkupOTuz9
RZdSRFLSkAebeGQXHIxrp9Uxo2XDWHfTC3W37qMZtbmvcgdfjQ6RpohRUWymEbzHEGQLQPbCawn/
mSnGtOly+r10GMRKSD4/2VEd//r4Mh4tDW0KJJdQu5Ta6NsP2KilAX2JuLgxZzfokCXPfL2qUSoz
7OKv19uSgQjHj+I9JZutrV5pBAcGgaqlN5MXXr/oQvEpfzcqS3U2VerAyXAgiFXlrCYChd26unmu
8AQxyZsq1Cdl9hw/0pPabwAhvWkXaw500vTL4wUewAiQMCE4Ro2ahwFk+XaFkdbO3qBKHz23ArRi
mnwu80kEScX9chdLPC0ohL3RmQ4X9K26Xvtl1L4//hHSxjZylsg76rdgtpBo3UMZZi/21rVgR0Ur
0OybpPQIT8Hk/vnYztHJIVBGqksy0lDI267VLRxHpBN2UN7MwpKWol80bsPc2GY++a5HvguhIezw
zJKm7kzRS1gmZYlQNuMe+hlSctcmQ8cgc7sXO5/G3x6vTJ7D3RckqkQnRgZ+BlDC7crWOU+ZGSvz
1MrSmBcKWFOkXtP647pqT8uAImGSCM8fjfVMZ+3g2MoYjAwED8CKd9EfQA1NL7uckCJecyaIGwV6
ESmwAUMflO90Cyt/dpr59njBB1u5sbr7vkYRL+s6UXMwEP95yt1iedHieA4aT5wJuhwvUFaipXYo
x2b7bVm00qoL/m1W4/Q6m/YCqqWmvCF4jhmdPr24uXY27EL+T/cbKiGpwIrprlt7yKQT1TOSHBrS
f7mKUnTcxb9E0/p6aDavK01JGVyRLOy1SYt5UlGSTXnxvPj7UGTOp2J1omtnCP2Mdvoj/d2viFIf
dW9iKWYhys/802uOeEG0DjVgGbt3y/dWUog3YxyZoIjT+hdtnpW/h6UbQr13+meEoetPxpQPa4Bz
yD+l45p81CP77zgxo4Bwo/+Xhisl2MJaQs+NxVnL8WjPodKRp9H9ZsTXrhwaxRPShA3Pp56sUloK
dfCiA2GZ6Wn0JErTu9ByMr48PtP3Rikx4wdVvDGdj/1Bm+zBGnLHQbtKbdLFb928+ahWajv5FOzT
D9q6uNobAd0nPnnB7y8T5RiV7I2SKHMg9iiGcTSAjCwUf4fFtq/r0HovZPeFv45R9Gq/iCnJ4UPS
mS7SXq7aHtTInmccVbYoFbxdZ2xCpZvs95ZSt72f94Z9e/xVDxcn80TAIYBj3F0QrSpth2CL4Fkd
rClMU8++lgzR8FO9004C9nsvzOLoqyLcA6Scc7M74pHQM7Pi1JSDY14Hfc3/yZXKfc+Y3v7SjBD9
rAESqKrmZxD9++cGy7gnmnMUT6idbC0bsdG2tsdFXpp1Drx8jt7WJc9bEk0oG1R5031+/FUPDTJh
idY1FS8gq1uDhK7t4qUyVnad9sWBwucXdVYHZTfr1yQFHPzYnnzAtt7DRTWUDhZjWWQGu/u0sakJ
M2pwwiUz0J/TzpiePQ39nYVxTyHyTMXnGjDHrR6b1TfX7o9XWzcdWU83+AHAoHeJbKwXraAnSP5n
m/SV45SirW+ULo7L64Ygh99xhWJWvctSMVw0vT1DrR0c4s0P2D+yU6to5eQM4dDSxKM9AoZkKMe3
vTWfEZ3uXx4iCVpX/F4ArXSftzs7a7njMVFIhMy67kM0IJE1dYczJMLRgvB2XEgqiajC7g/sNFl2
M7YibG1a9tGCo1kiwRh4Zv8Ejzfv4KjKzietCWIUKbW+XVDKHzaaKUSo5oxIjTQz96sJccJmKdUg
UU41pI6WBpWQaIGVEejtYrGx6ubGalQRWnlcPbkKjjQZ6vVdA1LzZGn3etQUWMg6EOSgD8hYqv25
MGQXtNMFmD/oykEy23UeRGa7Vj49LW/1Gf5rXRmzvFS3RVcZI54guPPeFYlV0moTaAsBl9DEhRJz
/TlfIvutbuZtfuIYDz+JnNqI6J5BeVz++U9vPy03CkHFIEI9HbonMSJJNXfJlzQuvM+PN/ugZkJc
yJww9ASAA1Kl3pqaRzf2Wo0votZNf+36mqF0CtXcpsuaS9slnzOoUjfm5cxcW9UNXJRyn2FrdSdb
c3Dq+B2EDpTaSAD2z067wMAVBaegFoUX4zJWyy90DhtZrQFVMXZendzwxNl8YKJ/QtV9QzXR07Ep
s3gK5yQVbxx3pFQ5jtTbrEg5WduBM4YzAPQcT0HGuO90qGUNHm+ZxrCyDUYQQA97s2ZlFjJjZAhh
FabQCdTxqV2TNTTK9Ax0eXCaKHFTiMO2zOJ2h17YsGjT2qXRksbqs1sYf5ZM3fl17E7v14EvJH0D
/8gFowi8R2K3SLJUahqh2lw1xkUMefNljdr0RAvgcD1gzKkvMziJZvD2yFptYSbkomPYzeX6nK3T
dEmKVKNeqjQnO3cQoVCmQf0Cqgv47n341TpeVdJ8GUPLTsqvYu2r5yLyjE+anuv+2DCTqkq12S8H
8/UFKfDdVFEoSWmg7LydC3AUThRg8zEsi1YLYdsQ5rZ1dlmSwTiJFQ59APQPqQoDkgenv/2giBmL
frBo+nWD115VrYxvZZXVlzlPPg+1lX8YLX14iy8qw9Fec194bn0T5EInX/vIBxBRwy2HpgxMcueL
NOG6rVsXU1gvKOL5xdrTalK1Yv6WVCZY6WRBL+yx/zvIIQBCQx2GQElb19jdDXPR7WLN6Od67ZDS
7B8NJlLZzou7MF9nZvRYoEToQz02enRN5MbSA0delUR5+70XWIRCt5BT6cia/MKelU/GUmcfHls5
uiYE1fIAEYVBIt9acTIjtcyO8XfGEFuXKBprf13y9pdZr8/I5YdfkXPDM0KhCEzD1pQXL5lgpNcY
MtUY0UQtgl2birG+IAL5zzCX49dCNc9S/qP18V4BouDEuLxdW6NmqVnCruspVJRp5lCKvg5VYeu/
iMI6G7ZwtEBq3CqnUzYY9i27olsjfUoWXI42Ju4b2xrS9FOLYrT11ZjlKxXXqONa+lScNYWO7gTA
U8oAuDRej114Oa2LaQ5oLISNiiB9TPweNmMvriLVpgtwwjNxjjN7u9A90qLZaDLspc2QhWo7Jpei
7eqrunjuNR6NMxWxo12EyAKIkP/I7dzu4qIwtF4s9RgqwNe+MWuPqdgiMsWFSeDpSYPkzNbumBoz
zP9cBwEA+kS/TIvlPVcL9a96Sc7g+YemKBPTVUaTiu7hdlnxYLSoQtL7N5rS+joI5q8kY6leZsV+
PX2P5i5gDTpuMp3eVyPy0VOmWuds1krn3VCzc296BwDA43pcH7uUI8eF6CWTEYmhyXp2h4MHyK0s
fRxDOFSmdqn4nqMkIJx55aNDSCLAaUeVCdz1znUleUqR3XQJSk07/WgqhU1DwcqeG8eMe/SD17P7
fbRdcmorNEjSVrhO2+1yGQyPVk0MVpYI7arawry2FYPYolnor4/tyeGkfApYinuOCE3duNLXiEBX
XapLzrTQLxwMQTnAyk5MHW0XwFy6IxRFSRp3n7GLXJ0BwOkYetHYv6lI6z4ryul0gsNvB4zc5hml
4bvHKUlJdwLLBA8VT8tTZpdMvrJHwWsz62f9+CM/DMDsf7Z2+zQYteFmDtgFhAaKGywm98VRZveP
oYDTqaiJE2awyv7DqadVh8ACyHKqnDJI/CkbK7JmaEWGi6KqUf9Tah3krXhwo5Oo4PDQ/2DgSk4z
SJutmdGMud0JB8NpaoCHWhGbz25scol7JsCHvEpn6kiHOwcPS2I1JAZ597Z0QLzqeGlIDMbejHyj
sZLnZegU8j0NV+8/dh6H1gAEIEqJRhGDuLfrM8dYWAz7BLVRj/Y724vfiHaWA3vE3683xPfTZRaJ
rtv+2Eda5mgKFLvQjlUqQO7iPDEG5Gsy1soJLP0oPSD/II0kU0fHfheC2Gvb2VXKB2yYafVNmREW
cGo9l7LX6WUcBtWvZqUI1rn49niJ2tFhkWEyoxoZ2s7N237M2PaUvJzItBDRXl/siSnftbXUt0yM
iLwLxboVpTl/aJsx/Y58UvTS6Vm6Bkh155c6qfubncXG72okSvttYSfVP8IYl38f/8ijDZdToWXU
Qr9yf6ARH28yzeMN9NTJ+pwlE+DaQon/9sbsbGLJ0eegLwPIAryk7EJsP4dVwUttHR6mKvIQpcVH
XO1+QdpfB/rA+K4zTvXR0iSyhWgXYAKI0629odJSnpOZ5z1fEBOr7OybKQXQ68H9L4kghELaZjL/
ROVya4qbm9CeZGl2mzGGgclP3TektEc7SBtGiASv3zP5XLioAcHu2qdgcQ3To1u0Mfx/nJ1Xj9tI
uoZ/EQHmcEtSUme77bbd9g3hSUUWUzGHX38e+mLPiC204AF2FwN41qVipS+8oVG2eYcGQX/TOc73
LZa5MtKlJQMDt6VeYFZAm57Py9V0zS3ypAeGJjpgF/hXgztUICICdOhaIYzftnUmdKGwSeUAtBZJ
w+66G+2m961MDoiX2dqtKExEoKsxXTmkfXIl+br09KI8h8gBxYMtPTmfHQm9Vy82Y9WjPX7Kc7fX
YlLC0bvyFS+Ms3VZYY7BYKQltXubPLNbqhKB2tiZrPTWKZfmUCRN+f39XXFxFHAAoHDItd50VyH0
lCOuw0OsDSJZD6XwkxcXqLX6/YCFRtD/j7Pb61RxACYWzAZk1hwu/qxAbqXZlfbdW7MIuv6ooP3a
4zRx9zmHYwfZaOACGyvTSpc7t6hnI6xVwbU0NkX+qvdZ/XNa6na4serCICEZUsj2NqCSn5hZmdZB
X5zu1tCFlqLR45l52Jr+2IdQtPoffhmIj0IMzVOfVYUZDxUiW9xJRSWexjavtltwscZwTCprjQZY
tDmVBmnf+h3ZxKGt8/WlXYo2ufJxLxy4jeyHRgw5CYWzXZVncieAYzY2vsL3EQ0os+Wz5dbjjV3L
CnX+5Rq76dKmISJkOX+Byfd9hDyp7EChBhF3ThI8L1Zr34K7sK6F7henBZkCzghxOyt7ftLgH2dT
WvDQJ8r2j9xo8oV4TY813x/vRZal8ftn4cLVv7EpaDxTfSS52139Kx3F1er5jKWGZlkrq+bGakac
SqvZvrJil74gUefW8EEJgRD0fGpDQUkF7+uefZo7VL/K/JtFP/hKEHNplK3+v+lxbiy+3QdUmjma
mqho1jW69gqidJLhRGn8yne7gJxikRxaPNzBBNH7h8wJ+tzuTL9HbTob9Nj1Z/ERXyoL0dgBp5qn
pu3E9Di1Vf8Zt/blD+m6mnGwjRxjk/eX8NKMCdko5+BqBPVgdxKMua3XJKVll9hyCVdhmDfdYOpX
qg2XNibybwC0NioFlLjz1WsmfdaTFTt0nyrYd+GU9c08NxX3Wl/MoZ8PVy7p7arftXwR8OFcE5Fu
/7Bbx3wWedFZWhcDZacq1ozWkp56ElEAuJlVzRFtriz/FEjNL0JU/+Y/3v+qlw4GBVQuGPopPBO7
kHTpirYzMLeNvWzScvx0NO/O8nLnCTb6cmUFL47Fm+eB3ieZ3mvapI7m25o2gvQtuHw1T/OQUkbC
X7mmurJvLy4jUeVG2qcMtxdaKHC5tvPJ6eO6t/vb3M5biHfuiqeuGm6dTfP4P3xGwLuov4EWoMdx
vm1aysGEs9wvdjcm92mtWZjmBMadlRrXuhuXpkZTebNDp3oEhOZ8qBF9on5ELQDacOechnGRUaq8
7Oh1Sf9VY/wrwcqlRgMsXooEW60ALu9ui46jN6FsCvOhpLsTlePgB2E/z/dqrlYRTmU3f6lWe/lT
lfagkGwX7gmUg3h2rbyq/sN3/vdv2R1PItrOFlTh45Fvgww+jE2Egh1kUFJx+v0l5b4D4vJLL2EP
/khTa2zcEfIMSm0DHmCVAWZTdsemne3D+0NdutrQAN7O32b4tX/kDX2SiKOR+6aLlke5aU4PFF71
1/dHudRHBye9iTBQTtmgULud49ttN2szN2hbey6WaUV6nAu9joH7wzF2/enBsWT9kFag8brGWbhm
k2Huj20+eFAYKLScgHrXL1XiOLc9+fKV+PuXNMP+NgQcC0AYsU/2+O6ZNhFNrFAXG2CStf3f9Sq9
R1tflvlUcY5PSnWYIZe5140n08zbF+D4wWtqW/kR0135M1OWUSKLO/vWlQW6dHPRsyRzNFgf8sfz
L1cpFIIMSt4gT1svi5op8W+AZDo/Ooi1/2GLb5IA5Aa8dMAiz8dq5YDSw7yQHAg5fBbe8jeWVsFt
k2X28/sb4sKsYDIBE0Z7AM7b/mDXqZZ2NE8QVuVGswl2J6vD9IyQDXIA+vdXJnbhqUPUHiY3Fwlt
2T3N1EbKdRp9aEYy8e3QHdBNr+zJC6dGVY/AeM1jluvfzXnqrqQOF+e5qbdRZ+dl38NwvK6GGlrA
PKIMOQEiccpDg2rlSR/9a+oKl+IlquwbJpqECO3y3epVkJIWy2g4ypWV3TTLgLuUp4YwkDgXa73v
RUbSTc9C4xLRpgxHAWv5bZcmRqZFCaEXXTeyg/2FnQBuSntaW8MQGMiLuT9ps1WHDnGL/7KkJGPg
MTafib2rbp0M1NpnSmkVPnxjCLHLvwsmbFD0tM1DFGbN2wB76GNf6+WVZ2k7crurgpDpf0Pvwas+
hAza/8jDK7NrX2edTrOLb8hn9Auqu2nOgudOltcgPhcuagJPOs4cFlKX/dnskiDVyhJMyNiNU4iC
hnmfwF66kkFceOE3pgJ9KKoDmw/L+Q1g1UPdNBvyZJik9k2kspZRY/fe0zotNKMGmKJX1vHivFi/
zYWRme3DF13PuiHpdD6mnS5rWAatXodmGth///6NA1H5f+PsYhcogGkDGIH94ih1nOYyOcy16UeW
8rMrql4Xp2QC3cGYhKRvH2wWhliF7gx0vVA5jCWWCBEc6mslxUu7ED1V1GLYihiG7CpGroUapZLb
UtnE8MJMtrjWng/D0jZxSsZyUy7uNXLVpfuMkJYyHLxoZB52g/pujfrm8KtEW1d3+oJAde/gJ4Yp
QnrllF3cilspABwzYpT7vNlYwUL0Pc0ot0bbvMIS2QhXn0sNAl0Ri6rrPv+HHbJJDlmQSkDtm+d7
f/LRhRYzoZDVWCVKsaMdyXLuP1mYYd7+l6EIu0hGgBTvKVbGsvrasjXajC7P4fEuddz40j94tXWN
iH1pxXChQjmd/1J73p7GfzWj7BZleEPbLqumbr4OzSp+YNHhPEyVkby8P6tL+36L0jfON4Ij+1eW
/Lz3hmlrD+nSf4ESXXzV0CK4si8uTojCFikrYm8k5ecT6nUNvkjPM0dZTjvi1tGEU96qm6nSr70x
l7YgFBFQyWg3oMe42xEC15HZ8Hm9VTGII9rp2k3RyvxltYb2iOxWcuXiuHSk6f0zqU2Ths94PrUW
arnAfYAYVC7qEHh59pSKeQ4HelYh5rJDqLlr8sf7q3bpe7JelDeBFhGm7AJfV2pKzXiexKLM/Rdo
+xMu34O6TyYU0t8f6lIY9q+h9skGeTHQV0UdVffTcj5maaY9FbWnqdCd0iDyeqd8xCYTzCPXXRC/
P/ilxeTdRJqUkIEa+G7frEpmttIo4mw+QI9kkh8Kp9Vj3VzWx8xMr5mpXzoMILVgDWylHPDq52tp
YnmIyusEzNvWYfzYDm7pnX5Npuni4pG1bQQxbsp9zNdg19SUOTUjJ1vFAVuz6jClqqH0nHRXzt2l
zcmm3PTmqDMAEjufUJogzIQNJknpOiygb5blgCN1FfatYx6t3MKqI0Vv+v1Fu/gVgaTR/wDQBBz2
fNDcLE0pOmqAgPLyk+rxloDnca1ldmkU7mH2PvVG8By7rZGg6mG5WQF8ei4VAAFMY5Y+KQ/vz+XS
WhGqIkQCpJw0eNug/7qJ5xVirTOy+yXCm98ySWUPps4iQi93r6GyLs5oMxHb2mX0zne7j2K0Vwwu
xQpP+c5ROnUJXca/xuK6dKQISLkeLbjJRCHnM9r82WU66LB+tL5HPt3eogGnPKkyL289rxbx+1/w
Uj2IUIAS5IZAYMzdY0aTTgdSARcSE2TQl9kanAotcx9sbU0PU4ItubUq59isUgv73K0i0r3ktJrL
b7vCb7owsDGp8qH7RmPofOaLHgjXKxfaNPiZPVh2IaMSEAt2ZnhLiKzSXotcOFeC80sbCKWyzSME
02Lg/ueD6otKktIdp9guau1x1AeoCI2fffIlyP/3v/Sl/UPTc0NFoI3w1h49SxY/mGCspXMbHEXQ
5V8mPFFP749yaULISxFvIQlISLmbkEEVyDJmSE4qMbWwMqSIF80njtWC/8BSg3QDS43ts8ma7C6S
uuVaxLEbXpzbJ6F0kjpsjGR8KZZpudIfuXBR0imgJQ4qB4HOfV29yzvqX8EmEpY67tGSXRUuhZqO
6J+1sBU8P6Ljek2A8MLTuhl1kuCgx78ZDpzvjTEZssI3ejakpckfpvStm7odh8jq2vwfemkrxM/s
OUgG6/fB9bTsABLSuCbz3zfJFciGCS3sKR61DJIWElpRLZWKSOp+vr9b3uxJikUbr3Ej4qCWvI+O
3BEjdNpzCrHkoouWDhJ/TUP10/ujvLnTtlF441g5UEc0fc4/ZJo3FUX6glHGYbpzQc08VbiAHIkT
P6Wj9tvy5dtwaC3AKWfDkMmdDycKa2pHlam4Tn3/pOlDG2ujLfFaNazfPW3wZIgS0JfiBuFl2L0J
5kKTMql7FTfBPNzZQbnG3SLLe4S0rsXo2191ViHZ5P/4IjCmSE/RGT2fld6L0isFcYjlTptNhHJC
r3VzpFy14CYBwRsizNLcKsrb4RTMvy3Ttw1Peoi+KTwxCoznw5cod9VZB7CnRMvoQKWs+aTKjTZK
VBa3VVNHdrtcC1XeXGbboPRDN3w+D8J+zkpvcQwrRRNvVkZRB8P8WGtYdlpZIo7v79GLQ5F+A1aj
6M32OZ+fu/Lwdo6lYm/11lMnTS4Xl7hdtd5y5SF4c5kxK0IIZCQpi29+O+dDbdZUbmZOKubF09sQ
P57uu0krdA6FsrXn2uqdZ2gX6Zf3Z3jhrAMo2sAAW0IJ8vV82Iaf0k7CUPFs1MgPLDx6maj7//Ad
t2mR9/CIA4c+H2VyZkEWzD6pxr46WY5mxn7mG2E/ieDwHya0wQC4wiiR7r1qxeJpgZ0wIVP31Cer
5JBSWHNREnp/nEtbg9IT8ExeOyTR91PqKXWnha3Q7srKg9/If+YhSONyDK51ji6NtJHv0ONjQtTy
zz8eEsKBRsWkjl1j9W98EClhIwP9YZSO+t03hk1Ih4o1Atqw4UHPhxJsEm3yKJI4KpvCepz0k7/O
PKadXdy+//0uXP90QOCysyngwOyZlGyBbESfvIpF7Q5N2C2FLh9Nb5puARv446ZHkZdX1uzSmHQH
gHNRLXzbiMf8zcqYIf6m3ZQdMjyUQtnNa2jghX2qfP9aM/zSmf73eLtYYS4SVnPE+tMZDF5r1WuR
nM3l1h8SCxmGND2pJr+mYrRth/2TQFmD3W/w5L2xIKl4r51Ob6rY1KrqQH1cjwqqK/fz7LubwnYZ
ToXuEWr6IrJm17xy/t7OGbbo5g9CKgnN3dvN2cuc1lUt91iFlthtIVYrnnqYHaMo+s96PjW3nsmB
eX8zvT0iG0WVmgPpMmy5vbpdYE42/RgUGPhfK1zXSrubySlCEwmI377K2LP8h/oGKkoMd35EhpoA
jR3dQP+bna/dOC/h7CTl57L11JUj8rZVCsPCgEFC9w5EBYTj87Gk4xbaysxiJML7DC+JzpdhpdX5
92Kuanh/OAFHTVeKPhpmo3sET86Tm0MwM3mxRPbdTXJUE3wb8OuVo/T23SDB3qw0fhFc/P3xbcaa
cojt8hk0S36WVOsiHS+VL++v69sDS8cJIASqSpQLEI06/wAYQvZF6hPeSN3UwzzTnFB4Y/Ay5OrV
nHr/ShPx0qQYkJydqgHA6G2b/atwsC5uazeUPGPf7e1jC9G7+YDxuHuNLHFpWhtNFkYnKiVvyp0U
vKuVjdNAMW5QFuvTAlSO64qwCjrx1A3atRL/r5Dz/FKgNkaStNEAAXrs0cOINenU4Ni1vkzF7Szm
+ikgKXzpNeg1mDIq+8VbEhiCyeh1j8kQDN9zN+jiJA/qb7Ly3fuuF/69Plbkc1bQTLeqSW1ccqX4
VCgji42yuQq42bb3mx+NMe5WpEW+YU/v8BISZsvOWki2feWFWpDrzw2O33cWpppPgdfrD5WzWK+L
oQVXUstLKwRCYYOgEfkh33q+ExbEtGZ/tIire/ufYRbBU7A21SHz7a8twN5r1cVLwwErgltL53FD
Jp8PZ1VZkOht1sULDkR/VZoz3wy4W6DxYPkhKj3X6jsX7stfCmUelyURzL60n1WuXfWj1iLAYY5P
ad8aIVVU+1b507W244X3gKG2FI/wf4N5n09Nt9NezzHBAWzajuvRbwZ1qHQShDvRcIALq/PjDjTo
lQr/2woWIl4YaPASIV1G7Wh3d7Y1lrJtDuh/xTEVoSvZYbFmJFMbykIkX1JNLZ9qfahjOSVJg69l
0M33jrX4KmxtUVzTTn/7KvNzkIveer3bA7GrfFZdUvhdbbaxPg3DqxxsZNP9cn5ojSk9Sppu31Nv
rotjbU7Zp6XKh+P7N+mFs8RbxQ2qU3ul67btwH9dbUG3JvCsuw78/pK/Kpw1Qi/N0tvG00TkZ3J9
WdQw3ajau9aLuLDXNn91slPWgid6l2HAF3SMfh66WPmaFzfuJD6aukjvQTAUz+9P8uJQVGdob29l
yz2Ep4cITUelRuylwqu4XIUdDoD2ojIDz/3+UBdOLLWfTVnG3+qk+6ZpPRhQ8hHbiAcd45nTqrVT
z9PseHlo9Et56Mz0Wt77/pBgp86X0JcWvkuIeeKR7NE3df0kIzl0XC3KVm15GDtnvgKUvfQ9/3+S
4BTOR2w8d5GalrQA09c1Fm5Lv6hf1gcnB0T0H77ndljpB//SuDofatI6I0vsvIsDUsLHqjazp3VU
GibUSwZbqAjcj+8PeOlAYCFChZuclLtpNzeVukpfM+RKU3PIwqSu6ttgzP7OzKz9CON5ufM6J3hC
9OAakedCkEHlArQVih/Qj61dgIykQddZWdvGyZC7J5KcNkJG6/eTRghoFGQ2cNDWZN9du0tTDpZL
1h0LXf2sq2J9tAwjgZ259If3P+SFTYJPH01UCl6ocewLol2n6lWMJFVugpck0ntNPE24QiBwew0Z
euESJQxiWnT5YCDvu/n2YpgdMMoybi1r6KLZkM19O8D0QwFI6+58NLO+puNU3VV2lT/IAYDd+3N9
C/3a+laMT72LBJnDf75NV98bvWpDLfCXz5j3Tn+NI0W9RqvtU2tRtzFS1z8IIqKw6t3gRNhuX/kN
F64ButAksIQl/IY3AmJSX+Y+w6TdLqfi6Ep7+jA1AaDk+ZCVQXHz/owv7NZfRUy45RwVsJHnE0b4
vJuTnAmjVZHeF7WbfhmHLrsyyoXDyCi/alC6Q9q9eyOKwUg9ghDmhFnw91HP3TCwyuYx8JS6z7E4
+EQUo4gD12v3zqUtRZAHvZzLAJGrfaA3+0s6tTolAWE4N2mr/LiS9JdEJqebLus0Gm2GGc+rVR89
fy6+vv95Ly0mzGI6XFuTjXrm+ec1ZV5s7Bj2k2GtXDnea0OIfCwG/x9dS80rl+ylo0r7h/sO7CKB
7W4xwfjYaZVxKaxsmzmsu6q7MyvADytNgCvb9O2S0o9nFDowJoHYngdb+0ErxwbhtWBKlufUdZKo
xDQjBM/nnBBpV3TvEthOCT/k/W/6FgNNGA2MifIH2kDAUHdr2iSiG1KhuthzBJZ+eepkB3PQWi5a
HL+LUF9M+8ZbJ+dQ+K3vHxavK44dqU1+zOvUDvW+aWUoh9wzw9lKu3i0p/7nlR+5fevz5AbcL5UK
LM8pIBIena+87wpZZxM6oe0slntz3V6iIa/DoZ8r9K78/mF1P9HnjwNhT2moz65zk1ntb4Pb+FYg
fFA02tjmdEbOfwZKEq6CEofaVW25t702fheQ2g/LaBdHA5XTg0zWa6XTt5seVvbGEdnkqODgbH/+
r1hUrGadiaSD14T3jDxo6zwaYYFipn6ajAXtx6BvF3l6/4O/3fvEvjZtOwA/dNH2GR1wM88qBnLu
Aa+RiGakiObRTT50snCulBF+wRjO19YjXSWv2LS9aYzs1nZYOBJBifJUovV2dUwsawzCnF4X21+l
012foT9+wgmyIZmeQMlEY+XOf6ytNlqHwJJoueir4z/6Q9uWkeYN4/fJbPGg0PzF/4rYrVqO2AyL
PuwqvftQj4V/LUN8u0asjcMHQzdi63TuopTV0OqkkGzKQZIL2ZPrReCltH9EnRZQI8fy5beXh+yE
EIJqFwWYfbqGRzJ/vZe3sSdt4aJ8qYLnFXHDl9aZgqv34NvLCTgbySEtHS5e/uF8B6pcSmdpPfzM
oUY0j7lpJc73KZ9wqvfTovSfgMI4U6jhvNvHWqHhMemUg0yOHn10eSymTYd6aQv1zaSd2IV17Zpp
6Ot1+ijKjIL5MKYJFRRtfbIGsEJhGqjgS6PMzAopqGG3kEy+91GuVfqyDqsyQ91Dav6YSCf94CX+
8DD5mi7iuiYeCpsipa2cFxbCiGALu/pg+MrBpzgB9RdN2uA4+JRj8HczQvVaollNS3Zc00qqUMCV
FXdlXgxWmNdok0dBMetFuCD/Ftzj5CIkttiZHI+91vjD/UiEl762IEHxKDB7YSI1GKByawk9+WjN
uaFuECXD/aIyitajOub6P1aF5tFv51eAIii+gMOmbEU74nyFgJ6aqelSxRZeFoQCB/bIGUWJRnIQ
HIol9Q6/u/+gHKEZ/AsgsTEYzsfDGsU1OoDfG84kfe3sRh16dJY+VhMS8u8P9fZokZuSoyKbRAJA
Rnw+FIr/ooHW2cTm1JSnxDfSe28xQF55+XIP7eRaAv6r5XV+HdHXY1dx8W0vzb7aY/WLBSAKbO+S
OPiWLma7fjPlkA2nnP/DQ2VZyR8dmrsiJoJNxMdiqe0yqinVrJHnJkHypfbn6QtPdVaHOc3g5N5u
W+OvWjVtE/K4NN+G3pYfs7mmepJmYvWfEHcm0W9GMd2WmkQtjmzLnKM2dxs97M0sSBGxC5yvXmeJ
VwdH7ZfGaKskdNzSUfDYi1mEKyyZr21aDnUESEb9WeFN+lmXlfa9H4HNIR8x+V/TDmGbsM1Ed0sj
t1jjrBraZyE1/W9Q6Kh0qyCRa+gtFQH7thrfzMEevqLz5t4VXW7+vYyYk8SuvWZ/EN+16mDMuLmE
qsCk98Oa+iVtEtl4z+lYdF9hcK4U1LWkKyPVQSO/L3PD/7JCqxNPVZfqTliyT9XndUin9KOXWHaP
lkEn1yI2hV45H5MSmfAoIOzi4CENcFf4wfzV6lOnjzT4yq9aW2YdpKw2W6gGuQ2Sm6gFUbzClDKP
BxBmJVWNJH8u8s1g2jaS4WlClkkP4bMvdWiMVE2PNbWJl0GTpK8VDiF95Cb2IsNhbMX9OgT19HGY
V+0gBD2xK/t7/9JuuuhEsjTNObvQN3b7e+KYgRMGCTa7rboz+qB4gC4ivahd+IMrg+3zk20wj6eW
4AUmDHjJ88PU9wLTncExsDrVi2guBu/oJ8M10M+bauLW6tkc+niZtgKeY50PQzfebqDvQSaXVaod
Kl/M91SakoMjuHfD1gzmz4lwhnt3bDpkcgvfnsLC1zUJ/dxormFe0fbYJvbvQ80v2r7zhsze1MD3
gE0EA81sXjzsJSrCuhdvKLSRpp4TtCiSu5nzbRK42dqd7dOjMRoUE8TkVOsNoikSRdOqmXuQBaaG
s7vqW/V1xuTdAj81pWAqRDWlsRm0uRd2amjlTYIrA5Ut1etmBL6kT56VI3PrUHdmmYbJnCXGIS9d
79h1UDEOBmpJH9uxE/zbRbpdOUHRhf7k1+IIenEdI4wjlyocnNH7Z9KzpjoF1pgVB6kFxjM3hVcd
in4OPog+mX60yrDXsMkSJzs1tehfCx0uajTaGsc7TTo++CTcbo5St7Z/NmoE5Zk13fCUFPDnQzFU
k3srK5klh8RU2ve8Fu6Th4AYXsTwXoMYiAzHTBKGcgYFhfCD3Zj1vUzTeXyw9cF/rdvGXvCcacvb
Ll07EeVr2uhHvfXn73T++tulnSW4kDwxXgbb751Qg+DzNOei/kAXqZbxLFYM4Brfz5NwGPzaioTp
yUc43+wqumnLS66kd4cvAGEdCtJ0U0q4V36ILRL16x6Ky3AipUJoMy+W9V4UZQWIHMeTyENW5wfn
gF9oggm4G/TBERBnS4xPVKHV07ER9gI/zZ/lZ6SXHCMec6chGE0xZgxbr81VnIxl+lFURCufBr9p
f6RSR+9Z4Dn4hRZf5YdzYk7fKxQltbgy5+ovXe9W96ZGoXiNcq30X+dMtBqRTifyCBSE80qRdvk8
Fr3/lPo4vUaL1gd/rvz4z3Or8GVAZ8P93teGLCNds4Mv+gz5/9C5aaLipVoND/RQYqLGm1mqioGp
JH20eIn4MBhVakZz35DM4U0sJNAca87C0l2C7mtd+t1fo1boywGMvHoCZkb7wcoM56FcGzOPg6Ep
rbBtYPkCUETuJg66Wh7bUkMSqkX1wTrSXPT+qvpi+Zvk3eOvbszB6m8L34GKvRbG8A/JRNUeUn9e
vzjwWJYvniUwKcVuXeuirGon7WFaWqeJvNSXMh4zz33uujr7PECKdO6dnK8XkjfDoVvbLkNttHKz
8sT5EZ9aa/RxDKvatZe8hf34gARzGdw5wq6naMxmdz6s6+Kl4dTLojpUDc0OjG6W0bqturl6xfC2
m8PG87RTKns8ApCiSf/I5ip5qie/KTA3UvqrU5m9F5aWJZ6HaV1bpA9MG0qqRjqoTU730dacwozc
dLH+HtvC60N7gLsTzgiyPJmp37JF87H4LOAcmye0pIr7fEx858EzEgCSYrGVfosBhu1EUuaZI0NR
eZUZOZjIPmxNxB+lNpuc1TmXn6pkK6vN+Tq/JHikJSB8havCMsmnMQpm4FezZaqG+MOw8b2pYZk9
uSRC4iYZM/UBDr77U1WT14b9iktLtPlRtUfkaoYxtFo21Z0trfyj0GxBOG4NyvsW5NI/jvpmI593
ixvZSa6PH6DeFdmziYVvE3WyrQsUaOnhhqREhh9r/Th/8iyz9WNEZvwe5VY1f/ZoOFRRb6UJ2Bzh
FzUtVZeBjVlmxVFrqxSKk5+k631nT21xV662/FNLSFdvCynq5YCPT6ofGx+Z0sgQ0gvihE+2hv48
C/ygFm36hMOpqA+9neVPSJCDJzFT/NLuYJ66KjvJRNVpWIs1KB9H4Yp/6FB43gFU/2IdNXtARsAr
Fv3nPNHgDdEumZy4NXLrLzJtYqB6kdZpHSg3Rpte4Ue0R8okalTSA83xJg+8tykLKoy20+t3mlYH
gqO4WlMkV4g7jybbTvGnfvBJpab3YfQM+4fIgim7WZWa3I+wgofi2NRBWh6rotGfl9xZl02isvrg
TSlrgulPigdKVqxsa7NQt9J0yp96KUcV4UE6PNtj6acn/Gqr+W4Z5wqSTl0aX9ey7bmazTm9G1Hy
dOhTmPUrtTp7RD+qmr7mCxrm4bR6fY/NG1bQU2txXGpYKc2xtHP/eWwNrLdmo/ecGEDx6h+0Lknb
0KqmjNZgV/n/tPPgtIAPmuorx1IfQ+xctOJ2MhP9T2mvjbpbh9J4xjfDGg6yq927HA09dVJF0fl8
pLr9lLguUaPemu76PLVS3GuEpkQUCcsiOiSzbz2hihct0/SOh7Arf2bzWJuhapT+B2TbzAyTZOkf
24RtHk8zGl536FZ1NTQA28mOThoEN+48rtMhw4+2DTtwPskxnfoxiFRLaDxUkEli4HGtfR+kbY9y
vFRzA9CrybeyWLD8aMYNFx4Yff/Nrpf+Q5Eaix66bYuMYz4kurqrDYWaN15i2XeiSxtreSOo68gb
AS3fTdmYZpGN47ciKjC0O8JTB2IVu34tTpjs1TkU3mywcQ9daoTkHalsTJ5762vbNtyF2TpkfwHf
FWaoNXYhbpshW8ywtsai+pg0LMttvY5m8yh91Fq+rITc2UNNJyUN6aqsAdaWldzQL6nxIV+NMghd
q0yGw8KxHiMxGoVFRtD7MHuLdWlDd1xo+gyTWR9ApK0dVY6uW242/Zk0Lry6/KoXUiZh3tTqQ6fl
3s/BLvnXpCsclH/mdvmgJFSJSAhuqqPKAhmEIArkt0yT6lnRg+wPY2548xHZ1MnElCbvZcTjlKBt
7ymYI7U7mTIiBW+PhRILxQdhpno4+jO7o+2c6VEZzToC45mN6cEwZjLEjYtiR45qkk/YclMuN4RK
PmmaMVSRAFLzcxYysOKx0RPk3pXOMi162z4ZTa17pylrs/ZOOTApvmVZRgTnycH51kld6yPcK71X
f6XqEZtOIcvQM4cEKbasEI9Iuid+SPF4mB6d1B68cOVvBSlYU7cIelMrQri+FgUPkWn2Eg+1T8Pd
V7okacefk3e0ZeaRKM35gzcsEjevRHc/klD5t505TFpUMdpf+JMK1I0FUhydVVjF0ZbmrIA6Jf1y
Umvg4bgsHeenTtk8CBPVJn+CKIADXKpcTz97ueqsg3It9U0aXlGG0h6Nh8AdV9amNKyvKdUF5H60
XLtBhkjz48EcbevEhd48eOtqB2GzGPrfVAscbCjngXhg8pO4mQtiJ91K0uRm9qdMj2TjpG2knMmR
MZoVxl/QFbRtSYTB/jWsPEZHyR+OyLhUn6zaEViFLuaiwNBkzRqaENl/QJTl8cg7G6S0UeB0wFNR
1WlUC+lP9xa3lLz3RznXHOgO6AlSed7dWoLKDpepaZMj57JtotLt10e76swk9gdRLGEGVI7H1bNb
qhrAzKaoGAeVngbYywOkjIZGOagI7ILF4I83makZ3tGoK/ObU1EDPqHxw0loZl1/JjfK8oNnVH7w
kOZYL4Z6UkyPheXk+W1h8GKFyspQmk1omXzWu9boD/9H3Zn1xo2k6fqvNOqePdyCy8F0X5DJzNRq
yZLKyw0h2zL3Jcjg+uvPQ3dNTymtcZ6auwM00CjIdohkxBff8i7psOrP+Kl1+j5OzK475OUkP7j6
zByJAiK5ExNVVChTBN8C4SNZR9KyMC9QOn5KiVN7l6TXFhx1+qTVga6V5uwk41IdYXaLA1zj7Dfv
GdZoaeBsqmz4+GCNTSXXOFgoShj0NgUHrSq8D4B9CBgpITYa/WPsC95Pj6rQxz5B1Icdmi5eqA+p
R1ZZi89FbyoZlpgBEZHY29zn9E6uu1m2xBm9B6plMqnSaFG4cgkKU/U39VwWYyCRQgCp5/RlG3od
mzd01lJYezuhfRDEwgc9zreHysXKCTDXqR2+9Hnm1MSfyv89dwYPfUW/s+MswB7HyQ+xMwH7Y6zT
euRi2G4GBRDnJ7Jnm2zNdkYvkFNifW1r5MICE5uofu9pss0fvXr2GWcggOYGQozzCKevpa9fIeQY
Da5V9FEDwlAEgNJhklRweohpvo/VSLdqVX8oESS5XK055zFQlzIOlSgqO7QgnqzBatXFGsJVnI3Q
qofxTqzpBLoUsMWLTBKnpCzI3OuukbikmLVXu9yDelrexcTyT4NQXCM5+3INitVZrwkP5NZW05Gf
YORrvtRFGt93VS0/9mulVddWMS5ahNLcDPXSQrJmY6/EYQ5990kfl0WGYzyZDiMlz7/Kk0Xc80UM
K+yoBfbwL0w3yupx/j3JF0AuBQA2I7TH2MrDWSTulTlngMTh37Q3Ylq44bvMqzPYbYxFd/Hk2CUZ
V6vt8k4bltDvO+e7I1bhX4lWpb+nmIzw9Ydx/jigyIHTndK6b43t09MyRtu9MBp7NEOvt6y72TKW
mnafLK/nQu+BdBZp+2g3CbnmmOR85knhkRQ6Eqv5oLPMSoX13MZXpkR3LpyKXFm7bE6rMhwTmT6M
yAVLUK8deJfMR7Ptqk2HKcajxpmagKameuiaWaCM1ad2c4mOvHhJ3cwudplqqcUdY0pQ4oUV1uz6
zFFT0BW+9rTWZteEgm5hczCrdoBXNVReIGoHdi1/gpZYpVMO9GPVDMHqjjNDM8tvsx3b0/7C/Rc/
p1ruJkE3twMu4QT1Ck/3WH0TUg3mjVutZR9ZvnJeZhlXGISubUk5TXYa9EWe5bvJz2m3Ffj/tNzd
FX9ktXAf+2Zoq/l1kAnbWM/zTa8APkDPeCRbXpY4Sy8TlMDad6JGEiYcaYh96DQbkCWm7xUHTa81
AmM/2E+6lXrfXWMReFgYykt3+Tj37vVU2eq+Hpz0E9JsTrnLqBKKgK5tv16uuOm9oPuvLjzSLj8s
S738auiFPnEJZ/QUhs4bHsx2ypKj0gFZHr3YmjiA+lx/ryZzyqOC7KygC1pbH+e6HJ8HN2+0EDsT
vaUDU/l0YMqpm48b8a0NRLvaMhCjPcpw8Ab3XusEIxKEoW3gsDEidqA2e3cg8nnGDWQWEJ21TCw3
QHso+17iHJBu1yXy2zUY9G8K/6IvQ96nBWUUU6kdYKmh2C2GBS2QqU/zRcXY9u1io8wP6ZyOckdm
Vub0FJHOnNzY5mNgd0c/yB1NRgm88Wmvy1F81NuRAYHj50huWlnjNkxRXauOulkX36XjUFOM2Tbu
RImB2jvPwDazvYopqOp++h0OSpKFCUnUgza3miI5mLWjZDjjBfDfOu7mccgDrUDKIrDiCefanjT/
d1lJC4P2eRy+aXUib0uZJV+rook/zEuWfR7ImOlTI/b8JA1UmcO4TtanBadyM0htDWpraXtLYKEm
koRmiYe3S32WBUaWmDfdQp2zgy7h6tEyG8lhxFn5fbc06v3iZbRc+rbPCwpqya3Y0XxGizXlggjR
724fPXeZtMBOmvmecE0fIZ+16bnV7Oa7bKemhbmUuV04rnZRBys6ffeod1kPaO4UF1QEw3exKut9
ygF6mdsG0F5J+6Sh7Ndp2/qp5cAUkrozBTFSuV6gU4fiXm8v3pOkOhyDlJbDs2H0TboD0eLmkWwx
1gqQNe6Zqoi1u6OXs5Tk1yofQwYydXcvKEOzS8tfIQjkZmV96lKnvhtMc3z2i7YYr+VSehNjyckV
gS6dpL3OutSrI0pwZK9nf2p2WS/95qJgbPAto81/5eP4WF+iI+neI0y2ScoxcmxDe1kNPYII2F57
SlOPxaStX9GVrB9h4LrFvq5rOsYDs9sbt1+bBHcmB1lgEFtFH/RDLT5UFVo5u1V6bbv1t/r3OIHF
ZmDYWt0dCb/tXtlVqgWOGRPAZ+4wZmJ6o+lhRZy+Xw2uavjNimYkeD+BppNuNHRG86R+bzjdsFzS
1rAfVtJkxnwjFXMEilRmQULPfaXNWM4XY0WTNCwzvWfPdBp9+6rC3S7Iu6U2wtTT/DJalDVXYTeU
aJyZoOrelZ0ll2Pi+4V3azMz/F7icPvUoMg2hNOypdDpUngXSVxNOWmaLqd7jgBdIexwhts+yesO
nWlnqsLSRwM3LIrOehJ2w7hC4QWxDVy02riWqaUuUzoYcTB18HUPS5esMoqz2i2ppY2ZKee0tl+n
Zc6ewOU2cofiXpLv4lTgFNB3g00ywOD8ezxN8/Uix/VbWRBHb/TGmDiWMMDVgfR3vBRrY/bHRZba
0Vn0ZGAS5AzxvqLDWh96cpZnf54pYq12NfdtbMlqV9kyv8cXVntnu6390DM8zYJBOu49lOXqk0Sv
MovqwhVt0Gsm/+S8YDkeOmKsqQknO6YHMC9cFx0FowgtgnexS1W8wY17tRlG1ov6TCKbf0gHj8vQ
jbU24dB7DK6yLh+ONEXWAY6rxakoipwyy130FrVFvUYro5AkB77IvsbWKPpAjSCy0BWbk5IRjNlX
Acz1Zg7gaJhPpCTOe7uc3T4cSm++TJrW8IPWFdpFOS7KvpocYPPjUA3ZsVzM9Kla6SBdp8g5yn3i
qjYjvx8pS2yrFZ9WipU0wnWg50rI+4K7xPViP1yY9T+hDCTyPeyzRuyGcpHpnqltcg9EqsQ3xaAr
1TaGfwA+P3wScnZvulkrmKoVpn4BwD9vGCl1HISi8otrgwGWCsyxyO400+A+74axz6Na1fFzAuCv
DeTYEQ1xZoYT5pWrXQU6KdRDjH82qWNZFypyxrj/sJY1oNeuJVQEiCp2TxAXta85G+CrAsqQhgwp
4o92YebvekXWEK6TtBiIo+9yGNaO5l6atfUQjU7SY2g4VuVlWQ9asjf0Xrv0iHZOhFiKXe/60Y3r
Y9GXaxU6+CJUQZs53DZ9L4xr21aDG6FRQL5F+QuF2XSzdO93ZtKEaSeNi5UOPQOFRg6HnFGYCAb8
Bklxq3Hy6K5LVdM4c2wuZ0IsGUYCnM8n/CxMh/38xu0an5RIrOa3ChDGl8ZG4DUsjNIgD1DoWvgI
EwTlgCp8yLytdwO/ibt3U7Vmxo6TUbloeSxY+dn+sNgHxyj1hMIhXT8oS0x6WCxOY+2URrOHDMIY
8tBtZvtDUwLivkqxVzKDDmTJzaItvhFKvzLejetWWhJ8RHoFuLR5jFcv3VAkpvFekDyj+WcL5rhV
WVwy5fDSsMqV9uBK5ETQzMrNdyUVTn0fm9X6rQLl4F00dj08eVmW3DnS22dJq/fHWTNoi1VOZ9IQ
sJfCBl/g+zfKX6aPzCq89gg7qrqiCJLftDIhMuCiyt8oKs28W6e198knRwU4lBLgXcv9gxOVt9K0
jckc6Oa4dkmZWVhptBXZ4y5pC29HYE18ujbTII8N6C7aRm3JAGjB7b287korJVjaU3672PH8SXJX
v7f4OFlQasr83ngpme6mlnetLL+ZDzxj887O85bUNZ9jWuQWP9MzzLE2yWFUndfSLylBXbZ5gI2F
DS+2GgEB8mHvrSmmqU9PX3x2Zpe0wezi7CtgCJSfFNqeeeAi1OHfMNGl2+fVNp0p/GuEvlvYoYLw
XWpQmQCWdO/SOqn0oHGQD8PJ3VFJ1NRSPdo+nmBXAxONPlpKiHOUwA7s3NZZW8xAcLp+Bj5StPtF
o66OUBblsjG7NFkPPt32J+jR1tYvFlQry8is6bjQrhoC1RewyNLOSAAVJW5lBzTAPZo/GncH14OT
1JG91ogKkukZ5T5bC7CPke4Nvi4DS06L2I+WqrTbiqYznrVtUar2pU27Lr2dE2+Kj1OfFWQ5+FRa
C1E0MwszKstZA3EyJmA4u9shYx69hE5vyeFJDlKuB7KWNtGCPLYAM/kzaE006sxUezDVbHsozZsF
mKggqRziYORKo87fW4kjxzjQkRItkQtdpPVo46tb38pam3WaL1w69rHXHQhV2GaaZNa1rmkf9LSa
qot8niReBqinZM1VimDF8OAY40p+pXmr17y4TWaSzzDvYw3V+lAXgqHRxERpv066cRRzYU430qZ7
zqigHevvljaOaxMyP6b42netk8TfY391sYZGUba86mucbz8USZmob57B3Xmre03shDOq8vPvzFk6
/bEanWLMw9h3KuNTo7VCd/ZlyXDwGBvjyBS5t1Zv/abNzYbgIYdLn2uwssWBZTrGiMnmtL1wJWI8
8NGyNZ3DbbjI4oM+o3VmaIHX2T2qTw2IBLoujFJQeSh4O7Al+sEVx1Gsg/ZQCbMh0ximVrgf+njs
FjDNSpccKQHQwvviSMtxvwyOV7jqkDEgTdLAnp287ek6ZXb1sfW4Zb75lKuo/3mzlV3NWVaqd2KR
xoapTUukvWG8xO7V3MHROGTWOFbXOlW5ffBwz5iikp75eu+0/P5NoHvMCNDnx6HvW5Ilc/nopLo2
f46XmWuDIcniHzv2N4/mGIV/oB8+jBeGGrkyU91khkJLbeouF21Au9np3WI89tWET4iqy2ziqhz6
/BYEVCr3zeQOzWW36msejaKyis9Ie8SS2rb3uoh2p60fO7Ala5DX5K87S1sqlyEGDZZwEXbtfSw4
Me+RB8zn634RlDCrzv0aqVkhi4Cs8/JpSOb0pZtXo7twCALFbraL+JOWdI0eJNo4PYmaLvB+1n08
45vKGgLY8yUmSlx/doSgWdF8TvoidimwLH8+Ji1/KOTeWOKLhOPybRAyx7cDcPNyAIlpPME4oq8k
aNb7weDTewtg0Wh3jFCTcld4+fp5kW7zHjq08bh4ie5SJfVZ1Ms0q5kekCMGqYRoGzA7SW9q6u07
D0QjyGW7r0QQO3H6WWEYYoSj6NQYIBa6fKzMdZlIZEdd3xmDKb8updA/TkMxX2roWZfgYBrnYujR
tKcycyLN4lxgYllcWHkuAQmo9Zr5z1hGTTLaVw2nZwpWc2Bu0y4xBrx2NhXXpYsJ5mQrJg+J1bZV
MKZmq5jPVYAwWho/X6rVmB/bpnVpmbrlWO9kCZ59t6aMfN/nRMRHXet6mtFVC0JuEG66MNCwQB2U
hgPKI+XtPmYSOsmuaMbuI0Aj731cVEaxT+rYdd83mHp/kBhWgtCxZ/HNb8ZioQEjeuroRVR1KKa5
iLrEnzdth8JFizkpaKtNMy63170yJuQ6SlldjPqUHifQy82NgLuUUUcLrm+/q+lfoCzHoAbdSfo9
k6mn13DWRRm2Q5wn9Jt7/Hm5+GsmnjJ27UAKt/ssE+6maF4qABw59Tq3ceHjbDus8XKklZXYu97r
q/QK+JRW4VyYVWWUxevwtIIP6CNqx+VL5Rjp11zD/iogwewvraS1jf0iZfa5UxP4ZC9N8zvV2hkz
S9NrACouq2K8oszuinqJmhXJff9m4zMkoVE5qQqB9jCAYarKmFeNNeYGbYWvaoChaM9lNZa2Fsh4
VQ9pSjkc6EWDPL5LptPt7HmZ71RujS2vZBZ6kBKB1iDp3JKIZ/ggrJKxJ5z7PgrqB4M25gcm+kAe
xgIB6pBtSbM6X7P2KplJsaIRrs5IcNtMB8WayU+FtOxH3Z/jMiDss2/MflHmtdZ2XRbojIA+Jknv
lNR4PRjupu8YJROMvHSPWWq6H/RWG0KXqZWxLw2/vxd9sm5gP2HeNEnn3CGtg+Jr1RDEA20tvCVK
s2W5y8DiPliZlNVV5ztNGsX2mCehBG2goljEiceQhyRj73WMw7e+Aa38UQxJS//SEHJvmFVe7YfW
9mn8UADSeFXzGA6LMXyuuXvtsDTQwfkAp6Jed1IH7EavLXWTSE/9DB101+qvmJ4szUcjX70sWm3N
e3ab3rNCiUfCGHG4EU/IK+SAMZLrfftC6o26GWccrEKkkOise1VVX5qNRts6Najk9iQI5u9SjN0L
MZSpVpHpW4eIbrZO+TkbXtjlmD0/5Xm3HnMwFCV9V42ZLHig4qlLO/FozEgTXxncd/drZTjkA79G
Zf4EJAMejq6Sh+qRTk53KnpUl2oZSKrovbZ5t6/mVFyM+dlVTtmw6P0id4TkN/p0PppHJ9B3ihTp
VGvthW1L39kt+fqiMQA7FYA55sVKwgz58TOP9hMgb1v0B/4TCiZdxO3nf8LbD4nBTRQjS23jInyF
ZHLz0OAkcKiY3f/1pXBFBp2LehS3yilDCwUeo1yK1g1bA0CB5WXqkDjFcEgNWZ/RKjmF0W7SyZsL
+w/vB/ToTiB56dTWHLvRC+McXH0RY4pQuFV24CwUIDbrL395f2wAYSynkTcDCXjy5YqlXWOgIz64
gcW8KNdxvvCIo2fe31sPBYIZDquJEOpP+wM6e+UWc+6HQPbwk51AfFuxUezKUTDuzTtxBj75xtYw
sGk3yeNhRzChf701TBDhfQ/JP/Qd+SWz9WKXTGDKs6E5pwvyxvnCt0xHrIq4zmY8QYVCiZOt1DI/
pAHSPQAEcG9Kst4z7++H/MYrWCS7woeXx4ZwEFY45eW2ohMUh3wmTdG3j+tB3JhTTAfaxHkOUwFi
pvTG0OiEG8pYp5KTYF6qIrUO4GnsbcA4RCZ4mYe/vn18Ae7b5hqFVXOCZ6fac6Fq8KL7Dvh8mPnA
VkBsWZjs/Hqhn6GqMLy2fYpuoo3js3Wykpmn0LkxOQ1B5Og7ZWR0CLUUYgNXzh7pXpOva4o0sAAS
h0JrjF0H+ilYp/ac2ufPm8tCO5LBF+BcAqt/ckK11OiZr1Dza2kxf2HIwgR0QUfhI1S87Jzp9M+R
lcU2iqK1KdXz+K93cp73RswshA6Za3g3rVs/t62jMbgipsK+sHdFMk5niD5vrrkJeXBaN8DzyZrO
7HUa2T+nR4xi32LcFcrBdveV37Y7LXGWUDcqY//rD7z9o693OA+KfTG7CSgy9JzXDwrkZLZlweBJ
0fmA6Q4QHiTgst/MOwNlFzIyDQnetB7Omf+++T03X5GNfevCD3q9cm1LxDir2Wf39sPT3M/z74tV
0ned5ql69+un/DlcQPBFKXm7LLm8TvVlMqvP21H6/jar8Q76tMiDsTJp+PUqbz2RoPyFeES0ME61
CajhY3quLuF2Fh184obJ1lBXVwvo+TPX1Vt7RZjwwqCautu06PXLWwu/ly5qTaEPput2Vkt8a4MQ
+mSg1qBHa23HU0DGkIvo14/41otELA8hWqwVIdlur+BPl7+W6zRLB8rgdTKrz6WJ3dWu9JU17X69
zimR1iDsQLt0oXsKBo3WyU3SawaeCYvjQzSASIhqLCcuV8aO8UUBqjUnZZwG8a0DKnk7WV565jF/
vjhB1sAEQCrGRkX11Ad+GE3mt0yfwxhx7dBG5D3I8fzbqSlHCFFX5+T63to5CDxuyq0WTf5TNc4U
iY58geQaeoM+7nGIuY/xENrVmeOdCejnVjp5seiNrtkiebGJ08BYrQyMIvIi3lUYgV78+hu+udRm
1moiaoE02ckBp/cVJ11s+6GtZfYXZCxworCy9vc2S88Zlr/1vaBT/Hupk1uKdMQZmEr54Zj66Fub
RYJfI80iDL8FsE1MJn/9aKdR0wQzuFG84XhvotDiZD0qIYTfhmKIJm0yDnCTZrBbi78vNs8By5rH
vZvQ77GWsj8TyU5f6o+VERKCcbhdx6fMxtwcYDya5hB5feF9r5rGvyiYDyOobzRnzuBbSyGvqBOb
kSYU9kmMcRDsLxelD1BqR+87wHs7hDTxqMZOO1dTnH6/7akgk21qwqgKc+u+DitlOXRmloB11az5
hvGM8XtXTV3AJMN5X3rlOc7cafRkuY26i44MyEbUMU+ezFBDUuWeP0azloGkdLyD+EGtgGnBhLVp
+D0Y9Z35cqchbVuUcELGZm9VoX+SsmZilMptwG96TESvTU0UxxGhkqcOJvGebENEdISay3SQ3nO6
zNPDX96ypDN8RWopi2c+OfhjwsStWyoVVUunDqrYN817q0qGuyr1RMRctgFT0px76Df2ELx9jshm
wurCqXr9YceB1J9FVFR0OUMdx9TWkNzV+Z50GWiDXz/iW5914+rb3qaWy2Z6vZgcgI6Qm6lIoMwY
+pUz3TZd2t/FxpLulQSNprWNfuazGm/sXYP36rKhdExBTsXNy8xN9KRoFXj1zrw16fEyovEc9aVU
jX+U4zQ9uulaXOaqN++pB8sPdJCtSMLnlfjmMFeL/SqjjQWpI4qb2AoMXMbPZc9v/pZA2DadQUCo
p1t+pqLHXjoHuqxD35PKWwN2iTh2pdYfO0eUX3/9LX4kO39OLLft7sKIga8O0kH/Kb3rgTR2yzxE
KSQyqIuz+6T8YXyYmsG6zUzaxGYSZ49+T/+3lHN9hd1qtoP2FF8VWdkfR7eZ/P2ZX2rb5D/9UhSm
NpqS6Mucqst0NEnNFAX2qGid6oq2XbV38UY/uklW7Np+WcOmV+Km19c2EmUD/puPHskByXYcWZsz
+eJb+xXXGo/UG3UJ+1S7B+R/EjcmI+p1SqsrAOdq3ypvfEd99aVoE5cZ1SzPbNe31kQjgnQYkVku
sJObC7FOfdWmREVQinIQM+a4jbKUe58v3lgEDP9oR1Sx7Z65TN5cF8uBTeMSWMOpo5rBFH1NadNh
bG45zB9UvQnPDjiVMo1J4dlqOsplhbTPfPI310UWcQt8ML9Pv3ij0jkbRK0i3Syto5sXjgMUWeVX
MTTx3dgsBkMVWGhnQtH2Gk83GqeNWw1BbaQfTzQbJiDBg2lBEUFqc3zKsrnfmYMjnn69n9+4UvAI
gmfOmUZp8lR4APxpKZS/9pHTNXnkI1N0AZ8AEEaffIfnPIa9OZsh2YKFVOtgncnv3ni1Jh8Sn0/b
AO53moqQOixdYaRspTJ3rnIHuL2HvdOBpLWPVG0C/5P9OYWdN+IYi9KOIVHYaO8n+5fLDaFan2ts
GJhBu0vBhb3QlC/cOAtdMY1//YyijWRu9zbGzPrpten1m2Cz46nILhftqnf67j4FDdzsdUiVWaiX
Ktkvvrvc/frLvvVuae+Q5fFiTdyaX19lCqqFAIGvIm1Y1WFpjOqoRKtH0HK9OxOMO8zCbrn/Xyxq
0+3YnIy2dPr1om3VZ3opuKydIm2uZpu+eecJ7WvStvNBr81b/HeX4sxJeSNDIDNgC5u8RxMF/9eL
LnHuOqUdq6iJq54muTU8qMWDhGv5HdzVXz/hG3k7zhiQndm1m5/QaTqiTHMcxokcbIGMbME7uxTT
aj1ozEEDBd07tND43qti7T7+euWfWonchwxS8ZjdlLY2Z9zXz6nXK7f+4oNHonnAfGORt5Ih5ndI
G8s+bS0MVK22E1+9Nm4hu4NrBgyimfpliTf4E9Oc6ao1pzrdgYqCY/Dr3+6tU8VNzcGiy0ldcfIR
xDjpGpGbe9ED7OapBuQ/mIgbJut6ECfjX5UC/PEyaH7TwiVNw2zj9ctYUs9wpaSKSQFYBkIhd2DS
yTxkpjL/+gWwKQsDNsW0TceA5vVSzJqsPoVIFsXg0g9kwb/XnPIDAYZyxu/EO9+siuivv04scxHK
Q4IfF5+TgwQXrnEAfg8RZuC0D4x6eDdl9RL5McAUG9u4979e761ogSif51vkdx6GUq+f0av1tRmX
eoxGO9aPczoYkO579QRt0oCWb8R8Q2M6k+G9tWdQQsUHBonMTWXx9aJjliKuCA0hoituhY4vAaaV
mbYDV6htEgbWmQ/5RqCwQBXbFp8TL5HT9VqPAMzUeorEkhQ3rci6D51pLwc6bMWnX7/PNx6NrjrS
cTwfDWBn+/mfulxipfu5rvnEFBP0putJF/qxA3FRGwCMozS/nsnK3ljQhp3NHc6ocNMCfL1g3diQ
VuBXRIVM4n3tTC+VnZlHTNdANQPsPrM/33iVyG+iDMyAGA2K00KJOfzA2Fifop6YFQEMLA7AImwQ
6c451fEfKnAnmdCWBuGlhiwY/eWTuOekIM+cbJ4jlafLUVioHchMG+4xLTZ2zqR6ClK9vsuGXr/s
Wyg5ovfXd/o0JJ8zJLS/wAa3UUawuuO4+bm4logfkrgbbj3KwEv2Q36s4b0ck6RQ5+TMfsjK/fTL
b2UrbUjxs1PWaliYcQKfi0TXNyCMYrhbwpzFFWZ39YcGIAhJ7DInH32u44tGZuiUgDTSXpTVZPBI
EBLod7/em29cYcwHGLMZpDouA7DXW0XXGoRUO7aK4SgNrFLlbWpNIyouAMKQtiiOq+b3kDIb68yB
f2tluvW0tplOoGx0GmXEgGt8msxRrrvf8KuwyddXdQsTXUSGMssPTj9mwdT7w5lE843tylCEERQV
G9vVNF8/cgJhrFatMUeoqaeg05wiwG3QioTEN+/Xb/eNSIpO97YO3XH0UE6e0VJlYnEbzmg9xBu2
356qA0CfOWiHGWzksnZHV5rjmQd84/hvkQYHC/IC3Tztqi+GGLqigRDfLiii6ABqgXoj83Fcp7km
AiAJ0oa/ftCf3im7mfxSbNMKGnynBQrIgcaYvWHh9GX9bW+k9cFs7OkAEvPcDPGtpdiwKFuQxHg/
mdq1eTk6uYt+xobZvISulwXF6AFTosd9Jo95aymUqSy+oOcIEovXO6U22iX3HG2JoBDTs686ewgF
mJcUlNNUntkr2y3+KjggOkirEp11Wq7gdk9Ooge1BiAtcgsZaOtbANy5A22uQbjl15/qp3PHOpRZ
m8+Ijqb7qSUlhIYJ0ouJrMOCgy9CzcllJlrMkCCMwZ7BOzgdBufSn8E5/3rln07DJqvokCgTwClE
fkhj/ukedAofJYOtow7xVR7V0LdRDz9zpwZt2dMbXz7oRjntf73oG99Q0L+zNjVa6oJTa60UiT3o
rgYQJsBwyG+Y2ft6oannKqC2/5ulLKwMtocjc3q9XRyYcwYYyA0tpbC/FT3zfOTrANj77r8Gdv/x
df4/yUtz96990f/zP/nvr027oBCWqpP//Oe79qV+UN3Li7p5bv9z+6v//qOv/+I/b7KvXdM339Xp
n3r1l/j3/1h/96yeX/0HhApYRvfDS7e8f+nhAf1YgN90+5P/rz/828uPfwWt9pd//Pa1GWq1/WtJ
1tS//fGji2//+A0UBnWDz679jz8v8sefuH2u+MvXz7BWn8u3/9rLc6/+8Zun/50KkOJzE8UiWdiu
l+ll+4nr/53Els1Ahuvxf5sdRd10Kv3Hb5b+dy5BoFrwJygfgQn/9re+Gf74EUYfBHNE5+CrsBt/
+69f79XX+u+v9zfkiO6arFY9D/VDCPm/TztcFTq8W/v8pDTqGSAUo5TM/g1DhlYPUXH2ikt0bi/q
dgIROqef6n442IvxaWawHwzVdC3n9kKMkG1AdUKztJpPsNqv+mr+5DTJx6WJ3KG49MzP6dLbh3y4
p/iRwWhU3+NqfdTM5WO6To8KdbBw9NfdihdKYKvWCRMI8WFvpbdNjO8G+ggNSLe9r/zbYerhebvF
AVlQiHpuTT9z6feTtjzbKcC5unGBZjvXa9shtji0yA5993MYn012HY/L51IZR6zc4WEbj2bPfNAy
4gKatn50lAih872vu/E92K+P0BG/zsr+hBH2Cx5VVwsA2iAzzQ/5uB4HrHkH5X0ppTYH1oLUBY3f
gz6473Kv3PVyxLcofYD4jp6IB+t0lAA88wkbvey5KY3HJJkgtYjupYdzUDaxccPLqjlqQPDv0YnC
BnjFgqipmpvFJ+nJUjVsOkDBZDJUhE92qxspMM7KgE2XJd9aT9cDW1+x8zUOsoWPpGkbQ3zVdrGk
yC03Zmmqgg5iC5zoUKBYFoyOuvfWBpi7c+tDD71wCguPPzd9wjkn9DP/UxeLCfUvdGbd7rbOdC+a
28LfIZxfRMsC0aZx1BFrhDmcdfXormraWz5UlbBNGusg3ZUu2ZDN18j0ZUfZFwd9xGCW7sD4bk06
8W32NgUx62s6S+/YwwOJktnSjjA5oGqPSC+0+h2ccS1sTZVVQZlAu1lwFMldGDlNbMojQjRlupmp
fk+LJhrzxf+Xmv9fCmj/Y5h6Fdoem4r//f8QyYge/3MMC57T7jl7Hfr4C/+KXoJARGPJpXey+YPg
c/1f0Yuf0OLnIqPbAViSTuK/o5fp/J1BHK02gz4BvemtNvojepni74RA8hjmNSRnPuHor0SvkzsV
VKMNVITwyiiOuuG0ayo0YbE1kCt2UuRD8rz63lR59pzTnbmuNAduU166B0gT67724+qbnVbrvshn
+xCn/vrZTLtkj9IKSHBrOgcTsE+y3x+/HOna1rrg/4BGv76FBTpbmjZncqe16zAgXTP4lz76xHOE
vTna6cgBPmu2HNHKUBvNry1lwFFuQ+Bn+U1OWfIZ3x77zpPtFyfzgcjb0/9l70x241bSPf8qF71u
GpyHLcnMVGqwJVv2sb0hfI5tjsF53t8n6xfrX8hV5yqpLCVcQAO9qFUBB2VFRjCGb/gPkJ6XFSpm
Xk/mJ40ME4qSqXwxcMVJ/bYlXUU81KS4NXu180mPiRM7Z1QOi9Ojw4JJROv5GYwGuHVx5MGyMJwP
y2pVuy7KpqCz89TE2IWwEEYA0HqlR5KrdZzxR+HWvelrSORkvm5Py0/QV1DMylzMBjTGxf5K+9Xz
haJm6oU48akC8j9PFPKYfGW6AdRIcBTjwdw8VbAQi0xJAN41lJ40oe/0SQ+W2UPQsMfwW4nuRvFd
qzVI5+PO6L6Wwj04yfuGvk+pxvsKEma7d5x9CuvHy+ZjUwyIC1p+zX9GxyiI8jR0tc5vTPfKxMr4
2Wn6x5P7/IndhNO/fr0su1Du5kF/YYbQ5D0aNWhEN/mYhnHfmYGWp+Xh9VE2wfTTKNLPhRzBsTBj
lpvxWUgL3zdNREt7FQlXc6dYfNIyehgEtA/xdXUmOBpSUfX1QbdFECBaiIfw1BDYWgTzWzh4jGRc
VkMtDY2yEbvaFCqiEEvPU5Oq8zdLz4wffNwsQyorrh5MwUXit5ma/AURR9xCJKhuCwpV94OpQvET
SaLcqpme/ZE1Wv4xgaAXNu2UH2Z7sfQwc1HuuDABmTidbC0mwN1GEkcZWOb/p8vGtbLKshuq8sU4
h62BQaqVj0mwrn2NTKRd7VscQoJ1jJy9raLNli4GZ04Fu11p7ny0qMECD02gjthVg1hF3V1heZwD
6LLcw1K015bdPYiiHwMh9S3RX3LuNIxY300Aiw52rb7v16V8l8OkDweLF/v1CXJxn85Peilxc5OB
Y9X2AuhrjQpyGcOENdxotlfwII9NCrA31s2fmm6HLjJOF0Z8cesxInUcvBqoisk+z+mKFjmS6KNg
RDggj0uDMhaMAT3MletKIDf1+vS2MF70mkmkdK4IikYExE/diWfbvspzlTpa24T0AIKit+g0qyki
7CYF20wY7r5ZkEOp7gn3XHDLCAi8/gOeLvGTDWSpPGT0QkH5ULzd3k1DpLTLYMYNenpefCgqYV4X
g4iOhbNGQdRZUZgserNDBdOBst8AjDcabhoLWYduaAHjz6NzVEfkVSsHrR6jf1zhRO1M0tNAyXs1
1BOY3HZO9cIQghjXTSb+mm2gxtl0ARZc1qOYH0w3G/1+0pR7UeYwxKnh76bRi993SKc+jslQHrDQ
QJwqa4WP+qG+s9ARFH7fu9VHLUW8HlHnkA4MzHQls49zX1Sf0qQZrkF74iPv8Omk6uQv/7H/B8HW
qznm/4fZoyw8/euYK1jqduiep43y//8r5DLMN+SDFLBI7ijVA276Z8hl6G90OBXSVdMC0wx+9O+Q
y7DegA/iEob260jfHf7RPxNG/h7Rh8q/IiZ76tr8Rsi1vfJ1DpJL75b7RJIh6HSdnu/KQySui9I1
EOPaAmXzpkZD6SCvYPGDaPvQWuP4AFUaJbnajP4EAYIAamVq7Z9zZkeK77SdfgWruv4oZTWaoEce
9Ftl2fXnLnIEimuD5vS7JuvrFnJhmpT7Us/XS/CJzXPJLCSKmKeL9pnkq2zu/bZ2pkpFrTGwtIWe
c9ravtJlKLAiIsRJjHeQLYM4G748+8pnYoFzwxqqbEeqFIKIWU8Xz5trqzQK5AiAZvgIc4RMzddV
8W6d1+t6HO+m1r6ELNjEyE9TfT6mfjrmPE+KUfdyTHU+ahHe59EkBVgb/evrk3uqVz+7C59GejIm
wzKCLbq9C7FmdFKlzqBOELPz4AGRG0nr0F+FAzwqj/3imTciWZzFr4YmQ5VE7f15hQK8QxXZvkEw
1bpCzWkaJQERUmedIEWAVNqQIwyma99URBoszGYIp/2o8Kr72uiQVqq1MS8utCOejtnzp1POhq62
IbGoHEKKLafrhkYkqqtVtqLKq67oBqNT4gVTpA4hvVGK9qaVlGhKlYMz7xxBBB4qolk/I8LlpIdp
soqbdRq1uygq12nfasPMbRs344/EhN3to15BH05xFFSci8FEGkwragVxrKcp6nK2SIDkxz6v8RIF
OMdyuGhqjX4kVwnZLPvGi6e13QHb9s3SSAe/eFraTq4yEBrlscmXuPGLp88AoLfZUZqMaE6ZEJfR
lzGKJBwTYf5YsoqMHo0hr7rGHgF8TTUPMy6okPlDbV3nn+Zcx1OQMIi2SyaTaBKJD+NnXuOp509C
Q1QJWUtUxEcEhJqgNsZoDmdrMrPbLmln/riYyz4Q6LcWodFk9oLSBi0zVgTtjR39XPDMEPv6KMx1
dBI/UDK4RtiSnoxW6uP1VGYRTNh1tnDF1HUEjxsx/4FkdZUGua4LXs54eF+0w/oepVTrMcmg494l
NOO7ezX2qL30USHeE4dVR9TKl3Fvrd20fo+notN2ulIBBkErQ3uYqWvB/0ZQp9m5Y4f5pYsOE5Lp
mNVAOkSQ8WAXuYG2hpm1aHUjm+T4wGsxSRmGVhsxyOqK4wCV2fQF4DtEhFV93XeI0Ov7rux5dxOy
J2TVgGgFtBasHGsSa3rUo6W91tVUiAP/ig1SRMiHAGgU64QNidV9IGsDjt2hEvkTwS8PHoQ5Gj+q
FBJZ2GS6QfSZj8M36CLTp1pD9icYUr5zETfI0SFkoCJOQxCfBQrki3BGKaG9EXy0OSCwKJZdlNRT
dMgbNQ0st7WboEKb/XMnr+cxbeYG4RcubVte39PTTV7KSx1pe+53V171kbz0O3n908zsP/xvsVjk
Pg1mTKuneLs6ru3dHKMg4tteghqlqc5oitqd6hHbUJN/TDMUny+Eo1ubK2gWDohy7JPIxKEFb8GI
E661E8RdfgSCy6UhvrvZMobCJVmthvR2HlBjd3T9J+xwAKs9rphUE02rhSMRj++XFW1PtMNfvyk3
WcfTb3JVUsEn9NULWMr/LEzaoaFGPi0nj+R94iN/x5pYT+tT9HDDEMpm2Ra5gE+/4T+h1/9i+z77
HLIxcFqz//Hnt3JT6pf/4h/Rl/0GzOHfEZf1hoDKop8ISs5G35PH858lepOIC5iI9H0C9nMScRlv
yIiB16NMLltb5m8WuWQw8vxdJeByMKqnzAbuGG8KuZ2eJTlQyelT4aASADjo8Rob8/h74RmkqcJx
8zsUPmKkifv8i3Cq5QCWrc3CYcmVrw7n2N1J7fTvAyqCiOIjtP0x7afozxx0sxm2nJx7qSFnYpCh
RGsIX738Guc8KUggoKWr5kp+6xleXu7jFkq2LzptWNEEXlFoyOAVU8mvMxzqYuQx61D1ouln0XjW
x7Lwskd8GPLHqERw3C9XxYFPPZk5+nBmfSvEMD1SKkjfKuOw9OSnaXzLDdqj5dIWURKCpo1CDZWa
Fub+0n7uKdxHQQ8ggXQIKv/bpEPBPnDszv4Ir0l1wxZyw3zAZgk3RA2iPcDRGcG6ZJBy2q41oFva
LlP+JU7r7whH5qhpUITnG+rtrlEmKb4jVNT8JIEvD/R4Ur+a62LcOfZc/WEk2tsCpcxkp5i8SUEe
5cveRQgAW4EBrKSeVNgBuH2D/Hih57MPwMjSfNNaRhuOqape1yhqGHtkSinrQQBBmRfBM893Bw28
Q9k1huIjs4mikhaXWR/yX5tvpalgVR9TabWDhJbkhzFzs7ddZ6nvDFxT8JEYFqCoILqzHN46/TvS
TU2NDk43We8hyS9fXTcS3kEjZ599pPWz3m+8ctqJooJUi6ddfG+CFMpRNXSIClMKiyp1NiP5MmPc
sgQlakLSumTyloDSHAKclSOaqwGI318F8h3IEnlRA1RUy38KyqDf06TImuu17QrcZkrF/sF6oWHX
NoMa+V6T9H3gLOJo6LNS+rU3iD/bpasVqisZ4HRz9ryF2mPsiX2b0uEJM9vLE0LxvH1Iu5UqXR+l
BvL1hDKPqrE2PysDDa7AHJ1eCXIMIx7NehUfCofSb6igzMhzY9QNSjWW+3leJss8YHyotlf/uU77
5VcflEvvX6eyh2/rt/+i+5vWz9NZ9tPfN6rMP206ar9aAVTZ/r5dzTc6KGvSUtA3cEuf57PaG8AH
nguKw7ZhnMqa8D/zWe0NiScVF6ADoBnpPPxOC+GJcXlyuTI+HsPSaIzqKaTd08u17HrbiWo06Dqr
6Pcjst/l29Gg50i1LjIcJHgio+R+qz2k11Fsn/hPMOfaq5Yi/hxqSQN1Gocs464b9fzGajwwBNok
Rh8gx9r5wzwj5IdSyL5FyKzdTWipVWGdryKshllR3iGUnR+jQpkJJ0vsPw6oTnHiaiRgrnp9ACvs
lBXxIK6u1f4/m/Yfm1Z7ted17NpvP07b9vIf/CMEoJaCcR40B9hdcAB4vv/Rsac0o0vuLmUD8DHQ
B5+FA8YbduST6RVIbJuKy98bVvfe4NUILYW0UNpwOe7vbFga/dtwAJ4LnrHyT/FTXqTZ9LC61HH6
lixtxjNntYr1cxuJ9sGd9fVzVA0Rzwxaxz8Wx6g/lZhXFft40ifnwUkQdkQ8HJmi3SI7N+Eq7HTf
JEpHTzwS1lt8yNJQzT3xOGYpanBxhwfObi6y8pOatwdnQv0u7EfDIkgFk8uTafSdDr2Ld2ovMAbA
lNKh4BsCFJzV2zgzJizRoftDtc9TRdunrlvcmFrVUSHN9Lu1bIfyyhJqpuByIrIEdfKliXYtcMAf
JhDn3rfEXJc3vWmSMgid5tRB6ftKRwpLmNUHPCl1vEqqpEY9tvP6O+Tpo+oYdV6pXWl6P7R7wxj6
JcBmhcAlLpHxDPrSIVfF40mJ/AqrnOHKUHDHOM4DSn+Si938OdtDMeO5w4uP9kyhzbS4wSOHo1Vg
WmKPfXr0li5vAuRAkOdx67SrYFW7g6BDhfM7+XUxPjRtE/F4IdR2yOyiQhmzjLwhmAfMoWVdoUB3
fiq1uybqyk9dXTriUEt/EbUsMSLojJmiWorEmq+7wro1+nkq9546GdUdGLNvGXbQ0xXNwiTC5c9q
XV8BO5qEdgZdMOjU0suCrDXyzJ/gYqYPcFeK757irO8FFoA89kRu4Esb3aInn7q3lYZl0c6sKOAH
w9zX2K4ukXszttg++hiW6WhPwUSkkwXSdvWV1F7Ql60s9GUxjhVrqE/sO3REW+alqWhCMzxTRZWa
SkKwtqn3YyWhroOljUluhQxMxxFI265/Clc1HUkG7ESWgwNMJgOFQHgrniJdo9SUvzzUInGTenq+
PaxjzUMnX3UgvvX1lI2UwJMFjX8fH70SLea4JlbK1ImdOaR9FBhKhsI1AEjl57KY1S2tWG05mA2s
VL8f+nZU/cXwxvbKdOJCur/Baq/8udT6vzRgE9MN/VYPFekyQrL4c642gxu6IyJi142Xc9XbVump
GG84kX0o82mYCV6SOPd1jaA0EPE6X49WqmbvM2OuAFx7S6lwaNDDvB7UEgl0Xa+cpQPZbpbZlaag
5xi00v6Bs0MDLsis1HuPiHcprqZSR+E6GFa9LpH8p+rwHXJfGgJ8wgC50ctv1oQJXKjCOdFDu240
7McyrXms2AQgO+b0FoVkGnV4J7eHfKi9/dogleWN3iWNipfXlY69guZxb/JqI59z+sBiZ21oOPbi
NeV13W6eEhR8vWX1OXzaf9oJoN1kEObgKw9sAskj7EmpHEC1eS0o+z//XXwrv//XsZP/c9JnOPuH
fr17uvZGk70FoB5oNUD6ZYhfSDXNewO9B1I5TCbwkhK18c802FbfgGDmFfJIc08DNct746IzRFmU
FFo2738rUJPl1mdxGj1ml0yM8Wllku9srZbNNkf7kMsw1CvsS/phwHi+tzEyaimJmvb8KzQCwHMe
GHduOKphrDTyUhpv/emu7W3AAJRh1hDfhGRXVy5izVgCIKEtol2HaIb/7Pvc/5rIc5SADDO303M9
JGPg1lBw2Cof5R1cy4a8MHSw5AunSevvrKUY7tViXkJyPOx5Ipymjl5SxHtPX7Vf+cu/nO8GpfC0
vEAKmS6/ALjP5pSi55Rqbi1UkDS1jVZdg8dQZhUXUAqbu0COIgsmqHZBPrBfqPLkLaQdfdT4iPVU
hplOREsvE08VNV12v72gAM6J4xAIo7v/hHt8XjTBb8A16gVHaGSsr3pPWXeC4Bxx1Kq40lJcTSi0
WLseLf0Qk4TqwkwleHP7QQFOGXAsDMmYsjYLalI3LhtIeGGzYkuFE1ahvbf5SRhMDxw2P7FEe2ja
AXCEigvNnQCkCKqwWkAdlkoDmNCeDIA+uZl/XIlvaEeNo5qGAqnv+1U3l+9pNDh/qegpXdqL25rp
02cCWYpJjFw9ilunmz/z1mTAQYjNL2pvZ9PCC2SRY+dlLg3mWcXmUlXuopJmAoKW0h4ss45s7vKq
q5TiHecmvdLdgfw7ipTj699100J7+m30RunNqEAXaEec/rY5xSQT24M1RGS786fGqQ/x0PXEjSMF
eofgJHUiyg36fEHG6syNgAYSrSB0fml7bhnmlZmWERH1Gka1M+ydflmPiCAsIWY539Wx+/D6NF+c
FOZGkxWZNgnCfxHkR+aa45w+m+GMFtkejxnvXkQ2Cu4NFkSvD/Xi6MuhSIDZpLg+ATY+XVEtsuk3
dCsuSdB6wkLJ4qvaU+OPr48i98zJBcco0l8bZrXDNefKCT87j2tUm3abREyo7yN/0fpml5ntd89q
4TfX7QrkBnTX62O++GRyTAjyMi1D7kWmeM/HxOetwy8Ohd+xiqb7CUfFO5iESehxEYVuqXWPr4+3
haPQ2WVAyRoEOIQ8kEkS+HxAkQ+ojtkMmCK2jf46dq4tbaAQ7YA0JMb90qFXcjPYTf9BcKqu8HMx
AGuV+YXb/PwPYfdI8BzclC0wy8LxAplVhW+6KqCXs665iwvH2E0FhllCq8W1Mij9nmYVzUVrbo5t
PpW7YeRVfX1JXn52jeIObzcYyCcpttMVseu6ThqRW2HdoIRqp9Qmn7RiTFIET2aYsNviw+tjai/u
CEiuNr4N0GXADRKcbAYtjQYetGeGOiatQe5GoFsq3C8JmgO7yJDNn8wSHzv5G1w0XSWGMSfZ3hu4
FpMIZyUSNo0aJo7x1sAA98azYyMkBO8vbJgzq8NRoNpAo5ny17Y5NTRmacPRBls+FO9tu1gfYiMS
74va/lL12A/6De5qF8Z88TARi4MGQZmIxdEhnZ4uDmZHuCGBiwirvGluxk5VfKB9aVhxrT6qyfxX
pbBRPLeJ9hjpiguXzblvg6sxVw17QjY0Nvc3rqOognUui6t2DsvsNh8tUZsksPi0dYUx7NNC0Xa0
w3B31SsR9plZHUi8yK8gS4Bb6nSUe4UdthMveV7Vw45GTe979STC1zfS2aWCa4H0AiVMoJWnSwWh
uU4xnFHDDHUzX0xK+3atej1EZh5B+Co94mJLU7v4QayY/8pl/mVAdmYPUwBlW/DgwGd1Nvelg0WZ
NnV8pr7HozuPMAYhFMSPspNm3VqMpjYv4eNs1caFWcu/fHpTs0Gejbw5PZBVBx1VITYlTZIdQi91
MJRjhnbU8u319T23/Xnl6KyhBIFmy2Z9m8qSAq6DyiNXgflpa+IJ3CJ2saYlB1Df6XWkr5f0Gc99
1GeDbgMzb7I96j8MmrqGOGhm7VyVUfnXqpr3yOib2DuDJ8d00LlZk/p3YwjJ2wF1RH4lhX9d83RD
DYODC1bEea9qRNIbrpZbAI7lMS/NEdXR1Lqwic59SmS5IPigVgV/cHPWl26yiwadldAU+Ao6NK0O
UW7/KemTF/KXMy8OU5PpoQb+02LQ06kpiokTAc9/WArRhyk6omFZYooGE0gcyPeHoMGd4zC76MrP
GLDsMk82z9REv7DGLxQpaAp4AJLBYgJ349Xf7Cq4TqLC+VwNW7fDnXisLYpojkuHM8c2pardd9gb
1EEvcLBfwdpTh2kQ81265B2GAere1PsZ/15NPb6+2zX5+m8PFt0Mug2S6k9ycLpECUDRFL9ZfOWt
uPOTRD+2bv1AIUc61QDETRcxHRPk8EPHoteJgH2781quwFIzpguh0bmjJwvIMjggmt4evX7N1MZs
AcboBfaycYn0a41D9hUm2s6DFOh7O6FGc+HyfxmPSTnvvwfdHj2jaFthY7kdxnoRBfj5pfsIXhCF
s7H3tdrOPr6+4ueOOnc/gCbQj9BE5PF4FnPiLZ7AXdCQ18xsUhhzdK9ssdwpPagySy0wzbImDDxa
bBe1BrGA10d/oaAmNyJIP6mAJVPR7XTddCUHgv0dxlVpHxHprm81VbH35uQKX4kKnKtAnQc4vWDb
Qh3uujei+S3/tzXA3nAKa2wa9rTs7aPd4SZYkib+Gx8EkDbMcK4HmaieLhDASCxYc4NDq+XWj9ED
B0zjFB21sZr2WP/ZF3bdy0dNCmsQnclgnDrD5pKYSAuWHCZkOCdJBF4bFQq1Ledj1ILS1hvtzrPL
AEhW/On1TyHv1dOTx7gyPICj4OFHvE3GI93GXIF01Vqg3caeWgFWNdwLH/zldmMUwBDIsiBFB4Bi
s5oNXjRmBBxr4PK/d2vbCTwDiTUsyPojeAEbM61EXNVW9N2dXffCXf/ycMnRCfiJ7uBUb8VZhhEL
MWyrtdBTEo/QFcZEQmH4Y1ESIcQNYIHX1/Tct0TgmCIJ5RybTtTpbEEntWYuOh0r4kzwlsHtt7Ao
ItTGp0Qzh/UYSQNOderWC7v23NekCCnTCuo6dOJOR6bj09IpYmS1NKc7kCdu2OUXxTTlX9nuGck3
QlcZMCsq0qejDJYRu105MD+ShZ1mVc5uaZbhmGHFFb6+lOeHcnRgajIy2IbkRjalcBuZUFJnS6iJ
ejzMq9pjDP77dU2eaAq2aKxLZjjApdNZdfE4JEh+6eGorut+KvI/E/RHwtTuqYUtY3zhU52dGcJP
qHOCJ3oR7a82ziSjVdKty7os6BqSUd3DqkOH8HJhqDMRCApqEm/FruD930YgulJj8iY7g90ESHd0
cQjGKUjslX4CSJnP3s5yMsyBzDL6Q5l07LPEXAUarLl/65fIjQO3G+Wp7XWjr03egoDGC60c8v0U
VeMOf0vCXA0ntGUSc7iCfLjPMZoNYw9/a7tedOyeFFVcOKQvn3kK5hr1RJ3aCyd1c/FVim2M1CK0
cBKYl1co/vdgu4pMvcuwULgSBQJlr+/lc4eT7gHChET1OrHO6QZbG88ZySS1sGvb/gpvFxXH8Cbf
vz7KuXlBMLLof1M1V7dmHciczVoaMcqAde3RUEF7MReabEP5YOGJQkaRXtL7OHfhEUTbFMsYkEU9
nVlqa7BwIlM+Iku8AzNcX+uobh4qw2wfaE+MsNwS9WA32P+8PttzV7vkcPGyIPAG0fV0ZNxJB9MC
WB9mNdLo1dAibzJpEMYSvG/GuLx0lM6dWoRwKAJIOU0u+dPxpn7OzIn2HIVxPC4NfDT3qVVi2uNw
ul6f2lOJY3PNkjEQDZgsKxWJzX4xIlVH9y3l1HbKfFf3zbFXFfycaBYj3p20vqLV+2Ipjx4OQXdL
rXq3re5+VF0wY+DgKp8kx32w48n0E54/rHRsWs1WvTfWObuaCDQPalHZ4WikH9UoNq5UK9E+oteb
3KQ1csFWH+vQRN3pEFXYQ3Wovl/1HdUiBWm6Y0qP/Yg/V3uDF9iKawJI99jQhgvb+WlFX6yCAbiE
zotJ08w4XfE8FWodJzqpQWcot8LD3nbVcuRDhd0c52xuQ+QwIbcZirmHLI/DYIdoVJblxZHaHvyK
xhgO2AxiktyO5U2zJGjQNeMlPfIzGwM87P/8zM3HGkfJxZk5AljY57SV9e6BckzFUPF64R45s+cZ
yqalyJpIANnpigCibPO6Jlma2KfXGKo+tnmbf+ppn3GZrmv6+2eM5qeEipObmUSJp+M5TqzkmFYS
PuF99yDUqb/qIs+C/ymMvdlMl7T0zi4lAvJk5QQxdDVPx1Pi0sXSXZH3pBbfZUtRB7gxOjtIB/OF
M/bEYt3uLu4trhCCYAhkm88GAhNRXFlnEa3oP61JVKCcAU31/YwmVBxUeZLe57Pj3Hu9+n6Ckhha
eZ5eGZHivU2Lpv5cazO+dvqPbOg0bHIRNwYIjHQQrJhCsCPBZRjXqGnCWYww0aYoh0Is1MxQmT18
TCdHmwcfDgh9miiqJwskczTqULfLFQ+0Bqq62gNeCpoksq4jBTPeQFMEWs46NI372Uvbaxx0xUqn
yRg+NA7lEhjchfM2Jh7HsH0tkndFocN7LzDj/WYVxpz5i2VAyJhA7+CK4ZSltU8c8HQ+zZ3B9aH9
CgzJnbz/4kVF/lMbcacLZ0Ajh8ZMvT9MnfpaiKT3gj+fGDFcU/V2X2P3rAcujql/QOW1i703We3A
PYkZWJAqWf8V8FDzQV0sbT8hqDX6nVaYb0H21F+8JdXe9wORnT+t0Y460KruSg2MctDbYHtAiCTd
99gaUojtRYQBGIRyLoKOfONQxwgLXdjyZx5Rkn8uX5CZ9Am2RgYrEYMzNB0lRjoxV3lpf4YZn+6M
odFCF8opLKzuknXTuW1PWMApA/BJuLZ5WqysVDrXZEy1JEMwWg+5UoRAdj1tggvb/uxQIDqR1pF2
XtsugNU0kauPUGirgRukrNXukABE+ryufJzXX7Gz9zchAUQlQApS8PD0NOsJ0xnqUQ07L3dCw+ut
G1Uk+lUde7dd5Qzveszeglp1m723xNquNfDDMSn4XS+uUoKex+y11EmhlIzLfVqtHgPewTu8/jPP
fXDpriIxBpQktqCG1e1mXV1mlNljUYVL3ha4Gtt2UPU9aP4on27HzLkUDMuLbHP5SNAILDrElOgv
bi7WaTD12Rk7XD9AomX+PJQYv+Y2luoCfeXKx+It/2i58QAjSMzxRyDuOOYsIvowNchA+1q3FJ9s
OqyXoqotX5FuHR16ihBEdMBqyBpOP5rQ+75BRFQN8zUdAPGOc5+Ds9WmIrTLfP4jJ3k3AwG1SgkU
MJBvE8NoEPB19fRziR7FT8suxW2c2jVI+s5U30KKAO3lON2XxLS8h3rFqRvPz3j6s1E65+Ncp+b3
AXVp+8Ian3kraeRIeJXkBSPGezoRy+X6KQUCZkJB5sJJl69dja/R7Krp3uss/fe3EYorMAakLwkV
h83TxcfXogWNyLDsVHNXOHDDpFcAjbPEvs9zJ/X1kiP9+t49c5oxRXNIp7ivgItvLo52dUcAeVjl
1E0aU6OtumCFsXPsB7O5MNSZQi3pElUNIFBE3Wj8na6ng4jguKZMEBxMgURqXO8il9fCmXoNZ1c9
CpHfhV8yrWRywr2ZJ7XcK82SfXW6ar7wcc9UlZ5yN9I30JugsE5/TNZNHrJMBTFX6TXcL8BgR1zQ
r2uUd33QjeXN6OICayMGHNZWdqlm+xIMwimRTkysBPAH80UygNmS3icUUY3Wdr4LbUg/rOZq3XQR
yhyesIyHvHcpZ+ei/ei6+fChRovruu5rlgquo1/35YxnKNJbVacuFy7eczsfBsETxgYMw3YrrojA
RFlFqQvurXao1ezObOeDrrjJdRFny4UHU5NrvbnL+AAaR42yOc/mZhN6oqXEsVA9mTt4u/TIdD+v
1wZzZ9HBIscuCsowYB+z/9Qq0UHvzPFCd0OGai9+geyvANRA+mILo9CtWsQmHYMwloc7nfAGTKdR
v3r9sJ3Zc1DNYEWYaM2BZNg8Z7ZTjFpXINsB2ll7qBZ9Cet4gWE89vMejFcZ5urYHpHZiI9Dw335
+8NDEacJSRWVJ2MzPI0h5FiWDnj6SOktghwflipCbxm2VXsTc4CQIoMTZEXzWCeOcv/66Od2vMHk
ycMQYABsuLlOE2xGVXR79RB/XxvdnMK+GdTRCxdXE/t+dJcrWZSn5ji7mN7MxZ66UhEMMHP9bLKT
XVUXeYgh8Xu3nuoLS3PmCSdh0OnAUMcGSSOvyWctjdTDzLaKDT1cnHoME9jT9y1RydHo6CLlRjFC
Foaw/PqKnBuUJgaAR3Y+Yf1m0HnQgT7ZCZtu2Q1tm781hnLdp46RXhXD6tws/YVd/sJlhacZ0Sea
wjIbk5jX02lmppeMc82I3oRbmeWV2V5X54oyVtvcJk6CzS6NJMTcE3FYFwXBgMybH3Ov/QbvcMKM
+KJN45mbRvoyECUQKSA2Jg/ms4UvRGnDh6710JjT9oPi2MNBGeuPXd3a2CfiF/36kssJbs857SNe
OrJgouXNE5THlLeMokQWD0WAXVZjxKkNhJC2N7j/xteVyw2XFbYVrJbTmdVZD/OpaYxwhp0ZoAU8
+e3QVn5eKe9ytagBodTjhTHP3qRggin8QKJFi2OznBZnvIg9BJ7oUPc3T7qvY9JnmCRqWbiMCDZW
UwfkvVUog4u1P9aJXV54PM5ta2I/dHv4qPKon04cMkA3ZYO0h6ynZt+v1hrOAv8E7CjDLlH0vVi9
L69/1rNDAoaS0Bd0WSXj7fkuyrQU0o45c7GuSf+2JNQkamoBr8RuFYKbWdA2nLxL2tpnbzRuMwlG
hXD3ohFatWaKpUnE5s2NCP2zvN7l82DfNKjJHdwGSn4+Vu4OCXfEFaMel+4VrJ4f92Ub2kvp7dTM
tHeT4TSB4vCBXl+Uc0eL4IIvQKBBALs57H2xkhGKxAhRYMh3dmv8lUJ4Dj0rVW7MbPYuXS5yb23P
FrA4GNWUQugOb+53mF0d8Er96SO4Ry2n8GBnmNRHUFMOkVH/SO18vs5jEb+rc5hKkeAOquE635Vo
Wvi4HfjEotPx9VU4d+I5fkif03Ai85Zb59kFY9XTUJJ+m+EKLHKNdABqXbGEvWOUF9b73CZ8agZI
JCYe1JuRYq9L0xQ0YNgosXPrmEVOEXl1Dr0508jrLfUGn7FLqKJzg4IVMvnGoL/MbUiRgYJOY7M3
Q8WEfoy2/GHt23zvaZoOUKN6BAT1+PsLCrIOG1FKiKiCbz7zrI3Q1toMYEPsFMHUmFowdKh75F16
SfTsDKoNbDBuAPiV02oBHnH68VIjiS2tnQwKZ6rx1Y7H9MpSvZshg1jq1QP3mvDSXUJue2idQg/Q
sJlv8eJT9xDTe3Z5ASGG/vGxJozelatWgCum+L1UyYWb91xoR/hK8x0fd9SPNocti7s4z7veCF1l
cei5x9/KQWuvkxZmYDTm+fVgraOvVYmGECy1rte/ibzftkePthCie1z+KA9vIjsMIcohrmKT8BUR
FuRYgF906vh+Hrr6QPlSvVNF9mi78/JvnC4Incj50A6W3iWnHwhlsyG1ooKBE4vyCzz/G2dW4CnW
Wv/vDIX2AwJ+qDNTnT4dyqyMOIkadnoXlejXIoGLMo+UOW+wd3p9OZ+eyRfrCRsGzLEDtQKKzcml
gV4AhIqZwmVlZN1brR4G8O/duvMU7c/ELZu7OfGya9Rb/qJjpxM0WUtgrd58KFYd5OKwUytFPUDM
QvCgNMhcsBTVihZLEIoHIJCK6SbmtcCeHn3GKommQFEa88Iszl0NEG3JbiEckHNvDs/SKsUaI1Ao
+/nzPmkFAF1slK8bp2mDIcayfppb7UKAdS4CkaJoFBWoRUqt9NOlw5F6yMtuYumaIb3Jubl8EQFI
mREVCtteXUKjMD8Nwo4PVdUXN2NVaRdOw5krn8tJAgGlFNkLpFpCOy3KHXYKyk8dECRRv6td50s6
i/SC3de55vjzobaNYMsE261GrDFcjfwIwsYInKhy/dGaIFJhTXJvm7lyu2pWDyQsn65K4UXX+Dde
srs5v+5wSpDlkRneNruimu3NWaSboRaP4Ix7YAi1Nf/My8nd23nVH/4vdWe23TaSbO0nQi/Mwy0A
goNEUaPL1g2WXS5jnmc8/fmgqv5bhNji73N3upfLskQxiczIyMiIHXsbHW2vYjaRcdAFwYERQr6y
Qy8leEhIYm6UqYEjrYtLRTaFQpRIqhsWQ+korUHvCKycsG23mpsTAtjQGM2eQqy2GUjs7lNFqZ2S
dnFnoj3kyuJcMgOAJkvdiUYATqtzS6wiSE56wOguutMmvOFCsof+kSOL3l3vc4dxIfR5a9NbSmsw
Eq8RzfmA2JBfYHFxAesSahPiRm6G/0Xm/f0o65bPJoCEdqBV262X3uhCC3G2Wl/aYyVcXcrFw608
IHkf6a01cemHXzkPw/SNxhwIm6Z8ar/rpIDg9BMTuwEAv2/6BI8lSfleDJR8i7LfaFsC+eWoA1vZ
tGm4NTv6oz+f5IubjdQJTW6Uts2l8fHcK491U43LYQNzkA40CtxeqJRkDOS68mQ9q/+M/Alhtjmf
j6ggwUlWN+E2HqAH+/yTLD7sw+RA2730o5AtWmO0gri2pLoSVTcv9Mato6F1EytQ98ls5fchsIIr
5nV5PAYkU0BZc41B0yaAOXWx7Ku4HCj4VfFRgXcH/jSDTvEw0a6F8svd9MMDkiWAVOEtC7ha/RLV
JK0a6V2COF5V0sHW8vE1EAZt26GYQmEjm1PYVhNzEwVxBb1iaHmIViZfwnoIf1PsipwFqWJiFOaa
esd61cuogImhaNhbc4dMr6/P2yatKrdqjMLTQqNLr9jZJb9BKlCHuZiuLcLOczMTpr4om6JXXFEJ
gkOW5oNLDym0mVF17bR8C2DXEw19D+4Sp4CXWo1lqHMwCFINkpDc7wbplozab4NES6pB0JQHjQs3
UGhbSQuT7UTcCAuu5AB2F7xaEOEfboZgIyeScdDastzn8EXfmiq9jia8e15S5fA/kOW2e0gXd0Oo
IRIYDIozqWmxrZAedvIRNt9QMKpTStekF0a5DCjFuJZfuxCgIvm2NFovdVFuH+dzOqtmHnfqrLhZ
kUWuTIIZBt5Q31bkltwybUkuJ+G0h2mwvXIru7R3iInpOjUpPYCeOh+ZBiXLrNVQBT1qNNuuLJr7
QBcKu5Njn1uCeE3g+dKTwkcOhwH1QLTCV+MppTjDRYi5FnkH/0FfK7BuhLegYNp9ow7JXVfDEFVI
U/23wsJ/7Wy5+KD/GfgtQHh30U163YhktcJJNMbkyNGo23IRgB4FNWYXkaLvPneCy4OsTXdJo/EH
otcPXYChFlMcE0FaAAJOfplabh7iicjSnKfhhQItFBNYkxNVRuANsXWtzHjpbshqcuVd1NkNeivO
F1aoayFLiODdGQUA6CeK6JtPOHwoUmvch7k5OFCotLtsVH1vUFsZ4om++u6rWmU3mYVAgdZ3JPkb
KMctMd8YuhzsAk6yXR8l+ZW5uoBZl9GUREQLRBafdU3vG0sx5j9VMlkIOd7pff5TGSvuLobWbKsF
hV4a5mD7U5yBQxtlz2ypQNBSLd42sl7bw2TEx6EqlTsk7ptNT+z79PlqXjxcCZWZSfw+H3Txiu/M
R2qECobgVHbzSohy+GNTdVNk8s9oViZvqMvZBfBh/pEGie7B+DHYuqGnJ9EP6yuH6yX3S22EVmBE
MDjkV+uahVo9BRbItXFs1BfYtTPaScjr2cR4L58/9CUTfj/UEta9e2YtaaV21Og8UyUu7S1IRCcT
EnVvzohm6R3az12vfptbUYSgnhzmlYPmEkhvubET09AsouL/z8eP+hit07AAjJUEsjvIU7bpBpE2
a1Ur9h0tK4+BKTe3cjnnhDvxtA3EPNyXaNo4Y+5rj4T1PzM5fsJ+1QP4TPjbilG9UYewvqUGNH0X
Uh10PLSiTgYvrC0PSXsbdrP0rZtUE6EgJGZi2ANtTUuK7Wj1gHTkIL/1qYx6sCPA855nyq1GGfqg
dXLldSkirAjmDs7nC3EJM8DyIRLI1Z4S1Tp9wjSoyAwBjeTI6h7CkOZeGvUMMMcBKjsAy277sjMO
cjZVR4SDSs8My+FmjlrdiRR1PhVG3G+oL8GtUxmG25Xd/KUadPkUdGW+VfQYTuEonv6aEx2uWEjt
rkRMl4yWfg+IWIhUUOVbnW9khgZJzsyFEJePPmVhvQVVnWypedRX4qEL13qu9LjdJQmigiU9NxpN
jXqz6ymjTVmSeBJoF9AtXXZXIi1iG+BA3In+3CtqGxefD+cAeToPCFrgfFC4CTJ6DyjTaEbaeUqv
ZV+GwfgugQ77X9zagFwsa4quB6QW5yNJmcHlRmCkuh7avairB9/q5fvEUK5FBpeeaYluKYVSpAFD
cz4SzRcVfbn45KFNy72c5cVm7iV/IxtIk39u3xeH0pWFbYa8KZfE86HmiuQZuDnWTC1A2+kVyqQN
gVAUmtUVS7xgHsSuFFnpedAIfFbxByS45Bx9ahJ1E7T7NlCCrSYVtQP4lV7rhIrqJFytdV14voXN
laQLm39BM5w/n6U2sHiVFpRIg7lQEqspKCxttNXUupZofesuW8Ud3DHxmZjhgqNePWADq4jlT5Q1
eqvOt5MOhjICN7KI7+pHIVJgPaf/20vnKbtLO0F24hB6qtBcCArMMEGShjNXSAvyslYAhBGCEJdT
W4OpSTBvQQmaDzWoZuDQSvFXKbfBzZz6+ZZKTrCNmvL1c8u4FBkAiKFYRhGUosEaLSWVcvQ31IIu
o2IX0dRgl0IT3CI6Exx6vyRQ7uLcNpo09mAen7b6KCa3aprBi1bSISQOsJrW2bAQJcInJlh68eXz
j3hhcYEUklxWAHRB27M6kM0+igexwHi7IhQOIUSkjkq7/y4JhWt9FRfyKGdDrQ5EcmnS0sgLan0C
+awaY32IQ9G/4mIuHPvUgCk7L/QVi9meW2s6ZJHWksYC+KDR9G0k/bapuhIQkGFtIl32Hwht40cr
V8o9GNzsyg69NJ/kYylXkrHnzFvNp9hN1KcnmA/GGnb7rojiw6y2fwpD3Wx/f+XQtYCwQaEExlX2
/EGlVgFJssB4wiIongrFGLZ1F5LLVpR/VEd/i/f6/5qYiLRUy/47Beu+/l6dka8uL/+b00s1obPG
gBYmVfBspJn/zemlmP+iQIEmN6VoEtALv8C/ma2Nf5GNpo3q3z/ELP/hXoXKcmlkhRcTj02tEtT6
b2iJsGNY13cukvwrynGggAkpEQuCX+x83Y2201K/FwkaycfOTl03+i7ItUJx5rzdh36U7vwCLkc3
MCpVR5OSrM1Oo1gQvhjW0MOyPIZa+GCQOk+eScaB2C7MvC63cHbDZhc0BXIXYtO05V3WilbsGfkU
BFt6EkdYtKoo1A9hrmXGQZ9Rn9QpDdZK9dpVmTo9+kUJa58mxFZ6iPNEUL+oUwoRFxI8AVJorZ5J
5jZMQ+mbOGZoShZJJ85eS7ZDB/MJgPvYBZ06bGpLJsEaQOaj2GWXotvYJU18b8KQjGRbVOUQAbap
kG6Csu6mlzDjRRAuz0CPRCsreM2ULtxLyuD/QrpNqTYkg7pi24tTCwK/75OyOmqdoSYPVVuO6gsS
DLBQTlXVtrqtFxEVHpc+rWE4aIEfTnZGY6rqxHKuxYDoJ2oCQ2cEBk36k/QcKSmkmPRN52Q/kqS7
E2ZyNRu/S8DnKuMUmnzmcDpRmn5JE62AUzvJ4+9mOfYn7o49fEhdouTQuiCm5ZiGUPxU/UG4SRuV
fBwUzzotd4RlmuuTaYrcCrxcBtrcoCO/1iIp9BqKVBqTEcVlacO7qFJ9CtVZ2Aw86ItaSZRK5b6w
jn2ayc0+iZOk3ZSm0AW/0szo5OcWmHXjKe3SADh1qY++tpmhQwolagSfJt0D0KUTqx2hilSXBiC1
nuwxSDAn+LCzyob+lKHVPEB4OG1qsXLGoCnjvdbmwUsdjMLslNwKsw04LNr2S783Depijf8YGq0I
0QFnU78xrdT8SXlHlDdKXOax2xRKGyJsLOePYYymnWNUiv/XCJ7wSzYBAtlUUPLMu9iCjwDaoBEU
CiUZAgZVy+SQn5rfAlEUdrTRi9nWz02drgjBQIdUD3RMTO56S7enfkxiL09MBkCVZPAifSRwyI0x
kPZoO0NrQ7cCwNVOmlNMrCI68aBGMh+nQTeOyliWlWuhGYI8RYByqk0iFaRVPjRNaENenp6QGYlR
hPar6ltXw3jqSjkJP1tTE7SlYi2r2u1In9TsBGogdnYz+LJxpGwiTW7hm3W2L7O+/A4qCC0KRQra
X2ZEndzlajfCBDc3/h96Oxm+bY5K+TKHWodCn1ZKggP6cLiLyWn7diml0JI3k+ofVSkwtYeo9qEJ
F8JWk+0SiQcopiBnoaQnT7FqJ2FvfkeDrgvhdB4HAw76Ilq2u948iUJax5vBh1nWTVuMzOvldoa6
VMF7HIduaHqgUH6EplspaBVMboX6YsWG3GwU06/BjddWVVPGVmgUqtHLSNxumMY/fVkMAzestQG9
r1Ft7/Ooa38kUmb9LNWKzJco9sMRKtW2ZXYTxCpLIZAgJuhn+Y+Eq7BsB4k8hU5jlNM3nfQUqrZw
rmLUoa7fp2LYg4fTfQNFVTjY8YVa2aA3ksZD58Sl0kn7nCcrHb0G3AKNblhFXgrPPfr2iKRU6IeU
mWWPYTvfRd0AV2y06Iqhg7TQ/ytWMOauJoewzUwwd2W7rAhG1abZ0fxTTdElcSqJK6sTIXweO1YV
DAGsJk3GxAdW3tk93uMuVQuUUVJFrn0vEqLMC0Jd/kE+l8tFNajKV6OAbNI2506+gZq9VmxI85pH
1TcEwe5xOujExCi4uUqGK6R/AkIjdA1N6TGVI90lBG4f4c+GRAHECkSm8ZgA4Scg95EQViWYr/zY
sOxJTFHoXUIcWP/Q0gndVM38r5ocFL6dM2uKLSeKFDqqUjQBvAQqNqcMiQBpwwzUMJr7jRyHp5yT
KpIzW5d8WEwR2H0pp0jZG2DkQGLGd0pk9LcsV7CZWvEh0YLhFBqxGyQlIkUkpB5HXb2BHr+6T8z8
MVWb6DRlhpubwk1Rh09+ixHUkXzTTuW9P1QwgjSC6uhmf8+lDK6U6qAnWh3YQ1CKGUi9ttgBm4IQ
DqSHO5RV9eBrxUGtxX0YQAZrcXMLaK/5whmX8AH8RyM345dkGr6UcBJvRD6ELoZOUnfdz0Act2hr
fgExsvej0LCbMGEgXz+hu7BFqP3HgHYzJPu6U/cTK+LL5a7XZ7aslBzniiR10gjbaI5/FHry0qDl
5cC+dagAQf9VSqM34UyOrWEKh1Fp2tntQHp8VYNotPWwn5yWjsa9PoTPFe8gJUvAO09mGDh+LCqp
PcEUA9Fn11W7sFbukkGW7BplxkxUbzj28HK0pvZwFJ/kqTc9hcZJ35amJNiosK3AJDWaD1auy7uZ
zArnSkhhWRO/GwYpqskoqAE2ReUFUXoDF+QBPdbMoXPaVpvplEbZQ9omt0I/odQw1Frys6u1YyJk
8c0cIL5Hbxls0tWY0BaQ3A/CeBd3Ufec9bSdotEq7NQpfhnqKD+y7L1tGoV+6yeNTFFwHLZmHgS2
UJmIQIrqAyD/aNtrCF5uYanbyrlg7AQoIKssTV3f4OSN0jByk7i7kVX/uZYza1epydG3fPWpQdTH
tMNMepA62XQGsPljDedlZg75qybDlGpmlXnvCxwnsy7SctRyVEOqfdeaFs1AiRUpjavlefvUD2X+
SzMQ6ITJUuJSGU7e1HFxbYWxOIl181OOA2VfCTnlnhy/MwlJlrL1GsshV/FXU0inRkbLc5OrarYT
J+J6vYRtJRlhDc+aPLfReIru42DsoR+Q0/6uqELDLcMs4XRty8A2o+E+KS2g1GH4XI/hH2LZCg8S
oapj6Wh2RFH5h9/1vZ0OwZ9p2r6KSkVIA22E+iQEYvGsIw/s+VWi/DQk/yUWs/klJW1qUyklfgEv
nU5Djwxb1MPZPWyV3qroQEyTXVAqrymhBM1KNOwIcKMbol0RyG4iKxCeQHtz6vVAwLXJRLgr9m9L
WYQ+vAUmHxrErFFxm1SDdpfOeebIynhspJrdHGpWvDUSRdm3qrUXErTeaHB/KPJ83k9CWbhpY0DW
LaeeKRnpfacH8k9NSR/9Yf46yeGvqBPQ1hOGCbRcEr8GbSX53Z4Ch4Q4lQbAjofPS3lbFWqT75F8
olsRfZJGliglhDkSTSIN1PfUE/vkKEtdj9qJ2Saj9qsKinnM8IKRCiQX9BJr1KlN81i3dHSRzqyH
XnHUEIqYXwiMy6lhQ0k2tBuDUGEu3bEQody+q2ozRLkjHYDnc7wmQlP82Zt1W0abop0k4IXEBEqe
3EFL2Cm+nVQIXh0KGMeQsEnR6qDmYZr0Fj/EodJWT0o0CuM3LcsCY9gMGXGUctCnmYv+NszIR6vP
dSZIcnlvgk8ak1tU36FOvwc/n5rNfY/ITRJ/96saDSzQWL3/C60pA2HxAhqoaNOU+vCqojJmV2ED
A6U86hKqZ72qj9tOKfXH2EKqKxPrJPX00hw4yPWeXOddjfSK8hLnZvmVRoKSLk45lMQ/yihUhX+0
on7rvvr/p0f+f+1Wu+Rm//ul1q6/z1H6/lq7vP7vW60gm/8yl4IETNUL5eZbsfRvqmq4Cf9lgb8E
ZYq8ok7zBrfXfy622iKf+daFSLPr2733/11sBUX5lwHJC1VfMLELCNn4nZvteeYERBEXbSAXlPuA
ly3ZsvN7rUJ3dywHXCsqrUXRB6x3W287FAWLQzDTo+W9m5n7vy/M78mjPw63gIdAwYBmA3izJh4q
BYNQCfSuLSXNpP0c04TYHpr6SFCfAtWq5z8/H+88+7U8HjAAFciFsaS/wbmcP54Y5QmX0op9I4j5
Iwhl/bmK9PhKUgjs91l6QKNbnVsAfUCKxDKD21xlUPmWBMuv9HCzP3mnnet5tu3dHD3Pdb2jw7+P
Lv91Xcfe8ZV7vPH29p7XHI/88+C6/GznHvjZ5sCXvNrb70/ujp8e+eU9L3WcPe/mbW3ekrdfXuIV
/P7+2Tvt97ybzdvZm+XH3t5zXnkJH8F2lu/wNf/Y2Lazc3aMy2t5x/vtibe/cV3e6pXv7Df2ZsM7
fnWP9n7/bO83Dr+z2WycjeM4y8s2/D7vt7yZc8sXR56ET/S4DL/dOYcvm8Py0s1hb2+cO8fla556
ty14eIdP5212t47j7Y/e8kH5bFt+89H5zrvueOnh7mm3e1qmiYlafts9HjN7GfbJ4dufG8YKj/ph
xdZQziyu6YONpYejd3rde8881Mb57uwOztOVkVbp6I8jrbZY29Tp0pb44LkPX3+cAvtkb77dOaJ9
ZZwV8OXjOKsUVVM1HOnLOCzR1/3jI+vsMN8sye7m6N44zhUar1V9++OAq6yrDzNyPDPg0X19xlpY
p8/XiPze59tqjdJq5NLw+4gRHm68m8WgvePb//n79OqxN07Y6vH16L0eT5XNxjm+vrKW9u0Ww9o/
bvfb7Xaz3d7ad1jYwbnZYc7fbm/fzPHWdu52rDc7j23hOg83js3+3BwenJsbrO+w+z3Ewsf5Wpzj
u9q4KvY9CijSg/vVfWbfMGPXrPqtqPufNOXHIZYJfTcEFIUTOjD4Ie/1FGzYlmz307LhmbZH/re3
t3y17OrA5gkPv3alM9i/3N1u92uwH56umYh2Xjv7+IFWDjhrTSXOFqM87Z9PnvNrt49sb+stk370
8HHu03FxkywMC7Gx8YHO8k/35D27z/vHo/u1wLdt7a83PzzegEc5be3t833P9Ll4kcf9FrvbHLDz
0t7cfY/twxNL7bqy7T5gEK+W/bK5w5N4rr1zNw/4ocNxcTCfm+obNOaziSd7/X7i6UAbFQlLxWEf
7a/43N7mc3/bevbj356Zx8OJ3jjujceH2OB3P/8EAEmvbJbVGTQb0zANy1R/xb0fmYXj4teOT+7J
dW72e7z17pXdgrPG43NKbDebCvfqecw5R89uOQXcryyO9+ruTyccNnZzegxs+w+syGNNOCU2B3bh
V7z2wX7zZfvt/rR//Gsf2H89Lm/64/n0GtnPs/0jsPc4O/zQ6ZF//vUX1ojP3zl3T/hY/n7YPW2e
dr8cXP7uyX7mFBltO7C3bNU/bu/u/rg77DYv+8Pu59MDJ4XzwHHgbDZPrv39loNo93DjPrFF7c3h
cIvPPuyYepdZfZtmnvwX083hyoicLbsj5/Lxxtlt7tjqby/88sS3F6fw5N48fP2KITo/r6zI594L
tPW5TZgBYlMGRwyn5A1/sN3t0eXIY+vbjnv4+5BzrtgB0L9P7YBs5fmwSQ+TaMGwjMl0HE/sf7ba
Mupyelc2u8j+sZz1uEv2xd7mhXgH73E5lVloFp6vHvmFvX1HQODx1fK7+/32jr93T0yae3Ae3gIb
ptVbTk121B07d/8WLuwOBzbkYureYoMnb3Gnob3DhJh+vLXn4o9vlmV0d1+PRDru7uTyO58vgHo2
EXTQEM+aMMvr+sID9YFEpJ9ni7Ru3ixA9d6dWnpD4VC41tlyvsr/jALXAy1CtOl9wLZS9Cl9+Jkb
BLZji/KDoNkQhaavwThXsAtbwhVQ4senomYsgtamYG8uPAvny5tKM2C40SSPW1sqKmUDjSg0wdu/
O3fa0u8BoxX1cxTGV/4M3qEoBhMP2Yoayn+IUZXtKdlco5P8OHeMAp8ruicW4fk6bK4rcsOtYdWo
cqmh4YQWalN2UmtaZxfWVDS2VJFn+/zJzq8gy3otVWqNhgFKiYTrqzCJEnRFWn+q7aLK5YMoVIgu
NEmMHJupX9mLF4bi5sc9BzK+5YqwmkQZlZoi6xKGSukp6C1a0cuoQ/AsztIrFfALMwmzKTwnBtNI
i9DK+WulTm42z0A4R02876JY3+lc327p8bJOQ10YV4KZC1b4fjxj5dtI6M6F3jNenUtzucskvxTQ
+9WjK+NcmkIQMICKoI3h9ryaQnTq5gm4OjWAtArp+opneEfbqJtflaCvrgx2aRI19LfJr8OOQcn3
fGtRHNHNBsStHUwytZG+lu8oYICWU83Jpc/sGsH7xYcD0azDtLMwx622cq92vtlGckUjW6fapNzk
TdTKhh1Ec3BlP18aCggq1AiA8AnLVoeCJFC0QqK4sqdaTN1WTnUE50gsWllQX9lg5yHf2wYDSfef
oVYbrEfsuG4QyINktziFKJpvF6L6L5B/qrf07VdfarP7+vmevmSN74f8MJGRMA4JuUNoLTNHXbCW
UdMGV7bzxVEkFbgBF314qFe22FhlWM8Cva4lCo33UMehUG/myhUw4sVRFl0WcAuQmqzbhHzNR+fP
ogpcUBShkF3oXkR+/krK4pKpQyUAPyjNA1Ajr/YvbGaIdlR6ZQs12AuHEnBySPXM/5WVTfhs4a/a
K5vrogUuCiJELKA51q1WsRCmdQQowG7Jl23TvvsGcuOHDOn/5veNgS5qUV5OLlNe61HAoxAGg4bL
CH3BoJ25MV01ldorG2p1+13MnKSOtXSmwfHEQbLyuKFAMRid7dquFKqBTQ6IAEh1vEFHJtjmQwGG
Qte2vp8kW0VrB8GueoqNiDdcg+99NBidrQODD3o+b+HIymvByNmDrahtKW9T/SFv1LDZ0zGVNVdW
cMV18vcjL3QQsJ+aaIKvQ48RSGIojUVth1GYHMRU7j1axpTnoq8htxbGQ92UxaZOEAFGyjRzxmmp
dBsOmHBr301CdSUU+uhpQLPSFLvI5yxtTKttP0zER0I/VjY4ikGhBmhldGi0oCXcQQzk0o7qXn9s
ujYbr6z+xzlfcLTgjkAZKh/Do4lKSdZJnBSjUphOXSBqPkM143xuyRef790oKxOb+tKaA5i9bK51
vdsFtOMPlS9sM5VSt/WtiK/2Q158LhaYiQNr9QHmZBpDrhBRVrYymTU0nyOwHbXNr8zeR+fD7C2s
UAusm6z46pzNl2bixmjBrwSW/liYU7VRQBptxS6Nf6AmNHu/P4+YrE7UjD7ZB4/gJwUJfI0TSY8H
tXQpPQo3sg8PnGlmzVHuJ6tddFSaa90Il9bv/bir59S7YKyocFU2nDz1TTwUBeQw3XyMO6G+6UxN
dUSkTq+4v0uTu0SbIrxYqEGuOefHksppWoPPTSDk+doK9ChvZKuPtwOar5T/c6H94/Pp/ejZEZuD
/lbhCsSxuI4FOyUYcq0JKnAQTe7qVVWDgoh7W8jH3w87F15rENEAZ6G2XpPCJypF8UFXS7jJu3Qj
JnPnjZAC/XYwvQCuCUgIBKEqWNOu5FNTFKo8lbZglFRbEzWzk9h4EKtEs4E0XbHOC3vubLTFit7l
7IZA1ptRx1uJUepLDtCMRHdQDpinK5axxCf/yVEt7ptedo02Oqxj4WBcxS/sYyry4VxCjiY2B3je
s21Bv9mhyNA1Lg29fx4HgapzRhrpHzDrf22lu7AV4G+lWkV8zYV83TluwEA2Jy2n/4ymyVNaafJJ
EuXOKWWt2he1jshzCaXulSe+YJmQNnFRJsJeGk9XBwR3Er1VpIFQlPIz/J0W6BYJzfpI7K/1I1x6
wLe7skQgTy18+SjvVtEsG/SDgpKAKiz6G72run2mtNohorNx1/oGCsZp1XRXPOmFJSXFQd6BQARa
jLcqx7tR67CS57ZlVKWj2c5Oo8h0h6hoDiBTu7tRLWJAoFYDMAiIyOe7/oPZLofuwpIDMxGs/W+Z
33dDa/6Qg+PBowSxWdqymCseuZj+t7pksFlGIfsAKhgiQyLVdZzqjyADZ2yWxiQgZ00Xzy5X3HSn
lEZ+BcR+6YnwLoSf0KbRPbAaK1EjNdLKFqU/Kx8hE+uE+bVfEARXjvUPVrk8k6qAPwNMjLzc6lgH
eESJXuygbpCSyW3KSb0RaULeV3DLXPEtl4aitx9CDbgjRCrK51bZDn5eFBl6hloVNDZpD8Et5+kb
/PPTleDw0uQt5CAwhsEXRFPD+UhVZobRKINGrWmfoj+XWDccwmuEpxdGWY4ZjkYmbxHKPB8FvoYQ
MDRctak2gyPUQXpWRXaNZ+7SKJg2NrDQrNM3eT4Ku0gyg9Qv7CGB/JhSvfCj7yygU5/voAuLg5Ic
z8JpQ/143W5ryKgGCEDubLXqfK9N2sZJlD52SIdcqcNcfKB3Iy0/f7dX82Kq/HmKS9vS+y+mkSvg
QPzyiq19CDwW9Wxuk/g+fC7l/fNB6PusskKiD1zSC/G2isfqKVOGYm8FmrqQ5I3j9vP5e2tcOzvQ
lhElGlvpa5MYdWXdc5XG6VAxohpYTGAlheiYoGS6tLel6Bb74S4HtLWZIs3aAkqUfwmTcGi0vPRC
QJOPn3+cS5PMQsKTL5GbBU5x/vzhItdgjlhNYoSvRicImyrU+yuhyaVBDIgUVESpFpLb1YmmV8NM
x5RW2HA7ypEzDbHeuo1oQV3x+dNcWs1FoAkHD7AVNMr50/hqkovKhHHmcT7S8KUsAkmCJ2n9Lm+F
6cpolx7LBCVBbwXdGmzx89G6sdFHUIilbbSaf5P0U7Uv8aDu5890cRSSHQuVHjHkOqltpEatQKZf
2nGT1bdFF2abUVOi318ipo0LFN6QhVrPHFo5AvDEcIlRjfAuHSzVkSLtGofHhWdhFPKUnFhcpNb9
j+bcC62w2H4SKdkRDV3ZLUHabz6fsY9ZDiBGItgg2t8XCj5p+RjvPEemz4UmZkZhx50f3QqTqXhS
lR6KQbNsqM7vzEF7LAXRx9YN/4Zc90G3yvLK2fIhtuJDSDQxUyIg00L7zfmHmCuxs9oA7PKs97K0
acewye9VULH9rdYNkG+Mg5VG+7q35Gsp2gvbgJsAPcUyxPyEWKttIBShJnYZKnxTFisIpIn6BH45
ulXUQIWkz+e/n8/4pXVd0FEsKX3BULOdP2snG2M2Q71gq2EY2UOj1J6RwfLx+Sgfjx6JJV3adKET
1emRPB+FfHMw1gbLqocRMHKAvvspn4296lvhFRP6OIMMBZEd+saMCCnvaigauMRaYwaLBJpMFwYG
kL8iuJEXq1G0n+izDP6Vp1vm6PxcAEqCcuXC3AeL41oVPkwqbQwqBcb+PBNcFaqZL1U3zD8qqFxd
OJbkH6RAxpsyVICl13Lz+vnkfjTXRV8BGT+y7fSgrkmhs7wSg37oCluk4dRN4SJPa+NVy0lOVVae
2Z16LaL8aDTLiFxYqaSRYV0rvjdDFEeyVBV2LshcWKuu27FV/gF4/tc73GIUq2ml+RkRXHizl7Nn
ZTRy3IKAK9rCrmMBEKqZR9HXip5g2LNKX72vEqjo7cQMyRcZadpcOyMu2Cya7ISyxH9kjtbYwXou
jSSntG0LqV95WpBMLdxFUvhc0At3TW/yguOjTMI1GVFlcijcB87NVoHbTB3aRbVJb+7xi8mz5IPw
7tUagnu1CbWnRMm4Jo/+gNyR7Pu+QUNKU72EtZqXVyLFCzNPLRZ8prnI0wEYPf8wctq09VwNOPuK
PgNy5+2PQSeWz8XRAhvuJ8fG/CJVQfjbR9nCV0XBiCoB21df7O6d9xczK9WqEkvWFnojpw18Zd5a
vRQ1V7zepbXl0gX+FBiyRif6+UBZnsd0TOQF6hSd/9JPsWJsJsnyb9pI7YwrceOlwRCDpDxAgoc/
q9lsEYsIhTZBT56s+qGUiu5uyA3B7fVieP7cFVxwfot2DISr5FMp9CnnzyXBjTPRdAGLRGz4P+NW
ml7M1ui3SZ6mO4qZ4R+fj3fh0Ra65iU6pMINTOB8vFSldambCvx6YZiuEFK8rOuAajq/8/tLRrc1
dcvl0cgUr2wj0rMyaFoIMqxJrQNbHbvOX3Q1lb0k5+QBP3+wCz7VJKaCLgPPuiQbzx8sHnM9DToh
t6Usix2km5qYVhSKfo5vNvLPdqp7cVtx1ly5OV0al1QjQyLpAZBkZStdO0gpoheMO+Rkb0Zoj+/k
iSJjndNUNRRqcWv2oXClBnhhGQEnEAJAbUHKTlxth97o1awVAlxdS4bAz9nlZVIVjmE0+hXXcsFC
0fYCNABPDOKX69b5WaGlth+ywvabGTXfbpYhgEB+uKv92B3yQLiSZLn0aFypl9IJuWIui+cLWQ1G
UI2mlVPeVJEaFhCIyAKteJzNKL1ioYsFrs4rqACgtmUOebB1skDVK6gmJj+3Rbql7tSa1FGsaqH3
uWVeHIVzF65yKoEfeNjEDDolHbIfSIHSalP5onkTCuHw23kwiYIj2QjEiUTaAuXzaWtCym76VDJK
qqE5Bgo9nXYqGtjoltPoUV1xkZesguzUco8hqKDp/Xw4UZz1uovwW0JLh1U7P2RFBT8V8ZRtVGi4
fD6Fl0ZbehqBT5Ei5l53PlqZN7GulGzumlbYQx7VitckgbH/H87Oa7dunVujT0RAvdxKWsUtLnEc
OzdCqnqnJIpPf8YKzsXOshEj/wYCbCCFViNn+eY3DKX6K73q+Z2re+ORsSNThYZLwZrnbhWVb/Wr
YiAgWpe+pyebG9aCz5OZvhdFvPGys8SpKEZ91jHO9cuqd8xc4hcRqWXxm6RBN4BhTBcUUVGk48d/
vovcRNqSCBTwAzxfLFWmaiWmMZEX5m6b8OMM31t8r9KIMTrToerv5P++O3JiUyklJiHkPj+2dRc0
KldWG5VLkcaVyBLHSguqtK7YOemoIqXM9Z2T4K17SlCNYQ10+tfGP6AXRN9gzX7ybwFrmla7urHx
Snes94rr7610Ohv+E/3g0DoHKILaqJ9lsVywVct6124VBgAF437zOxf2xlFzgrBT7CY24Uw5fSX/
Wa6RY1Dnk9lGUmkJK8QVd1CJw2Rwp2EHnnC79Ici/fz3l+bNRQEM/JYfkS2dLTpCbzeLgNnKaeUm
FshAPjWb9wmExbg3vMHer1PuvLPmG+kZGz9RNdpUJAvO6Wf6z4VOAd6jpT0yz9kOZpTl7WXYq/rz
lubl966xmy8uk2yJK4zxwlpV885m8zqWPnWE2EKJqJm5Ov/4DQa9lV3jxzf7yrwHGLNhej5mX0U6
zDc6EOluSofpRvTTOyff613n9LrypRBHU1A4P45aJikLSX0ygphg39LOyHalXVr3f3+gr/dSsk78
qlG8cvYRnv15cxe/nYvCyinYpHP+JdP5kieym7p276Sq+yJnN/v69xVf39BTnktJDcYPJq/n+04u
G5EbIxFEI4tmjYaide/CWVcZhhtOsXft1o1wsjAYiu7T8j0H57dW/x3Fm64DKMA9/f5/XqZFdEZh
OoShRt/ndeILPswIlGa+xuFawwsp2lSvSa+MvjpSLDZ//v3qX28SJ/QTM3q0JGwAUGcfkEc3gjCZ
TcJSlX3Br69V76wHKw+C/T+vRImUyhBtnN8F9j+vlNzBCnXNKdmmod8mrQ6Y+Qwr+vl7hj23/J3t
6PVXClGKNOLkH4hRlXd2Y6dSVKWSE8eJVQ8/OECSai2rhIF3KnCy7Q4ZzoEv/er3h3Kznae/X+zr
j4XVKaWf7GJhGJ07ycnZ86p5YnVUY+WV2XsG/grte854b6+CTx2BL6fzOfGRLyRAob0SIa4ixGvV
+bBgPHLxP1xKgH82Ym0SiHProAmdn0CRxo1cdX+HID3daEAby3s6sDe+fFAZsHosmCwE12dRFL1T
t1nbuY0yrEjxV2bMMTSb7AKtn7oMAin+OSRFUWCcmh2YnJIdna03ZdbWDadHJECB7uolqD+41L12
De4bd3+/hW+9i6gusRQ8FSzRpP/56jdlYZBvbZz5/jpdGOXgxBQTmsTa1vqin0bjcqDXfu9iIvLC
DNy/WS2fmtCnSJFbStUJMfy5LtitqwXZB8F3qjJhRQMVxTsnqH3qmMofHy1LuAuuMsXwiDnYNr5z
8a+PaCIsxldPLWMoMedqqU7onnZyTV9Nd8YLDwM/GOjWaxnPeVZPyByr6iETyv0fNhwWRlvAQ2bb
Oa/9y6IAQrOQBGzmMMWCn/BiCXT+bPpz9U7sevYhngy/UPOYOMfCiuM5n37/P7t4uuRQHJytSDC8
chMzqKeD2S3lOzvoeVHv/5c5eb5jFsemffYetRxQRmHbBXj6/ijDGm+EDL8mLAEExJHJ+EA/sb2s
bHGXqlTtB7qd9+ks//F1fvVjnCVzTm9goO/gKVWMGBEp1x8PBIbrofMbG9t7ves8W0Z8zRTeEDLu
/v4xnZ1Yv1dH3IdxuEkllQrOn/d6xGerKP25SAJMpC7dwdt2RjYv+67AoP3vS731WP+71Om7/s9j
9QA3b26zYMkXAhWSdh0klpq6dx7r2cb3+4LCU2EYszfqo+ecDrFg158XJY5JxeivlwYK2DSetr4a
L+ytDI2Pfi/Tf4zmTouioqfLx3z5aRb/7C7amzOMbhdmeFDk2Y1U0N9a3uB3gtU3Lg1nWA4PpDP8
dx4qzwyKpIICUxKqLWiuZrO2q6O0Gx97mFxOzP/4PTv+35/a2Ybz+9JoXZ5UWqxNMvLnU+tSH9Og
zSmSRhkltkNlP2N55+tpNUdcUXzg6TLIl/WQzQPd9r8v/uqVoZ/Pu48uAqE9e+1ZBXNcpO+ItHVi
d5DZ0RjTLcYyLH1nldPT+U9pyPGoohsWYRQP0KYXfLbKXBcMr3SWGWfFli3xZtfdbTmocCc8JXbT
xmndtH27xzYte2c7f/X5sTSs6pMWDnInKv8/726I2UlalY0dmwboqjs4qcvwVEhpCSdC3zLJd7pR
b63Hd8GZTyyHVP3sG8y1U1sp7r/xVsGir1cdJFg+1LE76/Gdz/2NpajdA5OyEDfxHZ5dWs8011gh
p4lTso5dOrRgCjmX2dIwsf/7a3IWEZweICoIWuz88l0Opz/vYll5g6nmlauajO4qT9v+IFKNhY3w
swdMkaBZr8DMykbZ16vtru88xFff5Wl5WiMEdSh3eFP/XN4SYUgMnMOpouJyEFpaEdZjFKYNYRMf
dMb93y/39VdhE2FxW3l5iBfPOc+YYFVpmbKtQTxyjlXdLjs8IeU7N/X1Vf2xyjl6qSIMEpgQpTEd
fT/OAhwQa4XqzszD+2Wx3Xf2mbeWozp7EmYzRMH1/XkT3ZbaaRF4mCr5vQE3tXfGrcjj3K3teo6C
1sGAEH+yunD2/343EQ5RBiD0p/B9/klQakS/b4nYDjrvJa9oY3bTP8qBeEi/MUkU1VEqUwI8Xf1/
zj4oGXXuYTceb1zOS2h0bUIXo3+nAvf6xWD44YTHQ2eOeXNwdg9LLAUyUBBlYll0fdyg6HYC+drF
v94wVjnViGiJUpg6L03hB7nmGFeWSe9YRGaMu+4LY3rvfXi9fXhsiaS4jGfScT0nBlOqTzd7CMoE
/7IuynP8/4rVLI8qpVn/9wt6dcSdFE3EVCeYGYNC50cc5B+eWoFT4sCY2Hddzc2j62bDfihdlUxB
Jy4ziqjvvO9vXR9KCCgmlGdZ//T7/3kjAMO7XjZwF8sih66UImOfrNaPlDDfc/9/aym+KM4X8hXq
ImevhVvnS8HYFx0cbcvbPu+AYCyB+eIgMPznj+k0uYcGiYr6qax39p4beii2fsZLsl91B6Cv/oXb
3XvSg9fPi/eBdgSa/9Oxeb7fTraJaxBTrbyA/vZp7rROtHDya2Zepxsj7+ubVovxvd7Y64/rz1XP
9onU2zrGtdIisc1Fg9Iu5KGb3kWYv45FaGpSQePYZPyc/uafr4WrtqIaBEmJCLCZa6pZR5uvWvgS
vXVl5qDEYaqk9tHJZfr175/BWxfIIUZmaxEDIbL+c2mlp14IpciHPE8l3mxV15U03qskvbkKRW26
+1R7GVb7cxW3nJHapm6Bt++y7O2+g7EwmO/VdV+/8uQ0bIR2eFJruedlls43mtaUeZkYs07nA7i8
ydrrcqya49BY8j125um1/jOCZDmGUTDPIosim/zzopYM7uOgnTJJ9eAcsmrQ961b1Ek5nmpVIQ63
x78/qzc+Aap+QE1OdXPC47NnlUvHEYu/lkngE21IiTUe1c4uOJKoyP2Cpvx68aep2f192TduK/sx
opuT/TVn5tnDkzgTGuaw4A3K4bN321JjujlT0u1I5t8bmH/jphL846p+2v6NV6WysDU2H4IADsRS
Zh2jZ4R+J0vDACaJF075sXI6TPH++QopqlDG4oDDIuwcGOb42OVN89wk+D8CAhswq/RWaR+13S3f
/77UG18CjasT7IP1Ti3wP18aOft0AXJspNHQ+/FiLm5c6/DH/7IIlWjqHIyBnafDhtln6PlkkyCA
Xnd5axhJu4b6nRP01XtB+YRjjL4fNZuT0PXPS1EkbzQXyw6OsBjua8ruiTGN6yHfTO/z3y/o1QbJ
++6eGmJEiYzynKvb2rEds7ZuQLN1rv2YosxKLwq9MeCKTfNohAkn9xrgiYuxbPWlXOfQfucVoYX6
6tGRPyGVJEA+KUGYbv/zeknnKgY+q2G3uUbFDLjQdm3Vd0utwRTHXgMXHAxJAcUPF18s08s6gvAC
sCY2ad2lwy4soLWbH3Vjb/nXokKL4VysddCLJyzMqVB8TreqbMujL5ZJ/GibUqRBLAojFWVUVEtb
lTtjzYzUjvMN7JaRyIV2b3mQYTnaj4vqQ9HFXp6vpz+f68F+Gfy8kb9MafTrZ21pz/4wNv7Y/Bgq
R86xNW+FuStFVwxlVJqybC7nviwuDb/0sFuH/rM9q7yVNMghIY+lv7ecop1jyOfLGkZ02ILxxqhP
TgmlndfBE+Udy7mCKD0ZPwB3O+GnioTQLiNwe53ZxtwZLISXGrROyw/fqfSyH8tGxnRu2/WjuQmP
UclOlmmaNDTJq7jcZDh+Uo49lrdj5wr7WIdhSoGQa+ncl6HeZlsn9rAq3z2Og860vZNLSS0mro0a
9s5xzCexHmSD1Cry6mCx/ITJlKLwgbcMYRNtW58aCbhge3vooDi1P+oe793iIHEJ/DxMpLNLUo9d
Lz6gl+3SD7IINWLn2ZwKEpVl4kf1UJY8m3NmMNBq40GvP/Zej6YVfGWw7dRkDDKefbcu76eTB02T
CFvM4Wc33fzpSz+PdY55vwFu+uME0a4ogBSW9ZiTyqahecxtS6oHr1CyIovI9DzQrywN4ZRRbQH3
++wpv84+FW6wDGKPe8C61Bc1DF1gA/ncYzrLyEzg3K+r30GdlHW2bmV86soSYxebp7rPo8+0PnkX
uBn5pDfs++G/LBif3geTndXfHU5sK4PjJQLoiXodSyug449n68fOyw33J97yTlZRlJ6G3IjzbPHL
PC6CZTQnfO2HbpRJFnZrxvJ8yOFjmW4NmnV4m4E+bBk2vi8BOPKyitBL5BtnSz376xf2ysUyIjk7
lb7DVB4Z5EFM4XYywYaX7mZxlUl7HqMi0Fb6cxpbC1fdMvUmxhYEjADjOXA2PTGv7ig9LnFWimF7
6fNQm5er1Tv6k9OOc/bRDlPZPjLZqurEDVOxxoxFaD8KDJm2CQbsm3HTYOfEsD/FeP1UC9QjABxm
j8XHdfCvN4zmnSdZBrPeB2nHDhQju5tyAzPXzszEcdhqOq9ROzjb9tI6DR/qvjE2LBoivzI0EpG2
FO1oXNkYJfdhrFP8ONdDmwvwULEBa0cEkbYqegFXs2CKM4zNpZn1DzcXdLGSNJ9QAUFD34zO2SMR
agOm5UyhNzMqDd2uLygsRZlFTJSn7bVlZQKVKh4/yJKh4gVZ9dUdRtUXMWQybTx4eY9xAlM7WxqW
kZZIZOaIDdadvzflVuZ5JKwsHOf4pIeYpkvfrAdHfqhw8q3HixFebT8fRsVY8BQvJAW+l/S2l7rX
rV16zYxvUZEDXpPs1jjq12Yo+8jGv8aNLUeIvsLifQ1660LbDdvXp7R2t3l+aCsbvOVuakN/NT+N
aUfuQ3QXuHZ56kkK/0ZJrdRVgGhosqAmaWeN1nCbzd00bVgCJaFYy/GuKYdtOA54eRQlikJ5ctUO
XWsNfwQNoPllL8vN+4UZ8OpfgeidjC+AIKfuETiDMaD6Q6yE8JAh0u6HZbMnR9ZCtAD8u1iWK8PD
tfBxI0GenwzZjfWhrjPPupoCvKhiti/jmy8bzI2KeesvxlTXh9VNTQwi1iEzIw9/+hs89fPbkMmD
vVWH1S19tZ5+T+OHk/sYFG5T7Sg3jQqCALldfuv1y8rgbm8Pjni2bGrf37mmwn6WXjlRFmAYKTzw
Y9FyMPNqxsNctbV9QG5t1FfTBvgu8VbC9LgqQ2t4tvHkFkYkmmbor4VbhfUDfsv1cG1yAqd3g1Oo
7Zr9rn/WYP7yp6wNh/S7r4uguS8rEfj3cjB0+IwWaOj2UycKP8nNftkOxKqbjBbVIhrdDaJJf3bh
ZI53yFbx3Fd4rIffeGU73rnURO5yP3pW2/7AMrz0GCocuQ+7TkMA/Vk4C9XpSHQj9t4R74ih7l27
oT0lwCt7H9tND/oyF6XDWL8D47h6SrNAGu3RWYEp+HsDf3plHhWJQqpivQbl+GsJttX4uVTO0K5R
Lk1nFvEkhWN9s0alZpvp+VZ5OmFCY5nAfskuy+A0h3nhMqvR5SdV6pjbg5pib2uH9qc/NwYu4l0w
TEzK5pklw6+DUxr9k184TcGh1PGi5xHKMO1ZcdVttosyxZwb2bKRBmo8BAH4EEZSzXC4KYS72hFC
GeyCgk6xnyM9mOaXBl3oGDFDVcxsjWZlxhU6EDSWoMJpJKmuQFZkYJkdPAHXcJonQCfNj6zty4Bq
Zb1UVIN788kUVMxim3cR5vqQjc33adbBAwIvTuywAe1277WrOmZ8X+l1ldt5i3N+PjwHENLXaLKX
6mVC1PNQb135wwMJ1Rz7Ttn3/bp69wydZvL3sfCSBeaomHOcvMt2HfL5I5FCQEka2/HmMGiMLQ6Y
maRyZ/ipo2K7C0f3qCcDWQty3+apM30e1qbFxThuhplQG82NKMd1fY4R4mFF4A41dK/Sc9Nrsput
ifqm1l8Lwfl90UtrcHZ9Pq1IsKVsduNgVnsv2Exn7xhtdiD5wDGk36reQNSWDnnSg7Iz4gXReDLS
vZgPK8fbi40Ws46HlDMmdquFh1JsNa5AC6pWGW/jOgOwLxZ/i5wF/Cg23vDRcA9S65IUm5jUZYbl
xRaVZesfq2aUCruaFeShITiGIvO0VDx3VoXmA5SjE49m54nEVpYyEdll+QPbnfV5sjvM+q0tnD45
pZ99cjOV/srp7NybI9Yn3BEhDDjEHX0kwx9BjjMXHq44uk8Eq5jG9N51nzaquu863U4Hy5nK/kJ1
zOjsZ1ta6lPFlPmQwAIRBdyUaaUN1PFqelPYOLt0C4wuLvk7t6fnQCV8q7ollhDzgCtbeI8ljiYW
QZe4NRwipd8skdfO1tdwdZurzMbQPUHZXHANhpL2oRB6YKJcF+WXjkdTxMVaC0AJU+3y07ZIily3
b5H9NZUVk+w0+9Kp+V/KsMTgGegCAEClmT2NVVmmRydLVyvyiVSQYJRB2MWhWfe3Ve0F+d63Svxs
wmn25B6khkFLP9RVGHV66rY4X1D2RsI1c4dPvzHcnZ6b/mH1p8b92FRZacarJ0oZNcrvIZrkg1I3
rp/1jFlngEniNlt9M+l4nv2HQRvWscvKxr3o7Fql/CXhEF368G1gbIY8Q+lLNrNJF069b5tF3FpI
q7pvZgdeRATsmdHgqRlWSzbwz9qVH1a7JVyI+CAVn+ARbetfhXXpO4egZg+fozpsq5+VBt/w08N0
5bmp4RTclnlR2Ek7hRB1pM4MrsWc2phoycGNe0XucZmq0X2y3G0KLlvwcZjz2Uv2oP2sNcC/DOpK
LSnB5bKuBHmL/k0q7JxMxZhOhVgu5qq4g85rfZmcML8u6q6BRAX+W7IZhmURt9C06mjVpvNptIzt
i+iqNIzE4hTmgzVL7ApcJA7NczUOoAOTapJz+4HPctMYLSpOPi8tDHGXE9c+6llg62J0VnHVme4c
Qrga+XNT1VVZkmV5YB95VO6y13O+TryqbfiwMG5S7lJVyDTK6FHnx2IVg7evkOpU0cIYk79PZUo5
WIu0yaO8U+azs4qTIIppznJPEXKCdbWgBk1Vnh60tRh4ELlZ1hwE8XT/OS/tNeoDvyriCaAPJW23
9qsmWhmRbI4j86531N6sOqF/tJgXgy9NJsQEOQvfl1eI5YC5uSqPrROM/RWxCllbxWOBduyG/DtG
ObtTMimHUXgGWPLPtPWbn5apsx95360/sH7Jv65ZVV9DDpPFHmBWfwfauXpsU1GrxOCFep7t1pgO
BiSsx7ESBntmY2p77yuvJigw0lAkLgGFffBMZVYXdt1Mj/TZ3UzH5Ptkb1q29gNgIXfbMYHUJ3la
epwFglMrRsaLN1ZaO0FBMNiSoC617d3RlceYQjPMFO7R6BvjXvijr+AUhEEFcaIiHJaL4e90vXAO
RVPR2pCz8KqDGyFE/lJmTM5HiNaM5rGct3UCqDKk9oGtuLtBRJEy4mtrj7GbOfQiR5f4BCCkCH8Z
o6V+GVKEvybHJbNdynTY4tmYXZqWAeSJGIEdtDMHwMwOynvQo3s5mUXCuBq+ruvKpEuW23CLp1Db
32mWkAPJEGqRlmL8FKR+961pN2Ff2kynH0zDC4qYcvY44MNBFXjP5ErVx6Wboj3J88F8WjpoXxzm
OvsCEWP94Gkn/RrKTdzPtjXfhyJcq0NPxIN8UrpMFfsNeoRdUZYDDO5mKnahqYI0yudig2ddK2Nf
O6v65mNHCmBIbPJ7aeORgMtLa3tJqiz/UBvjYlC4yfTXyXAWRuX7oIXSXU32t3V1Zp+Znq372rN5
6J0/B+UNfBTjlzU364dFUAff28PkfV2yunzMXRwyGGmsp0soIIRILs2UBZCR5SzHGhHulgxr0fxS
gyG+tZMqLfa3bftYdBJLlqnTdX5bFoND27RZ2p8mGLMtXrewqnabcEDJIA2er0Sj+pEEYRt+ZZ6T
ftnsPrufOcLvvDqXL8C0giZauGvf/UGOV6oZTGL9lmce4b+izLiG8FFFdZ2fxnZhjlSkeFsNhyDP
5w/hSBoenZBMZFWA4/irgVvcmVaj2n1vFC4VeRM3o/0ybcsclUPh+gc6l+aLJysXwhj0o1tndPnc
LcYufQpV5PCJYqx9jBxfgUopURIEdJvEFu5WWzHCUSnVXWp6vs5+tUjsdxYskzmSjpQHv+ReA9tr
gDF3szVnQLt8XrJ0cZzbdAjyJ5QX9eNqzdSBSPzmKbL7cDCiFAcGL2q8QD1Udeb+hD5X36xTMWWX
Khe2swsDgpj9qJpAxtV86qgYqZldmINfy71SYfjImd4VyeIW7VXJhLe8GLva+9IttrhRpdDu3gzy
/HNGwDpf+tkYPuSwY9UJxsWMwWQrNwX7NQy7wFR+dRxMpy3hq/XOj2CwQTnJNq2vHD3qJ2edexmP
7uS12B1tYo02nsyhoRW57pcl189ppjZ1zW7hNnsAKdaucQK5xgOSCcJZmLjw3bl47s4Wbs8k3faj
W9nZx2pk0Dcq5OBCJhPEAAACN+NXXZTNFeN+py2c6pW3H5ei92OmaOSdL7cF4168HbgBevVizVjW
LZ5utorzXntttATCG3YZYbsbi9oxLtxl5TJDhiDwgWxW34/4np3vdPjST0bvTJ8d5PRfaBNsV1k9
lyqWeR1+Dtal+0ElsL4b5775Vrravui4zDGmS076q+gS4ZaB5h8dHFjeC7ud6oB1odslSqRy3aWG
vViR6aQDd5Y9gzqI5U4PNeYeJPsWqgh2T3+4W8hS1wgT39K86jfhflm2yb3xvXL8WheV89n2aaFF
k1MDe5twnYpUTf0znprOa9j2ytqKxnkKvtJhJkie8zC71u6gxmjjJt4A8oCTbWRqvu7njCDFMGcz
2VK/7hjrGgSAP/KOF4E06yUoPPiScLgYCUG40R2cvkwrCICjIgVirJTkXxfdcEgbsd5ATQMK4tGK
lfBuLB9wXd4F846oaWtjZ9LlMzL99M6avXUBGUUNNm6yU9Q2OEt3bD38CKMFdmQHbI2B/ctg3Mav
1rI5j54OHfZuUJGwjGTw2c1sc7sIq6x67GXZfZdIrG+wj+g2OF1FqKIOF4xn2J2NjCxOYIb/iwGm
29JyBKQ5tplssZ5/r1rD/zzbPakcKmLnKV8Wjo6125j68cZK1ZfSKG3YkiTJxL52Nyd2a4rnIuiw
pSNnSElIAwcjp4mo5boBKjpFPfS6JeIT976BUqqzXT6sGB/Bw+SYyqrqtrXJJ6gD0VM+1ENaXo8a
o4RDKkIAilPl/8wap71Ev04UUy+EGKYM1COVZX9IkCGna6wCEeRJ4J5A5zUFMawymZu/KWg2fV9r
GXp7KTtr73oLEX0rS13E1jhOL8awhnce4j609i2WJFHlNvUYh3g/XtHK7NyIxlvxMWsq2ce9bAFF
FdNC7AXTerAjaWfNxxkk5Bo3a2/rWDqmgt+VbSFHoSwe4CIOPvxPWfh7O5jNPc+410RujDrD0hQv
iIsYd2fo3QIDVrvTdc103Hqs6BI9+nB/80tcIzkcc8LqPGIvEscwN9RyMLIemv3oBkypuxmbjEOx
7DKF1Xk7yXoId1rl1dXWbqNLAuZudhSKbbotVo9TrfUz2pj1PLbHwqdRtNMoD59dKJVfh1AZQ8Iz
rK5nJS0zCdeJl7uu0uazFFX/LWxqJ4s9IpTvNBm2m9JfZZ6QM7cfpNpEfWdgxSCzh7CnCAymypZQ
edK5GF9Me2sIO4rZmT84qZV5SdAGw/at0sKYoraSfAUikDwFg1CdzHCyK/twEgAw4lyM4XfPLcZ2
N4yTXl/WdDY/nminx20xcj4cvczPXbOG35u5q3N4Xm37hHG683nuRDnGqy2aF6Pg1I0MMu5PGsws
pkte2O3N0eMtDb15rXdimsNgp+a0L44jte4pslqwhtcZuHJ8O0iLP3rORHnRVBbOADYF7Dop+ipQ
EValndoFQdlVlDns5mMFeG3EOl23IlJjrl6kUxKGWr7Z+rum5odJumVgaRUM/pQYelM3BM/g49qt
hkjaUNErdkznNw01tX74KrbFCyCv6VNJYTOG4T4oRRDsrADFSbyuw7bGunBbKlP+LI1YbEp3HCr9
2McdPe1f1uYb2P7yHArr6IZr/2VIZ1xOU38egI1tmrRm821wuJ3wuv5yciwBCZADieoQxnpUiUd4
cXGrtXs3l2t1vRhibRMlV1KhTCPbg0U3YiKfj7Jf95ZFjIECJkMG3PTNWNGgUe1DOc6WwR9fug+m
XRK3baU2mr2m6gt8sS28+6ZGNRCpbe6puFWN/wFLOtuPZO/NPxiIV3NEMcToE4/H3CfNKHIKVn2Y
3S0bxjgRhZLKOCyodtfEVbhzxm4TBiOvjuXc1Gk6PdBUacjtt641T9t3/bVQzsw2jX8bf70gmo5E
ai6PlnbC275RUh2Q65d3U5uZVuLiEXEvQ8wb8fOWOL633mrRrjLzmUjAmCxT7OeQktFTk5cZGo8y
W8y469pC31RORarmcgw2USBnV+16LTDuFLVe66tiDMzj2PcS1jv9/8ect0qirKmDnFqF02VsxgUf
VIFWJosUci8SUc/NDnNmBzrBmBionZuWEpofpuNp7M2p+uq0tTQOOVnqBTVV+7bzV+9XbofOzL6V
yS2eeIH8yK1rbewrnVU6GVNreVxd0YjINIttwhvDgUHn54XfxH3TI/je8MZSAaILW6+UedHDVh9W
/NPcmD7tOhDtr8ENTaLxU4pEzqDhTykEL9tVU/UzJY2AAuSmiLd0Qj9qFpxNtenU30RegNLdnLB6
TOnQ97vGF+EWC/KDu1CVRE5MF415ZBiTps681dVFalvM9UpFWyZycWZoE5/IdYxnenwNT1J3JADK
ccfYhcT6MRxN8mqTocsHWj4mJYzBnAmE5rmKZBXQk9p82d/NBSFvgh93ddFUOTHGkollSJY1X75Z
KYxT4r21vy7hMJoXlkzF46gd+x7tr24iV6YhFVajHcddQ7fvRncuBbA8c+Wn302GKFzC/qc1j+pW
tKl8Emk31LtwHMqfrl1xnPaL0t/WTYy39tbmP4cOCw+SAzu97bfWYwtKO+tpqR38eheqT0ff6qzv
6cyWx6XyjtEX1XMyq3b84reCwrzWC45bc5DXjCRj5YJfW+nuOOecWzpo0wOpKnRRO3O3Z0TS4ktL
Z4KDLMzVFNWzKUrgvDX9pEwOy8ceVuiG3l+DPegtf/w5Gni2EK17PwUmjkZMMhp8sKy1pNI7qumT
UA2RdS5n46YuTzuNyvP0vuX4lPEqzeWK5gjTtwiZfRGlxWR6N8rVjkdrpqnvlbkR77Jke2spAVB0
WDjvAn9hsxp9z3iA51kOV1PqW4oGU7O4IMxrypRYaAfWcR4crLJcHFbcRP4fZ+fVGzfSrOFfRIBN
NtMtOUk5WJYl3xCSAzObOf3683C/G2s80MAHu9gbw9tDsru6qt5QjE/+zRtagxWpJtMvaac+izGm
WZrhjzf6lqTtEWFNYh24BAV97SIECDeWQj1kq9PAziuN+ZqwZ5aUH6T3vu1q6neoFVIG5RTXlMKD
qR7TyWvHALw8aXeeLDF9MaZEPDSkIHpgw/K5b0n/G8KBGwM+IR/pUcZPekOSHU24v4dFxTBkYh3y
pCFx5guJIvCXa6XMWC5EL4uATTK/DH2qPUUibRKg4KZ5K7OQbu3AILnM76ehurexJv3RcPPc0WkW
9/j1KuO+hgsf0rIrMkZvrAjxlJai+RbS+dP3qTn394Uu2uIqtLuF8cEcL3uHGBH8L9VWw+PVa3hb
tC25vOkmXgKbp9WSAIpt/F5m9GYRUTYUtFqTZcBEVRbfG6hh+23TDc02Clsg/gkqH+93Nkgqmly3
HzKRZTWvOiJXULBB3/UMYHpbtoTiYE4ndqyrdOd3Z+rzo5z7ob2qGEbJPFQ0NyJwBmt6ow/uyKCF
hLy3sb2NLxIJPX695vDDrCplkv6piL4dNjRGGNDWXV7SaRCvc5a7Yp2krF0hele/bGek8YzJM2ar
KRDwtz53BsfP9QIM34qc+qJoNf7PRTPUpLTSya2gzlzrN7iHBdoBi2AFiws0V6VsKbMwjdd/0Duh
LV4S1IYgAz40ruem0L/mmqyNrca8wiQYmbS89pFDwHgnpv+7wUtOPWajOb9PMLleeSAmtFBs5OXW
QR1iB7Ie2m4/4p1+ScNHH33FFvpCtlTmm8gMNT1Q7qKZ+1l05qtulckzLNX4e09v9hUrTxHvwamL
5zpNrF/NomKGs+eeTs8fbO69UrW8mTy3HputNXjiB8TxirHwYYoJAJMoZHahZ/n4rWR0l3VpMPq0
2XSwQdjICDt/cx6nmu5hDU6cDPlMigfzpt7amRZX27ZJ5FWL2wRw01TKX6FZ0AkQyg2Z5j3a485J
FtiESW/pzLaOlNZGN5GVFjwzyABzhdmv8071vckEdr7dZSmUDpaMIPNXVo3dQ1UuJLVa2IZWMNOu
NrdWaU1pUOm5qV8tYd6EPsZE1qtmTCBCZeQa3S6lgH10Mk1UgWdp2nyRNLHxBB0WZwBdxOQGjsLD
RXWC7ky05gF+FIbVXV6aVU5wH8svWgM8xi3NtA9/EZXzoLf2EO1GrSu+OxXZUZCUNKv9XIss7jMj
r566erJ+ormgP1NmvXL8pkOPI18kTobixpxnY7nOGplovpmFdJuGyHLu4OpW2cblHl42cefWBCXN
6pHXDbhD7CKGt+T7MK+d9MogfNB5jutObJlTmTylWTTT7rFGjYmx8JIk7TyDtnLV2cxnnXvYwyJb
smd0XXbBGOEsivjrzbKxS2PpfK5IMI6em+ZXi4Gu3ID4iEt7LMIMD0vPZn62q0009MfpS8yrfK6W
BZHxlHqJCrSM2BcMsRFjN1yqutrREoru23j158hHWzxretx/Q+/B8St7huTy9aqp3cTSbWUQaRVU
DBm6xkWbcv7e4AkQIKVTAnQZJsE2I83icJZGwwDqhBYD5iaQI/FNbCliE7vumAtUCHOfd/i+cRs4
4VZOFBG+xDF1Vw6dll5b8xjavjvpU+JHA85EQV7SUD24s239qqw6/lYSUmJegtNfKEFKtHHhQMnH
Jcv761nqKrkmO7Ovx0p3yr01lEMSWFYBqYbMgW6NEINoNsVgaDRglojNE1uWeh3mngepzSR6YBZ7
/m2iJkDioykMDha3Cr9mblTNqCkXBxoQV0e6BeptrqqKNGVX0FPPgryamx75rNncin5UP7Rcs5Kr
ybCtA+rr/oc95NZWN+K+vqV1D+bVIYqcCUq1/dsbiuTnDLb6K6f7+iwrG+pEWOHoE5hZRPbW1aTm
m2So5F0H3QOGGBgsPkrDPAE5DJI53wYW5Jhujs2bkyqCYB/TLecm6ZwmSLOk5VOMDlu/c6tS+mXc
ymcP6tFbnIvpWa8dhj0XRjm9lRhEi00aD9oD+cQCQ6Xmxztu8VXKvnnOJqV7PrFapGig4J3AHJMN
ScscVQmWR3a5ULstbecnGMDQasA9njZX5TSuL/pJvlmik19N3ekfpEaB6rfu0P4w9KgkH6EIqjYh
sOZFwQOS0oW9eZWQktpBngytgrOCZzVmnybGtEMFyYKjX1R77sL43ZGj1WEtPS8mPk91Ym8kTJhk
E/ICRQAt1+GshuyDIDHMBNoynmHg5xWELX+NyYhW+MDSbxgpdV26tDtB5LLqGYOp/Gc2DY2Chb/k
d2VO5rmdh6gC1gLeLTZeOshpN6XA2vVkFzVD1zPJk4WoRLdLyAUDNu5O36tMz94oCNBxJ4W2PBli
1lGtaPX4JKM5fWS6u6BpJEZQOK4PVQXwNUCmc7dTd0MX1reFNMyvTUml/0DbyZRBDfPq+4yy7jVS
c/GltTNSbBjgKZywJDSfY2tWKPDnxLzVgLnjgyqj+i0e1MpApAbJ/BEbt27f62Wm+UPvcV9oc58C
JwEmPtk2pJY0xubSH+uy+zUguPhuU4JG5Bsm59MkSSCbAOPytsoeky6o2yX6KjoBmagC0VknasTA
FZYaec9JgfW03/eGeJjMcXooGExW0bqU6RuMOoqQuRt+TjCLCz9u113ctjJRh6XKyhcFIMyG9vIp
CTQaA7oPdhB7Pk0nWlGLncU3cVeVTtBIo+EeHvlLuzqWfcxoj5jmeK5rc36QRQhxqI2m7iFqQygW
6Uq096Uc4xk+Wq+9UJvnd6ZFq5s3n2p3VdNF98hpMM8NRSkvDNHRA25WihIHzrIwiMxU724cmmrP
NBWrVz0aDWvr6Dl92aFJxC2cydIO0JXQuKJes0GlU+HMAXEW8gapV/kw94yH2Wi1yQePO6DkDUcA
lUcEY+9Fi81qYlb8rB9GDfidGB5Nb25lhU8WWQzvydb6d2EuoPwI4hNGzAhrplDXxvhZhIkVXmLJ
Ot6VDDHPdxwFAhvUPO5KZTEHGQR2qCMyd7Oh31RUNlfFrJprTRJbfKeLumzT5bJefM2ewzv0FsPj
YLjd+yA72RwEniFXZQ4UT+amQmBJab3RxxsJf04THZSJwp5ebKL2+ljD7JmkVl3xqC3UBseI42BG
cvUrYf+wAv7tu1Yv7N+VjHN7qzVD+baGB6o0MA98vMkkLpxwKrA1BC99rd1RoHeIzajkhtJc2jP0
KG7zBnEB9Bg7vF2cnGl+C404uAjxooaNF6qoIiWSyeVilXSwqxCeOg0M2B+7Wpuz28xTXJ5FXYwG
26cxLzMLzAnPG13l1FB29qh3U/pjVIvzPYYPDiEzNvVv7VJTFFk5rjtyimHbRIaOxjDq9ZC03B7M
b+zC9Boq/o8pbPM6MMuKbM9JyM+dxTVwhCxz/ZAaFXymaQHkJGCndbxNXVJ2f9CoRP0UuA6ykTca
F5ByYneL0x1zmexSM99KyHBEK5NrOC0H/RC3NUeCxr933xqVeV/RgS434WiOr7XBrcnmk+O7UTJq
yE+z1L4aWrhffump5HmcgcvoSY3WDRrskR0OuTLe9hD7GryhKkk172SgGHYj9Es+XANXI5u0p8yb
IohsKwFRWV5S7Id6SAi4YfnaICJ9Gc1W3ZZ6MpmHNK/0XalNndwTXOsscDrVxRLWBC1BRgHRT8iH
y6wE/xQrkginzvUdFKXDYfKsAryhSOyWCGTQ7GVICkIHfPKBtwcz4zzxEcIGHlNn2QAfg3uTjQnT
zFqT9vgNojK6B+WU2Q5zZRr4ubQl6FZwb8Tddqic3NwxJYiWdtqbzYtKjfHXWHIH4cgF4rxJu7n+
4nhCy68h+iZXKdGiCJxxrarAmPkR0GWSyHfIvV7wIdWuUC0CYzvLmL7JWI6/wPhYtcnazNvQt8rd
u0YWNISZbrhQD+B/C+paulbzDR1cZV3Flkq+QjroOhKuoeqhzCQanJEJKUsWNBUMrENES629Rk7b
3gwQzfvApd21HJiOWCXxHVjrZDzBsFjeSbwG+PCTI8P2uYsypCDbBgsu50IDyn/D5Xt8mSJz6vdg
8q7aeFTFcCx6DXdI6mua25GzaK8elmjYdrm2dxv3mRfDBotdkmulvrTA+BCr9ER/16BHlJslyaxw
CznEgxpFaVpsZAtHCKR7PQCynzErNEp3qAOXO8Umw3ZgmoH0eU+dqt2HpTdHHbBy4TFRKNd7mLbj
zTK0C+23hciwARjpHyNI0z34kMhqeppu9pxgj2BueqUaXH9gAZJkZsVMr7i1CDmNyCj6XYghAspY
13UbGwJ6BsSgsW3Ab7FxzKrFCQ81veUEkyIS3EDpBpAhEFxp77Adq/BmwkrN3dG5z7ibTANoTkIj
xzOuWSiXy2YwAK1MLfpC8jgO2xgH1UvMZAQdFr3UNIrjlu07TjquCnVazKGfzYR3cEQaPhe4glNM
Qzhx4HYtqXizMiNDP1xio4nb6pBNm8Ic5M94KYmBWsIkGl8zC3q0XgoH2O8J1o9NXudfISaa1Zaq
fnoeoriILzQSb7CNpDIfnMjAYWsSFTuys8tOgBoKcTOS3LzV6eB+wS7Yg3zEpKJwm3sLks7FNLrb
xk2M77EyHGuTppN+sViRqu4aTzUP41xaOtwNFwa7WlP7IjSzJpB6DyuMjFxDeV3a7bcyzqlzU2xB
CfKQOMMNnXH5QDgAQ0JjBiXXLHNNg/ym9feEqWUIzDSD41ilOBqN9X/3gOy8wVe66m4IjeDE8IjC
F5QY+WHGWXXaQHgAHoTmU7/O6OPaTQ3hrb5kZor+O5pK19zrGj2+gDaB4CrRbaZHElw0dytGk/IT
4/HuZxEZ7UhCnUXPeOwOD3PcDNwwlR291d08/44caHa7rPGyd49LutnaHCyQiDp1ayxoUgde6EzK
GbDjAbtlrHFuUDGQ+FF6Zz/o0ZdvqnKS0RdYwz+D4tKjGdtuvlFq9N7wfoHNA2Js1aAASwpl2dTc
n3laLO8JtRVPJXI4bX3hDDJIk9TqVjjPGgI9cfLvCd6uDO0RC3J7SacO1DNZNR3t4EEWLdVSQD7R
dT5+BGx32Y6z0fm6Y4wW50BqMSyjNGq2buVBu+ZuYZySG8klCgBk61umjunzxtFt/dqKSoYNJGLM
1Z78MftWK6IySRzUo96oCP0QHosf0E3Te3StHTzDxCi0LYzw8L4jPsUBab6gTEtU/8WAK/61Art5
smxwBMnteF2o3HxMc1OWD3U69ljteMkwHwx3mL60cdtig7o0JjZAVd6F+1mZ6WNfmS2dp3FGtDLr
C91GchdMUxfDzdwtVZJmbxOpKBentrabjdFxarZRl0zER29syotSTkaPHHeUrkdv1SI+WGbHH8fI
eX5UyVJpAV5rCkeDVMzpu6sgTuyxyBjCm4EaB0IXU+ofJ3hzvySlAZ9arGYuZUSvPZQxdLIZBgz0
hk7P38dmCp9CMv2fmEKtbdZ5GiWBgBxwixTHfEUPAtOjQB70WicTF3nTCW9f52MGyopCqDhM8Dsf
qVUqhhqnRgt93kIcNIqlFkGbo0T0M8PIcxgmNEk2YYhMhjzSce7pTZNtWqgCrtIG+t0mYbykC3jQ
cz1BrjGfjblO3icXZm+Q5w5ZLuq/pg5q3Q3vy1TCMyLzJ8kFdo2znTIL+4tWGBB5ekxD7ltNdEtQ
u2E/+sjfYDNVjq6eMieZv7u9Lb7YAFr6VoSLrm1izwOcYC5UlARZU5Ca5ppZPgi3cx+Z3Kheda21
ICwpFRkB8ZD2IZPhymskaVqJrrkx3/CTh/AJHbe4aBBeDVuB73sX8Hv0pxDN8+WyjAqOCA3Un22W
RK8G3TQYtfVUJCCxbDHfMAtthik4rLxLCG6QA6DAfwvLOZYbGEkLMLzjVnsY9vxNE26d4t4DfSM5
hpLv9yY+aduo6ZzbLrW0iVCdC4veX5q+NFWWPHlh5t0DG9JxGcNw0dYG16R819aQtkyJJN2fiWxv
JA2UGgYsS79TiB18hFXhux3Tqti1Xp3KzQwXwoPn1c2XcrELvC709YZJ9TpPtnKIacvmMDrMrShc
526tOy2CSr9ctKqNmiDsB3p7+DcZ1+2wyK9RRhTzMbhMmD5EWbJzm4p0BvPm5veI4O86qYvO2AyN
Dl6euKgKeNNsyMDq6ij3h2XWXhAg8o2nGUt0N1nEkzk5WLXU8C4NWmOkaEzQUQbCm6z0HrosXCyf
Yj0maQiF4EDohvZ1TMzla5gMvYAQvvaZMYPr32TamnWwjPRhgoUJFOHqKzgDuNEzui/mKtKgz1JW
+7PpiBvkYs2t60UQjh1RkNlH0ukYFOVV40SkB5432hmod5myMdxBFJXRIRet96CVMS4angdif2UO
I2gGcHi7CQn7LRIL7voLI5We5rcdc5S7stGoRTtg9y3FapkiQ0yVejBmAS0AzliLiCbUwbvQyPXb
eornatPok5CBuyCBDia9798Gc9TG7dg3It15sZdxpmLPJtOCgLpAn4uidCNoCSY/p4jGzLZfNDEE
hUIAT2I2Z1AuvNpILvEf84qbcUjceyvJ8npjDkuOTEvBsbtD8gOo3aNT4GXUZvFTZKVod3O8hNNm
nmhZ7aKYxHgjeIvNZiGIk1ukoFS82LzSBF0hI3xMaodcomb0hQbRcyAJmTmrv/JyYph6gu7jUXUz
Di81YwBuGIjQvcCZlYCQqrVvagvcOTCXuYJa7FYpXowyFDBviVy+BpByK0IB5WWikwoTb4SWvcnR
D/1UYTV/VblI7ySsdH0lDNI7phvrUIiq6rcbDhR/9HXpFdI9JONKLQCbzsn172R8YxdQopSkoEPj
3onKrMU+lO7yPdJG/QaJ6aBfISYzf46WMNfmTA49k1lC0QWN4XgBH9XLO8QFpoDDb/YxMDsDDgJI
QJwoZ0r1h5ihB1mgpM4HG3TdeurbBli57m3g3UxvvYtZi7pxP/K9vyzc4NNB0s24SOmePHTmQA8J
j7P+GkIEt6SCfXJLdsB1keutGvylpYmxd5O6oYFloCb4Qk8yJwVRgwFfqszcB7tQkGG5bqK7OodJ
7A+85W8w1Ie7tdCDiqPn6ME0TbX36CTDH1lFBzkYzIkKQ05uDk2EkSqvXjxzmKMqnh34WTntiiLF
WHeLG578kdNswxnWqOKnWJYdla/u1a/4DNk5TbYy/xGJuoEFEWa0lFBz5xWc9LJ6EgoGAEEW/oW0
8Dz2k5aB5BtO8fzdm+1lII834YKMtGotWDikjfCkZf4oE7QMASiU/W65jfPAHdSaOxVG4Nxs3War
d1FDit9UZhWs0XneGSnNnW06dbSxLXeBGBm7xd3KQZ038VRPN2QuZWsfIhDteRtL4dZYy9XaTTtw
ax4ypcwLl56I4bsYzFPCq6kSdy1iwJ9NqC93duLmnT9CrOgP3UL/7R7tWYi3qeYo3k0sLbVlilfn
XC+dnVfP1AXas+bRGAUGqnT4+XZKltuNlXjNy0Xq5ICURz+8KB00n/ILjmIoEE3tqxrW+DeHiaEe
kItXWgQJk9YYPNuIJjwEoGT+Crt0YN6Gh3RpZ1ZoeXzVz8yh/VxxvXoJ/GluwPAArD+xa9AxOaML
eSTuzsVseTXEHwBhaXzXehX6fVb3eycbp3tNyzF71cKIT9f1mzzrxf7z5Y8F3+vyzGlFju9iYwsK
9lFrjYa16aCtFD7SK8qhHCpzf9BhCZqoO6s7MArPXywZXTVTDi3488WPp4oxXI7VDV0HdTTt1T/l
4+rMCbMtoLvSz0Ku3G0jQg5SwUjAbUZVkUBroosWocwGP0+oqNCIbrMStglJDA3v2u5ezvyiY+35
8S86sliB8BzWTcHniJQkDgNhbtLIMwJSpeeaVJjAAxbeoEbb5t1o4e/lzvuypANgjBHU8JmWA3wS
78ybOrYA+O9nMcBwdb0V5l/OYvVEhO4lJXFZRLRb0c5FEDtyupFZq2y1+fwtHHtDrKutDh/O6m4K
J+bIJqUaZcmId5gg0IHdd5k4JvQ45FKkhZM1vTPk1zhjh3VqG2K5J2xr3YPCOrK+gCDZqqwFh0cO
aNzb0ExIcwVc3E6fLmDPefuqRLutTPvfxj+s4w1tmMb2ugNZXxztQFehQIT/AtyHER6SK9q/SfW1
kNwFF3SCgLY/f7V/P+jH9Y7212xrCFOqCuFhqY+rqep8M7PuFXwME6543W1qt64fPSuPdp+v/PfO
ZmXMZyxMjR3mUa2/7A9LpHa2lEgkO5sJSfplBLeVi7dSF5+v8vfWYRWGBLJtUGTQxPm4Cksnpldz
os1RdJfWSn1zC3EJKD9+ceBbn9k3f58L3LcJH6DHAIJ8zY/LudILvUJjpzYdt1lHazig4/gNcY04
/PuDUbkxiRy4B3/f9fX+8fqQcjXNlHA3hLVRX5DBoMVCPpwEEDxRJTe0c8+MXD/1Kl0TIyYU8EgT
jt0LBRV2XfSc+SrWxh/hTKPL69K1k9jE2T1uje4Zn5FTO4TRCS5CCBf7p2N38ZGJEBLklmjc9NQr
3lK11aZy2qH8f2xFRhDhCS+k5KsdvcsEMjkZBe9yqZ0arnPnwTma6jOrnHp/2JULyFNMQYET//GL
jQ483SxmlQ6GgI200FsOaWw024keKwg+vbDPt8ipzejpHuwB0jKi2dEJs1VjRbO7bhExeA9jiTFI
MEWRo237nKTmTCQ5NilaI5dnOjpvUeIacTymRHl9Tg6M8rgRUfGWAOjBD82grizVtduW6zhirRue
P3/EE+GLiwETMkGsZPCb8fGdLqG7mBYkUR9PARSdwgn37Uy/1SzSXZ2HLl0IU+6lCeHxzOOe+JqY
wII248lEcJFHicpgJCp2a056G/buq4HwOuUuFsOBYWX9LkIfvf38UU+chjUhYzSLKbiSjkNLO3od
HLscLAt66MbC2XLXa+a5ieQnvqJj4OhmC1yKsH4+eizsaqK0XM9caGRigvWetenebFuh70S31hKi
RRIViz71zjzfyZW5CJCwMSwQv/SPnzKE9z91TAMDLBn0F9RWGf2dLEzuZiZjvBPa4bqOKDnDM4H0
xClhOZ3kAq9r6G3r7/ojkDYo3h0EprzXrJou21IfthjBag8eDZQzAe3EI+L+ZzK/hJOyTgr/uFSd
68YyWgWPiPRvozUwyyarQXebgB89VLCUXzLhnbMrPvGA3moNz/ggiwaKfvRJ0UtjwTxwRhK+3UZv
YCOhbAn3kY5I4Z/3qAflw2PIBlNvsCz/+IApmnPaSTxgiB/QxuugMY21dc7u7e+TsA5c0JmxamH4
Zh87AuqDyxCPmjEwGv4Bd9mYQeeL0+FMJnZildUaj38InjjoH0XPHrlKUVoeWLQDRbQSpQVZJ7bP
7PoTqzDOEGt5LBQNHfOzj29s0uNhInuHYwFnpLhr8NZRG9VoXXxmm59aiIQSM3udO46d8HEhACUZ
lbRP/WXEmDQpjCaAr3jGcPjvoPjfRFHsspgOT/Zz9DQG+co4lfQ4edzsktiZzNukhf5RTYj+twis
q/n1X7ccXrzMaoShbq2TVY7CRgKrm/YBCbNpVlRssVvtqnmaNp+vcuLBHJewKHXuNpsy7+PbG7Fv
jZqsphL3ahDDPHaumSXT7lynj4Nqis7N5jm9HhUAc0xJ745N8QdD7x2Htg4MBK0F/mOaKOBqGCG0
SfVUPfRTY/74/BFPbBAekSlmXDJY/v9VeWOPj2iFFznHZYJwVwEuqG759/2OJQ99Mctco6535L7t
tTYSdzQHfp/r4b07oXdq02w+M7zy77SATpTFTeJwVZL/H53d0I5xm1rdM00m20HUxpQF0cz4Bca+
t/dGFwluFk0geG1X7D9/jSe+HNkWdoEWowoFrZSPO2VI9KSumVfiK1tGLyiArBeUebLd5QrXDt/O
YBTtPl/y72uFuRS8yhXI4fI8vrPj0Si9kSHafmiWy96ClPU91wAkrzWD6vw+RMArfFXHtHM/X/jE
lnFx9XQ5gC7n79hqlrGX5K/YDfpD3Gm3qSULv62q8Z/TWB7Pw/bSQG+F4/fR/aWqCSm/C+/Ly91y
j6wxxONNKx2OQp4X1pkNemrrcDXTDFzfKJy5j9+vN5mIBU2VstSdkj3WXlDr8kTDlD500hvsCOcb
i57d3iS3fvr31+nwGhk24rJ9rHVr/ZGJOAmt68i2IP/DZboXWD5tFZaKZ0rUUxvUMSiJSSEtKtWj
lBnLp8rEcB5isp05fgtf4bs5YeoJ/bY+IBNpD58/1d/pB3GZShqfW6oeQvXHp1pwU1EoBFH3FLEF
NVJGQJI26CxUL4yyzmzJk09Hpb9mIPzXPar3caeCGopLAy4uIToCpgMDmrTKm/JDVlh6+7ig/jnX
DTux6DoohdqHN8o9fnQ7LAZU5WpBazMztQ2cChnXDBde4W0TFcXmn98n1ATsSqlVuRrMowBTjBlK
W6x1kEV1CIyCZJnq/AX9l1NPqMTn0ThX2f03G+VjT3gdm0J15fJeSSGOPuFUeHFkA0/4Hmev2CZD
p9+MEy5iXtKVh9AFPhJJ3e5j2JHMAdSAqPxodgAFC3zyzuzfE0HHw/yEuG7aBPjjHDMeYWcyIUrB
r2miLcN0ofFFuMV//pZPP/Mfy6zb+o/DmNpdPughE3DCZZlsv+lXgy3GRUorKEyvu2M3axf6CMbm
5rjWVjlwNOblLpN5Uv3M+LhT+4sv/r/hCoSHoyOrMJQLHckjR/DHAwlj9ZfZ1Bm0MD26HFrqtM8f
/tQrpgHOhcL1uQ52+/js0l6YT4E1o+9YZo33GioiZy7GM091IjCQtgGHYJBv8i3Xp/7jDcMOlvnU
Uyxgo1e/hmkEllgb0RvDt8/lAycfiMJrdSmH36sfvUAckiEJCLKOhkHim7CBFQhYE5/JOk6ugrCE
wEP/gyD+8YHQNoWVwehURgVHibvDqkj2G8otVNCff59Tb44RPtyvNN9pQBzl8g0ZvouwlYW0Tt9p
sNM3jhqchwrV8Jf/z1KYP3trds0c8I/PVLRT23kaH6mauurODbsYlNOFygujaEy//j8WY+IVbTjy
bHFcimNpE+MQTdY7AMLs+r5j+CUs8c3Q5cXu86VOfSvyNG5BLJm55o+eCx6TtNuC9o1pWsUDdhbu
re0O7plYtf5fjgMnRsnO2iLihjj2Yy7zwZ6ThX1XtnAn/R6+6AXBcXyO6VLtqh7Fz+ePdWpn0PCD
pghjCRzr6PozO4TjhQ18hqdWGaQLErkmZVAYyX185mP9/Wy0TCSbgouPdsbxs41SeHkLr3pVVDf7
OKwflNtcQpezD3qTDGce7MRqLt7LjFBg7stKOfu4D8fe1Jg4DsRujZp9GRWe9sR4J+Q7ol/usekL
zySdf+8PXKwFw3PIIwzUrkdnOdFtSPuaQtgOzv5aiWWm72aMj59/rpOrMOmQY0w/A9zz41Np2mBP
Cw5NsNpwYZVD1NxC4zw3V+nEu1tzIcAWKgQaz+uf/xFoadmjkHLh1pfDPNwLEa60CZS/l7IY7W9G
Hea///mx2IJ0mgwc68Ffjh7LtPMmiWLqAlzGyNgL42dSOv84p5ruAkWBJCwR0Lk8jvNKQ8NwolwG
ajxl4qTb4h9Dh1mWAXQMRGo63+zMaf77axHXLUZwUliSYh6DgvVQocIZPDh9ed1fO0sa3uj9aI7/
HN2RVegO08sdorvhHkV3t4DzAwkkwx2jU9siK34tK92ssdNzo7D+eiDbFJThjk6dbDDB/OhQ4fbb
aL2OGFHUc/JaKK3aZl38zz16VqE+JZ1YBybwQB+3H2RQGN8OlsNNNpq1n5UudjjjPGbmzdBXUPfS
1oNIh1aew4/bZX0WKzv1nGvYoCwngoA6fvwFOeXOKvqFwdTk8GWSxoyvZWIV/3r/c52sc7a4mLmZ
CY0fl9GxiO/l2stDGuZuPHP8VUI0Pnx+ttZc+8OVQttzHRmy4uHe+u/HRZqkbJuutb/36IQrpT3Y
yaHQnZ0Shs/UGxIchF/MbDizJ/9qMayrIjiitytX06CjbwifEMfeyf4+9Zde7F4Xw9ZQYZDb6WZZ
Xj5/wOOlaCDrIBAMyqHtigr6KHgkeEss0ENRBttTdIvjSRj0YzFcaXiub90ihFDGbbr5fNHjHfLf
ouD84JoGKcZxfy/Fecga1RT7eHhkD2gE8u3izu6ZVY5v5/+t4pLzmuY6XO/ovAFER1gC82gxUqcR
Yom29mNxUgrQlp8jTZxYbB0YghYN1JsxGUdRv1GKUWXWykiMQ9YaK/eRC40bc+rCf9z4PNeHpY42
vmWHobPULIU+cUTIUIR7DFb+NWVbV6H9w3wMmmtEkqO42Pcihn2PQyNBxtqPIMcAbouz+9edAEKL
EoI4RcuJJsnH84XqYEktG4FimFQVVWwb47KY/2vkBf75sMrRKaYgwRdgonjEFDT08c561TPx+vmT
/L0BaEdgz+pi7UJTyTn6KlOudUa0YKfG4CL7p5jwdMgR6a7eEs65cUn/bd0/wxIJBovRIgAyAWQ6
nlI34pMg5wEoCyQdJxlyRg3BttNeN1pR30LAVbvO7vsDBrBGMCWpcYFTbn4mNv51iqmRmXsiYHC5
q47z6ImLGpf1InZevAQVQI3VYjDZ2bls6uQisDx4p8A2tn68CNYvWAlHr9lcF97WrE3rsmRenbf/
p6+3smIkhRA4CgsxA+UoVvR5PnmxPY0+A/Fi2MuV+xXvFGSkMo3P1HhHT/S/pchyGdcKjs1Iw49b
3gydJCtJbn27QADe8oCbPtfEvwWJ/1YB//nvYRiDecxGWJTCSqqMUdvEjOJoUEVfm/pyDrU7pvD9
bxkgBsBHuu+2dfTe8M4ZANE0qPSD1RzSqZ6vcZLrb60+svYxBTPqrslCjImGa8wYpIJYuo8uLLxb
Aj7puYN+dAj/+zk2eMB6BEmI/+pHuqWBjR52EWqecr+VWX41YWmwS9C3nRnK/R837I8z+N9aUOUM
Ng4APrnxx+8oZYH988x3jNPmqUfgg32WuV/C7IBt8cFSzfc+Gb/3ghE6MvxSWv3LBAw9k/XVXXaB
N/25PsUaK49+EBe5y4XuGVDpjhlDyCxQ5rrY5Oui8cxfBR6w2WXZAnXe459ZZrssWQrjEV+45MeS
4Eh9hrF04uWvo2x16EqQJjDg+/hCwmYxeixABx96GD6+tlIbOMTVpo7TfPP5cT1xhj4stf6UP2qs
WsxGPK/bLu5s7f+oO7PmtrEsW/+VjHyHG8DBeKOrHjBQJEVqtOThBSHLMuZ5xq+/H5yZ1RaVbbY7
oh8qKsqRHkQQwBn22Xvt9e1SBsSBYLT/9ZnKVWzmKGq2dS98fZWG1tagyJhD/RJGG9WepE2l4jf1
v7gXjlUKdUAqEcbJOLIhLWTYrzGOyiT5TGd0eyUNknH386v83eBA7sGUID9CAfdk1UF1EVZDTmd1
GivJBdjWyKQrRAn9UAu7g1zh7KD2VbUXQzI8/Pql2aNQliH4eDtRaK8ulDGnvVCQnDtOij4+wUaQ
drR76zc5znLYpxnGDWv/OX3g22GCeJ7zFpIlgmmWhNcvUBqp70hNgoeHpdXHJC3KbWS350oubx+t
RRmQVydbMge803x9JNeDIVf57NCadycb+tOgWe+DxdgPuLjg29ptTa35NW0Liw8ZSRXHANKsKjLd
k22RHqSRY3cx032KYcFHu8IcfFspIjZcbGarCN/GNqQIg01n8vjz17mOlNfLjKWwbyFqoPyCrubk
0ihoaChLubRlIMoWU5D4ZRXVPrwjGh665lzm4W8eL9fTKIWgS0bAejJyZ2UJtFDFEwcj5NSditLY
2nkveVOVVlsaPt9j+Fdt8SQ+xwF8u56tdUG0SshLGT2nGfMI5iAN0vgsYmwkualcSl6qtfamwmfr
zHr2t5fi3E4zKJ6G7NqvByp2QqOZS3jlFBn1eTfC4yC9jqsBn7RuNfz4+Rt8My1A7yGqMDRG7Vqz
P9m0pYkWakunEUOfsPCQGmyuqhR+2s+v8macrIJ1LsECiliRw+Xre7IDdGcLVlT45eVW689jlBRe
ZkT6V1rELCzRquQcbvjNYzy55MljFBl9gBZgA5eOz8pTtPQlMZXOy+tsOHNzbx7hdzU+UgcCLOrX
xsnWEC1zJOOMhKXoXPc7LEtylxah4syweHsVUhtU46l1sqti4f76EWIuOiRmTbOynba6X0fDgnGT
sZyJfddP+XFCE74wsZhaDHLVwpD09VVo0FJAP6F46YNAvpvsAXZS2O9mYQ4OHKLpbijPVYjeXJIn
xtllVW+v4u3TY1+mmGISLf0Ucdso3oSNue7aZSfdKBgsXdtWt9rWzZ3/8xG5vv5XN8rZjEhtlR9y
UTSXr280m8Z+kFN4UN0mdnp39MsLcVS96MxlTouZrBmvr3Oy7RAw9kadcZ3K+/xYeCA4nK/7m6ef
38z3I8nP7ka8vpvJaCMaALmKeoGwwAHp4StXuL14YFBc3af65lw2zh4XfWf+8PNrn54/39zhOnB/
iL84QWdas5K1pK3mji5aeOfZPJr7X91aT5/kOuF/uM6UFdhCFFxHuw0uarrrH9E174MzL+x0hzm9
yskOQ1d+kknr3SwbECEu/oFu4VZn5vKbo9LpVdY58cO9iLhRtGR9X8fa/5K671/0i6fH+3MAze+M
358Ni5NlFz1zNisxl6l95KcuNgTOI56b14trPmDjuTszEtax/LPLnSy5NuBKlg8uN7pf8H51ngtn
/829fzxzmb9ZMH6cuqfn87wtWhNH0PWuMMJyyRe5oINcyzO8p4tPrfeAZdC5F3ZmuTjtg+osUdnR
es3B42zHBIv9D4vz/HAVOTet98SxwMFz88zGcu79nWrsBV4dara+v9n9smzkC8BYfruJruJd4GQX
vXPmwa57/U/en3qyiqQarZR0Ga43Gbk5/9McjD9dPNrOPM51qv7sQidLhiZBJIooXjpKgcP3ENAR
UTb9fkjNc/d0bqycLBqWmbRWsU40S//YB9sYy+RKhXlWpDiSnKs5f0+1/ey+ThaPxJJUHd+xPx5g
dg2uwTM3oODch9iLvW/03rMQy863c3f5Pfz82YVP1pMxzEEK1FxY3Kv79rG8qvfiS3BDxhH37epp
fl/s42txo78/M2LOPd6TBSbsptgo1xEjGDMYMDA+hy1Rnhs4plv5hR96lmu556Tbb/ItJ+unerLS
zGqRZu06MahBbuKt4r3P3cV5CZyKx1tuVOfsPv53CwA1QcT8a9McfTavV+w2tfJCXocsLGJfYX4I
zyZy0Fz7Mnch+d22NxhbXzQX2sHenXnKf7eu/njtk6eMrcycUSMhVvFG33jMNtFm3Mxeuml36vZc
2uzvXiklBeoW6Oqoi58cCBL8qpO5qVqnwQReVmjCxaVKm1/6ovGS5fbnt3a6EBD2k/ok3yEEYn90
C6+fqtHFahBl2uJKohMbbJIwV1aaGNTavJxZc9Y15ccpwqVQeFLrpxXJMrHHen2pzFKNSR0AaAU0
q1+WdlGgCxbZmTX09OmtV9EoYnEaWJtmT1MrGrBqsJC4HnU0517jPWnumyFrXXlW8+ukyvMHOpqU
m19+iiRxOFYRtFMHNdbx80M0UeKX0LQVyEa4k5WPPStrqtblt7jWZ+fG4ulJjhvkDEfuBkG+ThfW
yTwAytMstinNrlkMhe1igdE+4AGHlVKjlyJ9nylDh+9rbmJfS3K7lRwsEvObLJmDR70ruhIfgWEY
dnVuqLcISmpQQ01cWU4lg0/6+XN5E3xTdqU8Zihkm5CGUb56/WA0WBpFZ5qwLJVhAD0iZeHMaoh1
beRNLbhX3KD1YUo2gE6Hp4bi43PY2qHlKRQIl01SCeNco/tpfLl+JcH4oMKF4ys4o9dfScKrKQYW
P7mQFlL8hoXqwKTIP5H7x5NgrAZrP1cq2248TGdC27eTTfDSUKiREiZJL052JwxdpXGmS8RtOutz
jX7jocOD6BrjzXNC0b+50tpRY1CJJ6uAnOf1TYbtSr6z1QVXvcRATUHPk1fOCaahlKpefv6S385r
spikvXAPoGdDPq3Kh6Y85SWOVq6JI47fNROcpzo8U0F5c8jhtdFcKVBlUkNmC1jv+IcpFlKfEMnS
D24gRYEzARZ1kjwUDgMq38f9UvpmFmS+KifakYJ+9qLns3JmBXs79fgOSG/WriWUZqfJtnkZxrCs
mV0Wls6GH5aBdK+lMrJAu8MSZ4eLMY4uv/x013WMRh/UPgrJ+tf3netRLsosoN++LTHCmbV0k+em
2P76VdA3r/UCZAc0zL6+SjgOlKfmZMDtBawnhkiYDcPU/uXnp8mCG1FIrFGu/P6Of3iH6SxSs0Mb
4sZjVRwzrVW8WMKEZsRE1Mv7Kdj86l2tsg1ElRRBGDnayZhRZ7nNQNJiE7/E4T4ppWUXgGY5c0h4
u6BYqk7rJjdF1e2N7pDmX6p6s9W6YGILT5axwcnwat/Kli4h2tBHDGKndtgFUvunKus/nqf/F76U
N3/snu0//5PfP5d4Pq3KsZPf/vMYPze8+2/df64/9q9/9vqH/nk9vDRd37z8dnyq2t82ffH1qYvL
4vRnXn0EV/rzm3hP3dOr3/hFF3fzbf/SzHcvbZ913y/Hd17/5f/0L397+f4p7+fq5R+/P5d90a2f
FvK1fv/zr3Zf//H7d33qf/z4+X/+5dVTzs/ty+br09sfeHlqu3/8Lux362bJzEECZdAnTcwxvnz/
G+0dmkO27O8lOpP99PffirLpIn5IvBN0RlNjsigjWBQvf/+NubX+lWq/4w8Enj6rEQClafH7X1/s
1cv6r5f3W9HnN2UMt4yf1l4PnVV9poK6R4KmU7Ff9Qqvp90wxXbXgn117WhQtrqa94dkKdXE1+rG
NrcdvlvATkI52WltGi3wQnNc7yTMwdpG6y7DxRx3rSIexxwfBNjM061ad596QIaiksYrnOPnB4nV
4r0qNXbhlv00XlQimaDfysthIrqI6VrqbuhrrY/sGUa7xyvCxk9lavkWqkRVfGNXIhd7QolO3Vgp
dukgsQwVLydDbtpjLxs9gFYLDlPgkM4M0pcMMln5BFdUay1PYNMaOzY0WsmJZWyX/HkKVPr6OoAM
jeWt8NwJfo4GWDyW0amJUTMvR6o49WVl4gu8VHOCXWpCICwCXYWA2IBX8UCQ6/gjj+POKvELph6B
USA+fMUx5nNzHCVF3PsFBTYmfNWNi3EVt2UELnlqavWi6CdDuwukpipAYMpWeRsGc7xru0kL95Dd
FMxvlghbGeiVZhzuGtIP70XbB/LopjwntJY0gNWXOhbjDrCc/FOdg7c8ZHVVXNU1pv5p2FLhx3I4
dSEtjg+WjKvZUbOTqb/K7IrPHbvJdACf2/qT6MOGe4COkL0H3Vfke2ORehGAgUjCPNzQOBjAR4l6
nOI37cogjlBHWontQXYNHpQGV7MdWPOgTVy0gIa0t1O7xWhanuws2AzsL8+hkcoqZXFMwy7pI16d
9BhEnZs0Rjb5vdUXuNtbCl61ExetKByHSbnR26TfVExdGWtEY8mf2IOxzcceCAwyuPFZvFCVxZ4r
qjCzXohvgKehL5TckUALK75Yz/hEaXnu1KSZvWla8OoG2CZ/mkY9Dik3prF8j9v5HF6wMQWPnTWE
TxxJMDFGcUrHPTZvNoZPSZTe9+Hqj69bc4Zv4mQCJ5chEJRuJCcW91aV/aWFcIRX0vfmta6RTfEs
8s/XbWhi6o8XLuhCZahb8B5RThYHKdU3U8PQ0VHnwLoEa4WGUZTQaV2trPCXRFZrHiSpUnUHVzh7
mwnqw06Ujstdjmuc7MTUbFFXTpp9TGUrgX23ZMUubURcb9QlwaEoK5f5fYNTSM3Gl/ZfrBjoItV4
zfwamW1v4184yR+bpZsfwHEBmKkEoDE36pMUH0uCWZAzCKWpCWOGXR77ORL2Bc4PEiCECPb1Je25
sApqqaxfesybAn/Aszdyu1qOwabnIdXItafqiMi63SWWlV0qEmLpjVThY+RhC0gpY8KoVD6EltyN
NIkU9fpAjKrcLFHTqL6mBfgstoPQLa8waIrwWtwhlVTNH6VGXyp/MfG6wB/Xzt/LnR17Rm9pV6sF
WeoO7L6buChGAXvAwHvbiCLMNdEB9+btUplTtplMUT3ist6+wFOyxUZfpOlj3OTpHYTg1WRlEsp2
VWdiqV8OEzkNPsjc1JwsrvUmKbYDYj/FU2YlmHz4mEHSXOh432kbfP/adCPUg4ocytF7Tj/QZa3N
3JLykgdTC/3vMcf/xZZcvRT3XfPy0rEn/ztsxOt55b/fiC/78SnuXu3c6w/8sRFr1jtcCxgdeBZQ
4zSJxP7YhzXjHZ0oNAvTnGQj2BSUgf7ah+V3Cj8C95bt58/N+6992HpHxMXHrSbpnPPZWH9hH8Ys
hX32v1ITCJbZylcnJlQRtGUhMH+9D8+kPbW8gduhjO1Eew/84N4dUA/Am4lKY8qOoe301ocgdAG/
Fu2+QS9OIkMvptFtsNABBFzJlETw6pEVGFthDPUwTMsZs7Iy0GCnR8FeLeee8tMQ1CDC7QmIUB5H
HET1PlI4EyZKGBx7Sr9rb3bRwtrElO+5AQYisJCXAVU0eM4JL+uGaV8CsRyAhlnKLZLe8M6KrWr0
lkxlwtlaNSyO1feWisltBvysqpBIS3KJIJA6In5yCuXRXWfEE7i+qpGPUkApchvMUXzo1DhfFYQm
hNRqVVttR3UxIzdI2mbwxqK0ZkCcECVTuEwYbnZXWafyROI4/iqghWiOIkvdeJOwn34KJ0kPfa2Z
x2Er0SkLVkCLb6LJDh4RXcuFqy/8Z4F5po55Za7Nd0xY4wY1uSTuA4PK51fCa0lHz1Bk5j4qRknf
W0o5hpsMRhmFbDTSXj2X8eykJtKEFfnWVFehNANj1QdyPewNpapc9ZCVyYOGOTB2Q7G3xYJz8EXa
4/l7W0R2j1ArFN220uIO1+amFr0/irzbi9C0im2CZO9yQrelfTHCOVYdTenUb4CfdBZvO7nJCD8r
PEjTFKZibNzj85odWsR4dE8CXONPBziGTkWD9SZC0PgcpR2OmwW5rI96qI7bLGi+L7nVlS7mJ82A
pr3kDWRB0ekUELU90Knsg5lmbExEVzBhQ1JnodzLut/j6Y9kF6AxfuRK7CvzdN2BRW6dnrBnYAup
i9DFvxGPzQnksX1BHfmcBkZ5nXhb59BqaUZ4jIs/NezvFbcfDneA5myGCATBCsfGDUaBxgU8sqKG
lCrjAp1aBj3JMeGeUwsNYvPUwuApisLY6qOoLoukpInPLDUHWFF0DAqleJjXJ4cD5jlHi+8Hv9fz
ne9KlwkOBNSf0cy+nu8abj7gx9Leo/sSo7kkEUF6A0PQsnjTSQoCxDZG/DtXIuu2UtvP07LI06Wo
1HSVvbaDlzYZBCK71RbEdWM0fjM6I/xmTzoYDskutpKdavdqlLLLJHlDTGQmSXkZqYXhFVHxDRXt
UYxmeVUyBzdFtBLfxrZPvVC17Bd71pNbjEu7z/lgG9DtBpiGq1+qMGFCK8FjDmDsZQ6D8rbWrOwK
djjkr6AWVe/ILR/hZk0U8sWCANJnng6yE3GSOOdF810YcPoYVyEY5lOr0dypGQ1wVhO4pdp7sJn0
uzJvho99bTxg9KVu8VftdroMoqdootnHgzyBKtCZTxnY9htYxcrOGOLuIVAilDzZMF9aEN02JnLM
zSyp53roTk5a6+g0kNnguEdDvqBT/fUbt4ciqgyp6L2lUfsPEW/DH5Nq2ZSAQC7swqg3SJ5MXrw6
lmfyA383MwwkFrQhYNFC8m/9bj/MDLSdeLPOLaNt0o1dkTbWFvQiaAIsgt9b0qBciRyA3BC3+Wal
TvkwHgZ3ATWcl8viy6n9gnO+dNBIYfsyBmv7CXTHGQXt9wLq65eJtmVtvbLWwgOH0tff0koK0nhG
hLOplbCTNFnr9cCF7isop6m7zJwsWgtxCE0bvYp0KOj9YAAFVJvpRztsx+0A7fwjKpPWSWtVumrI
d/gKmnsUuNa8ncysvwgLVblVoiAK/8iS/VLUdf1vFk+tY/C/D6cwgQmfmhgdyh9ZkjUVsv7EH/GU
ar2js4UUBGUb/A+RkP0VUKnqOxpfyLajZyfjxXj/V0Clae+QIqvol9i2sdhYLV7/DKg05R0pORoJ
kU1+D9HsXwmocEFnsPwwmNbYjDQJ1Sthy6TgThuZtDEOxh4TCpIXYXINxgYIsqRTZrKaUr4w6whD
9QroqOXleA69gNGkpSoVfU5GUG6TD8AeDQV6jZ5eNVqMk+Ss0crpIZnmMJSo3fJRwalTuDqpMY79
6aDCWOePMbeZdBX3SXVq7F2VBfXdIgrb9myOaZ0XWBXc5ShSrNserhrBD2w7AIUNkRncLHLJrrBD
5SvgifApyfXpMYnm4NAFC5cdwgnT8qbC3H9n4hxKxBG8YH6HeikNKwg5aR1tmrH4MOT5hpTPtSry
60jvPkoLCeuVbaxHhzQBjZ233jikm2AAuFRLvhpOmFDnPrHgNihSR22VLf8u9tJEDKRidHlXw7ly
Jdoyu5uJePmLrj6CJdEHR47UI1glr7Bj+E/gLExj28rVU40zfyCNcHeSy6q2H+R0up0tAwPjpPM5
gQ9Ob46OBEAK3iePwSIvMpIMKlFY8otfhyZFrMjC5cERaL8WSHZBJLlVAzivFx9Ds9yQpth1ll1x
kKSPsrOWLcb+gLCN2VVrhQ1qmWHnTfljHCabLm1uKVV/CWsZ1lJFM8fIMbmyahBu+a6iJcxK32tL
vYH3HmVeHt22wKW7LNvp1XCrpdAS6uhjYzwmNJOX0qfQEpukLffywmJESjntDKLYhocEzxfwE9iY
Mfxo1UFDCqPFqSKU7yPzLo4wk1ZHV40jViNoj3Ff4fUUJR7x8qZKIcYYRb8p084xltSP9WovB0MG
+lW9pICyy2ftRgtsP1DQu2gwMCndZIRfZWzcGXJ2aY4KqBLhjKbd8+QwRMDA2K1Ly4vN8SDafasr
fpXomyV5lLNsoxiDP+Umd60+9GF12cKQAg4q7jrps1GaR3IQ0UVaPzfWeI0oFmQoYFPeWmy2N+AN
/KnR7zDo+tZzUlmm9hGkrKO1beZZ8+CZUuYrWnVdVKGHpy8Th471xNhpuW36syp22XQVq5kjVOsO
g06SJkThwV0wIrCFXH4YzezGRqT3AJERv/oZOkaQbY102OpYSjimXFFvkfZGENefmppU4CygSQTQ
dNLmUeKfqZKJjXzQX+dl5AKkPGBp8h7fdtkjU3IdxsOFuhgOpvFeU8zydtBkLPKzutX8fFxCRzEK
j3P6RonjSwgD7tjXrY+DBVzAsvCMzNzpUbFV4uGoBpzdrMmCxW5djVrNZI2PaaBs5SrbR1Y3OWNn
3JjVtGvAwJUA3x0jkOmUnm1Hrlt4dukVp58drvNb+GnfpqTFK3fc0DTuqFKO2UmB8VJzpRpjfZ1K
nX0jIGPh7XMY8v2kqKGDwNIb5ug+NRaI11Z1G8/jpeiDEc/4Ud5KJGvCJnsxyHxQiXXVgeRNNnv2
LGNtIqWfZpkEYNMD2NDmzEtInTjEg24/B9tI8ESzxlVgrpRNvBnT6qKg9FX0o5fZ2vXYqPCfVU/F
qXnKwBHFOWQSaHqOWaf3iWLc5x3jL1AfIIq7QdpcZAG3boV7qBHbRAfqJuFlAFAmvsQE7QYq3dU8
LUfYLwe5n/xJsr0CDAhH9V0E3rbVtK1qQ/hLsYoaxXAkOHGrXnGYuN+mCtUeMbVhdVulU5x06QFa
3+ox7mpNTTKHg8LHORsvtWC+Vtt6bxS49kcBGUXwBFh8l5hAFVqyC3Hbp63Y2DYYlcXuXFuO1c0e
ZDk/FSsZS6bT3Sr1Lws4QFYqbgnvSccwmqOcqYzzeG9KypFa5F40Nkiz9KVJjepDJRqDlTvcqG3r
2a04BHLyWZMBT8XRLtcBMmvLPX0CxwjENK1wk9OE1K/H/TyUDKeCzFWvbzJA49Pc3MLx+7ZYpEln
Pcd4f5i2s0G2sQVy0lq+pU+c2bqNnRPQtdF4MHtjJ2RUJNHSuuVofud2uK1tXQSSue/M/rbU6sO6
HE1B5OkEUrtJe8EW3x30wHKE+RWcjydjUmfGN7o8DQSMmFsmiEVM1KZNgn+W9G0KjvCg9nCqt72V
HGjvohO2bHY9uVNZTFegJDeDmqfXE2QCteWIslDDbNv4ZpwEXXY9YtzlLq4+5nU1PZsRGIfy3mr0
zWjHl0EqH+tuzQAGeYDSVclna29O5cSCOJVzSo4TZoljduNgu0EZlF+7CW/4aOyqD2pj9sV2bIJw
AXwh7FuRJaMC+QUHYBeH4uYrvVLN47TY2Qe56gBvBoOu39AsqqEHJWPwuYzy9kMz5/qXueDSWEc2
c4zze1scdJHQhltTpgjx/Kj16yBIZt3FvdJ+FvlIb3gbqfbDbOfoaqihZoCNs6j90oZLb7lUJsbY
T4JGBWxQh3ZMggGArBtX9njQ0i4Z/WmS05dWM8fWVaupObQjWVE3a3tufZBn1pSsYl4fykzLX+g3
HJ9N0cjRFWiWsvmSJilzJxqxyKqxj1n81CT/ehHh4FhvzKYMrC12G4rmFXPaaR7/D5rLqZ3Fx87o
uEfiIhWT5kCv12SzSTraSAtctsYhLw9gGpJ4BwHOaHdlZ6bWUSly0uzoQpTbrG96Yh/4uaWrGpKl
OaSdSVnNwKmkLSy3UDksgLmNixEXWjSBLLGzG3W2DHay7UrDyxtZ0vwpTKIAFG0cdJ4K3RF70HBR
AXQpg2K7I45VMP+MsgIDKPVK5+YRZ0bQhGMYXYUKAYXHo6pNDrotzESO0dleUyr506CVcubXVh4n
e3r4TFa9GD+4LZrz6L5GWq24kVq1rSuVhhx6qU6CwM3bUKkAW8gVFDiy+PYuN5vguu5oAHQCmUBk
m805rDTCPKP0ba2RxdZa4r4kyddN9SWUKPtZWTqSWm1f5RESqwCo89QVLfMzUxYUImhwSL6Mmake
pN6Qli22NZ3i2lmRRJtysmm3LW2srKNhFrHXjNRfNjX9DcpOlWGIwzuP6tQhH6BXFC10Kd8LyL72
HpfyYjzkYV9kfqD3xUXYt1Z/M2WtuJrLuZXdeQW2+lkdh+XWGEd5dCbKm9Kmqbtk8imzVaqvDiJQ
LoRZtgqsS/y53MCgfr+hymdWB75Y9LJw7kYXntJ3eG0iFDQO5qAqEQ3+VbKTB0a0qwwAbDFrg0Ti
C9IN+oasJvWWBMuKbjdOevFkYx1xAN5FVlG1s36fh5khWG1FsiIhqkHZAGHEnXmZuuGyqkoNoh/x
O0uKDHDM7Zq81neSLfcZDO/F1LDfm+YQzEWqfW7ga63UwQEulyzPHIuh7OQelpXGJVgkibyIlALD
bkFpenIQAd3iZKGtRTfOpd4yTBrkebWh11v0QCVdmAGA4W2CX/4kB03q1ZPZTRthjVjej1FjVZ62
rLjv1hbt57k3B4B4VTCOxBmJ2blWEqSmxxakaFAeZwKdgfSt7U0CthZhA+lgxyxrs/HDbCm/5m09
fOnFRPtJ3fcGrkpg4w/gX6qXtg6htg305MyQ24eg97Sw9lpFva9xTgJYFRmhJyeRfJ/qop+dCE/H
bZ9hoUCPMNHSEo7jB1pbQ8tRu8lblDYpsQwd1S96VcpwMcAyj141KjHK3bC9zAYiP98o6JO8yMs8
ji8sTZduSRtQgRnCMvykm4+hnkZulGv913xq5uyKFp3pIR0a2JJqmBFbWUZoP2s0RpO2piZ1Pc8S
qaOoH9XHhCUa4XNirkaNGfREhwds3JuVJp5F2ZWxC14POAo8herZKqy28UF40IibB1QBnVEOBEEJ
PVC7qJ5QQ+RT3n2cZQkUMeGSYaOjUQwkDpb4Bg1FfNXM0OzgCU/is4rpd+J3OL33KJkMuGlaGo2s
gohmKIpTef4GLXnUHFEN6ryxdT0laF9I3juV3ZmECnoNJn5JS/OubDUYwzSwtc9TW/SGY449r6+r
jQFVUSnzkkh5sTHJNqcloc5x5JJ0diAtZXe4z5G/bzIythiL2iXwQnMBaNuaNttvPWO66Kr5WAJo
LaaajXlRtD0599lyMLoIDbe2UsSj4NWAsQ3BahMtyvo2AoIKOwctyWfmrP11aRdqzzqmigFgTKsZ
yfhGQwO0chwSOl+j6S6TAQZ2sVCeMIUomZBLwRa2LA1h1wS6bvYXds59mSH4c6YiwjCxzCuq7UGZ
NIxhWEENLe/tAqlWLus1nbmoVCet9EvHr50bBqZkulnexBGcIz3W/siM/VLW5n8oX/k3y+0Q7f8s
uXOPlOdVZuf7v/+zVEYCB6+l1e2VehTakH+ldoT+jvScSsIV2QjgmVXN8letzHxHEY3CGj+JgdyP
qR3B561mvDau5Egf+eBfSe1QgVsVZz/mdnQLgRg2ZCRTacZ+Ixlue8qxSSepLvD0teQvMKunDi2v
QgDqPE5BNjNxq7hV8yeFvnfZ1VYNgfguJ8h0hWq5jiAjZbdKwTCKzsonH3wbMpg0l4vcLUO+wOWY
SsgVzKiynq0pLYLNxIZEjbnvOwt5Qy/FXeLiixPrRNRB8IA4kcM7iHuZhb9jgyN/ERtAu0FFyQZb
it3VSh37s9LVxbORF3TfETFbkc0Bs7O7oiBQM2lbj9ktKLxYczd1vtoZnDMxnyzD/JvIm3EQrl3b
qV/3wDK3eWb27d0U1AAmKbmzcNeUy7EjtjsSUd+E0g9W6KpdP6XHnpKffGNBv/6S4FiGnkXnDM7u
1U9F0j3CM+uLncGaoV7MnclJSUkCRXUze6An1JV6C+ID2YQ5+RyG0/w+S4z2uu5ZB6HzsO5O4dYs
lOi5lYzHMhBXXTg4pKz0g5p1F7MsO8kkXvo4uoWpacY4tWZ44fd16RS1IhMLckSykvKIb/L4sKA3
cWqW74ONuM7Xywg0py0d+FofglTjmcYVgqGUhS0JL8Oue5rGK+iEm6KILpHHeGltYuzDErSDa4uz
kEbqxej0gx0WrqFaBy1jceq0rVmmm7o1hAtx/nFe6mPFE1ah3pb1fmzaazo7NXCfM+IDc4xuR5yt
N+y6iXDKrt9PU3u1BHhKtyaO+ARSva9hgvtx0crpit5WjaqfcpA7RAUMjMCct1Gq3498SUfpw0d0
CGLbRFJ6mxNKgZIbVDzOg204Ns1FToTiTwjEXFXTHjqEQi7tn4mTq1FwMVRS6tR4CWUJ0eYwt+ox
nTLD3saBkA9mWNxTIPPUJn+s0i70bBv3dEAu7DEGMQ1g6KWKHgaOGnuOqzbWQbXFySWMLmX7xTCt
EI2FjtZBgybupmNzgJbtIvZyhSyp/hjsqcFeQaVNdID0QntfhrYU+hXFlobgFgMsm4HgWHm1jfXm
Dthmg29QUGyGhnyPmRos9CT9UJpdDUKuXN69FyW2WzZRudWN+W6oy60Jow/caFdcUDx/ULJxwym/
A3ucjzcNMZRT5vAdsSViLMQ6eUVdNDs9xf3XqfO5P2bYovGH8z7K+uUSNrLYtD2/mK2pg37EYqCX
ggQb2ZryBxELfnlhMrlKXH1RCs4XBUTWhjpHRXIg+WpWeHq4nbY8ta0uDt1YTR4CPrFfZV+XplFp
RyOGqg25fVsFos4cm1yRa6WcT9w50JCmVGOzYbPHTyYXx2TNpUGoC45tr9ns17PucVf2jUqeePBt
kiblRmunp1TJvo5CKTZVlytXyHOzgsOwNB/KoVIuEmJVUhOQxry6qEyPQF3yR0kK1T0M6i68WIyI
/udc0x0SSDsS16MPDEAh+SAgfVJNry9mOpeZbEVPCZqKfW15iz0L0k5pOPSHUSRJfp3X0jdF6q/b
qPpGAEqyW8SSIW7msnuPGszyomiCN1tVLpaQ2HB0D3JdZsQsYXWQ9WCP1ujjbMKd/pKLmhObYTmN
Ve4ShXNFjDANOl9QiOfWpjuAVJd1NaEXPGLPd0XBNsGlwv7/7J3XbuTWmrZvZfCf0yAX8+FfxYrK
LanVrRNCnZhzWCSvfh6qPWNVqbYK7eMxsI0N2O1VXPELb0h7ogbl1rBCOv3lNUpsxgXwsAUidsZN
2sf8Sw7Gz+YIvkrtWwO0AasZWB0vga79ortLYTV1koXeVz9rmfm/6tB+Tl1lzjn6BZJ/xGZqCTBn
8J/8frzCzlzZkY5OjyIXyUL13WoX9/p1gS8NnHwkYPVlU2bJCyDs/CbIZeBpZkYSZuTbJI9vdaW/
HpOgFniqODTXqAWt56zUE13hLKlGQ3iITOp2rhkvSrP2ykReaPF01Ri9vuI88Y+sQX3SqipaGi4F
ijstqMwLhDpTrpqAL4+Le7v1PYdEryubbULIuXSVzutwYV/KRt3oRmleJzyWu9LHpNuy0D7blhVX
hiWp0kAl584xvanhwQiKJiMItu99PfxK8PvFNgv7cnQ/t3m1LZxqTShXLpq0uZx8fznG065zre5L
FvvqglrzLq8vzWk3uFhippQoq5HXVDYYO5J6TkX1OahVAKP+4Cw1XN9WJNQUF5KBVPs7Nx285DAw
rwZULT/pQCB/6P1PqIgr2jzMoNI0yW3E5TAm6Z3byoWpDZvWTy7ROAk9taxuookCTZpZ6rPZVJ9G
N79MQ/2T5byUrdlfAmCF7VFjD0SCXjVXatE1W2XM8LsvqnQN6aj45gbdTWmbexlqV1mr7cc4vUvE
TlWG9YDuWeXvNTyOB/ATQ114KG5cKVF3GYxat8w15XEczWurVOb8H7/OvN5lIvjJ5SuDne3joC7M
8CYCIrGu3fjSUX6V2l1X8Kg06Zrg4Kl3JyzZLVSAdIr7OILT5YiSjZFFaYSNS/K95J4sygehf3PQ
o+xDarXxj46ufTAUN8QGa9onS7W+8mlKDQaBRR48RAYvn0Oi0ZFV4D+KkxBaCNHWwmleuc+U+gm1
ggikeMdT7Ta+F0w/MUhe1iXYWlvxKJasqY9ts7y7tiYun+epidDYjpa2xdtuUT10rkGQXHFkb4kn
50gdgUdnW01g6jvJM8BlHMUe6f+GYvu+EcO21Spglt/T2rxxIv02zIpVUjnLTDRso5L44qupXGY6
rTqtAsrkxLTMe/cq6+Zb8SlJbc+iSZe6K2H8qFXBPSWiW8A1zFewH4oSaOhkrWqf3hz9X0epLt20
JOWAYoClfesWd4jiYxZv7IGQrLFQoEDk3pS4BDcJya91WzVhbHIccAMPY3GVF525qKTLXlFFeRe7
CbEIMbKzlCZJEUCK2kN8U9+qfrab9I05Ig3d65uQ/rVWslvS8XtZBP1edmni2f6wQW3jRg4hDZ5K
A8bkUrDYW8HU3E2VInamIfN9oZjRFmIJlZZuLaumuSrilrOft1+a0dB3cVng/WbZE906uh/1nZDR
p6y+wYqn2PaZVnldNd0Ip7nQ6v5CoLitg5oS4FX7BfQ0rsgi+WQCpf486G6/tQJWIAGY5S6xmQMS
/csek1vsmXe02dSFNFxPZtl9QCSyHE2z24IHiahYaussqS/quewty/HSUSmX6anqgXtdcP52abop
2lgHFiTLFf9bUv//gp9kuJeyYXcb1PIWtUXYE6sDZs0ifAmFtbPt+KkI6NED2bynK7IKgQzpFbx1
u9kZZvqA8fM6r6OaVp+6iYXz2Yg6Ohkt2ABxbbR3FZD2RaynXtlBDs3tJW+xlwFgk8V4qUXqyPoy
MYukiHehrcS8GMusdLZRVIzrKWjprlHkjFChkGzWaNimluqFKf2agRBPIrIX+tm6VNQvSOx4yaB5
/ljeZ0ZxHQ/IjQE0e2zU+mn+U1adflaH5D6KlWfXTK7svv2kaOqvVukf8ZNGWpaQYOGCqmqrxFi0
RFI3k8zvy9HHRC1eZ0NFO0HbK3oGBB5n5FANAFWLe81oHgc19/TiW5NyvFAVoreaYSpusQOsZ60Z
vrqd/Iqf71XQqStrynUARe5aEcEmx9cS/bFrOgnbjprAOu4wiSjr3JxdNvVHaZvTEhS3v6JqOPJn
K+5cFZBhr0ZLE1TRTkQGxk/TUlW6EKvr0hq9LIC/Fk+UGaZgTVJAPWoYNobrPrd9VIM9Gqqtj8BH
SURfYQoMfG/VITPe6ing972b618df7hI2CvtAC7bDwmRQpUfK1aoGrvruHD2ATUUJSsrSmbD1uxI
p+Lw6+RYaB/lY7PNS/VFqLqHqhn23gAFuR1fRch8ywubX2Fr7Au7oKLjvtiNgku8/RCk/cYqqGBm
Kd1Ha/hmJhe+ItyFUeIMTbESwJR7Y8U9HRo383x9ukD9GlKjae4VmcQX1kB0bZjlFg4ItxANDAqy
bSLgC5hfVKlu3HJcCZGtbVkCISzkGnuhT5Ed7bTGuJ7C/BK888InUuGWWVVN8Zwm1qrkZZeIbAu7
8eweypeZXpa+uQ+nm0ItF+D2oPqt9PZXUOApOOX0++ZmQbcoiprgr/UG5sjIb1R6cRmsS88kMvYl
UVWg3k0C1JvZbw1et4TqHsAobKLjZ0o1V4qlfG7aGzsf7iszvGowztGCF0k8iTSLuw4s6yoJey9u
5eeixyw+THk9pkRJHkpISNFSp+C0bILruAnxpY2UX5YOJtqBEtHX09pvgvHC0gYTz/GQvIrkpUq/
J4FrdJc+qAYQBUlBhuPXzUg2pDvxk90lNhehMRCLw7Pzv1MkVMAeOt0wfQoLNx2WeV66xsbWfbKe
KRvVn3YTi+/U2YNPdYhAJC6MkfUSlnX27KpNZix10Gi/aj/nWq/imOcFX4nxns6nrYPDxNn5KpRu
vNNb+jueEow5MHLXpJpGvzlWSG0S7aYnh1MWo6k1FpV6vS4AQLT1i0qOSJQXOqm+tP3AUGj2+Y2y
KMCYzalWgLgbuyF8BnOSkZTQGNjraFtbS5XyLa91KgAAOnGjqEtUNdtgbeudvVILf1jbVg1mNTFz
M1yJULu2rKF40qdRv+pEqD7rlQverctorQIKmLQUk4JxrFfVkK/CmiDZ00OjpcKamYUF8iAtaJgo
CojjMqt9qAZWDhCSySW66oXqeAqYnUd4JDZXNyKO12bUO7nXwQigGW6O9RcDkxFwp3VKt1Do9HzX
SR8Fl5NDJwdP5ji65ofJB/ox5aUUCsLacTXZ95lts2miPk8eYpS7HpLKNR9B4spfiqnJ0pvU2sWr
PYQ+A8Fihm+mzZxZyEHleYXeE+frykgJ4ERhTETuBrgEr6oA9iyD3sw6z+bCsJdGT7pJolxbn/y0
NB+gR/TcLGMfgzkpTalcxo2bpZjFIme5bqxc1hy6KUtW+pTDoTERb4TFPBM4DGPmcvgzrcOp0oEy
00z2ILKE9zFpMwckeeWDGK/ckPaVJxKgrnevtahGERLMTJIyAlC3QAg2eImSTPmsvbJO0lcGivzN
RpmJKfKVowIDCr6KhLlSvHJY+lc+C9CqXFniFQym8/+YA+0449bEx8yBh65/Sbu3QLfXP/C7HKpo
tvsXAq1Q5MCHw+z/B+qG98JfSKtDc56V8An5/uEOKOZfSEvB/QPgCyMZVjKM1r+xbjzvf8FuQUQS
XAtIZdD+f0AemEFzb8qhsAagJ9BexDDGEJD/DX7EW3QnpSdynNJsHzvAMUtKH9bFoPvDPafAQO6k
cXZIf2YbK6iLW8pM5d4o/XKdjtZ02+hDf0EXK12mIT3AIKTNUFQJRbe2etC0Ib+0sWVfcV0HW6Nu
potIm2iTlWbjX1bhNhGtCeLpTSH69ncd9y0p8fBzkKJDDB/coA2kENV6kKCHn6MaNZLWGBzem0kX
eEGWYzXmON/pWCtnlAxm2Os/deS/R5rR18i2uYgnHo3UZY0by7Iz7wUv/4oKhrOjXxFtaJZmFxUC
wFdlV46gOujF/oaLHtBmz3wkI4IBB5eLauMxIjd0ymJwMtW/NyO3X+VTE1ykvmFcBlS/Vn84n2wy
GOuzpjt9LTgwh/MJtVBQ4MiqB0Va7TocrZeMoGqpoLx5ZuWOCvNMqI7JGOV/DgSyEMieHw5FqgC9
wRorKkEq1bpm5zjm2pnay7xSeYOyNcriC1PfQUxZ9sZTpVLSwD0+jqkLvGT2TwwElrXSbIFq7Mfs
Vq1Dr++NXWZk6yy9h6XyOOBnqmf2Ni2biziLLuo+uAV5BAJSnJPUOKTkzB+DUgIoZDGr0hlsxMOP
AWkcW6FIkwctkcraVkkasYUXi2xsiyXe6ed8sN/tRggtYOtNmqtULdgZh+OVckDSaqyNB3oyFsLB
w7R1lSG9oFQFTHGQ7l0C/hLK5NkdMnPrD84BI+NjZHDyVKhQztEOAYo+WG4QGQ+dbclVUOa+1wiS
2Y/3ofbuYOuQXZhUIMP0bNRjir9WakVMrCEeaBcU21gJky1KmlBgMns5ak7qCTNpyNNdkrPailbN
HP/XBiUkCAzRddnl+koZN6Kr6Gz9L675xI3zbuZnl3oED2lS0cBCJeRo5uG8dkXsB4+RHxRLP227
G5AOxtJHcXOh6YNY9Vr4SaEVeffxwK/edAczj14FbwOCLaqBmaN+tMdgC0NHtMz6saUDWueNZ4Yh
hQyZ31XN+FTr/UOcjuhaBOQbY6p/a0GfSL327Mzwybm621DqSION2kvRlnCJxM9A09sFxPFvhTV5
hjNtqPavBrVff/zLj9QwOB3oDCCF5KDCbmB29E5LFwl9sDf9+FiZ4gp1241MS69w3OvGlRdxjmMj
Yis4Nz5p3e999H892/8n5v3xvxt3FjL4G3r/W2jgMY/anz/+6//XL9/+a5VF9Uv7szmIWeY//jtm
Ma2/YFFwrG0kIbDNmbf0b7qjqf0F94RWJBLTs8bATIT8u4Ur5mDGNWerahSSMHb/J2IB08/FAIOE
ZB2hX97LP4lYDu8bmzEJpHBQU02uVqKq+Ty+oaNYboYEK/gtj9/SrxPDzXcoa59zRaAX/eZW+z0K
dzik3JlRSW/6cBRHl5Fe1jBF0HIBlV1I/RlONpLPrRpdajbY+6q3am9qQ/1zKuPi9s3anLhUDm+7
1+ERGOEvlFrwZz02zEinKCt8azQ4r6q6UjKV7FALdU+vUTr6eKjD++t/hoJqwTBCp7F3+KV6moZC
KIPhpZW7NrLpQVpUMrIYNO5kw07ooR0tYFV+/XjYE8vI/KLlyyLyf/SjZ6Pua8VMM4UvDGNwOL6L
Hrrv95uPRzl8hn9/nIkkDOpg0F0Rvz38uIRIfXJ8E/FKKteX6Pjnzwrjzhhj41JNku77x+MdKUa9
Dsh5wS2A2Ay/6WMjQbesCq2TNuJu0FyXmtlmO4VuHTgDXxS116YKWjgWj9a6E8L6JafsOVIL+nO5
Vj6e+S3zFP7zPvzPb+FhRsCfK/d4EzW0Y2wtDAwv6/uSdpDtjUN049PfDnysefQJ0aPCb65MfvPO
0dHCjArrOYjpRSlqVy0//jkntjQz88+vmXEZb86tk+Gj56LcCJNGZN5kNi+qH6h7tWiAvX481Im9
RSozu53OWlUc38OhWvCuMhjq+fSgZjOAIifiE2dU009+D7OC4QxXIuS4w0Eg0GhdngtWmpO6J3Km
c2LHpDWTX57ZxeeGOrryDL91Bis2dE+1ybECO5xJLOVVGzTJ6l/MHAbDsyY7scWxDwWeV3TCuJE8
JH/qVWGr1YXUgRd/PMr774Hlx+ngXiOBwunjcOqSmA5raTsUFcEb7PJsGnc9VNMd5ZHmXwyFUIJJ
3GhDD9PnrfJm14Usk58bdullMms/Z3GgbCcnE5+hBtZnKIjvdx0JCTuOlwkot3l817REgcjeqKU3
gl/dhAUdAurO50TYjnnK/If577vEm/PTwNtw+EEjzHtVL7TS4/XWflqNHl82k+UuVYuOrURF6Fss
en/7pwt2OOh807yZxW6wq8z2qaxZvuZ8pivW07lSQSVq8LTPbPb30zgvFRZLbEMTYNnRihWozxgm
3HhWjIJEO7jVvjJa/4yD7fuHAQ1/yi7sPpzYtGMtL/IYyn+92Xh0X7Wt3pQ2glcU2nSZMY2aYp7x
MzmxbKZGzu4IG0tRkunDGTRRewn1WqMb2VRz03AqcNuyB7rYdDn3VWx1K5f84cxF+P6gcYYpJM0R
Gypi7/z7Clxl3QxSbOLq5hKqSrZPUZHynFg7Z9hyYkJnexM2psPFS2Xq8APDsEI2Yuj5QLXrbwqz
7u7VKUIgqaQNjMuDc05Z7sRTyytrEmkStwgW8uhWbIKkGUQV1V6iAqgSTYvjs7AqCAap1OGTRxVk
SauozZcSB2Ywr23X3rmarO4it3LOifi/D6MIbpnjOQnEQdCeA8o3RwQ37cTO0rb2zFQH6Da0qZav
tBaOwiLMg+pTE6NpCfXBwtsyjjWg5x8f0RMbjHuZzYyhKxNiHt0Lfd4ITYaM37mtv9ZzBV6ghApA
5fuli91wV3Wy/dPLleolIQQVIi6lmUN/+M3SQYOibWGGCy2PV00PbwZIJOXlIv/58de9X2yGIm+0
iP5RGnOPhV7LVg8cq6EyL3Oq3tBuhb9xQNXsaqvVVTAO0tiMBfYhML0Newlzwd450uj2dgqfx/v4
17w7VtZcNEXREX01vv7YclDm6dR2Qmm8NqvNBZl99clMtfChMotzzlDvjhVDYWCAPuWrYclxlXHK
ndFXUMP0Sny9VzUIfwQaguERJsGwDsbO+fLxp727fRlP8KpQUKCcQxnucEktBZRg7XNj1BizfE/o
JKxddNx2H4/yOkMHoSnDzHI6BrIE3PLHyxn3vh9NpuSzoFFfaM2sflYkgM5bJRKgZ4y6XiVD18yo
z3A9VkG8spMh2svSabH5SQKogl1g0Clqo9XHv+3UDJjUmdhrglT2uJ5liRTDpJwyCTUMdd/r+rCe
ijQ8Ez3OR+NoAriY5xCIIaAWzVvs7XXR+UqQmlPjjQmEjyVuHMllNCWB75VVJzY6+LMrmBkDrEhf
2VLndZUzm/hIHJ70gLIRKbzNOszX9nERJqi0REMorPGCMBEruhUo0fh5AcpBmBddCj0xakqQcSqt
9C/sUfe2kV22cpIGVZOp1ralasZnnuWT00IxkVmZY/fjGyUQBfypvONk+UUE6KNUyRVGqbaAhUDx
brHipnUI2WY/5uq0hd5T/I3q/4/F9XcXKdMCONwlL7WIHI/jjzqF6DTY89ZEs++mZDYWVjImuw4F
qF+T4gzs0Uk7Ezu+E9mgCWj+NmJCEmFOxQ/3g9WpgxIUKeJltv5k1Nd50V45vuKh37awdGWJSvFO
twIETseLeFrT+tzBpuwb12tkuDDBlmXBdPPxSXg/E2iiEPhx1c3IfNQiD/Zo6GqY+1Aw9sxa7y6B
44nrptSq28kghFDiCcDQaJffPh70/YXHlsS2iFhC07EwOnrVxyqXHUR/1cOkIb4YfyUNoOgSdQFo
WH/6ZNJDm0vXs5SxRRX3aM4zaeSg0pPJM2MwUHoWdysdRZ/7BHTZFrdS53LCc/aMEvD7HT4PSpWM
kgfvx6uW15uDrxlI3lUATrzIYRZR1In3gLca2H6lCds+d6KtDzQDZWC3G69bUU5n7t73jxfjGgRM
PCz0348rFGBtzLjFvc9T686HJimDCx8O3ldZp+LMUO+vUrRGiUjo68wzfFxEK+NyjscmVBNT0/+R
5X70Oe/0rx9vmPeD0GmhujMLsKH+4h6tYumPDgKV6uhBddN+KkWof49y0Hcfj/J+WzIKCcAsnEpj
x5p/xZtlk2NYD1oYj57W1enOaoxSg8IXcV03ADXCaHSdP36H5sdRRdV4fiaQijsa0ZlGmB9Qxn3M
4rbQtpQrIftzXbdTs0cBY860MLcjnj4aRQ3qTi9h8ptKMnhaDKgXufVk/fHsnRyF0HjuzYKLPLZo
QnMzkkPUjF6KwuE6a2LIkXh5ntluJ9aIbrs9G13P9Zhj7fykU8E4zAQ7KQaxw7TU2mUKEiqGEYae
pmr6H4e/mE1Riqa4iGAMOjGHczckHU1Ek/EyJ1L2Ou0pl45TmtsLtFTPvYynPm72RZ1XiUj72KQP
fysKzg3wbMVvQw/S5SZWg1+qGt+ye/Izu/3EepFSkUTMl9T8LB1+mRY4tVWNTgsdqHJJl1oDhYaq
2368K97fRK9nSYPvZdBmOJZsKmC3hIFior9lBD8zFOCIc/SvLbfR5t8MRH5Gakpt9niTK11d61qp
d17fVfmnSiInJ6l0XfpTd+YyOvVJmtAxqucJt6gOHk6c4mR95Phq52EjWd7qhUnTEZ78/VAO58yZ
XgvzhyHkXNb+ZyxxONZkhCJwbDLuqrSDyx7YdY084gRjmfvPv9NbvKPXmaJpDeCzesqJoMqh3VS5
Tcynj03hAjDTIcwj0ddPYIIEarpqZ0cXMMemT0NeD/mDVPLyZ232QixwphhtL5sK6MUfr89RP3AO
RWn+g3gx2HO0dNTjaatDtAqUAguYMVDBUugIMw8t3FqEe1emi1mz7fsAbTNjUi4FTqpbFJfLf7Ed
5wk1dDSkiP2Pwp1uJJ8dBXz6wgBkHiBFSdJldRuqR+aZoU4c5jnMI9DB3Y3I6ujmGNuyQN9K9l6V
VslVTssbTkSglJc19LVFGeqVdeauOjkiHQWTjFVl0xxtFjNnCXo8kz2Dqsku0q1uW7sBXJCAfvqV
npTh7cdreuIKQThrJnsSI9GuO75CpoaWtRilF7p49zruCNdAWPGZnXPiswxeLZbsNQZw53/+5llu
U2RYemlIr4pL1Ysl7P4qievtpEb1DYL157w1T+1ULv1XDwAyIvM4pMliEVuigM0ezFzR2bARxLeA
m4Y+4gNYVOUl08EaeVRu5V1Uu+43B/8+88z9/KrweHT2CeGoXfIaUHUy59l/891BUFipHiAPoVqt
tqqTJN8plNSDpW6E3eVgpOGNnjv9BdbG6EpbwDXRXcDATZnQN0278jYVGXoL9jjrVRbZGl0PiGZw
7L3U5yhCqqRNNTni7/b7f0yuTtyPcztKJanA5x1w2+HvHklfAOgi7FU6Y6QucksZMGCV2i36yvL7
n+9AdjxH2tWJdo+tJ1wZKKqaZcxRCDo1LMpqUQ1msP4Xo3CYnRnkgwvq0T6XiutMaIkMFJJLf4vj
arEv3T48s89P5IeUCyA/EwjSQrfd44nDfR0oGhtdywLrh0RkqltmUwiPJfHRNVKzAMlfQV33cfSz
HMKQZajXfaOmO0RMfqk4wiJ6NQzr0U6CW9Po0VIdKXJsB03tP388I+/TRn4q0T5xyuydfpzhDJFp
DGnBvFPjmHZjGWWXaVDH4Np9H6AHTJ1OK41vHw96cmNhl4x7MnUr+OKHG6sCgonqcQHIvk2eaoiI
S1WFdRC4U7b6eKRTF5t4M9LRldNQ4IzVgpHwL0K4DqLXVTil8kwh5PT3AMeka60DZTx6ETvkWH0q
cQOoGCdAwqlDLyNq0UzOhRufS25OfhJcYCofNIrRvz2cvDjB0kqRXGqJTBBDmQkCNSp8Zz7p1Chz
2ZRSx1ytP45gK3vgwTCbwTOk7FD5DbtFUg7jmYfu1MS9HeXoPCaa2lSaDr82I5e77wqz91p0nT4D
W5XjmWv4RFWaCtpcoWXTocF93PSQmjGqcYDkfD4iZhYYDuRlJW/kvsdQ70nWrrYfdKf+MpRq+igS
qGl+20UXBppT1rkbYt4Rx08CjTP2Pz7lBl7zh4vYgzJ3FaOR3ii0lJt+iFaZGj6hu1NvQiv/1SPx
k3ew3KK2we9giIL1iIbHnx8O6jdU7myCbSTJD39E3PmhOkyD9Gq3Krdmr7WIjDRnwYBztHL8rbS1
AEHz8gMLPNqwCLY48HCY8qYO7IspC5K7hPj1mrcWzw7hW+0+wjJhFY9J/k1x0H/xMXX7IqjovUBZ
1c7F4qc23dvfc3RajTKxpTFIiaOyMy26mgmgnVGuCoFq/5/PsOHyCFChF2AcjmY4SQhL6ITwEIxg
9SQKP15WJn/bAPzHd3o+JccTDNJrLkmScSKOfLiOdSed3kQX2ouJ2VGShtNgLFC40cWdoSYw2Hpo
kZcqUk86lNMYccY//0raPIIiMAEkT8nh+LRsA3sKTOkhy53tqz6u0VvN6k8fj3IEKn3NO2brZooS
Kn+BPT4cRlRhghwHhY8ajbmXVJgBynRTpzzMzh0XWjFAah7ivoFHnoffzQSHWtT1wcbsplZTnqRo
DGQwzLpUNk05IFSooLp2ZipOPadM7IwqQBcXMNrhb6ySCgJgr0qqGkiAZYE6wnFv7dvJcdAmLtAu
QGLpnDHnfFkcr/8cXBpzaQhG6XwAD+LLLhJJxsU2Fmm0isIGuYMiXnaW+RVTwDMBw6mHAVNyoGCE
UbSEjm4uUXQw1UfODE1jsdcrB5m/2Oz+xfMDZtHRKewDkZ7FiN9+Uq8laFJEzKM+4H3W5tnt1Pb1
/cc76tS5sS0x989ouSNZczgIsm0pcTY9gqpVp2IRa5myCmSSUsev22dfMVw0+nRkB1Wpnfm+U0sG
Hpgamw0omADscGi6dH1cABTy9ACydhjV4b4qFcTSMiuZbTHVLHn8+GNPrhtdJIviJHAr8+jWqwrR
9fwiFKAkEsXoGhie0kfx+uNRTt2tfBFwOpPCFwXRw++Kwlo4MtIGz/eRsNCbwcX1cGx3KhI1Z47a
qdVzAD+BbqVYBMr0cKi0NiwIZAm8z0CX1wlqAo++3ebboQ6UVca67/AFkF9y4ev/YiopvqpzgZTH
0zg6AqVqN5RoEdPK9CH6HBWljsRjbpxp6JxaMCobVKbIh7AH0w+/b0JzJ+pTneuuCQvoqDJD6VcU
7r+5vYHCz228GXg4k5feHrWSpzi3SrLTyR20lSvdcWONZeV9vDFOXYx0LgkngfEwaUdzhtikqdXG
gESi4curLkINcyU7jRqs6taWh8qmgndEKs8geU6WABAH1Bga+zWq2Udfl7eQnDUiTNkZKsTmvLJv
/XZsHrkdra3fD/2uAQe6mYq4v5FumN+mU/X88befjDxdAhWqK9RzKLMc/ggDMb1CGzgVqfTFOtXc
ftNbCGfHjR9tEFU1fqhi0r+SLTQoFzewNoO4NW+DFIenj3/KqU319pccXXlxblmIPE+E9VbZoTEQ
inXs1tWZfvmJUQCO8zhQOaDIfxwQoLhlBOj0EGRPfYIcbKCjmDikpXZmdU+MQ+RKDE1lnyj6uPtb
Zpoos6bV4FI02eUQF1gy0+c5M2cnti6YckF3jOeV/tjRW5SreVWbOpZPhqNAEO6t8XuWJfmmBqRD
JzAwYY4Deth8vFIue+LoUWe7GhTl4F1gPnS8UiLESCVMNU9WobiDFh2uXYF1T4JEzRLnrXo/xUO1
RKVynAWtSvXMV5+4ycHKUHsE2T7jho6+ug7rMAlRa/VcbGNvM9KhlZ3X472NmszHX3pyJEpjBI70
gtgwh6fDcbUpSBG28WTjjBeV0VWrCU+ee1U/a595YsMAl4FtOHd0HaCLh0NF2HBIP3I0D2tT5Mnh
QEEqRmf24w+a77LjpSN/A2UBTgD059HSOTVMyRr/ay+ApBx5rtWET2pTp9NG7dDOvAryHG3sj8c8
AdIhWnoz6Lyf3gSBVtKEFmZowkN6pCNZD0Ox6Q3kQKZoVpwoMiPf6J3MVoZiI1E/OYO2cX3L+Cwi
5QJB61URofyGv1zz/eNfdnLOqfsyG9DI39kzdHoH0ouyq0f+XV0gk5t6JNztn185M/NxBvURWZNq
HX5+g84crQ4kAbAwAFOYpMEqAjhyZpZ/42wO15agHqgLmQ49eZKtw3FUu5Ou0gTIjioYYm5tdOS+
TGhBGNr0VR/h66dOnWxMLIMN/JCr8KGwyyLxGi10gRl3fo5dVK6hAIJsnoJIkdaaD11UK8ENN11+
NXTosJKT9sj69FXgqPsqc5GPGZ3BsXaBLuJyHdW1HXhWEEQl3gGV++wPJfoosPoLE53b0bxI/HAY
t9PUjZQN2kYEl1mIAMOC3zCiTp+PaKZntTImaKUC2fJsLrF6GdUDCBU1JmH3UJlvANE0mrUYaqdx
V5pMI3S0cyN1Vu7oB5ejWU6Psphi6nb5xPiDU7koGfaGDFYOstvtPpFj2S4jOByIDoQJCiOaLBAv
FKwVhd4uwa127PxMeIgcFl/reurENjcxMlg3GoW7ZYh5gb2qe9A8i0Y0pbNJsVwP6fkUM80FRpy1
6WVsb2JbcdO9U3fNuE1AdFZAG2mIXSA4mgYeAKEggIVa4pU1wJ/xjKGViDQ4biSXiNYMCYbHkZk8
6kE0mI+J00x3wpQIlmrpMOlYzKhKtQ67iJoUISemD1EkoidBOQO2kd5XV0WllF9Ms9ER8rLrfTnC
K1gglVsWy1SG+n1OcSQBQD9Wyl7picWQYOpQeDZ8U1vEweiOmKf5jr00A8SIL1LRBTaSCU3zqUEJ
tcVuIKEgHrS0rTdpZyXxMvN9+zK2bBT9DH8Sw6bBQOpJBFk8Lloz0a+jYAwR5wt5R3aUlmIEKlrR
iCWqzWl1iTh+JhCcaepZ5aSrLlzdB8CXhOkUem4HvXeJ6aZdbXtHLbsbYefKZziS/Zd6THAKsCV9
iQtcPK1vIzv2xXJyeVNrKEo42ZTR5FalWJBFqbNGRCwfVFwgSLCMWu7tAumgBSAeRLu1oGhbF5xt
NiD44wTOtdo2rrKVkRsMXzvHac1FPAodMYi27RX+nmaxl/aq/mvIDVwOFGShN71SK78KLC8MtMIg
xCCilLNjVRRCP3ERIx815VP2ZGZo0i3ygHLMkpJj+BzHpbPToyj7WTQ1cvTa0Mc3PuI6T0lUxS2Y
HjyeFhKapupBIZ4leJ0MKHDmtkihyAB9NHTAxwbTTXOMnvDLrPEuiqVf3A5iUhJcPugx4a0U1T9M
O8TrM0kRL1n4dtk/t1Eoy22FHmmysuPAfMI0S/YbDIp9gf9Ap98kONeZtFKHcB0C2FFWbepOzSI0
Rg5ln2cZApSJW6oru7ZTdD+Vyb1JglRB4cXnh0SoHASLlEVLEQUftR81adQ1hpf9N+TZFAUVTzPC
7tJJjKcIugBudnY54Z0WxlHiDSBd6hVgLM3ZuSjGqF7kOgSLuYsU4LJppugW86o2WFYBwBeMPOAy
LFH0ybG5Qahw5xqRgcdsmes0vOoOx5raEmg2pUOFAp8I4rTBFUfQoh5CTFi8Sk0Qz5aO2cdXllCk
uYym2rUWjhLWHb+/r7Fya/Sw9kiL8i9Cqg0miajRx5vRrTmdQsX3Clx57yfbWlodKocC0ROPsj80
lQgPQZBjrp7fDYNj3iuhrASaSxNKNWhBo748hQny1lnXoO/jA/LFmWaGOC+gAcBcN4tE/jd759Vb
uZKu578yONfmBnMAjg2YXHkpZ+mGUOhmLpLFTMP/3Q9798y01Hta7gPf+ODczMa0pMVFsuqrL7xh
O9oSIXGGbfZ8KPpGaOmqQCwMUHFnNU6B9vqohFrzAg5PjMqlqmCIh1qtinxifluOmNIl3D9+xHHw
30QNkc8FhrXqm0Sc0V3zri1C0Y2lS4WGXe01azux80OKMBQCVtjl6A7CnLJ29Nsp1lJ+7DXyFqXN
ihWVl4r4JP/8CXG6GI0zuwJqxAgAmM6H+jMCPdkv4uz4g0TXPC60mLQQHyKJKkTZhyS9QqJdHWZv
nEoo0aTIN6OmjYaCSbCpuub2Wx7xX2Tgf2Nv/JBS/UQGfvxSfHlnOv7t97+zf004voycQAYufaxv
2OzvZqfaH8xsSVJAaHwQLFmSo+/6JJqO76nL2wVqowOf1n+H7KvbS3vnx+wIHMZCKfmWylO9/NRL
gEZpcZDafukpsbLFtVpWF3NmxglOja2HDlCejwXYkKhulOSEFm5hben0zefOTBDb22jRZT6ASKXe
6oaoaWancws5Qi9I7ZxCFI8TuiZOUMfRdM9J5Dy6ZTYjexpm5b1rwN70uwHWQYX2UKk4Q9BxxLiI
khmLGE8oXbNHNFDSBkApN5smPiTGXPpWsyPUgaO8jo0qSDDTVL5m+eLTGph9jBWirxKnMiK4ki6I
d3DvkG3VSFOQBsRHOTtxwxT9uboR8Umrdspwmg+JiDFJVfVh4+RTWqCGMbvNhaViXbfncI6R659m
iWptNdVZ+ey2KhMeN7YN3BSFk7gxMG8FYXnpZBZnAoB7Uvp0gGl1Endti4wt1hOoBlkIyj+T+7nq
TeglFsiBTBqYDviJlShoJKcyLYs7Ybh1/zSNzShvEbceNey1xgKFpUGExZIoZHq68jwQmdjX4Csz
nc058q2X3hx6TyOT+WofjmUfn47wTrHLGRiFpnJl4BAfWpAbQHIg78GHQZ+N0BwuzC1IO7T4wgiz
7o00dEIIcvoDIR1Fr7SSUXHNuYQFES/GccpZTX19ho/Zf8VKekL1ylvc/8hFRRXHt8oAF5Y+TYpX
SL+KjAJklN9b7Wi0GKGT+6P4SGzOXvU+xxnHqlKBVkjRtia2Q7Yrk691Zyr6NRWO2M6JI2NEI73s
NlSr9hnATYrWXY7GnodBrIIEbJof0YrAuYKMVRanDiN9BK2EYz1ARpDGjmG1XR3EUGjRDq8XbJbK
2eT877z8cggnQPGmV19iaIj8lB2XqNo3g61dGorR7lu9H9Z4kHS3ejV4D61aVC8Igp7rsnLu1ShV
JlDshnlZGrJ41cmL8AEyOhPGlNrJB9QRwcuMqZk/VOqoXtcRzAPRV94jVRbVZUS2trIqjZS+tryS
tKUTmyFRrnErmKkqyvw4JbndYkJitU+DNVaXeTyYT7opkdHVY/h7iHUnaNzms7FxB1RFW2UogmLQ
k2MmVGWzyJVhdiH21BngQhrkGt3RQCevsL6CNy/XKIpZKzzVbvq8RZiz0+0Tu035CFOXV5Errvpv
qXJujl9R8ZTHaSr1dYlRe8DmyNZmSnFw3RRNWQbYnKYIxen1IuyZpYW9zkWm2kenzI0YJ7YwzQ61
lTjeMUk0z1jhXtC6m94Lm+wsV7UxXRt2FRcPrIN0eFt4UR5+LkMI4KIv8npVWJFiP0ZpM/F6pxG1
crRacWbCwjcUKzFDez+bxxADCQWhfefcU1rHRqqdtoxfzln8NSM5wyEktKur3u69i3FM5IurYT+6
mFZhZuyOrd7ySUl56ylgNVGxpAZASK3tWUweAJC1VHtNBR3SzihrTGaqw95o4zYoU61tAjVS9YdB
6yUcNc2oJQVUZU7s8jRzNrFZJuK5aOJMHjJzKNMdbtGRts5tB91KUCeRUfqjN8T9vWHX7riNsh4h
HqPDYOekrlwy/XBE76n1JT4q+RcUSfT0wqzqqtq0RimluptrOc3XiKm0GCfVtZ4fpWiRqlk1APYj
3+h7kvsfTriLP4+MH0WTPjYNAB2QXXtw46CPQcP80EJBP5IBvNNhgYj6fxwIBxQH9CPZ/mZz4tt1
gNjTXmfaBIv1fTlvkfTPjtGH/oyQ6ksVD9OLJnFi+vXdLG2lH4/F5SqkcDQoGAbjX/uh7TRDtcxt
SuJFGc7YwV1INl6Zi6vGRv2vrrLmdArZFL++6E+t7+WqgHrgK9HdZ/7+oVWRD8JzeUOhr+M/ELTK
aCC5i9nY2nTmdN2ZabKllYK4PM4iNZqDFSbPFYO/u19/j4/tveVr0Hih8a/R37PtD4/Yy0snNRp0
2CMR3bsgME44apH0dCe5//WVfl40dA8XOBN8II2+24cbdombSakhrtxGwrux5lDbzM302eju5/uh
K4t60yJwBDDmY3dPOEXaIysc+rbHfmg8vVnFkQhPsHCofnsXgLCFng6IkaY9eLL3q3PGmhmVMIEp
C70dDOu0t3jQP8PE/cX90AhbpGAY3y+wtfcXyW1LbWM39fxaCUl+IhO9xzaEuadnefsZCOcvXpG9
cArY2XiK/ETGRCfU7lE48hYw5oOi4qc+R1nyyTr4qzsiD6V7zRpgSPfhjiqrNpTEHDxc3NIy9pHa
bLNj1gusCUQJT2/128vOhvO5wKQWuNRHGLkNyx/cAveU2U230WWLY6cy5+tfX+VjUxn9AIBLNuMA
0+MiH/kLDoM5KFCm58cWhqNNH2dHu2NzS6XvDqVQ3377cpQF4DE9gJ/AVz7sJad1jaRqbAcDJiW5
H2vTOCq5px9l55VnxjSZn/Rvfw6RQP1VAysSj2jM0OH9KozmIVURwnJ8BzE+P2+jZ/q8lW9jWD3Z
SObqffHJFX9eJVxRg9gKnxJ+60fybJREBqKkXBGKf7mZnXr0OSK8QKrZZ2oqf3lzS9CAogcS6CMA
2DJF0wM1cHyyb0R4M+y/0JLsbhwcijeRlia3TjPQ5fr1K/yrG2TxswsWzDHgkPePVNp5RATpHJ/p
Vr9VMMlZ61VWb5oqb7a/vtTP2xoZAaI7/0vznRf5/lJORAAk6Q19rY+6Y6I4S57Z9LtfX+XjFlhO
EqA1ACz5DzvhQ1IgWhcTAadgzed9/JLJTAHuX4h1O+X9OTb14eY/cD0soRFsYx8QgN/fFTJxOXS1
OvQ9By5ZbNLY7wCNPPSElc7HL6z45DH+vE7IDZDyAhXCwY3n0fsLJt2sLBgNF79KQZdMYDTm67GT
3Zj6OBzAp2NkNNk13iO/vtG/vC5RRV3uE5bxhxttx16TU4cPQT0U5k1eTVogctTzhbTa1wnQ8bVS
0uH/9UV/XjO6DRkAnhkHHAjID8vTTLzJURrP89tE9tj35arxotO6/SQ6/7wL0Nxk8s4U02M+pH+4
t5zcC/kSJL5tBZV6KCtvxKBym3pj+MkN/eWVeCULJUZDU+PD2+tTVU61BNJQqlrzSDktK9+cG4hS
qEd/hixcvvb7lJLcmEaIxkYg4/kJt43Ea6fZNEHLMN/q+WwHSuO8DpHRbGlhfEKD/flVMVxfTLiA
tcCd+0i2SZ1ShrMi6LjC5g7UMURV3Sq9T57fTx3HxTAMBV2LOwLQQ3/6/fKP42pEm9ZxcXGeh3DV
2QMmEd2kd9PKVkqBLy3edHR2eid+UHpXogKt4rLjG0rsVJuJ7YFmZhibhd9FQv2M9/SXD2FJKWDk
LLoWH76dRaUZNgZ37VQ2RuJhp24mO/xMKOXnrWghUAkMh9yIdfmtw/bDGNdlPh27XeH6cZMpJyW0
0otIZXakuU11PTlt/ZDQr/2E0P7zrUFgQrQC5BYAXe7v/YMfFCfs0DRw/YbHuo2tCcNdL48/iW5L
eH63ZAHAcBHVAKfK/vgIXHdyjKyUsUHocxLy1UqmTPGTPKMTlehFXa9kqFvKWVynqL1ZkAs/Uwn8
acvA/QSzSK4GAG6BA72/S2dukqK1K66PAvpJF820LUypjbsRF1wm4m3yGftg+cQPd7xQaFFYJIkG
efch9nReWCUxYd6vndgUtyYOxTOej2hh7GctHbxPzsefXiPDb5vCB3A74FOEhN7foF5hb4cKqeVr
7aCvvBAcEdSH3z6klqsQUUniEbD5JpH9I9Agl0OPJ65hMWTPGrRrSm1rZWYTIO+rBVgrVW/4Bvef
xYaPnWVQ+1Bp2HekT1z+o4qymNuQoTj2BZkXMYTRxgfG+3fCc87cuLmxiv7FDOPAdPqbuLS7z66+
ZJ/vXyTgImCNMAcWQvnHDdK2cztoU26hoG/JtWKq8z6O0i7IZmu8sGvaaA5euSi5dsNWYVK96wJr
qM233zoxyR8B+C5fg4wOLcSPsKpUKwXzu7kIUkfgKNUiEUQv/DNc5YdV9O0qqFUvSH0T4JH5IRjk
WTTNVYJDnzXWWMnWMeplODt/8kiX+uGHJwqXmKqCN4n0omYDxvmQMSZCByGtD9ixz72Hlx+8qGf8
dhK5doURDrsWX6RyFdrWkG6mPOyrjd037mfIvA8bdPkWcI2WxIekfFFpe79jLB0n4ngGpGCgNXfF
+YE9TWnYo75RYNq3v1eXcjVOOKDToC3hhv/EA7RplEVitNugjRhGZLwA3NGytMPo1xncz9iWH8Ti
l2cKSAWcKhQDkGs0K97f3KjNoUy0qg9Uw1WAhmi9Jwbflo0zbHsc09pDlzL/A5uCbMgNEAwd7xVB
f35re7lSn5nSY5oNMazv7WepQspYmX3T1itHj7SbHofnGK+/xKngc4gBTx/mkp2zguWnPk25LtX1
4kLubZChQ3nVb8mfy4cwVc30+du++K/J4L8ttFF2zr8WCt6W+bP423X38pY0rUxe2x9Vgr//9Z+T
QgxdaSItjUg4liyFP6eE/CsnBlm/QTAnOV5wuX+3eTX+oDi2aQyRktFMcQkU36eG2LySKHCGw97j
s37H0UBdDqUfAoFusR8AySFbAPkQNPeHwj+patwcUbgM6tCbsXO0TVxIYZAgX7Tv3XyT4uA5O9o9
4qwX0vwCnrdbT6VzSkpsrsu2OVqFvSvgtKDOeq4o9qHszTMOk6M7ZHeoNZ2p8Xzbj1gzt7VzyAnQ
vWx2WoYLmtBfJjU6SFO9KjF4xhnHEwH0jDe8sv0CeQofN0HbxdnDb4phm+d4L5Vp+uJkmf0FMEyz
DKx07XYUXre1sHw+s9hnh9512mBINWM/xhSrmDR1d20GrdjQ8/FJnULMdbDjChSmh5cxEJqseY6y
qjyHd2n4cWW/Vmoy4pJpgVOUTXGIvKHfCCAk5wAT4p2ZNjRqK5L1pU/i7pnD5ejlSfsKP9LrSLXK
V9AmC7oGZKyiq+ZZm3bWhnmJQCkMSCIKVnWII5ZwrZ0qnPu6KFEW7zw3SM0Wdyw3h15sSYYEanUB
yGlvpGPhh2mdbZ1OXlfARXGEa+DY5OFalvwOIeWQFU106RXVvq1RIy5yZreyD8Iy22JJsM7LaT/0
RHQ1PkwYnjnZsRmyo5uKvWvIQBZ3TdvuS9dgqCmIvqXvWvNZktR+NcVhkIbx3RT1/EJ5FptoXXiy
TX2EYl+syNkIvbvg1T+O1bweqijQ3AdmspvZq/3EFPs53za1ESjOtVN4AXUM4op4gHJPJtOV1LNP
tFiBHz52F6KexGOF2y1+7r3TNnhVRtVrY8zWKrXiea2ZVbPXdJHdGctQJxfhGYSuPY7wcjMK9WlE
BeJ2MQjD+kjdjWGanqMZYCjlwQrTL2Z/xHBuw2bbOCmNd0WfM5rV1nXPJIcF/CqzJr/QrcraNV1y
SBGQyUK+YlH3CgB2qn+jnzaZBr0Lm9A31oESzA6WZHytDAhMWB2LPD/PQ4eBpR62QVNbJyMyBXvD
nJitqTjtOXVDR6iNzs15Fn6UxfhZecMDVYcT/H5YPv//zEsbeRNkvBfBz38dc2868fK3fUPgfWt+
DLf//Nvv2AzrDzJlMLnL9GMprSiIviuzW3+Qpn9LBcg5YFIRWv+pzL6URky9wM0Du15ISd+jLqLt
pGTIUFB+AtdADPV3Iu/HasxByZeCjPOAyp5+64cETNMLtocF9MpRce/ssNQcyvghNbKXoovl1oOw
sAEo+MODuvgzrP841vuGGv8h2gOYBXq9UCGXQnqBA7/PSfiHxMbFzVppFfavLcq8fmyAcpqS4tCb
ydkky8LHv3ebFvkFyHonaAq8PzIZ36ZE2RXnCD50IjU3v79W/3O6w39flRy7/3pF/8+X7m+nXUPa
xfmZ/Omj9M+/+8dqRsKCJAGOEHMvVMl+WM0qCjmIOMHkJ59eWK5/X81L0gHw2zO+FZ7fuBN/X838
iI9BNouDarHj+C2fgW+Z+vuFBfV06ZwAz6Zo+SjApWAWNyxyYnD5ooMxaR5mgSHWjQbSaZzRaytO
s/VgxdceTmnKbA+7nlEo8JVsY2JyuLFmbdqNkb0XM/uhsdzyPxAN/3OuMHphSAEYtAexCGFdUKL+
arH9r6v19frqbr3633+7/9K0XyT5K8iJd4vvLz/yH3ksSAOg94tuscHkhlj9j1yW9actYZVePay5
d7ksybAHAY2/ohZaej//zGUZfJIBM+j6Fm/N34mqfw6qfliIf/UsfmyPoFtsSLxxtSAqQsuXlrWL
NDtewxKcd0mbAIod+niL0sGplSuXqdnfhZ296iJt31hmelANLGdlJ7bIGuIon/kOzb/Oa86yusmf
XHcMg17BJrug9+jregTJY7TvDTiC9NKQM5k0slVXTua5mnnJOk3mr7kVPQKWFpsJq74TJQ8HbHCn
QM2LK0wqwQQAgbvs2glYd1+a+0rL8UFvEeWbBrGCLBozcPESnEv7UtZXUic5jkcNeFmXjNsJPJqf
OxCTUBXelCNwfdGdNoVrbrxe3GdpXF2YiTEFFuKvPjyBm9I0nmNMfkRhX6kxsC1LRQoLU/qAXz4r
DedsLpM7qCyXqaKd0I45jRN9C05uXhdZ053ArZBBbxnw99NqDiwd12DpeFtT7fS1aNRToyq+gt8K
AxmlWmCO+knRzSfTrMK2NWlpFL3b+YOqfmni/LkJ7bMoHhssJhWFnysZeB1pbWAIkBpiqIaVIPoX
MCRORGWNa62fAlqzR6PC2CoU3nUW5vvSc887PZq3RVuOX2RTf2XG2QSxFS1dsmnfavmqydAxE+5z
FY77MAO7p68WPyy6nT7lz3oInXOR5F+7SdIirLqWHLUA8OXI6tyemRJ2uWr6aYonshGroLGaqG32
+qTCHJCKeSYkotlU9XKLWbnjd1hNrkN13JWN5lwP2ouD9gl2zk1ymJL4Oo50CM+uKCrfgooMCDv0
O7gc90ky3xaxA5sAVTkY5HiUirG8mEAZnbRyGC7mBd3ZK4NymEXz2DSxty1QV3Sd/LUXRr0BFwQx
Qw/XptU7B3L4lJJjYWJo04mjqGKr9ONt01ZTAELKNQO9qoNRx8k0Vf1Kz3eeU5xnaXNDz2DNUbUC
Cean8it4tA1SGAEGw9saXpffdEbQiXjdV4kfR9W+jJJATk/1pPlZV69KxQ6aSVy2QttKpgh9UR3r
SA+E+thT7HjpuLZksVZCRFrBYaLyiSiVxeYAv+XmW0deqPG4xZss9cDqnGWd6+c242gD+2HrVCDX
EbqY8yqKdo6viO4jzLlWYYOIHgri7f/D3GRpkryWOJMmUdw2/+PfvzdNFhDxu/+z/nawX3Zf5HT1
peny9u9F+/Kb/7c//J4e3EzVl//+b6/ABtvl0yL0FN5lDmQGv8g1uqVR8S7aL1y2P4O75vyhMdgF
7oLCB0PBf2TM3mJlBC6E5i9qPsAgOGK+5xim9wehfuGaM12ggbE0N77HdhNvJAfKGYeE4cC7xRDv
77f9PVnlif1LmY1lFvu+WcHZ8S3R0ehEL/nRx0F+GiVAZeYxDVSvDw9NVwRePq3HwXkIo9jZGE59
8GSzVY2tUam7ZDQBW41PTkKruNdzO0BmPr7xrKmbfCJydosX0Vqpa+TkoGXFNwiAYUQeW9vQAPhY
GFSyiWUHXsYiz/VxkyQ3zWSAiDXbfa/1a2kaaOZjnq0tRq+Ux9Twvp49tI1VnhjeC8yLw6S7vojD
zDdHma3MJlmVUbZKXUm9Wx1GG3oIk4RTzFECq3EvazoxwrxXNJQGvSnIFWdfF3Ma5Op8Hg8DcF58
z/VQhwAz5gET3LUiT9HV8uWsrIqMAyyfHkdtwJObcXmtVZsaIpfEydlswod+UnagHGN/RL43scKV
jJ5KAallOGjV08IFqhL3wQYBWmU+4rOdeKuILmK87xXsnSYsgnYOxsx9o2d+YzcH2am3dV5skfG5
7TLzdaaby4gguy3ngz65sFYyb+NmQIQb1TdSBLMVYzx6mbJzeno9mrfpzCw6DLqcAw8/GHO4Msbw
MMRivHPoGTTujeOdO7XkPi036AotGMvxXKaxEQit6LaZwIg8deJLXCE2MlZ3iuFsQTqfqONT3Kfe
JWxv9Q5eRH2jKUl3qoblXdvq/qIwASdqrQ7uvdZioa7Wj7pZHVpA5qW8TmOqfoKwDx0w94u4XQh/
CACGstzlYGUd72V2ldMMn84Wg1ocYKp1Mw8HRELdVTYZ+4Wg0bt1crfQXxjrF5wqKs31NL4S83Q9
mGn9MkNg/uJW9yEdaGucnmWWYjbkXgBZvpD6EOT15TK8gk7kkzWsPGOMVkUBp62oHJn6wPZPdIjd
jTRvEBlq7sZO3E45xn4jQP0d/urppk6BqbeqmnO8aNvR0AIsA1eO6ANL3FqOux6002TOL3W7Otqh
QvNpLoPlXIhT7yzUVD8sohW9kF2RWpeVF96VJY90gt+XHcxc95ssV31cTYYSQxpg7HZ0Wtn7EDS3
Uai+Gpu7USlXWBL7dEFuXX0MLOctjYqgLI8ZR01TxKVvMOGwjgByNlPfH3W79D2vudFj7zrJX+fo
GE0pQO0jv0rXMevWem+u7P5pLl685tImaTOQ4B/LbedVq1gbaaocoWqjeV/y/bXpOCjtixYuHIJ6
DMz4MtT5d6OAoiBJUuCPzRFUAKUJRJ3c1pN6ITmJp4UNN5ubWccAyw6MydNIu+rApYnpivzEg45Z
e9VNbUeXFS26Md87Ya+DZ9Z2AKftIIKQ6etpjZkUoBy/Msad0ihfR8zIj5abXmiZPDXq7uuQJE+F
7GLMGNKHMpqdLYS3dd0bZ54OC65TknolUmt61eY6epiryr0c8pIENRQYiRM31pC8bmKz7w/z6Dbn
9BW6jayF6ZN1s7XkGAcpXCJfePJCb6xraZRXmTucZp7cpnkqvmbAlO5yZ4CGxWgUPFZ4gz4Jv6/4
vDBwS1dZlGysJj5EarPrY+W0y9SVRLxJOs3T3JM6tgWns6W/aLnc5WF7lJNyjRFTGjjpo1kMQRqJ
dj3ixbwROWJ8CljKddS5w8pUzBgS2zqqn8Ox86NSwGLq9XNhfB3qYjWk9vjQmUfYI0FedT0ckzZa
93YUvw3hAGLM0hTdnyUMzt2YTWs1JO8zHAnNr5jVpwGGygmAYqS7hVuu6eG3WCOo3rYRLNPadSBq
N5ayauol6ZlWaWSSVYRtlPhG/VDo7k2sScSDoRxzTszqa1+7RgB22AyauZ7WNFvWdX2vO/VD6jCe
DMMHXGMU6blXdfKG2jX7OXeCrE7xlLzU013P5gBIL+yV4pwn6sFsI7/ztq3xWkrGUmwN+tIGNO28
3BdR/2SnRYymNVqJkXHIGnWTsQwrOAWz8YzQEKmXWBsJxQRUuWzIV+GkBuVoLuwXfwznyMfTbKtO
Dw3xDALbo0o+iD1RREPdhCY9l846d0qsVtzhCgLsOh3kie7OJ1WRXsWWfU0lSGKn5nAWqsI9c6rk
CQjd4MfdeOJye73MfXSBEv2ksQCMhD6LRFfn1exeYlr5WCTJKhoE1vTuqmtOTPMapg0LTA1iNXqi
kb7SGQQobbaNyjGg1jn3bDjM5b6RJ030ELb1k9KwqesDg1a8yGu/K6Tfa84aJ/FV7GBno0Rndd9u
nVI5tcb8MXHGvV3fFrl8cCso10TBI0LH8GUiY1qDSpG+G5apX9n5JvZa58yuIubWIBzjXi4gBG2A
KNKfKEN2iWlJtTeX8WQRRbCFxzkonDMRDVtMxQISwrPcdP2y5y1P3ps5yU1U64iZStdPLbiZcZ5v
EfM+jmm9x5odF1HSDJqLARLC/d4TTbTUjNOqMrPHUilvwkG8mDkuRzCO/KEIVwioBgUrmH7JpmzL
/roT2ibO3Dd9zOyVHplvre3dtxoJ9hC1B5Od70eNPoOml/YGaTvliIoSbBL0ORi3uIEKMFDJH0db
IeBBrV6jLu6bQ/6gIY+K9xvUyFrHfMhVZkpcbkbtb+oRDg4u1SDYkw1d0zVKiw+WUdxAR7zUajxP
6rbaMNHw/D6hvKvmPNmahKq4nTd4X24ytJPb2ThW9rgJx21npEHZVQEuTnet3e8dlBGYusA1m5N5
9FWdzGQu15mrHctSnHfpHhowxhrMq7e1w9OpYeeI7AD/aJdnWBeZwzERW7KDsjOSPYeYHmRNuKFU
286Ft0K877yUut+pypfekH7lOStvSi61or6ujOJyUrpz3R6vlLhcY+ZdPBpm5kPyvs7q9lFVvxaF
se3KryjIHYbmqEXPkdUFkMf2g9oFo4IGQZ1vs5aJGdtGJa0Tp3F12rtPoX5ALlRjR2OqFgBuGaqD
Nd0LT6xrFZ58uvMYPwhNMLjtV4p3Z9ACcIdnineKo3GjZ2cJf4hTFFwVm3dnQgu2sKm1AlGOu0GL
OS6Kp3RJ8FpV6Pcyt5Dzs4LScH1oQ3CLUSHQByQxSbWP2pzTYIA1p3TX6eDaa0SvQK+lX1X8gOMu
O0bmcJIw4PEd2Z+l8R7FouOI2L2wC/VsHOsVROFXidUhpmommUy5g5CyUQ0qr7DaVTnDO71KVrUl
qEfLSzvTSd/GF1HVu2HuhC97nDlc/aAn9j6PcmB687ix7PLWhU3buvWV1pzqsI3nRW8l+eqo2WrW
MqKteoDgdTBmcQEuI1nNhRv7smUY43R3CBuRf7TrMAk1yMLhWljDBvjEndnLfULqdKbkSUW5HmpB
gyiBb1oKBr9jmK2jvhhtHw9tEHVQdHgXqVu6G+iDftEcDOu0K2BX4VD11Q7n23LgFsCHBFHcOVde
aoQ7G+pykEMWKuvRpcS9tCr5Yrsq07GRd2KP5TFJlatcQOCbEALRFBhm2jmdnv1QvlllvQotCoeC
4v6QI46kc9o2VnrdzbfChKEheaBlszcybxXPuuFD3T9V8+agSXnXmrSzvOneioc7dDdO80Q7ck4E
AzzhtFSPNT5PiR6fgq3e6Yo++trcHcem1oPK7Adi9ugrtlMwujM3cYxBrJ7p1bpK42Ntq+vK7GgW
2ZMPnjIoyu4mbRaLbGBwbXIz8cjho63gh1HIz+KkF7q7atocol3f3rrFSK7bqehLpfM2NSsk+CIL
g5j2uUmoAoZOfSV1lY+2IP4DP1PPcDI3CR692CYoRgR9p5lipUS6vbKx3UHjwdFRflDqowOgaxfp
07auNGOHLa+1z9NolbThdW7P0UU+KiLoG1ndyplGmR+XxeCcK9OYnY/I9fi2VqkbE/L+yrMqf55V
k1x6G9JMsxHlXtnC2zhdvgz8eBixUO5HtwwvFJ1Srzd0HycrRIFDYz9Lo9o5nXUzKsqZi/AGC95l
RS5W8xupDFpgqZDSdDHvSvRI4Gt3a9eJlXuwhTRRhBM+KbZ3kaoKZLLFilvTs/MpdeaNPmTNPqc1
44O/IRyYzroqy0PmhVeONFQAZdVZTDMzwHvlQsK2D3rxlqTWOpetvrLNyljXSabg4y2eNTtNL5I0
at40a252bu7mAQyeYEhI3WrDmIOBMejWLZXmpHVMETB2JTNIkqBOOg/GIAcZYm5wC1XlYPXmja7k
8QqMPaoaVFqWECtn1J97vTE2CILUuwTi8Ap3MZgfjV34Ti+NPfnPttIkwa9Kg0mthN94s8tLwsVV
ar49n7d1tocPetmo3jmsUtT4wLFn/Zsz1/5gzh2QmWgV1gsUID8Rs33udOhILptF7zAvK8ge0Zek
+isTO5gHEZ+PYm62pUmN27a8tnAWdlBZRbOZoMEGGvhKaqLmqZLQ+qR2ZVT6bmqcE9wU160hzhGy
bI4ZhFXTfZRqtxs856tI0lUmsi+yt3B6Cp/BGO304tX17qJBuzO05lrm5o01FvEhnOJXxbGfLdk8
lUXz6CjdVWJw94qpn4PZyddytp+riK2gJuvJi0mZx3bf6NXKYHKfJG8FRfwxtssEiVQt8vseLKbV
WDYgAdhiWcrjJZFIu/leqmh0l7Bt/Bpdn9StzhRFmf1mvtSR2NgZ+VOldZEfqX0JHbk9L53aXlsg
KVZ215zOeROfOakwfGtywR1Aw4h6f1bVu4YjpMmLGwCpQZF0L/EIdMkRc0WgscfV/2HuzJYkZdL0
fEW0sS+nERD7khm51wmWWZnJDg444HD180RLM2qNJJPmTGZ90P33X5VVEeD+fe/qy3xrImBqkuSt
rNOnpi4vsdNfhEnKSskwJZbvMUMZzMW7TjsjXrXExrSS65oUBxbkKZp9PdTLfMtWfivFuJEF7t3Z
mz+Rxx9oVRtPnp/8Zow5ZIocy3Z8qPXxO5Au4KKds/R7pGss9bu/eBvdTYHMPdJV2zqqO/+9yys+
IJ0whFoQimOS9e6ZIXD0nyyXD1ka75zFXVn3i8R026j08zKCpWBZTfC6L4fSDrZd7/DkG4fasI76
NKAjGV4cs9JWaeVtY+VtRnKsCmMKswyWILPWDqPkKuCkKtx510m18hLwocEy35acUKHMBt4wetZs
AqMnuU8Hl1HK+7SzZlf5/YE+4Rdfiv1gAWmoGI92MBTtag7KU8KIOo+x8WAJ60JkyVpaGrmHbPGN
RlJg6+S+jmB5GndJL4aT18wpo6jaj+Xcs7XmUr4xEQ2noDX/2tx1dHKFxsToh3YTLG1MnMs4Twor
qVDGPrXm7DJ59+FEs1J3Wi3CV49k+BDlMznu9JjjfrqjGU9WK3L+izW/S2EeJoEISEHzrOSY1gRS
9F+t60SB+s4pzCYg9TnN1GXMrJ+mtiUn5tReEktoYu3Y3fySxO5UAEhVAE0tN68dDaDrAxdwlyDX
aJtdrvX6jda1I39suc71/qme+QbprDYiAoXUSlnqOjYyot9x7Yx8gliPryXfvIaccmrac6pnm6Jy
m60u/Tok2dINbXn/zJcy9Cfit/DopGX6GjtN5NvAMsPkODAecXoZl3smDyuylc/vovT3nZjtTW33
LV7vyT64fXPrhiI7DbOaI48MJYzbJoyEOpBPVa1wzijiD/Piue1EF1bzqGMzSYtQE8U9AnXgCanU
X6RAkQM5/5AP8+beOEIUgc0mspukF6IE3BhYSDeUQRdtlCkeezkm7oVDvnjz7wEvObsA5/XHMMtq
lUzML9KtYG/wvwNKzxeiUtTLXGXzp1ZSiVPUgJ3Dpa20XdYmfy1TZttEYGsbCqchDIFlC1DkUIpu
VaDtGstXzBuQafE6EZBj/uA8DVisdal2heeSBmXte2X/WmSZrYqZHFAne1Q0dlv3GrY4YSEL2uWc
DuJNo8y40rrbxEuMWSm99bgRV0ns/ErkD/cZxXInKJRTmh81Qw8bhGm2028ptHz2rb8WQimIsiiw
h1tQj+Q6t9aZcLBvLCzcom2zH7vimNEyujOX+Jbb7bk1ja1ONTSvEv90lDz65f1zScvs1lX6ufIC
tdGT0V5prZW9lfFHn6uTKW9BdWvdetcs3T6O3eQKMOU6CThnuRW5otPSa40/Sz/36z536ggWKBRt
ebF7dc7iL2E9zYNtQJldss56n0XUOe8msByQnkJM7I/5JVMIibiVNJlqoVbD3uDeYhRZ3sE8DtSG
7AwDBIRIYPKbuP1Kg13AaJ/Ge88LjMiHplfDqi4I0HYZ0EHpV37h3zJBfpN0SZ1woNrdIHI7M1sb
svIAVtpj7jyT+x06nGWSKxbTRlQn2bFsjIPvAvZkAEC9nu9IUV5rDHvUrYAimKRnsPXMgUmE0Uja
1ey/IbTqVg5NrpOG+yPlshHa2K5q+dFr1x5QmuAeXyBv5eKZHVhLzD9un4c4oTmOSLhIQj1RhMXa
xq/mJb/3t8odBUqTdkuK1bssOYAxkN5Ezd8XwQrMaFfvwUEPvefs3VQnGCxb5+R6Bm8Fz46K9ceh
av4URMCvxzHGeUe5g+Q4nuRTcz8qtOfGDcJmcdYTHzxq3PM42tsWz2M3Bdta/VVG+acPiBCJ311A
iWHcTLP/k7PhaICfxVDR7pOu3Vnfut5wKJTcpFVUD1FhPqXqx6w+S/8dY9wqTr85so9BN0bGQP5X
8dFnLyAaepVtBVA7orAQTOHSl86m71kZDONiBxrBXSWQWt0fq+RXNNwqRnXu8Ls0ib71h2AVzwSk
pa0dktjGwOasCZpZxSL3N1r65rnFhiWXD9BODmb6JzWtfU1puDY+lAYIcnGvtKnsXYYKrnXcB6d+
8q3PcqAaeIbUa8xbVbLQd7a2HcyRqIquuPZZcYzZ2UjhsCLDLVFRUumw3O0V2vDoLtNXZSfftG0n
+CwpTfHNMG+TR/jiw8KJ19bZnphJiIkqrQ+dbr4Jkpbd9q0dLzUsSDy9Gla2Ecmvgktoi3VnvpFq
NklnFVSvzaz4cPu17ZJvtmiDfsCNu9fUrRihInC1bF0lo7LwD3Y2nvSuARBOwtF6zxa5z8T0XJp/
SvLjMC8RfmFvc5JXiGILjfiYOB925u9qQR+BDLyXgeRU/pD1yS6ybdaWx0Ze42Bono0sBW/Sdm3u
rYg7Z0sMQi9+yvL4iF2AuEESd8x5kzsJAZoTSaEml76/lvVDi5Bq0WIuwdtkP9fDskL+X53djGzt
P8R4z4C9cq/B8XsdarAph0o+wPEY3Yk9yjaOlTijiyGqjsfpUPj7Plv2WnKomY7TPCoYFLOorl/L
5Vq61cbR/2hc4flJNAeVeLuc+SFVz2TvnKcsKvWZCyTm2TkEwlplRRL62H9KHpn7WmhrzS5bvmOS
j6FpHyknoQnmzSfwIqGNZCz7M/hyM91h5wWhLyvkZG30OnlAmhSVBtIxa5ciJevas1PAYDUkT+d0
sWQga5lPp5Jj7r3WubYMS/Ebxz/pM3Wkt0enPjrl2WX41HaNBCraWJmxasSPql+t/g1OOzO5/4R3
ayv+VaM5xxlwCKR1SXeXRhbIqtJeOyOHuIboGKts1dpm5C/bWVi7ZhJrH1Fs0106k+c2gceePqz8
8V4rS2wa8MrKzsWprrd+NqyBh6XFwZJxRpkbO1gILTS+jMV/Sr2aNLXqgWYJE6IC+sNH2x94R43U
pDCp8I6ZdnXGcIxXPPDe5nmyomYZdgXrF+NTVDTLHsXiCqYA7X++SvkSSdCBZ690LyIwwttR9xEi
rohXYwq5bVsDfE3K5VMaq1b3q70996xn5UkYQLblQKm9bHa0WF9lGn9ObvPH0lhv5fCGs7x9y8ey
PqAbYyg0CnEmsO2jUO+LTpqd3vd/Ca0/ddWytoYCrGdYZ4OI/DSUuk8h2hUB7OoOkQfzvO08jePY
RRJ8jXX+0vMfvbzRVLi2NRENbZO92LZ+nT37NLeEn6h+q8yZZEFY2zvo+1xARbRL70QkcETVALEm
+Dfnz6mOquB1Nl7b/GKZMaFTcrVobdTwlM5WuYmRkFjjg9H/nSxtnzXd3vQ/A5ndcnBYM3uIkYz5
Xhd5y7xNHBkxKkxFs0/L/TxEaUxc3bF2nsC5L11lMYHLZW3iPUH5AgzVt/KJsO90rUnrI6BFoQw+
/FGchGuFgYBna+Ns5bU+B0q1z8vlrM/Wd518UdMuQ2RvUWCqdpXGXrZpvfoCYmCBRgmSgu3xNOr8
IXs9W9eTs6ucvrjWhAN+uEtMMuNsPvCGSULupR8t6dYHkwi0DzZtXioPHqgfPgqq6NJi2Vil9ZhU
qVjpbvYTEyDbl+Y5GJPlkCkc2EWyI54PN4+qdyhpRJjnPM8t8tYVgGiozd5uJKMTahmXsei0r0Yj
jHCBydXQp5dF4B/9TI7P42J/kpffQ/6omwE+pILud5DtHjWfRqldIiG+wPwDAEo077AiSj0GQa5/
Skdzd3SI+Qe3Y6lcJOFHnzNUO3l0JG/3FSBLMrrV3gvmM+qRFlFP4oZ1nCBd8tP2UXPi2zKwfwxO
+hKYibUGixTrNKarLEHbvssrw3qsjE0cWCkD9nVKMRDO2jStqsz6DFJiyGZiyVg6lX2lGddCZj1P
uwZnGWeXnsVvrIYBj1CwHHPE+VufKNlD1Q6GE7lzUmw8wPfQrrqd8NRbovg2KEpXkd29TZO/01Ln
E2nwpqAsCsmQ+ZroC0uYuSH7FjPRcnXHdg9HvCEuaoMebC9M/SQD/eJREUaKA6FsplKHfEFoMwTp
SZHkF5aLpm8DnqQHz53p0EhGhC51kuzrwik3uvBmtDN5Wb6Zg7DzyAQn2fa9baZUpuQebYaVZWqc
KslzVgzCXHl9CnxZpPzcMJ/z7eSWUY8v8aBZjhvB41jHwebv1MM7gNLKgrCR2M+cTRyLZtvr9c2x
zPrWGFCkxMx6V5GY7daqcxkVbma+eL04FyThRyybDdr3iYxWwXYzkoQVVg1gxZLq8qkFd4nA9I2H
qdRTND6zK3eEkMNWD6paUE2Y2fzYji0sOZHtxgY3RbqjTdZfVZaBpkv8HfzBKC51TC74ukwa62Oq
vPZ3vMO8iWlMazGBNZVF2/0uGclgQbIMP7yDJGyRp3pdms6LrKIDX6ly6GChteeKX4eWYUbC7y0a
vwV8jD2uoChUBJn5PYq5X5VpaT50rvc6UlW2ogdplyPeIHy2tj4g3aGmG/JYB3PRIqS1nB71ZIQ6
jUUoWLPgHT0/o24pJ6SC5k9at7bc1e7knFoCJj67BNo7QfHwwxw7Vau5ZbjXUfqlk7bDL1rhiliI
qHXcdGD6WOrdpNv1ydWAnZp4x3dBzTgbx4FE9B85GuLqBCm7I4Qkt66i7Z4LCrRHG22mu0nfpxrT
mY6V52KUs/M+1kHbrI2+D4h4U+RS2bo24l7HO6ElkxNleUPOAjvNVqQayG+c3s0KCYwWm3A5lz+d
7RVPg4yJ2qpVD4WyNGE2LX8Iw6s2erWUP0FOUkHYAxVBxo4Ch12V1fljfw/U1RYGuLv8ny85YL8b
/YLxoDIJtZrMD6MezGurx+aHZLXZi8Kp6PBdCCLsHPNSsUIw5wjmqoYLxgyt3DDW2HoInU2JvoCj
JD6L99poTnmO8YRCHn8rWpRitl9jZwk6KJW4EO621s+FP2twicr2v4WDOwZOW+9CF33LVW/q4AtJ
n7HNF81D39Y55xhX9UZnSjiAUd/758v62o+aevNGhJxmZ7oP6Ov6jVuO2OFd4bjHrrOCi19YXjgK
iRYGK8+KyikwCdVOLUuFO36VE7HPW/KZ2VziUl93Vlfrh673uT+x+N0MmVQrRjSvieIAQpcdbA6b
TGvA5goJ1WfJ/owoxCZirpmThwEImFwpY3woXMXfT/oavLThTZtgkOnZIeedX1NkAFQZ21xhym1h
JU6y1oT+5sfx0m3aKlM7uyr9P/RfJlgXi2ppQ24x7WYWCH88T/vW44pmn3ympLqzTVq4oZ0wvRkR
8e5NDUgRB5cgATch+ncIZe75fC2Zszd650HFbcWtWRsI+ChiAtxwDZbFBoOZXcbWAxBP0KEsEqVx
cYti0FY5TSZsCcJYF8hIIk2jto931mxOoBsg4DmdZfj5Q99s0I/Ouf/oiWTeqnjKj3qXj1FDROA6
8Vxv5zedvMWlyh4FW0ZretUlZ5xE9jHFv5no5mkVk/l9Fk32oIjq3qbExBt1p28Gz4LKJed5NwvT
XGejSN6nwrMP+eS8TeQeXm1ZqwfTlASv5KYV8dcy+azjeAeMJI9tERvv96Nw4wRsUlQgzi+TPvIl
8EzcksJ0tnMn+LX0Pm9cu9P3tt3Mz+7ggruoymAqREaTgVA86p05PIJVCQ3yfc6mla+PgRumU955
q1yzHdI6ZfWSwiXEPpHMVVlNx5gOmIM/9S1vRKKFiqiwH5toT3hqX24aAe/LOwSt0rLzrAyG/e98
SuczkNxXM8CZ977Y4hSGS5YEFB+J5a4vXhOwROU9Q74sKnufdoW+w7vLIzxZxAKjnekDf0+0JJi/
77XrRm8PLdv2o6jt4QxtaW+MVs1n6nXnSJMl71jekQBJPstNxbV7pstmuFJBpjAYtsWrT0dIAX9r
2gNCBTVcLHiSdhVnesy8MxYPSqpsk97xWGmmt7nqrOvMd0tUuaNZEYSStytT9ZrlfvlIXehwGm0v
fmu0WQdzK94NoIZ1pfVGuCjV7LDCoKG2pw3JfwIrtFxeAmd4J6DCj8R0h0ebuRxe/clKPTLcEiyO
rUuuNNC0FLuO+kws3IV5znMb7j9p9A3jD0xSOcO52FCVCxTp1XMMhFmkdt+55KMqJuvSty6OvGL5
A9YDRNNM6iuOLX1tY1/sFeHKgOhYKpTolnEl4dKJ88TVGAlVleziegxfXDUIM0gxjbyprEMGBsml
ce8qLXqiOoZxX4HnlStpsMQs8R8zKQybA9tFNhQIFYcJRTefRs1XF5tIC6wKb+uqyO4KjFZNKHET
VCeyreKfOjH80wzw16KuCReLDqc2L0M9aLy1rk/6gQe02AXm5H1VRYA4E1ryiozD4gd13pbAcxee
xzC1i26m/L2bYkfvHzkjXaLcvT6N0EDKSligZxlfedrYzrO+LVE7xdlNIm1kxPTHJsqFme0k88eK
H+u/lSU+U5pZq3nlZyNfS0IH3xj2/V1ADzCormYxSIAjdGwXTy+Nh26q1T434xzJ5zAspBn0+Ztg
R0D11dLsIIxE/U5Vm13te+BL446g08SE92AXgTqgf4XTSfn9MubjZTROvi/ah8Ke469eeXx0JCOw
HuHt/p5ls5BwWzaHYNFnIsgTDa7AGu8crEr+oMFwrhon+cYEhjqY45g1yGOc9FGbiaskX1IepwGg
fEqlsVvU2H/gaU/CJHCYpq1S3IKhzc4gWU1EbChTdKo+SvYH3sRGAzOUyDyeh1jhTiDT8xzE8YhB
dQmI8DYpJ+gdT1/TopmES6O6aKbN+oaRH3Vsmc5L2C0tOtZq8rurSoKdytG+C66kPTn0xgF7aoAY
SdXnthd1mOXzfFUNgp4u824xDOVGeVb+kfoFxc0Oq+tx0AYSbWga67R0+dPSp/DcywCBVt5AunpK
vuo9D9VKZXoHTCe9I/ZoJIrTo+UmgIY9cgR97i5lm1tbiRv1qvQYhjorvOClcwexowEY4zEZk5HW
DP0jQcVcDKRCcgt5NB+NciERoPOJ+uuX2b8sNbIr3hntlFqG/dUlfJipZZJ8kSQtRHsNmIcXxFjF
BKc9Lnne8925+oLEx83rtSIXICqc3HjjMPka4BX3EMM0BQAwRNOkzZs6U/k5nnPekTjJeRcmZ5k+
3WAOHv3kXMaQH+kxcB7iKsV/3AX9d6tsbqf41BbLFkR75bmSEYBcoI1n3G/zRUNgD1ppDzWUy9EZ
0R12dMMZNqLa6mjXiPllFzisk/GieOn9e86x1EAbGFCcv7AS9gc3R7xFrVhm0CWe8zcgk/B1qOp0
VwJnwJ9D0isMD7rGYJ+7oSfIgwzLsm5Wut12a9NPt5XR7cgUfNUBAYe1vxjJg28dfE870r4BvtdN
0MdNt+xLrwSpScBiMmhPcxYfA2mmWkHVvD+8ag3/j5Xy00ywfGf++a+L+p+biv/8U7L/HxL+f+rR
/8f/+n9zjG1/mstn9dP/59/q/0NzgIld6/9sDlj9lEk2VP/qJrj/gv9mDnD/gZDfJ3Pm33MH/rvv
y/zHPd2OTBgMYbhikfr/hzfAMf6BN83F5Er4KrU/HjbIf/cGBP8g7tWDldWhDDAU/Jd8X/egkH9x
ff3TenCPeHWIS3DxGuBo+FfXF5kWqiS7wFkVDpc5QjqW0eFtKO1jPHZyY6IH+JfP5X/jpL1/DP/r
TyR+B0E3Bgc8mf/zT8yapJlyvJrch+aLbRTIMUGXtfwZovXJDJjRxEAzwGS9BYPzV7e6W56Jr7lq
eyIjrU03OD8pM3IhkV20/XtjzWzqCFsju/f/LzVdxEL8pz/sPQqetDILn4bDl+jcP75/SbWihyZ2
gXxN7tQJoK8qFTN2W6AkQX2w4jutmTrTfCd9aT53bJ6PRVZs6aCa2IKWl7mpyYRMathAK86IZO84
7xTskGua/YUc6A8nQ3GLJmpe91Zr/YGfeOxsC84Jm5M1oN5a/GuS+TJqC2vTE1aCgMuzonFIxhfa
zK2QEHp2mzjbYSPkbIYq/FKmvCgmNPaeu5BVMzgPjJriDDC5pAf6J67bXg+dRSp5AJndmSo5TSL3
Qp25ed15zZ9q8YdwXEqwpz7FBFa7NN6mHMyPrRy1xyROXFq9OJWCGoh4uC/P7eKRgDHoEUHTFw9V
0CauGJyQYM/WT1xoxU+P/mAzJPQPShM2xBm0SGfTAoHMnnq/Q1da1W+ptIO953vviy2eHDTmDXf2
ulcl1BGT9xaBFGkO7bKcyHUM9rSWvBoK8YWuOGZbxQekBxyAeJtgYDqahnSqgZGsaYdgbF+SudJv
yyimqFpGUqm1ES8CbeFf0KH5Np6tLd9fsGubZrgmOoETLKbOOWNIr9L8myzy6qEM4uzk1PpghIQa
pduM5X9VVGmxheLaIgfA9yhb3dk7AQARFSCxTQJu6SFZXdKn1kR33sQ9EefwD5K9Y5UR/QYbjexw
1u2XrKjgWIpgHyzmJ8rzKjSIBl7P4IrrxayryCitByCTLhrkQs53j/AvS7uGCA/4o7FoQH/FfSMq
oC5TguDP5Tyqde3Hv7mbJt/Ac5/9LEvIPTppiC1P5U64VfO4YEMIqwRDJAor1kffaMIW6dQ6MWy8
cGOabMiR/Vt7S/Zp+trrlJbW1YLbOi2p0W9NoVnHFJWntzTle+v2+lMxg3WmugdOkzhxHworsc/E
E2mR+U+RhJOnEwnZAlIrFpcAMeSfVnGtsnmnq9pP7ko5r9hrtLEAxBqYazp6jzrhXlNCSp5l5uV8
OE61rzrUT6Jt8kscI6ktysD58nBnID2fnbU+qG5jq/ShcUpU7E7NcVMFAahZnry0urqhp8x5QZNy
08kZl0q8o+MGtNftaJgmxzyMO1FGaEl2XVepyGczupU2KlNnEM7WrO3mounBQsODN30MS2w/lvNd
uNWlMCnzmMZbEyXlih20r/vhSGgRpVfOPJ3BV+0BYspHO+PFWzng4yIUcPiiC+zqGsgYRdlFukwb
lon5nE3eiw2Gblu9fSISCbdj4w+RU9wJCSwP8nGsYmsNhbGxKIzY6i5a1mny2nZFtE4f9ZmdhcWg
2u9RAWknne1+xHH/Ws0ygzmpkZxnImCGFejBEuqAXu16+FzMSlyMwrd3Xue+5XSmvLCy9Y+9NcSX
pjeS873xFu9Bb0QFEflRTzDvtZZBw0oCUo/tzP8za3WORrEbHkUroAiymriQvBjXXpO2a9KyZiDa
Ak1eVhtEIdIwOVUo0aia/QVLM1bZ7CVXxxY6pL03INaUzXsr0j9zpfgsB3mTs25sU5zIx8oZsZFq
+lUm07Nm2m/K0V8daGeXVV0k54KujF1hgz2tzXw0br2lq4NTmsYec0kflhyQP4aq0f3yAu+EESMw
YVwDJKhFFSC5yBOD+qSWJ3GkZd2DOZpDD3XFzvIE73VfkQcBOWLtdKsGGcAMbEKFFJnD2tuKq2gd
eqQs1ZKY34rhw5OdkW3KeLDRFqboidd0/ujPzdwoPtmu/rXFUO0WCTiiY8bJT15ibKUXI3HLym9T
zmaYtX5ztMXU7FRw7wcMvNj7olKq2ZAnHdOiTZsWNZZgR5W0ugPg2T0n1ZVh3CTO2bdy8Rh3ZcF2
Vs67RNnaPmFttlbJYP5diLLBc+oP8XPvDUQeDulokPUvpkvcqvQgl75+JFLOgAro9oYfUKnDqmyt
dKebN5reLOGQkkuWuBarZkVYXlgFgMAydYIH4jkZfvuqJNGLensROIh60WBYAXriMTXzc4F36rdt
7PGhA1MJNkbNBM5bs9EHjSXezGExTBt+BXnfAMuDrys40Q//OwGIvTYdfVoad/ynHL3maA42G3gL
nHo007QQFzG4YstADj7XGBgjlmqsriKP7S+N0nEA8WnZKXt8Mts6PqSzN8B5W3YkQIAiEQw/aZWU
l15VTUQQmnEnNA44e4qINBL50MOfbHqneutYzUEeMMNyGzTpbs5qfZ0QyhTWys/Ppa4nMKmjyzGB
cx3dVqA/NhoNiIXS0JYVPrFBlqBNE/GF+nAacHJHX9ZDGWyCqr2mlFpdiGbGWlnEJ58bCFPkhFND
0Ry2KkcuySHPi7DsyumJrU1sNJmhGPPHpb/EQXGTlY29qzPjkyYD681i7sCMUNdXx2/t3TxAwI0F
tSO5nNA4SE1PIYU9/9SWlrEvbCP+HTysLT43xlHrUWUatuigj/LfjBj/PU7Q5tgaZfCa9TykHNma
mlLMcYTOHvRcjOrGeoo43090wDayrHdE0g/JOrbScl3WPXjYkuYh0lh1tlvwWdP9BXu3Ueg1S7Ap
K/UwO319V/f0HvRrcu5SAzVXaQZh7yL90u7lcvY/QVHhYNHTXecydQ7U/UD93ZKpeNcu6L17e4qP
qYq7UzKq/I0a5mXT44BcF1x/x25UEtFHMKiN33b5AdmCwHaSxceJAPUfTd0B16lKmsismuk8JbO7
tZy0u9lI/+Q0pGFdJ09Tb9T7EYBuvdi6uaXZCzEiZkFwd0cPLbDlnc/xEw3JPbAub/JjY2jWFVuC
u/alZZ9sF81jHcxyuzjeA7QONI9qUAr4xY9jt/HG0YATvbSGN0cWMuCDo4CvhMLsZl5AY27CwZrm
9TS29W6kzu5iqBLtj5OdUhsmse685wnGFe8R7Lc9mt91MzWHHuWh61TWqwBHeEzG5Y4INkCT3XdH
HgkaL5b6cSpWhV4wvqf5owebEmViHB6hpHoutsX3L9yk+es4cHlSpNJwOrbtUXp3MeREUEGQuz8U
l4szZT/ma5YlwZsv4bKdfA7WOErR+1GP4z6kZj09TNg+Mjp6EaMsxBjhyZgGcLosF0cnAFhosvwd
PSzDo4nBixYhqsissrsYc8JAqJU5Z3fzEBvVs93jYTSNWodjyB3aRp2DSSXDE6THuS171AdmF0lP
K08Wks17F8AK/1C5zw3ETU3n4nnWx40jPARM6MQqLwsix+MmG9P8V3TDAjRrfReD+1nF8nluxOPC
LnZGdPMXsvwTNwR1m/e4CiMxoViqZ8GQfaiy9J2iGekCpd9r7IwiBJ7L1oFWMk1WPHxT3yeboh2n
fZ7F7Rr5o1iXpTPsslg6m2omDrfJTeIxWiWuS7U8dU3tb/Djk0DWK5wxCbReZj/wTd6R0O4sSl3c
AOpRzVbcoPYgSIJu4m/NpXFP9Pi4RsZNwoz5sXOK4JLOn3XLBYZaDhk1uD0q37oXz5ThpKcCY+zW
QR1DkMjKSdpxj2qiOpcOeqpEkGawDJTWWTjqGEZ980HPSpIi7NTeTHJEcb9IIkggYXIx+RtAOOc2
KfGNHA9lOu2grE0e/p18XCkHl9XkWsgspX4hKZygEMhSwEHvjye0fqe6TF3timSyqZSbJPeXY41V
A42o1qUn8lHDeqKlyOo7gstKDVuaZyDg4YxsaLrz8FqeRGdVD2lWVitDooAg0EIeACcHVGNF2bzJ
e7VQnS2nQikftXXztpT1l94uU0hEiIctEuB0hRVr/EoKEHAHYuTJJBOwWaH34kFVToeSqvMHpBeN
vW4A48K5lHedIDIWnGjJsBvaYBcM2m6uRYOrRR8gzSgHEjx6rJhLLH+TQnciSiw4jmm7ytaLhIw3
R20Ou17/aPvfKVHImyvfJ4kvUx/TNAZXlZrBX+CjBZyrgSZkQqLmE3+yAW67UUVTbTPHvvUVCaCg
kI9dEXxB7jyVMk0OdnNHhRfWSDl7Txma6Z0JqfWuajfbtqzkqnJfZOA3IHX4dct2vuj3k84LsL2k
Ob42GtCHqKps5NmkH4M6M+o3p6Ay9v4synV+b4UKzOab4tHqqUjuBvra0bd2UlyBw1zanshfbDoH
c1B1L975N/bObLltZMvar9IvgBOYMhO4JUFSs2WNtm8QlsrGPCMxPf3/Qeecvy1KLXX1XUf0VUVU
lQ0SBDJ37r3WtxI+WaP9Mz7Tdzk/EHRN29CqvnBYt29aBR1D5uWyKab5RlQoNbxUdd8rO+OU7EWS
aVWG87Nnyk+aE0fNSazqNgb07cJ5ic837M1xvU0eL2yNziWwkx4qIpbGYge55awusmLPA7SToJsO
/kQJbE4Xo52n+45z+FaFNz5pcZdEjrFl+QgvSN65r1R+4kY9PzoxjRfJwsl1MX3U3qyLC+ScW6eK
jQdqboYvjpxPcaqHzwpTwBZ3hz4joCJYCOR5bDN9pjLkaHVFwLbyKyeoOJ/DPR/rs1TS69+6Tm3e
d8ziDgxPjcuF/sYpQ/Fur9pq5b4U8a/FmevnxWnTfZtiG/y/FuILpeQTvsgK+PighVh1ZfLzP4Dz
/cfJr3b5FVUcdl7hRtY//y/ciA/9lHQMD3IZBBFH0pf6J0vKEv9QNpHVtAfhkLiO4M/8mzci/mEr
ATXPsV21MkXozP27p0grUjq2wtBLX85e2dhHfJGPeCNodl63zWADOmLlldPaFED+xcrw+6NtBk8B
19Dgpi8dr2UDT4SNIWQ6fmmZC4s8XSMGL9R42WaBg4lfpF20xD0WrSYLEEbpPqXxiXYQMPXPCIb1
fRerIcWmvZT4NIu2TXfTMiocTAMHHRzy/UTlbOeNd4pDedSBPdAQCnAkIWyZJA2XK2FOJTCIbjZ/
I0AZ6aEPYPB3esjzFWds5A8GVSTFhoSItC3FKgQLacWeKbtnVU0QAj74hps8tlGcXbS+9pmn5564
HcdY8vUENTLJahNABxz3SPCFGvkXiGdOrGQgpLApfYZ6OMbby94vkFcWdteeewPaPJAXudxFSrfn
iZv7t2bhw5eYQ+xG9AE4LpbecDXqEMU7ur4Gj8hAR4GsxIIZv0br0WemvePTZwBdovY8L5hWMVWd
OwJ1s5EQK3MhY4ppK6GEuFPS5ga3Xf+7i1lGznOX+x40mYH4yS8SPwmcMW89WAqd75wsbmeGF6SW
JAN0VZMw7MaknAxlG9NdrP3kx+iaathgtPC/QAETaBX7USDiHPLo0kg7+cNoC490cPAZz1VmqmfD
rZcZA15G8Sf8Cfs9I66TKEyZ9TheQUtgyMP4XiG+ajejKifUIGaWXRVe0V91dmcCWPAGOC4qDnnK
Yq8fhw0SFvtCZjVD2VYT+JqUif1gt4Z5mqU1gn446O1JIRXxgtx8QFVLVmq5sQo3uUd0yqbHe1Hf
p6qInkrsO0iuwkp5oH2L5bHwWraAgkhIY6dm9+XSprkGtpcY8S3TFNfLkBScjGswkvRLmb7tEZjY
4bmUGhQG5wuUVV4orXPmemid6jahJVCnaUx7gy7cLRLCNflQaXsDNCM9zanX01MyNukHpcV4peSS
PRGWTXNXSqbUxRBZFwvNSyzaQoa3vd9Ga8Byh3WJ7i9ti7y1nIJSViM6lr2EjluA7brsS4P1v1e9
y+Najz+6aFVhL2RqM7otC0JUFq+Lbw1/DbDWyew9J+lgPHrMFajiNdpmu8JTpSfTpSBI7YHkbZuX
bg/5az6U5L7UQaHorQSOH0raFmHqLOip4d6LhvHbJhu6/s6zQ3fYtu48TwHBCgriGWHvEFtmVaWB
MCmGtlFjRNW1P06TswWN6P6F8Q1zp+8by3UG9PgxmXL72Q+L9he98MZilF1w4+aMTts4fkMoPH4j
yDS7cQgznw8DOj2cwrh/xkM1ZHi/bNgNN+EA9BQxtdW5tPQntEOTNaMGd3Kv9TGdmj06RCssv45y
Ztg8Rou5VT1xDM5qx+n65TnuFA49TaopVjwL9SHq6xKskICqRUwrJ/bedN2zngQjOAcgRv7C8+V+
J1i2jndEcFqa53lUgq259YMpLwiU9ON+vm9TiyN36mXxEki2fXfvzZp2aGdY5VM+FxbVJMegTUye
5rCbXM3RHU2Z1+0YF5beuQh966HVlKGkXa5FfMhB6aFwJLnlMsywF8PXkxjf6JFSna6H6xQJ/jP7
BGnOggYVADwThozhowzc8hKQM2nLNI93BsfUx67iJMbQPiEDtadwXTb1SM7qBfFldF59fGVia0wp
CcvIN/viqojaEu+nl9pA+kb9dfIRTpFG0MkbWzWQ7aZs1WssCxnV0nNWj0u/2Ggn/AWScYLGKTtT
3I1pq+owNbC8gs7clOZCj82rUeFtfZpIrOmRNE46NbUjeeI8XfA+IvsBliKm2ljZ0j0pnci7NfKs
RVSHakrsDcKIr3iwCijLbU9LrEnA8QSq65IWJHVk/aZHY+cwVwqs5gu0hvyMeEnDuKddzv8es2H5
W7Kue2unbNV754gKIrLBa8s3dppN+4c/KgfL8kgLc5Mp1au9oQ37ypTZclNV/KaBb2CSBzgipydd
lvmjJDxVn1RVqM5D18qxZSadfu7jZPwyGL1ctf8KBg9FPPLVEo2MERcADmH2ZUGo4/jHHxXJO8O7
I/Yu+zo0dc+RDmR18p6OgwpdxNis5Egq/D7trgsjik/ZtxVMFuAydlqKgHZTeT5jFvkf1Iz/vZny
/zZy88cZ2sGvsoBf9edgef0D/yoDwTGTurOmmaz5NETD/LsM9P5hKg8NHLaBFcj8gnD+Vxko1D8U
Ju8VY8wP6PKP/18GCkK5BWUMsX/MzlyCfP5OGUil+cegd406YUotuRLlpnRh470uAqsy481PlhFF
xKpZaigrmM40uznBkvrxcwlE7/hShAxS7yL6tYgVX+vRP+rNLFEh+o0OYzuRSpwFHXufUPpcTMDS
LiDm0ORti/w+5Xx9qJMhPv348s46s/7PKfrLV6XmRuFNqYvKzj2aaWskf7TwkO4nQNnia8uOvZ09
eYm3Tx18oBsjoRrmFsxxyjhNNnj148i6VaDan6NUhde0ilsVoHAzsdRlAi7CwsShQXdrINy3F1xV
B2Wl4280sEy9Shkzm2w8bmlr5AWtWZxnwIWgV/0m5Aq1eIHKHcE3Yb93PD9exEbbhE+RmofHYRD2
vdkZJTaI2eh3Y5nH9x/fELTH790Rl0MFSFt+Ebk+HH/8InNthsy5Utoyic+4Q5su08xB0AiZORpg
2Eyl+2gydfmZd1C+A44mSDLrCtUYaAOn+WtBfmVv0JCzMsc5hgegcgDtrYnN1af4DQGxpZ5iuh6J
9JAX2nm2JltY+Fiy/i7sbVrMMQaAJ6HjJt+TD9VOJ9jEq2+T9qAUJjLk/N8ULdRaL4agNUkD9Z3v
EdWLhXi66zLVFUACgZXQMtQYmaeusemD1rH4Eoc6zRBuq6I7NQG3wGIiaoCmgl9LkGrS7ttdNvqA
QNrWjduASSAqcz8r+59mbhbQa+RsQWvSLPWXi1cpUFqdA/rGarzspFLxCEZjaK1ln7STUrjt/ETh
GdQ9Dlo3iq5xFkz2NoQ++1O1bGgndmXjDx3VVAzsX6oDMdeVS7MjaJr43LoTHdCzJXEbsALo/kkF
SDx3s7iLkIzuByoHDhm+JgxlmMwm6Jcxcy4GI8Sf1TEkZEjnSjxL0k/MnZqM0gpsHXHOcr28VSeJ
Nfn2M19YivM5BIO5BXgdJV+z0FPjZRgxBd8viVcDQ6UuzPc5T0WxzYDv5Keh4+BuDYess3fY4f3y
S2pRhGwqKE59gEg9d4I8tVpgQyWyeQfgmr8dOarRVAyHLnzSixsne7d3oBXwIxHLnhoNuINl9N04
UJnvQFIpOYEEfka23c7V1KpGFqJ5NaEpfBar+t5ihNIWUaQjTYvIsNePPlbmORtMzhdRpfyDjLEc
d3IFpVk2Z1F8tNOOhk61x+68Dil0+Pvjlw9a9PFi5LvKNZEGSVdC6X99fZAeUQKxZNjWwON2tPTc
c3tNZcBcZx0qy0//Hhv/ZfUjZNKj7wAgn2CkFT76x7sum9iq0LMxli1Hju8ubcJ2KjnJtpX3E9Vr
exLaixv0YkoDnBvmad7UzlOF02zeT/Nq6EPFv1+QGp+jL8Tv8PH9sNbV//XqzCSFjGxhKqRW7nFk
E2z42uqbHBoZItBrxNdiZWm5u9HEKgxNNLHA7AH9KAd04ptqsokDAxO0rwqjP7htZH6yW73dLdir
TQRFwmffhqbx+n6VRlealqNNBp9uY2+HdIwI55vT4p/k9v+S+/rOIiyoD1z2I5/CTYijRdjCCjKa
HmS7uBqH6zhPu5Qp7eiAKHM7xcSqwmQ4pUKi/EWzZDFZxWm/cWXM8dLSI4i1DHH/t0YsjrVHG9TQ
t0Wme0DrHRaBrtYx0cc/1tuHFwT6S/SEw52hCHl9bwh7FmpYYXzxsNRPllN1IEOwRCYKWkqyGO7h
4+sdh42bKNA8W9omvkVCHHhhX1/QUBmxdoTNQCfP3YeGhg/t7FaOKDCjxQlkAxcHaWYefSHlK3sY
xxamzNh0xv7jD/L6oaBuoXJZwz6ZkoI4einl/nyJ4kXUVm2lzdb1jPFrjgtqg/x7vvv4Kiuh+I93
4Z+X4ZgjhOlJUDvHcXTA8NkZMxosRjX5N3NT5HCqEADeJPiUnjW+rX1PH+C+qPPhIoxKTBsTsRXo
LlJsJazhNLfx7QuaQ/1kfxLn+HrlXD+c65uUja5tex6V1NFCUnMs7EjDa7YtEL/TRnjGDtVCfKDF
ch/pLN15Lk2FECTOuTkP3e3H9+a9q1seD4GQ0iTa7aiITFq7i1wEAVu19LQU+xy9fJUlUIFwR3ZY
GyAlYppHHm3Vpt61ahk/OV69Lpr++f1t0kV49Fm4MVK8fhY9BVbeSnkGhjItl21fh1i/+7SZriua
mgQZ5cj85m7YffzFjxbI9bqr2JTCX7BKurxhr6/rNJVEEojP202dCoORbZr3edRQGqGKymjhSbUz
usr6QmRVCkRvikeYziLJ8gBN1ULEnSmw0338qV6vBC8fCm/RenZBBEvO7VHiCs+IiXfX0NslBAah
mI2canPSD27uLudD3HqPH1/vzUrAXfAoEBUddYp4AguP7sLQ6a6qHL0KK2iBLYkRUMFbe8gFYkd2
EfEbrdffws6A/kunmil+a/y9vfTlW699e1YispSxsBx9a6wKMhcN+VN5HRcnEeqCS6d1sm2jrfJO
56uLVRtPGjj+3i06pq2Jiu79PjIvXRpkZx2BYqdp65Y/xSC8T14Qkk2OFw/i4D3HhPwMmJyV8PUd
yquIOhYVCfPwDAtn2VdkVo0YsKqtEG32nIiULr6dpsuXFP8FfTSFCWZbxzP+y8KwcTHOczkbGx2P
OsUFG+sfCAJqkN2NAbkOkHpSbjtzThPsa3muP3mk3Jco4/8sBV5ur2UJyTIDl47k76MnXVfa7maf
GNyuHq+jxvG+JiS71nSQIBxQ5LcBaa89KqJ+oExE4Ffs/KwIxEp7i7Mp20KGy87p5NKXjjiIYmh2
MJOhbQgx49Cgkc+FXfXJtovBQQR1xIw6iDOIkxK9U7rLO4r0OqzzA6/Xcu0icEgjM7pQbEzhLjM8
ulm0ERWbNWLFDcW1/i1iP/7mGhPq3ZLOz7IzRd2BtuzMttyXUz0/G3HYIMwZPft01KKY0DH1wxSE
mQ2ovJSChZNR6neXAO4vBuiDApWVHPA5llz8PBs8TFQEOw0IgPsw+WIbI5ywrrbsU7Oq/e6Uyrwm
0oEmLyqfrGbiUfljuNVjg6WwddffuJznYWVBSFS1nEGc9lAmSCfP6O72+yKp0BBTpHu/vcYw8BVN
snmQlvZH9DQEFgQRAekdyCXsuahhVbF1RCGWoM6N5AzaITV7ZJQL3SXd303Cqb7lYdL98iKnWbar
zAkjZdemv2KLg8YpLxf2fafDALdBgjo+URySAr5Qd92ZblRMe7n4zAJYXhBIpiZ90H1KO9oATmLN
X0qdW7+0N01PnhXHVxzBB+eOL+M/DF2ZcdBAxnSpacBy+K7sOAE8VzEPbifbKSgxtU+XtS8QM9r0
6jOUYVUJejhipdyM9cInY/9pvKu8dpJvRY51BVLbzA/am0jSNn2o2yaYbPIpULWUCCvrmpawVc7L
NrQENJo2B0bbzpr5+chp8S/YdsuDyxDX3AxMelYaLXAMY5x7rJ/1PDBTEOjONnbepVgBZ/0zHXrf
JTrUNL/bVL9/cViZm0DjSv4tMwWAFh98GWTmZE2nM/5nwv2M0rlrjaz5XukRdRoZu1+NfDSxq81O
elZU8JfJ5eOeb20fTxcdimW66mF/dZhknVmd8r3Us+UhboNKozLeMfJUzkTmyfDAyYgeQcva28Ib
EtEAUnXgEGqgOrcPHR7raD9w3uoCZNYSQWOfMXSZRQLttkdwcZp6MQMe/IEOX0N7ZnLmSAZWQTJk
6MiYszOoWAjYBgwjq+anLDIiOQRQzHFL3wHu71STfb4d6qn5jVkw/ulVDuMHMYFl2M5J5g27wtRV
DYiBRhd3UrfZLusi7Z3NrXRpCmeZcTrMdmxsszifaYZTTTzBEEbnDo5R1md883q60rNAvYnXnfJO
M7On51NPqRn0oRUytVkcOgQwHKnUD269ckKp72tzm/XS7Qg0xUqNipbnBKhYFzl7LD64fmGY2N9o
C0C/8ZLQucp4WKdNawIwO7HlAFaVfrasd+GCSTxwS8+583UBQFtFmX9V8Rt5wFoijNYDL3fNL5j0
F41RZV0QyXJwNg3iMv5COADf8CIgumqEXzec2FL5MMLTGALZ61UsX4bpNyhTQJeU4WnjNCP46kdd
YZYKUr+ynsmQrb8CuOqqrWbOIw9GYvj85jNsunZhd9nR5FE3lWyTHNZ5yauU947/3TYc73fv+yEj
nXLBm5Tr9b5O62vngLyf5wWvng1vD00/2maxEQnSoX2nPOO7JSKKuh4aLCVULJzryEqWAsJ/LNCq
oIy+7CO39nZy4dbsRA13fKyHhlZFPbg3vkCMHajW65agmpoG8GGm0VHObC8grC0cuO6MKQH/n8B7
GS1DcZEklqh5YnsEqXxv89xBCHQ9TEl+i8MS/XmdO2G+yfpW0CzK46g68VNCY7arAByBuaiNE6cv
h5hZlbSu6gpGwZ5eU3RiLeuTX3Zp9Jew3CjfTtlkniU8EX4AuttyL63Z5fDm94WvUZoMhrH3ekk5
1+WkMETkLnw1Rrv8ZS5O+sjf4P7uDBTOQTo15XevwPgIHDKDPp7gDiZm0SGJNJg9twrMWDJpcGLT
STZMh5MbK/Hlci6xFiEotMF/enbdh9uqcWhImu2LF7mZH9JyGtSW5gFZGHk11Wdzx8NywmQf+6YY
WjGga6S9EHT1nOcnpP8iTMY4BdfHGsflNyundeWnIX2CpkMNs9FYEYAZk6jTbnRtylM9osMC+dSE
IJdM3Jh6P3ZVhh2C+QtOYT26eryIY9mhdAs7CR0ZCyrMubwrttANMEjWaLt/lAtcDhZvk1bXaqel
ChwsBpSwrKLCubSY3zPxR5IpEMq7JIg49oK1Yo7hRW8h34ThvjL1sIqkrJh1w4q7M94ccDiFL4ev
WSX03soS+dDYs3GzYOvoifgsskt76tgJYzs26eQ6WusDUKZdPlbGBTN/yL1uCAl/27U3jKRI/WkG
giCwkl6iR+9+kZxZP1rNiKdf8t8c76yOiir55GD+ziGBU/Ja9tGKNR0sUa+Lv2ayauxPcgI6YeJi
QjV+qGd8FIGmu/KXqZpbNxHI2WLyGU7p/JjPaG2nu8SZaOkOZul8lvfNVd/Wo47jcoJH62Kvxd3r
j0RcE5ouYAcMhFnUzgZUxDxAY+X8JNKe9qgPzxpXP8bcB4yl8PjrNms8YJRJ+lCYjsas6VnDV7/E
AcJY16SpyXsgV4Qw3dEvqLXiX8KWMdRjlHjtxo+9duYYZpOlxSVnqkXDIFChl6vzKgasBlnX5nGC
zpk/Na0fWqRNAelgCKmME21S624GyzD6zTDM4a2G7YM9GQTFXcjT8hOdxeQEiALJcKCH+j1fIqwE
md+gVMzKkBAYE5niFDBwYWqKhGLKMMpRrZ8ghbGScwkP+j5PJobABAi232NGPLeOlRViW5RDg2F0
AfieexHROk7fq4awKwiW506VorVBYSiWjZRo6XMCeRFvpw3IqoStdDOyHYvAdSBcbLrQlBersfCH
N7TLzwFcTk6aLs75jep80wARJtYYidEY4DDnJXGGApIVMmc9VntRIvXbFGYV7vJIN4/aR1gRaKFq
Z1v0NE63ZefnP0BWRLyKosLEY4vBOnjo6n9Lyhz3JNeDu++puXiTF6dGHcO1622Sov3Y5nLuv/iL
SrDaN2MODNcg2aIx67oLpiyOwCDafn1JeSfgtFRGZmxGP678T5qOb49KgmmQJA1KCFu96TlqMFFJ
HhJmnFkd3iGL/bNPF4q8Gj8vzdlyZ8NtCLI0Na9k2dufdJPeOTwjChOEcK95pa6zvjl/tGSt2c6h
jaBqbmN/vlpgQR2MuSX9RWtzL2WSftLSfNu5EA6ndc6GyiHaQh29iSQ8kFrdsYOVEwEGXk1ob2mt
Qnn2xHu/TVFDcYz/+smJfV1yjk5zrDNYM03MjQIr7etvyYADjMkgwYf6SX2RA49/TKGhns0IEjZT
S/07hsAymamHzP5K+v8GKvoYfMInRtF3vj4B4OhhaIJLokGPWgdGmXic1IkK6SpECV3Ry52PtPZk
cAUazNgCyDln5unHX9955xmjuWu/NEg8EmePVuTMHVSOpIrclrwb/kITi7fBGlqW5BHLXL/vyQcB
nk0bPjyUcoIHGfrx/DPubVxiDQVHiWTUbsvd1C/RvrEELMww1/oSZ6dEf61aamB39MZ+n9UWGShO
RxVm1/ndMtdZEMUpLtKF8BiCKpxLXwwVlkhkReWmQEm6IgqGalila1O9mQs33y2lXcJMZAyLCqdB
6BpETMO6g29UHaMlE7zoCF8pJB4dgu8nb+T6Gxw9LMqxTclEDcAg/fDXD0taDLFJ8TpifC3DR1oM
mUAsX87TJ9dZ/57j69BAVJiJfaLdVlP3n6+ewZVRj4TgAHsL/RS1E1WrJa2drqqvZG6wUlE0tpgR
WkhrHz8Sb197yQuBXZy2tielOnoilgjWBHBOJoB2bB1gWoy7yE29be1785mR+uMnDZV3rgd1EsWo
xwaMm/vonppDWy1uW/SwGPxlZVI3CePkKfzS8/JjhGC+YHzyFd/+jAy1yMuTDuMcKY8lKEpX/Pu6
f9H7t9sYHDV+oNBRzSfXefty0SRQjCLYI9EuvPTC/lxBddWRD8YCruYuueadX63LHC8iqzW+aRLQ
NoKy75Q23rBzCiO9/viXXEczr58iDmy0IunJUqtwCnn9FJlmGC/mgKJgmHoPE4/jX1saNmJhmtW3
jy/1zo8o6LMyFGDDQpt/tIqaXhflrNB8UzCQt7GOAElWEewsz6fChl3SPfz9CyIzXn88Ji8oTl5/
txwHmdFWuLo9UB97j2Y/4BpZ3KENnC8aOaafXM9ed5/jm4kShRELIw/ev6NXsipn2UmTZ6YtKOG3
WVM69COLogyguaiD1Vn+cshGPd/VUhiw7BrffTAybNj4NBqTRJI1DnYfikHj9vMZ1isCr5DDiUnf
pL0hUkh2Mw3iufKBLo5RR8bhx/fsncdR+Os8l5VCIdI+umdEmwNKc2hjRPQbSQ8kmIN8cU6djTDb
jRJRdDaNsJq6MnVOiVxcxCfvw9stjkXNRdEh1h45vfLXP1pE40aXLm4q1WFXbz3CfSZzrn/3YSY5
rBLQJE0kBh9/63dedlZS2xQO+pA1AvD1RWtfzbprMfdMNg/lwjTmzInT5ZOx03tXQT3E4JF3fW29
v74KY/resnOuIiu1fCX0jOAhn8Ckj7/L+rccPYTSdQk2I5yRuuz4qW+pAbXZhcN2asmLsOYCNFbq
cLhGac75Ezrsx9d7ZwVRlAcC0R4aL56a19+qELUpxtbjnGuX4twnhOqxGvtib7kVh+iPr2W9cxJT
QEkUQ0XUgd4L9OOP1ZI1Q9GeIK+ORsAPmrLted01tJM5dpwmdd9sHctQ13RSaT335L+lSWxfEScz
7zNThtCBBtg4n32od157z8L553O4Q4ck7Nd3YFhan0iXSZMPZ4RfPLesTzzIQQ+9Vc96K81R7rw6
LMCKpkn6nQd8dRBo/T84ODPSYbxG3YH+RR09xGUfOXEyFJxSdQOUo2b8ed9lhX3bYEQE0tF2xneV
JR4a/Wqafnnt4M/XeRJbzxwRyOKpMABHnywn77zNHiNgax34kWHlH92abui8Ai0qkg0j/AnqfD51
Ovxz5jAtOz/hkDiiUfjkRqzf8+gFQBvC0IVOGDM29+hM4uWGl0+EQKExX1Ic5lEeWCtVly5rs1Xs
c7slHYgtGIbu+ePH851vS8AVJYPDCYVPcLR4RsTwtKnvDxy1M/M6Zhr6xbCB10ejjE5m0fZPnFKr
nx9f1H57VTSBCnIM0gv28ONlpUqKaO02sazIqvW2htBwWajZkjroqB0gZmU9sLS48VcQGnUvcD6z
W6wLGCH9IwFBKUfm2iURZDZjG4RFhDgXvZUGQkOfeExpDNbWFTKx+auGz/Ar7gVLs2OF9GciMYn9
0rgF8GGqeXmIx8Se2Ne7+bJYwu6TGuLtYoMggYLFRLjCq37cicGR6tWVRxfO0IM4AMLJdxSNxFyF
SXX68X19c6mXU7Wi7vQVClWsSq/q6yxMizSuPCIF7f5uaYzpELajYMgYi7/7wFKh0FVaJ80MILzj
lyTxCgT2Ix0veuNJMFpNeFrS9tmahlXjLLLCoHHq7gbub7f/+Du+lWnwsHrWqt4iPhoe7rpl/bGe
sjE4IoSRtvVlbt6WVkwky0xnufVkdbLMi7zOSxR7xsJQjJEE6MO0q75apBpsdB8pHC9Nd9VV6/Lx
8Sd7s1dKPhldaN7hVSgsj/ZKk3Dniq++bFNMVZekcslzgQXh7OOr2C9H91eLBacX5MurfljRSXeP
di94HeRTwX0mtRiN3j5BQ4+zQeGf2CkGnd96lVffzEmsKioxtegHAQMzdHQqEoNmun/zZmTgl2Oj
YE8GmhS3P/wp855gikwWEWW4Iy5tmhLlbsxM85aQtOELaUJ9s1/NDFAX0rlZgtBOq5AOoumC/20M
GZ+6Y2ODna8iggsNZMfMbmhCxTucZk27twbtXfopWTtMt+kXb8wsprc4uwl06W5sOXhjdqBvCHX6
e2dZyDTtokV9REdPt1i56EfCJqzVXRUTFXbexhgAziLCP0ELtLojFYNDZ3cKcWAggs+HRn1a+0bI
8Iu13gjq0dHdiWbAqG4Kb27DYIl4IH47zSju/WYa/hJeBR45Lgoo+6xfNbrAtp3jDesPgEEO5Yye
WjTEgMAw+j+FeWj/YCbTEVJpRAVls57ocMP+ba77oidhmR8qRJysjOiXUNG8zu+bhNa7bNznpHHt
ajP3DTz2KnR/M7q1z4HorQlJbVaTq1L5Zbkt5ry8ZJRipWdLmhG5LdFKobhxov6WEZoA2s0JFmUB
Di7SodGjkCol5xzISNlx8lOJlMBZR0dxdbdub3FLt+ahrhAKB2LokZ2Ofbk8lHVp3ntd3HxnLAp8
fOFZ8LDyM1bbIAptQrJWx/pL5E7js2eXk7kDwDT/6JcwAeHS1MW9oRuSmWLwqXhPZOYQ1sNplRRq
4KZk5Q4jxuIRQW58oohgzA7ajsoTE71Qe0JfxMtx69dk8uAsbnpmZJwlyGiNV1Z+NkNTQF9i/3aT
voW+QJeC8HX2RmMzIQxo2QWsdlOWgDM3/mhXl76yCx+eqMHksCiykdzUgmjvDTgSoz5teli9O/Rm
oB4IdNNuEMalicEpjJRziHPYqESexM5FbIf+3tQSFqSe2ya9qAyJfSNN3PZbyyJ3Xcn4Jbiu0Zfo
g8rHNG7sO82Yu4KGPoU60MbaMyaK3Cfxx47vAB76wHboxj6ZzOWeumUYoU4iC/5WUKqRxtZYCzp3
tKBoapJx9jeN1whQxMzuiPDqQiNoLRrACEMN+x4AO9E/oDOfOdto+KsO4U4dPuwsAJfjP1NJr+TN
oelJlVroPPfC5cYMHQZTMmkUVHl4xHSl3Nmo8m1JcY6E3EO9DNSVN3ITF41PqqRsvuULje9NHzsu
khDbqs+tufd/zSNxAXBs44H3uZNET1XaI3YV/27MnNaVIIUdBExl0HtiMPddhLia5LUku+JkQwxE
a1To6DgTRPYnW9Tb5Xgde9joSYkmcpV/1CZI4AfnyUiR74JXCLLexd9g1Mtn29Gb0o2OEo4Rn6YS
mkwkYq+3IxAc4ClkxLRVj8wfWx6XH7m1AGAJDe+MZ6m7tnNvOK9d4M95XDXfGdqvtMrc22IxR8OF
ietkmlGe2OhYDoxkv9c4VO/hVwHT/HjzeG/zVMoGp0iSCGX/8UkLckE3MCY1t33sqnIf2aW6L6XH
6CJFrHTOBA2As5LTdMO6E940zGlPyyZLvo5llOnzVUBE5oC22kcGIqn+5OO9U79wfjcVZEeEVGzz
r+8lJWhe4uEYt3aROk89M+5t5ZYQCKr4kwr0raKNn416F5mxx+EW6dbrSyFHqHIj7EYMsmNEwi0a
e4pOL/1Fw0d+0ZjvDpUmwJC5UXQZJ8SuDoxK/+65lw9BR5z+NJWMhXjs9YcQoCrYMxGNFQVIvhHe
8sZrpu+O6N2rgdnhJyebN8fs9XIcexm54NrktPH6ctNAg9VTtHmHeHCuIrMoniZ3yU7xDuBE8pPw
k3fjTWOG63HGxkNDtYZN52jykbHJGOaaWmIbwFi9rKixsBblfFmS3wB+Hp7dGC7eDeGdatd6IVvf
x4/7m2PG+gFo3SEctUECHM8eKi+aR7y709asFKhzXagzp13UT5GmvwZ8w9+m2BWPH1/z7TPMNanK
aC24EPjF0Zc2iTPFu07yeJhkKbO0pD6d0FegHAU3/cml3vlBLctmexec3TBOrp/lz1LYn43YZfy6
pZlBwmqCCmTa6NaV30fyRfU5KSHdd9oOeXRwU0EDWppJcgHUgq2dN9u9qeNIPyZGat/2RoS8BoPI
og+DqK17SRQ3kOxEXOFWCr+a6BWLDURB7EYkcNIPMJbafFpKx022ErHeIaeLeA+nLP4ZmnaEzIlj
8vlIPMTlkgxevLfdQaBM6tPi2gvTmXjcqStVUBP3fYBSkydBmmM83cGPKn/CCIlBshlO/SQ66lvG
rqPLec1FatIbKe4QeJOmvR1NIlQOyomG37TVx3ljd0vLKHHE8E1cEkA/wH8x+JR5SZNq7zmoV7YN
3r/Pugbv/RQ8ZbCJLJsf4/hUwlSll8JpOBARGF8U0r6YyJ0NjGFE04RUovzk0X7neqwZ9Gw55zFf
exmA/fHTe46fLIh8KGB88pO5MeH/Y+/MduPG0mz9KkZdFxMcNiegq4ETjAgpNEuWbNk3hGzJnIdN
bo5P3x/trGpHSKU42UDfHJxGX3R2ps0gubmH/1/rWxoKJ5dUajLHiVGLhX5synxjZFu4WChh8bdj
aDmYrbBZ2SSczCP623m+GlnQQFNb1RWSk/apUjGJJjAP12hW04smHRFrcaTGY+Q81r4+nSIA8zY9
yZ7rFOhYc2Rue/PHsdAbHH55Lt5BHUOTg+eXgkORNMbksxX7JG8DtqOA5TjzkWP2G9MK8lW+bQQf
dJAPjQKqK4ZYs1yu5UNYSqSUF3U36+fINYnalVV8EuLxPnKD5ltvnIM2yOOlIeF6BxNLV6Vxotnc
YR/7OJjk5DjhOfGMMKFqYfYOG/QwSraw+c3PsdRwO/rEHIFkQlG4JsCgny74IlnmppR6FtTeIvte
e6GV0+NM5We0TuqjTQVuDppWyHE7F9K75u8kLZqyXLfp7TQj6wEn+Q80trQ/O61X3pEp7bWUhnO9
CWUFl5ZwLF7l/pTW8+GC4I+NwHO65lNCQWpLbRrjdm2U/iYKmwL7nKUFUY8EDMwqBeJMUwInjNNe
NNJvTt+fY9/YRfJ7gMn4HLl1/dAx1hg1QZLAwPAd1ETiKY/W04quWHTkWI9/+KAEyFHeBAZi09DC
mnzYn2ywi/p1OwyQx6bktDN0MmcnFKe3k0sc0MopUUMGg5PGT8CE4dcazjiQ5NsV0VM6Urgm+tOK
d0kTQrUSlVPc6ewt3DMp2H5zJm8NyCjuROauIcbPSU42TTAnSz6vaGPCYmwzDsEK0j89xyA/i0Ar
neqZg6/xkpmjy1lct8s7HLdANic/vsnAiYGG0VQbbj1dR+wMblh+NuYa9XvmIggjbUI6P0jQyeft
FMuIT8NM7WM9z5/l871qCPI4uqys8dTzQRdb+wMmUq6XEo1mB8iCwfI6GjZWbQZPiThm7pHwucZn
anPmnaeBQmN2GscCDpUnPiV2aN1mvSijW7YeoBRDGojdhRaOxVM5YVxe15lLncLn13cbtyUS6aNL
aLC7YUVNml/2hgXXHr1UN79+8i9U0L9Q8Af/+J//j7r42Wf+e7bTrnnJATvtufj5A79c/Jr9x3Kk
4mCFd9JBzSGY93/RnMjnBfTkMQ/CeFqsF8s0/E8fv/0HqxSyG2/ZhmHm4k/9iXOCHk87fnHfL1oA
/rz9V3z8+3OyzbZ26bibtMHph9Mr4Cf8vgEzIhAYCBZqthTmF8ew561fV+YmnQvofqVbrH97Mn8O
kQ9lV9xUSanaf/ztwLX463r88sWEg4jsJ/r+9+tlJsTgMuZ6qO0JjtBC3Am1GZnbHl3KVjm9OkFY
h9gMOBAVAMd+ZNsHOFCJale35XSmhvGOELrsLMmBdGvAJsl6pDF6ZHeyvxr//J02HWU6opbPmdBe
nttvuxPfr+a5THOEZ27zVVZDfBZb0g+SScoj8+brN8BpkRO+zovGMPpz1fztSkbXgs1qWY16P5Yn
0HBAxeJ9Z6PhVV/dEbnz+69gf+1f7sylT7WoHhhddEYP3nhi5glFSXgvZkbhZkqZKamgJAFwp+my
G2ANJpbmHXnvb9wklX2uZhj0TKg27D9OAEwFGmVYK6XlagFUg8W1nhFsDif21Kq0H+/f44K5+K0d
9esmGSKgjaCaUDRdFsXfHioux4gZLsNwOZeYOACZ9w9oV5HXVlQVH1POfOzIO0P7CNfZ8NekfDkf
JbyvZ1evcDEMVs3GKJoao9w4MAHcTax1NdHYIpnx3qTCuQefb32Ph1L/SswwnJzaJAY1Je1Pnr5/
M289OwaIRTFo8WAfNuebBLyuHdcyGHvduyibJjspoHVeFFFWkf5rOkf2aa+HPoUg1tRlgCwgueXZ
/vbs7BTKlR7TCrH1RJ5r4Gl24A31TSMBBbx/a8tr+O+lb3lN2B7ZhLLtBcvLBmH/Ur6Rjx6uthqf
WQp9isjMU9qh5ZGrGPs7Ey7DFEuTh03eYpdGTrh/GfpxGkhhLoMxbwQj5acovUPv29hbYM2J5iOw
KOS8F9vzxs4rddLVwI5Q0jl/SUr484ewNUSJQPvHW5Ai+z8kcp1Gw8NVB1pPadLrGaA1RV+Sw8jS
ahP0wVbkG0c2+8sHvfeQUcTR0vEt/gcozOF53h0a/A5UKaGCW2lg8fUTmaNBilQQ+lrTiU56XUGp
T+qjsvI3HjzKDiZRGwEB7tuD+0UHYdngUUhaEpZL6k4IcSsFdR1qhXnRaGxKB+QNV6nTmOddj/gZ
XCeZ6KF5zG/6atLjGTDGdGZyyzQ4ce4/eKMLkUtWaR1kRYJpCYgVYbuE3LdkvEURgaez7h3beL9+
7otMj+4Wc7vO4n6wr3NKTmClxPvl4g46mXqSq2elE1OZRgD2XMxTGJFoEfdReeSNvzHgFzIjq7nN
faOMOhjwKtRcCbcQgrPjpoFfNPW56vBaWyTZfxoV5ikETSU5R1m8SZym2USdwPLfmNHJ+x/4q7nE
44fQHkE/TDOXlt/+cx+Bm5G6RodhKWesmnIY6S7JNkgHqsXvX+rVXMKliHKhlQsYE3X0wbqWD7I3
le2S4l5CWZF5Hm5QHh07xL6+CqOIzwmdD3oYVuz9G0LIHwvKNCWic72B6V4kdyM8kvX79/L6sWEJ
BXmHfgNRmH64K1PGMAIoaImIwI/McbnITmKRATrpCRh5/1KvvwzWFNunEEDPHlvywZcRprKPO4tL
AUvG+D7UQtuqxHNIo8ZG488doqYcB+cRWdbrj4MFbfF+GyjOqHYsi95vi0wiGwybJgaJ1tWy7bTg
QcY8LC96Y+CUr7A7ElUElFwdmw2pEvNX782HUFN0ttuL1YUWvHkwUGbbUZbM6yzgZNWeETRGnJ9H
3/cmSXT8UGj6EyrnENdWbTdGOwcn6WNPL/OcNMOOdyAKK70Sk4cBNZ3TMlkRpVr3lIidBBlu5Eyb
xCUifSUxkbxYhbQfZSc0qNgiii/jtohaen6maE9qsiHPMBqm1qaZjPIT35/CKWRDLDqJPSjOQUQH
5JI+VtVuXHwEZ7XVRLdp6NPCa10HO7XwYmDPODaRWXkQJe/GbiaFou31J+lNgl2JQWrrinDzZCRn
o/Xv1GwzhjCgTfMGMzM9s14fsYyMQslPPrv6hoiZjPaZUSX9lkKjzSG5qYEVz2ko7VPR1dr3MBnt
T+zYMQ6zlaK1Vs/tTda1dgXiEtgnukpBAJw+pJse6w2wPt2yLxKSGOmEgAEie1CXtJ8b70E0vjtj
/YwQtlvWqCEvD5VYjx3yy/UwhPp32I/mF4HjJL+RZrxYridSGVb0WiYNKs1Im70IIXCuoiJZ5nSn
0e2gp6KP65QQp2FT4WQmWLuOZUXMxxBfuqVrPjR4/clsSHpqrpVPfgbMKQu9O8n0OMfAhnuXmpki
NZj7bImyzCOPqkZfa+46sTMiekRKERiWtts9DGbN4SAeYwLmO5WILy1oFoxRtT7him/r3t5Admi+
Fjq2sSCJqpbjy4hlPCa5AngSwJ+Y4oLBajTHkugKII88CbNEhM9MPuirqJyFADGtFMh0BfGHJqcb
5ThqSSFYa4aTFIFkt/ppSGhoso6m5F44xFiEeHUqi/9b6OVnn/AgYm/8RvuSw4MC3TXC3UfF39E/
8V2gUKrAoUZ6ajp+BhoB87DycCihT9GHL4ROMooaPx2f3BpPz2oolbyJ7XZyiGhXNdHQnYfRcyuE
nK8mmImEayuKpuu0G/OTuHMk+edhV/VBr6q2W5MvHp460zw5WyJC2jaoQYjisEtag5ajHyWbrFdI
GcKQ/Giy/5KBmJw8+wE9RkaBZfT559yxhxtn1juSQnHYegG63ujKREADrJNxPWwjjIP08GEEXdeF
aT3olD67DR7dehcXFrSuqEW+UVC367c+Jal0PSjX+TaUfXnl0ZWAFFuXhr2KOaSRXotOo8WdXCbP
bt8Z88p3YjDlM+/nozFUULd0YL/RxiMSUq5jVyOGtKUltuuiGfCbN412SaK0hxsiSmP9B4+fbZdS
NYb4eRrgUGZxsoQeQ4DcKLAt/np256YiCMhyUBnahnaOLt4o14MICVEawWOilooT2wcFX/LFx3Yi
Lhw76xFTwJBv15pwINqqIsch3UW6ptZkAuk4p21tiDalltvDqlX19C21bEwLjSaTG6XBXF4pFBNk
a7eFPqwcaPmPJq6vBoZdTiBtCZRuQ36nFCT/0mPvjI4fG1LivS9VNt0WA8eIk752ImJ06+K0RvZ+
t3zb4sSZSkIumaX6L8CC/c/tzAe1MiJIAqtuKocEc6vfl9DkCv/Fp89DuGanD+fYFMlCjL3JFKuY
nHtG4GBSQGjJkf2YqK6nlo0RQ2O4mu0FBT57okKg54gSnMZZsLHMDM5I2isV4rh6IJiYQJ0Uvu+z
rWb1VXEurk6GvrXVDvRwuDYiHeGZsnpODIraoxWkEIXunJJgtyAi3Bgzap+SWpN7bg8tYxj1fhe3
Mrwmzky0TAApknTbjYEJO/YyVRtEEgMpDS2FNziyPps0vu7rKdTViT2Z3VcaiTLfWWqQ2cYYNPE4
xZXprGJsfs2mMI0Z227cyUs1NeD2yrnNXmI39i/5KuuvcT9V3x04OwPEhAolU21QTEfhVPTn9E61
6ZwTWXytezLPNjoFWROoQGQ/Q+dqSAvTavNrlwF+DuLWr69TJckm6MtF9mNQzLo0Orxtq5ijfLbt
Hbu1sE+I0fvB6xzKu0FlNvwe+CdqTfDxNDGoIvM5RQoK0YBxs4bl4D60pH1/nWNXn9exZgDdGAF6
62ewmNG/EzpA20MRe/DIOTALWU1m+5rUkoUDW7tFdRr2CVyOBEJQjv3NIseHivl4UWfeUASUuu3v
PSlFJJhOfAwr6reY4pPa7D3coCOndDKAUNB5BZECLGga0haE7tpO9hVeoUGOM0ZkowIhGNca+row
ncuL1BlafUOpDN+6dGPBxO7O8bxqZalpJ6aosmuZjQRFSZztGtXWMHyYqMG0wViSW7ZCOJt/ZgFT
zMKDTZYt5RC8wHU4f3Oyso03jNDpY9HpkqdRNCzlk9HX0XZ2KovYuwqsxboj5KXh3zoV9tIik0jN
VAEGD7ZysitQoiJ6KDL3m+eGmcV6AIIYvjm5NIy4hhRX3q15gdjHJJEpX26B+kjzSQp6Peskd7OM
nLkQkZKvTXyUEX2RlWqr+ZGswprvScA1RGLjWj+KPizIU4lrvJU4a5laOy0vv2DN0lLiNSoPvHAU
x7Cr3fprb3SyYHKcxJ0Ab0iycmKlOOh1PGImZObvrnT1Fwf+xNrV2UyhwOnDH1EPM5GsXKp8W6eZ
q5tGJ7VkhRGyttdDQQ5S4nXWszUPakPYA4GGkBeuwxjJw2rOrOYmzzTzEgZWSnq9yL+4jjbeeAkw
5MAmPIUyPuyODRNMtqWNxyKjW/GWRkW1S0hUIWCrQsAhye5Rq6jSupeqTuYvth2Le60Sw7npIoGj
Xto28aZ0u/bL0E6YcGVcdGsi2mznUlik756msz18HoAd1wEPTr+saEJMgZF6HV75en4aO781drGc
s3sUeSbzqslyQ0M4nzYhTXF5IW0X5IIdUrnwJTpUUy5MO1VmZClHPXveFT5aPiw9IySiqYl4x4ZL
HWrtLf8NUUj+9IOo54INkmGRFZ/2EoylSnvj41xNobWWxTR/BhAFzaYd7ekqrSSEtAZcSwQApka/
narRb+5GMRBm20NMv5dDzcyMqd3BhunGdgXHwIhaf5uSbDauqY+FT51pNc/t0Gb3jm/oNfLFzqxX
elq1D0W8FHkg9tuPDFr3Hlp3fcY6BxgQcsiorY3Rw7rD1lD6a6EnjruSeZWQljR4yljpplTxNgT5
Hm5SuG02tm3U9Gd67lU72epjcqKlGhADE3L6IxQKFkSHNB0skbjuXVYUM77Aim8ttprM/EaxoAZF
oDeE+iR+kX6T3tiiVWsmcC+oATF3JkRbn4tJH/FB57l/p6MS9CEcmIC/aSm1H1XIH8QyHg8PBtQM
nOA9jJBWpMWXqbLNu6XX+1wX+nRvuIqcaGKZ9BEoEeh+ACHYsjiI6OEXQFhgZFkIYNVbuWZGp4k/
lLdtUqFPzt0CXEaqx9a1jFuBuRkFAmC/IWJ+9/poeEhKB3/+GE/s2VTaSX4cGwHi5W1fu2kALy6W
aZN0KiJaU3IItexZZDqbv1lN9e1khCa4VSCWZ3VTT/rK7XqPBrRlJ/7JSFIVW7aC9tgms4Tnk41Z
zzepRq4cuwO3fgbIhIi5MkxyUGH3zEAwop6Il8hxTqHZtyeIc00wP1NJCiD49dOKcgRvpuv6m3GK
2anD+qwpzo6tIAjJbKdrzRl6IglMijO3uHswW4ZzPBSsJLPxQp4nPZZYI7evBgAISymSVNDHIiQU
LRG4ldf2UMXDaUXi9oZ0q2TcOESfg3/rkKs2jTtZgd7rC82HyfRFehEhBKIzJHaRjORNDw++tqkK
I3G2BJrH7joqyV6gTggYIFBmVjKWmrDCIJ/lxNKEGcdkn8QGAv4aY2gCtKzuJTptgl3dfhyZB5wE
pbKrj1NAZusIwXteynHapOu3IgknG6GrrCzo/B3NjHxSk1gPUqpL15rmLoj8hmU0QyOcWaz37ND5
r1dhYw8h1TSrf3EiAfoRfDkhNJZR8ArHZm5Ooaign44bK0xWdo+2f9U7/XifesVw4YHBsFbIVLNd
ZmBxI6fCcney7BlwpFyIu64fhzOf/sjn3iAvld19UQJ7VnL8Gpomcj9KXJBiJPtBGgm1uW1tqRoO
cyzVm1oT423oIqNGhJu593T7NdKcKoLkKHyRpLkxaKtA6kGg6QQa+wIICCl5cWIqmdmg2Ro3UTXb
L8pQbPElqWMrYpqKH76l2u+Y/b3xKm3n+guo4I79IK49Clwh+looJVVd3HZtYT12ALzcwCN3Slt5
CE3KIGl8aCOx3vLlRCA9sk3Mmkt+G8gkuQ7bev7cqkaM52Yz0pdq09G6MvLSzgPdojQe5FDgT+dm
4mQ3MuydVZu7Ity07HkN1rei2JIATy6XP87puNLGqfmkTabfr3n5xjUYlymjBtb05NO1KRQsvbXP
aP05YkmsjLnx0o8v/BYwyjquHIS//HUZexOjKu+J33C8daHG7LvMDf9yTEt1AfaYgAwpG2cOKHHm
X9Aoj7dDFGovqSehrU2aHWZnVp8NwG+KHtF2xc71co6WOWUI08HYsE8ieAv5IBwZDqDeiSnd9ovv
lnl7ioA62SmrHZ99fyJoAeV5B7HZ05JoTbOc8oJv2dE30Vk6L6xC8u2wO7KCUXpgWfvcGLINWnoe
qMQnxrF5MV0KIp4xjvUZoCNWRLJJKCJq6VaBMTyNwVlXbJhF9jTzFdvrSeuKixwiPS8u7pMrlFji
R9pM4qVNTFJWEtftT9m8cZobkQF+MmfXfsCOznzhhEUYYiAp02sEobMPpK7N26CUZbxrFDlaKwda
9Q+ZtSm8Y1eN0RdMe4JStGmYYt23jX5GncL2QFhFM4p4o2DrOOIg2FVyzATHRwCJ2z6VqBsqsBr5
CSsrzGOFmBZgygxmcJO5jXY+ov3mrnDWM/ckPWdmDXTZzBau/q7MOJVEMkTDVWZl89dRKXXRJpP2
VY6F9jWnyuwFYqyIKIgnv7RwDUiLXQErpwq0oW7kWZYSaL3lxFg/NaUK3eX7n8ygVhUkoa4uIu9K
kDX3kQw9d9r03gBbg16A/qxGTxQr5S9H5sqKib9t2yoKciNfkgwaI32w1SAeWz7icYfBT7xMyTDf
SaQMUeDnJGRzmlooTFVq2AqFXUgeWCQ5gRCgMmnnGZMw/++s8h5QJBX+SSIEOgergirFaaJrs8US
sICZBLLv3WD1HgG4eOaY6+N4ZzX4HwMhYsmWtOysb66T0sKAMNaWO3CXdr92Ceo6awl8qZl9yV9e
lVXu0tIORx2uNvlePqIiym+rNk1p7uS+UxCy43TFuil0eUUjDLRXLgrYwVLN7afQbZtrmVgUqsk7
jEOqQU4ptoWkWhOUhdk8JxMbzdXMZg/c7qh3t4Rxa/HaibLske4PJ9NkIG5z1/Axs8ZUoAs2eldn
8ixO8YexmW04X65s4nQlu8MiGdb8W09dD2llf0sMWjarWk0ai2HZpZ9NkG0+TXkBR94pQtwNUYTe
nSEJyOvEoOj3gw6adzGztW/hlCfFN5a48aI1CideL+VJMpf1gfCeUqahvab7ZW8iWKnlWqgKPT3T
UuiCTRfhjWzwv1CcMD15Ri0lPedAMbUrreNAGchWEGBGdOZAZktPTYG4l7pVSzBHwvZ+7Aky/Dhy
b+V26LSFWOGS7K4sh8OR5QEgj6w+HuAUm/031t9ObTE6xJdjFkb2DtCcW+7SCkbmioZChRcjWgZl
6gDozat0fPw7NEBDL5XGy6WieIMWcr4bvEhd/Z10JJxTxUDLNwc8vtZZtE+bnBrJ9i8WzDHCGpZF
G/2nLvcQfu/Ipg3noQK1ngEsHqixXGia1a3b1M2uZKGFH8PUaY80Nw7U3kunFHejJ2ydjjYeLfeg
Xi5kASyqgB7rC4VF0NOnYTWkeYMdT6YbNLvhzjDBmuWUhddJSSYv6bjTX21L8CPoXC7gC0HLwDno
aGm211ZWBERuHjvzLJEdqcy0Oa9yeyyv33/Kr/osy6UWOCzIVprRh40js2scrSHLjga+5Z0TOFmR
n9zVRxplb15lMd4jeqWXc4jzaG2M99Jlk29FxrzJVaV9LKusOaLweH0V9qA+Rwns54v2Yun2/Nbr
aDo/LTFEVARh9gkuthCcnV2k2V/uGsEj4r0YGFOFY3qHlugyRkA3xKoKECMbxNxzI1WEGrJQU3Jk
JLzqGi09FMMCzrOgzrm1/VuaspCCh1za17oTnc0zNgQtInTVIIF4F8/K33QYpY708V/1jLioRZ0a
JePSehMH3WQL0WptsA5Q6Ob81vXszQcoVieNXX6ToTGtWzqtQZi5+ZEe2YGm8+fXx0NFOGMh1cO5
efAGdS1cKop8fRaIaJI3CJiLV3RV1Q4xeLYcxtxTbTQpkZHBuGrqpjuvaNDogZy9ej1rUX3kUfzM
VzlsYsHQNvgMbcJgDptYNhiiijOGDHQCue6ylpg1s6emNozzS9cP/QXKc4hFOO5Ao6p+1wsyzH2B
kyCLlwNcTwRlqbk/fPKyzie/DunyhDn1A6t0jkyYr4Y/ELyfHxcyVLrvzkG/jTQ+PfRUV4EJHMd7
QE5gESw9O/2LEwZXWTS3qAx+mhcOBocdQvp16qIiaMz0LsvKfSSZqr79H1zENZa7QLRlugcTYN/x
YeldzgHGysQppuH8Bgqqd2y4LcNp7+Uu94JuCWP5Avc/HOidNTZ9ARKO5mgnrqyhp97KDHPBFltb
tXQCVobfgPpqRXwLVRLYcttlkHLs1CQWJS1PC9tMzj1sWg+V3XtP7z+EAwvWomJxkOLYmHdBmevm
IfOA8MUEKE9aBXVh/9CTSH7pannnDHN1boEDO8vbqQpmu6MK4g5udwlfCHKn2w1XToQZtRIjVVPy
bj6//7teTQ8/fxaSC5RSCH70A3k5mY2ToNReBUVtFNuoSihq9eDn/MLJzmbZY4wqIWRM/vP7133j
bYllSCx6Tcqc3sHkwAEEv4HBoIBeS8k/9Ng7hpRcB704NsO/3gYwInCood6zMULRQNufdynu9tos
yeiSWUFvtYYyVxDctylymsgKDFnQRwnYV3wpV7aPD5P43GNhBj8FyQfDcwG2gJtCRrjshvZ/RO5P
7LQVXYFemICizczc5Eh9Vq6O+Tnnte+MafTPKOmMT7WmzK+WP/5olGMg+aFiJE0tvs68ttzEUro3
6E/h6GIIdz7GhMzhyGjIShuMgYhtQgj9rdGETRU4Uj8mRn1jwIDhx+vueTqikcMXRy110mujQ8th
iO7Fhn57h0Wk2NgKofjshhpicIQPo8XZ5v0hs7ymgydou8AUlqWEUXOoz8HaomqdYkpQcOVvgxfq
JziOzDuEO/qdnPxjn8YbUzAsJuydWAX5Sn7KJX/bgZQ0XoEwm0WQIya8Q9fWXU+lsI7c1RsfAnZ+
E3qBjaAdOuL+uEDTkaQG8OGg5MV+BAoqmbGi5BqquHFke3jApPk5B2GzwF6BcgUo3yEeb8QGzAyD
l6JRRhwYVgEMAPDLuYGRHXAYJEg16AYFfZ1vJTHrE0BUn4wkvGCrEp6bvTwy+bx+wq7BlMPu4OfO
65B/UucSdymBrYHQjPREtAi7QDxHR5bS1+MGlQ7CFTaRTAMIhPafsG9G+OL5hoIoxyNUYpVYgwQc
Tksku1dVSdHk/XH6+o1yPdylTDQWIvSf7K3fxo3QSBwXJtcTZplsW5ysAIeNcLFJHQPIvHkpInxY
77ABIpvbv7WEcmhOkj2pr13X7OxFkTRnMNhgtaZHxukb72oRpSGtX2SRyOP2L+VndLPcnBHT5zjq
iL0QJzHg1iNXefNdgbhgmCKrou25fxXw8no2DtxQSHOR12Q35yW1oECNgtack/VHNkBvPsDfrrf8
+9/elTtKCIiN5K6abv4oHa9foSxPt/FYHJPtvnUpi7WOhdaCF+Yc7LUavw0HMCkMw7rxVgIzUdCq
vDnH1S+OnNDeuhQLnc2508cqeIgkicyhHo2eZlZaK7GDDR+urLEwripdaev3B/sBlmSZU9DDc6wg
h4iSEg6m/ScIfZyusUJPUBqm8U06FcpYAIs3NQi/dEvErxN0hegeMnOmxd02E8autL4hri8MUruW
xaqUobdWiM3pi6harnFWGEc+ydeDd/mRDCoDEZtvH8JfdcW+se6YZJ2RJN7RgEsdUV4+MtG8fuy4
2HE/QIFhU00K2P6joGCPWBsCKVSOuiDltsh3UjpEdhNfeORSr46S3mLGZL/LOrycWw8GU5V0To4V
Iac3O5fZmnaK+2n0aD1OgO7LlZ5jVQt6bzq2i33jFgX9OdZF8JZoLA+uG/rojgSb6aCfBidclVHU
Uts31OloZucumqA7Xn57xlCfr8xe9Od42aqT2gmJKMginbJUVVbPOk2Ve0MO85HX/PrXLVw3h1+4
mAiNw6cS+WqsdYXgoDG97qOmR9Vlp1NCiInKODJRvd4GLfQyxhOaf16Ae/CuxzmhJVgRaRG6TY9U
zwKfr9pbFt3myjQzb9XTvh7Xgy6OfXGvxzKeRHwGtsEsCUfgYMeegrgqZI1CuZKiffAGa7ojK95p
jtzgcgP7uy12d788iYy0V07j2oY07WUj2nfqrWfzWKBn6yh7IjSD3IxwjTZiDwl3R1KYs/JzeuTv
zyxv3Cd1GbbLwoVfClJ1/2uCyw9eGONhwF7a3/hVl25IOY4+vn+VN4YM20lqQMtBZEEG71+FibJB
lKBS6t5Wf6em/hZDRPFo56w371/prfvxcaMYGHlYqZ2DiXKSEWAXrUfvoRP9GNZF/83V/fr+/au8
cc5EMI5vAdk+9R7zkDvd5cR3dC431KByzxG8eOPahWG0TjI/2jhtPq0BVsfULIANj87wXdktiBTU
TVsqMsgG00mht1Dp+v0f9tZ4YkQtBzAIexwe9h90Zgz0KGjeBXKU9kWLYiooMzoac0ukNaV+wVHc
CcstsV4SMIyUR67/6vHzSBgwzMqOC0jscG5gcmzCDvbMKk377CHW/OwSbufRgME3LgMdbTEuLt4N
NpwHt6kNecuCTNwDKoYJKXYcn2CRRaNX5lT1SYzzSLbwEMkYyNM2RTw/CSPuTzKUeBst6dSG+Fr3
Iab/8usB/H+n6d/wpvw2FtdP6unDS0k4yHT1VLz8428fnxBgfzh9yV/Kp79/+D/t95cS/Uf5Afvp
h/smadVT+eH56UPQlQtO5tef3D3/49df+6chVfzBhAs7dKkgUGb6acH8pyGViGi+M0Q5WFZAKS4b
uz8NqZr7B5XXpRzlLxaaZW36lyNVE/ofNmcSepBEUrKg/hVD6kGJg/MwhWtKX8CrWBqWMPL9Ycf0
PCZFhaQni/uckJeKb59sg1CWp01p9MUDmvi6+hZlYqxDsouspv9mITCqNqnpxggFf3vAN7+WiT3H
Kvf82+qBa5GNIRxjbnopevBk9n8Pvu0pg8ygVnnsItvxZNeExHrWRWMFjjVVyXcN4CaqJNAifWet
ELP67enYzpaWrxPk3SVBh86MiDNE6n4sUm75CP97bYNhuMyQuu4siG6DvdrBr4v8IvfdHp1mpUhl
49BZdOQYZ8qN6UOzBmjdCrvt0qMNOXjRDFB27smbtER+viUGXnNvjSjy9GO/a39TsVD7OfHQvlki
F5mhDndXpoV+bjFENAgnqmmDQFuMF1rmd067IblBI9y5ccwZZlmnZ6X8BN9N9MhQSEImw6NPQ8cL
LBSrs7vCiiiNtXCmNr0nq9P9vJwHRoBYDRYuETS93bUr0hQnPf+1cfhfmGfuq4L//Y/lb/6XN/4/
/2Pvn/6tNX7vD2Go//PnLR//3j9sfk4Et91LM929tDT2f14Aa/7yX/7f/ss/J4X7qWY6+V51+Dn4
21BWl7/PF0t78d8b3rfNS/k9/nDSJU/l3jSz/LF/2t4NvO343mnT0LqkTszq8ucsY4s/HJ0dJw1N
ym9Ui/jC/2l7/4OuKmhIgLp0DAB8sbNA+6JiprA/cHDi2MGQCnzfY476K7MMxa+9DwfMCrVLUmE5
/i/TFl/3/mctlWGCCh/slYwgZ+06bTZVMAkPk6/fwlSArNroCF3pbebknMvhi9XEojtB5lytvbAP
EduM0wBQY0ahGxAxViDpt6LoxPYmQ2zxYmbkYStVbJQ9o0RTphQbDo2ev0oyRxuCuoucpxhHGYpn
RNfXoIKrZEuTA9BEVCvAajQKY0IIjXk21t00azvEXO0PH8vsJ0LSE8w3Ya3sU0qVAqgKOSlyUxQE
iZ2IqdUoeaUEOAQQvcPxYzcaztkAGniEWOs3X1hz4mVz5Dm3shqtW5QLfXFaYCF6zrRJ3rGzy774
RtQjNehj+RiZCjVIO/apdgXOYzwddEsiWY3l9EIoom6uS0S73xEJxI+Ab707NM/FtC6AbpsXIjQ0
K+B4N5Mg1driQeY+8TEi01IP3KFWPKMcdIpPeqQc71ObzwZCLGwL8cbDZH0PSnq0gwgKpVrpVP1K
RHvIigLljEmHYUBzmhWLipPc6EWEpzUj1RFOaGEhC5vifsRpm3aavMxayJg862xuTroSySfi0Uie
URCQz5wU9SRY8u7kFumE1yCTzbGLZ2FjTpvan6urohuaCuNw23Znlm6BB+rqfC7OEiMcllz7TpLn
WjiafRL6dnaN6KLldZoOLHBZlOli7SnVc+yPZnPRZZAddyZRio+TrnlPpTmIZycuWwRLrjN9EqkW
fc7xT3E3XllIfD4CLuaoJIp1i/gv0tBrHDM1DVjdvBQuqpwITVNxnSHRMLa4MACVoxQf0wfVWi0B
3eMiYdMKaym2d4s5qnSS7BIBW4pkkoOhtW3zunPuXNQ0iHU1R9/5oOdJ/Rhdsr2dmO4aOlQZxfdN
lXopXgtjGtCn13xnAZNw/diUOvE/URON38wqBoJM3HzSrsNkah4LzBvr8b+oO6/lupEt2/5K/0BW
wJtXbGBbbhrRSi8IkaLgvUvg63tA0ukuUnWkqxvREd1Rjyppu0TmyrXmHLNp1/C6wnJuqjipxFYf
yci6UfsaUODgVpM4kAA7MSygEc8cKY3jz2xgiNEBH+v2aY3FBBxJZyD0ddvsUm/JSyvcEjskGq/t
Rlx9BYAJwuP7HLifmlN9otZHmox0BdPfJkujKN0tTIeelNKKX5vSttFsWlAAKNoVE02NrmMlWGK9
2kszKm/6BTHgVifWnNVEuPLMoW7QAKorw3CCWhJO5SfpNOLCGl3jK5aCumaV9MLyqY7xoVhjXH62
1Q6102To7W3GUUe2q94iAzBEDuy4HFyjOQ9xRXq8VnCU+QLjSeGNSG6OUyvJJgTIFW1VrVaSvRRl
sZM0nABk5Mp4s1RN+AQHrRWbNu+dywIQPZpwxI53eVus+Vaant3hckbkP0LCeYwKxf1Qgx+/xvrQ
nlMdsV4eIR/2eTvx4NNhqhqkUcVkoWonVpWHtrE+sUMmj27PUCc0Z8c5OO6AsoydmsaXLpN2ZvQe
lleTI8Y4sCaNZzOC23s957Wqo0AfQgMYbJbR02mptTYLOJuQJTo5KmK7bJCEPJX2PlosnK7xLDp5
zEOAtL6D9IVVT+QeEuxkxLX37fT6Hzjmr8bXth/a1/84f667/9gO5ZfPSATL9+f+/8ITnZ76r470
2/VeEQxcIPpk6P5eCnz7iz8OdUv7i66Pu+Itv81+V7zlj0Pd0v/iaIZhQpFsoqZZy/Yfh7pq/8WQ
i3mhs7LNqFJ5Jz8Odf6IlgV6IrYIk4LgDw/1d2c6dxBiXbiDWEyF8Hd+G1z+rQWOZHvO0lJV/bpB
zTbbIZLJz5GM+j1mR7ISiPJIjrPeJo/5hGMjF9atZsLONArFT1OJ4n8yntTJSbfhYj9HeVTs2ry7
VvFfol8gMdqubpl8Kzs9nW6qiWI6Tef/j5rzqn4tb/v29bVnnb1fXG+Kyv+7C3Lt5vz7EhO5dFUm
b4tL/sL3dag5f9GwJRZMgc6DomqFDH1fhppKAcnlkaqO3vgquPqvVWi6f60EJu69DM9p79sUfD9W
ockCVZgjQm5d+91r1fmv0vrHBfE75uq/KVhvLoxv+yZ05ZlLAgzjngxMEb7eu/bQotVav05C/RJt
xsleuqc6srqdwBxy0S+zS8FQlKe1M7pDNmDv9HZGt2xjpayRC9suMuBwOJZllN7/7Sv8h6vs28fj
2xtzEJPwxrjgM/9698bsMBXplBuKz5ytOZVQADGJdBNvlIbSxiTB4fvG+gYI9vev4udvgt6dzfiQ
+DIQIO8vp4Yy0bOQuYZAF9y10jrtsdVF//Drj/X2qskICkQrH86k8Unz4idZmIEuMnIYRPmJPigX
Mlx07upNoiSe0LX7UtOie7IItet6nuLvD+u//YDvxtDrazPgs+g40B1YP+m763fo6Az3bBkFOqfW
J5I582M324gYRmh+XksFuSMvbsJYnBae6BzaCEs8aLuCXsslXTTrqidC7eOvvxB1fdX/bgp8f1eM
hhAWcPlmhqC/vdvYNTRTPYxCn8RJsaW3Ye8xNXa9V4o1n9Zd4g+pnK4QcHanerYzTls13lvWqDxm
JWGzTJ5vUNxjimh1G631b94eT9rPb4/Wk462F7zQe8CQs9i4xCGg+zJynW2fubqvpEb7WVaD3Ntz
pmKW5CrkWUzvdyql1MZtTZCU0qpOgBv7P2QY8xuuqgg4pPS2mIO8+7ashTyBeDXzmbhi8Dzh4wvq
NnYCu1bEU2y685+JF779Psg/2IQAYWrkBr1bNRgIc1oX0Gzdpsq3iGmhE2ZVq9y27QzPuUyA0pTT
9LXhJ/AQjPeXc21mAZiH+ijCWNwryPx+86u8HcN9e08s5XUQRAcOxe279yQ7vDtabiVBaFv2DQW4
DLBdjr4RhRJ9AUGEdlu4v/nq328QpEmuqYoE/jIUWUHHbxeqNtT6QIpIGlR2GO0cvRt3C/2i33zf
//AqxrrvEZKA0AdxwdtXKVESuwmK1UBmXIZpZKfWJh/04sOv1/VP3yAoE1CONDvoXQB0W//8b9VH
mbBNEPlp+RnpBWcuwsaBu0mOh2Low90yJNYObqx1/etXtdZ+6JuHnZflvOOjoWcg0e7dp+uN0jUZ
/Rt+VSwi3EMTFl8NVcbltpqbeFtMKmbOWc9NsstEO7cBUbM4eNtl0ghIdwhr8wVn47hqCvvbTDS0
+Ssdq9DKEzEpmrQp9lpjrj+0cDMaj8uP/JCmZnSxzqGu0ilVbxr0GmZQ9wjzPFImuoto0VW5SQdz
zj2sj2uYSFjJ3cB2sOuUVKsu+RpN0xvHWAZ9qddbiFQjV0Op4U6M3I5QXCtW+4e4ltalIoqp3I6x
Vh1ZJ+R3SNuduk1mwOTbZElWTVxp7fy2g9ageI7aRLQjpqEeCUsjNvlGYmLf1xgRnZ2ukixPTMeY
f+pNExOaq8/5g3S1JCSxTogRb0Ss4n9TehygupjsZyggbesDa04xLDaHrnbD2ykJm4fcSPFMFG3Z
+b/+Tf9pJbEd6Sj9qVbYnN6uJO69C/0QjWRyrRB+RdbsDt6RFVgNlhV9ycfLOCet8Ncv+tOhsa4j
cEMak6016evdNjiRSDPoEQ5rmhJWsBA/ETRlXfsaHNU/3WvY++gM8koq/9FTf/v5ui7KKJ1cXoqn
ghgGtKxhHGebWq+NI+t8JsVW/Gjm/tuz+h++VIYKOq1H9nqIcO+/1CgaQ7kgulcrtz+TyIFj3M59
Q10vyzb1idW3yp9/p9x5ADojSoUYpb/bVCsDYxHmdz5okhhb5NxQLxKn3OpNZO9//fOt39m7bYDT
lBLEWifdFELvvtPUAD1IfqbfWbLwObXag1ImCalT7nJWi0L+5vXeKdA5MMCEo/HjlsWtjhLo3XrJ
bbOpBsg4fmHBpHELx/3qLFP+nMRLcjcQgfYEF2mYdkrVqgB+Wpw6Iu6yR9ON2X+VjFvkZqmdamet
Rjmfh0y5biIoPT4ys/nQlSBIfvNc/cMSJysOmj83Rb6q93P4EKrFJPoKTxjpPRfDsDJz6lDZWHX3
O+DcP70URSk3WhVZEa6dtz8HTo8Oyz6uYjXGkkxPJDmkQhCYwdb8m1/iHxY2w/71sV0NCiiy377U
HGsd3bjU9pk8hRcYaztvoXCtPadLLG+iEXYi8f3P5Gbffn5QgrA1SQrgvv1er1e5bgLuaLH9wc5K
5AxA9FutW4kEUtv96dLmGoGnhWE7GQi4gt5+wFgudg4+ycKiS0ZaSk5l0CxDSyIA8mc16/PfsMl+
rhdoZGAlwGr1LdTi3coOYz0rsAhaPqkx5rYTc3/hcsz+ZjH+/MDSJMbOwiuxxaMaffupmgQXG4YM
00+s2cUTngw7vYiHS91yUTsTZf+b1+Of5F98u0WwwTDQJFQbUjcl79tXzDPX5TJWEmpljQKIfSJL
Mr1VY0RjDeahxDaJ/RPRWlwfO9kskTdMPWCRsFMJO3AYjcDvcdw26ACIQui3LIZiCfwb/Ll6mG0m
jHu0CiW1xNj0+t5d+uWO0r2hYT/X+UsSVvMuTvTpa8fw4ioCCKJtG0J/Jy/X42nYEvo+NOCSCDwN
7KxJLnH0tp9kSm/eJ3oZ6nDdupFXml3+sUkh5XqGEpEklCrt8BpXK8gTbgpwjEnXpuewogbbuEAr
eu7VaXPipqa8GFDI5YafvrjvhqG5z/i1v2ZxF15CncQPPY5LmHlO2ysrCZ9WK4mydhHzMKlG6pmK
rJ7NyujDo2vn5volhvO1KRLCqQwIA+G2yxKc9HMRt5eGaCWxNGKwMYZnNLo90Sf2SR9wxHqujOSr
1jdwGeLIKj5bdd8UgQTfcceNYXzEOjtHAFUmNboYch3MuTvP8jkcWwuiVO3AS0eQh/+YWKr+EY5Y
WW/7haETFnutIIsqabplo8YYVXeJtE3qJ6n3usebYkMiVK14WZgSfQDykaY+LeSV57VyzTws8xYo
cZAccNjd0XxZ7fFfLW2c+FxZEg3bNpmiD/mch/VGgwdyhVevfqB+63uAzom5eMm4lA4xTo22eFgi
OwKkMqFHXlJBVINqB7kLdl7XC2/sJVMWUnsU+4KApnA4DJbT3+cVxtUNxLCSjPFmLo+9hj/fyxaH
GCqomu6uQfBzUjDmE0iOKWze1C5zO89Nui7xaCSHJ35BqW4oQSdSyrCGw5OKhD2tvy3/Iw3/hKC7
UB8uBwccBeSb1r5LlVLUfrKmcp5BVFYHYZbxF63S3GyXojM6LP0E4I8EvvKQ6CUW9lFXopuR+f4d
L8QEWnZt9TDJcvnAumZEF8b1+NqQNzLsskrybrWCQ84jIrK5strkt161n68DPOSrOMuhheAA43j7
kAPmU3MgzJrfkDywa2Dg+5zD2nlg5BhQe9CrV6bJt8OppT/xO7nuzw0RKjrImAxq19kq1evblydX
q2m0otL8uoS346nFwiQhX5E0MzbLojfr7WDUEVWKKP2a+N8r16jsK40f3HfMYbogi/5Hf//fVn4/
n8WraZa7LaXK2oJe9/u/Xcx6UTjMGFXLbxyuGJjPs2vhAGNriKG4+fVR9U6zth6LMHbJ0wL4zoTZ
fl9iuFnF1NHudSYa1nSQ1Tj7pNKWF6tA/DQTGPMZmHQJA4YJs9rCGOEWUm1msE08zgR82gCxTyOG
qe2v39jPy4LGPT147sCYd39S2SY5DCuV8YqvtFV/oQyTO3n4WsS2cmq2x6zkLpaE6iaBK7HBMDgF
v379dxbK9YuBZIpfEQPTChp9f9wtKaMrM54sEEljdFknbP10BetDCS8R66E1bBdCMMljyOxrO+nt
Q74A8FijU7tPhJ4VT79+P+jU+dXfnIb0j2Hvo8jU1dVP9a5ghsEi4aboEbXEOByNOF/MbWZxS/Qa
PYTJB6kl0XYtdoRLRobcTrSahQSFRoG+wGr+Ms60UCGklvZBZmCONkWODs7TFzI/yQCi0tyEZtbW
B27Q7Hol0UbHqGZqRv7dOoqsI918yAZF2WtWBoq9VBsy6IpObfdaGkcgBMIqr7wBTw3JkBrb5Waa
TesxZipJAT3PKpSbTNNDHqshuQR4FGM/08is8QonQ7tAF816qUvJdtMXzSQPukU0mGeb7XRfGY0O
8EOQrrepjSk6qPwOT3qtw5PQJwCVftuQMcn/DP7vpYkqIw+KeVAIhJtlzgmXCEdFTGBLnG+oHRJb
uzL1uru3lmnpt+qiN1cDO7C+If1djbZGOuNOTaTV3nU2nYVg0JDx7ydHE+QhmcoZIptVXgPkhjQq
pa2rmypW8odmiHTAmpCWd0yw6X/FddcR7Q46Q/eqpIcDKecVv6UPTX8tq978klZOKXackHnxWoyz
0t8lC+vzfnFjU9s3c8VkFbI7RHMdptxw5AjvDgtwo8vVQjpekN/mGptMJ1LDn3NZGYd06pt2N8d9
RjqNObbqDbLoYUt0ld74A+rUkJgpp4UgihESDkbexVcrE9Hy6j6d7pRIgg+xYuYP/JrRSm0bWrQM
VVIjdCBbUsGtryvdSxyGEzmvc/QC9s5IgJkl5jPlL2E3RNPOGtZJUT/hyODILCHYfOR6OdDLStsw
3cRQssKDgyQFbG43jbTuQKXtiAxJUhQnnTCCqYn7u66z1kNAzvmunyunC6ayIJG0mWwQ5G0ut3UC
Bm1T2fpAEGcXZlnQCzko26VkmcJ7ympSFTEHXKVz4mibzEyLGQJSHxO5qPXdA/VDp3gidSPHq9oE
FcjC06duW4IH7ntg/0UQTpNJoSfG+pWAyCreE8U0ECKH8WKAQpHlOXD+FrpBk8fmRUrWd06GaeRo
gEHW17GZDu9LacSDZ1Yz4lTD6KxdHfbwX/sFJoPPIpT1BWmTCtz/kgXIWEQ8W1Nq217pFp3ttwvi
/30FWuApMuW0F4VLEncSulLxbRXm71LO1sehR1/C9C9c+TwZswV/7qA9eb2EYrfeXwX8jlmZkezM
pfw0CfqKvi5z+bQwL2/gNrHSPETU1a5p5VrjRM6TqIRMPMAnbsmc3ljTJutOuWc8iwchYVEd5WKk
r6bdiZuoU0Z69nkyPpNZ0Cqbyc6Vj1njijvEFTAgqS/FTdHroDsTuja3POph70/WmH/MkPc8jZo7
3Jlqmn2dQD+d26iGcSe6Gt5hQRjZvebW0XPeo65BircaS9KsR05ktrEWeTxnQxHAd6zyIG9UxL40
5Jp5wxW7R3RjSZCBYTjbpjcRG+Z669wp0AwwKCQSrkxdfcjVq5zyGnQixKpiRxyD/olEs8ze5Fkz
H51xAqs6mABHDmtObxkMwOsYTOGVegFKF01k+PaZPNlglsbtwh3zOpTN9CSL0jLQbJTOfTZEMJSa
RtV9LR8lgavxEp3VkaRlTyXKZ94QUejkPooZDSZJVtjNkSwR3dxzsKDenqoJMhqeOiU51IPdCLiz
RXJZlG1DKma/4mJ0BzV60FrRUvilSpxcXVfVAzRwHAOJC8Yn0LSx+6ILwX7mRKm4wl2aRXT4SybP
PV8s8JQ2hcYkZKY8TL1wEbXwVLY7d6HfuUk0I35QQoJ5OFLAxqAuI26zShSkGJOSMc2KHEwaV7bR
l5bv4A+Zd4vrkv47N5m1n6pBPPJLtw1jAp14jSaeKLjNKIfijbstWeleqvtEwEfvQc9NiU1xUpoE
OZzvOHCzwbofkar2m2io8i+JuihwxISdPfZK1Nw0IBBiH69sedHMCXoR4JWGCSDbkOEGpGuc+IrR
izaY9JKoq9ap5HNkadXoaVTQTyERec9tLMJxH1clp2g/6lnp82MOFxIGJSMn0A1M2SuQfQQNEpNs
t1D8nH6t01CgqE9Fi09jH5e6FQGIg0LpE5o0kfJECCYN4YJZwuZbifA/IQv51bz+f6EYhHrnb9XS
Kh/9IQv9rjK/TIbXv0tAvv3vPyQgPMCrRpOLBY2Y1YdO2+Jf6nH+CMMGragVc8Jfogb9l3pcdf6i
+jTph62NXSbC9CZ+TN8Rov21CtLhe9EP+d66/IPx+7s4LZN5O++MMQxpS2gBvqlL/17tMz+Ci+2K
+l4RNeO8MVYY7UldP+aL09TUb3Zz2Sch0N4CZXcJRwSGEyhcdYcudUE3mEhAHwlAp4uJbgMrGInS
lznDJscsrr6PlQa+X+vU3ZlNO35euFp+b0D90cr7f9eA/J8SFnM3+/eqj83y+hK/U33wF74vPZYQ
ZA/07sR3APXXdK5x31eeqv1FFxJpB8eo7YKIoWH3L0Gx+hdjRYQBNuIPc3V4/te6M5y/TEYrGFsw
sa5DWP1PVB+MSt9fsQgbWgX4/EO8DmqH933YKHME2tqVMFg5txXAOVJ63D0S6Pu0FN0BXz9xdylj
pJbKftMO9ucm0ytPzO0jyknWXKNnh1y4qd86z4qR3SSMiCNkSVltdBcjWbs0kIzzUpnlJQaPk12k
5QaPMfUFuAd7QCsMdO2ADWljjDrZlp085W23r2MV2DH8MDPNPbeiBKjOAshkGpMzbhafrEJ5qaZw
b/Tt1064mIn0o1LbH2Jt3A5GEOcPsftaydPoPvSLsjfDYzSRYpJcqBy9jX7ZpcrsNQaARNQF4bxz
IXk2uvni1s+8O4gUZwXOsReCWCqS4rp3JTt4FjgchglTtLE8zJkMKKjRLJw6k0mzMW/S5XbJzxr9
KDy/k2eKlzRT7heiMCd3uXTc2pNNsRfu3URzjlnZVdp+XEpzAxLDqynHFo6hKD5GsjrPmASsZAfU
3QA9MzxERc2E05uAI7sJeIdLrT82CmouB8htZ76KSNz1DRn1swABLrq7NvoMeYl0dXz3tyRjbnIt
3askTM70WZjxXk8xwUGxBjdWOcdGvV+UyADDZpjnqkNtmsmXtJW7Aom2N0pwhnK6sJXpKp5bD+3B
fkyS56zdyuwz0Qu6lylr/kCOWiPxNW2XRPBZS3XvjoIT+croAQpDNuwPjNTTm4iXjbkjZTqEx+tW
e0hpYtL0Qh58nffHNWi2HMctV7cSB4sbHxB0XoyZSuEOKcEM2w80TDe2eh2W8NZs3c/b9jqyxtvW
yQavMeddp9McAIs6sFKLjxKzqIdE+SaqnJM+KjncUgdbzLJVeuiKUiHMc1I+dCbf7gINj4tGv9Ho
cRiL+lVVXg3iPH0Kg/OcPihdsYsAeXc2HIfxsaaNc+iR8KYm3LuUy0Yza/cdicDszN5UaMhHwa4u
B7cfEfiWJ/i26WbsqitrPkPH/5ra8rJzcQu1IHz7ahcSk2BmH0lt9sdh8junOKF+9IzyNMe31HZ+
o/X+YH6eh/y+jdx9BJIvZ8RqKuN1B2PYqxyySAZoPyp2wwSuxZdYXbaGmj/22nAbJiXJWDS7F4cR
ensJCyowEvMGIi4o8vyQG2I/6dN5rpQXNzc/orJhHTy5y557tx/2hAcU7cGoHvqqPY2lDzvzuMJ5
0WicEOpCcHWhTCnG9WyNeycLb8Kx+BpHJj8LRK+NMakq63ugjDIvh2XsP9ta++K21TH+9mv0W+6I
pLlBoZQCwiM+9aMzpx8pwx5dh8dDmPrXzlVeMV4g5nZGF4wLG0SYBLTLT5rIg6GN/DQqrlEMBYp0
biQy+m1hLhDgMqXcElNzC3b1I3L3xY+azL4SM10FsTiHuMJrNEcz7S9HRFsZ51cM7StfHdt7YMMb
2KpnRcn3Cs3Zsvy41EFimk9Zdp1Nyb4JmWE1Okj/FzWcIVYXi0/Etyfr+Fl1mssYCbDGLY8G8ZJ4
WQ6VMQErv1FCY7nKB1N+YBOdfNWeL9SSZxoxj+U5FQBdWztpaNhvq1hcJIZi0BJxjV0z3w+QiRdD
GxlB2pSrRYP42rjNEObYC1NUo4e86wCl9pSwu52BHRcwDG+KrrxKpRUdnJzxhRXVyz5sYd9WqrC2
S8wzCfUo5QKTfMq07kSWRjBU4ZUzklEgsgunMuY7s1Ae23y+RjpySm3zUi27TWicBhEBhx2T1z4W
H+hOGFwzrNc2hPYEfNRhSpPGe3fWuNXnTnpsjUL6hSmvx8EUH/XepcNuxQ4hGCY5AN1Mls7Y4m2w
yCqyZx4jQ4QXWNvby6RpuAmOER4qI7+wzbDZh/0MGLqmv3XZN0ZyTooQgZI7BE6iW56ii/GgOQSu
KLV+D3S8OKShYh0cLkq3ojURkLcyZsdWziEofOwgYEMsvBoPlPDT1mS8dMPCSNGARskF7Et5irCS
+VFnVHsr70BsOnUT5BGSfpBvi9/MVsg5mGaAepaz3brbBgdHMxMsIoZ4FxGmy372YioTin+osN6Q
KNltRIc9aOnOBFFcVwdyXXOgoV/qPrpVhdjrjai2s/YBf6V+EZKF5mttPQQtW9U10Qo8LqNrlZet
bvRbPe7HZ3y2iPdyY1YP+OFJnUVNxkarlZegyQGvLWNzBfaFaBHrTpiS0PTUZmOk1bOR3NLWAy/S
Phmlovixo/nupBfHrO7lLnd8vmQk/lBvvVlm2aG3SyOwBq6a8Zx97GWsbOPUgcHpxo95lHuzol9E
sh4OEPlvk2wuMYCk2UvP8MKrxZQeQwYlXlWYzoYxWe3P8KA9o+HGOSS5upsgvm/53ikELO25SNMG
frbKgrVwTouquzYNMQZmmaOfht8UmHXRAz9d/zUUlqC62+KqLLXPOvF9O5P0Tq+L4z1hy3fM3a64
BEwbvTKbi0GhNLAf0Gy6OC4gbrcpDkVRzc9aWg/sDhJIGQDrjdI58z6zFoPU4KHZYNWZ5U4hNSJZ
vkZ9ovrMZpRNbrWPS1l+Ga3oBgyFEsROwRag5Wd1Tu/1pDt00XyOC/VmETb+q3Lfm8Od1ha+CgUe
JNeLtLNPFbm+JF0g7EYwmuQ7rPQ7yxm8RG5D44KZIvqQtUoyj0ln7tys3cTcnVN1Ql8VbqYuPi6F
k9DYGnZ5uKqdmnNlZkdXFleRO2zy6arpzH1ZwuOp612oWwGZKSBgKdUw5gQi49Ew1PqS757S4VYY
qXus89L+CLd2PC3jEgHVjVn/sTLSORHYwLpiShdykWjpkqbm0nZSjPAAn9HZZZEmt205Sr+PK6ED
PTLKJOibBVjWMrl5YCxd3XgI68w9BipSvpIqSWnuqO6xqXHUrFe55wyvBWkBYXViupjBmOiVXVUv
8Q23PI5EdFcYcUekSMQSKzuL69VWKwzJrLQ3A73TwL8sHEil2yynEdL2BzV2090wLeZ+iDP1YsQw
9Im2QfOhqrqKKM2F8qgjKeDWoLNE1JQFrpjMId2ATyvHK/S+2aGpTWWf5rJ5xH+zeMakW5mnjAlQ
eFGW+1qp57t0mVWiT8zhCOPd/Fqo0N+qfupvXEV8NsksgKTepP2l0yNck1FFIVPQyrhM6T9tB6dM
7piEKAedj75eFO0bvIi2n47AaHPVrvckStBPESNJ06GG+UyPdd+aMKOBJyuObaJxatiNPm/ZP3R9
T/t8L0n/OY5u8qR1nTQYrCvmo5pryWYZ1djv7CG9JmWIBhdNSGy7FuktXkqK+b01Du7BEOXCj7pi
0NqQ+oTO20YtOkFM+gQaPHX1Rz0twqdC7/IjRiWC6IpioUZExvt5oa3miQY/L5tTh1XRLoazLEX6
RP/UOUjVZIqsTQXN1DKvxy8LjPe9HMH0irj/RCyawoaoC98Wg3HWKudD4po7k546tOHEby1n27Sa
D4bk2ETjmqUhix3fpPD0SJxRFRKXJB+MDFTIPF1qNM5ZSqOUJwr2zqezx7h1FmREZeEn3Zi2OW0C
WmDlRaKoF27MCTg7+UEZqjuyXO51QrfTnphYQ7I9VXecq0e9cwKFWA5fMlgPaBl+FINKsrhQt7RC
66BRqiWY0u5aI1Bi00B2s01SKlz2S1gJ4TnXqnOtxgeXKZxYKhqQUx24VvRQZRKZYnjVoUKk8lO6
Q1XF8ZH0QtfLuP97PcFumyIyHpdJ0YJh1Pjy7XZDnPGzK62Rc4BhpzUnyTGdjfpO0xpy62ni3i15
MmwA+rmeBTphY6SqtoWT3fp12t4v+eJ+yLIMYXa0QIbKrWOB/n9I7Ggbhuhgm5bAuTpj4a9pOB4y
tTqQtThGtrHVavfDrH6qEmYfdb8i5XchPTtOlMBG3+lijZ4MEdRRf6EhQLBSCkqXGI5ByJ2EQQ8l
4Gs5J0FD7hVxT/DDY4aD6blRHxlLNF9cdfxCotsaX9OXq9Os3eZMlzeqqWBerfqk5RPzBXAZmLKT
sgyjLwmXQEuXDf5APcq5IQpsBtERhsVlJLBNlspwXceT6iW0mHa5i1I/6eJdLVrf7AykJ/Qi0ZuU
nQzysUCnkKM53XJa2OdsNLPdokXJ3kx0/VFp2SK62EIMoWadtcXCA4eY1mhA0HBzFevJGAAVTxg3
Rs6pGzQeCjIuiq0GpnZbKbmxJ5YnPookL++lEG5gQOy6zkm63fSEzD3qgAx3ltK2u55poPDkIt3H
hlTGa4s2+n2KxvfWNgdtr5hjv4UJ0CcbJ3fNRw3r4Tkem/Scl8K9LXMRb5B5G0zbHGbQSjo1B1VJ
isepntu7lUn5Wdp5/zxSbxz7ZRBHBeVrtx0atb8n6W+4GrIyPQrSoz7h0sWNPGbjuDPKlrmA6Rbu
pTtZ/VNvauEtlvjogzokHEwjLffFI5CjuBv0Wf+0WEac+WtLD/WH1uCfdGu5H1JCljSttO9M4DFb
p8zkZWbWymlRE+5iNgvVsgv1NtSaVYjainNJisehaGmihUynSJG1arZ+vLI9uqKlsS44BJYTYXVc
3xyzLR/7jHNTNed5MyqtcQtYNH4icwJJrU6Q3+Pgmr22RVOskUaUy0MbpUaADr8KhJkit0A4J6Ok
7eH0tNoHqRLjwoV2MH2tnDO+mpGD2uncDfOC+CFPDSNorDK6drUx/jogbVK9LjJwPobVMrC07Bgp
ttkQ1xhq6nYZbK6IhLTNJ5AynBFu5iB9GpnnVWVAeKsepFN5EbNqE1ce1JUh1C0e8rHOB4A8eUZv
3RWivebc7Tw4rS0jX7gsg3GrFDH3mCz085AbjSoFM4RGxGTtLeoXtxgtT29DnwZQsmFiUbzOQ9Jf
jnl6SDA3ByU39WAwQQ2HgvgAN3uqQi3fAbjYTq4RpDp7uJ0lN6nZuV7sTJRh2ceykiZ3dO2pLYrL
epVdDYCj7hzQv55ionwfy5akOxvdd10u4ylH2F3EXxe6JYCLSItTHoc4PLhDHkyGOnhaN9LK1xYk
uUCv+lw/kmfF5Hda+Hv5dFFp+XYk2sBzuYXpuIO5la73yBvHzuAoMYfbW+Hg+pCIrOU+RRc057Qd
6Cg5pLxUQ3yn4EKHol9VPhXrQbGrvdm2ZMAheuLWp9ZnrX7ttaulovJiRuflacEtu7aZ4VgmY2Hg
jmKipWHT2CUYw3VPSYPlusl5hhiDdkr0mqrlNi3s11om+X1ZiHMnpzaw11xetwiNvap1VN0a96ss
ra+4WR34Kr8InVmtTmpwEHX9NovkZ0uzrtnk2PMhxPFpvxAwFij1UygI8IHTwzhinDYo6CKvb9ZL
WkrmmJNn5o50Qt4+sxMOKvHAiC9AGMXF1K1PQ7sMJyWz1O2quu9Cyw1aJ5I+sXTwLQr6hWbIb9cy
P3cu9HwbpenHxlKvoqx+EbE7+cDTyIYU2YyZ8T+ZO7PdxpF0Wz9RNDgPt5REzZZkO21n3hAeSQZn
Mjg+/fnUjYNT1QcbjQ3siw00Ct3oqnKaEiP+Ya1vgZ4rysracgsRnZCX2aatij5MEqYpzVwDia2K
hpQMSIc49rtbTDRV0HQeR0sR1Hr3jD7pFPUeVWZWvbRxs/Zr752MWvZXZZludS07D9kO7/lTz0Y4
MDKExa0WYKpfJdI/x5FmAshThO9K1vJ1hCWgM2vmLv5M1qd2wurhPHBmj5u47I4WIjEkMJW/KX2D
QG5yi4g5P2kMhDaE2cj3eJF8CZ2mel2q6UcflR0u90ZUa3O5YRf8wJ7y4JMbylDjPWcde7Ji59R3
Ate+puuXvnRISBnN6ZJ1rbsdK7TsyXysiI7qU/j19wuQEDwuGdc/O3wP8OA9+W1dvZjjQk5JzigX
EcfIYyBwAfJBG2hJze4qn+yTYPT0ZJo8m5ik5ZXCowNXYOuk8a0oKfHNwXiZ6b1Rl/gPphHzvMpi
0RjNdCAZkPcUABDKKv6FYCjfkr3hHB2spSRcJPtuqUIPfdamTaarnhc22BNS7Dy8XHFB2qMFiWZb
VY0bGtUst6h6cnJMK+8mEnJhxvhqLNaBP8kLd+L5Lr4rXO/dJ/BzF88GR6HkboziFLQmO20d4e5U
l9rGFtW1iQDHQ3UhTDZLt2xwUcWT8bmBi3H0qYCacpr/cFnp1PrpZmAkBMlAZ4xqaMRmanN7HVK9
vlAanHXVHdnQmOthtFBDjfKW+cIFpxd/60OSbZDMfRIhZgSoQ7ynCeYDhWF1Y47GIdkSrBiT2H5D
B5tRe1T9PV1q8FBXLsahtmv7NJMPeqmEke46oDFhOvbMZuYS2itcWy6ua+4gT0xr5wW95XacEZMb
bl1fuXi2ZaP5Ox1VwkXZKAZKzmDXlhfdKZ48G3XGYH4N9fLPW4lPJCLIk69otoIamq1L2fyy3Snb
xRYn6qxCjT1oAXhb9c2L6fxJMUhf4kkzL0m/J3t07Rq3IWF7rr0L5nFPXmXfGx6vOejkMwV0YtYT
CoZs66lleC4jUlMWb+ovsjQFCUnZvkVxdLaTnlhh6f3uvYZCMSW6j7kYg3YOXpayaLnGPAb2jKqo
mRN+U8QPUiNlyo/4P3sjyY5JHa1L7TIY9nSQogKXQB6a5w4bYxBMTBsCISsLITcvhHRMn5J3zilU
mM5iesn8aK/p4jzGKGTZWdQeAX7pL4pg0A8tqppWyI1tKzJKaJCZv77iMelIO07swCpcbESERdzj
q7YtZ24mkSRFltesDLp/s9i1hDZNtcPG4i1rVBlgLbCP5T0iNkp7a1dafsIEgbKrUl1H6lFhB94w
cw/K+icRzXqqsgZxo5awKllk6BjQ2Zh2CxuKFLuJyHa1sFPFpxG7R6gvJ0Z25j7rs7d2jrXj0Dvt
IcvGfVHE9U5qhRv0Eam/QVHna7YWoLz7Tv/2tFxtR6M/5ffHjlwEJkHXHIY0Vxt9JlLHMHmW7Yev
R5KtTsRmvLTH0+jxJU8j98Cipg0LzxrWoB/iQ6F3nz0W0GdYR99JCck3tg6QU9ZjUoqQzDFupNgf
CaqBjxOUSgOfkRXdR+PZ71lN3HDmw0apvfGZr8G1L8j9qM34m+rHOBHXfDBHxz5OtjjGgyxWWswo
2EcctMFsBU9zikidzJDPSytIejHu49osV8ZCQ1kV5jmT05Wu4eLE8avoSagrrGJrL6AzGmkcijgt
g7ahFsgL4vTkeLAKhwQIAw05wWQFekJa24mcIyu3N0UhSbke/cCU56Q/uMXOzZ7L7Mw+/0LbilLS
DZGQONz9Th66ZARjUFuVriD6r0VJWtANM0MM8fieyUm+DJZ+6wXzTeKzN6pdBMWNfyEwZgqWcZpC
P/8WXkBSzBhAfxYIKYhoIJlpZ2rqOin5ZKsi3qM1vejEJrVjNYM3nh/6jMVRo31FTspJn6aIZ1MV
ryR/w8XtCcTOHAUXxCZGKDdnSCh/tFb7odTeucK7S+ARhM3ek9/IE23VRUX9V2ml5snrLIg/VVFv
jNgeL7OIjwiss4Dkv1cV2/jV6oqL+6EQ+c2PVcDoEFSOfxDmvCuVJdeL320deOqj3/lrHn+6go1O
+Oh8Gzztgrf8NGq/iN2mvCNVtBi3RdZ5azuPN0XbPfGxBhRKxSoaKJK6yL/O96Vjjel2IActLtrs
YlXLsZ+xafNpxjEDMnJl48CNUD4n6GiwBJN0aDAQzqt9bPuvLtdmACT9wW01xC5X5z6k18Vrb6fE
HM3yMlQkm3kmL38vq+WC4d1Fk19F66x37T0zljecr7dq4HeZJh8NKFupeNssxGcnhAMUtv+b1Lug
5zs9mhlbz/5rQNxIrPi6tcPcefB9CP9Ock8POjdRs3JwOuZ0jXXPe6//zg3chwUhzkn0J+Zuc+px
s5RIdPTnuT07pThbU39gNbzyNEGot3tJ0+hYRV7DVSwlJWC6KqBWbFpmb08YB9XWqgxvnTQN4zgH
Z0SuLU8+O97nBo3SE0niRPkRIvNsVqNMWCIClQoYYFVHmuWDVZKlCOykQFxDf4chbFzjF7tJ+g8m
1la3Nhq08DqEJwJHY8za3rdfcjQS3k6YlbGQ4VuBiZKgagPZtNhDCn1lWDO6MekBn6QJqvsSRm8h
1/7QX5DxU1Fps08dmHf0PuKW9e1B5PGtBURUetYlEXl2aJNiC+Ob/ERfHQ3DSw6+JcZw8uJXcq8u
c5vt9Zj8wDqf3A3jPDeIGSytZJcPPJ/pSJau+0tWzY+mMWIFuOEh6+cHiNF/cjkBUdIrhl5lbm3x
mNZHYaidtPJ1NSyPhUEMPJ3KbSAq85aohE2aL/idajiHD4YvTnXShUWmLktj4FCX1DgLksVPhXJe
sx/LKtr1xUCSDhZqCukHL69CozOAX5WPHggjA/SPn311oPko63fKyzhZOLr2qZQhqqwtuPwwZfzW
xA17bif0kYtVekvSMFZZZIf6sHKroyrrdWI9O1l3IR/7FCfNQ2qI9UTclWuOoH4WYf3Gk9BtEPRZ
K9VnxotQDvnkTkwvQ4Q9LJKl57eDQRymznMSz6usfbHyOUQf/EAYbxi3e0kg4HQiv2JrxZ8+bTiZ
tjCL7vIAVL2tEdj5D2QJbluQtZlPHnj65ijAROozsULNrN+Qgb5Hs7hq411mYK7hdt2RU6saOGer
TnlmEDv3TkoQkMDvWXIMNyokqmqjoExhEw5y53dR5BwXQ0qMiI8fNj0gy1rXLm6fhujc5xrLH3t8
JnmZpbsrp8+1/eLRagdR7WiPEunNUxt3zRURGD+Y0I191wp/i6rDWBmAVz4Axlpb4uZzVjecQ6u2
I32QXT2OmIbRAnvIVPOOmQcrCDUBv+qczOe67rtDZJbjVg3kJ1dFab2UqUHzNnUc9RJt9NpvLQze
SX0he0z/bbu8wXY9Kwa5efzTWW681zKOaGlp1WuvK3T5o4b3uJVe/TjlkbNacnnJY90LspRMn0Ba
3nwg+ZR8cKO7YhjOnieKeoz5+drUOxZ79lvjRztCqZ9kK365Chkao9XfWJ020ODYguUcohCcbp1m
eVxWL3fM8raace5EYxkFBW1CmYoVcSv4Y/g6H0DoNOssyj8N6VxZ3r3And4bSfKDMYcWg8A+BYtf
kT1EyfKoPO/gR8x568m++EAo2E2aF3JBmTQhDIRhwLsUvXHKp2tSy5kRm+uC/mWwWQvi/wDdpfG2
jKhv2WpYRjUCzFA3mF73ZWlxbUe1W3zzIc6tC0nEf4RhP4JkPEhTETTXbqWNhQR+SMZHuYhdnMlr
XjkudWH8NGnyUJjqzeJ2JSh14Qa3EuSWuQiZl46BbyVPzWReC414OsGUujLN1Tixf+xZ2+jZOYoq
Yr7d/sPOflq9FyuN4n5Fl4qWhJGvSURxQCf6o1D38ji52gi0RsZQI43kv8wTxWk+2PBBkwfL7G+e
wmYQLdHWnLI/vZ9JEmrr7z5KPkytory+oyono9xCrdyRRaeCMQF7IBCFWU3oLvHBh5ZGIVmx2Y6P
MvJfKAwfTJ3QayKkr5NGhl4yP0AMDubInkhWLE7S5DqtTI+3r42ZEdzPZJ0McJSU0TjPQYlKe0dW
qQZlLnurF3frJcNBt6b7gjEK6tJfa1Wdb2ubliVSf+a6uMio4+73kictccSqIRPRGaLHnrgJLTf+
lNa8t1R/UaUMY2YVmI9+DEtoYWz4z/esy7FrGPa6d7SDtrb6ZuuBL9u5czmHqpjMzSINf5Ug0gsA
xTxMVIqqMK9D0e0dQhdJaY3fMbR6geaIP3o/4z7r9B+pY2AspXdgC45k2OuvyaRfEFI/GFp8EWO0
djr1ZojuUg5tKNz50fU//D7ErP/A+pBQXpVtbAe9Z+7763y0V4reJ9OGHZiMb5v1qI4pQ+ed1IZ4
ZUAqEPo5Z2FtdYxYCmMPVmGFD+Fx7p88d49tY4fP6TYVT0Ym1ko5dz2AHbM2s1t8Ey1tW5TtY386
NsBPNsloEOiZEMooy/TO68k3jR5dJOAv9n5MrZalYq1EZ8tEmeJWA4EW1o27lS6R7Ihvj45Pnrsm
8XTEhfMlluKEDOTJ7tONWPQiqPrBDDSmdaozWdDImUwG5uaEvcqVHqu3vJ4PiJu/4lYdwJQ8smpb
u9I7M+M40K7OgTmz56S/DCqHJJx4KIAGwaFzy2oLGGRLjjgxzrLV11LBlrmnF2DPGGq+cmwkKcPI
3KmGU+9pX5bsA5wTv5q6+IjcguSv4bvPmy8hoq0GZW3tICtYGX37qTx5EzY5qNytj55NtT04+7Qm
tNmIT77sWEthduuJu05+NAxDG8v9Jj/2F9HGD/hF7xOvwnho8+aklLok46KtCkJv68EvVn7FOdoT
F0W4K3lQE87IWuZvFLl7rWnf8z55G7vI3NI5HqdRf5mH5qdksUvgcCEYf4tnjVcbgOeyXebvxe5g
bFSckrHhrXrPeWd8DKcitfoNlJUrd/HB8Oar5+EGJbLxrtJwcz1kyT/ikUjwJ/TZEnh8ovZsnCQQ
RUZ2LvmOhA76Y30SBRIm0h6h7+vzT9qzx2qpVNXo9etcY1Obd/U6FvGp7Wq85UzMgs5QM6sNDOZu
zwSvmsXeawaNTFt+UqNPhxRWEPlJTG4RqOhh7fgXYh+0U5QlyYpnhDvVyVeVIT4WpVBGJc+9cLd6
OvBvHGSyMTMvOabJzOOr2ZLFhlnxfdSPJYuHVYtfZ6Xamnk37yrXA3YYND7b1hksoKLpjy39pxlw
0jqXBnO7YovO9Y9y+rVnncqaFczc8qATma7dof1TttPJok9Iwtqao8CqkWg49gvGkjVLU5spRzds
QA2TNAyXWrTyl40141hC1VhnAFQ/TKH9OGXLmaq/jyN9VlHXv41UnlK8RGwj4vtW6kN1xu8KGaTN
JlUqeyV4F1AVNZxwbwsM5PWYU0SZRnFC/4+wId2TQAvJuDgKH00aK6WrzK11rfFtMthJoPcNsKiC
AL303dlPHib1kroSFKbj7KVRH2LysZtmePTyvN5rNa+WrUfPtnIQS/SIYmYdWaM/HhxzerNlA4dk
MjD0K+1pqWcgJcVRnwa0xO4zlsctAZChm7ShxUQsGOGAbhUAaBGbv6Pq1gpEb7W/hBilSQXs2WcV
yWPDbJqRXGAl/k1H2aji6TV28j8N9MmtGuVTJ7LPAeVh5H6blA0dS9/RNtl/2AdDbcW4rbP9bJNg
n7KFzfLz/bWQVZgnywp6WG/0od8/pswDxk1mreeWvlZjyVHDzWQiYs5oDsn+44xPjUNp99rBG7NT
4iIN87TNr8Rf6Rf7vnEvSkbOt4ag9ue0ISG41fhFEaVqB2NW6TcEgGVX9Kb4Jnsx2+TJUD4t6CB/
zMTjhjHwg2XcRMWYJg9pYY/z2rB1i9XrrF6xH48PCGpxhhBqisKgl8dZKG8/L40ZeiBRTzMl0Kmw
s+QjgmXNlU7fakY42XR2mmERae1OwPgNRnakb6MTvwMPPbe2fHcbdkmGqjp2LVjkAuEaG3SB9WlI
lvacY+p7cM1C2+vd8NKVPEYtYgq6MUX54taZzbLc6M2DnnsxC83sq43bFWcuqbQiXHRrPRGDnZT6
peqS19kbELM5L12KxlRPy+beRF1d6GNrUXK+QW2pnxvpiFvvM/g03ysKC2AgLnQg7Szr7NpkdhD3
AHwYQOyYI4ktG+Zi0xCAuksHdW1S9xEhW/o4OjXwUWbgnVFOhxbN9HrCcRa4ef9QOfpbmqpjZXzK
XlulAx0ImxkcYaNiPy+zbTbjlmBHhbHyzdPOIzkJw3jSoYu67Fxi51q5w44ledBQ2Ln6txjZLSZi
J3tBbGPzx5Qf2E6YIb/w3q6YB/uIh5Y/Ih3msBdM++IOuKnRIanx5uXddO9GbLSntlM5AELHmmrR
PWTu3RojH2J5t0eyxJ1jhIPwRVs/UvfupeFUIV5cdhsLPw/OVeRZ4lp5dAwcfEa6tox9VRTX5m4K
8tJ+Y+Za9EYibxGaFYU14cgTIZ3raalek3I71OmxSuebvA+TSE2PNqPwuv3c+XS4k8bEeXjKe/8U
DeCZY7Kw8ayl095YZLzJ3fZ3W7jvCsRBbrTZRwSx94XZYBKai0/lX2MO9UctHMr7JgAlW1ZnqEIt
011jld7o2b1qaVNgqh6Xaz45bpDnGIvs5BxnSzhM+uui2mOnkOmW9jadYwTL0v/yDQ5JBizit6vj
ZJ8xfp6l0zCcF8tRVOMWi9E2ExAaREpMSyphpTqdgQ0PI33g+tFXYrADVEhehT+cmz45ueo77QAd
M5kydpY9L6t+yt+5dHl5RvRw1fRWLtWmInZg5XGpsyzPgtEHQIudcZ0X+qcrP9u6Q4lu+OfRpQPo
+R824tHApszO61atiLRn5prnkqNk9DapWScPaOsCTmf8rRjwRNRXm9iPn2cVVxvygdxvwlTxwjFx
W+OOPyAAOLep9sKOO1n1Vj4ivrYLfPd5B4MY+9a/gET/c4aL/4UmHg//w39tpQjb9/Lzby6e+9//
LyeF/w/cATh1HCzheCZgpf5fJ4Ww/4F/3TP4Wmo2bB+AYn+zUoC1pAgB5ghDxP1/Fh5L/4eJxwLc
APAhEyOM89+xUvwdjGIDXrE8/LgsVEHCAWfnT/dXA0/WIEqP2EjdBcvsWSZdLqiKbP9QtkV3yjgv
/1P23P/3E20LCpVpk2iKhcT3/80KrhWiVl2FwjcvW1xvie2yhBlHXWN23LZ1SJrq8t8DBfB7YRTx
gBHwUdz/8+9RshXzlCrSENWTDVEAUh/mIgq66W5ZXIzFRTNauxtY4JHc5Gkev/VWJQBQx9bPZLb5
x1gbA62AaU4gmc3R+w+4gL8zhe5/Omw21FR3NJ/pmt7dPP8XZIJZ9U6EpK2lrp4X5k9lR4J7tMCr
tPWKQm/BT7ku8d726798S6//8t//FRn6bwAJfjIAMr5DOmsyH1ifw7f2rz+ZhbYrk5bjex64i1eV
5pnbODdZldVV0mv3REfOs9Qx2ksf161+bNLeb+AqdUJfsbRmsj43yFwfbchA4l/nxH9JktBxH3GV
zigD7zEq//zTkRAHyoDSEhbRv6cGWJNVQcVG+lyDs0PpDnDi2lrdhB40w86CZz51d6K9LwRshzH/
XbFR/VREEWpoN0X3p7dVeitQmwuWY2nMneoIvCz/4SHyHv/tD+oSVGUykke8iUXPhnD5b2YkJKqO
P9k8DEn61T6No3bDbyOPWZZrO1drvygglg1L9/YliUfroyll3AZW7qpL65X5aZax/dtRYJ0CvRy6
m8CSj3yPIWLQkzLo7BtEkm9mCi5wXaf0RWskpvp731LTreSIqcPPoKVvm5jeeD15Qi1XrN75dLP8
VP9YosqxdrUR3bujum/L7MrooYy5qJgE3aSPqHFD0WayaCoqD8eykSYVeggVt9OAdFBf5BUlQTpt
Y7fEyxSRB9OtFYdbjJJFOa56clsbqHsdTd4HikZGmC08n27f50KFw8x+iGkithYABQL1CziPelzZ
bEZXYsGQsW/7ujMuqDyieb9gNUR+VynRIUmzkQE57oDbtVQjgGk3cYpgKX1eBpRbVnqaYeCwksX+
suHA4d9Iv8CQfdAGi71nXRi3tpvjda4yG7u126Vna3Gt9lymHcMgQ5v4qwDVFK9E5sTjKsb4i/a1
ZfG/VhVRONvGnxTDxcWoWrT73PzbWWjaR+zYEXpHFgbJOrZRR9PZIPmxR2IO6igmlkItDICfh47t
vNeNpgDMk8j50uORo8yqmvwFxDfrI3QV3ldO/ArWq5aMLfDtYJMKHy42E5SO2TebhzyIkWxdHUtx
TiMNto9iUBOhwyJhpKKRU8EUq/K0T69NsiyUvh+dvdizQmeuKUOLeDAtZF6lt+4qf2FIPlJyTHOM
sJ3MdL6DBjXsCPeBRlb2yW3BlPqVVuMocGk6AQ7+0gm6QtdvFMGqPUR4hhTFou1Pz2i/AGG0ZpX4
YZF4Ok78srna8UQfiu2nfBWcLMMuMhPnCUFBNe1tMXhMe4t4vHmZlbJcmWJaOR14qL2hEqn2jY2k
W2RKP5i5907mQDGh6amy90VZwvgkG7ANOy2TX7O07SYQTsZR1ZrzpG9IrWBDXZT9cV6c41ir5UvP
EdM3veq2ZmoMnzZspDMCTO3ZVVqxrIiyw043LJPaqbE1H1RkF/vY6btXu+3NtXmfN+ds1tYVzfYq
Aagd2nBbqJ4nAzkQTQvapQQ2P4OLIfSzpMDmykBHIupXCGYLhX4BchznOGiYT7gEbRpgjDVe9TKJ
GK9k5Wgy9pLtrrXtnrk/90Soa+63Q7zus5CW/9MIDGIrxT/vr2hOwYHV0FYCqJYp8oZJrObMc+H5
mfXGRoj+JC1EBbiXSvmaVVq2TltviMFSGGwvEfGzEaoxzWsbLcZbUUCqIL1+nJeDO/f2k7VI+yOd
5vLCpJYYkwa7RNxDX6FqrE5VBTMyqElwONZIIZm5NI45oFPNpArJuLCRr0IeCudGF98Ycdpz407L
ptfrGjZLFSWH0ZpJj/KAGv5U3YJgOzIzSdVNrEOQjSK7Tm3s+dvJvUMW03Z51DKWDESoWMcsJg1u
kp1IzrMSvX/MG5GtoFzpSIPV5Kw6Q2s39ZgiVCw1bi5NWy53PQy3mlLjG0p8vqwRqoSz0SVu2PVN
fPVKPd3KLNNYgEaq2wwIJW9ZTPQET4ahbedZK6uv7JfGr6t0lc4pzj9cAEvot8bACNAwKlSkrL6g
yRBy0Y8W9Pu+mbdak9vqVDHY35ulNm8xgiIMLsmxWiV52T9x8+cfnpOaZ6m3Qwg8MopuSl/GBNWo
1w5BA9risdBMn8576fvbbDqJxnYpco724HvZcUDHtBnmabmKkv4Na07KhE2j64mTjnVt3y1/zLiz
SKeq2Lwtvnu/faDMeCwqqwKgBd/0ep8iHfd3XMiEpQBmA2w5dlMSktvDaqXNrIfORZeD/nVEfaGN
a+TDAkyH7NcCH+lhyu3rQK4j2d/PLHeNUzbMc4ima0tm+bZx9c8iXx5rzf/u9PoRLugGQfPHHJPF
s4xoUtNriuF2b7ddcyG5g6Y4v/e1Zh9zpib6U147Z4WWN+xSDIlTPh7I2uW/ZaBjG7cEthax3dJ5
m39Foz+FDTFFYVn7cjfMHa4WzzD33HQuU6JUfkd03RtLxAzlq97dZLTsH4PV4LvlR7jcPpWDOpDn
iDe/eamAvqC4ZX0N4m3qQq31aKNtU5VsMuwZzUaLHOgIPWjIglZjNo2WAhmVlfXvsllCfSq19OwU
GcZIXeAwctOxZVfMA43idwxMACu8yBNPdRrHIedzErM4dQDu5oRt2ztwsdqdkZbZ3gZJb/dMIm/5
ilRb5wmzcRyXpo8ey8YkNDY2I/bWII1WMMOi+FCUHTuqSdmnAVtO6Kp06raUGuPKbyc7WZnpiAx5
lDCqwCWN7cmc62mTDhrGQxLjWJX6zdB0GyiOw073WvuhcRrK95kds7uq/smOmyd31pjVL8ujjHjm
HIM2UCErKezfzN8Sf2MUjFoXjL86nWmM19mljvrFO9ucgBUB4oZASuJbO8DbkHNRXxcOoFCaYi43
QxfnX16szPszcjfE/KIOMOuZWV2DweaZ2Dc2QmosOgv2cuEYWxBk1s0VYIZz6Wc/tR6LX01fM7nI
cnykXRIDPVwsFMSZ6yLfB5H7a3JM7y0xrKI/wMioy5VUqVXtVcoQMWgQA2wT8CA7q8Q8Og0oIUsy
2C+MRcpkx22SXzzhT797o6gfLWm3h7nQvNtdV38Gl/U6eMTbupllnJEgxi/GPBZBnxhK/2PTBh7v
IV27GIjLj+xMF4R+2yEojfpPnqz9mxRw7cgHxzeGXw+EbtEawEPS3G5fkWyyrHGmxdygisnXc9l+
wHWeNgu9HEblvt51RsZeI6sxLfLuUwXglTXHHYEy+p86Y1XntZl/0JvKBWM68OfMAIuUYWYNive+
Ihu8ShjQmtN0cApUZf19WjXWFcLGsU5fJXS/YKkd70AiVKOv3Hrik+xhPYeWsDEyT3o2ngbHPKax
HA7FfZgYLQ5/0QA+z1ovV6hynE0PjzAyZby1vGW2MRJ240Olm8cRJcxjn9tEgDC4GvbIjuCIidq7
jrbSn7PELo+F0puH2a3nK3s7624dLP0wG9GVRzqQsUWb9mIesj+0psmq88fp5nNrbD3NExEODpys
iQmrRasl5jXbpCOiZ2y+SsOKToU+6Me2Fd0vk159h+ekORS+Ss7GWMXXRsuOsewu7hKVpxrnN+LR
GNO+K/albLM3J6rGd5sZzC8SIMZtnjs3tlNbirgZhWvVbdkYNndpYH5qe7tjnlN0QaI7Rqg3en9e
ROGu7cWQXGj5GFYIVMO89dH+aYKGsSnqZ3OkR688lK1sFoFEeknCYj/DejjXJ5c8oA1Kp/7Bz3Ck
jU7BQM/N25VqPC/QzQmhRZZF+9HBQm7243ycu1od6mEUaO0LHQlQKY4DzlCEp3zcfO5NK+EdwiKe
WwvdbdzkwOTr5TgijSSGA4hWTQ6SVfbNZkR7vymylJzSyPxuLATIIeufAvKTFR0bscggSRDVl8ls
XNj8VM960pXnotTQl1lx6iIyANBUzyh62RuNoecm6jjXrrOaxIyN0RX2ukYzdyzgGD8nS/bjj173
VYx+hiRj8iumozGumZRBXdqP0baOZb7NNYUdH2Sij9O5OhHb9DVHVQQXLCmPlsMC3TUU2CmzMf+A
JpuJXq9jzp2ue3DZ7wSQ4u7YXyddJSbyNYekTL7RdOrQTfiI02zbWdly6z1lPLvEQe4mDFlhDhGM
EgSe5rmXGBtKdDSrTjZ8D8xWoiqZ60/wRN6322Im6QdsKVgBjH3RRUioPCfbzp3l/fKtiN5JqXw8
CjLENgR3vhDxwJlr2yD88hKPg2+0r3ql1kJF8qAqn3h6HH20VvrA1Z83WkHjMsYn0bLDoCrWNmkz
LSd0JXo44tnlM5kIzUrNNXl2uGP88cWL7BL41pTvp1m7dhZ8CVNwSesV62ymhNtkTsuNmaqihvPM
V2RwqnkNGZfjpZiHsByxQpJii4WIu+U5TVNzJyil9h71BQ1daX7mjlaEBL89mqq2oZwNOHC1VFzz
OGWXY3jfRIYZBz5tfeNxtez9NAV/gVa3bQhtyKfxyFlA6wZ/8ol6bdlllspXiWFwl07pyQDUgA6g
sDz0eb7bMxNnpDuICtG/z/Ue83rvGH1FIcXx78Idky3hN+Zrwer53MwDlVWVEHZWLn3ojj3nSOZ/
dL73ZAy1jgJftqu61vsVTqgKVewM5EyQUo8i+zRlnvwqmUO/joXHIwBHO+29sWXZvJTXXOao+kc3
c5/Qs9ThoPASBk6hUdTYSbSzl+UNnOMSdograMZsfGpcYKwrhjpfLabn9HtvciYoGD1R20GmBj5C
9loVVhO6JquhRcDURvGh5eVHpKrXfJq8r2ZW8sg/WFzQmSXOPmp6+2yBLEOV1LbWG85IpO1DNTyI
3J7fM6G311GvEYOgqGjwYtnvVq05ClFNW58Hx7HeCbyprw7YlUNjCevcGqV5tdCzEmtMezHqqXaj
obQPkZf9H+bOZEluJMuyv9KS60YIoIBiWFQvDDb6PDudGwh9IOZZASjw9X0QWd0VdGaSFbvapESK
kIQZDFB9+t6951aHphqaM1CWDYhAI7FOVVcMZ0blT5dorjWhdUV31aYB/7cEXICYz75HN2HQ2nCm
r50zWq/lpMotA3H41LKakFjnfT4fA3JViIal43XCDNjzP5wEeruddi1l3SNaUISnhrPsgsGf36Ew
94dJ+lh7vRphVp9YxXmJLS6UxtAcoMtRggRR3rIqgDNVW5NJPzMPrdM1Ba/ElS/sadhFtaToXFTw
XC8rjM3DEPAxYsRT4RC17W3fFNmTvXClbdaMw23kGWieOuZ/RZ53b1Grg2NuWfaXup7qs7iS76td
7syZ4ZUZru09ULbfo7JJL9qME+3GtZfbybfN58SllE0aPRxNE0RS7vj5R9M0rG8C5zl9nUNdmP3Z
WC7BheoqaiSVNw/+2Pq3ptdVu4yHhmzpdeabYZXVTTYSkqcE6qnYuBMTkQ7zCoqXw+1AKsob0k/0
dmU9YROcXiwzKEAUWqYyERcYzSv08tE8rKEzYZ3XsdpySkLuYaY6YmwJUlF3yP6nOkcs7YK/W284
I2kzvkSk7W3dwqiAQRPtcWZXGEqgjZU0cqhiwSQzPA5hDQ7YiWwHleHczdFdA/stP452oJgUAhpl
/D67H97kLkhLpuyyiev70o50/ZYo7SBlRpVfWbdx6Y0zXR2oEkTcSoZUsp2sUHemdWYNXUt1PiwC
PRELi7OLLbzkTy3dp9VQ0JivVtC4aApBUXwNKLzy/di1wSFSKAc2OTmc5y4N6VtMarSX/BnuwmF2
HCMQpI0KBw0aItY8PdqdF+MyGwuq43IuXP9ctmM0McHCn3sMqihQp4qMY6bK2FrUvobqJjZWKwXc
IssyEKH4nLIsDAkHdj4sYfUUDDcsp1X+rVUkZ2z6HI01GiIICl8mTIDWVZKPhfudDlzedHyOUc2c
XzPF4rkxCoQKe7uk5EaC3TXWNaBtnDLlMPYZFmGdv4+WXT4IDgRYV4rhDlaUjs49ZyqeVNkVT5ye
2oLSrnS+Ll3uooSrfLlcmWMt0kMqmwTnwuRcDbxlq45JyGTb6iSFe8ip9TKuZ92fSnqJqAFU1N90
IoqqM08MCkFOxSjScKryAkc14OLAT9Zysy50xTw7IQLRGOPbREZYdFgSkJ31SYrAu6qa4nsADLTb
WkRqy0egyqoA99expieWKIpdDG+2pnSy8N/0EzJSHBmOXV9Zpq4Kfk+QRiiTXC8HZeEyQeiE4M9X
y8Lv2pcB85Olb+GBLOj9tm7sOuNdkgrcdET98Mc9yk7oUbTyHqKGx3NvjSaSaxCJGI/yRVkqXGIw
nygFO9p4CQPpdFOt/u2R+bu5r+O1O5IJQ1+6We8hOLC84ZmBx3Qc86SQd25toIljoN6GtoyIaOWQ
yJlZAvG/pCpn9hkzgAjtQZcJ1lJGT2HPA8HQmurTC7M4n5ApDg7oA8vPYVsVJM2YqzYG7eRi5Qvi
G61S1AtUYNugTifvdrFTx8ODEKXuyR4ZPKLltaebWMYGd6ZqFdiWJa9CN1Nmz7LCMALlUaUfssTx
qJIxyZLkOs5sIKMDrPa0oMJWW3zDrBnEcL4nTmeV4cCB+2WCin7Tg5l4V0zen1wxBfTAm/4aWYTV
b0TtAaKX6yQWiYqeyL6JpHOUbmT1p6RwtX+qu44+LencKC/HSfYXJJRaG1g1+Y0QNvLfYawK7Eum
eJ7J9r4Kag/xVNOi3WdDreWjNNfM6y7QHnvzkEAAaKdgb9ApZ5cmmBQdZ+ON5XOqqoiCHupp+n0M
Rlr2VuIN+bGfHEp++s9VuacN0wcXMfvtIYD9CX3Yj2a955Pb37Amo4i0cRjyxJOfsxu0x9Nn52JC
NbnAOljq7sGPbXVldXl8oM/AI4MDyPO3ivoxPioykPPzZc5NrONNnPpbjJIl+ehOyaucLaVNJpo2
KawMwxI3EuS+fT4XVQH+y5WiOGH0qobQGJn3g/mJdbT16MbPYWIRSqWrnla9PxssbCrvi7BA+HuG
oRbEiulSJe44q/FwTxn1/tZF6PI1lWvZmZrI+x2VVDCG64G3AgsqfmiYpwbagJGlfiLn5Buqp1US
myYBT4vC44CJEco8QOeuPC5dieLNV4G4tglDFzQkLEqrZnYRyJFawFfoeCvH0G0MjoHiz+fd9OPk
A46PcHeEGFVXgi9pb5uRKaffQ3BGWdfVX3s52YCQJhf9Y9QrAo6S1v+Wtir/Oos20YcMXvOToOgE
yBTn9hNgEID5Q4XVH2k+KmZoAOO1z+v3JyNOP1szTpwtqocpO5npVHGw7g0+oVeK3N0lGB0QEMUR
qmdhx+aV01WSyAEaz6VqeUEHaCy4IFbFxMGbJESdFDcOJwOQusbWdqKKTvdMmlPu11SvWWuUF2ue
cbMNSOi6cnB9xCGicfMwKSRROzcyMIxA0yFCt20wynPEiNTJFMiK0THWNhgYuRTsGF3CdGWsRjDU
9UQaSFiOzVTvCr7OhO9vKbzdUIr2uiLj4mZkEx629Dl0tOeAU1YXQzZNF72z+JwTPeUtX1ynrN9m
z5P9lm1czOfwB3J92ydVTHlaTqB7Z6AmEyi+un2clNfgLCxr5hwzodXj3Z9TrLkkWOdkLiB7UXIn
1muNzelqzPxu3vdIPEm6ZY9kagti9z7PRiGO6+K5c3nZUEEkQ/CUg/BJOY/66i6Aj2ud/A4p+C4N
4o+eUKrQrmNqujp1glMy0i7aLMpXT1JGi94CN7KXTZ2Xkj53y1a3qVpnuohakL77pq+CA5mONPkV
Xf7qOPaCnSFxC7RyMRzXyBKEJOR+gGR18Hr4G1kATvuqw+YUYZ/Si7ow9Yg0RNEoEed97mXLsR4V
o0TOz3ZxAi0dQWdCC9nzA5Xd9w7zimJ8ZuRPjd2a8/mkcxG9CKh9YFyFjoqTDd5cfTMBNC1PIlqr
A9+aEMnIfAw8CEme0d47UYauMbHyXWMpFKxu7SfOlg5QCjGnp+8zRi17BkOUFJYHd4nj5dQM2Dsw
uqISc5YkxbSnp64cbujKZ/1t2abiEQBA7e36NrD13qz7WIZ+Kwd5PcAOo5qDceKP5nmOfvZuiKt8
39EafEbQtrzFKRFmckGoiUJMnndpvDw7siYsr+77O4RT9bGZUaDJmKBPW7n+Madcum7BFyL7gw2/
reCOXlDMcSXRYA5gKuvdO7ar3qARxzw+QeodzAS5KnPs4sNquvF7v0BI4q2aoy2ZX+1dmjVZcD4N
pX/uNq1LJlk+TelquwvCKY5mfFkaO2zW7JQIEGfmyeJ91U4QvfSmFzwalL5bT/EoeMRYb0kYlx/w
GH1nE2DjvBznTJ28EYsoWHMSIxO0C+JsimaYcAXBK3h5MnVkMZBHjlX4a2iV1K9N0rgs4MNk6D2Y
FTzuQ5t8sxcnOxqFpgPgT8G5azv6TKLeCF3LCM7mpGRyqHPvKgkasXNnpfxQl+SubB0tHYNBSGQd
oOkv9+SYuyZzrMpcc8VpcPmLo48FHcJvQvVJaHlBfs0b1ECtSQqKSi/ph7cJPAJ9Q0ZRDL3H7EI5
ZENgWeExZCydVki8OOnux6ANSFXE9Xa90G8lnqTpGa3KeK5WRNOI/q+NynuIssl3ZtksdtbIiS0p
TTMLaSk3EK3KRAC5SRTuJweyAXVtdTapxgZ4k2Mtbouh5me1YBoSr3Cag4ngE98fXtzFKrZDO3QX
Ylmg79cFwzErepY+zS00nRHGAs+qa4kkf+qe58n67qdOdtUM46MnIVobWGYAcw/tBfPT+Ro0Xq5D
w+nSOwBIJMd1/qp08xj3dRjxz8j3YexiG8NDgpn721xM9QWpPvKGZioP/jK11R55vLnVsuXZCGJM
q8DmiEjhowUx9ZWIToVnYq6ORixintuQLBKUZpu8AiMCWgLi0R+7BpNAlnaHZJnIGzW44BaRc4bz
gNMxsFJ5j2m8vEBJgrOJ/Cx4jkwSj4J7xrSag/6NM8y43Bo51ZdL1AQnDsjFExMH8BL5IGiyVQlz
+ggUXehMEB+yaqi/6nRkF5vmpH6cGt+7SpdsfgmaVuxAtqI8o0H/XFkkoAyRYktN646GhQ1VO9kP
E42sTVcW59JgJ58rgRYyNkVHXGLzHcnoeJQVaenbVSIU/m/oNTM/dYSE1gDhtBkcJXbcdm8GiNRR
s+H5JlKAplQvcMwX/vS7oL4ftTlIO3xbuJwHUCQIabufo8U61ksTkTZrbkZA6Ma3bXm+RMP4NknB
vA37MqGMgsry16KSH0VSf15WoidB+mUSHfVziuYA/GeZFQPtCrUtAJAZYE9Bz5sltSTfbONVo/+b
a1p/xoj9l+CGq5LHDO8Sfu8aJYxN7Ec5UNe7gSoLps9qdNZuZlabzKFMFq8NCiLVYaWYhgcdKYa4
FjU1Ygg/OzL058Q3gpRTu2R2zde56AnRACZjcnj1et08S6GkcXINOubkKQVZLV8ZN1NDN9LJvpd5
gTmjHkkzOUqzoj6YM0u9QbBkBDRIlOnszEFVHkkrrW4z2hqYcYrFvhqtZnj0OeWSZgAoxL6tO9dC
BmQOjTom+BUH7HaYf3b5FHnt1lKS8VzGwah9DWZnVZAYDaxcLKc0iklfsx6CdFiJ9pkyTmY054QR
TNidQs8dl5O0K/dO2xl2zJyzwuukJ/a6RPv0YCmt9rZBcRm2sWOTmxYbC2WhUcLWRIVlutsuMS15
8lNzBIsLD//kFiZnNi0l3Q9EPs0ZmBV08BRl9nOl0pbEHlkbH2Xlg+WtSOnwDkys0he3qAS61Wz0
1c6JrPmt8DXpCAYYh3aTj7o3d9moEQbA5Xe3qqETzUGz1iwBdMfwdmX20J6KcmW/dgGu983KBzoP
lpxthlDBjLAxv0PwEnv1nG+bhqTSbWKk1SEuewRztWvb5S5z1TDSbEgAPGVWHrB8I5uRQGewvsJs
NeFGauixDTwwffjz5fhbAtKHGn1D+cu49n+L6kaB9lbDe0rjRP2fw0e9gtj7z//U/0AR6vo+/nsR
6mH46Kr+Y/4rTH79G//Jkhdw3wNpkZRk+hbZlR4itumjV//xD0P84TLbpDloQvt2HJyx/1+H6gCg
R1aHTJSIVMmS9Bekd/AHBjtkb6ZF/DV5pn9Hhmr9GBCE1s/x6J6uMZEuR9U/Sfd/VSKCP1B68WKN
AiihhjGi/Mloh+zKq43knJgPe6tS6YVR3KjLwOz7VYrP8ydT7zdiTOvHFf+fn4TWnIfAhjvB8v/j
IqiiEncdYv8Nk+Ma0036NcItt5K2LOxIBmZ8XyRf/Vkm104OvXEz2J48dMi+XlRv4N2KOQ/fgoJ0
jmocGbTAEErvoF4tv0la/hcfFLXhqtoUPtlf3ifx5uj2TPptblk7DtneyAz70LVrZm8IpbsNSz9q
fpMg/bMiE4Ww66JUtdGpMrtZhZB/UaoapBSNkXBgPaThUC4J4sY6uTcsEyyEO9dQAmZ7i+D8S4qU
blsLam1baXrxPn5OPL70ecHzHqZcdv/cvP7WmvDfe+F/yfr/n/jW87v+4q3/6Mpv1Y8vPX/hPyn+
8g/T9khHQ6qH2sVfq5d/vvPyD9+VrghcfkbTseRaCvw/ij9/CS26iyqcl17Qv//H/+pBcSb/8Q/H
+0N4SNU90u7Rpbt/753/8fn1TFLr1h44F6HA4UnmI/z1YVq8qGxshfYLcHHswbV1KxytyonAG6Wc
TbpLN5D6De1Mf/rLLfoXuudV1P6XOme9MndFILuXkqXP+fSKe1OfU9MkKTK6kqLOS1Bztq6KvF1s
M8IHF0whdGJ8m3/05VDWm19f3lr1wD9en6KS6AJUhR7xgfYnvbBy+obwq6wOA8+ji7bg1UDb4vYY
1nsdPNKPLz5ok1TYmfKFmDjVWPVB4Wz/50b6bxXWPwqs11+Asyb1pQCbZPN4fBL/j2ZdtJCd6Sxn
izw37Tz5woRxOhvggqS/+dKfKtr1WlgMCIZ3XAwArvh0z5upAdpsoNyDUOiMD/Q7waZQ2RuXyhZr
u4nx2c2v7/PPDxhfD1F9AJsfw8HnBRL2nFYDaPtQoaBPNw3wECIfFE1tpJeAOTvqpuYKD7L5+usL
/6v76rBOWibFacCR4McnG6GsN9OJyEOjQuxy5eqMMbyt196fEROH+eur/fw0O0iEbHgFZG1zJvz8
K85pOegcVgFJXvK8L/v3zBkUEX+6goxm5ZByEPRnBfqM37xH/+IGs4Lw5rL58EXlpys3g7J9ADdk
ZmjwR2Om812Mfm5bxNl72VnBKV+fq19/23VV+PTucBoT1CQ+v6jjfXp39GIObmG3tOZNab7+0yCR
sVL95jI//4QOrVAPY47LX0bY/+NPWAFa9kUD/3OSLA+UzhwBI1Aa70i66f39+jv9lNdomdw+LoNB
hbWXoe2PV/MM9L8tCtJwzJzsiSkCRJPSMocDHvihh0LrwnAERbFiaQY0cZtJrW2c2dMGM+1KctRI
Kkgkv/5YP98Dj+YvJZ7Fy+sDp/vxU+W+GdcA2epwSMAun5tROYeVop19mdKd/9trERuOxYposiN4
uD5+vNgym06i44I1sZnkOQ3w9CBjGylT70zNy6+/2M/P0Lq5WZSvrAw/pxa5rEAZ70gdTthZDnY2
sdrhkkYy+evr/PxmkjZtk2pALrnFbvPpO6nI0nVaYQ+nzTxewmMuDjid5LZArllvCI6O30xDlw9l
ZIzZb67983pLScgl/YCtlc3m0xqkqj4mlI/vmHDuf8WksxDjsAAqDF2RifxyaARbz6+/77+4r4Sw
OsJjVfB/fmkgKcVuFRHglohF3xhLUTz96V369VV+WnWwjfksAcG67An+88cnZaAznjE7lORIWcaN
78CajlrfOcvTIQq14zf3Fi/vb4rtT1Yp9krWVo/q115fVK663u+/lL51ZxDjPWp0ukXACSWyY/9Y
lLpBcpIsPv3XZY4PI/qmaVcRD4c9Hzb5O8O+6kio4BKcMoCG9jFHI7z85qf+KQd3/aFdDgI2pxVc
gZ/rGbvOAwUSYA4XvBUHHz7keMhcGaPOEiPqt8rLzjF2JDdRGQfhnC1IYDOSgtJ0yT9SD31vKGlF
4g61h/R37/VPL4Fn+hwubSHWNc51Pt24UacMgmw8Fgr1/nOnxvLrEvjrYGYu0tuFtCbzMi0MHkzq
RMpACw2H2M2LIDuSAvFZelN1FIM3YvCNYYFjDpommoCDF2/7otPztlkaluQca/OKGBrGFvHptOaH
c7P0dm6q/L3ueJjCUeTjsp81LaM9QZwCgCMe5hWyMPf9huRQLNrMij/G0qr0EUIs7CqNTWfaN8Ln
z4kZM+dOmHlxFs/BkO7j9d3qzCyGcJNoPkQwqDvdWemNaUewtMs0R/kCaueNkMs5JAuaMaXPDD4G
Tm7zL0IO0Td1vhgDLDbbP2eABUl4bEYqIjpafv6SwRK/Sk1bq92vX6PPvwurOnX8Gh/NAZ4D96c9
RxcIWkBBkVJwVWA7wIpJgMG2doffLArrbsG78Zc9G1cj/77wKPcDNHS+82kdzJivqgA7/UY4qQu0
QhhBB7F9psUrzDUyZ+mw1I9YMHaLibgJVYt9E6UdLg0zGum9qs6+cHUsr6BNY12O3SC5WfplX+TJ
ha2FQXvSXfVlU+aE7GnRHUxfsrBtXjykUeWCvKIqIToTawRpL1o6VI7p1wUYp7FhFNKE/cSguUZi
u0MwYn6b+vlY6zb7YjJhJ3oTK/196oxY5ih4/I3P3cS9gSt008+Y47bYY27XJTHdtzXITSBkzQ22
DX+8QIibhY0PS+aADCLSG+WTCbWyB4iryTGtJ5UDZCwiLmIJUY5OJqJq37udmk5e5pBuoOqY7n5I
DLPbRoHRrp6oxj0kCXoBnKVdvbEGa3m2Qa01TmMv3/jRUd73zLhR6cIqAAZHEOCmZ+eBB1SU44PJ
IAe96tCHfYNmblBzdmuNDbgcslCWeWe1ruEeg8Vn0FAu9TaTRX8bmXNz1zpefk/0cfnh9AOB0UHS
9kD1Ctlj+WowxkVDfD0wCqAVUSAKJNK2D753DeRhXjVDfolGIAZhDQ6WAZCtPeBDPZrGztPDDY6W
9taSY3HCtZpeVG0kzwxl790OdFxna/ucm29eVbOD0NIxskPqY4cPDYvONJDj1lFHWqwfSTR/NbIE
y5sapuBLxxN1B5yUfKlhAKKJdKVG3WLZL8psyUQOfJS4RfSEflDcoP3Cf7uIdyuLEcalvo8pYjEs
dBQzyIUAlwcEaNQrl3PpZudlKeVdE1gIOZchdjEdZgAUuVj3Xc9e7Ye1QWl6GP3Byq+go7whH7tP
MwBCQycmtKfM4fCtkExQMFmwnlBkVfEhioXYN1lj3ooMhUxmSo1nhRxgZLBv3YQTeZAMO/oRdwoJ
ZsMdGm/FcD5oDxEGl3zL8a0GoQiskKgP3iZWrV6G+cAdzAw0AL1hqDMr8FW5q4CmR2Gadt6Dhc8s
ERiRzzi0FKe8M+0EVGbaH5hwy2y3qLl4xkeycCdzWbBixDHbiEEUnYYZfFMuhnlAK2duB8tByTW4
mpgDw+XlTl9GlNUbXDT3EZnXQJ1R2Q/2PjGXpy6TTxknR9rk2Bg7g3w6Hekdc6IGvWgAhihBde4y
LdoX7WAxokMf8y6ygPFiWSsGe0Sm6eum7gHJL+D+NnrFvEP/XHYpgSbkouluNzoxYjxo3NeiS25Q
XjSgeWI7HGXyWNGCP3lBfN+0qr0lEj59T0a3PFV1cZGpnpmABNVUkuzUyW+NXr4hByvQlkGC/Eq1
8x44bG7aGF873TpfMmycPM+Oc9ILdik6gHcaeLIx19W5iSj2OYuWa6m9Kczj9MVa3rsqffTj4J1Z
lw4XOHgzUkgWKSSCw7jzcCzSeQQP7rbVTvfOC0quEXi3uCYsLw2VbPZZtTzaHkOZlRIZu/qywknC
blo/xoZlH+Scfx9mdPK+IDyseTWT9DGQk9y4KyWkHGAc9zDX8YfD88yb+Y36jjnH8uDD890bPf0P
YRkwNRtMMQTKtoxQ4ouGZ6xIImiJ1l1L7APxYGN7Ac5201mE3IsRIx5JNPEWeeo1QU78QstI8E0W
X1B+ohAsato8jSuQgs7GVanoKg4lE1sLxxVXMOWZxue2FT7CoLKsIedWjH1iRHmVFTB7brE5KbsB
nqZQkuPx3lR29hBPf2aXLxQIst1p3hPs6cjZ0IQIm3eI1MHrfDbDALsQlXD6gVvCOVG9odvrWuH0
K4XsPafwaDZZaeh3hXvvi1RWdYassLmA3tqEDnoFq0n56NoIULGPQM8BvY+G0PeOAZTDKqtHcyZh
iMnKrgvWQ0ZMNInAp6obhiLCv1x6ZlFBS7tugaNXrEEDhSixn/Vfqjw6Ixw8OqQaPrQBWQsybR3S
zAlCKTWwyS5Nds3o91eFVzx6McDb0LGwkcDefyARAsR0PzxmGE8NGd+CZspQHdh6g4fmFjrnG21a
MhmcFANAC0YaLdBbT9jHdhSsiFVF4JvXxVCB8fVtYXEDQmmaN5F0Z21CZAMIBIbdRfUdliBOk7pM
v3M8TMAPR+aOtPnkHaVKdd4xRd77TlDcO4R0PGKk5kcRqLrGxlh2ZlMB9RpI6cnjfE/A3YGq+dBM
AoyiKz4E5meeOpoaQz+nZKJV/qlr5rvEgkM5jfdl1VyoobmDXZJ90bq9TWOiWYyEwbBo/DdrBsiL
ftw+LdA86WcRgOamJIlbbbeLCg3XSKVXC6vzXdeOd4zTcbdM+uC64IlrfWm3LZlqjfNY5xwufKZb
Ph7RLE/OWkNeLHq8FQl43GEYr4STX+Ve8wDDmoqTrsUxn8bvNa52YGHzRRKD1e9QAI3YD+C+rJr8
FdDVB1CtoFhhirIJzZMC80Ldu5saUmsoyHvwexi9JVQ8qgzvFPX61q54+vcWNxKJCD94qV68eOy3
nnYOSN8cPNAVkCUzxlqGuW4DILp6ZKD7xsmGGKyux8mdi3rYdjT+eBYXZvWxN1+1/XymugA/xxC8
sIAT65kuXyNyMvsNQNpmY7sZdQoecSsV5qWjkXsAGsNytAy3Exk6Ia2LcjMzxd0khK1CzILH2y3K
QPoNm66KMtQfZN+Y+SEBC4fGhj+j0rtcgPRDe2CGXVN+m4zAC/OlesfygRMLTNfeHxQAvYoADAfn
TD/a1xV1dIg898Gt2gu3yGjKCMQNZdB8iyfrHFseAQRRPhxl7EDoAxm+NWbjeWzc9LIg0DIcmugK
z2KEUTQ9FGV+MpHkevERRwMo+mbntNZ5aiaXXpLtTL9jN66QQk6RgQcQC8BWRfZuhOGXjsmb66WA
Dbm3ibs8SJOInnlxvNMkO1IHSsIa2pI2XCcKC3UQLNB2cQ9NkoISY2gqO3FDCA5u3ftWOtFet/0B
ychTxKltynCRCOeGSmNvBsuIj7TZ0tF4JwDzjAy988U0DlAlcSEM4KJ7SVZBPu9Hz7+hq/xoltF7
Vjk41OWOztHOgY1Y1979JMvrpWdCRYjyi9ehJrOnx9rHxTSww/a1tXNGB2oBaqq97Rc39E+LvR7G
GvemPYWtXeDZq5CUWwM/B8PGLUzm/ioj/TFTLuzkhPWdmdQx0DwFaWUfEonEPp66+xa9eGcYzd6n
n7aR41rwGPWTqVCDeNq8KAzzDl78lYMHLHS1cY57CRaLmQNpnG0itEYH+F4RnxsOg+haLtwgZVQl
tv/ga0q3Zxfl5LuyFcitDnABztn54lcXuQs0bqzqN2+WRuhNWXZR+1TkVNPPftneeChGrofFTY5g
Z3hryPLwSrLwhIE2f46Mx5RTyQNO9Fcc0rSLvNNotne+azwgGoISS4NQu8731POhLS4oskbP+2oG
mMJSF1vL5LUkLdjLZcpEESZvjOnfG19or38bUFJvyNlqdm7lP7iTBXZ5jauqiuWgF52d+aX9kJPW
kCQGgBqnvWV+c8uEtL4CJENGWr18dQDEdgpOcYIgeVvYHnBdhFReH0U76Po3Rp6SKBBpZFCud6JI
O8BK6IHCdpKhB7BhmubXaTR6YV+7xFUG8rZus9e8G1yUQsk1PFTqLYUFZuP37XfG+rclglnimRAk
m27z1JsC8/XcvNf2dGs1gXNq/Nl+NCyFppUMkbCI4C8PVq/Pxmm5Vp7EkybicU+cGILZdi69DSL+
b5DCLkTRXAID9s7ahSRgKIbulv0qRWTMwkHiWbqcIzx6UVXhQpaeWecoR0DmigsvgO6zLS23OkZJ
/WaoXJ8pFajQS9JrXATXALbOphFdS1NmwaFZMdn57Bk7w0H1bnVwNi0faVmdk9FiiqUj8scl8r4D
SBFk5VO79EfP1yxnrCwb9PK7uTSqi0KilqfvAdGyesRGDxuz9W9MOBCXpt/OZ7VHyFOZ8jNrIkp3
hTvFl/bY7k3slskkDgyGjBcw8iLE83IISo83yMeiSIjVTeaD4O/np3hUT3WQ9uE0xyfP6w6sZltT
wR7otX1BQAMhemJVObYX9hJhyQAIQ0Ql4kggKIxakrsh8B7qTDuhXLqb1pRf5iq4DgYbnLdpnTqf
22T4vt4Ww7TL4v4RGMijlbbmeevX+IviO3iwd+WAdjRf0hdzbKH28t6B5r8Yi1qHdS/WWfzZspAq
3TaX2uw4lnCCYaveY7hZ6XAenMbugG93Rx/jVOB3YGPpqysfDIeFe6yaL0QnR/xswYn401vLqUhN
8HROx4SIpAbMXDkhSyv9LZ7lnbY41GKp46RsfVcEa/HuYkFOEFTtvMLDfk6eIFQpJHUmZ9Z6tHG6
FiKvAfpPk7s3pq4bwlxOwSMHRnUfmBGc7tY08nJroO1jVSHADr21bZnLlUTNnt+5xKyASVJB0R+R
zyaXLbjIW1IO2+99zSh+Y3TE72xaPJNXgjAVulmpcoyzSNPzgSkjxTudHPlkjKU+GmYyXSmQ5epg
oRp8wjvYXDe4MkjntFKj2GPxEzdRwyR921lj5J4wjRc7Usdyn4irGHC12WM5awbroR6TwbqAdOQ9
uI1KbgRd5e0Qz9eLiB4Cf77FLG++aq2dLXJ21rsGstCr3S3Xk9fZZIKL7MyNkWxtrCTLij0qEfUC
iIscW93byO4BGcdOMt5KQb4RYtYN+ZXfzCy5jIz4QTtYvys+t9bFHWaLTbEMNyIObmkEYxftpgGM
jbwmkZjWx1xnl0IbhKABMY1eZZLl1wkC2joDmIHWLIwWAClzCyCpQ+hWimg6FQyJWdvryeEvLTJE
MzXYoezYZbopPlvwi+8qV9fXdUWs8zA+52B9Nn1rDg+dJ14It33yPLShGB9phTeJ95rh4OXMEYFg
j7PlPA0gumZe8pzkEtqf1ZnjsWQt2RS9fCoISbwvm/iLQKTOM9fUEjrJEDpGbYMcV+DDRvgOMP8r
BWOYHLeQSAdyK3HwTNsyRv3bjyfDRk482NdqQU+SaBGdM15/rfOsPsRAWe+TxighBuuh+sa5LAYP
1fk3RZODtUz94i7GMBRiNAI6ogzJLGG6o0G5nWP/LMHkdqNHELFGF88HQGKsZ8SnkgSRZBdmFct7
XvBvfadvUqr56yroSEvxA9SsGHGMRw7CdFwjBjv3M+EeJ7ZFDBRsrA9NyRmvAMJw43nDfOYtwfNC
4i05Tt5NbGfPWNmG89pZAZ1esDwZLsBgDBFJv+t733wsak70xJEmuylR5WOw0EBwoZHek5fJV8Cx
CFnDJiZTQTrU0p1umiVI3tC5uG9ylOMTHhJ7UyjnqUXPdI4/rLhGU0cdLjVZf/7/Je9MduRWsmz7
K4WaM2E09kDVGzjpbfSdFBETQiHFZd93Rn79W9TNgeS6iECOa5JAQrqiu5M0O3bO3muHI6UEU3R8
a2KTNmpl18sLtyWmWtUWgTUTwIpYZ4jfEQfvdPifyDbqp/Ybk23gVFZ9RzDv9K2O6T7xxmC9QbIr
M0i6jEfKLXq84jiW/XAkybo4JGNYH6raGp9IWA9R+Xr2s9TRojYU0T6llL4zvUJHSiBBTHgFKCrP
2ya0hjDfzvKActD1R0W0uD8w98ZC8WCPSQxy2MhOi+hgUebMhZNV0+RYFDKt2z1P8/RXapS72TXC
bU6t6OeDlFCWDXLjq5ms+3ls7OohamHqBYW0W1JeFjpWhjGKJ3MNM5OyTuAVe+kLTRLUN5MtFCGC
lg7UU4n9ykTxNe1v4PUtXBk6Y5adH8csLIPewtm5aVYC2Cjq7gD82gkU0QV42GWuHavZTq/bwq7B
K5NjsaliBECIAyN/dqPowRGZdVWmA0BnCYbdsPKXHAvBS9mlENv1joTVgqyDb6QltTuPxvG7iwCT
IYGhMNUQQvjN8zCKXaZdCLaqDOHwpy3opHrtNHNeatIAPgaFCu8OCE8l45QHcrbIXQY4PlMu4lq1
jV29DPgVAtfpV+mpMjVyZ0VSIksfTB7Iw9y2dCo0uta835M1+FGfet8WgS+Nw8kSe1TcblSHJz1O
2uo4hhiY6FLT2z3pvZ6Y7yCFRt5eDIchnm3imF4RQLfTM7we9gK4eEb0Bl0qUZdi6e3kOBVDF21B
ieRfuqL/OZWwWe2Gbg2UTqVbo+Ucqd58hM80UvRB6HvoS4YFO9WxK45AdpQ84K+03yLAPbcNB/7o
4PwcJ7RN1qVHytPZpKAou8Mgktq9y5HDjyey5RxjF/ZdNh2qvui/VnbOQ1WSeDqRTIuydcVZMeWn
EeJo6SmWaiaQeR4MkGSdVNgKpnbOi2ujMdVtPg8kLOGXMw7xONqe31ox2RuQE1P62W0xi7eiKeCQ
g0Gp3nupdSZ8N5xA29QqTItRmSWioIkmvAytqgaC0DF3jb6KgbhtGV4WmFhcodHpGWsvOxlJ2Lvb
lK5q0GoSPOK4JwzkbjaxX7EhvoE63RtywgVb36spm56rlPazp38noptGYXfTZjjr2w7rLcHot7ya
zQEgjnW30G4NXETBF9ztl5iqFu/Pu9uLZZs50/LSkWtqunQj587FW7/Qu+PERb8Bxyonn15NdjCn
NFzWQ3y8M6va4aj52sYTOQSg+xkbRZ2+4xQfFpsRTp0ftT8Sz8WdNL1CpLfhCI+kEoAsisaoueE/
MR9omWePhjdYX4Reg3231Jvbm2zd8eIcGqrtLUeoeADlIJ1TxWfdpJnjcotpU267lmCFDC2w5+V7
U/SVfQfNGzZY6o2sBqq1ZwAVo0siRj0rXhG7KYzLAaH7W2RCr/OhK47mqemmwqDXsI5bcRiTPHVI
u4QDvWllLSCzuOdcUDkGxxPOjcNAdyf3iMpzZ/MyadK52ja1a5Fw0NYrGWJqbOeCCA5wdhh5MUHy
wLjdzhhHBdyG2GXrBl09yVSySnCrmUQucvherOwKaIWwwbgJozpye5PloOPuWoJQkZdw6Tik8KFh
Zl5xQM0RAUlpepndUTGr6LHP59y4zJRgKbBHjf+Foc0kSojK64EIkVpJARNetjh3+p0qvS7exZZJ
KA0MK8ghoCYrAwTMMhsPmTGBwPR6q8sPIsmX6eACyq6bzd/LBIifoXgFg9Akt2ZnpMVV1jDWCQSB
ZkDASQID+uGBddCuPLuWyYF/GXl42Mb5hd5jaOqNtrmJzJYTlnSy+WRVBVuiSRYOz/DS79rR6LWt
gVBh+jJ4pQezUWFS87S4O0BVlXDoaG/cZqJuD+jIpnXm86XpO2JWwpo4q3ZiehlRd14vUQnQPbH/
8sjFYkvlkEUBftG0xnzD4t1fJKYN3d7ND0Xs2XvkCqvyg4yk0rD6PYGWyxYgTOV3Wmv6euNRG5Xm
dIy7NU5wHb7PirkWUcyD8WNwU23HzDx8DkvZ6WtbLX4uuiSedh1Im5JTftumB1rQ1JZj28+XZYtL
vLSTNaUMbMNF7hg0grDxeteFmtVBkkHLoctLLY4h0KXDKpvTgGeZyr3o4MCsYxWgJWzSCrLRmjno
lt+BxM3bobUuozDL3lSkz3ea7sm7sUsmJKkuMCiHrPTjIsTDIHF0axawMeQZNo2cHICGzLvQnxuv
22kRiZYJS0RzAkOj7bHgvueRlgYk9zUPspWcamjIgfdv54U0y6p9xZQ4gVVR/SuWqJXD4QHQLM3S
x/KKD5noNH7TOQEzU860t5ZWmIelM5JTqYfq1uGkeot9EtCnNL6a5YJZkUmtfMvpIjA4c3oJ+Muc
nzIGrV8IhKvuMt15BksBsEcv3G1BzO5dGA6QvTLSGQpwZqwMFSEusqyv3LZ1aNb3Lpg8IDm08rhP
Av4o08kuG4/whmD82OBOpoF0rnpc/Uz4Wa9BYw0bhw4lp2+LdMl4Xe2a+ItOOM6FUw9vLZEEW6R+
RycJ1eWsGjtgx+ivvd4xTsiLaiZMbf3NSbIkDPRGYtVoy7VHmhpjtWOaaGxzqwmTAKav+TZocYQv
Gbakvu0ygon8bLLnb42TpSDPQk1y7E+TW4/B3XNszv3zlLtsE4a40/iXrgx9sW8Gg8kQBUa5nEgY
0AjMZWR2PVGK7DqtHH+YVtPdlUvc3WrtcEp1h76Rbk/OgYYCXSv4nDSKoF6CgcyqxXiBs+Ju+tlt
tkY1l9edGYlDSxQInUvElTi6SH3eF6kgZxWhDrFBYolf45B8dy2uBJwB5tqMYOuaddWFUVmQIEF2
g8TPlcmLBQ/HXvdwzrtxISd/qi1Bd3+KdF4V1w0k9McHQ5QcB1BU7hlIegz14lDu45xYho2j5cKP
pnLZLaZoriJtbN8gTxjXaTa+D6L0Gs5Ky5EzTQRIgVjtwCg0cSwx3x4bm0LUyjzrQk/oZZGMae3N
ZiKeu19C805JZ3qpu1p6AWl385WEZX1fgrfdE+uab5eldK9p4BDxRHbYaC3gzRbgfWLAKC3UPZoQ
7XEm8PSuZSpG+ZpARE/g2VAGprsmT4yvnb4GhmICNQjC40ncKFU592GCAsCt0vzoQQg61CkY/wFE
z5udeEHqigouoH3Mynh5QU1HVzta4XWp3d5pZtiRKldNa/Zlmj0MxqQ/T5aMrsn3giEPpIE+ji1v
pMIrbK/9VSzH6X6w9IRwILQFyPGINaHA52zXyUOWLMY+jDOAG/VAlnmRhzz/sfduTCEQqqx8z9MS
9nwzDN/GVDrXTWU23aYeUKA63cB1mOkx7FbgcVAFuZMkrAg18Gl2up278iwZbu/MRjuosBzh2BAa
AIDqJOUE5wEjJuEu8wvWt3SLkOSpKLLvVo/MpII7pM+1CatIXFaW15iUC+gFQ6lRE0Fthj4LZWGn
FWt9gyE3KOeyJtWnU5cZp3F4TCq+pxVeXiiR349UztBaEzuoOo4T2sA40kB2e6qU4GG1Zo7MUaHN
8UXXNsnOG8foAp1Hz41gTfQmjw24oIeVj8vDIqYqyFhEtyMPsZ9PHVIq4W2jwXx0RPpG1LW7g+Ud
BQwEt9Re+hMJVQda7WRcefNr3ekdEPucrISK/SgxJnJ1bWN+Wtx6AkCcTEgGC8zkxSZRROyRD+R9
DYsQH4ZwZoCAiU58rEnIUhoQ+1sHw0+0WbNSzvKVd1at5DPVwUCTKw0NljNbWgy/waObRhMeYFr3
E522QtQYE8cX7gpWixFqEooHbM2k7YzrU+zpKXIIWZFsxD6h/PNG4WMirB+Tn+i2FeJGWIW1w2K/
8i9BvM0r7K2m93IV6QDgqhUFVyY68T+d45GNRzB7bEXWvQid+XKZh+bJWulyBZ3KZ83GyTprJyjh
IOiw7lWXdLF90bevyWAVt8Ng4atJi+QkV4odRvLuKXRNyHaNcMGTNs0PmsfiAsh0dKGDod6ExkpU
iVJxg8ILTB7rGVOHlZ030dnwrT4tMGIjIvTctWasyCVXysAnu7L3pNQskg4zq78diIC8dhPGFhEH
/8caF+NtiOJ0m+v0wmS0qMUfV8afkPU31+jKyy5nO9x181gdQAHY28TEH9iruX/zeqb8+UoQ5HDH
8lzA2VEcva5m2tz30RQzGV5+UghHWr0nCMm0cCkZmQCtuEJyrYJQOGpPz0Q/OVNOekbINyhbBFjp
39TDHHORTVBmvWnn2T1VKyCRIXf1OrPSqANvtffQVllOWulKVIydjgAGsD/VAfQwa0BCQu2MXO1Q
OHO/RZvA25ZYbfs1XOM26H2Aww2gU2dg/gZdXKhWM08RPRXpY8xznsxIir9id/YOfUtNNs6xKZ5q
y+7uJtPUnspkkFdt6bSnpV++po1bXCmOWHdGarWnIrSrezh6RUziWmEcbacZWtrocoEvxnAsMFZ6
ZS/UfEVrP9+SNxOKzUgbvzrmdskqb4+RTv86akcz0OB/+7bdi8GvrLr8PhtlDDVNLuFTDBbjLyML
PWYqoDaV6zJp6HvBY4P3M+WRBx0PwGPFc8qfpE5UcVA7E7CK1MB6d9F3XbZnQaNmy60FDRjnxgnJ
r6Pvun4lYTNof0DDoOhnD9WtFnNaeCwmVj97Rhnnh6TG3zQ09FIENHqrfzHRVFA8pQRQuWUZ+pzI
beMgSxoNoi4IqFdxxcjDVKMFFXCEMOTr5hC9iz4dmYs6yLSwdZ+kUepvRjc1J2AqrA+WoZhiGAsx
v8wAo3wsr6pJC7/iJH+Lwb4wkWf2nVmsY1OSkJjgqGtDiWzn1NpEwqq9npLN6gfG7GMv6nDTeOlV
5QwvCQ853USVSD+pYrxsCXDXRmHXDGAEAYRDdVXeWCimoi0iNFY9qu2DHmrQsWRCZ2kw0saPZFjt
9QjkwsaeC9J1dRsAVawBGhht5zttvGTXNuW+g7q0jYeyI4lnbMHVZoLxFRYFJNn2RuioW9LW8nYx
YVRHyaHBN5T7HeQYIgfElPui0fuvqaZHR68Kow6cetMeaEc1vEAIITjsgglvVHTL742OCD3eRaZS
hfZ0Aoi9YMTZZfFM83jhJmlxXweQ0hLtwhNL8ThWnD0Du5hcnT8srxYwJ7culn+68jDIlhPrKjNa
h+kxFRRNL+ajJsMg0CGa6W5V0qfHLiqp0fkzse1YpBkgF42gY4ZEhQNJdACrYbSBJSZyVhCW7Gj/
aYMPne9+YswIdlAxH3JMRFjKeh0NC8yjThXkZxI8Ayes/nkpk+mgG3VO4QC0kERBYGbGYDFQrSvT
eW4tDa2g087FFfjw9GISis9B0Rcy8+K8HA1iDLRR3PJrszh3Vco9LKvlmNCA/VR0+YfkEpWOvXr6
DZezr3sm/64wdJljS5TeTzn9AiRFYQu0f6JpSkQ9JiUCa9Z66uwdWAmT239jWO8wCO67FoOMxyn4
QJwqPJhGlQhcWQ3VLX5hl2osVSWw8N4YJGm1BBa9F/3McGalSU9/64f/I2Pf/0mzL3rdD2x/7fv7
74kzHn//b9ef9P6F+h39nisl3g3TRW77t+tP9/6Fb9PEuWlJAbjC46n4t+uPVBmHLpaLRJtyi4h2
smj+7fozzH8hEbb4I9tCO27gXvl///Obx6w7+///VQ7FLc6Gvvvf/z4XA69+M9eyMCeAWeKSztmT
OdGMLDWb1yus5or5mL3ceIAtDpqiIGL4OlybzjTe1ZFBqNswJDTfK+vwy4+FfG/NEPn1Q6zX+EWQ
/PMzkLriolHQ8YGcWw+VnUxGQXCfPw+mfqgW0Vw7utZe1BRuwceXOvNE/LwUYwu8jhioHXGeDUIJ
3Fmj8DSEBeQV9rJhaysbDIifvPHmmcgaMy5ubNwJlJY6niXjTM+d9aE7uYLvVKnQ2kLfUQfXdBtU
LiCFrienIHzeCpvU2DQlvQuyOQtKxobpzne2sPRqVECyI5HbxB3Ybd347mJ7j9lMGtZhGktExQ3y
ClLLKhi9mx5dtr2xnZHYDaE17CEzyCDMzpldv7CnWaipnTKBvNDOnBaitKeRiy9uiysvQiaRZgyt
YrikRHDMypq3izugGtIju75oSWJfdq1WpOziU+zEW+BAtXlyaB7Gn3gn/rg9UEDBe+CfxhovTHH2
qylD5oA4ReTHkfpus4HtwlHLTh8/A2e+aUfyIq7uPBdbLU4N1zq7StMMk0y0jDM2reCDRpf1Yg6Z
yc88Pk/eaLRbXWN0v2pi0oMX6frN5BaRn7To1TO9B69l6MxGXKbcDBsorD7+fGdeIT6eLsTqAmV0
gjfWO7NotDLryS7h4y1slUENmkNsak2Mu6ZpBYmbqfb48QXl+cPKFVmidLwqbE9kD515eFShLLjq
swa5b0yedJBcqY8auDhEWFK/Ey9DnGbJKe2rI+O6QnU/Dm80Buxkq6cJBC54aPFJ9qS878assBGa
tCjC/ZR0129uuMh4X0sicVb9OYpDUddk9378Ff7hNyOYiE+Oeh4rkmS9/NUPNCwlxMwFnUIsiqel
pS2WAKwO2HavaIn8+Phi5+sVP5cHJgR4ieWiyfkZQPSL+UhDfADvxMHnAI76KjQXCrIyn29KLTQu
P76UKc/WxvVa3BcsjwAQDKA3v3+xGEm4Zg808soxEdW2yGsv2RFIZ4MN07X50Lh2SD6Jp3fpBgR/
hOyl9W5VNLsO0ZW1ThZNHglm1zbstqOOZ/EJmrSDMg3JkW9ljSFJCmD8EwgzR2IuvDm/Lkep3sWo
nCJgCtge4RYz8J6Scbzl6NFSzBpoCLa0/XtyTsJOzFQzYwOKOyrlbW/aoXfDHzLoAB3/pizi6Tdm
r9UnZAEUzHRrWK16u1pSP0picd3xoMSHMW7if9crv+13v24t8p9+v3UjXV0VLMfWmXMUxluDz45y
2IyrsPF1uZqTXKloBricPZ6QlbfPuULy083G/H3pehrskGziLbMc74ZMp5STeGeVGzQD7RvI9PC5
K0r71ibR8hYSjUm+YzplcpeP0/xDwS2DWNO42bePH4QzEMa6aLEkkk/H9NGGF2KebdR93sKJtTjn
VmWVFjtrLscLsJRVEHkIz0UZg1m1bOnue6vpg87UV4ExOU2t3YT+MpYp0+NotE/MSocnwyYQnXMT
Y9uiz9A9fvxhz5fx8896toKFbqub9rrApgxpAj1F/251Trr9+Cp/1C7rQg73wDPwHhoWIJXf342u
nccxRkvu9yQZgwwAkmfF9XxtWnH0VEVDXoLFMHT2QpwHPkAukHJSWMPtx58DAsNv5cvPj4GNitWa
j+LZq7Xrl+WgBpYahSvdUa8ZueZ9Od23SxsdazU5l4VVrPzgUgQ1qEeH5pPdfnL9P9c+ykDXYIWw
HcQC8uzXRnpvaYNJTaPFsNDjLm0uraqpN+ZcglOiG21/skv/0wVtk0qW2EOoLOdubLWU42iIjmTP
Oe5pVlb2obeBJVaKQYXqneKT/enPx0kKpNrQX1hzPVxyv//APY9OPJCX6U95g7BTH0u/o2/zHz+0
XAVziWXZgiX3vBKG2IehiHAdJqSeCR8WhxeLn/NJrfuP3wXmAhILigSGHb9/l8ktHZpJfBfPa8Cm
aRmSaMGlPn4k/+kqcM4p58H3GDwcv1+lCFmqofhGfkaqQ2A2iBGtPso/eQH/8Squxdpk6xbUgbMl
yYoKPN2wrskYGYintnojP0z9oO4//jLr+/Pr8UBSPa93RYLp4BGQZ7dfSJVYJJ1w+2E+7gCjMiPn
r+6zNLNRV7TzFy9F94Np3/jkC56TAHizMcHzWltYZiFIuGeX5g02mjZkIZsb/nGBZOyxb7SBlGko
9NXiYZ7LetLb+qHcDeb3LvceKYhCPwyT6pOXbv0xz34F6EIeeBDOkPBjzhY7S0mGtGjH1x8beT3x
MD8zf0iImtUntAW51nu/X8vE3csrztzA0P8AIGBLbxUdm5Au2OJ94W336HynyAEAGDNJ9W16L84u
IenkhLqegCY3T0lmMSqAxno0xF/qfnLCm4J/5V6ZA1RZ6nBk8QUaNNCP7UDu0LwkfQE4viPfwBzn
ERiHnjGA7wbV/S38g9RvVvyOhAbZ+060xsF0GVN88tr/+bviYLLgkgj65pTA8vdXRTHdnuZQwsWk
C7wrI4KSILkOh8Wwi0/eyj/XTaJFqeVwvwIdtcTZLeTkkKPQ7MONVtTiHaNVf0lTFyGc9P6qmrL/
zOv9x10kr3OFvHCOYGM6d+Z7VlEQcMDl5pmhaKrVEEiYyOobrdOF88nPeIYMW+sTvhRuVtemc6zT
Vvj9dywQ1KCNSJkHyFVyLJzy1KMJPC11Hu5wIIndhCQe2bAr74fOa48AbkSQ6UBg/tPlwtZ16ayI
NMOQrnd2Q43RRS6z0iGdca6/ymjqcG6BMt40bYO8EBb5csxzYW11BGeflOt/Pkzrui7hOHGABZ1x
docRujGiHPjJwfmZPlIdnL5J2/gxGaKf/ODni+/6YprApCyat5zZzjfFISxi+NW0Xot0+K6XDG1D
R0b/4SNk8l3gUXFfEVej7zpb/3RQp3ozjA1JnYzloyVFGqli7ZKObPXJpX4e0X5ddLhbjJm4ir02
o+R5jzTNkJ8XlYACsBQjrWlCvPczQjttQ5iemkjYyCzjQO63SI5w3yaKO4RVM+lfSrcAbrte4sMz
tzufsRdDkrrFlMRghNFRPKnRuWPdsQaSe3NA+32pMYXKPTzkS7tM1W2EG7ne4eRCwvPx8/jnjeJ7
AVowefkFuK71mfmlPExNk+HPopEAgsDwoDREDtUIWPjjq8h/uIzpcX63MR4a6/Ly+2XmmH7OkON2
tMqxeVE58vENPSgNZoJtTTcjOj/XF95IxGFXVqzno8ZSEOdx92yAn5yQh+O9znI4CnOMPriDMeTX
k4lTCi6BBts2TsjvacypsAK8Pshm6iFEsz6RA9DTaJ8gWA4aWp9PNr4/ynwejJV1SLOGBZrt5eyb
eVPSL01Knk+fp4+6V7TfugmlqTknzsnsTDZiZcl7xVTpMYxxvdqyNj7hjfz54/K68ZpxfYPj18/F
75d7OBS5MzJ2wnMUjvgBwrBm9Vii4ON7+A9XoShcKxxT50LnKxfuEsxbaNd9HdH66tqwELiOYvvx
Vf5YqWmwOhLWmbVSdxx0IL8/KdkyUsDrqkWl201fG6fw/hoSJz8kTeg+DomRBa3siKzzEi9+Cwua
AqWQ5M57wzJ8Gte8VqK/v/XrXsie4dAEN6lvfv8wa4YB0BFL+Ya8z8INcLDNCDqYiuuTF+QfHiOW
MfYmi9KeNtc5O7ieATlFGrhYSLbWcLmY1sKAFVoT5v02xvMwxSOD9NYxy3lby8EGJDEUjrwVQyQf
P74Hf9xp6gzoxZTmhMXYPNO/f2thtEWdJgjI+j5MLvGSE7Qxojv/+Cpy3W5++3G5AHuEA0MYkJV+
fjKdKWgrJwEq4mYS6yq53js6Le0Pa7W10pbzrkpVOv7SYiAMGe1fNfhjgC/JwgQQqStth2EvCjIF
8I4UZ8clGFZbLkhqi0957nT7TrnWg2nPE6i+3A4+/vjrc/jHp0fWblG80BK11yr1l5cuqWTnlqJB
22DOJg3sWGyMsEL8bIFs+PhS5zyhn5weeq4cMihh4KqeVS+qi8NwRn3nyylEIxQyii/9qAOyvUHf
PfzVIfeDp4Fuvg4SkUjgAXCLd4piD367IRJyCVzTYN/Xhk9qir+ng7/9EFjJ2YUJneSdZWU424WH
YtB7AsYIW5Jpx1QG5w39QC/H50DwKpkkhH8iOcDZS5Asa/5L2pcE5jH81l6KZBZPPUlR6BTt9KHA
l7lVXpk/4V5Y8sDThumrLjr1yOXDR2Jaiiww2lm/gqKNsZzCGHOhMlGHIdfSotuKSK98MxWaTSiE
aaTuyUIFcCX5XdFS6tpfhdHmDWwfa8gBkIfhl34mOgJPHGnFHZkG3ymCkW8Xo6mMbQzT3t1EBcHn
KM1iB6wAZQ+TDK9I36jZ3RPQLsKHZlmtdg4aWu+JbKaHJQVMuTVFtMjN1FgVruhEITAkRW/ZlU5c
vjZWN420mvUY+w0RsPjX7dYZd3ozW98bx8sBcSCTGALgVS3JtMimaO5XXm4SM+4qAnksNsVLNYo8
ORKZZ71a8QQPwbLj8ovJUAIdUmSL8eRFedZsRrm+OOnYh/VejjEc7rTxRLlRRE55fkEehhMQe+A9
dSVBQvCi0/p+MKr2CVElGJSFmRtJgPEaOICPAg87U/QvBqt/HQAWIEEM/+ari3H+sgo7IPCRGNyY
Gf1SfhfKLrcSlcl8NEERIL4eKrsL2rQBI22UnvLByGvvTa81ym+TEntQquVyY4yRJo8dMPAhyMoc
JY/scjfZ9WO1aBv2eecNZ6+6QwDr3VnOAObJnSFY0fBFQNfrPD+bSk8X0sf6Nv9WQIqfN6Arl6sy
Q/K1HwfRX9MXKp/xRaVfm7rKsHNAo8fIMTCH2yHJlRzbSRFfNcF0iS+quEFZ5BhhcVW1hacCpaQ9
0JMO8dHOQ1Fce0XTudulNNj2BRba9noARzwHOQogShTcQCXi1F4BX3CbBn1P2PFVhb14+lZWDQSL
yiCQLii6wXmvFnLPIQxIPIFVmWGUCO3Btv3QpJ9+k5dT6rBBdEAORrckIVXNWHg3VtMStzHT8Cfn
IMVkh3kGLYp0QwqmYTFLci/KykAc7bXrj1cuW8AovQDcIxayjOeEvFaT2J4LrfLMBtkfIhUyycP+
sUY3yBCmSOPnqq17x58Iz3ktwrwFHuOoBmK/7YRXU8jB5xJpYvw0yj5uvwyjmDXfMuop3XqZCUqo
KbIIPFLslsMWDyaC3NLiGO3HmU7TAhqI117Qtq6fkoR5EHHdErtkscj6LndI4FuLq/ldja5zkdWd
zPcIR8ZHNL4t6Xc1ZTQfpyhf+lGPMXAop7uM8GSssd+kB+mgoV/yKB6eVe3CuViLJ8FwAlf6xob6
jtpy8bLHQcw28eEEThFE1SPTwxjkxfs8GxgLJKmpCFc0wcL7PYKoLtDVoF4qKyY00qnH+TZRpkA+
6bSDearrXIqTFNSxFwJLG3PUFKBNpVwDhsqYlfcJt6c6TrWm7IA32DMuUOw7xDYIInYR/ZtSD5qu
9/a9BpRsU6i8RhBvq3zwoS2ORJXVcXU1k7ql+WpKvZlD9IA+MUmRbnt6pDs7vJPT7LvuHP9QUbMg
HXcJ69TsxjnZpaddSoO+nz9rYf3GuQWhVEiHlTTNsfYChjjUt5lbyO8Ej5mOb8BnIm2oZNjO0rku
sGkJLwrhreE3ipidbRSB7GJ4WabhbiAGrD6KGMQhRKuxqA9CFMlT30szDqyyYGLjkOhOfkWnTdmG
bL41IsBTC3NiFHLQImIOZoHZw73EOtfiPAsl5llQl0OHOwZpuI/K1YD6UCBAI0A1E822Mazy3lma
+T1H7JOTZd0bz2Y/Q7tG383mMXWJl/qdkqigsTUhU6raBXE6VAHByuiURBssyQgiqcvM5bZ02/ht
cIiNuLQ8Nr1DD9cLFl4/MbJJPI6FEFVQ/QXpIFCtCpD7aPaS5a+lsqcH1OMcEmVkgdBXNgMnfV6C
SHP3Yzo0CF0JLyCf7oqGElj8cLxwkPyAhBC8p8lWc6I3rXbeCkvbwzSLt2mogoLXHaKB2tbkshAW
/lgmzq3qy0d35Jlh5IhV5YbsppfczI4c/rZTlr2LJN1R6B4t5KW0SW4qy74ObeAkeJUDV0eqzLOM
05rUMuXtVwIVItSvHZu7WXcXsx6mD1WaXE/gavD+vaUOFo2WOBD9pRoAEBRAAb/rPWFuunM0+Rfg
sezQ/GyTAo9Frpydk7gZwOZW51fFM7cY0AXinq9B8lFovEa4QDEa0YCuQ0H8Ty4KSAfxcB/iZAO7
YnnqwMjggoYofxfDkSMsPdrknShuo9BRgWiafeJ0j8NY7BAmBjpE5qtwyll2wc+AUL4zCQAhr49M
TFU8oJr8Sr3xiD+bNmEfT68CteRBzM6+mpdXO7a2TeddRdK64P7fG7J4shBvWgmoiqyX924d3a24
BCsDy0R2d9EGAye1TcFOd8FTBi9n+itropPD4SUscGwWUf+k19GVGUusxGpa9sYSHztluAwbpweQ
CfuJKKpNDRykFcZT2KXf9JaoiF7CAh3rPeixXcisCMJFuWPq8qw0eavjUkpjhiyiEg8y6QPPC0sf
RxVtaAJ4+Jp4Hxe57yGwG1jB4tSFvT6i1Cpiki81EiGN5dYurOdRn75qDW4QIG1a+j3t8x9dCCRG
EbUsU3UZpdnWm2LqoeIGOA7RMJp+TCPdeHUTbjz5p76hTQoHJOi9kKCpBc4H1LtJih8VD9CWMI4f
ifGKfH0/WfPNFFlfc96nzWATdmOLQzRYzf0EI3CkL2VXOI7lBF0FUSTS7hlChwP2zGqQhiIU4ZTf
ty9S6yqCCrPbPGkPFdwkJ42EL5bhjRf/Bo9ZjgEV9/HgsMQ1lbofWvi3oUHE05CNA2DFNVpUL1qK
JOWg1K7Kq6mvxWWLeHrHxux+jXl0zKOYrCvDMQ/u3B3g8xkHt24vs5GZseNeQmapNn2FAjg3tGvS
SrF6rw7XKlGHkDpmH3fZjxIukL8U7Xsqi0ckjKBVAKF03TdskVq96Wq8JccJexNBX72JV76sqhBF
vKW+2KWhvUoEHz8KmUPKkLozQ5igBokQsacM/HMdM73n1hK4ECdlakgKLC/ou7m5V+D3vGPXx4CD
hZih28SdRC1ut+j0NzHieQP5Yr88E/mnY12KSWgOcDJ7nd/GY3btuEQTbOeGxlRurHsLECgS+Upg
z+/ehEUlMNJqGn2vrcS+TyOTuUOt6YHZ6clN6Fko7wveCvg3SGiwfrqrrMhjNXjDgCnfsNg1Jqa2
bjG3bkFMHCSItKXcrPUJGEAZg8yapNGMnCyKBuwZDpatWFok23RvJ9ZIF4fchm+tfyvI2rtrZKzu
TXsa010W4bDf9CSsT76ew7BD6bFMbtBgivkR435/Rf4Y8uwaVXPnjLxcQZNnoG5alxTxvF+N9FNt
wHIcaej8f87OrDdSq+vCvwiJw8xtAVUuz21323HfoB6Zh8MMv/578HeTwiWX8ipSFCnpUMDhDHuv
9azrrgS/w+hZytyvCWaFDhF3DbptUt1RJsMfkF6bozsHoyRhT08sLjhYAFeyDsYrlKANlizBgEDy
sIKpQFoDap6xNxNPGBPbEHMSza+6NSb+k8KxnlxTQtFAuAA1sGE5mXZI6cGi2asweR9DSyfNGUHR
3zk09IJPrSGpm6j1wUCZA6nN10edmpli48fmKWYF7CWqVcONtBckXrMY9Cc9R8BxL5lgAWmwRyNN
fdSjG+g0ifB1dQTgOCi9+TctJa+vkn30iisU371p5/FP4SoCOE3WNS9KJ4ZbHOeEXSBlmukihgSP
8TW2KvG9Wpve2U7B0k7SpwKINbIXrO0pQW3Qs1c/aW1LEHmLW7ePAO5cCWRTLN/yFI2TT98yfLFl
W/40lUTTcN2V4ocWxiTlKr1aPxhUt++yWRfEIg5LwbaMc7/pJXLtz8UlLkBYiWjbryuJP8R3+sgl
BauVSAxUV1eBw9idc0XFB38f3FCoUxjibhSZV692Vg/3VAG4+VnpeMq0E5W1UjviWmorlaBuBxsD
wreFDpNZlTb7jCzUvjN5a64XioWV3ekHtm/R4lDsrDIVYJcM6+iYko30TzSVOpLfNLEHzyks5HGT
pvc/VSOqHtUm1fmwDWBaEAeKlzEDiAelfW3SIp8xEVOEfI1AKkrnn9RFe7NbZgdMa17W47HVCRln
h6QWNwmm8jXZ1bCEb6Zh8gXEfO/6ZMnRfk2sPn0IrRGa2pLO6OGhwAz3jV7A3xybcvzJOSNBnqIv
Xbevh6y6E7aM5Q4XWPyz5g/8YwEpJWNbOpr0JUkTlLmLymEP0SoVhMLI7R4FofM/FhdL427oFe1H
ZYXVHbqFXnjuoABiUdh4/1LYOH9JRLFwMrAL4RyK1kgJVA0dCoNNn9S9H6ZavLIbOIrtu6UXgBQN
Ndf3SlVhfQGEhfenXtZQvKhGkvioG3VT+5i0+1/UQtTOh5nkPmMBLh/53w5vuag4ymcojJ5jl20u
9K4e+xkso+6vkGUIGyZt3zpcKVEAT4G5KaVowCEIiyr8NI6hULvHLr5qMCXm5JTNUR00FdSgnRUC
gdm5bkLZY55bQjcxIimExmgL4CrHFcmriOL8NcQuwawBqJ0pr84a2lHkrTcKWfB8/TkbSgXuuMSB
AuAYPtHSEJXWFeNt0ihxFgwzjVlv6Diye0S98L1g6g6PTsShhqNEDZOGXrv6m5SyxPYHIGSvVW1U
oI9c8uMwb/Tx9QLNAUCCMnaOb6cMANLWpwkmmVZYh8I2b9K2oH7SDGmM4goflMoplf6L6dzlag+2
kKNs/yuZBmCEJW1zEgpLdo6tqpjpLu+xVoK9mZ0aQKH2/l9nzRPNEo4AqORDdrbZ1L+wo1XaQBjh
CgTDQ8+qgqMDTlcZfcXd3X6rWrwcqDALwrapWDAmSOFi4XahZxIHp8x2t48ti6CMUUzukTGXTfAW
oH3smjGb211lmrE4mJWjrmAG1siptQG3phYuc38kc/AROuBKHIbDToeny2bIaYPJWaR1KyjZi6F0
N6gXdECMBYcRv44H+041UiUKhJD2myyBm+9Qeao/ZuYzbT/UjfrWW83yR5uH+mcYhUZ7XCZp33Wj
Fds7nZzIL3OcYI/O56Z7VthJSC9vE4YYFqY691PDjiTUw3StcOlq+kfkvWAwxDKZ/bGl+rTTkQ/9
xPpM3CJz1gyLYJJu4rcRwAj2E3130POhUb2xXUgKcKwegK/VFyR7k0lGHmkVlukXygGGej2zdDV8
ytECU9TGZ5LhVn3ocI9A/lZDNjdxNOhKUPVlbjKuWL/8qo+iR7OpGQxWSwkSTkECXhXKaa9hIFgW
vDSNyP+BdGf+FiqLDOtTT55fr9es4ApV/ElbkuVgLFb1PcU6qQf2NBTenCuLvOqLOftFkd6606es
u4eAyJjK2BNbFBqb8YczZvIO4xJFJkxO7219nAv/USHDEoN0lBgLmmaU61fp+7/Lvlq6iCpMk8xz
2zK9AXEy3XE4viBxOFOAJ9kTuTkCD3RFYlPvFYNLM7jkdMrRMyFUngeVFVV8oRUtPjY1LUTMaMA1
F8k+/YdN6RZTf9+hoQBu2pXF7zgVhDZWpctRBHSl4UdzNiqoJ6ZGWwm26u/GjYz2tqgdgqR0yh+x
Z0bRNAcABZxXS4AJ4iTftGyyC5sjOP7aUGGemgWnOOy1JaWMPP4FYqkw6TyXBjgnB/r0kfIaND1z
ltmbHud4kowkm6c7fN4ci6gOg6vEwNpMRJ53Dtdw4eP7fVYrCRKiqbuLO3u1rWaj/Sz6pYs9usIW
YEtScdQbXug6IerMRrtOU9mT4oWJXvre1f4uY8gBDnTMa5tIPEJhn7Z/23JpQYS4aX9FF2aa/DJD
G+8V8Gv+oP6H++bqziR9qBOZ+wqFoKKZrnUkjrkq7C5/Knuwm3CKkrdOK+Ubq233mLEazr5tGvlr
3HccAgBc1ShM2GJi3mzpIt4u+sw2Eqo70leRU7zyw9LsXEgNRv5PAxscxUtj4j1TF6b4q5HTDJBO
TseKlyxDd2xrx/1t2E31FM2IIIJalMvblCIT2yndUhKRO49swDW7lSHS+iHhgLbGgYPgUbTdjIz/
VRXG+E0zqkGh8AiKfScHCwOvTel82I00pqJdMynEJ+egOXgdGE7vjRzMI4Gny4QPl9kg9YY+Lp8z
9l/sM9kU33J36d+kHth3Yv0ZILaA0/mr9IU8oseCItVFU/w1jfRFQMxyMAQPIMayuqF814QGB/wO
W3KDAcrOf2JvXUg5MoevF5os62A/6WMg4kOwwBzJ98DHvVFHVCRv4zPHJ61MWLK80jXDVwfZSBho
A2iRoM90AZbXsKb2USx9ApjIpLULVkVBNmRnk8JiUA/yXlsomu0apOYP2uxYXwdyjhU2AcXSE/ue
RS/LoFrjhT70e1Pu5Oejo1uF+VjA8XQ4a/jevyemuKuShKe/Ri1PnD0iqFY8bjtrngGuTG/kWA0P
jTO1T7WdTPecQ6dv9WTp46Gp3ZoOCGIVIp/J0iOd0VHHq3Zw6vow5LX6Vw5LcxcuYW7ts3xRo32T
EswQNsPI2T7XEuC0imlSX7Vt+xsz2sDJsw5rqItAA/DDyvCODG4YQjmJtjs2m3lL92qa7oiRNBwv
gXVFl3Mc8jeYMVN3hDEyYdos5fATtvLyC3RgsqLrDUpA2PjLb3lEkZyliO3i54PgzMRLKx8lMzoF
9PpbcwMHmFIRM8ovkGXyT1vm7s+4Ft2Fd/Wxx83WA8E89imbFUS3tdN3VQg5CkZN5UWAkvq9wGsO
ftrp/5p1VuXHRLq0BdYDgrtf5pnJ0qGaCDMHQ+dNPa49r89v+4PnBP3Her8OuiSkBLzf0x+kKXrc
UPSvvSaN6rsZ+R1ngtZ4LaeVqh3n8I5SV3/QS/qJNJ3LgGyAr1o/UTGmTnItDdckqLSl6GdwvP78
x31stK6/jZ+F+cbC2bBZpKaycsqCwog3mwmE97KJ92YVPpVOOl3SHmy1nOtjWHuYiHmRxCAaO30M
SN5SrSE2ko3k2OVAnBr7r1sZnGGLKkUNOFS+uR71KxJN9xYDyev6LHpbyPOBEkFzH6Rrp962kQ49
ZsrKa7AvdD5Sys9Vo4XfPn8w7wmKJ588PxfzHRoJHc8QbqHTnzuhOMpZKAD6GTHcuVQidLFBzkxN
qx37JCaDl6wUP2XreW3x4wOOlf01iemvLtkufsZB9olmRUSJS1fvgEhrMAoLI6ab7Ti7fBLywsBf
9y0ffjBeHn41ekZCuU5/MJEZYuxGzFw1ee/7KokiL3Ir3qxm/ap6Nbn0Pj8qDFAY8n2ZqxBcp0lw
er0eSmefkavkWVijwZhI9quwrwNEQs0R1Z25l/2iPo026S6UzytftwfYo+1c/EcRPAOLFjkTs420
gxyVzRhWxVxMNv0rzxR990eBU4eHbSz3FnX3YzGV1gW52vogNw8amTgiPwrA3L2x2aVOoWrG4IRw
9PZN+WAZbflPYQ327Whk6YW96rlLIbLmAzVsg5e60UE4mO179LZUFaMI8D7Ub6iyIZtDaBSue0Ez
8nF+pshl8iAtB9MRL/X0hRomuRRQPGvcbpginaYwfBLW4gtXOXNLzIWCRggPj3vbPD2lTsCxDnHN
graYvjZNyn1SivI2FL318vk3/PGLMFkE3FVOhWkW/8zpDckhbMTsgCggzmO4ipsMrqYo6qMEC+Bl
ep36//1668yGxRTr7ofrpWEV1j2FFa8PZ/MAyadfAc1NoLqF85AsmOsuzN4fd1Umai52JSwrqGW2
Wv+hE6MtWlbUHN8CR2stfE41R97ZjbAPZExTq+6j7nkWzkIzoszyC/qUMw8YeYmLvoVmKYiuzfCs
w7I2OBMUsDZK814fCZkoNdlcR4CQ/Ehno/v5A/4gyoeIye7LxufHQoLff3PBMarU2AHs5wlfeVqu
zH9IPzmEV8vf/HqEmXjJvH9mEeB63Bv+QsdEwrn5JKq0HHqth8jjfz8+/Xk6Hg+7wLsad/6XcXfh
U38/d55OKyfX2vqT54gTmbpe62b/dc+FDofD3+ebLxcu8/EjP73KZiNOC6tQm2FlDLWvZOLtKMdd
GJQffHfvL4lpUUW/hQZ7u1muRsjbnFVqTwbtt+lWevPjcGXeQLD3EFt4rT8d0GIcaYNH/vKo7N23
z0fJxxlmlYvqjEeL4E/8UaefPYWLBjdzjSSYMt1uCgfn6MKl3jfd4vznp8mlXGxoDBAEd9ZmfNRh
ryuN7BJMIlr02rJKsvy5/1XNz7SsssiZJPlhMcMsf3pDmizoYJKizuEpyb/KqDSfZsL2ApnFl7TE
H6WSq9dFI9WPN7fmjK/j51/Ku8UaJ2M2ZeJxbujhRmGAaWA0+RKBBlkxuhp9zwuFnAHsDuTdaHHv
J1pt3f33V0heq60hPVsNj9tfUSvMsrxIytGiC2jFjUcjLV+ILlMvLOYfvwfWcnxsOHoxvrAond4v
zqi0AnCIY1lJxiPqW0JhpstC5o+bX0swJqEOYD9HDr65DDIYB+5om3mZgtWHyCit+iI53hEs3Mvi
lz5pRaD1c/NSdRk0Licr1LekVp3noqjj5zgytDWZYUE1atotWp58lW6YdJ66XR2O7h78eXfpJHXm
0VCM5FCATR635fbRtCkNJpQ6a6EMTq5YjZR2VcsLL2Cdsk+nPXgMPBzhcAbBzLB51b3qtmKm8UIj
eyhuQ6u0v8T6AChOWOm3RtMtHTHA1F4YYOfuzdIoJTHY7dW2cvraHbi6bq5TBDTj3jy6EtzKDBb2
wr2d+5o0LA04KZgjWEg2N5cIlGR0+oCqlwZYKVrP6eSRLJhSrCislghIrY61INRhRO1EBQ3Uc9J8
uCGTRm0vzMtnpkVNd3E4anxZGuv26S0rCSzJd7EzW0eQaxplVkSc88HRmtj//PM983Q1TDi8UaZg
/tqMdjlpiVskoPxNc2oDlINaYI24zT+/ypmFhle4Wis0lCjM9Zv9HfFbBWJRJGPFLBu/Vazsx0w5
rNkV6JaOVPuTAFJkHUxKOHmlTKB9YQ/Ch1FXwJYb+yZ12umuQ53u1ei0oEm2kXqLaR7lZePWflc0
3TV9gNqXSiX9YqAb8/ktnHknnC5ZPCgZssnY+ht19KqTgFjnaa1t70tyy3aIrG5oHP53DTySc43a
FYdDjkp8aKevH9MuEWudzcSuL+zxlwGNF6bl+kHhqPglJZftqC1x8yVrFuuIYp+WpVK695/f70er
Cr8CbgJZ1Uzshr0NF66tCfGOQ2l56jKrJZq1Xu7MajYoUYVt7StO/LeZYh2JG0FUijYmX5iDjN+T
M2WrgEXwNzj1bVVgBq5y49gsuEEFKhYi9wad5R55CdhyxaZLneZ5EgzqKhUsZPoyzaK8MALPzF3v
dgLMtphv4HacPtNQSA6lYuZDqvT5hZaJ88x5cdjp1E8CoY7uN9AI8YVneGbM4IhVcRM6627A2oz6
vIJx6oys0GA5kID0Ir1te4kmz4nVC/t77X2O38zOFvUEKp7vMvxtMY0udhYXcarsJolUZ2cKWNm7
OKZUPaQ5yjV1qGjOt1gRwSwUWfY1yRY3UCOdlJy4ddEa6D4Brcpt05fJyuQr1NAvSer8ulg4T+ib
gTrc9atAOCAThJBMjMDC8NSw0s3rCGDMD+JCxI/aWvSfFXWsIlC6WbuHc24rNANMC/NxSPMSz1db
QP0QlYrobZqKb6SxF+wB60on2UjXlMcuFhDIRe/m9zhcrX+UrLRvqqw2EWGH6nSfyYWq4eBIcY/S
POp8Y9CU2LM7Wf/prb4ibgfgMlptoKANSmGFYJK6T62vfWeK1yGagJBRaJWrU5aENMV2ynCvMe/3
vl1I5boba7qbzGTptevGM40YesdPuRpZxg4Pvx4iBhqbYUfZBAR3lYEYCSIDgvZuMCM0K1Shr2n0
0c6V0SzvYk7SAH3apQ59+IgtX5Mzji4oAJVfvR43CVthf2rvgW4iEyQWoWg8nP2oAC23pOYHcJXQ
BhUBeQgwxE4gTptmRJJqC5PMbcf5vrdIld/PyoDOPc/gae9csjpeGuKLZ5/+dvPDAo1N4Zg1Lg3s
HKPYzspL/q9uSeqizwavuUV75ShEbTcEdBVhSeJjr3QaROeckCk0cmmNkNqoh8lzCLXsDgAU0Cii
kyfxVOCWuR7dIiRcuHaGb9BZ0G0pFEykP05pfczN0C5uoSpDsCpoMe8yCjK/af8siydb4OB+1lnx
3dAnVhVgDOjvcklCxaFF5YWajpAcx0Pd6vyJaaLxbrm1W7sGgBkYee8yVqesNdFADgP6y0mq+W4a
lQpVhFFPRjCrmfObKtGUXTfa3GigAlH0mH1NOBCy9MkMHAWyaz1F/eR16jAmfkJdER0C6asWQYoJ
alxtQvq5Bg5Q/ByJwHhQu1lnEBshMVaMiBndjkZDNKhUK//FjEJdQVYZIQXLuD7qyhJDdyC3mRhR
kWlTvV9wPcqgr1sJzB9bmYOou21Tj4a1XPaFNRr1CrwbrKuFDgOduFbURHA6MTp4BmJBdTau9Jtl
UIzOJ/Rp/t40guACU6s7sM+ZlROT8F67Jw6irneLDlV8p8jSoH9INKvpyTjKFmIxQNzj2xRVfe+A
PBQHF4l2epUVIVlzCJ1tzc+axC6PSz2gFI74fOcgbZzxObKrCPD2QGFslzTJeEukivU6sGD9iCnu
N0HGIommq3CJ/0NbCu9ViaCck6iUgdpKJi3Ch5EQ/A0L8+tYZZxZ7FaY1a3RjkyUjdozWEgCcolK
HAzi2Z0mDH8a89y9tHamkS08jvYfyQaNzs1AVENQInO9HQU8zbfBoXa/Eyq1YcwJofuGJjJEHDSk
jyZanW8KG/qnmBDNfaGOmbkKU0nhUZw1X5YYS3ENoL7Rg0wlmXzGXv8NiUX18vlae6ZYYlNqx8KL
ukqFjbTZ8CGToqQH2d0bhiZVn/AuFeQr9wKqPa260NjxCOPHkT75mxLrFoxWHM4H14hkUGM1Yd8f
LcmFxWubkE4Hj+oNVkd4cxTXqQCeLplV7PTNBOQKOUhrfJtpjKASMVXzxqpIVURkbhi/YJsTEJqj
51KxYImc/IlkRIfSq3rxw4zV+R/DSvTZm+e4/PH5Qzuzc8UtT8ee3j2nwm3twsRFbBYLtQNcEo6X
szm/B8Od/f78Kh+XcEx568sB6cl+fHvmSeYIFSGJAZ5iE9AqbyPoVTLdf36RM42w06tsHzUd1DEh
HdUrdj+fdsc3L/jy5cIlLt3IZi/S1HbfROslsp29y/0/6O+CP8hId8/ZPvGxX13YcOkf38/pPa07
sn+VJywngmjQcUGwU8Hid37t5Xf6ERSNr/vlXt659+KgPGVX01W8B1C1JwdjnwciqPZmgDNqV97N
V06A+ObCwD73wxyDSs0KU+Sr22wFRad31OXZ4tT4FgNbEovErHjJEHjmeSOYwlHHEHUpz2xeadoi
U4zBK1FGyJuj2Znq3kqn4rGtq8r//N2uRaXTnZ+tCWSPHLCpbdFdPn3SmVly8gKLg3CZvKVdRKKN
Vw9W9XMMF+u6GCbMPDAm2q+SxKvxiiBs5cLLPqOgsWm4uwYNThUFydYqS699tsWAPl9kZlqSF2kg
82zb1YiW42hsfZJWht+hE9rNTs5t99ucQicPyhritdcRXPADC2DzOAztsqrItblkx9iREBuLZTmQ
Q6cXeI9N7G+2lIo8KG6cHS0ndGDp1hJziuxl3V54rh9oXsyANKzAwYK9NJkNN9W8kpCgHtclftMs
w82adZl+V4bt8Lshpe2RXTUBBEOhuZB19bn+VbYMd7CDtfGsxJPVoRXTp0AfXUc5miLrn2KL6jux
uMACPdJmbCP4fCCcKWIAvKOYSs2d5rXjrkP/X98cVUbZTy5tjXztusL6W54dveg9aZfZczv0M+Jc
VfxaiCX8HlNS2M/ZoBWXZrP1A9qMR86uNHQ0Tj5gIjdDv6/h8UQAZSiljK5yY/dUvADZ92wqc529
l5e5+fx96qrM2iX1Mo1BQbHqR7uU2c8LD+RjMY/jEOQYg1MYjf0tM3HIof2RGYc7uenSO9x6xMSA
T72JNJKZUpKwj8KRapCVyfzYpfH0jRGByUdkyoNdhqE/AhoIaFrNV5yksr0rQuuALMa462jwXRhu
6wy8fWysttSf1jmD0uPpyxMKQrsRMJk3ZLqxsi+6I0oWjJvzkn8lJ+hSRWMdDJvr0SynFUUivEnr
fHO9occ5WRB06hECUdyj/a2vZDdPVxdewZnRwOHXIbUIagIdIe30thYZFW4agTpPEgINvXBqkdmI
CPAzkGTCYxBNtla5s60OS1quDuW8M2k8vkWLal2Y+T8+YWdVBlHd46zPr9l8z4udTzPNQNyrvdv/
k4jKIS2hm1/MxdRJhBLJtwv3vj7C00fMCZhW97sqAT3FZmaWYVPpDXEwnj24yh8o+eMrM7X4IlPO
1hSVjTvT0iVGA2Pwu9RMj6Fjj76eYzHdEZJTPC4in6/AHVFSWUL7QmVV+6gLgKXEgX/tH9CX3Pas
3Z48Q2TsqUd4YhvuOXmji+sysrZTZ1zioGhc65el16XGubZrHk3MGX+trGgyOPdGbe1ax4ru0VaN
5ACFOrySBU0sE3+12szoksgfUd5EX4xltn82o6VOQY+f+X/ohKDoZuLitVJvYaI+HWJz2rhaFFPE
bDNiPK70MFaGu7mKpg64iq3/TWalfWr7MXppqNuipScN7c6dm2q6sA6eed8aP4UUWng/Ng/39Ie0
mtqm06xR+59c8wrIt4WfqzNuaFNckgOdWZwc2liUexAdrEvu5rvS9GTGxwK0sV1Sa69OTnddLlb+
bNpZ8izAzPQ7NgvRgeWg32WOaB9y3YxuWmHVV3bZDEfUBeV95nbuLktkdVSUlJAwzl3ZhcrpxznY
WWXCUFhZFJjgNvutLkZ42gHF9GZ9VN/gzHdYEtXupkpBa9nEX+HPHeqjC1XmEkP4zAfPlojdj6Nr
YEW262FPpFKz6AS/13YzzEzk0HH2GYKhCGFgZT/E2BzQladLh6rSlu7PIR3Gb646tGowoMl28MSV
7a3SOmRFI18AnpoTcgiRJGqEfmH+/zgfg4fkyKXTMGNjup2PST1dlphJ0tMzJ7+lgBH5lmjm/+Ft
UAFl+jNNseqPToeoKzmd9wPuJieqhuessHHw0nH7PbFjeexaOXEODttuV7KpvMDnOcPvYFWjOwrm
BLw3i8/ptS1k87lCapgXurDbTDhAN62VDh4xqtVfxEgp0IsqnPaYmueH3EU+Q0KVLr9hhLAOSdGG
X2S2EBl/YZZeexybWdoEac7+zl6r+1u5W6QRvqRoBHuRvYfhcFRH0BdGGVKGyFwd3Z+W/jQaE+9Q
oTERN6Sb95maTQGwJvsYyqLG1Be1lyT2ZyYTU/DZ0C1h/eALOn1ayoQcK4ux+yxpvzwX1F4CaoTm
MXOMS+qJM5fiLATpchU/uuJ9rvnXvtGahQ5QJWy9yoVl0UB+8LUkyUjtsC7tOt65o6dPG+OA815Q
eG/7b+atOOzbUMZGR+hsbswPuA2LwKXnmh5jEdX3mMrJ1criGv+XUnX0dhorxIfauvprljbUZqpi
ib9K5Mdil6h9/Kg7VYRq3uZf+oZNfM3OSRd5bdvp/LpATKCGwj7HxN5TqPa9M3S6te9oQX1HAide
gbW0rzkuzxehiF+aW6svnRjU743VXtMGzffLILMhIIkogYFSLiocSWmwsHS5jA5r8JO6D5NO/9K6
rWqi0leRiHeSDwAbZ4KDCRsTtBYlR0nrKfVA+3JQinjYTbUb/hEjPstDlruT2JNyTHjQ2nfVSXss
CJKt1GiYqOSXGWk/uUZAvItk7iUJGzJEsMFMP0eLx0cKz9RN6MyG5dUknJKkqgKrF388UViMO0ui
bhr16W+uMaEcDMQ/MwZVK/+qR5Z16TS6TiCb94vCUyMrgYYtLaTNYoxrHpuXQSWU5xkeKWIZvkEC
0r7OTO0K/kmENXJqL8xqZyQ5LkojmosQQA0VBNjpx5KNU7+0DXspd8aVZyLrvzVx2z8uqWpRlCUF
1m8xhGKuUIarkcaWT8e3P+R6oX1pVHfZYwYwjhFeLw5zqnRvS8p1F7afZ8p874J6G8a1TZTElmKp
m2Gh9NTQPRtLf2CrbuZTh0yDEmbw9ySyh3uE9AQPYtziwG7qDxWbwNt8sKaDiENshJ9PfO8wrc2r
AnJLogTQNHQV21eV1aOqEeyJp8NMK+FTQyPpyOHb+9OPNW4oKQ2zC+JJ1Z9mLD5fZ6dKtMARpaAJ
iN/hRyYJ4trh908s/DEEEu7cuiLKJgln8gLJU2BvO4j2ThcDlJawbhTFFyaADhzUHD1pcOqj6Ruy
T1yiXQEZerha58RzElf/nSwjLtEly9KHZrbCX21X9v0+cq35wTA0eV0mcWxwnNOVP12HLvvC5uHM
OKafhuqRIwvsr20XFndKBCxGtp6xKL1Pfmz3myKs8JsiCncp7TX6WPElXeKHidimCIzohH0db4Qj
9OkwDtsE+TIQE8KGlOIY2ml7jcmP/UttX9qrftxAcgF6hWuDkjMg0/7mWrqkkcLk4jklEKognBT5
m1aF+JqEcfpdIZ2W2SgCEg+obXzGAkXuBLVW8y7WFvG70cRfq1nDF2d9+WpKe/4TW233hZbA8vr5
OP1Yiaa8y8aIusa6vUfCePpL2fZ3dlvL2tMJBbIPS9TJ0SNpbiToT8g5uRMpCDW/FnUJDqFZwhFa
wjTS2GTfRp0PnOPiVdT0Z0Lek756KIZav3SY+rDXtDnfccBViQKAhaZufmTJGOTt6TimCaEmMt2N
/85mgdmKfOHw1Savy/bsyZp/RXWavgyLCi0JHzh7HBBGjuFFAs8f0aa5xN8kiIs7qkONVHrswSUe
YVGyd3ffT2UkllcH7g/wSWTUWMDA02SDD0TJqQPNyGkZOQrizoOrV4txYZf6sVYNaRm3Bp52hzeB
VOb0ZRh2V9pjhsKoHQrjOKSCTosujb0T2wMVltzxsbMMQS+ghcU9nQMXDy7mPdrLF4bFh+Pr+kuQ
gvFtrqXmreSTWDtFz0tWmrgv3hzanzvNbA+xplxHSSQO2kA69JQd7RkKplwKGmn5pUnifco+mULf
fwNLHWpsVAXbtx4yU1Wtvf4GrR3vxwhBJXBkzXqzIsMhRisqhIdghK2DrdJiiuDLjKogMQWdw+Mq
KPHbuFyOYxnaxPnG6p1r0HkMqZXdNiSr75MylBB5pumQS6pCc0g1jxaaCgMgIx61Mpo94p4oKCRx
tBRW5d4pgSlUageyvHK0G6dpupfPH/zHSYobpcyLp2AVnb0vc//aLaYp9qrWNdnOtC6xu+o0BF3V
23ugr/Lpv1+Koy0DTdPBZZmb0woYHNJ5EwwYvUEGpsitaV93mMjxI1ZXn1/qHep++io5d1FvWcuW
3Nn7avmv2+psZY6kJB9OLReAtXKc2alheysaMQR4mm2fLZs0dnovHQ/j9xRMOUWSkbh6WAgTkXm2
VFMc5tZ3tc7741LlWM/HSr5qOp7NxOFNOpEwHou4UB4odYvHiLYb5OykvjLkEO2nrOhzEA6letSt
WR5LgkVu5VzVl8QiH2pyNAzWRW3dLSEH3x7JyTmdkZVSU8/s2fqjxmVe+lCblMcsRDyyR385KAeV
CBI9CDHQLDg6B2ifY17T++IMgbUYnqBc06rJgpq6PiL2tTTN2p9GQ72qhYNdVI52XEAuyc0Xrav1
X5+/rg/LM7dAGg51y/XT43h/Og3pLvN8vGQQgdIhuRfETD7UvT0e3UXLkKG6lESW5NKUc/6iYBEw
CyOO2u4JyOLoEoOQJSS3Y0cmnVX6bRj1fgdm+seSTctXo3PqC8rlj9tGbpXULzacbG8xQ29OTEkF
MJGyWYn6IauuiD8QV3XDJh5vLbueMDMqb+FvHCkUAIbzCsIZ1RgyRi8aXKipcqnC/6FS8d5vYj1m
EFF0255MdQNy5ZjD4TQTriVp7B9IoVAvfJDn7psv36KLZtGsoyh++orJtcgyulco0efGuW2TIvo2
azL3ME/Fx85tTT/MCuO+Am72OBvIMmG5TLdWM7R7cE/z2+cD7sysx++glYcnkr7eNhOiX5JxBKZW
eKTWpm+kwgK+jqzwuxq57Ew+v9bHRs6qRP3XxTZ7sxk7P8OMDzRywymIE+saKw6Bt/MIKqUtKQ4n
b7xh8EoOFIciP1y4/jqkNnMhuy1+gE77xCUu5fTR63mGABUADJWa9C11FPc1NWUcGNBgEJmzwNRL
Or7ONDkfJroHT41LaQygpP61Hc35wtbqzHBjskLgzkFlHXCbspHSDKQq63HpZQI1S2Qp5pUJPPzS
cDv3gvG6uuw0OUjCAji9Z9tYYi0eXPQOnBaJD3LaJ23WGsCYqCB3QwkNI60YrkFVFOUBB6WeELLF
z5pGtY13rZ7l/AEDRFFWqlFKSbbIZfD5iznzKN7XQTT/a0tlK0eIe+al0ua9RCY1ug4S6o2VSfP4
+VXOPAkK2CCY4bxr/MNmbsUONNtGQjDP7IBhWoaEqLk8RfdtueLCJu7cDbGT5LRjrCz+7RHUqVya
rC5TCdkD7o0BwC6CNVMuz5/fkVh3pZsB/f/tccNaLUJbebcZkYDuGqCAJkJCnsEIFykp6alj+Smq
les5HhE7FRP5yfu4WmLc2EM82jtSA22isuLhWXenpDxA3urjQOlr9HVL5MycBEtDM3bWGHaA2uKa
ou3nv/zcA0Lph8wH8bH+wdxKGgXwtzW8t1rQyDqt4RJv7FxK4Drzxql+UhLGQIBLbKs4r+JKc7qE
EmcqohKQnNoGukIaLPLcRVz4nD+6rFezCAJWLKB4/qxt26kx4QbFNM8R7ZAs2ytAW9ljlQ9lAQ01
rwSAwUVffKes7DtNJ2Yxq0rFCyPDfaCbqPi9OrAxJgv8y4To68Kx/9yvw4bIFA9FQKcWullt/4+z
82qOW0nP8F/ZOvdYIweXdy+ACRySYk7SDUqUKOQcGsCv9wN6bWswUzOWt2ovVDxkA40OX3iDUo5O
CKENe3JMZTqXvpv8oU6B+U4Ur9hfRl+2zF2M8MFNGWNSvG7TvH8wNZvepsVW8dGBkvEgt62BKElT
WXNuDfj4HOTiyLqwVcLD2cUDJ4Fl4lEEETVDMBMe1Yt616nQdyft3EV/WLGnuYSbD3a4HL2Awed1
81tMjLOLAzy0q71crpH27wf0dcupW6l4B4KojaKVhSLYTVw04U2B5G66Qik+/Iri7uukSNoKaFV5
7pw+TPugRWDSCu2VtUPKvf9MqK3WIFl15JcKS9yXejsr2VXJL6Sgp40uxu4CLMxairOPliR7rWNL
vhUKVebTG/PIQqGhpROdWFSzeZjFfTFA426gVFSorJgyGOo0XdPRiu9qisIPeTChAZ5n4zaQZTw6
q9ham1k5ehIOdY+1XEFKBwyzNivMjJVEq84EjYeRKk1nlG6g7YJe043FKkYg18F+nG8mSSBe26aw
v6DC6lyl2oAJEpy7rZQK+0yD58igfBBaV/OMUFFaRA1TmfeN0aHX1PgTtxPiWV/Q8Gm31YDJduVL
+aoIEQs48x0OCy/0+FQIyjNJQSUy318PfWgmKkp9lTfUWfM1ZM08FkC73uxS6DdoRKKOgW6c8900
Q2RpKbOoipcbyGWhMeOnL2bYhu8NagA3CgzeGSlljV87NTdfTz/nkcckTyHhAkxIc2/5RYq0a6RW
LsGcW1m76Qo9vKpq5ANF3mjfgKyfc9g5Ut/DkQOuMdgwnJP4HvvzUoGwqGKDAfUeWDX3CD6CqaJP
b9CIgozLXM3eSz0e7xQpGF5H5PJmwSIdT2q/bI11BAtAvSgIduJ1zc12Wftx8oFuZIYKUzwgP316
fg6voPl2A0JGRioTDCyi/RQyHWAVivWKJAtC3SC8CVqKGp2NBNOfD4VFHUVd9idIm8XM9AYRPKhU
ThAkitaILjpuace9O6KFe+atjmwJDk4YQ/Q8+QrmfIz/doCGCYU8SaYvYRVIiYJOL+z3SVODS8mR
R1SDUc0G7K3V8jkJlyPTCW6N8G2Oq0wG3x8Y+a8UcUQZQQelrtZB0zurXMeB3NH74Ey4eIj+s1B7
ZaA55kX6wJwn4beXtPMYCI8+j+UnuY3e7hB+5DVkwtnytG3dZNDImVHInpzNYPmGWFucSNNFmZqo
70sSopkuASeus2blSGjhZrQizcwOAw8FvVrdBbgZIs0ddNXaCdQKc3i0Vr+VJnLbbg923sFRgTTh
zMly5NvREKZLDs4YwvCSM1RWDjCJzC+9ZDDCF5wluyuNC+HawH/wAfiIvMqmOL4/vTYP73ViIgNU
KuEq/bOlsJodUMhDXAhph6rw1yUFUFeLhXwuBtP4JPvx8KfcwoyNg2WG+cj+JxuUTiSN4kAuj0YV
jsJo3pvDBFcfNsrkRnRidwhxGtSgdf1GKiC9AqVBQaQkbIIIItm7wZmas0iew1WLGSEdb4UVRYFl
uV0kPDNG0sjaU0ObazMm41jhwmA4CGook+PFoQDHH2LtKrt6oFmbTumq2RCpSlM0QX0rcPMmtb6F
cpbcRn7TITHZpS+nP9HhSa6DZKMbRTsCU7plr9FOdVpVpQyxCKOGb2YaQocodH01mgjUum1qhtvT
Ax4Jw1hd3G1UvMD6WNb8RL9tMM5cbIckzEuzotLWyA+ZyJcDnIgRiftGJBzGcItrG6Nnvbo00kFs
6gazxX7QggcQrOYVbeez4Lb5lNxfQpC42B9UZkw6Vstdn0m5gkSxiqQXAlQlvEjb+pGUYfw1NMrp
o0jo9W4cvUNkLSkhl6z7ouseKVFlxcb3bUwWUhomMECRtnyV6lb7CSq70Vd2MymyN0yAhBXaDD/O
TOVh9EhXjROR2JkKCx9yfypFBQhPrmUJjbseQ5K+SWkljcawU+lIrnVt1KErhsNGqU1xUzlWa6x6
udR+oppsbk4/y+FiNzQTiAcFZ7B31DH3H6VEtZf4Gr3KJii/w3JWrpxO+wEfqD0TDB6eKQwEppRL
FaAYkNX9gaTQijKWFwPVwvcUJYlpo9KdOP06x0aZ8xEdpBVN0wMSuurHYdWS6CRNyKLoc3s9FEhE
nx7lcNI4G1lz8AnnI3nJqVT7AukNU0m8KCxqb0YabhDLDC4b1fh5eqTD96EjbtKmYmrm/sNi1ipy
4lmdHhPYJM+vKAxSvhfNWXGmIy9EKEL7nQiBgN2eH+O3vd1i2KUplQ/PViTOl6gcxEdA5XlVN4jQ
CJbma5C2sQvXFl/ibgJQr3T9CoHWygvymr4mgohXaRAhHZ901pmr/fDhyB0U8NPkEmSBS+MvjmnF
99MUUqle/fSTVEUZrdEeYjtpv52e7SN9xbnMwU1LO89ghy42poZgI0dIIrlYbrVsv0lJ3FhRm0tA
nfFaxAOe9BJXhgeMVF35Ztg8dU0dvBC3qn8sNYGQwszEsoEJzzC5xTeJc0oDgnYQ1x3IBl2ehp2p
BsnFmVc+bMM4aPEYHJ6sHlhMi1cOpG70kwqDsVytk2eHu9+NbFoxqDODT9HlmOoDqvpJ23c/taYQ
K7Rv+vfTD3H4hUE8kzvxP9jmKN/tLz/oyfAYuSMhMpjRJhzJDClcdMj4V+dm9cg1Nmvz4EVMyI2V
7JKogjsfZ26GP6EdFjgGGUU6l9GitFWusFDJ0fMNDeNXWkxW5FKs0r+MI/GA58s6wCgdD1rUAOWe
xsfU2LHlnZ6IY0+HGymRHvJ6JLBLhv+UCrTPcFkEamWjH9kj0LZV4fQ+tXDsn1B+ry9juZcjL9Ag
2AB3CbZIeT/YuQ03ZCR/wNtlwlX09GMdnkKU/tgU6ozRRhBo8X3wpkhDqU0yrxm6FNyanu1MFLv/
9CqaUYYwXSgykjECpdpfBcoQtzIZau7RgZLeyzQqrmiYTzT1DflMge3ghRiKHqgtwxJivOUiQLJU
L3MwRJ4jMC3sYy3YkqL/cV0ZNV8DRhJ3PaRK/rH/QrkvIacp0HuHeVBeAF5C3ru2rdXpjzNPy14I
RLmdQhTlKHYwCNLFBo5Saxp8RBG91M6H5yqJtGcNGdkXS2vkHfhm0w1Mub4YUHBH8m4q/vyrURKe
PS/ZwzIPsf+Skd87RW6SWgFJmQupTr4t7Q4PmQKvp9NvepAL8b3sGTQ8N/znLbw/FCAygv4GIRJV
LVDvytxcVXCxugwJzbX2z53+ZrWXGdP/iU5DTGl/uAaBGafsZ6kZ28x3GbfzujKFTYdzMldqEvfb
pOp0Dze9cgOfjRzJBvCg0Px1uTejNWre/cPpGaC0f/i1eSjaB8AE6EItbyhbcPHYFVYmlAmwuxAd
2s0elTwZ8EuuCsczkgHriyHTglseAO+9ETj597SmROfahab/jAIwiNvQCMT3qdXGKzrY3bZCOUX1
MsVUwelnOddeUBojQgNNV0yAg5yp5YJIAZFOgdI9ALowW9gqlWw8mmbb6S5EByBi1GExDQuVsX4K
fWSYPT0QCFz4rUAw2arFmF0ShAILzTmEPZjfqLzIgYQNdCtwu1nnrZ5Eq9As1JtGcvwY3ZG+ueoQ
skK5Pw/tjywc+wuzHFIJj6Z4QsMfHCvE7N6sb2ha2THi2AJbRqfutNADSCB9j61IXDkh0D5I95HG
Gg0CDLs7YUnfCsS2XwPLV7Hyq8e3zmq0n0FcSN9KOTJybNONsHA7NbEc7oJOusGfV8LdXRclwtNE
SdV1P0sQrcq+RY8YSBbKzok8oa0EyiaWdpMcRttBRxVpmwVmOLmVWqKyZxclwgJY38krqVGdbxk2
CbwgxLS3Estd3ZU7GQ8uaYQxdtuGOgeVgtw2MMBswM2pS0fTXHdGhUVWGk+IjiKuyWcaqPjFGxrQ
5dc+KzIVrfZmQj+tjYcnkMKqvrIGuX6uc5Hlq85p8VkB7VtbbgH4vVpBFKLFYSgjilKNY8mlK8ay
e5lwZXxCxJ1+VFxWbb5JWSUBEMRyKNYO1o/F5VTO7LpyyjP6Dx2XG9YKFPNXPTKxvcsqM40VHqb0
8eraxJxryEsU/8ig1WFlztQ4qJlT+jOemoGNjRy/6gYDhjyaUji5GzgG5kiAt7qXzskmGYnqnkiT
2nOC4/Agip8UOrvh0ZG76iVBHQw0IQAsVgiZ6DUNAVnxWqUBxR0RRIVgsbT+Tm5R7vby0KpnYj7t
BzCEYTkbricIVrCfQjfwhfWMmkhceFro2DflVPfXGrPJn7OC2QtP6/VpPUGoxIO3gtzqFensrcBC
tGaUX2Kvx6IwBpfCMMfw6aPg8ArjsiRc4uCf8TPLuM2fhriOkxKwcYDcvyy3XDMOUO/Toxximmd2
FhgL9g66keQg+4egWlpWpBazF4yI0LUdwuQxFaqJbQGAVD/U0wsKA869MmjIQucGNBdVakMEiEvj
zlLS+HnoKsyUKMk5T1rqmPSwa3HmIQ9vQCgKs6gsRSSDCqe6/4w6HdSpS8lFlAoekhfNssQOWM3r
Kor0+2kwxmdQQ+jD4BfpZpTed6cn6fBTAL0ji4e/ATWTmsz++IC2JqAUOqrEcmnfFnk6PDaN7Jx5
y8PYkPvI5q4lQTHnsGJx0VPoUTM5jDNPEnR5xLTxdQfbZ/nJCIyNlRsvgKeuY3tC3woz2hFbTpRf
5Ns6688U7g7CdZS6cCOGYkaTlnx+cTEqamm3QoWj5Wuj/+7gnrHKi6m5qkyMoP50atl8FONsxK64
+p1FX0XolUiJwmeLh9Lallrq/yob6489HmhgzgkmGQjcVwAH+x9Qd0bDamieYTHaJhuhB/pTFDXB
mQrIkWkjEqT8QWsKhN+y/Y9YPYYWJVWq2u8TTE3qaYMP3CzXb53JYw8XJLj+WS4CdCQCs0sFyFoD
vWBhPe4ZNqFKElnjxi+BH5/+NofYKL4IPWrwKnOYRFVwf9o6owmbOMKv3kFhBVupnOqVN8nJZK87
n6jIhaAo8CQii8JDLB7Fa2rEZYzFlAYK2i+rbtdpXdqf2ShH3p40heYs6q9Utj6T/N+KGU1YpTp6
+Aio1Lm5hnJprxMFXaPTb39kFCqO9qzLQUAKVGf/5RO1arDupEpspQqGc04nbuQ0Vc7M8ZE1Q4ed
EjyVM3KjJbzY6BKzF7EyC7AhNyjiptxQYYadVlvnkrzD4sfMu6fES69hBpgtAZmlXxRcmxWJhNXL
dyG+Mi/x5IzPXWSEFyqWA3ddpyT3gR9EyJqr5qveJ8ZT1ZMon57aT9zkfkrDk2gcqnRwHRbJ4kAP
S+SL/QigjIlcWHQ5+pP8FiZd+w5AMQKPBg2+cUUlcvsKoS/tRRFVHF72ZjSmXma3+qNPb+ZZSQrs
AfMEfkCqFt1ubK0hXKeolf6Ang1wVKW+e5U6Y9lspknIP5NWDBoyNgEV/LjMsl+2L2p1VQQFtcRI
n8zn0+95+HFVWix0WsAvzvqki9dsY3MoFVBAHmK+8YpSo47sYKy+QZm0zwx1eEXO9V2d7iW0FDCT
C5yAQfUYMg/Sz6OmRerlJHfd2qr0JnDLuNBvqgwL63WBZ+sbVYkSGLgwqnOK84fpG9qZXBogb+Z6
0/IZzLoaUWPBhGjAovoljzEtwTm+2WhWpX1Tw2TY6H6VvJye48N8iZMAwgZflCL3AW4PG5OGtYQ0
rD014ER9YRivyHUZXxo/mrhJk3NM40MNvJk4w7HDB6VL4iwbuwlJhpzqkCaSRKkeM3vCTFmZMuzQ
qsDutN0YaEGNn5smPYSqAyfQTsr00XLyDuuyNg3vIuGTXhSlhGSXAsrrMcGOZaW1EAuAF6Cpu6Pf
VP0omrx+CCdR0AI0wugrzk4O4qeYidw1cJvxg8xpX2GbJXXAxaU4XZdBkSTXg5+YkottZAUbqiux
fKlsKVNWpg5aZkXeo/+SrLHJL2J8o3VQIw1qulWNoWk0JeNbLdVWOEMv/e5iCLgl3Zxz6xwt7GBr
IMPOxqf5CFSCXGP++W9neG1gXorRIR5mU9NcUzDrYCZgtKxDSlidXiEHLSTqFp+hBQQf9uGywxrA
qrLlqO8obFvpl0SFHDcLcNUX+BVUF6S4AWwJS73xiwTpv9NjH1wijD3baHAAUDbl//uvCbVLCmBM
Io5Cx+QS9EHl8Qva7nOUf/sx/HvwUdz918nZ/PM/+PePokTZOQjbxT//eVt+5I9t/fHRfvle/sf8
q//zn+7/4j+/RD/wGS1+tcv/au+X+Pv/Gn/1vf2+9w+y9Kgd77uPenz4aLq0/RyAJ53/y//rD//2
8flXnsby4x9/YTiRt/NfC6Ii/+tfP9r9/MdfBIe/Tfj89//1w5vvGb/n1cX3Nvp+8Bsf35uWX3b+
TgIFxBgUINVWltpffxMfnz/R/k5eNWdWgAn4KjrHZU4OHv7jL938OyQbfkrUCRYNtd6//tYU3eeP
1L8Tb3F7IpvKSpp/9N9vvveN/veb/S3vsrsiytuGP8yn/+0OlFXocFQoLRNZazqcS9mOzoCRiAhm
SNkF073CBLhk57V8JorRFhvtc5iZiT9Li6EWsQTXkcthRuIjqIqvVPdgqo38UpkyLvURe/6hs6oS
yccqKm03b3OIwL3sYBUa2zjcIxppya9hw+2FK2yP7wp1HwzBTWRirozczJ7CZEyzq8SAJ+0iUGLc
OKKnTUyVHTBz0Q1xsdbU3hYuTV7pa+YryqNII4hpCdaD21FYoIXCrHUeowKaJM12Q17hWRlfVQnq
OJ7eJPYtRyraR7+tkn99i9/nfnFpzJNCZAdoSWdfwi2av81vpw8NkdwAA0r5yZ+8Gllba7If9fw5
MFhr/7b46L8PtLiWDwZaHHNTyB0hGgZCpPF1LDF9TW3X1OBYC20NFMyFw3LZoqp1etjlTcySJjBm
gVNOpe9iLwKPAHeqXstlqGEjQVYPt2NNiR9TZt/yNzqu8JDYWuvMWXcQX86j0kCgwk8fk4txcdhV
YIt9Rww++o+dM7P8o3WSWjBKxky9q0Bc5G5jmeRfiTqt6OIW22HUy1XKRjmTiX2K7Py2uWDtwLBi
2891c2uWG9j/wO2IuoWZDjSjjS6sVuCpjS/UItXBjbSh0lxEGylSjgCdb+wgEMNKb9LsSxXFRnQR
9KmDoXnbyddAJei1aH49vkaF8B/0Kunupa5wxsuyVjCx7JPZClaHQT1u9bgbSwJ3E2xia0tp7nYi
Ba9dF8bLIGm9cDMNLyMuXMt4n08ZeSNnioI8cK2bI/al8fhQBj21QIBWGfxtaPYbyksNtck+RdbG
MZoY0ImcVGduyMUZ8Tlb5FL0hWmtE5Yvg0fTwhJ47LC2p7IPr9OsXkZfGt/LQT2nDHIAGJy/DAI6
RGtkygSLi7EyCKxmQFKJZo2SeqXT2qZnN117rWEFc0eHCM0GC0GIxlLlGymRyjUEh/oe7vh0UaPm
nBLTSd21oYUFztQ1KqhaHK+GRKd9fXoTLQ6Jz1mxZwoEyCUS4GXVx8ZlLhkLzIzHXBJbIJdSDQVP
NKtW6ot7QClNuj494rHJgQkB35FMjRh+aeDShTUF2LFH/ZH99WCklv3hq1nefxvLOshd6j8ogldy
mF5AiHZkNGHxe6RB0Shv7Sy84/WSP+6qKUoyV0C4NhCQzfrnyMK0xAujvlG3p594cYnNczRboaCy
QsGDI2dRvpnGvo19na/JxnioNDTnIOrnbPTTwxycZ3QlZ2wAfXLyVhh5+9t57FFxSyfAJJOOmgc+
hu0a0d7HSprau1Sdk5xyaM8c3Qf0KN6NPUEXGZgJjSJjXh+/XRIG1URJ7TLJlQFRwlBBbiDeGk41
ExiKrvyql+M0uaKxAg1g4ZD222aUW+4TU4ufTr//kWmGfax/FgkogC57cPrYz7ZnBQq/GoOZrTZt
aKf755bf0WHUWaiBiwuy8+LUzIwUOS2jBFwz9fIuNZNinSRQw71Q863EjQJd/9aLId3Zbe586zOA
IX2ShT+oeUU3RWpjE9VBUYCGjE7q/2MGCNjATCgkeUsY01jgCBlqeHBWadiuDNzGdkQ2wZ+PQl6H
ZCfsXGW+x/Y/eRnUCPs7teQGsdLeWYXIXPo52uvpd1kmJCysGYXDppHZMvpyl1vwnZRpYJoVLcw2
ktkk22gq7wDJ6BFWlnp2gbhA4E2Z5e9Ojzx/wMW1SLhJ4gqTAODJkl6o4hVtoCyMNjvSoehOFSFq
Giw36T7WRwe9taH4AhpKerNGIXCPLINzyNMDQsP88jBpYZmizwSOfrHGmqCSO92e7xoRaR7KV+mq
joFbRokZP0jcmNBO22DbdBriYVZZX0Hz6C4SxRxWU2q1l0oqxi9GgER5C4jvXGnxyJlPVs8zakAV
QPov4jX0plFDjOwAJd5auU1Ms7sPgH/Nrcypv7ZTpaw3pz/JscUwF9o514ifDm6ZIR8iLdfQOuGY
zaC5NtOVjqL4ew6LHxSd1qwiUKxfYEGOb6dHPnKo4r5AoEGRivLUshzoIDuaGQWdZrjmRGG1xoIs
Rb/Cd7iOwNeZIIMRrDlzlB0ZlQVIrQZQxowJWtSU0eGu+3RAfamSs8iVRRV8FX1WKetaE6AKDIiv
FJD66Zz3yqc67GLt26AKkGYkQp0Tv/29XUPcEJ1ZoSQ/TrrNoiuai0aqVIWrPa8ug7zwDXifcimt
6T8ql0j5a/2llnXSr7GdnclFBl/gosJB4lcEDDG4wAzJVrwgyVQs3mhh0n90xukdRaBJvXC6qvGR
NgGLRAVZr1Kgqf4kNkpq2092oGe92wwEPheK3hnjrlEzuvFDNjVYF/Dnh9vAiuLRbRCLu9ICIs5V
BY35WbUHDWNcSbVuYtHp41atm5QWdh6bndtaHcKWg5OGQN2HxKndcegM9BAzcc4w56BvyB4hCYa1
xWammryk4WiOlHaGPLGPHbW98gMh1pAce41otgjBLOWdF2eJvMJeWFxjcF1cOeMg3zhOrF+MSPrs
7LErdzFUnZuqldXbXhMkmKdX+JH7jDMc9hYsAFg7y+N8VI2gyXsA/nFgavgIl8baEii0nBnmyKkK
pI37ArQG/cFl+Kw79TDy+Ym+whLhLSgFKJsJE6AdlqTRyvaL8RobVM1c2Thqe1FiyWfyvaMvCj4H
5C1wVZpp+2u7FUkXjSNVPzOWlDdFHRsvRq3yDDznWHhKLjXDqWAvz72X/WHI4DKZxJlaQmmYGz0V
GAXLHeIzvp5tRqNDM2PMSmdX0ILbGmodbexqiO7UZnJ2ZZTgXJGNdf4C9xXUvYzKmaOEeuCO8dm2
yuGpylZHfXuu33DILFtxoyMnUYtnOS6HFjcFxG5koOX4tSxEcDONjkKVNn4dWtk8c8Me9Mxm7DP1
fi54Rp7rjvtzBIXRcYoQD2r4KsZFqgbGbQ6CaiePgXHhTAjSWlFv/qLco1GFDBrgfrG4qYsOu9s8
rM5Rgw5XBo8DB4m7bI7Rl0TTURl9FbsbyUXUr15lBRiGbAQDdHqjHTCf57dGHIczgUmnS74InExc
r3NfwcB+AJO0qoYAh7h6HBDsqHp1m2GOfifI+HHvlela1rHA7A+v+hWUuELfpPDN13NvI4P3X4Wy
FxXpvWpN1haXJirUYaC8n37g+bDfvwx43s/8E3IKKtaLvEUkUVa0LfUBIYp3naugdFNZar3IGJL2
zOQc3njUdjEBZU2oJqCVxdwEmV7gc83cTFDBb7upTiM4FdpzNcrmc1TMFGVMIs684NF1iGcf5FEI
wxhiLeOsjLpbPUBByJ3w2aLxsqFLwvGsJnLupWOCqAzIKsWTyKvQj5/03NUauw/hIUUQYQyzPAPJ
PDblpNFUOqkxsDsW92+uFQOQLIKMoUDNMKgGqlBSKerCFdHgn4mqji1IneIPvTAKQRzKi22ohSbF
AYdJV3NJe+jEAC9Oi4eKmMORQye5KPDhRhmPXFxcBJEPFRvBBXQww9Rua4+W05BiiqZHW8ucwuEN
nxsk9WDdtPGtU2EOtoEuj5/QaJihcnF6cR45vGiNUIehQkL34FNR+bfEM5MCxUo6nt3qFXGPdl98
Udij4xbodWyLWk+/qH4Xo86g6ueID4dXGWcFtY7PejkTtzjhY2WqZxAo1RkbdKlHZXp6aeOsjUGg
9ZF0j4Vyc41vuWF8yJqYnoZeievV6dc/UGLjMJk9yKnLUr2EFL7YMKOR+EPZw/Ho9Dx6ovVr4C0U
WLATjGe7qZuLfrJJGGStXWON1L+VILwbN1HG+LkSzeDFBlrgF36J0NXpJzvyYeBGIZ5rQw0H1bBY
VPFo97IaYKStgVn52gkavJumUJUvUS81OAi0INY2vjNq0Q5AZZ49nx7+yFn+iTamZI1ODznD/tUy
Sj7yn1ZEZujrlcvawL9gDM4lJEf2qamSntLjxCqGFbg/Sm5jeWMjMOoKywlK16Dz7hUqKu6uVJjD
HwcuUP6pIlFxoE0OEG1/sLjoExnSsOTWGlUNN0Iendw06s6dwUemjvImcwbhgst5iWRJkKs2lGDe
Ukid7ULQqZjtpNGZsvOBPzArFyLuTMXF+wN+0mKBWGnUjzr6ucTgJql8OYmXsOsbbRdFRfPNzFD5
3WEm5KxGvORnpG1cuoEU/FRF10EybdPvdqdQTQMa/SuLAsygZFzkPf6YNlvZqREqRUi8Pf7xuiIy
4EKkNgCraol0oaZo2CPuzLjQ28o6ap3RhaGhnznVDlNr0E9ztZDvbVIAmD/Rb6damlVUPQJGkWiE
e81MYIzURnnWitC6JoBtzlwBn33dxR0PihpyjUXjC+bJ4o6vwkRqiIIllwwgd8uhkl5VlWaANjXd
NqiHwI1wJriGvZ14QYq2YYu2VuxGOFOuyiSadp0AImwkdnZhNnawqexaxSkp0HeFpF3rTotod9w2
9Zko+9hSxcoFHiZrlc74Yg2pUzEopeVLbkGaREJaRxfSKP8p7m5eqfRGuVxmIgraHvtfI2xrqTNS
slpwfcZlPRkhAOi6XZ9eWcfOEphd1NOQETIPbrIJD2tdoPmJWL/vrOrBxMepdLRZIiDD5fLPBwM3
P0sr0NtD+2X/lYbJkLM6HSW3xKLwOsL4c1c0lJL0InDORPnHvhFbHFkQDhRuhMU3QoUJbBLYc3cy
bFTMlbrZpW2m359+oSOB4+xpATOMxHJuzey/UIInILZQnCZ9ZLUeMX69KaaWhnHzMDRo6fXRnyo/
0fI26EiTwlL5ngXi90c0oMqWAPYCEFglmF59KG+NVhrOrPDDVQE6CGHPT2Ah2eoiNFWQ9k3Ghnus
75CrlCXLxwhwUqy1YoXB9vQcHn4pxqJwyqnPOUAOtP9GXYzEmASgwiOBkVcAYSo3AER85mw7Ug2h
gAfBEqIMix0Y/v4wyYjuQuHjo+L3jfSjRkISbKRefqkmo3JHoeff5CSIb0QWVldGjHpMbEmYBMQm
fJK6+5GI3HkcwEZ80dUpfmnk3D+HLj4y6dCRacLDN52bGovILu0LLcocFlODY4SLgS3dFKsVDu1X
X/16etIPFy7FAVBoyGwQgNvLk1c3fEogCgWRRragP+d090bJzLxcq4f5wquDx8gWreGeHvZI4Lg/
7uIdITx0Q4Egpof1n782au17XJYIoirxtLLszHhKNc3cxmgtwxFozVunT75niTPBSYBfselbyLBj
Iorvp5+LGebz719FPNh/MevoStOq2V8emTnSQnZQ3jXlsCrvm3GSpGe5nNL0EpUUI36c8h5DD2JL
5RfOnVHt1ZFvAhnEUKi8N0p04by6luSb3ETpchOHHWoUlG7tR1p7pn7Bh0+tbRQE6kts1CP6ANZQ
053u0bEjEHaMtQMMcPQKeVJUl2Ak1Fy79GPJs1HiJmJunDq57JFJM1a0sBB+ByUIVcOYJiVetUOi
kQsIU/5IAdk9UAsnhZ2E6O6pScWqmwd1/qMvlKi5ajtjNkg0Sj1x/UEbDI+nHDGAFCzv69SiwskN
Ozdr20LFJQUEyPiqmfAP106tYEcc+BOUa1zyyitqhdXogRsHGpNMifgxqNhyQa7phppfdIxry08C
Y5XFVJkQEXPCFwsJgghtXMgarokuyEtVzyBSQ5QOxtOoTeOEKg8INgkA7Ylbdory3kpK/u5QjcwJ
y0J4VglzMq3kIZQAMEiS/uQkTKTX9DW257ZATTVzBmooDfFxuC5yVftq4XX5s2nKVF0NRq9fBn5f
IDNm9P02L3OcaRW5tFyqgTWxBn6SIPOadvpRaV35akKb0SdmWPi5obkhmhz3vUqI6tZCwxNcyTQr
2xh5jNCpGtetDo6g1h1XUXz7ATIrZVN426XYRnao42eAYrm2DesofcggNL81YDLehjG716ou3tWR
WStr28/qj6pRlR9JXxWvviNNd4jvFQlkstb4aYsBnKxUSkFxp8t5CQZa18p4pUHFmq3VcksB0DaO
AybbmtF7TRC0T0rfWa2bWo3yQqFDmy5jI7S1dWrF2BJnIcwxClxIVQEJTMVGhKMIV2rfYs2GULZ6
Z7F37+XaHMkCFFt6baPR/hGXtQ47zQ7CR43fVbxxaGg6yr7QTehIpfjWKFTB4YRJ8nNaxdkXo0Uq
w8vUYVDXSa1o2WWnWx3rzA5ahS9WBzBUDNN/hLepqhitBMq1wJ8gdeNBbm/6MUrfkzgTN6lute9J
PRbxzhJKvKtg2LlTPpgsTkVpHos4DhW3qqPIcKm9joGbaINyBR+ottaG2amYAWtFGW5MZZDNdejI
aPCbQD/wGvd9eDzYIIc5nr8RgEdRlf53fZgkLsJMB1cyjXDPPRkTVHRIynA7ILBluo41GY9GLwUt
5V2zDMjSuyZY6YNdp9vBDoafuSbF36qqUeDxlTKSaoWSU/KgqFW+pFmcF6u0amB7S7Qm3zsLx08M
CqO680qUpCevyRAr2GJxi/tMKVCmWQ9grrOrSK5wuKgcYK4XUm/g/msXI1YZdVNEbqaM2hXPi0cq
yLD+V6JY+ZPSkWDCrDNE56HDIy4hTljWalJDAZtPZNFH4SjI+luy5L+ZeVBc57CbBbgo3/kmF3n/
pgMN57tNFLddKlmQXaijwYmOyPAMT3a67FZKs0L3pFBtn1DSnd66uSTR1abSgIzIC8cbWzUNVyEu
wi9yJbDP7UOjuZ0UY4SzOBnqV6sP/buIIxvB6ybqHkj+p3tnDADv5OBCRjeqJm3cgknAjBQ2jN5f
VrYelXzyWsEWUMmd27wp0h9to4T9SsSTWBtlDDUuiCRxP9WR8V71aXMrCxgUbqn38ruoutSaxYUS
mSr4rObccE3hNxslv7rakF/HWFYxLga8fQ90Cw9JKTIaE5VUYTDFpS1PblFMpr5SacI8CCSWS08Z
+iH2UDWwLtHOa+uVXulQELvWN1eG3lfiype6bFjJcZQ+BZqo7C0VLf1JUds2QBEpiR9kuwrfydIo
mPu+bn/H6TZ5jcaufdRROZ8uZFyzoQxa7O6ZId++Iunsfx5AGUd6XN3UFh7eLvri2CvamuT/KmBm
vUKl05JHU5vSN05ux76WEcsz0WUpix+t6SfhBUYVFcBDMUIaYfs+2//J3Hlsx61safqFGnfBmylM
enpKJDXBosxBwCNgA3j6+vLW6q4r6pS0zqynEskEkIGIvffvKozUd1LnsCJqN5+feh0YLqFHBUKR
65RpZ02uKZnDmzAQWy5Whcv9TJAsr2a7rmFXkcyRI0q9kMIpbjSZ6u+DgbY9zJZq/b6WKmvQOjJh
PgZOgb7Wsht3C+1ABF/I3MGREv/j/iw4tKuTAzpJmGBhoAluLPN2rNBXhqNjDcbBJDKCncNKyzsA
67SPYRLBByP/iPAWwViygDzEXhoX5oq1OEb51EOltiJvxrAfP9c194J3PiC1uHMsTXbCH4028XpL
fFr8rTf3KZydvsAIrbIyccoWXrhV64Exy7TAAXLy84706gl7q7hlCa6HzN+028ENhIgGx86+bfZa
D/FmL+atkfaGkYBXtYchdYD+NdEs3+zNthbGZxYSc9EEVxhT75WfpJlmLziK9y7BeZ2dzvhfTf5X
gnnrz5XbBf0lyNotKeu8AsiVtXjFSMImzdu1Mebua1t/MOuNkfOWIcLfj6MFIMnmkLlHBNnml9zC
xTHUXA6OEJzCu1eGAfiq9JS/pzVSYMSQekQzo0PV4k7X2rtstYM8ypUz6nsyHpfsMBlz8ArvPjOj
LR+G04Rylg1G9uqGrVnvQ9hJW3pbNUYd14TbBHH9b8LQ4DS4Ci/tShgzIvAlzOC/Eb7U6ZsbluU2
YVBnOH6NOHWU6U7aWl6EnmDeic2ZX02XlG/uu9N7yxsDTJuE7CL1ngJ/K2ZCw4sKsbiUpBNbTmVC
dQgGFvhsX00ancV6X1VVwwyk5tOirFY6Kemecoyw0Hx23nQKzC52g8K8dYcpuNOKcXzsUiFuXaxJ
74QwvPXUDLy95mphaFFbhnrsmz7IQjUXNrYRMxzGqFiH9QvFHzlTZNqbRZzqS5+FupGXM3JWtWKA
5MzDQ7ZW5ltJrDeb1raWdlxOrndbERkQBfa0gGQLPUamEPxVDK72PpnAmfq2CgfeIyFakcEZijlm
kzU7M1/0eWdZq0EAbL8Q62JqsFtQTJg7D1xaPrqDrorYGc05e+T9EHiDjVnaRi3vYRWWmea/LWsp
qhP5FU11rggtnEM/n9bijDlAD1Gl0quePIOqKI+lo9s3E15PRtR5cnIizWBoFprQC/obB1MoUg1k
XdaJdCoytohvbca9qa2Tv/fMJu9Oyi9K6gS96LOdlupOsQ/m3ob0NK0jyeeT+lT1WvFEIE2gkh4o
gbjuQbOd0MMV55PeYhBNcoszExJllJj9yjHIykQ5RbnG0xyUL1Ci0DqnQat/dmove3ZaVZsnE53S
qVWescVO2REeXwYrZTZL5b73SkosK/WLQ2BYS3Hy52m5aRiUgVDhj1OFUDamJl5wgR3DWXnVlAzu
4F0paDKAMpNv6tCUvlfHmAmzrldH8y6l0o068aqh9i5Vi9FoSF01Ub4ILcBxfxmCR6P2Fn/XrnP6
fZ7HzNttqsoqImIcszmYkwOHuWl98dfsFSnXRrFyQyyGfuuk5nb9cEgMMSbW5jdOT/WZl8lRZMyt
1UNrLQ7Tka6+7wwh0mNnpv2b3gXNHbzskuQDfZH7dplLOAtkn1FWd8asokwb3QTrSgB0oAAkIvaE
+bHT6Wt96bdJy5JNT40+6UZF1KDbEv9rLxQFob465rarhtUbdr1bl+i7IKU5vGFTWUQ2GoyJGIK1
mJIubVTUM4dznbCcqoa4q0Vsn+HIy1sH1rp1ENuKthkX+LJ+KBdRdomvV+mMv+csZZgayKqwj7Ps
Fa/wld//P9nWlzgIQudpHYqrkCIRB6Vx1mQE2DKYf5hx/g3Kx1CDdMarkgBey0efk7JC3TabkMXK
1elgII/fJ2HT560CppRvpDwH32HkvOhfh37qT0Kfh1PVqfSH6yrxz+c6+O3g9AfeeKWEfphXEWyh
N33dZ+CZpth3Wjn88MomRa9tE93wh5767zrqq0wZIARt9kdqh2OlVNfWyI3Ltg1xVB/iZSiGvxrN
dEIQb/MPPfzf8NYQmV1JYTClrhTdD6Mx3HjMsrMZJJGJMob6ODdjuGlbQBBcpb6nguQq12nYAo1a
fio1v7uTa2Ank2POuOlvqLpFGnQyrDRiVkrMh+w/PJG/G7q4cNgZ6MJEwYzl5xkDFE29dQecxFaC
aWBQiWoLA1VclaW+dk+cjx5NTbv+YQX+ChhyVF+tZq8+yYxdP8zycMow1JRC5yp6GeyKIBjPutfb
P8qxCGIrlc2hnJfaZZ5Bira34Oz/+3VwXVM/T1Z4Aa5cVSRkiEk/TmJNogtKv+Hz+61YT225+Aci
g4a3wWzeqYzTe1UzLBg07R9LLHCWYk5qgZKBaQML/vy4Va4RfLQ4SCy0ZTrRAtUnS09lsjH6FGGz
Vq9g4cUfnvb1O/xwt6DnpJ8z1AGf++gGrfVGUG0b/E0rK6wTIhaahY1aqHVyceE//hjR8OvUkM0F
32nQaIgSTF1+vktNzyclO/iQg9a2u3ZEZJjZxMFuioqTc81NjdhTNqelb5eLTY8iaXPgc4rHQJfN
boOpe2KFgPDZeSCiBQ3rn7C9v3koHIXsgnBPmP1/JPYtxex3wlQZhQhpwUvJmFxvL6Kwdro0vv9+
uf263NFlYKMGfxAyof4RY1g0vapV48GAmtv2Qh5Yrx0KWwvI7xYYeEVjYGcv06a0bG8J0OAQ8wMs
Cn9/Eb8KbZjpoAEBxsQkiZbiOm78DygNbp3jZldGiZmuY31qzc31o17k9lNt9MujJqXxRaXzVsUN
Rw+eoZZJcYW+wv+uaXrwJxfgv5m7+ggkAQzIloXRbF6/of+4ntzyte7fsoW56M1EVpsNUZ0io9tK
/6EWLUPuWnT7rJU+pTm5R9VkyZ2c0vnQF8X8NjMPTKZuSOPfP6hfV8b1ugCe4EChavlItO5NFVjr
yMooqrqK1QajwSPQOMkyXztUm/wT3/DXzQheK2gDqhE4rkCqPz8HdCG6ZCGClzeL/7ICUoFoj0NJ
BXFtC7KVCrsoJ5g2eCr/ySTl+sd/3hu4QzYi8A62ROC2nz/cnYrC6tIVfuuy9vtedgtW+kSZ/ONH
ysrjJUAYQ8rFL8Q61y0248o0FLSNzyU86vuepL4daRrDEc3V+icVzq87EKcKMBgvCjRlDt6fb6tk
VKFpDsfaJPvszsGnKG6KxovsESXO7+/tbz7KA2lD3XnVsOkfk9vn2uyNEedqOEDTFm/jcI0KZki4
yVT9AZb6G6YAn8BiocYFmebGfr6tzENrNgudg1qJ+uxOTfeCmKfqQBQbXPTnTC1hitjoUgeaflg2
8y9zztsYTqUedSNT5MnDl8nu4VTKSdsSpjbpzp1shOXkLC4n8iL+ZBD8t4+HpEoYv/BMAVl/vuQ5
UFA/M96mbnIXpmHp6J8le9EO16Xt+Puv4tctBUyaL5vsCfY675fYvRmRXInfnYjAqPX6rscQwsfD
S6rvhSDsHo3aXL0Rn1rgl6hsvMlwuhLzu8RmYEz6rZd15NewwGILDMN86ESQBYffX+O/eRE/vXGw
JbCYxMSMKhTN1ocSwBr1Ia30TUQbqOD6kuUKY61FWlhIV4yvVZxp81rtXaMRy35UJlYbnV4NUIRL
L42V5+gKTbrbw/Jgj9/JTrZI/XBNWagpW9jjQEHaLcasZr+bSzkSy2SnuRmaqJK6kLKrWU61Y/U3
U50PJRkhmUqGTBfqqE2pDhKhlWq9HYAqzD+8Kf8+5z7cOgqhK/TNE8Bh8cNmk6Y1PWubUnZZ07Zf
NKmpuNL98gsDCKuNN3/C0J8holfG5WpX3Y7DydwVVVCVRL0irjkPW5tb4WRtvXPJSyfVkgrY4cmC
9P6NVGVGiEVgb23kjnz3IfXX9KWoW5NBA7m/2COpXAzgi7l4+v23+ss2yhQT1Sw2GigiMAz6AO1L
0hpKKk4RaTrtHkmkXtT16/IHMuSv7QTcAboky6F4po786D3Io/Jzg6C3qJjS7lLUU6D2Q7MOIq5q
u0cP5Gvbp7VPGwbeeVMfer/ALCGfujaeOzBOJnVOoMWZGtFiM+9IzWT2VbH9gdH069O4WqXzRCjx
8fT4SNpxGXgbCmAv8oxC7bNp2LDzk3ryT585bzobIWFTVDXws37eWZiMOAVvK6Mk4WVMxiEORPNG
YuEflu0v1RssffPqIcYeRuCu+2EH0/h3EwuUPFq6TsTkyhkhJiHkBNdj0+6LTOFhfsWMsEG1h1Pv
sC53v7/TXyoEroDniSgbEhSBOh9W16I3syU3rsA2W2032CQyeAjOLuC12cwgb1QJvu/B3gQuvP/9
R18f4s+vrA3/7RpyCxZyReV/fsgY7fcTWd0grIvcogXtyc3V/f+RXcd4wDOk/kNn9jdL59qLelcV
FQYHH43lUlR88GkZuYxdqR9VZX9fUdn/4Rv1fv2Uq2ybXuiq0LzW5D/fVUo/PFbrjCmcWzsvJcPq
cicCm5l+T90gkmIosxKYUqC3yfWpIWQdAenawQhbmDDBxmit+a7Nh+mbZhvVGNoreLE32e10mJum
eoFVor6mmpjYB9qBKftgLtsjPDbztvK80duZS+4Rfb611hDOXOkXPH8CLZnKcrbjjXeKvGlDwxJd
6kPNzM3x2umuXTtcFvDH1EH9G017Iku2SH/4lSXnA7oZN9vVeBUFCfBsipYXmnAVlxo0gXi0iSBK
GD/XdhyUWWbvOOoVTo8cVS9miro67rvOfKArWdrnliHQelZmuUEzV/MoE3jXikZlUJURNt1IchTo
9vC6QcsyYoErqIoLIdqZJzq15n4st4CaYrPaO01LvRHPR7IP4oGX5SGDcIWKQVXpc0EyxvvQuR0E
AgQNw1sHDH10vG6E0CnE1v/3lvGPLE/+VyOTn8xPfmuM8v+l5Qnb1v/zmPjF8uQwNdl7v/5secJv
/LfliWn+i94D+yio/z4d2X9Ynrj/Qi3Iv9Og0CTja/Y/lif+vxgqcOohRfX5j2ux+n8tT5x/eYw4
mHAgpzHZH41/YnnCEOparv/HLnTVFeOadLWmuH6S/9H1pGVOOzVBQHqTr32hrDZk9SQIcjoAojoH
y7zmAY61vvMHsEozvZ0doR+8GvfSwhPWDg9nJyoZRMdFWX9Kwd92+JgzZvMK+MnLoodp01o7DsIl
YQpr3XSWOR5QK71bfl7ce4XXndwNG9Cxbf3Qqdw38r2/z96+ntL3fjCrpO386Yypw3bPQEQyfk+t
yOwbcTZzTUu6fIChnPkqOFEpZ/cqaxlzj465xy/pOHYoXmA73zta8KVYGwDfboOJqC6aocpQM0dt
L1wsDdLJ0Hazplk3yr36zWqyB0xutjZO/ZSM4wovOKEP5aNyM4rEKSj854w+OtHpJhNJE/RZzX56
sJzCNmJryBn095CEzRi6sP7caWaNGrDVnjsf1hemUrLhxMnml3KgUq6u0GiYU9ce/KknNdr3sipU
ctK3Y+cF2vPET1wfZ4dnGKk0VjLpo6MnjdpSTAhgdJ5zjVBp7CANERk6rzigXhava77UcQbqqK7I
YvuKKe++8VotEex3X4iuBWXBfXYIc2YmA+kNXvlkZ7ONK2u7TUMy+YAjq15kQaJxozjTp7l2gVM8
hOlc1SvZd3mepCNfnZ27wOdeT7kWTQZ8pLDzDdzPJs98mVE9oixc66Ms5XpQXfXNWq0fbbXdjPnm
JlVrr38xOWfqL7SJrKyikDfLtp2N7sHIDlSnNYYSWIq18urfUY4NkNyEI7wnpvV1NcRwVpS279qk
n3HqCDfMB7AAH6z9JiHn+Kv9tGZtcxxm55uUhKBp2psCaza99GtbZndlv+0bpR9q45pp6nED1ci3
ynjgfiIx9McgXDvs262/liB15GbCxuNXV3QFRkxCQAePZD6bhV/tJ6MO7jkQYh9+gnL6ZE0PAefR
Jeuseu8bmowbp/+KduuwNZb+rgLNpuYUfcZw2ETFks96c6RqCsAWQarDajLXzwjE+HOWXmo7UjOr
C3TGPsF25GGQFUSFpfOfVznUD2qFyd3MsBKMedEOeDvPt0GPUoCKwGJQ6MFVdcV6LhsITyrbw2A1
j4CuWVKYuZ5UOMR9AsomgsEZ88vUMa3opZ4e3aHKjmZa+a+z1lo3y9xCjCmmbo70sftEHtObh7sx
IYEcdtFYZGk4za4XE6igRZKAscIuXrulbtGiSmMfFJYf1zbcMuTOn2Z6w1vAyow4Q/DB8gpytXRY
obKc/OLJ+dta4S8Rrj3XlRariKZVZ6sY9NmPWhuqKu1cOOZEEwaVDp2sNXSSClv3JsUr7bF2tOXi
DPTsyGObSykC9w0Z0RMkFY8gkeIpF81J6yw2KmyyTwu72qMi7jH2jK45LtbVXjbY40cIAWTEQ7M0
afdvmjqYE0t57tmfFnlTX7nrwVPb10EC12TAcBQOh0064VbQHmoIQ8rZ1HeOn7V3qdQvk764e6aZ
6kjwnPeYo88Krzv0qWPbZ/nZWeKUtXcjR9KWcpctNtNgLpTJsnQR89UDht03gZHvpd/s8e1nc3Dn
o99YN+nIqzYs30zsbKEoO7sVJkhYT9mWIlOZ48YTF6d7EJo9hcHQJ9sUlAk5Il6k/NK9pL0Tgxb/
kD7TTG7nNK99HQXNQqi5qDqsrMFzdTiHdVfnD0GzObhTl6DDZPvslGthDa2ya8hPudw7dV4csPXp
nh29J1lOxXgK5PjvQGWb6s+E5m5hD1RbOs6pmatka4y31dDZJXzvTBtlR3pLVBCiquAIGK8zpXPz
Z3Etb8Km0cejdGoQYyQBTeEn5kJ8lg68hee/b69Q2bxPqmn4836uJUAlfAck2EXtNAief3NjDkuO
ZWCVHmxncyNr/Y4v1LLXp67e876pQ25tL/M8mRwMDpZ0q5xenKCOZ6udHdgxw8L6Deb7oodWkE3Z
bm3HLinmMU/GzUE4uaiTSAEhvaqGXNbVIUTO2xUofrQy7d6ADXCfSsz1O1JQa/yu/FScS6PlwvQy
9ob8Xku7t8VSOZiqWBPXlPmrk8GMs/Oam2TjiTyYRqZHeq45sXisYZzvXG2A6rLKmGY9Abu2bpkP
W3h7WdsNpBn1ec7keKiq7egvRbl3RAFhYdKnWJjddGJInhiVDvx6Wf3BJehWFn0o/M7Yp2tghkIO
bdhx+mLafrhO2MOi7l7nYTVDbeyeCPHyTw19BUwsjkxEHelx6fNh3051yvbdL/inNw8Y0iSMtMZT
ZjX7uh2qA3lu+mnECOB5NG6JAFjiaZthSlUEagq70JMWkfVlKN42H/bmqqeeFxbt+IgDiXNI4fTE
/ahhjVaKmEVoHDypB/dTicgQ6zxSzWzfPlTsHlGbmcEOCiU+b9yCu3eXJZUY18JMcbSs4LehN1h+
Tacw3WAH1dzh1/7JKvI9gqhE2qR+YORIwr24C7L6e296MVkuHBki/VbxLCAAjW8wufjZQi3oFjH4
crc8fZXavDxmPmdeWugOQXersd8CoS7EQ4Jfzq78QrbRjF/21qeJRw2WJwXbDbOb/FBvmRWJpYOP
17KaVDbt2NFfFjnu1tHYr7l23rriosrXrOasLF6Dsbp1nQrMc0hs1e6douBlE9Yjw69osF7I5nxq
CuchK78GNdyYoCIcCl/8XouN8iZIiXi1jmU7vZoT5+o8xPPY3qGkOsh6RoyDg5yQUJLw2WdftMZH
RCX6STbM0w3gvZxwWrfIXmxEipCX3Ec5i/EgFpAOv7fuW2aWBLom2mzpyTjPQ5J3e2sJdq1bnez8
dZXObtKDfo9t/nupqjt9MOOqM5/ooF47XZwce7odRvuub+X9yILZlhwGWB+08YCYKEGT1yfp0i6o
4Z2jRsVKHuKax+kMix+3key2Etlh6yD1ABZGun+NRqibL34JSVrk/hetXMxkGFgu/sjJMLd4s0je
NRWWOtRfDrE2nMshTVIrc46FdM3DUjZ7EsDfNtlB0yH2I0pVei89LT/YbmPEk5YSRqDsJ9QcVlTq
K3awVi4fu56/5cou+5Zr/Rch5iIxzYrDui+dszO1zT6YSNrwmjVyRZ+SgCxu6lX7IQLvpncWFhdk
bEv231cR3KwQxQMl4mAUu/LqPSstO7Hyfois62V5sn+lVuNv6FHWyTi/OpxoSqyvlTHyPRZz/cpC
q8HEu5eqXG4n3/3WTPpTTQdzC9T2g8KsO7WIpV6t3nqo9ZGrgk+1CBG62pNdGw8+2Wq7zJzTO2NY
HqUwHhmL7ns2g6Fdrw/R2k2OavYrH3TQ9ax9x16reELOq4558YOE1Mis/R04WnOzVRQ8aDeiyYY5
pduivvHnkrCPrgvu6qrEvmCr5SPv1L1fV99hBSetjUy11Wr9OMMqTKBHQBGaTcuOe+DUi5UOCypW
20lwGT23w1BuIcTip1HzhY60bF0/wd/zvqLj9iPRLuUlRW4ZX6fs0KyxXHKlP8ZiJu6d2fcUG8wE
GCBYFVTgvgmDMkcR6Lp3+rqtCVx4qotMHBEKdheyXs1bmqQpGdvybUrTR6aQ+Vvai4vHST92c5CI
jgLcFZU81wbG05zIPQQZrtFoGYC2MKvfoTCbh3oB8CFEQzu2PuTFEPMktsOrls8rFnkmluBZM23O
fXw46rMZVPM5JzEMPc81LqB3plO7dP2TEttwN6e5GzJ4rZ+1FZay68l6DLOaxwGsGhw5LeUZ5Xa2
y5ksYTipBQn0znwiByb44nd5thszs40G9vT9tthtNNcFuRmDP0PubNuYsfR0IluoYlhuvmNoE3xf
eT9muGXFY1MxuywkKfPKG/Vw0cWb8EsLD6bMOIK8N6e6nWCdZt7UH/s+Mz4pw91idMgtizTov5np
LHflsJ4bvKKqsCmN4FM/cQ7PgeZGtj56J8xfRNz69Zr4/raGXj2v0cRVfYY3Bvl7kY53pwRbkrkY
3qH0BvsAnlKHM1bR2sE3jTRaxvVlWZURZ/AuiZw0qumuCDq4naV6E1gNN7FEeIHyTK7yBvOA9K4v
IbL1lbfuV3bKZOy07aachiDG9UTu12GzvjAOMneTOy4n40oNjHybnZjUEGw4+gzGZQn9cXaXeGTK
tJuaQZ6GINBOwUxDjIXHJ88o9ZdlNo3IwXP980al/Rn9MZDHhniV3b3eGz6jarhxU9QK9Ac6/MKN
vA+pn1M5DbHRNNDovHS4qbDgjBXqrDsZmEj2vKL/a7bGJZJBad701rjPjeZRBS9VIzQzHGuUHW37
boiaoEdPapzkqXkwryaLWyO/Bc1g75c1C7owXdMl7NCv7T1dWZeCcK/IHQz7HqL+G8Gvzqd2Nnqi
HyFOjrxnL6t5JV87bnNJoWLuU9H1BCppzk0p5HPRO1cZhu0cQV1rVmv9Ntasr7RX8UpK3cmtpio0
BwJpiWr1z+b1jcR553NpdOXDZOkKEkJpxDCH7q0MehJsx3ix6ubSeo66oTFX93I2gmScmtfZGdL9
DFfq0s3lGJP2s7EdZcvZA9O5FEtazEkNVIK16lbAPly32wquOOcstf6Al8KeE2QTgYIAatq3i9Gn
r/7UysOMKiLJ59TZBS1Hjr543sGjJ4w8TxghpJzQRcd40gzuJZ0J/pkB1I+EGLgPVhasB+nN9b5d
qXbjBkXbqymD9QH7VPORQs35avn9eKv0KZ8oAq3lTrKnsxMJ+7vWoJaw6vmYWZ1MJLDRQ+1+ExLH
he5ejsa3DAFaLYnFfBTtGPnuwRqbrytn+qne0OoEbVcfAm+Qu4AxOWXnQgJGIB3tAcN3J8yYsX6G
fZfHGkDkN1YkXkc+lIwaBuxFm/LY1ortsSAr6ZUHX5yV5ZU/7NRWGDn2zt4vg+oZ8w021gJKttS3
ZxOvGDwxUvVZ1Ebw2iwjfctiyjc1581xTa3iS2/DH92C1GDbmbGVwiusbg/rZMRli7H8PMnqexsU
LIQRhHNgWzK2MuqnddITTUAZIeTWIr/+6gYa2m42nkdhZWbi+ppu7EdCVcvIVrb2qChq6euQHb3a
dqaV1P/V9JZhYtGEQlftY+M27X3JPe6rlrIxwhatvKyWvaBAaaRxh8JLP+ZWDWt09WUt6MuFcWOq
znpx86K+VZWpqB4MRsVhVdmij5olXZ4m1SxbbPGRqJuke6vnRvVZ6wz7WBva9lgPA52p4VXdsbf8
NoiVwCVMLHABwkW23r29lc6PdBJAgpTEHGJ+W0TLULoMyJ3CO3u2k+9bE7fUSErhxzSi5lfMLomK
Uqm2Kwk1ObAvdYkjNStejc2jWWhpmQoI5IvXjie9mwglYJghy7OLYE+L6N6Dr1mw3ddkQn1qS3qL
upHD2exTpjW0ViHHXODFRA8h5RK+28e5XEUeG0ja9mbqv5MEdZyngKylqSVQgAjZyGYGcBITJutW
1XY3WVeoIy5HJ1XQMBXauRHWc98bkS1NnLoyuRtpR6ZsSB8w2u0O9lVJK5t2iMiQpHPfFJfc9/Hq
b/vevulqhOc5UYBmaj5wF0fTGV9t10NbYifF5It4cuXR75EqoCVz51e5EMbrGfs6IE02xTY198Nx
uc0oXR9X3xtix9FCh0gH7FuwdOFYJ8i3iJy84ohZ8saMUWzUSQ9aoqvPZeU+4GAZm/WyQ2v1bOt1
kst0Bho6LNWPcuBAm+0ldHP30dmG9pnOcN7ryv8LIQjCJZ3mdvYd5GiTlTMVmeV2doXrngIyLaK8
KHa+nn1bMvHDMtb1YuflwVmdJYJ/QWaZiQInt6vPTC+Q4TFTDPERFWHgr3tH5c3e8YNzo2PVVQvn
7FvON3+41nRzLkgY9wMqeB1qAK2nzZnwgF7PigjU/LGaFN9em9ePnMCJ160qMhARHjxi3WCRMO8w
GVYKsGiKqLv6uuE5MMnhrRUr9tuGHboudZ7u+O9WV8aE02O0OSR1AKvNRzCoeiKgW1NGqkvjqaTR
zpxHB1SmYIRSLySS5cN3U3l3m2/cEGsFbz741ED/jDRIcY+Yzrk7Fug7Li5WeF2PLVoyPm69bbOV
3sTPeLArq6IB0bJ+DLgNm+uOODLkZSD7vEoqqSxiuVz9yXbaxMdt2xycswqyL55/kJhFbBKqkRc8
b9p1LOafjQVBCgwAbOrC3uvOmz9DwBf+p7RzHqVmZGR2gYiO2p1lWvupVe+6KG+ygjseTUUr4Cb2
qr6QyxFSN+xU5XG417dFeumFUOGQp6el6h+pVG9Lm/lwW7lF0qT+m8ydJd7W656ePc7NhCgoJ8Cg
S83jurYiRIEc5wv6P9Pe4Olr+6YAQivhOIYBLUzY9tI+cup/LrCMShk6xrPCcUHvHtUWZ5V5NOj7
6RHjVneIpkIqBWRFzegoxJ9ouliNZGbP3olRDUF3vcf20+O2rzXlYczGk0uuITNDXP/GjgQwDaQS
LePqt4fFay6uXh9W656hI2X/onZdy2mSIl5blwZxGI+GGdh4qkr6W2i34Th4bkS6pzr0axeuHakC
MxSPiLnf/eJXu6EceddgE4xzMIfMIEIGZcc5w/9MWx6Rf+7JCogz931ZfBq9PuUwD757UDqtAsJx
Vf7o+pRZvb2NN3pj6g/9sM6xJ4jbWeRcRqogEhJRkR23tpkfuhSaGVZdXUgf9F6ZE6+NYHW32o1b
s+FVCuHUPMdIWlO4FiCjJyFlDGX5re8/Gz7i/CC4A7WPZB7sSBLponkqd1AKr7o3iwSW/BLkftzO
eEUudhrjFxUsBkrGl874AbfhneJ8CQdD9ok2+PdlY6XHzFFn4lh54eW0nRX4qJfq9/UobwqHaSub
/NdGV3d0IMd6WV4G1V/09SUwh8dGwqVjwuQly0BJgAHDS5EXe0Gb4nZ8KR1kkCrtT/k0cuAq7ZNm
3hBcBJwBw1+fzjhdhn4NqQuHJ1PHQLa+rGVz1HL/QLxxdu75uWU6IqTBCuu+ztZdO++1/mIzp6II
sv+LuzPZrhvJsuy/5By+0DeDnLwHvIY9RVLdBEuU5DD0jRk6+/raCM+qFCmFuJQ1qhpHUHA8AGbX
7j1nn4uQ2Mu0eqLvsCvTp36+mXxWlEA/WPZIk18d8ug40RftFNbelRw8miyLGezTOrxmmrIT42XR
f2Ap2lFzYAViooHPIxje5VSkizvHq4/VWTt3vveEqXNv2Z+89bmUT0xaOOxxHGQ/kKy7rV4uB7Ia
g+4gw4/SNJivWwgn1MncigXV3CiDnhuambJhTeM8+WExpLUP2+qSVJhg1+XR8ijd1YlH4kISm0HN
vrLDx4mx+aFZ7HduMK7XvRw4h9g4c7T67i7BRQ0M2LXH24oj3iHCx3zhdowZqF9iQ4TWZZdWj4hF
bnpSEYc+397qhkcmoppDI8mGImj1lYtFbkMYx8UYnITJMZSBNY6N8L7Qrp/4xjp33APnu9XPLm1r
/IwjGjW7MYzBtVNj8yS76xQqb72ineVW906lvrMF0f0IqGRcMV4hJsRWWW4ruVrD27RQyxF/CzL4
ksYHyy/DjI9plk2EgGh5P5tPgdHcEDewqzCI7qVw/NucSJczORy0cMcHt6Q77HOs6Xu2jkVbsU6z
j0q561Uwewdqa0Z1QKi6dRd5fgAQqr2y7Ts9sNPaxzIvV8J2luiAKmROrCV4xFQSE/d3aRbmbde9
n4eJDnf9WBoBJkYVExFDFoNpMRtwD3PNcK3RW9NU1X120eCHOnlVmB5ohRenRmfkMQjp37jm4p9L
1V3npkczt4uFKd51NHJps6AsiZrovsbhzVnGW/hbSjGDjrvp4J1Ja3pKER6SdvMymyUjDolRmh5y
UV1n6WVhe+OpmtaMc0jaYwdrh3srCj4WeZafpSTCwRpybLAoEC/yoNwLfoU9k//gOurrc523ONYO
vUN0JHK655Y/23l2ZR5NXfWxZ8/vmiFokgGJ/rslFeaxC8SlG5YoqkMzzjyZTFnDua5rirht3fPk
Vuepx73jinTfufI9vexHpRCetpt7Z4u22TFSqPZLNJGjFVIvYUQzqTXCUd1k1NGPq0+kJ24gStOg
frcU0Zd6do+WPWEFD/MjLLwPa2Xc0F14IhLmhJXpZHXhvSYDNlbmSBMrmmj4exdahPcOld4omdwi
at4J5eRJ3aunuicYBDXI3tHKpR+cY3MHGnNtSWUnnjtPCZ7avwVV9U4X4XDSbfks1pSi0WMLm0pK
LdQ6X4rwS6D7+wApEl2I+RH70zUY7qeQw6NBR/6YOxRSGTCqA8d7TOq9d65RGuJudcV+IFsoBSaM
fCvU1YUk4fkYSfG1ChnsiQ1cw+aYmQ/g1M6NZijfEmK6N1deQDI7yabghU/b2MzKKyNASc3xgLFC
bTTiwp+KC7pu6WFup/U49diMQcNV+8x1jq3We+EP/H9W9Hv+OJ/ztjf2utLmU1aH1m6Z/ZvJhGmk
sJHut0MLNmzc+Q3IiYnJK6bTbQDX37P55jvSwvI9OF3/2Dfz926kazH6ZHampWMdtMyK/UAQU5Kt
3nBTVs5tXsyK2ERe40GF9VkNXX2R9Q5LULcQaTkOxCVJJzj5lvqcCt0d6GHY8TykIjZkfVgM64Hv
8W7I6d7Q2iJRDJFR0mvFpFfTHEvNcvkIwwAT3bzOHN6G/nKuzOKbP7hgbXsxXGjScvFiEh7M5Ns+
5DC9cPqZXpLrMceVJuZzv3jybPghObNNXe7bctgqvsIC8VCM+81YFDvLIjHdoX0wc/qxY970yZAR
Y7bkH4yaMg/x/NGaUCDYzlzt/cHIYxV2HzOmSHc2J5A4pD/1LlzcJqGTVOztvjLiGfj2taNdRhjt
RLRUseGZouJhHYfHNUg/VaNpHNxBR1dUi9BbFIPwHMcdCY2bGNH0r1vOxNiCh0sDlMsZ+1zxBNE1
vJJj552HkRY3sjCazqt5Z2+TZd1Vt61vN8c8Uu03hVfwtNiDeWX3WfS8EjT6oS2b5WNuNhpY07jS
Cs0YCNT9Z8tofE4/+qbzxe0q7HcGYAz6tPwHhK1uH5bememHMsRAdbprlh4HthV9KzsnFtHUJIE9
4N1WNfVQXkYIFqgiaspzDPQFy4hbwc4I7Nl/lyFPjeuge/Jhm+DWDtEa4HhO5BLqU9ZE66NaAHGF
IHCfsLRe15aZf2auQuw2TtCdhd249vkNCaM4TnnenQOQknsCXLGnomtJYb7uHJye9KVAsdROguKw
Pgu1WvHgzPm5FcUBoVe5NcKu27QabqGrfEk9IiYQQrCiSW3L/SyoJPBJyDjqhovIvFoz84uioSAM
62CgHVVOs7Wr+HqQ5y/2bhwdB1u79yBNmGdtVbUnXP3OPyLRP9Ji/T+nstriHv69yur89Xv1pfn2
QmW1/cU/KivDIj+KprFJLCSvt42m6X8nS9Hn/gtFoulGgNURrkOF/j86Kz/4i+wGOHsueUycRDZJ
pPwnWsp3/iIPAO4mf4NqC/rWn+isXloBPfi7YJew46ABI7vT9V65ttZhJRJvbKckYGw4tOgtVhA5
DO8X3pxVV/vK7N4ih76Ul27X3OI5bD5svrDQtLb/ph88QKPvCZbcTtLflfkXhtHNwZqt+yYMp7tp
Nt9iPb00I/xzOReGGGptkld4DC8vp0xFXJvTy6RBOn+ULisVPpQKvkXnv6Ex/eWlCKrZkJgONPFN
0vbDnaVjBUnFKmWSWQYiHDBDON/Hldke7OLyH13jiyS3fx8Y9V/3FTkYUJAoW2ByX15M1kMLGq+V
xNoM5Y1As3vM2dQ+94xyGBvNfjxUNnNZ2x+Haxf02RvX/9Vj3AR6JjEPTsT9vrw+u3LqE74+AB4M
68tuE3wzFUKgrMeCw53hvOFa/eX1Ntcw+b/IAl/fb8S53rbhGSU6TRmt6b6/9hdnujTnMLyMKuN/
dDk6mgzC4bc6rxTgPTr72SPfIOkCI4jBp/Qxh3+bEXXoneYorE4/rBp3/wgbf3ycv7o9yF94iSCR
8+Vv//sP745cu7zZ/FjJGi4+kyvfujPnKrqu7ay/nW2ne+P+Xr+r+JJJbsaovK1AwPlfPb7Ko8vo
lqi1Gg5UdwBFigOiRkwFUH4+/f7WXrkQYfS+utYrLXvEvlk0jIKTsWnkucTDBEaTvFzQ683OyLKR
Ytu+I0xvunfbyLyM2tnd5l2O/T+4aV5YGIkblRcI/ssfeS5WxIGERCVrRO79Ghhw6SORX9KJn59/
f9Pb+/Hf8tV/3bON7xM+sr3FHb12h4Se1WWeFn3iiQ0OlHNM8rS1PKi1raK9VPPXjD+sE5EBDfn9
pRHhvro0Bgxk7oh0YSX50atlqLPKiGlfVif1+zwxblx7P340juMa64ffX+ine9yyaTx8PXwgmAnd
TXL/wzvrDAaTzz4SSeAiK7E5FN7S+0d4EQRoVesoC84A0pxNAYUM4o+vzY9MAiaOE5yb/woO/uHa
U+47udHSlHKrKb/Ev2WeEMYsV6FAfdRn1rdZuOqc6eYtX+NPv66F5QfvCUnPZshGvH1YP1wYCVxD
EKogpaNqhhMXoTnDiPVihdKOcIFUDkSI07Gf0Jw4Gcfg39/3zx+TZVMVYAdkP2MHfR29xNgzwgAg
RSK1pw92xsAC97y7dzrCghK78ungOCt9Tl+p8JQy/ma0mTEgF232xn738/N34aUjFsfYtXFHX29B
VQOSTPVdsshu02kX33K3dfa9L5qjRQQbs+cmOsyW+RZ5+tcXDk0IEls0ZvTqGaTzKIvU6jpuV9Ll
mGtyvZnwHjXxADdZMbpPyzq98/X8FoX6p1XTwj2OYRdHJh53dvmXD99cCaZkBAJ3qQhlbCzE+Jkh
CXyoPM03GBm/uMeQnJ+IsAR6JD9lhSCkKNQEVS5pCEm4mgWKSenb07mrIySR0rbgecnwoYm8PPn9
K/bzlak9QyrDKLAxWnnbF/DDG+7Mc7BIc64TpwbVkpZG+ykzy/fd6jonpzWyC1fxlqMgjO5/f+HX
eyB546BGeJyeYwY49F+9TwxPjYp/H4lpz4yymGFMm9pzLuF5IbeOjPPvL/eKxcryse20tsUTRWdD
HvWr6+WtYUd9IY2Y07T+wmkMRIEtFHgZ6ESncEmHq9QIUDx0UyGuMh3l1wFS/GfF6Djp86rc4TB0
z93cyUfDHaYT9J/5jYfBirqt1y+2EvgPaGz/VftQ7b0mZwRh2qusgiq2tS7rvelNg/5sATWp/nY5
svY3oMSa5aqGNGFeZiovHPR5hfaPWCKc6tjp2S6OC6TG6kHmiMU9OFs4GmNzTO38M0wOk7Qdh1/r
IRVjHTHMlB0tuL71IEcsjZAnKPKN93my17Y50ePRZYwsZDAUzR/ypZM6qFJ9EQqnrk6jY5kzU7tO
qgNJ01V946BV/iIBtfkfUiVFdg3bbujitHVWZK6EHsNFM5R6pi+52heGyKb3epWITTA+wRJseO1y
5Io9XipnGekaLg6PpLbL0k0Wh3xtCJktijZHMEStW4q0QxNZq/k4hjN4ka4Fc+Q1yPGzBZFBSLPW
249TlD1xUDFpeNVqG050M2AE8JbNnRYODX5D9JEZd1Xtc7bXnXHV80HiSlC1/BK5k4NR1RtmJqxs
7+c+Q51N93Xi7KwDZGu0npi79Hi3d4P20s+EpPXTRTYYC/KdZQhulhDyQzxzJmEyCHSoO5ZR2g0s
KQLwm3Ado2WI1DDhIje0r5Mltzc61koSmgSG/mXD5wBoCwxFsxI7CkkpBD3uDTUgVytksXxBfzzd
jG3gg9A0VDrdTtOyQRHHTmDEzhnQ71erw0FM/W6AXcq9K0v39AP492AQhUVwQzu5/RtggmoIjyJC
9rz6hhr33HdOl5weKtkJYQ6oPh10cxVYpgBmJcyuvxCZaSQmxFzjOHieyg6WNui7NnZeu3tPrSAJ
UaL7NwEBqi79KNXncQcts0iicBom+FA2cbC9EKF9mP0lKC9yt0BAJIxVHtiAnTQpKK5gZ9T1MsfW
KhhQmJImGxbvkcCSvsgU7gASMTF99KTlVYvVjufIav38YK9d+h3F0gw1zSRGtIjKYU4AEWbRvgz0
9Ohg5E13OUhgEdczKHgk9kZax6k/tegPGZsl7qCsBrUBQMCDy5Tp0WmynMcwKLzOq0zVwdG5at8R
Im5UsaVsAvJMKK2J7ZVLfYkOL6+PtV2o8Fa1TFqZKLXyBs2vk1320A0e0KwbwBNa0CGoWc00fOhU
M1x1mlZWEjEk4Qq0FfG6F9PIXKdecSo2IndAOqwWcvFmLNrj6LnpnVsNsj6xhxeI0zpo4Huzlz0F
ad3BmWvYgmAOLYVisac7+WTJKH3P3oKPRQsT+rMTpWiWl5T+FQhaIH91BR+ZeZo9MkHJ1vbZzyT7
BZWi4e6COVrzQ2MW/XSHLqUw720B0z+h2VDdb6IK4+i0ZncgkQaNQZUPreLnMMfobu38PrrjAEKD
uZO5012jP1oeEBZa5UVUm+NVPlhiSGwmcl8XBiaAK5ZxSmMvbNNzky+IWxeqp2If5RbGeVh2NjKb
yoT9WHrQD8BVAiuOm6ge16TGR4bmEq0E0TeTn30rlG3qJNOhfW1UHERipjviNBERFaGQD81bRec1
LdC/A7ftiSRMPRGzmnCIEbhG1N6ssFrvMbRbw4fMyMELqk4ikYNYxngl7AMlbsfOwpkEa7wTF2U9
d+rctnODfr0NouBAeDYikMyu5vngrR2GkaqOvJsxYkF7KqfSnSgHkIcfCwV06J3r9d4Uu5VJ7Mq6
euH32pxSWq4+R9Uk9zdYpE+0z24p5FTvldPpBwVximlGYy0HjXKjocUe4CRAAI93BRqcRfRyE+l0
x3ClM8/0mIvbZu0IX8QHlTm3o+mO7wNzCMxTZo4zXOdMPKbh6n+s8Z6su6mRkvhvXhuiGJkmI0fB
E7sTS9lFO0lplsdk+7h94gfLDER7YcREEhq2N4joeafZd+YZK9OaN09llnprkqdNcecPRQPIuhcr
Dd2aTmbS9WH9sLThygK6+tZD0DTZVxlNaPQo0ehf+YzXv5crFd0Z3FW7nku+8+xAXOJaHjWMOHl2
ozJkLiGCOfaBurIdhXn2vc7KHh5uaObZEelZ8BSBEGDcNlslDr9wTeGh10BzUFnpcYQhuh4XqZoL
H0Exrvc2VQ+AKAvo0sKYL7V0gaECfayQNYKY0UeCttDyNG1gfByk1n83tbMggS3gvp1GnYZ7KUeb
0UYjEHOQg0bbnUZOnR94pViWMsDv1zoaZonKLTW+W8JT97he1u4Mkw8tlBMgBS2szsReVRSouIVh
2hcI7lw074jDq9gBG9gfUmroYjdLBwAfhRI70Yb92mQ94PXjcN4UjcJ3GmKr68kAiZpTdPB9rPbz
LEj3MYWMnj0B5PcglgaKD9a7/rB2A9zGpa1RFJRRrp9B4Bndvu0YhqBamLEuMsD0b3u7X7GWtf5E
1p5ZMrTO/LVTe5XOOIJqIS9E237LXMqKxAna4Ia0aElzvS6/jFklLqQnGjPWc0tiPdVJ8+xNFQmK
BrLIa3ZBOeFsWoPn1u0lYRw9Y7n9MtqMiEkmAhW9lrVi8kKklXmVq57hYbEO8tq1cv2YBUv/qVoZ
4O0QIofDwxoAGz52GFX7fZBZ2TdjzEL/aIyhJZ4Ity1vmTFUMxRMWzMvBc9IaWhU5dcVA+F58LPR
T1I/xWgH7Dt6XHmtXfwmpuehBtmaILosh3jwp/JrmhaYODprFJBqQ8ReF+20bCWnQ+kTuPB3dzMl
3OUajGN1rt0FVfuso/LCVNbyae5W+9SBjIAQ6iJm21c88Dru1qYxkgmxxlO2BNPBdllckplR2vdU
mTPmEzwyc0yTK7pbOMaLkw4mi2YQpA6EOwYDeOjPwVrFVEzhRdsYytzrwczuUR3ztGTIXAPzuh6s
a9/ypTxUY4f/SQ9OlGEbCBlUuZXVZEfLN0QQL67jdJeGJZucRXZC5eQhQtvXy8LqVflD456I22QY
FfFBmztbT6s42GPWrRd9VkXv57YjSjB8ppp0nWvyl/KWrQoXkKPQAeYat523dB8gUuTvGzfX2S4b
Wtz9qgtkQXqOuzwZiPcSd8rDx0YDgY2jPoXdIai/v80UojRmfGE/NsaUPaLjke3JgMT6QRML2H1D
lI5Z0FXaOYBrXerrBgQ/Wg1G49DukUqWVLdZr64k8/grhCZedzt5Q39RpDg6Dl3QdKxiePvms8br
FID4XYnyNWofyRhGVNh/k7M5C73Jb4hcaVvEK+BeIFjPPTHjjPWq4SBSZdQ3w2RO4hAy0wHV4Mtp
PHVzj3UX7w/AZLILZwfDruvW56oLdQ1EdiZDkUbYjBnIS3FbimYILyl5VX4qBsJrd5AIIHxrO1Rf
opVoYWi+m68gR9F2CVrBlMcyG2oqmzDNTkwtHGjdsluxAS3CORmz07Kto+IcYfha8tlwRutrR1Lq
BhxEjKhzb3DieWSOTA6mW5O4wQjkEd50vu588g6MfaWYSu00clLURW5WLajwx/oQeMhpDHTgDIaH
kBc2iPoZ44xLghaaIBHxD5pabiHvVLl7W5XhlCxrGo60NbvivugVa6LdW3BKJRvjCRd2N+G2jrhm
s9rhN5W7wcrruS5fDeGiruGpsfIF7qzyWHRrsTBAxL8TW8D3c8RhLVzPfjI22VgVzCqea9tMd0NQ
OJ+dJi++TCV9maMkxARl1hg113mVRsDSuyB3du3kVB8KehwNiUIDX2geQlqnazTbZ+JVFGUnzNGU
ctJy8c8AzXYxE9UBkSFhD0QRudTc7O2ihPffREvfUAg3Q3EOtRUcTUa1Efqr0lO36EhDiKYgFpAN
uNKgCpnJ7xWATbKY8UK3JutqoAfpsYB8mNi7llgMWDdGd0GDaVgd3OwFpTLM1ZI682KpgOskNqUe
Enqq191E0M2dqMfgMVtMeREwBEWfO6cc9HxzmQ+t6xlmAsKIGtLerOcUZ4ZyYxQTTQLuuTo1hrSn
3WiM4/uS/kRAE7EbbeQJGEiPrYUgeW/zs/JiBpsmEH1N5ycdhp5vxUwn8MI1GmleFnkvnW9hqNaT
S5jmmBRV3jyHyB3cw5gu9deCt5QvhYAH9oomcLq4nBnBQShmp4shnDTlTrrk8G7uMX0MIoUMA2Vr
huqQdEks8s1SHBp7ZEDezao9GyuB86cpqI2v/Ka4GLygwZk4dJx9d001RRdru6zvOMWObOAaFT4B
nHxllmEvxa2hQfEOdh01O6vP9GXvhVgDx94xZvj5AXCCqljad+UEygs/tReJnTfyPHaAnOaB0ber
b9sBAjyrrzk/TQV1An+OIof/JIb7RN2l7w2/8gYyPuho7lrLRnTs4lPcN/DmO4QGcKjiJtOUvmJJ
66uR5gEOXWZcT2Vt5rwmmcvyR6913HGOye2dXVWczhY+2+EUVQ5COj0rSjrRNSBx8IlTsVg4CxbK
cz88SMWWM3CkG+OgsgkEwawuHrwaZwpCz9x8qsIaDWSftWEyrnJitp9KSA1rb8gLmXtRdA7JFiDa
sDZh5KL6XQ6qE8NhhOaFNGlRtpdYDojmnUf8GRIJDkYwuJ056FF6lRpOii+J88oY4zPub6xnf1zE
fAAcHjyEcmqucleRe2HWIkz3QhQLFV67RguIhlDZsRPk7HoObZHslrmQ/+iOep3RmoGNcOUYuCxs
top2FAV1gDaNxsWlUVdri6oNvtYurwwxJ+2qEHB1k+pu8MiN6xn2ypwdGHjx0+USpRFmOjtEzdaL
gBl8K/S0xwfTuse68AXC+wx6JL9omj6EgKO3Ayo4z/1Y1K48eIRcDLejb8j8e5WTuwgKa2Stjkfu
inmLTSxGMtZrz4tWyjI690WQrbsBixNMYnIAMCEUrtknFVgK/S8CY00LDAO/T+SsfuynFLhTG47r
+9DEhXjwrHQ+p22Dw85YKOj2C+mcn7XdGacFfHO987OCPcnMu/G7W0p9lRmjZhlB0j9f5ZowTCR0
NgrZqmylFeeUHcsVEYk1wuQmGBFiWZIBdBuyDAORaVPj3IU2MGaHJJL71FygXLXsHvK2MdjBd56D
uhxJYyBQ0LGRke5V2EF2AvnKaLIvjag/VNTGU+y3UZDH2hjgmqcAmynN3Mw5TOPq9bHhLPXfbmUE
111ka/uA34JHYg4uUAJ36v3Y54iFiD2jR0xiDf3CHa+B/BTQDguTEDcPomw5k2TiRGoGUoFo9nOo
Ayq0xRWG/7ToevQ4etvWxTLqLNwXzIrvgxVoP743d1j33giYISaoWuEbC/GkXkX+Yn9t6wH+BUtx
MaCPa+F2LNZm2eRvBsy6Xl5Y+6VlM8eGAhnrwG6F/3pSZMkyb+qyJ5MKzNi7zTQgjVcSACCRdYph
mJ5DcQSgLOBt1CEQi6w35mGva9NAhbmmIkhKZMCSo8VgZzhKy5B8G0rPc0kWt4iLYh6v6SUEqLmW
dM5REHvAgeAUDMjuQ7u2sUrkiOKZuOVfFluON4Kilg+1dfyNHT8RWkh3Iy84SA/QiC1MmO+tOues
nlrLcoW3CacABtvgSruGKveF36V/56y8z7Xyw6fBgMO1JxyBdM/cnRh+6LAbHrikt14gV2vfkx04
LDvHF+k3sULMOHXRatgnwUmSHUV6wEGarg9uqRD1evKnvF7uCJBBnMWMkKzuwoXWQZJCM7D26JDk
lqpQ8qaQmcBtj9DxObDyDRxBZfbdWKvg2VQ9xmQSBOlaLCFyfdn44EKqiq7LZUvjRqBb9LyrImPW
e1K+rfMzDBDz/cCW88Gd8AjsViJNnjANm9/6wFrsm65vaJFNIldObLr84VlXc3Zsuz7zD9hWCkSB
mc34mF6Z2iHd+sro7tix3dj7KXNgYOCTzY+jdDjDtgOF/Q4Rm77zUZCe12ItvzkYYyN2BsN6ZvkY
+3fU0MInBGINSBQJKCBi+gwl7zvHMZFgY6YaoTW00llkFPQtk0a67Dk1o3anQ2YmnnTo2MhA86Bd
7RufJUdDDswRvsdjsCKEu8yRd5o7Ig9Q6EczRRRivo5YaCzTDsdTMPqn1cT+34050UKmUy20E51h
PcA8oddA7xGjdlfbAUfXUk8QCEjB+1g7pUHGkcNufJisyXweI5cdghYmgykPRchDAQgjvMSgh0DP
dhVuPquoZt7YiIPkpQ9u8pD1IxbpgOCBDWcXKGTwzvbNYgqbLtiY6vLAuxCe2pYkEYhCTnlbOXqh
jmkVecVFJu30aBNL5RxEEY0GpzKfU9REu/gzSx02Od6H7KYso+x7YGQCjacpC5RfRlPwyHoCiY6o
1iOTBHA+h/3oEqewJ9PEaJmjg7GguzVFY8JkG6YCj3Hfjgj+TlbvcJ5CR5ZWST+pCNjEMBIkmvk9
asC6CgYs2FP7iawKVx/8dEJbu/lPEcloHwp2FuLGJ8RiOYO4Geg59H5dn0pJH48rSNYhSC3d+wz/
u3WOJhb9Bxo2Q5TU2iWXAnOY4x4mPXoQRzIltiiRlty00hJrjjpecnJnpbDIL3DbFoewjc1i76dj
z8EFw6zDRGCaqiMvnbo16X/vLHIZOBrm1mbw0xqsT9ph/l+1kHRuQ71ZOowMgzAN3vpGdKOgFSU8
/Z5eDoOs0IROIXRKX8PEifxRuj2dBtsXH8ZonLy9V/gEWivOIaT+YfBodmu1uSYGusbQNad1oiMJ
KedbwYJFUylw1yNeHaSEgRf2x7kc+id+HavDHVKJy46pUbQLJq0ug5YSaAdk3DuyIHCSmWa9kKJU
V2EbI03EBc6Jj3SwqkNBCnrZH1LmLXZA8spIbbBfdT9ah8Xq6Lw3lM+caMIiXFA+aib7lq6tYM8M
chqvVJmvt0aeptGB1FhPHljop/YKVkkdHkMNkv20TGZNVZOpEFOtlw/qYFtd/4l+bskJSJPVF2dT
05/WgNcF+CFB0kejt6tHBd+mPnlehhofGY6FGHIMP5V0c0F5G6a8953Bay/J3Miu+e0VaLgwNW5T
oHnkY7ApoMAuBfFWmCsb+s8yda/yNc3sne+By8LZA3Akocsl9E5BU91ygWzspr1dp1vs+2YzJ7Wu
fAfbQnAKAQH6RYCXIVKrSQMCaWdner/ksDBjrbEgL5ppUNypcPhINhnH7ZW+QwppiMipOAy8RsZC
epywLL/MafK2svw8rIPFcWiSTXOtCjAAuzbS9ld76sTmQ2vCr37Z248umn+MX/R6R9A8C07iIrPL
Q7YK53sgB0BQKxamDz6WxyNeJ1qJUWoguO0CsiTYIP0UmJLAAwmCiaoVRdH8EZ3B9LzMM32SNEdI
bci5r441BGymI5gzXTy2/PvgUyrO/2NUVT5xcq2A5Wow4ToCFsgvSj9AER1lug9PtVy9dxEno4J1
dPTlneCkbNEOIiqKBrd+50WyEAna7zY/ri4qlmuqP04s8Imm9NIFJZO+y5lPyBhjtTn/3RvYUQYe
ZSCDJ8YtkRdXK6PIYwsiwrk01qUQpPiAUbgZl2Vab8Oi6KJ3rT2UwZULXkd99srIwWxCxiJUtbyQ
d5ZX1qhOXQsa4BvykJ9GyU4EFTjwwe6HLthZ++UM26271efQuJAskM/nReHVMFG7JyxyzgH3zJ+h
5RklI8VwbROpj8WVkXW+vB78HjkI5gmxwSQhdpHYn3y3Kk5SBETLsH/8ow74IyXt/59UQ49H+e/l
tvvx+cuPWtvt//1fUtvA/QucBOJSMwLxCZ2bZz5/l+o//8MI3b/QKZG2aoOIRl9nIWlo2kGJ//wP
Gz0tWgMWP4CvCC020YH8R2prRX8RMYgMgvO/6RP7+idK200L9cMQ3zP5l0LPcVEPwTgNvFdag7ZX
qpRKTUcpw/UwOKw0ubD1G4qcV/qUf10FSRRvI6/gJsx6+Rp2Rht0s78t2h1xWktPTqNtiSLODQih
P/zud//8p/8oWHzrUq++sAIjkBlY9XT03eirp6xoIxK6e/Aw5hsI5FeKq+2m0JcRZoHex4tY91/e
VBjOlUsE43YkZmZutZ5xVU+z3IaywBtwH3ZH6kB5iBxLfpojwlx/f6e/eHScC+3tVw0sx3n96Cyc
4ehL5/HojzZEEiOit5DCrv79VX7xe2Ly5wUOAm7WfK3ykBgTrbTsxyPRZkCTqNMvstqGdca0/I+A
u4hM+UGpIHgPAeIgA321WFnopQzNfPgol4mAK4eAvFREbwl2f/Gz+b7DywjTPPIQQ758bA2JpfAi
U3K0zDS6rVwVPKBsb/78Xkj/CjZqnBuZ4EdfXmUM5jyvOlcxnVEuoZpLer/SlH/jKq8kUdsvxnMB
Mc/6wL4Sbg/vB0kU2L+Qrq+tjpndDOfeIpqk680Q2UQVXGQR7q2RvkNc53D6f/9a/OpXDNE4+qxq
LhPAV1c2C5gRqlHqOIKF2Buty9yGMWDy+6v8/PLhQbBZOhGMhvCuX70RgaZI7Gu7OzapRcTa0htX
zE78vdXr4fbPL2WxGJLE5PJFv94p08hbTfRF3bEnSOxCg/E6160/3BB42rwh8PrVXSFMRAFLDeDx
sr98agrcsatrEF4BerO4kQADkXwVB0Pbxh8/JsbzP1xqq0d+eEEcQvJcRSrDkQhT54TaH6d9Vr91
Qz+/DC+v8moTmZjCdt1gtMeaD3xHRWJd58y1Tn/+hOgWYy0JCK2Agv7yXvK6WHGQZtyLzugNCgJI
oOHkcWHW+RuL3i9v6L8v9XolopOmUplxQ1t/4RygmD76uf39/+p+Xm+K/uiQSauj9tgVHIREirVZ
zBufGxPt7veXelV2sk7wgFBCYQLhc6Wh8PKnM00Y2qkZ/i/S3mtHcl1Z132hLUCGcrdppDJd1dV+
jr4R2oyW915Pvz/WAQ46lUIKNfYE1sTEKqCZpMhgMOI34DNas/HDLjfvYrXLvdjJfxEN90gDm8uH
UztxAYS5MI3L4aKQymfn2KWf2bECNo1CL7319M0fCaStpNCQQAkZgy5Hob1lF3luIyMXdV/7aeCd
5orRu71yV2eVLi3JGyLpoF41rurLQTCM0hEbVjO/c4bhaEFT/21QUPIAxVFQuD3W1bK9juU6ZHzY
xYg1ipfbKoBxy1jVYE0/Aiy4gTjJHvLtYV4pKRc5H+NAr9AkPh2stlgd1xLoPLX3LvMxcYieFcuN
32HcMJ7HFFWBpSn695oVQc81xvpdnaX6+xQHu289ndHkqClOeaB2tjzZPXUBO5iSR26A9lNhzNWO
d8PVrpW/k0WHBYLct7b2Ggj0PjbjLkYkOOzd7yDYzGekV2pfQZgXntTw5vzDYCxcgVgUNL7NdYAB
PgdKKLQzX9eUrzOoOBxB7Omtu5ZBgKRjwAUxgTfkKjFIlwLjWpVXdApJ0oMjOpwDc+h3lu71ulp9
Y3llApiG7AFQdxX4s5omi9Irqd/ymX4AGDTmE0rdILpQn8FPlWrecKzGBqXHJZ/+ZxiR69emBTqV
9g9N67b65Gih/g4VV/tdbrAQBynIiZTI0C5nLLRKjzIMIB51GqoPtzfo9TmA+wczjoajSuq5zmp0
Y6ZuponUT7MZ9dC+K+8aZXZ2TvZV7oTtgqzV4LnmQplYX/iAKtXeqfvUpxkc/DNXtCkof6NKO1jx
YzNAGQvG+V97ibpPt6e3sk6RZCpGNkml+TaWa6xzQwOgBTa5XeLbsqd3mKbE+GQus/mjBN+Jkk1v
22iqWsb0AXG0FLpCNYOQrTCCWN5VjizHBV2L0fPk1N/DyEIiKDVbNXybQ+X/9zP5Aq5wWSUJub8M
fb2Zo9YYxoDSrAxgRJZ8B9pkoByDjvm8GP1OWNr6Hqa0yVINfKXsNWsHFF/pNuqS+GmPYn1emB1F
ep4eGOjEgW/hXfkdSwrLp4JSfLn9RbY2HBuBVIxc3SLKX8400hv0BKMeNHpglecu6iwKf+y/26O8
Hu3LM8mGw7eFTNZ2eHKv4m4Rl9YIWiXxkQhG/BL8J8CSIZ8+trSJHtBgNR5QO46+LLjMHkvA8Peg
swNxwqlzugd3tOf/tDFtaEq86WByEMHXdxuYe00rKyv2WynkVY7w3pu439tGW6NQNdRNahVc1/oq
4DXLPC19hmBaHynTOdTzCkxhv+eytjfK6hNqcTD3FdeFP852fk65zw96gRrqzie8TgfkycWbAi6t
SwCXf/8rnw6A7dFqFpE/D/l7p1CNT1EM6OgA3BCNOopqYHOqehbWAXxI/DkrVRBmpV4ChUospOxc
zMf5n67+W+dQ/akmGwmi279xayVwwqCuRAA1aGNe/sSujJHECuicJv04I4TsLACtjeR8e5SthbAg
gPNa4q3OclyOktaLFibxEkPuzUdaTnWNpggIdzL3YScwyGOxPjYQwTXY6vCy2UmXQ0Vj1uo0hCOf
6sqfKbHft4DuD1lnf6mqwEuQ3rs9tTWVjfhswDHS8DnVobo7tlzhvz4yYkBo7EMw8ZWuTjHWiGfU
6oOwO4Ffad9r2jKirGR1j1OC+9FiYhte0Qd44VOa327/lOtV5uRwcHS4XVSNndUtrumlOqORixfx
kC2fLUca3Dgg8AzMgu5uDyX/qctVvhxqFZxKas8REPzI10mrPfgfqN1pPR3R2A3fWX0t/h/HW90u
mmgHlcY4DX5k+j2rpIkVp+l0FKo1HSxXN3aO7lW1zuCrytwOc0ST1VwFiIRcp3PVMvIN4KV3dYqe
DrLbMV6XwTxoTwh9psfRroqTtAX8JwOD/Of2Am9tK5YYpCbXqWPRs1ptKxq/dYtutB+CMf7QjH35
1S4wUEPa2Hgc+cpn1J4zP5sFrALot+feiTBgrYa3lh9YCQOnUw3/GupTa+e2aALSH2ZNBPcK7eeG
YwfvCAHc0MrUnVi0tX+pf8lcgkIpBbfLKQfTQOuqDCO/aRB0XOaYPsuMPAoKAPNOlNjavwZOqaRW
nBcKiJdDdWUyOX1mA41XowhZ/mk8540JHwet98McZXtOxtdhlpIrjygo/4QmboTL8dKhAbkDrAsr
7Kh8pP+pIStZFDtVqevYxyjkDFSZdaa2tqyssb/uWqS3feD7w7cqQ0q4D1ENoi8XSZle51Qhybjz
1Tanxg4lOUAJhCrm5dRCao2kmqCiM0OtPi1lP36INGPcCQAb6ZABWVXlKsY4T/J1L4dRFAfqH+Q1
f8kECphLOv8KCQsPc2IEz/pY2w/tDJZDFDowfXrfx6GwpxcbrwFQcDAado6nDADrAGiR1mE7RZWK
ytzlz4nqhQACNMmnGFm+T8ngvhbRghTv0tZHN0mNj6qDFc3BnI363zLRcD3KZ/QAgiR5qnTsWIwi
jfbuvq1PYRkOT3UNXi/11ssflavaqMRoA/tN5Rr/wkwajjD/xmxv8isup7zy0HYwIZuSDFIcWI2D
2cXcWl0U+j374Sfy6+45a5rq0c0XExENq7yfURC9d8HRAGmpqg/LNGMVtfMJNn+FoztYK+s0adal
efaCi+6sonjGnCxIFzcC7aSiP3XQOo41sv6UgF3g8kuSPC+xDeErdsv/3f4RGytOyQEaNYURh/fA
aiVApzZaJdAXy1U7/aA4aF458PB2Nv9GtKKBR2iFWcxk7dXtJ49dZBWj4oVL91XpJqwMo9wrahOR
G9X9dHtKW4NxvFB84OXpiDWf2IgrY0mHTsFVLO09nqT2mXwCk68Mp0Cifvrx9nhbS0jUhwNvCxMt
3dVVG2H2ZfZZz+QMdzlBTwKTiq7e038Yhc4p7XTWkDLB5dHoi5HEqQfObfeAaCorIRcMpr1yzUYA
Riqc56/Ff0AOrzsQeRctTc0oQ2MmL+GMKK/byrOvhqgil/X42JRtvDM1+dNXoehi0FVkDLMZSf6F
10vSLQKng7F7rLsZfc62FD/BDwd3LapEflBhtfbmRYVGAcXRNR2q7OtuX1oA+hziEHU9PLt8dSDq
L0O1+LdH2UgL2Ix4QjBLvqAh//5Xgo2rkTaaDZKSGtSS4wSe8WiW0GTKWEuOt4fa2IvcY1RwsUu1
ZWy/HGoIGi0bo8b1cApxvjg4hz6ibDrupFSyUb/+YqSVJrm6fAvxPy+H0btSbZYmcz3gNZMHOQHl
Xjim0MTjSf2FcGbhAbGPf1sJ5htA1IfwVyl67Vlf1NS3rXTAoicNX9oesu8BvfBGOyDwoxxBnVdP
UWE6p7nvxx0ph7XQgIz60PfxckUJRL7kVouj8qgJ7AB5XGhO1bOAHBP4i2Y0TgyZsQdZlygSsEY1
c/4YZ4tAhlON4l8oL6QfdXT8X6LZRo4aPOWCFyifHO1TlDZwQBzxd3q5/SU3No1MnWU1inI/vYzL
Ja5TFxS51jueMhQaGnRujJKxkp3tpkl3LqKdodZtR3V0Q7jfk+M5bTy955po73V9Gp9q/AN3vsHe
UKujDt8pCOBMO16UOu3nIm0wi6R38q6OoMD/hwVEUkkF/Co7Qauw3OPcl7h0h71ebZr+ZFRJ1B9T
o3E/Bk5unW8PtnHu0OigJ01DVSrMrbaWQsVnmObG8TqzW44I7C5nd0S28L+MYpOFyzubwvrlnsgY
fk4a9gSVe2wOihZ0PQrxOzFE6uRdnW7q0f//MKutlzrmok5Z7XjGUNdf66mm7R0o4h1c1j9JF2o/
jMDsqQnEJoByCwS8hSj82yMzPE6VbheB00V/5XKqo51pgVBbtn+TQy4xDbz15tHcmermZ0O2zQLx
gVCruVrQBcamFqcVO1+Lpd1WinZzkYd3/+GzkRsA30Mlzlpr3zlAuoMhLxyPIvmfaKrRYYD0s9MC
2TxZPLRlB4SHmljd3D1FHN6bbPe47sVzFCnZ11FxTL/Feu90ez57Q60OMTaGThNaHGIcZfJHjSzb
78S4HJOpyv/DUFJkicuTpxNn63Ib6OCBJejH8QasoO7mDgeXaYau6o7dnqLU1l6gO0EeYJOpwhu5
HKql6UZtkyNcorVHBlc2IJqHPe2zjQTLoQeDmhAvN/Bsq6gUFIj6FkPCZxrRI67nOH7IQKthAqYZ
h1h3mscBwvm32x9sc1AyfGBNqk0ZZHWYEKZQCsxhbC8ZxuosO2BnNxDjY9l1y3vKxh2tBiPeCfXy
H11ldZgX26D2TB50jHu5nlXj2oODObdXJan1jD48iE/Ytmc8UewnG0mct0cMl/Y4qRzVfV538vv+
lWUNqblU2I0SgkuEwHtUP05mOdY7IXhjKamDo7QGehBwwfosC3R1ZnVgFE1Nh/MYqg6kPQtpEUgh
6Bp39ZcaP42dQbdqB/RrqDyb1ClQG1vtzaTMq2ZgpT0SBoyTa0VvP+hhXJQeKn7OP31GjBSVUbyE
WHp7FVZcw2HE3OuxSEMdEZ3Z3vlFGyEAMBnMeFCZ5M7rwGmovZhnHJUxKMILMEeL+IgSZe2hpPVf
vitCesjogfpzqXhdflcBSLNJoUF6VdrEH4bRxBYnHJydlHbj9FO3Izen3aGRQsvv/tfusZRyVFsC
kNfZ7NFeTfJTjLfZ2+8bl2sGACpO8UAoV98x7KFFAyNnLjYV38TufyzNUPi3T/vWVCzVEjxp6OrT
8bqcSmoPKoJJmu3FbbKcDakO3pjizVAr+TEQcpWoF/mGXi2YAyY/zrLR9qANg63X8XiGhNbvfJat
fQYaxcByV2rtqqu5GJqSob7dotLfzs7dqITaAzom+QfQ383p9rJtDcUbEHCQ7N5xxC+XbQmLzBjn
yPZQt4dfGFqoNvIK8cDdi50vtDWUVDtD8BfABxvhcqg00uAU44PrgVioTshj53eVhl1ZqKC5cntW
W2V42khkc3Q9wdmsC8WIOYGzBubhaY15H6dKetAx+KZI/T9Uq3B9CO0viIb0iHcgQjS2+vexq3/e
/g2b0wVlwkYR4CfXyCWoiEGa0gskevWFV5oOVb0UWYmmdsedjyhT09WlI3MgjdIFIRohjsuVNScH
zXwVl/m20hVs4WHSQE7HGxHFwCcz1qXQjlRl76Lhg4OIw3+4g7hfTZceIdfDa2b9VxQJXXR9OHqY
VjhQ121RdEc8TPegA9ff1EUPl9grr1WhmvoqQS8Vt5hjWLCeUrriMBZo8xxaugG/Fa3WHxE4Faeq
DaxzUybll34UgxcXffsikgUXnNvf9irY8FMImkBlQC/RvJN//2vGS62hszH1kB0dNX8UVpw9WIP6
7fYg+tUOorqmYxOFxqUsN6wbg2M1KcYArt0TFnrzZ8nFqg9jkwO/hK84eThBzb8DAzO/h1pFxIhq
whg9z+5SweZGkQ4bMhFr06kbSywDh051B2T52uJPOULWkXQabtUGLtuj2ku/mxGry+HT1Oi4jbS0
7c6DhsLNoTC1AalcUCo7YU4Gy7+3LerjtATkFU+vjBtileaGsztWTj0Mvu3U5VPLawHKuRMLduui
3lUDaYWa6Mq/t5d1vaqvo1IkQtIXvAutustvV+HhA/8ZMoTVIMydYK1+sjqEXoqmbc+3h5L/1GqC
RCEuI6r6r9fG5VAwLgLUTBoEWZPc9QahRy/LIlDQDHXlJaqE6qVoDP2A05vu0BbWS0tVlJzJJgUl
3HIryr//tUFdnNlNHU1A8AFi/kNd9veiwiTOkcy9Sy0nvJuWdvpxe7brhX0dk8ozKaIceC0OG9no
f+gDnxPJNwyaQ7yb1Kh0jsDr5p34vs6yqcAJ5I0lxwqwK2Lul9MznUQJjcKq/YBrFK91ptaXqEpS
F+gwvCrcneVcB1g5HqV8tiriQAYF/cvx9Lic82Hoa38qDGy7J33BEwux+kMfY+aoRSg+0EK37ifu
baw2kkjsTHgdcF5/AA9BKXFDSFhXOGtMbpzAyvBI7VoMd00uuEOuTuht3P6G1/uG24PGhEP2ITvY
q8Ph9BovDR1Si4sYWYHukj78mqxBUg7KIr53NGjSOThS//aw11uHYam7SzYU1/aaZSMCndcjLRk/
HbLvmYNeTFPVn1GS2eMobawj5SIIV5TIqI6tP6RROaNSa3PpT6TU93mNL9EcKvPdm6djAoim7Mr1
z9NllfAu4ahaFS5uPrWe8dtoIB9B7l2c1EJJ994k1zOCVubS2HN4waOqLpf2r5O+aGnjBnNS+JGS
twdht9qBYkx2uj2j6wMHZk+nvE52TYV93bRTsVWNKSLkfh2isO9qHZrPluGPApEkWPfNm7c7w8lu
Fp+KPb/e7lPSVCmSloWvlIN7BDQUelk67UGBNybFw9UkUhmcLKL01dIlC8aNCFVa6TcrXzBnTMVd
2+UI0yn6sLOEGx+KjywkUxMgAYSuy9G6uLNNMrPSRxRx+WB05eyNrvpWWK18YKEnDLTJhDEGzvly
FBEo5qDhxO7XVSbeIbc1IT+h1jvf5/q8Snl3ym1YP5CcqKubO5uLuck6AdVgUQMPBhRlem0Q/pQb
e44dW8tGkxEAGi8hw16nWujU1WmqqKU/VFgiqeD/6NP3yxtTWLls7G4ALIjKS8mvy2VTKGSb2ZRB
0xhH7ahXSwfhQNlrvG1tOBStANuSJruAlC5HcaeSKFDh0TemtfO/CGkthIbQ1UldrBEbuw52Eqyt
tXvlpXFrUJ9fY1GzHpWHWl8Kv0/oWjm2EqFtqPyHw8pGANvBnqaM+JrG/hWBpr4a9WJEAb0EW3Qu
2gzcvlXab99yNIQgTEAU4DJe2ycYQg0bLTZKPxoHbO4EikLIV6UATjt3Z6irVgC7gYcj9gnUHx2q
CauYWiFInCuoWvhUaLsDigeAlI1v9Gp/wrP+k2McH/XFJ0SaHqu42WkLb3wzeXWA2GVwSci83CMY
fCEn4HJ3uH04HxNtQJHZLvamuHGA+edBJ4PuhFhorcpLOmERFYSSUcoWQHBHgE3a7AN+WXth7zp1
ovhvSnYpCT6w69VI7oJ2NWSI0oerGeEqi/6Q0xq9FOJIntEz0TH0c8s7YJ/hxzoT7c5VvLWc9PTp
dkDShKIt//7X5oTSi3ZhH5e+XbrzsVF006MZ2u3smI2DTQeCKxgsLg4N6/uKRCNHjgCWUtSZ7Uuy
KIC84wXdPGRmDSRJUsyZb1/I14maQ0sSFhEmKoT5dUU91XLkIYnDPlIh9SPvQ15/YSmeGhQOosMC
W/gAwKBudvLDzaOBdRI5N9uGx9Nqe5pT2BZKgMcCSnY0p/pY+RI2RfrgNLr4hVwYAnB9ZLx0CLI8
6GSKX3tQPjs/YmPuJig5KXVAmsCz4/KbxiIftV51c1/rXOUhmTCAFCo1bzQ14I8m+vAEIuCtGANi
Ahg9eTuolP1gL18OCuG9a0ZkNPwG5NjdnKKJhmhO9/btapLjS3ISR4X76HKUmGjtIM+V+2o9I5YR
Vd0JCUL1fHvzyHvm73epnIv0v5J7VX7H1fMpsu0Cw7cx9xH3j5GPrfT38FWL09R20Smo4FwmdaSg
eNzvuXZsxB28WnhbsIF4F6+xol3e64nR1KiPV3p9UHkoIXU4l96iq+POm+211X01Sx5O0ruABsl6
lvx/AQ+NVe4rlvULPbB3ptI9dbF7SrLmRe+GO2vMccfqnXtUT9EFTs61Ed4h+//t9mpvhCDK0uTM
FCLBNqzL3zqi2UXHpeX3fUMERKr60GEe/PadAweY1758SQF/XsVZI4E6lIVL5tfICJMtG6YXWu0e
1ncj0LGYvDgkxpkC+GrnqFNTa20OgFn05XIoiky5V8CcRQHierajvLUfzkaVLDp2KtkFScwqQzeC
Seu7ysZAtKmQI6+L5h+BhtHz7Q+0EU/kCwrWCjeuSxX88tDldjjGhpamvumm0/do0ltk6YbmUOK5
+pDVg/aQDKhv7kSx16tntT9lgu6Am+Ackm1cDhstblJEkDZ88KjleFD6FNUd6Dp3dmZ1fpKE4znI
Z/3DgtXaCUIC/WalQXC5FTRqTQcX02oxfDOo7Z0U5KrxxrJzldHwlc9u2ee4/GWzknFjRyRXJVI8
yGGh1JtGBb7Nwn3niOQ5CGKMDNTwvR3l75JifM5rRz8k5vT79ofZODkAPigSkl2SNa8BVwlazIOJ
NhMnuNMe+hYVxXnuh51ouDkKqFv6euwB7tLL2VJnnHqzUBJf1GMLHBpP2KAzf92eykbgg80oPzVQ
aKkUczlIW2ROJWYrQblrqE5ThDql20KQQgJsZ6SNI0o/h41Mi5LDs0ZcI0WqO0syJ741LekxjIlv
rR3y9cj8l28LmmQ7qchVYZ7tAldKmkZKOCGzXM9tTPHBgvLmLHH4YBpTUSIZp8Sfxi5EAdCdMqxF
4uaEcJZ7mOY5esRaKDkuVpzv7NytT4lkjiQTm7KhJf/+V7YnM6VJC3L8ZtUBs74yV3AlqcYdvP7W
t6Qs7wB9pesOUOdyFMeO0IAv1QTabRl6fT7UJxc4zWkWhboTmq4n9Fq9pWyAfDv1x1UAVOdIjFhf
5z4ELOVeBNPPdhTq/c7elK/by0jEKOhUyVuZzvZ6QgVeDW5fRLmP/QUG7yN+gPUHQSI3nyGZBdj7
jmUXnNNoQkpyHKoW6TJKg+8lnB6ALKL5P6n9Ij7WAhvHplChG3aKxNR8UNu0xYs+KqufZmmHv9MI
PjFA/zzoHrH3xhfOJVe1sM5JtN8oZcWfx7yZ7mdkGs+Dqjfv02RsjANWp61AZLIpcn+0EeiEHJUN
CAMTAb+qXTuWfmvOzZGB3ZNUNvteG6BNkCMw8nNl1eqPOBizf5VZqDOKiuNkHJ3GVX9GtTJr5y7r
gzuhmEt91qsyXzC2toFu6iJERBfb7z2Pq40kmvXm3UUokDjcdZV1VhG+7XTskdKkWr4NjWv9Uyem
cnQ0pflQ5ZH2pOXC4f5u9Ae7UIOT5qRv7caSxvIbKBqC2yOTXj8geH9m+pyYXDnWEnqTjnj0VJnt
oRNIWd7eX1ubWG4sulkMqK8lD/ox7dXWRfJAr60IKeIgPfEAf/tLD1daUkuEpyQDTDcuT6VbGWZR
I+btR2lg3Jn5ODxn8Op2zv7WXEgm4fhKOSY69JejiDBlSZcRBldVfkb9PvSDIFd2UtfrAINqzF+D
rKYS6XMcpTODpDFqkG3ipH6Fo8uRxvkew2lzKF6RtIso7V6RD5He7ku7Qe5yQE8TdhiGkOgl4t88
zd3OrK4vJmYFVOe1oEuHYhU2F6A6s2plfKCmKh7aqtMh05a5esz6pooOWTHtMV6uEztG5E6nmiPf
U+v0MQkarC/xAfPNujWebEr+R3Me7VPjYKYqlVm8ITHeXqhiUIqvkvQE1mWd1qU4vWDaE2U+Qr7j
w1Aa2NPDzuASRlz9zQcLdgkbnscc7eF1Vd6ZxmEpCjf15zgfn7Jct36kta28vQRLC1p2wOiZUrU0
VpeQ3eaAAxuDYUx9fNbbsv2nK8J85xba+FicKGltSUjiLpJ//+vu5lVB/g+PxE9KvNSiqtbu61jF
mgdOtfY0Yrp5Ghrb2cHrbY5qcpnzYgLVv879oUT2Fu6ZqR9CTfNqYdRHjHKSZytIVa8MRfLVWlzT
f/t3Y450fwQKR/ALL6dqWdC6qUqlfldpGPe5XXCo7fit6mREeI0eFBVTMCFc6qsowlIKrS271B+X
Onw3VQEKm6U5lDsRUR7bVfJwMcwq55q7yBITynu+2TnJvUWei69Hl/9CVCb1XLTl/SyRHhczAvcP
RheInUOw8QUNblJEckj8APzIYsff+6bQEQmvg8RfCtE9Dyh8HfFhq4/T0OunoRXNvZLn4dfbX3Dj
iUQLkcIp5SCkxEjoL0eN2zlPqrpGyMIcYvzFcEZ9jqvG5incGn9Gx2l+DY1qP5JWDQddTaa7SFF0
Hx+/4glvumBnR22EcTqAIGMsR5CNr2H/ObFTn5Qq8eG1j0cIl9m5mHHwqiMj2jmnGzcggoRS1oTN
Cz53FQ1yJ5j1bOJRRlaBCWNUp9g493s50taEbFmcwo4auuLa6VbEaqMG0C79II2gcy9LJV3dnCfD
HPfagJsTkt1a8l8eL+unmV2qgVabDIXr4vfQcooHNY722F5buxRUBGxi7kCAWqvDiOUDjBcsBHzD
CWIw4/V0roo5fCeiWUFO2bLuwXvuvcy2ZkaJmIyLGjxt6FWykgR5ie0LD5VqCMaD5ujjx2ko6y+3
z8LGvU4vkEv2tULqrh9d6JohGY28sG/jrvA+DcPmpUgCxE36wpWWWoa5E3G2puVCY6WVBmkaKOHl
2UvmuuqGsKFwopWOj+1f6ymzuidLuJWl85JE2YylA4q7rj5kipoPIh0S382G8UHFu+V+zLX4nVH1
6UsYwtcmkcnugZPHP1oMkb0wypfyeHtxN84BS4vAGvJYlEHWKmtt0gJ1XkLijLOIr66Cs1utolrR
BMMel2JjWTlsJt0aJo23j/wpfwXSfuzHCWH82C9KtfjhxoLd2brF6faEtkYhG6NzhjoyUkCruy/R
RwDcc4pSjKJ9r3NQmZizR28Ph0B1mIPF3kejTv6Iv6ZCWZk6B36U/pSGypGyHmYmmjVj3Gp0O/PZ
+kBAwYGhSwj+FZkmX8bCavAr9LVI+acOp+AUj/qLoiTBf9gJwDt4p7NostJyOSduvwpPOVRpsFUN
j+XcqmcDb8CDFryZFELmAG/ntfRGM/xKjEUgt4Kqgo4AjkCxH+4VNqNK6Jxv74SNxAHlKcqtNk13
iV29nFDSmEOOsHns0wREMwLqBOLkdpVaLaZMxnQeZ8uejwHol+UwZjA8eIwr5g6B6Cp48fah8iHb
OpIQu36bSvxoF7acLxQ0y/fxkLSI5MdYnfCzT3leBG8t08vxQNrL0qokYK1CsttpDXpXReIPtp17
rjpixia6cGf/Xx0yEkiSEkRVJXqc0unl0goLSV0e3LGvueMvTMSGk6rhpHD7+73S+y4yPzmKFFGQ
RXqgR6vMi2YAJeQYTw+FWgI2k3ELIERB6y6LWuOjE7vpM64QwUkXjeLbidbjnIzd1JONieQxbHG/
Obra0HtLG7aHrEbytTHG6YwL8YxbjqKcmjgyj1HdL8rRNur5RZljayeRuzq+cg6uLMOQxaF+vFqp
HFnJRu9YKRF1Lb4fdSHIkh0riw8TCe1OsNDlklwuGTxlDhT9cJuO8ZrSImKRJuDdkWXRdQQewrlO
zk5AifRBpXYSPLS2RNxmzQSvIJjq380yh89uOZbI1sylcnACzXmAsV38jrDo9ctZx9S5Dc3yKS7s
4TlKRXju+yB+KpfRBtLaF4cB5cBjgR/Lfdcljl8ManOXj8K4rwPlB5DqPTL99d5jiug6wKWEd0WU
v9x7saYWGrAIlJzwuH2eU0wPU1HFO+folXK0XklEsQGC2LAxIExeDmMlRqhlSR/5+IjjfoVbklrp
HyOsNcrA/dr2+qOwgxdk+DIcRIXHq/jeFdmAT0pzjIr5ZSqGz8FAZ2NUR3xcxsars97A9QajKWPa
KX1cr4msSEliCgkmqMPVSYH67SqCTiP20dh5HAq8o+oDNAtlZ39dRzPGkQ8A0CNQO9cpS5iil4F6
gePlwWJ8iu2k+FlS9s9p1Gf5R/xK926/rYlJTgedTaBg/N/lV0hbe2p6rgYvcAfl3k14dxlTlL01
4QM0J6EOklgnW8erLWW6MZREmh3wG5rxXuAWeZIyezuLtzkXgCIk6LIasCaEW0bZLVXOXDCjjp5C
tcZeME/jnefTdcAhyQJMLJ+NZNxrVmLk6OWQjtBCurqqT1YdHQan/LcAnbIznY29ILM50HkonFGu
XB2Qzgi7MmodC9PhcH7E0oMnOGZyx2Qwxy/1bO2d++3xuGsk+BD49+pmi4XZ5VhEWV4Otef72KOy
aeGEcehQ3TyPpWbuRO6NzyVZeKBRubchoK/O1JIWnYaol+U5eqc/BpGZnKkZTd7tS27zc5EKARKF
uYZu+OUGh7nvol0mZ2UAHYoApNy1xjwhEGTtsem3FpC7iMApYW5glS6HMmYH3UFjgd9C9fdhwRrx
/TDR71jemU1S7WzD69WT2oFoANFZJ4iuYVldbOJ/FsSG1+izdYiahg81KsZOine9erINR0uVYiiX
3et1+FceXibmMjGM7jm1+3OxUu1oUqf1GvgmO3W8rfmAfhBkxzwKgchfLl6HnSQRQdc9zPfwburM
/pSHWfDmQMR8QL7Sk+Yzcb1djoJPnjqGoaHThk6SQ5z22hel1frPb91zYIBozwBZoxgKCfRyFBf9
yagMsDmsZrQPEaKJvaQy1U+tbgY7Q20sG3enZNiCP9C0NbF3ESghl86kk3fX9+0gzMc+t/dUADcH
4eOA8NfICdZ7baoDFX1iBrGyYqbabzsP8Yg/2u1Vuy7JyayDHU3qIWEV66pqMWQIvOa55i1O0Xxu
og5MCsG+iz4ogsT+Bc/Itj2kapVCUguKSj1UEKvD+xLPJlSmFjQ/z7hQDXuB8Xr6ZEGv2EDQnJJ8
cPk51TDvxhhihSdCK/03A3FJ/1+tdzrF19GDsrlKJVtyX2n7r4oi0sW5zcxCZZHprznOjMZ8mL0b
oro6mnnW7JzszeHgctKZRtgK1s9qUrimReBWVKw4jeW+qITuxRbCTOGQ4+un5nuirFeLKAk4JADk
NtyfgPUvxxuCWDQCa0dPDDhzgecvzuoi3gxvYhQwotzKPM2gGq6iSKXi/jn1jum1c/xbDJ19bNpZ
oB3Q/VIUM995e27NiSIFTwHLkGWXVcCfKnyo6kY1vQkn8yMS9NU5dI1sJ9JffSm557gjeWXTbLgC
0NfQFONKEcJzIyvE+5AugBiW8b6tcE/Eg2tPg/NKef6VdesQvUChSEWJ1U6Me9o2PWKpXlIHdBKr
BRtQzEPaDFfPWgAHEKKqIkrTOuLu2Kzq5qFuwvErThxmckJ3rsTJbtD1/uhEY6eds1JTDC6OuuwO
/diByM7Gat5rcsnQffGeoHXAwwUgO2wQmvOrDd0nZFKJhlNzg+X3twLQxXkuFOtkVPDYEE1y3k3A
Bnae0Ncx63VUJIapgEgm6epC6SdnUe2Q90mIZ9xzOQ/uo4vSx6OTOcNdVOMdcUgtLL/NsFIK1gBH
YwqB5bMok+DnYFj93e0gurElKWyAR4M1LZWcV8csRORhEAksfbeIxPOMhBBmc3P71muUWaNLhcIJ
dVVpXHJ5mCmXdXjLdEhjdGJ+J8bKoopl628/XkAsuA80KcNNFXc1iqHHKH+kwptx4DiaA/LXvWCH
3V6xrX2DhAIgRY38EKHky1H0Qk1tY3QMD1eHMjjmTob5rAtL6tBYMxbVCQrfVPTe3PqVpW/YZTBi
bDhSa3b5lNqzlhnkbwqNxANgBNi6ndvsLOHG5BydHjYRnmhI4L2c3FiIXq17VfdwD0Y9RWOcM0pr
2ikYuc8PmCeaB5AJ3dfbayrD7OosIn3ADgGVREa9Vv3DpVQgtjmTMGhTeOjnKfucjJN91qrZoaQV
9OfSCdQPgTP/uT2w/FjXA8tmCdQPKcl5Od9asxEtJ/aQFfftuRvy/jlFmP5+7rHJvT3UdfWMAhDC
APIFQ8xBuuJyLDxRcafuZ80rYhWSdRNV2RH5tZZZ4yyengJKbr8ikZgn4NrOmSZ1f7YSOxFY2Zbd
GT255gHsxnJK5qrxZkLuQxZGeL7YHTK/Cg0zty/jx5oDgnWjnh/7WKvanaRrI17QcwWgS8ygeb+m
m7koc6l8Gs1zzca6U6Y0OQb0THbO2OYoyIfojCBJJKulanOhUkDpNE+xmvdNG9gvGEtrO5tO/iOr
b8/tKCM/I3ANrO7+sqWWOanYncbKQsCNh58uvr5IjQ33c8sz/fbn35wS6aBNQ5BCwBoUXsQG7uxt
pXkdBigHtTPs+3TBmOr2KK/2cOtJUV3nMiYMUspfTarAE6jJpkr11MIszCPM6OYfDMWoCFIIcX4q
aR59LSM9iY+TgYYbpcRpbL1soEZ5CJNehRLpaO2f2piC6tAg9/mvYbfLjzFohvQwOWkszlAh8G9X
GmFmxwaIdewj4se9lWFUXyG07Vo/zLxy3ZMwZvTM+C9It6WhDTH5d2AUB2yAi+/5GDi/XZp6/2o8
fz8Pwhm/TJ0SCxA7hvgHy4Z0OsDuNr+JsIU6AP2l0w4qbD2ArboDei0ToTodcyRuPzrpoDpHrEzo
jMDrLD9l8Zj+Ezb1FB4NkevDcVDLpTlqlTMVkiyTdQd++Gye/49T2nbktIXmDUGWWBjJgw8+qKVT
/Nz5NFfbDQo7hVLEsOCZ0Rm+PP4WDiuDo2ezN1Np4pbvenQVS6elcmLusb2uN5tMMyQVWdC3v7oJ
e55fo5ZUsxeXQ3MMe+G+j8Yo+/3WGQEE5raggkbmAE/8ckauk1ULSC7V451p/1/mvqw5bmPN8q/c
8HPDjX2Z6HsjBkAtLK4lUqKoFwRFUUBuQG7IBPDr55TbPd2Sp6/bb/PgCItFFqqQicwvv7Pt4oVL
BHwjs9uY5c/8qP6o7cCxGI1faBAuvskIEvnxWmE2a2Y2te0HnOxUg0PsdoUexIhCQgiirxZNXQDf
w4HOLZ/7/BNiVOTXePLiekZo79ys3KPlm7JxevvLd+FiVwU0CaZNePR+euKWRUk6QYQF8qmKmwry
zhZoaFTHUv0ZmvDH3QqFxyXSBIQhjO3P3l9YzftKZ8O2113kd/D9TfdBWHoQIN2f3fA/FgK41KUb
gW35wq7+qaafQxvYcsoQe846HKIj1clztKUrCLJpHzzAhgyBQv2awJHrn9/OP05dtFnggQfkEw4a
YJ/9ONCZzfjQpQseE19tJzZ136vMh39S5mDW4G1+XCdxGaDrsGqGzgTa6R8vI7fRIm67Mvtu8qw6
qsquwU6k0cZ2SbcuX9JMgQwdTj1St3Nb5Z8cKWmI++BzUImV6bp2mBYetS4TNK5h4RukNbGJInUU
+WjYIao5i3eoZJZ0N2SLelqqbRoa35GFgnANh4kjQhDRgFOiWtS+5wbK+gyOyruRd2ty3PwgWbMY
9I5rbGHwdkH6Ae0b0qGLdyeFQKTLuvGCNiKL+89qdWXQyNINZVuNsrwBp65Pj3mvQI0t9FTVkvn4
KZxn1dfOiwAlVUd7t3O5FmzXIfD9nIMSLQAf9aVtfrOob7s57C9fWnvWXIxkL6Bt1PE2idZc1nEX
i89ktd0jhAf87Mo+/6a6OXgExS5ksG+T0WOhouh5TuYyqBddcqSKg6Q/1MpMWQ6Wc+xvUx7FoD9n
S3U/zhoB6BUraNas61QsezMoDlvmItimGwHPI4DE2wRljiPB3ANCLHG6VLKsyB0OkyLcby6yD2jE
GwhYtiH8qFzJScNk4hgMPDYh6o1koqtJAtOQg8rlIKBHizvaAtyMPqRek2TneWzkUQx6/pRkQ/IK
ZNfCauRCYSc6d3d5EAy8Lns8NR87Is01GbZ42ykEMQ8XiduUHOwkx7EpQ5YjmnwRSJDP+vR7pbs8
g5VPtoIolw59gryzNbp3HktszYgPPyFVJtV7VFV9tcNU0Wc+BW5COkCEIKhoiy2aPPlQ2bpYaXA0
CnBqDXvKoMO+ta0vzDCFm1YGeE6HOViRCyYNDpeukniGCQE2VnXJ/FZ2Wfo1mHMLmw9RkNOGv/7q
erViZHSJCtRvzNyg3bMle2lc8uRcxWdUleFg8dT3vmryeIlzRIbNw/cxmdKbOPPkAUAoPCkCXpIH
jtr6Q9krjiK3KkbXWlUCgghpJN/05pHINBfc46sFppsaLHYeJulz4k7IGc++MnAcgNShk4lvJqot
3fW0X79LzbLH2Lu8gEl8HAFSs/nqW1/g2NIg/hUtVIT5DFikpnLejoVYYRs7YuQeQGhFtZKDf9DE
YkD3ZfFDt9SiLBfweCiR3+Mp677AuEi9jCXEkrXBGe9s0L5PmrjCwRjyhEjfmvy+cP2NIrJ78lIF
33H8M6xRbjZjAw/Z4t1DBvFC6RxHB13xdN3HLhHimucp7jYi0vUbtFbZiMy9oRz28TwwUuvS0bsR
fGHaFOlavkql3DtBv+iMu9NB/IBJtDQhbFzfp2qYiwZ6+WCsPYJAX2GjPz+tqw/lYYL3M35aVM62
iYiSqZlhSt3Vm2T0Cc1QwpsQaF1Uj/AI+GoqdG52KyI3s3ZeO8wQxrPuM/6MgKU2+7xmvadDQzJV
7EBjzHHKyILigw1WGOBllJV1Ehn7wBMJrzGEhBaYlma4+NCTCmNgxmKQdQJy7XXl405ddXBWd3s8
UtV93qclAs+WFUh/Gk26r00eAyIl8PErajT6/BOqu03X4H15ipIwSq7LKV8/JIKGjacJNMY+XNOT
2qoIkzYaSn8ysZcQ6eJAZxt4xPaixhf0yL0rcnMdZDk5d7ldxpaNPEM2jAvTx27oxDkflMkxhFOE
WLLcRscMEMbDVOXQMRWAfVAxwoVH7UyK2ISgsiPofDO52eDn+qTSONr2eSEzdRqRnKcaQxwcg1dT
bVVDHBtuLkk0mBupz5f9hMfN7bfFTuPBzVSOaM2N5XhkUjuQYIgAg3WZzGcOTMI0AzDSQ9n1KVZc
OcKaXhif3ZSzhrqcxyq6C8HZyhsv6HwbKQN7MoEMxwNSObGMjggHJCfEO/cWmSmDjw5Z7rBoKuhe
njSj/G2IA98fMlIu/d46OpIDhw8XjnYo1ZMDyXyFslsOWJtoT+QXXGBBE3ZAfQIlbRU9IsyDAV/X
AUoBjVJsBA83WFkDa/n4eROIPj3o2RXhEVm18VBnGEWGgSFQDC2VWLI6mbtyqqHUtJ9FSUK4LtAQ
Up+xSLfPSNtGYNsmbHwuY8avkhn0hZp4NS11ksBMYEeLnphjh9U4bON+LgKYw03FYw8z87yusGnd
ajx0xakoZBDC7jzlvI7pyN85mTU8x2B49AL8Xl9PsKLtwByLNJqyssDRYt3k+tBVW+CQbDMKLOK6
y5a6oBQqcBqkI4YZ9tpXfOmyesIB5zCrImy23t5ARGUenA8ybEYo5mgdI7vM7DMpHW4BzCsQYdZf
4jYBcc8PKVl6WoO71r+YLBBzk2kHOj8ANnoK50x+m9AwxJk0mzNa0zREiY1COJAtpyPK4G5dVVT3
Mp9Iu65FcDMLOJWiRZQNL0lq89ttVZ4csFImSyuDGBvaENGgLiqKvMdZpAoLpqLLQzZT8yKmjk9N
MhVkxWKaMUi/fCS7dgPrhNWT95lr8cDwatcLZ183gCkHuGOv5ckPhB2Vxt7R0gJV6ivLWL7tCPN9
dDWMwfClCF0q22TIYtraqEeS2iKig13ItDdEQkmWJkxFzbhKcYN7SbFYk8lMDdmCXjYxbPfuNg7x
7Nd0XdAunpnNn6TOkvehyqHXzQ334Y7bEvb2I77sXNMI+3UdlhrLg51yc8+0Vu9WYac7wBcR/LPE
dCvOq1h2zXvv5xLbUogu89iF63OULOLdbVGM8kDpNX1iLvBvVn8b+D6iYvuGTOnyZeHbiJJOope9
dBZckxikiLIOXJGrFuOWAcxFxuVZzaV9szN3zxPsuXmtoED+RJbCfcMBBfWdzCPp6zU2qO9SGB7y
x0t9ch7mNRgOjg9ws6wQ5OVq6BOgLtGZnX0DP49laLZlg2IorIh70jounmWZ2c+sJGa+g1vB+AYd
M8ub0kSFrkUX6LtiMeR7Zsf4c5ykEofDtOu+Y2HD3mziFJ0kBMKKvsb7jB/mdIw+slAUj06tIWg9
IoC5PHgMXLULlrmgxdPIqyuUUfmyY1O0XOUbphM4wZfZwyB6gHHKAP1r2dvijCAwxutlkAO0oPD7
OocTT/rWB3Z8kR3L3hnUhaiiqas+Blk8JDAkyMS76argftTreEt9tOyIi9i6GyMtLjkMZH4VYlJv
q7IQmImuk9uTh74OU4Isw+PkK1TtRc+iAtmLkD3WroM3Ir4DWyFvHif2ETeMuZODycunYQoIhzxj
CuTdpnQUtC5Eu7UtsN7LGl04bEiUkaw4yChCFxYWEX3W8t7GBCcVI+h96PN1+mjIpe4wOkm3li0h
iJtYCewZnuhaNmNVrLYWmKp3o9bheeVBjpCM0GN5Q+k1rrVEX1fU0YC417qcabXWrIKHYQ1IMeuP
cYWEOiTXLZrUgKflvGO27D8h+7b6NgExAwewWIattmDyPTKVI9DH5mHwRSBMZUMpzYcPPsYuWhOC
5tqi026r4wGcn3qZ+mmqgw7Dicdx7MdTZqNlQOSFS+4EvH7jg8ln8n2x44yjdcy6tqKLKCBYWy6H
D5pEtkHghZwbDXvQ4OQRpUXgL1EOT7TgLsX6twbLJ4QRr+5YlZtddwLHQCQ7hrkCvI64VGwzVRxk
6Mfms9zn3UbGo4I64SbW1q4tSyia3xuv2L4j8WTgiZdk3y+B0ahF/VhmV9M8Ld9AGy3kSaRJr2sT
FB26TXEvGgbRxOckmfAkMVtgI5n0vJj7GPHD4tjrmVeN9hlhbbRsy6cxsfNrB0Jl37DZDaaJvZWv
pCK6b8C3LN5GuiHBdR7HLa9LjvFrCBK5szoNrH62IaA+EL9E+cqnGc6BUMaihSZE1t/AQV4Fu9Dm
Ed0lRg7IqMPOnNQLSO59y3Ma9m2w9Q63ZyMXq8GebeLgYgH9RVw4ShCxAleSQ15wOGv4fEYPuadT
4u9ggTH6B2eK/GNQwAWnibzFqh2GpDg6m8ymDrsSjTjY4MJ7D2qXFexXtPaarHcqPCrDk/iFI/dk
vguMkWUDx6Xxdlh7NV1VbB3uBOqEvJ7ZmI41DqL2BQ5C9kFHSFOvl23KaFMFKEYbPNkQ321ZPHfN
iHPGhIIFsHhdqpWibKecPcI8iif17MYK+Z5mNr7O4Rk9AlGpjD9YDHd5IBVCO5qyH9xwHY9JtV6j
MkIoRCGj8oorGYJbN8IetuG00I88YvP3kWFFbD1b1QcPvOssZoain/Y4H17TznCsHdBIIG1MTna4
CWSgl7pctXSIuhQMBt9kwRO3DH7SNYyE0lcI283QsjyTD8uCuJRjgDLgwBjw0N3kwu7LynCnW43S
jjWlVeFZzgpFY+LDie7c7AJ9uTXFfEZLfapay2Zr6nKrVFLTMcGNs0ncS9ST4TSjhlkwkdDkAagP
Kl8WXTOChec0OG0nVCC9fC6C0JIrBhnSSxnCM6Hdtl5vrahGZItzv8KyERWUPdgZDV14IHfICbVr
sbwLOC+cjMtwenUb4r9qKN3gIxRKJTosV6VwNYT6/a2BAvWhHGR+joMSS3akehHu1lJ1ce1yVM/o
DFNWoFNChgrXmplsqqGs0BLYfPhWOg2nuFgu9puiQNGO0Lt1+2nZqq7NRzO+zSbRYfsvyeAmiSQ0
v2eXE/HEYhSPKljCrPkXmePMrgRoBUAcCpTs1idPhUTrqc/gD9fAFBdJYTCHqIYaffU+xbgl/BGf
ufrLVpwF2kOA0Uswq9F7/BkTi4hbp2Qdl7126S2MNHPsxgYt47/c+CoKkOlgdJxDkY+O4o8dKbrO
gZNR6Pch9KRg/0L2NIbrn3ns/xH0QFIxEhWhnwNWign341Ww5pqhhws8oqBmeivoIB60qPgp6rJk
r6Yy+RODhv8H4H1h+4MMezFPgLvaT43Ejahky7Le732KiL8Mz7HQDrtbsnwKYH5Sl6NKGwUH5zrb
ULwLeqY5qmj9V+MPMwiHkot2L7nAV6D3/fjFtXXY0fvYwnmI+qOXCGwa4XLwlwcRV4FdDnjK+MbR
z8YKLIaopk+83UOkCU21LgzKA0TH/PMe6R/6wLDKBGoFHn54YTD8TFxFY4yTqXcwGe+8u6Uc+TFo
x2aXcpo3//xSf2jHItIabFKAQxdfTrS5f7xtdrGy3xwXe2UL0+hhJA9mIf5PkIRLj/zHbizUNCBK
wQIPLVkYJPx4FXz4VBiMCwaHA9hxKPVy+rZ0Dg234AVqM3C7/4xQ/oebCFOvsLwo5aAYQgf1p+eN
zwh6tGGGoRopayJBg7YAF66BQf9fluVBZ4B5gVIEjwAKmp9uYryZbOsyu+5TxNTUBEeVwwZv7j+Z
FX8Yqt+uApkHxBkAs38OZ+JUjH5OFVr2Mth2qJ+3eoumv2zodbkK/rukqgNi+pnD1IvCF5EdVyAP
S15n6GLtiUW442aC302f//Vt+V/9+/Tw7xPA/OPf8O+3Sa4asbz2p3/+4969azvr97/dvkrzt/08
fnu1ZBr/7fIm//ePfnyLf9ySN8TzTd/tz7/1wx/hSr9/kvbVvv7wjx0Ceu16nt/1+uEdiiD72wXw
mS+/+T998W/vv73L0yrf//7LG7SP9vJuPT78L7+/dPXt77+AcPCv//Xdf3/p7lXgr/63nr++/vTb
76/G/v2XIK9+BV8HrBqoDH6jlGH6+vffXirCX4ExYmqnOR5cgDh4aZxwpsXV4l/hk4HkQ+SFgSED
/v4vfzPT/PtLcF2FXQpyOpFmDz+DX/7jc/0wUv85cn8bZ/EwkdGav//ymxrjvz7RQKgu/ogXiy28
G3jpPz7RQQlOfQHz43b0kTjDlo3lNcqUo8/Q/7sSkRdXuSfiCcBAf4pWSH4OmUDxh6nLnoiRDppc
wdteh+irc47DwaKiexDo5NxC/J6dgBQQdOJp8SH25fjoSlNOSF74D9HTX5qE/+2E+mES/g+n6v+P
k/CSQPzfT8Mr+8rXH6bh5ff/fSJG5a/gGMKnCFMOexqm43/Mw/zXHMgz/GEvYRjgLF1og79Pw7T4
9eIqDnARWfZQfF/4YL9PwyT7FRE48MsAOofGHzhIf2Ua/ohighQLniWs+C45YciPAO/mx1k4ZUJt
Fkmt9UCsv6ZF+JpXsPvlNgbAFkP6N2TR8GcVz78T9/9z8hch+NWoF6HHgWsMgiN/ZsFjM2M6jSz4
xp0120fpSzpeiQBGCW3V0WpunTM0v5nQf5J3lIKCcL/5Lsqgm0Jr8Zri+KpPYNFzvU+cLpNdZwr4
YrhwIxs8obzeSdzbb1EfR11LWY++5aSHatpTXqzhS8mnMDnKSit5Cg0RSIiCW+C4KxSozozBLeda
MmFITWUsn/t+Xr8F8EVRzWZC0vYsRN+3K4z77BgdHAo3ssXAQAavH+gaysecUhz9nZdbfoJ/iEVZ
Z3iXXPGtSj9nwbz1h6DMhxUfbfHgxYG8XSQ7A7vWpRkpiWJAVrmjDTaXIEEU3crQ4l/YStY22jQp
rgcHVJK3tuAIgYy1Tv2V7cQiPgCy6OIWpU91ENE8nyma0/dIaS6HBuh8+CJEeB+oZTCX47O/lcSM
+wGQHWgdiS8+w4kR/aVsMun00PliEnvOpyV4NAlIKjucMKBSCLcOrRD0XxeYig0Re/HRmD8vYdDt
xljnoKfA8uqllKW+D8fSf51NSgx626zs2o5s+KKTJ5VsogIUrK8hukJ+lypoM2qeDAOtywCVcmMD
RFIcQxbg5zrBIWoOhMxqokAuBNrQo+fQxcmj61iR7RNE9simy9HI72Vqd9vseaLqgFVqfiDr6tyj
waH58itCvYQZYOZcrevYJCZJWd0vxXaiCAq7Y8YE6amcBHkq0gmukbQ3ftytpqNvoQBAh1ADlZEd
0l3i/LAkFv1BhQCLEFpPgRTLw+ZQn6HpWG5Jd69p4Py3MgGOnpxQNFGkd6c9YidO4KaJaY+G3AwS
mgLp+UGEk3wJHcX/siDF2LsUzOC9JTwmwKMLMkGLqzKoI8Ft6Ea2C4qq0w8MWgj2oJIZpibdKhYJ
9G4ZB4ruQIL5FWUiNGd01dAjRhseodLAAmGy6h9AYhzpR3iTDfwmw7THLMzZ5bfRaDNzEta//7Dc
cLw7LlVMWTvAxOdi17cUBWs1K3OTNFz25bbVke8yt7WkGnsgX6wr8i9gQfRru/YiN4i5yofgWYPg
nB+2wWE2J2STL464PNkFCg5nCDWd8a0RJoEXeynL8wjrNRxdnVHmZc2WdGy7HF0EPCkT4NeysMsO
iqpqbEaX4u+DWdsQSvAlYh8d13hUQrmstIEtJ6efCjto9uDzVIonlE/C7LQgWDesQQG8w3mSkBYV
tXkiqQoI7E8pXVu1otB7Awcf5+t8mU14GAs1vlsTkO9cR9UHG08yexlgR1DTeYosqP/RCX0PvQ/6
rfyU0JRVe5+Z9KlXpLib0J+8VSs/DkDeVAg9LRZKqHk1bWO3pujIFwdiiisez6A/9h2VNeDj/dZn
H5OVuWMG9QIa065OFPyArJuLh6qf+IPKwqCZLwBRnW9kuU5Y1H1yUG/oHYtBmDjn8fg0JuK7wnHI
Im54yQ4ht9HVvKG3hB7xjNtPkjuAPJY3qkr94xhhJeRoIH6LRQfofQlzIO3iyOBauEcr69lRBNGO
oES38xZ9khDsCQz0baGsgs9dBOIjnCNhS9FdwVn362jFPUKDyl1s/dCGXfAY0AqZAnCAaqvLyFSr
qm1QqpNeqxYdjo+e2IO04QCCAxmakvji1hngFTPSVGbUMBA+Iw3XRKTO5+mugOdT+hlhvxIBJD25
q+jwqRTJjqTb1nAcancF+LE1A4z9OeqjpGHs05iu1xeLiSaM+tO8lYc8HNTJ5rrVOUsR/K72XHdo
OpUgJ6TYDJJ5Q5KU4XuRbbCp7CqyD9UCGkdirxPLsYrN9AO2MN/qCc9sn4oTzPMeOrpBDBon2fNW
rE8Jz8vaijE8DgbYSRdv+go67KveclOTabvpOvdFbsHU6DEDFqnSCxEPnSjEiaPZiIy1up+TwwwE
b6vKNpnmto+Tbwj3uQoifhxJnNTSiPWlYyh4m27AKA0+DGsXjnsZBTcx7Z+SiiJ+C7Z+uloBri3a
wri6FCptAbBfmq3bgMB0l5RnpLKD0JxYdQsc9QQHiepu7rJzKJ1vBoHJ1FXzs3PFGayOoJ4NubFV
dnTlCIiO9XdQcGDlBpYJFIUeerminYsm1tW68ocM+W1tZOIdaFxJf6oClinsk9ipAoZglUBWX6kz
i6+RpUBHwD55uIE8QkGf6Dd/vvha1hEWn13m+TnSW0Db3oaq1tZY1yyInHz1dsPaFMCjOmjl4viO
bFnHYeXsFDwQuT8Ad86OsKugH9ew8wIftQfwGGlPSJ3m/efqYqwI33Izw3AR7OR2iGd20t0in0Zb
RK+VEv2XKpAyb/JCV2wXrfIGS8cKTq4cW8i9y88FQqlOKcSZrzBC0tFeDOvWzoIyu1sl7tmCjnYP
MPEILVSH9CmaQB06q7h8MnIOaD1QEJ3qbkuDnfHVtOuwYdwOPeNYHPutBy/HmZdlsNFRh0PxReax
2k0TJ2eG8hH7BHMO/Ok1v5+j6hXZEXxX9kGa1IpMnB2iCH3frxmDDcNNZfFnAFTg5FILVAvAhUon
DxKoeO0tPCn7LRjuVdQv3ytF4raaJhj0TGtAnrNSbg0DTQg0AT2xvp2jzIQ161RMdmmX5A60nG4Y
6hjiCd9gGMvnkHJ7JwiQxWaMByTWQjgQnqENW3wbwNEFzVJABm1PTXAntiFHzSV1cUA/PKmN08O9
CCIDsbsvvlahY8cNsvVTyVjRVEWf7LSxFr2lAUhpvogV+yJQhZoTrrD25golRpWdQUsw6JLOW9Lm
JmDqFh0r0vDBFaqemJH7DB5Ej0qt2zHGT5em7KboCh1w5MlFhmHb73v3FpXZekgMjT4rGSUcSyK/
dM/SZVD1yOfh2E80/Qz6gdsxMVtgES6oAM1AFvSp8NVBVQCviVD22KVaXIXIMYJYIsCaM5kODn29
T28jqopTH4vpsVyKZ8LRHzbGRbwOnTmyWY53BN2wxo75wWBdPGR9zOJWJ0H0BH54vMMeC44FRH6Q
HC3+APFNciY8JccUC+jRqpheIUuC7ztU7lgOCWQM2A+vCxXowzgDS1kS7q7sxT8hQZL92aHYPsMr
zmOnUoh4yrLvC9KiryS/LMKqdB1wKHQpd1QgaKCupj66pbC9BBI9b3cDQiNFG1SUhDBUFfBGK40R
O2rceFVWbrzblmo/T7o7FAxm+s2wzQaPdmLZhV6jUWL1Oe0OUbDZtpxo8HXlZvgcagMrg6yCBxHU
xFV3LFxUtYtE8mUVCA5MNZ+uTQGDxUX64R17qonq0lp/KPyiT+uAU8UleLVJvE9rsWb+jKUHbHRs
QtlhCCX4YiVYb8ctuvhDBttcNqCP6RZkdYC/SE0/dZwFexpv9qNNEig6GUWWEjUhvbY9tXsR++Sl
wklnek+nLg8B3OfVfO3yzd4zU/lPEsT1dC9FDjIRTwOALmvR2cfSKTh96SJCPcPdBxwpQ2QaBIU/
hJ278GAWOLMasNGzegUMO9Y8NMsTaHPO4YEuh+/g/mFKU7hnf+nhygAwI+9ZE65VAuKNlh4RlDwi
wLrCCp63fYkw76UsWyAMQBwSt35FpImkeyRjuwE0sXi5z31QJifWl0Qfc5BSfb0AQyqu4ft05nYb
AHexatIHDY/C0xAl4glpqGkzcGFOiBleTqNA18JMJd2BpPkmlY1Uu9nI3WTTxR0Pl1LnYFn9CZgv
SI864buY2BF6VVgY1bz30LWmpmOQxmFRn5BiNdUxQcg2/Hddn+4cyp3+fsDwg6ch87IBToKYRPT9
QG1IlQDtYy7itsPMPALeeDVuWj9AusPZ3ntqsha1mG1SK/mt78bgymKlvpkB1zezI5+6fCDXWNWj
61Js2Z0jOqo1Vs1DVYIz4uasu02xit9nfgT1uyQBaoCefMw88oELtV1cX+Ph1uGM3RqapG+g48ln
UHLNzQLf4HPQhQy2U+VHmnB1Fa4Ju8kyMX7UizL7TS5kh4QScwDTZjp2caz7PdYgCRhoVhyYL8in
8sIdZTbGRr1W4bSbCEGlv2E2z4XH4qSWD5tb8kM2AjRH6aEG3Q68M/N1hhPlbliVa5M0iiRIYl0G
exblrsLRJfYmHLpgf2l3nEogl4D08jw4KuGnfaJHYIUQMUlcFEBwLSvosJpknrJPuSnTphtx8KY9
nto5A3EJEDdERR5W83XH8YUZmC8P3ZKDp5XG8S3s7YtPfbdu3+GXCH6GDcPtXoT6HidIUzUKn3YH
KzJAW46D58lUAEKwDebquqOoFeGRPoXXZTlSbDhlitFCVJImevtgNSicoHjkFRhdAXvIC6Rq1QG8
bPGrVmIB67MKeHORRMNpBgtzaXSxbLtYUQuGMiff1LQBfJ5TuV8HCHH3IAwPdj+qPHENMq0uExLn
zGugVKBdSZwtb0DiKKCbAbcW/BXXQIFn7yEYTb/m65w9rn7dTtwYYGfhbDrwdxFTuAtXGoNFjhMG
gSNB6fodnULWLnHSPyfwLX/JwK2AUipNPkTgf+2yte+ukFhGThBzg2KvDUcH0ZsIdNRxSddmY1MF
cktPn8Bsfxf9gl3X9SiChxgs1gYjX2W1QQ/hee1L8CdiKpM3HdqiTSw2OJQBHAfQZQBF21kG8soW
syujidsHelDgAvGy3ykV9ghOpwSKGWOnPa48NIxEoo0tuJqpBv4aZLN5xuYmrozXyd0Mxt9RB2pa
AbZWF/6bH/kjpILsliecPIl8ZXdgNqnaSbvh7pfXBYbl1FHN9gr2E9GuyxnQ+xxrPDaKkNFv3HCz
d3wmyRsQX/aKcGyBgV2Lr+htLycJxtmBjuN0FeqKZLsCxrhRbZBQu2Iv7v3Z6q4QNR8KsVzNLsoe
t8LH7ihjOz5bh0FvJqxjN56FAfgC80hwCkQxdQ1gPeR7WH5UYTsz2ELGalCkWS0jZxrjTLTrWJx/
4VEPtjeaNmJo4w2cMArU3/JjEbMt2nNriq8e4XzqhmV+K5py3ZbkajDD+ArPAPUaBmL7CHXWBtUR
gmA1HiPUpbh7cLe59SmcFBvHmEivGXyT94KWw/OQg5eEYp6F21Gj4vyO4sxgohZDDFYLCchtbMJ+
boESgvcCfuwL2lNhX9vM99cFSbpn8LKesH9DNxp683/YO7Met5VsS/+Xfu4wOA+vomYpJzsHZ74Q
aaeT8xwkg/z1/VE+t66d55YL563RaKBQdVBVKUqUGLFj7bW+Xb2NvavFQV36DU6GbOpeM8s38LqV
nMfDi8Bl5wP/XGh1+Z19YYgPoxDuHd07LE+slu0DxIgUCSs28dE2aC77GYR6G8gEgVt48MdjOr73
NFDcTVLYLfUjdtanvvbyY5ozBiLAdxi9yrpCWbBFqHNSCgeB2KDGmuB4b3rl0+AYBaSSWUdeExLz
3hqjhoo2utt1cuVLM49xa3n8OzTuBJ0itpCxJGTDF2XBDghaYoPxKvZLxCiviA0VGK2t18ew82Ud
VGPcfuevKfrtgVJDz/L6WcYiPJV0s8CZiTSrsw1nN16EzAPXF1GjDdu8di0q+6nLNxaJvgdyZTNp
rIb/G8+kyY/XJ5a+irD0FsuOxX+fXoQnexFPjKQwD54XHSNGGUwrP2XG4SEJba3IV9nYsluvnLDo
tRqUfK/P+7xjQi8op2ioq5siSrkZBqkcbVrFszPjv/aH0cVJOY3oTiaW0HnrFlXG0BtVRN0t0F/0
mclX9TPQAe5VDRREBSP8LRXg+DOKE6K1Vj2YRtkZHsdfM39o9Ymvv5W1J/cy7tmF4LBOvEE1NmZ2
1TFAuflWlPRHNnjvFv3nouUgYHGTDJmiBfVFm+TnOBWJvS4bN6w2fmGO6V4b6a8FDr5MdafCpn4W
tskLGHbKbfop7piMfC5OZBHsbjt2UC42Th3x4ZwLJRCGGKDWzo50B4zz3KB54YvjRvVZy0eSncnr
Y1bhRVVdl9WNICNprFDa9OKElbPonnO6wizPdThXD5rR5+qO5RJy3mKKz66E1fKjjDmuZ1fFpMit
BpOX9tm1ztJTnIc+658o/Dv5WDoqbB/0TiOiOlZutWxoUSh3PXSXJmi9mlcrupk32o6VnV/Td+Rd
QZbvnQM6oGiCspBTwJbelddp27GiDLwHdfJUjJ8mdUh97chOh1YwirrsN4mDFTFQOSiLFViBUVEg
tdEu6e2KPcMqzsLBgte2ysKF6RmcUr10X9j6Nivdubi3wgHz+//WjBg4BCr/ilkINnA1bcIqtzAc
6htrLPXq4FWd/fxLZ+WvRtqvjbPf/RkurW94qsBMeNDpnDnW0uT9BaCTjhHhTlzwZBzN5qZUZqKj
pwyOWtH3bZOtqffFfxpmZvztovwtw6cAUlAIkmP70H6nmKZHSPG0clxRPyPfDRoYRt340XK8Wxv9
bB8tIrHNyhsEc0XyvqThOyG1rCSDDe8YLJViABo0e5MamLNKcCDbyWzsl2b0JNFasod49OeazX6S
ZllycJHeg+WIYckHxRjOG/0oK6G3a99J8T7++Z4ub/+Xdgy3EiKRSeYSYwYEk4/3dBZGrbN9TCvO
wOSj26o9RHHWrDvTVrftaI1XpjtiEaui5v7PV/77jSUkzZAmeK5QD+hF/f5tNjxqQ1JODJhIDQrL
LHcOyMbxj9iuOUD4tKD+09SyD0FJfkBgJhmVtsSMwYD/DejQllh/hwIZqS3y8Bq7WonsJPyjSme7
XjWh752ZEeneMDa0PpYMxVgh4HdRAKyuE1shq5H0eGwC4/jzrfjdbrG8Lw9qOP9JR5CO20cMWtm0
BtkkhsTnoaFu8Wmr2zRuKRdbLaU2+PPFfrdC/LwYlBX0TfKpPE0fniJ/Ij5cdXq/GnyInqs4r80+
8BVkhj9f5+OH0g1G04P5QyTVAHp49DF/fVqnYU5TnikyDFqH3K6hFeWMo4+HnpRRxd7w58t9/CFz
OYPfkWHSIl1cKx88TAC+k5L1qFrVl40nUQnNh2lCBCIlkrExMBtwEaHYGFCWsXq56z+/AchKH54l
mp0Y1JZUKD1V5+f//sv6BOo2URmNoRX1fdM/xV0+i01qkTWgBSkYENV11rARXVTTLoi77DmcibCh
8TTkFXu31RAHtQjFRNJVvO4iuFcQGl2v3kgjc0g6eSkhqFCaVhVYGIAQ2STrR9AwsoszBjm7vTJT
UJeViKcKAbjETz9plcH8eJAp8dru8SwHP/sy9iDZaGkkLDWoZdJjMtCmceVS3ZKbFKp78aLJSk4l
haxxTSfCqdcid6Zpz7RbjWjTqPgS/U7p1QNnCzZUWje0B/G4s+nKQeOFvRJ6OLbNsCy2Skv4Z5/k
XryqBlFlmOJD+9S4pnsX+Qz5WDVYhLBPjqbbE1ITur4bNXvZiVNmigfGUPDm8XIkO4nhn5fyzOg1
ImwQbpNU945F2yEEW9LtzwwJ8d81PJTcrjlPqAFC2gzHXjph+FT6IYnRNo5j3NZyvnMFSbmDMCze
gp0zRH1joL/nZ8assaHnLtOcztITat7HNqbKH3ZuUUUvWTPxRaVmKJnQM7Ddd2TVESdqM9XX1ewl
xbYyPV7HTFCSNsbcYF+3fEqqYGJyKq5Zprd0W3SaZCdUyr0M6ebMewybQh5kodigC4xBNPQu9QjW
Tj85MlVSqG1iSqTUrlSKAJE+asVJuWPhrCQAWg75/lQ3m+HyCph0uUhPgyZdM920YRxBlCT+nube
5Sa4fGiXPjgD3kTFm52p8cngFni6b6Xy6+duTiXNm1qFKM2jv01s330yzJZfTarR55jE2FyHUjKC
NqwzCEeh8F7DTF11aUlvwSnT6Vp3LA6QzDidxPFnlabGdKj4YvG9w8gt1hbK5ruOy/VuIo9grSIc
PPaa8YBzfuTYhCX5zw/rB/ODoUOL4YDNpLvFeelcnJm/PKq+k5F71UuoLV1CTR/RVLzjM7JOeUyN
1gK9ia9TBsAb/+G6HxdfZthiGSRYDfWYcuJjNWGMnA9Dj9xdnvus75FAWl5XnG5v//z5lsX1120d
awGCFsZE8Gc6Q1E/rIboqtYgU1zalincx9jXix+pZrbNPk59csxG6XJwzWdcvacQI9xXyUPx/ue3
8LdbzIQunHYuLRyQKH9z087+ZAjiYTRuRk/dVmRyE6Qm9w7uHq4I057eimjiHvz5qh+rCj7xhYsG
AZx7jRnv912HHlzM0CUUoNLy0pOpc75h1Vr63TnzEoeIhMx/WPf/ts8tk8hgSWhLyAN/wgcfzciz
qwo4VKs5TvwbNYVjvY6U+YNcLEvJnz/dx5+PodnsMVjRsOtcGCa/f7oS14pPZrRZRcRdixWn+kzc
VZLE/rc/X+h/+vKAHAGAAWPjYuz+/UJxH5Ug5lzGYM1V9s22w6RZWXHOf+HjS1+5rafefjo6/nxd
nvwPv9yFBYsfinkGJrUpjuTfr8ymVzodCAdqH5nfaFrXHSdLa4GCTHlZbwyrct4SN1PvdlLpb7aQ
A8HE1Oteu9hM5EZ4U0NyLG2NDWYV+wSxiHZ+Hfr5nVsM5kNdusXZV6ibqwSvxaNPM/qVvLQm11Xo
eRyzUffYaocJITNJ6pH45DC85om3eHYSXx1BQ9jV2hj96dW0h64JBJjv9MzqTIupcapvowxFsyMf
pwhmytK7VbrLdjWRjUm+Vr5XSBnEVuP55soRbmHu3Mv5mrA3eP6aRlpBY6dww4NEE+t/+ATbgSiE
3lwfx2qGxN455SD2OG5YtWEiyX4FdjhZ6BOLTuATtmAbv4hLwuRccVVw1vdurYHk5jHK66S81mQV
fmauGwmY1TxKrTj2Tshk786TNfahntjYjTAYdQRlPq4MNk5/vo06c8ZX4lm4VeaaK+X0F6+aoQWx
zHxnFrJyTMVNhz/gi7oIQTHRi1VOz/YtleWisCW+dtPZheSD4NNBc2YODjkpT+3sLLfAJZcYe/Ry
eM9zBphhSxkiNv7J07qgg9mpnTs7RbG2M0uu67burT0sgQmFU9jhUxKXpbudit7fqzkyv3Z1Mj7a
HpXF2hMkVI6iMu1T2UZWFExx6iWb0ve6XZsuK5PEjrenXe05QVKFbIFTakkrWKZKtacum3Gn1aN9
+rkn2KiDLetaKLLzT1EotZKye65JEvNV+R41QR0l1GM///90grzopBGO886JbD3r7CJZflVkqdeA
zVS9l9MMGyXLO/Es6M/c4xvNUI8sLZxf8MVkp1IXFWiHWjSo5pS5O3vy7e04+fjpc1+FRaDNsM6v
0hIBetsWSyYbF0hRXCVjNxGJVo6lr20cPoTKsZlO65/+l7mdeMtlKaN65xQeinVOZNdA/q5jSOA8
IwUduOXLTcE/zEHtwMs4VZNSu8uT/4+8pPdVwb8+OpN/M5L+W7vp/43W0QXM+e+to8fXEuf29ON3
z/PyN3/5mN1PZF3sZQ4lFEaGci1eyb98zP4nnOyQ0izdM+mdwZH9l4HU1T/pEHdw7WM+1ZbJB/8y
kOJ+Xk6XJuhZyp5/ZB5dNoD/LjBsmoymxYwlnZVag1r4kdVItr7uGiFIVjlzCbmymqJDOujWtnPc
bE8zyUUHHEAsbVrR9tdNZPfJSZu1NT9icBX5XogEtZ38lYuI09gm5Co54ksRVozHhzRQ8jTYwsG9
mbgjinmcME5KhootKdUSZERdo7mXEm7XKCbAUjGDGVOpUZu3Dk36d/2EZkNzAG+NCYDL7zuX4RoU
hvTlrbp8TWeJtK6Faf9F2jwNLudTOhWd9jDCIyFRmPjFCaFxbklmi4kjYwNpS5TZiGDZdvFxBND5
3Rjng2c7XRGkhoqOtbLUELB19I/scXQ94qhpdl0yqi3akp7vVGx9oWoJtSCdo/4+cgo8R3ZYvuRT
SvRWOVWBS07orwYmM0a09F62mprOeFV1Kl9KPBn7arRQLSRh7n/+AP7bp+u3Z/Cm/lF+ke2PH5Lg
wcen9f/G53CZFPvvn8PzKy2b19883Msf/HwIDe8TqAoa/0RbmCPAkND/egYN7RNodxtgOKZmDvuL
dPaXh9v2Pmk4/Bmf7dBHpGQz/vUI2vYnjgDobUgvpIZ0Htx/ECVAt/ntOSTMwmIN0ISrs0ZwpQ/V
Z6bcCYUAlyJe8vK98KX/XBbIBxiBe8Y3i+hHVg5NiV9IeYvekPUbb+rVldZ04F11ICyPTkt3FJOT
aN0VLp4o3UxmPe9SOA/0+zmIqYDcr6tt9MrQMYkSOcCQ6TfVMz0Xu9+kPADO0Vc9FoW2H/AgEfaE
rZ/Z4dQDrNSqrW67oYFTLnPGIBvj7J67JjOSkrP6rizEkV1hLwiYufawDkUVjZ9AjOOUBx6CfbmK
7YTZIFWTIEPHljaubBVqSRBiI/hq5p5FZ9GhY7LqJlLkG9OMTZxrgzCp2xTx4pLNj0BnZbXa3hgz
cWQo7oThbJxvBz8s3zseuWOGN3QdDvTG3Xxu7wDRuDisZqNTC+4+fy0yuDlPk96XeAh6zb+SRjFd
28ZEDnFMrelxmpQN26qv44PvZxz/k9bTn6fSBjPn1Nbgb5synL+2cQTwNwNE9aoy9vqVzIQBEIDU
ilyzdudocsRi9Q0xEfetJQMaBbOMLWq6OrGv3J4RtaumgfC3Tphp8h7bUfIYWVxmkyO2ZkHZucIN
UMuJsub0Sq50uDO4nKc2ephqqzVXfjHOT8gaVPJlD4ALjb+bi3US6b0kANBFjyBpwQOCEfAbXBwe
3jo3dTAgQtMY5THpUD0gb7JNQOSKid9PmU63KYQYfRinUvZBNDDDuO9982jWomCAi95iOhmGrL/u
8jo2do3Bx+HrNZHsLMa72FvYyP1xKoy+prPX0y3OwmS0At0ohpBqxbWjdUk/qd0PNLW++hKM/kq5
LdAHYQzrvhLTAkXtCw0fTEPvQzO6/twPZlYyIKPkPeDsisZ9zyClb6awy68IXUx0Jxujvlm1BqJC
tzAYbXrLipO17JHYAtkzsY3gbzJDOiLNfm4xu8frOOmaO0u42VOqz1pJotvO3hanCJV9Qr68KFKG
+2Zeiju8aaI02wxjCeHI0/2vcqAxjBk8d9gp3OWrhxNRAAPy+7bZqKoXT9ZECGBP/zp617xsnHaE
1wCtjGaXZDcKqxzuMN8om3Wp6mkXY6L2Ax2fKXY3o40fwzkCkJNajHzdRW3te6tUmvNjTaXLEXwy
6EjLqdNrOJXtGGPmNNx4KzLsRQGUN3L0fTrKc5fmqG5gjlqxcmDAvai+MZ9Cr21DGGczff26bsPu
yvQYC7fCi+4ymHvO0uJYEVayDlFU9e0BEbpIt12eWl5QGMqWDMDkSHYzjaLX9sTlZj3oupnvnLSc
0QVWG+LPa3N/pmWWuBGO2sbyHEITlBQB5EyFlc3oZnVUehzeMweIJ1mbacSukzoZ7jzG2erHRFi5
vVc0scYvqtYy/SUpYV1uXEGmgeaXrup1087dV0xytsXg3XGAd9WaFLvMgW6bgNJnSnF4OWnWprhq
+YJukiy2w7toNFwcGaHoBtqUrT+eewzU+q4YSiu+zuAUvUu4EsMqznyMJcyixH+Pbc7sdli9tEe4
9b63YUR6+p1p4K7cjowjNtZY283omyUG66Wt5uht6KX51saFlm/isrfGc9IPQJNwwmqPpTSsdVWz
jmxaRxf2Dn5w9qRXpiNXNpqnv2o9J3pyC6NrzhjPF25ebcunsgjzad1zsGe+xYBTcaO6qqwJaKCX
BlZlyAXwZzjRnTEVG5qG5GKKrpm/+YMu1CLMYr5Tztj3axAooHdMyK33swOENOg1va/WOTS6ZlWl
Q4v1IddCGlc6lk0u2z0RVeu+mWPG7PS2aoDQyRCWyCrUraoMOinwf7R2j/EsVGGvb9wYcM+2n7V4
DXxCTw9CE+47RafihJaGOFwoN83pgBnLNzEC66xXSRhXLj+nDGncsyBz4Sc0WWTquqCXHitcSXbs
jNhNUIe+JmwA+k6QIv7WanXYsngwXXfdGmLojjAGJIJvkrX+AcVDfu/apteZ5drM90IPw/sOTDRQ
Fc97vhClGKuUzrs8xio9h+34ze6r6NQTZodjgP494D0bgr5S1X1refJqxPL43jeT7+00BjDtJRYi
1k8u8b1O7fpdkfRnDBjTk9hMxnwwAh16DL1akqxYLPNIvbB8uw6kBif9aktLH+8FIvjnGZjKk9cw
6zYYEtXfupbVjptsDsenLBHVQiRePBx8QfbOLfheiH9N+WGewoaROBp9g23bOKh25QJ2WYXZZBhr
zhswG3Q57Kw2t79UtLujdTGg34NvzLUKZAaVOgYNzX8eGNnubiw/jF8z7J7eqqpTLV/NGAK7rRd6
ugUDC/1lxXI0v/N5OF8jGfv+bkoHTsbYxNJmPeFcx95ZtuombkFsbOxMV00QRRg8V1pb4kSs9FBr
AlJMyyAVEcdJEI/h9Nc81H90LP1/tSqmVvxDVZzgyngtPxbG/M1fhbHzCVYCCjoBVnMZSMW59efh
dCmM7WXGMgolDXNtGbz1X4Wx84lCFQC9DgBkidj+UhibnzxEa8Qzm+bk8nL/oC6+jGr57+Mp4UYi
2MtoDN1hQXRQTH9XEa3Qzll37XrtugyUW9e0BquVVlrGK0qMhB5SDNMTdchw3yr1QpM/RD9BVtyS
Isz1zaTH0AkyTlkn0ohFvZm7wmUZr4QnNsYQyXLTJ83g35YRY1ZOSuliWredox5/ueX/g+MB/sLf
6ns+woK8MF2H4TTL8ePXLirJXdOdRTusHZIZ/n6OmrjfJTx58F8d/PgrN8uTtwTz3glzc/MjYbvH
rd+MtK3ZEKN81WLf4mnD5oI1hPbng8RWc+uEVmEGM4/ySaHdAx5TkfysRRL3t47gkByUPXmLwa4w
iGV4Xh7theuoZt8ZksQOuRLB8ZsBQCibTZV/DXss+PSNcA56BLliWucpsz/9aCwerQmgF61CjakX
MagJ9OtK5t9hHxXDZoxANixSIFNyocI4WHgSOWBYVvBEwL85qb0pRw/nUDKBDKQ1aep4AZc534GV
CbQthNX6NjblmAd+ndHD7NzBq7ddFI7NKuNLPrPPencOuFOyOa45DptUT/wxGKoOE5wsHL3bOz6Y
723vje0ZIy3cNs5TYb0jpcJGB0yofvMSt1mYiqiA4GCwd6dle8ip7p8B0QPNS9LI5CaJBraRF+sl
YQTTn/dN20fPNirr7RBLs9/mykiGNRvHcO3NLnuK1pdUL4aYBZym3MV1B5QTnUNMEUhCJ9TTmyIh
kUPDvpzfQtm2ILLi0XzHQkGdN1T5eK/nPYhnUpTGjwinKkVd1uITnkR6rccyNW4qVRrnZnQWc3vO
HPT1yDsuYEBpQe2mGjFVbZzvMzMyx8+MVIV+nhAlMreqsbsbrWAsO0G/2aV1aw6GuYblC2yxI/QW
xGHlVWsP0Tja6q1lP5YMf/ieXNZi57Iup5c1mhKc9Vq/rN3xZR1nBBZrOtMRWd/9ZamHGMeqLy47
wHzZDcRlZ1CXXYKwHBvGZe/wL/uIdtlT+CWyv+SXvcYaxvh1vOxA5rIZTY5kX8qJgsFDu+xXETQ5
sGqpbX0x2M8YfMfOJi67nKtGHHvgE9n9KDvYCTE1sSuiU+UHfn/sleOybYrLDppfdtN82Vg5nLPH
IoP3t/5l54W1Lp+A8nufQbnM470Jve5retmvAUqOLxYDugC4C4HbuOYMZwR2WTrxAQAYu75f1fW7
WEqB/lIVzEuBUNSV5+2IFubvpT3JK47Y1b1DTcEmS3UxXCqNnIf4pC3lR7EUIvalJiHWBPCSOkVe
KpY5nsL7aSljsljw6xuX4iavtdo/+P3UzTzfS/2Dh5BaCOccdREjF/RvU0+9tRNd4331+36Q+/hS
T/mX2sq/1Fnw8t2NvFRf6aUS0+2QsG4vQkx+2aVagyVF5Yb2QBUX6RR0ECao7YalzPN+VnzCZcxN
d6kEtbalKhSXCjHWjLAmM7BUjrMfdVSRS0Fp2Fn3ZMNjM1fmUnBCfmmyHYkH6tAezGO1HoA9d8Fi
17uXIuNhni4VbDlHVLO4r6hsyRFNYHWNqtyEKicTaljRHVT+jlQX1yMVd6mTqaGnfDNc6udU8KNZ
z14rnzKWVp8EVEJeLw7hgAbCBqu6kckwmifNLYoN8RD/SO9x5GzvhNlTwvFnIpqVD4DNVFOQuOnz
6DPw4nQISJtRy+qdV5b4KmnlI38w4mFlNcwEJoUckguqTLMnHe2oLl7R3k7024hCOtrGRYLYo+k6
GWOHM8a8LvvBcreLczHZIrpE15jgSRsxoiDkDuFRx/OEWgH8uM3HV+IE8b0HaRA0cJ45b0bvW2qD
x34Yzg4LevHmAHRmZiimWzBdoTS4mIn+krcGSHJEXbJp5PcLmNBGOZ04LXnFevQ09Zp5mX6VKAkB
j4XZ+m5j8+cc63lyNYWkNhF6HcSf3pfGF58sxjKlcXqIJxNKMuHs8g6siXfjxngEjFB17xz0jG/j
UKp2m2Wmba54ejMZQGTH9dL5meHzhCGncM4g2bkhgG9Dvhzj6IZYEltFNdqlRQcOt0HWhJF+9mrZ
vXLSB94FBa2rSDNwsgvausZgmUhXPiSWy+FKYWdOgm5w7WkfIoFrvBQw3a03DfKliTUofBPKAnRT
8MVqE4529j22bVutywFk4aoh2ZWuPRSc+yScFmZfIQfvKHsm6gUWz8etYxaKGHYkiAQ04+RNgTAk
81ipaAClRvzEOCRFnJaNaMR2OcBCyYAAVv7t2Ep5rwpQ1GuoYOHt1DY68SQzzjlBNGX719jq/18e
/y/oG7/Uagvc5jf8zJe8Gl6zj9Uxf/JXdWx8soE66xSfwHN9rJX/VR3rS91schTCJcaiA6nqX9Wx
5YMFYYQDurBhkvWy+aPFXQqcBioIgRMd1x5mTf4Gbs0/KI/5Q17ql/4NijUv4/EWGCRDk5/3+Htd
2XVT1uZ5PQRhS4H3vCzXCIyEKbWNGCD904huEXsjKkGCM6adv3kpktzc62t3IDU4JtnU4gkP9S7A
mO7tZkh6LxOOzkM4Gs0zMmFPlgK9K6KYecR0yZOkzfd2jd5X2FO/7hSBfEpbezcOPq4002UeoKzT
02Bl8dcR1PDnlHg8PY/oXHiz2GtNpjZuO5TfDQrK9Viq4bEeOhtuoi3uwlqKc03MK1p5btdsbQxR
e0NDwp4apz1asuSU/zgssmL0QrIDz5j1fUzLWz+7ja3HOgR2Xc2kg22zGA4zW4bTj9ZbjQX/CxFw
dTNqfdKT7zbktVvr9rdoGozPvVthIEtj52s5aQiNSDnFzsDOti/S0blL88g5+IMjj6nW5ggtnjzW
phe4tk94UiHTan3q7eGy86DXucO8Nc3ZMKqo2Y8jvHF/MKzr0AL+S2iiKxSxZZKe24JBQytagPN1
OacPPYZ9NNAmyocNQXZ1Npt6PBW0prZM1yVuZUXxuQeJuwtppzmd/V3PmAgqkUxuS9dWV4NZlGeC
KTrigCAUYiW3nlnra4kNfksFkN4xBuKRQDfqT4tjqC86PkLe5ysnwp5RhS0AZb07OkVRr7XWeuOM
5RyS1iaA6JT3whb2lR/X4HMrqXb4scqzMmomMTKz4Wmc4cnTS4Om4XTOQ5rYz2SI7FsBFzEQuAPP
VRTXuzBJUD+8CZMFCXNrN5XNdygJEN2nwtyzBeMsi4twY7Zm9doXj05XE4Ox0/bOEb1xNXI6CAZf
vte+MS0mvV6/KSYwkqVTySvF+4JF0XcgGGftNCuAFtwGmQPpL/tADUOxd7MILPm88BKmiO8D+tuj
TsbrUQ3cuCGbtCezmx9sdORlz49OQ9k1Rxz3w9awxbiOwEfXNQJs0Rjw+MdmOZORviecbIzHcKwY
dWXG1kttjnQMye2t47bWrsjEqI0pk3k3VI2xsSYnvEkrr7ninJdKOqeQzdYiVc+loaa9zTngpoIR
DsSS3ud6kNOTxp+AQk6i6AAjlQHpuMD34STdfZ4wVmPAdXnT+nQeA0k9DRthnoKsHSdqxmLCtmjE
2JkM99j7wglEPSM6JkkIPwS0DtrWdDJo+WwzckjfJZHElaz1GXE10h+syGwPYZho+gq/T3ls81o/
6FprAmSFHeMCASrxhQRF3sCnjtLPyrfJ8mn16L/x63n1U+DOSL39EeBotTY7b1ilU9mRQMIB2+F6
2sWW4p8YRbJVs/Mye4y4WZzG/oYCi5OVkcbbYmiaE1Bp/8BGzK7qNgWNJubvrvHSsAJlBGfHeO5u
SoIQX4okGY4a+JsgrrKU1OkwnGzdKk6hYeG7GnX/3knH5sTJSaw0zqDcpmWWhBMa4tCP5CUAgxj7
hTb3GpdUmJUJ+gV7dRvk+hIqh1wMe6I2vojEMDZRznSIubqCgZw8Yxf83FXZM0zVflNjhrx2iQGf
4ziKDyKLvswTwcPacW4w16Bqui1ZXx5pyldFGTkOTPfp6MXYDY2kdnKzlYBhz/up+AarMTuHJCwC
LbLcb1Y2TQ8KWCFpf8v9UiKZQoTQohMzKgkq9ONIjNt0zuAvLZ4JCbRknFh9q3rQDpOj3UZ6+i0x
9pYlus3kGlvRWy+R2DsOfh5nqQ1pB2wh+X5jkKlVAT4YzwxGwBhAqDhdlSTOPqM2zzemN9UEUMxD
JsYNolK98YeWMYsykussGepNzEyV7VCP7aFl8ggawvgELSLdaFrB8AVSQ1qIZzif6RlEKYUTIV/d
FWvTyIZTpBvloXdszNUEPvf+3H2xvORm0h2yUPZgbDozK677TAy3Y59ET1oo601viBc0b4lP1vZu
gTUwFdopIWuHX0vbPTTGIh9Phn8cLX9Pn/eo2Yb84s7pVo+zfidG9+DKZisjoZ1cn38Kp2iqN1rk
gI9CKdlGozgq03830/TWNrJs0zYixKkQvWo+ir7QR/06TcBTWU4CXrugam1bb/6OJkLV2PGcpk4N
GQTAQORQ94lMk/jal+kphQltqZnqd/IEz3FNZtSCpXQv8Dxt4QkHGXyFH1g3CMy4erwfrDAH9SXs
58RJvDOwZWZZ0B3jpGGdBug+jMEZyBT3rFUgzW0aO6E6pJ7LSJ45ayiY+ys1tdPRpf/UmvodD9lW
d+IxY35rhq94vta9LL3pc6iwDiHvTWUM5mGaR1qoVNzowYyg2amBA/UWsDaWvLyK3/0hHB6I49T7
3BrJ58+mdl2N+UvVGeYu0iL34HSjeXDi9n2I83zrxVjeVsqvQHrX5JwgXWtB1yTRSRDb2HXS7awV
g0WZIihC+3Mz29Z15Pf1rWcxKwUtb9pNKFGf6UhrO1ppDgwEGV6h0DjbpulrxPG8OsXgqw/weCPy
qR0CTJuKB22IObpX47iMwGa3k3PSw9UHPfPgRwnYVs+rux8W+c0EklcDk4FqPnDZJzhtkppyhbSO
PuPug5zW4WOKg+s2HXBwk1Id38rarDKS/lZ0QkGPANJm3sahxRiNw9k1cnNrFc7e7jUNVJdGUpzh
8lvX6NdWGn+x68p6y0aLG8uWfcg1k9iZKYcNTC7OJFpJQpib72JEZna7ZorwRqWTvW8ostaxMDza
j1700omZUs8jWOyjE04nx1WrzBJbp2GKnukGZm03Qca5O0v6A5Srfeunp57gCWwsFm+GqMdbMBxX
dj0GCSOxjtVQY/nm3Lo2c3NNBDQ/Vx4jX5uu3GW9OsJBru8mhtjc9RC7tmqJljvR9J3uzyFELplh
dmhqup2YNyQZaV0lO6ApUOijZ7rpNIJUdaXhcPQiNQdgN6FTiDSo+CHvert90rP5agCObFWcuR2g
EcCnmMTbcm4s5KuPDhRATRE7vI+8NrPUtHxfiP9D3pksSW6kSfqJjILNsFzdAfgeHntkxAUSEZmJ
fV8NT9+fkzPVzRGZEuHMqWfqUIcqJul0B2zRX/VT61CotfJpmvZbz/tOdM/xk4yHmHckTEvOfXic
vF1CAHrM569WfAxNBX7HSPTlAiRB+uZKcgvkzqNS8tGNOu7+fJMLCK+Q0eiZaOBLTqNomHgTkzeH
E1dcn1xVNLu0unoqIXC8yl0fw+xRZGe2RAfxLCqt9Kt4+tnpxuxD1m22mmCeBzZgo0wXtAznb4Z0
JeGG6JuY+6u0j8oYLyXH7k1lQlgXWvlI8RKffzqZYOange84KgaTF4ZFJnHYG0krbxqUxU3jReuW
SMjOivVnilT2OqMqf+UucY2S4WcyLydgNBMR29IOZid5HSx0H238MKv6CcH359TFv6O8DWYt2ydV
3m6aCUhEymlF5QpRUdJCQ2p2u1LhdRagBED8cfAdp/Gs1OD5OkZVKzbCZLStDUJ4GvQzZ+uCHx6v
qHSfPH5rbgNE7G0zB7XyluA+IBGkt6+4esMpSe9ieYPJG+kWLBS5HJKqFYT7DTLLa+wYx2zxp4X1
VOFSfaB/xI/0+IAXoD7qt/KGGzrvDYflnvoTxOYvMZjP01oJvNg6GRzeZJgDx4a0g1rGfde1z41M
jUAfXErVqb5ZsoIyI1l1R3HjD6kEONKWp8770XA73/SlMH4XayY/aE+5hbthKRCxuNkITGpO2xhV
gqkHbs7mLucx5G6xEOuB5QLqKUY6l63T/ZqQncMYGsSWjoiNbUAVMVtnDaipwI6XVuJu7gAagdj/
4t/uWAhxobPE9h27n67gdNyXwbUxRiBC3Dm40zgUrW7QCrvDDjC2fud24BhLUvx61s9AgadrqdMV
mhBn2k1DKygUQlfG1lxeWhj1Ly49GVhH7GZnEHENhuZR0bkiC4+FzvWl3m37jCiGEWG/Hj6nAckW
wNXMT7hqtjq7M8KfGra2ZdxBNj02KRCATVylx95Nd2rK3hX892s2SLoi6KvIq9vKxLAgpGOFcLx7
l+qediJ81UI8bPULZxLwvDNpvspc6IivL8oZP3JtskNrWS+9F7Hh4U0/THCK9v06Z4exde/ZAoyN
WKPTMA9U/9bt8mbhVOcIPf+qCCNz2wGfZA3REbcHB/2O3tAZ9zhH/m7Z1Yl5wTfyOLRwFLhFEhiK
G4v3JP1RTEzD17KPYS910XXSBvtHr5jgRCynviOsPkjE8FWkKbx/4A9hXphO6Nlx2DNQtory9Va8
zJdm/55078mo80d2Q58GELQt4RxcG/2bRLL2UtzkxLG0eI8LpbaAr24+eI8arJnPCRYTGY1IVDnP
+capik8jxhpmJEr4OVHibe4OaaCBvPxmVLWruMXj5Si2cwVVroqOVV4XvtBZwmK3iYOYrPMbJtbA
wW5/7KX0JbQidmGXhTVzXg09BrgErxZnFUQP75wYlMThGVoOjY5n01lZVLFmPWLGT4JVykvhOgEL
WOT3IrE3qoDHOEQOPrSbkM0I+tLRgxVMqfE9GOMrB6MrdqDo3lnXB0OmJwS/dyODdVZUnH7oBvRd
N4o4lWT6LtG1NyvHtVpYFedy14iCtiP5mnf1a+2tI60HiXYxbUZIHHiLHUfO5hchL3XszXbmSxwp
J5FFyd1ejj9HxH+e4qWhsrn3CvegKpH9uImdF+n0485hhA/bcWVOljXK+azK1dhB0JyoeCjy4mhk
ZfRDrJP5tqoeq5qdilOaZfM2TuTsZ/F4a42lrUclpXfourV5MUbesajsTXpR7IWGGY1Gpns16biV
MkWlrVfKt1IUsxWOXvojySh4GFdW6Q1ikU3lg6bUnd2aitN2Vb3YrfUxLn15oDujPLa1IWkKxKdC
iIBsjcDS5sZGvDUSB7xJalmHaoQU4gwEfAwtYtaa19qBVS99rqSdhdzwxJ23KnZdZ3Dwr0ZWf0e1
QwX0UxNU6ObDAyGDajtYg/wNrGM85qvSL8Qzlue2j6u9FlOtYEi5VpuWlxTRM2vf0ukWgNPW/MDL
OF15oQwC9HbEsW51q3mDjh09MYUQkPGQjwObNrbHuauzj7EnTWCsndzT8ZbxlPXiEbPbenK5CmyN
njt911QyMEtrYW+J3DDWIm3nQiTzhzotQkd3MtJuzZo8eFhddnOH9c4jDHkqRL9se7O3vxh2OCd9
7NH+s5roZsIkZWtRMrGXa8+LOJmAjcZ2ZRtfKqtMg8ZV1PAAw134jY0lnD2zC9txdkF5LCC+ymkm
CSEceCPJ4lA3hC3iShkFaT/HFYJ+pn46Fam0321VapcuJmqiJklVW5u3AJs8AXpD7w9GxTy2TPMo
dC0je8HB89mi3T3gJv2UUKa3teUI2GRJd5ARVYyFhzQ9JyxXeYtozk9oBaDcOfnVvg02hCnxhcIC
uEkaEl20Hmo8PdOwkvTlem+vYV5OfNjk2XIZJLo5CIllJL0zOu6RQ77nC0eu+1S07l42sFmwPGmY
KKX5XrXjNqsiyvng04L/MzlVoqWJ+6pPBo8YbJkchdan+05Y3ncNSnWPj058NbiywqE2xp3dJU0S
DJ5lvGBOs5/0Hq95JjyWKwfXV1XF5uMKpYRwRUPyEdLTvYjQF9juha+XbkfHzjIR4pmx/BmNg3HS
KN68SabPcRI5d5q2JLva6M3HaIxZBArIZI8ZvZiHNdWLV7hAd4yTBB9hqWb88nM0PxF24UiHF0Z4
nK/AtuKwzco7bGnmG+EM/UJDL02gaWxx/aKLVDvAPtYBs1gz3ppY5ecccx0mT0tkOwcT3D11z/Wj
hWSDJiCL8X0mJ0qhXCrjH1TU39A7rAlPCcN0+mxcoeloTGZsBCazXnpjMvuvHN4/Ggz89/OJ/9u8
xjn99Z0Mv6p++JX+PbNh/SuzgYKPX+xPxAAhC+y2+LX/csV4f1gOvhYPweOvgcB/0f2dPwwHLw0J
QvRhggH/6Yq50cBRhZF/9D+tNJbzT3T/m/Pmb6o/nnT8MDjPCZPYfw0Y/qubZNRmoiT4u8hJEDwY
bbwr62BdUbowBETDGMayAAYrkWAGkCIB02uc5ZXKfU0b7WeHdLvPAjBeVjjRuD2nrTHEX8JKf7gl
CpfBxJnXXV7J185+zrw2G/LztCYghvLuLbdnrImFaxzyBjeNy843MDjM5qAxwcGApYxaRg5ljae5
aHyrnnp/gdSwpdB2faERhUMVvWmHJitKLBnShj/oViHeFOtKSIKtZCp7P9OSeyEw9roa9VC5PgPN
NTNC4yBroWlUyY5WP+fRakfL/3MC9I+e+f+bCNPfQha7X/Wt6KD/b5Gv4Cn/N06ycflVfrEexX/P
WPCH/hqW2X9wWrR4MG+WMF4Ek8f2r5dGMvViSOXxH8N0bl6yfw3LpPYHUUPCF5jGyEiRkvrPYRnv
GmUpeMnIQHu8ju4/eWn+IpH8zUzGm8KgjDebG77LTO/vszJFY2RsjrG1MXoyCua4qGAo4wqjRtF9
t03j3ZiSJdHqUn9gIsZgo6W7OtMy8j90pzAcWLEARDijSAQYO1v33FfODF+yp4hq1Wfu7oyZNl48
fKal/dk40WvdWe8rpICk5aDvyvS3adjPmuJIYycFVkwKQDdGB/l8qM5DIr2jo+JHR7g/LSulJ8tq
2sOyEvZvkgSAtYvbwjAKcaoIJXNxjr7axZvfB71T24XY8tMyU2sJ7WDEb6U5l0HnFGLbqkJd4FQ5
4ckPqqGGsNf0cE+rfg3dWNdo+S6tK8cij6bReTl7HaeTOIE00A/VzjHVi1tFHzF3y2Nu5A9JZJLY
wpkBzFhO7S6j2Oo4CgZ2OZ75bTnqH7gKH4wkW3a4OL6dZCmOHtS5TcnRbdGjk5ssUBJiE3JdXX7J
dKaJdcAChb7ZQt7kGjP3HDa0lZJbfhxor8wHMbnF4xa9B0S27X7OA+nGCcY0bKRkOC4Qrk794H40
PdV1xAmMr5rsA0mQzpF7i2XylGQrVlwwGpt4dl6qW1CAC7+6FGq45XW1bJshN+NfJx+hivVQuuIM
pBCQG063u7lWTNLcWzs53W8+tv1HhhaQ9lavx5fIydtIwR3Knt7HukOVS7nZQHMqt7LpXk1lEMrB
jsZ/3QaqXvtiZqrYcAZQzA5BK471szZF7taVy+rDqX3FrjCEua4ucu71LX6p8c64xbeZNbkE3Fh4
4ZVx6wNOmkZcQqyISstEn96GmTujZbRPPY32G9VPl8FCzqzh5AUaWK1N2qiwqcxQ3j5B5hafEY09
Q6TDlhxuCHOGEi3chBUmpw939ktTsc3xFt5O0dRhQwfBaJsrS7jY6CUEaFaCU8EUYBPHbASVhw97
4npVVOuVes4XrMxhfvMDGosYNr18KxDKwyGiKlhJtw2GCQdE3SzdtjO4spXm2D3PjbZ3zcTZdJH1
M54lEkg1v9m9ZYEwQkJM+mXZFJziA68b3zszfm6SJXqSQCj2aZyZAT0EO5dAmK8s42j07p5NHoNY
1NhcMRxj4ZMTQkprHKBkp1BsmqWHjYnOhs73jvXEYkrp6jhAnGifQanfdgMDpWlcbh2DB2CU7t5T
5q6RVcYw1yjftKH7GuiE9/UKond9+xHixJxDW1BXlE7uhzbG30BgXxjT0kOJGOq7BZmTns+0of7b
2+G8h+IIbJp2qOKu8W7VpxZfdN07p3xEJcL2uZ4X8gLHnnZrv/JsyGCgVjcUXlOcCuyONQEzFIIj
9wpDw/Cdv6HyFGFq5Qz8+/nJlNl7ms7BsDar7yLjY5ynhiJKmnwz6RjkWBuNndXjv6+lu269sk0w
rVKDE7piuJMd8hMxhe2wugzokbb3Mh3TkKF3iSVTQ3Zwc+tROb18huju+uRO/oQpMw9cWf19XVcn
xpcHhKKOV81Og6xIKOfMe6y43FwwPFCCyOiUMDdVuZ/WvC6PjMQPkQlSUhROB02E4JS3anSnM8P3
YvXVRXO+A5wDIFZG0c8kTmFjNzc+tvPieRlGpRZBwoDHBgh1fRkr52uKynMxUdjT1rFN0qE1wyhq
34rZY5Y8J/uKOtKgbLWvFbUbeIxNG3KRRSEoeL/oBmo1xahoWxEUGeB74PXh8+j49vZR6vzKu5HB
foEy6prTZTGWnyC2l02GPcvEg3YwY7IcVLm7/wen9f8vTy6So/b//uRyqYuf2Hz+dmy5/Ym/ji0m
JxBs2dTxWJoEcfUvi49xq/fhf/TM/1EkxR/5n+0+LpVA7O80O0pIMLejyb8sPrT7AI+iRxGI1V9J
039i8ZFYgv5+2JekKim54oPAxqIG9n+x+LROa41pYtFu4XVnAZV7gjWphocMWO60mSe9FcxOuO0C
3dtomaPTST1OW8oVAVJbWpntceRpfdiNqVsj/SWDwYDXMd8GGFWANqafJoGdzTBkbaj1kJVhr7N2
9Yt81XRW5bprTh2o6x+QZ0h30O4DdbiyfMJhF2kL+Lt53FPCA3C6K8Vvo5mXi26rJ6wbP5m2T2aI
mtDgk/EG5tE66DadXbBdrWPCUr1JLGN8WesyvrNk1PtOTKfoPVAQpjF6PFFUm2mRwerTzmL4rqdU
S55vClMSzpop92lLn2bdwcil2v4DVKK7bISZoa8n8WyWvtdGygn1ydP2LK/Q4yslAJfFkqFQuoKc
gCeuYDi3r4MqRbczDBU9ojHFazAtMhq3iXAsYFpLetAZjkcbO7N7Uiwt9sN+eDFAib658WidF7tn
jk9lPP9nrPCnm5VHq2gPK3o04YJRLQN7FwJJriT11rXGCA828hW6KgAnZ4nsAG0ouvZJ2Xy5GDeY
6N/2ica29sy+oivW2GQ6drEnX2TJ/RMbf1uKIHGi5dkTunzorQLFfZBS/9bYlXxb8eNsLEgTx4gJ
Dqer3ADUTSmfsxnHefyUpQOWsxfyOFmxJRg6QGctPCsLWreZ8Dp2+YFSFNT9rqs+mHSyOUJ1osWy
u53zgHWcIAhLDladuIIStsfD7EXTCceW7EjCWS/R7cOPtr0d4p67KGa1NuiAND4q754iZpinTTV5
fj7I7MMgjL+9RRUxPxiXfFoUGmPTpgQYvXS/kHTaZtw8t2q1kD7EkvoWWCIIUzERS7CIxJZQFtse
3kYEoCQcuqXfUB1D5L8cT0vtvsXApP0CN/4NpkbErppDgeMzlJ3lx6262AyvOJpZdlA7mT83s9x5
Ioq4AFfo+q6zvXHYOlRQS2FHc3u43K2wGXUZD/YSO2ceL9/sDBOgipOR1QJrWbt0vQAfiHxZre/M
Mg0yrDwNyarUrrFM6bfWFK40dm2lbtjhFJHfXZlsg7zXUuAj2RkMzdHLH+aikgd87EBlBlRs8ybD
V/C6jm5rxYFtjuIIKDzfpLn3BBak22Ewo5BlLAxUP8jMcileSX5trcEA5cSMEhOIxdgC6DP+PqEY
GfZN7C/2bUpYxBOBFOem+Smm7/W1V/gtlugcAdeB+jbQ4GpphIM7xuYWZP7ixdOq9GWmfeIwW5mP
S/zFUbl9nm4twZVb80J0Bs29jiRaa6a/12wtCaXPX2vj2GExdS/4FHFCt86DcpIfsTcVl7odeELK
tYGt4JKsHZflIUGova9ofjrEZc4BSmlhatv21zAR28Pjxy1EwIfcNGLYt8LVXgHz8AZWlXwhxU35
b9w4cIaIzoKJBj5ETO02rdFxAozTYuzLWKtn386pK+HUOYVNT5oc1t3duvKqM+KTUU6fBzhs8vdT
8QKLxwB+PPYN/kVcetfKNf1Bz8/4TqOzrWZM/X0pg9jCIGFC4sfv/bDSO/BATsTd4kP4Nc5NfSyY
B+yFntq7QrMF0WfDbqD9OUDX6NL8NInon1rshEVTJFvDaVwMLtSAQ4XBVrGpeOBfZWOvhZ8Jaqch
JMPZFoRWTRYeMw6xSrcbs7X0AKN99sCDYjSbdTDeLU25h5qHO4Dnaz2UfY++XQ4NPuaia14bUUQs
lAlLbYini8RrCcBi4xpcyuhNTnqS26QbgxnQ7G6mM2PT8G6EWJX0A9NMlO11wUmeqNsRv6jxjA69
/UnYKArXprAC8LNyT7lEAmwaS//q1BFDfcwuSdBLfdS2BWoRhyuv3GlTg/t7WiI2PvI0U+4Yd03r
NWemDNQncP94jCdhnZk7RQEGWC7N0xyfsV91VCxaJJORUs3HlERYjcsqhUs3UMr1YavVubbL6IWa
LPNLTPUVpkieNl7DS593P2Z1mAo+ubS7Pay5IKnt9MIU9J7K8zroNP7aqJjWE/H/4urO6Oqii7pu
a9ZL7hdENnFEWqXvjrYBhIrm35BS9d1gEY9vB/FWRbE4Jlpf3xexLkM9U9H92rOepWYV0D7pGyO3
MtOuz5SH8ayW1bWcSDd0FlnmscGyN+GTmmZfKwq2OyF8KY04UMlkBuTPF+xiNI5VIzkDLbthrvTh
aPekFCL6KWgKeUqX+Ct1lbnFIyf28Jm6nVxIZ+jQvjE7qMwrApL+9x6QbYBLzZ3tOvem5jVHs7CG
w7gI6ykr2t99rjO21OtzI6b6W61j5Tt6SztadudAMd61NWF4yZP32Ar+pSG2rk+UEaBVMKg/x3Sc
h05v4O+ys/JMjlq751adHbkQj4ei4Is3yri9ZlXZ3ItC47P3pf6lu6igNaXgoVaTX/Uy65I63rNX
qfrdgP63587I8zgar52gSMiqG/YvUGLgnSzJK5FEwKL7lbWlaR9atK8nxvbxqyKYAHIRA9Q8D9ul
nqO7tMkZO6P3bNqSypTBth+npbn9LWmHgaGa7mgJNAPPBIhv0HdBs3mWMR8R3bEdZm3bWn1/qWRy
NktqoG5NJFsuqZ/U0TfPziL7hzyfm5NN/JuXv1oP2Cc5M+kZ5F45YiZhNTx2TtXt+ZWQUgGlsmaT
rTtHVkNVhLYca0aFZwzrgk3M9g42w5pDrdbiu58Ni4m60khpzy9N7bxmcUU1ljkfJx1CBRDv6t6Z
oiUgHsFcH+Doyzx78xWnnHtFqHrRXa4ujoldxkJEEezrj0JFzJDjqd7XmlefOtaVJ1jmy2ltuJbT
3Yyj08DE0W/Im6XvrWkJBBReD7lLVdqcmNxUTwO1ugH6kWReiiHi1Oi3Ksehy2cGeBXiMb1ZxWcu
NUgOded9rp1X/9BnLb24xupSmYhSEgizWD9nABEAElQ/fjCAl4/2svL2DUv9WpbSuqdE3UVzkz15
QOcFxUfuTbbzE4AlJJUl0R6IfKFeNH3C+RI/x/tsJ9PvfIm5l9IISVJ+ZT9t6Li6W8ey3a8EwH43
MM4eaaDift4iTUfCUwE9N+XP0hnbI7bS5DfBx19ZOUbbarZxksB/CJn7AEqOZ/txMCW9Ziz9W9Uz
j/DRnsAltGYUb4taGHtlTcRFVgY9l4FUlfDtQjrPWXH7wTNauHGuFjWYjEr6U+95Idh2UwaD7FoW
VJFlh0i6mHkGaR6dPrlb0rHbWyTy+Z7YurGirGEz5ebd2rXGd243kk8E26sa1v43LwmoC4tEV5i2
WOM5WXrW0e6WtwVxAEt//muQLM51YdqvA/i4E89fcw8N+ytzpviwxJwXMqcmV2DYtd8KhDdOi+NL
g6QXYuB8dxA0A0P3RvyDE2KJ+xJPKqwt7QBk6SjtCTWsdqJdYvRUWM2jX635uRxxKcdK65+rMX5q
h3pr18mFDY/Lh2FhXUyhBBbnyZkeYky0s/y5rP0W/zrmUjuI9Oh7jRKKH6v+vnK1kaHg+lm74i4t
eih8lUHTYSa00OJcSYwVOE1r6AHODc7YhhP0AOuoRthxDEkPFdLaretr5zpjHLhsJmQNqp9N3wOz
aQ8RycIXbh8xBV7AOwU2r41TiNbXlHEUSq/8Yl71K0U3EbQZjeyso7K3Gvc7jEEP6PFaefuUElGf
aCUuMXP5Mh3axKijqTacfHAkyIKPsurfiycIcVCUhH0Rj+toDzvXwjuzzEGrSRVqHDqwluCpJnd1
zPvot541x5b45iHiLrEVinQEid7ooGadhkwv7vwyn4rjkPc5APTIO47kLUPa9wTrGmPcdaWGajFw
XRTOnGJYF0ex8JSbTIv2E9P9c1wTLLYkJq5c6770RFkbHW+NhKARdLKCurHiZW5H2lZah4vLUrpx
z/EBN5ca5k+yb9mlFMK8siC/VUPbPVWZjHbGYHDgUngrHGXtCYQuPn8R+3pBbeHEKfnc8J3j0RtK
ahUIMWO5JDu93I+9692gW89FYug8196+w/5XA822cAiVEbHqqMuWEADk68Cq4pnCPqOsYwCyKFcF
GczfhyLZgDGCeejMBRrxKlhG6zED/47BsvGqL9HaA9+ySH1nqdyzbljR1XXVO1Ua5Z4R8xHVh0SA
GbDzE6q9SNX1ezg88ENK6TC2NutdZNnblRBBIIW+hp2ltXtwpPi1DK/b4/x5QRSkdqQV897rh9D1
kuSlEHnx4cWX1GUagEdrdvkn4XmvqA7BIdYb2yhLgAJ50SNb/RSC1jkzCd8vfUM/lRHtvZifRJ9q
6DoiaEkGSb16kW3GToecxlGl3deoooE2j+HS0YkJR5+XtwROlauwy83XAk74hsKH/IDcNp7EOJCH
GP7EPzIsGThoAPff5gRMFicLjdxJAuzWVRgnWFFKr3iuYoGRkdN+VEb7jq5INO2BIQRUw0BH9Eyp
dPLF7BYggbqcbk+jCIUYk92ajeDkLD48K//BIOhuEkiAlISXegLXuF/JcMCbu7Xh6NU9dsxun6+j
s0/Kod6rrI/2tvQG1m+wQYaqOXY6HJnXAMOKOmRLfkOVpAPzy+znkpj3vRWWvZ3dxxID5MyEf5/3
w4+u0cXWLM2Pln83v9BzSD+sDmevvI7Tr5krK8qEnPm29YOXYUHFEc8Z+0duU0pnlx951tCdYpDJ
KmbEnAkXaGX/rIfyQzjGxB/hQmyU4wuMboM5SE6akrZHeZlH7y517Tdzcb+i2Evpuu0Lv5D2aWAe
DJZ/ucwqWrYeLtYNJTxgljKCqlW3HsyGt1I0GXF+XggfZ9RyyvRloHOnxTpquA3RsJKbxMgAYY2t
iRe6VlhROjroRogiXG/LU6Jp4Gjk8EBIG5fHMN3p6/DuGLiVvBZwT1ThMnHFxOWSfJSXEhzQsFrl
ddpv5eQ+8Ov0Id8CjizkkzHJ46Bw18NqyyBncrh39GFARgDn07eJxaEi0fdJXWOscBQBd82efvBG
3N0gCTVuzcHAkjsTY+Vg2ZhYSF0H1WZog2iqpm1W9gwrXl0vz/1p6ud7A/mKFQ8+oHUz/USS/sME
u55GY+ABk67YtHDuT3q5YG9JaPU0+o77SkM1MWE3IXE5k27TeoylrRsoQEP+IlogAf21bOYrDUFc
/tg93faWki3nbRQ585EReew78/KnYneabsMxqkAC0F0cUzzzOTWNS4JssyH2MPpimsVmVa3aDonu
BgmMCxzeqUc8ZFGPGKOuRcdWrDwqSd3mqzGybmO0qrqMSD57IbLf9EIO26zVMsgH2HY8uSJOMF6n
/E4ix8Xe7ypfkYCK6ntKZq4YGd9VOljiqGPgPZJIwKnbi29d01mcrHrdOFQAbKoG029aE5ardTzX
qVxNktF6H2Qmk68xHZZrtGqe781AF7ls5BeO77ebqPnEP/PBdcdQ5dFwwdknkDziKYC5y3exULYB
ju/ZaaLLXLBv1/IbU8FOZuKx5Ca+b4f0kcEYkqNWPHYAGU5GoQ6qjB/cutKY7mC3HTp8EPErfsmf
ND/noV7Aae2Yzm2JQc8bq+mqAAb/zPXNvrk4FWT1NztVVoiV7Gmxm95f7fK+ddVXgUlQgjSG2m9r
2yQxKvx+AK50na1U9lDQTCBe611dLudYd/a9Vh1ba/50S3aCVc3TTsXLFFC6pW2nZCz93FqrsKxY
EwwuvYwz9HdTF9XOMsR9n7hwJA3Bk56hyMx0IdxCDvDdMlap7Vq1yEmj+j21SBtQcOnTK+dPVUQ3
Wz80JwCvG5eMuT+2HIuMJVp3Za0wgLgms0KmYuE4xZ+UcoVzsjAXsejs7RhlZUw/J4s05EIX+3a8
WfRKLX4AVsau6Ip3cgYfQE7ukZ0tv3OK1J/iMSx14StgLNhLSxjKwwMo51dEB+B+gMU2S5WWUP1i
XlZYJRswe+xCax7tclVdhwkrtfOm6vo3vDCWGMcsNlFS3nt2lW5jwynuwdMIGmGKlowYWspqxD4a
MNEi1e/qBjqf3ZNWsZXOBYI7ZUIFSiw6IL3DZSyI6el5+2sxhte468MlMz5VmfekbFzuQpaBCJg6
exy1CHfIXFs2aSpTinLdTsq9Ah38wNDyBfqQf4/Recw9ItyT0+C5W9bGxxM8bGgBRTR1UCcZ707U
oA6hIhiOK0YeCA8t21XvHqEhwhrT2jiob+580GlPkMiyrVcZdaCUDSIYYgAKJi65RUf2JYR768US
9cYu2hcxax+5BU86WgB1UZT+yp0MGg4IPAJa2V1biyeI0h/Q+7+davFj3QN9ZuKK01VKqR5yC3QQ
o8Oo6PyENTvTmNkQjEgogpvLK0VBhb/EBJsQpNNtqlcPgj+IaGtEfpOXO2ImR7iECKC2arBJ42ev
6APYzBYVXPhNdeKaueQgnmtbcxUxTzxtd72IeG5a8dOKaofpuIRF4C4juRnShXadgTypEEsSA/SC
YbHDm1y7ufkYTfvbEhADh1txRl/ify8jzu+xJvYjQimXRZY7ZolWPOib1YVdAk/OJJ8CzJBuAjz7
ND+j34rfTjYdRJv/wojJNqHTS5gfOmf8jF1qF4zVfE0dgw4OM7mqrKKuNQEdjY2u55Vb9XahSHCm
HZdt/poTPdlL+AdsyhnJ3Yl3mMoNFSaa6wUeAhUh1ZqiV7wdW2fJH5EkiKux3ljNAWSj/ZqM3Ykr
1hd353mXaudpmXYknu4xB74suSKpNcU3dTg6Lhyc++IXTSjfoMyOiZx+jCT39PYzNbw3CC0fJL7s
13LoarhIq3PUNfaY2rqRxhPq0ll8yBuMdDFCnaCNwzL93qn2urvulsF+lYb1NQz6a571yZ7xkc+3
5RKEYJuvf7mcnxqAk7FZ5L7RqY8BHNKmzIwfXBRxFy+G9EULDgwNK/eHuOq2PPv+bJvH3m6+G7Y8
vBH5cnQZWu1y+FAHq6UngSuE3Nv6TPx6aoD2cspry+5BjQL5vXh2Z/PBbcQPaeLcBoZfB4Y2MIdo
OObgFf6ZaPRXR5Pgdxg/3Lqetu50G7HS5bt1kigPaHcFOCSUTYDUZexKc9cJ9fy0FN6JYoMzoDh9
mzrre73i5jfqxKM0jz2wdIj9bErR/nLWeaFDu0vICcqr5Rg0m0b5wzIOjF4siqrH+LmOrHsaI++X
LL7ngLcEU69hw5zXfVXK61AzrK9AnG7grVhsMrbapPNQ7l2OElTIUQbspZzB5Kw/TCPe3xLXtjkn
mT+mvQ+bn0Qszh52FobQSe+Qb7EBXGhu7z0mqBHI2HN9rbWWSSfD0H/kd/t/lI0mmcv+u7lw9fld
/30szB/4ayzs/MFz8R/knddy42i2pV9lHuCgA97cwpIUSVFeyhuElAbeezz9+ZDdPSelzElFX8zF
xER3V6sqS4Qh8Ju91/oWtGAD7C2gBklBmPZPNRt/ssVtAUczQS7Q/f0faLeq/MPQ0I3iu0TpBuUB
ztq/0Q/8kawaiiUaKmMsxZ//RM0GbO19W5gGswz0QdZkhbQ0VZY/qNmMmI19OC4jy9MbyrrkdV/d
aC75oH7spO64wwvjDiLD5h1m4cPklW4RJIFxvS7+ytg7LfbVYwSQsKicQAl6b0T19Iwu6zBAn3FT
f3pednQGvf4wRTsMZ+Lgslrtzo+dR+71Die9Z/prewRNgq3Mw8IoF48iwATMhOgs7IqFil2cRu22
TuyRE0Oj5o+uKXmzH0529EVzB+dm4CxuBoeKvZsH8V734iBxMxuf5o0yOZiGhisSCgb7cbDjo3iW
b/K9yOWwr/PlQ33UAzmoXe3lSnBzPkRwMX/s2gMxw2+JH3rD7hEA8R1MIXs7AhtK4xqDjXIMfSXx
EsMWb8cX+TQ4g30TOp0nXUNq0ezHw83jo2Wfrra/WZz2mO8774vqYGWx22N7pOR2yPDT2leFXdjP
/v19ZL/BTjgCafCKW8AYdvbYkN6ITYBC+pUYUDXm60jQ01j28Bj7JfUBPtuwvyT2PffKTve92/PP
Ztf4SoytrTsMhG/ti+Jmt0Ra2OURfc15sVInecAOTcixkwQpMsYBtKpRMo7cNF/XQNyTQXC1NeAo
+Co+tnZSYqKjdpNcIqcOut1gS9f9ShsMK1Lhyde0aAbCnIE+mNeTcWmfVz93TTc5Rnueg8fZw7Ti
knR6AEek1CyhXVr0LASmS+Pm+QWPq9A52U39pk70V+zhe30twSD9rvnNzRCArnb7r6yu2sy+wucF
zVnbf5lLav9gbNyF75pFyvp9PGnAu4KNsRmwQ3wq2SMAEHjAOwxVyDiBN5G99gtFxdzN4j3qm3h/
KeP9Szvv4x8DC2PCrpGu+djErsQ9FsRj+7J8mWhPUeinacsKm8wcFWNkxKTlSlPQiK5x7ERvHJ9W
ABMkMt6ktuBSzHuqT/FRPil37XEKhgfduAhv1lu1iq5oEq9t2Sxy+EE8ZOfYFa7xyDipcJomT3Ta
jH6TLWp+wV9Nh59bwp/YddfBdDT2LM3A4UoxWE3ImFRPTkq3H3Q70e3hB01LVmgI0CYQyvfDa0yl
79hfU39rK2DMB2itVbxT3PAQX9J9ekSyMfwIb/hI9w0bjX25HA+cf+OId40rMARUs40BMn5mEVnf
04ZW6PCwhf6hf9FPbNoDan8m2kZH8MgA9wUesE3ZSjn+K9BhngEpcKnQAOpzQtzuQFXsfrT1yRXw
UD3z1DWanTxJl4xN/ItLAzm8E7+mvo0C0Maku1PhkThIx9BkfeXCQOj6sT/4l2UH0cmJsitob9wd
tHfUfs/Kdfgg+Jm7vcGi8rA8xRnUMrt747xYvJZO/awxbhjO+EwD8BJdzd90vIzfhbcBDzqbciZd
xW/mnRaU0VPDKnK5Z08m7ZZT6auOv3ibn8zu96t7Db3h6k2w6cbQ+r5Kv2Vn/QB5RX9FcWJn30PA
X5S5HPMlf2P33+7kl0t0sl4h0OK2TS/yrXJJLPSb6PFe1mXfO9KNcpJfzGMN0S+qbOhzX8W9tJ7M
a291jMB8Dm2smUea73b9Jl/2ym1gONI5/qGczcvo0Ke7Uw7nZo9Sx4eJKCIBzvZ0FdVHteWC2nMN
3nWXuQzL3utrvKNeY+1F+y7eVZdD6inOk1fbsX1eXE9Dd+t9pdHoRk73TT7yky266nP5+qIwmFOD
p0zg997gTn78SkndZilnS87szV6+IwPYm45n2ZecM+vhxy521ev1wCXYyegU++qIU9Azrwlc5l9B
+m/X9ujgOEWQx7+DFEi387N2mFxOiP8+HSUH+1yFTMe2FMwvTnbSX7K9ClH4B7wHfsx/vBjBz7M4
94/s4qjOBEhbHw3InCgNbFr23bE5gnRE7kvKoT3+SOVD50KbodCJ/9FHwzfwf71X7PnxaAUjKjuN
qao/gAShNFK4yGKkYFj8weV3qOUGueYLuQttYubxFE/q14gtXq35ihddtOAF1jrXADMDAzGi2oCn
0jUCuAfuq/L6kNrp4c7Z/RAwy7nylX5l+g8QfNhLOqgjtFcsdnvCnA/GSTpntHYu9AXcwW/cxlWC
7X/EG90YYLu/MMdy+kbAji+6L1+zwumsoDtyUuYzDYvzdKS3r2PqtOOT1XxZIOl8Y+9tAJgn7129
Dr0by6V7BHssQKExRjsV8gbzYc4pA2VWWMOafi3slHGH7boXoUMfdEv4vyM7/H/JCmGgwvs/LxzP
3/v4e5u/lt+6d6vH7bf+vXqUZVLpsOFoW3SmJfIn/1w9Kv+gkQkcV5SJm/jJyf3fqkJN+Qf8OFHk
F1VtWyEiOPzX6hGbBLEQ2CPQKZMVQ6vtP1k9ynzQOwMRCaoqdU/y3HSgujTr+fNfcvPYCnYz5DAL
3XMj3C+dJm8CQHGLQKDM5hpZz4Y7U7ve68i8ClIVE4QnGO22eZEVChXz4MVwYQ+mHlovazqXT808
56iYegjvPgBQpLURoIF7FTn33qpFSiOLsfi/3PU/cHU/xOOJXIbGzSCqELCu8tsaWFQXs1FAxVNt
WRW/Vka09YBxiIqJeszFedHcVkh1dpNgZXtSa0Tn78dXtkX2r5aSnydAGqaOpuInDO79faSLAsUB
sh9bxTw9tqmYnfopYRHZN31qh+Gm/OuiMTzUmSnsjAHWZBwJdznArX1ZMyWtuP82uixn2V2vY9Zc
y9bc4UJtrKA2u3avqKqkelWHwzYuawGdlQLKVNWtl3ToVvWktlJKx8zIVl/7KRX7easLLF1/v1SJ
7c7HS90Axvh3KBjgrN88ab88MiXq7tGAsGgPSVbfZqjyzt0sEkq5rrWl+3G1zufJtHAgYnE12azW
cw9dVw0VJ6dFhdNyyl8NIBUkbsHNAcyxacMZ+LRBE+iUpDxxn5yy+NEnh6bXBLNHCgmbJUJeeAl/
PedJUcdc6mGK9lAUzpI0f0emuNLOVVSPKsV4VaDsOPTWfCfP6rozikmk3dVrb0sxFtejMpe5W+FR
caU5bgKsJHl9RmA3XCGnnx5w3JhfIwBlvVetLc6bpS2aBwq7gMlSazpAnRx8RS/FiwmENqUNEvA1
Nr5QAGko604J5iRr3rK5b08SDmHKYMryo1Is4baRChqcCa3xMKzROQlb3Bf6JQ+rKxaVNuuuMCwY
1+ZSQvcZpvLO0EbrGzjph5YMw0ekSSWt5LJ8FIycyYdYByBvIKuSqLO8EDAyVeYyh4dJpEZH/Xg+
FGuqn+ul7k7VWpbXrdyQGhPiXEfSGB41aaWDZGW38Pw6ckKTCfi2UdR+Bm70TlEEnIexEO6bWcO6
uvJhtjEu08kwhCN+gX4fdWtyntPueswtGogaWyFwo9YgvlDvi2V8KNCusOpitC+hZHpqbok3EoDV
khLySMN+JjekmM30FGGAcHWKwE5osSKe9KpebBKvMwzJ9ZMJNcwf9bG/NAbcV7AlBzzTkt/OReV9
8nx9HH4k3AgGLCrAwJsjVP+wBa/1KJkrDW8IRLOJhcWMhUyrOjxRMqVv9iWyuFt66uNCmixUvrL2
tOjGUy/IQsGWaKRWPaMgRfdBhCGZMRGLGqtKduP29ssGJsiFQsPxk7P+UDgg5kvWFV3VJETeiMq3
usavLwUgRsUwKsj7RS2IblpDpLZwWTCo0z+iWfBggKn+LhEQH6BIU9D4LJ1r5Un48vcT+TigbOeB
Hc8kesna/KwfdO2zIlTxatCspRLa3FtYnN3UaBI3HhbJl3G33qu11H/2nf1+VCYLw1Cp6MCvJ+jz
/dXTvopkYaCdViwyXf54nJpn1Wijr0OmKOwiMQROtJnW8iHLKovSN6JAqFRk8r2MDd3SPrbUl2bo
uqNgmRhwFcm80pvZBY2Cj+XvdwjCL2fz6/wi4S/YpjcdxYtF5ejDANZOuIESoWWLaIGUwGd/zcm/
xUutKDYW2jCwYjZqbYNwmVChKuhH/QqYVVQRjmLGRGhgohFK+RWpb4WoPm/PmUy8jt7KhBVrueRO
ati+lYqAab9KDuPY0xzTyidlaVgrSgArk7IL73RdZnHdFGKABOCBDOxJYvEcLoGKZcoNo9q8a8PY
wvUUkQ4pIVBBkGkMZ1PkbxxaODJKeEENLJKJZwr+tqAW1Dog4tprMw5PyJbo/KmxddEk9LjtEIqE
6oaYjlZxjb8klrEcKt00A3C8rddZUehnUdauDlBsVvJTo991tO13Av6nIEP/xVocVjCaZGZmesYv
xGtruKlyPnxNJf0ZJM+KkK9KwTEv2XQsBUEVHMA5h3aS24umNd1NL5TjNzXCJsZwlp3FGgORG6rj
eijiAXJFWssGQD6Bks3cwITRZNDG6RTUslI/62FTwUeOtLPWDclFwFp4iMIy9CCbKnvwQWh+KjYq
c7XJhzPoBx35XaAV9TEoFCuidzyy9dfFiEYNVEk2y7WhVTt8G+pb1+iS10c6ZXhhiIBlpcpY+YNS
JwGOrMluIdcCeBI65B3m4plJloRuWbb1qxRVAIOwVZrimu6LKBnOSzLprpmE85GA6D38wt4vQu0Z
+ocCSip+JEgMGCL9Frsbkd2BbUEAuWnIp7I754JWHZEE9gHoTovtspEHpd6YyEig029dpRrg4whO
YdUq89Sb7QMUtvDUITm+NsctCScr85MxlvTPpBo0liFexE74EnfJfLvQrN3q5pQL63GU3bihFQx0
ueWRlwMim4CppuFzlCnVzTRRwSLWHLYja6EHmnHS4+ZG31fYAa/EKNsrymoG0oIKJjaz5Z6+kuBE
SOlu+2XOrlDrYJ1N9adSoOauC+p0afV6uYyWkByE0kRrVLCczSszQO07OfWAaNoFBI1cnmaQRNiX
WfKE4QZNkxJOaDf3X/gOp7tc67+EdZ7ggZ3lyzhC3Ndwwh6Y5oznJiO3KEUg58NcDN0iIvpcGWj+
CAthatUwkz4wK4iZ0zKXD2uDLqzA6ejoKQxxZH7fKwT9NKMLI/HnTINDP0r3YUn3LonW5jSIrE79
Vq6Em54X5mYCCfxWVtEJT/aMhLitvrIWQ+VG6hpPkKmbB/KV5FsV84ezmu0A90K+S+tIPZBCJDZ2
rhQSfAAe5DWpkJHQLOrdYgChnfMFnEshVl8lBv0nATXsrmLseTDztb6uO7l6ZqkK/wfj6xF2B2DB
Dl1cGujpzP4c0UvpoWOPJ19DbhihJJIoG2VWDEAHsS3aszT53pITVrh9XJSnpBMo31TqtM8jWQ54
xpo3YcZu3JRsn1sZVZuBuTaPLT2QsORcGRGIjCRP1utObrUrQ4PNbRrrk5LoPyreeB9nT8DUaIGI
kQtHArsj50PhFBbKjzCX9GCwDPV1TPRdZcHhFrGsQtezMuPRsGLUHeQ6wEga12R6BN/XKC4c1NzV
1Fxq/ETAGzBhNvy60MJCdrBJSLopo9FYjmswRM1ot7B9PavuEWOlC4o/lgLnONZF3rxsAvbVjOUd
uDrIKUgTkiBn7cD6WsRyiOQUhTgN4lHqidkzlxnOf2ReNXVVnoREy2rHxC2L1XbOvyWkTTtduxZP
ZhmhlGl19W0g4u8uHgQG/kX1wo7sd2tUp1OqN+2OF5pChlVbQK4svplRMwTdRWhS6ocR4A3FPIOk
3QhCkEhVYm7DADA7qhrm/+oF1cqguMD624PEOJY6NDME3oDt3a9rKlsyffYd7vPiOsk3h1KtSaHl
jaEiL15C3MX8kOgauzvIMb07w0mcHYjG0rdpWCvpeqStBtpqO1I6pfopUhQc/uH2GizIkQ9Fs4ga
fies9hjblkm+aTGMVN8GCxVjxRmfxypUCorXCobwSBdXootU9Ey8a16Ho5zsQI0JOAXoGIABni9T
ucBNJiGaAvy8Sojba9NdW1HZpxqDLwrfokDI95PKXMkMxPQUNa+Gs0uWSTurij+NSbPp9VmjXFXJ
kPO89gV3V8ySYErKJEALaR6Zx61HDp43t2KGlvwtnGHcXFS9kdEsshjJWAVLNebeNiRYGeVQPVAY
L/pvYy0CGCg66QyoGO7Ndqr4WdU9BUpAa/Ik3ddiQWmxzKVzMfAYS3B+IeDwa5bEZMzmrTXdpWeq
CplljlJR0gWutqtP5snyCsCzt2AQkXOZcGkfKuQ7lK+jhSWQUo3zpde4W0Jv6OPtLBSUOtcKIjXL
SfU1xQcA8HFGGIvTQwslP2VDiUo8m5KgC7cPEsu83XWoDI+a1qEmAK/0QvQ350HmHsojsa1frKHt
G6etzPpWri2DRJI86iESjCkPbBWr+yEZuJCuXPk2OoDivSsTfDPxM7EsfJ2IGGjfzZe8ZUc05CB2
8UxM7a7tZI0mq6SXkH4tOLhlibw9n0X8/4YmWI9WVHHr5ixdyb6Su29qZViPy7rElN5RI+isKGbt
NQ8l8UmyRqhflTTPtQ/Ic7zQ2g1/rKaQnlTIbj5GDYNgLYsHNJ5dUy4ORPE1rTOAgriU1ip4KPBx
GBvqVHmZ3ue+lUAg6sZlEx6UN2K7qq85zrFNR7qfhBItP2RNtOxzfIiEdTrHQ0yHvxtXCrGzEd7T
1m9nT021r1XcS9i12U3h48iXHbkR2bWhpPUNnjH1tFpblHpe8nu90h6gRybeZFnbTg2lOVq5qPIJ
wDXepK7B+63UU7XbvAxXUr8Qgxcm+bfOYNXRyEEWi1Z6VBaTlUo9FDtJMsofGDTmUxH2Is79eMjI
E9qYAnrfSolfNvXwsvbI/3ullmKyTSRmkDBL6DgUDTaxFZZN0DYAw2n08+AZUB+cslrznd7H4cIM
qiRXcsM0DclM2qe5apFCXkstd1sKcW/UuhTuxHkT7nfCDNoVZamaI8xsFTS6UjpKt6mKLsjp2Pnv
KnWNTmrGm01Tf3nE1PrEGvPOiKObNgZBKTR1e9UtwJjyob9VFYOYOABsFH/at6hSIHIblYYJyoiu
65mFFFBK4UaYFlbp0AaCZRVu4km0UGiylyTifPEI5hw41pZcKWvzddSPw1VVpRjxinXeUUUwvyiI
1S9Fb1VgtDPlOo3M0lOhgnmSliS0d9vo1OVZeNbnobsp4yZ9IEj1qa6ghitkZZ6VcngVxrB6bLWa
bqIQ1xg90yTBIdknOyvsHqOq0V+w91hOp0bttzbBg7yuZsdz0NP0XfUJ02VrqoEs1P5qJmR80pG8
wT4idjStTEqEdNUDzDcq377yLcGEB7b9tCLswTbQev+FS6SaUqRtttaZZzYvCKQmleSW3nwoWXYm
i3gtYgW1y5kdmyK1b53e35oDHaVMeiI9DnmLWEM+He4yIb2PY8RfhD3Isfjwcyf2H0kk/r801hvs
n/9SB69ahIXvS+D8wr989QSYa1Qb2GwYKpWSLVj5nyVw9R+6ijiC6rMMLUs2FcrT/zLWb6nnuN0Z
XuEBGWxm+KV/l8DJUUc+QWEctBawIOM/wgFtO+f/2VlTERQ1S5KpqG9SDlmSPuysTRD31gr2z1Vj
qSFcQKoveqUZLeroDfYISnK6/eXWXP752f+rHIpLlZR9R9bHb0eES0Px1EA2sgGPtmLlLwXUVTEW
dOurzkAjlA+scnScLWW3//tRDHAFHy4MDSZ3SeEOEnCkbkWrXw5jlYPQAJFFChIWw5PUqcKdtgjt
NbBDkh4os8j3Sj8ZkdOIvcleqOjVO/I6EMiPTUe3rUJrlQRFQ+EdVL+OjJplW4VnY5Cjr+LPm6O3
jBFuPs+97HQJ84ZdlElYIOsuiAaCndODSCf+1GObQ/SEMY3xfUaRgs123sdExMojiQUVbEmaZvOA
zc6gvkRrT4mkcCsSDt/EJCkSV54qwhyAAUivabym99YQwx5hl51FV1NXTneEShL10cSJ+Nib0Fzo
81GvRWpadRYYdcyGdqprxUgwg5HdKXkKK1YKKTaTFidafJXEEpHUDsnQ2K2qJOqMwZl0aAmLUp0G
F2DukY+prA4u3Gi/NHVSES86tWdC3WJUzvhCUSdGfaQ6/4VdTWOL2Oqs7Br1UmYJZY+imaqrbJ0b
cId9zJ1KxDRBXK6Qg+H+/Zv//YmmAiIrvBlgLBRL/RAxOIpk6EqJoEBxrBRvCAlO0LWWrqPK5joh
PfaTJ+2DAml7hXTeHZPWx/a4qR9foZhAsszIBgzma13ii0qr3DjSIxpxrgDzBuMpEyLer6pwa409
+sKI5VsckMWsx86gqAh7GsynqotJhfBTbYjflDUyUqSawzTtDEWTfmQLqFofhE7utwJUAlusESiP
ndluXxWrp5JMKSxyM8kC0Vi0ZA9KYc4sGqYYKTvsVhbMFqK8c6rp0rbfY7OpWA2cSEWqhMduhPyD
XNyyoF82fXvICvDnjmYsQ8gcFSVf1rJCG/r3r+p9EfKfdw56iETdkyKh+PMd/vUdXSScADQs3GIa
V08ntYLg3VbfAS64l9Gq75Lakk5/P+bPyub7EU8HowacDVkbJWv5w8AgsUkj5DWS3ChUjLeiotIQ
ayxONCtCmdhNQ3pLeEfmmUOC0lFVkGyPdNAoH1n1Y7TFbxuZ1j7UQhoOaKxjvlB6mRMIXdTZz0pI
qiC4oEr0CXlsPDp35ScPuPz7CAq3jTaOBMbNIFtpG/p+uW1RaZDjQkCRW5SViTGI874qypzl5zCP
FhkjPd7pPClG3dMSEflZiE3NBIdS8K4WKiBst4xnwm3SkOgc0PZ9jJSo2pBwZLnT2iqbbiB6gYLO
lR6p5gRLNMT5Qm9Gvi6SWdxsHN1QOgsue/2TyvQ2/L//erbsOiKcDFqJhqh9KEzrnUq4KbG8bpoD
psvn8pldFQElLQPK358E6X3Xcnv8TIOZF4GiIW1l5e0+/3IfM86ipYIpsCMShcGNs3mFHJ0ZxApr
HfXSDfFPEXSwyu/NmiRXJpJli/SxLaL376fy+4tgbt1ntIxExv6zS/7rmVDlypeKXBRyXobVQ/T+
tDbCNmqyF7KjOVWpJlux//eDqr8f1TK5BZy2LNF+UD/0bfoyyprC6NFhjUubO32hbv25vq7PSiiQ
QSFiYstcjU24UxmZiVAd9BMssLGd1CA1O3TDa5wbi40bGVV8Bk7mWiEBBymNJCIVHoQyC4/0PmBc
NUJMyVUeBPN2RF5PF5c0mysFsxImjTArOMQgjdcD6euNn3dMVoe2UpIn3CYYF+sKUIYH05kQR/LK
B8ZQSwAPMZuK+mhIZglLCp9LBK4v1KtTugzJTipCansTublkt0sJyIA0Lagna73GTmVZg84C/Wnr
gzWjvq8HkoD+fn9/m4gwAW3tpU1cQDaa+mFp1cdrFFptjAizGK3vxWD0B3UyyHFPwT6ImfpZH+7P
x9Mkvku+U1ol7x/nmdlAlvUi9xIIJr7RktOxJd0Lzqj1qheDF28+eWx/e1fpXaGb0CUUvoZB0vv7
Iy6zHMFJqXLqeHOxw1AlBUsXg0pRs+n+7zdTet8C4mXdjrUxK9F80Af6uGwspJwsIZYfnjTN03Hu
EyUY1HSp7AxT3lNtjQhzE0GjfE/O7d0a62ZHk4o8TCRbg/zjk7P5bQjmbIDsM9mjjdbp3Ly/clzo
9KPbOvd4QaV+n7OfO08UtylejtmxjnCUVWm2fpvNAb+k1nYPsoZQb+1xlyiLFB2rNmmCMsTU8cmZ
bcubd+MnZ4aghnMzDCa5n6uVXwY1CEjhRDU985Q5CbOgyyrpxpQWlnrJAl9oi0BHkdtMTAnOBKJ2
dWopL74QoZEgz6utVXfCJZQwgGpUpZ2GQv0F7EBt7ui7YL+gXZDjDVkMoQ3+fup/eJr4enUQp4hY
th3T+3sazs2aKhNuPlKQ9V1tJA1uw1C8FYWm+o+HfklUdG6OiuqH3q/14VjgNxTAyBEu7oUw2L5Z
+l2qRsXrQp/rbKp99CXWV31fF8Pqj51svmlxs36ycPzD+7rtCHmI+LpYOn54e1ZDncdI10PInZFK
20JUq/sB1Eewqis0Ipoj5fzJgmuT5H98OrhomZUxw4TFe/v+HoMuazKBwp+bJzFtpr4rxNTNRRVZ
c2kmxUOpFPg8wjwnfEuDEGYhjGoc0FWqBXqyQEY8wc3S3Qjmi+JO+dL4yyDn6FKVxHgg8Wdlv1CL
FFmAUtX+3x8QaVvYfHi2N+cAq21N13Xl55//8mxX5AhtI47hamKGyjAH+woFNWypZE2hDuAwwygw
o3rMxdFV+2QD94sKnLWCs/lK9UYofEOcFDSOODHHT07P+MMQxXqM4YkPBXknbw/4L6en1tGStPWI
34Bg3vAADGgLmqhD3D7hlBCqxtN40aBU1O4oTsJVxpdE6CmNFwFPnklmSDwJ2IKX2EL8mBLVbgOW
hWxNVSjdkihigdihvq3PhDfjkpkIB/8uzBLBQbUAZseFaYW7jF66NHqi1YEh6ixq9Q9K1M6zOwww
PUhUrGMn4wjjy4RuIz4lYLf8kPCx7Ez62nQ/QL78qhYkMyNXi0W7YfkOwIgogsQe6kKRfdhp+Wp3
WH8TatmaSQSZtd6F8jh/LxVO7KRRTVVdHPQ9z8uYbmipKNkw3S3pcduj0l7UrA8RzBnjbZc2se6U
UHZ2HeInOkFhVLwktaB/y6ALfJfosomeKMZYCIjQyF9jyqtYD7qSqc2ICBPErVTkPMy9uZDURo9Z
CAazqumSdFP0yfbhDy/tJhWEDLbVczT9w3esozhTaqXGZ9HO9ami8O3SR8TFHXflPppZn3zyzP+2
SGW3LSJv2Yw0TLbi9k788lD19ZiWCUw+dwy19o42puoW2IF9+iXxAd8X29toMRSfTWf3VUNt4FPI
0T6ZVf501ZtOhMYnF86C5v1JaJhUZYo9gluk6rJbpWLdg7kuXa0f3uYliW//ftF/Otw2qTLpM5Ep
0oebbNKsIPDYDF1smYmTSgSyh6W0fi368mad9CT7bFhU/jD36AhKkQ3wH374MC5qrQC4WeAuwwKB
DgeukUByjGYN/Yh2zdkNsWsa8KTTnx0JiqK5hSlYbe/HtEDCYc6hoRPiKfJSmynqbKIaZN2FKTKD
ilgT9V6guJ+6/TqLb1WWk3daCvAJCM7YyvCr2vKuKzGsd6ctMmumIxTrOxg8CcAKzUpu4epEAM9S
qxScpjA7YHO5WLBHK9amdCEtrDD/Yqm7lzTqSXaZz/hYIqF7qBpTRe3XFzeAzNJLhwRCBBZIJjid
5TmXgrqtwhsobXUcGKChvmmMkjlmwyk7qwS2vw25sqQeJr9YQT+XsmKe+hym0RSmsNPmYc1PgIiY
v5BXIEBn/UasikqeFMo3a12tAxn20xfo0+R5kD4ifgH3CvUhkbOemkxcTW9iE6JxJ3nPJE6snLFV
dCmqlF6vh9u1w7jsQANBwZoBx7blpku+AIOsJHafNaq4gQybkzFPOJn1NFOw16MAuq46QM2OLorw
DKJZ3jo8OSnYqJ2QEtjoAASINr0ukVM7hkhe9EHJj2bVtswhtHWfkzCJvxEliu8S7Zh+5gXAeTFO
sKhioInfxXEusPkgddvRddR+SPBES6R8anFBWaE/1PAiL606NHfEm0yPi6UA7iNKiby9NM6Y1ztr
AlM6yQKkRwRo0dMiyTgw0xGJrtMhHwYcTSWLamRStU8x2qfOT3pJ15yefljnKElp3qcl0TgoeWrh
pGpIO2GVsbrCPFuJQV2kVnbQ9UUUd2TepBi+NPy8alxKexXrKCC3bCtFRtMUDa//6fsL0EU3WGls
+2vU3++HCzOhcCVZpeHChIg9ZkDCjSBQnrVYpXJl4RH6+/F+f3s3bTkKV/Zb1PyUD8crYjJ+O6Fg
4i1q3eFLCu+bVigeO4ksrr8f6g9D07a5QrFH5d2i6vf+0ooxz7SKpBl0i635mJh5djbJZnWiFrkj
5Tfrk6Hp90ujcUB1EWE3nQIW9O+PJ40Kmcxah6YMdbFjFi0W9AjCR1GyaPj7pf1eD/nZpGBtKNOQ
sPjL+2PJSSRklZZabh/SSrLxDGuncjaF/ZTibTfAYDysatRlQTkl0xWr144k5aGJPrnkP+xgELNz
c0XaH+wtP8x4SqVqq5rCQzXlGSlm10oTdpwMHAL94ESE34+X3ecSqq3HjOL9k+P/VhbhNqisM6kQ
EpLAeby/DXDCJaRnbegmeS7fWAMAwWE0DLcew9C3InE5xcKcfbL5+dNFo57VCfOkKvnb5kdou0mr
5pznapaVKYjpE0AeSBWNLq9ZiazFWh3g4WA5ktUnn2hh//BQ80xzqRyfc/g5O/6yxpArXUI3DFct
QjH6NWkJl0ZyOoAdS1EKDHVXv3zyqJl/2IjQdxKpGuDgJVjmw3ONyJa8JkhbLtzxLPGldhVfo2zo
EI60a7vsRmuZTVfX8qh0rdlEHiHFCNtvxlZBaWWp1fSNVQkENoR41evK9gr4pS4iejbFbRAnk5d5
MFvWqICmyxrbiSKQqQZsqzdCrNkToISuT7nCVOVCi4qegQpQkplo8UZ2Nc1G6xOgpT+LhryJgs2Z
2Y6gR3LfUxbExKlSnySWq8qeKqsHysYoaCm0j/sNCFHj17CXdIvNNqi+eLpqUkW1krAHj6PgpeqG
KGd0nlKU0YKERXEtJgpxCaWdr2W3hCkuPXn6MpW6SYssBFpD7JHWc0FQaWziRapXAw1854cjLAxn
lRmLbXT2THFzlGUh3Hezq9wBeNdZ6jT8zyuQkcqzEjMEjaCs2Va7loV7dFs11q5yThtQWn1Is2CI
hVemkR6/JHGNyNNmPt5ulww+VU15XqBRQbBQNeFpbhUp/cHSNcHu10RRdJekAAvcKQ7rH+aSYFTM
u3xYXJAz053eJ5ngIQJZGocwB7WxCzKGZ7vo4xjPa10k+DW7qY2ONci5myK0apg/4dDtJgqC1CWo
C4Iqa7M4D9bR6L6DEUBvJlaz+FTSFqFAqS54gSuWGIewwTBuK4hQYT+toUxfrlHq/+bsvHbkRrZt
+0UEgp68j5nJNOVUMiWV9ELIlOhd0Aa//gzWuQ9Kg0z06d4b6I3eEJNkMMxac47ZfJvyZvzN9ENN
1c3yFoBYPNUQoNi4cIpCaokmx6zkyphInGXq6ZdTJX33HWDNIv9gAhStiXxsnWhDvjJ/SpGE0nqg
xzOTBh6lLZTnMAqNbWFUGNbQtwB7JgCaeiotRs9eV0bCPdtRM/wYi7wo0Xoi/CGooHdfp4TUv1We
aD4LfxTyhFhec7yyorQ+DqZE9OCM2vQriWSIUEbTp98inuzfkc/ntKrJ3/rLDs127zy0oNUu8Xo3
AZUm7AbSki7xU1de9decZwJrU0oNDzaUsGGNsEsSpQarI1+Vs6W+E0Ux3dcMm4SMRxOdFUqi9Bv5
d9ZvfQ6R96eNxlSUONOShdxUst8bYFlhvnjKmjcuoQA6Whh7joJJDYDUbEkgKhprpJNoQaMOoGhV
zajHdA1YSBSO7UbCsLQ3flaWX/glebUxEuKQ18SPTSYx652V3Ms0ag2SN7oovnHMOp/zdTxltBw4
v3sEV51MR8BdZZ57yPkSWVILKQZyXUlGbtiYmkKlhzaq4l1WtbfW3EvToEnrnwIqRTvr3Vj1z8wb
AYKePEUdKmcbRUcudnHDDxbxml1F987Wm8BtnOmjKAbAHlZFKf76THxhf+FjpfPf65lsM04KYW4n
0k5DgEq6pl3e2dDjH6NwZi7x4x/Xr3ThEQvOVx5rKgdIMoWPl9Wu7trInSxvg5hsOX0MZRPogJ//
aPYMardG2zioyL6xmJ/fH1tRXEM6HR7d1d2T+0Oi2AmhWL2LvJr3rA2K4OTZfKEV8/n6/Z2v4FyJ
ug8HX3KVKGEe35+aTFKrB4pTxiyqx8yJpo0B7Z6yhImgrOCBsvl2+tc2zW+sphfu0WSfZAHno4nq
vJfO/xlEaBsjPZWCJ+sQti4qBPNzbHlfZ57nje/kQgkOrRKlD9+gN7doRo7vEmBlJHqL8GKtg47+
vVaJINAYQPk6p8+/odtszXdJ6TozBgrZsng7oovX3lyD5iSeYahgJ1tWe8jiUt44dlx4DpQ2Dduj
NWoKRvXxb3PBbQ82YrzNmIEL9jPbDCxlg4D3SR+4/rIvXQqjpWchn2GneDqY49Tu0mG2wg0sR4o/
hR63q7IzhoD/Tdr09YudTxI6TrzFKWtx8KBRfnxfynTyWZEHuTHpZkW7wjPKfZqrQucUrVkT7g+t
OtC/1UGKDVb8YXHEuDd+w6Ub5tBDB4n3759tEWkFFMQ5inAj0qb4i0Et/lF1UyEJs5r1j9fv98JM
QWfbNFybZBGG88n9Sop6lkOILoFcqmm38eQ3ahUzO6db3QJ9kSBs+2p3YXNjG3zhuhSPmZyWKh7/
YB0/5zqyCQlUhreRfspO0MFRCoRJNF/bApxBE40d+VzJ/N+PeCw8gpPr0u/W2REfX3ZyQs1pQith
lYSps3MVo5XNFTFV5Id1N+qXF2Yp7lBwruIl4tc9uVgpXK2t+T6ClLJ54JXCQ1BiuV4wRCr/A5XO
OgDndAEu+lJLgusv9sIgcvGgEjnHSWOpmxzfqZsNsY6iIg4iSHlAz9v+QO1ePGo52uPrl7rwLjmc
s7BZmBJN5sbjS2WelyFqQoKjz6rSH0yr1oIwJzUmKCgTl0FBwjT63zb8zxODwe1BQKNkSxvg3Yr7
z1zcoCX3bJMmLLms7l9XNNU34XnpAR+hvb9+i8twPO6GHF/q5BbNEW/1aNARTTBqEKJepCBObBRV
Nz6L5c85vQ5G56XYQeGbvufxo6Q42ZMKp7IgLePygYiR9kNJP+tBg0O9dlGOba/f14nFeqn6Gjpx
npz/PaI/jFMJSM/ZilisLA/8oUH0WqWFj7ehkSlUB3e26qcwkePnxo/9aetVffcRm379jdaZ3IW0
dXC9aboG659KUYwKLC3tFTG11aZWeXrAVUFz9vovfq9/nz4ijxWRs7uN2tA+mTmwuuSNDw6VNG9F
eWAglf6pklH+Eo8Ygz40lNjov4b9ABpDt/wuGNlP/u3dgpBpTRaY2gc/L7NdRAD1q0BkAQWpSkcq
vk3l/pB5TUvDhFf9eSjM+Eeh+flzOus2hKe8GF6K2bPY4BQWtEHDsqFo2D26qhtL//nHS0UI6SYv
BzIDcrfjYaC7hcmpJ06CdkqIcNGL58nLfobgI79cf5r6hYFNRYAVwCfFmNipk50UMXNu4Wrgb03K
wwChyR7MzMF7JnbQfKJyPT8Dfxs/9ZyNnqzKxx1lJ2HLQY4sATdboilIR8A5Fbr0aa7/tvPpk8Im
6kLmaR2936n7f64xOtVJEiPpluUumb3vMWTyu6agQhexC9jqHXHR8F/jG0PsXUV4MsSI2lrEDz6b
PdSNx4/fSwaVYqymY41tvgDqIPR9IvK52bitJdytwY4ASkKmm1uylQz3ix1FkG9E3/gQA9spX0t/
pF4SKpTlK6Rp7qunm0mxK3on8nfXH9MFtQYnKUNns2J6AimKcfJrXT0i1J2KBuaHNLAIlYJy1Ew5
3uYh9bWgDoE2Z3BG720T4qde9uDQrdIH4snK9Xb911wYT/wYaooorPnP+3j7Z05mofcyT0ddxWsp
tpK49zesefO361e5ME267DrRFi7HSBOu3VGjruGoYXVA9YMstrs3BnC3NWZTW7lu3wFPjjjjX7/g
+XeyKNc8izKah/wGBsfxFQtVG1UjEzsQvaoizst1/sWe3eYR7XO4xVauP8cIgHa2qmGPUGeTBFfZ
WGjbzJWfxzgSD92cZLtEp4V1/bedbVkNvlydE4KgaWk5xskn3KS9GBoJudrCepvQB8irAosfboxA
tGaj76qpWYzZmeN86crBhsFWOGhUrv+Ks00AvwIVsOEROm34nHGPH5CKOq0oqgE0BFnl6NtoW6KU
RpDTaSFnfPJaI4ZjcP2i5oV7x+3OEoZUgXLqqQKnM6IRE3kKdq+1WspnljU3pEY6oJHwd2cU4Uon
NbdRHpqfjCyM3xBRtr/5FsZfIymYFNlMr/mrphlErjTJB1kl3kLNXhzDP41K1AL92uxAcu/y8a87
on5n2s+lt43ScPg4Dpb8yFY2QQWeqhHjVoFoeY113dt5yYQ7Mp/IULAdEkQDNDD6cz6I3F3PYozm
w2ClrrEmj9UGGeyQR2LyO+Nn9suDfZe7oenc2MVceEdgftD98BUuG9PTd2RpAxmVUoIhTOtNqQr5
oQMBsYVccJ9rXQwRPfJvDYyzGYHtDDVn3eS/+rLWnAyMdrJVU9Vt0HBw25OxBwy1nlyIwNfHwnlL
Zdk3GY7PQZG/WdGOL9SPDt5OfebuPFN/7Flh1xoEj52VSitovLIhzbDFdBZLvAJ2D1Y3nvSv13/E
pSfMNpi6Pl8Ak+DJzSIDMxvPtWQgdZFQ50mAwNVyXE+qNXHTWc0epXBc3Lj1s5WSL0/QlqNWwCJA
3+D4znW0QAgzpzYgYsQ8lHM1bwqhJQeH2AzS+pxqR+TDT1m24u6/3u6iHUOZQQcSosbpQoke2yh7
4hUCVN3+d4NO0jrDFE2ckE+WwSZsjXSNA1uzbqzQZ/M/N7wMKGZk/gJ9enzDcsZ8bkONCgq4NE8T
GeA7snjEYegK/X4s0v7X9fs8X2OXC7Ib4fE61H1OVRLS0sKumBNChnwIxxuZsuULi5SEDMQS3l8i
YICppLJw1zgcm5Ywh049NeNEZz4xpOhvvPBzx83yexwqX4Lynmk7Jw+g0ki4ZlFpA00psu03pH+Z
zRqJcR9tzFRLCeOdJRg3DI02Lt8YiMXaLgtrSXFoiFcDVtLeCwkO4g6clZkF2E/acYXpk1DIeHBy
bcXMqdc7UDt0sg1tjt/mHM3QHSLu9MPIvvGHZrWEa4S6oQW+k0tBVAmGmE0zCXbFJC1Y80Pbz+l3
rUeFsRoTl8QdL2zbl8wYiUsB8MWPyvvE+RD3efiFYWO+muaUQUgfgUAILSM7M2/nQacroAO6niLR
HNoqN9pdHTXxK2YK+2keC6U2Om2rPQG9C3OoQZMJxrk0QdY3eTX9CSW1QWoMRb4zaElAvWxmfQKp
lzV+8kX6GNshywMeKZMxrkjTBUVyYK8cbfWknYqDyfngpRyJb178PbO5xyyACmgwu8VpOvTunmYu
7M3QLtRf5UvZBFaTIJG7PgiXXefRrpR37nAeYAKnJohW53jQ1xFNpDGpyX/T1LBHneTia0/nvU2R
/sa6+r+12pOLUd6jPs8hlEaYON1hYR1O7cgooBkJr3sdNKv8nnulrtNTWPRw2qi5vziohjRsp2T6
zvbIND6XrZaTPF3nYDntdhrQNOZEm1TzIP/qRhdqG09os7rvw6h7ySikuge56A/vck1MxgMQlwLB
uCSVBIOPO3zB9FnpG0msqEUm64yrXu+ykug3YcZrMHLUA6eJwympAHJ68Vtn5CiCtN57ljWy9mCy
HdgNIWIf2N/CxIHTuxhzBrIT+/Ug8FYR9h7nxIu1OcIna+xtSBkyls2eY6//YSqz5k+elICoMqPP
BNR9MX7UlRIueCIjIq+ps5AY2n4PDp+ZQARuFBObZ/jkAHEcaJs7t5mLbo3Tv8R7y7iz15FdVD8y
rRtQtXROhUUIuouztkfH3fvkwA7bbKIDzZxjR8Gi9AZkh5LQWkv6rONG4ZV2Ng4YcQKk+4LFDdOG
qyD7j+U+KYANrfHz6H8SN26KVysaiPycOkFNmDKyODiD0yPomeyUOEaHHtAqw1jzh+1MbQSQpaLH
Ie+8b2NHvYo/U0+sJ8vi7a4tFDikBlgwoD+qqKl11EmZu6A5/O47GntroHVjJm+tkTXe54mMjWkX
k3TjIOMZycHOe2lhm6L9xe6GPMFwhSYg+SFJPgF+4iPeGhS0Mb1z872MAaEDGobR8YXh3mYf5NCN
H/PIJUUUBjVCrC71Z/qFU21t2zQZh42fxmnyXNX99Gki7dradX1ZQxLWHLVxRwk0gn1hO65FaJFE
ZrAdxpiXO1ay820NZ70i3yEFB1DAqQprFbKd5C9YqD5dqZ1fZzNWOr3ogaImlvxL+zH1trguMc9X
uW3/JLPCnx7xfdLtDGPSYaLQnT+1jRCvElFHC0AhIh1iNPzk1dYqcjbsqW2/ZPqEj0jPen5UG9J2
WmNxU8Tr5NEvB9fEQiwLAfoC+Yr+RC5HOrpWyLFWuJ0TwnYdvas+tlEu849m75BoaaeD9wvpambi
6xnVK1QC+8v1qejC+ru4WRYO+dJQW6CR/wolzUayOhhtH1B7HD+RwBuTE1v+8fDXfaTKcEtzdGF/
sxT5ln4hbR8W4OPLRXZTqjw2+6AMDUAOdDw44E0oU6hQkDCGyKbZYu/MDyUKtg/Xb/V8R0c4AQqd
ZXdDidNcfts/B1pldJNg3BQBhLqYElg8E/ied3soAyiRusl4zVMoAtcveuH5cnamPs1PZ4tjnFzU
bjibDM1UEZVdoMOramKJUFRuPWsyvsbNaO+uX+/CTXI99uZYLFhi/JP32ffW1Jdwk4KyjOZd7Zic
gxwFMyZtuwOhXg5lv+KWDOfSpgockokQhm4eKqCTDbumCwgmHTUkrYPbEeRl7MHSDCOF1hj6DHrB
KtLvqgiewgppeZe/eG5cNnuEYM5rm1mj/D88do4PC78RAS5H/eN33YrCKZWTyMDV/PhrA9ZiBR8B
jVbSzoGspluf0YUVfakwYQmnk0kT7WRcZ+1Qaqlr9YFRV+mnpkEcgRLHf0B+k9x4w+eFXnp1S8ud
PgR7cazax/eW1LE7mn0KMrwW5h6FQn6o+f9uQvb2AUWBLsibRNsSya7TqojyjQlD6DPz37jmmJqZ
oFgctW0cYzRXDfyZjQN6ciuMzvY21wfjhYOcveiekRgZLi2ad2PFP59c7wgqor0FKY9Usa+45mBY
5KWCzZfM7gpqyvi9wTIexGSbfUYz1u2zPuxuPbDz0oLt8ZzeNdG0x04HQ7h0dcimGZAp5Vm2szon
Kr4UERKFIEf02W6aTDWfY73tHeKBUhKJdYJrXnpz1r9FrKWLKbqon0j4SH6ndSLu5hRLGhL/nCDj
aqyGb0ikw89WqM83ZucLXzMCdo4HCNkpC51Wx6okSkqnnUGE+pN73yNthcKUDPeiLuuAuNLybp6z
4saWcTljnmwYqR5zROLwbdNvOvl2tAi9pNfR53IXsAm4Lvm1qiPzZiFu+SbOrkP9n1O+6Zsc+Y/H
MRqK1GHeROdV9QBP0skrv8PPiZ68drQQ3rpK7oum7rZ5bDX1dtm1PxDBWf4fnjGNYjRNTJoenbbj
n+EXnHtt6EcBvQiYhCNYJTnHSwS9SB/Kdv6js3TfOACcrwqc+Gi4U++ipELN7/iaCDZ8aIZcMynT
/JD3sfqVYE321hwB4yCPoefd+BKXP/H4YXPY5ZyNRZjaovBOJo2UkLK+EHMPVUEnT3rIJ2ORPuUy
JNaXUpUO1m6x8RoI9qpuiaEBKqw/NVSif2hZr7/d+D3nLx9/BgfxRTNKC/d0ZqC2QGimGsbAi8gx
VqQDBuaSdkNCI2qtFi5AWYrhMc3E4qX1yRZARPv9+o84N7XjMWUzItgP0HrzT2Uuvj/IVmn2GPS6
2epBPSP5XxtF6d8r3wG+PkuNH+LhaqYgbUn5sZmVKlaV8qyPbmQbamV08JlXQkr5PXSmBviMXsN0
nKhmfFdaiAveGTJ5yPCdjPtBZgnBixaRtIfrd3Le52CSpeXnU4GncYCX6nhAAUFNk2hoxgCrUYEC
YG73hUfjjh2WybNT+sQcK9NDRi0zqLRENxEyos5f4ZSiAirgZ9RdUh3cti7uSGyv2cKb9f76rzyf
hx10EEt3cplXrNP2Rt1NADwghgU2u/cdHl8c8WWFzg0R7Se8A9PzUPbiUCCGDAxQXDc+9IuXp2Ao
DJeqnv6OS/1nMaJ6lk7owxTIhKGbiLY0IZIrt3fDh8KtNA+sHW1vFK+5TXa2Ndlk2qRFqN3Yhr43
Yk8+RfahNAMF+wUw7SdbNAKZ6UIZqF5YhmrvEchYGj8kOpS5D2hTcSFFdNCe8VcgFCLlVXuyjXEg
1zop/DufaNJs78SmCX+hGkFjZhYkzCDXZ4grjWomSII6Z92Vr5W+XE+0X42DGSJOwHcYm83B0hLt
Z2mSSLoEabInhcFXIL4NK8rd+qil+6bIPGuVDzFvYerR/Cppx/fgtnt7lSX4yzdp1ER7ogfbcFvC
L+8gsETpQeYlfFUGT+ivqgwsxd1AduxPr5vqr7CgrU+RE2fZyxha2aHhgNCsHMXG2DNyq94pz7ce
3MEp/TXVbnFDRXe+PUN7g0NJcPhAQHG6ZRqA0TmIfPjQHZUQ58XhLa9aBrlRldvrg/z9xHTyetkL
0z5ZBD+sKsvy+s8wG33gZ4MIx4ASd0N2p9A5jG5qVFz9KkwtQ5LAacbFk65FZECyDPTE0tTT7P7W
W9mIg0VgqfFNlJp4uf7LLiw6tBRxarFtpJ59WltGqtg3bQsdu58TDahtWG6wKTS/xqH9Bhhm3ly/
3IV9qkurzVr0blSyAa4cP4ihCUXflUvhKTIxI5M/2UH3JotMcMyOhrzfurmoTGJ+yRPc+CwHcjMU
Va5vp7EdigApGlFtxTCgiq0IVNdW9WziHctkOzyTNx8+D8i/rRs/+3youFjnWCtpEFKEt05qc64P
0RajZkbvIaSJlHb9sO3lON7XLZSE/34xLsWcRBIXfdbTjkrL0hIpYwYLpDfuXTZVpKEI+l4RvbYb
lzqf/Vji2AMv0x+lQOdkV1eSTUvRsZyDWZRjQDhv9VOjMr21iBOoV51bEB3MLnPLkhmtQfKA2L8+
Hs73shTvkVAtzXgOSd7y7//5LtzQJ38YIlRgs7H+jbTE/TL55NSvZFy7gYZId0ADblfujVXn/eM+
+iDNRQRoAI41sHDjnDi+cAzYaAgbSBhywmV210dCPMl2zrJHu5hEvY0lhMedgSFtJHGPLdCqHMr0
i60TX74T+ei90fONn+uMfdzWBlXssr4jzyQ3qm6mVS6Ttif4Wil06+EyiXOfHcXrif1Bl6muXqm5
sMN1X1nI1J0QAJ2ldd5rJVXUbyC2Nmg/CzF9klMCntRz+noJXiymN4da/rCawqEfVpQrwRC3JGrc
mBbO3guPhydDQxz3teufDngEkbFlRMlMwnFTEp5WFfVBdq0OM3LsdRe4rhZtvUG7adJdRtzpe0Gf
bZgQBZbKzMmAUKUdclq2RDAZY1zeTaEhWUmwrhCYQ9X1exXiB1xhwaE23Fue9np9PJ596Nw3ijOE
kjRSbY7Ux8Mii/CAxxkhXhzjWOM8e8IZmMLr9ig/Xb/U2bdHcwdJpmExCjHbnflkrQiJEpHZsHHL
YqvSfvwaSxrTEGOnMYjl6Dwoi9OA8nGSwCyOdtev/05nOnnUKGEh1cE9okhz2nBIEsFBKqr1ADoR
Dk8MGhWVcj9vHqpQL73NRC+33GheaO/zBKfY2hpLqqYQZ9J4zwRvU8EthJgOQxjhYRMAS8kTy+Ht
xtMSrAvTzfqs8fPhvoJag5bqpuG2cPVKbDpRweL1qtEg9rur6g/zxMKHXRVfUkq/GpZc5EUIMWTR
3hja78280/u2kHsQo8rjp+h3/I7tUa/NPrT1wPf6sb4Tmq7/mUw3lk99HNFhmGSv9+vGwJJBnqw/
G49dZFInAaY/1YFslLsrWmlFi6eLmBW2hOFaljnVpOsv6MI3uChZSRzhPOIh5Tv+nX2dlKEyl6p9
G+PMx+o/L0Aaz5seqYg64y7CwxaDy50JZr5+6fP9Cp+9Y4Oj4QG5liNOtqN4tkqmx84AEVNqRGKp
xHsZhk795dEwHWUJhWfPomKOVsd9knD/aywscfQdpum0xnOb3PhazqtG/CJ0k1SJoRAyWk8mBs+M
qtQTjFaTrt6nqhzUYWaKBgxbpv6es1p1R4SIs5FFp32qULR/alLh3JgeLo0djPR8NhybmaNONb9G
Ho6KmA0gCi7o1402VHgTXL/L6QkDhqg39LXD37UL92Nt2dm8H0ppZ/u4QxW6Etj/oM+HcffMvAaD
wWxwca9xkMvn6+/vbFdncqQCbGkCVvDcs4q60TuJV1QuEcjgMJ8qbDFrPlv9U9+QQpHndf7rP18P
lOESJ8XuiI3dySeFE75HY4m702sswu7ISwrvU03LvrvRAEHVLakq3fg6zhcK4CsUipaXYSJ/OB2h
lZ3E0ZRZAV8rQZutD8pAFJmUK1PhmEhTRWcwDeeth7tgvlGquTAaWZ0gb1FLxo3onDbocShPuMk9
KxhiCroyIvoHDmMt9fs2jZMwMAtV7oWHZ1ofrfouTXoR31tIWG8MyAsvmkMzj2DpSXN0XJ7SP/un
Jutr20tsK6h7jJMdtvifLWdoskFJphjWU4Ju7saXeL5EYo2nqEDPBBLX+Q5+9kfTaiI7mGh73WFQ
6kuozlK7l05iZTcOThfujxqnvaAgFzHEu/f1n/vLKoN2/VRwMa+nMN1WGgTBPHpUSfEHmUh9Q9J/
ejnSa9h2LM4MBhQUqZPH6buIcfukibapbYKYBPx4h1uEsBp9DO27GK3brWF8Osm/XxFQHX6FZb8B
gfboBQI8YSq3hRawfjgP+OU72ARN9VHAesGoTpZ46/U3NaXv89S/a+ByWYe2P60ZuI2I0Y8vOxhl
6BI5Td5lMhlP7GT9egv9f3rVe6Rxq9rvzD+WCDWoVTWREQE8P/3OpznckUsW+otRRhfPEECAwQ1O
awpa3VV2KI00/gh8d+IYX5p2vVatij41sVl+dlANwOEUWf9nBHg4bsMqWvykZdz+7BLRfyumDkqu
sGfHZcft9BDotFbka9jRmEUqtuBP2Lebt7nIXTKI+9jdjihPxF2bTv2dUTYu2IohiX/ECTID2qf1
oFairYhF9NVIkb7SJHsYr41SwrzrmZjjmSxm/rkdfkaI/eXSRo+GzbLt4Y9CEv/GKOnDdTGzwV4n
FQ15VWFBW8dWV71lsUTLkjKbNysZqilFrZpy41JqobVBvaQ9E/OQxUGo3PRB2UM0r0Hxdwdf8K6D
NLNIeHc0M/3NIQF6RslAC1eT78iXkC1oFYSNAZ1Ut5Xer2hwU7cbezN71ESC7QMTcIyjNzdw5iZt
gcawhbgPCLzV2vkJ7k86r3t45ZwULFOTq4hS5YPk330Miwh0rG8MWrSeypKzRFwkjeKY1ZggYZAs
bIeqHt6c1mNXCDCxfa3oyL51QwVrkFOvh8qti6pXo5AK5umomnsslmG+QcECv9tJ9fgvM6deEr7l
1Ma67ydfITsPwcipwiJihUwdOEgp8oJvbi/0aJ+WIt2HhjsCwtTRtgHvjmt0pVIs0DmiAZA3VVVX
rtlyTOQHhwB7aI1EJlejZ7gC9KLZX1mZTSQgA80ZjL8kra38yCfvJTX6LjqYPUFNMLc0kO1+ORCD
AlxX/ZlFiEt9xN1urcoiyR97tNzAw/r5bxqG9h8P6ciSmG5RcsNeP22YGYf4gSpu9iO1M75cvRgd
te6zOHFWBtSM35WCrYB/YXAfmspPf/HgMCHbGhCEG4vghfnK/d+mzNLHoqd5/BnPFiURZTsQz7S5
2iSRj4OwrdoNkWUkomRquNExsPjzTqYNmi+cCyHNsjs8na1sVVWmlot4GyLBTWkV2MMDgSDhDZvM
hUmRJggAT1w/S33gZDvhUZmenbyLtiY9Uz3Qoiz8QH+VSAbHHbrdkGbpF6k7tzrWF57mkq9u0hdc
8EWnG27wGRqF4iTedkNUElI263sgN+YTR9D2yQhj+9brO9P5MQ0D7n7Pg6eqZJ2aXVyzUWVkmWS0
0Cttf/Xz1H3nuF8TNJVoqX/vNVG8L8xySbDCbv7aDSGOVKHDClh3TRgSats6aKoKKsVPWYnHbW+D
WmjWkHh8e2NErVav207XX8idMLp1S/Pid0J7t9qW9YTKQtHwhJ2TYBlehQmQ0ZUqM/NeCwtBdEk5
qw8UoyyylkPDLLeessVDnNXDQmTILUK3MI9oSK+KchHoMyKKIhwqZFQIZvjWhe6szTQ3X3rN4KwQ
513/zckU0qCq0VxtQ+Oipjshhq6j5xBlBpDayGrWqarrz72t5p48QyA9Wxy/OrgOVeu/6sqF6Dfl
BlNyqlIXlVNoJu0G8B7BYGlausw7EbgImSGdWWVtTApkXRnlU6hH07ARJZ2sBcA3pwF11lHt+Dr9
P9KnDEukFCXX9Rz52W8l8vIxr33R76/vlY3z0c3WEYM6UyDHUDboxx+t29gTSR5Dtp3N2LDXqhzB
kHuOBvXbBoiQ2yQBkVembfuYpIl27rW132fhuCYpCuqkI0cx8wCT7q0sTYXJsR5BXXPiKrqE2OfQ
cu99TyoO4KJKNpOaSeOTkbkGdlOupWNNT5DmSrUBbf130qp+e/3+ztpOIEXp5HhMR/i32KEvk8g/
e7Z+6aqmo19swYlMSPqUAwx6jgfKOclgkAkhIC4gVLCd+q+Yoilmn66K3xjUIndjtWPxnDQJWAJV
V96+JmfFIF7LmwEfDaXx/4OGf0//L3qrnv937voXoX/hZThIQRCELLaGM2mMnbVFYoZ1vUWVoK+r
BjdBgnj9Z58n34bYeuUmxZfrD+jdhXo8i7K1BEEHs4VCOBWg4wdUeQBV+prsHuFQwlqZVVjtp6wR
VVCnLcVDGS9RMQa1sCKwiIxDMasVk9qURtfa61YZjVwBKs+/oIArYSGOnRN+cBoiLcdwYsvG552i
XHZz7yXBzVBsnElvaoowDrIGD9Hsc4KZpXs0FTGx2jhVctOCaJo/9VVsJh+M2FQ4Ei0XXXucYAks
tKnH0xBmQJqs6C3qI/ubjYgwwT7sT+ouM/L650yPHPBz1NE1dL2OZpMYYuIAvTQqnxJt6n6RIBsx
qHGtAhpJ9e4LDlmLcDce8Scn5x1tfZ2kvQP1MPcbB5BxuLORYkLNQRPyvR8HyvpuOiaPvoX+mi1C
Uf6VcSxobrFIguCOVLlpG75vWrchWWdIHDWUrHNMcr2b9xWUSySHa3YWw2tNmtK4ic2slwddOn2M
dScHOhM1fv7SzTB8dqTRASTvdObCzY0RwAs+HgB4uYD/OSb8XXovJ8t2DKjemQdSjS1ncHdjZ4I+
6cpN3di0M1xZ3Hdu3N34LN9lIccXZdTRWEBdQ9uLs+LxqJPFbHrd4KdbMzXieJNFhskpQ1jtKnQa
JJTD1LiwcwYy2xWfMOwWx34hmGIud0bsTCbc6cb40eUkOzwMpjSKp2l5BUi32OpzKhsq+xHPaAag
WhTsd8j9gnFKEGExbplGB7bUIiyrD/4QdY9kIqhxQ6KX6cNCdzSqu5HmvnUy154LXzp/TKeATHn9
sZ+v7zBFwe2wd6GAQ8by8ROYcHy6BHFlW3uqyjs1A3xLI0raJakEOyqN0Y2T8vIdnzxxqlUISPAy
LIGkJ9sY0onlMNQLYKuIYx3OkV62j36ez7vr93V6ImfCZbdCzZyLUZM6pVXbejTOJUvDdoCn9Ji6
soIrKtsPShrqxsi9cCk61OYiG6FfhKn0+BEicKVeaE/5tkXKuQO5iBa+dbxnikLaDfPJuzf15PHx
iSxVJZoQNMVPHl9I+JdbeEmy7QppF1uN4/iw0pBp7iN0AP7TOEzeW6i34aG3e/Vn6lmw+75DmO+l
vcPBLod8uk6FrcQqm51079cOmc1h6s3RRtid+exnec9eqUcet2HgyPiu6xpiyqSmRwe+TfvvYJAK
tvL0HkYQNab+a2Nbix+2mGn4KHrU3VrYrXxRVWs6uMEozD6ErXMzGeN86Dp8R++NWiScNAWPn3uj
VYhw646nILSpXA+j3/ufQ1fT7rVccijXvGG85VJ+LwIcv4BFP4IImPYgApJTEVRS5Lpox7Hcplrm
E+ze2cauTVv7vug1cYeJ2t4XhD2v4I71b5YWkY0oSZ9a+2Zp730yHFY26M9HWc4kfNrDghH3ixy5
tC76cmWQ2Hhja3W+mDOjAgpA5ImGgk388VNi3mIzhSxvkYWJLWxVZEst+ke7M7K1hKxJwqElb3zl
55+ED0xiSY/Ql79PxbVh7WUFS4zc4tiQ6Qqoof1SumS3k8Ze3rjBZWt4/EawXmJPQh7mMYmfIgwt
3IVwhdrqPSE9aHFm+VW+xeRvB4Mq/KcKpN4a04b4/h9nGLrD3BkkH1vnCHSKgFAOs1gNw2krlfdC
zSGl7WBl1lYNZvPp+qXORjqXog9suw7scibek69e8yYMZZNO/FessjezaK0dBabiF4IAKjZuNN84
0p6VcpF6AZ6jCWZAtyDd/WRVsJiiPdlW9baDEfo5DovWJpYE62DdNuOusHWsF3Hc8e9ZQO7oiZZb
6Grejdnu0s+w2X+SoYH4jA30SbenyIcaiEEst7gctN+pPnhEuWlOoGysYNTNRuveqlLNxGvo5ate
IJFSXlnfmN/Pnz6tSDYk6AE9ziinkjFFN4p8yLnfilxXj7305w0PzzsQhTgKfgVRVjcW5bMhzXDm
7L6QHlghGdz/w9l57chttGH6iggwh1Oyw0SNcjohJOs3c8519fvU7AKrZhNNjGEIPjCs6ipW+MIb
Ls+sNsKfCZME+T28m+5ynWIntJr0XESzeLa8AoOVAaVr+of5TpXh6uAyskanF/gPMTiQ5MuRx8Ew
W4GU1imxh0yDS6cPD5VFcEtAlIY707y6muRgELk5O2w4Sr2Xg3FmlQWmcXdyO8P4BfBAu+s6tcJK
SZ8OHtzN+xkS9c6gmzME3YkWHqgbIr/LQdvRoIePQdbJJYE6qDq8/ab29Lu8zvq33oLMj+fJo5FD
yRHw7uVQZYY6ZKTjJWyose0Pw/gLbb7xm9k50Rt7Ww7NHlR+pKS1QzC31lCBnJIX9aQTVMaK87BM
c/8BivzvOI3dHuQeicftC+l6gwJYkq8gNy79NHt1IcEkVmB79vR0sHH+xwmzOHBE6Nq+a9Gc9vW5
MFo4bC2q8ovlfro9+PV5hPILRU4lCJLCdqt4K8YZsweFSMiq5e455thzLenek6MW4RPkyf8wHKde
g3Qr0WBrVAz1Cry2tCI/iU6Yz7hwL/7c0FizIif7MSFDcLw9vetTQdWOzwgw7jWEXe0aGeHhuGgz
vQ72jT3Y84NaDuGhGYba1zpNeSxnYw9ftTUoiZBEt4BSgHB0uVULwo8ZKCLv5rDYp6X03DNSN/PR
oyNx6swqf7LrMdqZ6fVRNHAjQjLDAdoOGHd1FGtn8dza7HKwQnr2otQu8iFsq4NHO2XnDt+aH/Im
pHo2BTRQdpfzi1pHn8iW89M0a+NTmZGFhXmBzmpcuL/RVJqAVO6KK18hBsDygVEgm6UFTJt+jeQC
G+QIBWvhkx1N1YdI6mmfRUE/BGiUfo9OIJ4KaJnSykB37DnJ08GvC8/67WJ1hC94qv66vbWujy24
NkosUlkOOoE0hPy7CgW8KyoHVEFPXqFW78sFcupgkAkAdEeyyu3io9MZysGrWvfNn5qFRwJTg77A
xvZWmzomRXEX7EBOap1lX8eOOoqlV8N9krh7rkFXHCvHg8QDL4MMiQIy++pyllaPPR9ppYPXlOPd
kQY57+giifdSxPsuHy2j9dNqcE9TasAXsUIYT5mWf83xU/1ye72vbip+CXvAkxoqQPnW7zhiQU5d
WKMDbhx4UKXPn2m8Jx+WLsLDqjCtncf76vN6kNkkRxFkDFHiGg6Sp6UxRYY9Yw03Nx8BjjxVHngD
pWvqR1QLwvdmNbS/B0dX7t46T5DGFFJ00jD6tdbqILPYeCWlQj01Q2XR7Sf/MZF5fnGy6FdW6nuA
2etlhecDqIJAxaVws26AJ6jA6lVaa6cerTlfusSfseigQTVRWh2HWvnn9vQ2dhRpJmsLHp8mj73O
oRKvVBdbEdpJpQzz3vSm9GWI7ORcxUTB/pKPjR96NulxmhXfU6tUCVMT5yjMfPl2+6e8KttcZDt0
PUyQDcBKZOqxvqirgp9JC1XA9SnU5SVK267zx5lXgubHGEV3FfjV/r1ap9p3aCNg5bzJiqcD2Vdv
Ittcuic8m5b6iUZhT8ycG+Kr7nAVHJvQ0ISvNOpkBfjJNACyFxg5flc2dh+UKPnit466RuKX2Anv
1aGu9y7dHIARkANlIXgtrolmTJ9b3aSdKpDnC+Aqx/mCJ2X1PjEdGWbk6TFBluuQ2/MecEXeB38v
KZYjsNSJtOndAZ9ZUxJ7sAQDDlYiyCZDD6LKtR/Seqx2YBTrF0iOIiXn+Hqgpa4+3IySgdnGqghK
TRf/pE7ys5zt/F2feMoznSHauHG7pxV09QD930HpOUCTgse71rqfXBNywmiKICKab2gajgZoUbc5
zGakf9Za5NbyGnJkAHYt+VT1nusLbynfYdvbnttkbHYuis1FIIQi/uYNRlbq8mo2Zxv1Ki9RQVCU
3LvOqzUu67WAoHCRoShG49wAb9kJV1+riqtPTK0cOXhiVjJaexXeWEXY0pHtRaBgL+mHRuGdlTbz
PpdmFf1JG8AcaY0YQjeq8xkWcEkZvonuc50sE5Gi5R2gtObkheCKTafEWj0cAY8Vff59jjDbiHI3
3nkvr4Rw+XKA+mBGcE3zXK8dxNKqm1GDB1bYmr3zZOMd70fI+SGzpkTQT+zWgZmReyoyDvF0as3M
PuDs6hwdPVU+A/IkwOnTvfLjFVNB/ioJfQTpxxXEhXj5/TQFdbgy0iWasZ9+6nk34teyjN7XSVTu
Q5WEinpAsFWLDrEyUFE0UYJR/KJWh/uZaij9T9J1LJhURX1RUCT8WtuJ8Z4KYTL6pQUQ5HT7ulxH
mPL3crTJ9UiiieBX332Eb1v2Y7aA9Eu69wiDJw8DTiqHwcYD/fZQV8WK17HgaqESIHkKr1/0rxbf
lNtEbTmgkSRLnK+8/JjPK8CyonwcfjeRavqAtlK2d50cF8XpTmKw6+D2j9iaL+mmBDDJkGNNqbGj
jourR7O3MsSfuIyBt4Sa91nrO3PX600WIVZnSgZY1L7kUwRd4HIvtKTOEKG5Ng0x0F/rljhQqCvc
gU/AuAs3I/wVqsy557Tp5wJIsJ/N89L4tRFOH25Pex0QsPRSEk0y5UDgXQUEo4c4ZRU1IijoxARt
2otDlJrlg6p2CwKYwtjJJl6ZZ+u5a7QvyLShSYBXuJy7gt5YyHgCC42wudcnEN/vrGruaLjBDh18
twuBHuZKR6w/lENqBxHg+l+DBbfQN6U94DEz0hZNklBZfo+pgnRKOcSokTqGUM4zNw0mY63Z/sQG
2/wQ5XPBfonq/t6ye2vauZW3lg8wIfuWSibX8iqbj5bOsxANoqbXFTmN50x5iaJC4cLpJNM1NN/d
/lwbrwAlaZAsEBwJptbhIqr+aZRW1RLYYTMHWh5nR2V2MNJomgJRc+XHEKXpzhyvTgYFGCJTG3QB
gTiyQpdfrBERYDEUfbAWNN3HURTQAt0sQnxG3zNmvZqeHEpWhS3aNKR+MtT56yJoIjGJUHEZSu+U
J6w9pnNSlgtsNstGj62yj6Lq+p013ZwfeRVgcB46yEOXg4bYR5tGhmcaneTmFxCS+NC1Knq6UhL9
9ue7ipeYH5p6EoIKCp/PeDlUm7L9Z4S0Dk5lV99TCCeBnYCU23u0N8cx2SiyzCOlPi/HqTEAQm0X
QmcRhuKBagiFF4+FPWQiCT8bYVYGiKPUP+2xGF9ibQHOhotaUNoFsilh71j/EBGbpwzBlp0VuDow
WLFDlQJnTSmBV3oVxrR6M+khjjaUDw3vE/nffISMs8D/XLzziCjSTj1+4+OCLnZtLINMGo1r5tGI
R5OdYCV6aCrHOQGFAAiCTU8QCW/v425NjU37Oj2O6PpWz5J0AbXAOcGRG6h8CpCzi+I66KsuP9eL
puws5dbUSNWlJAj8dqD3lx8ZMlmWWzArDgONyU9xgbld6dTN4+C4e5VfeY1dXNp8NbRXmBMMAJrC
q6q6S8deNQWYQERvluQwpU2BTPls/OawGE8dPi3vELwalVOjWOlRzfr+cPvgyIO//gFMkyuP5iHo
mtXFUPVq6IQlxui208zP4K+Ul7Itmjvp4flOLHPyMKEAF9MQnIvT7aGvIzcmTwVGkxUpjtNaT4i0
tuo1GybrlPZVdbTNIR3PMErwziboDu8albTrgaIErd0Y+SfnHJrFhOsymFzz30yUzcnRkOl/bkRu
fmkWarN+J5Dpj1BnRPIUUtDOjb1xjV784tXniopSiVrS/AO2M90nx17Ge9hvKVxYE8QOotSfRpOo
/PY6bQ1Kp4mDRrbAppTH46+723bSOSUBrg6jFyb/Lm2LJJeWocJTdNMLuLvhFAFhON4e9DpN4+Ow
LWksc6lC5FndJ0g8UBVUiuoQN5oX/0g8tFsJDaKwPAuhQa4MU0CXh7odzfs87rKfnbD65AjzfZ7f
izZEDcuFrvbp9s/a2q6sAeENaT4nc/UBqjwFcRoT04xT4Zww9ZuP7ogcoZ4Z+ocMU3Sg641ZnNw6
37Pi3bqFgEcQHuDyx2u9uvq1NFGpneQ1jmFGj76hiuAMq299dal/4wfb/HrzVKWJOh/dRWTlCi3S
YPCVx8CiD13W6IfONVM0haswwJpTPRZz/KdSjfQ7ao17PgIbE6WPgeAPZQcpObK6/pDbSVKLYuyh
iPDf08y+uB/ybDjoimKeI203at94U22ebxkjQBHin8v9PTlmE1ZhxMJOdqafBtcq43ukV3ZlVOQX
Wt11SEcQccmeKbCD1UA1SjGhO9GLDQ2JLxNLap/HIeyeprabkLCZlXOj1FkQxrRR/akc+md7HlAB
KKPC9qlMxP6k6emH299543iDhpApIf9iT69ylnTxkNcbNGQPoQG8G/Q+CxSAE3dlG3YfQdcZT21a
fbk95taSEwJAKpPNFd641ZKLLNdLNSE1mPCryaPcfnaUuNnplV9tJABBuFHQZaQ+ySCrUZKUmpxC
s4WVLpMAfCRusGEFYXUe1IcB3NDOW7Y1HreClOvHTIHC1uWsnFrvdHV03KDCP12WHr0zDUr7WXXL
JmiSaRchLD/NxYZigpK/x54ClAry6HJAQc/A0WedAXUFro2Sx84/QtRzdOzwfk0ONWINL6CRsCm1
RI3qsh6h4BXDk9CR5k466MOAQM5ppbfGUcFMNrBz7piTlQxxeZo9N1n8xkCC2l9qNQbNN6njGR/T
zvOVyKn31C+udiLTIRdBrAOOgmaua/UG6vllWRdu4FoKpDQd2CoyOlARj+VS62cNEcqTYb1Z9Q75
KIP4g/oADSCuq9V9o9LpWpC9dANecBSNmtnGd6wvDXEAHuYd5m7xqHjVe97lV2dADovsnUUwAMh+
fe0Ui4rwt8WwpjQau3NTB/MJ/OejPUXsrYFQ7KDQhwMYj+rqJa0VMulGKTxIyoDDzd6ePlaVVXy9
faS3Nj8dFmnozP3Ggl7uxcmuDDVfFtD3utN/1CZs06ohr1CDSNT7vkGe6vZ4V0EyXTPJwWfj00ui
i3k5XhsPI/ywAtZVmVH3G8queuqRLNb8Sq/a37cH29iZXCKs3evu9NZSGxMcnSTNePwscITPmrH8
K4wp9c06G+69Mi+ecjbvTqy3saBSwVyT6nMUGNfV/wUNMzINywsqd4TSNjc26MSZyxlnzd9i1Hfx
+Bu3Ce+87MvSdpC8zcsVna2sFhXF10Cg8QREvChwriBTboaC1CdDuj7KlfjYtxTm59ZpIPEK72xP
7XiHWuGe4sfm9Imy5M/h9l5jUpAYCqtBj0MJohjOxUhkNckCaxE73wmsk9PtL3wV2LGdZGzlQrfQ
IXTK7fZXkOtg2pGLmKtUKUNLfyDodd5l3jQ+pbB6fwtTqHdNZ7j4jGiDsTP21u6CAmliBivDkHVQ
aXLL9KMDcSUNsTW20E1+ahJ4cmXRdp+GIp0+Yv47m/7tGb+2xVavBzcexALiLFBt6ure66jk42uW
h0HZRtbyiGpMNvwASI8w9lApc1cFsFsXZAVcL//g4uo3BtOo9f8oosMotzMVZ4b2B4ny7DrSOlGf
Q/djGOpTGySkIni1xLSdfa+P+ibARsUrDqwtLLwmnGP9tyjU+HM6YkVBmc9GJNocbSRxTYR7jrVd
odaL4K1XPmbK3OYQNKNYuY9apTUekSUb78pErSa/7Yriix1aqHYvhhvmOw2q6yxE9uZlgwRIBn6u
r2D5v7bFooZJV6UzulLtYiOvgaDiv3ZYFQ8NyNpDp4viJzo0qG4NXn2vibTz09qbPuUKLRI/j5Z6
z+Vj41jQy4dRTYyBAMkV8mZwUQDpZj1IwnL4JprJlo9jOj6miA9LGeQo2im0XJUIKDX9P0wxISLc
48uT0ZR1U01eSsQwd2YwCLqqwLm181IAfPRHpafkm9YNLEoikZZiWwLz9fZW3Zg0qQDRKVEzTs1r
c3PQBAqFvFYPpmVyIN/0ZYdrba56R6Skh3cKGiDFW2uH2EoyXdTeZJcQyMLlrCt8U2jv1kZQpZV4
msym8PGtyGF1DuL+rbMDtk7dl0FwartyMdBjfSDjoOGYpxP5jlouJ2dIf6dumhx1LX2rRhUXKgR5
7jo8Ok0C1dU1byuTaiT8CQBxIsQwj/G5dvPq66JRfb49s+s3mnSKAPX/QlVxFrxcxGXU26iqbR3T
GcfL/LlKht/DUNrOiXYRlJ7bo11vVEZDB4VGHM8FneXVaM6SaFMRG4SPmfvoZhgO+/CUlsTPkGU9
iyT2ukOfKdB4tayufuv5pOy9WtexloSVI3VO9wW/znVi47WmM0TmBPq2btVHkQvjE7tm2Jnp9XkA
8YwUHShg+BXWqzfaX7fSZGE/WudQ9dK5Qj7KXkLjkBlQjEtqQF+Ex617e2mv0B5y00jNA0M2DKGo
yF/014hq2yBrlRSQe2rPrU7arA/HfujcBwuF9vfgCGBQ5XZWBE0xNt9C2g5IIZThjyhv9Pe3f8vW
poIwiKoKnTOSutX+7ZZ+bOYJDlZvxzgpVkV8l/S2epZeCTvrvDGUhsYTmboNAYtw83LW82IYigNF
JAhTLX8xU/cTKXL41EXz59tzum5tw0PgSqfagh4CndLVJYspG65IaWsGztyWHyl81Z9DAqAai0G3
bn2rrJL5LmuibvbnpHVwEu8gFPm6cN2M9k1T2b5lw4MNtAb6/NuPsXRDJTikKK3T4LtcBldX1C4f
gZTnLrWZYKiH8A5RiGJC0kGvDjtLIbPyy7BEbjKyBOAQuPhc1SMsxEr6bjCCAgMRA4GGWhsEfkya
iD+62WJCXEij9sece9ThUfqZ/le4NAWFyf8XqOZURXubX37m9S/i8yOyB+6cCs5q/vLpUYs2VbG7
i/MjygbGnwFPjBNORso/PTzlDpZDgYsDYIQEa4pSPS2i73YWZuN6A1XPjU3eA+JgrYgYl0KKQ0bo
ANXhfOy8RT8sKDb8mUkj70VZp40feUoSE3aM+Q9apHtP4pWoEZeAjIRA0wHchO+92qQJ2ptK6BRq
EJb59KCaffqYp2r7xcKL+IHqJB5YxVwFcSMIAXMl0n+Oqlrd5XMynsu2yz+BuKl+TpWaP1iVlf7v
9sbZuHrRrmebUvMgLVwDC10TidKiytTArjF/MlAKRyWkteMdBdZrTIPU5QQtQq4LPRJKwOVpWNyw
apYIR7C60W209iYQC20Px8KP5rqBTWrOn2syN10qQKgvqYBwh0hrtBOabrwBdIfgW0m1UFmnvfwZ
k22OjpO0KsFYEX/Ws6T5ZupJ8hXqsv04gyPdOQUy4FkdAqgXUiOKV4dndvW6aujbeLWLZYiFwsBL
6TrRcZjy4kH3pvq+N1rwUzQd729/080tB6GM0weGEm0f+av+encmZlMLMqbA5sX7JZtSD/WUL59b
Mynu5iQtc4i7YfivbS/t90KqWAGxl6Yr5OfqOzOabWQUI7UIROb2H6aiwhjp9k/cXBeKb9QibAkY
kNvyr19YCXo/PB1aIMo2vtc79DiNOowfYK2h0QfnuvngmKLd2exbX58dSC8K+DY35bq0mXnDlJWF
Fox6FWEJ2yzJBwIevD7mwk6aQB9HpGJuz3TrgAEHlOwNm+TjtZ3210yVzlFrs1m0QF1M8QmfuK94
X04/bg+y8eQSB///QVZ3TIb5Qz3TiQqWFlbTAY6ZQIDPi8oCEct+/i/LCHoVnzZ6nxQfLz9eKFpe
/hJnKRRijeJIJjhMRw7BEphTQ8Ori/f08eXvXx8jKUXmWMRABIhy/n8vojA1pawTQuJEL+7rAUPE
Oeus04CRzj3ORH+oe9QPJeDru7cvLBQKGEVUOUAprAb2+lRkTod2AXBdSJmGaaEv2o7v4LR1Oxtl
c44cBh4p6QS51uZMgS0oNtd/0HnR3P7QCi2cnuYUT2havaWBXBVqT6fIwE0q0LU5eqshtHynOBRc
GJxKcB+rPZRWST7FLhmrjijVKVqQRGhVUb5vEEQ53l7VrcCNGQJ8AF7Ci7BWtKtpZFX4K+mBsO15
fsSZdppfEFabogBhBBYZm3EwxaWatcrzmExm/1jki668z3ukPfy+1lrn5PTx8DVWudR2LqetawLV
XvqndLdJ3VfXRGhjkxyh0hnoEeyuWkvw8xBx94Sr0B/YZ2Inad66CyXTClEe3HoRsL7c3P0AAMSa
qWGhSw3tsDC+jtiv3YVDnp/dqXEOoRn3O/t6KzWhSEjzg49Aoumt5lg6VmKMGtdSKdqh/OZmc/xg
tl4zH/F2ymkIF1VD51Iogz8kpWI8TF02lb4Sgxf0SZXjam9PbFyUZKKgHUnpSX/XZCxgAFrFzlOD
WJkr5axGltafwBk32XcyDVGdo5jc5tDXhpjOcZTARyO0T1meMTe/p1qhjyTnAJV9dcaIB+S5Fu1t
3K3fKHes9FCBh7Omkfa6UpAudyp1vEajZhPqpzx3l9Pt4yEvldVtx9+OJCmiA5izvyL3/7rt6HcO
Iy7sOHCSVtzPlbC+FsPwQU0b5fzWkbhU2QGyL49P0/oZ9rywbfuotuHxT8U5iVwUOaiU/0qbsfx0
e6jrXc5QtKf4jHLE9TsYl0lkdEZnB4WjIm6cKOqJzYRbggIDYFG06TRby7yzkpuDgtOT3T7gbGuR
g0aYDpxF7OF4knoKGDaVeGoA7slDaPopKcz53mtUfecmv74/ZNtD5yqgxga+Wf6qv75fjoWMoTcO
pnQJdFDeX7RRZtU6I7xTnJ0KK7vbS7sRXMMLpQUv4XqabO1cDoiS1DRkFHiCdlnEl7io6X4Dvco/
Qf/tjkB5w2cN8b1j2urGczg7y+euWvaeyitrD4nkoyAubXNkFXCd6MSYPk7IxdlEV7XmZOheSRWp
KJ1HxFcgWje+pvfGQzQ488++ivWXXEilLSuE4OPrqd38q1a2+9Mq07pHJ3xqvqFkgOZlbM1L5Xej
Mv9pGrfxTl5uug+JabXGA1wP5cvt1ZSLdXn6mAYlU5YTCOtVP1qLF7M30MEKHK2Z1LNdaImLcZ9e
UZSPMcUDcj3Pp4ErLDtmg5FUQUWNwtyJ4a9vGgoHNB8pbaCkjKbK5SdtdbtTQwPynp62MBqtNPnQ
Ib+xs1OvbxqZGUMxl1A2ChWrUQTekLUiXDNQ50mrPjZjnSsHU7ou14KEeufR2RyNKhhplxRtsVbb
FNvRIYtszwyMeqiNh8LWzPJZ6MgSBY7dIRl4+0NuDUcRCu0BFFXdK86/UGfJtsLcQ/SJ+9N20/I4
hHHyvdLxq7491MbXAjQh7ZNhTnOPrkpePXZv0nPCIYtu4380ZPW+1lGyEydsXCsMwsqh207yYqyu
FaDALhhHBhFqrRg4JFTZiaJeDNNmboV9XyDusGPisXWzXIy5Cgo9HTiIO5YOphmQmWYVqyS0g+ZT
D/f9I5XN6JNYNDfFFnKaz+kcq49jN0/fbq/uxoe8+BGrfWOFrTDHhRO5oBt5dCTee0ri9oMLgOPt
W5SOJkQZEPlsmTU2BCRfV1BTdAOIJHRORhb9QRENF5Qyi73iwEYQBpKHupAMeWSCuFrdmrZh7eW1
G2jKmBvnOs6N96bVCePsaUWTHbxER+XV7jMx3Tnt1H6NlswTOMJE0z1417DYaVptLTS1YXYxE6Vz
tNphuAeaLT1qtnHW2X8gYxa/SODn0U8NfdpLjLcG46yQhQOmpUayGmykhV/CcWCwHOmYNmrcz8QP
7Z3uLsMOnXVrKLzwGIbElMdptc5mlCTpqKVOoC2Ooh2QGnAnv4nbaDnEpe59v71dX2tZqxeEj8kT
gpwHFNb1MhYV9Q7X46C6kW7iXDpNQx80fTIkvp7n+qdEJAtVaJtL3YfhUp7H1qACUwKQzPsx/uDF
pn6+/Zu2VgBvRqJJyATQruTd8ldIIlAwjGIEeSHWmMOXImrHoKanDmva0naG2roLUZZiqdnSprdm
L7lI+ic5pdAgSaf2Z0qV/aFG5izeud3l9lgtMsV/2WUljwTruto+obPgMFkCkIktC8tsHI/VP0jv
okTUK4bht0qh/kyx69656TeiA6QFQS+QqMnS2ipvMitjKQgG3GCqTbdEySFuTjHRpXnCt05E/rLY
hTjqah197ts5x4N76h1t50dshVrcGR4EOqjSkid9+Tk91y3q0Gi8IHS93n1YRkUTh9YByuuDXlM+
xkpRJMFsOxGuywBUIr9ytYTW+6SN79RJiP8teV79AALLAg62hpWzOThO5GOea3SBq3aosTpLWt8r
TTyBXjFqnHPdfurTtx9Ni7BV6uJI08p1l6Tso1bXBvBctbdg2eRNWETkqvjTEe5+fesZwHGEkUBu
0OkkqrpctG4y5moM+/hAp6B/chKkYdAzzI+4w5U7m/P6qWYol0sNLjuKKusMQOudrF6iNj5Y49Cc
M1uqKrtGec4WjIYBbOxhYa6PN7RcGXJTNAX7vcbhKGRWHsBYJahDeOx9mfeH2qqtJ3dI9wBP10NJ
a0xpOEvGiCSCPP5/3SSNSMq862FvKIZeUjbOePypVL0z6t57895gKAoCcOVlNrUGq3nz6GJaNtMj
rUC3tPUw+KnA+qFzjer01r0hhQCkYIkLrgfu0+WswtFo0BDBO9cO7fCUU/wI0LFTj3qN6Njtoa73
BmJzrykwdCR6IsblUOkA3zGNMyXQ9Ryxu9SzlmOihAvoJeelUM1/bw93fU8ynNwU9EpdSJb65XAR
hbYFoHRIil+FSDkg4ofdXL78nqviZYm6YqfRfCVQS8arYnhGnEptH47R6m5SUT5GxwyIoci4w3xa
OmiWpkj/Fo9ZqfayKxlD/oW/1nqD3/eW+sNFjDXxCzXV/5c6Vfrsda3VwIHCtecdzYxJP6OHhmWP
L6oGX5zbC7QR4/Iek/GBCJDtynVXICSCHWjFKMEcVvYnG6ORTxmNY78ZMCvk542HyHOqOzs1HnS0
k5+jBOHS27/h+lWRpAG0iHgyyZ/XWLZ4sSaTshYixZONaWUlMetxo5/Stqiov9X6vVOH6RFV7hRd
IjhVt4ffaBjJkIRXVJqSkyyttr8Te+UEABUB/4x3wvcg6QQpkvl/dEPBDgLt1s4vYFr+iBet/Rib
IjlRSx7/4DfQgns3hrMVa96pyscxPKYeJnu3f+DWJgbtS+2f61tSKy438WstMFUd7rfGc49mFmYk
JFqMjVE8nBGaWA5aV7Q7g8q/9DLCoGunoSDOZ+HArnuFedK1WIkjlUx6Z30L66riSWzHg147/WGh
JHk/JMkSpMoY70Dwt+5YqV6BfC0tsiun1gZOMEjRHBlZTUPbINWdg1eE7oNhlXtVm42Vlb1xYmP0
t+Tuu1xZJdaTcjFZWbjOhIfOlAmgYophBpo2hwd8crMD/b+9tvzWoWNYwkNomQ7/Xu04jJwT/vBi
RbqzuD+SuuoPtEqHgzosanrM9Tz6F0UdLzxNJmpVUMQtz4/nck/OaWOp+R2Ij3HoqBSsKagCgRto
oxBPF/wSo8ByR3D76DwO50wb97BWG1c/SAAUuWjw0A5cP2hV52jhMBTRwcsHB90HvYo/RpFaLb7I
5/DB7CxrJxfZmp681zjYEia7buqMla42Vcvt33gTgBwlr74XKshgNCv6b7fP6OZQ0viEt03GWKsz
SiF5iDzgN4FikjnnplPcpV2CV8eMZOh/GIoGpJTCkkDn1ZsWdlONAJYRBtGceiikmqhrFEVUxr6S
2nvv9da8aANha48QEqso//tfAQ9M977APjYMTDMah0PpTWp7RnwZG8XCLfpx5y7eGo7XE+0legA6
e+VyuMxo+GKTEgY6Xm/PsT1lQZWjRE5obkQ767j1VmPSyLci1wcWu353Eh15nqFLCA7MsW4fQyvp
PplJln4zaq38V4RZ06Hd05jvEjVx1BMZTfp+NksLj7JJzP8MmB2E3IfRjKw6gQx2MraRvQzI0f+5
/cU1Oe3VZUxbCOF7hLh4A8xVhQ2KyRKjSCKPTlEjbpC7ELSVsO6PaeOYH4keB82PRFy/1I0aL4cF
bcajMqBpnITd8M5K0LsEUwJUVBkaY9r5aBvvt8z4ZUIGNpSA//KjRR3aZ+ViET5GjgLKKHOeYF94
fqtOxpHaq3kwqhn/52bsLD/voKzcXp6NiwUqLnJsnHPWZ01CiJJi8swUNCEeosOpHZQR3D1PYzjP
7yCt7FXJNoeTWh0wAGEcrtOb1looGntcmlgYP+hWXgaYhhMmdfl01mb1eHtyG2UyinFyIKw8wOCu
H+JCqHo3qVgkpn2fnFqKd0cYF/G9N2Ne0BhZXWKDYA2fxZjX3yLHK+/jbrTv21E4OxnJxi4E0YlA
MLV54IZXqO5OHwfEqJXAGHXxIA1xUas1u7vbE97YTdQWuK4Jnjmea7kC4h/Fi0I9Pgz4O95lIo7e
K+nkPZDU10EBXvHUc3T8pUdHLNGGt5o2EMAjyUnUI18pevOrzVwayuAaC5Afo9a1U4FfB5bTGjpz
bWwerMZSfRf1kZ0TtHHtwSGj2f4KkmPalyeo12ap7UPG3GihcwSamh0w0nOO4bR/610jE3k54O9L
8j6nZV2harm6PU5ifNBEK5IA0In91Wym+aE11fioe9n8ZM6J8JEsphoxZZAq+ijZk37YmDGFBvTr
weYD0V8Xf5POa9Dxs6NDIibt3FcEldRr8t8DwdrePS9zytXtaUqBDbAzAA3UtbJ1gkWUA5wgRmYi
r+5rmtifW1vpz2WS5Xdj0TXf86z35HtaYl0OrffebGt4KrkV/hoaiNJzD9llJ+nZuEVg0kiQhfxJ
1PAuP3kLwsI0UtAbipf8a3TAWowodo92MabnyuvmnTtya73JcchNqQTDSVmVf0Rjgr+sdTxb5pK+
84QtCfezDPpi+rL/YW5UWoF8UW6mM7QajFJuh5L8wGBVp5K9zt6Tl6fufVVaGv4zRi92Btx6IKnH
AG+3aLBxN63CL2fS80Qg7nEQtaqfx95wzg7E2kNohWd8iV6A4sJ897TW7zRzOde4kr507agdOsTZ
HlIDBcsxqsPj7atsa9HJY6BL0UwlCl092ykOq4ubGcmhUit0Mgvl42DCGe+GMNr5vHJ+6y2ObjHx
GY4zIOflEfgrTKOQqQrH4gKhDP5ix33xu8cB2Decqn/ySs3+YDnw/z1HyXcKHhtTpF1C0Q2CEV98
fY5DxTbDMCyjg1IijDfPgoC0S+DhG+N/iA2BuICOoZQjudmr1QTv5A193USHaizF2cK5/dGOoUxl
XbknJ7Dx0lENMziWr/3GdcNgCVHlL+Ss3EgLn404Mp6rSsTnN28PdLulaCLlFyC5qwnB1orzxlqi
Q5mMEV5V7eA1x3TCm75L1L3GxMZ9w5Hk87OCNCbWwa4x9sCDEqIWiuXWk1eMvGZLOSd+0nhjewgV
s/9xe3pbIxIvgLfnVHPzrKaXlXOhlwZX/NJU4dntkXd3hSv82DaiRxBLe4STrfFI9FDakBY0+Bpf
noE2UsXYOFZ06JoG8V3HGgMD0dQgFrH7Jevc5D98Ppk4IIQAEwu6xeV4AlGfsKvM6GBPhLhZSAnG
XjC0xwpsj06wdcrYKFJvwkGudb1TygaDw9GUNl5NLQ5JWLWBUyTWh5CX6e2hCJvk1XCXOws28eWs
HNHD9iqNHEVjXfhROCh3aoQRRIynz9sLPdSXGEzay4DyWA3VJInnlIi7Hpap6V4MvbAfsLydnlKh
7PHZNxaQVoRNHgsTgYdp9T4UjVsA60+ygx7XSBZkPVJMZtOWjZ+N47yzhPJ3ry5jyfqQ3rkUPK7w
ncY4uMKhGXfILLX5Cp6meeyiXcmTrSISQmXwDSGYE9+s9zt4qkH26bNDB7n0TAT5ObZC9W4SLs5Y
ENp9p9WkUucyQL1O67u4dd7qakiwDPlQUujkAdDWZooN37T20olltZ0aiyD3zxAmxWeEQPv7ak7D
nQ2z9czTUqVYzHCkfGvs9Uz/Ize0hlaZhvQHmhll85iDTXgY7HA6zKFXPPdUFu+UvnSOw//h7Lx2
5Da2NfxEBJjDLdlpRqNRjjeEbcnMsZiffn81BzhQs4kmxoCBbWzBqq5ihRX+YCbNO2CM5ScBBvAp
Kk0zCaqiMf4yrTH55/5lt/HNqebh/ARWg4Le+h3UaKS3RlGlhyUZVGCRChSXONuj02w88+wnWuug
+JG8WPcLw5lQqsfEhE8+u/D3FBW/TJ3UBFvdJbPP0+jYb5R+RBU8SWp7J8raOEQU0bgVSJCoC6+D
DFgpMyCNLD/k+Zz+Lh0leorGxn5M3HKnmrY1T/r1AL8oJ9C1WT0deu8MJR8bDEjZ2o9kJ9kDUYF6
pHpvHEcU/J8QZ07PhAPm5f533HhEeInp32iUWmRT7Pr660Ws1lbKHGmiJv92liWO42wMOBFbjbj0
xbgHQtuaKrVnSjvMAEK//PM/IrcuXmy4T4Css14dTjSdB1+kielDG4tPWdq4H8JhqX3djKoP/2Gq
EOY04lMQVWvIPSlPgkoPi2wiVOEjZj1+Ee78c1an6eyWnvNwf7it3UPxgBY0GbakMqwmOoM6MtMJ
iYLBKr9PrRUF2oTCrRp3+r/3h9r6iNLTm6BDxjprWdG6RD+wXNT8oI+lDc+t1P4qu7x4P2h0bg07
93aAYreHnwobRRrIXRT0ecmup5a0SyuGTMEMMVmyAK+d6lkMy57c5+0CXo+yijfwusvKKkcRodVz
7ctQllTYtLJ7P420DF67gFwxAO14WfhQJM3XE9KUdhZxvkjkaux8Qrr1Jx7A9sUDOP8mL4c9yLDM
B68fTAkVoAVDDgdOeV1ANEdLazI1Kg+utM6oSFWFn0GUe1anpUV9Bndj3xrJ4JwJg0jetSxpd+62
2y3DT/CoEAAiANv58tj+cQzrEBMgFXmiAyA7V6CeatafrUn0jyFCAucclZxXKzZimiOFO2TvBcbJ
+vkeSjMOccstDyp9tWNWJ9p5cWOPVpS5J8ewtXMYDFdlGu7gP+Tk/5icMOuWKk9THhDA6eg606x4
C/uv7X1E7r0dsuPWYUBxQaY1iG6TQl0PBgytcyNvRCHRhH1LP6j0MWJN9kIB+QSs94z0sgJuCm3k
RmouQ1sR/SCUwJJGmFSo7MHP7cGmUb3oh9SYvNM86/mx1rv57MYhKINQD3/fPya3dzevAH08gBOU
K29VoJwsditXLw5DNXi+MZJTleBQHrCuT4PQnOYHNv18UOdi2CnFbm1XqY5NgEX2AX7oepFxl1+c
sOYu6DJ3frbS+d/c0ocCcCQayZiijMf7M5W503q10WKg3US0SWq8epDTHJh0pDKe6iy/Rm0xe78q
x/JpijsnQJm59vu4i3foqlvLK7EvL/Z3cKhXg1YIpDR5l5QHz6QjJELCKVQZEH0prAwgh5ads8RL
vmpKH72+CuygWyCFh1GmkkXZ6/Utk7qjPYRSrFL3cWAopXieY9yCOtSqDnlpVYFtp/NOwrxR6ucx
pudOT4QtRVX0elSldGt78FDNpESLalPpKbkZJLlt/OSKiLpj1OGN/qAgJdr5rRNOBaiRoQUSPUj1
VTHqr0dW8YMARYBDIj6h+3D9g0qCwD5V0flbrFbzm8xZHpHYRz9L78J/7++wzcl7+JQjcEYV7wZF
btWRsEw8T3ButcdDnRZZ7cdoJ9S+07Q8qFYyPFVjvHwD9E4URuY4fJitqD83ZuoFOz9m43aRHR5e
Po8eBK6k1xMv2gnKmyHFrUXtnCGr50Hk1d8G+UsmLUwuLjbTRN5u8WChhHIIu0icXv8bcD3iZ7z4
ryJxd/0buMcKJczIxCPCMvVtE1vjW9OdPYuz5vS/uyRU31sEiO2TYifx19rkTjgTvVbxztu48TzT
/pWeGywINInVYkypMuO8HmWHRRP1Yz/q7iXTivGxrICMKUZoPFbdkAfIQfRfJijMO9eAvMuu7x5p
BSAVohHco12wGn5OTK2pB6SulrkQgY55XzAZSuwPvdIe7q/57TX3wjehL4KrE6p08s//fCjzvp4S
vGkDkH0eBF+t/jrU2XxAX714UHBW+WZOtpq/frdRcEEmA3406TT/ej1sV7XahLGCh6dJp18EtJ9D
ZoryLbyu8YANKlfOYuufoF5c5tGt3miTKHZ+w803ZmFt2fTiRQOk8SL89cfMlVyIvDNwuZ+1BOBX
loAURSugyqFSDYrja+5ifYyrOenwyW6n8kiBNH945erzG2gi01gkPSDRXH3oUQHzoE8V+o2hFT1m
c1edHbNJj3GqOB/GPsfOed61Pb15SV8GpWuKMIKUIFylJUITXTTUNSKHSlUjiBL3l7A2+6OYi29K
FA7n+3O8Jf/K8aQID4xDkA7r0Bri9mCgwTyivFl4X6vcrh9bLxaP9bLMBwOlqEvn2eMjD7nzvu3T
8AOOpdal77z+qZpU42cTdbO18/FvHlpZ8AP6RgNdxhNr0GI2dhlKjO0I1FRxT2VV63jAl11gtvnk
W142BpmDYJk+YJh6fzluzrYcGWmIl7oJQfRq51v4c3o9/fugy73o2LRNe4BVnwaz0+6hDDcnKSuo
0jdHjnl9yAr6tyaGeEPg2K3yjDSj6ldJql3SOBHnCvG8Y6s3ra/Si92JVTdHZkiZZxN9r9VpPHsp
Fa9mkq41wOhrp0Z7W4Lm+nvWIfZWmtt+wG4SGVHk7YydaHxrgeW3BUFAt5WX5HrWYYlzvZQDDIYF
AatzlRjGPxF11+wkRi/febJurk9yRd4HzL1g84AeXB1gBBemUkywKwDoF+dliEFKJjjgfhpHMZ4r
o0DXYu5xs7y/iTaHJWQgxaGHfqO0ida74bVTNkCuLZZzaIz2RS8nXFfTJTl6L4YqRdLu7NyNj4rm
IzrBQAVARq0vTODY5Hc2+oYia1N8kdv+gP274TcQtg7EKuEvwxmjh25J90RgNz4p1BJEb19EXGCM
X39S+tfaAKsAsdtSLR9mrcveucaY/9ZqTd/ZuRuXI2VWnkMYLbKFszoz2dwYHUHoEBCZIVszEHhg
h1GLp7w3zLdlFbVfXv8p0dSlHkvYKZGn13PT9QipHNEMGFjG5jFK5/whNzxUNtSyPSZtiJjglJSv
JX6xbV+gCFSmuCDWVzLXsauB6h+CtIqnU4gC3eNYi+gNXPB454RsfTtapTB3kJ+lubIqrKgsp20N
nJAWhdRzkrbqW3dsiyBx+/DH/aV8WauruElOC3aZTQGVXua6WNwJCxMGJxoCJdX6d72SpdNh5Emx
AuiuXuyjuZi0p9nUettvFC/84UVD9jE3vXD0MZbpn7WxyXCKDg19PqC/mb83FF2xgnJUY+exy4Xj
HZQ8NL97i1O8RVYn+tmgzT8FoqMB4M9UZ1+N9KJMSgzKiYMJyju1us20TKApPXjcpH1qPvVGJ85d
E0cfSlwXJG57r61+Y1NPd0qqLctNIU/6Gv5oa3O0GA0RZwvUwcXCo3Pi39SycstP83CMHpduzH44
rORyGcqiKD6kzZyPB2qa6G32Tpi8d4ew8HxLLxH8oDLazd+mfJpQuLBQOfaXfhk+5YM27gTNGycX
kIckV3J+uYlXK0WbNLfjUJkC8ijY6JjFRb/a3mq6d5Af+9iPh7SwdvKEm8oPi8W+pnROCkfILn/T
HzGkhiVYOwoNV7N6rj9Envd3p1f6zrbeGgT3VQrlUluAEsj1IIVYEq0TOhFDnPd+XJo23JgyO94/
PBtPCsVIwGdADUAcrVFgS127idophKLasFz4pMODuXRSVyCaL0tReUEWe97Ok7JxORj0VajSSYNd
soHrqaXm3HnFQhiWtW357zAv8XIKFcegDYBK3E7MtzVDEG4o3rBPCH5XxRV1WISRRgT8dZ3kDcA6
s/7QIU73rUUUErpM2p7cNrI/3F/XjVeTMi9Qcxq+iImuoVgpFLyxgu8RTJXadUFU2smHdEYYcsBP
F/Wz3MqeVDNL3ubdqOx8063lBWIHtpAtTuFttT2B0iVa6XF5yGbdsW9nNTrTihCLJAkq486jsrVP
2aCSfw+8/oY/UareBKAongKnLO0ffHNd99XU3isEbk1KmsVCXQF7C2/7es8snte0Fv3yAMO6GX/k
WrwZJuQFkOFA8fH+x9saSyrCO7RfKTmum+gTrzPUAJDHPaWngxVPhDtCU9unNGvFfzgLUnieh4tY
x1mLepTISgI6xKCg1RAWD9kewUwD9nFWtXTnJGx8KbIxLm2aqhIYuTp2/biMKJRyEgwVbXJRmyFU
rbbe2Q8bFzJ1PUw8oNdJTJz8FX9cjoZZdkYx05nVmpgGw1hrDk09qyt8a4ir5nHObXsn9r8tqeGo
B1iXCBVxQ0rUq0eAyknDk+QOqK/ViXLkdKu/4TSZb1F4mv/Fcw/8g5aKGhSENxXqAWp9cVYbReh+
IyokqF69f2TyC/9D3qwEltdLEBcRSKiSXAS5Q9tPp9mhZd9X5xGllJ2pb2xVoFW8fORc1KvXROV0
nPSUMscgWSb22RKd/aVvUgMuW5bvDLVxpVmU6Ewajhx20BDXs7LTduzb3gRshJzIRR80VIQ0a3xW
HH16Zy2ZenEbPA2Q3zXev3o96RxLLRG8/6TSx/XIScc6hgaTtKw5fo7y2iCeSMYa5fPCmHf0N7ZW
lIRGqs3zaqBaeD1Y7ySJ0c/OiAWoyL5kKYxoVTGsJ0C06cP9eW0cFSl3R9RKWQYE2Woos7HsWh30
Hg6lMj7PQtNPlsR2Crb4wWjHPeDYxlPIeI5sJKEeC17zemqZpwuv1iyEcMt+OEVUyHxlaL7YWmxc
nNybHkp11yBLHr1VcM69xrcjXoKcuoaG2oqKuGky9MFsmVnhR/TuhG/Onv0cIfdR+5UxFN9y/lvb
j+qm+qy7WbVnsLjxSam2AengqEC7dOTO/uNK6r1Qg1zHOkdWVvwTm0r2cVa9+a2NYfRe5L61xhS9
6D3S87xVorVby00iMyaxw3T8oTcm67gY0fA2xTP7AAGJpARUyc7NvrXIfw662kidlmpLZJMB1XY5
BNnizA/5EsE6jjMHp/E0eaPY5a+C7FcKwf2HJ4wGJX1QOspo1tzksplqiViOju6PeahGrT7BwVew
dC33egVbXxJOBpgo0mbJ6Lv+kq0ZRdSSWN0pHuaLVpJ45XBEDl1qa6f7h/OF3rLeuVJoi14yCP6b
iAM/oLLtJrMPnMEWx6Wt0zeLoqdvWi3OflaOIQbfS5vmY9PrgZX2l74u7MYvzDaBYZBbZxm9E0Iv
9i9cEpaUpLu3/op79Fbv/9CtWwR+nOQDSZ6lvXr83GnRbYDWyOLNpfLLmeJJ98tMbT6KGno2giTa
p/sDbnwEuAxcWXwIlmYdR4DqLrss5TjBFsNT0s3F24Ka8slpo+XbfxgK5pGEDNGSWZsbGCP1vnZQ
e2StW+WjUWbgk7K54N5qBmMnk9x433hcwNWzikRI65ybdkFTlBYgwsZFpFoxaAQKzvnnvkwVhDLL
+lKDdvTbCSe9+7PcCMwYmbBMqvJQv1wFZvosKHhbUx/khq1c8Cm1A8+ItZ19coujBKxAUUHCMDzJ
xpVX1x/XYFOTaiwmG1op9OLRbrP3jtOMx9GNlKMZKeHHcfBSf1JhI0W1iQqkU3o7L97m1pFOVlJ4
U5ZQr3+CNxumYCF4DVROrRm55kFxyXHB882H+4u6OZSs8aOzAcV6bZglItVqrNRll3qze8FoIEPe
M9NO3CqvBg3IhaV9DsdHimuvES6uGuXxQlMw8GonPCYD9aIu1iOkLLs+6EigkR2v9ogut6zOl1FB
LqN7KK0gV7tmiW21iEujDwYE109L4WRHFAmXZxehugssCWc+1ZXZnDI3NbBErPIKtGw4PIVqPp4M
PR3PgzIi2udEfXzMwVccSrr+e3qzG++hjMxlx4n/4WBdf/GmdaM0yjVOlYiGd30ypzwTlfcIay/9
hEajd7DpNF7uf/uN95AuHxkVERznaY3iMFEyAOLENmv7aXiAEdL+yNJlfqsuS3oe+iKzfD3sw6e0
heivxL2+Z/i9NWtOmYSVGxQ61+/UlHbUdWKiHkOZ3HMu3OlNG5HkRSbyPI2CD8eiK/kOVmbrGpH7
QGpEgpRey8MknS70ivp8MFiV+zbCy8Tvo3GP3b51rsCMUi6SNwkFyusPOpl6jag4l5XZNOKo1WX5
T1OI32HadDuZ5K3ClkRXkW7Q8pCKLWvcfB+yZ6DN9UEtQtdHd1J5V5fdd9vuymddiUp6l6Z+UCNl
Rga2BFSvVgL79sZ8KrMi/nF/T23OW2L3ZKWMBswq9KiGMR4yXT4PVtidjE75G0Ha4TMdkGqnGbGx
eXiCLLQ6KLUCDl4dmYjqc5tVCsb0eJl8FWWvPJR6Kkw/QRbuXdJWxgczNLpXUwcIkUG4UwTE/wZx
nNUEl9Trh2ppANFTn/uphY3rT1Znv5uKaZeRvjVF9OZBklJwRklgFbPESP6H3MNkPr1qnuo6nr4g
N0JlQh/tXlJQnYPTlLjJj53oMMVCFPGUJU7zAC68PHtmNU++W6apCZ6wR9I4tAnCIqVSjqPVTP9h
ywN7g9gmMe+k7nI2fzycda61dTJ6uBbHVGFzL04OeRqmT/bQvpq9JPMU7gvKXC9N+tUDOSlz1StN
3eNU3l1yD//kbgKAE/d18sZ2Kmdnq21cGTLPlVEBG/tGl6tNEqWIGJLWCavmCbs4amGnf75/dDYi
VOAOUoAYoDnQulV60swjzpk9rs+dqs9oAY+F95QDaf9RT537nCpZ++/9ATfOKkRyKniUC6hY3OBs
8aoc58roggzBuItpdp81RcEKJxF7Gm2bU6NMCOkGL2YqLddbw4zzumlGRgqthQARilmQRCGqQrk6
PfRpGe+8bFulLhkhyliYqgHOD9cDzrEZ6U7DWtJmCQFIqfG3CYHLR8MccHZogdcc28pcfubJlL7J
+lB5VniBL0PW9Orry1zE/wSskgNESrb6rKIZ2wHPR0QPx7Z5l4eFcWiwnY99u0+n/zIWuGnic/gS
aPVfTxtAu0FayzrXRRQXAeoA1qOoUFT0DSWbPt7fPlu3E3UCCvcAV8CiG9eDTUqbKwsdrKBCrulH
kvXZ9wZgyocKYlV3GO1lLn1daN7OC7N1GD0NgXhZOoAnufq0piP4my2zC4opxGe2y8KT0lfq6f7k
NmIjadoG/IXp0SJYvd9G0jt20jJK6nXjIRxT1YdzZ/n1XFhIWWrZU9jlydNY4SodWsNeLWZ7eLoT
ZPD0GtcZgBJNSogAF3dBAXe5nKwaZtpsHI2l6x4Wp1seO8vozt7kKTRrzXDn/Nx+WgCXnBqCdYB2
NwIj7Tg1aWeCKci0ZfkxDbl7DJHxSw/V5FEeLkJnVPyhctSdK/D2RiLj4R9qwkRmYG2vt1Tp2lVV
xvEYYMJDmWYu1PfCbt+1Vq5+v/99b7ljJFfoykOxQSCSGvwqfJiVfDJSQY0ES9vWOo7oTLzXEuxY
fSTish9qa+vnUHeUn9OSlu/oZeqPXpLGb2Qh/HutDcoT/Db3U6mGe/J7W4tP/wFdUlIyWSO7XgSA
JKWROWFPuSSEiSNUDJlaPKErrKpEjIGka/kJVvU7ie/tluMwU16VcDtukLVBbYcDtmPiCxZ4XlY0
frW4MwByYYsf4A41O0AIIT0bQz38jBdENE+ZseBadf+r3L4T/AakoCiScVvedMmWAnjt5ID3iKuh
OQs1H56TqKu/6nSvP9OsebXQhix08t9BnQN7B1H+eqkXJ650N6HUOxaUnjBAyg5xiwUa8BZ750ht
bG1mBMgD5Be7bQ3T6RFTdtqcvzvnOQ6aeIgAtbg2EkrlHnllcygkzGDHk99Rpb+elZJ2pd2YlINU
L36uXOm4VHha+cbW+123ws2xuKYABaFRTOhyPZY+OHlU1qTXVEu09s1kjbV3qTLM6FWvnL++entA
n5WMT2DQNG1XJyOOvUQdPAarGywSwth8To0lTA7x6BQHbR6zvWD/9q1B846SFoEmPp48Btez4xVI
DMyKKW6C4niGgZgetJqb4P60Ng683PBg64kyPRAa16OYbaZY3URKMaMWPB1i10lHv46b7DJPjvc5
sVv9mNZhtdfz35ydDbCB+IS4/abgH+n2jNE1F02ouGPgJVVyBsih7kEtt/YIVyxlOy41MI/yd/yR
GKg9VBmqxxR5jBYkrQDIW4xGHCSU3w73l3JzKPm3obsp47/VUFmdh+lIZyowahUBO8SzHoth+Mfs
S3enDrpRJ0REjk4JSTcnjYD9elYKKg6ykMhl4YomaE1R/arKxT3kjZk9VItiP5md+TEaRu3vNEmW
b5gm7RHltj4gQQpnAm0K7ufVbJHLtjoPFb0ghuEURPaynIQ7pDtruvEw0Oaji+CgiUZzanXEcUwr
qjYvgHHOMXqI4Rg+DNZcHI3K7d92jScw8+uoxSLnfW4Mb8+AaOuTAh+lPwwOnRL3Kt4z6taIrYGG
Tb8k6WlSsuYAeX8IGnvqjq/fPaA3Ac7L2IMn6PqTinhS3KKsMKkuUysQDSLMg4Ud4GQ2r6b78bcT
fdALgiLOfbb6dFFH+7lRQf4hxy7+VgdRf/HitHiIwYft7NSNBWR3QEgzcX2BSrS6Xoq5M0tlqem1
kYUczCJujsrkIBI4Cu/17zc6aDbBORqh3GmrrTKq4YCICRVFdeEFSPRuQHhbqtS61NyioM7wmLn/
yTaqX5KSg6YIkmigG9eghraw8kGV72qZ4njmF/lSWe97ZRy1YyWm5h+7M5MOAHlfWlDyUudDUzga
1EcROu+mDFeRY2SXWv/Xzs/aWnRNsuM8yVmnYXG9ldLJihTb5XbIy6k5KaOdNae+GzFs49Kof9sW
mJIAcmCsfxXxaL9VuzgBtYNV9pOiwXvyzRQXhKfJih3ahHmhfuqMKat3gpKNoy0rKGjG0+0gKlmd
LURtJktNUgpM4KIPNqWiANl48+g12bukwYuRx0q7DHPTUwpHBvX+Im2tka6b+DpRAzZA216vUeVY
5OU25d86ThIfppvyJom0v9Xe1nZqvlsjGRL0AvIKcoG3Om2pl0commLuWmeYylcVBVAAOHFgLdOe
+uHGYy5TRpZVsmuBRlxPyiDmihFlIqSMm/lNja0CwWzrAsJIjOjc6DP+3A319PtLKf/W6y4sRUmq
oRLMRodsbQDgUF4V0M9AnURso1Gf8h+2VZU72JaN7cIojoQHcj1C1bieGx5GWjqYYFs0/HQPxdLp
b2KRGX95aeqclM6MTwhM2YfEi3S/UoX58f4kX+CA61lqHvcLuAxZjVttmGTwzBza+xB0AzbZFz2E
mgPOJgxnPxRaHAZhA0Xm6PS1Yh7DuOomH1MK8TuFewsjtld/NmXcnCuMik5DGMYPI8KsX4SSJfYx
ykZTnIwx1hU/yWNBlWjkMj0mlbDr00xNDJaflY/5o2Mp5TE3Iq/amd9tTkogIeHusuhAUWVddMiw
BOts4iO8zryvST2cvdCWrVyZlHqKR4+qwElqniEmFYCyNHnhIaf/vUjsD5gHPIAf+3B/yeUFcLXi
ckehfvbCxCekWr0dE6KnmtNTh5jzLv2akbp8pqc/PQjh6Senc4uDkojwi1PkezJ98lvejkw/jLCG
SvtaxbN28CvLeUGCaPY8knRPnEwB7HUJZwd4aCZ2HpKbK+Ll7IAsYSwwE+tzW1C/qpEe7wLVDcV5
mvTmMtA/CDpXn3bi/a2h4K5JlQ+X4HuNBCHLTYWH+QKCF1kbhPlYnk0Tj9KCs7fzIG99P3ABNPnI
BCUk9PrE9qVuiaQY4G65bVjB2+rMv4pMC7/B0BQH/DQRQEzT6bmfF3Mn7NgcmvqyxLuAS1j30Q1r
rFLVHPmAix0jTKubvlunw9mdxuhp0pII9ao298VUR+f7m3ZrfWHB0+Gj/Mu8V9dUpghsUAR44hQW
nd/liH45SMkfw7zdE1/e2qU6OFHImsj8QBC/Xt/MaK3U8uYOd0yR+1QU58PkoZZZWFZ+WAZb32n2
bY5HbddmNKLxdXuNkiQfmX5AoKqKeixSkO6NaWKV42LJScdvj3O/OR6pIWsJY4Qr6Xp+hF7pNC6J
NIXPxo9d33gHKJLVQ2tHoE3aec8r5LZdzzE0HKnPDQEWAN5qQXWlaqiLFz3ytkhgnFQF25pTrMBw
Cozesd4VqV24B8Nzep4eT4neVarZje/VuF9Y/zQeR78URun6bta7OBaU8Db5Q/0TJHnr1amJ/LFo
078Y/5IYr1aHJHTSEJOggcKLf/QmN30OE9JnMtz8+/09fZtuMhYoIjJ16RINhvX6S0RjUhZLTbsz
VFTlO2e2/p6Zi3lx+ln7u2tL6LBa0dL+4hL4aCru8ltT2959bcgmfwVBH6aAfCJ3TekLZ1gJKcLm
gZqHy6HX3fSvueyQlqxdNf96f8pbew/3FnDK0mEImavrGaOymENra6mB90b/jqeo6/1wGQSeOGGa
Hbqk3sMj3ERRzI7LCtqgQdmVeuf1iE2U1ZrTNtyWolI+e9mifYjjcCeI2hxElsvoIhOqrUv7GLks
y+jUXZBj4vjFyhT7bTYN+uX+4m3dgdgW//8oq+2iaeBJVbfqggEFtkOc6F4QI7p6ECK1j/eH2vpO
3BBUsOhb0rlcxQhuXwxOQQM6UNx2fqIeqX6oCMK/10Rxla/M3Lo7r9rW5KgESGUI7kDgMtffCUvN
qVRqOs1ajaVYiCn1Oeld6o4tmuj3J3dLm2NPIHxIqAdchMR2NTu4bJY1Gbyg8TAZ8dHqhPFBp5Rj
n2hwt5+Use5SrNSaKcEnuJuTI/FM5PhWW3ZfcLKbHd82Ky0PYuif1gOXBWT5UteH2K/y2jb8RM21
92kswEBZuZ49pGOvmP6A2MSv0cRZ2B+QldR3PtnmAjIbiXGGOrGuyAm+iV1Zbhd4zqIj3zE4p87I
1LNHl3lnAbd2B6VaKjgqCogUIa6/leOWtVNaRJDllM3Hdiisv6mLZcFoW8phNPS9lHZrapLUQ0Ob
m4OU73q8WF2MRAsXxtOpaZZKTwjnFCkRVvhftiFaKODmEKWD37waSotyk1ojnV0nDxOEk8fmKZ1n
SDCiTHYS2I1giloCySOEZvCk6wb6YCn2YM5xH/RYnv8OkZmv/Nqch8BWleYR2GVxHGu1OoxW30Sv
P20k6WDhDZokHLvVrdgKN0uquqRIoBe1bzdWd8lASPqONman+6dt4+NRdgMgCCScHtTagMXR5tZo
SkKLJIn+HbrKOOl1P9CFGtOdkeS3WaUXMJixlKHhhVrluqpYZzFUbJXnNCqV6pgWaX0yrXpPrX9r
Phb3BtVT3q+bpIKr14OVzXw6C11RP27a8XvT6eNAclnnf79+8Xi4aNcCOAMXtfpOsydUS0mI1ZCd
S3B2GMVjjhf0M6rb2pf7Q8m/6mb1JDOROwQqwpoiPWGhaKc59RTNS/C80CvvbCxDf8qy0cI2xtOo
SI+vLi5K3WAqi0QflCBInK5PNvK67VL3DAqkJXzqQ09FlHbUT3MIx3QAc7aTpm1NkgSNzIW9L7OY
6/H0GH6Lg/JTQP7bHEezHz/iEW5e2E5OCYeqrR4StHF30qaN+1JKZ3On8LbJnuT1qMtkCovKG5cK
kdgpx+Xi5KE5g/EzIndgUIfj/U+5tUVpmNB74uWmDrjaNVmaRBWazyKo+qU8Zk6vXipl/AcM914f
YWM9YWvTZ8VYiKLfmuwumwudcBTBOwegOQ5r/Vtm5qiyV6oKS8BRWwUL0E43f96f4cbdKSVpJXWI
0emwXa8ol2nYtDKqm1pjOripYvnalFdvq8JcpKq/4aeVFdO3KZqdbG0rmyFcR/71BUhyYzXQ4lXj
tT2Gp3bbVR97TsxbtV/wI8m06BLaWv9AlXV81w2UoTErMQInVYtT2nfVQV/a7oPwRjTpUXr+p57V
9hgpabUnOLqx37ig+JGoA8jHZbU6tTEZvVWRLIOBGY+K1egPkWGEful184MdWer5/te4hWYhyopi
HBcv51gyf68/h9G6MSVn6gKaQq0+EEpFuJTpReJelKFfPmpzKcxTn3rRI+XZSjuMSjakgVnP7b+D
OxBJ3P9BGweA38MZR15WBgzyz//oTmpNgjOtyu+Jp174eV1a9Lg0MwCyu6cEvbXWHG0a5dJ7FuTB
9VAGuG4KLSnVAvQr4vPSkFr6s2N0gDutIn5OPSPfA8BvnTreUjINkC74a6yXG9fTAtIjzrsCnjWO
g+JoZNl0qOpq+SikHWFvWPrh/ppuDsq7KnsyPOVrEqRb5A0KdZinZpFIv+XhgNNQ7TaPbl3EAFCj
5GQp055e1NaHlIKEFKZRDLlB5rpd3PR5Zwl0X8zQN0ehBgYln7PeKa+W6mcPc8t7OKdINsP6/VMW
J4+tRhOwlQxaommTvJ1m75fpjdHH+yu5tWWIm1F55/Wj4i3//I/dqYdLPra4qaM8YMcXSyCyiGP1
d8UWuD91JAn3h9taQ25ISVQHqAmu43q4ucOgLCbhCOZBZIFqlRXWh0Z70DX+v/8wFK0YORr6hms9
u8Kx+3zWYgJ1je0xoRF6JDX+VfV2/fAfRpKMIfpMbBBd7tY/19ANB2cu6AL2ZGlAp7zkh8gwIvBQ
6f10f6itMg3AGxt4OLB/SVe9HstLLJHmLscNfkvJbUJpMKk676i0Gm4k2dif5s5VDgiZ4WikF+Ic
tY65kyxs7RlJ0ELAjfYyCL7r39C5LdwJnSddc8ssaBacy/Xaaf2JztShadCwvj/prU2DXQWHjuXF
l2x1rY1qFtpqyZeMQyiAZhp5RxvDF18bvVdr83DwJDoN8z6D+tO6dJ6Qc2hulwH6X4zySFHsV+1G
zcca0MfOIm5FDbIriv+ndCdcw0wpLrajYRCH2UhFB4knih/h2FZPVEAKylDJ8sbLEJghpoh29tBG
akLySoBLC4i9tG7K2lOGDnBH6SYeCu1bWSU10A6oMfc/mvwoqxCeUSTrh7wE+Y1VnNkNgJ7smqoN
BAPlAhQg+ZEYZX2u3XE6GqNAJcC2YEgVg0qfok92grLNPSOhd/83/FrSva3HxC48JlkYtU0jfLLe
I+jQBoYpksv9mW4eB5uGCyE84lUvoj5/HP+i11qtiTj+STE5h3hOtdgvlcEMooh+gDZNys7Sbg7I
1AirpfHvOotV0qRfmDbW4UqUAlOb1YMZq1YQE+IFcwMh//4EN7eqHA1Uoby1V098ajWSocV4VRHn
z15chOd5kCRQ3uEpO4bCVD6mS999XDS32nkwXoAM631EJAdsk2o9YCj5of9YXbvrskJ3IwqN9Fnm
h7ExBg3luiX7Cv5B1R9ISB2013Qlfj+mfWzzOufZMR/iEFUJ/HvsoEsb1YPuACTSDzNPVP40Tero
i8bRleNsCvWbmw5j6ys4U5s7a7e1D22qkRK9iMz3ms4z5pa7YJrBz9cq86hHy4SSqGLiB+JFjbrH
Ad/6Un+Otrop5yrVylTnpmxR4jrZzZz5Q5oW39ukSB4ROYxYKEcLVKVMd/QatvYkpQEUKcgY8YRa
vYEjUDgxelQi9K5ZAjK04qIimxq4+VydPFHH7+/vya3rhc8LWYb3nQdxtS2ipUiLWaF9C2ZaeWMg
Han6pj3PKiTPeaiDBnW88dBrffw15Rv8M80mVNf7v2HrIoV5J4vSoOgh319vzSyJY8XOWjA482J8
CfXO+xJhUnq8P8otKoE3iRRPYnrhaEGFvx5G51OmoaCYWlXxkp0TrEp/Re2IaL3CMTB8TNQ/F+X/
OLuuJTtxdvtEqiIjboGdOk632/FGZY9tMgoIIenpz8JXf4dy15yZW9tshMKn9a2AfCNYJY9T3YVj
+ytnVHZoGyGdEuhhg4bKZu10S+aY6Rq2usaVG4n9WlI1+W9iFXqqaDyJvOwXwuA2lqWYqBEJJ3HX
LVEIgfko57HeqJb/maaDuYFuKnAQwEqwNd8n9f+s8FyKQU27YNKuU3ZvKMPaEMFw1Dp458x9YzHi
aN/lY2jfQgW1f9D/eZL0Ejk5AojLINOkhM9FekaZxcqoB1H671/trX1rx1dQoQGXxs3vxeSAySgq
GgpUoGB9P1e5EBD1erimfOv6iDygzdrnZdPDlfWSp7aPL1ol6xOnMb/TgmeYzWmzTWWXZrhCeRwq
txRQmSr7QKzdjVrU9rA4DOpRNIhyfqd2fuN+tdcHYEDvrTiIGJ4PlAdl2C094OBxSLqDIM6dR519
hxN18bFnbdNhXU/vsvveurrDOQGQ397W30khzx8r8jGTXYsbuIrH5I4sW1qjCdJOJQd2AhkxTKOh
/N/MUNEBknnjSFFmivID1nr0++8f8I25gttlBDwH6Nye6fz8t4D7rn3uC1nBNiL+0bUmOoSSggu7
GDe8d8K+Md5Qj4PMhxMdwsaXxCNKgESE1OCEZXK+oYOOK7OY5ojrH3wwx2j6hjTy9Z2P/MYb4qEA
wrGxoBx82WtFPBO8X5RHg2uTY83XNbokaxBUBVyhD/95MPfUY+ADOMSB8O+nx/8uPNi/RQtVS7Uk
ZjpQgc6qGW10gHnqe3DLW0O5L2/QlcFJeUV89ZTadBrRtjMRDCNAhRmrBYKmUyZAHxZd0V7nSfue
RvqtodyHEFcH3KUhd3z+fn6jWRMhVQxGkTKskr7Xx0TnoAd0i36n2nzzUSj78B+OhVda0XELutR0
81K1U9SemmKOT7oQWz2v83ukv7cum+i6QrsCqQxECi8p6F0XcJABAEPMHVbaABlxhSZRe7CRQ/jM
COPJdOUIhe6ErYsCjfNgG5Z3it0/npcvCkAgICDl/XEzA4v0+dgmuQiEgUvrHz92eeT4rE8ALZqP
XokcxvwDxTYpBjI2Z7oY6B5tIIQoJ61HWmU+b67z0KIhCAQwu2yzSotawQzs499n+Bv1D1LEUZ7+
afGnL0nQppUctiGRqiicltH0af0hXuOPiwrHK1akzTso/huzAAo6BJEAWEdx8JJwygMHHksGLAqE
nREp3IxDgcmaGyF88N5Jtg/wiw+wS+ZgFLLLxJHm+/wDoOozLLaAHIS0LDvELl/rSCUxjMCMnM92
RoR6GTKGOOrYkVOPNOOpzEhKjv95iCGp24sFKCIQlvFiIgjkjOadxT0rMA5xwoilr9uoc4e0WNU1
n2Xz6e/Pe3OMQaHb5TkBehcvNi0R4NpgPW7ocbFmYJmhZgfwoa8M8IH/XJjghlPE2Lfg6ID940X1
zK0LI53FCB9qxuKMMBDkc4VtcJykfo/3+Pqt9kfhIbsBIdCbF9XkgkB3BC9nqlqD2R5TKIfLwLD1
OLJ3dWKv1wQQeJBE0JrESQr22vOJ0xbo7MLCV1XBBMF+kJj2gpp5OCYiHqvIsfmdu9YfWPT5TMUA
7i6jqJ72TtD+7v9zzMCdNedoo+HdgPHH1Wxoyo+GqCQtDdbIvRNOBvBggca3FKlOrvmQFMgWSGiz
wIJ+wx0i3prRlCyfp+EAJ6n4qp+Y+dnTKToy1umhVtaGNxg7pBAKGDb/08Dhoz38fea9sfECscTh
BbY1+v+4dT9/EcaJy4IBIzckyfYLsP504fDBu8wT9GhlTrQ+DJYUJ4kg3ktBWfA5Fal6j5vy1lSB
XOyPDhpT5aWyvOVcL9PYIQQjart/MEu6uz6NxzLfxHsJYG+UfnCgAMgHiiN0QKi3nr9xodo4JvuG
hgDw9Ha2G+CFWPfkLMa2pGN/bLNku0mzhcNepzBHjSkbpu86I72uHvAz4MkXgX+OLuJLWUXikHy6
apyucZNsyIPJ15MdW1NvakH1jnSg85D076H9b6wTFJrgZgMIRCPlpWOMwOXIjkuqqkJRiIFy7m5Y
3C13WzEMKxThBs7Df59gr3EC+DiCbQllLVbLq3ply4OZsz3sTI4EXAEZuGrcIlieS3TCOkJSRMtt
QZ2bSD79/cl72fxiie62Ncg7QQtlp/o//86ABa3YBIA419q9B8b7W+rf92d48zGQWuF/3CjgF/P8
MXJdBs9sga0nkXCbYJnjF7o4t2PGKBFCN7roQOB6eGgc4Ne+I/3TNnVhHRRD+6CpGflRsbY9+jam
l78PwRvLCmcYqMOwS98/w4vzlCywsIy6AQVNz6MnOHEth7wBAaYOGfC++u8Pe2tC775PEIrAhwlJ
iC8GAsg5EDM8jAR6PkxtklStpvm9Lga40hEc2imQsnce+taE/t+HvrjRp5L7KQtadOLXIUN/opd1
QVAvJBmL7g1aQO9UQ6+nM5bsrpQEUQq31pf3+iDY+q0ZzJ9AZHcB70yVkily4Grw5Zrb7QAAMzkh
sfm95O5Xb4p+BKQ4AIGAi6Iif/Gmostdht4/dDGky5dzkqhmgsxW0b7KmXfiPHvbvBfq8moC4TaK
MghXN+gmwQx7Aa0z3/aja6AaXqG3nk7RGi83qWLh9ZyF7D97xe0Pgxxm9/sADvvSkt4tgxYR57uD
GlmuhzFKa0OGvC7knD/9fa6++ox4FDTy8PbZkfRXfZ4ugKQJtRwIOJtpHzqBRgGUlAKQdu7L0EPM
uFn4xy3cvadU/nPXfbYt4dHYB4Hi4Xaawqfu+TLZPSY5J4DJnKLh9zXi7S8UtHD5TxzIAqjC4j0s
Ou5+Inbbf4IdUlOUjRXFHetV6g5iRL4liOFMPf59SF4t3/134UQAwAhaEz7A89+V0ym0RMPuCqk8
UQxc1cfHfDNd3RiUa2oRKVCQEAkKf3/sq+0Trb3dohZLCoxwtKdePHbnQhc78Tyb2PB5nmkbAi9E
3fbORvEKxd2fgwBOqCvRzY9eEm1RUkiFyYDn2KA/jUlLhzKktourNor0xw6kbF/ayRWwbJvnWsGr
9vz3N31jzu0t4gi6HESeQW34/E0HuBJCvoJf4Jt2p/YrfaQdT8opX4pa9rI5KJUBSVXTe/Tz12MM
Z1/c3QBV7GX4y66xtCBLdTkwtqbP19uQEfdBdvq9LvjrDQoVJMp9cG9QWrwqide2d3hxXOEXtE2r
fjHJGdF2373X5txaoL5/H87X8xW8Mkwb0L3ghg0W//PhRLxnscYJevkIVuewEWF6vRoi3Zz7OGWP
LN2iK0V68c7+/3pDxFMBifzJ8cOMfXGiTsLgepqC+eWXITo2fAL9ZIq7qhuseGdlvPko7E07nwmX
4ZckSC/lEG0FKDbJPLHvLbfsp+3H8N6QLP7x/xjLXQ/xB4dE1fR8LEnYbhhqtDBJhqSEczaLJqyn
qGlaWKsD9rxszeJWRH0gPfmdz/jmW6IW3VsrMKl/2fHbUuUEUrB1RZesO5kIvHHQf4KT77v30uhe
L0BcD0ENxPIHGRG1//O37KxICYkA70D3T08iMUN3KpQ3pziW9BfYRZyWzqX5bTK32TtN4tf3LNAg
oV7bZ2qAjsBLwlQUb75ldAGlx0eRKEHjEJ/mId2yWjXCf+6SbJuOjTfqKaWz/12shYsqInOT/lfR
xv5DYAAC6Hs3n331rVk7bJahxTpMy4TwHGhOq3CcafzOh31j09kNRyAL3O8b4Gw9H+0mBOcUDG5d
pcmkrpuIyKOLuvf8od/adP73Kfuv+J97OGD83ggY61S5XQeIeRFPSxcG4jjXQh9hBG5+/X2pvFbp
7xx5cBn+oMvo8bx4Lw4UkEAnBBaaHOKlBNQns5KNUX43a+q/GmzCV4BtQhjr0i2+RJnTN2MRd48T
m6ervI2hrvv7T3pzDOCHgIAH3HKwJT4fAw6rh27Y+R18GJdPGeHjlRvy8KukU15TBD6/B3y/tWZR
Du2AFRhP8CZ5/sB01ZPSHvAYG0h33tDprplww2E3Xrr8/d3efNQOPYK3gu3pVXtI537LKEhjEoKx
o8/n8QISgq77cEv/8/mMriA0lpB2YINAEfT8rbKJrL1u6AK4Kh/zOqU9okhbtmp4Tye7qSyyjgPV
BUfoMvrTf37NPxJPLE3c10Dvff5sv4stZriAVAaelrcrsKOHZsshKYXG5vj3R8GB942lCfQKtQDq
UFzXXsKbyYLoDKlAr8+R7KSuiR0oYo4lWrgIjIn5o2oJXrPJ2sifVLiuTx6hT8CyqSK6TNp86I4h
eLYfyJCR785Z9oErxrISvgVTWLuAya1eqAyLEpmbzp1cmDam7sa8C05iTcVPqeJEHJVa9b8ZuKm2
VF5lbbmYbnlwAZRrVZeJ5CeVdvgZatvzMyKDkrGUi7D/IH1m5SXwtL1e7+PxX5T34aeZonpCp0DQ
L9uSm+XkPO+/7Cm4HFTkZMkgaWXDY5fEKGFVhPgqhMQvbV/mcIe7XXpTiDOAV5Pt1ScYGn3g1U9j
VDbejVlOji5juKijgEUAGGLBGKvt2KnshPRO+KvESLM9toWn3ZkVrMA1n865qeF+ObeV424ZD+im
zL4mPOzsERYi47kQ4wZwTRAal9PkZPOgTMO/gErbfJ/VvH5BYmfKDxGfxAI9KPz56sT49BaBtQjZ
hAzY3AEmCklN2LraihSRDa9ZP4mkxCbR/zunuiW3NG/DR1DMJDK6upx9CJUIi3qFCRM8K9sRPPUl
mPP+0SArpj9QA4ZfOaaz+wzFQNuVqI1Xhz8i+0/eehPjcgT/1hTOJADNTLvczp4gA8SHM37TmobM
7kKs7lcx5w0S1qDrb6rEDna5FxpaQXiEwWPr2MBaC4gj6aI7goiY7goecPNdl+cMb9oWw1WTkik9
ThTTv8IJlXzhpm+/b1DIfgEnsUAGOfz/A3QFenealIriQxem6BCMtofPHEuatIBdSY9uwYzUwtsk
SNx2aHguYR/ZhSD0Na1CEitotm46aREj1Gtu2Gcz+TAF8wD2ObXawj455isvRmh4ZjHcwrIgBAdi
Mu2VDANw2fAW4bHRaZtckcQC6AZ5KBlKxCu3oqQGRi3n1OQBqfW6REhfBSx0RVAF/IKJEsKwRAvg
CAOqi+0CPn2P7JwmyL8nWyHTY8agFCpHhCvRMgphoP242nlwp64YLb3MLg37Gn6WPD3FjOEfI8S6
qy3pUgIziZ4/0Ejyezb2QpdjoJYb9NLjx23rAriwr9P2LcvQ76+iDdzgE0K7xgEcPZ2lVyFlLAZt
CbdNBMuD8X/0C/UhsnzSBcS2juI1x9yA8ty2NpUHnTTwx0lJQ2AmGTSaH0enJDxQVsn+XbPcDedE
Mv0vZ9H8GTdL34IFvyWu1Agk5kfXuPB322f9jQtsh10oa6UpE5sraOzzJsnLWariw9IQzFTu5LDs
wzucLaYhFJkg3j6wRsDz2uI6cGVhKZyfECmM++TMo/n30qPBUbrMaFdNSKQdSrLK5ZLnY5yWCkX3
fByBTAG6acdpPW9jzuoCtH3YDLeURRdwE/iwrwfzL8DieC03oHaPBbI3aG3UtF2alG4flSE8KF0y
sK+ZxSypZ0S9qotpbPsLl273NU1kJmszxRsOSZdaeP7jIwe1oAWZqpGuxaPOzDaDtdUOzYW0frPw
yyQwOYpmgZthTLcgrON0DXwJPkYSnFF7UHXQamCy5BxS6Wpz8OY+qHAmyOr0gUe8MBMNrZeAz0Gp
5raXRxhmr/1d264wg1+61ZnaDfNkzh3rLbsuZr6pqy6AA0DZ5khOrBptjblwSkbkR+kF4J6zcLE4
E2eFLPM2IPZb2zV2fMLtNvkZ0q1FColoFb8FhSECoD54rvzDgp+zHWjsgI3BmN5ON6GMc3vSHtFJ
1xh8ONhnDjR0UhVy7PW9ozburpknhh0kXOT4zyw22fSlaccZ26FzkjSgt2UUPhCnLFVF/iPrmoX+
aEKno67UzCgHq0945+afoyGF72a5pX4lH2SS9sUvh1JR1HRwsyKnoGU2JGXqGDqgpQ2jBVossPwH
4coZ/CcXVDwYsuEEj/2l/Q7/5GAsdeyp/0lCY2SK5JNMyDNr0qjJrxktsF1VYVfo4EnbNbSfwFZk
8BULebjdwVSx0z+HNWqjzyTpl/Ga4ECJKxg1Nuy3ihEFvx4F3bk8J5Uo1z+ARxttt9a2LpGQHBWg
XZfLFBLe1wrgI//VFT6aZxima75+gBV6x68Hu8kcvT3qEfCtJt18gaVbGghMn2Bt7vpNigTxf43l
Nw1w+wzZ61O6xE8UXbQRcHyyGihntlj0j2TMlqE58GiIexxVUjMq4NUQteQDxi2IaxCTouWeooHZ
kNIvsL6Ei41PmsRVuFqm3HweY8ijDn0wUycqC1ga7HXX0I2ddTbo9k5PhRG/ps7vFpJbjKl/l8jN
pccQawNMnADmuDDCCYDb9L/QOFkaVZsYmd2XFrfnpo5YNt2ZyGp9Vgjg4+jVJ0ZcUw772aYsJtj4
xFUmBUdnLoJeJK/C3LuElrPYCjj89G2ydpCh8lHfJgBTi9t2zPOmdNO6MDB/YgcfqRJ5pkX2NC0d
PgpYamQbhlLbYhUnOxS9PQ/TmkRnTtMluQzcppCQB7zojyIDUa5Mxr2O5SQe58pP6xo0SCIomvYn
zb1p7gTYjlHp0wn2dI00LimDdYWZ1EJaNBij2Ln7ZbfmqD0bUZOKMeZIj4o2gZgL2NdOx9XyOKnk
BiMsiZhT3RU1AgcnNMiHLgygw54RADIj+mk/ID1ra4STBU2Zhut4Dz44HJz9GvafWg0eeMWNTskp
BrfxvpizJi4jToq1NibSnwMfalOOUAwizCNotguLInhNzyq36Fx1iKapuyGL791oly9o52++WhMS
qhLXIGavZlFkroa+ZQXRo5NRd4APBhyPslyP4J+xCH8+2Mbmx5TCdqUShWnms0v9eIMw0qmvYyv4
tSZh0N4yyALcwRvW3hvsexg4MG0/pjvJri19NGQUZxW6gJWe5YjGRI6/W039irog7/NorkwLZLXq
Fdz6KtEgp6Kcg2UJvolhmdCU04USJapEKsuC5SI+ImvPFCcKU4y03JZZ0DrXHDuzEhIm1TJcFyQT
BKvTT2LSmzx13eS3H6gao6REn2/sf7Vk60EZQZbCdmILZGL2rtnaeDj6xm+elBAabPILnUcd5EeP
fO0IRnAsVQe5ZNt4kGFTkB+hUcFXoaDyj+CKL90l2NRGywy0bKyrru/yQ4Aoe1I6aHsmdH9opK/n
Je3PAUu7+cog2Y2WIUzT1ocw2IIApXfqRN0EbPaHDJc5de20dRbuQTLSqGnzdcJU73VSI0kPEbvh
VACizSbrdZmFZoOTMujHFwRAtb4u+JyGB9MplGQlbtKqucNmHA530Za1w0On53C+dxzRn4c+5opX
mlD7AW5+bDyDqpdDSji2ohKsE/6UdADYbgp8x1My+hRzI0HBe4DTqB0eeObi+NAKSa+WnvhfuQDh
0cq9JJ3Hbr4b0kl9HpHdtZS5DFCiSIveAyi725SVNO5ASwXOPf7AqtE/UigygjKSXmQ3wmuxHngw
Zb8zujZQmmWbnK7igee/jUmWtm6wed5wBee3uskGsLkn1LZTFaZ87Gori+nDhm3iMVmkhvARIBrO
6amb2R0CDWJVLusA9xcYBEdtDceT6NGKruclKmP+j59wul2WNsJJK+besyucwwo2h+2MAlarZjcl
yx1+BE1baW8LJJDdDmI3llKKmKHElip51RI5Ix2jm5ZvUKsND9jLqUere54+2WEYuxNWQvuBiRT/
6JpBqllZcHtRmRni1GHrOziHmQZBhIdMOzx+gZ3ymUThlpdoMG8ImhmKHSpfCG5isGwrqkWmIwTT
lgUPbdenPcqqEKF2mi78urEmmD4DmVu+MyY5aIcmFOoKazI/kRXco69ZOzYtut5T35cIF2GfjOmN
LMGy80tdNKMKShR43TedSX0ksphFGRkQ4Z98Rid/sySCdBUQYK2vRruKHyYuPH4wtISgv8aAic86
wS4w9bxYjzJXZrzKutxfBoWv9cgZbW9Cg53x4FTkwyssTTZfAHTwqUwkQkduttXL5UQTNBKOg5yR
BUEKwD8oHLSJDzovxPRlibZh/hJuQTaXcGib+0/bRLKiIp4nfTn0s4SHyRwXDBwnqb83ZATBA5ee
vkuqaVtFXtkC9R2w6wgFLiwnIn80/bjRq1ZB7VhNog3UFzhuOlo2ece+RNhb4cwxNuZj0uv2azD4
7TP1ifwkXT7fuUn472hy9eOFYuuwZWcwk+toSs10YrydP+ZQyQH97DB4MzyA9Hey5vFWxgpk7y2T
9JNss8KcG70UPyjTfjmlDTPJY6H6JD1IFyX/MhLarC76OaUXbOPYUtMOlarywxjepDnnN22GoqrE
QUFBc5UieDQT7upn2OKE8V27Kb2cNwSkY5PJGZ9vx8Wvw3lLRB9+nPwq1D9DiHr3RpjOnvrJ9gK0
AUOu8CXtv4mXRpwSwrf5nwmFaXyTrMn6uwU3U9VqhFS4TCgIXSiG+MKrlfcIydMpmC+3bTeq/BDC
RTG8ZxElA4znUvozCGzxhL691xfgGF1Ubv04B7crkqUuWzdQVqckoeZklpihFNPpeJrieWvOHQ+6
f4iZNnudzZHezgsN2bEFGqNv5q1PLxnEGWnVbJEPrieMDgLJdxM++OKH8wV92Ky/NHMcP8WNHFFc
xHrYO0I0/hwGHolrmgO0LYkGiAifXlhnHKIljgY8HUzUEtptXCo4Ik+/rBuTPZJrMEd7EbDoIKNQ
PII4Gs8VzkxyLZVUfb3lMRIVEokHlzD9UL+iiTBUbUx3CQjRY7eitNXJ19TaYbpESsDDiGUqvoLy
o88ryEts/I9dVnpUUU7ZKfVTNJZK+V4fDFIYt9JMmEw1dlBsbqj/7L9h0nZzzaUhQUkb2v3ivXLN
Yc0ye9Vt8Haz5Rg2MXBjhLram5EzrspkRSoKru5digOF9zM/Bg5hdCdc8jQMKSnx7cbLcEYkEfJ5
KL+LUqREnBGsAhAtgBc8NhOItNSevjxeR75Pr10/5UEZAKcOH3q+SH8E3hWlR4Mu++fYFpGrZA83
z2MAkKC5ivpZ+xrkW9iVsKjrf80MfvmllpyEJyzrKDwZ1CjT2Sawib0kjXfdde/sHmlDe5aUo4aT
Mu6ApKUVxTeSZxm3+Wl1MeSU2HVCiCzgqJQeG7a2sgKfP/S38Nw0+jAXPFo/aYI68eDxcw6oWaFr
b0Cn4JUR8dACesNFB2u0aFIYnAWATRY8WpYdyfMPTcjmvOzaZmrLhq8AWWjbSKiQhpmRKoJH/n1H
kHJfDlAsqvukdfl5CMZe1YCswn+wiY9fMle0SRnZZP7RkmS6omsEFi6ZumC4iA11Ijwc925GP/jk
sYeU6ht+7R41MYTFcuoBT3yFUUj8NGH1mdMYSTke4J6Tfp4L18kyjjd1qxMcTr83HSQf4X4Nsgqo
+P3d2hjqcSPJAPsAPXPfIPlJEClqbNRWWx8F3Q1RGCwkv/PtIngM4hZro/Bh7YeAnFuFjLabFJ2A
tYb9c3Y9Q4cy1HzuCnEEoS1+pBNRBYjHUa/KLCNM4dL359v6rSA/AdAJ8cHTUCz3eYLoy4Nck2Y7
JMlCx3pV4fIhxSbxyxtUqhWMxqb0Eo+L+RgoWKAfBKjvxYHiuAmx+1NzY6FUxMzHOjkNthjJRz4P
6w8f5Ruv9djG8hgm2wjJ5Jj4ey3FMl4MdI+6xPkZf5rC1Dc1ndaWnWOXsAcfcYvlBJ3V2W0kkDU3
LayWYB4KvU67tJAVxNo2tly9ljE+a4PPtjKf34PSDNgQ00dH5SjBaakd+JXnzcDSpowE+PIHOweB
qpMB8hVUY+sMV4eBu+8GjFtR9bB7HMou5x0Qw0m3j3CtZwNculBAn2FPDBxnSJfhQQto3Y4AatWT
SgcQzMBG1KqCogm9za5V9CfuNvaSE9wfS2AJ4jR1EbCHQo98/aGLSC5HvgSxuJ7TRpHvHqGCvwvV
aVYtY5vcMDWKnxSY8HDo3ZZ8XFfWXXzEmvGAkiHtynRrEUSLLnHwOx6Amx3aVcEZW8llkxUqMnTi
S3z9YX1UPLL+qCFlMrXHTnFJUEyPBwgOk6eCcYvQ7pYsn4p4to82w9EzOuBElWxU+MRda5KryYrx
wbqNBY8ZioL1SIJNQsQIsYA6ORIv9yPkCWOJrXW+Jx6Xx0Mi1XyhaABGlfWoIW9TO/nTBmNA3BN8
OE6HqO315wjk5+UC19bxTowLGK15k2pzCskynqnlUXc17TQSXHLSiQPsGjlKJ5wREEuzbfrpgKM7
oM1qiiqjY5TzG9sgvJoyr1ntImo/U6S5juVA8/gfknUt7oOWBrcSOZX6AJ9D+x216dhXgcbVrc5R
448VjI/sF1Gw9B+4HfbTqRny5KOiCcA6k2W9RzCEK4AAc7jrrabbP3Xk08Ouqf66dzzaSvi5TyAi
XP3DnEy4wsHbAo68PmCtKRffyH9CAhkoaqN8xUIQU36kW8K2O5PJogGNwuuD79dsuVspQcXUUDnc
oqxxSFXuusjUNs+2sCyAmj/xBmlnnwY5TBgmPwbLhwAXsK+Nw9WlEjHime+E69abBLYxKVYD9OY9
tjyRxOWAMI3fI0eH7eScEnfQjmUejQBkbtzHXYYJB5xZlH3U78V0s0l+auZlOaCUgwl1FE9Ixo1g
6/1Bg1w2X6dNx84LTpQP3M/RDY/2fLOIrhwU4alg/oEUbQRNDjKfSgs8E/ZEARHRbbOS9AfAwVRc
cI9Pb73kWXPevAzgBoAkgm/gyQ8/GHYsANhQu924cOx4iYJr+TTG3UjQviHbbbZxgqWP1A4YEDuZ
xFUy0W6pKWuCHtKKCesTSxU+BjnBuwB4tfmNo02eHEI4kd/3M4KV78M0BT7hinWUFT4ADUogTgkp
o5b6J6FSVBbSObCeGYnRilnIxuB8D3vYqgmFaEqgHlg8uGkBA0XNCS/gPEZWC8oH9DAuae9EAAzV
R/0Z+LT5gDOahPXgQFo9ZK033U0WLjh3LOo2eQeE0vU3hhe4/sCOOBKXKWzauE77yN2z3k/feplD
K2NS5KzGFFmJd/Amx7DBwa4j1SD06G/tFE+fTYoK7NM4Zfr7aLo0fRzjeEHqoE7X8IYiMvbK2aQz
hw0xMlhRLO4SYKlz9nMciiYs0S/j7W0rgu1WLwtaKIsq1i9R0+U9EEhY7iEn3uelmhZ5LTLAtfU0
tfaOs96sH5TRHT2kMLWbyyRuBJo2yKq5auzQjh8LV0Tr/lkzmPlvG/8a53JqLwY3YXKIYe//JK01
mLHI/il+xApgHMKXgubTto30M2Sp+NHd1CB4u8iYZfXK7crrzMZMnCUE5fZ6pMP84DBB3VUsBPtI
EYSXPM18ymXVovtsv2aiV1dIOwb5xQfxRKpJRRb4nFEFwiex52vUS3gV7CgjfPohHSHFmQEmJud5
ITG5HUHL3253KPF71seZhWtEhrLEiCXytZsDtdWbSY07ENLH3+JVL6QMSTEvJbNGdke5oZFW+yRW
nwDpFOSsB6d+hDM6GXcintTPTAf9vR5NDOkeWK5RpSMHiecQ2k1UeVfIB/TgIdXKm7a4OPiLRU9D
2qGPFMYw3qphdpEXny0aaMMZiLI1N7TLlg/jhIbZjyVZ174SoebY6LP/4+jMtuPEtTD8RKzFPNxC
jS7b5Tl2bljtOAEESGISw9Ofr85tdzrtKoO09z+2665hC1jZ/1jAU7MtYXBxE96nU2HoBL+vNh1o
YEecheeV4O7mbSjLvkoZYroSbmcDTh1Y8JKsLo1X8S1GK2B2WD/OwezL52Qe1T/qxX0qsxB3cZq2
hdWfRihCfaLOlA/EvT/w1ZTOFpxQnkRrpiiRPK1W7qtdQgbWjT3K8wtsT8A+UMnkgWQdKufbKhEE
IyRd98/z2Th2nhyohQ23KdxuNhT1jBNnuXai6ZdME4uYc4NqKjFC2CnQbw7VaVfEyj3dVF/YN3U0
VU+wraSawZfnf2w2dnI72siC2B3Dfsvi0OkfK7o8+7R0qu0/mF/YQZpFgzwlpZRJBWkpM+stpvKi
QqO806Br8SuME06OVmzFn6FVebtn5+YPz2h8CcfFnLelegI9P4g2zn+2sO3/+lXHsD3XTsWcLoNn
n0zI7rGrcqD1QXvWnnHSKg9d1cnxOTCzPjnMdxvoYxOotCzZmA5g74E+8lkiF+irXV89g2j6pWP/
7o5mma2PpBlXJ11NlzhH8r07fa6Jjh/S2i6XpxjWRexHd1P1gT19nYkv2VhZQJNGm/Yzh3NwGwZn
/fTWpYNHTOTCcho3WAIWuseXbIsW+2Uql+i/qSsdkW3/fz4kLpBmt6Cxhv7eZqfeGWR5n3a/lQ5M
xtD8kU5ORLSyFN7OsrXDo4kHUe34K8Vr0Vmd85pIWkjS2R2a4ZD0nTeQLBStIDyTB41QU9IWHqDL
fAHMb2OPmHHpbmmgci3voJ/ITqRobOkPsa58e1cXqlgfcsI5r5u3IsPhcLL/ySFq7ht039OxsQXV
cnW4hHvBkXKDItuuQa7Ca14muK0y3c+uIMHMA8LS0xjf10GsrbOnHSX29AVJ/cDqWUwp+z6LvNeG
9Q42b9F3SR3DPLusptDUsWvU3nAJACAXFsAc6XP/9Z5XQ/jGctT7Urodm8rk6jaVRi9fhDEM3HuL
1xwtayo2jtfWr05JVYiBllHp8T04twe20UuxCwtGr3OABrfKvGgGHxtUTnwROAp5BGSNSZ8ENjdU
RGWUyZLWqkwoW+OCQkTibbz0lsT6s2+6ST92dQUfiaykjFMWE/3F/CzWlEW9CVMnYiTbyVWpF0ks
fXwRc8QWZA0BNQ/EcnsHXDhtv9tkNIv7IOh0u0+KPAZACZbikiRWvd5bNETeq2He0O+OLhSev5R4
+Yeim9SJa8p+V25r/w3cleaK8qZOBclRLVXhjVPzvFn5UhPe1wZ6PxTecMhNLeXXIhuGeFMH9uMw
Fi1S+EXit/Xd3gFftdahT2NV8usgGcg6EyACs+DPQeMTz+WXr3XlN85hnHK4LMab6QKLPZfHwfGh
7Tan4E8XAxKc84KU18rC1R91upEK3cNwrualgIwasqYtJv5BbqDhvY3AxLWNRHVgZp5DMHyK8FL2
rPmcrHUQZdBsdXeL8theTI2+f1fgC4pPTYkP41wtRfDRwU/ezdu4qkxB0xeMTNPcHFYtLSttWCZu
XReOfm/BVT7ktm5BZs03dYKJw2bc5dVAKhE2ctHdWRDUrx1jk//ONjjoJ99buugvuHuJQiCqIG9a
AKFl18ylA8aDDJGpt5jVdz31g8ZoO7iM7p6dn/NWkCg3rFjjz56zUGyChpOzGtY8X/+F1sYfNCxB
r4g0GuZ1b9i8FN2PzWrUJcmhissg4jxtV/fUNLp+FUVX/S4meGQiXFSBVsFJzIa1U4q/cBoOBMMG
F1dxnC/xcFg3Pbo7sAI0EMzjI+030RaS/pmMyUWuPa15Ed0giKPaADmRUVp/sykwCmxx1PxR8GYm
XSpQqL3TOma7rHXt7VcK4A12F7fbBUjf9ZldYxr2TYHJYEdRYXjn+jfhgSk5yzOUFys3XFAuMOU6
kHbWUHfaX9VKTATYGCV0qdIcbV2D5uBkJsV5HfehfELI0/nPtsvv6Xeot2Y7TZzlcTrYpgxfRazd
aE+sDRT2QohL+QjvwVkHswwI5w6+m+D1JXUtLYC5eFvDRgKztM4M8tZ4HzBHXP3tKIr+I5w59n81
ftWwgt7ufO53b82mZBzeEPzn9X6ZCT3b8TXrX908RdNDJW1XnEFZYP3b/3+UzY4bn18ws85zUXmI
DRa9iV84CcsurdsF012iC0Eyb1UJDxf2ps/Lwshzk1nXceZ2OXFAA3ksnz5QBk8WupA2W2gDkQen
9bmqIv7lf90cBDOoemy/hWqpfuy1FEWK3sT+VkMUlpe87yihg7wLx4Ozav0292v7N9ZNv+3JeBLz
vZ7aKaH0LO5IE/VKwnu3ifzgO8cZin+tNcRlRvgaAY+4Ge0XdiC05wTkIMtESRRA1MaIsETgjNzf
A0c65ce5nvfkwxV/JlRRbyMq+pkPIJxwF/sdMGTv+5a76xNZzL91NKhXuuwT9EnbUDQHCqxddAVl
Fe5aRWQ9eSJdR1aR7fToB7YuGWnW87eyuh+ayF1SUZO8tfOKAfC+A5q83xACICpal+AfklvCgIlk
794peeuJKenj9bUNteOk3D0ezHVNzOL9pjkSd9E2hjSYAg/nD10/APEP3WJFe03S5fx7MtL2MyP6
yX6Afne6vS/1Vu1dK2+u8SDdBaSq4RbLB7I0n8PZCtED9+vc3YnFYmTo695/CHNvWvcEX43lbltE
Yu853rSdlnFARU0HXbNXse633Viibrvhs+u9jAcnPJjVEP9YqU6ve2mJMITnW5sPy6AMBCKY+M7r
GfHfc15FCQf2pMNLzpzwmns+Wi8vQbFqwGmwneRdOB+SpI+ujCHqC8LL6x/joRan0XaX+aQ6/mrS
MZr60fGVIdGs0/pqyTr6F24NUwKEaywP8PD+tWf0/YIsQLaPSwaBDXHhbpd1eoniNCgRQJxzH4TJ
Kgi+/lt75bamAnUI7Oisl3rHlIn0ZdigQHQ7EBvSddLY5MqS7RXYhYghPGxWphTdDTOorVF972nB
5b6mYGdkEm0ga/YyaAvEX9D5Lx2+oyAbZ2/4yVeOsYugCcDd5U7jmJ2+bZKssmJisM6L6joNS9u/
VTVSv3uLer63m550S2N/3U4hqPLwxTo7fEPVtt7j2ORLu0M1kwd7i8n1flPwqJkzW9t9NSyLn6KH
SIK0BN+f7smL6l/LIKBojCeZI2gdA44/+nr1o9pCekzRX6xNaua1/R22U1DfcZ8F33M+VY8rUTpv
ydCFZJKvAUJ35BL1O7n/Js98G8QVJZMdP4Hx++NDGXLxpLovkzCdptD8bJUPJE9WT7GdGresH1Zb
VKik4PIBNvoBOUTcNfEdQ7pX7koHBmS3hkX7Nhvasg+ERPT2VZSGk4ddsv+R6yKubZ9bPJKS0z4b
86Y+OCMtLRCIILG/VknYPhlVFD2TqJSvj2re5v5PoLblOrmeiY8M97mzH/PRJMgXreT3puuAhZBC
AFAlVEXOn8hDJrivjaeOt/4MrGqtVzL6zUlSZhxF83ARXrGMsAeE3mUmrLyrtoLpP67deaVHxlPL
3h0d9asQW43+aEiAVGRiL8WdrqcBxrNrk0dHT6GfrXkMtUw+WOOeimSU7+zeLZT0UhVXDoGOUDbk
vd96jcSXZwrA+Bs49stvu/JN5MqLsgLMiM9Mig8PY13Hhzyuy2ofbXbx3tilck7hiOQI9VCTk6Gl
FQdqsQzdC9RHkuYzrcKISAcP8GlA0Mr4EJefzVQ1w76OE/2WY4QJdygGgid0sQi5HD7fcztQP81R
UYg2nfrOHx6m1iq+AFhp5LWrSpEymmiO2bCohzvP35Y1W1RFxiPxectfUD08nAORq002CQjuPUlp
c0hMTZj0t10ksl/qqVEucrXFKYlXt9rHLam9zwlrhXtnYme+Y2lzudO4VczR9Tdve64Bv/4T8bpY
mZ4itgrWzCI8VJOJPjZypcXjUm1uwQbbyK9gtaJpv4R8JZyx1cZWUg3K3kdrNAL8lI2YTmLCcouS
wivOYNFCHqQTikvoITqGE2+4Upt1BeXftsb9z1r8xDoWTVPwcZLOfRCAzBZP6dzr3VYSj8Tk5bqf
6+A14RFJ/3xyWQJu637fPcWz5Zb7IQh4MmNEWF+ExwGLzoUnUY035UvVR0WRddMU/GnDCMVRS2/f
u9NK57WqLWOhkgtJ95kTemezLmL0OFjtGHxFZmz+VJVjPgjJCMMsVHy9zGnWBoIlEpNOQbT9M0hN
pqMbdhZbm5y8+wbN4GeFiq87zNA4EeqOG+0MKTfhaKRYW6PtZmqrpK/XDHFWwVgsdXMZ82iWWT+4
4p2SKGfNZuJkrOPW3ih/+oDMc4s2Cu4kj5oPFDy+Qo3g8EW5VRhAGbNHPFXBWNDzWiXzf8YWnDYW
coD73EZheZjXOZ5TsNriK68nGwGtFTikTXlNu6aWgHlneCRWShcVXn8w0vazRciINGt0GjqIfEXk
zHAL1jkBkA6c8s7gghqK4jnnsUZXXlkAFUMvYyQtfihJwp4891ROji1PnRMs1xBKQ2QjYp8oJTxl
ESlJM31/yxOJTFoEK6QL7SZt8hTVufWCXApRRjGM4t0YODqZGrbWO6ISaom+aq7QO482827JqAhx
ZGn/SMS1v+7GPko6/sICOR36B7WlCv3wmJZ9rg+A/z2EYbKWPruEKczvhBCqP8LPo7/ogaKL1wcA
yc7MXI9OpwqTXZxM5bgvvMV1jxHfwVuUVK6/RwQ3nSficsZH2rfqP3NnlfYjYozA3A1qaaZr6ej4
Gb5TyUyb3n0SM2lkd0Y57W+J3hvJlW9TKdda8/RIr2E4p/XkVfeITMaOdvjW+oAhLJEco1HPXB1y
U7hz2zwrbUXfs6rG5A9iQ288CATnPnzmLB7QygM+6slPfpSJgZU8lGX7HmMpBSFurUjyMqNvnerV
iA396rrJu4CU3uXYDk7b7nrUhf49ZEj+NMXw/4ellxoY3ity+7AMAnLfwhNHuYFXAQextb7a6F+b
A4tFeOjX0l4Ot8YSzCGbjg2KtQlisYZ0k/slRgryYrpp+SoGZa5TGBf6MOVTB0EQ9l2eVbT+qH0d
+D5IgLG8nihBN7gUM9K/1B4SRSVAw+nzMUu/7r8Jf+eeW9tOWLsNWVv94MWr7F6CtpqX1NYMC2j2
Te2kU71Mu7BjyU1pyKmcNBxhtEkFR3dx0LkTwcTooHks4lv1J6I4+0CniosFYhrXSyENRz25EEjD
etUWPxUe6ZChG3jmwnPh7eUsOQshYLWL7rjjCicivlkJ4w6679mNsRvlau79LMS7DugTm6nk1ujq
7t0ZXWAdFlXYxflmM0BF3o3tkRo7VZ9y6rBfCop56/verybJTC3mCxoX/bESrn5Zm8JzAKwqjjW7
ww4JJbXOi7PzvTl29rTaRP5DPM22PI7ONMuTVpW97uTIJAzSBBCcOrQlcWFjnDt1ATJubMZejTBL
OfU3S5GPr6h35mHvVGhfUOGXlLCitCwvQWPBCZVRKXgSYm95aCVBbnuEaHJvV6FSrLux5kdplv7L
x7t46LRp1TlxNawyTwR8+MxvY3gedIEQs298/ZBobou0sNYyTBGO9vk1Ng6ZJG2++slTmVCGs68n
2gseIsMulFHxkRCm1xStZNwIG7Mrl5BttEa8dA/drNSRDXZ6DiYffVrhY7smvCh2+zPH1jCyqin1
N44AttDbjyMH+ZbEMgtQM+WHgMYjdCeNrZzzBDpBN0TMSWJoB3vrq6b+iSJ4sj0Fary8UTdMnxYw
u8dpyMKXosIs1oNCakZLnRYDWi3HNO9uVc7loa092yFxkct1b5U6gJjuzMxNIwuq40Oh448N5QQD
eRKWoB9iQdo/oxtgn1AIcyvkuUBm+QT/X8Z2vVtN3gbZHKzmSuCDXvZ41Ks+27ZphSAwo2weJOSR
TqvEFWpXb3TGphvf+8J7Xa/LDvIVLcZohdbRcKqZw0CdTnkoN/+mMVjm/NFfjAadtnSZp509m18i
kP3zrPqRtZH+0yrTSO8DKEs8MmnQ1tWSefXUbueZpxkwt13zz4D/5ZPnReNrOxAxs5d8ETCGkUFo
3DdRr+88kJIHkKyJdFH/FrbgcnVc+3mrxSEudUS8/1otuG9QP/ZZsdi22N3c/NCmnJrfEaYBbx/q
ca6JdXYF6/i00KoTK7po08pXiGcTn0MBkWGXs2IbRFEdGpyJ0JlWvFqmivrzlAf2vXSnGGjNwcU4
oHsEOwiUF17sCP8V3oZZvFDoPsCwRXK4LLWJeKlBqb7r3FbhAQCaf5fXXKoZ4MT4OjJ35Kk3JtUt
miiI99USePU1CvT0OkvPXn4Jryzc80gdZfItTbicm8HrLcj6vLR/Vpiy/lH2ZGLtUL/7OhuduhmP
ubvURxexvvjrxN0c/rO1vagUYQBRqcIdHOrE485+oioBoE5vQ/C69V7bfoSsyT1wbNXfHvXt9sjo
tQV6t/r4yE/prSecENNd47VFeAq9xkVkG23t3gERW/YYdNsG7omAxnOBw2nh8/Sw7Tmg3WdRSM4W
C2X9P1n49g+hg4iPiO0Nrzn2JaD29ZahLICakuM0A2tnE0k0IzRtMyEjt4X/C/TM6fc60mqBhjXB
TzJq7CTIJlFPOwiiv0at7d953yfhQ9+Ybfo1c9F9co1syc4Pya3LUHMUGlKnDb9xxgDT9ridq0fD
xlrshdM1a0YfuBXza6nnk6+hi1BElXW4k10H7iEHbb/2JRznkR8GJSQLi/7VIAkedqC57rB36WwS
exaB5u+AU1H8s8Jc/tQSBcdRDJE37hQ9wi9BBdsm+o393wM2CUao5nL9sHms6RGu6HfOkmTbrgKZ
73rH293pj2qJEHGls1HmNzBJNx59CPKFBdUfqSfE2DO+N1PhipdRB8HEVBqirfe3pP0vb33n3utn
ICL6zDCotTE58XkxgyY7q+2sFySIzZaJrZlexkhi9ODunO+kb+SUrlaLRBLGkHe1T3xOZG9qOHv6
aQyfyrBZkLJbRfwweGqMbw/MCNNjh5uos8Lrk/KzFWshUkZIip9hbxxShip+GyRCFZcKSWF/Hk3U
oWUfQhaCPJbMoVRq9YzJul3nneXjUEnjyelXJhaP2YIfwn1aYJfGo6ns5Y2XqzcnIUZhHwsuvhNM
GUKqsRvdB2JOnfXbQB/ke75khKI+odVonaZJ3yc1GSc7J2IfOi+4DH0UP7TdpotaXNRiwtm2/0af
YsKrSxFWfjSwdP69Xtr40AjjOgeXqNSfGaP6A1ATYuwFBGgfiBvTw9drQxpH8/+PYmFKsGY1/Rvt
eHuve6SsqdNP1atP6tW8s5uhv1qrv6qjDBvgP2nNLbm8QQFG52286IdpRC+wo6heLVnt+IH8ltHQ
gUE6Xf4PkKXGXOJ2pj50A46RrK54yJhw6uKzbGxINGbWOclauYG3iAjcOSsUgpW7eQUnmtoBlHZx
hA3NoMHl2QtF25wEXJb31FvzdsVkIb10HsP10rCjcyVTLM6tPdjlmG4YrJnW/BYfZQWaGD4uBpMH
RjsOhLhz7ReEEUuzc7idoweje9mdV1otsZaRyObs2a+WKzOpqFNyBgyPwYwREeyXxGM0XIk37dDf
2v4uGIGMd/VYmLdYMDLfOXXJouTNVn7R3JeEFYTTLz3kcHJeiNDmwIqNAG2MOSkOueXav+aeES1t
RTe9BhjynnDBg59Ikzdf1mjyNxsIGRxuHWuVdV1f/IDtsU3VozUhImMm+GN7oKtAd0zyUK7N+tRt
q+GhrzHHHGNb2uGu5m56BnYJgLcnnLvHOM6D99UT0npPhJczDrdR/EspvX0q5kZUFlvF1GWChcAO
WxK1bBkbaWHvtMNjw4PaEBWF+5G9bA6r+4IACDgjfiZACUpM70BJAvvgT7E9vTdBGxVnuxmL2++n
LbGMlIvHAMtkBylyC3ILu6h6BYzMq5O06/ILe4y9gMPJHv4wwLJ04IyQ8ipbO3ikU6dCP0pW4Vtb
S+uTX41cM2Ry7bu6cbqZ8oror6E6+Z/qbcb7ydNesBu3uG9+JjmK4HaCurOCNNb2e+9S1XeHtnmT
r/DvQcHJM8ZgN4Kkqh+ykLH00vvQMf6K0mFQq203I5TMIMhaLYrkTVzXlzwy3vKC9Na7m3riGomP
Q1lwklJb3ckdAOKZXuPJP4AiVCjGZxRDUKkigZHu/e/R9hruGYKzCHYr5/GJLCQMngJH+ttQ2fYf
byjWu6FwakDNBu4cieC2POH61c/I1QoFrEG2zLNf+t17pVzrY2qb3ssm5o6rM9hWftKDZT2g8czH
d1fiu9uRVGpOybACYlutES9MiV7Hr68wboq3277EnYqQ5SY8QakL+kRaQLDYp6idInX0qmLtjv7a
mWVfiAl5aKzHQDwlROVUX55K+uQKMLCYh75nuNzpJTwm1q1lYnJ/+5twX6F17IGZe1iDY5nbbnUa
MDaoG9nl/hurKgdD1WJ8Bh6ryxOixupar5spnwAf4jKttnD+S+w/x1OJUX2xUsL6qungV06kwOlk
tWVDHnFDS4k7LNN+5UfHdQFoOgVtEOl9s3r+sR3pUD+UBe0aXy7ZkWXWjaKHcxZox8C3gAJ20xpj
8EbhwIq4W2dV1udGT91fju7ibfNGy+ydRkBVaW/AJyNobP5nMYVfkM2v80VFbL2ZX81RuZ+czdvP
rg7qXdfGIj5sTl3hplhA7Jua75X+FG7gIFhbA83bOhhdndzxzpjUq19oSOIak2UMV8gAlHdv1mrJ
bzwb0D/0HC1kAqyT9jCK9Pg8K6XUpSk6xzlEI7WHx3nApv1BWvc8QoWBYcPdqypkiA98BuVmRR7U
+gmPOnrQPwXo+cLKLmv05fiVgcddC3EiHgMkuZ3j8qP0S1wd6CvQAcprkxRgZTY+LcbR6RNisfnt
cQk4PGAs1IiQRXEIOnJxbwqB6A0aonxcMOXQU9F0vjrGgUZ8a8LNg/qOtX/vMJn/c2W0Oocthl9I
OzJi/gys9+UZcq7+61YBqsTCGPPNIaIXNPaMoQdscuq/yqmiGJ8Lh06Kx83t03XDELtr2Atx8gQy
h1j2k+g3NtmWTJCqjR2YpFZ9RxF26R68NcoEA98lL8aY4rTe7/8wCqAhU7MfJARcSCXPHkqJF0l3
PS9lsywBOGWt/pnJjr/8CcsDoUiQum6x8N4nls/NqIdBx8d+tZG0FqFcvqG1RXdCPBc+Yj2v1us2
Ij05scxDMBI/v024KEf7B98Z4Bg+heKutfGSIIR0miZbSm9x9hhYMWVGYxhfHNC35tBsCVZDwgfQ
+PlO7P7VmxP9mno9PcLTApHLWJr3kfe45S0P2wtmGMRucsIlJVoPzsJe6+o6DyTuHNah8DlKih6l
fYm4+84KuHF2tIj1VyLC9XdcOf4/0nrqy7biB4Au8xWMHqbHfxS+eW8eeylsaewP1qGKRvtlqw0o
o+vJrd2ZiQBw9IoF4ht+QHZbJBPbE291/wfFI0UAg4SJOtWODk8MAGQoSGXhRrIGiQ6RzEixKzvP
Db4S1qhpJ4pAukQjJeV68sbNNee5qeWdDOzq1sslI/8E963arCB1kOQIZW/DZ2CtrnNGTg7vTrBB
i3gJwdyAFIQHP50judyz5VXJncOKNDwYJMjPavFbOr/WtuI+j5lt97FNOl8qhFkfvPkGwThiTqLd
PPg+f4kVyfp3teFjOQKM85jHtWP1L8QR+Srzc5FcSsu6AW55KK4BrYt/bUQkNv95FV3sMi5+swkk
G9GneROeCWyTzUU3oNkvTtVZ1VlufbXtchT9CFyldICIsLlEQuj6qa9n4aTANOp3myTQTkSZwSLO
Dj2F+7FwTLmrcZs/YgLFrsha6WPWDuflHo8l3HvE4OGm2m0nJKlTRDzlULf+snOdpQ64NKk0zfQw
mXs3H6ofNx599RWVi/PfAi8kxc5uu1zu8R6VjzHwVnOc1Zqg6qMKIclGDuorYgzP/cP71OaXtlTu
I+dkyeGsgnm8VxwIGBobPp9z3wCteXd1WFTiHMAJXudyNP9FqJF+bHbJl5GYRX+/bGL4jIeqMPvS
H+X8IhF870pst7j2O7oZZTxFyR2VmsXJVu0M61n05b5yc1XsIhTVxcHL/bg9g7nKjjbuhNOXn79f
GLfm+n1KBnu8NnUlLhHPzgpv1YE15IYCjOMECExWVFM3mYOiHk8eifAfznwTPqJET95ljI83Deeo
+12Y0r9x0KIaUxXSjpclsMhV6gd18Z+SUDKoJ8A+adaArthxqSyvSoS8X5XAjplanGv9ORe5+QyY
V58Kp1FMD747/wROP78tghoOhszJOyRYtH6LvhraHeIx62TLof4v7kcW8tqTYwqb5RKijnTZ25WQ
2OaQ+1WpdlQ8258ontR/ViCGC09Ex41Yiuil1ZWdX1yaDy4kmizeuYiJ4z6gnMUSSULQ9EIcst52
GPcwpGiiRPIL2xOSm6iF8E9XiIch7d1w8tiDVPAFKZeUJ4fHniuwjtoPYKTB3BfI85pDSB2pORCP
IP8xuAceTQWJa3NLucTO43aI/VPPBoSNbugUlhB3KdxMiJtaTVXCae9JnjPzoU5GDwZXNuq5hYUE
GnJEjKx/yYPtQQpGaOaZKfTOsnMTxdTi1vlhDQAq9nPkuIcS5Jq9GA4CcVzedlmN3Zduz3pccXmu
rnWeZwaU/TxCT6U2+AiKglWVBE2YWbFtEZLUX0ZzE4S7LrcNUdJDhJwqxwaGPlNcqZ6Fy/LE0pNC
MxvK01p6PA8Ec2/ctQ2RLylxc/3veR6at3yQa3vXrHK9DnU+PTIHQ1Z6vrsimxz87j5HN4rF2soH
hnDPmq4uTn8XX1VgLoNUyfaB+397jOxRl6z+LspphtkewG2LMZLzSrwsERlIByvcSATmW4kj0l04
he5EzG1/DMa2mQ8WVCOXLUI6sSfHoL3SDMxLy9Xnv7Ar+/KUawJNyN/q5Gff5NFlczjuUwbb9qPz
RPtgrDBQu6LJxwNbWIyRDZDnzKCLgqlWiih9usziQ8AYHrLgqhDaOoq67UcrH9WE3oJuN1Z5/kiW
yVjcAxUGpcj61k74WJ35sOoiuNOYvPlWodCOS7P6Zj8gIpxSBVwKMF9FbvvjzjQMXCaB4c2kVuUv
6ldDusqftvNQj1mjs7h42sm8n40fLKlUnooOjHQMP4IQgToll7CDLqtXdIkQ9E6xb01uX5QT3qxC
GP0EgnrLQ4ZwUz1m9YLsHA+c64PSjqQMpr1e1mAX3WAYgBk/xz+HT31LO5RI46O1ohW56joKv/Wo
PTT6DAj9fvOXxP7FDafju4Uavg3qnMM3LRfVYw9bQgs9RCC2u7CGj5GpNZvROuiOiXA32h0nuETT
mdl4+4ssQb6IfZi7MVuq2DyClye8WB1z3aGv8almiXQW74KcigpywIEOyWEl+p88nMbiHeVoORD+
MiI7GVVHsFAMu4W5v556nLcYCMunKXf1CzIigx+WXTDOyOpI/vjzFNfnSJXmp13W8mGKTUiej26D
q+UFgftfTQQS6ugSpUqqYTem3W1oZykoa4yHvVnDmcSA+eYiW4vwObTpAuBStzRAqDsNw3Nb457n
fyaxjcXhUg37uOr8l/xmhWXitv12zw7r404ekGbgYCqV/Yy4AmmcsQv1ePMdnZcWqQfQSgvC0fYl
9qYuqbqB1VtG1ZGxCV+DF66voSYl9fda4AAzJonbp1X5pTyXednLv7MF6p9ioYDcV/DU/+PszHbj
RtZs/SqNvi7iBKcgo9F9LnLOVFqDJVm2bwgPEud55tP3xzrAQSmVyIRrYwMbqNpwmEnG9P9rfave
oc91PqFnb+iMlQbeBkVZjTKQp5j5KdLBB7r/HGwqowX5I2HxvFQO7pGFOdrjE7Vw66Fqq+FnSBf0
26BpevbFVGW370j/xYzFNZgKTZGlHAWc5E33/fFV0MjxFs3U1o8xf6u5NEILeBUHWBS5kIXia507
nmEuCGpxmZ8Rj9zRNytSRbe0yW2U+xyW6OGCPyZJs+hpS1DOWOs+CUIByt1mg31IHPxJ6mG+ZeGo
ggPryZwWh5JZrg3EhGydwpx+IizqphVZza57iGPqkEvLqoabMmUTW8dG7JfAqYzcfJRJGVQHN/Pa
HzntDwxRUFW+zLbWEJ5CONyyLHLockJ26E0VpNSeq5orO8gNxBZrJFdB+j3QChbeVkSV2kd1rz8E
I/GZO53J4y/8Me5utVaN7VLBX+CmYZOlicKgarsll3v8ozQGevybOhxiBP959qoHMAcXqYrtZm1m
RFdB9fYxh/EkHjUwQ/rHBuXXN4euBp2BMABCbjVOoFY+wJRwGcXRcJ+TG/CipeNUPzUmnwmfKtMe
aWiRts/c4qP2xZHo0/HBTs2zBqvnhXrPbOAvg/ze82Oehl5pewTPURKlQ3JZsVBZYz8SmweIoA+j
ia2BGz6iSNwH7lJFwr1TelPhAh+Q/HY0D8K8PlqO6SLX0P3m3vQcWW10QBUv5FPKH/zcpr2zvElw
a68xr25EFQ9yh842Ouhe4OVLs7Z1KmdUCABDNUh+lxOJ9HTBufu6n1QycCfucpc/dpRydG/KfOyP
ue+X9aEPPYc2mgsrZkklyaU+QvkBHyz/hDoRjfp8gxkAq1BHAFW4xAfSYuWKxdSvOMbC7whGgyk3
dr5nreI6QKXbVj46AOqpnFsLCMoIBuCl6esBU9AWyUUp1xp+Pk4GlPrECpelkS6mzMJRbuaGeChr
Dzs262S+xgAbaMu2RaiwDOtpMjATuVG163vJIhMluR/9SrlgNYB3CKFddGNffAvGSeU7BH6WXIim
9J9C2fnPHU54Gpi2amxCBbLqB/Uqfi83iOtvdSIELSKcJc4CM1F1pDdPa6CpRkBchjkE7haDYfkr
biFWQ/RwR2/RhhnmDw+76Lhp865/mCx+TDq/Pje9gMLli5Qm6eA4yHSfuZy5XzzJuzgQYGz0CSuc
QCSpgaBLUChp9sHFJ1wcwsQBRpBxrq+33N+jx7FmoV/6qNkayPYUldcOpv5+k2TgVxZuCBFuZQbK
e2xTEel3ep7KPbqANiRz0PA3EJnjZDcSqBreIL9ja6vRtIqD6qhZL+ihNTg1FBBB5ElyS1+yqo46
lDV96VZd/lT3lnrSsVNbm4rZM9vfc23bFmHpb/lG5/W+1SrW67aIN/R3W3REg+G81DJFcFgPGlKm
zmJiqtawtn3ZotxIQiN1t11et3LVYy7dzI1bHC8YUedapUVRFKujKDZD07uftSpH/hFaWZOsFKr9
byMML2eVoBr+jCadvpOH9xhROtmO1aItDDsFjRKgZh6qCnePRs9EITfFoMVBLOTKNthoCTEaDcDZ
ZllhUOpltGhgsv3u2F2fh3yCOoAUySjvesa61SecFGswGprPuEm9GzFPaTcUa02yhvGj94h0Y3vv
YVVtV0kWUDpl+ejVAh/b3wtx6Yb3aWRQAi3pUy10uo7eTT+2mdi0QNbVTMoxrdfasdxbt2yqnsY8
HB3Uc1Fd6At8zI5Yhp5qH3h5XUJbI8t/KvKBvxZIe5yDY3qR2OlKjIoDtGFkR3NoJ8mUs43vGL2c
L+z1sb5u0X5y7w119VOvNP0RTAD34DrvqXikaHwrLIy/VVlPxjIFLNMeJs/X/S3lbPVayKII9rop
fEDolOO1ZW+2xbQuySIajuAnzHDF0YoTcZp31ctUeVawqDQ3x8qsBTpSFtfm9B6jxuj2ukwb5pBK
0mFj5tgJVoVPnX8tbfgeQPcI5EUH4GnOI8wGbBjSR4e7mSgyUt6zB2uvUwwuaMlYINhsgIqH1vW5
IUMeg3gwDPVA0J+wXNYRpIsPUTlEFp3plop3gGD4xnSxuAOFNUDFRfSOoPcZ2vAD1or3bEotC3f4
yoyftI2gc3JQ62FxtoaxHqnC6Uvp1nVOx8vGRhx3MeS5AMcMG7royJ6yu5lEjYSYo5+D8jtbAALO
3iyMXvnBsTmlLaOU/X9N8Jczo/wCHJvMK8X1HxJJ+8yxi7eUE+I4razR0aNvopT1gHytAI3iB1N6
bypiIrcD52G+cCoE6WdAnTlVy8miqhCzLHzVEtTnO4SyNVDJ1KG0SBpJhiI7M6SH69gRvPRe56e+
SyqaFHtOJ4mx5141xAfkO+SV+pTh4I/aSeDi8HVBKGDPphE4pSXbOYvFNN04SZvhGkmnxL3FRNtk
t5Si5TenpDn3pMGDcdcjFTwG1BB4gbiYCkxSZhJNW4lXlapZG/rlT4UA8pBi4xqPCN7EtDV7HMTb
zq2q7o7OqnfX5jL+KbKmDj8jB0fByDc4UqzEc8x9ojSJNRFtZzvfTYr/0QHvXBit6tTnWBHzAnOs
ngaisLLOG+0QGJ74Eo9Eeu7idoieRN4AO+jyvMdQEPs4hlw3TG74Ybp7Ved5uGYPytOfUc3BZ11r
4VRuWzscP6EsB0A+6pX8GsQIDUkdb5m2flUHiGEdf7jLZp0ltSj3swBUhfHXMKNNSd2/p/lCK+Fz
5ktkGDgK4vYYK3NwNkJLs+0kuAvh1hUlcArexo2uF125hIym5LqLrM7ddABVUe7b0PsxYERttu9N
t/oGArSgWWGyF+2yARb7uq+54uwi8BDrMVJNfqfsJvtqh1P84gIP5Dake+PTOEVRfjQGhHVrzjau
sfYNlMwrf5h8b9W4I3rMADQTc8NHtUWNWadnxJWQTv/gGggKU0KsA0BC080ASqjd5sqPrSW/X9zh
8vUHPta8yj4nWtRrzwiNiedVEbFtR4ecTG+NDpnDM9Yjrkt632fJjttcXH2qtbK+F4NZdOuu6bsQ
vUIU2GsdBubXGI1WuHFq1bRb2izBAYIdV6+hMNB70C5J2QgnLerWrSqLo2nmhQVRxpmSbe0NBrPY
Rs/LDURL2x+NGtBhFTY0QMzoyt1OCBuDBTcLg5vlpKcmGMi4yV8G9iSEH7rWpAusQhl9NKrzA34r
K0oBYDhtsUDcag73HAqNYgkdkpKuG+f2wYiQeu+7Ku/DfcG7oGCACLY4ognt+/WEnulT7Ha+fdc3
sYo/9UM40JaO62GLkDT83WuaI8jvinhpujEZe+poYJ8Mmc0TvNbstyzoyuGWLrBTbeo5uPMwaHgC
aSP02MFpsjX+Wgf8CRKrtsQXLbdbaiKTbNj+nZGyDwSdCAOpDF18C3Y6u9U0oorcJhOQAyf6ktTg
DF+/qwvl9xDLpGOvC2jfLAkNR6+NXlA9gl0Eom8ytf43ug37Lc4rnNhuGmFANvN8/IQDLvjNKaRI
ZwN8s1L9gBJwXstX3H8G+rPB4H/Oq4hKLzIOaoOiEmZEuy2rXiGXhT+jKaOV5HHo2zpUA4IjvjGC
HHJ0aC0pHU3SPoZ9zg2vCUzvIS71/Dc+Hfg1JR75YR3rNXGwQTpR3tBdnTQGh7qngupgANxyWTTY
iDA6fAnSMncPnp+3X6Zsmh7BaUBi4Ej+im0qZ/FxVF2AY6jVzqzRcYHtmcYnEZf2LGsY0QZKvq6H
2gyiXahJ/567E60o2WChPyR2zWVp5o/lS0BhABWsSteihdt0urMvmrj63ZY9ZkmjwmAPlLbExeRS
hxh3Al9C8aVIINFu5qywH3Y8NO0hY+5u8S17zc3QZPEbtcVaIDMjAs1GsNEAIsWN8qY6fFPU9ND8
Mn99Tt+dm5rlGjxdrhaV6aVbFSmf2KiUkshhiKJEp/03GVRwbTwL6GeK+BZqmZ/cgqthKc67GACD
NCn+rsqEe+N8k+28gytoMa6FMTn5WlQKcK2d4ahbWIBlUWric29uc2bad6tSze/Syb0jCCCBvrlv
UIbURanPNHmuNxzwZTytJzfQH4BBI4KqVFI8oJOg2V3zmnc1UDBa+VwUvwuU8PEKQS90ZxiyMNgn
r9DjtRab8o2XVenLDBB3sLfCwaBuUwBEXHp2Ets3bHWtv4VMZAVb/JS8Av6f3c6NsoSdyTad+ugh
jp6znEaPT7DO3JeAM0q18wUsaz3LtFdbkGeym7I2NDZD1E757KtJH9C+UpXlN0pfs8qiMmnHzfSW
pgD3PgFyqcxN0InmFzT74JVLzXAbInJ8sPocA2CW6MWX2NXNZxY9dRu2afNV4Zhs176mXMzyqYVv
qzdefA6SX+xp6vuFDxGh4a42RcSfA8Pex+ib0MaFwmI7F2NTr2LuGfjbXRf9f1O0sJk9y7PvEgT3
Gkto1P7i0kwfM+lD/UeIWvN715rON1F0hEboEdgjbty+/ZgYLRKpnDhftqlY9jeQsqS5TKhO5OIb
zbHU2+e57/brlAKYtYywMVcb6l3a4+SF03dDVFW1IrTa/kbBnM+cpCJuSiBoq/sRogEwA9AtNMER
Jt1ZPiXxBYcYg6NSpoe3Wokyc6EaP+/XSpMJNTS6Qqu6Ct2W1jq9CISrRv9qjVFyT86vh96ZLQxm
lWfVSOg8speXttMP0REqp3huOs4FWpd4ZMp2A0VM4dJx620n05aeMpW8dSelw9+sbfFN4nh4QMcT
BMsYYSpZpBkx81CxvHZHbwRDf1Zq7guhqo6+0jgDbihrQiVqkw7sCMlPQ7DJ2PFQEKDKW+KTqqI1
7jAqmnYKlO0zwnuBaw6uCD60oqWHPcxNiYx2L6aLBKdRPxl6sw0QGMxsgDrhzhXSDV7UNl1CiBRN
2hwQQvXPhE9YzffGHEE7ItTRjG2iD+QteZQiTXTihUy/tBKIFupmxn6oZD1DdFP+RmNZNb/9EJQO
LbxeLw6cpfJj1Dc6qI2hL15HqYmjQaGGoj6t8k9mbBTtxh0VGuuYCWseKRhO0co2C8Wqa7Jj3+oj
4on1lIZauimS1n3hbkBMm6gALy5oMbGXhuMEzK+MqgZsDCfAfpO6E8duz3Tzau4y++HK7vE2rKzI
mBu+mu09j3JM3pqMU/qbrXPe28Ak1dubtAR1swD3Byi/K+knLqxoyuU6I0Gyp9tA/WQRhJb93AdF
TufBNajyR2WImZzOUPF7lFM6wGmM634VYnvtFnDJSptsekO+pqj9bqqxFm+zxMhf6B13AlYfShCL
Fs7g7D5CvA8cdlSPeup38X2vuW1wE9aFxNKHnZ/pWGF/LfM8wiBV+c02JQEWtKilEu6f2jT9DKnr
gMHLK32T+7KxqOu4FkrBBqTyJ6+EqLMg0b1Odr1jU9bCmSaqhddo9mMIOPh3I6EjA3NR/V2sKs9f
2mbNCuuFzN+NHSBa2CSVPdqL0SzyW7i7dPI1SC2QZAfxImuz/tnAIkdbY3AM3bqyE68RmUbJLbtt
foutiRTv2hN6u9YqTyCZTrAq8gB+RBEUXvfB7ZvoCRAKnSngedVzYZUNlP4x6n7B6irzRUdg42tl
5cJbAaCgpQH7zL1vEhlwOmC1hWpXWtGbYgrCATa6iP6T1ctjzwEYt1LQOr9SYLYd5CkoOouEq6Cz
gMfEIpAlou/x3lc46xQN2MNUctzg6jWIeAGlR/6WNWLvOqoqb2kkHrtHblbOJ3ToWF3QJKkX1OXB
zqhCuDxV2mNKjmzQ3CTQ6YhDQJc3SHcGl9zRygjQXehmGWd3Ii2MXznqgGKvQEem0Mpr8Zt4D81c
jn5mYh7NZBNtBbr1W8sd0marDG/qlklFl3M9EqcjtujvxlvpDi0GlsHXh1Ua28WPxPfDbx6SxmdL
qgHk21AxmX6TbijSLRSotl7IVPgC2U3bPoSERni7qIrjcI/qgTM1crtm71q5Dk4KIfnLkIXuiwtf
n/NL1w0IYNIO3rQ+dT/C1OS0PjU1Or7E4sqJNNJ+mlzLoaIJoAtDok3eCt2YJg7uqIvbz5pKcAVr
sZXM6Z4UultYBhLVRFpJlMWUnOZjAFHP+aPdTCyKRYHnjr5n3dUb2WX2t9YvJEZzYzKf5IS0kNgE
X6wjOtZoNqBsGHShLW6nzKHAhjyK5WKFMNnBflngFKS0oUqNTqtAw2Z1wG8XfsrSugqoga17SE0t
qw09+2XnIP++RRHSQC6jHQTjWmCHMMIlY6lyLdo+Tp58mCMewOuBNiQqStWtIe/iQPBkPNCY89wx
3bEhh/6KcoiV7EwTXd26MDrzp017PTvC8+dwnVbajLVqcpDrkUUeBN+ZZn7VK18+eVxr3bWZ6lOC
TgmP28p0EHSskO5wQsXGmB8H4lK+pIgifrZ5pWX0/1zrOa3HDlQGBmwqE36hfwVAn3x2u2qkwI/U
65OCRwEFMCPcbzyUQpKioyjCv2UsqyOytzxwISp2BTV3ONjkajju8Jx27fC1nFC8a24Uo0Oup+6m
CgdqzKYlQoC4iLyfE8R4xs1AEAHmMI5XM1sAr9WWTKbqXu8Mvo0eXd3TWJg58YU5PxDCITzMkBp7
RFUAxvFhSOSc2gaVEXCphlDERxh0vvHdljU1857sr9uABfyXpfvGuJERhOpPGhYTasWjciNWVjDv
1AFT0723kgAPQouLo1xPpNq2iygYzXHlo8Pcs5m0CVTSHPl0rVn25za1WzaxhH2pwEjaLkKj1GKO
krI6yC5UahVlgcP5BEyMuXaGpvs+OaP5RQ/GzFjVtGadpehKly/aJ9sOXG44Uj3OcNaYaI/Sm9EW
pqC+orzmW9Dj4T5yVBkPmJiNZlOZ1PR9VgN89vTwgYLj6c3vEYByO6V/Gzx3vcNKplrfjFa0g1wK
8x7ljhW3qfirBvSjXMKtHJ0NyWHx1yyo5QCBRhsOf5XcSbgI0WVyEpsNRuTQOrqqhGT+Vxmovi+z
hCQa10zFsSJH5KepBxEF4FTQO+k8DArwuUvzl9/gPMWLhoYNWEHvfy5sOjqkukRU+khIgw8iuLuj
dmmBA36nNN6692UVZO0n+tkGx/e88r0nvR3EtDLCydpjOApT7DZlkC3+Ur1pjhnHuhUCm+iGvoIC
Hs6nHm/+0guKFQW1wVXgePI3DbvmOTOjcD47ocUS2JNf/pomHI2iM7EAy9rwONEKFIsaElfKIEUq
N3/hoGyUcLxknUsjMJeCffMgYkJ4dhFC5vFKLNSZuDNjzlXjT3EEtIo5Wukf0Vg1WsdYFOUcwGVY
L4mN0GUz9M1g7obWT44TOrvvoxeP+8Zqopv//I//83//+9fwX/5rfv//4iz/I2vT+zyk5vU//3km
ksqw6H9zjLcsofSTrMOe04zDKsfYGYj50ZPOOgT9T517VlnHjbu+PN6ZmCjGUxYSR/Qmyj0JA/Sj
sSI7iBuUZtBqhcn4prVNdctdYzhcHulDjiQLBhp0S5jcf2x+2fe/ah8Ffg5hi6zZSgtv+qk1tmyo
/dLSSImwU/NHJXtw58Rt3NR2++vy4B8yD+nEMaTuWGTASnrU7wcvg86PceWTJJFV0b4QIRmWgDs2
td/gF7S6ACJPnPzpb/v3oDy1EMjrDHXyLqex6JvARgM31W3xRZhgsrOi1O6A44d/mq7IgynbMl0T
2g9BZievka7Z0JB2gN2sKOpN5qhshXG1WQ0e8UqXf8oPX4xj6dRVdJv/tW0pTtK+LM/oCoj4oCcd
+VipKPk0mOWblXbp7Z8PxH3SIpRep5MqTtLZEl3ayJxgB0DNrRcDVYE7g+V1QzMcr+blsT5MOx7G
cqWyFYl7Lsbd998HflviV1JlLR3Yo5ClR2MRmzlNCzTDC+IxutXl8T4Eic3jqfl1scAYOOfejxcV
jQ/2jPEqtPlbCJDa2mqn9OHyKGeeioRPQ9GoEJQ3rJNXlZb+xLbucugkl2zp5ZHaYB+Fk9sIUChm
Lx8vj3fm0zAcB6evMhy6QqdTXNdwxaYCRV4iWhLpbUlXtwRWZPXu9OXyUGceDa+lYfO9O/yG1skL
6+byQBoSPjFliXyOipamg1NYbw24wi3q1eDKunzm0UhDR9lHiYAJZsz//h97gkY6ADslmjoNNO9u
8nNO5Qiqlmzj15IZzw1FVDXDOZIN5nSCQTxoZhsD+BmooDviXZgBLS0EnGzt8vKveH4ouLTzfxVf
/vunMjx8KjiK5rlslQvNCMXeQ05YaZF1ZYE6975YM1gLEd6y+p+8r8JAcjgEPEqFoAG/Lpfs3h+i
bWD38NemMtr8iyejc2pJaSt+ypO1l+SPPukUn2JGMvJ26E1/ZREetm3q6O1fjGQoE/CIKxy27ve/
IZZ/knQcbOJxRWt+an1vXeWE1keDX/2bhzIxVwp+QmmbJ0P5nO0tPRxYpXoDah7cgL3tYcIAA+Fc
iY/8uFuT+Qzkk94ackXSbd8/FcJy1DcegGHIOBnS5h6GzsbnYE5TnuDQt76qEO81hkYnZEKlfBiV
yaX3X/y0rnCVpbuu6Z4mt+dc4LNqgPpgeFpJIhLecwqW1U64fXRlQf77z3qXLu7gZhZEWkhBB9jQ
T44nwk+bnKaYucymLPiqVXRxFs1A0FGB5uxOBEl8H1aVdUODrD6Siifu2HKnNe12d48mx3kd46J7
RaSdudzxEWnR4Y93UahT4NUww1zZsD6cUU/+uifvR9MQrcbSNZcxPQs/C+jCegNBCMRerIG3i2U6
NiHkYbAhl9/J3yfQSz+U8f7LgJOC4aVn5BqUI6IHOHOpeycpni1LXXY3apYFUCh48yqzOoowDXZl
6135W5xbuFj8eV9yXrjck+UYK5EVmch88P1BmvRCiOM14v89yPDyylDzpPrwvOAUmOGIgqU8mXSU
XaIWI5+19JrvNorNLY2ZjNYuVNkCpNDlX/fcYOacMIraAzOEcXLmUUXcWDMNl9Zj5uvLXLeKo+ZE
1dbuh4R6vIUH7crz6efGdCkZcCIxpGOc5horHNecIgjjBOdSQ/olmQA9tlfsHY7r+5HsLwQphtwA
D+zvURc1d6PZcxeaYmL3qEbKhWb7aj0iBC9XWGrEpqRqvr38w8z7w8lbwGesQ1RxKfqxj7z/6rL5
HeRQtdDI4bV0SyT4Fj249eVRznxW7E2KUy27lCHEybftTQNtWEgIy3oUUHYtmCmObSyw44+byyOd
WV9Zw3V2d4Of3ZQnH3DSmx3aOw6AtImq/RRk3r6gzbOkqDL3ImS27Wo9AA+ptCNhItWfr6ycqlnw
iNVmlfiQxj5gBg37wF4qLdceGimwW4ixyI+4sJOvlx/1zPdlE3hscV3g69JPr9PoJbEFl4xlIBTe
taiUFxUFO8qvEcwPjgXXgnrPvEXJ9sgrJK/bpq33/lshVwe+p01tH/VafSAjHRxg0bjHynDVldc4
/1EnnyVDKd3gbMP1+TTQmeCemqwgjx05cegFJXXYQi0NA7jg5Kyte0sYnwjL0q4sE2dmg0TI5Eob
8Y1t6/O//8dpNMmGkrBbwHu2QxgROK5w5QWFPP7xi6M7AZ3coBjjAB99P4rUIMtjNuWQO3ni0SqL
iN4BAuQdHstYocXrSuPKYnT21SnJrZI9X3fckwezzUZnDeRbEb7flGsNxNgnOCd2tAoxmv/5dYUf
kLcnXWmYnIDfP1/DxQlZQQa+kDsEaiPOOQ7B3euqQOJ5+ac891wsWq4yLHJhHfPkuWKg2jlCZHuJ
/cwmbggWsZYQVtsiQFxdHurcBj1//FweKOng/Dx5LJz7QrYtj0Xkk+MvCzfvbKQCTr4DRSPgLCcY
opJeZT33tLF/rSoE8CT7VIep1TmcX/7rnHtyyV5GA5311LZPdrQ6ISPK6aFmkr7r7Fr8UJtB1c9t
j0X2X4ykFHQsND5sFPM69I9Jwe2NuFL+BpwWDeIFMIsBPjLQvpKPd+U3Pjftnfl+RsYavV/3ZJ+o
hwqZVo2kokDyu4fOSKeNLKtVRR/nAEZa22NUdHeXn+/MOsophJMpuzHbhmG+fz7fgfo4gtFGVZz4
+G6RYqSB1L+NVrorJuVdufGefUZaSI7FEQu65cmLyzE7uMYIxckL8/bBCa1oSSLPtIOvER/xDBJA
AbnwyjVxngen66lrm7O8ikh5V5484wSQDo0dIPcEvSrsYwXaDItVEH67/FueezjXcfki+S4la9z7
3xIamuUNsDyWcrTr52FSxqHKEbJGpJJ+6QM3Oba9Nv6+POi5qUBZGaqo4hJn2fPD//MDrTKntHpo
CdhhhlU+auNSJhr+APrE2z8eimonlRhqgXPp5+R3JGR7dpvROsACrK8CapRHysrxJim97soWeOap
qJJjdRION0UONe+fqsXChDGrhharhNjEaCpphSQSBLb7dvmhznwcWP34FDkwUYMRJy9tEJ5Xx4Ve
L00EJbcVwdUDfs+MnM7L45w5m81nI0NilxM80skC6jplFkfgbVG6VGqXaK62MdNGLDmY0/DEn35v
dqgVCjZBghCc+Ofl4c/Mc8cREkkJfTJJhfD9D+pWWWv7jsk8F3b/6Hhi+oyeG2yp22Wbcsy0K3XW
M3PBIe+UujiVLdM9XTfj1sNyHNNRjImx2oaGct5qDWNnSGMfiAkRlWnU13d//JCs1CBgTNMUguvD
+4cEfwy4H5X2slMA6nJIEXeSvvQGJiRcE+6RV97p37/aycrCVsj36Zo2c9A5WbJV0o90SWvgam0c
/7SD1Pk1L+w/hYOtE+tUBaNdD4YAB9OE3QMdl/+UUneUq8sP/vHXth2pOEeYnK1IFz+ZLtg4QDiF
lEeF1IwHghOTNxoRpKBiPbgBl2A7ixF/jXVlG/74Udl8VNxW2IEZ2Jln8T/WHgljOHQJViLDkNQx
tHnjijDK+ICT5ZWPMLzylGeH0925s6R0xVb5fjiwhTrOJeRNMwfwCQWPta8S4wj3CkURCZ2F8+fP
N/+iZH1hhNd5xvcDunImE+d9jftHoysZMWEfp9aS+8j2ekI08+bKE555j4S6MabDPsJh9WR7NMsu
TElawv6p0noXmgUEe+IdVprnxbsg0Lz9pGnGlVkzrzzvP2Iq+azn3Gm4tnGfev+UlGVzmkdMVXI9
0DVVA0GDMeccRy+K3zIoy99RU5MhgL3oyvz5uMrPI0vOA1zAJcKr9yNb0IXGqrTZMGGYruk8O/vK
dI0jrJ/8SqPwzLdD3VY3qcVRwGURfD+U5hlREVgWCocCbmM1jNMafzUy56l4zD3SvC9PyLNPxhuk
moSuzrJPdpU4dQJtChGdYHPONjnnRgT+nrYBn5Nc+RHPvT6dso6SimaTcE4+0sgYcHekM0Nmwv/X
VZq/tmDvQPk2v9D4NbZAjeaohEG7cpabF5X33w2XYYZ0FYdHftGTjzXuR9KJ0qrB/EFVSSOpaBNS
6bgyJT6+OG4dFI35LllqPszBTodLgvm7WdZ1BFYHO8AKEE2xgdYJdYh0mCs/pz5/CaeP5cxXMvpN
Bmfik+lQiQJQcmM2aJ3tGQKqRdsxDaw1hfIOkzhGmq0oamwCUqS7skzBlYaqWTedb4L26MtPArDa
8+XP6eM7ljD8DAp49JvZQU4+JzTXPua7+R1bIoMnmdbakx83wxZWkHxpGoyYu2gwIWWj4GYxvDz6
mVeguF1y6uM/ODZOlnnlyAFbLtIFrZ6++yCQabcQND1iZmIJ3Fwe7OM5iVVIpznLvLFNzgXvJyp5
OwVQRBIqBKLuHaFcgHacqd95KbG5VNKcfe6nACXbponWNgKEP68CO0wixudvIYGyn8wnYVdke2VZ
u8xhWWxwvOufRZmYK9hD9ZVD0scZxFCcyLCQsnnzwO+ftZ29B7GN3sYYMhzHZdBsQ7qcV77oM6Nw
BONeOZ8NaEWcvD5ChbCzAx5fGi5O3ZEEoANMwW59+b3Nf8r7aePMRcf5aXC28L28f5YccC046QFG
68z0GgOz20s9+mr207T9FyNJjngmFzrqZCdH2Q5yGcaVvlv2vhzh00QKVo23d9yuuzLSmW+RijmX
EB1SNf300/cTuETTyJkfg3O3xh/R2htrMPpPukGVfpGadfyUjjj2aqcrX+pe/nnpGAIdiiEDWYKk
v3ky74H0UtVJUVHNesUjTfBpnfewKWMxWP/i/f0tVVB/v73TNiAcmK51WgOshB/px9KJ6c+lbXQP
8fBaP2L+2U4/FYcnmuUrAqj0yQfpegRV6SM+y9KczEeYd8VLoUnjxdBQ9i66xlWrNM/yP96uyOVF
uMaFUqdidvoyQfYMQ+Jb3XJASXlDuFKx0ntlX5ls56YBIXdU/2YVAe3b99OgHwmHFhaYdryGsEEn
E16rOVVL8vz+vDTFo3CfZPmgnUod8P1QuoFXGXk1YieH2BIHUOuaNDx74ZsgWf58ys0VlFk6QN/b
PplyRlUTDNSZ3bL06nE7KejYAe3hTdINPy+PdG6xov3GNjOLqmhJv38o2ZipmhISN8qqaPdNVctl
5qLxvzzKubfEhmrauGohY9oni1VhehT8IlyXpUt0CGR+cNCVXe6mJu+ubJ4fhuIhOFVzEyboC13J
ySlpgrVUy5Z8V2F3zpaIlHFX9i01BvxH68tP9WFezUPxy0lKo5x0rZOdSyPMG0cRyKM4S/0dwmcf
DFET3JPLVn/DJA+SQOmzq+yPh5WccokYom3ALnO6StLA5jsoyMNkB+BU3XwlOlHfJmlsvIJddXNA
UHZ5ZZ59+E64MPxz0JOP3waHk/rBMCuZLYPD59hsxrDvdpcf7czLo2uneDgTzYw41R61lbKnHFDC
3EEz9yQcjUQkEedWlWAHLg/14Yg3PxBaSfqz/IwoJN5/+B5qktAc4jmXMxlIZoPsapnwd9AraNui
M+R3jmDx4+DUV2bch03uZOCTrwaaC1p6K5iWTaP3G66AwItCG3+mPkXFAdh6sALkhe2e7OEjneT0
ylw889XKue7GnKdlQin6/YPD2JuaSpF0IgIyqBahgGq58oMkO3pwASJ8GSVMkBGuxf5f/OI04MFO
0THjsPl+YI5cpU5IO9hvD/6AESr3q0EK0Rb/i7MqhTNt80q5a3LkiisF6XOPTGecaiDbH/Kvk5+8
LzSlZ14+PzIa/iUM+rA/ghMX2q+py7T7LqgjjQpuXv26/MhnZg2XKC7A/NjKRFT3/pFlPlnlCABn
2cLAmNZRC9ZrGTVZmFxZE84NxKHT5Lip0JCettzYL4zSrbBOS+pQc6zOWHk3QYBl5cpLPDsQ5be5
cSJIYTx5orCZHCvxYjGDkUlwzQlhmOruWkf2zDrgsIL//1FOJmcQA2qH+SGWkECarSM9UO6BmilE
zh/XRNB7cVinNYIvk77MyX4BTKpMu8BAayNz41ugjfqD0To0uZARrS5/DWc+Q4dTLdH1cu42n8rn
SMtxVZZ4Ygn2DeQe4ErQ4P24j5x62FfNgLIfytSVO8+ZdY4DC7yb+XyENuTkKCGcwNFI2tLhzKXV
L0ovP8AiTrc9K8MN7vtsZU9zwJxyIMtfftxzL1HOJS7KCRT8Tz8VEu/8Jo35StpUjlsc6aQxRhj8
DDA7f747ORzbUbtRGpEfNLKKZk/l4+/Bp1Tn2//l7MyW40aSNf0qbXWPHiCwm02fCyRy4SaRlChK
uoFJKgn7vuPp5wO7z4wSCUuMjrX1RRVVCkYgwsPD/V/yIjMPmE1ugd/XJkS1EOSeCXHRWjYMg76y
2rHCyg0lqfJgT2Z505S5dsIfWP3Teha7cq6GzHBOk5fxIkjbA5Zx2HyJXaVn6T4P2vGA89d4hM24
VQNdnZVJ7JBJ1XVekucxik5N4Y8SswqktrjJg94/IYCOkE9SThtXz+pQXH/UFCkL0qY4HyoOween
ZiJ2NZ6YN9AWtJsC95Rbg22Sbey+tcPGlyIgCjI02lrnY+GaEDWNwQqqavUzhqB4Cht4cjHuuG6D
WQTG1VN+vL7j53vk7KHFV+Op81Yup5ayBAgUwNv9bCDcj/bcaVLKOHLHsk8zWPN4MCJAnW2gOy47
Im9DAv7RFWIKDNnzaer412d9AFQwRikZeToqDkQz6xAGOppzEAqVwxDiKA8rq8M5pQgVhBUGW9n4
smtRhmnzcgfeRW9mEUVjU8EiKggBu0WWeJTwYpEBZBj9kSpa/yPLGx3CEor0XV2pW/nw5dicesIq
Hn5U8SkhnS9BIfnG0I0eTl15VLqtpg0x6niOsA8wkmq31IJ+31DB21//2Jc3IcPqCttYm7FXy/ct
DH3KWS0kN2zVtb05Rt5DjOLd6fool0dmHgBoNw9o7gd5ObnYmkY85AaAs55+o6o+PlrouxyGonz9
45FMjQAwP6XJz5YpBJbo1OYGU8BJVMXejqfg2Ft2eVSm3tiY1OXZpH8+o3QtA+TFBZjMN0JdyuoQ
HL6Norqa5QiHyxI6VJnlHUC/So6J+vdGQLg8nLSbwV7wzOUNSvfjfJu0JuztVgesB2MzPGkltrYV
DnOnoYFqW4eAhv90PecqEq94noe0mJbrmXVxXGM9hS5WMLWQe4eKwJDz6LhPAdNsbMbLM3A+2LyN
fusMFq0X9P0MFzKrBg1qq0Ycwm9VV570HpdeiPpmruL9haH3RplnbWR6Z+xSA7darpDzkXNZb3Sf
jufOR4zpkxWa0EsLdE5RIsUvdkCztKywONZT0W3EvssPanBDwpmaCSQc+3mX/TZneLZ+5td4qhHh
ce4AAXszKAmMcZSVn+O0nDY20OVRZDyazjBVGJByy/l4CXKNKP3YI9Y5wn6gujzgfhaorq+1W5WF
y0U1ZUKLUITBQxiuxflQiMYME5IYvasXVYeZQFc3L6GNSLvSNnELPXjQv+K0Ut352K9vbKXLZWVs
viXgZY0yypJFlYwK2qlDjnpHERXPnhp5pwm71tteFfUxkJV2Iyu+XNY5R6TrS75jAVNcPAuxyBkk
IzR7t1JLQrYdDQ6qGTibytXn6yfyrb95fj+bM3zVFnMfbW5wnS9rElRw0W1/dPGKRY2xTwEPOZWG
NypoPrX91CGN9WggqPMezO2IuH9EJ8SZFaExJcBR1+mT1NholF5eI6Yg7MokyPMFtgT6oRHVyoCE
WW5PxmUQ1Z5gp/bZ+Ov63OcLeDF1qFr6nJ3w6L+IfnDCsdlStA5Qv4eCdQqq1gXhU4ZHBaNR4Gcq
aAbIUJaLNGejOumIPN71X2HlQ1NmmUenMofmw7zpfzuvmu2hExtbbGpdju9JDJqTXOnyLZh4deOV
ujoUzTNYNkR6cL3nQ9WRSu5RK70rJqnB/CwLFG0X1DUSz6batxuBYSUJozLM40oF7Da/7RYzCzq+
hIwyCYJHvZTtWqHAjUY651aFlbrrGgWOujqGRyjB1rt6qvxHf1K2KJ1rXxh6LN0gC5A2pJ/lnJEK
FEo+YCikKPejUDGGCfHCztIJWULsXxG0FJKbJHD5yV3aj9e/7urwnCuCB4xqeKXnw2tJ7QUxgcPN
0oxeBnkpLbwODrQV6QOyiKDfE2hpVLQ5eblkbqGp1z45bzKQ8BTneQkuvkFjgONoh2pw/S4tvhdY
FB4TiiKHMhL/gwjJxcNehvZJBWTJW/GV1mrE1A+oocQoZmCZfOoHQz2gaBMibiOa4/WlXZsaKCPa
tHQtFVKm86WNcMGMNZPtVXb28NFgABcSY3MXFeEWbGMtGs2FkDlJAti13MlNK+MUGQJsjNVC5DdB
ZqGqhPMZTgPX5zSH2kU8oh7BvQ2tFRLtktVqJmNX+Dk3XF6q1h1uqPrey1Ebyttm+tDoCFyjqmXv
rw+6spBc3HPtZYZRiDcowm8RCDlTs/djdPMMv+hxDcMcyC3U2RWoqtH42ggLb/C35RxpqIMtgiMy
swvOv9sItjjN5BGPZgDGvYLAeWbj8DdlsnmYyk6Z9r0XNjkay+n4HQEGHTF5VFXR9S1n1Zmemmjv
NHKE6meMjcU7INjNeKQBqviHvkU7fkJX42srmzjKotDGN8InxpieJMWXPEev/M7aI80+NLeRCPMH
Ju4nqDCLP6aFsldU8h3SIxseg1iUmLIgrxJTb9HeQ/zyg5z3t36PqiKmWeZtouGd8MdfEcYbb0wQ
sToVkvkr//YV45ZDGUCtdatUTD901PhuczQIviDyvYVkXtkwkOQtSKEAByCHLIaipJSUUtZqrmiz
4glJmPSukfXsREfT/3Z9VisHYu5aUYYxSE4ustm2DkCmtgxF13u4I6e2XKWZgtsooRsHtVLcC9yO
NpL3lVyP5JKmJitJv0xbfDl1EpXpoTzmppmRPYVmSEErIwmresDvTbMFKFyb4+/DLQ5ElswPaerz
7oTBlX1qLB9dNXnCHdGxa66qjnYo1jNaIe+vL+7ad0QJE1kA3pyUQxc5ZohCKqqCFHT7cZC/xJRo
PpeyX74kcTo9Xh9qvmcWh56eCi8EDQwVEJ7FHGsFhROffpxbjpO8r8MS9+5W/YWrDq5dgyR2OY4v
v8qabsT1gVcWl4FNcJp8TAXezfmx0GGEWJ1XK27cmGju9EL6CETqF2yR7t3QAKI0RiXbWNeV/WNT
7qG6S5OdGLeYbG8VKCSbjNl5lcVFgQbJQwriL3JqgS1TBhb5cH2WK18SJrg8o0NoD1KMPZ9ljfqX
3U7olPboHn1R5KZ+N2oRnr007zbel2sLOvO0+ZoEcYpb50NJCeSvFFUH1EUbGRHQpuqt5slsMpOe
RyPETlSW9dgXEIL+fI4QF1UVvSUyKX1e9d8CXFhS8FFJIjHaQ+V5j2HX+FomEgrtiZ1WG++PtQVl
s1K4nLNlIsH5YJUpmji0ZAUNv2n4RMu5ruH0WdrBsMJxI0dcW1F9vg6B44MMWcJrYvz66HLoimva
XlVj/KZ0d609VYBsUA7Z09oSeyj/7UYLZCU1tcH1kGVQDGbcRWpIVJ2istIwMNALqbsZzcQ/mR5i
8rty9EGDNYnQnlNPNT6mnd7+ymrqUde/6FpQoDI5g+VpQPKLnC8yFqCm3telSuW5QiPdmBS7PWp5
on9L4kq+0fEX3wcA/Nx69Ost8tba9CnQAGqamaIXMAVVDO2QG72KJFiQJfvRVP0SNUtRfohtELNa
7sV3OAIYLg/Vbg/PPbm5Pvu1LcbDFnmFWTKIa/R89jEdduTWZBXgppq5HfLvTljY2klCe+N/EB5g
/s4geTKDi9Q8UOIoMBEkd9M+QLAxsNpjSjfjJi3wM7k+q7XNzBBgm3i6k1MuDo7w8ZZIzUh1EUrM
WyrbceXCe9C+Zz3wYwcbl/6uw555a9zLmIuYAseHwiIYZNRnzlfT1/MCWbBqIiz13WMLK3KPTyc+
Nfzb4VtBwcb904laaFihHzErIc0iPucDIiOOCmlXT26iiOhzWQoM+TxJcWIZ+6YUf0QHseVhI/i+
XR3n96hFTZHOzSznQGVkcWQGIeP5HHcjOp++nLtDNyh3vaZ733oo4x8SbwzuG79G93osMuPUwG55
iHE4Po6dLf99fQEu9y9JIFkD/XsIbRct1A4tU2QgJAp/SP5/lOEIf8/ABj4UWZm9Xh/q8qySBM7A
JW5UHkXL7EGofqdGVTS5LZra+yEV9j7An3ZfpLX+MbRCD2tfBDSSMJLuigLr9uvDr+ytueQnzxhI
UqUlxNyHBm1QDUP3oqnCDF2GGDW8CARDvFMH3TvadpJvdDovjxGayVzlpHbABcnQzneXFWlGh0Hh
6CozBaNLjGqvtpK9x4xl+o7dUXmMhfl0fZqX4ZgxKc1bXLIkmsvKMaZkytCWqBFWdRi+JKl4rD0r
fyYcSielD1AW5e3vWuTCG+u7tpOIgMCCQVzzBF1M1k8x6bSDWMZqFYWjZhD+nZSA44+b2N+41y9x
9ZZF4gKKAmsfdtKyrlo3bZX0OjYWKgBQwLN9hI58jHGgVXn5uzodeifBUtaNRD/cmIo/PoekXR8R
VcX7tEniB1Ga/un6wq/tLxqVFOvBXZEALA41bmIRlgWEknCCWOAEqExiQpGRTsOX0rObzNYRdbs+
5trHJomiTgMtDpz0oi4W5Vh2RUM/Uc8u+nt7UsQnjFmTG6tW078zfBrvQO6YrhJr/UYMW50ttxEo
Tl7GFLfPt7aSI37llQgjU+lv3g21ku/ox0qviF41t1XgexvBY213ET44TjqQWzpd5+Ol4HF7M8SJ
EpZoexgGrjySPpwgBivfuBPmD7WIzoQpVpMGO6FqWcvNUzx3ZzNMNHCH5onWhMZnbPqXP/50VGrm
1xQVKTLhxXEpUfgbrToakY9Nh3KHNaF5U2ao4Wh6EZ1kBTsZtw4bjEQhc0gb+2YlMJGpQfIlO+ZR
tYT7Usgtu5o6lTv5U4FHVlne6EUv3rUYkN1RKG+dQRny/fUZr2wZ0gmu9RmSxK23+IQ6HX49DLNZ
J7XGvlXT8NTAAvogd/qLFYfieH24tSBBD5uaw6xpoHPhnm+ZnppjMXXwCO1RNnegA8w9lUbwCr1u
PBVqm39VkHZ2R0xR9oOMAeK+qmQDfqkXfwzbAmF6DLuDjSj5VlZZ7i7CBE0ROqdYMM1H+rcHEFkc
Lcu6GV0jN8VjbEvTjdm15Qewbdl3H9u3vTyilxr3VfC54Kn4I8LOR0YMUssP+FqG+wlvgPuGCHSS
46jf2Bgr5X4qJjSr5qevRsl/EcWgfBeTqXaD2+t5jVpO0feJG6Kc86WWVck8mBJuqLcG6hc/+hTX
yB2NSvke3WUUBja+39p+oSYs062jAQtU6Hyl0oiKcJBT9Nc7vCidlKzz0KLefDc31Xk6hpl6O+Kn
djJwQkbM3M5+VED/8706oK1fmlL2APxVO4Zmkd7HVY/LXhtL+sauXslqCICkT2hNzh2C+ee/fc+w
K80oG+XBjbx8KI7qpIV3YszTO25I+yuy7ejn5ii5s5QZMqlyM3qfri/UymGe6QECBRtwTgTj899A
R4QPS0h6xX5I6Lj1McW+xbOgezESi45N1yCqvceOz/rzKwBOFUPOxEQwKosrIGpK0dGcx4wPcBWm
ohVm0D+DSpUgSQuQDti5m6m4+ePJ0hRXNAhVwNTU5XtX9xSMr8JednETqoqvvjQGp4hWZ3m08AEI
HT8MUvlWSUWzMdt5ty3OLQOTbPBUgJm0PBigDDUsjzLKQVVclO4Y4RmKqzS+kA6W9Gq+FSfmaLgc
j73PQ4iePHnO4mqH2yngQ8fI0ucGQnaK18fYB7bFnd2N31WQRodIbh8FTp83mocqNw3f9sP1tb6c
MkUJ2HPc7mBLULg731iaGk19QGXWBU4mXikO6VDldOSY6gyd7utjrQQe0CsyeesMtqCZuzjtgc0D
R544J5Po6/wuJTZlrpoE5hetrerqIZ3G0cJ2sBo1jN9hMO5qD31trGjSfAsNcZkBgPkw39haJLRI
XZ5PvA9V1EpgWuC93o4AaEolOE444Wwc3MsAdz7M/PPfQkfTFxBHLLV1AbVZPn1rq72rCwwLsOqo
v9lRpx2uL/LagJxV6kXgBGiALfZUExmtPqRxh8UcfEgrxwgIm1IYUhgbOh6gmo2UeG0dwcTPn5My
AgJ15xPEQFMBgFB3rtpV/kM+1dlHoQ+bF/0caM6PChUKtDBU5JhIDt/0435bR6oyLR2uFucwrUp/
RQVMOhtnmccutREWwtd5vJuCFkl8M/KeylhSH/LCT92m7a3H6wt8mY9Ti1KBYBAjyGeW/AP0o1sx
wWBxcVMCZhoXkfQapcK89RUFZALtcQw4MuH9JF+Pt2phK6kFo1OwQfKH/tFFeb6UkPn3RdO5QYin
xA4jDu/O7Ov4LpMbo0RrCJHYNyfDzwFmxTtPK9pPTdn+SING/ViHU7KPi2BA068z7+nZNM/XF+fy
ppx/vRnDP3M7oXqf74Y8GDScfNKO1nJbUGFG1+dZMvLgOEqFqmLcbJlwY7oe1aBIlT8gqK5vpIRr
+5ErGmFSggyPl8Vv4FmZ5lU2v0GvY3zqBF4Kajaytqi4a8cMgiWwe8iekNkX4SPG0a4TmLu5kiR3
L2Uuxxg84n06Hu1pKg8dbdyNW3F1YlSyIL/Aj7jsooe1hop/1rn4cOc/1DbN31n2+Oe1ezJ0epPc
u7M23/I4w6XO8jwgXmVJI+8byTPdMO3w5MqlP8fTUEUAJk4JA3k33tPne8XjFretwEStorOiY973
tmsEcrD3fLv444t9LljwneYSMoMuNkULpC4JVbt1wXUirtq2zV4EAmfxINgqkaxtDJO4O0saCipC
i3hYNE1lFTrxV+N0vQ+NRDs1AldyIWOIDYVwgxq0cn8rEI5RkIMeS49nsQ/pNmRFiwuQ60HgQV07
rY7VUPouOs3exs2yEviETPoL5IGnA+nZ+fcCj6RG1Lc6tzEtRF69yd75mRSB5ejqk/Bt0ndJG/aU
j72NM/2GAl9Ef0EDm4oirWzmutgqgQBuRFemdTUpqF+yeDRDFytM01FCcHKnsrCVLwg7Yz4t41w2
7oKe8mY9kqHO3uZYQbGZWzzCuF9OfgER0L0e9la+Aq1LTiVXFLiTZX8kH62iprfVuwANjeNUJl8K
THlQ6DY24utKEDgbaPG5a493dR8Abpxo4w8uCh64haiNXm9U3y7fGzwOIRdyqwMNo01w/q1bvK/7
VmIXi2mSj3bXVbxJFWlfaVLlWHImv5Mq7HKur+La5QaZ0aBSz0sHuttihwnK9K1aYw/aRkaQ7yZp
xH5XnfBHt/pMfJeKVEZDQm5UNxqLsMdlRdWeMrUonpESQgOawNHGJDmefxfxIDxyYobX67/j2sIA
ZZ9bYQQUbSl+E2MCaGgFqiWRIhkfE6xQ92rYSns/tql3RIPpYmFtONcHXdteMyyPJidFlQsNTHTs
cT01vc612MynKMi/dl5IgWDw640nydoZp7YJCmau4VMfOP/uXlRPcFwk0gvbz74Yefc5RojyGBZN
di81nXdDhQV2Qqlt8QRW+iWkqxxAAIiz68iSz1pYvdcoxnyhguSv3bSu8nfhaPq2M+ajfgzzJtml
PMWggyhFf6oS8Dp9nYE2pYu9xSlaCeLzo4iOCZjTGRR5vgz4SSZ+lyh85bRObrqopiARyK+NWY23
xlDWx+vfd75+luENIQyMVuaUDgzS+XAYI2ldBJPIFUrQPWOrA2W4SQt9r/cl/uc4hYZ3PoJs7/Ar
zt9LVtP/D+KXRRWU9jJ9G3KT819AcOzwNLIbVzKVdwkml59Gvy/oy/XDxlTXtjJKu9we810C3+Z8
pDgtAnrHjEQqOuyTFGthyajyQ6yb7Z8n6sAc6fiDXSMjXZYRomwa4xTPUjc0RR/ua0vH7o2SJFZZ
dX0C0tb8RFMZq1Bg0uL1+hedN8jii9IsRiRwFkBQLq1QhJ/Hqc/YbSYZh1ZqZqMvXHofLP5tudOy
qLkdjHLLSGdlIwGeoetItJhf9IvvGOhlwqmuYJv6oZGdYlnunUiTeNOHnjQ8D6bal8dOSOqHESw5
Iga1tvVCWYkgoDEoxRpzVwyR7PMPbOCZZ02SV7ts0/hgj8kHs+hwkZ5Ee5ALu7hB3z5wa27rP99Z
oBNmiClhHUGeRenZC83K7puEPRyF1lcsYLVjMoqCLlHWbtzCYnWSUFK58xHthWx0PslMnixvkrG2
6QdT/17hE3xLa0gcqy7pbqamDdzAN4KdqYTZpxbnQcO1IsASk6xhMxRbXufDEKr6m24YVBcSSIKF
2ZiZwI4itf5cFmqALVFmvO+9KVSRM5+6rynM6Z71nPrbNgnLHVFCtxyKRJjbRUZ5CsZwy75idZbQ
OOc6HIzRJS7SsgKcY+u+cStdyj9KQ3+bIIE2wukUlUNze5SwhxymB8qf5cZjZyUAgx7iqUNQAjq8
3MgCE8GgMuvGbXCE+kLg/FCquV8DPgUeoAfi5fpxXUmrqEjN3Io53F/oe7RlZAUkjo1r1AWvZliC
Lc5/2ZZYyUrwI0HkZfBmKMRL7nzbmGXtdVkgNa5ctnhYZHEaYtZW1ONtYWGieX1Oa7EASOt8iSGn
SZv4fDDMVSM96SZecpI2vlSWVmVPU+NB3277Wn2gdYJnWUcpAQtJXtP7PsYO7/qvsEJYAfiAagH9
QzS8KTKe/w4SagpdpyqwGhW9HJDNR6YVhYai9u6NKVP9XeWr1Seh5lr6YAajmJ23O39Xikb50TW6
eZ9H6ZaWy0poJqmlM0OmDtZwGaCC2k6Q58IsGKhjf59GuEQzVHNI/Wzch1UtAgfpmi2VsJVRIfHO
GCKbtIrW0PlKBCK2sXiUSrcrauMVfnKpOvibjR+VsELUmP6FfRcHbf7j+hdYG1ZDERcaFu1qtvj5
sJVVdeBGkZ7uIktGXBW2zn2c00vZ2ZiN7JFvBivBTbVxfFeHRXsP2DHVOq6k82FVOVQCw5uwBc90
+1UvxcDLQfMiYPmVXxzkJmsPxuAPG8NeukgQLIiDs+An7Ufu/vNx5UypYktIoOJjztaDqtRYv3eq
nXwfqWk/R3alxk4Ct/rUjlpmOEocl4nr9VEpQJoH+Lla6NC6CsLaSCBCG6jw2MT9y5lyyf95/dOs
BIO3x+LcgubTLDMhRY+DvrB7VKWqTGD0qyV2OD4aKioYKRaJbbUVENYGJIzT8ZsRHBSSzhcHHFlB
kRsZK9kswNqTRSd3VVKEt2mD+MDGQ2JlB3C4KEzMW4Atv9gB7WDVVsB173pepL/WlfGSF1P6YGHc
6w5lVxzC0t/KAFYuDTTlyPTeqtFs+PMJjvQMtbgwadzkEg4sUVKb2HbLie8gANe/lna/VZZeibEQ
gSFvz++E+e1/PiImxNrUNGlF4SroY/gL0dScAmugnxqHNuJkkyIFD6av9eltP5WaFDlZJcS3P95J
cKtRo6blPOfUi7UO6QZ4aVWWrpIC8B3NSnUk3ySOBXjGHa6PtbbGCODQj0ZrhBRvsYnshAoAx7l0
g6jqnn0lGV9iuUNtgWbOMZuKYKNyt7KPoC5ixYDGEWnAUvLV1KhtgAThQZgo5RPaerhyDnIUDGhJ
NtH7svDI8FDy2yK/rGQEszoMRD8SaUS/FrenmiiRLmpaVSEYmH2AEIOrWLyLr6/mypFExpFyNb0E
Fe3QRXgOZTs07bio3SRuc4jd2ngb1Wa0C+y4/POFpBNF04Ccah5zMaEpH5u0U9vGtTO9LB0/BlkV
5771zAr8hNNjHmAY+Pvr81vZLTbuidCk6PchMbacX5R3eQpr0FWNMHvoRhxlJw075nQcxaH3NvFp
K7sFYY5ZoOrf9/tiPCuOEdAvGc9om+BXJqcgdRvQAoWsju/KSI6fslxs0XLXJkmfgYfenE9QMz8P
Am2SVRVK041bDprZ7Llio+nEatt3ctj7n5pUQDy+vq5v4fPsfUnbARoYFGB4SzQvFxNVYj1MurGj
YiAS5AZ6E5GFQ08FPI2csFPyyC1rWX1RQnOKb5SOeu7BH8vm6HcyKadWyp6KUFaui+8pAi3JY1xy
DG7soFaUvd9XUfo0cShnrQbVe/TrzP87aIoG2zU02e+7brJek9xK091Yq4N5oIGc+Bu548Wn5Dhw
jQPqAfJNzXn++W8NP95vQ6uHFTMEh/IUcU+5g1rJTlJo0ynSux8swcv1Vb0cElY8tYlZVA1CyFKL
JJjAIaLaqrtlVFvd3VT3deToHe9Vh0JBNR2kmFzntgVas5UeXoQbOpo0XHi/co3QPVuE8BpFnn4c
fd2tI+Qd9v7sKh96fPuNAzn/Pef7ZlYaoC5BDJ+lBxbhu7aAEYgSuxdERfrRGRHv3mHunN+gvr7p
N3NxMJgUvBPQgTOl1l4Km6CRkZktkuhANDP1KUZL4r6q1MdWCrx9nrZchte/38p4c745m5niqkGF
9nzLCBNXdBHOiyh7AhPuKdDHd1M99RMgevbwB1vNUB+4PujKpqFPRrJJBgDIbvmcqMpCtke/0t1p
mIpXf4Q6XdB9oAdbohOEoP9dofBQvz7oymckx6EPTPmB4vwylctx8W3rMDLcOiill84HNHaKMgnX
Gb/YNHxcCTa0xYg2vF5I6Wg7n69rLdpExnxddYEFJ4VTN4F2X+IG3jukHdGTbJU+0ALhC97npUBU
Wg8i6b2S69Yzhi3pL1GmaA+wTVPVhaoyaY4h191wFKEQ6HqpvnTSurBBJ8ILhts2grXkiEYGtWh6
TR45soTs3Y5PF3018nj8cn0tLyvPtDhknKx49vNKpn50Pj0t0MnYsCBzCz+U7wHri96xBz2dkb1V
VDn9YLX6nrddcdfqFcqU5qhXkSMNodngAqKa6en6b3RZXpp/o5mLTjmLt+qyiy7XWlBRn8xdG6RZ
v+ejxvUhVP1J2iN8KGhxTBOPkqwGiuBgxp781HjwoMjo4063myLZqHcVxuiVI4NCzxwDCeycDSpr
8iGECBDvwjqKHrNSTkKnUo3xC/VuHX9vtOHjfY6lyMdRmGhPJbGGFwUmyM1NOPV2iKi/rsCxgSn/
4/qcL3c0yhkIlkMgRROFIvT5RxiTEuLTmBUu9DtjN+YiOVVpA8Bh6rd6W5dhAiIQDRzeQvTuL0ij
ZQUzw8+K3BVW1X4JOs2AR2Uo2OAgpOfIvAY3TuvqDqOvxSNhzhBQRDmfHJZvuKkDRnVFE/V7LvZ4
pyVVvLfyBlJll0G8KS0ZjNmk7ycQG6ds9LxdYObhvxFY/+vM2b1+c3r/kRdjFaKuvvjH/3pf/Mw+
NNXPn83Dt+J/z//p//2j/3X+j/yX//mb3W/Nt7N/2GdN2IxP7c9qfP6JXXPz3+7y85/8//3hP36+
/S0fx+Lnv/76kbdZM/9tfphnf/3nRzd//+svluO3rTT//f/54btvKf/dY558y/6++A9+fqubf/0l
tH/So6P0T8UNmB1FkL/+0f+cf6LwEyRaCWt0d2bKMkEty6sm+NdfuvZPiz/5hk3gsuSx/Nc/anj7
/Eiz/4lbEzIZ2IjxjuYP/fXfE+f3GH1UvRf//I+sTR9zCPI1Y85Fn/93G4PJnvucQIRRe5jRr0us
FpKhSiWTkmHFUECURLxebg6R4meek/mSaTqpWVeJU8SG/TiVgbFX41glbrYwN//oJfL2q8yXGIBg
2jJzB+F8i6Ii2Zc17/ldm1Tj3k9Mb99W1fNo+Vs6Vucn/XKkRWJn5qUYwQYhWDmk+r7y7XBH2h69
54m1RZteW2D0cbE4p5dHjrtsKgrcfWopU2T8dJvuOHV1vxtwM3VtvFr3eE+07qiVjRPZker4YhAH
u+3Gr79tx/989d+/8tp8f/8dFis7aW0dUf2ROc9B+F5FJMj1slB6HhQsYq4PdR7Z/r20dNbQWwRN
Q7K/uKj1sUt7r2A/wbht75XKrtUdOGkDURMOgoS7z9BvPUXO859/j0khdS4r8fBCV/x84+jopGt6
wPQivmLgSKXEhSVJwa7Oa+mdFMvC8YJw2roiV44Oh4YqH5KgvIWWMtmjjwdV3CLYhy5X/mopbXvv
B/Bk93XXG94hBx+uYiiewULWEZZ1Ue9J5JtqrKzuK8T21DjpPm+PfSobVemiI0pWMgHl+1A3k/SY
AX4v3uOtFaPjMQZ592jyAjF31z/X2s6YdVSpzEJMfItzvz9x4FLlHTgsZWdqsRidyg+6o53gfOuo
XBYbaY71tiSLaIP9KcsFfYvwtUzHx0lDlhMFml2Oklzn1Ejw2ESYMHzKrSygl9QGhed2WiIlWCUI
896kcNs5TaEXVNAmzzAdX8rRKSyGmqxA4UV4r0gg1dzebMwS2HCmNqcOFHnmllWjBTuqYcNHOo0K
PihWl790gzmkL1OohcHO9ts03EUAKCyHAlnXnTyvKH8J2JChAzwhe8wCyDmurmQUkV0zhEYzqpZE
UlhAjDtJUPZz2mrUEl25DbPwscpNVDKL0uph8lelkuykLJ6+ZkD2k0MaaUJ/QAAVwIDZ+NKHSu+0
722qB8XBU7OJR0PshQZm0n3vyl4R0qaYJOuH4stZxoNZqXBtwPH3WZlJmpXZ6qXTKKTfDv9vWtSu
g6bdC9FLsTu0Svy5kUv7sVVTr8EiSSteeMvJ5kPfdfmTHpd6ehzzNifCJ5P5YjeonOx40ov3ZlWX
X1gm3UexS7R/U103x0Or+SEO65OXeE5t+vrPXgvQe+mVzkN1IknqH4Y2mq9h2hqfKcYMipMXkXFb
6M30oxYR+rg4YKqf9Tib3lVR7/8ki+yfuhz2vDOVXvw1Vq3ccqtsmiyn9oHdNPEgAmwVCv3TCMY0
d7rcGD9EVQZVuJhy+QPGUr6/5z3ZfbDiwnqezI6FSjox9s4QWY2GhEIynQo9TzIkc9O2dXrZmoBz
IO5nUQY1SxuNHNPPHRbF/GFkgxcdp1gKfzURBvMufWtUtrwSkzs2c9jTBs367r3u1+K2jMK+cFIu
22fuTDPZG7wlzNbJTVubPg2od3ZHQxo04zagJqzdhlYnvNqZ0r6LjnCSo5fMq4S5s3xwqk4W9XHn
IGpYvdSYU6uOCZinOM0KkPqNhvpvfjC72ggcjaZk47SdR1nE6VJcQALa63Uo3vWoVFFXUWrfc7SK
PHBfpeXw5MtyxiuQm6Z0CoKZulOg6cM6G/LkhxrE4bAHLswTpwqQyXHssWu+Fn3YlgdJkiYkSDtT
H09jPekcFc2MKMA0ZvOCyX097mwkudQdFxsKYZhtxeaeVKf+hruijyEHsAinL+JMc7op6hMs7oT0
Dns3Tz+JoESutjJ8A87xVFSGm4lCoHXatdNwsKjXGW6pemwFUK5AOLgfTTu703tdj17yknTKaaQO
qZfMmEr7OMJbHh88SlDSg6gA078OlgreIStKvTxgTjoMP706iIYbvw/4n2OavdHueGEMyXcEzixt
Z/cJ8kBalrafasMLuveiEXHwnha5jp4KB+VO88egpiTit/JTAQr6VZcbz3ImY8yrIyhIaSc37M5g
h25IhmPgkI0+mEu7at6xBexXuRgLfNjQ4bcdM9Op1QvFs6ebYaiacCeZETvY8IbEVc1A+5ApItAc
UCMqqmOFLT90opZ8GnYyfaEmHKkL5aUttSfDT/Rx3ykyEYSgmevKqw4999FEXvw7mPWp++ylBQ9F
hHs9r/yaG0Y1Nbu8bxHyfQhEV/JoFkqlp3ee6pXmKTdCA6HbrmuMLMfdsRSF4tDXMrX3aYxtge7a
cp34CYlTSIn+xpNSGYEm4B4fk1ZvO16uk8ktmOla4aiBgfmMaOM0PfZawSZsBa1814v81tr1uGR9
LBGcCU5ppAyFk8hW1+xa/jIYiuYQv466PHmOMuLeu5Oa1jAOVJD9Y+4Ncfqg1UUsTvXY1PmHVh95
LmdRZnyKW6P7aHSZfS8pVfCAlvgE0zBWPNOZdM2/Az6PS1JsBIhYYbo4yPX/oe68luNG0jZ9RdkL
b06BQhl6T4onCEqU4H0CicTV71M9PbEjzfytmD3ajehoK3WBKCDzy9dyX7elf546O3108nXpomxY
3J3aTG8m67dpP9K8prBXDWakSRZ8mPJ+eiZSGiQy1GC9KlheUqFnXucs3ZFymYzWJBMl1us6H9ab
sqw/OidFZDGk2LNbhcV0kiOhU1ONLigPl71jKT8SaWbtcilIrSIMtEYuvyxG5M6mcUmsRTJUQZUY
/RBtqvySlV62c+yaY9ucS/cInlXsxRiGb9UciggD3/0IrVwci969Av5Ir4ttTRMCJPbukmeACoZ3
KUYsIWu3LXsWIBx3c5rFm94eU+3vgtY/N6cWWuVRb3hJGTZVYhNwsfjTQYc+kY7O4vJsBFkdOfkC
QFDV+Z6kl2PqD6/DlncsRf0afEyEwOz9rm6OnMDmUzWm9ZdwtVaamJ3l0EgWrnV1g0NIoohGs7Lp
pHfWb23YvVZVyjm8yxNtD2wBVl/9qV7p9767ltfl2vZR4dvTZTX1toEkMn13lGPi00M4Es2Bn341
Q3VqbZEeq9b6FiiU0bFozPeh2kQsdcFuPpXVYW5GI4+6UhlRn3avlFt4r+m09U82q17MjBncC6Qf
SUPOB7zs/KPMey8RYX45TcO31U/H3TLU913rnkIwkIOwylcEd3eKNE6KRdilq/O9qmrSRrOKJJVt
1HMYp8Y4khPeLqc0H4FG3PxiKswnq7aduO3MPg5xze4VlMyxdFL3QleQam0x2HEhkPDMzAYNm5Nj
vKWFLcddOmb6YLaWfVNiQ+giIpTK3WgpQMdxsepoqYZ3px3yxxbFXXFWsg7ubkxJd0r8rL+rPe3t
5YDKkkn26azPv1GFy45jDe0thT4XFMcdm97q42DqvuZ4ecswvbDGTRCfZk6nQHbbRZf5t4VDVU04
T1c5FoU49UMRu+15WSFURJdoh5urHiHKDybF4Ku/0QxPiQ6AA8XRMbqp7bLcPIp0yNikcgJxPqsB
Hd5OK+jV6JSMeOGsq5zk80jXTpoQ+Xnqi217dJV9O5f+d2Pm98hWW0d3KuOlM34oWugY0uRtLwwZ
L22ACo1y2V4039KgHHfOFpBaYDu3ucqWt9WdxMnZ8vuKU28VDSXlJpZViJ3Ri+5+o9ArMse13Xlb
vbcnf9w3rb+bA9Te/jQks7e6UTtvMYcdKyqETJgGUa66ytp1dbAk+JPvO2fM9rnfvGfTEjzarXlR
Bb2KhUHgSo7ENUyD69StI+n3H064cIgR06NYypMMdTxl+RuNw096JgVrGcbLHjP5rs+zj6ZkfwOP
MCM5pDdNLRKv6IeknYYcHJjjUcrUM6NumQZG8EF1QewPpnHIAdroFamDXV92BudTR8ThZPGLl8xJ
D1lJlyj3vvDeOu2jH9L6B9hdscuxWk9zs8XF+LVvbDeidpwUHq+Iu76veTn1O1H1MwTmnGwilFd2
oFlvdXftMBCriMU+iOotU8/BWhReIrUYD+1oYw42PKVi1Q0I/pt1FC2PeyiZUkOJZkQyO75lbkZO
ee7k+qs1D8C1q9Qse0NaBiQ1jMURjH+7L7w0e9TF2r7myrPSyHeLgbvWZES+WHYeVNGiLOO7L3Nz
i0pvRtsGYVUOcV144gx1NrKN2Eq59S2BEDvmE689mflkBZEr3G1+Cwd/Kw4GpUHhCWezvCmJU3f2
Zup0d5Ux9imhnaF9JEw9v7DYgTnppTRVRONorSejqsOjWCkfjsnXLnlyprbyIyfM7a+Z6dV17GI9
LZKSlOYf3MbaZ4toDZB3HX6OOjCXaExnR0UVcRMApHD9+R7RnP8ezqtjRVOr3eXUo7q9mcB6uI3C
SJ/AuJdzvo9vPQS6oE3DFmZ5Y0g9VbuRHJsPU7UmGwFYlMVD7U5FjHS6Ap4s3DJN+tEa0P2HBkpg
JCtMvhbFQ1uUEgAz7ZawN144+j72Dc3JcQiIU0SGGmqSGdu8XCIOt/z94iyhGeH4yX/0qQmqPE9O
htN3Ej1EYTcYQ0QRVXEy7aV7z2xbJ8pNrRcZutLal7OYXlXoo6Nadctd8i187ZEKsb7HfZB5V0Vt
SwOn5zLyr/N25Eln6/I5283Ni+fr4qXIGh5U02r9JzNY2cZQjAYFqRpor7E2pOP71E8l90o321nA
Og9xT8LLXa6HkH5NMsPZGyCy+XBf1u9+OQRetLRmfzStWtMGZjnD9xQg+71R7XKPJka9oz4dTvXc
a8o3u3awE78O3Vc5pkyBdTtsh4qYC8mwvflr3Csgs8gqQ0/GxTabX5e8CF+dNGQ9qt2sZN2tREZC
iR6954lOOgZ5HswFiVGtHhx/6D6rpWlYljJiY+N5HfTVTByQETvbuHBcmR13SOjpdNqDwKP0fQy0
8240qftke00/RR3yPjqwF7dPIzKfR9yqs1AsXKuue17FVn16c2vTJ92e7fPSW8wHp/blfZa6TXEx
8SEPtWI4iACGxHJwXFmxXSqvjmU+zTgo7GD7mjZud68Fxph4cLP6Je2s4dtSG9ttBaXfnd+y3uVZ
yIYnRK6Sg6+XE8s+yDBEjClUbe2yedpKRhmPmUVuW2aTpek6716bBpqf2yq+iYlWEnbctHFgqN0J
tieXxY+2WO372UaQFDnSn6YdI8L2FmzdMLHN+Mi3Jrno9jBZff28TqmJ54eE3k8xz8jmpmwcHpZ6
5XyKr7jro4CVNkvqujU+hxSmOCaJW/nxZGWekyjy26jx1fTQRtumtIw3V+urgrIetespvP1SL8Fo
UmQl+o6+mTTdoiVYp4oaXrF2UVPVwTn1TXOoctMRqiRXRPaSvxbYVNtZbBe5KjM/tq3afbCbrQwi
wYT/XGuY38icgpmTGk3fZgTR1qAU8ox2SASU2WkBeMz2mqJDFNvSM0+NqzNzX+WlXPcbUhd5qBYr
1NfUf0oUip5VvogubPzIL5383mdsNSPhqrFLXCiTfjfQp1QhdW/aDADifDISY7V9D+xpRlzc0fbL
/LiIhyA31iAySAqB5U5Hv9oTzqWePTF6XXzOuRMM2O1wb26EX0eF0tV0PKeNNgcjs+v7Ua5UEmwr
lGtCx9pS8GBZIMhLRd9qhDOV5TxlC+e4tuy3JlyzWPVe8JoWbrfEMBygG1mdIg6fzLT6+HuA7Zd4
EMBJogso5vWRQgOIggH/DE56neMRKNbku7pdjYeN6IRTAyjU8Op0KhH2rP1I2iGaVBkY5bTj/Nzd
9KvI9iZd3k/WVA3XU7blv6sb+TegluvCmk00CKjfmfH/+bqK0J2qqsKGZtn6y1KUM/M5wQbdnBUJ
85hx9/f34T98HNkRgMLnSPyzxuDnj6uyYfTm1St2odtUOyvVJBwAPhxxAv0g39g+/P3Hne/qT0Aj
Ul8S2kEgkTahpPiF7nKsNrMQpRU78l/T6WPoCNd8QV7bJQ6d5PrdV8KsPoaF9JnNld5vgM7/gKoC
zDAdg7I4PtFrP/+wiH46UEb4Bc0aHgVsI5Gme/mAGuF3tpl/u6/o/tA2E3NJ0CVBvr9QGYtXVtt8
/qh11Nt+aOxqZ5e0VpjSU0fqyX8np/oPP9r5h4KtJtGJ4sRfvkcfH5jhnvF9yx/Z0WHLL3nvWYmF
+O98Orw5qN/Oyl3kTNa5yOmXj7Jt5Y95XvNRWeDFvsFQg5R3je3NdP8vSMnr4tvYTd0P+TMD+TOT
+f8hdQkD87/+yQj+B+pylHP2Uf9MXvJb/kFeCu8P0oPw0OPmOUeaI2z+J3spbPMPdF/wBqgxeMkM
nry/2EvHOlOePCAEWVsw6efIlr/YS9v446zfoFAZvpPYOMI+/nltf/FYf8dent+j//OW8wlw56gU
ztFgFL2axi+KdqanenOM0o+zqfJv4K6L+2VKh32wZEiK24K8kh7NdzS0VXFtzF7++C/36q/r+Vde
7U/7yU8XgNIPIjaExkd88W9p6Aq5RpuDdsdcqXgWE4FscrYcPrVdTwv4a0TjGOO5I6fixm2EzwEF
hIYuq4UpswNgvVxdr39ptPclLXomkmG11ZOVlct2ED22ZkrY/KRdvd9xZr/wkud3mN0Ijo77BnMG
TvzzGjWAWkINc3j0PL02R41e3ttPRc8xAmWk/4aMZq734Sog7WS6WcUJQsusLvVqTb/LTPx5teZa
MP1htSWFie3ovKz8fC2iCqcaRe8ar67LAR+foekdva726MAht78DucywyptZEapdlRuMRn//Rf6Z
7PzzF3lWFqEPO8f94Tn9ZRkdtJ6wZNuKaGly7pJwmRmzHD1XRE+befkVNsHdY9ekVDQl8JrooWlZ
0iMpD9I4rD3t7hcd04TeW4LmlbgWRlkntcrApmmiKaZLy1DqdxXHv3jSz/eNNZ/XkhRALMuslT/f
N1D1yjPRczAzEzIR5cvWZnDaIR1tdr2AFg9dWOYXRuos4q5xdOgAAM3dmsEgdB4NP1atpkRCt8Hr
mzXnYFEOhXz5zc09b7Y/3dzzhZ6dHyQpwhX9mmkUhIVXGOk2x7xJ1crpNpgfjbGr9v1sGFlsWINE
g2XNnXUsN2HlN/225uVhzXrOHJaxDWtCpImJ+KsdAolj0FbWb3KB7J/J3POtPCv28SmRpwFH8WsI
EY+5pcfO6uKwc7Pxth7snmrJXJ5BRK28bef2ukMoExKN5usGA6UX1IC2Ak/rsZ17jlKZKoOLrUvn
rxPm/z3AZ6UuB7f+Wg6l6CJvrcaHzpVDEKPDXAQxpEKQwC9UaiR6DDMH2KhsllsYh9Q9oNH30mdk
5+rZBwVyI2M+n028uQmy3wgvfvFI8cMDRDKgIvniLI/u65dpyd9qq9WzD0OTlX0ZkyeYzVFjGEzN
ymgymIZ0oHJQKadMlLaM1zxY7KsRzwZkbccJC7tUafm/uSwo/F8eHFIyiPFj1HCQ3jPR/TI7D5R2
A6npCj6rq/2T2anhpKRey10IKtR+La2Gk72fFu18WTfy1BY0OCSlwjqlZXBH6ittIuayqpPf1yuM
hthP5Ti+zMasnrQdviFEt091Wij43mY287Pl2U+mcVyvQtlyNm0R+ftWe1uYaCgw+8v2YgwaebCN
sUQ7FRhP3dJ+tm3axrZfP9fZ5t3ocSxASbQuE4HWFfBGNXE6qESTD9iZjnzsMcHux1r/WAYPQqRv
31eDFM2dBdl5qcQ4pTh18bdbY17vGLSaS1xUXIkwjH07SJSIPC75ZzXCokfLwPXyqPpBMhnnsjBR
DO41rtdpr7czA+XP84Ve14cNXeUhw3Fw3Pq1f8Tp/gi+bUb4NIxjvZbbtbPW6PKDtK2wog39oV+9
4ENg6I3LzM6v06Ywd9aYeu8spReTPTqkkHvhUXdGdnRbq71YB8DxJfMr8HxJFEoMRLE0uzqz3NfB
g2CufPFIkniIy1S2p9rU2cGURrNvCn8k7p8kcV8q9dB31nOYDtWthZeGhA1OxFoA2Y1ki4iivdJI
k94oSxPvmMtQfjZGCStmlHIzLlyFAfgi9Kr5Owm1w2cjOWutU8KxszpM9VrfYQtekyFIm8c+l++F
Fa57eqO+26s1TEk4rPRGrNUEkqkN71wFMpZfjZGQx3iF6XSBZNLyxyQn/3PgDHAXOrP3Oq5p8J1E
6VbGgJZL5Mlc3DilVxz66Zq5w3Ka+eQhhDwSNYim3WgvDXcCKwR64gzK95CcTT7g4uQ+7Mo1h5b3
suJeSalO2TamJxsXQ3dQaLNvFpx0EWnLIyhiCMu8qO5kT4G3I1WxPViLl7/YGsS23ezLMksV8I5y
LrIqFwH5bbVzmJe8PeFyrI+b7hdWfRTmz/2wfFuqbJz50trxg1CT8aulbIsHVDnbPiis9tGVwC0S
aMGD2O0QcW4k9XyELZzDnAss3hLRQkC42CvSMQvW5KwkOcvcz+1gwqC80ivVHZWBIPBoh4JomGtq
AbzKmUvepKqd9tXq+eMpn9biMJc45ZFovGXCtR8DELJELHr4ysJaHZVjDe+4g+u7YQElDgwOWaYu
yUvwCsowGoQUFQvs01AiH1u17wGVBNi+jc1CUCusynp26a+O8jFjLfdWXtkQivDUDHN1pathu84A
0lCUGFVs5cV17QrY8dwJj63rGZf2QgNvgZz1QErJ197Y5mfT4omNsslaL1ThjfuF3NW4aZz6ok7V
Hbz/Fzk7y341gvEEIJrTNMiUnGyWqb50W1XchwuSy1BV5n2AuOIBWkCcrEW1O+0BP42NHx5JXhmf
VqAM3Eh+5RwZau74p+KlNNryWPmLu0TtIvwTBGr2VPv++nUBE3yTGoCDcgm8GQ3WuxtNdc7RrCR/
WnP0fWOqx0+zq6YCMKdsv8hKL0ctIIy4SfqYItKvIlmnANd2O9bP1bbe23XZ3FI8p7+GWyYRsMqv
jeN+D4eBbK3eFvklZon6EVtYdTNb5fJjpcmD2dcuuyvhZOEhLUV+nILNO1LnztdnV4pqM5i3Nk7Z
556bafsci2J+c2ggeyA9TuFQtIMLAsbWON/ON2HlPn4juJx006bJaXDluLLzW7NJ1hJwLXPT6bx7
OPqQmXmWEEJog8yKYo22pVBDQhlG+2JVgX1bufkWuVREXdkE+R9NI68urLT/MGW63CMgKC8ADNcD
jLO/91xR3YyrR6i4GgEX23F6Sds+varVaJ10UGoEIIu8G+qpup0kn6b41Vmy2EVUnRW+47LqhJaT
+pBNiISYwNRrUbXyphrpTzh4JLy5+7SeyLXWVTHcBog1omJUBMw0bpZ9N0hDWeBkWfcxmd54EwcJ
5ckwEcxQ/DXcr1v9HTXict0EbZsUjTfezeXSxDlyr3jyyhKGW7+gjKC9uqNLvptW7w3JcrgHWwav
qwbEKnOaUjg7GaUtoorSCQ5Wy302WtU1BHL+YCprPJV0H3R472qwOliq4oRwyHgZOJhdpZ3wrgDx
/ThPcwgzPto61CiEktEt/CNFa+Lb6C/fi7CzTmlhBRdM/HqNvIU/+SkrGkE6asQuVpSw/JwDxqHv
kgrifL+OgfXUr6bY4NmcTzHZ4VWQNzMKGTkvt8Vs7c/Ubin6+XlqWvPgLob31GM32su1n09b1Vnv
ftjsp4CYnjiXm/nd7ZGX+9pq71InGw8MoeuXde63G7iJ+aZwMzRMWTGdvB76Php6Ktzbul8v7WLT
twiLh+Mih7MkxbQiVgD7ktiyDMVZ/7psYXhBah7SMXxS3VWfOsZMLhQsT1BUl0XNqWvjOTmgjGov
nNZejs26iCpOa/y/eBS+956jIP9UvXfOa0uwNESHDWvwRDSxh4mdVKyDWi1z3wRO98ibXV9uKOAQ
4Y9VFgdM4JGT2joaxOYkunPFi3S1cVNQpfNltRv/CD1gFomdpmGs0xWseKk4CA3wYE+UM4wvQ2bY
b0KtrPK+XarvWIb9O6/doFmnBtees1ImGvM2f1iL89gEBdQqm9Dqy/AxrdbxfV7q7HEBHvyhtq76
TlBSfl8UabX3pPCOwQTzGKHRwe7cw+3GgL3ryfOwZBR9/im9LT9VlUuyfWrgLyuw9XZjXl3L83dm
OQS0QruwV1VFXxxL8p2iquQVsbUxPHZFN3GycJguViLOD+W6mTH8ook8ZSmye8siPoMXqyo+TbCL
S8xygP70vLrfeqOAArMX6SRSpfpFLb24R/uRq51AygV3Rf7dG2oMF0NhUz0utovwoSu0y10JPnML
/8wO8SUrgAPbEa2Umd1RPzFx1EaPf6GRb9wKZBMIndocZJoXq96FIW/9fl4paGiWqnsgBot2mdDQ
n3PntkW0Nnq09pCY/hcrU4UfGSYodsT4Fzw7yFywHNphmZLUy0faOEXkPhTNul7ADZTBi4vWdG/W
c8iOCbzI266AM8li6cfGUVjMwhDEHHVrFo0rIqP7pei1tnlCMagfhwx9ZpSiCvKOcJj6jqejyq5w
jmdqXw6eF+4UjW3u3kJG1MSZFXTHeZLhs5nPzadly/64cNj7kQ04lpktGnm9zlt212xmhY12nmHh
kQvOrDvhfLYgeBAzc9te5/7ctTHZPZ8ETQZLVNoLI0/mD1/YefMrepSMo1GUYRaXK6WRh9lwUr0z
Jsm+AYnlHVJR9OxiNg7hMjQHEY/l7MSVZL7ZsfN0X5oh89fE9Nv02RuDibSYYNv6uLVq4s6WzfR5
9oU3YGQMl/pTKjt4rgckxqsa+R/PZ6Ka/2cnPlK2LbKhkSZWBD/62VO1OukHkS0EQWpbNAcEMGsX
16g5n1VBc/sBXNX/0lZjNcWrsKU8mKEOx13BWD7GRpH7BLUi70ASxETovXuoP1Af+tLIY6Obqhsx
5xDhWrgt9DG6yWDvQcQ8rAzbzCSkrKESETnF7WqAOon6wsqv6m4RN0vnEjdy3q7rWKtCqYsqbYNn
c6CtAi1k6JqXEF29iEm1Dsv3FonuFa9yKy4MQ8zywHgwb4eScAPyC/gYuoDycawvVb7JMkbKSqnV
PKbGSzBVaBIg4qCT60zwvFotumRm98HtYgymxLoR54yekaofv7i0jcZ/QYAiy51Y+UaToJ9dtfcH
AhujVjX5SNagDJnKcRjdO71Z3GhSxBMvJOKQjk4DqWJfuTpy0a5cC+IAvuTjKtZdOgd2Qlmb99Bt
60Xm5d4dZlTrordK8WHlJtYv6WzcsLIuJ/Jlek9EHarBwwLR+wjrxtbQeISlmKMTvvZnwj7ovKFJ
ulWPl/Oc2R8ri/dNV/fLjxAs0uE1Eh2aR0ey5OWjQz1U03DmnBHm9IfKk7M8V1xD5pKJr4mqL0Gq
9quz9G0scA8IhB1uMyV/j8v8mZz9r7iMT5w2hwoMvLixQXJ/oSkGuLJpSc0p8ocefc6Wc/opMsQ+
VUn1Z9iUsHI1kg2bLbb0PpZys9GDKtwZbNFWKGO/lpm87ahpdRJ8iVkT2SZ0CiS9hQZlK+T8ZbbW
2otFpZpLQ2fo12W+KFhlHn88eAKRZbwYQ32h6toReIOdUHNSmwlMMPItlNEgUbGc54XKjQsslL81
Rv0KTuHrBdoGdOS5c88W8Z8xtKEt/M7gDE2+Rpl9c4ywIcs8nbrvWiGg41JUbNi9eY+0n4GfDb2K
KsqnZCzdyrxGL1XemnWBP5ei2vU3rVv/BtJycSQfnkP+Amx4zq8XZyAkl/3A1Dc1Q/mcpeQ4R6Ox
haiUm6FZrlRGbGntEFKeyK2kJtKvaVyIhTNwNvv7p+VnoukML0Iz4QM8OwJBvX9NZc16y0K3cY5Z
0BpqdxkvKUBek8yz5X6ryt/l3f/MM/3j42z8hx7ZVjBAv0aTOC2pT0VhNFGqnQ8p1v5FetMWd9IL
f8PQ/sdPosSDVFZ8rBxLf34AmqwTZZfpBtwkzONCh8bF0OQqJi/NOf15D/8r79tT1/DH33JM/yMT
9ZNT7v8Na5x1Jl3+Z37poWs+2oJv5B8+u7OZ7s/f8Zc3LvwDYg8lNgQSG4l5vvf/8MZZxh+kh1Nt
GwSEOPt/1tz8k10K+E+8CmQV8q1B8fKF/tMbZ//hnQkZ6vHADXlY/ytvHCT4T/gjFk2u4QwLY0PB
5WP+GpYVdIITsm9YcZ9m23CJxAsDZd+fI1w9Qaf53ULYD6Me+E3WPIjNDbNLFH9Vx/SY0z5CYikl
VOYnWvvRPCiBn/gkzcUM46EzmyYJsyIlwC0r83RXj8geky6Y3PADaU0BMVNn5nDrb1QtXdH8sImj
LJu1ZhjK8Ok8VXU6i2tEv06YRXZTd92VW3FuQbDrm0fCHDMPLK47p68PypKPwaz8ywqt9Z09F9N2
KubKecWOKPrdStAjyo9MNbccu5B1zcxBA4eF1uyarzg4TGrVpd2q9Cr1q5FaBEiv1Xg2GF/TmyEw
dH/Im7D1Eo0w3ULjnPICBYjGHKbWvP3i5E3q7a16WdZjG/AwoBYN6zTRzPdIYGaK1XfbOqCHLhHa
YocwKdGKAxEgg2g8lYk9BQRdv2unSWXXNQfc68Zewe+qAuXyOEzqyqhVZzH+L/kc8SMU71Ju8kF7
SIMiXUyrGZPqae/1WHpB0gCyOnunrIqc8P/A1Agms7MeFpfcUl87VqfecK/0Hqv66BdJnY2FiQxb
2FOUIfv5XmipXyqCb7M01M1uJMWQj828+3oduyuGB59NX3oZyHhhZp9t41RIglPx0ECf613tTNMH
TpoauiFrYqKwnaucoeNVI+b2B/zdLmrcC6tJLaYcaIjLUkxU8qHTqZ9zu0LN19PUuw5CMqmbln1h
oqv+mtkbNTQFarSlsetv5PMypQxN2wC8sqff+vSar6yoithA05zdS6Ncy/d6Gnlq/HJNkZs1W8+P
g9/8R8YZ2mBozNYhskZR5wdXQP/vaLydHlFB50Yyhkt/cEMHu/JQ2S33huf0ehPrAqq85QYRg2E5
h5FbYoPez3BE4ElWpQoI20wn23BuvzEcKYa45ch6HN3ZBn60GvnAaRK8jWzl7nWWw4a2sai2Z4fh
Y4lVYRYuoMlSUQjte+1NV4jzpWKSB6fMl/GpHYriM6D1R8YVidGvKi8IIJO9rZ/myfMRSYFim5Ea
BimOupAuofkopz/JS8qfR3PzkcWkq9Ud0jWfy92qdP9jmDK0sU1K3EDLTCSjDJni/dC6pZ+UjPcc
5SevNri9S/1FLUs1RUyifAGEgZmXjSwnhNvMvZ9o2yTJuXmlrCgsbO/eLKvsmTHAGc/4aHrIUeMw
tMvUfrN4odKzwF4siSGG8pbuea+KXNm4P5pcZCCZM/8t4vSwQjv7i7rKyBd/Kuqyexhnf5YIpyfr
RGcarjn8ZtOrYHuXV/4w6yO5Io5AzJaG18xWTOEUnJTIbpt5NBJnwBAQO41n3GJ5S8N9KSs8Spir
+vnCGpy1ilACTp+9Eup7Z49bfWplFWZ3bj80FbFThk6TEDXZ8HUjRmSMJ9dq3zOuAcjGm+3tihO0
SOMVva8Z53ZTfcOj7qx7oHb893Mh/Ge5Lo0fWxwUZtIeu7FJhsWsnk1P6HQnm7l5XUN7gTxE5/Zt
bHV7Fyhik6LaHXCGYTO24ezmHHZGcN7jw1Nmbx3W/ZMvQbBQpAZGvReplf/ACoQQjnDY7s3LMjld
cMSEOeAYlF61WbcG+941N4SlNCjlyaRTI9hL5LBTNE02nF5QKr4pgOTg2bYEYRMZYRO0kZtLc3N+
Y8N97i7WMV1L9AGZuZZ3Q+8DyNhFnd6ntWjG2LHb4W6QQ/bmWbLjYOeEYXbkQ5c11hxm09OU2+jh
Xb42uSNTThfJYNldvnPQdn40hrL9eFSsbbuBF9mJ+5zMz72viDmKPQN54Y7e0ume8bXMoiXtPJSz
uct25JSGg6qxr8VF73Q9Gpt22r5R8Bo8d9Ysv29NsF3XvgWRNVFm+T5RGgKz1nnUJ3LDuXZPiS2j
TjyrHicM7zOeA6cfd1toLj7Abq8f8Ru55UEBndb0IfokDqBALs+awKVANB62abO3SfQhoY++xhe+
tWVEW9uln8FS4sGq3Y1cxtFmQY19rhIbWMtxqwg00tJ1Y4CTKihzCJfKeMi2NliToLHHNu5LZz4x
zVvdzrP08oC9alWIop0JwHcazMfamLNbX49Y1HRzhmcbAKMgNrDF3DqTCukxtEkkYo1S22edZeqi
8AEWIYYnc43NVUusZGjE75kJcEawr/pvQ7vaX0xPZnYMaTJpZJl4gCPch87rXGvzQRjtytqA2QON
4tL7R2W2oJd96drDzrC6zNvnwquHWIXCKWKjtY0Pw3dgwiZHtTMy08a7a7XPRrPNgzPBidW9DTrv
6DtRcTnx+L/JO7PluJEs234R0uAAHMNrzMEIziIl8gWmETMck2P6+l6gsrtEKlvsfLx2qx4qLStT
gUAA7sfP2XttxDMaDK/VPsJftG4ZofvGjp3LTGhCJOKB7UllF7LXFntb08/bJE5s+B5NFlarsmi1
idMTEf9ORc0Ub9ARav5BK/A+oV/RxZaepHEV4NsoGCv5PDVFXQ3TBkCr/4PhEnOuuFY4Q+xZ02GW
Rqu/8meE+RaJkPUUEed9gwIgsRFKVBbvF/Sji2LM4nrtV7GHjcqXyX0wd3HII982/tahUGjgwZft
KQwnF8N8G3CkjKec9w2PVPZlxhR0VY8WmZuOqh1OaQ6/Io6GsrsV+GGmCwIy+j1cPib4E/hjUMz+
5LLpQgVVKz+1ltFCFGafhB2OycYAGnrONU6dFdFWCLQLxG4UFMzSP0qFt459qbUfVBaIeW971kz3
pTNmpKTDuIxVpjZ2ts6MZnU1VnzSGjUtvUbtTOV8UGXlFWuXl6bdUDDJD24yK3uF3ySs1mMaBzf0
AZJ+61U6cc6jxQB1CyXX0lvZGP60GlzqYtwJvfVFG2MpqCNCvFZZFD13GIDrC4jW8AerIu8IifFb
4w4LbpNtYh99OxLfKdE70n4dH3dPr28RRjbRxVwjUzoWDDX7czP7y6s0iWpTsSWkZzE5tDJ10ktz
rfxmwpDMJOkObpR9Bx4wex48elIrS7XpXmpdpLuq8AmJTirF00qCc0ZxYWJvYODrx5SyRJB38lL5
jPl3NgoJ9zwnfTldT13C8+gNyp5+DEzry+9gDJGNzEFizWqVjML0zhETsviRmjjN96i6y+Fs4dAK
LpzZUOqubap22CXaHAQFMAGeuzgVIvwK0SuLd0XbOeY99YRnnaXNIfOOkaltrTvBgPCdfNbXLQaO
EQ7KF34XyTEH5etb/UuYWoZbpU20Kfi/L50mQwVLZtnXXw5W/yBGe9MsePkYHxy0CSWZ1Zp+xuuD
bNBUZUs9mG0qBz8EpUU+3guvY+mkqkxt/NdWdXaRuafryaYaNBsUSaGXNB/+/Sn3fz3CvmK9/L/G
gSH34pff5Dcx5X31OXnFjXn5538edZ2/sMLSNuF0itoGpRm/zs+jriH8v5Y8GNSVS0wm4aO0oP77
rGv/tRx+eZgD2i4Bldn/nHUt7y+IMuYSWIjy0ZYI+P6FkvJFEP2fXiAKD2zpEJrBryBmdBFmvn54
5niUU5nSXpvjpFU7NxLOsJ9mdhBeCZ91rulCzzmSUhp/SgzVsR/HTRGuRhFZX2Us6VTmlUwc9CEm
U2wrF4uIxB70c5l6RUhBQfnC/CqstwDwHFaHDAxszTwpWZVyNoqe5MXQ2EqncYv9L7/CP7wZL+Sm
X78c9welI320RepEiPybFo9kuTNDt/vGELq+zHJMXGvEjVz94LfBpRotHa5IlbAvON3GnyuzzOON
57ENbhGLhXCpg7ITK0UE6PXklvamn9L0Hr0i8ZoFO8R9oKf0hAtmzq/MUOL9nhHDNBvQ9+IyGcmb
MmfOZ2uf1463s0Qutp4a2W4BTTV3TthW1TvNuje4Jw8wKmiSRVbp8NeSh+71z5kbyqOeZ0Zh44E5
2ErJFn1/a8p1zzNVUq36db/D/K8u8z5CayEVGhpgcUa17Wo7Ht/pNb88P69/AgSWzCIXOT49vbc5
tIXjJAgYMf4tUxPnqJgo3KdpQBB3pEn4BazoTg891T3iGHQGCT3kyQ/PAbPfZC11xyBrmGukaCKS
wQ9YIWm3TSGnXHl2ZnO2rLLiR5NINzwtx49L3Zd1fk95P95EoxjCHQSk6smqWvlBEu6JnMg0UwAi
y9818DZlO/jHBknoUZ/0m8gg5XHXYmxnME49vjL7ltmFbFVmA0tHabCZCtFWa4BF+KXD2U4SHMfj
4nlh92oIF591zB85ONO6MMkEQGmm+MOWXAu9tgrHjg6caeoDglSm6kkItgbVnwZKiDlSrYyMlM+t
nea12pReETjHckp5UzS6lTO+K/HQBhN/klTeUoKkDUdaYugugeRBEYM4kwdbu8OWv5I5g3nUGC57
9SQ0AZZ/frcWEtUrcadH99xmiglCesm3/y3+FpxJFNdJySf1RbOccMnTIBTVtde6KkgiirLWRNUy
iYY6F6LmZnQXJHyUTWGz7XSYA/IfC/6OFcqg2To55dAW1Y/fbHFDe85aTU3ItNf0CqhJxRD7d+98
BRbNt1/CRgoNRtlDsL40ut8IaavJbJnB9j+0FH5/y4f2FQedAfPgSPEOLoLhZLxysW1thcHJFevQ
vAeO4nwPAyuPnsIy1PaeSo7fREE+yj4ylpzFprVKnhWq8QxDKUSdz5o5K07sGiMlR5lJuWtZeZSc
fS61uxPJbDX3lREC2UDpom4MLxL2fkTM1G+xcsoWgNQCYBnnmt/WcqHnwZUqXFpIueHJbeqSOpcU
OJnXiajqG8S0gb+OLQO7jUm8Sr8C8jF2qznFL7rBnmY8xO4EAzcqeAb3nS/LHxz9YrobuLvqKxot
9ZNvoTI+deOEYocJWstZrwyKFX5HxI19mFZMcTUP/DZpPSvfVMowLezG8ZmOimNt83KY7gaz4vG3
x2p6Mizkgpux7TVSwJqQkl0q+8BFoggOdJtnafIBKXrFZCFPhn2MtsymRm+4j9jdSnI7urEen/m3
l/ehGvvhQxwo17hFuFfpXROihlqbsTLv0qIW8pIBfzHt7K4dMka4wSKKxiLw1JmCrc3oWxyj2Mib
b/T8Q+8+LktczqaU1XzwtcnBOx3G4Ymhe57vYn8SEVyPKJ5vtC3qbOfXTLZWshZRxLhLwBFzOhEj
Qew7zcza865QTdT2nTfXfQLzIuFbdKlVPSkisINjNoTW7cDkDPAyGL2LavEtbvHExeNuCqbGWTNs
H+urLiZgahUOrTNt/Chg1IiA2MRE6rpKrRiUzheeVSfLLDX3P+kW58Wm78FNbGyp449x6dGdygE0
OlsZDmV7NKKWI3CflkX9NCRF+kORORGtVOlE4puSzXiDF3pO17pXMCYZ1DqfRY2V4IIZGotpyEzd
X3fYhqdt2+q0pqjHR7010U7HDwAWhi+WSgFDKsvseJPy2SSvnlNNt5ZhqK1rjqL8YT9XZofD9gSd
CbkBgAu0XYVeoSLgufB7eCgnRdiRua6dwRe7MgjGmzKoUUPU3tAb97nTsZv4huBl+1mnIJPkCvUk
2MNFM443o2VmhLn+fBWJxutR+qVpzx9RybIdn0e1bJGYwmZEUeQOjshYOpoqxTcHFT2dx445F7Np
I8O7ma4qGQfBI4nR7uiQWI2UhCbHWD0x3u6s6xx5F+ivl8d1tupQftJ4jaEYvSz8Px+6ZqBXvvMx
UUEWbueyPNMKRLJsu3mG7bf1P3vkU8LHTYyah76P5CerYcJ8LGm0WvRYPXtdybS95Z4gKEviyXky
ujA7S2y3164YjHqVp7HzZTQGp1uVofqWZjlqYttKT5xtm23fWvKooaOt3bLq8k3kW/0hKsofEV7S
DcWLG+1co8iuvNwCBe5kCBB2KE81Ipuwowc+m3LYlmlofqTVq1n6iZ5M5xSIZ+V7V8ozy4egx3/P
dhCp5yE3g1M+JaCCJqNkMqAzbaGaCzkMKpU/wroKjrUc1KUE3TOsiqhKb2wmn7RVCK49RIKJz6Lh
jB/yUd778UgXRJE+ChDCJHf61rcGrXEWDsoFYealDGxk6y3CvAXPhlqPG63yINq0oZXMAPmjZDnD
g6uvhDfdZfCOafiiWblxRaHOwq/4DWxDf9AjShgCgOFueCOCK+BdbKYdCIBINsndVMXZyD30p+u5
1PU5GhRETSkAI+XdQ+Z16dVkgUlIh+ajLyjCMBuGRop1QJbGsS9U+HHM0ns9N9Gxq3Vz5tvnm97X
+mmER4RJOQmPGYrQdZVrtWfaEa96utjtwiIr4ZjzQjPw6AZIsL6AtxBU4J0Cnzc3FT2K8zmLc1az
PP4BJqK4Z8UuIvAmgVuu0opawKSZx9/wivh6COog29IRb3bwrQAj5A5oJYRxaAfWaV2kZ1pXUbwm
GV1/5eyO0Hf2ksrYBNBCPqt5EVYWpfWsC2AtK8fw6i8kwSKRJO5luq+H2gWPENUGfTwryDbe1HVw
AZzU2tLqcq/mPM+OJpqpPSuJPhdD5iFXdaILy/HrQ1568zMebBSd2tLFroa9QvfHTNUXtkb0vFnd
IftSaXdAQt9sFr8s4AwIKNZFshg1D3mxeDB6zS+GND3rvxlqdL67cf8jNOfmkm5VtOk4JD1MYPqe
fDPzng1CFJINjKEvWAHAzKRTEq453fg4lLxeQIJqJR+VBd4pxTYRnMy8r+8ch9Y0VmCaR4RBVd8n
s2t/+Glb37DCL+p63r0rRpHdVyE6717HECCbQRg5JouZQNzSIbOkya0cFofl31bW5H0u0Bbepoab
ILkMi22bRPPHTAzy1FHKstpU4aWfZ3DWOGd8REtFNdu23a30iK+uJpjpqM7UpnAJi33qcEuwfnhB
014VVjx/mNGhQasiEopyjKZJf8hsKYMnnArL8ILYv3ibZhznFh2+D88XtMUlZB/3Cd4vL7s198Fq
JrMcNzONkGbB6uU//G5AvJ0OVfvoc6ILVywHfk448Dyzn4T0cOIEhgOAvZ6CuHPYjFHxLlITDlje
bkjScdyxG2Qfkcf0MGkIoDo5suy9TWUG+b7tWoRFNYLncq1q1Zm3E7PTA0kY8nuRRupijlncV7B+
R3cNPTif9zGGhHg9M1Jh8koxxsRu5DfwH2BQ0EP2wagiLcw9xTIXpdL/RFfMX/BQjK82hRxd5xCi
NMw3Bm2ndksRlG2Uw8vFLK2sgg2GduM7bovY3A3gLpDf5VPQI4K3yL4Jxm43QIWb13HVJwHbXcXa
LQwvgIWhLVIC6pZgnIqmYrLJwqbVm7a2XONu8BJ4GqoHU7f12TdpdrsiF88qccSztr1pvNEBkV4F
rTmGcQmlEHuACTUKVF0dbxvAVvrGpVJKziLEwcf7P1ndRSR1MPJLdHZ2DtKg/ZRMTnXLWcnvLyA+
qx44gl3BmCa1lnW4qapveupkvjch3Fl7BG0aJt1os33k5GYf0IQW0T7tOxMUVOBVawj9qGKGQSKf
AutK1Ur6jitu89rJxSoJ+v5G0i5EshmLaq/tLDgVlQ78rUWB15JaN5i4Ejl3sJgk7mkKK5qOSTam
BzuM0jtLj+yrTuXIHxRHVy78sJp7aNXehbDbEVsQ8U6wyKqgHXkkE6NgzjOmpyFT9gkcVeXsTR3q
bJ1jHnVOqhh5/g3wY4B3jAFvc0yd8QREDcSbMw/1VcYeyvF5VLdOGDOlMLUZoPpB+t+vxt4eu01o
UIqtlqwrG/jMxMue0/PZcp6hWMelHX9uyqi7J6GFbXlum+yyEdr9HgkPq44RT+tQUm2hXHeNqywv
qudARGg0UzzQ/Bq1ZmIJFHAosFn0HF6zqcST1AJhBg00Jy4zhpbm46EEkNhDNASsgatpWPoweOjq
veVFlr3SszTOmAX8ejNraYgLDj6diwBQJ48BMZNyHQWl/2ko6Fcm0uEwy/DUf6xtMy64aNaeNRqc
6pj2sX1hVb4PoqrweH0bt+QyY1tZjz799nNQjtz/yUYntfZAMp3dfjnfRaZ2Hpj3qycnr/p9hqPk
2WHswMuQq/Gb1Yn61q9hrPON49A5asO1j/Cs2uFo5maZ0QzQ5nPIMBY6x8shIM7FaGHZyB5xKfmI
xYK5nnf9DNno0PkDQxHHcGKDo0o4SICV4Q9bDgnJGOaI/8bzocv43TloSxKJagMwy6aI7dneAFEj
65Xqr8VsYNnzx5gAhkctJo3azdXzvdc3XruNg8I+5Yt42LIRJOLgHf0bGks+M5TcEdCrWCykaGgu
AztrD40VNfeU3/0Kay1DY0SXBwTmHAhjRX+DG59dBohmGfYZzbbyvPgYo4CWSCUgjCCK5qUbcFb5
ESf/xiz4kRcBdbxIqQ0GJ7cOfJ7vjVM4P3QvURwESfMcjHFwH01htEXOYuMpM4oFyLWot80XITev
7/fwRd1dLUJvTONltVbxHBMOmAx5va+byXsSjbJ7EurMaQUdEnzYIGAzucqvp2sUgTFOGdXt/MwD
TxIs0vX8RcVuL4L23nLKC/r6457NEpMxZ0ofoWe3Dl908a453phUHnsSsj4mwL4ehGG5J6tBip7A
PjjMxXigepuul/SfT7JaNPhFPcQnodrZ3lKcNHt3Ee+TLQlTjac9i/ajM+ojchqa/5PoH8ZceHsC
XYPH2rR3qpD9ddtZjN3CxT8w59439WIpyMLY5BVlsnXyF/NB16N9XkN+BNrIBAILCk3DI7vPd2Bh
0TfXqHHLxMLe+iyqJd19jA/40hsYNJ6bqHUn00CsSYaM71glc0wZjM+GKglYIiqeTvb6xXRhL/6L
YUpBbCXImHUbpRu0h5S2tPvWBQe/dZ32zU2RJOUWt3J/OWDzYL4Y7PqpM46Na+cnJzWsQx+6a1yR
hbOthVF899PK3iZeW18HL6YSxqoYTNIXs0m8+E4c1ba3tGizvVcJ46IBrJoTIxNSWWov9jCsRKak
B1zD4c2DGdaMUVBfh20OYtdX6QUozP4W3fznOarGC8qL7pBNbsPsDLWxT8vv2iLH9rEv4JBuR7/B
EwOr1/s4pOO0j19sOsLqunWDW3jY2Tl4Xovn8xhWTWIfxnIIvjgY+u/K1uz48e0Q+wvuyO4khjwk
febFWtQtLqN88Rt5gqqGdTKAV9VUSYb4Cp+SNzj5dVtVCBikK/ub1jN4iYj2Zrk35rT5hn+SqR2p
mviiis7+2HScCZ1Gi3Kfed74JcxK+oApVQdvL406g7xxDig8xjM1eeNEJlTFRN87fmEcKcYxgMWm
pPtdReDweo5N28ouGQm2ixOsDq0np67FqUwVk8VSdDtZDynKX8N4NkfTw8uHy0ykKZCN0IiOmF40
aXD0aKlR2FsR9vcrf3Gt1RMKl5UAeHdoPFs8jJ2HAJ11QWZbt+OaR1eIj5VfhoxEMYjTjgoyWqOq
fpZR6eaczlv1YRrDD02LpDd/MeENqH5oG2eLOa8p+wKh24tzD5vycIPC3givAYv5677pg8fSzBvo
ryZTgzbK5t0YDQ4orM6cCCVK8zvqwXknXvyE3mItzBaToX7xGyqch+PQZc0GVQgSMiPf94tNkcoT
x6K/mBfHviYLuEBVzQZYf9HCyG5iiXOvCXvFEWwerEvrxSFp0C08oiYejopD0m3R9zvPy/1540VT
/gVNcgU8j3gJ8G3FCebwhIw7jA9iMWjiQ4gPYCrZ/ijW9RqZiv8dudvUrpnv+XLTeZOmBoBM1O3H
xRxK+1V/qkE4HZQG+HkzoQfcqcVV6nLeAsGICCEj3KiY4qPm2+61oXnR/cWd6rwYVecX02rk+e2w
rRdH69zI+hMe46sqtdCUM/hZj7aXfEqi0rxrmhQ365xZNNDM5CmAenkwIqbTKcZaFTKcTek9THjA
4JLSxjCotjkn01Ee3OIMXDc7cpws9/bi4sWdKTbZ4uyFb7bpFOKjTeeG/QgNVZZHej2IE1trOurY
Me6IKOY7LB7izLPvhIermKZftF7GxrsGK/tl6KBrwohixFtr7rDQAH+HYzjT96cEkDq5MptAPIWa
ym5oFXZOnRnqFKh+pDeHC9qLbWo4fNECSvyutvLk0SIqkcIqhOQTyPRiDOLmMltc1hZ26xm7wxo2
9zdvcWLLtuUNAjVaXucBVsFhbB87p4yTs+GX3WPrSOOiLv3uyX/xhUsbC9hNSh0xPpfSx5zce9rM
N12oU73hPOTS7hqSCCRgVZA5jy8GCNVNMhc0U9FZDyTsmnX7AbkDFaCNc2tGWkQnKHQSs97Hdk/j
srYjqtSgU6axSqBCPEy1oxkSxJARI3I/TgawIDrECSaEiYi+D+y4Tb9zy4RaCoRpJJHKI/c89hxG
io2ocMCduk6F8UahTPNWwAsJlpajGCGhI1MgdatrWGbIAePQxW/q03yCYt6v/tw0/6eOucSWT0Fp
MuZ0F+v+L9lYNTDbgTy574jrpwu/0KY8QHeHYDgpvKCO0iFRI2EzXXmZUX3682f/NnKwIdJYtgu6
yjWZGr3Bhfhuj2pHzZ991ZaXSWDrfTQJmKI0XTeJqPVB2bm+M8LMKdZAAs3dnz/+95GHjy+FKyAz
g43rt8jF2JOxMbp0kmdTxPG2MEuPBmKQJNPXEAds/6GCtU/YAl4CWvWY9r+kaeq0O5SkVHRDQ0bA
mpq/TjeTTMbsiI53yk9Q+UJrT7BwYWwckqrGGzULn4DQCfvlO0l8v5FDmCdz3ZJxdCD5nyV65Nef
z4jRUU8CHxcI6szdx01MHxw8FSAplIva2naZEDmlUsZMJwbZT+Gei2VUY4zDo9MuOOe5Qei5ES9T
GzIX3Pzmnfv8WjeBB4DcIbI0JVUPzxjX+foiwT1q6UGeWLlVk/b70DZcdcKBwXWxcd928ZB8D7KO
WQ0QLG7yyxQpUADjtlYdWe42TqOEdg8YKeQ3k5yDd16CZfz/avjlC1tCjPEl5BrHxT7w+gppbMcV
pu8E6k8e9Hc/X7rWakH+iooe1RXrBpNXN6Ffv/FUM7nHaGwZEweY/UZg0FMHXqcdM8qHvC55XNrR
5kkJ61FMpwLM77BMTDvXfyfa7iX+9j/zWOlywQuhjLeImT84rzcDYmRmcx7EeMMsYI1MiLMp959z
oA/91ph4sT8XYB/yzWDETnYZoacCXaxwgFxFk6vik/TsSB7yvAL+32CPz3eMwNpoM8gWeads8FJX
6TINohOA0X3oJutRStDXgABzF0giyGVnV1M3Q6IvOGpQS9f+3vBVAfaQV+AHJ6b0Dm8IvdakZmYC
fME3PlfI6IbboY3dD8FoQzvEKlepd94O67Xuf7k56GeY/RLugd8FLMzrn3VmMFF4DHWwlMZjfGUk
Pkcb3RFAsU6omdS2RIJpXxKtxoEKq581nebAjdDSwdqfTg6Htmu6/22yD0h+oZEpJDB/FtEsPZnu
hNYJVa00oC87VrupCRGxV34R8a9ao6+SGjw8Q+ON3+jU/1y5RTYf6bqkn2jwm9NPtc6rOKZfGVav
F1OEHwiFWEac5WHA4/CW/RIP+HmcLIQL4A/llgo6WiMLyI+FWVQXbtLQDzDJXUBI11nbyQhwx728
5v9fm2IWUNj/boq57z/nXz433165YpZ/5adUyLb/knisLHJXSDtiCbT+WyokzL8c+ZJNRtQfngCP
B/NvpZBv/oUngB2JXdFl5VxAbX+7Yjy0R3B9BBZKFnvcVNa/UQq9fl7IGCXzz0PCBLwNMBxX+Prd
APNHEdmaYjt57UDCnj/NmGKxF67UWAT+WdR15O84uuLIVomZd2eDmArv4y837B8kPW9W3p+Xgb8H
KJ2DNxkGz+vLKF0pkEAUXAawHXzy4+gER+XDEF8Bdgif6TPjBk/h/nzStWshWmwCppWpiyP0oKs6
vCbFGEFTGNmM05w4ai9ceDq0WKa6T/kXnTK6eeeaX+9n6B8tFF5CCF64BQr5gjv6pWZK0znA16Lo
EkDqwnFSTvskhBWtXLM6kaAo2XXD+K4FW7o1dOryDoLkSmtHnKIeM0+TEs+w8uKQLvw7l4aO7JeN
7OelcW0Ib6UJjuXtRqZNbp0waGDIQRQnb3LHVTBF6XakjN2RR3QLW482HFvbZjaEOCQzo49caDbn
P1/J67ry7wtx2fJpQzEpk29qu4wB1CTqF9FsAHrbKcLy+8Q59EaS6sS+6Cd4z2ewR7CN3sPQvd7N
//5sD/UbJSUZa/6boqgJEwqu0OP3ce3ZpKk7RoCCCYPcZTB4Adsw2WZMUzNr/POXfiPXevlkovmE
ZN9ZoIhvd+N2MUgPPj0a5qVEDBiMHVeGb/nQUVIPMixNwaNZ+sOqGbRzNzDdXk30v2+9LAzeZeEt
b/B/SoPlYqSHDGZJf0QLBpbv9avlzn4jZwsNh1UZHZEEngEdPxU2OijFNgRpuaNVetGkhKitZ3fM
P1eM3+21W9URTsD/WRf/L685VECKE9YuhtNcmPvmNaeFUM5h1gZbv3boeNA/rXdMtcJLWnHYjaFI
h08Jldk6Gqr8KsHw/9DDv/qAQHmX05DGutRP1VPjjMZ5TBO5mQKYM/Xche8sSL8/ty/rogg8JJQu
idOvbxrcI0l05wCBZYq1TT64J9e1y6EMSNqlhdPrytGOc493Njq8c49+e3dRyyMAdblPHEaE++ax
VfWMU4JiY+fP8MEQ+U7xWtG8ppdsVOZTUrTWR6Hz+UcWxONhVH58oi2a7DIfucCfr+VFKPXq2eEK
lrMRzxCAKBSXr2+DTqPUHKdoGd2RDs1YdnR5VRXL2rlDTHFX4hKcLixW6Ot5gjN3DLBea/JsRrg9
9KnmW0iQdnKCjSf6jyKMyEWLJNg2HD4VtCnN4dg2J3GGCIWDTFnF2O3p3KN/c7w8D9bZNEIC+/O3
eqOs5o0A4ssew9uJhBSh2JtFKc05iyYiA/cnu+7Q60EfRImIlCShZNPXyt4hQpxIn7HSryOUuYMv
xv69Nfp1UfrzIjz03fyXnYm/eH1rWZKjxFWj3lluNc6rtqthAvVmKi6DznsgQdvZ//lr/8OPyeYK
HsBCguxSb7z5RFs3YyWmQO9GZxqeTFSkO7gyzgfLzEt/U9P9WYMsHc/1rKpzwHjugjMW6ier8wg5
L75BwqLjO4O4gyiaPlYKBBKt01MsJpRjGGSLgzTzpQNL0q1DoAkuEdc2vK9//h5vzuvLneN7YPOn
qmIh+Q1vaBu2M/lZ2O+6ljjOTeOY3dZVuoUrFdUnJXp5gKcPvQz+/KGaI/IsADjfgzC/nZym2gUx
OET4We6dw7a3lYkcFr+jfx1mTEMqVtB39gNrubOvXyP6Jqx5y9rnIst++xoRcGFMXTMgMGuSH7Dc
U6JpBn0tp3y6XWBKBw4KwVFLq7jzjOEr6tLgvLguNm1Uu8kWKY5x9smt+KB8t7u2FE20zrALYzWG
8/RxRvvAULMcrxEDPniRkQGrDS8NO6WjxMCZFrjR91ejmLN3aqDfH+LlNYLsvMjWLX6Q1w+x1UE8
SUvR70JtTuc2MzRQrF5dU8lNx9B20nee4d8/j5xB6jiOcrYL7/bN/oGf1CasQo471NrlJ7szvlF0
JJy5muGLGSXdv6MkLI8axSi4d/w/JADy+73+fqgnCuadGt8J3ucHGG/Zd2MevZOUMOn8oZbvLLhv
GjkvH4ionTacyygcGPKbG8qJsvQjM5p2VaPkGj0AI4haFfdQZWr44713xQneua81BlJn8LD/ak32
2CpQprjRxBB+sDsHqkc3uu/sS28PCtwKhigcowW9Os7SSzX8S7WLfCsw2iQcd0FuZ/twCsRjFJI3
GuSuvho7P9gWriu+dx1MCdsq36Ob/NPH+w7dcZBvDu/+m8VL1QWet1ZNu9nMxgfTqMQz/cS94RR+
h86lszej0X3Dbl9dxKnhvfPlX3j2r99gngGwBWD/oWZTvbz+9r7flTbYlWHXKmqWFXNB+aFxKiJl
SGTSm3RuPwQ9BK0u8o5JjMC7Mb3+2p4kihM0bwy3dcVcy01zEDuMDB7+vCb+dnckJ0jIYIu3hIPm
W9ytm+tkALxj71xKgUODDOtaRQokkFXXnwZpk5NV1Hd0MO1dmbfm/Z8//fd6F142/2VPNc2XKNDX
dydp8QXaTAd2adJYxp1BvN7DYNrBcJW2vFXAEBQ69mh0q27bMuNI6buo5iAEkQFEO7bdvy79uSAv
4IzDTmfzrd6UbxF0YrMgqZB1AsgtYysw1KGpQFPR9X/yMExro/wbB/J/bL3w7vKhvCMU/BYnc8Lf
X98FHLoh9mXh7LKotTnoBb340UmU5VPhenunH4qvHg0kRAwpf08ZVvVeYbM8ha+eUsl3pTeAZ9Oh
dA2WqvaXd3SMB9eKexd5FWw4oH/oj1PaP0NSHsH81heNMtPiiE8QIWrGP3KOjV4NNzYQi3ZTwlxd
Ht6wUO+4Rd5w1V/uTICvIOBMtPws8s3PwfAMHYilvV0Ih5BEI6g2ch14aILWndnP8dZHM40pmhtT
bkrlFjYcqhbtSp907hHIGp7wrrf86RAwKAh2ZTZxerB7w0Q+NsfyPkmGlJlvoudw3w4WfvWSnv7w
3v1dfsHX9xe1Jb0PEiyEj938zf1tVJGLConZTmdtGkI89CdIqGlNyyHuY+ZDYRmR/R7bLaysMPDH
jVKlZ66ZuTK4nYBMdHtGUO21QGMKpcv07Iqon6l+D4P0+3pgsTsCgGbVwuPw9vzvKbdbwIzezqD5
s8nySR47bX5kBBdcWsmUH/xaTF9kpfaTayW7Py8Hv23SFDgUaLA1yATgbL1c3C9PIdltcZglibcL
Btu4g/Xe37hxYJ4zweHBbML6HazSS/n0+mdZTFEmW4O0gI14bx4vGgytK2JkhrFXAm81bBL6OPNu
jNQxz4wZHLUNHUmQb0M4GoJ7c5uNmTpaOQuRZ3TFlZq9bIPWvT3Zhaz2xZTUxrbM6YYU0ex/ir2K
5NOppb4CLrH+8916kyizvBwWW71Dh4Q6Q/IlXt+uGAsHGXEJKGie8CubwMcPoiQBUUUieixGzrw5
lEaQ01i9z+AJQ8D5ZFTCfIaKCLsR4YGbReU7NatYnuXXN9Vmy+c/C0sL39LyK//yKza0TFQ12/MO
20dOiBL7HgQZEKoPieuQqDg6samOw8RgZO0AKVZbMBPuuZtt76KDeI6igjzfZIWfoAFfbUXhbiiM
aTgNdYCa0W5wHZ8ri7HrO/fzny4c2yUL7cL5+S19gCfBIpnQmHaIdiH81XiMym2m3eCm9Nzwqezq
DmkeGY20D23tiy024uFZtyVSOLZqG/270aMsTVq4syssO95BhyPakNFcKu5WaLlYigzzvQv/ffVe
qPqEaXssLoDb3+wfQ9V5qJrEvEP8QvBgZIvus8x8eGR2dFsSrQrF2zeenQZOSWTF7Qdf5el6MMfy
vzg7sx1JkbTbPhESs8GtO/gU4TFl5HiDIiuzMObBAAN7+n95X1VGlip1zkVLra5ShzsOxjfsvfZD
OfFg/+E6/svHubWmeFxxU3lcyl9vgMlb6Dqo+Q+h0CQqZd6ym921uHRhoK6ZCgHLKCkuUafjS2dN
60PtmObKfzkLd8v/APT/vQALcEDydLA75AoF79/oW90hn2CbxvKtO9Y4vKs9Gw39ghQwu40h3Dsv
r8YDeDn7Pg/H+eNKilsy+2oB2oTgA1C8eWLLA6JHLfUfyvZ/OYHogCJ8C1DdYg6hdyeQ27a5GG1k
iuhXUE50jK8J1CIC5MlaRwmIxQP5+NnarOkYuJa2D5G1ees3VGEUQHXTWB0BbKJzrszPmCVnQdiH
Ce5/e4O1Z2RzMW7rwaoSw4QnMchkd6hNQZlZ0LX86VL/yw/PYuFWTTIc4QB492UIrQSyUy3Yc9oY
Nqt0R9rQMDqsZW5lOxag5or1pDnrJX+1uCZPiCXCkxdn6ojpLvjD+ej+/tLlRWbfcrcC3L54TX+9
D0N+PTnTGRxk2JgzYOz2oZ34NRKHLOGdP3lOOm0kf7Zs+NMMegcTJWU/Rc3aHuSw2IjI9QDnjrOC
ziQn5w9X0GgjtgzqvSkaVrKIUqxXESxkKzay/Da4A4yMcvqOLLD8Wjci/PSHZ8v77XClhXX5Ng47
e3h4t5/gn4drWW1WNYbxweUBe5RO5V1DqE2HuK2rt4UA211eoZBy7QJ9pJ3FP4tcf+eH6BOjNvky
2ZW7+//4SDRYASfcbTL2fkZRdjMB2exbDjmDovsxVP19wf26Y6xsEndxtiPJlfOXmLfSA+fClqwU
cTtYPyG2lDF8NDYi0f/+TLdf9tdXEGO6iPUt3Q0Tsvcn0AKIZ7UdgQFrC8LPW9kUwJiD7kpNv6TS
6qyPvhLN6b//6L/cb4x8udfYi90gTcG73waqDTAUrCbcPDk4eNbBJxzm4liqBhmAbJo7LPfdl2Is
y7te2eHf2qvegAGRVhiySD5W0TRerTquCKn3yDh3VfhgodLaVcZBQY/nTR27ZnFSq7Tqs4Ez/tot
bvnKi+Ye8Pco/nAVnf8NDf55HX1+1tuDzPY78uhQ3n+jmvARXok2TpNhjPfeaghAmVgbvJaxu60J
7NlbdDUbiTzhEO7JHJvd+Lw2k0JsvdFy7rCyDWZnIAD0n1poNnnitiX2WXyftvuw2Z5FSC3+yvHb
6tRrurCOOBqs02q/AEjKk6oNX4NKbl8y4pVYvbTVp261yeWe5bIfcO61iTU4U5/OcU31XnoDDp2M
xwTAL/XxTO3m66dqdirmz1KAHAulv34LWtIJdsD2HaaaJEtfPKVynS7d4oBIaojli0IQ2YnvrFac
tGOAl2kI/bo+Z76tH1A0WON+AxjyzKXDz1aWY/VzZH9fIg9b8dTips+Xu4UqJzu5i4Je3riTUnxB
a67OVAjVM4Oc8W+Y3jrebXy5pNGbqRPWAzraD04NhqdTwwN52qWNOphM8j2gdEwMs44LAnsFdlMI
x1ZNr+Bt1t2cTcOXLPNhZgGvhvNtLI1PscvsuN3PIJMfSnDR8GtQM44nFQzLGd0KCHUvwkRgMnhh
qb2M3iOUIsu+OB07trQytQwTmUcDrL+hsbOjRmjhHL1K1S9cPI7DkXgFQxpSbu95Gm9EuS4UPxpU
LGhm//sR+20Azw3JcX4DqLBCRWL4bsrVDyHpkRzpaeMUzqW0q/ZgiZHnxRmKq2eAH+62te4PDi/x
i9951Zn+0Tn/4VPcCutfHguOlNuw7bb4pm3239Vbtj8aoosM2MKyn851leWXtgzstI6KhxxGzdnL
ww9gdgqmqTl81HVEFEfyNdnJ5B7k0xYyByrUz//+WO+7J742n4oaB0Eiuwn7XffUD5z+g8nxPWyN
/llXK+ygWYxPy5zXX8hS7Q7//fd+q1044ejUeMG6QFP5q7fL9I93UV+RHhKOi0ijeI3vS51VF6LT
66+EA7j7Ihh4NnK/fcDwkp+VaUAD2JjcaLMcRN9h5aDaWUppPoXb2LwEJF9+CAia1XjSwivoOc4I
otnFLl5wQPq2cuw/3U1+8PsvSbMZQslg8mJTfr37JWN/DXoIIKQYO7MJ084XY3Qe6oFQ2ojAPMjE
m5SXjEwhdbRrz3wYuP+gGc7GRqAfOPpKSIzSx0qvpkuchaYWXGfRfS1UqQGpieY8ybbCjIle/S3H
OkQGeVtU5LtFY9slhd1Pn8YW+WcGNfmYCU3u+6AUtLKi6uT6LBt0QNinZ+ANphftFxkazcE3KRJe
GN6h6M5h0xOLoPNJpR3wxjpdsGubcx7V7fQUA8giHaKJgsutv44T1x6dgBjyvFvOeOma731fFv2h
rN3KpBmdxHd4FG19WlVJhmQYjxSONdJ3tQsLx/iX0sCiBJgxbvemYjSGcJjfi6Hd+IMDop5eGcKM
3+XYhvyScy5ppySRHZcWgzPqu4W1HrnZXvBAUi1czcguEGUQc6fffMKV3YO/lmXDkYZ/+TiHtwUT
Spc2P7ObQ5obsrb103oqSDSohriedz2atgK1PYmqu6UuIn1y+qJuL4Qp+9sVawMhmK02/VHbOru6
Lkf7Zvfmdq3dl6yLKYg2IozIoM5q/y8OoOgJ1yNklgmXfuKtMB7ZN5Yu5qnGOzEXGz743tRap6yD
77D3yqAKsBfW6lFbzY2YF1QAHufY9stEVrb7NSqs+EmRxYsHgGQVO+VVhJsrg6z32uIww51bB/UT
LB04d1a1LFdcDtO4L2AV7DsdtuoWyhSUu6wTyEYRiYbkoGFJcg/8U4BngWQwvCMkx9QfxEgMCHW+
kJcVY9BROGPefiiwHjapWcE6vroC+seTEF27HAeodiMpENL6UZX0ruccBfuQbkb5YRpm7fDRysEf
H+Khba1917ijwpMw1QjDF58p2VQU4x1guK1L680PBf18JRFIdCom76cIYz08eUtBbpRXbFjBS6ZL
9yjbKjsRWUVqSWCXhNzT6JPmNvrRdOzLUi/3SE8d/mFVzSNTPdB/B6AnUXnoTF+/tLxml8Rriy0J
SEVon1B7g8Iso9mqYfU5hM5zNxKipWeRX1vilMo0M2vxgg2mwIo6R9l67yrP9B8s04d6V/Ns6jN8
V8/ZuUZv1nFFB05YYzQD1fPX6uZ53kQ2pTzgZAhMXr/WR+NWoFCxPS2JZqDf/KyCniB3W9vSvzT9
ErJM4d8fTkQE3HwWhTV7e7cYsMnf8lv9FI9WNe81A1nzyK2HxbLR/kY8h6zHQ07KFfkyGM3vHYUP
/QQhc+BQp2uhydPxN5gjKtw3ODkTSWbWPT+kYs9ezesZMb0V7LKoiD9g6XLEEwfKsiWgi9Yc9MVt
FaPZgr7WmtiWGh6cSvJ8FtV+cXhvXnsHOtvOzyllD44/ZiYxG+DK/Zb72seMp/oaNGvtwGH3t/gD
eEDfubTNFnwg3FL/CMaZ8OuhA0Ozh37lqYOr60aeGlwBFfhN31M7AL/jV58YbUK0iBAYABH0TosP
Dl/6jtcplIXJjh2cfm45z6nGhvmpIgLup0bW9smvxnbATgv8FE87soC7oQasS0KUjoI031osytUM
0WOPnxDKiiea8nvW2XpKDZk+n6AVYhFDvEGuSbUSnZYsueVHxxoWm0ydOp/wlHDHTPuZHILpWUi+
6AGxCxXj6sL5S0uxrnfY5Ou/SlCKTTrFXVAidQiM/2xDMr5oVPHoonzjaLZtowqv0i8lRosKFY87
F5wTt7iFDhigM07pEIT1CcONgJxbzzzqTLJ1nOTLRD5WUEfTsz3M00ejyIbfK/Ksy2s8lApEE/MC
EtI85f/N1Q3au4YGy00VRdIna8MgR/63b+61Vuqn542KcbNZojr1xDTZZ2JHa4pgkgjClzyIrSxB
56/d47ry6B9XKuIlLes1/ziPPaafiK2ddwYWuZ6tsqznczUPHZTP2HZgVkzNdl0L2I7clEFYYQxz
9LLLsc5VMDomirTIVuRIQaQ3KemHN4/XIhECM0OaSDkboxUGc9AFSVVZQ34qJtvFj5fPkZ34bcQN
LFXuXzxEwe3FojrdB3EDCHZqTT8dN1hKGn247b5W8K2KD2R88Cqfax2PFxwSZoKzVE1UbNP82gN+
vWP9nD9vFc8o9OnSeapkE35ZJtGtx8q2t/m6dWr9IDyFsl812D4fsZ7rkDwaQUZ3pXyOWOmb0Nrz
XWBC1EOhRYJ5SVL73RgZezPYKDNKgqMuMhSN5h1duJ/lPN8irgAYenfcB0T8dUE9vehFZGZPXo2O
dqjw6pFDf3VE6qxej/vfmdbuQFBN/FOWEdclcgdGlMyHe4WlB7AkwX8O/y/B1PXndQnWO7Msek6i
2+m1G03OW3CiIgCzvI0elrGmYPgWz8y+N42kLqn0QOh7ifu/O0z8T5jZFh9DfzyWzmV02wGxs5b1
p60n7utOM/fezmMkakiWbqMbBN/YZIqpptaJar8NzlloUH9Ycw0IAJjBtBNc1ocKcWG0F40HhBWy
03S3CeLjqAOxyyemNli7R3ztd7jXDatP8DTrPYhrdrOmHudDD+WVAdnKgPlCmBAvwpZNCFVBwcDL
UyZ8QXY0LfswADXy2tRS2w8NazN5N+dz+B3tWtyz8nYnuSOcpIXoPORjAyhrmN7gbmMSDGaPv0aX
b77ijRV9uiwxqOmoMwoSi9Fq2nueqQGgrMP2Um6hmVKyMdYf8yrsN+HUzzlPC59rwCC853RhwDQT
wnoEuFjNO7uzvedsM/ikb1NuJH1soJyrVdoB0PG8sq5uazEvFzGGWf5GbDcn8MsNcXF+B8+lwCqb
NMMCYjjbougyCazPp7KtuTa20+QfC6avO+ab1XzSvpI5mfFAsLlTmrXZO31HSlI5oWo5M5NZzx1U
2OnFrG1v7YQZ/J8CobtzoOaz7GdjjaLb87yHGQQ/OT2TyTFtKUBr7lRKCqqj1kjKYaWyMqZTN3m3
l8NEwpXpARMjU21agG6Os5xavDHLgVMjVOlYL+jIRYyBdi8WRnKnTG8R+LTZ858HrA7jjs8P5T7Q
w7wfOMhxLWp9w8v0fp9kAbaaM9k8MJjw0VgsBCPo3fMYmemNwad97chBg3LG0hJzVWRU95Q34Zwd
gaJJ1pqOVwG0DRxQg15fAMGg/okPBYQjWF51MTGAUEoGx6z3wya1WIuWZ74gObndXLpnBGiZuQ56
0/LRj5ZgRNbnWPax2lznb4ZOnr6sfW1bMGl6K11qv3FTMa0sKBsFzxhT2ERSLGirhme08N4qug5C
jiw0BMm01mZ80NZGZdn1fj6csNiMZA0PjugSHvZOpB2O4Caf997WQI6QoazfcmwKH+s4IlXeDeeQ
qEWfHGVyTxVnOns0le9CaxVfYbzm0VPft+V4wLHBOYRDXy6nYpjD/IvNqoz8Tt3Kx4ko+eGOE5w5
jJDu+qCjJq4unvZ71G2sCM2eYABdHiqTO8Euzs2s70ufB/XeM4w5HnXvF/W5aMBfpC6bhic5DFQY
sh9J/QEu1LHXhvyq72UMk/huKEikQg6NvunYqRlSB0BkKxk6cM1J4XnNC7c8ipYCSSyaK6wqNGHF
4HcHp8My5bg0mskSbKFIfdHDf3UymgjewXBWc20vGdMXL3qbCN0M0myzISFlNW7IMmr6c9Y6Q57U
JSP0k21XwcvgDW53kj6CsZSGJXNOEj5Ju2O9kptbZI0HcGiCB4alKKw0sOjSfLeLCiO8LmR+QW9K
KM7al1xCa+CVrZs5IhAUhdMAIaW1rLRgBZxiuSiod6Z8+Jn7NyvxWlvaewDw4kEYMc13jwzqMF11
HyGUmjog2a3VDD/Xkfrt3BU3FlAA1ItGf1gX0ru6ruhTy8ryhpwvPCs7INDQOSIhgp2vBuXvlyoD
/9u0k5kvlbnpYoPGH19vTwPp0Q2AxX2p8/4T+8rhg8MdXSSB6Uvy08tVe5zN0WpDyqAVA0ZflGpX
OWAGgFV503Hq1oL8GYkyUDtO/reuRjLthnmoSBbyPO8y1aIJU9vv++JilbHG2gmd0k/8CAUI3qjF
TSBXtSjWJmt+yjV2swPwwvbNKVVFgmpBxvsdZ+/0rGklwpQYjODH0GrHyonz9OwPJLU0d8WUtyfm
3C1JVdgDWUB6NqlZgSHlbqXy3jX1uB7yrtTRazyh9Usi07OvUDatQspEX3V/h+umWpBmDjC8wurx
wAMmNq9LPvfLmY1Sdt/04RjuS9ch/FYig1UHxxnoZ8e8qKM0LGexwDYxojwUOfcDDOtWvs2iH4J9
5IxjnMCmVshFXb50IyKYGlnk+j+K2SqgdDdLeKNfrR+Y28mXcejsv7grKqJLqZDaHYjI3pwp5Sf5
kPdEFyVjQBCZcqQ6+ZuoPagK1i2kbJPdlvhCq/U5o7awE9clKgvKn8ReFTiD4x6xPMCyqijgxL0E
+RXdi3bg43SbWuJ9AcwhTkbBTmQfuprQI3LVhHr0Gtgfe14H5ULlsTlBsjK2e/HRdK0YME3EOVEM
GZinWLlZ80QVVN23fmTN95LotFNMHedeMfaJmeoZNMUTOO3JhW9jYTt2C1e/DHbBwMDzc7UdO14t
4iNbnnZMIWxXGDNyK55Sj1AK77GvtuC4ljNOfxtmYnHiiYm/euhAU1DOMS8BihZzjt0KcGIHlD/c
DxAM848Sn9vuBm7sKTEbcZGw9kiKG7rc34PstjPss67TXXw5FgJGmYk5nljknchvMxFjYaZAHlAW
/0F1JODuywJl0r4rPaMPvoolUVfSftOTiKz9TKVzQXlkawiHXQ2Ijk32/W0sRYAYSRYbScRuHb7E
gLRTQEUatUrvcuoHolfTXWBjcCftaczYSJnc7xJfOvoug24DK7ObHbCEbX0b+yKjDAXml0WLPf8i
QSLo/YqR92EVAVeqmT3DDiq3oTr3WxXXgFJjmzl53EJu7IoseyZ32ooONxL5edRinJIyy5Zv0jBg
OAxs/Df8+ZAnH2UH2+M1HmYrfiCrDeohs2rBsB0BNq/JSH8d45a3FUUWZQMkSJG0cs5pbPJ6AX7e
i4ygBouK+TyWbeaexeYDCbc2fHK7wVFyOK3mdmZa8E9byg8a5nNUzdgKd2Gj7E8rveyWTprSJ11I
izCHHkIVTP++yt5IOOQcXBv6KXYOKO8TK8pKqHHQEk/snl38wQYKDfYVxmZ3VlB49iNXWXyXUEuz
fZhlJUnTQ7+S7LXi+EgaY5y/GjAjqPfszSzPWZ8VEhMghJtTWRfBUQAVKs9m1bcmUU31pfTbytk5
LE5I4DTO+qXQMQkCK4xY3oOkiOb7WHK37ntHxnsN60gmM6QDLymEP342oSwIG/X4yrtVDZwNXdDT
vM4oa+VhRCTHuylY5+lhmvFx7hHWYNV3O6u4rmSAQEyJZDScxUg7/NjWdvVp7aryzVsqkk7coZT5
ySUHZ9ljKAyH86IKgPlSafmF3RSECC9c+PNxtL2ats5ZLNB1rxc6nZkNHt7utF07z0uYVMkLUZyE
2RczkUD7dhh6yEs5tugbna28YtXJ7gChiP7ebkYa92xYev8S8OL4OrExLQhK0v73mIlfnjYlIbpX
32MqcnD7It+wUNPiQ72pDNM6xpPrHQBI3zz3RFTOBwE42t0rJvLgikQ53nFjag5kK1zEV0+NzRdn
k2wkW55R/7GwShPss2mb9dnJu+5KHnYTfRqxPKL0COV4qduqh6JHKQtPdVHMAsMwX6CEIRKFOEZI
ww270NU/FxEKvFF+VP5NY9+1x76vTPYQrBs72LbT3velXW2M04ETPRBmwdyXj+ZGRwhqfJ4ih/AP
WS2wnpEA+uOR0RHxhiLKqNrWWttXx9jRlvCjUIh7wvKeoRgIwkZ1Hv9EDIc/O9dNaZ9u2Dl1XBZR
P8k+AGK2MjGu6Qz1TMFr5pj+qV3uxsa4zLuElLzQtjgjDtTZBtgufCMoLt2NK5gNbNV3rL5VB75Y
ND9R2phzVM/Od4aD6FjqLMKDBmEO/pkBNlXivv8C2bZyaZtA4z3hhXa/luMayiRE0Eis1KyIsJ2z
ZiJ4BLOIodiylLpIW/lF0ofqb2bdWjwTcrBCHYy0Nb54vJ3CdEQf0h5GI6KVQzLz6oShROxf7Nng
KabWjWB6WVEjr15L0EKi6zG3EqugxdnxW+tzkPECw3Ed9QjMJ0P5ttKtf1AbA41LNA1rc+nlYF8B
fRYfNHgW6oBoK+l3uhs3w1jucQS6CaewiCgxt6C2GB72y5olfl7RRtLWyKe8F4276wm9HXfMMcSV
9OliuLCfDgEOeXarH/p4FOODLbYg2JEjsdDTAI6d3oh0xSO9RXo8dhKpeN3b1rcm9Cv4eigMjpSI
7cRIpO+viFO3+JyhSy0pGSzyIeF01V2ialA3PPrT4t+GFiLaM90zwXFAby0eQWVhw5lMR3JHI9Yt
/MwQsydAxwN7BHCiGYYT37jsgVZErkozjFbLZaitADB35tnmMrnOXJyKugrjsygXotVzUtaZQRQq
su4LtYzVIdCaaIuME83cLdBkf3p9sFBqY1UdKCWa2T1aW+eSJY1zuHYf+0HaZwpLkJUTrONHTdnk
nHTjChTsTkwRHjP7VN8GhXTmQdeeri9r0PVfyM8S35EDu3Iv20naR6JRnNfMG/PnBRozIY2jregZ
xqrc7nB5Tu1R5V6wH0de6rvB7lFvbQOhVXsolfN2H1DufTZ2yLtJ517pJiroItbLoeEbcqz5VeIz
OPsKSyz6LNr1ppHPGEElDR0h9CtHbWlFOfy9qxr53e7m/FsGPW07RRY5wXsrbIofzPjms69nRxzA
Rm7cmvFgqp0kE+sDfiEs9VR8YbHX/DLMfKUL7IZ1EDTLLLfV3h+C8eyWjvg8VLb5URXjNJ4VhECN
2ANU4YHnuQ+PecGIPHGWyVtPQ1UR8tbFt/Enk2Etr6DRli6VfKvo2C6j/ZMpq599EUPZhd9Y3m7Z
Pe2j35BV5czOoWohHL30iJI8Oj2xLj+JzInBpxZ57CWO9lGultyJ3pMZKEr2FfkkS0I1p/wDqcv1
VVULC0D2w9VbF0v0RsEm26RefUHyt47I7zXe6EGXDpwjF4M/MzgZPb5LSjEFZx/jUCizTYGO5cep
H6QIdXcwLKW/LSvWiiesQrChLLFU4o5ack5C3jnpCBzKOgwM2nSw88ifC0+BXJofvasCmVg+Qec/
tm6aUfjoZgNdOuaLvUcvRWO/EXVT7ZgDVPFVMrl6ztoq7FmSIfjYx+xBPgNpKrZ7stDn+EQMS5Hw
iuKNQMgX766GG/aTIiG8T22I7ae4hBhxKeaJ/b5X3JB7ee3PbgKl3a7/XgNTVnuwCk1/IHo5NHcl
sZPS7BmQ+xlqpVGfio5tWaLRvf+gnS63ZHNciyTZjYaqt2YFrQm5ov3hRv4uHgwuv5KHOO5PRQHN
4L4dPTRL68DEnoTWqiPeqa4sN5HtNryoFhz3rgGlBSJcgu9LO+AKcVIWBODsZ7kC+FpJPkDxGHnN
fLRgaC07J1s0tljk0iK1m8G7WA0Y6n1BlAD5YWznkwBKCcnaDZTAvY1sUiRlx/4bZhpP1xc9GpLe
gib3so8s4LpH5CJTsJPzOFV389KTK9sg6C6ONQlij/jGwmxn8tAlfXfKxznlfyAzF9vwXxFephg+
0eqfKiK9PuuBgwtAj6nI/LXWLKPvcjnUGC7DRgd6VL3kkqUzCP/MO1u1hrWNc9QjYEx5+UMxNWN5
WDY16SNXidfNljltzMsAsx0PWMR4jnz1Xp2zZYVUWvsbk04VVghd9FzMaH/9LQwThodWyZ4ITXzS
sQieExOODOcWZwXaRnxtQasxNt0zdkeHnCvLLOJtdUL1OnD0fRkdGBApFsKB4PNi8q7SJfEIxt9q
Pm1yiJwLgmBZsVNYvBIprGdbqdcLqc4RRNsmmcAVOaeA+KC/mDNwrXpJwGLC1QUaVLtFr49NU0dH
JVnN7SF11fFxQshMP9UVORkMKls/qUZ0f2Uq0CxU2VoKoHQiO2kExkRf0eVBTo/ECJFOR/4dPC7D
KtZiYLaD6kuYcS+gchx52mdomkGP0U4tQfiTVmhYb6zwLqDjqHV0wYGFhiTrShZuIBQ7htJljhZm
deYyZa0U3eairvNY99zye+SbHJRFKFEZMGUerzCXoAr32sklJWq/HWSdkdm18q88Nw3xjXsIXpU8
666W97aAj3wfFPH4cwUHNOyWpbbqC5VbzdwCP/6h4iSeD2D6o/LULAxwGK2xR02k0bp9lMJGqNTx
PcMj0Zihf4hqloAsEYrxnv0hg8J2y9y/y7zy+DzixqeuRy8rDuSNoF/w/AaUXDGzTt9ZHgPs/Uh0
nZ3AY/Xg0xHMM+yA03r0VGAL0mFeueLNGmQXtfZ2nqohtL8V7dIDrtz0uvxJu3YTzvwqacG2DA4e
jgJqR/ARv2o58sqmZ3PmOO0yhkqKoUoyLcF8sa1iwUDY5T9ITllZVTswSpl8OIe1g7xMHeZdtjCC
na+Ne5mNCU9VNxJGsEzyY88zSwGf518duw5SX3XEBTRZrT7+txLlvXCblw0uOz44GBs0KeE7FUfd
bHW4sC6BgAxruHbd4iyFiNnrLN65VjVblJY89y5me/cHDYl4L8jEEXyTWga+w3qY//7ub7OlMpFf
dXBGA1c9zgEatWzyHRfmZ0ykYMgba0Uezvq7PKos0lkyhuEWHhuhPe+AuwGGQ+E2ITzQvrUDpO4R
s326bDRyGiAtxw5FdnHHiy5/VrrRr6VwtXlwihJmJ/WqrijiexTMq0NuCAuNsCFgSjCjI0KjX8aD
XLKIZC+2P2xY2NIE6ZitTf8AlVh+hux6M2kPpjiv1oI+fBsm/bHAne0RKDH98NAz7Znotp9Rwc5P
bDrG1I7KFU65XALEJ2oSQMTRlsL3lwSwp/xIYfFMiWKGN1lmYZTYQJH0DhtD+WZW43bbjmLbar8w
dcYafsOxEd0WdNWPxrQI1J3Ns59mUglZhaOnW15kTibd0fHRXXFCZ923YI2wHKtOW9+QriAvt3MJ
xBmUr+6YstYWE22vypxDswzD1zIEavEnyf1vwqHbz07mknsjRNx8jb8+Lz7DXsbvAn9nbU0Hztho
V+FHOrtc/tSbaifRIAG/j3H1dQmH4qefNeLQ5uYKjYt9c+Mvj7rgM//3g/CbJeR2NwY+S3AsRv/z
h//6sSQzE5fZ4XpAhdI/8DKzP8WynI4+dBawgIM6AmlnwRjFI1CjOfM+BaEGS4lqd0+uN8xjVzfe
H/Ry79W4fCgeDa6RC2XIhi3y64ea3H6YidXdDlbd55cxhllJpzCUZ8mhuNM0necAyc2fbAi3J++X
Iw0CAy4O5GnYYQGtvdMKhmKicPLZZqmeqXYxKirPyh8fENOjJ8HwzAqN7vmDNdTFZfCXz/zfQAyM
COTLQ2GDMnTip6CyVWrGilrpv3+qf/t08D04a0Oc9WBbf70oDmroijWoc+CEfYTEqNSuqJrh2rv1
vPxBCf+bzZJqj6DsEFMXdCfgBe+U8JIts/TmnEPbmvzvsxr8HPvtptJpscEVb9RqQ9G5aeH327W9
xbJEdS9YT2cm/X/92gJuEX5PZJO2gFPx69eeyqnXvk2sSVbo6aWidWfcVMTxPhpM+eO//9bvr4XI
RQnp2Og0cR+/P5oZTs7IK6Q5eKKnMRfoQ3ftAoF81+Gs4uCp5Jc5ouOfKQb+8Ld/E2Mi0Y9vVxxl
JNZ98e7nVWuUsXbiniex8cb6ZQMQuUsD3kvVKoVxZ8k/3FCu+/5+x0zPSNvFc4XtwX7/mPU0LlZU
uFmKQw/tCmjRQHIo2V06eQ01vVfMy3nOQ3tB/VcNwIhJ9T4ywKLFpyWyz23kU5Fo0zrzd9uqKrV3
wIaCAaMQ4H5hCeClGVViktU1zV7hT6O6EMY6QFEwHYuV//75nPfXEByhw1KCXAlE39w07wStU7Vy
Fw2SBh6t83f6HdPuWmyLrxz/7d2QB/rrEA3ILJuNM60RskUyFjPNGG8OWV6/wW72FqbBQ25f59ny
vq0iL//AiPu3D3krPDAs8h/E3u9uaATiTcOe+zh3nXAOBLbP20e7swThQ9PqqAvut3l6+8OleV+u
cWm4RV1yBEHhRBjbf/2r6Jfs0Qf5c+wJEDoz+empzPzghRotSw0b86sHv/U0bmxPdrq9NYwaUt+J
bfSf/H7/cyf/85wNbyQx8Jc0phgF8Fv8+llyyy06m/3TMXNs9HUd8sA7KNLuNYDPKu770G2KO0PP
Vz3wRGTOEQteKWBUo5NMKsEWYxdji4ezXtjxco/ilSUGIrLRuVt6uIv7DVQ1wrpRcYxblQoeWLDU
5hB6kRrO2uU425GaZMuTq3qS4goUHLvQKMbG/eoW47VB5SAulc85dymdys3uA8OALVGa+c7O+BpA
QsFkzmXP4EHzpAG9xVJoeqx71PfqSwBLZvuam9IuH7ux/T/mzmw5biTN0q/SVteNNOwOmHXNBRB7
cKe4SDcwiqIc+7448PTzQVnVnaS6pKm7KUtLSxVFBiMC4XD/zznfYaCrunk51/Q3uGfLbm3ryuxx
MsFb190LyaWWh/YQE8iju5yDMX5c90EQ8o42k1840w3etliFjC+JRrQkYfe/uTw+LgUut1t9TWyQ
6WdL/HGVnWk2ZN6odLjRiFhABvw6CZh7kjOTugBpZTWE/8LG0b2R5FNsaTgCc28K/SgZ8jMF6hOm
n0Zvx99sBT7e9ViHTUvAYVpZEPjnPyTEyHnq0NfkvF9AoG/6XtYkUzM+rXKNqv4mj8aN9MOSCH2D
MAqEEY427D/Eh/teRVde0dG9vMe6JprVAWZU11HVZN8LS6vnrUUqAi9Xij3sdqDf7dEfvMQ7DQwI
5fU8kkjZZ4N09C/SGzhvKwe30S3zt5i2Y3x1ofQl6N4MU5LxudLKXH1q4qTJtw3bZLWt6476dIfO
F2vjTDrb/W4GhnQZVczbSbL8eMErKGBXix7JMRx49dOtUBNg0yibNFPybU5mPA7AJudD19n58iAM
/N/B1NgWuh5EE+PgZ365tzUybZtVH32mWdl7gwzMFEUaApKdZCrHxq7sZ20LqK34YhbS2OuGG7mn
3Jix4ZLSiqjWonFZkrQHacLe3+qu8XC3Dvo5e6s9ihh84i6eBxc9Sg5U81naGD10qPZ7l7l7Hjpz
Ub0qSx/LHSaklj6CuG4++a1JIqVptOF7XRUiqBd/yl+5dzDxKWD2Fs/INGYT9nFiAB5PUprEs9Jq
n+rMkUfJ8ak42oMz3llV7bIxiaIqOloiUt8sVlaW+IqMfGhlw/DJs0p/Ok6oh9YGmbp7Xm9ZftBg
MY1DJ51oHqzs2IMj6+XWdyM3aemokn5+K7FR3lt51opvWebhR9fixoVbPQDCT4l2w/YPks5IESG4
WC5mBpIZrUSTcgPhES7d4rfJGxxY0bCzRVGir7aKuSLiD6cYvD+DFppeooNPywqK4maLqhp+C0e3
uJnyihNg8VK5dzmwLqFuDOVnTzEHDkQxmsyz3Dr6wg1yqdZtW6yl+0pR8gei03AOUqWz+Uh6lsix
ufSUthhtchSjtnhbjH0eQWrkOtazIa29Qw7uqNg4sde9qXREdywMyTmyAeegBTjg0B1wrvXTueEG
FANvB7sVaJx/qwNzCVGe46GWdKc4c3Nixi5IZCXUqAeVFSdf+7RMa7LGExA4w0iKIsxao0K9GBex
hKzZvA1x6dh4ielwMjfIl/LGTHC/M9ehO2yjWVPabbXCmevQcrvinhZV5rhGqZKzN2Y2+YHGdd6W
lPY5BA+dzpGpiuZrehEReSuWVe+aGTlOGLloN6oS7Qunf9dfJ1MzV0DRfbWzxTF3bKM46wgi52FN
kzV973ZRCwTieIR5NBp+aJYF26cpjky5TVsrOblGZmTbsh/x22lF+cl30/lY4iP4hqmkObqZlyAL
mxk429oCmHIsLd5BCCY5pkuCMl69oeF+WcKU9nEvQCm0LhLT8blLjyVO4N7paqw6BGTZfANXOI20
vj0yjh1opeprdacbuQBqWdTGBZ5Ord3MvWjKCwaXACPFIkR0N5lL7J/TsaOoCGsLF6nXLuZn2LNM
1LqEBGHAQI2Xu8S3SKjMkLratGxj1dbNlEK8AlXXonlH2Y2W5/F8mBWjLZxsqdnj8mLSQYaHoALl
XVHPq+EsCU4jX7IK+aufR0QU0Jd1Mk9bsJcUNlD9Vd5i22+ebYZkIqgWx7lLRuW2oeXJ6rys8flA
Z4tgbUSGeSRoVDbRBkFb3cnzRntTkgV4LoZqKcOZ1rhlU9apVMcx9fJnZlq6Cpm+2JI+p6IsQhJS
kM9bn6qq2WQkQKE8cBmjTD7nGYmXg180yWdSjGRoIl9OlOHkS/0oU4yBUNuEYuVDTSy5KnKubX68
9zAlgPMRhKL0ibIMcnr4vFW+XbD+7BZY081WFBnVmYyy9YgiqzRZsFua6Xzb20Xrb6PctW/KWiJx
lHZMH3nkOuaG9vPVH7Jglg5XLaeHu+sbCfN7036tM/bt27FYRH007H55ntyYbQh1RjRngfNyn3Ic
+fhN8CylG0b4xBLNnl6zeJwQ8Ku5nmVIR625myNGoaGhfGer8X9UoagFjtxYd5pXN3bYIylA/dYG
17y4nTLF8lPGffSlKNDqwwFGEcsP1ONr/G4OIZM5XR4W0F5FoOzWvGffRsuxO4IDOIIKWw3tPoGl
cHHaaqNiVETGV6ZmBkq3tZKGDV3kZ7Qm9Zgq1FLWcaXiO9pesm/ttNAJpVdNfHBLEJwsWNpAw5qK
DOfJQFcBFt2CCToBYNAIVrqS2xHq2pORlcT0Rwx91Rap093oM1IPlHJVP7V1bI6b1iuxpbNMoTbb
QAkBfMy+vdw0pS53mo9zKVwWPUkOc89WKcDJbeg7rbYKDqeoAOY+H8n5TZby3F1s97FLB6JBtWrc
mdUbkbcOQ0xe8zrHDZ4I7Da56+FJFFsyTKe5BcBAvHIgGraYiVpn2FXz6iHC6ox8TWsK3VnRTDe6
VmR/qjvPUhiuh9G4UebiuQ+Ry6UXEv7lpgbLidmWP0agoR0MGJs0jeSdmZLmIQI+qn3L7qFjISer
tVZepbwiPaNPUdMGd5Oj+135HQagDS/t8MWaMy3Kg0xqo9glrBJ8z2T4QPCklm9boQiH6srUO+6m
DW0aI40cyTmmvf7BmGa/ODK2JwDGuL5/zTBqlYQvmki/9XT6ZsQA2WeDGSmG9c29swwoon3qnYSu
wrjEzbYzREzcY/YgYWFwzdaIh18gnuVS3mWsyq+Yv9OEF9Gy3f3UEeLAv1smuzlRw6OI9ejVMRZf
HSLe0m2cFfVLxkFx2TVJUb0J6eHya/lkFmFNq4ZGZqEqqFwgXFyyOGXMwqYpETpuD+5dBDGcfglH
kp0UTE+NOguOPKjBxjJOB42ejzTsOQJzJobodWXm8Hoe4PVGaLeaasSuHyr3vs/SgsZMO2Udy12r
4/vpqHsQyzzRHJL6y8VYZQA6oQGVRyo1bbrh4Lfu276U2Forx72oI2CSoe6ReNhFi01oUiUeWT9P
mXiftbRPYfPW/bzckuaroQ52rU1VZKJsSjSzYkZnd/2UXgFIit9UKxsvmJPatPepykTLdd4x1F90
gbmz97gOfFnfG0VqSvxoQ/cw1nO+sGN07LAw1wkRlelxEsq5Rg4v0l5pW5vRWUknUqOaHVcKnyBp
ceQDTj6PF8g5zQuEK6IHhtJH51pDVJ5CL5mNqwVHHUvPYtRqU5ZGEl+UfTm0AZ180ReHetO3huXE
CcYpdapzOY/mDWk4BB7Sz33mUpFhlWqT1tTInLwE1ucmK1isLwBj1PXKOE3rLfeDxN6ak2FHV3zo
Fw/j3Ki2fs+idamhwV8qa+yp0e4Sx723K0lHiRFD8zx5JW/SZj1KYyOJvbEILR1n2c5MW4dGDX2Z
N36m2/hw0sp71qSKdRYnLBBBCRnGO8Qyi4kAz8misd2ABgQkHXtvGQjkGv8qjjhHbAzTWLxQTVmz
XGeOqyoqkaLB27KrpmqIDXpE319cDQT/YT8Ym9TE3bDFMEm/5qhyNopSJ63yTA0o9o98rBqD25am
WZvOtPtLmNJacYLYn7ws+mAyBh6a5DVyea9D4jVDf1EZ+GTPTWHl7jXMI3f83jnROG4zfPzjsUwX
+1ZLE9vZs6PqWPVxuKkhmPF+FFu2Nv5nI7bLg4oT3Qv4KTYhpw7qzU3SxR4SxGiW+pZaQP52qmnE
22wn7eVFYks/vcvdiUpEl9VrPE5eLuNPgjTmmoesLblNslQvrpMFP8ll0Sg33xEPkdOzMcqa43g3
e3GJCRr2j8jjaNwj4lXyLoePTT6gGS1jQPRxu3nn0jKZYjFUuYc0GxtrcW3nUwPqUi074eTXphsA
rS2DrTytbmXf4WOn4LaZQmtCu6K9lXnpkx3b1S3uR8LuS4w1gO1lUjzrs0z8f5Dv/yX/7ecZEjt9
fCyGJ1zLB6PxfoJSysTBHiCHPVa16goKxJeaBN8UoBnrmzpRv6PzroOzv05sQIegEwAS8SB2gNz6
MBn3OXzn0zwP+3TOxseO0vqQO0F6N8X9sEOtiIbQL6dnQDPDJfvd3wXH/7eHZwAAXYzREZPKD093
8FwmzFRW0QM7YV8aKg3GRWfb7cNkx92jb3Tye95XOKeqpLvQLO37r8cjHx9/VWyYj+Dm5oVgPrtO
T/6SW2d8Orctaak945rKC4hwMYVhP3bE/tRvwXg028WrxtWNh6mevWWz+fUv8HEssU5B0GfY7BhM
pU37wwtQs5vQobzP8MKwk+O5lictqfUnn6d+4bnD+NnhXvybyftP7IT1URkFwQtzkSvZ5r9/2pJs
nknDFax5LXtEsUlO40SRrolXNdnoKSkHmXreOTWga+T4vu9gSxS/mf/89NKDwXN+cAqEjSLkr1//
y0vveRNpYd6Zfcw2tKJ8DarbWZ+GcQohIDbLuQEdVd7Fjd1+K3ypX8NU6bvdr1/+H4Pjv17/bKqg
msAuQId1GZJ9eCUAs5SVQUn7YZ7AHjM5HduveltPy7fWaabxDteKKcKWaYqzZuT67yYb8WSXA2vq
L/u0M/LL3J5M7SYr/ar7PvV1Tgg4cYU8c3fxLbKlfJyC0e8hwIz1ktN9XAvF2h1jR7Jjl/VWa+dh
mzW4YkKtN3L9vCgPP61q4mra1bbuRocUmFXxQPzCrp7xiXvmlZcOBC+cOBrkgRFwDfjCBU91yMUw
2WFGmdiwGyrfzomQkzikc8gu9YnAsFM9obvPxnYYzOIb0VFaDacW92BYAw77xPTd4LQDNSU/ZxSg
Or8Zkv+kSwoDXRmAjGPBxnHEjxaav7zvOh7aWWQTyTKwzhuFMWYXVXSxOY2ZPKb4QOgsr9RpoPUl
qNhcX0OTp1+sXqXzYU7CSq+rw6+vAuOnywAdDP3Ng3xJZxuzgQ/rQL/UpdTg0O38zoPzNJE00059
mRraYz8XcAG8aCQZiY2yCaXlL+V2EGyMrlrGZXxESlihj4qGivaIq23W95h3jCawR2Ye38hWd48e
sXl5mCPmRdup1GiRpeYBs6dSznM9OJ7L1lU0T1rX5jSapRiAc0C5zU4W+hIdbJNoQTA05to9bJZ4
M+BkYHgpopmtIXXT5TZPohrb4JCN4kxcYypPDD8c+3ayUlXvchu67L3Xu7I5suukkNenktumfsqa
tKDXUu8ig39obxBSnSezWdocn2+jWmblQ1R+rg1BPcbc2wMHXQAe7a6iX4m0F1E4Tsgjk6fQ6HsH
y4Vh9unNzD5VnDj9oHcDnl7S7azSdrh2zbZkgFg27Z2dYtUnxWCM89EFBOQ+DgbcLKmlFt4p7Bnu
g+SNepzGynrpNGeoz51i+rKlXM6OccCaUbwrF9QVDNIdttzYrJZll+MuS66mvp04H3eL98ke7dkJ
s1oudx0fLKqhgYi4m5StQbwrIo2hmqASN+E4N/hkiFNiCngZ0MKQCf3xyhlTv9qAaWBgDh+y3fIu
LNGGjOGc7TrHG17qXFLp24NcOSlD4okd4rTbDYrSzpBNHE8hHmIXA9MErxN/gN0FflQY2rYDK59c
jymIm1OlF1zmlF66YyhkXU2v8E4x7wdcALCZoa32a7+vwvl9IVt/Pb4aHSX2qHj5HvuqN9/UWafX
QaKJ7pkTGftgnC8Y4brMjNW17PzGvTOGKj/hZTIwjnsuRZ2Urw57PE+VsYuMTMb7UlOGcyYJyJNO
gMQltCsW0TNRdxjofubZLUgGaFRFa0RvdtyTh8rnCb/YBLXx1OVKdKdZa3EyaW45PRZZN4iAQbA+
/OYm9nGnBOCQba+zlt+s5SnWBysBxPNaj5NFQtcCjieV394uLS0v7GaWY8mF9m/KuOvjsU1YoV68
H4b4cL9iLzoMo8njWYVm3YMYf4Xjg+0Uw8nX2Gmnr79ek37ScHk8UNmeT3EEtgUYrO/vj0Lz6xxI
DGk44ZCbEa26jqW/a8lBfk4LyDJArUYq4vyxCvxksg1qiU21R2r3PpuufMmEXnI+dm1kXAFiFnZ0
6oVlNNFC7mOUC9kOVRdZPZYXMbFo8qaJ/fTr5/BRdV+fAs/ApAxN8N/6h1WV41kUDxnUPanAvhA2
MHaCXNTGFQsjV2kCRNOZAl4MpBL2v35oc5U9/3pjx45DMQOtRwj/Piy2D2JsVQ3YIofI3ZUJiRvc
ixmA3G4qSZBFujP4V6U5EifCbYzTtXMlVg9tSpdn1TfOsDF7KOAhe0bITh1HbIJ61mAeOGMSbQC/
tby6ucu15i7MJUh6coYJiff48c5zBrzMkordyzoR1MG7jJ9+17T407WPBsBri2mEJciwPu5atHKM
ZFmNNenkOd24jHu+yxSeq2EQNMWIrqW/2aZaqxr3/uWENAjEHhMaG0a2zO+vRglrEPyQbPbTrDP0
jiR1MxQWQ6kjecmNwG6pzxZMI4o9XdauGaTsq6wNASBr2Op9ks0UQOrkS6Bz+Mg6bls8ll1u9xgQ
EjIDHMfIIYvYImO0oFU/asWgHqTZJPKIk4hZfVLFYc6hWD+Q5is4stppf8ywcLzWHA630yoes/p2
jz8upH+riuy6fivv+/btrb98qf9r/dZXGtRbMjn9/3n/x+7PP8u3avPSv7z7A3oA+tHt8NbOd2/d
kPOtf54K17/5//rF/3j78VM+zfXb3//2Wg1lv/40mVTl++IwFsP/7tRZf/4/vu/qpeD7AP33y1ub
v5QsgX/+wOO3v/8NWfSfdWNrqZgP+3aFsrA1R6X9Z92Y8wd7NtZczu3U0Zk/XDv/qBuzxR8eqyOH
qHV3txpI/7tuzHb+4MBBiRIGjrXHCXrgP5/9zZ9XGS/cvzwjA1Z7dzUK9EiLkxu/BUQcYpLuh6vR
4mbUGIlpEm5f4mdmEYBckcAoxgStUgV6Q1TCz5Y2HPE6BiOCLzkFTdwwDomOMTCObY3dMrAN2TEE
7ev7GJBq3Q3VkaZX47pQlX/OtFyCSi7HS+n1FQmjLq0uSRRwh8UycAkKYus4wjzW0ncXzETdeFLJ
4hFKlN3WpWUHustILNOxtGHPQpSdQBv1O4N46GclUmOjRsfrjpVfzVR5Wc4ZTfGeQwRxPb57z04D
vbLEY89mRLbPPY0VW/I/MHTq+jYnJwD7omw3Av+NF2pFLPdiJjifd4Tw2LRR2NHSrxC0MVnExrQG
dhJJrm7ZddmBcF2Sv8Avgt5u7D0dG/UJDMy0z2Vp7UjejK9TTq1Ma9lvLUHALdqlHnKaAFuU+enJ
xWfLlC3vt/Sqj5ec0kdm8Q2ZttIwxHEaTUGXOZOzOjAsul+hTcXPejlrX01tYZmqfTgfRT6QO07m
k+qKlQkCXvHz0hrmVyBQ4tD3FjT2ym38z5LA8KlN5vq+Gyy5me0xP4xdRnBCmvKQlQAxIgsYTjzM
h7Eqy2NcRbi1y9La95zlD4zX64ep7ZZwaB15Ka1FnLvYaVi1sm48VHHXIdOgPZ4r8LnhAMjyyHxN
u7ISPfGJl1Z7qjFoZsWePgSJVaCDLlriUksMChKFpdsMjvOd1dE9j+0wMeGvlttltJ1bszRhedSF
d6wGy997jdbuGd93ZwLbqyUpc09uNuaM74iNCgy/zBHL9sEk/L+JOiOjuolcdgNuKIQul24cL3I2
jaUZn/DA5ubGBi+OYAbTwaHlrlZiPzPOYH67lFdTUe+7PhNfJ8quAxPcAS9dDm5LiSffLJrd1LsE
H7Cwky9r2K3Lyb4su8gJcW7ioxcwz0S0NjYVjjgW3lIc46LpSQdDJSKTvKdHW39kgWeP7ZIfnHzD
0EKEr3ibuwTfe0aK27hK7ecqH+JD29OsEzDdKs8U26Ox6Wj2YcHRr2IolxrPcR5TaZCO4ytOCrIm
0jIpyZhMJue1Mo7ckPsm0Msk3su8jfiX03OUEgnF0hZwnURANfdnSpQtM7O2QzXwnzPv5UgC3oTv
qyZ35YaoL2a76GHXx+pracbOJ3hzXzINyBjlptaV0Y5n+ocKuDFYHSz07msf8tW2y4GBkR0Zt1XN
6LIseIn60TUum2ZVCsuiPrg0Ua8N7J2jAiJGMQaHOR8em8kn4RXh0iEDN2Bx6JcHcwTDG4322gVS
IKyo6gDrxdiYWquHyMvPldfp28kW0RMf1eGCAHN+W8TqUUQ+KHEHGoVrrlcjRzHrWtlMVJM8C2Y2
cTstybKbCLQQlcF06wQACYerBi1x2PpVysarxPXyiNCrDpZHgRCQbvHWqNg4z97ArJ8ECoEus09C
QlNTjGKo9xeFrTPvn3B4XZpDDy4Fab9rNpx5y6uYrdU5jgsnCvSM7KINTCQalq8A7ebLuK6Wbw3x
CyzchTsTi+3iUNn4kkkMcscmqvxmRLm28fl5ey2b+1OZF9PZzPr1MEkEMM8eMs126k0ypYBtHfSq
6QQ0c/Svk2pGpdSaIXtq+KhfVYwY0zBFGr7Fg3PpSYgMaMvmkVtZTLxWNREBoK7iCqXM8RO5Bbs+
6ros97QNdDUzdrXlfkPtU6GdTCGnjQLWjx7PckffRL2QsjJzQk/aYz707nlBff9EvHZX+JPHsLgF
ndNWJlxcLl2CrOme1NIGl4rsNiP6CuTCeLiQo+7CIWD0Zda9zaFqfLUaAH/+ABDbIowLPwLBWsGo
DWLS5mEuOh/2F8BIgMHLZeKm43ZMCgjACEi+Xb5SU/k574qj8MdnKs+usNXeu1oC4CeWKXPc0sU1
x4Z5CDmp14c+q1+IPs2X5DDlBYFkflnLag96giF1sIDacZ5CyK8XVkoGB1cUflnPGpQdGp/t4hR7
pRlYKqo/ZYmYvyRN4aGxuwrb0JCHzTB2PVVS1Wczb579cb5CzLv2ehaodmy/9W0DYt2EZsHCuGW1
mEBNCXW1QL0JJW/rMXe6cy9Idc62d2vhTNiBO/9aTlr0BOsSMlgG5YIN+8JtG54tKC2Eb88fWMyA
fDPV596oUUh3x4xA4uKmPGYYM+82BwkZdEN2QU9gDjOMGzCiizYVBzvx9ft6FNlLAd8xDXJPihCC
CTrnBP4MgUix2g350wxp6tQSW9577kxqihkNoThRPQ91Vdo0Ig5kf0XlHg2ztr4iVMOfpbgdslpv
0fg0d863KibzCqBYv0WRxliAYuNdEyBmNuB2J9NL59MkZPRYjcpJz6ugf0OE7dWYiL22ETcxCt9u
pTCse44uYg/tstrJroeSgJ5/9Glq2Xi9E39u5sTB8FRb2ueMErNj6USq3OrguATZrA3rsse/HGfP
hamTzIMT5pCpu85mfZ5CDi31LfK4eCnN/GYk+jDu2FYtRkBHW3nJW4zu3Iu5vJmWeXgEo/TUVXyi
lNeBYkL9Z5iuZMCQMt9VbS23BvDNBzPSqoNsRgd6DVtPEWS23uDRYBMRUA2Vb8A6uc+QvbgP1lZ7
jvQmunTNvL6KW9IfrezU0eiyZhNrzQJrx8McBGWBu7evtFd+x9wODCyL3FdGT1zJJqImNfa0nU/b
BboCI26nNbeWLKKLJXatfZxrkB4nE0RukPkFjc5NtOwofttrUFUPkAsvJy81ggyEqDyNNtl7bYx1
I2Cm5UIWtDN4TnEWVASfo+0UDfaXnmZwLHaepgLmh9huMDZ/K81WHbzSn6+qqI73Cyiqk2qN9lM6
egO3EPA6wUjXRDgZenPDqLHumeS6oFT4sDuHOHUZPCbgh77QAJr1oKyMKTQ5ku3J6km8Np52D26T
hauKXAZ6k1s/Lm3afG4tTpEX2AujN2aXg3EfR6UiZVkLHKk52Uvo9eILPRpLjsaU2CbJlEQLO+xE
e/wz3oPNVJtJ7feqd637yY88iK2ECWNu+0Xg9HXx4ltoGBs9T5t95vT+VfuDYWUV3iPmGk6ifFU7
cVzfG/A22JHE1b1td+0e27yza8ZsuXMIEREkxCzTY8ZJh9VrMLepx15L9gGs0WJjO1RX9Lzh147m
PtnsJXcKDgoOMxFDM1Xpm4dFZuPhOT0C+zc20Jiygz7E9ZZ3AngIdquHUkFoG4svDXOeAOBIFgqd
90Yk8Gh8dmIFTUfrsNkoPouSUgWRJBe2s9xzoO2DutfGl7R3rtKsb286PERH9im3rd3QKlpfISO9
mRWlpHN51+j+W0mzJUr8K1ifvVbp4jBVi3nhsFmirRzimrghL2xs1Wwc1UKBtihrlK8GFASiwLGV
LvcehZmBhZA6dVyM2aRDkYz3Jqr8V5UyvEyzaWaL5vdpCqHF7e7wJq+WjaSa6mPKAF27rUTviFst
S14FO9hbU7P6T5D7rWH1haw2p1neahKIidDzKaTINd8syiruowKPK4aKZTM0vXeC8M0Je5mWax/w
gx6AAsZMDz7UPXtoZlgfW2juDiP020kfiDr4QM82sUtduxz4KxG+7taYL/Wp1g6dnyYHr144LcQg
1hhw2vFRk7l2IxYssCElAsuVnY/JGykvqK0JNJ0EE9Gqm4+gLxLnxjbbFiMLxKxSwcVgMbbc/cAu
RyXU9uQd8EyRazgWhqaI8Vy38dYiAcduqY4P2RQxLo/SMQlK3mAnYf3h3ms157Q38RJ6Ul0WvR3O
U/Ls0vbB2KhU2rGcc3YQhbtvowG071CIjBMWtMh65uaamt4dBHWap4bnspCMxMVwXyQLEviwFAf8
PO3OW2EC0hEQUvvpFBNH3k8A8G7jxrzI7ebGbQBdM4pqnnQGqHdNNmM7NVNatWYzvnQbOq4wqJeh
SPNi36ZCHrE7RHu8jssW5G50DZjCvIwNZe4asBF7Jx+o2UxFc5sWXN6LieSN5RNU2awuRye5pa3C
uLD7STtOKFOX0Yz0oWNGS7dujOqx65OxuFt6gIboMIdp0Cdi55oJWJ1gKztu+s8uHD52yEod47Ik
VskDiUQ+slL6d8Y8ZU8DTgVz20ejtLfTpHefWnAYHB8KlCl+QCEuJAH1CypM5C1x81KFyi3xS7T+
sokNVgRtMdxQxnAFcBs8S8v2rwzN5moD1DpeOGXigayttWdqmUgKFznvVpTr8Daq5QR8igNrbh0y
5IibZmwFx8hU3ixT5G9Z4UCNO0u/i1t9CRu3FmFRuuprO0IlSbHQVSsduvlW10X15PQOwcVesQ4F
khGDXa3zKOBb1qMii72vUje7H5uZ0IxwHBgbCChKLNllkmLkGgWbn6Gf9dOideCX29ouVoJ/Q6NW
lGyFPlfcn1Pe37jBdMT5w16fSxxolJhfF9hz7lsJnZxTauc9F1wY525CzcFHVV8C7tSJ7c3zJ29x
iPcPSvsKHmQOO5wt343e9Z5dbU6PxNfUp/+snIKqY6amRBSMeP10daD4Iuvg4PcKMUG9YD+ezv85
iHRJGXQ4AR1840Fv/DKYpa+u6tS9SpMhCjHTSnYLyS3HzvTKUMZ88++P3j5V9JEW74dsP0ZF/zOB
u0xe2woQW//Lv7V/q9bpV/fxL72b5v1/Mr5bXRj/enz3kLUvSfn2bnS3fsfbS9f//W+2/gc1S2iY
61gMTOOqG0xv61dM8w9jlTd9FBMC3jRu/O0//jG6c8w/+ArxODAMfPHd6M7+w2LSjMiwKuVUo/r/
zuju/VRecMzilEFHmUXKEXHro4hSsCCn5tBOmN9N/wRRwD4xLvtdLfL/+ihkG3mKNENg/n4/rBZJ
7RVJjV1Vo+9MY7qR9QcFlPg3Es17eWN9MuvwXXjourhX4LW9fxhOhQT23XhEz6iGAIpNFUaF1A54
A5MTxYTdgwbY/VxlRvrbdO/qS/ifefyfj40EQHaGPJwOB+r9Yxfkd3M9r8ZNJTm/fQWK5i0oQo2H
xRLcY7Fse7x+ao89Plcb4fnysTda43PJ4CfasIcHswWFPFeh1AS+9qLVaQUhLREjNv7l6vzH+PY/
AKbfVOv4kSvwp1+VODbWCh4El81PYgVc1BE3tz5ujNjq7zpQkfhibXhLvxEEV6vM+5fEwS7C6Jl3
XPAwH94OEgTetAoyG8jDPTtUy1TOtdkXzXTpQcdv6QcYKNh5jn1Kft1/90l6bN1MF3MD/xD1XBWb
v7gahr5PjcZKvY3oNHeDS0ycOdO3u1+/lD+96x6uXrpZV8cUH2T/w6M01ozH12gwA4q0I03OwX10
rPoRysfzrx9p/UnvXsxVsnPhy5goq8wY19/kL8/Hmf26QAUyNlDqOVYQ+eGAOTJV9ZTSznnmEN3/
9SP+dJmwVHEtW6sVCoCAs769f3nEZBgg4rgp+SiO/QeMMfiA3Er7jf3kp4vkx6PAiECYRNb40Vj4
l0dxiJzQbMujWHod3aVglncMOjn/qsRCaGoeLSCyf97H/qVe8bvH/HBh0nZiz/bCY5pes24hwegb
WfNaF6771HsZQWApxOnXr+bPj8mSxHMlYQ2uDwH0/asJharFkABQlINodBrTpb8xrEWdMq1i40UA
ikMkFRlT9JsP4c/XjavbLk0wHGvRbT6uiZIpDV2m0DuxBOd3I3jGFyy9bsDyK4ZghL3zm9q8nz4S
rID8z+Aca6E0f2zaqqCUd3njOBsqVetrw6+bejPoRUo2w0u1469f1bVZ7f0HA6skbj0eyLeJVTvO
R9sBsHnsS002ohkzG9+TRE7LU51q/fKU9i01EJInSQEaeL1yb/ZMwgMTyHdOCNn1D47RNsaLypXu
YBkm2tGe6FDwJNEAMWs7ptWNYKIBki5Qqobaix2I5lGjdSJ3WyJujHuWNZTOWXTKOgzDKliMLXEs
Jg5D0oYFjT/1ddtRJHym6dsoT9PCSePJo3G8Afueh91iHUmO+cb/pe5MdiRH2uX6RPxButM5bMkY
c56H2hCZWVmcSadz5tPrBC4gQHchSNpp02g0qqsqI0gf7DM7tpdURrBvgaIQpyILl+HbzbsF0TxY
5/ZmZvbinfBthLQreYn145iaKygpHv3Rko9RZ2TIjSiQwmYSKYKtDSRFumrj1G6Vs1snenqjyYTT
Ma/MSiFhjXU7kpUey9vCDmmRQQJKxTG1VPFAoSdZxs0XwfRAvXImD0CQ9AdUUss6cBJV+sBk3g1u
XJ+QcVSZS+DLIXBxH9iuI09eavdviY3bFcElhbx/uVCv6Q+ro7u4ey1SIr9xkvQdH62eRTn3oPB9
93WwF3oydbtSLyRwfAF1BurGxAspgSQRE9i3dWHicwy5yDgRuFZwtqkgOXO9YUw5iYWM795ljILi
Ba7rMdSgNo726oR/UAaHUTMhmpgM2Uy4fSoOqiVwnme2C+fR7YBe4vyk6+a4dS48BK47JJT3VlgO
M8DTcBOHbJkm62bOFu7rlkUI8MVvQfASn0qpz2CboKusHQYP+pNDEwODBipQHoTTN2CBO3JHMcQd
/j0xhBF2I1YdNO6icd6LwsI1lRDgu+57vnfKkDdL9zcJ9LEX9LIWpEsBiB3L/dS9BYkRNuG1IQ/j
hXRKeacw2a8HBJeEIjQ2wIjpR0UD2aC9Z4O7dIkSohXtNes6h41ao8GBye0FoxXTqC8DKqmNO8Iv
2Jo0zQYf3TC4vwlYyzWuQapeeBhVnceitmEHL8XSvQG0s17Q1pfyICVxAgDclzAQ1mWHaHVaYA4n
Wz4XFw+z9Y8nn/yR18IijWSfJG80gXT0dnggxnBLLvC3NrC63S5PUipJN8WwY5kG/diMDgEW+gqS
bkcehggj4a1RHn0KaN7bqjH8JqXFCCvtBUx/i5Dwt0yJCt7lRXth7gtvRT8OSgqmixHCS7RtmT/H
85w4f0NrpGYAPvq68HjBwo75c4YfVQumUrQosBn1LoFzwiRmbWmCk9yX+e7K9ZRnTugeeqjh+rDK
gMgmY/htvNccrHCxZTDx9/bKe/NSW+RUn9gEi/zAGC4bUbNld7cmIVgsaGL155jO9oc1dcV9gI/G
PY75QhgQ/0SZ0ztfzQvePksEr0JK+4pX1/5Em1tTrq6WeG76dAv/lAJU/6HLoPZkMbAxE/5BF6iz
B0nSnBnh5DQbv09tlz0DI52oLoM549bQV+3ZvDtE4voH6Y+mv4b4OD5PMlXZ2W6N4Ko9DviTGeuX
bMoHiq4FwxNRXSJ+Dfa6G41vvTwYsfbioUtzv3+a/Va4XYxlHuZPvXUA8VEHSvO3KEtnebG6vGhO
vJtNxVytd4NfuI55ciDOABdVjAkZjnG1FjiC87xZMRA0f3poyVzf4LV0qwO6xLDgBKabC8kUAleA
ozZeHQ+umK368pFJAi2nTqLLJw7R9lu2uQNszUATwPRByu1s7JBXgefYn23tLL/eWK3/Gk4B8qhM
l93rJcj1A9VS3TcTLP1HtXJ+FKUOwT6mXfBqj4N6s80Aasn300u2gnURLocfPBVVaP3VYbt99DN5
4t3KFbHYa3Kk/hXp7+5I7qybdr7NATIytiJ7ncoUuNlKsdVJagR2izz7riFOu8UBhWXTAeh1u+wo
cQIBqwk68BEugsC0DhJ9g9PJvPhlyoo1Ub1V4kXY3D2m5tkjIqzqt9meWVZBuFOmPmAo6HdBqyAX
q2oaf+eQBHUsQmO9pV0pHgAsWjIC3Filu95IAZeNGc5BdK0crghvTqcgBRZNB0jL254MQXWCT5uY
MxgI72suAwgqeBzHD+zYYL1ql2zUThfrcje6envESUtD45gR/YpS5WVWpFNgpnsqDInGOaCy25jw
f/uLAxMgMrTQHF57j/DWoZP3u0q5iKMTbFL7WNlYEGA5FEymcDyYl9kewFo70EW+Ll/tD3k/yQEL
BR60gsVPSrAvn/PjqsrxdvYZTsRQMVzGSY0cKGnr0wcb9pGPYWrNPlbFz4+KTZAFJXm2cektpoPT
WBrCgSmS9cNmbZ3ZDf2wBqeJjh87SkK3Ywf3NV6wYcutb4PLjzi01YbObsrmzNuXq2z+DILp8R2l
iCXZN5c95MVeJ9eKamqpbpt5dBzSeAG0YruQycknjfsLIJt+8wZLaRrLRukf71I9eijHwgohB6b+
P9BjxtoltFSgK3qNyzfKNGevQC0kx4U5kGbzXe+TYGaG1vkhY5NwXSEEtngY3wWpvv7QJKGadgqY
ZhkFDPcIRg8cmaNic1R2cNSs65gCiqSgC6XNHxZDqhqGTet89SngQkY+uY0Xvixp8BKbFXxVOLI/
WntA5SrnVug4cRf5us2OtfLNOsC2NkJ6XxZwb2ZOOMPLaMHKvUZDvhCa9Uy/MGjBSnwwYW6e0sLf
sh13Fz3GQRm287GZmc/HWmPl3yklaCvFGUtQtBfDGPOGdFcM0et1b5xLs5PLkec7Z1F8Ctic4cUy
Id+iKZhBApumzHqsm8sw7EmmsWw6NFMAEAnwZh96d7OH82QNfh2PQel+VsFE+LOEb43HAKrluO8T
OJ9RAumFDVyP1Bn7pehPC1OKF4JShU2pRTWSNEMwWHZhvmn7bk67Bj63LvlWy2HInnzOpdaO2kZ9
MZiblTAhzVR7abBYHuikm76LYKIqJWXcBHnFKwjSewNGEBrlPYt2rWwLKdOrmQuSnynTu0IS8DgN
5EHhNIOikoRntHPO4dhzhtQlQcLLJOqzylzqDLO6pnpkhtP1lFDfMVwRWEJoDQkBvWl8nFsULC4U
cUtk8r7TdAgd7dlLvZMvCSLuZXFB/+ROn7/PEIu/jJiLYE+sMPB37pT7/5K60F7UyyTL4oll+t+k
mvDZq8bwyp41MfGl1+YNHlT5NohUalYTqBsgRWvnOIQ9TURt6EPbT1vP07E7ruYNIX5kj/dH/b20
jLQaoLevvdFk+vB26JPfDvzQRufKi0sVUCroQ+rGROSGwW6rXQJxS+k1j80CIjjuJHROUnRO9w4t
V8NFXezmqrW8jcbV0QEzQ7+u/2Zl+HUjMMGBoRcAesb+gni7TOsNZ1OFvIF7pBfAb10GfxlvGs7u
nU//4hiB//evRc0FCZqlI28B7SoCu/jMfEa1jlrjyecqHBGYxyoxDDb1m4GCC3FFaoFYoEP4+Bl2
olseqYVrbrEibR+GE16xlwvDXfw8IQc6geCNHL1185nJaPOerAn5l7qt6zu+zo4xZ8F4OhZUyTx6
Q7/SJdAYxiZTVT8P1Ns+C7E2r+xANe1K85D8kmftGHjm60iBJaMyBoWlsXjW1uAuSAZKcMHbpG/h
1gFdSLFkhTFH7OVnyurmzpXL5c7BFztFAAoupbvAZTgAp4saOStmAasWpcVnHeQ0j0FYpdBLe5Zk
cOIv4t1yR8UQhulTyum44MOfYLufFWo/JUUcWB83VkjDIzG1xYEao+R5dUc2EYigabSurujodxn1
P4f/THaFjopvssTTFHmZNPdzkXAlWPwQ41fXbzMdUENICFdAAvZb6oWjatwsb58vvTRU7w52HueL
N38yRtJbFDaduiW2Iim86ef2mWm7xeJMOQr3DIZxJuoSyvuuaL6goHxhKXqdKPn5DsJGL6eKGr77
hsFvds0SWX/2q8TpRpdN8ExDghdE1tKOfwbjKf41nSW560UxiW3b5C3gQSjPrmjr99C+eBSHpHC4
AYzKv0FWQIo0wZC/Orw74E5y6bYRpuSQzomtYWEnjGT7ka8BvUXJxDPJAcx1/9X91LTR6Jj0asgC
CAh0BLVD3PDPdC97DYiVTBYLqi24ue6nEAf73pmmzT1tTgtIh6pEGK6lHlrsNtxlowkTGwWzi1tx
DfKX2o43Rr4XrG9GoWYfLJfIjPKzI6z4KWEe6kicdS2rs6JA8JODiyt2jir0fZsA1cLAgi+RTDSs
10hwFLjGFMTwqKD1ik6gGTbBI7Yzu8bgPM6fE/aUF0AK9E2weTV3I3yN7g5dMGSFMTaHD6NFzZEK
IxKt1dxRSV4xjWUOTinPgi7Udn9yQbKYnyyEp5vVw0h9RjHTCarGoH5xsBG92KNNyWMwBPI5K9My
iBxmmytXK06NXM/70Ivcdcy/MqgahJLCasPmEnI/C+qANX1UPOpRnoRQEEeIz/+8RWVP3LzG7MDc
rvzTqXz6Zfq0NAfSvuxNpjIWLSs9HGr0RxffF+dkXBDzQJO5VzDNum9WCaKlm8DUA9oZaSpLuLVC
gKaTsD5cftJf4DUTEJgCUwBMmZZu3YZTLR1llAtVXDDKS6lk8ZtTXX2hU3MGjmpHbNSFpW7pxX7P
4T4SZGpu5EAsbhwrkjG97VtxbWtunFngiS/h1NbNZJbhc0rt/GLPYj0BUVMMTwy2ySsFpEigPQun
sHelUhUf5Arp5uANOvnmfDBSv8t8jsus5fH3KNqUjjrb8EJEoLeCO98v/WdLNdbr6FfdV5JUG1s7
kO8Xuo65zhRJCzbVMon3TDSG2EVYU4ZzW8OElcdwAjyCLF0iW6zcSv6K3s0+tLI1SGyRI+gT6xpO
aUm7HwT6zdGXCxQNSYDCtuHMLZXzpRGm5OcoOXYc9TzULyVfdE3Pr1InQCduh28lJCJjD+lwfan/
22UQv66ZShBMFyvJ2xNL6kbnE+45K05xLj3NXknYnA6/yY3WRnVPQOTJr1euhJ7YqRpvRrpRobDz
R5di8bVLOYHCCTSPROFAOHJrW1tO6izEewsKiI5qa1LpcYRsc+9alvgMh8uwXWiL0yMLs5cSJxjR
lzQiys1Yr61FLS+z891IuQ2d5PQIIiIYmlBgUiR58NUw6BI7huv4ERbAVO9go2kbpcoT+w82mgxf
j1TF/TIGqtujYpG97MKBZsmursNzvg6htzOgBUY81Mv0Nvi0BkXuMDlfIwdUi2vQutHeC5ClvaKj
3QGZFzItxdVtlaS7LmEuK18pECK5PuhrKtsNv+JCoQkYT3zMYNOJkORgJs/K+PwdGmllXwDu+WMa
INzhtenD1jqZdskuPQAeD5Y7jfwJ86qDCx4p89RJJhsfLabApo7Abg/5gSthf5tj0a3PMyQQAl7k
MKi4h6cZRoPOVuw7XTdvB5MPGFLcVAX0SoU4p1O+Ppr33A6nldfzrOxtFxnhw0atoueiyfyGmsJl
CKIFaIEXk4Oijs6nfudI7ZbnRV4HZIRFKxHBTtTz8sobvKmDxEL/CKpAFSfDHYrMTZ3QLm+Utme8
K97yC2xNEpif1pWlYth+3MFTV8LxQKB0fep9KKqq3k0hzE9KPoT6WTejq8leZvWLfIzxYnDTHLM7
x5X14M9i/Dv7C/RxTurdZ9h4Dv5CTSc0nQTBK9tW6+Pt5jk9TtPUPjLksP3bwLj6dZB1ghOMcfZD
hcfnA2EjodHDIu6+77se5EJ/KRvCTHfZ+K0lgEUuOwdjp6IfkOJSrhc/G1FLMOkZc8yexmxSfku7
KkJDdqoPU5C637Kwk2eK4U0W1z55o9stoCTmQLJ6/ePLFQy9Q+4ercFMcj6VpqzyB2KZo95BxYeX
I/3eF6d8wAgWeRfc/zBL3ajdljQFAy7e3wexCd6IsfT0v4aevIlYDJ6raIHAkcegVoimgfOc6ler
LNrXtWOYQ3JhWF6Iy7gY3aTPsWFQ3EJPkw8+ipeIPAOmo0LfUEnEcu7OU8iqMDFiQPjTtAB4qhMc
gZA/b0YXaDrbNt6BXWphTr8YxoE9e0jnkTum2K4HJym/ILELmPe8hEB/c9VO8aK94N2uQwK9wDnZ
08c2nfiD22LlEN8T7Vm3IHBP9CCDVzAqS99DC3UnHmkNofo8a9Hc+tx3/zJsMM6uYjWgWxVPxaUh
uio+c8h7nDD7Aso1tgT8nK3YSqolq236CPB4pNjLVMMB3EZ7ilKMy3BFlgZej0o6/Q6QrYXSbDvP
RRMMyd4bs5kvE/0qHkXfvbJiTndi8hWtSNw0yTqxQP+TVV9+C3BuHAQgGKbHtebes3fp8Pqg0Z2A
7EhmFDrRnI+3qqNfkV53Mpl7UEtoJ1arcn4/ppZwmGw3Sc4KDRi5q24tGnDXUuOHtWT6IWXTPYSV
hSMGTSCht7YhNIXrp3gIl0K46HaNOKWynMKD60z1HZ7quqc120kA6rtJ8OoXM1xx08suiHvkK/z/
QyWCQ+slfUYFrXMhk/njGhy4ViU3mc3wN1YpdIyrotbtR4LO2pFjF9k/OyTFdwA7gvF9oUr3xWXo
ypdWKOtPMiiywRsfQnvQaH/p3p8rsuWyDTHj0An2M4dygpREN9e7jUUl2enJKV/zqaXLl+5uBkb9
MtV+TDOf/zotZceuz/qwHCrplD9Mm1GRCtIPFpUuldpu2rJU8BuUaP406yo5I+W27L4n7RLjGzrY
XBErZZg+tJOyqzPQ8PlXqnH463RUe0fsNGakuJaxTNRbM0WgeHWde1dSLEJV6IwjX4EYXHZdF1IZ
IZAtbg3rhMW6SPTEd7FO3xA37t9tyjnm2OW4cpYQDQYWD+P+wEqEFNV1CcKt5QXNe2FD8Nol9hrc
F55WTytSz4+NFoagRND3O+tbrkpUjuTBEXjBgMbh+PofnQotzUb0bdwtbBgyUr0UJ6balb4COh5A
1Ro7uINac0od0G5/w3CzWJ9Gq76xAE4m8TBSHkhU2Cm+8TW0C+9T2yDvw1bDvQXVjMxumJekegvJ
MrtyRJzieRjgqHBxg1OPB7odTq30/CuL2p2/hSKMyzrK8IBVE575vgas6BzoxlBN3KCZdxx5Eye/
XhHQBN3jfv6J8ZyHhSsbrHZMpbzFhFGGe3CD658FegV3PQnAiODSiBMMGf+SEGBaS78I/tCXTAv3
VzQbFfCF7pe7qpMkLW1aV8FY5pdOkI5cx5PMaDSNEnfroQqu2YTmkfJYACFMcnz0zDPXaOWmXZwZ
s6n7WQ4TqbBZTsgdM9Li3jMBEgEOvk3sOTtosESCfZO/SjanMb0H4ctc12kS02l0aZ7mzOhda8/k
ajeGlKKehz5Qd+Au7Afn8mxzxGLD3XWDdtBkKwiBDJRqPJJYFNXNvFQDMyN4eta9tGqBdRGAL0WP
5cobXZlWgMmBTsj4zFhJcMwy5pRYlpOE5amBmLfXtEDRBADfkmFW0JrimBSIGje02KEWDoLt8bZE
GLV2LfLbtqu9qfkEtWtZMcEsaj4TbpuPnEesds9xk9OXT9L4FRyAurD0VHK5UXsEbxzeFBoiSAlU
DzNRzXkfYOZUMY3FIAXXRKOAJBXazkFsDo2jY6ApjitS2oBhEHmQxy8vCrUGFu4jMjTbyNRjRvOK
+b/Cf2FIncRxoHuZOWhr/DMpL67qE5fTW6cl/keTpuOzeumVbtpaTLI6NsxAzG4Kk+l6LLU30k0g
rHvEEyqUcvo80tjYMmnjkNT4r7uZut/lzAQvhCEu1oc+63GgAiU3kPJIAsBiNGZ94b2trT34PTbl
cWNVOGjfTu7zSrp3divb74lpwBYviDZ+DDtDc7NLlpKh78ZRKHaqwqO8sYeUSIyEodQhTLS1ssat
yZOqkpBQWJeVl1W8aCVdeZKrq831lgSGXPwD92RknAmSjHXFMdiHoDDldvZio2gPP7nNceyg5Zrx
fNc4wRF4+FPL+1YDbT1y2Eelb5E962ugS4w/wdDgUMfX37oklLiWHYCl8mJ22n1nz4RUIjWJnbjJ
Pbs/MM6vihMJq/He8RQmW8eBw/AEZA0QPrZHhLU09acPPAHIyBtzMKKGogocuh0KgP67il3aPeQM
HYL9RgzuwHF/cWLPrmrCEo01PGFbyv/0bZ6jy1botRE9RTOrec5pdVRh/VwPYXiL52VNb93U1fpy
nM2sQ89YAIaD03glIaCGgisc0NzdpdrGkmzSoEkFFmGVsBgJN4wcspKEnrKaWDh4w/rT8v3e3rWj
sJiib5P3aTQpD0YHuT2QHW0RJqheo2KLP7n6DCfLpuSmR4zQpV38C9e2/FhyjHWQbKvxJ1SjNn+5
xeDGOmR2rtzPltWq7ggYoCB3cTtg6iQcBwHifatc6ma9anF0HNIRv14hjrXj3sD8QRTxm6rnLoOl
IPIXAmfMzRknRvAvgukfpuaMxa03KK+EYdLkhVlENnCnms0XoTHWD4vMaxoJSjfc45wxmIm4a1I9
2oXJpmKiRO4ptagBQEoO82BvG9xLeyiw7nNDRTqS12aN5yX04dcqu6jetgw65w5DXNtfB0z85T7c
nC6PKX6W2/OaOxL0QBbw2hedXUJVDKjFRLT3dHbVGoaROwKsaYZ4CzB3Zyx+0aGsRmmd9azCh4DD
Xg3crKcKG2kMmDF2YzV1aSxSjlhfYUip5ZtOKUs8t16GeRxnAcop53Shub4nAbywrgASafu8Gxed
mkLNKDQJkuu01Uhhpm+AYGp/hK+ZSY9tRTWttR0ckLhZjKThzVfzPC7YLOoyPEDpsUhUpi4B4q4k
34hOmBFdq6ywbQVDwm0884+GgTL1P75pIoUowge3kniPKItrL8s0qYMrPi7KuIgxDdxoaEFCM2+Y
FkSatsO/A9vUs4UhmTuhJdcphgau3bhaXXV2k3nw99bQjQiMDUUtOwex16Dk2uQXZO8Ma1SCG0Xw
oFerv1aNCeZrS9GXEs/hoClKGfMivHKYct9u6wBDuPAr59B0ME5jj4qJ8Cio5xLUyo0phuCMPmXu
kQX6+2hEfsSG6PGbXzptXjUW7eKU0fRDK6nThQbVmedyOXdl5f0QnA1/nG6YKfHAtEDN2eRbrXfL
3YGcF1FLhKdQ2z4MI0R+WhLLpdL/ggbOTQlzrabWjxnAeUIwxRa+MBTYD66f3SMxweFCR4HF7ljo
dSkwxWps3laury0q+db758pKc/sRckqpzrAWBvfIbm57h9zgH9gvxE4yDjyK0e4l5yVunFRylN/Q
t+yjZKSY3S8md8N95vqd/hBsis2DtMLOIiKG9yNGukAFlLnX/T8YnP/P3Mv/3xEI/P+thfn513zn
X/+Lg/nyP/yXg1nI/9i2h4c5DB0P0ICDX+6/HMxO8J8AdhMJzIv3EdnifxqYXe8/Dl+d7+N79i4U
J2xiPUGRDDuq+A/OZReegfAdYG+e939jYMbF9t+MigKgPp7IgHae8EJQ++9lMjmMtNBPqdkk3jJd
5Vlp7dGk1ZXlp+2XbJ3xXQAfInjBAGZYlz+smVacicHcB5hQbhgGu99cMzeW/Tw4Q1bO3rMCcpEa
N/eGt49UC0+i/8FZoD/qCkPMtfK5MoW4yXBl4emfWQEe4a+qc7gN1h0HMvNk9XN3x113jkgAjg82
hxVAAqN+6zcrjZs5K/azGrkEcLHYl0Pe700orNdi6NxLQosSJwfnGCgTbsSbvXSPXNjdZ5eBFiHo
svhu/WDk7J/PZ0m4/LToenikfmy7XpByTqyNgkSds+1b6FAHhuzlTdvPt0LZDynh63TxnyongQYs
nOcE52IM+IZq8mGBL8i0+SsMAK/aLYEomqsoe8Ksxar1N5lr/u5pvs+BBeiK/Ebtd0duxoCc8dQx
47oSsrr30td5bZ8sVRngm2p+GIEdHwjl0iFnp/P83phpvWmaABOJHIffYNYurrSqPjmbwOBUM3Ej
9bh+O0VmP7tj3Z2t1X0BND1/lkmI/yd1SX87KThQecclWx03xzSPSd2ysjLjfp0be9373shIsrWm
lxQdA9OOTolsYKa5yrrZiykhGt+o5FQMHTJGxqnbhfdkDX9IKe2dAt5ZzXmWUt0aEFxA7qjxh+Rn
zKbsSL/i8CglAh/dy9ZRJyMTWu0ShkvcnWiHB78fcPMQqM46Gc+rIMS/gDal/2tx6Y1UGeGocXlL
NYPbdbHjtBy/fZk/Kdo690tZ3nKI1FeUv9JpWm/ZASREixSwXQ/Tct3h74HEHlfafGcQvKJ0TCF+
19PrJC6G8z4dsxur6xGrhk7zl+gdM+5Ew6HXLyFiIKa9kScprx3mbdcJPYqoLmwVMJtJNa61PNgc
0HdpARQ/b/Zz91d0pAu5PM2E+SF8+91Vwkg4TnvZ77sFbZjdmpjrxsebJclVO2b7BTr4rQnnMc5D
SAlcJ49BIdlmUxQ76B/uoe3cRLA1+8FuIgv9gOIeuR6ofYKZ8epDQ7RJC6i1IoOoZITohz46HcAS
RJLNEzeTC4erXU6Q6rorMYW/xjhnNEI00mK4Zky0RIsEjJPCWb7NpoUOUpUyW/DSPSDb60lwKt1G
xQsnswkXUnktde5c0eyJemLZB2WcPh5kI885VyeK5OntmgL3cYG0QQS1++kt8+pPdGU6gXpsBNNA
7orE/qda8Zm72973ra9Fm/KGmpTiydgEDwo61HY+sFrhMu1a2D6J63krtxzmXBEvgvnaBte7Nlng
Hgn/0hfPzK4ckvQeU/sSMTAkyF3bx6ly5rfRky5cwW58HoW6HQKLzyqzALE3Vz4DYwDK/1BkzsbN
8lsvXdy3stnETlf3A/yxXbBevGzUVlIYOf/QkshJrbPlmwKdvkMdy6/ZdQ8yZ9wyuNYHlzRIC4bj
pG2yl2QzO2/I22Oz1icfJsjFU5T7NzDZ9ZvLEBTPlvmpsuIRl/cIhtaNstC9JeB7EfvfWl/U1GwX
PJMAXwCb/W1W/8sfOwhv+J/8HAnLq6qKWXVyIphYXEEzcnnUPUNHaDm9dVZd34pAUo7gAzAXWHUP
CWaaHziP5iaH1Bdxd9/+maItd42ssGVWXkoliN8fkWlZ7nqEdnw+3H61w1WO+3916IuFdtus4n3q
NJoResbR0AFJ6UyhmLeFrIZhku0AB/oXq+hMh3fq7e1afm+zSwHHnAgQ9c1yTF0RXKN6bddcVLKn
1ffFn7x1FfJ2Njh32JLNfZ/kcD7KxwSPACHIKswPqbvdVuCZkjBoZNQ4XvbXs0rv5Exh8ZGqfL3z
TW9+Qyggvwtf21W5hY/OVLgxDo/lW+Ei/Vp12aG7UeueVaRwKwSetEtB4SAJTJ1yziZIq+faz/8O
g4Mno+3kzhqc5q0dtunpMgN961cK4IS3nUnjwQYDE/JotZMDjrYIBUWvm/dhLWqKmgujTy9/Vr95
TWq33c3FBk6fZeBu6sofbrgkAHPa2jvLr3Z2BluYd7sTXzrLoaiMlujf8gCUNT/qxfNHxFgeuKrj
fBBU1T81m8eZt58ri2rU1XLPxIetTznp5objRxnsSt34L65tBSrCzTJ++kyzTuGmmofBolUrDMv2
BtiKtevdglOryGvRRNyKzY3E7EW+FCPtK1r+/DDl1Oztc0wz36MdzEGUwPU6EQ3Qb6R+1IuLxKYh
F2ZbGvVVg32cKhfrq6Nj9mkSwgAACJonobP+maMIvY5z48WVN/ZRjxoVJQ4uBkYA9DCFarn3lL/d
cnsdr7Ky0pAGt/K1dZ031D4esbFur0O9yKt8M8sXnwdn5s3r2t91w+/crdn4L+UXrbsq7+Wrvy7p
hOwtWCGx3eJxMxIC6rGF+YrRqJmexKiwPiqqHUIbWEMSPhcFqmph30GPf7KoyT7LNonHAeDyCBfd
I137Lzezh7GViHC/Hiv1NwiancW4fnAn2sm3b1tw0/MhPWa5S1dPmKxIMC1t1SV1UEzFz+jdX8Fk
LVSLslAgAlr6+3JcvJbUND/UaQ9BZtmSPg4yxGXqTb/ItFi7NWUkx+OLLD8eQ593FI1+Rx3xdLS2
VL26zjjvOEbIW7tiObbLJT00Pq3nQm57x/b7x6lwvFfD64RHiG6l58KXApe1Gz5kadN/5WYkHjuy
zSTApffjVnoQ1IvgnCncT7nk9JcOGixGOHu/nt9/r5W/IbiNMx9ObY7aHt2/ii6DPWevnh0UEXE0
HNL6zrlW7VY9Y36D25/gDDQLhPx2G4/UaX1DsXwL5TDugNI0d21ouPYXHas6rtBP9M+TvdJ7wXup
iPKmQXsUCazYPGyWaBOu/UZaVlC7vQpwtlbV/E4FY9164zq9CZ0eMVDOMiqqIv3b9eWXbwXmXtTO
vtCLupFIE09KE5MGv5w9ONIWn52ZpuuGhplXsJXyfh6H/uRVa0OaAklIzxgju2oofqYmTPYTbrpo
g0zySg1Sy1Gg6YJ/sq5w9grVeUeBs5Y3jeA5JvcMqnfpTfdremWXY7tr6qOa8VxDMDuh9+RAyLPq
IW1NdrW1wpyWnjEnJs/0nuKrsd7nZMP3PhL5zknxlih22DPwpsdxYzJJLC68mzeMGR3BJygLUF9f
CQb2GEdpJ7YjlRGYYhnPJVkABuIFxTOKyher+DOv5Ulaw953kuewuskDrMlQnmgMT4etO44Y68hD
y4Ci72py/pVu3590nV1TmTJcmTSX11RlMpAEgHUqiWWfjdHjeRt98d4FTh2TVoatQyo7pHYp9zB0
1B0keuKA+X70TQV4z2WONiE+0kfWl+T6bbqV9yJPKPZyl6Hfu5srk8iHf8Jb6loczuACoKtennMQ
O/qPWXJrr9VAsXzTfsxD5fJ8rPlc73jw051tY7fgFOUwcrQyKEZ9k1zXvGi0hJTGBWSkMrk3CzVJ
8PhpdkC2CS3qoCxQnWhwKcLI2gRRESp50j0yQlT1C8N4vY3vsyHy3gUyxzTvmRVww//g7ryW60ay
LPor8wGDDiQ8Xq+3dJcUzQuCRoI3CZcAvn4WRHVMiRWjjp63mSdVyZAgcJF58py91447/b5g5Ia5
qYlnDkHCpIE2ox5w43Tvm2ibFErsPKOqTPeeeBBm8qh007shMfOt5gXuBnxMudJHSyL0Qu7Fk8+N
ZV955rIaY3o6TZmO95ki5MExk/ya9T/cAJgjfbklyGtCHXMdICnfIFmvXw0CFdA9J2n5w9Ca6TUt
mZm0oaNIRpb3fVOSsKr8mvTcgkLDaqnmjEQYzAukeaVFO3sanVNusyeZaZ1fWXVXH5Kiyu4NjgEs
TBzq2EBAM5lcgII2+8Ld6fa0jFEH9pmDkkmDFF259gne7HNl6vYq81otBWsQ25iO+mnf5QFLXkE6
+zVaIANuf9eiFw39ZVsnlCokeB0Em/NBts60ZbxISmVdakelecxp8VVuusbTj2jStDXTfZOAgEjC
pba0dZTMPSg6a/lTM1b2PqnAOXcezKLJEeOqcvNxx2+xoeooI61to1Lx6Kh+SlccWO+Yxb+hYy4X
CP/oUtJVbtscD0wrIeIYnJPzUHIsigjQYlm3xmsGhuYyYnq3gK1N/otD8sUFl9Odqq0D4nVYvI64
4cDw0vkfJvnEMBS2facQfeQxNS7CslhXdyUnPpQ6yj/4ESiaIbDiPZ+PdAkIr33iQp+DvrCRIpeP
mor9BUrH9tVJre8qiY49zfElzeqFyOHFeOZ5kIO2SALa640b/TDt2V+ro6HA1MiBwe/JZUryx8Gr
3NNgdd/8RjPWKEFI8cqD8xSl/TJVXX4Fca9gBcq83TQSHLriXGyf3Za1aoT8lria/lARZLhoOFQs
HKrFlT64AdWhuRiKgr4vVS+WNNIKu2JLjgvhmEa2NOt0M0yFfamnXNto4Om2UtjPfRB5TyyE6U7F
6UuhF7QF0fRGFiHVkK+BrEzryijtLY++XAVGY+/aIL1XpBFFLG0x5YXfclbgQI8qpiru4O6BvRHw
PlKmDG62DX09SdZS793ZFRbgjnCSLf8QrL4/XOJkesdC0oLzQZIALocQm74KbiSjdW63+80kp6pc
AHZL9pafdG9JL3SYgbAYFrw6a7MaNmhqyaY3Bg0lVu/fGT4xtss68M6Sg5HXtec4zbNrm64NhtzY
2UjyNRB3WWvbJpZO0fFbDcgTl2YzAsAAlOfbFJiyvfKl/550HpQ/GJCLHDLWoBlHM0aNj4zOX42e
fGD2e6m1knGjpKMYieYZI5bacajk82rzOKSPjEX2Tr8jZ5d4kIQNSYVX8JetQ2+P07UYspfJ0mE+
m70LIZ4DKIcXfdnlSFVlfAUQLtzPAkC34msQHLcldgoLz0j/leaKsU7wo8SOWFX2SMGjC4RZLd+9
b8Rr3OJ5xg/0kiA3WBcqRn2JjJQRB6A8+kprnh7uIw1oktfn7drzJCSjbLoldO4ihdzTrJ8T30Z/
ZeLHWEpLgLMKrRP7LXK44JIab5qh+i1i7XHDUCh+QwdC0lYTHLLefXGb/thSrktBeKKq2Yyxwl/Y
KwhHz7rqkLslbQr0E2GnrCPDyWkPlGdnOEGIsSnY9HV7w1RnPTIEyZU/7oCb43bAYlLPpMEqnFGP
9PuWsrX7LS43G/mJFW+zIIBAo6px5STNo2Isc92kTLdhhTxhlSCRvky2KYS6ZZIG55R6fFcFJGGN
E01wM28eVJ5szDo5lXn9UXmeC/4SqU3Iz7UllXA6FI18MkVR3+aNe89cg5FahvyXFabdFvjdrzL6
BSgftF1nyWbPEX2Wf5dEGwG0WWZW6IBPBymkJ+247nLj1q9jl7VUE28c396IEP4Zvg1bNMPiZzTT
CitlMAtVGC7CfstTWCVhSDYZQ2qkm9K2l9HgS/Ro6Gf7UN8DHYOezwwKxTeQDuaRJva7cFEzxkzJ
MFsllqOfKyTAK9tMHuBnXul4KXZe3Vm8ebR4/L7mSE8c1QoNUcSQEd8Vuo7Wfg1NLIBpVFwqY3ht
TTr76OnqRVrk3CNkmwu4AxINKl2MmtHZHCPHmA/xSSO0O8ORh1D6HDdxtOF0Jbwgo6OHzStmiE/1
ygRv55QoLcnIeRZsPNdW7p3JW+GKRrAsQi5TPT2qonhETpvsNEePN45dxyfhoVIBcqhYUa6MAJPy
/DkpdkjA2S7ywN/CUbml8NBR9PgoV00wYYiCV7zph2FE9d+XHDC7WStNCfgDPpj33Rujd5wmAKRR
0SwUwvsFSxRzdR0UlZQm0kleTuqpeCvJd11Ffntn9/XSmbpmyZLd3uXINvw4eyLNT+5JpmOeEHkM
tMVJ16pb0Hzb2tScHx5TdSsOtmk1PdeKciLGqedhFCAqbB7oceapmWtYT61thC++j4wBqAwSvexU
9dG7y6a46DCvU8Yl4knk3Pge046T2csJifQtU42jAT3WqjDM1KndLdvBpGcQL6toyFahWxT3VppH
28Eajk3YeGwco9pMo/nK+OuAau4kghd3FmibQ/w9y7FWavMn0OppVrYVHmWg9Qu4tO3R7oj7qj0z
PQJZux16Hpev6jXqIkqnPN8G7TStIxevCSlZIUfOYm0Em9jJ72PH34uUlMQy49zHmLLCatmOM0vX
H80HRPM/ICSIUzQKC+KGbW40KFMnYILayWtedNk/aVa78sOZI1DLDyA//aZq2mzZcRaEFJrkq0hV
foS4rXhjn2WCCGBRmdAPU+woAO+qVdQOxaqW32vLWCNRvKIJjacme++a4clIbGfRQr4BYRSZu6QO
k3OsoukkpGHfTyGLOxxDPi3WI3FEryWihJ3fn7t86nayCt/TEjTHKPXhpMZmWHXJgCrQDChbCAVw
+5OI9SOTT8kpesTFimpmqpyrPHfO0G3XfpRO3D2kYD75jhvDdvRngnNwx5D7COC92ZljjoTze1Ou
ca0s5HCD9nGtRL010h/j9K3Tn3v4lBhwOFhlOJHM9DtSuI1XZRSQ2J9vnKnJVh2sIPw9M+w0ix6b
JNP2ITM1Po8n1KDiXtcskMemln1EMBtWeYFH1AWreks7k2g6rcXSoxMDO1Ua5nhTD06KN4v8x4ub
BFet5qhtj17knJF0sES686ACKnQ7OkZhyNrfaRqcCa1maBo8GVaO5oIs0HIiFthKk+zM7R82Wmfv
4O1xoWVU3Nf+wEqF4OOp055I0twY47CuQeiBL8r7JZb82Xoj6otF7MNKecYhFNM+5U3cUpK8A8tc
B2l41GsDmV7/QeTkFYkxAabz5oOZ99YoJUmXZLNoZbiFBcgdI9Qix1pm+s5am22HCRoNwJvTwZls
D18U6H7MBtuO1MIjGM9ujXnResTNSFng4e+1VK6WCE5Iop30iUCL0tsNQVNtOE5lFNpVc2v0IAxi
JgbI9rOC7q3TsnV71vfGJqeU7ooYhnfT5XJcbO7PKS87B5BkOanLGNo7J+ZDyPg1w92b7gUBei07
LmP4Rew+VxAg2I42bud0h1BF43liUrRBggciDzlx7C71kY4KbXHEbJzv8u6mw5I2+sml7pIJ7XSY
v8CROSaBRu9L3eFPlcikFLty3TwUVE3xSN1c17JfghB2DwOQgFVBOJiOKet9yCxn6VBKjHqjbcGU
2cfaYaeiCVYfLZL5QtWNC6ekgSBdXgRfWkdJY9Zk14MJx6R/ctDsy6K0EBkXhMM6kzF2i653gSLQ
/qvOw1TXx1TvJ/omikWlpzu3AMZ6pkH6A3lMvdQCAk4XgspvPaH8vW5hs67J1dWQSrJNonMitQVP
MVSS6d5FmrdrtVySAiiALleCuscSniLfEuqZU5f+uZF9h2oc1ckmKWy0DnjoYaKKxH1AsWwvVYc8
Hu4mOiY3IU91kk4UrXJwQedAlCxM7EHhWsecQCQXR2cBBg6tn/BvEnrvb5ou0Tb3XqMt9XJ2CSHA
QDVT6q9W2Z203EETVcR7dOHRo2HD4eh9lvl+kGhwLZnsjQH6fjDwLUbRX1r25e88XLnuCw/3kev1
4SInfe1Ryxr9g/RPG79tkEXfyeKMOU3SEUOmXy3R+KfvdmPppygDGVaDRN/ij1ZPJSme31J6z8sM
XdQGL052iBya+2hFbNqhsflsWJY40xKytyTCFJeOhfA68OOHfGqD00CWzW3E6eat1xtJXCTnhJXt
a9UK3WD0rYVTCi4A8MRVIfP0nLUtjOwBgGEi7Pg8qq566tzJPyiUUBu6Uw1VbdausP8b52Ko61U+
Fa+hrG+smPkB0jkykW2p7aMmca/4QHQbwqDiigeml5dZrXHs4tx+NsoRC3tkh+rbgCLx0BF8SZ8J
A9VYIV+mF6n0A/5r64hhfLqQdROfHGJHqTvI2marBUTrZtTDWRk6W2SUWKrc2ntU1lB/9Dayc4Rb
5QZ457hW4Og2gIpAmZod26JCoRfm4s5KvXJvGFXzVBAYdsJpUB7LeAo+aoPWCT2gIhQOfcTa4lOd
FyjkaWRbc6JrNTUPrSYQ4zdaOH10MVmbWiyCLa1S81iSwNqk2isZnwEnI6fdQVzobpvQCldgQ5jJ
FXG2xZJNumvj18cmIOV6RLa/RLoxvzwSn36WoyHtqYuo8aQR3MQBWZm6IayjCPFJkmpaUCG4hDVw
Aw4TiOcdLQYM9W5PKjTR5uldzQl//Z8WL3Kde3Rvp6R3F3nvwwufGpu+5oQJLAy9FXqPiCXGqv8X
coz/a0IL4f9kGP3PtLirsm6j/zi/vn//KIvfNRe//u1/qy5MC1AXiBRSGYHR/FN1YRAGYZsO+grg
TL7tzUicf0Y+zNw4ID8uHmekEIaJVuKfsgv9Hx6/CYkOtQQSafvfUV24/pfEB8MyfB/yjnAZ8xrO
31hrJF1Kg7oMy41b9h5t60icIAN8j0EDh+NTEiYLQpdGDl3ei2iqJ0Ki9o6jnNdJ08ZtEdUfdoi8
AdrujYWUmi6NQ465CQiBbRTfm/9shpqxyVOx9QJxK8ZmhUjoxrZc7FgM2kvVRj/sggMy2xl1A2pS
kDT60FyV2Q/ThHJRZU2wznQ/vrStW15PEevDvhnTHDCvDes0T2ymWBjZ5+R2ZNF3pazXrHSr1IPk
7STX4UDhOgcEi6EkrRlB6Tli/zwTHEoTweJQgRIfq3jxkJX1N5lPZ5TqZ4G6b0v/kGEUoBynWOYx
A4yuLMz16KJ4HsrSubbpRZ/dcNzqRbrH7r/M22Df1dlDS5jZtrGMZRyDqsWOuwzqmgF2HibXTSkR
jtNLyIFOsyej5murE2q0Ewf3jygWH9LTdpVNSGyi548uMdW8t+JeysncdKGHmKSwLqZgVgoiZzHm
tbbJBvVYo1AYw+meuIjvqDj7E4OF+7R0n6fcPdg5PWczMT4KhFeJQGw2jNptEQfHsvD7BSm244LO
KBq6PPOv6I5bCAsLzt5VvFLV96CGnlL9KPV6g5+3+U7Klr4ihYh2dSPPE/9YZHl0bzpMTk1iyNdu
ZxOCUcuVTa7aB5iOdOGoxL2LjOw+qu8yvHVImAOKKOykl3jAqJf5zb1rmK+Y4zDEJfR4UTwkNZea
i5ZmIAKepUnO+cIGT806W181tdGSVzNZq35kB41zaqwAaSSXih7aIMEvqjOHPmq6NssWgpFEw0vb
1F/Geia2gwJbMAjLQBDqyrXB7HGhFfhMdIn4f1DRC6hv3GGEbi8q5d6wz66Zz3lHzdOIYZDoNfiB
URtPxsIwifvrvdxa5SVi6LLK34jP2isxNbu0wlsXY2mkL9V5GvuP0W9HiWg57IKdShBUOoNLb9Bp
lnUOBLXjGKEbJdqgwlvhnGOINhX433PcjkujD5xnw2ue3UgrYSlzJuMUF9bdNhgwi7m3SUNzJjNp
JXGWM5vuOAbmlo/5qtYlkkQ3uXcsc+T9yACiEKlIBwU3fGhr1rOGd5T/tchI1C50GnBYgNUZjAXc
JIQxzFyX2CNu7PKafNjnEilt4KNuKSBJPXapscLiviaCjZK4I10CHf+VHU23xBGNOyTlwXVS74hd
LCh4pv1YxGvdr5HzECWNkhmHKM9j7TJMNk3/JQS+qvPmCltjcBY/233MIhVyEOeh0AfQybhmrLFK
W4MixRrGneOO1c62XXVjUhVvS3yCq7zBuIwZ5sKYd935OBqjaFcMjo4y1/1hTebZN8rwKk2mV3sM
3KuospklEhCbhha9Sb60E9YrS4WbAcFnQPhyaJg7PdFp8pH6ftdNPxFKCHSollGHwEBmrsAr5g/+
Kg3NfYlvhbTl7l2igOgsHI5VbWM6kcjA2cUXEGsIDzMqUukiACUdhP9M/w557NBF0Q22Y2uXjhBz
aQn52P6ZamfYHHr92jNJKRHaEc4/Ph66OKi07bLmlQkLBhCa2JK6/gLTkFOsMYEaNL2WkzJhXYZB
XgejnXRpNerRS6ZTogAUd5MOiXbiNBHQhRuirT4L3AgZvKNFw2NNtZ0DeH3B78bHojSAQw/w0sgm
XmYpXQKGL1R8sEF9d3rRU2QYpvsy5vlx0AkOrPMiWbt2rjC/js8idomBHk5hhs5ltIZ3ckgXqQVw
3yf+CuEEvqd8BbSeiNDS3uGQuok7zkomIrhl1fX3etATJjktK+clrASp9xWOfdfZupP2NKCipm03
7SQ980hvXj2J20H29wOOC+hQj/Bbek4Cw/PY9Wea5shnMoT8oYQvqfnn0FXdVWYV2oH+Cx7aWX3U
F3j6pIrXdlEU7+gnNPqltIrqXL2SlRchu5tuXcbrWClBOkjxQ/RmewxkYawQyLwTs24unPCbCsfk
DDVheIllmm/gfTwWBKIsyiG4cfp7zQ6tQ2dkkjb8GB+CyoEhkcn2xlMRJ+zI2RCcQ1KPHxb7AX5Q
kmFXwcfmrwuLrdBx5DVDLr7aGyEuNP1DgOs+TUPXfWaIQUM5pknvwTBt9d7HyeciA4ivYlHdIAIm
E8H5EVZyXOpOz3HRtw5xwueZNh5RkAlzMnrl71XMqDDGXrjU9OghdFuxlY7zPjK/2wAxty76LHIE
NtIAHJiVj6JFHZjOckgTc8ZDNksku4KUxrJizpxgwlrX8yfNt6LqG/379twEaXdj6xrcujiXV84s
wxyiRLsKc6SZZd/ot6Hyoh8Q2bJT64y43n6qOREzN1sU7e4Trj2sv84s/BSEEG3yWQxaGcTt+LNA
VE6T+ebPotGMbYSSIkWZgqIUxRwjgFlk6hLc/RjCCXitpWYdsEsFtNs50DdzMT3MZbU3F9hhMdfa
+lx2N0aS3aVTYFx7mhbTqPcw5Rcj+SK1vevittr4MXO6hRlB/vc9cBp6l0B4oUH5CkEO9xtzoIOV
5xyW89o4Tub4qvlB+5H6KZCJJJf3sP06GFQ882BgkumMaiUZfdzqIQhzpeeIGgcVoP/zLLGXYwsW
oJXzxJzBMYz4qDoyB2UsbUv9WodPcQh5q1nXawYCNvb5s45cAFNZhmb21SY1IQhxvxEt12LxLqNr
TFPd9ZB4drquJSHWtALr+lYNvgZtsZ0WA9q1rZgimjCJY6krRkh4fVN0If4UhweNk4+/gIJHZybB
2rsI8K2uuyx2nlqQ/NdRKl8xpPQr5PLqTdkGKe/ML7dtOM5drsJUySqjsXvnJNVEjEwg7+KOkq4F
tfecSgOhJ6tig9Bdm7bAxAnOi3SHqcQV4hbEHc3GDFYOe5jfvPak72wJ3HnPRn2pjc6K1vDRHWtS
uY1sX7R9+4Db9IoITrKh1EuSZ0dt5FDrZGqPDDm57rrcRvEWotoLwShV9s8b20Jj1LeBQYQU8+xT
GdEGnyLjUMFHW6g6pZmaEBTVlrcuSYrHKpvWVtbcdcRsmb0t1l7D5zZjl8AXorYqyT7Qb9A6G9zs
YQwIEicQF2uKyRh8inJmHNHOJAB3UxKsVoai2EjmitdYKc5l7u3QWj/IFCcKtZW8DEqt09659aOj
MngJpwCbiw2qoSkK/crC/Qixqtrk3nAjZbvUa8xgKXWoClYy5kWOtaxcNqZWPtgaklF6QZYx7hFN
LSrdJU6oireBFt+pkFEpECFGiJzd8zj4Nk1wQ9yqZY47OvnBHTra/l3p3w4hAhHHCLZWqq+xc3wz
nVqeXMVaWaE7SRZdMT5xqHhikz7iiKKv29o7w/shgRVfE+DACK/EWqv4u69awUxxYBoHL6ThVDuu
aqd9Z8Q9HTr/fkjDE5PtDaP+Zu0PDQwlDfNPbJNl8HMAjnhiQhqcNo8DKVrLmFowa/wV57obgxHv
SudIk5dyBm4d3BY0vy2D+DvoHRhRfnKW7by5tN9EJLWT6aVn/GTTupv9J0l4tpsHk1Ev84r+rLfp
CWztwYSBuZzm/CZSUi7+zPrz28MoOWW4JeAe4R+IaWJ/1FtaSt+zjpm4GoYXetcxk8HpKDJtBlcC
JPP4GHUtYcWEZWD/yZlw0Bc4WD21N3uXFjJs5SVeY4zBCF4PbAx8CQ0k6VA7AoOgc9WQWetb0zXJ
vjTlCefT/XZDznH8iD3FPNWjZBz8E/r6/zoB0uT0/j/3BJavxevHb/aL+e9/9gE0WPAO9gbdE7De
Cc4wOO5/2i80MWPmfx39PfMfwgKCapHcbvFfDmaMfx79xT8cl6+BO8iZ/+DfOvpbM6z9v0nUnPlx
ApDMrc/sVn/uM/xOMqbPrmsl7KwLUajTNL41EWAMTlKoDGX7kJO3ypDalYNKtUVWdqIqbpIw8mW7
QpZWNWrT67aNsqSlmQ5pKydsRVl78EhU7lu0LmbymrUptgqwjqqtymu/py2OB1KvwBftFTbeJD+b
YZCSHe1NLr3+W8eYvPiCidfi29ipNlbTJSg6q9kEdWfU4ipRaEKAf9qA1cRV2EdDyvT987KaESl0
srESRJMZzSzNr+uLN2oGQS/0aSVZk6JAKYnbr/Abi6oxEIGXuOtk8iZKcYa8eh2c//IBuPm8n3+F
tDs8yb/eZpet1nSFcGj10FJCnvj7bc6JO62YXYePgixc/Fv0DLFGr+nueFBB0oJ4elK1WCjkGzrc
abCI+zCyYgA3BSruWx87s3FT2bHHLWkhCxc5q6ARFOU65OEk4x6KXciWWpuTnaM4aDvPr8GGBiY3
2yEnmicAGksiwWAureYMspDQmoE0jE7KcJ1EKuO6Qt02uK5QU0ZE64JBHwpKX+aB0R+Iq6/Scu0B
LndvTZWHnNZTFiX3o0Z5UKLjDOarK2ii8wVp1+t86yEKiaJEBUZX1mWfyUMMsFqTBmB9zJRaeUX0
easLCp0J5BvCARDa9sYTvl3l57CAgvuBpxiJ6GZqVTkzjohMpwEuA7rpxk7KWOv7kzdkBTcB2l7A
/+GuSPhu0qb+ZHJcCdK/F7WUAzaTbEB8w4Gu0+frh4se82NHCZLHtz8/c97xL4/cFQ59O4+GOxQG
98sjr9PWdrJE1d9QhQyhuzcRXUzqoEP/JHkKn7LTRmuDif6o9njGJz7kWpuCLt6JPLCddPfny/md
rE2n0HZnVaVh2p6Nucv/cjmxjfOYKV7w0Oh0J+vlgIgSWo9wFNnD7AnIB+NtryIyfG41g6Cw/jSg
qQ3j5Z+vQ/zOTp8vhNXPIf7WcoiT8eYF8K8k+skjUK6rGgY2JUq+/KrHOton27pOY8e69XkgAZ5n
oCAZrS8jnSQ+Ck322B9X8ehZatxQ/cy/oGXzFW2hDumkuHaTHm3zdT5Qcr9BNsVDcx5KGMlnEMjC
uf3zT/E7iJ0fAl2zcHHbmzprMW3Y338IG1IwsphqfBgMmUTMxsjC4TZanSr9cRuZjTT7g09ARUmB
++dvLX7S5f+yZrMkIPQ2yUFgVTHoGn9Zs/NaWF2EFfzByR2sWPcdE0VXbtrGkTzDwITU0B/cGBQg
dnmICImx1LWm9+W5mGx8ulcVrQDeiIjDLm9q34sIK1DXoC/ncxFqUd2u6ki4iX9ddrlBNQ9zYV5O
VB+VfE3Ks9Gl2SUml1W4xNrtPwfMtYbqriLeiLcY1EcGUQltkGb5G5MdgJcMmE/gyM2I5G1+cZsm
4zLHYXT5yqScdaw7Y193XFFOjAX/QIvjeU1C9Obw8BGaW/zNGlIJaY6xizXKXVaym99t03BH/sz7
/CrwwOcvrbfgFwAQWs28sGDzzvlNjzp5/vGGYv6ZOYXw3lM9Sr65VXLujN4ZLTM0OzYkMCpIEU6h
S/DT8FLkhrwRVur1pDeRQcBoZqAMExWsADbA2s8Tk8Gu8EjO2o+hEg5NuIo5WLwtKjfsg9sqBV2h
vZafCyTTecnDGyTA2uq5h1jElzbHgvv9qKceCPNTlhhAV3ZJYJTJgChc421ggZ36lr+qqmy+as9C
hstnLQl77WL17byq0VKer1NqsdIuRdXM+2hpu2EEink06lxsRvS8DcSiDgULrjc96OjWsp3Dc3ES
FARy8+tLhXPsNi3uzxV1aMNyuMtzHamxDNOmD7c2B6TWuMe0ND9ceJxg0h/bXnmorFJXiSQ4oGaa
P2eq7XynOxo67uIIkpkRckv//G78TCH5/dVwLN49tiC2Wl6OL69G5AQ6wAwq8LKzYhh3wTT5CJx/
rXmaRL6PPolUPD40ij4Wv5SFVFzdr79iImWUzNnhEmi3vuHNm7WJop2n2Cq3Vpe+DnSwFl1Wp3yq
/MiY37KKAtrZAm4LGywQqVnb1iURWBE5N+t+U5X2BW2A0U53+oBN5U4NiT04J+lOoy6gIRqVdLuj
+bmBGmZjp2dC7RjtbT//B3X//PnGGDZ/2kU/znVPAmeey7KtXkNqa9P35nOAhBun4E0lkPjAjiga
+hPR46/djuyykX9PXmXCaVCSTKlQtVVjwfNge6SsWhCuEwbtMrSSUMcdlqBAIT+s8+rmXbfBnhs7
gUSKPdYUU1fBycla2TgHO7VwoZCqJSa8UrktCtPZpGAkud12pU2gF//8pMXXwlWH42C6OusfKgFW
4i9PukK6NTPq0ovrTNAANnnQj1SBRsGH08Bh+LM0RKWcJzEDYj+j5enhPxX20RxNxaoMZUmPrX9z
d5uTodjUMFbrxFj8vdCbYvpL6DLqB9QBQKrXU1/Ov2SNDBr/3Fa9Xd2x+Hol6zUQ2EG9+5kPW3o7
kK8Tae+j3sLEODOp6gjdM1TZg5EqyMJgd4EpPVsGsfgklnvWPLorRBniY46Pf765X7ZoIjhsQk1c
Ij8YPjr617dosJXWVYY0LghhJfynuGc6jLcwpbalti7IgJXkuWiqVRV2OgjPxv2fr+BLtcIV8B4L
ep6mrs8v89cigTGZjSNEXYBFpq79qPRhmBFnviCUd5u68LfguTh1y7MWnjU/XdfNTVRJ/+51wLmy
HS7AspmNfr0TtJOIVZayunyujYaNcyHd8eaz7W/agNRmktgzZNG8ELz1lCNtlM91758v40u5wWFR
Ny0gKo7N1VhIOH4vNxIcWDWCyYYH0mjoZhEC+BogDFh8BY0Qp03yJj0y/8Dt8S+OLn97EnxjKh3X
0vkocBe+1I3TWNZpmU7VJSKTndMfi4XLdtIHvsYvvxYfs+hIU9jju+3Hb0EgEOz+iztA6fx7Pe2R
FkPWGOFpBh9PnumXe6Ayr2xSWlOXkl4Nyx8i4PnNihJcF94OqQrL+dZLy5rf/FXE5PlYqP5EYH2i
mCwAfTKTjUijeclONZ3aEPQVW17U2vOGYFX2z5/p8wubFJIRJ9RsDBBjkBAyK9ojDNhA/mJNK7vk
GvpXW2LSg/zqG3uMt5BTjwaEExZiFViOfLM1WL5yQ/xMqdWrzJg5i3eh782f4kpH6DUeOCGRxrmo
oE05+gaHPH5NYCE/j2Mtk7G5EHKU4jd/Lf8INwz51tTTXOQ0vpJJc+rtwZzlrUKfNw0BqNGEBO/p
dMg2Rt9M5ZzOWrPHzDZr9vjPHZBBLu1hRqkybfmzlAY2F2thTG/VcYLrYjKEF2jRxaMGvDW9QrjX
iuEcZDbxAss2CfkZN7bZcqY51VU+1RDRxiBAMxx4QdD7C1zYxJusLK8YMCh6WeeMLdMkR6seuC8l
O+0Uzw97w3ky5RImZulcQvlZs6g6N+C/wVV0I4xWZhHzZ5PRzu0EVVrzflX1E+NDznGTxYVlns2o
au94NQ7EI3yRiL9ifB5VNd4u/uavfyB4rfmgFOy5HCap2eYbHJgYswCzeA7a6lUeCUqqvrXmRoLO
5GPId2z0c2VVKMoFatFq8PmFFIf5E9UUzlxotYOTsZ8CG5trDWEHLKE41X8eRcWgYchaWkNk1DWk
Ju4VMIC8QE4IMgoUTNY/DXQ0x/CI6BZiJfmaCR3uNR1u6hEdJvyUbuA4t+qHDNyf1TucGu6RlpQl
RiYPzb1uLsOibzlMaWHBZ9wx4wQyovv5akw0ZVifWpx/VYveP8p7TzvlU1jjbiNyZcROsopJYIh+
5JwHAFKiZjH95tbKWlKODvUsWpCo76zJDXe5V2Ql00ofRJdlfwM8PfXyoM3CXaCPRB1QZNfgtfVu
E2CbnY5OCemmusqDcfDHC2/MVE4SeZYV+MwaMyeey1fDklNMvCBHWabIn++Tjk2H+5nTZifNIOnN
kp+TMs1EITvGZso3AhsyHxR+nW5+PW/8HHN5VHyWU5btzl/l165MMMa8cuNJ1bglnyX0nxfuv62e
nkGJIrDhUqrY/tejmsykIKmjjO4+9w86BpR2Jj/RcGurAQsmrjv0zcDptDTiHFm6KHff/nwNf9s8
PPhutu3PEh8elTdf419C2WTslklPbMutTgQI4gC9dNLzWHCY+KYVJmedTeHjkP9XDYefP9tfanFa
NI4JFcamTvP5b+PLGRn5Jf0qvwVmBv3aC7ci92PCb43QqAYNPgPSiuYsZATYfinomLvlmncxHe2j
n84a9gc/0mrUG6Tn8rTXucxcb3bIKApX5mw2pO9VNBECHi9Z1YI2QUKTyf6OOVFN01ImoKcVNlar
TsUmRBA/J9Fw1MMuE7N0VeYqMwPwgP/iDGL9npnGNk0z1aE/4LG8miiqvmxUwpFK4b/t7nzc7qJ+
TQarps4D/dLxvEHY8E0XyFo7lpoiHo25d1lak6hXzMQM754pmMXv0cWZT6pCb3hQFWcu/kJZDcol
6mYEjg/A24Xwla+T/6LsvJbjRrI0/ESIgDe3xaoiixQpUYbTrRuE2K2BBxLePP1+p5C9O6IipJ2+
YYhssmDSnPzPb/Y/7BKZlHf3w2gt7nyKjA6AFQmfyfx6CPACqrJTOiTULxc/jgDyz9XUtzzsoTZk
N7Lwocnc721gYFD+YG0ZV5IotaTdsc+AWOZ7jO7WojyZRtG5IV0IdiGsFlLbWpDltaSDjdnzohyA
uztO+LgknAN2Xwu/uT4aLQQUHvvNWNCLWFd5y2pAJC/3PmSWeWbuVn79m1PC20KWA6BP2UQFYxJ3
/hPsmvdLhox9jJ4dN5sm9Qcn+mJ5RsyYMNekZmH1TvPJ42ksNialvwO73k49kFCTIcBZVMron8rH
pmWthaMWPgMwl9uLt8/11SkDhoCdlhOfSAHPmvDfTXk+1/GwdoogG7qe+Rbs89RMKg6MqGfTNfhc
yO6C4852I+sj0XZA6UHpWXzv159r/UgkZOwLzB3JHZNOCMz3Zq0p0wwa8Lxtz5PF0Oceh7ZySGbY
y1UWqNRu7psqCLBJWjmNK4+uPWe2DPET6mtSA1o3D3ChSwlbXw92Tx30BxBDOM/jb0p7S+bhf65P
tm1BdjRNzhpYIrFM/7guRotZjZnrpM9LHI6cEkOYhAwEt8Pc5is1ALKjIwZucYcPdw9mc1Mn65L/
xfkPq+SLPorECkc2dZNi5p7XENqVAfmlU4E86F8/2zd4cmjbnIM80+HpYq0Pkvvj5fatmYdLXXkf
yIhfWEj8DIYLLT5YXPxLXTeObG5x5PPs0a5gI3ZZws5SECHHueTXF/PTwIYeFIY+p0T5L3gLbkuZ
MJDkNz1j4Z8xl3BQkOLKIRKLz+pRVi3PPV3Y7eXXnyvuZG9emhu4nIaCwGNq/XTsR5qSbF3nstIE
rTFccJ4S+LWuF4QGN/bgCXxIyN84oT51i7QpnnXNhbmRbBjkzcSUA3O4SmHtkYHOZWtErlKtj8Ih
xNVaqroJ44rsyUrSbcCJf6kaCge3gWWQ/fvXN+X9NBKJYmSj5N1aUi+8na7wVfF5n3Ky6ndENlL4
1b8frZaEoVOGEIPEmwkwkwZ0jTq2wLG6tnvcS3D5lFZcgjsZdzN0Njy5w8S5pWwYx8BVHzflBrGB
CxjyBkQNQ8/RFW7mEtnFGe2gSfc4qGDQjuTJuH4BRXCADDN8mRzirBGfX4sFe/YEpM3cVDoHHaDO
9QuH4f7PdAvRBx62ALOH5RSsJqrKWwQ/rrfiuOKbE0Y4RWqH0f3YToPxaWvwNxhe9evYMK2n8N5G
PJXB4Pq6cTi+YM2CcslPSqvszgj85XWAsOGMcdBYcrmkbIHHkSZRE3J2Uuwp70qnketrMbdb51vO
eSGih4PCDbJGYUVsBWSFoFiohuHFWxks41+/x592G9qxDt0en3oLpufbjd/HS31zg2J4JnxMZujW
gLy+wpHETvUAFCzPMLCII7wQriHWJP/tx8ukgEjuyVGZs/qPCwS1VpYD86tnDWUiXzfZXwpU1nx+
dm1x4VfkcBVlkvPSf/P59k/377Hq+zjdhC4FxU/3nw7IZ62tnT7g5CCnKoRtnWCkTjLm4w0Mkk3o
kCNd3vGBNAyBEWySJ5hW2EE2HCr02QzVs+CGJHLJWRC6mMD49d4T0OX82iCN/xT3Xoej1lAn00h8
p3f9VD2yCBWUHkeXQO/x7jDYxlDtEJnDSHbtYK0BZE3OqKwaxJ1mdVoZv1khf1qofLBAxwEwkTa9
9bbjixNYYfc0bz/oJYrjiGRx6Wa1w3G1fYVRyRrm+7XDaMGCql6eZ0hfvzsAvC1IXSTNjAdaRoEd
uvbbjluMCt5L1nL5jFrGSLD4WCo+Yy7GkqU6IuXp8uuB+BM2i38idxN4qJyp/IHwfhyJs+H5SROP
yefUjTMiODHx4cCGrB70ipKxSaPpG0a6VXwY+iHGjblkrSMsvTDBKDponDRsfjc5f2I60LTjEUg9
SG/g5y2rX8oBCi30dNhsspKsEKjY7gt6aJS/e4E20yRanpUx8kyqxZQCabvuM2xrbvGID80sOy8Y
BY8RISKn6z4z5O3tC2WVONX2EuSwANUt+be2/bEllZTEor6spN26F6AttTOzsPdXqlHd18qcXoa5
X1UMiZJk+hyjyn7CECiqfLaFg8ITO3jXRvWA9W+C/s479ghLmNotni2cX+sxqzjFTXN7xTnQbDL7
LWzyubxwNOSwuezg3a9f99tagElPU5mGvEVFgC7qTc03DqhqI/oEn/TJkhiZYTo3mTnFZ46mq3gB
K6b37wqiH3dNT9o8Lu0kk9HNYvtTDWJjJYPXTLN8WA0zWtT3GulhW77QHKkK6Dn/S+D5sBeF/8nf
AG/9oe7wGDOksfiBwzwiOOUnQNpdNjts2FI/EB8IjeJQgHw62Mh5SpGv5qWwrJq7yh4Eryo8k/GT
QEnOvZvYG+ULTqMN/yOaOdkMHLNbjE874DBZxIby/10beF4MmQMRqWXCW+Etu77/1bdHDCJgt5sW
pz3gSDk/joP41j24FKO5c09+yWIS1zNF8qfYGnFHOITA4/D3exozSFlzhLcvs4UpyHIisFzlA867
QFsxrn3XCzXSUW4sWGz55Tgxg/IJPWgMsonBM8gsQreNHtChAK9Y4NAvTh/xmXvjr6ax0cVnr0vw
5PhS7w8CjZy5rP+qFshH7o1tDaPpvKdzS37WfZX3vj+eiWb03PbBX3qals8JcCc3ULtt27tQSFAC
1UfMPoWikEYcmGr0cNOWLXeI1mUjm6jf/erOI2HQTek0YUmR3LiULmV2crxl4qpTfIDG4l1Cl48X
tgm4Z15SyoAt/oBGNrPyczO5ZbzdDJStQKppOQMK4ng8O/7XuAzlUjLiOenfFMAkbEn6HRRbAbKF
hNxt6/ijnseRiRkhreJi7lN1arFzxWtyNIdQLTdRZSeQnhxEjLAE8B6R64P1XMPDsaJyrmIK2kFe
uYEuh5N92M95e+hNQE7nmCIj5M2z1Esh0XgQGfUQMqiUeDE2bEHSsuNhddfqiC1d0aUnRUQVD9G1
EII3dz0xXpVxV8Rrwjd1A2PpTMuM7zMUasFyRyOfjs4xGSWW9NGcbDrm+O0nYL4YWGbTiJIT2vyS
fk5ju+q7FxtnaD5dAdPyNDAq8ub1QheRkYnTZivjHV83+dnkrJGLTkEN1jtdpNDxp2R6XIa89e7I
sFuSU2K7+Gu+zzFg4hqxWELi/ptShRf+dj4HLFnMasdF9MY5xv5xi+LToaksZfNhohIg02CDOUNK
bld5CYoeVM8LpaOD3UybI8kRloCmE4Q7cWglNxLPfbzBSQmlTYsZLY46BrSJMPljjhk6ZPI5Prly
R42YwlqgR9yaK7YgN10ECQ2LLMckGRidUwrp4LKo3uTpTjSkpL/Rt7IhaGJWZKagdosXsw1lLMis
99tOJfP4E/x/6dRD9EVrnS1Wi9l2Byn0oOjUJrfJbBR08egwRBx9ODc4YORhvJb8Gu7bAueWQy+4
tu4stzk+uHiyNx24HlgvToxxgIcu3g7DQ2lZThX984srMgUDPf7AiMUVsp2CFSXFsLl88Rx3gEe6
WcFMUuVexiWOmhBWL45XTfjkGYx6GB77z1KovFzS3qLQjBA7jIX14W1dDEVfFbCoDnDlFcyJOo/a
lKt0dvgdCjDK24dOVmJMKf1VikddQ/ZbAikZsUI1CqbG2lk1yXsfDwaEZQcVTQPNA10/arZCjv56
az/k7uZZLeqbXrondrtKh4hDjtPh7TKBaGW3QAQrv65JF/FevLb1Qrzrk+4saeqLrSiX2PdNsHv0
TWkMa+wwmK2f/9lbIJIYdfTeVjaXuqCACYjjuQLaEUNuhQy9GTTU73+9s/1Ys4MR0T+3Qz6Hdnpg
2Y5s7v8BDhPsA0CVRNsTHoDS2txxBLMcqUxwWNwYxhong0X/e4DsxyqZj0e+ajNcAyByLKve4ggT
EummcsPlya5dOcmOrSughi6WWc6z5TnJKpPLIIdMJlVdBdJU+P+AC7ZM+v9DhLgaTi+Q9SwUtRzD
nbeVDFAsodupl/Pa3HGt0L8zSGcS7FkNyO7DNcrBzG1STcNcieaBKjrN8PagQ7cTU/VopQUUB/kH
8BnaTMT+VD3TNYoL6U3l174j6iJpOI0Gw/Lb2JDRNBECWMuWplt/GRuwX+Fiban1dwU6AOibO2Uz
AhNlPaedClz9tkJ308Gn4B6S93XS0NPEPZBGZXOmFGHYn3ogKN4CLU7ZabaSjtaTXsKjJlXkoK09
O1h1sfG0IlNZmeM4vsPOwKjPOAPl/C7TZYFS60wp9qxpl24vPdwQ6m1QeOBO5B7CgpzXTj5BepnL
cyC6JNg5USXfi9xY+iJWnMvrVoDElYvAnqMDEZ0jMDN0r7GTP4INO8gEnP3UIv7VxmD7pXKrgj+F
l6u05OswkON4DthBAxuKo3AJ4Wk51McYPAhiZcwm6B/QyZUKx+maa8xNlvj3LI90/Q814MiKR20E
PfcBaU/HBl5iLc3RISYUbh1v+mSJUUEU2HCU6Xm0lYC7ptfL1jGjPNqeHVrDxSc1Q9W97LX/UhVC
JMiELiNDG+YQToBdQqDvSROlkVzKtFtHLOgpungN6mE/rCiMzbh9bzGElBFWnZ8199PMftccu6ni
MNkYRZjOhN2gTdvGh2Sr5ERDZoscEPwCj6hH11Qr3/NLpGAr7fMrBKoBapxFCpaE3ioTP7jkfisn
GMwWTEqTYGnr9EjfoozucBO1ovU+J1mWV6UvOGjJn4Ij0eF7BuYMc5PPNM2ilwdn93GAshKNUce5
JW3W2L3x0gL7YDRBuBCM7z2zhjl8G87Eo9hnu01dOgZz4UrDIwuWhOta94eH7yu2tc9Fhp8mVuEw
IjPjbGflKu2VJljBagdWM2ZgjhNalDxn06ySDttCok4uKTxpCjusMEc+gEG58Egx4Mn5bXZ8YVKu
kUEnf1LMZRKYMzMxuu6l85XArrqKCZ0J8frDisEaF2bhUc/H6YcJTcbdulMId34bzizpIQs8Wjcp
AfWv2+bYSxIiP8QxqqL927yPgw6iQVTa0t9yAl9xXUtYSfdyWKSxcLMMfqA+rkTw+giXrifXgBwT
HhCbJENM/wPLOdT4RzAOeesDNuUL5LsroUh3zwoCr3Ans+yQAMPDuFpKpecpBDP/pEBQUfSmnk1U
wafYt4VP0RhNWzsPHkqjdLhhxZSVW09GM6sDjCVUm1i4ijSrKfMl2V/Y4rsyyHb4IVI0A4u7Dq86
wOoDxi4y1sjYdi/zmvdV+GCz+0zJemyK5FqN6CqhnGZpGyEG9/rzVJosSGfQ/QxXpz7F7OkTXSsL
zVFLW2HFPEhBnsCwdr9jb+4UwthlXOBiPjVNLUsSCAD64ZvGH8f6tbwuIzPTkvWAvV8tCKGyLQhG
iHd5ssUhjrFULQsOwAm6Aswuq7S4V7bhYnZYQnqfoiecBuUIMUyevK889FsYAfOOChprK2SuyGMs
gsWE0PchNs28phdz2KxCwmP2Bt00mdJp0Fw2e1sxyiXwwJbegsWCQm+xjvBuTQ84s8g71ozoohtl
7TFQ/bO0UU4J00E/vW0wem45Ua2Jza3qww/wQryE3MRaLsfKXYHz52udWcUA4oBzKGEtCsygbglH
a6wSxils4XhCf1YZXVYXBzwOwlx9CnA75xcK6gwMhopxTILx/p92BZAw102AlsxIbAGVTOi9I4WF
gCxMTo3U6ZxV/hJ9c4vOZnWyiwgvgcEnAhc1Yd8HPFVUnZM/5SSIXafZbMyx4aBGnbsNjBGNZJdZ
5QfF/wYOQa7NdS5PYebDq8uaQkYw8i/48hcMB+QGIfOS4vVnZ3N0IyJ558cHuEuhGcF7MO34riKd
VoZ+brITnYMMjCMhe9nMUpxisZRsX8NiEVi8WNuKpSDhbllCdjiny6ZIFQ8+dXhbf4ijTRas1lIx
V7RwYOZnuhzXnTps94iwvWkm1KThC34/4XBJqd95Q/p6qn1Ps6/d4SU2XOV81O9rLGH8QIsbc5dz
MTCAIQt2ShtaRBw55PnhPFdinfOoqWtl4rSyTO58tkmlMkDnuqPM/dhEbWt4Z1KVt+17MpvUPHEm
Hct0cqgRlytemXZEhTFsduiph6nNmGZ5vj5kln7+RThcM83vqmrcuvxOLZxzzdMUEFI/3JDdls/z
rZ9WMukUzu2MhkT0P68leED7ukZbE8YwV6/TRN/gENJkZNSY1ZX4WdayLPSQMNpXvcTQtWACOFEu
qKfeLuNylk+GwOTy9PWKXY2zzy3vBAkS3qUAaVUoswiXc5PLn7AcpHiYXBJi0+OErpJpZ+0dtrJ0
5HPUUsuhHaMEed5djUSZDWJrruXqTlfIuliaUAh1haSqEQOcOgTY8XDm4niWIGbgX41P4cA0zyvZ
/bH7lW1A94+LfQXcroBxdwUR172lvbnjddQFWMiTJI2n0xaesTkmRObojbOwJXU1n9tJyvgsFhfA
096pKNWCNp6GfDvIFC3LFOH5JfDLiZlauZ78tg+lY3vJMFKLvUvPqmku9zacI1g0+r71INIPQ89s
z22E5tDvfdFwCWpGlr59vQhHAdOQpHsKMeIgcUwLK8oYbKeSgHgfaG0Xeyp5fud5L/7q0dvYuFcP
oLQhJkcRSPAOb6NiHtEdtPH8HQiexZIA23igprX7NvC/upLQgZ73iqHhTu+QeIJ96BAHh3rwBN3C
h1/gD4/NAyQqBPeURXcsQ34tHuXV2AlI+9deenr4B1adx5cpDGY+hFHdAVa4TVwP0SPOX7ngV7WD
Ofux80r5ErkZlDqAbzdevjkTlNqvQnTlxpxwuQ4cL+QSaU9yuYMzcsA+Qt4pW/xJcsKpv5RjJjid
04WC0/XbIiN3h40oIHr+oYGiZIcBVYebRYdDYybY5ODGAhn/+hD59jRBH53WD00GDk2c5q6njf84
RKZl19U1WWtPc8Y20+DkFyw5tmAFj+YVTYyMnN6eN0wtsZ3KnfxhH3e/voqfzpLQPCK65D74F2/F
f9P/CswUA0+jtx9Dp2K46KlTpIwGjh3X/ni+TFKB1PuErfbOeLpXRr++mB9BcY6SNOnpNZi+aYlJ
09ueC7n08OK9eHpMvUVoqth0ytjZzwPbnF2nYj2LOuTXH/zTu/BM37ccqnxgcQuM68cDvY3Pwkgw
y/jo7Rtu0AGnFQ+6hTu6LXwGXQtM2Ril7vdkr9t/fRmQtX88YjIQLB/6i2WifqMn+fZ1mCzVPJYJ
YT7uL+iogzzBnoIglMjCFh7x+8aXxsoinyPmHC1xckIxmzbv7V2l4DsQoUjpDjrLeLVGaIDQnpMQ
SqYWXWhQZcLiBauBKgDMSY9Ic+ip3aTp1nSPHcdshP1VkKZuTvPbFPC2nssxQMwKl5IpPZNyhgAG
RhMGtFoDwXYoZ3p3IhNXHXAF7RBQj6JCetWs06ZUNQF21Ey4v94qCJt9BpGo99QjFm1OgQ0+sSr2
N+RrwCqn1auc4AVXCFyxD4FrkBNwiqeNE94Dbm5sBrfbCFHpid11JVMKTwalSpyqiwwr5XKN6vjR
kvYt5yjM+ubuyIKrovVp7frQUXAaso0ZBtd4SzgWTcjp1ovZ08BaSAKKM6M4Fc0g25DXE/Jn/GvF
R34RFX+H7g+Dz7IxPruzaWL8jX6tW8tzAbvSDm6z0CsZvDMejRtsiW1Yy+SUTX1vfAqv8EeVj3IS
j2lXBH9B5kzz26SM5xaD7qKmw3bs2mFewsO2y7wyH54vH8KZNYeuYawgE8dp6UnTJJlpTRMMtuKO
Kv5SQYodu8/sA9it35ttBCPtmb1UjFrMvAnMHjEpDknfxnSZzdeoNezwMiosiTHOW+KS0EkFGgOI
prVhw7WDRzbNyAvp8Kdei3dTqIScuwOOWjDHAV/qa2K9RTI7tGzYr9OGQWF5GAolNNMJNJ8UGGXM
3lgdYH1209+7TCfJa4ZnGvgzWKG/wqnvjrPTTIgk8tDIX34zxeBy/TjHaLOjQnTRwECyZN6/XWXo
u9UsBoQCSCK9g2GWipIm/2xRJqO6quo0vgsQdnt4mpdNXRIrCfmOEJK7uURod1ysJSsemoEW5VFB
vn03z4OCaD1ayeeyHNFzR26VkDMXVH2PmY7r47qGio3JzIaQFPccXpqywZ8wGkh6HTt+lt5WdmE0
73McDft7Q8GpJoUjwUAMK47pW9wXK/bfXjbTyrKt7iNcpowgZDWY5U23hd4K1uPb88WnJi/PjYO1
FBZjSTDcZMPCAeNINNViPRDDrp6MgL7+wQSyDw6YYMw4zyZElNdpiM1w6jXRfeIBiyMGr4N3MH9w
O585HYbcbBFgBjVajyN48Qy87NhfLT/CsGXxetzeyFPDrCgi2QVy4suCbRq4RvcNM9H2xbDsAmcg
Y8EFaXBZyfHdMmPcfGsnRfb2rgWescMjfa0NK+/c6arefAeQbvyNrbRzi3qmOq6AWyfOqdhMe314
x71aJ9NIWYNI+Gs++zAjDz2rODTwaHs3bDFpzlEZrF/M0t3OQ+viqT9ZZf9+Ik7jQ+yo7jEBPD8X
6+B9JDfMuY0jk4i5XIlOBtvoB5gO9a3ppuvR2lQp/NDgEcl8cqeQy302lef9uRI39yXuh+55NTri
TCC3X8q+G8hupwd2bLLGOiAS207+krsAslu+XExnGB8aYNr3jd1bp23u8lORY3lnF4R6HMCc179V
OBefWjS7HyrXHO6hwKdPc2Big2t0eXsqK0K1aItEn+B0l/cExHgfMKta3UOOVvDA6T98wCTH/VJ6
Y/clQjRxy7Zp3ExYC9553Yi7zFLj9cr+iqsawnf3zp18DNRxW2luBFM5E/1qfEtILX8XNSq78S17
+MRJ2wY26ZzbOWjsRxuHwuO8Tdv3ooub18TPINiuxBc1U0EgxBZbrxb8fAIIJXEm89b3m20MpLD1
6tZKp+mSzjm9iHhbwQeyML/Jusb9gA42XE6oaGs+xYpP2P2vD0q5hCCFYRecw7KI/83J8SXymxHH
7HAihSwnDQO2Fp0aYgGqrDA/uyzAJ2MpwvdeEgR3zkb++o3TcwNJ5XufQ0hh8F9mmuVHIsnrbyN2
iPhktXnzjqGZ3XD8nJknNikDkKeZMmFhvUtgiX5bMqLSWrujhQO56+KxnDw3DdkT7Jn1C0RRTEe3
Kf+W1gXOa7Ndg4Z4c30Tq9iCmYDQgFPfhHFNNZf1KwtqJWEVIZG8bDyFGKTbBFHaRvvHagTj2aPx
fClGNbJmpFvxjACGoEs2m8OGTPd2xJ8Bu22n/uRTPNvY6DSkoGO8P6UjkTmLWggMTKr+TysY6qcU
8c7JmKspOMZTYOKPX8zJiSbuy5yjNlnG5l8papELfgl/Tb3z4mOjirK8EHfroMBl127PBRiacbGG
tojeATlXd9xY6WAhPJMlM1QpmfCACtOxbW225NTIBzqwpBffFzVnGjTQOf68hrHczAA633tXGX8a
yWDTVOoytz5wVZj3kA1yR46f+9Bsa/uV3pNxX+TDxORyl8fEdeb7MetxVsEErDpCT2v/nNk7HqzV
878ggmifq7g13WOdksyJ3ZP/Ylt91R2JA+lwofECvCBgaHw3UhyuaNeoAbqcjQPGKfX67LFdnBFm
atyroyq8gPCBAOpA+IdbzSHuX92K9IQnfI+M3D6aWHFe0s3vPzZIBE6jTerSefIi82NCNU9AXFjF
3FDDWsLh7COcGuMZH7fme+OsLD9R5rwDaSOzjAdv3s8YeZxCZ6w+02P1oAxs4bfYaZIvRWK2eJbh
SLFhsOOqT1ZEHl++WGj+s7gj2qQhtNyFmnMXGGv66vZOf3HjIYDWOKc3I17U2NbEdczUpG9+Rj7S
3md2Vh9hysP9d4uYsEuV/R2qtL0plzB87vB/xtfETe5KfHdvyonoY0jUyUO1TeqhJYmPC/8LVkL1
F4HwNfRDNChN4bB2t85w4riV8Vueiu4Ld4ieAKHdk5gQnp12TsiomDOFj5nhvXPVgpuiMr9CkHUf
lmKhkUdkxe0cWQJhMHePWafKPzZyu1CWe02PKfQQ3SncGT/7EImRQxRF9mRge3XDJtx8rLtluvMj
Y7uYrGa387rGdy6fjYnU5Bof03CakI7UkVFiUFhk9W2RhGmO9bSAim0fywlxy0LoXsVmCfEv21rB
GvYWgCKFgMN5hn6dKtLG6wv8neY7elRND1PtJK2VnTuoiUr9XNNI/qiRiYIFBThlR6HDoUjBcumz
IL87DWhLyohoTDJJs5eA7jflVY7DCP+LtxPTKa7kUBpcSfIbpM8R9001AoQfgHmb7WXJhqT9V0xY
/TIddilNtNVA1JT9dBkuUe3V7l/MTcGPFmNAaHbTV2gm8bWepu0REWfS3XWxYSgo5onCOZRZ59dP
eYXp9nhIIm/ITyMuNOnJ6DtiXAyjFn1MXK/hdxNBX3yPIYJVAUoXlHgG7hnzuQ1cVT+7cxvnfwxe
0pAjYcCJzT4iFYstAtcUWQvmA13PxfNv4TAlbXYYESwipZ2xZ1hPA/l4IbzVtsDuM0PblJ7jOWfj
OsCgE3i7x2TusdyZaJie03IZLSqdI1JyfkwKCxAcPnZqJXe2z6rhO3LWguipAYDJ+/sfJYmtsKKa
PU8l96vpM8XCoFG3cRET90ZHoNj8bxRkWPCN+Twat21rFfUH7flQbXRNsYMnD2Z72elrkdpakhrj
lMcYpJPV/xslnuBhRD7JcWHxKgFNwNEgEDztpXFmYrKO2GKX7ILS0N470HVo+2etA9EIfRS7pe+f
YofNr3uilmIIzxqcLmnqoKAZ7a3ChT80+jW5haav+MzsikYaGzqgCwgJRTummTQVd+KePvADzbJR
kghxpdoh/5BWYTsKDyLdv4ccSk7mGkhvZlsU76k5C+Vqb4rv5wgNb+2NS033bbMaut6FU5DgZubO
mQ52TBNLIcE096spnJCXV+/oQ8+Rjj++c+eGCa8vsMOkiutSFp9wsS5pMHmTcSkhnGVQWAMeDUmC
kbV29vt4arrm30PkB13+wLmY1gI+o75nqvstweBlIrSIzR9UEpcDJvnuiFJjBNCj+0x3/DtsCAuh
bWW6Mn1imLm8qTW2DMTmnU2ihYWevqDFd6tRwKYNpbvWpjM4S5Ih/HwZe1dgFt8Meei6JTTYVQpY
mhD1yFobZuiwvmMPkDRwzvHR9wJGj59vL8MY0a5qo2RIwwuHdYRsmFfWPdyibd5gT95aTTeu2Djs
z6p17QX/xS4wJhttC1R43tjeuZ1sewPSMJoilcgrh5qI/ssOaJJXfR0+dSewcd0o//pGrq1ub39N
GmBN3DkUAJskL+mqpJG8UHz6t9J7lxdkvAyHKkNWQnjWFWrSrVFOFoIY+wvGk/ltNdM/p/bBt3Kl
GkTbxaXgy1/yjK06lK7r3BuA2/QKheiDz3sA0r3LkMYtwOYahBj/6UpYo637BT2PiL8GlBYm1nQ5
Jwe6Bx4Byaivrg2UcR3ktnUTx2+niTPK4kapqQ4l4ojlZYHc37/qtlwTZXSAS7+SNnIPOyPjKua+
XXtYi5uAhlG2RiubwIgtZs6yYH420YcqVucozaszrcJp+sqpLftWi4Z1vskhNhUfyYUdEbQuTsc8
7Ls2d1/SLcmJZ/SxDjh3nMf8530tGfxOYHvyP9hhhqSCDmF4NAHTwzSYtLANKHL84Hp4b/fGgOaI
THubo8IRmCdqlwMLhW5c6xb0dD28Y7PGkCRLVjoUcLHoUUAZqnyYtWHm0WQivLzxvs4Bqo+/GkL/
WDq8QQ76nY1lCtHP1w/f9eI7CtTHpsduB4VCMPRBQTr4WK1NXH1TNjqD8VCu47KahFwg1yVF+roe
aT5xfv0HAlm5HAgJ03a7VqFENgW1qzgPXsnZCktBGi3X9b0rClW1By8OiV2n6KMl8EcAqNy+Wn2T
8KTc3Xlgu2q99o7TvmMXUSAtw3pxZbe3d8aDA6DCN+cYv1CEMEQ90gBwxHJEb/NrkMOBjorVIQil
IUeFtj2+E8+6Fw3SK+2UyU14rPYaiF0FMcBscseka0rv876UIXuVTommKJehSd+g3wEUE42TMbyf
d/JHNRDSzL7WzrCpYyyh2ldNngD3uvLBllVmKsFqLYWJZtB2WDjyTbI2ZOMB+JEe0D5MgM1kRW1a
JTe/C13x05DtRwOvTW1j3H7JJ7vCW1ovxL5prMwDWr7SxrNwpxP0cYJPlx6jaJXXtY8XsrPFdyXP
ZlLTbh2s3bYXf1pxSrgsK3naSPqKCN61uEEXuR+cSq9aWU5a8UwNLpNfykoANCg1T1KarH2rioTi
VLP7NIR7lU3GSl/5/rWDxIGG96HFkmssgqWJriir7Rxmsl3s703zs/TL3hs1DVYK/N0WX3e++HMs
23NW9cKsCZpAKjyxK1ieYcOMXGKNUgcTXo7BRIYcWb8YFd2VnONuxTSKgXndO+MJ5mdTlvfAn2Hb
3Vo9Xmr1hzrylwXZGVE2fIGCX5h0IQPQnOme6CvpIk3oA+mEj9AT4AQfCgfX1/yODriw8jYfRJl+
ntvJyoojnlSlUC6cVJF8Xqrhr760GnjmTudWLraz5rQG89myVuHxm+i7eDJO5TNxiKKRBhv+SdIB
R2rh8MUvKR+f/euWQwCLPLmdhZNwAJUWV0A58qp7VFodgKRIHiBkF6kAFLHvFEHF5PGszF3ytm9e
fN+nHe5If3Q4auXN1GySY2xAxGrUHQx8FCH3DfJcLm0jHhhh5oC9Nr3rqird8jgZHCmPNFFx+HrC
cYWj6TFx0oVMZu26oWlm0Kkjw/6SQ1guI0KbrzNZD+N9QtfpNDjxY5IZy5YSLRjaTfu1tyCznRqs
hsh6g5crbVld6Tj7+88qI3CGV/x0rsPryilJEvLi6NgTsskTIz4Z6+cH0+1k1dU9aU3s2Ol62V6F
w3EU7pV+gEWXi1OCN5dCL2jGTmZoHqdCusqWQLZZ1V2lfH0YCp2kM3L4rsjJ+jzmnNKlDJf0qpQd
3Wimfd4ltSwOunnTsZXyF6uSoyrSvZ1MqNk8WrVh9IgHIYPtgkVNL1MmnoXgka7J0eW5KOCdO08N
RR/Wi3VuyN+UCAh+LyFaDM48AVkjEP2C44WUBmacwBAaKs5QsDZ9WNXY4wxUR0guFlrHxg1BYL4B
4gxHt8LE7FpGawUdTTu8qi6T4WRBf/xHloLVGu/F2s3LWooWLqy5lsH7jjhFkCa9B8MD//GOugnu
9ZVI31acpiATEG1U2N23ovCu/JG9tAWE6XiBCE+gLDTd2jPI9JjplC0qrBlHEb45xB3eDLdhFNNj
uM1QXlyb/TXlGFWZTJvFjpkHYWnKJNPPFf2+zJTIWWUaLvEgs9ecWU48gqChZZnHpVMzAX373gaU
Lip3AtDL+RQ45lY3x5w0YMSNeszokwdWEtcDSI+U66KX/WzXtHm7aQKuJdI41cekFS1ubx1rmsX0
P/YTadKgvWenzlPphO+bvJ7TuA3u986ZOD+3u2pmtQLMjdjjYlh8553loRdsY+cPcPPCB9HedJXK
U8bBSEgZjyzYWXTh6siqq/U47oppFFTHnRe467/omcqWo5fsfF/bRxMhBpboe5O/zKGpeSTQijgs
S2NX3Y7z5szWRV2rb83RNZSDL9cDsSGsfKcR2QE3sz/ofcgRG+DyjPZv2XCtZAe4cvjsnT/xz9sc
bdnckq6Xl2+6C3gT3sVylNqIcmBGO6NwZHFPZateQfFGwycwIAoLEEbEGMSyJnS2gPGBnHAd12N9
fw/OEMpL37ugXZgIvTi4Kp50ya038mhnbkQ7pUb/C/hAXpFuXsJWkg3a6r00xNAjdEm0BF69Toq2
V3L//+j800H2foiZMlzrneSQ7k3PDksEqZjBWrg17eukL3lQCxCA5nHsHNYUoiN/yvFo8lFCXUsg
PDRkqO/7gL8DGmCUV8e4bUM/cO6dVp69uS5C/5GHyVjR3X5zP5KKfQbPO7EbOYlpi8TJCgRHgbQv
XKmtgySDRhJ4Ax3wNC7yMlaWaP5YA4LNB2lHAc0N0ofezSvlZKYNM8adPTFiY8PflOOaXMu1htHV
4hTN2BQcRZnbeIchxsmbwPAdguD8RTWOXZEs/iQhULHtoE3iENSZ33igg0ECqY04DSweJ0P4JJqu
UhkMW1gyV3HdvNjSj9yLXb114/xKlemShs5P2hR3Msqw3SZjtzFoQTUYMP4VGtmZT5oUt1dRvTuz
LFV7pZ+4SmTv+b5SFPk4KbBRypvYuLd2kzjUK5x/xgTVgyzeu5Dd8a5o2T7W9bMzUmeRte1ajusZ
t9eaS3Z1ntH0G+0q6WDVzfvey6cY2nf7WhctR/6AhUxe7w53mZm6wmQ7r0ubeZiqmAjOm4re2HpU
g+lYPEE9NLf5hljLyKLqkeNMk3f/w9l59ciNpGv6rwz6nrN0QbM4Mxdpy8uXunVDlNQSvff89ftE
Rmi2lb2Qzlmg0UCqqpJkMMxnXiMpiCrUpqcgUbVCjZyzBc0qYdYmkFJYmPI0BW0uw1jLBgvKyaTq
c1jTXtZFZEmBkUusx0G+SnJ2jOLXs8ZNaZgOhRu5v6tUIFC7vB5qkPSXEgZVLN667/WS6OovUWIv
jwHlRM/de0of1bKJ5RHMV6BHV2Xim23WzEW9AaFXIuMSVf9SCZCxABx4REHJEtSIR2euA32IlL2N
gwa9rUv6+4NiCi41l0Vn0hsC4gcGiCHqndz1IZGlYxGCUEQLQFZ7dEVTp/TkYjLW159MhBj4Ff1m
cyXIyTIlS1TTQZcwEQtdgQWj9YG2Bj5HzGRdcmnibPBt9EUW85R4hjwP6cJdeKSXiawY4cgEDgwe
gFr5TqhXEsUSJ+JxkzpG32vQbLcEc/9Ysn3Xb0jby/VV0SLPEOzcxWGWbV0n6Slo3PhsT/p0VGpD
WuVEg/DTljTFOnpJv3UY0zclscoJ/RRg47fshT2TVO97/lzL80Ajj1sFOdfg5+YSo8WsV1a5rqfU
JHUyrOwmuVR1quR4swwb8F+UMkN6s9Lw5A7/J46YSkVutQgkwjspqfdgx2cOEs+E6psT9BykaM41
ZyAL8o4AzkudPUsECd4bAnsQakz6bnuEhkgwPYWMp7MsHyjGbdnszgh0BNZ6oEYnyfGF5TusS2jr
fPBk8s/wKcA0om7MOmpjvGoH6g1PxSKWwjnzpXCoygJa8SK/LCI/o/RPUtq6MszoTKy2qfUowK5f
IrBPvDYDSEb+uWUr46DuZxkkI4klSbrUSzceV2ydnAo6MMGMUm6im4qktGqLhHvJZW0GI3/Qq7BG
M2MMdGl9OmJDBvEYlwiJwYo2kNT2zSwGn9BR55IObWFuRcUH1iXFH0cLiuIxaS13yN+x3cnAHOK0
HPDARP4AUttKY4RiKBK1QQTKw29b4ACXokVSAJTnF4eL4ICr8EcqZ65dVwbRTY7GYb1LQdgwyzUN
Wi8KHxdGFhU1XVafi/IiAxMpzk/vthIF2VXJ6rMyc6enXq4LEAoVrVW0sHSIR3zShg5nC71J6ZKz
qYrHHgIKvMJERX0aiTir4mGFPQl5KIwkWVOYRyd2zX09V/06PWPG7CxklEFlWcvdZqHNhGKMVxbj
9tggSbWIpyGE3BnKWukWNZh6Qqskhjr5eWVnb4ccdI13xlB9EgF6Z1Y8oo/vw4sGlNPBPthjWb62
XxHHqqflYKBImD+RalvFwWsQsB4/9jCp3OBgA92FEyowr/GPTURx6LxNfuMdZDXKeuwzYNr3Uwso
KjmHBZn46zWZRue2Wqu6eK6YRt/w+Oq358IbMfKFMLvR18yAylOOBzp1V8/t+LvZtF39BGsrwk96
4v5AUTn9mtWsOxDc4thvtnum5peMr5eOuXUq7Wg1z01tzts9RtDTIa8zG2RQbfvEBTHbL3ATN8S5
axChGA/mvID/cvpkvuvE5NVUasjvrIdqq6r50ADu8k6AFfGzCu1tru+DtNjwnXP7cMD/eAxQ10tP
bjEbSDSmtTE+Gkh7FOs+KOwVQ7mUFuBi7EQVzbmDip5ZOT7dWgPOx37cuhmvpznI+gnJO4Bl7rKv
U+S6MjyNNtMj1WR/8A4my8A5tIFrioeICN+ud0aST354B/I3HTC5myxz2Q4TPav5VVF7ZfdSiwpU
SzglYr63LH+sT7Bx7Qqdw8K8SbOshJ7tddOrBqHm5ral4uk+hkVfG/eihtf0JWBTbr40pudl1EAN
d1g/lRt4p1xalEzutOtHlPuoDJuB/xkfGnpOqAh8THgTcbTTdezGiWkSMUVka0NwcCcYimExnTKr
faf+JDbCK1zSx4Vqm1a+UoVD34pj4wFkjO29BiTDyOw6N1xrB5GZnGoQeh00odK1FO5NLCmL664c
TaqotdqWDUAsLFUNttaBsgrx7ctWlNYI938MqLSTHKgQqY4jWUlTzDhb6aMpcQWcNEl7Fge1mkdF
+FBfkqn+JbufrJCpb7Gsixw5wmi0I3QvIyudOWCFsQ6i9bBcNO/0gaNKnqpFGoHkvezN4KWZrH4g
F/5YU8pO936ZGag92dsmPkRT25nBq8XdKqz/8sEi3ExTX6ZImwXS72uP1Ftd0VKTgeh/cjYZHC1W
y+6G+0tdvx+aIKo+p0PuRX/O+A/A/DUns3wzFINbf1PtTfW0q6479VKYezZCMuB0nVMqzKIwBwz5
/L549jnJ1iMO9MEYQNsx4sU5wC2V9YlcAV3TS1QS85A2GA6Uz9PqQYxZE5zXZQCaGZk2eo6vWmuM
i/WMmvyApBXWjQnWfujVYaRD/lzlrzynirbfRwIPzDQ8gJTTHtIO9YKjM+TYVbzgeJRZxrnuixS0
/1u/5+v99gaojxVO9wkkSW8y9hz4SR3CaE/TGElUkPYTFPOlNEVzHLu2a3eApmwDgy7Ebp+aJWwB
P60zJqTTLIL8BJC5O4lhTopzOKzAk2B1+uEJHXb7XW4arYmPDQ6jk2hxze2L4o98SMUzDHxiDzsY
v3D4DM3B38z1GIUiAqi8Jly08JPhniIishXd1Mxfp5Qa3A15Xf02oYr5VKJhchdk03SERsZCHKgv
u382aGNXhx7Z0+6cTMXyBedcfhhs9pzu535sPrdxY3cPKxigA6Bd/10ngu4eXpv7gJqUU+22OUvW
ky2kyZlYss9r3bav2N0K3nLmJhBiSudD0nTGjY8VHJK79Trd2IU1d4gKAS3/hCAbu1oBR/IjYUh8
1/Pyi24X1aPjH2KwnvhSW+Gf1KCXO8h1CaiPLsTmjxYEg5c3vf2ZFkQuHm3SvAoG/5xZe9yYKUV3
XSrdF73JO8c+kd4upa3l3QqxpTlilUGcAQaz+89bVYJAim3PMXeYJdGLJ3WZ96udujs7M9tH9E/o
Flc+Vu6HjASJvl1b3/pliqG95cwPWRRbvwdm7X8aEan4kib5eAfy0Xk1LxazLPSiU9jYJvilwr2z
5z4P9gMN1GVnm1F3Z1l2/QdnGyfDtPX5H4blVqckZt2R6n0YSy/5PSIfQut8zl5XZlieBnsIz0KY
y8lBOuOTjanZM0Zk3l6EeXqajS16m2Rgd/zZLujEjvayNyqvfapchy01NZLpAMKubM+Y3KZ/YlJq
veux7Vrw1jK7L2BfcSoB2UgB0MWEtdk1eczOEsFK2rcdLCUE1KD14vHVPAXDgmuYOdplecCP2QFo
aqbT2ff8+SULycUOVdybe9uNJoAhi4sjvDAeBWf8/RaP4AaTVbyzqrY4jVmELQFyG7fQF7CWHYd5
jm7Bbo7xkX2pfheMKwZYLVpKx4YI7s0cp/OfdjPgWZ9MAR15J2v67sCDOO8cqan7Gg9eCND0MQJz
38BwfeSyxQ5Nke2EnBfGaQaU4fdZgJFgy1+cAtkf+JZyZr5gBFNFN6YxeeOHcAXMJB6DefH95Ej6
vYXeexHwhpYcc4oJhZszKggAepFhpoFq1HtjTOyRek0dWc5xWykFI/c6lMurLY/z4dGeIQPcAs9p
LIzaMKD5vK6IiWR4MM6BeI6h3mXjzrdYbewtNiVjIjvE2ctXpmmXOQc/C9JcykO+Gl644fSaoIOZ
vUpR9QBJNJDREA/eAVfmfC86HODKKhr9x0Xafu772jTNh3nFyHFfTXCsz/aabq/roZv9nZkLnCqz
0K0LtEgw0ukAKAJJ22UmDfabFSG5GkEYekUHBIuG9cy+25q3TIPCwYe+ENuvNEmvsPg2NH/JtfIt
KAnQ2q+1A1lSUx+D0HvEpEJWrgIrkQV+BGVk+kw9WXaCdP7wC5Dyj85HCKERKTCiLsJobG7+NdOc
nm2M9HNkPCSq7VT4ESzkY5C1TQdO5dKi1fnPohqCY9DKQp0Ow10KStF7qyFy+pUk1DVhxLZIkBDT
cGgsOY64Fh/wiGERVIvMB8131wmzquQ1F8KI6qZ8LxCohpz47wghXHgZf9UesBFuC108Ayyk00Lu
6UfeRueB4BMuBwVTE0daeoiXnJCUeTLfrjGQ3xHsz+CbL0XuyWzacrrKemnxos6xzWzxS0AUJvZD
GmpiKghWf6GXeYU1x03DdYRDicoH6IQo/xW9BqfH1RKgAW8cC+ndz7rIMBAl/Uqv7MoiSKBFQURn
Y67jUU6lmXU1FmZkQk9use2cyyDYko+O6IYmvwXC7EI8gMcFkcnHYaz83eZdgOBfpiykyzjEC0HS
0+IDbZyPVQwydPxO6pgLOsu4lkmVsE8AgcAT6oYjTx4Zw+nn8/6ahgOE2BWB7dlAvQWm6lcSaLCl
JlTwQ/9RV44yVW9uAFaz/lQ/R6fG6Af1J2srBS/15zchfpRjZSBth2kV+NQSUHP9mxzrQIt0pua4
PmZ05qGYTW1fB91jOIVF9BwviwExYDBWcsU3G/1AZlCuHMM0USNHvcx9GnyxNvkZ1JdJeBoNcf6S
GBYWIZjZ9taETGQwwjRNz+7KGQlF+MLSmS07hkVT9wkqVFTdZGNOk1DbkkYkZjemL5XctdJLDVqJ
hBgeHsX7z6EnQsgbuhSvVTaYEjVfOc7YH807I6APm0PRg8BQk6VhYT8jIScxpayeICAq170CDzyG
8S4OQpFCC3Emv5uOgHadPqioJmQJSf+Ur1T/z+bUGk3MEyTjWJ5z1f2Ng16mGYWdJAme5pio583B
pNUwDHddm6C0e4TMn5jPP3971t/mEP4b7FCmICEGMHDN7vAD2FmU/tNHrXDTqMeHwUjp/w55EJqX
mCvNRYgCmSr+CqVvrqVEWuXzRPFbllvMLZdy+BsnDp9U/qMfuwTbWn8wF4gMmMm2gRf9SkDtWm/J
I1xBIs5Db8lC4PR6PTj4uCFeY3YPcJobUX2hvZ841UkVOrWxkaZfkVyBJyQcl+14dUAkEwG4+avV
8SN5xvZRqPTwGfFwLfFJEa42tIlKdOcjsfXgbwbnNgDKqHTig6EgJf9frEDfpIgqHFTkfOkfduHM
/YUoiVYSOVYmygctJKZJnG13oWhibJeSS7DTwh77hSbjtc4PWwA4wjBgb7Z9528UzXxqpWDj3Dyk
Seaz0ZRUEL1P369f+AhEv/bDXipuRRaUul/5d/zt+o6FzJC4iOu4HCRXW3pVrMmwEnbca63+mQ1B
1ol/sBEpLSFbMa3CXf18Nf3tBnjN1B09NHbppbE9/3i+eiiIeHjs9Xco6F52D/fCs9bHbEzBTe7L
AvJ+Sicl7f2PP7++fMC/nu8BxR4iIKkHCrX8bwdCvswu3kjxep+xuWzvg2CEmJT0XgTPn5vujP6E
B67Z/2KS29fxFwxQ9tEQBVKSS+bc1XPnwpmcray7e6wuknZ88t2mXp/Dssu2Wy2iV+VW7XwcrK4n
e0Ol6YKeUj2ENLIzGoRUvSnyHHofgd5tj3cDqg+nzi4lUkqr9FG9kTs8mmQlc4gmp+xnTg5HC2kq
9cb6gzPgDSZ+Ybh0HcMhi83EdjkMBJBXzrofX2tESrUAUM3uh3ACzbyjbpzmsA855vIW1Gs+CVrG
yoxErCjlfB5xdZlAj5KFj94vXrK4fsmMNa85kHdFcfSa8zpDKo1JbrN7VfFKL31zFUOq8trP59Tf
L8fORXJBfu9jEHQtYpelQLrDaRN3sdT1/Pwd7lRMhMqDqpn/4oJ/C804dAPTYxPDS9LEPPZqOvV9
tEigbnun+6UKzrjEIGDAAF+6GdLYbSruk5Wqi0XRnn5g82SP1JSKE65dkdndA9rNQU9owQrt8CFi
2rzfASrLBR+l+psgK6kPYmWI1chrsY1DASSIb6WTICRoFquWaJVQi0ahgDjlfRazBrYmEV0JXEEu
NTTVrdbdbDFOsinhp6UU0BuSuKNk9r2mWM0SBZ2hFAygpo6gDr1JVQxHLxdKQj+V0leknOipPvtW
KsO679FKN6WbSZmrBV+2x9cDTHqqtJemypAAgs2vZBqGo4VsB3aYtXARnX7UcSXBpVMzykdi/XBl
NQ595kmNFgpAUkxBQ3Qpp8qerq5qqtwFP3vahyvcsP4UdIYbD7u5M7rVO/clThzhbdZuOKCp3pBp
zgDGwd7M4EpOIsbz7bUaLJ0W6e04QzmcnFFrJ2i9mBqu1vasteOQtrggCi913uQCyHcuwFJlr2pW
wlyzc4RdzWrtlVSuzjkDO5SD6beT7OlpOSygp9J0UiH71QioP9IhtVu5qfumAHgyAaVG5MIlqpmX
qflGdBlkO4DF2fKiarFo+xXpgJF8LDAUKSEaZ8hjpLL5FlWW7PAaCviCLmBXnRqWVejdlXYzh/eQ
QfvxfYZpId40SMyILTyosCSU0s3VCfJnXyKJhV9d7ACBdl2I5VA0y5dhNFN/P6C547XHyWxkY1nj
5RVUm8a1ESOijyDztPMsGM3OsS5yrDh2/BMiFkOemeKswW4VUgIh1RcLi47fNyVsA7pscF7FuTcX
60HrsGiIAigtCbLQndxoRI74M0BDcHx4e6Ol9dSZkAKAB25jvn1QXU2npdP5tQQ3gH9jkm2JeFZo
r7wnJP6CiIHlPo+c0+Mr/FrLxj7BqTHWZ9/dAKa8gj8hEVACbBct11zMW4+McbZZfXHolRSYFonB
7k5CsiDeXwSHFJLVb2m6DTuycs8ic2uymlKZj/TUdtKAPXZD2SvYSmQDpjd+kA8GTFklsqJxFxoL
qAO4cPWwL6cAbmVv1LQevYUlm18WLpAg0cK4nwK7r48A7OQ0VFifyEDy5qYxbHCb+0kpeqqiQI5L
ERNTgRMy286EiQYzRovboQH1iEyMpnto/o2XwUvsjkB9xIiKR0GvhlJWF01Pfu7QO9z1Wse5WiSK
TD+pmmLwBIBi6Oal6vJrjopa6nkQBsZHqLCTcwzHSztEyz/p9q5aOAqtYqJjsrzRw/Qd7JTB1wf6
pFBJqpELuVsSMhSqQkG3da/WRTWcvQd/1dh8XgaiC7AVitND46gd3jWlTYGvdsRUouKidG4UVMcL
FjkbQa+BvThrLP+24K+AQB0jE8aH9iKkpPEguqWr+TlhQLxa76Q8cPtZO8/qXnqHvikbPLx2mi4K
GG8mltTZaa1EJI8irb2Ntr7aKNMqCthEy6UWLMa8TsycEl5o4AW5Cw03gTCnkKWz+r6L4E3nrGvw
AdNq3u4uAqgHMgoPL4uSsk4x1av5Prcvu17PKLDJa3CB2ikxaJC4/aCTjWbdHdO0NYWQ+w6tuMBx
NEAmhmS/PU+jJ88MfUpouTUFd9bbg4LVaRCi7qBrDESHkiXzsoIMWBQxzLQU9DGiCYhyIHZLAjzu
K6OT0HJLYQNVnw3unUuUjvWeTL8SlQd/91y6UND+M9mAQySHeaX6jgQ52EB+31FJP42hC0BERZQK
qqVfkKnQOTaKF1v6NqPBjFykPuZcGDA0vYJNwkN03UTLWPRKJXRV/U2AADYHpkOYAU1HQ3QGta80
NGY5tEYgUnhOgXkWZn1j2YOUuyJOR9Pp90ZBpABNrDJMUJ8shSBe1NVV7IakpEwctBxpjlMh8yhn
Q5WH8Vgx+fCiklBAX7lykHGW1mNmBKv50NLVBbPS0Pr71OGqknyM0RdDVYQSg/G1yGg5K+uvQuFg
tC5VgwIrB6KWslF4QwXYrzII0Rh22xMzVoNQQuhZBvYvGPBQEozisMqdk+Gh/VvThbhAjnrFXXCb
WYKn0Ypxi2CPBUcUVwePUuPYH0fTxB32OCjBejVtQfXKq+lIQB/3OPiyA9ymrT2iAIxx+VaF+7il
z5CgmlU6xnYq6DowERRUQ2/IOnDUE101Na18lbGF7hrDoQA+pTNETZ7QYoqhgcseNCpF+tIx7qiC
Ki3zaduOVJwEOC1R2HgNyV1HUXBEZUt4NKbycp+lmzAyYbbeS5Z3AxJkA8RcZdbRKQ24yCabq3eZ
hfYVfo2XprqWH9QyIa7+RuJDvhHylazClgrEpeVBFTsDWILsJpscBdxVr4hs6jxSTW7jQnRK1O6k
gqdOhYeaHkHH/DL9FHNIEUC7i/iXnp4KvaJQmZ4KSFWRp1eRLXrjHnbuUwLGB2FVRCkZSTZ5aka3
Gch5FnpqBNKmVs1mDYzMlHRMJoXNJQtpctB07nq4w/5tMFRtndJ5jTz3c6ledn0hSQwZNn1Y6yXI
zL5xPFNqrjlTHPfT+yieKlHjRSAd6IrAl8A8UoCJ2F91vY3sUvoWxHKMFRWaskBLFmCcDZnMJZre
axm2tRdwzU9phO8LsA5FQUTXTgbV8OslZsgivOD9tz0g2Pq1OaeOhfCoIu95iiikBkmvMeTyt248
BEG6Fd6tLlYY8Tzk1j6muZ54uzabLsVmTsmcXv/EZkSn00TLC6E2pWvrFAIMuLwO+NCdv8YFlEF9
09+hhIsh56LFkczM0YOsrYc4oevW3UvF0WR56pWKJMI4MAuOJCFL3RxcMFR99sfP07vrGkUY2D6O
DMgyiQCD1esi3Sa8pU7jqrgriwbQv+aAa+D7qhSsNJz9f3RhBwliV1CeoWQuHOw+r0pxRe4MbVBv
yV1WJG3weSVT8AHBNliCYo3YGktZHSuAnGzzP7/wdduF8jgJbeCil0V/BZ2qqzq9YQROx7cnN9W8
NoF7S1Fy8OK7ENNTpNtRuRv94AzWqbOWfreNSV9UezddHexVPc7Uzn7IL4S+wSwDEBKIwo5z8/rn
N3mtS+3YJqQXi/QBeLX5dw/edZSIvmZyzr3al5Qi7aL9y7tMlkvNYGkK40TPtkn8DGJc4AfvlmFq
muZcFwt6tjsbVKXxrqtTo4736KaiMb4rmQZOeXSVcXyblEVBBzYtjAp1atGhnLBLiFSd5FiiiUHR
Xq0WcamoXx7zf31Z/nf8tdYuG/2//4vPX+oGSHmcDFcf/33+Wj+9lF/7/5J/9Z/f+vFv/v2+Lvnv
p7/ymH7p6h7m8/Vv/fC9XF3f3eFlePnhw7GSxvZvxq/d+vYrrgjD5R54Dvmb/90f/uPr5Vver83X
f/32BS/mQX5bnNbVb/pHt3/+67eQrs1/zEjk1+ufyYH412/n7uvXqnip/rz+k68v/fCv3wzL+ic9
ZNfGzBcehEmZ9bd/IDQif+Tb/4Q4Q5WGxNGXdTLWe1V3Q/Kv3wLnn1SiYXLjcoCmC8jN3/7R12id
/es3Ef4TJT+8XELPZWH44rfvj/7DK/y/r/SvxinX5TkK66wp+T24k9jWdUGsBtOINlw2I0IytiNu
IcEiO/zDmMJts/vYQf5gLcHvYYLQz0F0O8PrbJ+BiJXN01+GTd/aX2/lyu8PST5cifDH4jZMemGA
JX8sFfpCZEgq+dZja8eenR2RY0xo4AzpbHwYSiCU9FnqPk4PhDJA7s8xQr3Zx5Ql8F6aT2FyO5Q5
ULCAWsUZw1sneNMbVbr9olL/tyGj509XgiIxzHPBRvzjbU6L6UeLcIpHwzaLeCctPZbHBVzI/LF2
8Qs9lFYaZ+e5s+NuhwKqNOgkta5/Ucr8f90GnV7eHCYUDNjVaDlrW69LUBSPJSXy6nPnTFNyYqvI
8h1JR+2f4KouXnfoqrgJ7zNzKoa7GGXq4PMvXtt154haucfBJJCbdgX3cjUeUTZk4F7n8K6kN5lY
d1495AOb71iG5n2DxaH9fkiJqnY0qNEPB56YN7eZ7UWQ0Cpzffif3w5mNbgPyeYqxIarAugS4jI2
Z45/JzPd6s0IhGXd1RPKO7QPFjTG3BOhdR4vZJM+JB9cIhClRIcYMb/8Td1nznrzi1uSI/CX1gLc
TM5Pi2QS/IDLmpbH+l+6SoAH8YWlYX6CHOB0u7mvkXgMexilwnJiD/G9wD2PeCt/DuYC9+4N2PLe
w5pPek7XWXAu2sGgOdzzHft6oR66g7y9HgeyY2qVWM+extEOo1+U7q2r1gT3Lc2bBHZ+loe26vUU
s0kWs8nwipM7e3iSHPxyLtMPSuBEQND13w4Lkk9/Dk5c5S/djCf168pBOvgP1CgG/G7IMcgNfzGa
f78rGx8ryxfgfB1yhav5RmrRGA5uuaferGuEIpe+GIdoZ9htkL6y8QPy7saxN4xxb6z4VD8X9eZP
b7d5xPng6Jc1LNHT4mL6/O7nN3aJvn54zezKgiVgY+gKLuJicPaX11yRfU6+a0ZHbBY6pHKdyEXa
98GJp3xGbMGfgOTWNrrgSBRSx8lfKtOewVirOjAWvvxTZjY1/8/N/Im/W8RNA21weGjgsrt3qyuk
ShOcxmy5ccM+M//0vKDlUm0fSF35nz/QVUeOkbUcdFLp2SBf7xGF/Tht4QymnABmCHmPr8cwbDTr
e2NA0+mI9lCXQqSIQPjtRx+5qfufX/tqycB6J8p0EEx0QowsOZx+vHbhrOm8YL9yO3p9UaMxH7dd
fM6GWKAe1ceZ31CUUoyBcBRl9k0MiPDmv5hrNif9X1euzYFNRzYEmIEVCJiXq012IEfubNPabqM1
JPX75HdwdbsHYfaI1gIUN1I09GwTLHsKCyzb6mifuGGTuLvV86Fx7PKR8sY3aJrC3Fcr8pjrfjaM
ukYQxUDcbz3aC3rr9/GArfNLsixBj5AVXdp1B9aizV/QfJI5VhiimPISTS7/H8YmHoLDz8ebaPXH
R6XdR++RkodlWSz1vwXakd0tzgz87Lw2CCGEr5a835ic4WxIHkDmdnFt7BcjnKflE1KWrj/dItKx
oQe3bln1ClNtb/hjvtw0+j08dIJwIyNgjYnM88e0qJdgb5hLbGY3JpDGZTybwhyN5sbOsQ59Xqql
zr45yL0V72NYZuKPrIV0Fe042rx36IJ5+IIu+Pyuwd4qx8yO3qEMhnj0XjFknJUr1IcwL2SXqt+y
MAqPZVZ3CFd6+cDX7nO3yxCfRT5cArTmsjbb5oRsUFuEZxQMc/58Xbuc0c22XF6aHk7Kp6Bqox5W
iB/KxWsNwUgBJg1R1nzJUPHkNdJ7kC9lydyY2ergdEdBIs6MhsVJ2FV5y1vATt680OdCFuHTWPbr
8BEb1dWq7lxvQCrg4E8Vn48L3P4IfcjJQN9nDyjGxqOmKCrX3c8ICPEYJe4OqIMOiZH3ePflESN3
wFtO/qzJvd576mixyX+jSm+Jm6Asw367RRZt8+MTKlnbUrwykK+YnTcG7p+gI7UET+O56Je0O8MV
jZDvJ81X736mxl51r01rwjbySd9t2jKRrNO2LX7howw3CpHsvLqHwLLfRo/yZbR2wvX3AMQsg3wf
gzZ2w6irLR6ZaVRAGgG9yiTHGRUDZxpmdt/kJ8xIId/coSThMPEoFIcM/eLg9hIetfEHxMVtPIRL
N/DEU0Jl67nd4D+8gB1osm9hrDxp9F5bz9Bm9jktIIYkqlq5YepP9boBA7vx4UtcCo5tWD/bsV2I
t0EPN+OZmmw3PAFujr95xHP9B6Tp5uYlnUCmPoAVLkcUu7t2jExq2QgbjbgchAnvcswNedEloaLp
4BdR+S9uK1q0+HBo47GWdpVvS9qt5y9WUZnig4fIozg16TrNhxEm1fgMGyDjlgt154nLBvLiI12+
0jvL8n5u3jQ2lgXheTBMq4922biR1x2sxQ9YFUNtynPRHeKZBw6CuPWewhDJU+fWntEsNvZ0PVCJ
vjPdKhyKR7sOI2cHxrrr4YyQZ9b364DgR7rDDWHuX9OoR7XzmKbmEJgosk3b8gCDeIBl1iOK2mZI
VghjgppOCb3mxblOiEB7xUn+fl4pPj1bnYWnWDrU7EC7Hn7Fsux8e6udT1tNYWvYZ6wlJ4Xg5W35
ts+aaS7HO9vGJic8+W2KzsXBBLsyvTULOF1ER6KlRNVQ5WKs6VswD3Ccl7/mtkye5pS4oraa1wE2
0kxBxN4w+jhZLo6KzjH1IHgYT4Ufogi3wdRilNLK890bsO40bwCS5ZJXR0Xtwmeclorh7I0wz76p
VeYMk/wjtyty1q29hdmUvpPcfyOkKVZJ8WMME7hPkaQra4UtRr701I06ua3V9M++ZR1y679bRtS1
N+HmutMnVEkEAncJ4oDhTYYdTPS2migNYPx3qW8XDfCGryaQSsE8imO5LhYMPLNvMScZhIE0H7wJ
tmI5yehijgOqv7jq5s4bmHVd+tzYo5mfrbZL7QD17ILiLhJF9Zq9YwecwrfotWz8hN7XBiYa8Wm7
fohaa+3bvX5PG0p1bISasV8uEwGWemB4AT76pSK15vARuauWpK1wm/GLT69t/NjlcerDkXZmsjlI
INVi7oK2brbqaM3N2BxdlP6MP5Gla41HC9X6vDqR6wXdm6EPi+zGg7+Z4OppjDXUkXEz7vNhxLL3
EBSZU95Qv2zCJ9xVLBIQiN1oBnaFYczwzJo0ip/duJOtZBSaMt6KWhIOLaP/HKqMX2UbkBLsePmA
qQyMsd2WdF2dH+y1k+toHkYUZFtI23yI6lgGHdioyKMymCCu3g94j+QvDuq+TMOlGltxG+e9WKcT
cqBl+BagMOoHO87+hXdaZKJiSkADkIIPpRhqUewjBAjLkY1lG7zT5vlt/eCMU5o+MGGr9rZbUNHe
WVbhbzjqQLYO7pCbCVjQ0JpI1RHxS+Ue1/SDzTHncBYZxqEK3Z5egj7YCObEMp2Txunj/jCIzkpe
Fy0k6c/b1svzWsemroVQYkXh/HKW50V24QKj2iYX17pKLjBrX4Yo+vjNkloGCvqQsCMBcmvfWa4M
T1Wgi+WOPK8Q5Wv5M3/w5CZejtRFIoywLHkWZ0j1saKquZfnJypTKa+rGKJMDpXry6WvT73asdNo
3JOUR6n9PVj0DHCs9cH3li40EJiabX9vMurbshNdN3Cdopov34wQLMMews3iK2OxSuX7KggMxjIr
TIKYoZzp7uE2UfCe9p2XsWRh6yV9/HY1o63oPmRG1Brefjbzuj0lVp0jrdu5/cyqbOF6sdu6Kg+g
qLHwwHRDwwrNNtZg4NxlEZ/r+2GAuGadFgSG+APQKjIeMAdhcVEz6mVMoX1ycr+U84a4RmLwU2zP
DPxi7fwSS6oroOtUuZD4V+rI5rFMC3mAihjvYRMs79LE0QnkijyeylYAvfmAFo3RFM9dN8rNKkSQ
3sw+JTZKXvmu3XwKhbDNAPzUwJbEts5o0IylHXTsjdMgpzkcNOnH1YN/YF7UDhAz60nXo020tngK
MpiCgcRiy3OR0wbzZr22W6Sls5etapG1eQWsJmcoECEXaFFCJUNnboB9NZjEfhCbrOkyUlXiy+sn
BeKyn1LDk5bCOiyw0jwdPjd4mY0fVsNxWIyoWA6Q+3A6x5TZLQe5DYM+SuVNN66MCR1Z1hrglru0
Bp/SLOHYT8cas4Kbgd4+r0PHHqnd1fw+1Gv5kCgPExG/m7vWm952QYvnyN0UQkGB0lrIL4w6TGvq
ezGONYuIEpCxEFohtdPbHmUQNgw41+vOduBE4w1gVnJepnB0uDX9FX5JsIsXWQN9Jn0S4Jn5zTXp
S5aI0SY1X2PVqesHh9rJ2m56rNV8xrlUvroYDpk8l1QVD5ySx205pUMcgFDl5XKUsPjKnAIPCG0a
MFX2revh2tkHInw6oHKGyMfMim7ot8Ocjbl9T4O6T0ENmihfl0fDMfwYCDp9pmd/Mrrq9zBBs+mr
jy12tMcWwnSHMzzIpvodYUa4UPRncnhpMNTLrpluLMriPHFZIJHEwiHyPGRYLecfs8RsO+QRy3Sj
MJm0F/mitEfs8DXqF9v6ERNYB87eiHlhh/BxlwPPPEwtb8Z5TJDQWPtdHooaIhz2AMY0HpnQQVJ8
WOIV5uSHcuvK1tsj+gL79ODn0eKHYI5QWzu2Swy6bLdS5cMmNS+YUK/5XtHZu2Qo7OpPNLQmRJzb
xN4iSHhDn/vWwzAF6Lm/DaikmsUphCMhhlcuGjnBeG4maFJsdmks3mCBEFTDTR728vpmLIEXx9ao
5Se3sBr3JgLsXhrH0rbH8lXTT6kZ3CyAt/rtLvDXoXJICBHPQc69Ryci2rdIT7bWacJXYOWMrLI6
u1mgQHFvSVuRGqe7cMEJo9uVTgKO4DvpYWZ6yx0Pv4bpbaSiZr1lN6mNuOSB2MYo2Ik1s2aCqYNi
cJCt2UvfNwI0QBn1eMkdB9Kh8h009cYEA5EXdPgSQRf1I544NAjhNf8f6s5sOW4kSdev0i+AMgQC
620iN66ixKVKvIGJJQr7vuPpzxeZWTNiSkNOXRyzc9rami0ySQCBCA8P93/JHLtboZYv8vmmo+1v
A5WgE6904Sur0n0XecvO/dNdBPPGRmS6NVZmKGJoj4BPCCGAZNWxTR43uUTplGa+kcwzjyCPHyn0
0AQX1eYgxjOsHTJ1KOMA0hIyjmdTqynU3zJbnWN3U1is3gQr2GW6C4JJSYPg7caWzkQhmVwOx5PE
Sw77QsbvXAEAU3u9nClDSXiw6qRrYLXANoIjwtDHaw+gSzlt4c8ESXx7ChdUAQp2hB7JYQIFiV9A
w8ov8WaJmmusteGzfeGcGAwCMTXkNyF6CIwDcVhyBhXa5xaL4BmnOpCU4PBc8HE/iFcOkT0aLSPo
noPZtrNujYDNIScNcjUsS1ir0wa6EByzZOiqgAeuy2HPAGPLE3pVr/q6RlGpakWSY8A5bNPeTJp0
b9tVNLs7j1aAksjXi/qz7GRt8K57ho2owazBSj012Ffx4RPpP9s4jcCJGDlbYKMYl+MxBpWUUNQA
Q+22WGOMMkR+CIyJyAbZkFnmL5G38FuypPK+N45hOSZv5YB0TJxxdKNE1mhSVYQKFBmJZ/kx5CFi
7ZHPnDbXE+YnxQc0i1fwjKhgIbVzAGJWx8wn7ugfljCLdZUqGG6ogmp3TNfDIFfHwVLXDgeKGVDQ
Po+kKjWISXXqdm4f92wQbitUoqXD42jKTRZrXnQFISSYjedZ86Zx2VkM8DSumSGud6+bdVeG6wI0
ePgKPKQL7hHiqtP9Ekca/uZDog2YhHjMn9xEhKY2Zx+ORSWaPSXR1H2lTKA/1GVQT8/RKFXxGg9O
PdmZiKxWF8YQBvNTFaT56C/2IpddWHVyeSC1Wmpt12I4PsWXM+XeOl43abmkT1MNLPyrAeMPa+Mh
QhBvjdA+ilKrUGB5WSE3m/bllzivFxvthUzG7h5LIA2BbG+Z53TTlZP5Ddn0ybjQiq5OXpLOEGtQ
MaWzQ5DDq4tLdF8H+2LpBm24z6XoAyxbY7Uu2wLJWW+ndN7CHwEmBqG3xvevSNdmiFweZ5YsrRQd
k4iFs05eoRGxZps0g/hGHc2CnS6mriioSTJyJI/wzlr4NrEucBqL6nZ5OZ24Tlk2aYDKeo5FguN5
RZOY5RHm+ohTZehVJPAOAmoaVPCyp+vhR1XhMCkRdVAH9ZDnLdfH+Y+SjPpruI2pVTXNC+VdNIaw
vtjFdMzSb8fzRRosKtU85bmnJeFYg0qra3B1zFqN7rr+lbIBXPRhjhHomk313reLdKtxRvCgB8i5
giM7DijCGujMAiXthlM6olLrOIGzVa7bdGmSa9BTboLfB146FQ6QeplfOsMCIGQ9h5MKGSd4jsYB
gct7ZjWx+NMyD9RhJtA5SlZ1KtAQx2EXnVng27zhUlHVA9ZMGuM/84O4lBG6kDYX3iatcS0FXVFO
Y/bAkkLEc0V/qtExgraasrsITAzTbnmB1XgbpqW74OGiy0WnfGLXi76hZTa1r9Lz+vaVXKJPXiK3
rpMnWLo607Bt5i556RKwr7CvHRMHNfYLuzF7xEJ0dZ5CdiGt9NWCPMn8XIEg5n4npXn0mqSSfHoX
tCDsOKzjDc7rQnpbxe+yGnTBLD8UjxwFJsKvoKAtlaxSrHEYjqKedCJoQ8ZAblTHFv/Asqaxb9Hv
VDvBJIyCV3WKYaw4l/IEDAZJhhMjKoE2aGoFXrISVqNl+R3oxZoXZh/3oV6XObeTHdP5RpfqtBHM
jpJYw1KJXNTSDBbFumJJmMv6n01aFZ0Y9jJVcyAVFmUQezR6u9nNgLhjQMVMHeMaHI+afDHEQPK8
vCejDlZGK1VBo7arFov7wBYICfiTI4c+WSNwEDAxp1P1miJw5lHzwMHRXpeoqHjeyui9tPLW87EG
kOsFFRNIsxyitXpi/YDXxnvN9wTSDwCQhkH/c6likO5U+iv71okrg2FDJC0cH0JT9MPDaU/Vi+pQ
PB3pzqH8gJjC/IKvTi36jYzaUQ1aOPeM9Ugfiscm5VbDFESTRmTWdFZ5iRvN3FY+W6DaNRthzB27
pjQpBvuOZuQMhh43ou1WLWo0fbGZPBloLb/QwzG4OtXW0xODtyFKzoTKYy2POiyZQ9c5atmfDovh
ELQcKfLeRn1UHSvdCSvfekAmggU624hN1nJwSZPxhCCcNK0Fom7lhC0VsX0Mfp33IjppW92K0qgb
Gqt0SNSXwi25J4p5NcJqzKEo59U1gKd4hFCzVYKfY+3KYaWU6h8IIAEyvomxycq72p+PFbUYNRx5
zbiX1W3WUe97Recm1Mm9xLTcmpExYtQKLQ29vw/60+KsLwwTGaIxNT7bQKYBmu1Z70SzEkhM8Rhs
T45yDhA2dlWwkOr15i2nQvb8Y4LigMVDaaOvOygXWzNuVI5mHM/q7zc6zhpLkKzg2esG1B8HoAHI
jLeNpcqS8dyXxrDN2UzTrQbUtLrUxBJitBCF9i2oYUl7NYw0d1e7fRF+1J8+4wRxA55HPxgQF8Qv
1XB5ewOY1WBnBApkK7RadDcgWDNjlc+z9d00Rj27iWTSdnfU5vg2ikndUxSqwNYWTO+LLhf9eE0o
iKsdFLZsTtYZAkdflzablg/av2dgM+nadHxhtYIvkuCvdAVA+Kmd6biIHrXB3OFFrNnuVrQprjkY
fbftTZF32X0B4mnav/92fpk0LkQpwxU0drE9g1J/1irvMjkpEdN+25eL7t4O+hJjsZOkmvWJoD8u
WwagDO8HtzfrPVt4kN3UdBnaFV4GlFk+6P+JM5AFYwCowaZtb9EBh593djuQ68aUU0RLFU73Prkl
lcVNz26SX6D5LYCgYHX82a7Q9SNBrIVve0n/OU9AX/qR6yxfxzwN7FcPHb4bo8XefmPalFt9g2Ks
uYqoJ04+hzZcpGQYd9oHK/A3Ny+AoxmGB8HdhoH39gWKuTZHr2ybLWZ67vA5HafECfwuniT8j6kz
npbZXqZPQ4XjzY9xYJtG1s21Xj94pWpFvWmL26AWDWY8Npsuvcuz2zA7E8kf1vk2RsTwcmI3/tyP
0qAUGQ7Ia61iztpik3EUqq7hACXhFV3usKG9E0zTLq+1wPwBTrkl8/jgzs6XIm8XNU4ov4ZOI0rK
s1igXDgTw7OpZBrwZS5B+46OH2ZwKdcou1b5WrO6WYK+iIrex05F9dwsDG+3WWJmzgMeb8EUQpSa
q/sMUpD1aULOIv3EzM7by/fv9XAvZ6NIwEKWANCXA/L97F57TB9nh8bjtmqd/LFzelgcc9ZwpI8E
XbPLXIge826o1P1qCUbLl/Yswr1R9bX405kl2tZ5IHMKxkgvbAHmRltnFP20CQOR+yZAiULVyVBr
Q8je+UbbL54up7wavoyOXlPLjN1elUgH+zKOC3SwVgNKt8mNBxe4bVbNFNb3jkQti2OwyRWcouS3
RCKX7gOqupovZyOBKAhSJbCM+O+5mW0IiqipXDL9SSxz/FnHX4qdl4TIupO8vBoqnxVfK8Xpx/ff
wW8vjDaLDdvHpSSmwAI/BcTOLcN8GGS/7Qr8cdae1dac7+ww2up5UfeXGAfjH5W1ous+vX/l36xk
F2kWF56wBcLEVhP5pys7hdEF+Kb0VB0Xa7rHPM75k+5n/rqQD3hfcVkMjXU3ValY52zFC+Yw9KQ+
WC6/eXwAEPBfbAkuCDjj25soKaaYmjt2Ww5Ydbut+0kAsbFEglaOJcLxcwXBew3BIgw/2Il+d2Uw
NZbaiXTG/mzLFPVUja5bdVvB8dFG1yjIgx8ta9qP25GWNDwJnDY2FaSvj/ajX8BGNkuGliJaJwLF
oHPVF9SA+2KaPSRIrT7X16HdTgqFKDxqOAhQeJQIxHrB9LjchlTfsh0YLbvw2SyD9goNIgbn/anw
u7Gg0ukBjzRtQDJnbwG3sQo09NgSB8rCuoZeVr1mbu5d1wZEv9ehmezLxZ2i/oO3f543ubYHiE0n
a1F6Jb9IvixVoVc4ZLdbC01Hdz1PhfvQVEb7MFY1qLSUmjjtbIR3Fxz8bC3ZvP/Y5/AUdmIPijx5
AQsAgNW51ka8iLgxlqpVDpoZopOcoobNkDqxszbpaflCT3Wol4lRIXpeu5b2qZywVQZAsoyXkjj0
aegQV18Fad20K5qZg719/xZ/fTNqeOBomijU8EWN4E+LtG/cHqXoiDuM43lac4Zw57/gz2kXnheI
9i8M1ehtu+7QfPBqfjc2AGbR/HGID+CIz+aEmUdO781Ls63kWD/02DTNlGBQX/NtGArZujCL6c/U
62QL2S2zr3rPLq459hmfdRA8PeUGAdnu2sKU6ZvRD4H7web1m6zOUykdd0a+C0r0bPOqomGBpxbU
2w4p4r8Bqyc0kmYo5psZjQLbx+Yn+Rrz4r/IWSQXGfXxwZfgVOoPhurXQOqpswjCHuCwCeFnN2J0
qcLb58029OxIYy7nuF5hvWtoF4VBYWs9j5YO87pOQFdchkYQbRJTD+WX96eKUFvF2z2MjBKoFcg2
NVvOw4pXJbNVeyBCe7tccmpuvVw2yZDRIAKDNYAFaoPhpazH3Flp+hB8hdMOAnQGBnSTYseR7Jjz
xeOYI2D6UchTY3B2b45p63icAflzOCm9ncdRmfcQYZd6SzZiy000uNk13TO83nQ9vCK1QLCvS4pH
rXTnam0hzWKsQtrYmICN+WsT13N8jHn/injwv+AU/K+4Cf8/EQ+Ao/w0r35hHtx/I9H6z1382jSv
/4GA8J+buO5f8Yn+mYlw+BsnKoJl/wE7xVRRFAcn3jHL40RF4EecEVxeO+BCTuz/RUQwnT8UUAct
HtSXdBSCmMonIoJp/wEIV52KUJxQFAXj3zARUMU4m3jqoAKol4voaLH8Il2B7brEfmiIdtEisRUd
4z+55rZu82sn7mogKou+SpY53GSii3wnQrN5ulog5G3dIdlFGT8hTY72qDOgmiXkM5af9qrX641Z
4MEG5fHKzJdLOu5bvdTv+zJ7Hpvsh1mZ/mw5V+xal1QFaSGS/GB6k3zndHCBkugTpvfgw4Op2xh9
SXuTtomoPF/9nyS00jX63pVvTuFLDg1hHzvL4JPFT6tBOi8w61/z1NM2mHzSWIShtkn1MFsTHT7z
wLfSLJ5j3diXVqqvkyAI160Vt9gdIsZlth7GSku5Rr93uVnmZdlTEqd5hyOGB1gT+7fkhwsQiHNb
Q1XIqv/KqvzZK/NNIYLLrifgj0lwOQ/OVkRcPu/SF91qvB1HgXAziKI63lbc4tZKAr3LhqLCWzd8
9LRPUyXvsL9JN7Q1n8fZvsVmhzpEF3+nv0vljjtZiJUY9ngI9nf6Ux4N1Z1ZBy7wQUo700jTxXBQ
xXOS7xyUEr9MX5o8zP2cg+kKuM+tWYo/81aj+To+D/b81La8uTjF837Oo5dxgfzpJpUPNrXisBNX
Plapt+2Sb5Qk2CYvsjvNW/5cRsbJQJ0ZRA/qG33/ue+qu5Qk1U/wZUKcdPF8NCflzlgUHlFcN1Pf
XQKGmWsMO3Ao/Yszql9mPebFgw1uPe4BWaMQMplfHX1YOaOGUCnmnojtxi9BO81XrpZVm7A3tI2H
l89lhCQsYr9GuMIW+7ON1XFiD70fC41mXztlFzE4hC8IsnVbmo2gXiw5XSKze0PnGKAKrMl1GtnT
Zl6AWBToYgPcGQDWquZ8gbSK5vXdxtL79oE230RRWoIT7prEZzEjkq9HeJOZwWXS6CDzJnM3BQBD
Y1PutGxABC7vbjk8duDQmJpIctObXZjstoUAZyU2oxToHXgXbCZrUxTPC8C7Na3RLSWNS2GmX7Kk
uXN03n5Ud3c50I4QL5M6ff4pet0dt5ifCUBqY/l54zFItXVdEWssWp1UXN5uPHahl2bYO+HOzbAM
d0prNyf2HgiqZEJlH9XhzsuTh6upIhdkHp2Yc3a1oRcCLewg3Dno063s0Ns1Tr/TyuIvqEdLkN6i
lUOxF+mSOG3/ev9Jf2FWHC5OULUt4OUIEZ7lIUUuZFlaRrjjgPGiOO9rW5t9Y54IcCOx5vAi8tb3
guzaLfJrbXG279/Cebaq7oATDSGdSEuR6Dxn5MgDtkOEu3QYbkwjvw4j+6Kuc382s00ZpB8Mt3Oe
8XA9KG7sF5SkYHKdV4MLqbcNONIQ33sTE/iGAtn81KSfuool38DoAhnjPSCK4KFsPD4lpn3TVS9G
DUTOCv20m3D1xgKjK6gOmU9eqa3z/gqm75NbutveSPeyqm9zr94t32n946NOL9yZq41YiEdFLz9j
FOyultG5qMr4WzK2F9hoXAU1vMna3Ohu9GrXEz3JPnueMiS3KymuoVjhJQT8CPHdDpdSQYEF3EsU
jd9q6T3kAIVXqS6bK6NZsLsfze9O3fyVKNVCFELbXdWLz5FJcTLzwEplIcgwAMdPEFUeQtd4Smf3
IVr0pxlk6ypu3FvDcme/dKPLAqHestL2FbKR/3dyqf8xTXpD+/yfMq7/B0mcHJd/WiC/5FKPRdy9
fv/Pffete23f5E/q9075k23/4VEmpBJMxg6DQqVnx/wJ6sQfFrqJugue20LEl8PficnpiD9YS8iy
UtLEzfG/sifh/sEhHp6aJwyUFx3D+TfZk3y7vtQVWVgsaQrnFAfc89NnJhLUZsfUenVFoMDLxhHd
pldIXT1Z6Bal30ytUbbG2MfO5prOrxWhmV0G+ktYNCb9ltKYUufSi6y5X5OxFPWes0jW3qDwgILQ
qkxBGb9YgGrZ9DXAJgkiuFA6xaszlXP/JYtgAtD0tqrg7yPKLDziUOFDtuQDZmU1+adI6N1YrMPM
atJqVXKayK8Fyh7ccphjSH4FaQxsC4w81dn86ZX+ZoN5G/Oo48MGpJRvc27h9YEEf7vBQHyI+8iO
3Fe62EVS77vczMw9gktt4+yXNoRp6i9xlcU/MgUnDT4IuWdcdq7vQOmlcEMCroLv+ekTX1e35Ygc
fz/pkHRHARrPMzTENZoJESKMFY+OZ6RQ1FzuRlMqNC5iEJA1Ljtc5lp03UsFmLz1LFchaN8fI7Xt
/fcmDDtRKvFJppAN80tNy7djNEWxZkSN1L7bWoPiBRJBTujUKMyYHeKDytfGfk4B/XQX71/37N2o
6ypypKFqO3iRn18XMTVshzTpfg9x32rtFWJcWftXZAYG1gMgvvr4U0EORRITRSVH+9X7l3979lCP
TSGZvrRKPuiYnDd6qGsDekXd6bsGm6WWvjWyd0O1UsbX5RI72W2siVJQ+6vn/j5tdR2PnTYCEaN/
cCeqlvvmBVBgpkdpqfYbo3HelOjsWE/mtAj+DryFju4Om1wwXxsNDTN0OGa3mXgr//bhqeihs0qH
BleHX4iLkRMFWTLrzXcknVjl21nYi0i36NQg2bGJ3cC0nxuapgZKWLbj2M/YsQ6NtxniUq/GDybC
WW2EV4E9tskqYaFKwul5hTP0lgTUVKe9RHHj5Np+oi/LgQd4S9SWfj8CLqLwC3/KqFaTR48V0ROs
Jfr7HH/TGZkk0RT3Xh4pmcvaKhsD5lVctC/vj5mq5v38moSQyNNSy6I9J1gtZ7GkHwO30VHpe4GE
1DAJ9D4lUdjo0yiRb5saOWj3lZHWatEgf6y+wBXs/+1gwczlIC8RD4cuSWfg7DbQVG67ubXLFwDq
B9Q60QtMxDDrHZZtR24DlkswEmgaqIZ7Q/VLUcI0sGagu3EnPET+AysVrnw2XJmoJ5f5B2HlrJNK
s10NEgRDrAV5w9BSz+KKHIsKAx/50gbgnznBdW2Vgapdurgq/PFIh9KcXKERS+S/wV246TJr9wD1
g4vWa7KEVtuCJ8gVnVbFxDkBAHvQ4tkXO/fCJfdPaGpDSxSv7oTJASGriDDvv/+zFJ5IRfHdQ7OW
qjQNGSbr2wdiZlKBLobq2bFKC9nUit4fUzFAn0qpdC2OEgMDyXOInllv8rP+EE7QWVbePtMI6oMC
4Ii9xUcL2jyP4gbZBroNngBjcOjjv725FNxOHkRl9Vw1rKJ6gyGXa94YIgITL9t+VqdVPEgwY4ym
ecaIImrGOvIJ+KP9JayXQNs3OXX1p0broRO6sa0ShMkcFEoyhXDL6ylbrFjSFcUFoHMVhDTwspmt
qM4nYi6IYAXMKQtP0QqOHpZuPimsmbSSmS/toisgYGW1mLzZTq+Q8OkUonW9rg+XRwxTMcjdI0Gj
JHngzmOtULlBdyBMTy2UmGrrDXDL7mExLd01qJ2Aoi7cAiP3NcCc0z402Vy/Fm4RmE+DPggm2RFD
OwAiB1Dz/tw4D+GMPix/h5I3tTEaR2dTQwZzEQKIyp7BOreNcrfQnYpSTJmU2QXMzZFA8f4Vz6OR
4RCLDIREyErZu8+v2DY6RCC8lL7KpVeTcexNFf6M1kF+dWsP8DyeA3qxTEJQYl0b3lAiV/qp79+G
SmffREUJUZxDHgVEA0uJX+raCxiyWvPs/Ck3wYjIVVf2lvZa1pEyM43SthCbJnDK+G5oMZdFNi6y
ynATup3BOZsWKI5FIDnC+ioLXPt+kk3mzqt2FPbwpXORAPRrkAvlFZMIlHmigwStViYINrXYI515
WA4YUcsLECOKVZQO9PU+0Z1z8BaV1MhAO77/xOdxzQVlS9dHPTVPKzkTnK00O4iKsW6dx6EvFBPP
ahqDJHZY1Lw1SbLMfSQOVmrTEWwfHnGbGkRVtSr6BB3D+wAwKfdr1DEFoD0IOUWsQgRWYcvqbKiA
6y1I6bLqgjFXkGMxu1CmG0fULKP3H+lMkRotGDRN2DaJarxBehRnobqGvoNeZ2E8ul0kWVtdFaob
6DSp+KTHdQzeQ1FpTtg7YqUKKU2FbeU3LRKk8WLCirFegTuHlpt5CSBBxQDiW/U8YtYEhplPxZFU
j3gkhqWa08ht5TaDbP2Z/YLH/eDRzrJMHg0dDhPkFY1TC3DT2aN1UyqcrC/nx5MoQ3eg7wCzjMu/
O91NjWI1dyWiEY5RqP0x10rBC5nsPAOztuS26MKtJ7V+fCRLVYy10Ukks08OC6eWIgb1PezMMVNo
+rYnbP6D8evISHjfwM51ghxnLEUpyEOToTghCjFBo/izijwjAV94HB8VCtMP8BNna9QlXSC7cigm
cOykGXYWncS4mPaMhP3DkDsl0eGY3hoRheTU52SJ9u5HYeFsO1KXpIcOII1tiRbg+cGLLjgpZDU5
D20vmCEAQ5VeH3s/42MmlVlam2DUaNgivioVMDIbAuDWaF+peD82OFzeOXbrBkiFIxxJMGBBDl8a
eiHptymHKIYSScFGdXptYT0qxegJN0jWCqtIvY4QiXeG/iRe582JB1C3zJXDhZWmnJJTGzfTj86c
5gEW8lOmyMOrTYAgIVTH75cTFelgq4X6ND9E0WyjjN0d/AGDUQ+SW6wwzGbe1BFqi3Bx6ZBgKtgA
M64vkSWQk7WiPFZrV83BhjCg0Stx5Syn8G9d2RWOaAbb6xSsTfbdTLKl+ZIfPA7Hg9+hOQhlfugm
hWdVcISk2fbbEYe24RZXjIA2p53rubiWeiO8dVE0yhtz6vomQCjHrcGzRkfrxXCiSJji3NUoW0Z0
8RIz2eKU05v3UE7Aqvs6WJARlpM3RiIgf4NAfdFFYHAy31mycVk41jIVq4spnYN+VR/cIwfPCSXM
L21aHka7NOKn3szCYC3NzhA+PAVlRmmHMH/XKJHgJBJaWbinY4lw7MHGMvAKXd+JUUTGNtRaF/OP
ChS7+ThbQ5hqj16pT9PD1E2yuwHrXmhf2DGc/rvV2HbziCpMWKBJXpYiaj/Dj8rSXQD+bNoupenm
2EmnsEtpNDVLi+adyBO3+B4d7T+ZKniBUpQfR91Ps7EVyb5DWgDrUM4Bykg0yLUUvj0+9RiADjZI
CRxHI7eQHaM8gXRozJtFlgNTehGYuUf/iDAWhVlV6J5Aw4wyANx4koe0hsMOPfbRggobbwPsc3rr
S1AYsr6wEzMKsRmZOE6lq2pYlOZ/RiMKzblQM22kNqOgWZL5AlqHFsW7EV6RXdIVGTGqWw+KD/MX
/pxwJy6YHKMW+KMkbYFjWUGL9VbdDNHE/qQk7vjSHb+pxXHGz07e00vZome+9LXSXUzsplKaqJOm
YRAzJ5bybTlp4VnmoPZF3dJiHieUFpvKN6wfaVViyxqh3fRpHquxcu6SAJORDHNWqRnVRdrPnjt8
shOJVsSq9jyVVTtNZ0XpE/ZTNGuuEPWGiAbOuiZk3xC168i6gt7RONm1iOtYZHfo8CVusBkTAgEe
MrFQriuELHVL86BlurHRw2iO6zUu30njQjbRNYuGQGhAAtnmsFW8xz6EmAAT2HEYWdwKYwigPipf
6o9w/6Qsq7r2VE4PYJWn96tIFNLeIgSgRkxmXcqX8uC6c1JXN4/ift7YKVXepSDf2HVek/O56vio
EXazmCfUCRAQ9MrxxeZq2MlyyCxErF6PqABzW3+KbBJ8EHXchFqS1qMpauy1InUj87WuOdDUW5xR
ybRoiCGdX/uxG1k9ih2l2df9E339Hu9JGD7RUu4ixArFdOMm9Oc82kkeQt/3NjOLK0h+hG+xNqkJ
ZjcYogyXR/+GzMvV0AxIn7lwLzu3HrkHpaGAPPvpeZpGIrNMwQ2UrG9NVWnfpxZmshIKu0cBaFU5
kWAsTrMnWFoI92sH/gc/CzraZAxGz6xBUf6Y43rWouwtjuqHEoy/dn8aau348X8G+fg5KgVYljpG
lXMDINGj4QW59CpudnEBBmVCg26ZuEhogMzV7zmAh6W3gj6BK6xfLkPHVOPk3TfhRSG8OcBGOo3A
+3/yYLIzSgg2ZEqMsaLG1mB5J4PBo1cwq6Q3zC2Dbx79c046tWXFCiKuHZ8JIhZnNL9CnHcU+xlH
DH5NP77a4/TATjtjfJBO5zc21lHIebLniHkaHm0QTmK3KJXqTvS4YDlA05MnlWp4jxNp6eFTkH8b
Uv0VEFYt18GITTK72i5St34cUG0ZlfZ0mcnSdDY4iRRpcrEgnzRVuxCsO789QppmTXugeql8HMwc
4gFHgheB5QjTp7XIWHl4ukBM1/YolAkQXwnymgP0OEYE3g0fyRdLDVPRA60cH/sszMJ4Wxw8q6Ja
ilDuU7THBF6gx7kSJ3gOO7vTkCPC0XA7E8Ku/BF2AOVIlVQ08VBjFvDY9Ecyt8Qd0IJHzArJX8wS
uTjWaSVHpi7DQOsCUWpVueE1Rf2Fg/MVy7lnf+V76dwjRLRNSRan+RJxGphRe/Cwep77mWdm9G0h
7FM2xEeu5/NRV7d8IWm0slvE0vlfqFAU0Sx9FJSKamr52e2QdgFFgbFJuLqIMGd9sotAMbsCdLiY
GeAQlCPgBP+SCOM2Uda7myxXMNfNpBXIyV2AAG+W6atuTwnx5iQCfSonJ10WNehsRxnn3b9nszWl
3COzzHDspGwxDq5LV5kRt/gxB8uTjFygc4+1HKPR3kPhU48+eUB9C4jz05LyRGk4ttbGXnTlGtM1
pho+MVVq1lCvUlP8WD91WzD0+kr0hnreLsYeVls1THA+D6zY4l94R1NX9kyDbveKksVsoxcO75FP
AGNWZ9jB6lvm1bHIgr23ckvri7oJjIswqBf+xnIsvQUcy6kawppJqZfit8rRFzpnqmx/0U7lHHrS
UcF4Ar0A5UTWKa13G7kicYv2hbIf56xHZ3aPcqwqFRh4LVCLTzLo9NYVSGye8iv241OgXY5Biwfr
rSdx1EFg8CALD5dc2t1nkzLWHGwmZCvmaGuPFfDJNaULYZsrhyKQ/WyGwNRQW2Kv5uVjGLHwVHaR
q20jtwI15o3R4B25Po4kCthUomWsI8B1OS5WHjif06UfEY0lmaaqsFS1Zz8Tb5lf2ljherYDv6ae
IagKbFa2HC9VlQoIr6rm0t8px+rZxhytFi/mhHPZrW3XMFi3plG2nfZjjEUyBRt2NCSTV21G/VvD
wls4zRMVyTHtHvSwTkD8BtaMVyhgcXKb+jvqm0NtfG0Dl9LErklh1Xs+Hs1t+rSYvQF6vGd3mDjs
C1GSUwL09tAVZJbnGAXCiYCw7yjgBZ0pzNaPT3J8l3WVUCD2LUsqMnhwCDcnUXZvDlU0IftXizdu
c/UJTEIZsyAx1PcsoWt8AltQ9cFAUp3IN5zcVW8jzoKKpYw7cxfcLt0sqk3CQlWr0svVT05TlpyS
CIfWq/rRsR6uwqkW+g0GmbiYC6PR3bs+QqcE3xO0OHjR8xJgGTYe7aJDbVHlwFYBtcA1kZZh5gCN
ERs+nf6D4kOrO09BRLIojhcCtcOWVjNVtPvjiQ2RmMVJ0dWqehNyxyFgIWWg/nLtClWM1rJaFSHb
BqKkuQZ5A3UYCIeNyDDWKhXP3I108QbsVEPlLRiZE9fAG0jdVn9YcMjOsY+gg9arRV5h5MSSLMZJ
zUknWPC5AVTSFnm+iZKM1bg9Dgh1YBX0UtdWKZbZCi25igyJueMHha+zAz21HOIDM9gguNnil7Jy
1NFDoF5t3Ec4IHDXThhOrIYRGZ3bWjPVCsoGCi9Ytce1uvf3CwqqvP7T2U5dHuSbrcDp4FVYuG+r
P/izl9rYOpSqjqExoQasxp/uTvaBPO5Zh4rVpEMb41qUrPjfcw7A6Ka1klct/pkjOmp1pV9XgWl+
cjx6VkRkGz0ffdXHCW+4NBuTV3YKju8/9tsSgqXrzB/lVAdbS0rmufH2sZGbhlfJ0rsHZUgYi8GR
EKLb1nVwAsaL+MNx/vWChgcOH4SiknWFVPH2gmnUwOnO9eBLjci4/YygktddOHhLqbLmYWW//4Dn
iGWekNotzCBhuMgRm+cg2AmGT1h0mf3lFDGQ9ldF+9mWs2UhH4p8wTapgqVRXCZYeHlfqHguG0KD
1i4m+9EHd/R2pjPm+HsiMk5rFCIEJbqzQiMyzdoIj6f+gsCpWlQjeR1rfOphmMGtcoeYVxCZ/czK
BByodsRaQ/9MUybkdY+6QM3JfmvlssQOZyK0zD6hvubjrI9A3Maz5Dzpj8d+VnUMs+8/xPlr5MWZ
usR5E3lPFKzPS0/ol9UdgpfDLfxtFZmWQyJUtVbRf541OH0foI5+dz1L50Wq/yAscTZmDuq0vGC9
vz1te1MY4YKuo6YDU7hp4/BfldbAwgqoi1QWCdws1V/CgRyVWNYQJ2w3KgsmSVZvw0kz1kVxtFd5
f0Dfxh/qs4oUgW0zoBTatvz77brAzmWKm8VK9/iVNanlO3nuyOeT49+/vRSvDjw49BtO+tDQ3l4q
D4x87jGo2B9TkcGiOsI8MnDq/agFftZb46+D0PBoxjOKnAN+QQIWehcFyVR5f+sJZerTsoI0qVLF
RoK72g+jOxS5r+dmYzgrp8k4Ba6yRRet38lich6TUScIvj8EJ4jIfwd8RWRmCDyAOwfAAATCt6Og
6/SLnDhqd81iwPLfGOg38Ip7YI19+aNdChrtPiLl8Lo9pHGQvrRXnRV2Ir8iiwBYHYKCrahIXRsm
NRH9LkchLSz3ColqlbfBFKdimkG80gr72oLH43jWoK9d1Js86xcDsdNSt9t87TYWJcBrOWENad95
xz4jlJNBk58C8IX1dJOG0eAB5elxbxfUanCQk3sOQOhHrzMtqYjSp8TJ0fi1CK+cUeU0nBxcNjGs
SwivxyNQehjNMcrx0vI5sqr0ZBwAqWp7ZCY4vxRGz3CT+tm9cysx8+APaMfIjDkY9Z6VXrliiRHe
hMO8rIoWine8tisnS/rVP6WYmu08Wp0SrMMSouM3Mr4L7sEEL6ceqHhx5kltA7pXySXzlNPOcKnT
RYlDP5tyJbxKnyFLskdJOu7JWxvfeRPJcVvXVJGiHVAW8k/OId44t7Je/x/mzqy5bSzNtr8IFZiH
VxAkSIoarMmSXxCW7cQMHBzM+PW94Kzukmi1dKv65UY+VERm2SCAgzN8395rJ3lfUg6mMuTQ/fAz
WBygfKEMxqNa+g2oZEu/8RpPOOM2bojJaO6tGQJmfU8fZO20sTdVdfuq7rCp2vepoAoeB4xzZA67
RDaalm1Kjc3wXzNH4tY9WvY06t80a5o794pyXiS+VJ6X5fo2q1pQBr5gQpsg53VwMPRtVQNgcANc
+oucfVWhYjIQC6dqFiJmc47GEzQpCF0+bfIx5ZTvESu4mdJEbUNTxfj/YqtlPhOmZ3IQANrkgGh7
AoXqKr3v/t0K/Occ2dCnj+2TW7KeZLsqKWy9Z3f/e/9HQX49pc7knPA/fw+N4vcutXJIPWen76HU
Ef4gVbvUmGFjAN2bSc9z3R9zZfDuWVxq906Q50XWZGrFKJHjeLyz5tTKArgVUZiag7Ff2SCHUk7D
ngpLfetIm7x5z0qgR3SFSi17kPcRg3pvxlbd+nx9yUsmRfEUqyncDw8iDYQJows5hFPq0ivrwhXq
tzrncwT9Z5/sMRUBHJGEt6sqEsjkZG4zqIjXS1Z06pY9RbclGMpA4dna5Y9E9HfgBMSFNJX4ohxa
5NitCfsaNt1+ABUTJN7ofnFEghcuFenPtG2ioEjAQ89mRfxz5DVHd9HL3Qy3Do23wEfH/ngmrSSr
nN3IX3lwOSe+kB7Th5Bro58NKOMwx2a++LOXWbskU+s7YdIz8EE4NK2vGHX8ME6L+504EIsSQ1/e
j66eblW9U48Qn5PUr4nRPpmUD3dQyqpfLRbwLxQ1SUtIOsP7qdGC4pylCe120AmP34m5UrZaW3a3
7WBSCGEqCNp56o9GK2ewi+XobiLHixL3KR10bz6gjOh/tLqZaTCiBFC0OIW1j/fBcn+5neXgoo4U
eSwhsVmoy7vsyzQYOee3Ejhe22nNBlFt/V3NWnEiGF69aG1tHaGRtfZ242E8TmyzL1UnHw5U5ZUj
evBED1xmv5/aOEKNwKSgYfiA5vc8imb81SjKRMCVtnxv26zWUToIZI1wLRm5SSEKHyUXEUJiGfPp
aPdxE/uqJtKrWXOYiDnqIeU1CuNoumBmj3Jq5A4btX5hkTEK8ct6tMb5h9pH0ZWp8fkMbY+32mkQ
/ccTkOfAmmtjazpddQUIXD7PsP93mUrbHaxSn6PNyDcOHDjh4/8wv9MxJ+mTDLYQeA6waLXsvkxa
lX9pCWjNUT538UOTzM2TnEg08MnpmDaRBkHMz/h9dIIJA8/58KZkwYPijjee3ibFpoKn9D0j9dWn
+VQ+VnXa+EIM2heP5sZB6BImrFQjTMuV+b117emU0YcYaIfA1KEYBY6kx9c5x318sl0FCjDgAu+7
BNmmBjDn2UcR19Hc2KOd75jobYgvAFP3nVYTTwrLDk5bIh/0uhLhgFU4hOZrf5dG9DByfn9YGphc
YSMgIEIuin/NPJAwwdbeb9mezned9CxwJ2ZDJzkncVJNhuFgA54JG/bHmh87rffgYX5+AWhp3BPW
WL8My7D86hngAWnk+iX4NSMkE0sPGth5d+x7wcCO1XBSZJt/W9S6Co1Ci1CMUea+SmZ1pfNPzEhq
lrrUqazc3mOLijairbIwt3r5gObM4PcP+lFTK2OX2Ub7TL2wufGI6Ntrc+HdlaVcLkh+araTw5TL
8bxMrypTJcikN8cbqFXyXuIf/WFgRYQd38zDFWwkPh5qbdea0fUXk3TGA/h7o6ae5FZhZJcm/EMb
5SflGO+wKDI6RVEiv4DpTR5cSjrPzeJ29yz48Z6PzblcNKVDW2Wnu8KLrBOdd83YdKVXAMObKxg4
aOR2S6zUNzmtgRugQ6LZoFhRd3LMmmfR9Wa8ws+XkwSScIGACu+/Utb3sbF4BIbGQBINJ3f3Gr3I
DQQJ89odYoOOgVR+KhFsUPU0Wyaw6c0MKEPH0NhTandPa9y1023VWuYkbhWeiE6jIuIbqj/FlWLO
1SNO/u/8GSj/Xao9tiU7GJJts6vJy5CFWkJLj14t9G+9EvXjpkhG9RIJUv+Q6sPQhIleGCbOLM25
MKNaujsPbz7RJIkrAvrL5uIP9OED11twVmYLodR+aUTVVa2gQ7iYlcbhWdvq2MlT4w00oDRgu+Oh
Mpvy2phM5YtTefiQIMsm9TbxhLzNYoA7YIbrObko07xOAwWsIErNKNKU0Bnadrmd3Ur2SbhuPdTA
a4iLrIksFfUY58ecWoEsNprDzmVjlX00XFLFydqN0Wvx/Ui2Ap4AtbBPyAgjLRg1togXHQWC7hHI
++JK5hEIoUBpfTWukDvtSSt2jpY+qVV2vxhzpOMkmhrVA6XNZKceXJNORdhAX4YyPbRWf+cpcY7z
VI8xKvhSieIi3yimN92lBmoeX0/M4ks9a8oSjhyAs43qNLp6Gr1sqqD00F+4dAqm0wDh3hLUVNyO
GUDDja05+bFT5qnNrotZsb3F4PGDTi8D6kdlvqrHhG6V111nZi4JoXZmQ72p+rbme4DW12x6DYfw
1tT6Ijnlichsv6woP2+WDmycb5QzDSmCF/J9lYL63sajNV7mKeXbIINItjcATLkB/sXEoVSXSe2Q
x1LQJu0tB/bqSFfe7vTuSrG8CdhpFmHWcMwc891MLfFRE4r8OXhsTQwpZj2sgXga2xhQXg+y1Z4S
ghvRDCCRg8mY2Lcz/F6HjVnvzmmxYSbt+D+AEYSN9oNJqHHtbSIK4VtArSbwXSUBP8lW6FNtWZea
Mtj9A03mMtpnjWt+j4fh27Ik8UOciG+w6azM55hQ3o1oTrZEpssQ3mSjMknYkracs1wUs15cSQP3
yJBIbyMasQjfQT4KBq60yjtZFXYgpT37vQuFfA22Ln90cbTsnJpYsSaeoks6n666IU1tbIKFxca8
8drEuHMQNskgHahBMR4YMKDH0/GnVov8i2jIX9q2jhOfgBLUd33TdngxJ+BYB6rZMR7mcvIORNk0
AbC0YpeTwsvpWNW2XpfUF3lkKZd6PpkXuqCZWsctTXWPY1Gg69HwveoxZi2TjtsGa1FRBqo3NO1W
wKa/Qtc4dgchiSH22lGdNk2O0dC020HATysjXA0INftDa3NzW6BY2t0SyfRnRD++CTP6foHkoxzx
7eXyilWexT+18yJIM/YX/ITollUn3fWOB5CwEsljlsbaNyqC0w4xkRfWqlfuHOFkN0pG2uxAIuCT
WpUPRYZCLebgtnPIqX2uR70jDR3X17OhRvLY486fIH5NZFqkFG2PkdC56Vil8p5Ow4ZDuHGdcSw5
DqOW/sgTw/mWR7H2lGvGeMK5iXBCNNC0KGU/0hTQ83VOm4RPTkJzCft8jThgclwHofnDzNdD+lyV
66o96e1LjQ813ZI4RIOWIndtHyqrSutNK9Opowe21BQxnTHDF0gWe+XbEB+ty0K0+kuSwNb19YLf
4GeFk7g4FMtmQ1mOMZHMwjqUdq87pFMgMJXstfL4WIq6+yo4tSWbXBiG+o2Fd5QEMLnjsAcBaged
yJR92lj6w6pn2GnLkJOlMCvi2rJgqfWDK1geOHnu6j5CpVVHlnGipSgvxIzYxZcxW5rT1PbiJdc7
UIQt5c/BT4di+tF14FBCPkrOaT0AMPPnQDcNzmY2DNsqG4wjxfMYKVc6LWzmkbP+whE9RLvSSboL
c+b85itsR7qAxHjF2ipNiRZZXQbrkVTS4tmBg0W8hNHC4lIa9aofHe2Orp/roVZiD0cW1pgUIXki
3ZHZrxq3U5Mk5JuDx4xJQW+V+spIRk3Z9NGK451L1RJbKQacDyhlGESkw5ZJZubDLh5sWjxlvsly
Nmlyux5jh02EhUxnT21U0fJUtT1Bh9AMxjbgVBHlTGkemAGoeFofF3OoqHpWmdd2b2CNy4GBGt8L
5KxKtRkUUMTRjkZePqmXeVLbtbfhtD2Zwu+XpGx7bNejakGfpK/mkkCIytyExTrMUZlfzG5ESQcu
PwcwcYPz1LAN4pni3ut3shdN+hTHuQkBdeRTob2DS8ioyEibGnLodjF7terQJ71S/tU27TRY2wRd
FsmSVkMP8C5SdXpCoUDA1QGQnU0o5TcZxibeg6kg4+ozFNb0Jgbk99z+r1LxHJXn2Gbw1gnlmawn
S1p6cvd3EVkRayMEmMhastWxd4sLz8NCRCuYeZz6Bd/h4vyMzUid7BC998L31mitlz73gkiRBEQf
BTiFk22UjTZLBNNx90gEpdG4Jxgc6nSlgq+czQ2s177Jw4WuG2+LJQ9A84sBXW4oA6vo+rm6MHpu
b/GJJtT1doMYxyijO6Mjt8DeQu9NUuOo9j04cPRRacceh7ND3OyEcDPmY4Vo3Bx11KWOyIytu/CY
MWcvZRNFtFjaOQDm1jSMgQpvukHq1RejuY2riSTJrSBbqvaoHVS1e1rY+rnbSClgEfvdEMGv9TWz
8cytMy+GGdKPLB+F2xcPCqqfzic1RHV9s+fb2aKCKX+qVc4uC1V+IvNtbbdeEgwS/czkL3pDU3Sx
e4iMqP+PXhoPNxaq3T316fQErtpYUeT9ZabNc7kVRomIbPBoUAuluMvg6TqHhi2c4xuVmE1/qsa8
CmWn6ptuApRaYRoa8p9iAUnM1GqWEZFzrtkHQHDn2zZVRmhXo1Js2YFyQowyYVmhtM2uDKLSnV6U
JZpm4YMyarRbN09zKxjTqvohVRrrpF4PHA2qRRk4jchMgwwiEW7tIcfmw89YmdaKCztqvdos0Ph3
+MeGSIEMqbmIhvTGqzbRmk2yNWe13cMrcp6BHpoULJ1Ij+sNBcWUBJ3ZmdurElBDH0At67snJBky
5uUI1H8btCYNqPNe09E7Udy6ijl5gyts2IdfTjQCJ380cmfr5HZxxOBaI7HvLUwfaP4ERGgsxn1L
nJHl0SpTuiTET8GLcaZY8Q00f3soPk226SmYvSwIKRgbkfelByHLfS5iZ4N5vpl52YHpARvbZmg+
fimIqigeZiI+KUzD7TcOl2PyxclKue66SGjYs4Oxj9J0rPSFKdKYQ2Mws9t6NKJL5Jvxz1hqPHl3
XCZkdFFPZWRZ0skXqTo+QNTsbwA1JNwC9jq61oS4MZs6GIen3CKvhPKhE3hZPR40ihbkQ6LZ+Toa
Jv5GK2/NfWVmGbJJad01UVzvOr1Sn2zZajj20UcmslhwDrQLKSiuNV/h9dTTQO9bEPkQPRHue+ng
DYfYlqjm2goouE/EIIbk0StWyQan4Q2U4Fnf0bmi/6vCm22DGJQzU6+CDyP1O+EgeySJo2FTUM3t
pdGL/hTrGqgX1YoFAUoIT+7HyelQQ3dEY/ioFJxvpkzc2C/ZgF8TssuOt3VN3MXsqWdAa3nkIZPJ
mzQJWNAzFGGUS26WkgqAv9hC2Nt8QPgXGGqZbpdm4s/EFjI/5CylCAZD/DW2CeBniAabsbPmZ4fZ
YriAqSxFUDSDewu8tyOIRLFIO1PQGh2NUq9JdIn0C0j6ufPiKdEMtl+LvAvc9PoLlIb8OCmivUFD
CJ4gdfXvuHUArVYtqVuQftpMbpyRiN6gH+cMb7R0u2jbJ6lbMP9Ko7jINH22dp09Wo/wlMR0ReUK
BgACk3L2AVxoz6mHEsMvEYhc1Shf1K0zWjOHAk/HbdFEqlVuSy1L7nNrkuOGdZNdHfvzIDFk467P
zb4ejZEytKHX0ZVLNvhTg/oj9oe+eDbasn6S5Fr40EioPaL0RMAVDwz5Qj7HyqjG7K0mhXjBRbuU
PbajlrrLtyrulYPM+KgDmebOddd39bGzsNRzIs9P1AWcvRKp7iMV49RhGMT2i9AXYzuZans7yFk/
5C0JDptscMd1t6aWSHoqSjxO27r7FnK/HSyewsapTL0prCx9KG5x8QLzprgFprYlIqyBhL9l+6Jd
kBaVoFkctackmqcnL+o0X7Q9EDMaRtvSLWCooXkMTMvsHly2+6FmRtpLTfbCk8ofsXxl4sFhRXjC
C+ReTogPQjF0fHVu/x3hdHcjenWOfJekKY3vYLnxYij1jAazDFkPJEBXtzUCEq0vqKIpp7HR5deM
YkfgThxUSIyoFn8iM+VRcQvzjtB3ExQhVf2DEJVGiw4FaG4YP+ae6j+hg4J6kHxhgcrLIaA3j7vq
iRNtXYpbaba1aV13WdIwy7eE56KZkiR/U6dmVs/Khl4DjdD62pyR+MzhqOMhIeaiVqcuOah9UmbL
AYH53D1E6TRaP6yKsL19VrtlZ24iU6qdEriDZY6SyStHZUOvDd1G5mmpDTOmI/+LbaMLfHkjc1uq
06En4QdhoK1P1o68ydH9Zlfgyzu/EXkxFcxjVqJaAfs89BOBMttxjNCGALkBmTTbeNReMx5tPhrk
9aaFRDUR9S+1UWanDWi0IiDctmIEDUwnNY1zVExku2g0N/6ZbB9n8aI2XwaDVChC4I3JlvKxdsdo
yAIaxC7nPqxMkG6usqxue/DhI4ggbasKo2+blz4nHG2G7RQTSka/2WRL5i8iYWbYR9g3M29DxXq9
E9OOga+FAGIGp/naK/GiW34auSCWgWtVjj3BaG85MF9kcxsV9mYCseMMu4/bc2+7vXQNHfr0eGdh
FNGkoyfztjeXWjPWpDh1fua1WL1N5d/CD+g7BS9cqWlLfdKUf9uTX69oawCQVpUDjXn8oG+vSHHO
7VT8Er/Kv684/K2qMaxK0ppvncTsEcEN6qRg+UgzmoJ/3/K/Rcb63yAMb0gN/w/4rP8V+fD/Jc3h
1dD4A+bg/8Lk+ustxeF/IA6u8w8iTZGuAKamfY6a5L8hDgRD/wPHNfwE+kWwKknW/m+IA7CG1Z2O
/kI3UC9A1fkXx8H6h4uuhSw7D3OH57n/Dsbh7RBGycQJAxO2zujl71KdsyHc6xQXKNe0mK2Sg5u4
QVrJI37MT76Ut+P2n5dBPw0hwMRprhlvx+28oKDXl7kNe0W5qDt1V8wvkfHTmAgBM/NPolzPLHL/
vBoyDItLrRHIZ1fLuSUNfGkbutK5iulXbNJmfEpxe616BW8jTbGdwDX55qwFknI0ocPftKiEMJ1e
iiU5TPLWtJN8R6rmi+p595TcHl+Nj5u/G/iv0UPa+mBf9/V/P3j2ToiaePiac/Yla+xE9cmbWvA0
UwoPEX6uMKDAqBqVxEK5S7TmvtH0PXFmtyLncLgoMIoI6LwBLX9S9emQK0nrI/Fco4rqnrWz/OSl
/UbynP9GxhiGcxVKBHi+t28NLQ+RHXbThrAMAFQ1M5JauRsySgmQyo7UHp/MqfNd0cSbJZsu48Ts
fKPBfEE0HkJmi6N8/0w149tYVXdLXO3rmkg0R4307ceP861W7e837gGN47SMTkK1V6rqKxSmYjkG
GAWeJrWLMuTg0RIbGcW4Hdk61Z6zxxhJOJOsBog8avDxxddX9cdjslXEYjjj0ausP+7VxdXeFezw
RBsWQHcqO+I7Up4/vsT5Z4oaiwL1Op5tA+SKeXYJYCypuXLaw1J1L/q53acWgYq1/Yl86VyFhtyE
62DWQzKF0hB239tbsZGNzFm1qk08+SuuXHHZAhfdguKlo1w6dIfdLA7SuYiDdQOAP0TefnynNhPb
m6e5/gSUWirTH5oF/nn7E6ySzn6RKzLMSbI65Wk2biVU6BdKH/OuI5IJjlg3zl/peSv+oETac4yT
A6Vw755UKxfJBu9k+msQZLlsPad26XEY02GZ7XGvWfxVOxuD3LdJRpdR410JGjCXVuV4oUa/d8kW
ESSmtmY2kMgxCC3Uevu6F0ofGiRfBmPsXA95vZuyJXqoa3a48MNPnqobe34G2Eo5bGfg8btIm+J7
s1PNzeRmyWY0OWPSILomJMPZmmmGNDjnkDiyU/dbNTmhVii2gPoPHTZXOiOqT0J2vKH0qXwlTzLf
qV5cbbGVv5glbTzNhuwaqcrWppihj/rWGDrvZHnJJx+WccYj/j0i0Lt6lglRwWa9ePs6YHO6xYA7
Cyg5bFI69jkxOWOyYWq4dZi1qjG97RIPc+XkTlUgRNKHDiLqA84J9Req38e+p8+IeB0PEiN7Y9II
CznxoCqJXWUzD/FlyzYvljETMresfJ0k/1HIGH9vo8XfYqppPgrTPYuIFcRGA/BXdf/6eNi994FZ
QPCwRzMAKRq+vc05VieLTAPJBNIqD/g/ust4ae+bvvj18YXO5/11eANv8AyoM2zgjLM5daQ4I+u+
k6FQC5pIzUJsvAsAjA6JyqxV9GO3HdriOWMcfLJ5fO8ebd2gAYXY1OHzfnuPqlFLTXRChi1hQb8o
F19CANSeo6VKP7nS+XLPTZoYsonxYF41/rgS7ikL1UwkQuRpN1ZPDUJw3IpXbdBi3qSR+PlvP1Qb
gdyqnkUm7P2mBLyagWlkRZTmVPpTXco22HCOhI34KS3LIBLapZlrWDHKT27yncfJRVEfIMIEPnC+
y6AAnBVTyumsjI088OzsZI7oUFaZ3SdXem9aBs3Di0MhjJXcOJuW8UhyvIQjHeJo/RXPJKs5RH15
FjmkhEIG1jgdxr77C31utWnL/MfHT/fdG+XAx07KIVjhfMhS0hwcSec5lOA9SxqHdtLt2mb65C7f
GTQ20DQXxSO+G673dnh6fWFTiqsAEC2kpehL9ZjKgg4v+hkyLO6FVnmbj2/snGO9Tm4rPYI1GxQR
pun1zl+PG63BvySVJtQ7z/pqE8mii/aQpB6z71zczvOUBIphi4ONw2Xr6jJ7dluxHTu73ln2uBxo
P9mfyO7ff9m4leA96c6fu1d6BMKt4oSXHak7BCrYT935O9pUOVUYV5aJUA+1v7HWottIROMnu753
X4PHAV+3VlQjjN03z8SJjAwOE1xDa8xuO2/EWDyfdLu6mvX4JYN5G3z8EtbX+nr3tL4DA/AzOw7m
JFgib68308VjxrSasFi8o97UX2EsfvKe37slg1lhDbPAJX6+QYvtrC+ihXpTLBNzZ3YDIgJFzrtR
m9HvxRfYUT++pz9OIL9v6l9XdM6m2thLqklWM1esRbTFWjxcCxRUQVkN31uL/vtWOmh8zNolNnds
9xZbud7On8k1vipssUd9N4WR034fSv0ybhC/SseY9pmT/vr4l773bZukGCDfgE9uuGcb57klLrUa
+ibMlezRKabL0WiucCZ++b9d5mxQ5T0YPLtHLmO3jRrQgCX1ZMqDSB2TT2aRd7aPhAj964bOhlNd
SFRhBKKG6bL8wLW2BfB0XfT2Y1dOn73l9S2eD93f6xx8UaiKv7/kV9PH6KirUIVQjsyoVwv0Ke8R
r8gcV59rXapucVDyYq+mZh1SJ7r9+JG+990gjbdRIKwGnRWT/XruGqc0HVXBECvpLpCX6g4vbTmJ
p//bVc4m5ZrwHj1hZwYHbthQKyBS+zMw7js7IpcOBZYmJn4Ob2djY/KihkRXQ4Sr6nKox2fICLda
m91AibtTm7IILI845o/v691Z1qVmyDxH/U47D5uqkAxMi3BEGJGYECrVFG/p2RFftxwmh8kvSlEd
2a22zyiIHyLNvP/kB7yzsabiw9SGoUJn43l2zsmmOZr0qeT9Ce1b3RRflSSPN+CsNlpcPkxN/myK
9K8Onea2y7XSL+sy+PgneO98/JyVvbWIyc/4w61SpwwvfKYirC0ZhYssfpF6cTvgZvAlUbn+QOD6
Bqv3F1pZxrEkgybsBn2bpFiyJ86pAcUUZKNzlIRaUx1jBE9YEYZiN3kupl17QgiZ54eCVFFZQSyX
9QJDcoh3HR3wVibtBa3PR9J16DBO1sU0eXkIqAUWl5bloUNS5kYzBjXoRuVQNNXy1KcpZ7qYAOJK
aZHs8sZsZZkDW0EbQv8z9R2RT/5s5HcIIAqyac0bIZ0DTuvkCOxhDIj30TbJWF5WsehOppoXvr6k
W6Sy99NQ0CrPjeMkp1PspkaYJ4AXCLFFSr/Y6PYUiOkmtQXTr5YWJHha7AalubNTOnGzEtuHaDGu
k8nAt0qnATHBWD1r9Ih8tY4umlKOYbsoJS019zTgF9zNKjnutuhJSNToBZmIk4+5RApKoeKv0nJe
0ja/Mqr5kCpZEcQtzTeExNbFSpI+1LH576/8hI/hKHJwoLEgn33rUVYZXqnOIoSXmm2WcUFeEydf
1Da9ib3slj/1yUf4zroMApP6uc1mYz0rvJ3CCH0h0ClpREhS8bwRhRtvepAqWBtQrg8pLcLqk1v8
o6TFwoy9XTcoqrK3sn5XH15N2bQ3ixl9fc0mk8zxBsTVlsJXdkfPoPOHKv3eN/xHm0L+VnjWl7Is
fyElOvHTqstYFyZKh6Q4aF6mB1Y6zdfwoasXU9GNXa/ZLQrpIh0/eUpn5iSKPvxm/D8saqqH4/Q3
5fXVbwa8lc9QOUTYivLkOuLYT0p3XMrk2jUESZKuo/gRGmeEnvpfKGruTDian8wV70wVRJexQ3A4
glCgWV/lq99gYnB2ut6pWW3KDQoSmuKdtUkWx/3kbtdBdramojVY50OPW6Zk/PZCRisEKfZTHep5
+c3GhMCB45Md9lqy+OMSVNThxWGZw9759hJUK4h7lUMd5qP+2I6y3SQVMuA62VOXwV7M7seOjS9O
a7Wf3Nx7Sx1oJvYMuMXp35wVU7DnFR70xTok0vm4Jt+h5b632vJmTqob7ApIw7Ph8uNZfv2I/rhb
i0G8HieoGZ29udyV7qIikg/z3EJlGi13Dd1qJ829nRmNn1zsvUdLI4F68Nrt+KO60c8FSeQkRIWF
ZaNP7PON2Zeb3LAvhFNfKKZzh2GLvqv6Ccn/vQdL92JNSdOw7p9D8azRTmrF1FD+E2euIdVEAkkj
MMV00Whb+nQI9vL868dP9veJ9OzRriZI1wNfR4lMXT+aVx9FPpCjbrGwhcPi5QdTaU+axnHNbK0X
A6okQYOz7btT+ZLa3Z7yUlDl+YU2ozjFsctjcTxMdk5R7mJkXZtYGpZL1rCB4K9mupfZD9MU1AKV
dosIoEXxaFgEfck7J7devLxDB7gYuEq0BwNCJoAD7wp/PrnbpIJDsEy+C0Mv0We2MbVG94I6zeDT
yk6CzMuTrWxRJjiO1HdrWkiAW/3u48ejr9/RH4+HUhqHSPyLWM/ePh6rMG1BpmIdTm25SrgV09fX
A5hooUwstXU0597ZiUg9zuvuIFH05hsa8R060uVOTUCGI23bOjWqBPCAW8wyJg+jMTdZaj7bblYG
SOG9XW0nn1XK3lmYPE6+5CRRhjBoWb395V2M0D2XglXCxm0w8Xt80nrRwrdTfHIFb7VvXPeTb+ed
Q6NGn4WeELRw0N3q2VmsKCZLx1tbh3I0u10/IRDXCyoQgnWZEohQd8Aay41nEcwEdVfbwBtkKskq
jPiR8WC51guM10fytAg7UZcvmbDNI8bEBveDp3yykr6zKq2bBBSV1E9Qd5x/cgLFdeP0ZhWqSLtk
l92jBe2QE5Jg0BB2vf5rfibiDa0QKC/7ptyP+qh9si79OeFoQBXpYPLQaFWdz6hT1qx027EKlTlH
ja5eqSqS33beAhMKqtk7jSgJLBcn1seD+8/zA1Zh4hGxKFOiYQ1ZZ6RX374lp9SK4FGHRS9SRMde
KJIFe0HnEvX9IqPkjlGK672/JBfi42v/sRafXfpsFWnaVEtKtWCJ7OZ9Hk0HdDenUfx76ga2HW8v
c14Sdwe9AO6U8xF4w2VV9BRX2xBIyycD6Y8Ff70Mqb8O8yjzxLnNG68YuuCMBzlOpjyAFqgvCvQ8
24+f2fvvC+v92jInKk9fl8lX70tf3J5Eu6ymT5Hv9M68S2zzyk6Tl8HzbvoYaR9NrYtGNnsdztF/
cvEVruI4GvtO42w+EQUipnyMubhQjms2SB9lP+e867GjfG+65hBnOOhceY+E6vDJtf84Z67P99W1
z248U5Q0wfJahzEuDcsrttJeO7Uc+mYbHfVw35jZ0+Qq9xN+SE+zPvlQ/phK18ubGp4PTrsoCc4W
gRgdLrZHrwoH9yWZdQLF44uxudaLbI/O5ZOLrffyZsU5u9hZTWRRyCnPR6cKywpnhKv79gDixyLu
2vpMifPZpdZh/Wo8RSrNQ46GVdjiVqjHEu5J52vDrU5R/uM3+P6V1twO9v5EcJ7NNIbZi8bW+ED6
zjG3wrZRuSGi5Si7zFdkxw7/yUNcTx18kbrnnJcE0dASt7DaAGdP9qiKV4HdUIhdJEu4A5NRfDJC
372/V9c7GyHOmA+9jj88TGNx42jjZSubQ+MCHtC7/X/wKJlnTDJT+NrP+yjZTHW4yCKSA4l984Vr
XnkQ/mVRjmwPP2um/7EnXQcjfQWK1wi13PP31io6kDRvva8Zk5dtl9tU2le9123bZjlkBXoExXj4
+Ab/XJXp3FMPtH+30HUQLm+HJapBRe2i9eX16aaedSVoo+Sla8qtFouDYpYn0Niocot5W3XOXTHI
Tw5X61R29gm++QFn30VvEsasTnzvTYrsprD3Jh2Kwh1vP77Rd1YNhgwnOErWNA9+n/NffX5FY+M1
nXi4raYlR/bmDbjd/rOhieDqz9uhSEjc4Bqcqf2WYb3+zNtuYdrO2cPauvItJW+ZTLXShkVrgzyt
tjjAki/4rckVNeYfs8ho3lLyC3I9NSh+qXe50vzl4nX10SUPJH9l8tD11NeKRtytAIeds8j9rLcX
TW1cZpP+hfw4ZKipPR0GLRl2YwrJIhma0e+HScWd6CmwOsQD9an2NNexF5JwOu1iWZkXEdnMq+Sl
RwLRrfi5PmKc0yzHYymMPA3boXT/qgc13iNut07/xd2ZLNeNpFn6Vdpqj2jMg1lVLzDcmeTlJIra
wKgJ8ww4hqfvD4rKSPGKJXZk9aKtFxmZqZAEAnC4+//7Od+pRAIlUzqLQSuOGVfyK3Mh42+UD8qg
2f4iNNI3s34jOmc4L9j0R+FkO9Eq6ra0uPusWL7WfaZfN6H+MaK/5U+c+TYGmmir6MXW1qVHLc3z
Ey/pE4za6R4bqeZVJCe4qlYvuylqEXjOobUzQU+6qpE3+1FIgy/hL/HUJj0OCPSrGqugU5CRZeVD
c4svyd4OpRXe6HqhbFHJod430VjoBlWTqfR+FBsJalD5GfXxA3xZrAalemOFmDGVGtm/OavGpu1q
E72Baj2DMc3XRNjuBMump+EnzVdzJo9AOpbwNg4N4YE+aw8clttewxd2gA6FM3htHo44hr5Ji9Yc
THWur+WWrecKLYdc0wZO2oMrjNT0ZBsYLmDH7Fs5NgLd7OX9WEYnRSJ30ihy3Ne6gjVMU+7x172E
BQHj6XgPL3Y8YDUoXFFjBejt7Eup5/U1XOTPlNkLt+34Gv1z19GXfqtpeRqMOCdGtAWBjiCMNTCD
Q48eYAemHBNdquxEbXuEmDgeED6spWlq+BwbaztSpG/ovPPukOvGyKl7y12Gyvg418BzMF+mwxFx
ztS66KAJpO+X0kvVagyKNj6MbdI9KohciBDEL+JYhbqF9GD61qJXB33opl1BLzHy0qYN0qj6WNld
vom0NPNGexxvbYw/VIfasJc6HKHmLD+NUmQQiBtl5zasNQnWQ4q5w5lcadbDlRCgwxbRx09IX9Nt
yYPvAhkVgLYRpSk3O0EO8pWpN1lL+7g1SuI0Z3jXeEkt8tOFtnS3QzmoWwvjH5OzmaFhNlDtS3ge
jKWujwVHFXsiegIDqMM2hfbGH68+WHK/UzAwvhgk6YL9N+6oo7MPnG3KqitQQO4bYfYvsVbD01fp
Ybu4L8ZvRhyrupvro2gOjtoQaC3NUupl6fCQzMrOomHhqvht+nAKamn0Cs0h9xza3GFSjWcrnpRj
A/bSHercQsdtLTeIAmFyRdJmaHknC1z/QGm6ofWVgYqN3LdwZTI4YpsrjcSUIo3jSY2il14ezSDs
WV8LQjE0HwfDAmQZedk2smfkhZQ913jDQ+aMdsC5THR15GnFom7kpaLtaUftgqWsQ6IURY26laxh
TL26nfC+WWlV30hSKa4s8DaHTuGb2SgpbozClLp7/JXKXs8rHbBAoSdfpiq8wdDZeYvozKDCSuMJ
OZRvJcGZMfEVzGRzQXQ0dre9GDtMi9EIqL78CkF4WkHHSRTgTlxaT0oMepJhHppYcoyoI+ewHa+N
0rjLNOwSPRW0QxfmmGUxvFcYdj72Fk/O9JtsSM9IFW9HRd/EYf1EsMjXdq4lPIwSBI782o7knZWM
B30h08FKTOIzrTj2hlZ5krBBeIy9yB/slE5ynh9mZDbbpauOAPluMTvRiUnaMsBzCQpBST+iR0BL
X2I/xI38ZBmsGA0bH7gX2tle00gngiK3U9yf6dl9LWzGxdTNoy/GCEyrPnosOR/UnF8GQfudCw0e
ZNKrvhHHsE4ey0HHjfQk+gUlZjs8gZJ5ioEfMBNIFMlyfTc6/X1ma1dSUWZu1lcnO7GCUdIRPTV3
otc/6xZ6oNEcg3CZOZTGS8WTUWbnVsI2I4cfnKHFZQTxFqH9xraHq9KMDhYWL1dxRgUs8WD4c0Mj
1WzjU1gaXtgX31KwKrrzIcbe2dTOY1kmG3rd+0qPv4Mu26ZFdxXl8THGS4LZ45ucl4/EG/qYVMfD
kqlrs5RdPD5yOcUarkhHVn9PoSiF47OleX6tRc/K1Od85vGTqE1ysyx1zW6CL5eVZ1Vbdo7JXDBF
eXknKXzp2VJ80MTsjrO9xfpxw1mxZ4reWNNQv8QCM2JmRgBXCl9PlGdJ7251AIh75hl3sO1PfFOf
MjF7lpUFPfiUzw4NvygujnLb2tvIuTNDcyMpk/1SVNlVX5hXba/kWG0YjmMr7eZcP/Shoew0fmHS
wuqcRnHuN7ox+Ra+7swQQcKGxC+dPvX12ew93V62etPdZeX0DYqUODSc3RMr242ROW1jUyTdxzme
RHJrkIbSVrdhZU1xgEYSOG+SLQc6mN9/vw17q6xehe0aKnJrBWNe9KzCCby9NNMpS3FDWwLDIPDj
yn5Wx5tZlW9Q436I9HGH+/+9mvqNwpIzd9q9pA4h+L0sU5oSKCrDqNp2XQt/w97lveRlYCjz8doJ
zTMezn0oc6LaNYxz85uSGIe5tW57SB1L9yLnkt+/pwj4dfOLShd/4doUWsuLi1INV6sURbhst1Eo
vFEd4A2WnoQa9PdP/ddNqcJNkyqIlg+64aVSCrhVuIYpgZMBz0ZuoCtJzBLLHfgQVxZ482A0/P6K
v96YjHoGICgkeEpKc/33P223dRkaTL92T0bD3NuKAGI8XC2S4f/+Mm+UgutpF4GsnEBiy78YTXGa
yCVHp9UWxNEhcoxtEUuoIduN3Kjv3NFbI3ctzNj8KOsxkHXRRSMHZUx7i2th7mQDAAZ5flHLD3pX
L55WgkbBHObPtJbByL1z7fWv/qVG+uelL4WYVdGGpIPyNOd8PkYJ5wf4Oln66z3Q1ZUu1XEOah0E
3KR/5fn+dc+X30wnTRKQ/7jaaqHzgJd4Y5T1ZmjKa3XqD7+/1FsjhhYCKDeQcEhB18/3pxEzYfmb
6pK2k1RSamrKLSUKUbPDze8v88YsAAgXGi+qSN7j5RFMhO3eXDje35IG4prOk5pjvxy0HbzPgHif
v62P1+h5k8bKjEPXmeLz9V3J5mCpdd7zHczdwZTFoagEyWV29nlpa1qIPF4i2LTHqIkPpvWeDvSN
Z8pFObkmeg8Ks62+vnqGAVZgg+T1YbkF8jADwrKI424HRX/nS/x1ipHxHq39OlJLOXe++DrmuhPJ
1DZEMojFONZGsWyKQhUcPozJLjMQcS3dMgX20pvvHBu9Udn/dGVFvjgArqWSucHiJq3O3q+nhyFA
gd8PmjemmbUHxGt0mKexZr1+jtFiNgQw8f0Zc38szZ2tXWuUE+SZvHOhN0Yn4iKUNQqKVh274OsL
FTC/43BkjrGz9qPa3AG0+1pJdtB00dHqzHe+7reGh0OFQTQjCzL5vK+vtsDSaDN211uOzOA4mpsW
Ft0azv77p/fGC1rrQxUNua5z5HqxFrSg82eoD9UWScKndpUmGvrtv3AJjgRo1uPOoqP1+k6mvFzk
moz57ZTMV2ZRNK7a2w//vWusg+SnCSpSATvHDhNUWhgex45un7136PDGCyH/lwnQQMzAmnbxvaJ6
GWvaGeW2d2Riw5OvoiacjRyzd9aTt6+z+gEpVNEMXzwuMRFyKJtcp7SWD6JIPwutjF1U48HvH9l7
17l4ZBZwxMao6e0h1SH+IBP+aNsP0PTeMfC9OcJou/3jftbP6qdXI42zhgaP+8Hidytb2q1UxO8d
Fbx5DeJLf/ipHOPSMjDMZms6wBkoX4EBhOquad/bYrx9CU4maSBaTDYXvdjanu0JWQIN4F46pH15
EkLf/f6NvDGT0WpE1IGN0OBeLiZLWax2fYd2b7Xk3/VwuJqL+HPTFSciPP7+vOzQrzB1trWa8ss5
ndJio+b1l1vwn50bL9yS+NtaFSQxqGM0U+XlY6len+hPL15xqoyET7PcokO6diSYUALsuQ5BRk7t
dxrVb72ddfOHpc7CxnGZ/2yOfW6Q18W1evl26e6i8L0Z5q3PRcceYpHZi7r1l22e0lZmZAhezlyc
1qqyCqEyWMk72pe3LoMEBVKQpSq8nYsxkCMgsaOQRUazUlevIJK1VD0Q5X4/1NQ3dq0slxa7c05P
yEK7+CoXeuF2mDMAaELfgAeGArRRFQvIZ+NbtbGRUhRoDhyu1tgbtHOUSN2O3XNmJm5pKm7SlF72
pVjWPcTi6k0Bnodo1wpMYtEeylG/L6slkKxs12oQgLRrYRjvLJBvLMev7uBi3e/iDiWAo5XbvNfo
Ln/udXUL4vZK1dtAV9t31sk3rwZNSMNQyfu5rJkiZ5ATq2YwJ23iy8sNCBVXiht3qr4nznuHhG8N
AnYaf13sYmouJux7hOYyZcb0am2ImQOUcvPp92Pg7VsiS37dGKKivNhhlHHWd/bEA5wMMA2hDVYh
3kbo3klUrkzrX1jWEGj/dbWL5VMIes51xdWWytpYMHwM6UOsvjOtvf3g0HGoqzoOm/PrKSeEH5EX
NTIWyBKBVN7KDmCr9r3w5rfmaXbsf11lfbA/TWw5IXmEdqgcy6WhKzvHpYfmQ6tX0f+bt3MxxCFp
J2LWuJDQKt8uvuTqs9Go70wFbw4DlEpkc1JBs998fTesdbYAM7XuA7qtNH7XzGZbSZZPu8uTGued
ouvNZ/fPq116adAuJEM3crVI74IpcvwFP+hsqwzxvy0+Zf1x1tUUmQjnipeDwWzkmuC1mcEA4gsr
wmYNa/v9J/TmePvpEhcjoSPNTxbSxEiwVJ+uMkx5KEH/0njDsMvmk8UNjf/rN8R5ThJyulFSp17B
fMG5UQW1TFX8ngnyzZfDAkdoCf/4RfAZ6bNVmharaM+R22SZwaz0HrwrVy8efv/gfr0SvTWF6nfV
5a1Zwa9vqVRrZ+Uks8k1zI0Glb/rOCFphpuUwvv3l/p1peNS2MWQims/nLqvLyVUEhQHLG/bULI2
djN/QP6wjZX4WsribUGSQncs0/6di/46MLgoPTZTlhHqopV5fdFscXKzKBd2C9kSyNaTU5He1o3v
DL9fP12uYrAemTQqV7vl66uQEIdmu+B9AcUOsJRwAEjuk/wEWp2ugvnOO3vzniib6YjiCP5Fud5g
KoM8y/fUS5mvYDTJJc4L4SX9/n29cZk1MocPlt4hDZqLm+IUMs9iME9stMDeVNKJO3eboXxnIlr/
mtdtO/rtnJ2R6by6By5LBnlB4ZtkdrGNOsiRPnz//sFOzfQ9lfhbt4OfjAwlxPaAXS9W2agUedI7
cCyKSr/XjdpXRuOMueVvb4BXeb2GF4I6Hn3KxRyhLFlOPpZWoCDNSIw00EgmkvHOevTGeDMgFfEf
0lV0NkKvx1tvp6Ke+qXYQu4PDLU6FbJzEnMTqDBYSr38/PuR8N7lLu6J0noMObctts04A4lvb2xV
dddTAKcBWlZ1z//C5SCOwO+hWY1I5PXdlXElq8IUXK5uPQg7Wwjm2xjceZ7YwL67dz7eN+YlJC/M
gCbOCOrji4Exw0UeW7kotuNSuJMSvRhLEyDv8yyDMKV5N8wA36L3Nv5vTLyvrnqxDRvMOlvmqiy2
qBG8OllQuQE2JvQkK8w/P+T/+3Sp/xId9X/AoPp/kC5lMNX8z//17/zw0bfqF7oUnrn+5X/cJV9e
fiZMrX/m20vX/8e/Sbb6B50MjM3AFnA4Y575J2HK+gNfpWlQsFMA/AyYUv7gD6BKwMvDTMPx6V+A
KQP0FHs7zP6r3wjU2N8BTP1wJ/08a1Jd05swcFzBSqAQvtjwSMUyyPnsZBugz4rqsvvpgxGb7kHC
kVt5TjHj94tz9bpFthtIkhn7CASQ7BRp9TlDpfPON/uLRI5eCbglg0MmyEsyhM3XH+0ScbKWCdsK
5slWHuLO1vatSeR3rNTEJQyC1FYzcU7VqgpqZjl8KlVLvi2JvXr46S2e/3wGPzOgUG9erCgmx6br
8kh/SOWRX6rXwezm3ZpQFvSwHNzFLgiMmES1L+dIOaqK8xVU6ORNbYsLwSaXdDtNVQcIU1gBKn/5
tBilcjYQRHigcrWPaigZ26YFBLUkChKkMid/te9hi2PUvOqtaNp0SGswX8h3jdF/gUlOKnUuhpMO
g/0KgWd8XXWzfKCU6b2Ok2nbrdqkPXc4zu6suOKgqICt6Aw1yF+kVHhssAF91ybd3BbZEB5zIyuv
kCcSWTzkRwJduy1OhMpLpGLYAkj9UvTIUkSVfeIHQXNkxPNXtAolHgsJUQkhsV5kRXd6nh8JONTJ
Zlij5rRieskUKN1TfJ3nKFcaWftCzvmzmcrXY1w/jqK3Ng0nsp5aJldZFecfbeKmvLxW4luEubFr
ocQH2K4Yp1aO1jiKZg7Gru2ulsZYfHLUpk0WG91jOZYZ8M2y23dZteaPKtremYFWJZM+ay670AyF
g3bjQCf8gmopCYx6MpE9pV+KxgaHPtuSfBMO0oigJEWyVmlhjNpNnr+VS4S2qpDj3K1EBkIYNOmK
tzZb/YX43yQ/wDc5SUqchLuWzPZsXNjIVLtOSLIniQ+1AUTW4vXVUUPUV0w4hWQWn6W5JSon/s65
LTbiuA9Y1mNQ4728i4CwIB2r2mMqd+Ya61z6k5l/ccBO+ki90Y2BsK3naXYBTfZXpU6A0bDG4IhZ
B9xujEd40vGjmtjkwujwKNMFN4NYsNBW2ufUIX1zUuQ9ArrCp8mJKZBcmQcLpY2Ld/YUE0e0k+r5
a4oULKAVjiFihOykgjQl0Dz+pqT1rprLj1m3KIjTwn5X19nodlna78LMuCcmZHD1vNlZkoxQ0LJJ
PB6tGw0dEqE6tt3s5V6WA04a78KhVYmshgYO5kY+1znwjs1ghw4qM1M/R2E07+ZlcB4VQ+WVNhLk
6ZqgBIDnYXIIE1m5qcxsOidaT8ybPVv1kQNS81zmBLiQhNGuIxljTlAjjza8QQUR7Q+SuWQeOQDx
sWI28RPVHv2yrCNcxcP8kshydis15laC5Q4yM9Ml64qIKk2B9JSZ4dF0RB3fVIKjaC9BIUWrrKtL
dXHDcUbpNuE+sd24biblVq6Madm1VTtXGwvKLCidsc4RhNnZzRhuJiPKPpZLtTfS4kFOasPvRZRw
pjyE3tznIXxjHGSLscj81rg+aPpo3M3kkXjRgoxHbVSMyVLT1uBQ1ZfccpQXJjy0d0acV25YoIUT
uGFiDv5n41Ohh9I3Ii6GW8ce5AdJ4I7VwgI/QxhazVepChevUrNmI8FsA7g7C7eV6/iqV8bWbaZJ
3VljBxfDlpHQhdCErbxfttqYF4NnTHGys510eUL6NbjjJHePc2I6W9sRO1Xpxp06JtZ3YoqKyZdh
zj9XpWju45L4Fq8lDuE4tnWSwg1VEIKkSBkFW21SB/Ra+IlB76Bck3imBr2PMTPQWrWFfmubU3ZH
mF7BnMZwPReT0X+IM2Rb7iLg8m4GQ0r3BHiGJAo7o2k/pJpS2Fs0oW2/uITat/W3xW6mVfCXKuF1
ouvpxnE6GqVpn5oBbUIZvgw5XFd1KTtegVrX/GBBsn0IrfKkziFaNKr2s22MLaEoUQrlPNOVj7O6
BElTIf1qwah/IVlnwPllaftUK8eVbA9YTEFtW9VOrbFipSNRJMYIKrtTPFKr9L1WW+zWyiEle6yb
qk3jhNMB9P9Srho75QHTJujyRpBF7UpWRG9PbqfpHBnRJyKn4Yi3s70wT5Thqcms/JH2D9b8IRlU
zSurNP0yW8Z90tJZga5nT+cSd9SZITOdLcy2JwLA49ptylhqg66rlYf17PJBSvhNjp0b+zXR2msE
E4YcUVbraEvuY7sddzTVi/toLvJ71ZTOfO/jPub5Xw2EjpLCFcrtVWTApE06SQki5lxvRG28S4qh
4CWW7I+rIdlOrWCAi6W4M00hfK3R9B9BEjbR8dq+Jik8cddspId2abTnGaHB4JEeovT3yWo27JU5
2oDITTNMfz060bgibAhxnV5fWbFuPtXMQ5NrDlV6JXjEnkR8fOqWlgE+rC/AOMOaD+/4X812bOPC
S8oMW9oaY6KVPTLDkqQuRNetecuBpDK46JhaxYW9bQcReSo3pdlYSMB1bauYkpYHZqbld1IZBapd
Z49GVRjRjgQwpgEx9Q/FbJ0mXWgbBqG8nxO74tMnL8gheYrvRYzk+EnjMDzMbZqdo7RdbktRaS5R
OfK2MPPlVCi19AGree5JqryVQpiOKAyNgzIuZBHqWfOcL43tz2GlPZMxMnoyXPhdFRLeFWVx+UDW
ffNM7I95hUutPs/w465TqXU2ZqSj15snh2fKdxfZtrmZWTYSNLmaUD3QChYkTASFBGkxayXpR87o
sjvYMWia5LENIuLKjwv56feymuWpZw4yoSd1Lmn7uBo0pNcpEU1ObHUNMWV6/ewAyj6FY/NANFH9
kugD43CyHJePwX7JZpWlTkrJDyP8Q87RE3fNZiLnbTePpOAQCyfQWJeqeau1zUBkSz4XTym8EAT2
eWEcjFjCOBtqIfpVq2LtN3u79U28vTCqCcQh+jEpSXonqeNrP0WRn/Vm0FhtttGlNDy3i25vxtro
PEXRyluH8LcrGQDX1xhDruz/+AbVJWewxKUJJVBHxTz38bJLWa6OaTikvh3N8k7Nm9zTCPhBriTy
w5Q49fOPCSJKkuGUOk74vOQojvPeCa9rhfxUdnAyX1qYlcmelKVY9xhZVUDuBLr2VOhydFhGbdCv
5CpXH9q+sH30IOpDPnR6krg82cmBf29r/X3Y5P3XRJDz4JlkHAKI7KczAJ4ueYwxysKyT2NL3wnJ
5FvT8Nn5hd0y4CeUzmAAQ3Z1ZqlO5x/LcqN2YNpE1zjfyzhyTg4y8a9lJzsDiXUkKz1AqebZKmMl
IzJvW6XyNUsRaGGbPiQGocvTaVNE0XxuyaHwUW6NH+njYMkUUXiOCxPZDIpWQIlaXz9r1dJdhY4i
kFY2+nT+8YvsNBiQqaHxTxPhucbXMtbPwENa4VeDYSceTS1uoNIRS+PgZrcQT7X5JTaK7LupZfoe
+QJ/TCdEjfzACLAM6eXTGdZH/Ywcv/7Y4ehm62WlOIqV3uRfmaJ+nhchnwU7/209AT4nHd5uvH5o
HIUkCNah+0IU47GtBOgRXWZiikhWkO5tfYjOTgrE4Mfjjxzh3OhG82ep8rcK8//PiM60a34q134p
undV+XVoX7qfS+4ff+QfNbf2BwJPByEmwd2r6obabvz2Zznu/EGxS9cdDSMF7w/gc1kRnPof/6bA
gqb41NFUoQex6dD/VXUr6h+UgDiYOYNyKAn5C//REfjPWrK7+P8/15Y/8EE/l90I4iwOtNbRrek0
ES9aU5zhk2CWmSZI93EONFwvTB/GsZfTW02CYIMbxx9CEwypzfls88QkaR6WqFD3ApFgoIQQXstC
2xRKcvfTc3yj7P3R83v1owFfQQzFcQFuRrzjFx2BxOpGtddFtF1GJXzOiSelvimyqPT43LJtPXbR
FLB8FnurWuT8xGSDVN3Ek7+XQ2m+X5K5DhqI8Q+kaXUrbKfTfZ2MzR1bvuWs9r2CHTqKk3NaLX3t
dm2oC2+pChUQQyr3/lCF4TfKawcvStwyoYRZSOWl4z/+/a3+wKJc3OraZcfWTBsXt9pFr6GLWw3f
yxRuYj7/h6kc+nEThlOMiUHB9JQMCSYfiRwACW5DKw3Jc2HUknC7ObYHkufgUUu9mt4kKMW3FDP2
Vxo5CvE+9Z+dtz87Sm+8FGX9SS5+UgshJaPzx39dHu3GhP4K2UnibUomyjktrOLRNpygRfhLdjAE
V8Em8HGKp3aztEK/WZza3qeLxWlp1UcE9sLT2vdhlRzNZR437zzHdbS++uno7nMcg8QB4TOHCRfP
0awoW0mKMjY13IH7qm+mNWPP9kYlL3aEIAoyLrIbKsUQz4mtnAwODN/p/v9pEb/4IZC9rY5/fo5f
+akokzm9aSNtg3RPyq9AhkXaISrsOiAp62NEgeHPWj57rELkHBqdzu67ylwrelwGJABAnZRj1ixq
0FmjfJIMHPXNOHoaqc5uF4nqbuyoDgjQnXcmJxqsi4Z61hJj3E66knh1+mnuWgWKlpx+gBWTr7Vi
9qGb28QryKnKR3K7Wml8YLtUX5Hbl7k6tYMAiDIkDzHpqJKLGQ09iqisFw5mFDptmZpvQkk1Ko+9
cemb4RA/FnKTb+VWPuH9XWyXsn3ZOKUOYgtzmthXrZNJbjT3spciqHgaQkDMnGujqaA5pJPbKmpn
4wg5cJT0AX/E5HeSpirYXfUvI3DmT7aSNWSvgevqWP98jTAHEBLLZPEtN/kYjLlBkFANpuubJOWK
15D9hZeU50tMZgjjK2V9FLT0P7CLmd0wAu28gFL75NBLuZaKVVWN+mrbq0MY1KTv7WNjqnYS5omX
EHF1WiTlyUa7uiEMtTgMmYo/SutSFyhXuyc0/Xoqs8Lvpsag9BcpGJDcvFMorf1aSHUwm1SV8ayU
J6An8TenzzM2443YK1J9r4G+9YtWfCxVrd3YVjhu5WFePlp5VXPiZjo3eeMQbDiKhJZA5zifiNl8
prY5L7MsGk8MhvZQjbDgKLMeknGqcz+2Z+chhQL7PcrrND5OhGRe056b6D0oimupVANCwmzgzhnP
nub8dB2pcccWvlWLe3Om9J1LxdwabUVBNPX3pA5Xm8xq2Ex1gJZpL5OOimTlgZw4x49yZR48kH+T
m5OAHDgJL3FSiXdhl6nsw7FLvindTDK7XOZBNdrsXqoVuDM+50Q1foNMj4Vt6mL2VNUnAldKz6x4
yAuuyoDMzXALbfaLNON9CslpnPKxvQnn/rPSqGvsdm14tqWRpEhRUJHKHhgSrknwsE2wkFbuJwyk
opvUo1ik27hJb/PQ6M5ZZ/t6aw77PFs0j6+RZMMh7L9muXE2lJAo0Sa+Lupo3MQcz2DatL5Igp4B
zqrVHWgbmzQh525wEt6YmrSeCv3QDeOQrGfcbsdJhPF3rSUti7lGdghTjtXnccFyWymZuVHCSuyS
haM7r1paBYp4NO9brIeBVDvfWKo7F2Na7zEmx5t6zpZNRq7cwwyw0o2qRj8TpBOUJPxgG82FX7cG
voREmbWT0bRZ4RKXKAesGtMnTJikEBeNvqe7YX5kZ61/ghGjE9qtJ6ew6GTNG/IMU3sCiHRnkAdb
qc5yTauiAMykmTd2U2JWnp+irqPWR2t+oiyPdjA6wo1EIPOHFn/kfRyHhyXMl0NVFOFtNlnLqS/G
1b9r7pSVz5aGswlYSVHTXeakEmHdqZ04JDrHw/eMb/STiirVxpWnFjc5G+Hd6jDZEA6Pn3BOwZaM
ua9ES7rtW1ysbHOn+mkoKcpJiORzwyE15PPwXTaW8brSCeQxiPhZgirM6TxHZpaSFNpJHsKaj2k9
n9qQvLa4YxrDodq49GqaQ2wWIEAzjazATsqu7SUynxLa8aXXjFN5rBCXb2w9ee4czJitFN8B322u
9SjKd4vIh9gtxvKgWI3uW6RvPYwlvgbmXeWuo/T1ZbXrNqYZs4WSaZQ4rjLFtU8kzE0UD9qmspKn
imPxxIdQ3dWEIw5QeXREGH0kJNXVS6XdpgsNwsrq24OsdQjFkDjg6HMKjxPoKiJMO6ck62EwJl3h
A6uP94XSpB+Jykwe5ayUv9fRMl45avEZCUFytAyn3tOeMx4meiF+GTnqXhnT747Z3A/5ShB0ho/L
jx1VHNXlJkZdfRUB/d9nCDloV9fWVWPRhihbEd6kZnFbLP2HVK9sF2bbPctUfNC0iQ4muM597jgb
Wa3qg9mOp9TsbqzZ0AL0u9d1QuEidZVBOn3b7q26GPxJb5RdRmj3UY+WQyg4VRlyUjftsXax46CJ
atteuhXQqnBszaGnEalLHZzEmzANP5cYxf2Ydq1XNGa+i+YIXqCon9omql6UpqmJZE7zgCq/Ippe
tH426MY2sVRCH3I9RemvTx4hbdrOJOyVD1RXg8kR8V6PG+tW7+3YjxfCYoucJqH6o4lkt/rNUKTU
143O+GblEzvcrdmxYsf3ODslLLPC+jqpEva+5HFIUUApc3huhCBQkxbF91kvaGhQDF6loUVjczJK
z+rDkegvCELfyi7Jv1vRMF43oon8tu5pHRXz5JJ2Kp+n1Kk7fCwEYfsqVKWFDL06tfadCCfailHP
9KWg0hpcmyQkqJJRRUCHNJCOe2wTvP1BaUfwQhoxy3qQhUJSIHhOlVy4WLJz7X5OrDYGVBbmJQDQ
pon9UUpK1TWGHiN4biiELA3kIn4pWZzyq0ako3U0Cw1JmWIDwfyKSzqtaas2suzJDKBqV0IK16lh
iz67J6SuOClhPjA/OSXHCqbR99cgzipzFzUd0PsConu0l+WpMTfqqLUjruy5oSuD/5wtj9VpxwXy
7pWij9H3oSVhkvZOPN6rFfura4b5QAHTgkac4pL4g27CujzxPFT6TNCYaHISlByl4rSSrgt/Uefu
SVdy5XFo62yrC5Ff16XNpDsbkm8lhfMiZ722a61KI6nVtlA6U3BbfLB1nAWlMRAoAkChd+nfJyRm
x3owLDMZ0qKLZginmgW3WYHD60mymDSfXNCF3G4s1Hi0KwtODHlc6aOFT0M6F/qg47E3ozNpdNlG
zGMRMMvIR45MtSuyTJVTPlbhs0VvtQ161coI0bNENQdxnDA3OW2KbXaq9dwN+zo8SIUcHjLVwp1j
6l25r0tzvNeE3pDDPUBaUGVBJzEhVaalg/qZJ8A+bSjDmj1oat5VTRUe4kSwN1sKUK8q3m3CAcRn
UniTw7BISuu1YZKcCUnWnqpa1j6x19YCfsvyWdKsJQitqMT+Kf1v5s5rOW5s27K/0j+AG/DmFUAi
fTIN/QuCFEV47/H1PVI3om8xWS3GeenoU4pSnSpJQCKx915rrmkK4zfYZmg4RtSoFyMbLjWpefRd
+WNW1YXrW9FTxHND2wNyKscHEjOemplo31lVKFh7hKSwpMaFnDTnvuqVXZFP7W4mnBzYGTOMNhfJ
D5f1Kj8jco3iVYzBU0kTKxX5qiQH05GqIHVjAYMTJ8fMV3PaQouJZW/9eKEaXZ/tyhSNtEasPYL+
pMMtIPTbRj5Fs0W+zRzVyQehvZ0tUl5+1IFQbUUTN6FckrN1XcrpcwgwTtyogPLSiPCP0Mt7odAF
gJug2pQ9tq9XMvWd0MfRmrrVcOKpHGZoIVM32lI99ktdqTTRjtHet6j+phwHBDl/G4aheTcZHDxj
Lq2vVaNqdk1STx9pHL+MSd9sCmmWKzssSgar2Oi+6lFBAzzXSQDPuJXfYj/N1pNcBfuWkfsq8nsE
abX2oDT17A1dsG/ysXyWeoqDfKRacPGgLd5I59R9+uhUfMiJLEE1r4dD62BaE88wuMMxJr0wjT+y
MjuKqRAfWL/ZvhxlYkw6bj+wS3ANSKCZwvMLNGob3fzEXFB3s6Hd9GXPjDgRN4CMYbyw6lHZJ5TI
i1Cr2rtKyvBLKK8WHipgRWD7eTojhm/M8oPhDyzzTHWLRinsTCkEAFwzH16tNAMmNduT4gf8ljwx
e1eMc/8pUdUidgTC0paayqIxxi67m4py9We2BmNet7E2q+0iZjJm9j05qpGFt2pVU32aglspgeRI
tSXYain8ZkA+3iVNvObcZZfz8/YzAtFr7dLoTWvV6WpruLXQ6gi587ZYtWoTxIs0HRjiGlOCCbzU
zs26VMtmzzP/zMVoyh1r0lZKQfB4jrlFTZaSbQK5D6QurgmHb4GDs9PQRqmbJOZTUFWzAzpNManU
b0ETDODWrC+tx0DUH9NTEifSfsRF6cGUZ7j1qpbgbR+xKhnRE7wOjph5+BOM7+woM/raxO0mxl70
i1wvlUqHsDjNtnR61KYzw3XABuz6uOV2LjZXAEdQBHj58TYOdOwkLCsEQ6LacaLYiB/TIYwdraLk
pPjud0WRhStKumSrEutiV+043JMts07HdldLVXqZ4EoQ6Z1NC78k6tuO6yJ/KOdidMPR6Hs7hqqv
Y5chKJd2TMhWzbCIwmFdzGp7ZGC3DfGOtOWK3dwiO+swxqp8tZRXFo2MEwAnTgg+Daexhn3mFREm
0gh+jTexqx/LVDcOBDbF71mSNdtssIaFViUhJStJpWl8UQUzefEx3dGWYhoHa6tW4l8ttfJTSOym
F+lD8EhhS5CZ1Um7MuuHt25u6rt5qhpXVGDhX+8sCddlGynEkeQK5QMj61/iEPT4IU6l6WW1bvSO
yGGAHwZj/yvh3mXqWmyjWI5//4FP/p+ht19IVf+39L//D2lVIHj/wJm+Qbz7t7oJ39L0f62b9C3/
+Ar1Xn/rf0O9kiGBzBLTB1wpX5W/MKX+G+mFPvlfQD5X8Be7TgMT+//J71P/CzaWCo1cN/HCJVnh
/wC96n8ROGLCuSLbTyORgmi/G2D3b0DvV3be1a+bQBiM7M2rwgieF7fwT2XBIGW4l4lRdq5HXCOk
SrJn0bz0A/4p4ViZy388oH+BCa90zf+BwP77akQHYfigY0CAy+/Xq+lxMJBVVGZnDvbEy07yHBBs
C3CitPtCIXfYUCly/+NroptAm8EjpuAUbyikWeyHcpcxne8n447hVrEa23FZNtFCBMhaAlJt6TV+
oFr+y2MF6AOoJrpLNr89VkidzJykND3LcCZWfWuu29F6agVzm0YElv79E6IGu32uqGkh6HDB63OV
lRuOJSg5R24q6mfrTus9QkEU4r2SD5FCAVuRJuYMxJgkJ3z2IsV3cXcw2zslX9GL1j5+oy4+ELP0
RqR67Ltd+GEGH2ZBhsBT2B3FnkzzT4VZVLzoWrcN8W66V5s7Pdym2Flpi6iHhOTU2dJsXq5oBs74
7LGOfN/V6yZ01V18KkL8zT6m4l7tIVoc0vBuNl50YTmXS9OE9HpWDLeUT6J6xksdUI9MZHi3Q3lq
RQEXfbczVsBOMuRU8nSQVChn018rS2OjcGyHmV0Yd9bj/MaYN9NaZ0w30Yv6lLzLJYYex1n7lQrZ
PtIJvYauUxxBn5gV/zbFl8m8aOZbhaZm6ulYyxOiripO3AYwqpR/9/5rq8HHAGDpvEZZ93iMxVFK
ROGzP5/83G1CTxwgOnU9n1hzhOnZiLGQUZ6EiADhja7PdjqXNtnGYrmB+dUc88jBekcHm6L5DJhp
QzwoSULeqr5rDC8kyejqMhDcqFiDMfzwmvzbW4JU9RpTRkyBfGt6V8WEpHFc6echyirmfVhmqaQv
uDR3IS+CD5TRRMouh0yGFUF1XzBl+eEevq0LFgNUflwdJAwUDcJHv2w3k9G2STLp6rk131qG0U47
NDMZBri+yGjg3b9/4n+72jWahmWvXBeh8vVqmiC3HWCafk4hbpHMDY9P70on7+PdWIc/+ep+29xI
BsBaAcsK6KpXYubXq4EeYT2njOn9iKk16fSVS2H3YJT+uh0yuFrRw1Tnsf33j3gzImJL5aqmxJ+o
4jCofxNvT36Qi2piJPf1pL20xirMevPBan0RXCSpFlLczHYd6mRMJ8MK6RXvchneR1l/0ofctCnW
lDW9drEYo97Vx/iHaZ1xfcZftnxAORV2MW+ccSWd33zjkawxm5MD65LDd+lIsHAMBSu6lSa7lkLe
uq2KqylZSd64BtwtfTpUKGsL4XfCS2jZYmf3mq1e2lUsOLGX7euttKnW2sZYzmTeMSipHGsP0asO
HX4hzCd+nzS4uMhJgMa2AtFvo3u0SaqNrY3wIexogFYaLn6H5j24hBt5W7+mm8ALl/4CXYFBNgiE
EluKXf+s/UAe/rMRf38afxRiEPGZrH59R4JSNLWpSqyL+TBMjvIrqDDBswuWQG1Do/A/jW3xAJQu
H9MtD2LEDkQEy/VgbIJK1Y8A7vBkqku5H7bx7+Kdz2GAi/z0Vlnftoo/39r/3OfNjJWqexjgrVmX
eF3uVFyuTCdc116xZQyywt+r+pR4ts/JYfb8U/8s3eW7adMtDAh8h0Re+kwo9+HaWgW+I5+VtVI4
E4HexcrqIAy7QuWm+JKH7pzsYsZc40MbusgeBtSt9NQNahK3B8NbYLZmrIytvx6O0mk8TwL+9rRy
/EJ3JLA7hBu1pBlT5jt13M6ah/mfVRwn/00sXtr2nBO/Utvqc3rw7cJTV+UyPpX74k5OnOJS7+Pl
T67m1rVcuv1+NfVqPYRnA/HeN+VUIslWRulvXpgtbaQ7aT3fxbvmkB0sW1sJT+ojCXinjmlVaCcJ
5hq2RuveEMOH15cTt87wmo2LNHfMwmlG4P9jTXKm4OSM7TD1qWBSLbGXNiJv1pZhtchL1xwcYgqm
eGnilFbiMw/UuIBh1OzirZa4+SvnjgExPtxUJYvOS1+ri7Dp1uZT/Ko/Sfv+kHnCkYNHqez4FI8O
pO2BzePSMdtXL1bP8MtlPVTFCkMjoUCnjX7EtfoFUyuxhUhsxz842Stfee3sabx92BEYCvM+RSOV
9+sqmWJqnAz+w4WM1X302G3gZz34Tumm2M86eCoKol0UXghphUaYbKO9vu68dJtvyRF1rVOxBvrx
VA9rZflpgn+2L1Y/bLt/DIj++U2Tu8wwF+dxZFawJG7VXCVK+Wom0/iUmssI6Zi0iS3brD2d9RgA
6CnjNikZSliLLFgHwaaM1qlx0vsTULlobfRhizRBtR7MdoP1pBHsSe8ASpn8VRw51S96vKC322LT
fk53oe8Kta2c8hYeLGE/tvqRwAB6C47lp6wvuuIhmJ7N+k4iF+5KLcSPhBbYmQbH7Baa4QwDMybs
XCAYX+bCbSp3GjZFfFAwX4G2Fi3T0IuCVYvjkMIDllh2lnKXFptefDAyyZniw5zsy2pJl37djZs7
unZ7zg+tCo/TsFw5f9CVg2W5LMy++83NV+0SP8f4jNdD995ItqJfkm4by16RnHphqU/vE7Winq9A
gd3uijEbyiIBlKw1i8adj8jNqAVuofhqQG/2oRezR5JgwSuKkBwjv3nVmkRTQJiDFx9Kdm3sshGZ
wbHv9o0Zeb35GBn3cj7aIPC29ZMU8ra4wNBMp8BnqSuaSQt1s9T9TG70eQ7Fc662NTzjGPN5HFEr
VBHOXBk/nBzfrqbJMhHvV5cOnCCQQHxdEmIWq3oRJfUZ2uPHlZEC5xQIU6yMkONS/oGscKMsMbHM
oVXVgP6v7SH53dcV+g/BeRuJeqMpYnBhglPZnVTNJLvnv6DCX+v8DR66iIKNNf7vyg5wycWdHgQx
qFdWaWxqRAs/1I3/ckMk1uMEz01ZOCkrtNf/vCFhiNVIDEfxLJn+Uz2EmkfhCAqn7wKYSgRN+ctW
4VAVshP0gkPEREbTCzCfQDwZk5r+h40sFR5lDeJeqi7EtrfeLOxNY5CJ8nz2SeVS584J1aG19ary
rFkS3DkrfJtH/JMb/leWzfVr0UwTWSeqbB0nFeumzxtRFxgovsVzFzHYERPgv14KGmcsefP+vsPd
VrOYDklXmaBGkAgP3rh5vZkbqmFAfPO5rWAZFz4ulUwztDkM6SxfFSXWXTQ13t8vSqnM9/hlW4Uq
gCMALzlPFYuAmxcPcK5U6rKUz0myKUwni9eh+mGlipMUhzl11HjVWQcjeMszQkF6CzicTUE8mOJe
g6RfFtgV3Kvt2S8fr/OvcZuPl6l8nJr3CnPPcLyE6W5o4XFt1XZHtZzk22RemRNJyvtpXmHbKqmL
GAGMpDR2pGbOc4YjSdY78dqoVleih9rQ4Zl3c72I0FPE9liejIhVj/Rrr+mrTHwR8Zth3Heo5pU6
7RPhs6DnmGXNYQxi+4JncPSqz3pw7qyzUTxWBp3QyuBGzDsh8GTlV1o8atOiGA9N4A76ijOuN06p
uLa0bZ2hg/6E+0k9sIMLYhL/XWauAOEm6m3Yu+z8M4QL4cmMH+T5IIdnOmxDd30+U8RTFDay+tvv
llr/JhWHXDlF1X1Ke6u3m1hahgMTomnNvBirEUesXUPYRS0pSJm5qE3fVbQ9+pHuFyJpx8zfJKyz
Q+21CZmqAd/reAU7YWMXzSmfaHZWMIsKbV2aC1ld0z/rxn0PQ4RfGiU6s65LM5Fu/thZHlMgEtDB
KCKfxvm6VxOTq8TbQfvBVvBat968XpzaaBIBRPH9vHUGq6KcBHbNV89Y/8JumcDcy9Js7ZzBtc0M
r3YiqfzJiORbNa1dZd/03Fe7iysB7frS/2M3Dedg6MZcVM6z/kFwQIYBMl41YhUQswSl67MRDiJs
q5HDNDgp7QZe2DVkwN+r1WObeWwozfgimF5q7LNxL2eHSBbtRDvB8K200yS9+oGjqsxPPJ2isd4M
6SIA2tE3U3xs1NglkteOpk1VeL3l9hvZ2BF+qDxQ1c1H38fJ+2T13QIq/KDAPvBg/8u+KwpOY27m
PrdLcZOLm7H5HeSeqi1aKDsfvr4UeXZo/U59sj/Mil0Pd2H8XEyaDQvKrqLMlrrdrJ5Ko7CN+tGA
60YEaH2XQoAb7Tz6wfRL/uMp+PW7hROKUBVJOh7Tsn7Ts5hNVQZTrsjnSNkk0bWj6nfpWjv6C+Yi
n0wFij1stvpZNVwkMNh5o6eLyWLq/ZM4b0bcoryMlnQ09mW4S9X36/8J8CGOskdfd7LeTRGNlK6s
2JgkQVwQLtOhmDexsQ/z/V0B1pagZcD+W1XXTDtgu/0eEasmynOHisIo+GlXjNAvSo8hpZW+WtHb
FO9x5Ncth4iAKbqE0UIeV8J7eZSavSHAbtkiAMn1R3966LveMeFaydNboJ6UsqdR2qvzUtDvSsVW
qANEKXOygQ2hvpumN7OD/y7SMJ2FiDFkt4N/XmGmfBYFMLvCEbpNjgsKVMhAs/vZrfVlqNhZcN9o
UPm7dylCCHQl5dT3ojVdH9lEP9glK5FjoN7LNNekGFrQ3AOnIjVTN9zpUdp18r5SlmjpdPGgRuf6
bXAD6TikTjlDMxD2qa7aQXWn+Qdcud2oh1P2obC3hXu5G1dR2zv+AG2uPjbaoxT4qySgHS/vqnbx
piWho3VY12u7roWUh8+TOVZ2Ob7HZIkav0U9tKsMwu4cegTW5fhMz5VntL9gPxoZejHFU4zi2gr5
9XKCSKnX7Jk43AvqfVZu/GlNpnDZget13TFQYBfo72X6AZ+O3JneFcalliy7iJp5FU9ugL6qocz3
oLY88GUu89dH+V0ovXBeZr4nim58Fh460ZU+gtgzaV4qTxkWFprlZFGPe7xAOA/6U3sYZ1pgr2eV
uxw06TJcT7HnG8sCZREWG1WymVK3fGiTLbCqR5jBvBiRQpZoGtaiyyB6OTha4EClC5p91C1Cw9NX
ltss2B/CF/JXitdgS9DZIXkTjhWcJMnuz+OiW2OsDDp814Gl6msD3OUcvkJmGwVbXFUXRHD9aVI5
y5xoXW7jJ5VhtjOdaobFT/kPPd8N4fxa2uBWgdKclEoDp4dbU82CWp5Zby6f4zo2F31UimiYkNip
HFww1CK3k6xFLOYQ/AxwrSDtXKuwtqkOsBNV+iFUpYcGx1a8NX44M2670St+iMAamr4Eqx6l9dfd
26rqLBL8bjwTstQ5AS4UbpIj8/576fOt3uKjExV3Zd3jiolRzderKG3kV2Y8iec4oqoote5RDMWj
KhLrUM5vrTgfh9j6Yc+U/li+ftkzwSoBLQnxvT55Zgg3V9UNgfn7JJ2z1I5mRzTcDJsfvvCZncCr
chf8m6moLjH6RoW1DHlP58eUPRYUvlyb2GK772w/ZXuFLNBsG9I5iAtnFF4Mwm/H/hBp7BnbKfzd
6cd5+C1lz0azFdP3vjtW8bGIH/P+czY9UwHFYmbuGLNdCTaTBubFneZQc0qg8LZRebwDcejlhAFP
jjUuCiqpeBPV69xwx8FFUpPi84f1PHK8yWbyEKYbE1jZ0xx1JW8BNFYUIieCdx3fAS90ga6Wkjc5
1aL3iEg8mCf/tfj0H5LP8rlYkGayZY7Cr2Nq5FULfdG/JE/Zu/RSbaW1/DqdBH7WjoPvRMg/GezT
hRYuP/JgNUtegp82Nu35WkFQN5zwhFJWZfbeJ79gPcA9FXtP6PdifNcOhFbAIGX6FZWrXrvECBmL
58zNqx0LnNyEqNpIydYCxAnWabTKFY+g43G0ObDzAMduh7/3Z/G+eklKO3shM8AoHAO8EwYdBCFQ
o9E2XqL3v7+wNLq8HDcvj4HrwDWWjKLqWzdCVh0dZNrNZ7LylGo16qs43qmY/Y+ebyGo9Pj3qu7K
0ZoRnC1Cb8Jg8NWq3Fpd9OV9brx3xQEs3pz3LYX1hA512UcQtxfh7OEHFdC+QdQsneacvgjPZeYU
h8ahuAYhSG39Qp4AgYAYEMl3/mV61lMnmbyisLWT+tw/Sp/hGb4Qb8Mp2JUrbmhT7UMv4Q+wXlOy
ZuBv7Py7zjMW3OM6fyzftEdksF6S2wK0wwvb/adW2wYvXG1LuhtJblfa6NfKVXhnrNLSFt9gE6PD
WJcIbqV7/U73yk34mhdOCrth0azbT5BADk40WC8axgK2tlf22sJyhEW2TJa623jBTrc5TBzRqxd0
MMJbDEDDgood5RWsRbz4O/9eRJrOs/sQP+Q1aQdgPLFjxna1LzbDQVn1K/0D+nm/KDz5XX6KtxMx
tKcc6PMeshMrDgIOKoMZLgjkSnwCSOWAdrUSmVn1H6Vxmvr1pFzCcl5q484KvbiBP+UQQHg9FHLb
OIsv+VOy119QMXZ8Jfvsoapsfhjlgh+17+oCogNvhPbS2o3uhIlTFUQnLIZhZTXbXtia/b5Atm9l
z820GcAw2d/f+5WxRJSPADqJFgOpMYrbn5LWkR6GD+13v5dJhDRtsmsG086YUSZkorBsVjXxSYHj
9x4kvEZbyu0hSfei6RkqLj1OkThwocLfUEzyyiZUfETpOLli5yFD9S23jreK5Gmw05S1JHlmsQmH
UwLEGqz07lONqKcuCiNi+NjVslH3BUzSBpX8to4XbevyLzvDNknAK9x2YKuzZ14X3wHYZog4MLVg
fMck0v77evsOgeg6aVVYiuGERIl7q3tStRo7OT+bz1lndLYxsML9aCS8qGfeESbGpk3OUr3T5e6Y
FwtTI25N4H9OJmpAvEryw4n9DZHidjg2yGmXZeZrt6O8WqnHYuhC6Sw9WznuTKJWMmEtGGuM5g/n
FKO+b1sN8cNUBnjhMsr7hkaIqa/0hC/N59HNVtWmO4y74VFeoJBfDEeWRlTZs+Rk4aYb78vEqeWF
BET8IB/Ve7je5hGUPO6PxAXBNjURTROQIXhwzZvckaOlScrKr/kBbwxHeyMiFZYSeRkk5aQFIlCv
4d0+ysYia+/Sxhn6BYlKHFAk5oyFW9OWtbZ4jD+vC/1ueun6lRLfB+ph6hcK2/NxOpZb+aVeBets
1y7mTbCMltY5WQqLdjsdVTdZgq0+8evu2N4fIfDtyoPsDexLykFV7Co+GLySvtvEENhtv95M0bJN
9nN7HJM9tDZ0vCpUX+caYVVdt0Of7LAeK9STxJFDzKvBd+MMR+HhujfuxSO3H7wShhs8iEfma+Kz
8imwR6ZbcGID6tzLPLvMYWiI2GNIwjjrru4WjmRr3ryjvvXI0XVlV/bmz5rECKQMD+SXkOHTONxv
8jCw7ky7+s2Dvm41q3mjP4dnJDnRfXFPKyRsylMKAfF3n19PTevDOg4CngRIZQk2s5v3nk2LURIU
ZdnuPotFvq/uomdgk4156DbWSj/HvwPO52FT79J77de0kffJu4VvFjvWEVCYn4VxEz8oCmNlV+1o
oe1W2mrKdanO+i7tT42/NZvDYLmClxSbtF9N427sT117jNR9oHpR7XW6KxCQLHmRyabD9uCmwtJq
lhYsxW41R0uI5YPhgGKopaO/AljrDRu3mzWOFvO22MmTldtXZgHKqcXUHstuL8v4qHjydJbVfUJI
hO7gsiDkO+Ea9HpHRA7JLXsreiyDjd/YPwUQ/MuaZVIBCQnrIgOnwJvBitnhS+fjp3ae54ygJSXK
t30mjbbfj+qiarXpP94j8HmXsGEH+yCX+NZZPC507CQGITmjONdxrDHZMetqU4jJB0Y3+k8g8bUS
/1qQcDkGM/hOSThBmzeYpRWXSt+FZnKOG7905yl71+S8OyoGBnVT+0uU2DAnuqSwLRYWxAdysRBL
5DlHKrmxTpvJYE8No/pJgOeOMVppda1nBc2vv2/lt18DTx406Iqu48+Hr/sNyFmNHcIzVGTncsYu
Vqg7XlNdb12aHWcm92X998tJt73F9XpELTOTvNIgvgc/lFY2l00anc1oHrZpNe3G2DcJyg4RQ0Xz
r0qno5piJVpg1MGgJTQND2gYfrKa1tu+pmfk89RwRlV/pVsC6nWtNHZllPxwxlnfnox05U/AouBU
4dloN0+myYTKT1APXeTXjutJiAHt9F64U5faxV+am2xRYLbthJdgU/xWntjqGYpGr2mCAhi81q4j
T4+PauFlFGA5u8lC6hBteUrkCZGXJC4liea7BJnZUsT5f+nUg9qvrHMWb/HMyn1YqFuqPBQbcY0T
CwMnzzKdfl5opJ+H6VoiWbumiPAYfaKGIfahyva5DHh7EvzzQLkf47ayABOgEJm2/KMCpfu9WEwn
aLWVgZ/SdZcAyegVIBInolyiluM8emrZ/eBYGVBinTB2a4pAMsqGHx7xH9LLPxcJtELUb7x7zBEM
0PabPSDB8hX4NRUvc1nv8i5L8EAgDC0NOShLYZRtVu1bn3N+lgnVVSbeqZL/SeY75kCKevz7q3m7
Ygk3QONOzguvtk4O9w1mRysckrEb5hdZjiSmOCmhjEO/9KNfktxRtT5MfbGKBzw//n7dWxz4z3XR
U7M5qRamnzc7Ra6UmaXjrnHpSTZvJUhd5QhNPdJ9O5NJRNINvflhoPL91WZ0JUHOIwrUItHjBkYQ
VKltJKXKLnER94va2E4KfPkcTrgdZ4n398/3Lxe7LiSVFURECZ/2a18/BiM2XJrGc42r5yjMKbAV
83chdQ9TGv1Umd4WZ/zxgAhQGygHr8fKdfv5B7ytVIoIuB0MF39OgNzyhlpbZmTz94/057D4+uJq
OKcacGKRZsMeu3lxY1UZG6nS+4u5B3QDerXHe6QWg26LM8ufos8xaXoRSaVHrXEDcaFR70BozR+6
aF3k2xh5nnVXjuTRLGKfXHLN0VIv1RYoe8p20Y3uUB2U+r5s3DRwpWY5Cq6lruC6t5Gn+dtWWhg0
itY2UBeTuqjJhPMXlsaI2pU+aSeZWo+USq2jB250n91Lj8boiFg3oUQ6UHvx39PHpLfFwq7ChYTf
DdVn73QoPhkZpgc0Q220GrNDbHjDnyZ+RsUrOEjM6sqrSNs0lvG2zVaiv0yGJanqy5984L+dFJwR
/KVAPoYLBlPv61epikRlRKnYXcRkdiy9v2PGZ8+WTLJlWz935NyFwPl//2JvorRMjC4wnWTOzGt0
fVn/FP//eH9yIxzyVNPFCzNJEkhDjGgyI1zgCgm3q8ecAesrIKF+XOVCGyyqovxpvPz9Yxu0VQoU
bUJDVOPPsfSPO0AZF4SDNuaXVMA0MMpwAlNDn7TRvFq0sSy7cfHZGcV/FgJ+/eBswfAxZQoyyNei
8vVpN92UILMra/QMdbNpzSVGRJkWak4mBcIP+OK/PGUCpwgtYguCWgPP7OvFhFZEOYwB3GUazEsl
SqsmT2NGAp/hcCRlBM2c1KXObDFCSsvih0LwX64O81TByxMWIK2rebP7Xb07wzya6ouAeRkzi9nt
82CvdFrlalG0n3ZDFccMAYNHJnPPf3/Bvm+GuCETbYHrtyzSr95cW1ajMujNvL406DWqBu2TiTMY
sVdEHVjNj/sUz/HrNsXVgMVUGPVQzm+BbOKPayh+WnOBWtGuALKGdj0Kc2BjCf6okHx0NXGbGDCj
Uv375/zGBYUCzqfkKwbIhZWiyF+/4pBPg8CTCViWTZDcavE+hA+dd5euFbZ5rbCKZUbSRPMKtsWB
4MAQNRdqtNatAApmmYpei8OfMaj6pWHO/sPtfTvsgffxeOe0Z7CvsNy+3l6M0RZk3EA8T1VrOsE4
fSKSQQBdlI2NVUR6NbM0oK4zyrSSkZ25pYmuwqc2QoKrqZnqtWZXEAVLuVcqZwxWu0WdwXgr4x9u
9dsbA10Vbx78cFmYVOo3d9rn86CT71RerBL+9twwMbHKSiI6O/kVVjDK/v5kvh2gV062ztwDzsVV
b3uzD1gNVnt5YBSXyRgVKOXwVlK/S39Yg9r1gPzyZsomJigIThQGATBxbzb3QasRjMlpdKkgq0V2
ZskvijSem3BeE+pe7HQVtlqAFSyNSFVudbzhbEtIlf3Y6Xe4YFvHwseI15+h92C2sen1ZDiUWqRs
k2vItD4/q2bGaLeO9TsrxM6zmzvJm+Vf2E/QVPjvVhAKa24DtBRQWE7Hg1VpoN25paJZn2AbiBQq
rSpsBDLTz1aWuzFOW4gbZyTBhticOtBRwof702wsUl+2ztAKJq0tjkbVToc2+qE8/d458cigIaKP
4XjicLr5ZpqIGL8OQ5bL3GaxExDS5PRiRYRvKhHIPQP5RXHrb7ouObKZ3yP+QVwqWr/FVkSd6C8U
vPSeVNlyML1h5iBbtaeKkvpDaSRfF/btN0tbB52GOsykuf+6sioMPDpinKILoV3RUhl65U5qMd4I
+lbG843XqfML2AQlLVEBcKowXRRr1n7YVYJbKlLiCqS7A+Ti/ZvM0RorAKKG+nad4LkXpU2zU4Vg
2/rIQf/+6n87eXkR0QNgXQUpg6i7m0Jc6fIac46hv/K6rKXCq7FjwkboPAR2E5dcG9+ezv3Pr8k2
ea06sLtmq/z6tAZZg6dr9vVZjttfc9r8zsL0KfWTdWb6HIVMvwQx/KEgl258ozns4e9x9vIfrnAp
+8rXqyaKUst62o7nPHKVnGzxi2ERVDQ+5rkd1J0dSM9atkeN1FabTIe5A0MTrzwfV4gocIaqWkQR
EcGoeqbMEVFmRGbjKvRrzQS7wJ/tYIaQIb8bLSTgd30sUFVta2A/FEByf9fLCbDYKsbjJTvL46GH
41MmK3864jdjkLGZ0HHSDj02KSYy5UMmvQ/VomGI12lrFaF3+An5Nw3BB/WlD66eqQ+4C5tPue4O
+bOibAfkNpINV6o5auaiQ9A7QPthWKovdBwqY8xmx0+hPCdg5Fnl5uM6MfaqfmfUDz4onv6kpuoC
O1qcPuz6jENnX3hl4NSYLmiHCXMk0xZe2HsZe0Xa2ifT50o25Y9aJDkSCw516JBLqfxhc/5+FmDo
/b8pO7PlOrV0S79Kxbkng76JqFMXay1WKy31suQbQrZlepjABCY8fX0oM6ss2cc6JyJjx3Z626AJ
zOb/x/gGH5epU3xnp/Zh1ix0AGi9azJPWhb6CUWJkyyFGHFtPQ75J68mM/FvnzKX40sgLI0QB/71
/WuSOmWpp4093vb2djRviI2P5quu4+HpzdrpQgdupe88ef5LIC4jHmId3SXyKemPnfVs2a+G/apG
Cl3iOhavxeJKXzVzaOdfZgjako7bKdLpxDwY/sOEB9bOvsRgcmRPwDk5zynNMnLlAUysFdKKAeXI
mB+i/nZMLmuThPenPkAoJX6YMFdniyoGT6jrwUi42UoCXjDUlyA6TklLfmDA2cxZT2QJ+tRTVCcP
Q6KF1ghuHKMy2Nmxp4AyUpqjvJzLzTQgkqCjFsDCJAl+JeFYRLqNSphXp4RlYr0azo9UEyuw5cGT
4kgFEHWlIeevqBnET01d7gZufaKq3fK7JkamETpc4j6ijVnhm17pHWtKTpt7eHa+YiAYqci3q+xx
QLIEXte/acVtlv/ARL7KTVg06uAD3A7i+yC+Sdvn2r3V0c0kTzUKHvfUBJx3sRUhdyuz24ibsYND
QJqseEZEhZhZbQoLDQVvbA/FeeOjTqce3Rx8czU/1qx86wgOQ7Cm2kI3rX8wfxp3KtnQBzdsJF75
hYlfwSYlfFMmYS9utBt6g8M366TKNVX6dFdXa9LH4EJQj7IRc1C1QcNmbmr0fCyV+ib3v43moxaE
dRzSEQKgOYybPg9jWL/Jxu13XrYnCjrghBwdU8SM+OI7CpMH0zs0hGC023Hx5E0Yp7WL7O3/VtOV
bJGi45Lr1Bc9mejKPff1s6KbixZ3hMf8OP6YvQ1Nvd7fYTGkTdua90F+hN5emcdYPsX+oZi/esPL
zJvpY2Hx2XQsHes+CXPmMd4TeqPBru5Dy9/46oQqnqmQ/8HTbrW7HH1UfuBkpgh3L5APXJQ9AICz
i1yk6r7lS1dZrfLuUBk3NjeviR+DcTMUd5G6y2g5dk6IZcRvDy7rep0/VAnY2LNl7Mx4l5RHO95F
2UXeH7Pi2PTLIZ8EeDSS1XxlVCfX2FT2tnRup/ELdj5reOjBvhz6+ooweGVvRXrf5hgEb43+uqf9
H30x+TxmdYCIF/gXyNlLZ29WRMqvE8RQR5e2ZP1Jucn+fU+AOZhlbtHCEeT0UQ43VLWsUzkNtzNt
wBSFaZGBHanktJ0M/S7LivEwN+54ZcvGXnVlTMSgmYLWiGCT6dRSmt6kOpwrYAkLBa7J2QR7gyXh
JZWoGUqote6qDwYybKp7GS1dXLMOC09HA7HIwSokW7JM1K5RMXWYQejboWOZKgI9XzvJl0BaBgiE
skEzO+A+8UO3ARdRAOB25nqXDwi0/r7u/34IZWeE73A5DQZAAN80SL8c8zXhdJmRaPCgI328dhPY
yla1Me0Iws8As8gYsLT48Tfws91K1+P+szP4b8+EG1hcgosDcjmDfyhhOb0xeLPjFHcc4eyLWFxT
E5i2Qto/0w4BoZQ9/OaWEnE7qXFd5fMPrON0ngQv+t/HYjnBvNsxLncCWNKkCRR4SH/eLzPjDGit
yIbybi7059iZWbsnzl01G96da56hQMWfbVKXbdVvl3QJQEPI73AI/HAMhwZadLNpUwDtRrnx62pc
y9z7bonAvy7tGPtEbx7ctipRxUJ3j+z2qlXmvcVieGx8CKSdWz7E0NaxD04tW6BqWMs2XwXmq6dY
tPBAq09G6UNoJZs2C68B6YtLaCnKtI8b63SO0nxKmxwxHO8HUCVw8IpwtzHqh40xpjIUhPOtzJhD
k4tmNwtgv0uEFrCqtwRokD4aB8Zu0vV+Z0LrcZquXud9bGzjqHPJT68B03uLE6bMkGR0BF50hnD3
U432CkrP96nyuovJILNnMvVPfjr7twcCRpaCLVJoGzOH92Gr0U1CRbU953cm1orV6Hf3k57t//6e
faC1/nMEf73Ih6cexU5umnmEnKaD8QS8q9ymRgvzafmHDTOr8mITCFpBQbZw09DtgidS2SpVCNLJ
9XZbcO42RvNK+biEYJSHS+9prSNo2MwZdHyB1heESbItXRuLn+bvhR1jThCErwUbnq712Vb+9694
Kamb1LKIuUG4+OErFqnvJg4JtreuRN5Ue8kcNvpAicCPIcwLDi0u+4I+vnDUUuSN4xZzre8i04Ki
/ffh/cBdfRte+hcuksmlkcFZ9f13LIGzTByTtNse6KYjrWHXSEZRm+1D7ZByYZhi2s5o8+zcWZvg
AK+CVLJJwC0Rxg6bMKek35J5n8kZ/3hjxgJ6APegW6Aq3t9YJcYqK9pWu23IP1nLeLy15ubA/qDY
MLdhAa7k89BHGxXxDMtEO+lUE+DdoJUi37BbW1pyV5fq6e/j9Xa2ez8JcZZn1uPpgdQ13gycvywB
Lfk82QTt566I/Oo8c551rX4XFf54mqvo4EawNUXux2tlK31t81+t3U64JyJtw0w7qfrColdq65W2
jztZsldwf1ZBMm2JqdPXCnfE2w3/j9gr/720qivxWt3J9vVVXr6I//0Op/J/3v8SPsi/rr8wTd79
Iqwke4Kb/rWdbl+7vpD/Ross/+V/9zf/1+vb33I/idf//I/vdV/J5W+L07p6R8Ne3Ev/dWrV9Uv1
Ur789gf+hc/2vH8YnmX61DuBCLCkstj8G59t/QMDKaBfRydmj2Iz096/8NnBPzjJOWQqI1d0AfQu
BdSu7heyNn8fgVVsDehDUpGAuvI/oap8eM2WwHZK+7T7UPMCb0G79OHtx9Ta2cGbqCJJtoFjG3em
N4GZnd1mg3nMBDNLdWWYJ8D3UUUhKxCue+kADLqwND1Hzgr/N5PIf3XCqHZSxg3WYUWGTtCn+s5N
+HtiykEcDVR1+GWgr//5NfwK/34rRfz/j+Tt7jnr0g0xaYss9//+7o0CglQQBVZYaC5rcxKlpyAo
Tbat8ZRuZOU81xknjWlaQLpeXiUYTZCZWoIOz6q2U2eX+Um1HXR8yhmDoOw+h+JU5kcIxSOnwh7P
UH3rmG7zxF4Jk0JaBV+jZe9oZBa2ABNy4bpRE5tHKxlOSaBPm2hGe1cGJENLgvPO+lCm+7rWOlYJ
bdjmvW9uG1VnWKRK9ckitiyE78eDrOKFrE5rCIXJx/FwCM0jjyq3Qr8t1X0h0o60rb6JT1HAQXdK
rfyp0WfEI307fPv7s/hQNlqeBVUjikf8G1tGLHHvnwX5QWVMCdII+5F/zMQxPMhinja1nypw1hGm
IDy8Xg/ZKhmGR01hnJsM8f3vt/G+CII2X9dNXmcK+G/j8NENOPZV4oqEQkLP6xg6TunfsKun9TkD
LknHqvlkxN9vTf59PXbBfMd8lh+LLkkps0EX7YzXYp5OdaY7N10cuZ+snu83wf+8CgAk+sk0p2hd
fxjbwk6NMtXLOTSjudhwkP82q/SrtMUFsocwIHfykwt+fJEYRigdJmuiQSOKGN/3D1OJMUGgk0+h
SUzZk2hyc6nAvpit8d0o8pbiGfLirLarT677wV3x9pNiHeYtZkPLrv9jVQmwrsyk78MWaJAFi74N
zdq6jyT2wXzsrKMJbzRzsgd//pm4/h2IuSvXry4iy/wB+P7JhNELMTv5rPW7bAJ+/bAYD8wHvslL
sxj+P1Z/VRXLrorbKQwa6MuRiu2DiOJgHYhJfDKpfZDPvg0BZTWd0V96vLQi3499Pmm9LOCChtLB
+tfOFQAeiy2oR14WkNM8nD122C4cJIdArIkwI3TbAl1ibdPyKPxVMX4mof/D6wBvH5DXmxbsn7XA
XzYjfWNT+o5yFWadK7ddViA9bXA+Ot78YlrTU9aTwRWn7G3//jV/OAgvY4G3963Tj5kcFdCHHSwr
IMA8lY3kcOY/C0LIUGF64Ow2gaqwoPnZfDFWlArdwmIaJ98V/kPZyB9/vw3X/u3xc6QyML2Qd7F0
AD48kr4gRCvutSG0i9H64YjoOR/Sq1E32ZF58jUfe/d+8A2HupYRxLctlOZ9Ucyb0gySG43iTV54
/kU/5DC9WpSrthdjX6o0EusIZKHVos31jae1yZWYNYdexmwcAnp7Ya0X1bNTNs6+tmb9qxQzzBKb
s1ifcALv2wq5hYeMs1P6qpww2BZ0R871WO2apiIlcGrKNfgc86Ds7Fuled6R5pFF2ibtNFnW3GRv
AxA0621lmo/NaMEuKYjL8kcAwKbbOecGnOgqHYr6quzILkuC0guTBuiMPrRFtInHUV0WeWOficBl
jXH11j9R180fcq/OHJph0ppXnzyO354GugCkSajD+EgoLLz/QOYm8+2c6gPVxN754ROG8GAaUbUv
Z/3RaXHc/P1yf3gJefAcoJBssl/7bU7SpmbKnB56YlxZ905sP/AMv9We+Np3sFFSKN/O3O0XLkQ8
aZ+sZ2/Hj/czDz8sxyfaMfRdmfzf/7BlOld+4hZDKLw4euwNYa7K1HOwEerRd9Ks3XRTkKOzNgtN
3bpjNH4hJSq7TwqEW3Rq3Z9DhmeyzJSGIIcghZVWpAR/tU2NdSpaZrNcn9StPgXmOqhwhNNz55dO
p++EVRtnm6L57u8D+vtsAhvCMW3qOSRMgBV8/yMVzjQF7Yg8HWgmkGjRptdtkPpXvkCQr9wkOgDk
jxcOMHiSv1/640IK6wahg+dSJ2GDxFN9f+k6ETIflE8y60BRT2sRXulj8VPz/EfbLGfcnW36ySU/
Lh1ccnlv3uZzl1reh6WU4MOol40nIR4jLTZd/wk08G1HE/STC30c1rcLLZsD5KhwJ34rWwnSCZ3Z
laGdFYRmwPOrd1HtyG3VmPZGEce16lrfPGZD5nzie/jtE1muTZOSLTiLN3WaD59kxMYvFqLHRBzJ
eleKRoRUQfKN38X0v3WkalWEQa/oNp0xP5J79plC6U8//DLQ1gJQY/P3YZQ7DUx+NLSSokv0pEf1
C6Dtp8wiF7SB7TtKY1tV7v3fX6aPqwI/NO8vRzr2KsvatNzTL6tiSmCWXvVLaW3snANNTzA/uS8e
/n6V398fnzYs5zSmnwDBzPL7v1ylV3bXVR5cbC+nDUT0AY3RSXZQgGHa/P1Sf3iMXIvqE5lOS/Xh
7fd/uZbnjmPedE7LY7RPfeM9NIbzqiUVqZ26jrwhaykgTUQGGAUoxu7LJ5f//euke7mg1976mIhe
3/+onT0v9lYuL9nOtTltJ9V+9XT51Yr7vUHLvxZxREKti7/Su9O14CtW04nZ18TupogEjsGmExSa
rvPPsDZ/eArvbu3DCy67MhkoEfIUnOBoVsF1YMtvPJr9J0Pwvva8nKIYAvzFnGKYnt4YrL8+bVcr
if8xgXZktrrzqLL6tfVYWMgN/L4POy0jYSm59Ee6R2YeT+B8/M/UWb+/1twC5zeY5m8qreUWf3kJ
0InIrO4VL4Hf1KFnC2hJAtvk33/Sjwe1tx+Uxg+SZhT0vHDvr6KDpIbnOnCVzIMK5d3LQj5WHMZb
9Zmg+U+vFR+Qj8iY46n3cdLPbDo5jcNRwppFu59j7ymtSQA1gdrvBgfPbuqb0yeT8Z9+PACyTA4I
pmx2j+9/vKCFK6myrg1t0d/HQUCuV9J+k7Z3HBLrx9+H8k+fLZJFgs/hxupQQz4sqA0qRTOayA0h
L4RMHq1Ra8evS5LzAEAkIht3EJqH1Sj9pzomx7IRn6lj/nD6Rw3ms1dne4R26yP2qB8jTW9k04at
a18GVABwFAzZVkY4tKb+deKxXBhGlm5UWu8oa92mQ6t9MuZ/vAlOKMz/OusAxpr3g07YRd2g3iQ/
RdUIPfTbyTAvJ0PeC0M8Uvm5Zu3Cte38tJNgZamaqt7/q/v9oRz1QRLxz4/XRmiF9R5xOW/1++sP
ZVb2MMvbcOgGes2DdhHkOh3CKEs4zFXbzu7CIScBwW1Arivgl9oqsRxYsSYeO2lhR5vIw7a9jJ2Z
lu/B6uv4RKvP+im/v5ycpsjs44TJTRof5Ze6j5J5purMwmU/pL3lg4QDvuNPRH8OpMv+fVh+nzpZ
SighEIDHVhY5wPtRIQTP7WVWkPfjdMOPPE/vCEuyflI8/2RK+dDCWcafj5yL6S5SZYTaH+aULIuM
XOW2HhqNCexdPM3EVKLr6K6BYLUwe8YCBdNUbZuyOqoYxx3onRG3O4ZYPcfETWAHPDoCrqvc+ypd
f9jLEbGCqEpzLx02E0aS3LQDz8cuwA86pqIIL6fNYPVoH3T1PZbVJ1AH7npZWz4cARYvKRGLS8Ie
Zab3A5gYkYxJj5ZhlGQV5qCMlEDD8cuDWfvEbQvhimeQa+SkD7HyCG1Am0OfTiuvIqesfig/Tb/E
lStZLNL0UHUOwaWRE7FFJDjmlIkaJp+bWAdTDD+LXhnnLPG7k5kbxdkfDabGJqrQPAwJIQASQjVA
gHSqr0kNe64M46yjMdybZm2fhF/DOR3LhzkoXyzsapwUZX2wus780nql93Wqg8V6Wy+hchby7aj1
9sIxG6Rd8EypsQXAr21xHm2z88kO7AlLEKVtHbSgaPeJn5n3te5hZx404jioEO1JKiG0VOrGLovg
TxWq91ZWJaCqphRGnpISBREbsyDM7dxsw2iq8TgAGM7WMGcQmwhLZyDKsq0v0q7orpQ28WsirpAf
ZZBFV143zC9a3msvfEjGfTdazoujmr5Za0FOncnoTAIdpCGeVRFkm7kZFSEFyCzIZpoPOqm/V/Rm
phvSW2tESBpc1M70qJNnsGASiAUvidkbGLSsQQ/gLDmzEwrSFSzoh1VzbmOqydu8wfCF70ldkppY
b5xEj5ttJsj3WkeaZrq7KZKMhTt296WU0AvGWBfPBDuJbdeUNaBZSwvORmqIy64nuRs1f/XVB6F4
cpJEbpFaepsgdk0yIgirG1xPZmFbL9w+QVkXWm+O1JGj0QjIzkGGMyfekrjTQ8uum+OUZ9nepPn8
Q4+hZUwTLcQpB3c5G2NyLkqVHScb97KXpSM9hBldmJ5Z604vedUmfGiJMJB/6RoqqxqKthyCBYjb
+drRKBLnVckJ4XXs6jFBcixpcehL9rG71Jl8En3NtsEEGTUIbFtWvW3tDvQqkJrkfJzWklGd+H6z
1wMFlyVPyMDIgKIQS28RW9ukO9tPe6LO3BRaYOzvi5YcMV0zE+RJQwDmIR6L6Th7U3zjuZTZZkcE
F7lF43/OUijluXHROKLaSdHqj21gwfZ08e3gL4+2XYucK9TTqj+qNm82TeUGj3kWDFvV+t7XtHeb
/VzZqlnT3U7WKp9K8mKqmYJQNV1G2qDWpqlJf6WjgT6OTtQsjenQmPx+MytX4yMjtjQzlTjatRc8
TsNAlGXkqNsWOTQUqNpvLtupiLb1ANgIsDwjIo2zrOD5zmx4L0FBhqrpoGwijcb70/prFfvGxg1k
uutIGEc+JWrfXdmWox3lhPEI7wvuiCl67r0WMYFPbp9GFXwnW5RYgcyDo+6n2n52ZLqZHc27T3Pp
hSqOUMIZmbpViTl/FwUPc6DPvBUc829zDpCXvS7kpipy/0wUunvpedFw2faz982kbvE9qEAExFGZ
PQk69bu3Zzp2aDYLtSQkpYoQMebi+mSIIFF7D373pitb5vYpHeRlZI90q1JkFPcGJQBkmz55OGhh
12mqNycfJNeVlpMfbnXqusdge1srKz1FKgNGxsl9a3rRFGqmr4UEnrhrpTv+qWG5O+Zl9oIKH40s
mTsaDX9ylQrXuXHLjvKJaIPQJI71OmUNuq7iHLc0hwl9WJmzNl/JerYuR+ll8OiNmvJmljsBfXkj
h0vm9NalmzpDt3KL8aHSgLvU83yXkol29jLeXy7RcjBCh+NmOVDWtm1JZH6r20hZ0e6CxRVRQk/N
egwjqkPPhcefJTZLPJs9eAlSWNwfBMRVa9mM9cnyRLoriWYKy4pA3BXhQDqSXgbiqdZt7tFQQ3Um
bX7fymg4NgVpL4kfXw2B327J9GyOIO3EOc0LXKZZRYrQ1De3PRGUX+e2S7+4kz3d0IW+q1ACvLqz
ZzP3kFnEJtk4WxOgNqQ+FQFCc3/tRV1iHLTY6KdLUcF46gWiqJUi4Ny7ElnWGiTXVf4tuyVxnEF3
b12CHKkn0Rx7GLxBpaHSg9HcVH28OLKqFmFkYasA0FbQbxjh0aGpYVTGhmNYpja+BVVxbCZ32BFV
5W2TXAGnI4kQO0reDPNBzBDRIlFVNyJ3SbD0G7cGFdM+FEof10nbulf1GNWvmaGpL0s+JJfuhnE7
GAjrLI30tVWikS05dkP9lHH89dYueeHEZiln2nZBmyNuSWRwkp7+Y+5rL+wHuZU5MAVraJocdodz
SXhg9mWJo9ylkZeRHQN1fc0qM15z+h2+ermWv+R6CcFAqHhbVpaTAyEaTbk1ldmlzOLa/KzZQwX1
PZc+cipnLvdOPDPf6MVhDKwCZptR/5wrK18bjlcZK8ZrfHCVBSBCA3ftxCNoW3txXZg42Y9GkjXb
uK760+BSdMnFbi69MVQU1F/GAObJ4FjqIYrwqABe0ZIzYh7rVdfTbwQLeVexhKymiYLKZl8MzoMa
mVPozhI7LgzFriYXvvcwzybdw9rRz0Jk+SHIeiSVk1T3nIi8VSfy4sSSWjz3sx6shwFutaw6gopi
/FN1jE1wOFGhR66hAFgHXXwq2uzGdaAGBkMTXKDkMM5DrFswj1HihG5ESX5nSI02NwoRQDuquiUa
ztzpBqIweK7+V4y4ZfrodfPzlNqJDoUqAnDUt8vmwh54QF3N15kkwXFC/BlTOd6XqiWOyaVKv2tn
57oYtYqcV0dSck/MhlXO6iymYNtqWdq9ikIBY+Kr63EkFWD1tgsK+hhtVyKcQ026Ed5SMhL2hkqP
Pvd4yXalu2YiLVae9B5LZ9nHtEVwQv8CASMbbkYjTrcs3dkJvMJJR668kW7j32fUf51S73ZeTxGY
PDFjOyTFvh9lyQRKEhKNCbRCpvelikq8jwtQWfMwrU7mz4h3ao+Jd14JvXRCX4Ag0XoYQwlUIz+C
sRHU45Ob9dq+6BS3PAouCCXvkRHKv5UN6B4SHr1t7nvxuQka6sF+cMgdRFQ++OIric7p0C9tTiz+
6ovrlumxK2JmoDaaHnW9kCeSJbeyLmtCdVPU3aNeb4j+w7GgauLZlJ8fdMvaNX2GhLMb61DU+1So
aWPH2T0fM0imeD7nZOStA13kYTdZ19KFA5Q3hn3jR4bisKB0gN1T2m8lTuWrfBTTtQmvoNy2rUjO
k8EM6lARvGmzpN7NYGvP85RdsbYRhMbIsIOd2G+ULdvREeVVmKJQXQdMdDeO6imWFqVzkXVpczta
cXDhG+X3aKimU1HQckUB7foXavkNvZUZHE0dM7hRx0aYkOhN3F3nh53KW8K2UAB6Q6OgBSk8w3Hc
P/D3nJA0DceBctpyLDfkS1y+TF7qbHWZj5uat5aA4IkdmYWwtsHiwD4ZabHZOy4zluAZxhHWjqg8
E+1onDWbdzNjj6H1CISjLlJgzqGI4HWy+eMjCGatCpWTTOcksuaNw2bwoI+59aBFdXNRVPF0O6RG
erBkrl/HfdTsBlPnkFP3ueZuDH1U5YaKKBw3w5guvNksd01rTw/uKOQqC+rs1s6WSK2mtLu1N5iI
vPW6glsVVzmZQKVnYznQeOvncWQbH3jNiSJI2q6CabI8AAw2H08/G9m0JoIyxzcyJIjNuzhfjwBC
QEpa8ysZvmLclG6Q8/fEEbwXDdka4P7E4tXx2/pr5hXx3aDl4iAzpWrkkqMfb2iyQW4RdGbWmT6P
5wajwnmoTQBtpgboPp4ipqm6ncv7vsi0i8KywZH2s8sGoDY0upx03dHXbHobX1/k8Oj10sbaITLn
RQ3lTy1rHHtL75UkMAX/FmWkpxX07USHKmVaUIu2A8azUtoRzWe2NfIqu0W0jHi4MYJn5GDVl3LQ
UFq7I+r8Zc03kortS5EyqDPxv+5KerW/GUx2guAAOYR1Ir7S3YqgMXdO911tVmgPHBESldScVRng
bgCKPknifGgd+rtM84kdptgzyXkKS/Iut0ag+dG6kzlItNTy9kMSy9CdCvF94vXa6LHnbCMfRaTD
rpHivZyynvPnpF07ZdztOCMIUtcQ00i7NcJ8LifyM6Jaf6lVjaW99Y1jlElB6YuQRYEyY8UBBzLS
jG84S1EqNYW36UaHTZ2Ff0HPopEkzBj1psnDqUf3iAzwTO3OeJyF9sOrsvhxGK302yB1fTv3cfm9
10r6N3oOvcuW1e1Y9PERFGlyMWmYM0Ad6JsEzDVG0NHEWlQFxl1gEzMHWNQhrma5pc6lVzgUF75s
DbFyrLZaI1CPSDUfmovBN3ejxZ5OSqHtG4GMrzK9/qijt9gpB9eKMVsF4TtSwFjGORH7go91SfEz
42o89UxWQDdbzi9aF1wiKZnNdTK3NIKQCewdGSiA/VqKE7KqI8n62sTy3pxmqKRubYzjKi+JbMjH
YtfSxLsMdDQFreUcDaJrd7PVsr2FZc4oWrV9GBX8ExikLpJsa8BCmI8HITSCU6Ou4P2tCIamJ1yd
tDJgvWvNzZDcz46dHDXdAPuqEjaMyBqpzwjWU/wVLbu7yuIgAJxqTKNDZBD8VFGSoAIx3cVdCi54
iEkW94MYolFt94fIMoZtZWGHL0mt3eb64lko6nIRx6MYZ9DqHZUBiKbs3cMsG/PFtedF2JtFzxqV
dYZ30eby3CuOiyw764Fg3e8xpXiSd6PnwCRwdSpc2qcI9q5jO6qwipjI0N3CXQ9RdBF4CM5c2Y3b
OcoCWCr1YZ5blmxbe1JtdiBj8rUiw2w92sshbqzNjcxmN1Sz263YLQS7VpJn3PcJku1mvh8q/rCV
ZChSlaEfYiOFKUp1irPKuhtyELljjKtMQ7KqU3cIReJp21onwF7gZ0sQ16ySLBV4GvLxws/oUZs2
GcWRH2WbIprupxZDge7B2dM117vE5A1jIhUXVoUXJk95FZzEmEJ/0hH7pOqyytB+z3FxG+VQqB0C
ZHnFJPtdtTNd/YGH8CLj7JGBepycfD/agGsVDome1OWGFRmQYhuLZpOSSx+hmLMCtijzhF+l9wiJ
9G1NXVtF1h0Nk03QPGcrj5lyXDW2o/kAwYvp2p9bdWOnjRIrQeTvLdGPoP3izDz7nOhf0wAPl25U
X2aKkDAscqLZu5jiSdBpCgyGxE6aAhTPVGB/53sCyb5M+0ScmziILZOYS4pF65izZVUFEt2eex0V
LhEoxmB9GQzr3scUsB7LUpwdRH34+dovKRAW4gynnIauMWNdb4pQ8DT3aW0a6zSwOJlBhmAnZI3r
wog5z6dW8NXs5oeiizlKcmpnFcVyKKbsB8UJcITkL5lK6xFjJiSWFfJHH2VbZjteOZvDNQ1589ox
BzNMs0C/TDzbv7H83j+niVFvDNFne5rf5TnWjEPOKfm86DTwGo0omld+kYJonmqW79w5y0Sal4WI
i7PetOglmxhPt/XkxwbB5RV7B2y0zqWr2pKPa3T3rgMP3jOU2hs9WTBUws8DWwPUfVJ9C0ZN3NaZ
QuficnSJZmM+ospA8YJwGUeg8sTW7ZtuD2eqPGuEmV3KpAi+eXVrmAgr6wAfWaJRTSvoGLTruKk0
VopEd9MHSZGHKFNfReZ3Z/ZYoArDJVKNA7J1HkgF2w2o1zdC75MXIuaMU8M3cePxDE7x2FQnqC8T
5qzZ614Dd0q4XJIhpJmk3FeorK88T4xnhzX5h8oy7U60Vv4zEiX4qSIWz11p5bdSLsp5T6ei5TVU
5KfRIWM68noq+p25ySnWQNFLeHnqGBwrnmU+RbN9is1uujeqtN0pQrUfutmub3i6UsfKmCb7KGLj
E2d6duG1cRFSixenqibYNuS8A6nbmNwTedox53Np43BVY7u2knremFz6UlYKONTc9oeseQtHzejN
dra/nQizpe8/yHOQu9YqHqbkuo+08q5shwV377Cr8fMYgV+TmTEqFs5H6jY1KhVtm8BAGpIbrfMS
zymFCiQTQTiUisfUs2XITqZkejF9r/gWLB6g2RsF+QKOE9w3GA7WjVWSI1CU9mM1WfEXja2NV08B
ltmmJkDatDT8hcBRVpNimShnLVgLsrIf086ijOap+I45/paKHtYZjsTU9Nma3OVUH9moOdvGbXbK
AnGJZI/4VhYw34d+aiT62jB4TXqI5bKk+IBTyUM2o/20ctrGeiKocJeQ9eae4CFz2kOIoY5DXAhZ
fTFFX59vrsnlY+o3Bz7d/nvbU6xpi7Hb1AnOYB0psKixasYRuPEmSZ1jzo8OeNVxiHvV6l3iBXU4
q0JuiiGXh4Qq9gbrTPSqRyzREtLl1sZW9TopI4AQTm52z0bPHQAZZ2MwnNKqFheLwuNAvV5ba7Hp
bNp5qLuVPYB7TIKqWCf8uaPV0ENh6Kj0UYLtyEByyQzLy+FSxEwUph4Z93nfB6HeWxD9BqciLWcJ
PPy/7J3HchxH2q5vRXH2hShvFmfxd1d3wzUMSQAkNxUgAZW3Wf7q/ydBQkI3IPTBYiLORCg0M9IE
BJbL/PIzr9GEixWwLaROTVvbLKbRva5pa50/FdxTVAw3YVRo54aBoLspoOKpUxkd49pocewO7lks
7FM09LJoYejryW3pWdVg2zd6qXefNRMGUG9O/ZpmdaYsAEAnG6PPvGM4tHgdGW31DQ9c575I4vRr
g9LULX01O0UMeQoTP9Gj8izvR/EQMCU4K8BlIUlCmxitByyVZru6QgAk2RRTeDW5BYYBxRTdvj+u
0uU8anfcImfEPALaWUzJ9qeIA/CpNFJ1FNlMPL8UUXPead5NgSqukVWXRaBVny3u6oaZyyPHE0mL
nqsOs3gjs+5tmU4PoWtvnJpSP1OzG21IylNRoqySxvCycqqaA/f8BmbUIs4DGjBsIIogB3ZHRCYd
pmAwUuAZZWLeTDE6ZNFoRBQBKM9lJpNYISOO3pUPkcFGEgwNzpJcmNvKLaAG66A6SI6ak/ffpQRs
7L9KoFYazDTKQVgsu7eF3FYdzk6IWx0tbwE2mnnUNaIOHEd1hDp7kEL6Fkp2aOIoJ2J71wWSDUdC
4uZsgLu713WsmRXdomk342166pVBvZjssccpL3K+VIlxDzz9ZgIwhKBdglxeRKJuMTBYtLVbXGGF
mQFLQGFVFwiXcqRdDLGJ0WU9Gf6sMG3LYZCCj1HlkKrRGCZgkw3LLvqzAV2zoKON9lRcEQbUUP8Z
NPVFgH7dQkPMuIgGb5NjAI0Qfsd8eC7yn8oEa8DJUv3U9vKUc2EuKbtt+wvtmOhE7ef+W5NqGB8E
OeTsRBg+CPiMbCb/5kI9QFM70eyfM3tnwdYrz/A3mh7f/5CvRus4VjBeZf4IGhd34H1ojjeVQEIG
8CCVYk3+0Ewb2F7eBZ34dJOVNt2g2naiL52roM3Ypw+xhmYgdh64PLx/J/voFHyEPR1HM2DpjHAc
d+/T9vykiju1XLXI0l3bQegyqzCGq6er/AfYTP9kE73jJf2lzPnPLrnp/0uuExvpL8SDZFL9Zkhd
3OcwpP4HtlTY3f+Bh/Qfi/vmR/cAQOIXherk4f/+H373N+nJ1o5gDjhg1SRiVYJu/iI98SNItQyx
kRECJeKafN/fpCfNOZLEJleiv0xbtln/Ij1p9hGjfYzsGMh83Er6VYR3pSeVw/9ogMoxQJXh4wXC
qdNp81UJOj5Znzuf47FD02xyJ7Toy1n9YVSe3lEEpsF6ULVuW8xuPi3aYYJ+nvaRc6KPXk3HrglO
png271AzEx7aEGNbLKAszj/Q08k2waxgsQLnyT0g+fRE4nkZ3GCRaaDQJdkEQbZf+i0v7h7poYAj
2UJKu7Ome4Yz+ufUttCEHr25XESe19xqPTlumcEJRkRF921alpM6QI0A72CeNLRq4oXiuEgDDdA1
qcEU+nJhREOFg+zC0dzpqmuN4avRaJOFLIehXDFPmddOGcwr28lQgUmotL/OFObqZZgVtNvVgim3
nSTReaAXNOgn2cIeaFrF6GOk6JOTSh6C8+5DS+SrIJBAAeN9mBAzdj+k1pEWZXY5+qZmYbvYRs6i
G/ED8iqgti+W+tWv9/uSa7YPIpOXAnsIIZ9DRQr37l4qLnNTgxg2+rYzAbQqcBQSSgDu2mMi4gh0
isKuuP5PRaHL/rFpu+bxDyiV4o91VzzcUzEV/w0RR3I6/jnm0IdtYxH9cRs3YVy85WCPV9Xfgcc8
AjwJ/gwI8jOl8jfb0jaP2DKelP8EG8PxwQd8DjzuEXQCy1UZ7BiS6MOPfrMtNfcIvjmMZUBd0tQP
4s8z0fT3mvl/97BHexRkK+haUOCgEYGC762haWZOwEALxxuzqZbmAHu4kKidedNl058vXtMb6/XV
1uBaKMKBP/RM4OCqXM8vooQqsjnrBTbpsCAhAYZhsrJrtVp5kTiQfO6Jev16LBd8kkU4x0J5n6Iw
zgUkzJjHmodoWRgeg7bbIsfqRJvMdJ03QOrHvj8BoK34wVB9nZzRJ4ZdIaBYfs9BgoWfFHLtlaXk
qo/dlYApvjCMVKfFgPMnEsPvv5pXW5lXQx6mSYQYPYp9jlkCOdIaBs3zu8mg1S1qMpVBSvkMszSc
CCbqQd1cvX/RPZkT3pKtSzEtwNUYCCHYt5eiZ8jZZt2Ue37F6JfZcXkd1uCtdC+7psOyZcCH15ky
lNsoVsblaGgrc7K9bW+WC4yzLb9GsD2O3evIbFMANAZjrL5ElGVb9bejkg6oFWjTUoqmLqbZwVcj
x1XYDb3vk8WUOK3Kz0NjX4+9gFhmKsZiimYaCrYbweIig7XUyA9yJyBLDaSRiCf8PKxWoqyyO9Hg
ujv28SHzTnnO7pxkKHzqlAdPbkWwRvfCdzOMNHjT1vMjF01bEGLW0pjShyKjJRuT/DHBC78CaLKX
mgjO1cA7zZonwFtob97/Ok8F0qtbYZ9Q7nFLwJJ3t8tUpo6Z90CdVS8mjR5y4aM6MXHMocED4whv
3kz1VggWpZFmUka37XIym+Vg1XdDbzcHCBXyyd+5nX1Er2cy/U/70vO9p2mRUYdgDBtvaXS3zQCA
6v2n38+pWZom69LA516V0FX58xexQiJTmFd5rl/XgN+8oe1XYWX3B3bAE0ly/6HgzxGZJVKYKLh7
mdyspkwDU4ULZABLcwTXP46IacbdNleYSYQYv0yja5zSLVUWgUbDwakmf0bkOrKOBVLgy6h0xMYe
80+Ih4ITwQ2hKJwHA5wFrM9tl2FFOA9AVhQDD5VChzVVxht68DQPJ4GWaH9hzHGPoJR301jaJf0d
UIt2VvuzSBFTD5Fp9uKKKmdIqBjz9kKbfFeLu5M6zHOqR/CNueJsoGTlyDIhLeZkwb2i0rothm9h
qNbnDHGZ04czUlC0zi2PkJLGN32MCrRrIxtllzjLcx3UowpXIBuMBcr7X/PNtYxMOXhbKMMOr3v3
PUdjVg92mnnUlNm0msZlmYRASAqrBMSqfGHOCUhKjWwAMxEWIyEYLh39Lzj6CGV+lJgj1xYBDwF3
CkgcD/fOPMeDFeQGges7De4ljN7tRa4y91F/esOCYSVGFMA3Dyzo/b7D00WlnwMceFW39i/KxDWv
oIqA4w2v+rb11qHdIzvW1Ns5hiLqAtBktX078N7fCmfUJy4byIO/a+2Fs2KAPdzXCce71Z0Ijwju
TmO66XmnZU+TUxHddyoMBb1AoLBqGtPqso5dgYPpgTuRO2l/p1HikAkhiyCJu7srIGjhflVd6Plh
MwCAlrpVgQplJHKkAFsd0Z71DGdZhyMWAQ3Yp1q0eI45ykVFVnLq4idSduViZHJ1/P6tWa8OX9YD
6xKaDOWfDct899bSOAvRzSTWePk3w6mzy2y6mFJabIO9Vl0PUh74iw0AoROQbLMdTFs0GYgWFn6B
SW5ht0YvF65kv5h0WDFl5cn+PLYAIsqXifEp1jGgj0Ti0W+f+dOYTgGksZeMSHAPSba1i6dTlSvf
xhg3K48pm53e2yoOvcrE6hiz83RIjr0BupqhQE/sSqBnrVJXqEFE9xZhbRHNoLVKbT53wsvaKUY0
3XMdhzNxBgei84ccjaeMFx0yP/TtqXb8eAZVoNXZdZyal++/0LdOCvR4YTxIcSyGubvv04rQSu0C
x/WhQvW+0YGRhN7IzP4m1gE8P13sP9AW+e8tSKRA0D/XI/+DQG2cZfcvGx/yN547H/oRrrlkwki3
ycRYaro8FyDGEexdNiMOhk/1B+Hj7wKEY5eWBw6HUvVFsmf+LkBIjzxaWOwJQvrH5F5etfEojKiB
UAeBTICgxH4FMuc9R6Udmn5pqJlvqRADAPytpqr8WXrtD5f8sqsn7TjS0+pU9LhuTibTthdv7I3S
5BVfCYYqb8EwZdpBe3g/uzFB+TlsQxyhKMfOOrc/dYv8USTJl1ERZ3GiMBAGV7Moi/JczPlwKNl7
HYOkhycvk/YwHuX73DNaE5UmEDXwc5N+pc9AEtCsmdaXFaL2UspzRonYULSZ9gnqeGiAubViUSmQ
ZQ8ZJkltPsQWuXfo4dKVJshT1uhJ6ojWw6ivqtL/d9u9UlniDP/nbSfbjfcPpdjZdvzG721neUem
ThuIAQjbjwKevfV72/Ej6GDIiOMqhFmpZbIYnredcWRg6iJpvJjMcOgYf28744j6HJAhe9nAyt51
PlL3v6qQuSnajPB3aCDRTti3VCkSTxR6ZSrLxNLOieFh6ydAglZzagXdiq4/0qhKoCsz4LR4jpeC
+YyyjEwL9dKc2fdp1E7iT2vuO32pp9nw2Ctzj1R3aUKxsRzSSjQqhwctcK1FgwrYTWkVybaxs9n4
tXf+PQFeNLLlEvnnpbi8n/L7NztR8veeZb88etk0Zy141HRQ6Rj+tSBdTa5VXSprPvey/1qQ/JbF
1NGjL61LNju/9XwOeJweBEtPgwFNHk2P6gONKF1mWS8TRAjyMPKkJoG8C0Y6u1lDMfZDUVQRGF/q
7w0QgPJSz6PFOGsYagmA46yn+BvdngcXENsV1LYJwLLw1Vqbl1XaB9CFSu9YhW8hGXUJFlCQaAEJ
zMGVMMFPaX1y0tn9t0xNtZ/Izmkn9mjmBw4SXRYP+4/h6hyZGhpgFJV7yU9UZ2ncGA3APOMn3PD0
hnqxQk15ADZgj1F3MU3TRvogsG2iqoDcV43GsgzL/jiCA3VZAt/dZNpon9fKaJyipNouGYiO1kLL
+u5z46bVp3Gu7lA7O5Civ+riEwtQU8O7gemo7AbKEuZFza3DUq+ZEhtrgb9YxKy5+YJYwvitNOu+
WsIfVpf2WJX35WQWn6p6uMH5QN0W0CEuYsgZBhjxIrnq1by6Teo5mxa68IJ2Ydudugi9fHiM9N47
KaL221Q2uLWoUX+vGA3oKndiCCsNKpaKCjfSH1U4g14Jit6LIur/sg2AT9HhXk9RfKcieEmFiLVW
T4ZsSeJs3CY//j3g9g84m9Pln6OKX+ZxEf/cySvlbzznldoRUEvqH6KGJDfLlOU5rySeMP5QpSkZ
NQDslr8POOsIDVvpRCo9Vmhjs8ie44l1xBADQqWGlA6TJBpeH4gnr4T4iHTMpGymaUzbMQfhHl6u
ZtDaSdTGGpKBbc5uTFwkJjNTp4ujZCOozM5oZzx4acKwsqbCkw5qwrc0lNLQa3YorlrVfQSifGr2
k1IvM6+6Aoykb8hWbRTMc734Uy8V5NK9tAIAqHatadBSaBO/1obwPLZR6cGMLjTPG3fozhO3n+6q
EkzKKmJGdGt3mn5T1MzPuzKdT706HqF2AeZZNBX9aYbXurUao/mi0tq6W/+7ul+t7nerpufVXfzx
6bHqfmTxz5eJnJQ0eV7nzFt0kBbIXjNB3pHLdPQjNgDCjC4CGdavLfCcyHlH0P1RWYD7Dwn3Sffw
eZ077A4d3IKsekxmPx87N59kal+eOMjpuohvkmZiTeNwfO4u9ErJdCir2bBCN8J1zpKuUbHybu1x
xrQRxLKeOsmwck0xhJs5EAmwF6dtUMwXdXYmNBXcr6GkIXggK5v4Fz0Vtpk2tuUy7qL4fu70EIxJ
VhoPVQ4C0U/NDnxRVZndTZEwelk6QwALTm9xP8D4Nm6KExMxV9tHXdG9ieEQZkuiOs7zfWu00yIu
0MpaCCdBCKxwJgVHR1u46ZYeu8C9oh+gLXqdE6DwkphTuBElKpXLfEqNi1RvrVvsEkDTa51LS17L
R1pVpAE4aQel0z96ncXAxFKK8Uujgic/TpmFj35l2mZ/UUeIIfhBLypJlY7UH0ymg4ekiDLMHACe
mn6vD+1nEWZwPQtNVN4SsYRuCw7OQ84ekfYJ/wYB2jhnYJ0z85x1Zy0GIs0CKgDeIlrY6s261dwY
tGtctoNf5DDxF7gqIEShOSNNHVrDzVVvzeHgD+2c3GtjgW26Y/Oby8Ys0BoBsF9qSywOFdSyoerC
hRnbLvoetYy2lcBG9yZGl1gsKRbz/gKPDXNgmD00dwJ6lcCItWg1XIypET3Q+lX6RfcQIVj2sZef
G3HUU1DGY74NnF69Hxw3uXRSy/mRFqEpYHaAP16OZTeA9QwTjPemDspQZnrtbVV7qbs0KleNF9Dl
dduPAsX4MQOQZEYG+ewm9JhjLQYnQP1Ns5suXtd1VGqLRJmVeDnhofQkyQ7tLgQw6FwnwBOVBYT2
3trMSlkbp6YJ9gmv0QEoVElmivOnpYlPSpI59ZqqJthWVt/qPjRW59HNKsz/6Pbqn9reUN3zxER/
7LjqDB2Ja8R7cMEbA8T5MFfKwnUWOE5+ViJvO5wUStPg1qJP+uAr7IvWF+2IcnvWItS6SLS6xZkD
Hp65Vmua0n6XW1mKvrGB2rZSuyb2K3nSLlFhnPluCjpQG2Dxer5O46mcGQuI7pPQIqdjeOgMP7V8
YJ5gIwqLebQaRf150Xr1t0RvpxrYxBiMS6+NKkZ+esMwTkHD/6RDZwm0P5wvx29so9f8FnYFLLex
qD3fRY7oczDMQNfAJaP8mIcl1I0pA9LyrbOUwF1peAgXC2tMlbtWNJhxILSg3OKbNwx+nDvWrYte
1J3HbClYlKleOHzxHF0FLYeiq8U42BvuWP/0UFRHITBROexASU4Y2CDW6hRpj0POCJpi6idauZrI
8z+bvOyBnqQ6BjwhZcVn2HqPU9A03Wa0Zzr/c5wG6FR7brKB/W/6BNAGkm02wgpNI/yC21510cfK
Zve8Cj3mrmVSs22cKMazsgMjbhrBhFV84dWaj2Zxvnby3EiWQMwcXHdIuk/yjKf1tbZFhalrxy73
yypVajTnFDohOop8xlrR2rRa5gRp3FHMxsM4DcdeaE7dLKZVOWbOtgFfXS0VxxI2ywhLR9hE8Tgu
ZjsfjDM9hFZT56r6M9eD7r5oTBur2wFvgIULV82kUTN32maMneTGTJJCYF5naZ8tFiFeG0MUFys1
tDrS2dlAS6D1IH43+oR0doboIx2enqW7GExw4fyBQ4haCJ9A8y1w5T/CIDK30OSsgcRDZzbV9Mgb
YAxnq1j0lUoZrsH8I6KIbzXo1Bd54Bvdsv1SjVExHgtA72gf0AF09moc2wjbGS49/O0Z/GCgS5+l
Jp9/tZhAoYWP5RtXedWTk5dBIEnWn5SYdOZ2Dza9UaNOjA20XaShWtzbG2yv1ZbN0HVzso0StUFq
IQm+U1tZZxqqhJ1vtnP1K1f6x/uQT7N7vlp029ClodjF+GFfGzASRj3UtiGZ7rl26kLX/GZVibip
48IkqfgrwX7jkeUQZPdS9P9+NUSZStJB333iogg8Da/pChJGF+dgDUZci1Jt4Ct7beVq55A5MMGJ
ch1b6U7lr6VIylhd/Zsd7meHEi3116d5hSvcNI/F/S6WUP7Cc0qoHRnAPAHuAP2kVpbyN3+XPjRK
6CGTiaG/DHLn79JHP5KtdukeyEcm96MieU4JgSAiASlxMSa0ShrBHyl99hesh9whaBJuEVAqw7+9
7TnRyykqpwaKnjD2EWZtrxStF8cW5pUH9ugrfSN5LW4XxBPFIP+0dy2tzCMNDUVqHstTtlnXU18F
ODt4YvqupxExL80i1ATA5Q94tiD0mTEBxZGMOWS/MC2I6Wlbb4Zujs70tDBXdj6L9RQqOG7lWJH3
ZcKZ20DhhKTqF640SZ5NcwnsfUC/rOLk8MqZ3LE1rl988Df2oux2vNyLPBnAIYpUemak/fuSrk7B
6YWTIvo5ipbRfPLgcoyiXHF61HTiie9Z59lomefWgYCzH15/XdkF38wSoxbei3sk7n3rBVAJNPgR
K6vHynFWzUNycLosgPceEEEtqZAJQZB+9F7dUA6QajrPi31MqvrGbyygWCkivuBNCkA3OV0sX09c
bKc0LQx+oiQSfpuq+a4ekslZalCiPzvKfOpw1m+qPG+BFlAkYInrxtcMOoGeaubQdJxjZQijrJP8
fldLvifN6PgwSkpofKVtnBkQXE66wRrv/o1i+1EMQueLVf0qjJ1iA7HXwXn6jd9xzLGPELwAD81U
4QnfzB/2O445VL3ENRNsDEaPGgOCv+OYSxxDdZhzir4wSIYXLWHniE4Q/hDEMgKP9Cn6QAvnFwDt
5RJlB4DKAfwkq28MR/aWqN6mLZ55WrKeNRX9LHvQ43s3NkmXBtBD8aIqCzibApHST6WmphDJBQwz
f06VfoLnglcumgQ9/dUcneFxoYLpw2ggmgMCRuSct8DCc3wR7GRejQZJZ2dnyrETZ8Ckh66fbkAR
zgF+gPh5LSc4rneQwsJiRSv7NMKxDmHqxKiWdevY08IOXVqyg5WN5iInRGXLLBhxYtRruHKr2YHb
u4hDy7jNG/BIfmGYxjk2rOXXOqs81EICmxvUjeDSzcqiR0u1x7tCsTsv2dSW0K7EgOLScWTk463t
KlkJ9arFOKJOEcxY5vVgKlJfzCGoKu4FGgzggntdGx9DzaM7Fdf5eKPRBDsetRStdHXW0hP+b96t
dRT+7sK0xv5SlqwLDrX4vtPtBqorgp4atBBLj1dth7PESps79XbqFPMuRYopPh7mFL5kXNdn5jBY
DvoRhVItEfsAmd4aCS7Z3ewqX8BCAwOISzv9igCnSfWVTFpA8IQStBSGi4KSI5g1TRFHpOT+CB2Z
mwDkpdMiKLGkkFC+e2MC3xHGLDID4dy7KyKUc1/Cq5Ewxbj9qudG9FMePy4s6Cq41IcSxaAAVIbh
R7PXftdqw4BtB5uEtUPgnc/7IU2+KoAzl8Lu3d6PNYA4FG+tNRK4lPh7Y0q4m5JbeIrEtDUf+7qj
fQiwcgSUFzfQmIQVf+31gKG1HVKxKyY0kAW80KFYA4wEh9EogDfgZEdNtA663ry2hTHif9NGw6k5
mQM8ZiWfx2r5Yq+/cYLt5wGWnKvzX+A/JBUAhnezyaQUtsqfG68tFChXMR8ReUBTX7eedWh2sJ+4
AtJHC5x2LqgA4sa+OVsGQCFsNCdZI7h0pTgzjG5nUJaUdspKRN4EkTfuzyv+8UpL1OGXO/OHJoDv
WvjsMF/+m3Eg7wLTt/cNZi9x3T2+bGVqL8Ho6pHLd+IvDn05/d3p2ZPpADV3aMLTn5Tzt+deJjh1
oj0tRlXab0h81HPeah4R7vkR7Xrpvc1p9IF4/0SUehnu5XAS9AO5MUrozBa4hZct+0xAokrKCPe2
oh7x9kRu7TiZirFb2NM0f8khpZ4YXeqsxwH5lijshjsbbvFjjkD7PZ5lxx00T0wJK6zkFuao13eI
DG6QLSiv+nRUPputcM9RjPa+xAl+tM6QZJtOHzx/RGXne90J9Us5xN2jqKzrMHRqezEZau+PRV+f
Jb0eXdJeC04jxYqWdtk4xkKf0HlDcgXBpNwj4RnRc3qwsQD4yiZprqbeiMhXR/E5rHT8wsYWMMdi
jo32M4ASPG+sKvuThqJHGEcTFtXfwlRvNb02HuYEC+nFwE69ptUINNCo8KvVR9Ms0dU3jH5RWi7e
1G2PbojRCyxBS8QRAiOcv9o2iokqx8i2rNX+e5DXzNFANlsL1YucdTc5dOvSFiJf6aX6Q1b24aZO
vXXSqVdVMGg3diGqByOe21tEIxAhNUJVPXaQmF4yeUQuI6scHIbHpD6hiyP1zLFMO3XRZsqW09ih
yBilst3+V/n1RiyTOe/u0gCLJFctIx1QpBLE9HJpYOeomUXoFb5lC8+PKaFO1En5bQn3byB55R/G
+/vr9b9KG6/uKzh1F4/DH5suLh7vd8KJfPW/8kdQYEeMi6UMPGI7jNk4YH6lj8ALjlyOWQ4DTYUD
JX/yO5go/AQcGtFEuh0wJXTkNv8dTxQNmh6FMUGFKbREnX1oNrK7aFwHwCgitZJ3w5JxSSF3F81g
QLwagcWdC8p1IJNGq/xZYOt4/OLlvLE2dw+/p8tYBtBevMmZEb0Sw82DuVQy5KjOkb/JbgwVzLjZ
tOVFgy7fHZoX5l3ZKvqJoeXqXR3Z9gE53tdPiYwIZDMwvoAwcAPZfUql9BphFVa4LQCJbbTUJaUd
h0/vP+NbF2Hj0fQDwA0PUr6DF9iASHVaAkwYbWlvBEsmm80y05tDacRuxiLfJHaMQKI0wIDy7/Iu
XlxFmVFcAm4UbdWR6YNSFPlqdpFYU1xoOB9/IFnzMKGmSYP29O6l0q5mWTddtE2Qc6LD7Spr5NCM
Q1jzt94b1RUsLUSWaMfsfZwWz6oJ17loi0JWu0KIWF1kVtoeoq3IQujv8Pj04hDe4/vzdSB07bdh
4l6UtHiQ4Q+9EkFdA2i/hFOuy0B/HMSY+Y2w3ZXRde56mCLEise5XDWIiH18LTq0hml+gWKD0LqX
cvaeZgbK4EbbSCAPFbm5Rf7vZN/f/3YyD9h/WsojHpRIAgJpL0/wpiIPmD5FW4qfh8Fh4ufZ1bVV
kdVPOlYM71/tjU+IlR/rRBIX6JfsrZSOd96g5BNt485kWJ9QfeZirA/01N9Y+lBdgOlDjQMF9QRn
eLH0A4Yytp43ydaYxwCgOASQOp8eBxVP9g8+D2REUIRo/XGMysRtd+XnaaMhG5XkSLUgNwDbkdZg
4AntQMR49ZFAEaHnZkHAwzqMvufuZYLWzdFOrIgYSFL6dpinD3aITp7dYYBXzkn/0c/E9VzIsHwg
kB/m/vUmDSJHI6J4GzBh8qOESlYx3Hz10ZdHZkyHV8Nej/e4n6LWWTfUbmLm2xHMwMmcGAwpmQke
uMoeKJr9DAyOLorKdIVD0tqfOZQWT9g4Qb6tbMxVmtFUESKpxwfUWLx11Ib65TT314Zbiz+rvikv
Ax2Z2XIup/VHHxfgOLsZwBcOAvo+QxB+4FSiwRdtzcickKZVHgJs4D785XhAaVpDcidlTvZWSib0
sqvR99qCFutWQYHu0+Tg0fnhR9m5yt6yL/FAFJkxRdtWT5Ei0ekEhYPbHLjKq23MkSI3F3kHvTMw
Trur3oMsliEil0MfA04Q2sP0PYuUbiWZvlfvP9Dbl/LYWi7EQwgXu5dSEUh0S0fNt1Ou2Z8NzD4D
iTNsb1Om5ubi/YvJwL0TcmkfcOzTiNNsQMjW3sXmRuDc4VTlNm+yq5GOw0k9mvoiaJGqhMqT4eG5
cIuhP5BamW9dlq4Km1pGkSfqzouoaKRMCVr0UreuFioL1PSChZhQ0X7/4V6/SdkAJREkkWVv77sZ
4LeaVIpmlVt0ppAf7nWly8/qWQQhGgoIUJy8f7k33iUYN7Ywwx4LYZy9d+kkxgzgIa1QxgU5tEJb
L7vNUHMK1rk7uxehM7sPOC7a27FSYnHgQ74OyyQj5NzQsFzKqf2Lh41jlsbo1NuyBUzgp8y5wwVq
Ccm3KMqM71GmJtqBA+fV65XDIYoAjjVpFuHu7W89pQKGrCi2IeNMKT8UXs1ekiwt+JQHqEev1guX
IgGh/mCOxnm692oVNU5QxC/bLS4j+p/mEGsXlSq05MBLfOOJyG8IWQzaSIndvQQEwM00azjUb+dO
689M3B/XOcTgk1AJgq/vL5ZX30vOEHVkn6AJ0BrZX5tU6HQgrabbNi4E4IyPdDpIcz26qu0x+g/u
gQzujUdzpM2WFNmQrXf5hl/suLBsKxC1otsqOg8EBAr9+6YYlmM1Ogc296t9IB8N2UeH5IAicZ/j
y9JrRpr23ZZsSLsfJKJZCfv8fLSc4aKAShAvSq+3V04eWr86hv84039jnfAuiSpSrAT06t5gAeXu
NGoFSioDIs/r2jS074UB1vL9b7c7YeMUlw/44ip7C9+uwVN3KLdsjVz91gHtWulm7B3nShl8QRh8
WCLMeYhJ9Ob3k7aoTPQsA/mI3e9nFAaGnAHXHNzU8c1Y+VpjggmVYwoP5AZvXgmoOx1FBiywJ3ev
ZOtz2Bstkn9elc/L0ogNJjGgwFNbO5SGvHkp4jM9IGkhre59LqT5xx4Ljw4mdV+eoNGqYqinzqex
MIsD30xOr3ZPOl4cHQNqeRe/MULJ7mMJ3e6HMNb7ravU9NEq200uUNhKTwEChFu1GxFyHSvHiiFR
ewHSWmGuPzp1U1zWSGJdN5GV6QcC6BurFSIB5RQMPo3sdu+WKnXE4g69iu00lA2LZjDBJCND+/5q
fesqDPPoAFMPw47e+55zPCvt3HIVTFqwhGHMsU5JQ1fvX+WNeEZdT5OE9g4H0f6kII5AMk66NWz1
gaM25gjcqA2dREfL6q+dEMmH4xnm9Gg7YepJN+kVGGKYUBdRkEDaDomlLxM+1JJJE1Yjml75H300
Fg2DUYoDagP+trtyJuEU5ZwhTwwwibCVA97TFpVBP8NXaiCROEmMiKm9f9HXQdSUFEyOVaI16kt7
ayN08qDWtdCDkzx60zbRLIG8QFsgnDcbboBcRt8W/VXmGWm5zWi8OAdu4HWQo8pjhizZQxLqvHcW
dpGu1loXK1vbbdzTwam0yylXxAarERRpE5RuTT8RAULX7z/46+XKlIASFs4QcRycxO7btiIr4Ggu
UVdgla2KtEEXswyiA2fU66vI04GOBiaU9Nj2o4GKid1ol26wDdJ2XuMZFK2cuDzUjKJduB91oFbB
v2GKxqbw7P0ayKoUIINAvC9rTMjM69EZFXMl3MFyr+l6N+NaNkv1xVijYXsOR1w3T/OmKFEtSCpv
zNdJXeX9MtdyMazmYFbtdqE3mVuqSzDbXXIhOoPGiGEOqnKCDBkDUUtaAixyQzLCLRSlbxW7UGjX
TIaZHadVUOl+0yslH1ILG0T066oWPqNPZAVNFYzH0kPw3vreoJA9Lasgn++yQo/Tq7SL2WN6XAn7
rAhEjK9qyHyl/CzRJqi6Vr1hrZs+75L7OO2HlumFbgZXUddG3iUSh5AKRaOhgOhlSnRelCiJnzB6
6NrrDuVbZDGsMEc4oUZ749iA2pHCW+zE1zCfHcfPIaWE5y6gFcSgRyNP0BU1onwRZTinncdaVp2r
6pjdtq3TGKuETlX8xZ6smDOFjPl+NKZMv4hSUcWXkUD0dxUjtfZd0F66U3QaWZvZS9toLeyhBEwP
Rrm7w2k6Vc5HPFCck9ENQqVcTVMQaNfJoFn1osyZrV3OZq8MayAOzr1hTpoLhA8s00lZiLLGu71z
Z8yaqwEnwCwuQz9m2uSgyeCZ7UlvJvjuFM2QuGv4mONnLJjwOq3UOvnatHnFnKxzMJkQJkfV0ugM
M0dEIIjvqwhkwKJWpdBqS0f3RGkRKvU1IVQULkYkARY51j8/gkG3P7XDSIOQdBJJHbU1y2gFwN97
7NvMnZcuuk3xMm6pGDZBFEy5P9tKZW4RNreGdYrYrsZdCPJEfLPo71/mhmK3y1rJOucH56GZIATr
dOiYF5lVo3XgzEa8LBWv/GHPrvhhN2XF3LxNs24taQrpNUw4fUyxTFD17yNtuehxdjDOOVZiXCQ3
GbYwYjXiOOLA2rGjbj2PiEevMQLL1JMAnoS3FlY6aEvXSx1GbjTt0pkaPMKBAj68sE/SFvMoBPEz
tzMXsddLpH5bG6qP9YOS+WLGdWcpUgAoGLk7XrvoMyDM36dJq8XaG5DfX8ep0cQr9EWq4VR4Si0E
40I8Wc5chCN48YrFck96kcdnjcBDamvZSqs9DIFU/l8leJNX227MrGFZCrcPOS/qQD9pLdSlN1YS
VMq93edlAVDByxBX19Uy2/Qi9tqlE2b/S9p5LEdurG36ihABb7ZlSTYLbK+mNgipDXzC26ufJ/uf
mOlCYQpBzdkojkxnZSLNZ15jf6CbELkRmApFU3d2UIXWo+2hGnpysrKoz3MXoN4ep/zHuylxY9Sb
kWsL92U7ROoTLyUgPbvPwJFOZE1YH+DQ8t5GrN9GdIomx0tT1y3qo32pu98gRCDku6P9UIuvs9bb
wY9Zw7Hr24Sg1VDjohyOoPNUNY86PInQd6Z6745G8w9AEKv9mHLap2elJMs5p05O/bvF9KsNpLNh
UNaHORqKH3EvWkQ7RVKo3FknVSBEFj3NljE9GOnwC4Xjf8eIehsmgC1y2V35VAtd+xlp1mtb49nj
RdnBLq1P0zCy3wIr3Ddg2nDHbfJfWMyJUyv07uBRj9+J3vBzfJwgoxgA05u28bEe+0s0JlspDvHj
S/SXNlZMZ2fNafJlIkQBvOMVT11Xnmk3N0cvoNqsSiaMEYTYBcD5OnnAfnZJNRUnfBG6na5NKKyO
UfUhCZT2UM6zu8vi6gXpeaBGg6M8wHgU+IRRtoPH+GsMgdxYsX1J6rDbd4GlfMwr/AwQ5HoxMPI5
9qhTPcya8e8U9cMhdZRnw2qbowtv9mRR0Tq3nRYeDLTU68nAaCZTgv6bbbQPUDzKE+qzxuduKJ69
XuKdpip4jGds8ghoAbZr+vsZqPmha4V2Ri71nWoFjvzbYidgOJxdvAtfMqEiC2+H0dG0RXlBWflv
I7c07OumD5UjRY56qzmNcUC/3JjDb8GQpAcxTt8ajW53qKu4eZKYP9lRJs51Ba7LzX/CdjlliJs8
mC3aKhHK29WoNXQn0J5A1R2ayL62c1wSdzTwhuJT2YYVdIyk7Yr3Q55480ObpWb2wbRrC0WbKtaU
J+5JGDs2fjzxQx1KMRa7jtzipZiCQXxHHm4e30+1wLReVerCHbFEgWbzc6qnov8FgUPvP3ppEbZ+
kpgzVXiqJMa5rJVI/5nraj4hQV1a8/x5EnPQzwDLwqZ/qjTVrb9nxajW79UiFzHc5EBPjk3ZZd5T
PnVwJNCKzT4qjRE752yYjemsJThKPmiJRsrWUzKyTi02QsWvvMqDToNwD4/RPeTYEnjdHiUc4zkI
HfO7hp6a90/AJR0ekc6uoOzjC5KiT+Gi7byr07g1HhIAfNMBCmNh4XEZWXq2H+H82Ailj/a3PlO6
4ZnXC2Cai/pTiudrmPpFM0pn7wTduIPT9N7XPMpB35tKU/zwPFFCRmiVeXzn5c0MzKmAC7ErxsGF
rFgpufkQab2n7pD7gT3l4XnDZ9PViGwJybhfog3qeTfkFvoAEBOKDG+kJP6bJ93ABcezKrEvlS56
imowLLiAGHF80CcErE7VkKnvRyRAPYTqOghkqAEp5mezjaLvVT6kmE70vCrPOMlgmGS4PNQHd2g7
1W8tATABc3uIxawLwdvkjmZJGhCWP9qhCTS4gh2eNpCY6I9BKDPt92LM5/rBiycE6PejAkT1FOCf
BuU8mL3ouR4jdQh3+AQY43MCKJDieOHk9iHXUV1/dEcqv3u1NgzkFJFiS3dzW2UtwMBsRMWO4he+
C7uuSnjA7NyyPlT1iH8STGqI1Tgzg4xN1XR6ga8Gea0A/2d+7HC3rN9DAEi4L2OAOofEGGAqca03
he+VBrrGbT14JP0WevQPsTZowXlwikF/cuqoVz7kRjliLFqp5d9EBfb7KKPfuhP60ADPDccuPmYE
+X8T5as5RnpDQEKvGwluDxEqYuYY9k61i6NMRxyS7Z8gC52mcMmMNO7afYCBqzgjn482XtFHgXlO
e0JQjM8KVdoypVKORCLTsTluiNMVNwEOhzDTIJmCfSaiXYORkfqOFtkw7TyFFsmp5ub6NfWQiR75
1+NPENTar01djnUPAEXGElE9oifuQu8J9uZYjKjhxRa7xjLrXPkojKryjs408S5UmCVhG9No4EVB
+0Vl824UWfnDkoHmY98LQC1JHCU0XMawRMxW55gO56rQjOmiqWNYnMpZGPM5oIvbnfW8R4LPxIUE
+GVCCfBQD3aJymyrRF9hHtbmzigK55OY1djdVQX2Ame3C7wfcawhe9vU+sDHa4ENQvidw38om1Ti
YSKmF6csSaXnSNgm9Ubl8iZbk9rn0gyaVJHW0pJh0kRjjHhcH/kiskM/KaBD5ZMmXnjIgmMOGW3a
md1gbIx6U7/5PSpqQQR/NB+XLVSC+rQupg6fCp6xx9oSWMfEoMCrQtma4E19QQ6FLjMFBiqL1BWv
00KK55pWtnPkY+1sgrxU08vkmlRr0IHQ4VcV8YYu4k2GyIAUTcC+Qb0lC1+UTZxQoxZX6BFuU4bz
LXQt7TX1zC0FvdVR6NjaQICRSUL85aosq1Zjh06EE/narGNYolilHbx406xGG1W9tYFk+RcZNPJA
2iLXA/XwZOsUb3a/sozqUc+a+WhMSX2+n7yvbQjSasRDqFNCr1osWgn4TIEMGvtgV8IHDzgC4hiJ
uDiZvVUgWdsQbAeLViqFCnoQ1xPK6olgfRhiHHLqj23mcU0I3EUI9V5p8377D/Ni3yGHwtmi/no9
GOBFOM/WFONnmpkvajhU32cobGiI6luF+tUPRT0L8R75uZatDpEJ2BZtRnFSM0Ie2boPmq+K50T9
5/tzWh2I4ivdP64NSvXXc8rMOBYGkbkfBAL/M1tx7K+GOnjtRmVwbRyJGQDJRDkZXYnFOLwKplCS
xM+LtPvLmeyxPRT4Hoi3lnSQg5DyZRwj/gIU7XocPLoDfe7YEEh4dgckxuEmOW706a2rRpdVIqKR
gpFfaTFK00YTr2mVAg8dx+es6tXnHCnLDeDP7TnCu5BqEVIz0EORPLmeS9bTllG93rl0BVKkAYCZ
PUFQhdFopr/581wPtWhmoN7cu+U0ORdn6LRLhbb6C80psfFSrGwCQg8AYLKUStl2cYDcsMwrUwze
pUwU57Hq+hDAv9dulLpvlw2YAf1P9gC7DXmu62XrPei5GmRfv+yjAVZ6jpErPDll3GWVl3x9605A
64SHzwObAqxxWSB1ekdPu9wLfSUL1fpFgBXML7R3zdP9ceSPvmrRc8P9Oc5iUrM9516k5JHf6ui/
Y0d21JqfilPgvBlY86lxw/bttzhiniDJCcmYn704senYQsYhAPfdycw6qH5D/oR8ng4txJqi7/en
t7IzEMuA0igJsrekY2j6CSoVaoTWkIPXNOxthyh5LH/dH+Z2a1AuBlpmgES3NXcpG0PxU/VqolUf
FYjkFWXe6mR1Bbl+JvXN/v/GkkXhP3qtiZu5UE/m1O9jff4AthQRxEYdjlRbwo1Pdbt6sqwMlQt4
P3ARbTFUR7UvCKHq+21uBF8pDGgn+qvOW5stGBTJLh1tKr7TTTMit0vDrOM88fs0bjCFt9Hy+FiD
auv3Xjq7xsYxXp0UnwqIrwUuZXlZ4CgVOlZnEEUMAxWBEfH6VuvsjStJxiLX5wrAF08sL5NEfi1l
63VZ77ewRPUDyP8kg0BIKi4lq3+oVbd47twheU6USPHB5o9UP7TcDTZ+wsqmREoJcJsLxZarcfH1
rCahDjRVie80lMxJ2WapAgFX4i8tVM3/jYL/fzbH5Z92M2Fg9rLrQYCmLm56MzTLIVLqxDc7ozmR
BdHktEuodGaaPGGZ3L4LRaM/1B4d3/sHYuWDunj00NIhwpX/uz4QeOHGXpZHiZ9MWXZA3yE+doM+
bezStVEQ5gHTBpYJkQG52n8cO8sdcSOv2sSPwT7+ZatJlB/4mzja3Z+NfOKX64iSpy2XkZbncuME
lDoCPFkSXzGG+ZPdmuWnxAmDvY2T2KGk/uttDLi2TQigOHtQiIFAyh/0x8RyZxpQlVFiHwNoiyqH
0p+yRvGeWvACn+7PTX6Jm7mh/IBwLED+m6xHiDmpEjOI/TRsuhNnIgRDiu6/rn5Frqc/JHO/1fBb
nZ38YERVqKQsA96Barw0Ak58q9dMbOQD8eQoI8oXBgLs92e3dgKkqpkFjx7k49I+AgMQcBsj91gX
t9knG1G/d1Wr5E8DAjyHXrMSNC2D0ntqUmdLkn51lohJyYlSDnEWEd1IWdzEUDfxR81u/ja8NoE5
0Mwtwi5G0G51x1e3KBLWKloTDLr0nYiivJpcxvBx69T2QWmUECVxYBW9Jt7Z6my+3l/Y1W3zx3jy
rv1zh5Y1hS3qXn4+TBgMOtnPEKOfXY7H5RONq/xZklM3EB1rK6rzNX/rFUs2//WYBlTfwVNkZRM+
6bsgidwB295OvOKYreqH+xPUJBp8eTD+HG1xeVJ2oruV6Imv1U1pwh2r0JbqleB90iXjWSA2RU+R
QvCE3KGza7AG/Qv6yFZksRDcJ1PjraKdTJykSfTkss7jBfBdB5RncEMdqHiKzBE/qjSinoStJRVb
OPl9thc2TUNaWMXwobb04H0Xl+FDXhrJ41ir8zGyhVVuXPFrOwBCN1BfohBo5Is7ynWbwQ4wF8Wb
vsNwoEiGBhPolAIxOIYuPQ/C+ZfHvtyo0qxuAkRPAbWRmKOCfb0JgCYEQYcEgd9Z9HoKYXydk0A9
VpmtbNwda68L+RhRloTZg7C8HqlylTpwW+4OY6Q51EsdB3vq1dP9fbZ2Q1Hcom37OzRZ4gXaoklF
gy6XXwCc8XFOaD5lUd886+aQf5yd1ntnBGb7oFVBuAGxXF1JBI35dmgHwOO6np9Zp2rZCC3xUy+1
jl4zV8dQ740nMCfVxl6Rf9TyLAEo0RHfkdSjJZiaB6yLCcNTfx7rn7nHVm2bav7ZVIb+Su0PHdXI
nV4Lt8h/0vNsNjCCq2fIIPyBQgagG+2W65lmaljxT4LUr8kJzoqSt1BasGmM9jpe5p/SMm7/wiAm
o2s/aD/G3HqdRG+eSiSXPtWqQvc3sob59e0fHjaKBUYEnBbE7usflU5TTemYEEktDIqntabNp6Cc
23/0YcLud8rE33QVGuyLdHtjQdb2HJQelbcX5wz0yq+Hxsyz9woVOByea4ODtKWT0AJJ6JMd6lwd
8Kw1LBq/CDE4xSHLPa/bOFpygJv9gHkESC4D0Oiy1Krg0kky0CS+PqfaSwW04gs8o+SijUp4aNTI
OntRb0wbUdXaGyl1MCRYFQm5JfXNq5KR6luZ+JkwpcFzYaJnRy9PeemplD8aQlM2DvfaEUNbi1uc
1Sb6kB/ij1cynCIs0tM58WtDq0Ic6zpsd7JRseAZx1m2Fe2sLSsqICRtEgBP5HE9XI/xVe7iTu1r
Ue0yzlD926QhuB0viqPTMAzer4hM6+v9jby6rLAmpXK0YeNfdz0qrJnOjiFL+l0/0k/FyB2as07P
9SyJkt3J6LTmy/0h19aVzFSVVWBC1uW6jm1STAlMUL8bDfHiROE4Hco67COg6Gb64T8MhnQZuG0A
paRt1/OLQ3duJ9GS3Ft19tXqQAeeijHO/q2dlAb6/cFuUau89wyGqrctBaaWqzl6oqlg6QP0Kshj
lCQd6MUP4ZGO7Ly3MU/vM1P7EKuNODhYGh/w46L9Eza4wipjtNWEWbu4AeXxQoCaotiw2FGyTNU5
cZ7Se+3S1wC/LD/Fr9rZE++4vpGO1UvXpYG9M+i7PlsuTYCNp+OWQSUXhLsKQi4vFXf49fJX0Igq
3Nu4vFOUO5BVU8dnRCanQ1LF80vpeshRAjt532qt+azEjoYbt9ZBShiGrTxw7d4EIU0fiJSMQq08
CX8c5z5MosoI69RPzMg9Ubgqoj2GuNW7rnSnU9dF3ndzzLML/tL21r5YC0clOxisBEZHN3FgU3dT
mClp5oscdOqOW8v81rpJ901prQT5vKlpzkbfRe5uHkpkVTOUFyzAvzCqNy61tVuGbIoqBkwQNupi
TyRDnqXp3KW+1k3A++Ka/tLeRLIm3M14nXUnbLuDX4qSqfNG7Lc2skODTifN4UZdNhZa5oU+ZpJJ
jI/m7MJSqNGxU1rzY9YBTdjVoI/wsW+nrZL52n0Ds1i2PC1unKWQlzl6SKUPCi+HVWTP2lgNyBGJ
6mOvx1tCbGtzhMvJFiMwY6qLtEOx5ygGykG7AXD7KcD4FUM+zX4E96u8a/LoayJ6dWNd16f3f8dc
RLqN5QILLEXqq1TG3g1T+BEsgXgXFGX+eP96W3srqFrSs3bo4UHCvT5BBRC/SgVt4AdF5Yy7QU+n
+VyJrvP2yFKEHWpNSr0R7ayOCSkRFxxIb0Dir8cMPAN60lSm/iBox+8QluyUHScc5lRqeMeid7ae
/bV7goBSBlfSu3JZox2VuKtShGv9MQa3FuQlaDhdBNWDrqf2u8GJo3bX8EoeFK/ear6t7h8iKsoq
Mtq+MWjrQW/1OvtHCeunQg18OxkhddjdByUOMB7Mt+ocq4kyuhH/Z8TF+grPyTR3TFJf6OBn8Y5T
D01ZBUcA5fWT07TIeDniNddH76y3+JHGUadvXElrqRq+bLQAoVYAeFzE0tRsAcOWbCs9F9Y5xuUL
Q7yg3yg3rn5WG0bvb1QCVcfrjZTNkTFXeZP6kXDSEyLC4a5JbfcQKn303ANZP/Xt5JZYGWzaWa6e
0D+Gll/9j5fHjlwSqECjmUF3GK9BO4u+VC6Yx53qSBDx/VO6upxSfUAeGgAEiy8axk1fm02W+RN6
ylja9T2RFT4R41Z1Y21aAOUkUh6UAiqc19PSWwryWiwTM7fUcNCwUbYE/KvlFBRq6eR3f16rwxGN
S7IfzjxLudtSL+c4CV12qk3HAZGerPoLEGzzS7GDLvsPe5LcTramZadG+m79+cmyMYkUMStcdV1W
HhB9g+pXjNHGnlydktSyZ9fTPlmS5WEGNIgyxpnf0tNQ94ifC/1sYM3xaWgcPCDvL+DaVUooKFX0
QRw6v6+CP7ah0tAl97o687vCSD+1Zju91oYXfUOexXRxFpqr/1BlImFDI0KD+EOuugg2AoFTwwwZ
x7ccxSHGz8tz77VgETOg6fsimsz3VdBMD/fnubKqmJVLu2EK8C4Px/W3a60gcw1BsGXORjDsXMfI
aB6CT9u5SqNv5BdrES4E19/JOE7gUGuvR+PGDuxap/pTZwLeRm83T7GZZY/VJKazHdYIvelB/pyA
PCt3Vq1WB8VsnG8ZGokbu2nl+6LNRMcI/QWuuSWiwm6w1OAGzfykN8fysasDEIVBroIVrePZ+NyK
uvn7/lKvvFfoDsnyPKwutpX8FH9sqVpAWOjngZiOOuu/SATCWakRQsZX0niB8hWcAMCjoHV/1JUb
jrKl5KtyNlUIbNejNlHpFd2o8oHFPCmHOnJaMJIDzjnH+wOt1Z644eAyU+SRcjuL2AoSoqMUos79
scax+qjVHg04Wy+yL3NbkC4D6U8ekr7aJ72VHAkb8kNUhbCrUV+5BFlTPdhiVDYUB9a+s+yaWZxi
Yswl5WquvaAig859wE/asa36ONspWlGdIdKoj5BRy9eNZVhJX1CCk8U/hNw5zYsXWg8w/kXBMPOJ
gIJ9i2T+fi71CaaDOkhWhbpPaQBLvwhQsSor9llVUrEx7bW9xlVJ6Ek/hkdg8a7RXwIe5HGsKavO
n+Nq/gf9zelBMXvnUwle/8R229JbkDtpUer6raRIu5m54E96vdPGNDOVga6z7+bG9LELEYl/V1K+
r/d4O6QHhIr+SmlJTSB9OtTcULky5q/3F3/taxMOUsqWdrk3pNtygFhijZzqUZtqe1cOAstvi/Tw
p1OLvn3nzZ1VbLwUa0stTVHI06RDylLLqq6NyE5NO/MbJeu/6MmsYBOVmBdn6stDm6nKQwQd8HR/
oquDUq6n1EzjGR2lxVqP1mTUbZj7jt4XRwhcylmdYnjGmVo9QFxoX4dUaTc21e+tu/zCIB8pZlIO
gTK62NpK1gZZq1i5byRx8RfF3hjAuDN8rediOKtGiFN6PB2B7s/YE0i/K5Sd9rR0ykdtbqMjqoPm
uSgh791fjNWbB/FeKfcIVgfBhuvVCAol5s5Wc1+4UAh6BS90YHlDvHfBBOwVDd5XYMAS6uMpPJh6
QxNUTDsYoMG+qKaa8m+05dC7thNJS8ikCSEQpFn8pCmZykGPqtynzewMqCxCRWV1OklCjNWaV6af
hLaxEGsnULYdZDbNX5f1Cq0tosD29NxXplI7IfqtP3pAZh6h8Fen0QIz4Ln4EfT5GIQ7uHvT1gZZ
25YWzynNecKJm5Qsi4dICLrOvm0iNnEYOvp0u94woBGAZ5/P3hRZFzbXvoLhiZYNhW8b8uUOCJA0
JEmrp6Spp1/RCGhqN9Zu8SNowxLSkj5kP+5vGrlXr/cyp05mOLLbiGnl4jVGIKg2kwCIaFeqQ7eH
LaF9MbLanDdO6m2ABdNX9jORz6TIuexApMmInorsrbUVVbuJ/2vxCJZd8aRlDnTFN88KpiAgQbnt
GGyx7aq586Ar2IB5M9MOD/jYVPMZj8xqeHNYwbohKKVyCxA8LnEbRilyE11XuvA48MEnK/ID4gpb
UnS3eShdVzS22dFQTulMXh9sRTcaZkt5gQZ4EQP/ckv3AIwkxtQlNqKvuSJyGHQNYJVdpXpp/8/9
5bw9UIxvU72R4Fv9xhnRJa4AGhan+LeYznsP5tJ8FHqvht9KBcuzvQ31+HujODFPS9s2zXFQCoTm
7/+I20PFjyAV5Ezhsooo8vUiVBEdiVgZUt+Jp+yYpXY70ISPi5QTo00gnios4ccq01/vj3t7hfGg
AT6QIGrOyDJ0Qlk7LAhVSOvqUQ/26KLN4XFs3Hw6WznDH6LeLN+OCGVQkK4mOReffYl8EMhClvrI
F6/NbP5BOXDeO73Vn83MqJ5JzONvFc5WG595ZaaA32nQ0WiRYliL1EtRQrvsOoqetolvFtxapNT2
aSagXRqjF0OFylR346uu3AsyHiVSxJEGjOji/kmiLMpTvJD9WYWOjVVT76QPWWVUxs7Nle7zm7+l
bGpINCUXHp72iz1ENaAI3Jzk0h4MqMICftPsjsoXt2kHn2p7q2xcECvzowOJ1qFpcb0C7roesQBK
YZdekPma3qr249yq1XBsab+UX9F7qDfS2JUvSEIFVhyhDsqtyw7/bCadNemG8I1sLg4qGgt+n9fQ
0yhlnU26FF/evJ4U5aW2NFA56tPyzP6RyyGZlgrXzWDCJnb2MLdItOeePv0UdtOM+xYu69ZVuHIL
gJsAli/RXaheL6/CLNKSeO6ED7FCVw7lGLwECHdgbDxlD1bfee+8TNO24HkrryTlAS5gKhIAdJaY
HGoVEeDZWfhcQPoXBcLcv5ijTY/3V3N1FGSwEAIFSX+jqqTVodklwPP9YiyKY2Q0/d5Vhq0wcWWP
sHZQd1g/Ccdb7EjUW0VlVmMBNIN8+GTG4I12OJAn+mnW3Ug/NfqkpRvH4HZQ8K8wAtFVIjGBi3K9
UYworOOu8YSPsaf10Ylm85OB6MDPOQqsT1gm2dbhrWsJQ4mMD5CohLkvaUqJkHq0qlH4nW0rx66E
Hh70rbLRR1mbFr6nVN3p0qEduNiNuO6ZSWS7jJI7MBP1DBZ4XgSwb7Eja2bdOP2HWUkYBxAQGXAs
vl0yBU7rohLg28pgXKIWMqZRTBvPwO0R48835etDXgX0fHFJtopCl61OKx93+uRJBHN2DMK+553N
deC2TTx+C0IXJ7j7c7u9KeWwlE5+i4TjgnS9RcoArOZoeKWPgEr/gr2Q9kRrHEEAGzcf5e3bA5gR
OlEGaBiAIYvB4o4cTg+jyq/t/ntXYuU6hW/XuUFJkp0nT5onBfIXu6OCGj7h0Ff7SVcJY0fpu/o2
NVT+jvdXTv7Y6xie0AQXIwI0ZG5u7o0pEGaIKUrr6zp0sr50wif8Rn/pWSn8USm3oN63w3EDU8PX
gdkCJlteIFNhIrqRzoMfFeHrWLnOXlGbD7bVu/s2m7ZIgLex7+/7/ncMRl14qfeWt5VQ0bYYfa1Q
bPBqgVruAzVp0yPPt/cs+hwX6TKs8uo4CG/YasPfHgYuS+hT9PZ4WKnoXO9KVwDtF2k1ccIRgBZu
/VerzV9D8FT7yhpeRKlWpzd+TR41oI4S50KBgcTsesTOMqBbVJ5yiWoH2vtoHhUdWYtIuLxvs/bW
iOH3aDhJkcForO9ij2pqAwet1JRLnOnqAwlaCwUtbucHHny73AXcDxsj3pxzaQYABE4mghh1LSux
8YhVBB4zsY+U22wfxkJR2l0Y6M6PWo1Ga+Ns3LypjMa7LZMmJkcsfb2aNGENUBSSPdPjLm+OnfLB
7KYtwOHanKRWPuLnHAhz2XEehzrEUtWJ/WGckfdwJw3bUld5UjIxvDVIYEKS+sZ5l8L4y0sliyz8
KCOw9FUxlk8gebLjpA36RgtdbuurK4VRENqU+RyBzw1Flds+6C20mHyM0rTPBYBRNFzjhGJim4eB
+HcQcari34QSS/iuMwIcdZy01r0tZbu1hSWOpdnF8iHTJ2+HPwLMSFGDMB3B1FNyDIpjp1dFc0Dm
weoviWd3/2GzAM8knuUepawof80fo3lNb3WO1ZPNC4DWuqoW8aEtRNtuvD5rs+JFkAA6IjFaEtfj
DPWUT+BsANRkToL6bhe7P2JXn/dagHLNfxoM7AgFOFK7JX46aAMNRgeDAQLtqRp4SXhELaD+OOc5
Dur3L6/b48YlgpUvcG0T5b4bxKUajnkUUnDvp9I8xoh54Ggwe2/tWv1eO55u4IDyTVhEKAN6Pq09
KPRA8woHlsDCXQcJCiP5DjU9ftGx933zqeNr8dzRJ6MCoi0Dr7xEMoX6WO7TrZA8oAGzrFObF2iA
3V/Am8eVqdFoReOdoAEWv1zgP7Zgn4ggsmpqlzUGMRVaNVqu7JBtKqaD05dxuKsqWee4P+jNI8eg
nDG+F4kq01ycMhuHFg2bsdAPC1PxY1VRTwoaWyi/1PnDXDavehMZG1HmykTpNenyGqNSfdMmS2iR
JDHIX99MRizK6tJ8Lbxq+MjLkRyUAOXHjUneHjp2pPQUoeEKAnppPVC6hTeOAw2KdKT2cfAKp/mu
qOH0uVYm1GHur+jt7OiF0IGByUFMS854/RmrQjUjG9ycj8u5gu8PjrjlYSgnBYvf1omQpLLyasuD
4/YzIl8AIkbCvMmzlgIaCS7Itp23me/NmB2h3YxEWDaZ7Ued8HHXJmOIGFoXaxtvxe2ZN9HK5bzT
6CNCWoKfUDHrkBij7eANM5hULwGeOTr1m8Mi2JkwyMi1ZGd1qY5rC+B4s0MHM3Xmn60Rxb8yIbqv
rikwezJooX+6/wUX24UeMSkdqo4SBQzjfHniZ9CQjaIX44U7Ndhrsn/noqx0iFpnS2V7sYByKHYk
prMQ27lilkLRKuAptXTt6SJQZ/9U47VHRXWON+KutVFoxOClwy+m3LY45PjVR6lop/Gimg31Et6f
Y2Ia2cbGN+Xd+0fkICcjDzRVYrApkEEXb6gVDGNdRNZ0kXyedG9oSaUfhVcj5RhXnJWD1zfOuHcq
Z/oVtnpZ7IC62M8hyaHhS+/4Vy0snI+F2lbjsRG5oe/sNhuLvWk3sXJkDqqyC0GE9bsmBw77OKhI
jD2ZRaK0l6bnhOyLIa+yE91nczjrk1FEJzULcvulqwcsJnUz8n56Tm5OtF8GUr/dZDph+JzYThNd
0tJtxNErp3rYh2qtslImyduDCuxmesS4PP+SppEz42ldGuPb9vjvtQPKT9RPhYsjtfhEs66ViDS5
6qXqRPMY4C551PIMrTUvqVBVq/S3EYLkeBTNgffQkiHXX1ZltDxVTCUftIsxVOZeM0rrKMGNu242
3mY8TkFLDqUT7vBq0yRehjx0Jnp7CmbtoqZtu+tCUA9zE269nnKBFpvPBTROt5EtiLjsYgFNB3W6
tB6NCxYmCgqL9RicBqfRjphqKnt96n61iWYXp6mHQnf/vlg5XiykDLAcwEs3bX9DGfo8HrPxUlki
PwhFhB9UPXM2dsjiimcZKWuCuaJwRzOEUuT1u2Kgn2mPCJ9cUNr6bMeIaI0uLm4i+hkiK7Obgq3M
5nZaJmbxaEWYEkBBC/d6QEV0g10LRbskyAY+NIn4MpnlFiVudZDfgh4USWRYdz2IVzRdm9iVfglb
IPxdqEUn7ostV/rbG53auE4FlwqTRydtETW2WdkaCr3zCyCIoDj15dxYO8DV1MdRo91kE658Kopo
kOJRHwaYu5yU47RVMAW9eRkjT3vtUC58NKDFP4FYCC8V1PzTmE7Jxlu8MkfwsAwLdQWQ1VKuS7G0
ZkKoz7yQFCs/TLcOvsxDDMEL/5TqbVE4exFQN6fNlK49dKoW7SJrmDRMVF3zgkgY2uaKlR7MMoJd
hgTgIaApt3HCFjHV/4wnG3BSS4G6iNxFf4TGaW4PYUBB5pIE6XAYAyvfO2ODhmTRdzukJccP90/0
7QeUEfFvvw/MG2g8Xo8XFzHEQbQyLsTCTr8PJqNsHx3FFfWj5jVO9a6BpwNYP8tTayNWvb3HMGfW
eAYIIoGwL2GXrUqIN8yadYmRJN0Hoxr8CxAasBQ4qfNYh9NHEzbjftT6LRGxlUWWqFKguVQAYIka
15PGFBmPdxetIPqpw6FMghZBySlATRYpPCFG+80flaoJN7VFI0K+DotNhG53VUKEpdqFPfMOCnl6
Tuc42htxlva7qp/6X/e/6u1dw3honpMIA6AlFbie4OTNkZnFrXJh9TE6bgW6IG611X5YQjzZrAwD
hUpOjL7HjU7ROJupk9rKxVIsX5jpfGj68p/BUn9ZrRHu3Lj9FEduc3DU6WXQrAc3GceNTbSo4fzP
T4C6wiFlttx71zMFNw7gk8jG70y7iw72GNjDp7QgGUA60nNb9GDRFcjPaHtHwc9O01CNdFTEFA/3
V/z2HJHd0Ygh5yKtpVR9/TtmU69wFU1D36sCbzfVXanRp2/Kf+wSAm6ZwFw0o7HaKrLcTl86HpJ8
UakkKVrK6/eON9IozWO/sCf7AXJAMx3NMi/VXRPp9oS6pWr/Y+iTZe3K2Wi/CK0yf96f+e1ew5uI
wqohG1E81osXx3FqDLkH4GkRIlOXJtWSoyWqYWNH3x5Zakmy9I/NEhtuibFKRidIM/DCvlB0dTck
wxO9I3fn9coTOIKtWsHKnLgSqaQSD5jkEosDy2XVVknY5j5WOuI1NYR5dL1keLi/cr+zketIjkmB
n0Q4UUPla1l3j9ASN2ddKfw4cXH93lWsXrqrawqj567T4p8FhrvzwRNDifyogij68BSiiDEcXIFa
pV2qvbO3cxyTPiHz5v0I6ZJoO80DfrxPGrUqDpPmhcYjN46TbEi7rS0R1WZeX9oGsnVwveHzpHMK
0Xm5n2idvaf5r+ydAoXf+0t0+9QDcJJOihCOwBvfFCtHHGomLxC+g18Zvp6ufRiCzN6XwKBP94e6
mRBFPdBbwHgJOUntFvFZF8x2KZyg8FvNi/dDH+EPjlDsRjP15p5gFM4Ke4ociP7f4r4qgqQTWjaU
HNg8PlW1QShRT7ayCwLMdnaA4ftTZ+vRxlZbmZzUsyBegq7NNBcb2jCGzEbJpPJbu533jdLBujW1
8fjmJSS/Ih/GH5eq5bJkmeVjnE6YIPhDoPX7tsE4nkA6Ptwf5WZPIFInb1k6gbyn+KZc7zzU3a24
igfmggTwwzzZySUjtDlQ+dlqOt4OhUDS71gTni60t8WyjTNWML03l/48NPa56Uzn0Ic2tEUlevMD
QgAE9QR6BtU7iYC7nhWVmNRA3bfyO+1/cXZmO3IbTZR+IgLcl1vW1t2Sii3JkmzdEJYtc9+Z3J5+
vtQAMyqyUET/8IUFGFZUJnOJPHHinEn/xrfJUEHBevCUNvOU+M0oQmRvFv2t+a0Mi38Xfo6/mISr
Eap9Wupx3TbXVDdoqOvnFBn3cPkrzOLi7BW58sZuJbo6CQhpgVSat9YGPE/6RiIRZXPFAbx+cmFp
X+Is60/4pr+x7PcrFJMpuZ9UjEENb6d0sjRh5q1GqESrn9QUqc4uMcUpAxt6lyLl+vHxwtxuMjRV
SIZA7njhYf9yG890MHZXQqO5Qk+2T1VhledCU95IMv2/owIhZAtA+QdCuY1iNcJM8sFrrkiQqsfI
1bBZH+3lbOlzvZO33h0QMCRlMmxsaWa7DeVomT32i9tcF0sL/4ZpNb52/bzsnPHbI5Fp+y3K6jNR
8sI7oajbK20i1iGxnX46GKne4osBr/VfxRr/EfaQfvkfPhaq9PKs4pOtH3aNU1oajd3tdYnc6GWU
iusGhhZvn0GWOyQW3pFoLKxtnC2zD5W4tdurQNqXrZxipxIn85tPRDISSW2W0mO0Ha7u4hAx/qZ1
WehdmGYHE/nYq9tE04uDPcHr42m7cyLiJE4BTfYdc0Ws1jjExYjGtaW5RoMXfc7bRX2etfhdNCfD
zpV1NxKYAnRYyb1dQ7kJsJ1V9k6Deqcqjm7nJr4Wp+5hTqgvPB7UnXUuPbE4d2HLSPr27TonjemN
oUjbaz9FyqGo9fKsR8an/yEISKREE6i+rjPYQrWF3cVle9Xky74vltHvZ21vM23y5F8rgdRXdosA
Qq7O83ZAZ78WAwuOnfrc1Oj8NzMWJiRrzXNUlHvu0/e+ki6JMjKLxSdXbu7f8AonAdXyxMyoknBK
yQNnoZxLJekDMViV2FkT9z4UzEHYaFJEBMDuNppBq2lYzEtL+7dRX5JIxXzYwvvn8Ze6P6b/F2XN
DQs9WtPQWG2vXZK0R2D+8tCkeNNUcfTzcaR746GCQBJDYmbAAbgdDz2I/QIw2V5bJRme03ExD1E3
haf/IQovRD4Sy29DeY70skKI0GuvNdJ2x1ab/9EKXCX+hyBSLIdqCBn7OlNP2mZUojHrrqEe4yw8
9uMlnq23J+kkz9x8fBwYghvuL8qDrifcqrtCmHC/a8Zgec8mRp365X8YDQ2wBkgcd/n6UYsVVW8v
YdGhFNsui+9lk2r7bVk2e9Kpd1cAtNpfPWUUQ+Ra/G3/9J7V09CVMG3FPB95Gjg+BmVvfs9yZkvK
AiR7xLG4826j5MKaksFEWg6vK+MU1h3mUQ5UjDdPGm80KaqDFBV9DPoqygA32mptBOzyQTukaaIc
jVq8/YQjGYFPIt315L9XUaIhtbEQtegawIriVU8S9R864YyP0dJnzxOH0N+PRyXzqZtHOrAS46HO
B9wFqr66XN1yqJzJhYy9OLUqnqq4b5TPYzyL5UM4zlXzoZzC0D4nDm7dTxSi++jNKTrIIUgw2mY8
QaBO307rWDDlkznU16ztgGjjKNJ+1jmukge6w5Q/ERgSeyfg9hbh1UNEqZfMmlknFKaX4pU1m2wz
MhhxKEvFLM7wGJaLYWGG4jt6UezBwduYUvdKkrZBbsiUVjtBFTSKptDkrtGsjvHRU/PG/pYvxhB9
UcxWMf6uszTaATHk33n7bW9jyt/02+6LunGYwHz7ay9U/X0GOHa046L/c87IQR8vo+1Gl8cJRz0V
d2nNvPqKrrt0poLG45WOLeU4tbCo8yaqdy7Ie5PIUkXLHawMzGc1oGTQ+kHtGnGdjexrYXbCx0Lr
vVj0Z5FWe8ntvdmTbrfUuGk/Rs7zdvaqSlsyIF1xxWiue0FQ7AfM5vniLhiTP568TSR5erGi6UGg
rMUVcxtJMUD+6n7qr25VK8cUtVAakozOT5a53Qm1+U6cW9zIsKVN0plN70UxN1Vi4/N8DUtUv7LU
E8e0r/c22J0BkQUi1wHNSrKnVwdy10yDlmBshvJJ0uh+1Cf/TllYYHhuYT/+5skDHbchLLCXKXSu
1oSJY3YzuvoACcmu6FKv6VXFAsnT6kODc+Xe0Dbn5S9GPew4XiPy/FitCvImq+0Kc7zq7sg1IKAa
lgfcMuz2CTcyi7Lx3OGjRalu+Nrw5BM7ich2aklEpRon9xBg14Y7OuPewSdWr3aeJ6cBqOXQaaG4
jIu1p7ewebmCELMwadRjb1N3XSXbkJuWuBkLA5YvJqN40VW8Ttz0jDWzedXz1vmRG2Hy1uonBTPO
Zu4kKf3M0/l2L7jR1FDJbZ2rcOmNuFABiqwLmuwaNr6DMu8pL233A6gr8susHapl1EBvw02jGLKo
r1yamwf10Mea7av67um4/WjS9IQiPD1y7L31s0Ux0DfzjHS55jGt5cfW7VmdTt+5Jc6PCIftbHK5
vW7OfYRhqVtRjKOlQHK0bwdVa6k0aJiNK1bk5jGuoDzZs9uedWtScZVu9EMnEurJgMBPXaPv3QWb
dUN/3i/9bIqBnDJreRs7hsNRCGe5IvLWRmd3bAnRGV2fv6PM1VoYi+JIie0kfjPnx4fBZncSGtII
3BSwZ55Rxu3ITS3GXzOsNFTK3bo+p4MRa2evjmP9xE4dpiPXruUerHjKl1OtdOYbxXYkYwomHbMP
71o6w6wejI1NFlVpg3lNF9znrMxzX7WYXCoeO+0zXqx7RZbNp4Z2BieHtwL/UAldnbS9KLxkWWyL
HimlfdKVMLOfrcrKKVNyR56yMsG4b2wcqBFmr+N8ZvJSNk6PZ32zieSPkKbislvLITW+nXUFlkQx
55kFwIDwDkdS/rKUlr5TW9hsIloAkI/mvQLGqkPLvI1SdPXiDi7iaGOsVS/j7GTHGtz/KKxdG/q7
oWS5Feo8h6y32kBUSni0aG54tbzenM89HjLFIcJ6cDmYAj1Y/63zh6QwKDX/kAYDId+OzDEap5iG
3rlOXh35doTUcpMk9c6jb5M8SXE7HnswS0FRNtLYte5RbMpc5zqA0wWO2+r/OBBZnusRb3KvKNXv
j0e1nUQWBa9leJdMJB/udlT5oBhLL1zvGs9uRhsKcggHCrr5RxvZtbeeeNxOgO6yWi97+ddeJK1u
5dh8duGVXvoSlXVlbo9K3dYntTMt7EKx+IUqqbiFftKU2M4RvzeXnfm9M16KT1Q8pey7LN7cjjet
LZd6CoumQvP9qdKEOCZF5Z4GR8wfH0/tr97xmxPeIPsFs+Z2puwMJ/o2lm3ksttizII21Jrej/E/
ri8pH94IMrUR7clOOHCP2CnimdKSKfRntW1b81IP86w8cSLmvAWsqKMTY5T+oKkRp/MXNF7K9qyk
yRj6etnb2bt2Mdrh6Cae9V/bNVblV9agzRjJ5sUw+HZTI0IdZ54hvrZzYhIFQfT2mIpc9Mc5TysE
mmZ2k+lnUUtbJV1eZfhHZprh+KRmlRv5LQeK4o+a3V1mAOrwgKyQaVwys58Crejt8WPo2WH4nAro
cu+1UWnaD1rUtO2x82r0NKYyMY3nUreqFJdRsy8g0OVm8Y3+tnk5t2YbToc5XabiD+HQnHtpIzWK
Tqned8tRtXgX+W5uT3+j71KmB9VgQ5ySokAgsE5p3D25RTS5/uguRvMx6/QBm+fWtpQnVIXD4cA+
G6Mz86qapyVDruejKCnddb42z6N3VhOna7/FIkO22895jRlIiDRNbwatMjZ/Cb7X8CUdWrf4PulC
FK9K0oIDR3WUhX9MDQ5pmMqHUxy+uEZSitdw0tX5k2dU3QwnJdGi52VstdqvkaeqLxCcLPJfMk/7
I8RZt3p6vOi25wfYLlgevG0Kk+Qyt2sO7mmHU2CRBaSbxvexaZavsYHJglG7xVlR63InE9ze5bxe
KXDhuUhtBg3Q23jlpC0IMQ11UI259U7jxh6OIfLm3wCf45eRSu0HqFfDz27Spp2H8zaDofjEkwz7
cG4r2ipuQ4eG2c2DIs9/O9ePOB1Vf7Qq4rynUijY7phd6Vlgzunw5+Mp3l6kQOcMF8Utlo6x7qtD
IiJp8UFKA6VJR2yR59H0Y7exy51HxPZTUnhAzRUFewp5VIBvx9dUmakKLrVgzHr24FDp+X85/cJf
2RzQjNpcs+rT46FtT0dCMiKGB7IJef02pBHrGLw1RhYo2VLpZx279fxU0jE8vEc2YnF3Fut2JnkF
oRgpddIknXd1+SQVGI6rop1QoG59yodZO4fFW1viyfagAUCikRknf/BWW6KcxmihGTK8ZobZX2qo
k58qsQxPKpJ4pwyKhHhzpkBAPpgUFJGFglV6qZupmWIaE17pqtMvXoq9BWZRb/RolMOi2xISB5fZ
L2Wu229VgFCVtp2kgccuC4wltg+OEjk7n0ju39s7zOXdLpVK6TKT7lq3UbI8KjASNpugpIN1eKrL
HBFaRDwWTH5mw6kuM0If/cuo0Xx2Wagu7TDnt0uE+LwRJAeCastamHpwEhKmyqiDGJOLU4ctpl/r
Ubez7rdRUA6h+xhsk7XIU/N2lIXVFXUu8jEAWBQf68IcTmms71XN70SRg2A+oftBuZL//TekL4/0
BdTAHgNTL+cXtK5DvwCY2fli96Igbi+fVzLImtIaZoD4tpVPwS96Z1Moyc+prpc9fZDtUQHmwFlB
ysgaR678djAllDE6goYpSNvyXRwqziHroxTrHJpqHh9Kv9wfb9egpHbzIufpAjt4jeYsidkYrZHO
AS6uSwkTP4o/NfaMobaTL3p5HPRxcV/rLmrVE/mH1bxOmd1r/kiryvh3VCjgZ824lJGfWkJxT1bo
jO+tMVKsf70YM5idxXRnZmSPETkfbcP83tWppjh5pJH1zAEJkEQic/Vp0noRuA7ZzOOp2V4R6P+R
X7Ix2KEUIm4/QmSog1hoqwvIaIfW7+gbfirjcfi3ovz6h2KPbXd+HPHe4Mh4eN4hIcQlsXoFGWHW
jpmVLsGQieGFdsXiMIMvHt3F0Xbm8c5C9nhFyt58ZHZg0NwOLmwzJTL7rAjUWdWe+miJDzS8ZjtT
uM0iyCA4Q1G+Bwnl6XUbxUlUY1Fopg1EM4gnPTXrr3RMWicFXND3ULM85kLMO+WUe0ODgi0l05Er
2jxdpSJ8NHk9QWsa8eukLA46GOnexrnzsWBigGghnMJlvs5UonYQqZKWZZDUwAkehYwLXKTyMKpG
9mrOS/1dIARQ+DSNjZewHV8m1Ry/m2mUv+T4NL6jet6eogqam20We+oWmzkArJTiypIzQjPeL5HF
305DpJVnfXaEFgxFCUhguZ2vKo7+/Hi9bqNICB1qKOweMMv1DqEqR4NZhBFvPMPZXZJMO7nw7neW
6lqpkq0nvcQg9AMmSSbqahWlvHmrTO/FNdeL2fY9k8z0JxIPonsfLVajfigFT9onStIzLXmL49aX
XHEX96WJykg/hCJN+xNO7MvkT/Y4AJ8sc7En7LZZDlJVibybVQ7oCPvzdqnbGkVC0bbiqit646eJ
Ac8OUR9f0TN9Z+ltp122GQCxSetllI5WxwQsAh5g9HFfqaS0h8GJq4uRZt7xrR9XblkiyCAkXPJX
/LaEcsSG8S1vhutkdnBMPD2+gJ4Wb03nZIex5OXANAYuXJsTq2bWaXDp1eui2NpLNWTFURWzsrOE
Nkf5ryh0g4AT4k655jI39LTBk2+JwiPGF6n1QxjLU9VgPGOH0Z5h63YpAGKxEKhPyCLdGqazxpTH
Z25oYN1emPhGRjuI1TURSHdufHv8le7GkrVyg4YpbE1We6MKO1o4kbu8KmWKungbm4dK4d7wbADf
x6G2y45hSUsdVMugsa4fFPjl5QIRBu069pF90NQoPCZLs1cl3lwZfCq4vzQQo0DCIb66dZcsH3t9
YfLwlKuOoyhn8BmhfO4NWndao6rPmp3sNYHdHRrIrSpfgtvX7mS7cQd0qF2Xee7ORgkmGGdiD6K7
G4WUgh4S+M3c87c7ShN91MWVqV1jwy4Ooiubd4aI9owt7keBQoM4uWzaWOHhdj/NUwOfE1+r3jqE
ado8K0q312F1Nwp93pxCNFBs2JWZFSPRObusu9ZBvz/lXG56ZY8Kcncx0L8lW194Mq/JiMWclfbA
w+mKi9Ry0IsksNXwj7wy/kir+sNQhm+z6uSmYfH9/3hrGD9WUwt/HL5QWvffywirE+FF9dEqxR4b
fFO1kJF4eFHzBknaWPN0yCcLc1a0qzFixjno7lMSlU9OjBCI0SxfmqX6HorwI34Pb1SQ+DVGZpNO
WPABqpryy/52rnd5a/VpwvpACCG86GKY4Rh75VMOxvTWfJZBSnoV5BqeFwDgt6GynmWxLCySWHj6
AaNs1688AzRy7PfeMffWIwcuRHCuETKS1TmoAjh3lGt1bD09XAm9Qnmx6aK+PD4C7522NlCcpMEB
/62pSclkCmtuG/3aho57wobnZwg94uhG2V6RfW2oxmeCEQSwTV0XSglFi9u5o5mjq0NRLdfSyGL0
Sye4R3OtH/LKKS8jdhaBWOLpgxi04VxrfXgG76yfyj4agUGdPSWl7fRCEiePRI6DbIwmrdtfU5TG
bJmLuVwnK5oPZe4htr2UxpsTGx6icLAkZ4f67doEiNpPGyEzql9LpvUY9cN3a2r25Am2Q+FYZD0i
ukMBYaOCSck3A8U15muk1MpZiwZ80Nze3Fkpm4wD6RK4GJS7ZcM5l/PthIVhLLTYi51r0tjvZ9f6
MNDK6cfId1F+3lssmyFZVFuQpaZDEk4QlIzbYN6EnOiQdtYVSS3zOBYmtjeFsSe5eS8KbZWSYkh1
h290GwXi75B602BdrdZqfFsfvLOZib3+6LtRQGXpW4WOAMPjNorrtpBx6BO40uae0DSsGDjcR+Hn
xxv5ThSpTSEvSWQBKJjdRqmhXZgLTaLXyKiWI0bw2mnolen4OMrmuKAkRy8MMr2Sr71JoafZ67tJ
SV0Usrr+c5NTNUqMrP8HXRSxs3XuhULbiQZNPo+kaN4OyE0QdG75IddCDKVfLfpwcUyKjImXtm+t
QjMqCE3SAZWciNfvbShw0RwlqYJKo5LFR/xX0R5R0SfvimWPFnbnM2F4JLtCqa+z7FahkqrqC6Wj
qBmpGL6KUBMfNLef33rrywHRPQRIzkOHSu3tgNoYvC8xEgbkmX8l2EI/G8JDdsCd3ooeSuEGmElY
yJFrInBwG6js0XFJoiIKDNSGTm6t/1MhSrfzoqIRj7/mBtLjJQASz9sNPG/bgaWW5FK6Ldzr2LZz
dax1N3pt8KmbDoJamQnNWa+cgMu0yY/xnI3R12SuJvejg0ek/hJRShi/5Ymalae5bBBXs0kf6wNF
Rv1at9kQftPGsV782OgpgFaaMli+ng628Vxbitv6GAXQquL3djdhmIzmcHnB+DTrjoU3z7lfuWqk
HHU8cqZDZpMRn8M+72xf09PRPFXqNBrnwhv75uxp3VhcItwRpxcxuHZz8ZywOCfIiTmzT/1k0j/N
RbWMf0J2o8BqN5P7EmWx2TwhwurFz6OXVf/l7MGfJLCGdl7G1I3ee2VsJmcpMC96fzIXNTmONXyW
T9NE3v4xzMw4vsyj1oLRKMncvtdH18LuAFQWm1itzCff6ELve1UIFjwJqqfS8o8DhJ9UZfHZjiGA
Hqba1DO/Qiy4fM9VPrXnxkyXT2reOX9l2phX/Nq8jo/TopjfXRPw4OTO5aJ/tgfD6p8SDHH1A61f
iu6jDtEgbuyEta2fbBgM9b9dIbKPMEU0DRkQUq9z2VtY5RYtDlpBqqFz9jK39Thepg67pXOW0hb+
FPI6RAACYbTh45how18KKC9cGe5CKz94sRKaP4EfI/VgL1M+/4dRm6MfUqxI+kM5FXV3yO00dD4t
pFjeuRnMejiUxbAMF0srrfSpt52JdvyimkflA1ci/Yxma0avFVOU/PCcMcxOKqhZfG7czPgztkrT
ONDcl9cnb8wK56OazTnd3kMYf4pGxcsPtd3VCrJLatMcBycdVRaGGPTjOMUxXqL0bpvvsmzItJdi
DOeEh+Lspa89Xcrzk9mW2eLzMRTK8J3TuIeCBv/5QLE/jf9b5qh3D17UFv+EUVd+siNcx3yLXKs7
1NGYfhKzMal/5IswPszqlON8zErTPPTIbDU9zKWlVEfsVKvlue/Voj/aHQDJR2sx8/TYx6aSBJqZ
K+kl5W0ZXWCJ2PFpUSpXP81xL2BlyM/wram1Tj8DEOjWQU3TsT5PVVqrFzgiQj9omRM3PgVvb7pQ
H0pnP07y5TsifvYgLT/YT77ZhGZ+TNCZ+T5ouBUdOzgRtU/T/qQfXaPRrGONJbx1avtOtX9qWlOo
h9ho9Qx+hqe/Noaa2K+aWnVV5tOR1f2ZsW+1g21lkQ57LNf6c9WZ6j+Pb8btwc7xAlOM0jLdcxt8
UjRRAriqUUkfy0+4vcZfFJQ3P70xCLc4ILoGwORQdlpTYqgvi2TIljIYVErJbYfSuqMr4+FxlM3N
a4MoSVV8WpXhiq4BC21UxzFXqjaIgLDOvVcnT1ai6F/bHknfx6E2syaTFSwsIDGRJvN+vL0/cB6x
Yr3r2sCqe/spHsbiYAyacXxjFIp1FD/paeTpJjmUt1Fo+w8pBwx9kHmDax2LcVTfWZM3vdH2mw4i
OqFBqflI0CqATG/j6J0xzTV9XohE0spYZ/FQ+BAU0y/UEczTBBvnHNmijHaGJx9Ot7cj9S7Ed6AL
SiufdbdFnsRT2I9k5o0zhM+O8yPVRhzEoo4G2KykIh/3tq+3Qnlzjw78QFqxKV4jVIwWz2q8kYpk
0lLb9rWsteliSss0dIc+P/5429GRlfEw/ZWiW7AEbye1NRajkIpdV8MNlbOtmMa7lFrc0apd85xn
+rs8QbjF60bjzbkN+SBPQ1QnSRDIc24DG6LhZjF67zo2zF8E4+pdhyHaTu65fVZBOeelw2uHd9XG
6Y83SNOMtuJdWxGmH73MSc+aWSvf+piyNRoBy5fH07mJJ3ecrPeieUA2ta4qlz0lYMzg26ABE3ih
u6Ol+5YXP20YZ0wA/n0cbbu/IfCB53OK8Dbl9XM7h43ihWo+piLwqnFGm8+ufDVSm9PjKNt6ikQ6
0Zul81aKn6wZujRUOiLi2ApmpShHX1NKDLSaOqLRPEw1XfiZa7jxqcsKUfyrebPUcc2UEEpdNlbd
+zLPqumcNzSOf8ic3BI+ju7hXhVve6zyI4HRuRkl1Wrdo6nV/MVx6I0Bp69K1tKmx5RU2I/FtOcb
eycUDzyqS2T/zP267BpFrNh4UkVQWPNwRJcu+4JqpvGurhSxU5u8GwqEGdYiFUNa/W+/sBI3szfG
pgjaJJqcAwcdkI4VRYJcUW0b+7zzqeWZcnPYAaLI4pw0iuHxYcrf8xvYN9d5r+qzMwY9X7EIaN1U
sMdacgtFSBdrt0Mn+N+eS6t1dL8yBrX54pp49sJurFMH+W8tiZ5wRKdiMmpxsofFbF4q/DxI29wD
LENpN3v789xR6Xt4+UPgKFpyMMaUvJUy2vtE9yg5WQ3tmZOyV2G4s8sAJOkCouUcYE2XP+q3OYkN
VD5mCq8BF4SIfRxvrNeQOdmZ++2nlnuZFSXbGLcv8jlHdzMrlinQBSXhg6FUS4ANq5ccxbyY0U5q
cCfa/+16cSTdeAMXzkWyaGBnS0CD5PyUJAISa5gk7+kF+vF4TW2/meyUBGaVr2VEqVY3jFdhbFvM
4RRwWikf0WqMrGcwc/1YFq5RnJGDaeZDno1tfHhzYIrtoMgcXb/0bG+/W+5EUE5gqgbAD/URSF3x
Y00Zj0L1qkBrmvxplPn846DbCwCaGUkXYLm8vZ3VkewsiHJXQzQHZT57n5Jhid6ViuUh15cM77si
Q1H+ccA7HxJwkgc6RwQ+r2v1VM0UHS/DkoBM/ofISdE0QRP8Sxj2yeVxqO1G4MIGp+RDgvV76zql
XYaasTjFHHSqG7/T0wwVwiLZc0q4N4NkBPQLo2a6hdoq04g0XmdzYIbx/NWxku4YaVZ+UUUaHgUK
2TuktjsTiH0kGmI6O4GVukpE+sXukJEo1UDLPRtP1lpwU2Nml7bTnnHOnQkkFDI3Uk9dUgZvVyRW
PEOVdI0aGNEYnpA0N59MI30zIgqQw24DqqRmyFm5GpBR5HlcIngdWGNvPmejN38Ay9nTebgzFjT+
wFs5iGEGrau7Y9l1lKdbLegc2BJZ3k90lk7F8fGS++WEdnshMQLQXQRgOfgpHt5O2egkkeI6oRoM
1AyNY1gbkOcqgBdEBKtJ/aFMLpT2Htbxx7mNG+8M9b+LIlCjWvGe5lbVs4MeetPX2Znm5W99LHPn
VKqOsA7Yg45u0Oqlmh9UG4rhSxa27T9OmNj9S9Ukg/uFt2itoi2WUKk0rDhOz3M8KG+0h+d5RvVC
2jTDpmM618yJHnW2fCgbLTCLxLmSz6Hrn9WJZCVq2rfHE3pnd8lmR7Yw70JQvdXimNqCQyRVtSCv
VPq2NQtWrE9vnfEKUNx2pzZPdXsnCd8uFe5ECsugYdKDbl0ldXvky6apxDdGyfSL7ibwmBaz21kq
8pffrhTQbNqomUbZrquvRpbp2lBmiDQEnl0NP3KrG84sXONTuYBrzVNrfzPx9X7WZtXc4b5vTxBe
phBJeWijQ8E5crtGRWhAGYpZo4ho1O/zdta+igyG/zgDYj7+fHemklDUgcEoaH9a0xm5cHqlqwgV
Gvn4wWCpvCS6cJ4fR9le2WQEIBN0lHKAoAN2OyCnR7MaG3gjAPhtj6U1WudiKt0Pk95Gn7PEzv/1
8I4/Pw66HRqK3KiqwWGl8xPq721QlJbztip1I6AK4x3sNku+ul5svTmhlkwovhKS8JTR1w5pc52a
c4V1VICpY/IeZ162ujvaH+zG2eP+bpcFsAukUw5Jkmr+fDugYnK8WqEIGnhq/KNdvP5ZFfV8HuNu
r55355REjQ7CNPUp5Ao5MG9DxTYAs9kYVgA9PVPwNKbBLz1lKcJPz5qJ3+MxMcea7iNMlbQXO16W
7tjYTRWoXuO2Jz2Z6vlbkkweSqWDKStck6mmT5EzJK/NnEXzcW6V5l88n6PkowNPJHrSkdgoTnap
JjEtSi6Gz5ooEs+Hs9KEtD/l3byX6sgJu93hbHD68NCIYw3wwL4dJfrsZTi6lRG0XfJf1TfGwTHF
cx3SAKQn3d/zED/PWYunmbKTwt5ZmrKLBxCBlEQSwm4D23m3jKDeemB4lf1+MRXl79xqtZ0N8IuH
txoflXYuATRZiLOG6wYUWdrFba2Alij3AP5vXXPXFsco7fuPmtN1gYqK72W2RHWY5rF+xXYgOVZ2
v+cTt1250raYO52kknKkJs+H3148POJEggyBGzjYTviglcqhnZoK9H7JTm/d9bLzT25GLkCptnUb
qrerqAippQWm4iYnA3MLqiKURh5HuTMgKMW8GYEOMexYc2/nJatrxc0tUiIw8MJKosugLzhix6yd
x6G215Ajq/gkrhIR3dSjEXfLPFF3VqBFjnKcI9F/sbVsOEStC/KhuTEdgZM2p8fJyOud/q/tOiU2
IDkHN6sVKOp2MsdcrRNVJ3aaJN5xSYycx46eHB+P8O5k4mdA4y2QOFrVt1GcIcexphusIFlqcYkw
7X0f8xA7Y0a/9xbY7ngG5EgiuLRqgDl2G6pplQlLVdUKZiiZaIdyR3zykqL7FrNsj5lhFP/mbSr+
DME4Iz+KbG9PwfTeYKVBL6uGssPmvjATMx5YO1ZQ0+nweVLi4QNai9E3u7D2sMo7+58rF7E+FihM
7I1XSdWaSFWEuh0g6DM4T+EyKI6fNbZHd6STps6h8uLxa9UlbUHyOuXDRfW6pPlgtxqOUw2ErHLn
xXdv/kmYucV4wZOnrhaUmc0OCqCtHZhRN4Mt5gVl1/mPumtOZmVbfhdqPzovOmtV/mahX7jy9E1C
G9GAoWDm3376BcuTUTrUBKTO7mFI1BBGetRekrYXO6O8942l7gp3KNNPF8BtqI7CCfBw7ARDOek+
nCY7UHobjZIsND893jtbmhbDQriGBUUGAtqzitWPeLI30eiwnvpBOdL6Nv5M8waVxkIplo+j1s2z
7ywiD+YxS6YjXbZhdu6rXnzq0sKeLkamx3tIiQx6e/HIJz2JFygCEOKaRzWUUd81VewGo9qa12oo
hg8TbLI/Ho/9ThTeOAg4oocqLaJWX9ROopoeEuEFzigmOCdlV30fLHveOYDvfE3Zx0AjFK9sPtaK
dmRXsSMWpXC5UYoM2tE8fxotbTxrsW3ujEgmHKt54xiUU0aOjJDy6p50UnNxxKC6Qe72w5fBisN3
0Oso3zq56qtmKL6+eQYRsoEOTPsI1U5zdfKWStXoYFpuYDth7td9Tmev2+8Zot+bwF8FDCmzyb28
mkAxdEbkuZkXZEUpTqErxEGrnAJBXnXP3urOkvjVsQYpSEqLrTVXLStyIqfJvaCbmvk49nV9QPFu
T2bgXhTptgCPj1lDC+t2f8dtO00C9CewerxPesT1jikwz9ObPw6VJuSuJUeWOsTqrJy0uKRak0Wv
3IrWpaxG4atGuNfccmcskKlYBaw3zo91amajJ4zMBpJQ9WjkB5E42XPGCbmHiW2yGPbpL5FfysYk
Z2uDVDcdNafAUvfVLFyxHGcOreWLlnUluFg/Ke6z4K4tjymaTfqh6XSV5l27h9mdT67ZfUTFXJ8+
YZoJ+QJgoM0PJOe4b0uZCSX1LY65vxIV0RW/wcPWO2L35PHnTJTKUx4CVn1w3bGC0KE6JXWVxLKK
Ly1CJq89Z0uC4a7dq74nRmS4UFeY8x8Vjp3th8pBUsHXoij/VIpMzH+MJRr5ma/bqWkeGILRvavb
EE6QESkJCgv4eXp+plvpP2OGv+inJLX66qnVK906mSgbje8mNK0cX9VAiv8aWzVZ0KzSZvudYiaa
EyReXjXPCUYKIW0oI8pSpT57FE2Xbpl93DCG2leQKM3aYwRf0Pyh9Xjx/HzjwnOgFv8C2Dn0tvpa
AykAaiGzGwgSgKNtFNGxL5CRfxxlc9bJKDT20CEnE5R1KtYpiqbTEuUGbiXSVxu7Ir8YIvNdbkzT
KRzz7s/H8TYLXWruW9S+AVbo91kf457ZeBX/VQtSkVTnRkeyNm5N682jkv2GJJngDkDb9uposGja
UBGe0IM2ctpj5aT1mY405Z1VT8qzpTd7XcfbWeQNKbubYUdrXLpy3/3+skpVRdhtZwT4L5mv+N95
sR/D1f4ahYYS+arA0PnxPMoR3NxRwGGQlqVsgSTirsGpufP6OjMGUri2KJyj5dTNT3Oc4/pilxy/
l8ZSJuuM6cJk70Atv+T+VqFpy4HRCq9ZQuur6wo2ofSk87yg6CYxX+vJ+z/UnddyHEmStV+lbe6T
m1qs7cxFiipoFkgQAHmTRrCJ1Frn0/9fgN3/oKq4qMXdrtlYj3WTQGQoD/fjx4/nPzKrzB5ba8qi
jZWpwzfaDZHJy7M5mlF4dFBXGZxw+Fn3RSedOzmto1zNzCXH50za8AY1ss9fYtPu1C0BY7v6SaJb
FFE2c19/1awiQkhuSBfDq7N2SIIKtKf1h8So+s9OaJrPoTpaDxSXaqObLCgUujJMxO9jR+p28/bC
H/nOZCpNNGUo2BfR2KEQcpT3ZG9X1ADaOp0+tVk03KTOZGB1TEl6Mlf5S2mP/oKs/o+2Gruvb49+
9IgL6A5vDqQHijc+3f5Ba2OoXGgqOB+lNEu2U98qLRljNcq8pc+yEwDo0Wth4wOB2AlheFEDfbDR
4aT1Zdd2zkcngsQ4ES651K1+M+dCd0up2ZalehvZmP+353hkIogJqbSGlQNvhRIwcdleXaZRaylB
AZj6qKpFv+k7qsyKiHKR944CEALzASSUsN48WsnWKmQjS9LdlFTD4yRVuYuOsXr/9ijH+8UoVEso
EC2YySGwazQrDb2yMt11o5RtrUKRr8p5zTaAW6ciqyMbRMjOQIAEgAUAaYc2yJm6AoE1IJfcoY+E
OX+ds8jyQorx+2GMT9if44lR3ypgLV4oFbmFg9GiuJyrqK6jXTuNtQd2QI45r7UbpRje3YwQ4ANm
NtA4kwJPUvfPQzHP6OPRvWKXzhXpnaYtNmOOHszbO3V86pgF8onAEuCQxIv7o0jAdJVaNryBbZh7
eBzxeZVGzvbtUX6zbCJW4nEigw1QLazLq7PdxFZlZVOcsWyZFvl15dTf7JVCXjftylj23x7t6JEg
XcIby4ws1IHJZeyPZoTJZBYT77psRKtrFGiqOY30o63HSykdqy1c0lOKi7+ZIG8gfHMUZ8TbezDk
gEUy16zPdhDc6/PQ6El6Lb2Uc7v6cDxhDX+zZ47Im/DQixrEFwb8q9WMrTnS5ahGLqrqomsHWeq7
VC+q4O1V/N0opF1V3nch+HS4iqO6AEbldrFDJBZRra53gtFZTu3V70YRiVcUK7lWoNH7exVHqVIi
WVDs1MEON1SmmN+j2Ei/vXcuyEjpEKSEBDkg8MEoZkc7DG0Ki50ZzhmtROielvVIU749yvHDwSgG
m0KZGEKWhzd2teRVrbqy3FW5tm4L6rkCZ8nWDVpS/bkuqbPboBx+2TeFeYoAc3zkNaFEgEEiFhGl
HPvLGE5KDXM6LnaVYo3TJ7UtzPSGqhh13rUEkeXdotbDk1mHRvpuifeXXgwa+inkC8G2xKe9Oo1d
nXdKOnXVLo/Nyfaq2qEFHe1133/FyJuTDsIpYgfRJtofJ0+W0FrtqNqFI0ot1AkUnlEge+bkpvVu
oyjEFni/eLlQbD30MrW0qOCe99WurNdhAy5i7qq0r054lMcIqdB0oDgKkRu8Fxg2+zNKulQbJCmv
dmOaTWdmpmeb2JLCLVFYEqhTbfpFARcYZNz2ZlpOBaM96TclNu+EeT5+Q6nX56qT0Ra5i8PTw93O
QSitalfTZGc7NaXpFlNcBprUhr6SkUF7+6IcX3rGo1ofwBDQ/Yj/XjWL0RhRWu/CKkkp0moWugmX
p1zW382KcJYHW4iBHKVgSzXXMV9DvaOuJ/JWzUm90gmpJlXDOihWuTt7e1a/uYMUCELmJkCB3ngY
DRG0rO3SWvWOq6J5PE9akJDY3jg5/EZ7BVSAHBx9f3vQ3ywl/oFAO0XFE/jd/hnCbofoKwpdolB1
vBAdTMNT8WDtE1v2m8UE1AK8pn6L5kyHTAsFrvZsLHKzq/pSfk7MsvpUZGZ539HbL1Dr5N2sVIrE
KNTiLYXLhCbegV9iq+2ExbbrHexc7UKoaW/UWTe9VNMf315BYTf24jpGwq6ARGK+8FgP3P22baB8
RswMAEYLuihvRg+xMGqsGjVDwiTJC/mLuVCz7Yxxf96mdXXiC35zcMCRKVWDhYYFPUT0ukFtxnVN
ux02rtIC7HWrBpoyDcWFUyl1c46qgfSprGSjOhENvFQu708e1gy5UR4P4QIeiqfHcZJCBxqMXd7Q
QsPigTJq9FPRPaijC6Q/m+TcqeFEXcVom7fPtTWv1laeirT7XForxXNuVpmr+ayYXdVcSrPmLNt+
VptOVCbJ5fnbW3V4CKnH4CiwR4JaIUK0/cM+TDCtx1XJd6NVdv64ZheRFO5KPXogbfzeSEkMBvcG
lEhEg0cSq6pSDYq1puUurjqFZq/5SPtV+b3hC6Og2oyREiwmYqWDKXV5rfZF2bc7GheanmFIzpaj
9sVw6sqDJNGfeHMOD7sYDrIeITyRBek5scKvHutah7Rp20u3S2rJ2vY6b0zujEpAXdjoTfacb7tl
soO2NSNPXZr4hBU5tFYMT1UeThLuEe/4od5N3tddj+PV7zSJtjNarkQbyaTA7u1jcjwK9/hF5AGr
iEk+sB1mh/KvtkbDDoEa+7qh5K04m4tmOuUhv2REXt8elSp3BTAEOQSgcvPQTzC7XCqdYZh2AEM0
0FG1dLa3nbPKF0jNruUmt9f0q25IjXIbt2hNrD6VSyjHQgrokUmy5aFrQDBUqnvzOkru0lGT1y3V
eens2eOEuswyIjRDoaiTpu6Qmfa6jcLCfMosubhLQrAJt2jjlCbLduQ8LsjAUtUgS180szPTdzpF
TBbYgLgXrpZoOXiQSNEyChbnppx3lSN9U0c93sZVap644UfVGWIUGyuIegBDcc33D6jWRKpdJPUC
JjsqStDORq+7DXy3xV+lEsEnZ57Bw6S5dxDqjeao3OUat3+bGpHdbWhxnaLF0gIjujOyNpJPjkmb
3hkaibYLnGSuLTldUJSDaK9u7Am4b613o2PjbBeKdSMVAzn7l3P8Hz/m/4x+VkQB8OzL7l//xb//
qOqFooe4P/jXf32sf5af+/bnz/76e/1f4kf//1/d/8F/XScga1313B/+rb0f4vf/Nb7/vf++9y9B
2Sf9cjv8bJdPP7sh718G4EvF3/yf/uEfP19+y91S//znP35UA6aL3xZR+/uPv/7o/M9//kMRAfJ/
vP79f/3hzfeCn7uuyr772bbf+6Mf+vm96//5D8lUP5CbotIbtSTeBJJU//hj+vn3H5GN5SUlVnRE
6gobWFbUGzKs+YFHg7wVyWoD9i2GoauGv/4EnArnl/8oUmtUjv39dXv79O99+6NEj7lK+FB+7/6L
TtdKUfjAGQbPA4c46uOFn96Zs5rN/mBqHQrP9fo1zuYt/Trl0qN5iHIxSZN2WzRm9XNeZ3MHJXe+
KLVUuqD+dvhqRtSq0W97uMSJjc6XRM0/kd3M/7rT7zph/+252TtrH8efUBHan39wDLs/NkP553eo
/+X/gbMGbPzWWdtx3vvqj0/Jj+r1YXv5qb8Pm/EBL4CXSzB3+D+hZP/3YbM+sM8oTxB2U6yNVsO/
D5v9gb9KMy+MmNBeFcz1v0+b9UE4eqQRhAoR9WjWe07bSxf0fz9D4DOKLaSGNF4zXGYyW/s2s0zG
aMzTrgiq0JQCQtbJ55234BFaeeIOZZz7DUDSxaJan3lzPqPCUQa1lsYXeb5Sva+byZlFhzuwKtt2
R1LyV2YeP5FrGC5iWOhIsjeXypDNbiKNzscIctoFch6nWrEcXRrB2MDfh8+Kjwfxa38aU63TZFFJ
iiCvwpZm2AOaCWGyMwq586SG8tiBWtUTj5qw1K+XDlVeYnDRrIQuGihGHDw3kUFHrnIpI5rGyZmv
OfmzapXfHLmY/FeH6i8T8dok7PskWISDgcTkXzlegzOviR3mUaDr+bc2jQrPLpy794/BbAQKxOnC
/OyP0SMxRfluEgVI+6AWN3WTL/X0QHh7lAPY4mUqVA6DGaPMTpW0cTAVRAXkaq0LyW/twfEjSl2r
wnkIE2PrDO3j2A5f2k4JLGT5Numq3Bb2vHv7C8SmHGwaxS0QEoXuJj7CgScCIR4RXNF+D4GLq7ya
sutVuFPZ2Cv+OE3OCXfyxbM5Gg9DzutA5RyU/P11TQwy7WsZhn48UNwFOPMUF1HldiLhFubWR8Tg
O7c19FtjSJ9Hs/n89nR/yXcdfAANaUExuOLgRIf9DTUadsK8DpMgceqL2mhucmlVA91Mn6OhXm8z
07hNsqncFmOtua2VP1GH86wlOfVvSFLEiFf42QKbuZLXeKPFq74bdPumSYzbwiqubMm8WdPsWe4A
lxI786sl11xkLGa3oqOmq2RGeFE4XbzLFJoNIFfz55ijTtTK/GMJtdtVyzS3XJPPhtJ8y0LzrrP1
26o1bm2ZkWmH/SWlQTuiCumTVVud26xt54vRpj4sXfEZxJudG5XW3VTRMaKelVt9iJ5CsCN4EfJX
e0kdROr5IwN6w2c5nPvApAGVm8c0JTS7WfXilKHyrqw9fVEzX1rk9VZvK9tPOn51PRZXSarepnRc
+jUz1Hivl7FZLvVG2LxEyoJSmuYL2Wqy6yRDCKKsmJWVzut1uRbeNE+2L+G2BxQg3jQa4gOrYX6V
rK586J0p9Je+c7xKYeWkIk7p/DNqzKhztmpYpW7ZFE8mdenzaN8YQIlnWVet13k2OJvFsO/M0Jxd
bPh6bdf66FkxijOGFiWbMilHn5fnRkGdw4WNUbqzZFGcZGm3dVY8ZYt2ryaq6jtW9xgWcR4UFp+g
JOXyRexraJVXaW/Zbj7n8UeS0UFObyhvqG2aE1UFSuu1LkEOaUVTg9XxZrHIL8s4613qpnZj+9SP
LV+sSFMDuWIRFq1CcUUpCVRj2fGQSblx4tzZGu2ybJvFtN06Tp70EmQPtad6Q/Rku5EzqUEnxetm
6oT2aGXcVrlpXFY2RwEPyLicWIbYLGjZkTFSulLnFUYhkLmkZb6R0bMqpBWGG5Y8cVQ7PttT/ajG
1vnLt+cRsnByaZ3D6R49ajS/T6P6bIbSXTMP9SZOua7yyiTHJn42l2jdZNGk0ox2oTYDxPwnUhl9
YEMAOsvG/LYwk2prV7MaJBrfndFiaeOE3SNogOwbqZn5ieLMbp5Pna90rJMTJ9FGS8tlW3ZcQavs
H2nHxlEwkmdYguW2WtrHfrayYLbN0p2knPZfBZtZtjPPq5PUXu4ot45CPXQy8mVS2vDTYXklLo08
8oungb8U1vxncd2HOGsJDoV4Iqolrh6jLjMPjo1OS/ZMhXvn5mvxlLTmTTwp12o4fWxk564YhtTN
5i67bjQOPJWszjYJ1c4dJv12DUcH8tNs+7jWN2WpTEGZJ5bbl86Nsmi3ecpFUs3oSXNYmKVSGCNs
Hw21utKl+lGSWKnFSh4oHh98eWLDFMqoPaSOpLs0MZfr2IpRbMnCxDNGcUWt9cdIGx1vtu07eV0z
PyykO3x9dIr5L1pEqNPlT2XElQVHvusodw2E8e17Oj81XfuYFuptm9RcWpXLUYqDL4dI4yhtSDgj
zR6RteE3lVS6mo7JWJGFuaiTfr5Az8f2C1PS3DWSe/jIenyj9WSRPajBqWshXOQaHR8pS1J6La98
05TbXNE6fzJ6BI6MAiI1/RnBL5pm8NqxKn4Ua3ye6Xbigd2kQjAdZkj8NGrDY1u0jzlEI1ytSvUs
s8UoW5wTG5IdtX3xc57AzXm5p1Jt3RWUnG+HFDJ/tAyO11ZtdVbbI7ciMli3kUNij9LdvGQcLsm5
cLIcok+1ZJ8oK8zvRyDhzJPDdNmiVPhTnlhaddakQNL5qVBWb/MMyW2ezPB7lxqzawi3L3SEaWxm
5YrWCxIle4WhbLVuagLYv+gQ9OwlmMq8szWMIIy6LGhhI53rZeS4U8vRDpseWjWbIp1F9LHx81b6
viCov9Nou+SReK3OBhWDnxnVo5mUOteGGO5KDztUbaNV/aSsSSgO9NJejtaCpdUyqXB7Wl1UboZg
kpspg3RW6HyyYg7LNpIXPmIZsfSFdtuS7HLXeRi9Pqsz0w2TtHto8zj+mEkImxit8R0aYubrStH5
k9PZvhpr8uNMmHkJYbPehI1cf1Uke97aZbhcSzm5RB+5pKcukrJPKBZ9V+D0JV6Siv1LZejjYb1K
ZGoUNQCt0f+s66w6SxRt9LKIyzLSyNMt4e8F86J29K6Z7I3VjPLjlOZP88zzLIxTXXGCNR5se+b3
1mP7+PIs4rfeLhNAcNmltdfRqMKtqei8LISzUdjGjbZyDkuLa1BjMLR1ZEKF0V7qsPI8ylk/GmOf
fKPbm+2/2Agq3W7kri4/o5X8FOV1SKgZK25fqYkoERZvSn6XjxBCUtOKfGGP5xUdpqxKnoda3dXa
cN1W1g89zr+WVnaZLWjErCteQjej9YP4l4Nikqx6bcKFUzFxG3D1BacjN10jyV6koJfLuZGzq2W2
CFRCG5KabIUul+5czcbPaTcWG0qxBr+fjXmnTrwh3dQRGdeYdTzKR9oVM01V7hiU+5hnzfptSBzg
iPgpiVi/rE2e64i/rTTi0goH48VdKJX2cTGzpyZlNW2aYwWGPZ6C00WEsu+noTsnYFz0/mHOHubR
tIJQD55LHOQ2tsq0pLuJkQRh83lKWtVbE+ieIEunKuZemMV7A1Noi5I4dd9wlggDBez7KrqYl7Ib
OgVhOcsaP8aJ5fd9fKHpI3JudNyuUW3DF0lgcbe5jz9yTZHVvWI1j2h4ba2sLN1C5z1fdQ2XLaMN
VtvQ6ajZpO36mabnqRsRuHlx152HvfzDsHvJ1ULpgWj3s1G3l41i15tmNi5iKfqidMOfqZqfUTAU
ucIPHfPwuW7T3ouL5MKMGty0fJxvDKnPLoqFu1yGGG5STueT8N2nhEsjzpyR6jdaidVJNRTRixwL
CXj8cbFrM3dbqvs8mGJ4jXBwvGTqVuDrpXCLOps9qV61YJDUE+D5UYAKTUHI3ooYG4LWIVZf1RaS
bIkt+eTipGBEiMEDMzhfreg5rbGePKzPb7v+L/Sbg40VLCBSPpAORY3S/saqg1bSXDGX6CrLSrE5
+jmMofUWXcEo6Lr162Bb503Kq1Lk+nYM7RvhTqorBr1wIDP3PQGAsvLmCp9JnnCBxC63OAOLlj3N
pOn9AhsyljYo0+h3qdWei25QTd0+ajWezrAS16Ta7QzCjHJShhRiUuMF8eyrCLIhHKrfqjquo3A3
pRXPocAJR1MBtEDlkehybEA8yj1eG0HLi083trXjrap9Z3dcEYn3Kcta6QxhQH6yNG7qlb9JIPU4
o+Z3V9GjJHG7KS19wcjz15Bn/NfLSMwVTTwM0yJLAYSphb4aXeuQAaX5Z13wFucqr4Lj0PMOx67z
CVWeBjTiyHoot1rSoPe29gHOc3gRpcb6i3byLnjtrir43yFOtoet/c8QuO3PSqCj3eGv+l8I74pj
/N+ju5skTV5DbeJv/4W00bXkA/3BAMsE3egXxobz9UGICL8E+zC7XkFskLQ/CJlP5NrwCy3omkAF
f2Fskqp8gHKGIJforYnQE4pj74F0AfJe23b0+EH8YZ6+EMdVJMz2b2Jj00PRUDv9ftGahbzj1D2O
KB0+QRU1PsZauX7MzGLxUcYebqRk1M6zOZ5h8qr5bkFw7VRh5iEKI74HCoFQ6oV0hlTUgWWQ0iiO
5Emy7hFA0M57verdjn6Ll/pqESs7du9KUlVu1lS1gzzJo8SV8BtD0fTm1eadRrbEhyC9AJIJ1k2B
7UtG59XbE66qFpIFU+7Dss2DOIoF2LCeIlcc5NoMhqHVDDlDeN/kfo8KoZbclMJeHcN7CRTNo01K
hj6TvHprbJluFvb2djb7S0oeUcqnwJnGVG3sh6FhnZspT5qWtfmmUJphO8Oq9s1yjc7tKQzPytFR
t30HgSEsxvkSdva8yepG3yhy3H2BYFSUblekTqCXvIpEwdH27fV7yRK+svEvM4OgAuIM/ikIMfsn
yyABWIy4E/cokV3Wg+QbSXtTKclVUxqgOeUZNe+uuSBlWVVeE6MUhU6XPixuMjdncTQEuhxuVA2t
zNK6KIpqQ3Hl2VyNn3vDcGv4RJK6eKb0rurcX/uBkCBpVoF+H4lXqWFEXq3v7ftYNZsziQord6mb
UyqJB7Dpr7UhgQLETmkKecf9tSnmsDLtpLTvKRM3PJTWVpiI1ikhrgMaxMtkcBpFDxYK8hFcOxgm
0qgXVHM1fhjzJbkdlNyMtm09j8KRz7vbttMbeaPZaXKPsOxQ+Y46tdexLbeWB22LvpB9S6OwoMmb
aHDr1YSMiTzpeqq79W9WA3iX5pCgu6Iq+gD4zPI276gKCO/TGmVYB/kwICGKwE4cyAM/Ryy6oL+x
4NBCKCU5wJGnupXJVErhPdlP5QyRn/qyUeXak0uj91LFULy6S7sAT7rbruVsk8Ju1M9Ok5VfDTWh
Y0lpyB4KWMlmqco/k7hzzqa5XHcpDWXRpB17bxlM7QpiibShZHT1U3ifm2UoSr/Kevm2WEiGqSke
xtsTO0gu/9pmxKWgaIpCQMQa909TWYCUDSvrJ4f5dNEuzMRslydeoGwLLlN6Q5WPG6EV4qZN1l6X
VtW4VZXrn6RUMS8GpJu9l0jm7e86CBvgqHH7BVUBuhM29FAK1IDOaw9pHz1Eqh5dzokSe7kka5d2
2FSXC11fPMxae90V3eC/PfIBkv5rZKo9UaeCsI+/vL8gvUZbxQR07KGwi6sS/PuzJaU/2zKUznvg
nhNA+tG5Yp6wzEW2Baoh4+2PZkwgqtrILXPyjER+Za3+MGmRF1ZE5HVTzwhfNKeUOUXos2ddcZ8h
/gq9duE7HCo7RRXOBrVX9n0IbfsmTmqq2jS99FS9rB7pOGIFi14+aMO6bo1xGjdvL7CY0uHo2BOY
VeSoHV7J/Smnypp1fVJjv6LR8Kj9+RbLVenl6I6fWNwX3crDoejwREIGvT3YKAdDNYLglhuJcy+R
gkGfvOnMbQSK9zQ2Q3wGYn1lUdKHk9082c663IaDcrbCr8Cptp5HuWh8otdqpyXqt2EO1zOp0b/i
V1mbVUIUE1Cd8p68lDa5nj1nupPcQKlrPKXMDC+FkupXCeiEMWgPq7zIQe2kvbssqh6A2ViXSVcl
wWK39eWqyGGgrmagW8OOYlnCjUJaaKiYFN+XCq2cXjb684rOahuqtsnxtGnnKfqq+RZiRydM3W9O
JBR3ISaME0mgdXD+Owv577GerXskIB0kH/ImQNo/Awcr1ovVtGnXXFB2/faZ+M2JhL9MdZEMkYbB
haf5ymGCqCLXhFbOvQZxBdEeU/MVi1LRAlt6Xi2wW6K1qX1o5tbHsJlOVfb+5khCghC8FeJYqlgO
bmFvyItGrTXnBPjLHQq139VadKsUVXXCM1SEPT04klTG4yBQZck/DxmxbZKlprPEzr2ZrOXOHgB2
tIQmr6RkKleNjWmTWe0kAnfNy8YKrf1+Wk4E7ceOMp1lYXgCJVL2RG70wL2ai26aJKOS7vOq0P2W
LqJXRa0026wtSCdYWnuh0q7sSl2S5SyCVrQZ4io+6+QmPtFo4TfGlk0X5BBR9Y68+P6+J9kIhRYQ
4X7ulHyr45q6TlpVN9T3faLp7akel78526SBIdHiWVLEZh88dqJ39FjSDOEerMR0a9SGNqldyVeS
tpjbPF3Um8kx/3z7aB85KIL2IlKV8KMwRId+1JRP7aoDc9539C8LlqT83s7ZKSryy63cP1ZCNIlH
BOaDkNg6uLW9NTpF1k/JQyXVtGBYmzHoM20BPzLNT6HVdmcKOYqLCHrNZ/4t2cYU+wL8O/1N0Qx6
MEpTfeqoi1N08E2QsHkhoa8JSYODUwavh/4WVYdrMZQllP1lvErHaYU9H+ZnPczpbaxpSxAmTeI3
iT1ddJMybZs+XoK3t+A3512IMgoKABJaqL8f3O+KHCTZ6YpETKnFmOy4P3OqevxI2Bp+g70+BslM
tqyiKv/MiIuMlgOj4jYwB7Zvf8mxWwO1BadL6J9xKA5ByXSGuDWHTfJgkM2qSJBmyl2jRITCXR5T
Pikcvt5tiyh+6O2hOtVO6UXHan9LEJYANMPhE6z1Q8Vxfa6aaHTG8SEEJaYuRdUC0suRR0l/4+Gd
TmeTFNKFIMltL0Qof9uETvPZVkr7IQ31+WqYx+6bYTr1x0xXo8/DIo+u3eftRbfyFo5lV+ySzu78
0owldzBDyx0R5qP5hrp6L9mT1BnA/zPZ8dO8Hf1ZISvx9hIfmxR4klgUfHWgX3jc+yYFoZqYRJxc
PDRVOPt1m6tbG8VDv2qccUta/H2caPYS4JMKHMJwuMO0NTs45VBX1662Yra0GBM6qazdVpNi/ezt
WR2HY7CZgBTIpMM25TodDCMUYPPV0aqHBXlkN2qMC7WAiT9V6xzQrFnzG/I8AVk/CdHqKdo2Sffn
lKjyjzTLk3O7L/JNaXfJPW2GwxPfdvx6EqFT/4kRF9zPQy+rKnKpL9QSqZIk0vwyqqBLtJV2K9fS
qR67x/cHSjh+Mn4Cox0VrbXaUM9oN5QP60JN2dRW9dOwpNCGi3raxp2d3CpqP2wSZ7VOhAW/sSFI
4hIHwk0XhUmHs6Tji92tapc/JDDWP0cGBkKzZimQ0aumJctUPaWo59JBxKr+7MPQ9C1bakmnK8q7
D7gI1lSmjy0RjTf3D3gzGbE+6kb5IClS5iljWLgmjTGt0qndTq7LE070MRaDAXzpSU/Zl6giPXg0
DRXtjlItyodEW+eH3ljTbVfI/WWvkRamhGK8bZSJi17QDzxWU7AViOVU3TfqlTXn65lMlQTNZIiO
y5gmfCSn8WzSCeJKnkTXna0OXoJy09Yo7MVPixDdj2WYLzWzbm/rZjqVGDr2AbDiLB2JIQda9WEk
H1W5HJLujB+6ecrvBLi/kfWIhGDTOttR7Vp/NVL7lMd17PaBGiAgCtEWAJZt29+0orLtJA7z9IHH
MtuFuWJdVOEoQ9H+ZptPrVy2QSGly2W6FuNNWlrNiUNz7IXQFFMUiPAAYvcPFf67XpUnJy3yB97H
3teXunOnmHY9b1upY0vAKHCFOZzIuUFE3p/lUsjWis5m9qDLXQ4uN4+XWVpbW2iG7Yk3/bdD4bmS
21PZTUFofR0xtLFpzcgT5w95VRVuZ4WNr6Xal5Qk1YmRfuNbmcTm5LxhRMLwsw9m5SSSKRlLVjxM
UWShMpXCcBia7syatMm1M8ncDt3wKFm1vVn6pd/BCl1cZZjioDX1JHBKZzoRQh/vJrRbkf6C/oZz
dVh5lmSz1OppwReFsKkKMDxvdaRTgfrxTaHSk7I2OOOo48Hy219iSwmVpVam4mFEgflqtEbTq+25
3HRVXJw5+mD40qy/k33KjYQ2jMIvOWMIm0cJxZZDReGlvTxIlvZzMNp4M3aZGsxR1396+7Aeh2IM
hewMTrMgMqLYsj8/WY7sXqaS82Eo8iSYTWcMRN+KszJqyotojRRXWuENxNo8XJV09gKZ0Yvztz/i
aCehJ2PJuZSo8CKDePANqvBL7VBXHyZLTf3SGmc0i9JTvVCPdpKEhEjT0ksTHJP0yP5MgYGaUpa0
+mFU2+Rc6hTjSkZf1IdqtG6i1A7P+qZOT9ybfUcMD5NEE+uKNITAj6G07Q+aKfrUDrbTfYkM80oZ
0lvSlZNbxMp9UhbPby/jAd/712AIopDmR04QX0x8zCsAYdGXvlDqaPhSrKKYyOoNdJmQGN6i6GV5
fUUNHhJupt8gUhY4raJ/jIquDDJLMs55ZMbL1ewimC2hCTm8XzwlHrttVvQtTcISGDXDMn5C9A3m
EdWdkGEWe9sYnQE5DCrG23PR998K5oIwLO2WeJ+ENhcGbn8uCVdOWtFnvl9qqbgopEwKkN/Vr8O8
KVy7SWABLRMFmVIDvT0CJUGbuzsbE1IiupFb972lJgFlWnVQ2ukY2CZvKEpv2b1soR85NFN7w5G2
L/LZQBCkm7LPMKziwG4ay4dS27qplUiX5DCeZ9p7bpsy1B7U1Go8sPH0B4JG0JR6oRarwHm50PU+
vLSjNnLX2FCCBInSzdxMlm8q4IonloaZ/zt8+bUyCNeJoyW84EM1gbyflKWxreF+6tI4SM0eAtDE
UG+PcuBri2Hw8ji0xNMyiZwX2aNXh0kN48Lp9VC+X0ZbZf4LvfbmUveHsRof1yUb3WJNjA3ipcZZ
mNg5IdCS4PZQWUCJZE4XCIRJ2sGkz5xm1Se+bt9i/Po40CMhIMy9BTPbPx00cWqXwpz4OKfMXF2h
NRsJL+fE5X25MPtLLWSmaW+Bph4Y7SEiV6Zxh0iwId/bUzT4CzbM18ehdQcqyD+SqmauShjbgab1
iL5UY/NNVmHYr9QoeDSTqdzVGEzImbaSu4OR3ZBmOFU/sA8aipUAPgOlN6gpAcY+0i6Nk1GGeqLc
Z6lhwGFDRVRKJpU1MUbPGMr5LGyMeDtI0Z92xzV5+5TsOyC/RseZIjFG4lvknvb3oQ6rWKrMSL2H
BJleDNbcu0kERlnEsCfeHurIkoJX4bNCoQIbRUX5wHyHfb22dV5q9wQT9FMZlNDHjUUHq1aj6wK3
/MQRE/SBg3uGy081AZU9VDU6hx3jNbK+UMkYcIlC/etS6Nq53Go14uNd4RqgCOgCFqtI7Gu0kl91
D3GNcLMOWbaDtTK7758+mIIQaMKp5KHcX+lYzqSExdHuk6lefABww0XW3XChUus+jdjfqyXNueLE
A38LuQuCBXEDX19/6veirLG0ewx8eIlfyBmqZoX26PKp7hcvcO/+NaMWTrzJGBy0BA5lGI1wsItx
4AwPHR1YV4Bhf5ykW3OKzGDVJ+smlmv5QbZSa6PluXLWOHDmiFIXgJr2Tq3YhfRJ23aVPQaSoSAb
PCunHiRhUY6+kTtGaQF0jyNpCpr7xvUa6sr9NKr6J53Si2u0TfJgqYdoY5Pr3RRpZfnVuKa7t3f+
2NaJSkHY5pQL/j/2zms5bmtb16+yXgAq5HALNLqbzWYQJTYt36Aoy8JEzvHpzwdqeS82yM3eqjoX
Z1edC9tl2STSDGP+4w9k2K0tCSVOTDDFHYW1TlW3Q6IO29qe69+qwV5mMgAGFv6wBPmHvcz0V9/b
sGY9mSNJP9kt5M/YBkBtRJpcmFTvPAvDdyFrLMI0GmznV7GIL3REmBqnBqwSc+X8a61D3Pz4hb2z
KOGegq6O0hZJ+dqLS5HqQrGHyTgppjCvQvyU93pX5NcmLP3PH1/q3edZ6HcoxAC2F7Xp67c2JbAC
tZlLtbkI/DKnVZlr2aUU63fGHpgt34XRR7Ny3ang6CXMrh71U0Shs5tDy9plRWx8HjBPvp6gCR8L
mU61VjuXXJhwh3477jEkxwxCXQys3pz7YiTUqM9N/aR0oyN8OZCmwI8z/ErSlFHvCjYVzZOwGbqO
oj5+rFvJfgC5qg5mFtl/URJXN2VqOk+KCOvcm4ljfZbyRvocakZ515YpAbNSbm1bXaanHldWFHg5
gpfv2SRi4l8NOXme2ylXfHMi/tdTExNcgG5teXRmFXFF1cdsAtDOSzcu7fqZoCwgSCky7Gs4wYaP
X1buMv45jk5dQLZwO5dj7Tp1a/wVRIH13al62I/NrAn4rEY7aUfcLyBOE+IbbYjbKwufVAKzuq5T
IHQvsmv5Wdd664ekt6XhI1IZ9lGcSa2XKAXZ0aFImi+T3kZfNL0rdXp4RXAfaM2NKBLMXlttyuWr
utWtvzDzogETlc3gUzAO0S6eQyBjuI1JuUmQB107RjI4UPBJ2PLMXGmPSRWUSKMAy2tvRNjybRoY
lm5Xq/ZW5JEC+Qf+puQHad/McCxHjQiMQktvKyqxXVkPlDBVo8+t21lG/dQmNhhURQdcbIcKY1XP
GIP8ec5gB7W0x8KrfFB5f4E2aT/6sQXsoqxj8W1yxE608KJtWnZ57XXZgANtgR2BBpBV1OyQs5Cj
vSp3wZee15+6ZpL3p7CXzJ9Ol0r7SIuLu+WIcsWqqmRXfZjXP7Qgs0NXy8oi8UapV2W3MYPuUU3j
ERvewGwfy2oekl2rtN0f9mgb+1gdDYW0utr6kYh0PmojyVN+WVoYrSlF3Mfu3OYJZXs0idtKgYnj
dhIR316pB/OV3s8l7Wg9n+7rrN1Z06ir+ynmsO3qBN5AGx7r6Y++klTLk7NQOaShVqBDKQyCoNQ4
HHs3VYPqm8p45IystI47Z4pReZZU15GbwYT5SU43eJoSpWrryvKsPdnEhT8EpJM4bh1H+rENZTSm
/RTDudXN0b5T2zLwZMUSfygYPZHGbffmNmzzuPOArxvjqpjn4ufHK9n56fhl/WenhwpA92zx61pV
chIu/D0wJjQ69pbHsZigtznVKAXuyODHPTgI/S4nIfzjy75TYuP5waYP2IEimgrvfAVNraYcRWAE
J9MejJsqCqonJ5fw1+yxlalqI4AF0sV+SCNvUw4didepHuzDTNU/20aU+6pdQkKoOPsxJe1DUmjR
hZ1x/WboJbKKL4FOOHlwk6uzRlcHqlaQuXRKjD66TcIm9e2emAJ9bkLPSXTlgXLkEuD83kUNNmTg
A3DEN2mMGBJAwuqynmrXir0Y3xuvCNXZl4U/kf7V5z8+/g7rZX55yIW6zi7DRzDWVCOkQ900IqY+
BXO1q21O9mM8hfCelHoPFejCEVZdn+653HJwW3qRwJ4Ai+dfvdJzc9J6oz8Ncz9sdbjWmxQ2650g
P3AfszN4jYFuXXOiGpfnONgLznheUGvohcq42rS0rlFDpo7PjaNJoNXoSUUW+/gWNTdOYOEK0k3T
hcLinY8CaWGpXl6aamvagp42DVFN0XBK1Mnc9plu3ytCVZjsubJXK5LdxaBd4va982UQ7xN0t3Rt
CXRalRggL0PaVvlwcqq62k+2JO17GH4urNNhE7fI3397JCwcQirOhf2C3fD5p+nJuGs00YwnckZw
ClcreqCh4SWlcwj1qb5wteXuX5fVDATyRDEdgvJCwbaOzczaWQwgVOOpqaXOF0KEHkbql04Y77xD
ngcwieod8O8FbHpV3Pb4oA/JWI0nRBOD1xtTdmgH84HtoL3miH5p8r57OYy9wa74ZKg0zl8h5Zps
hZE6nuaYDBN4JqNvQIK+mqTyB8DTJXXRO+8QkAw+DVXakiOyaqsUI9r2YM6n02DrYgtFudgWVqg8
/va4YHfAx44XqSwN9POHQl5rBzlRwCe5NZ6NtLt31P7vcBr/tsY+v3DWXxEyF4sWGvR4Z3AYJFHs
Db03FLY1lnBGTpk1dRs1iclAt6TZ7+NG301WKfYDFZcr2X101fdRgPxXGzeWyEOvIcobR31DbHJq
hI/fwfpkAeCG8SMHVOB5xurLsvZqHDlRKtX5pHQnKez7bWnH2qaVZHuPx391YYl8Az8s18I4ZKFi
yvjQr+chLTkjioilOHWU4C5UbTTLIoiP2D+WvoarmldrIwxQpw89TAenw6g35S6Yy/SqpRLfffzk
798O6wJIPW0geqDnnz9VCgiKpASBB0jV1ayy9ULQGG4zoY/uNIM9NX2hQb2HqacGo77JurnadEre
7KMuHy5Qpt5A3S9vB8PBZcQvxcNqlSrR1YaEBAIPw6++lnsUFsZIKetAQ0CGNUdInzOk31OK7DyL
+tsxCpxdZcfUstMgezUerNbcZjuHDi4SpUS9a+bU9o3SkG47AiAOc6pm2xRTVw/iH4Y9QiRui6nE
BYLQcqPnC6C2LOxACjhE0upZ4dydk/UIW8P+pKZz7BWFo90mOkcsIVoZHbATeCkthGs91k8ff9GX
IJr1lZfUM9Yp9hbwwPMvKvdazQ5d9CeWjnLDuW7+CimV8ni05C9aHzubptaN7WBU065Rx2Q3Zc63
KA7Uz91clk+FEVu+REmINFqOdmDBkuskiuFj0Fh7tiZJaBEcRq5BBmZXC31rVn3gkaeUubMjikc7
7RCjMdnoOkWE+Ym6u1ZgHLqaJWa/NPXBw0MqvZdUtdlVBAZdqOveLps6hCz89QB0oPivySSJaKHL
DtF0MrCR2M5aMXDwjIwL3/ftkkEswOJ5vggVqLFWlJWpLnBFjMz5FBpF50k1XoqQj/Krqh2kC0vG
Ow9E7jSMCNp4Swm/2gfQnnJibmX51MHj3DVzX2E0lwWbj8fNew+0xJsuZG2W58Xz6DXkEdKU5SSe
KCcIL7ZroHpy59K5JxO98z++0ttt9CXhFPidD0UHbTXHE82q6X9UoO+9spcTpcKSIftcTsYBAxj9
wst7Ow9pbWMYT8+ePGaqkfPHckB2sQdotFNiJpYrhZPsZRNhK7ICvhe0sbyfCrl4QoF/CWN55zGh
48GhXpxclrbO+ZVnqe44wwvt5Awhbgah/qwIWf4hRU6He4c1XFjJ3/l+FCUQjem0Aty/sWXWc7st
Q+xB5ExWNnIdWbvIbjJPlczu8eMPyIjg3s/XmMVVEo2dzqgAJVt9QsUcw3qKA+sk7PC6qcrc9kk2
C49tAViFHkS3vo5x2ySenkj2l6KFNbIZlD6xvXkw84OjBnDKi4kitGt1il7OQAaa4MxOZQz/ilxw
rpfjb8C14WNtIdDYN7pSKxtN5/zqxQ6J6Ni1ZbFb1Ta+DG0+Cs3DlG4wQSnyIfZ1ibKCTVTXJteu
O/1AZof1AP2RvUstHbeh03jCtB2aIqZ9oL2UqlDSpX3ZWMWDFWRthzhBGEhVqv6hHNLC9MKBF++q
4FLNxpyF+odZKNp4RTKz8ofQq4fBGDHpMLDgSSEMSem3WE/ibkcCEbBMyFaabgoMSCqvxP3NC0ci
Qsgd0GoiVNpog1MOx+FOblHfQsUHc5l6da+zhX3tKNR/0I6W7ocxmzvPtsrgcZoSZ0n/kXvhVRC2
DnJVUE4J0QeUwnJmuUaNCtutIfc7ngDTUthy0hZ3Rdz46TJERgeUgoGFgt/kMH6eKhlgzpijcsFw
wuS6S1sFOmORfFO6icyPKQKAQwZGylWamnslmVn31dIcGtcoEoHsVo2zP+EHgcUsuKfhFdMsfcuh
gH7FdDdB1GZGau6m7Jwwguq5eQS+HWC+Q536IstjeN1KYbqrp7D90sj2/KdiSUO9a0SODZFI9RrQ
TR9mc0cYRxV7KXyU0TcbZJmPuBFVwZKPOQcu8I24xfj/oiPmO2sJ2hn4FERYUais+xkK2DMB3t18
yqPGay2z3OdJYm9boUnbiXnm0rhSNpYcX5jabzcAY9H4s5mjYpI5yZ+vJBgmFekoJOdUjfBNJzkx
qREvaiPerleL3BXgdemIQm1bzelSnwOpLzAKoDxrD4SZNzt1KCTPNirhZ4Z+qRJ+u2BxPepfZJ7L
AW5tRTwUZBZG+JqcShveMs7g2K002m2DyHB7ab16s1xxKdpdCJ4INGbPPn+BSoA4dKwt6RQ1lrgW
jjL7CojmRrZaWjt44xBS64QPMX6Zdy052z/DMiRe1Ri0TWyW0iVZ2lIbnK+ey+0seelsDov88Px2
6PR1lAmqdKpnbE5bUUX3TR1MBzQBODJrQbVl6uO1oYfGoTZLQE5Gt9fO0SVM4L2BBfGTXZhTJn2b
VRGjkGgehWoYPg2ShPJfR5hP7N+lwIB3PjR7MIceGEAoIdYyMFDqOhqs1jwR/Yi+R0uF30yqujPL
dtx//KXfeSAc6nQZBRjKizeCv8AwJ6kIOucUp51+pYZ5sikFpPOPr7IiVy3HWEgawCgmjDm6m+uo
jMwZErvHpBcttiDYs4ua6zHLmi1L8OSrDo0LMxeqP4eD4uL7ZWxMMUn3F27inVEElwa/ScjgVGzm
6uQWV3VCtkotngKBT/mOyIvgyClnyrZZpBch5IVlm1QxWaIr0pWPM0La8sAssB9VR0Ii8vH9LIvQ
alBD9kJ2gkCfyNl12V0lFc7FokDUaNWz6qGvCqstnrlGsRGk/ml+mXatfGiq0Pm3by6eCe/br769
NE069nJiSxZB+loaH6r2OOasmycJmyCsusrYg6qOz1aSfUsa7e+xwPPs46ddUJHzp8VogDA0ZIYQ
lhESn0/hWOpkc17U6dU4aX9jtsYWX2dNdSLiWoLBEFQ9vmqq0xaeaURq4hU5LLELte3b0Y58Ge4i
zFcIjBAmz2/CLDoniloVebCsi43exs1Bl1AffPyo74A255dZIUSzCfEElyeeFb/pI3260rVYOq6t
SlXuLSlL75LRrh+zFB6s2rfzhhOLhVVPJG7L2kT4100VEcixfeEItuKuLtOQicjWSNOZ1B9EX+fP
35HfO3f4NJ0k1Sy2/G/pDV4pDjQ8UR5Tc3Z8XBBzMtay2stDApuoCcc/JbUa0SLH8UYJh/DC4fO9
lwXsvaxzsDxx51ndU105wRz24yJx0YZdgiTFD5Y6V0onvI2mnpZLrvS71h7+hkHs3JX6YG6oE1nz
R13zdLtJ3RaX6d9eGDm/vXSB2HMdFq/zV1UEoWrSYaIN1GuDC1yabUqkeBdmxcoH+eWLcHJcihUO
BpBMVhuKyFA3jlGJjkDK4q9SNUs/cSssJz+qlFSGI6/EnqCVvAk7bc7dOMi7nSbHXYiHoBY7rqo3
zr1Du/ezBFvE2jSEZ7pKPMqR3wajdQFteu92MRrgxaBvAa1epzgpIrDMPLHjJ21K7Nt5pj0nTUl4
y+qOk8IMQUazpOahEUF0MCYKBjH12QFD1gRTPr3ZFpVc7mQTDbPR1bHnzFHfuSNEhQsT/b1RBeaM
6wfdNNmEC3r++SYLqEuoo30qp7l2pTQzwUPV6lZHUv89HIP+hxhr/VtBbN+mUVpqd6MZIYCidly8
MhDrGgU4DnjR71HVly/OgguRirYVcJf1RnQ1x52kx6Nzwuff2Rr5kG9CXQo8Ir/EhTG8Emv8uhZF
3AtSSzDJupCIJK0SDqZ9p1K2s6tErUO6vc3goaMw/aprMy8ussCtxTTvmtDIdl0ahHfwBgYUy6a9
06x88EalllyZ2NEdSWTiQNRo/VB16uSmVDCPfWW3O8MZZBgRMr85tGPcgjrJC8MsPX28sL5dvmmV
ERGODTk2s8YaeS97UcjYpyRPCeSJ/WAJ+6AUxfPHF3lbfC1EL2pNokjRV63fma4HykjYQ/IkRtVx
RZgZmCwn3aZW7OlSmf12U4T8Q1uEYcAiAAn3fJSqMS6kUhgkTyVp1W7VyepGivP6WGdF68vMjb1E
TXUsyrreSNpIakIw9kCKneIKli8/nDPzDqml4tuZ2WysMMbzSnOCnUF77Esozxc19Evhf76Nc9TB
IB5nbhnPAHs1r4Bu07DM5/iJstGE8BxE6R8E8VWq6wz9kCx0k+oObkX5ZHRsxa6M9eJVXzcjBBl9
Ilo60vGdGgtxHIIp+GoMFoaGuRFnD6wjuGaOxpycehE4nweMym6kkXXInSdACz9XS/GArkJGup9U
GDDi/RUcYyeoMgKrWzxvwqaJnsE3MwH5MmKYEFO5X5xezY2TRaNn8SsOdpJnLcftPvtS63aVuko7
KbVntmOXgpqr6KaYvAq5EWPf3hFP3X2TqzCHapO2JBp+PNjee52UYKz/kEaXQvx8ADTEmaRsi/GT
kSti6xhZvSlBpb4PSSF8rv27LPyFPAcpHjcokJeFVn5+PSlQ6YfpUvy0kKo3WlVGGxtnJE/Xa8dX
p3G8cBB/p/Cnpbk0AFFWsAKt2esFXrxzqcQtzh2NCnAz2c6T6Kzpaz+QEO1bNPxvEPQj/M3SVILy
I0d49/R5GkgXym3l7WTDbZODGwQumBZAEufPzm80nLaS+ieAlfoq12X9a2EPzrYcyoOJeOhA/WHc
IxuQcRwN/6oE3O3Igb8ud3V9NStG6MsTU80ZlYGauWh2wKIxRp/zn5x6sgvuQW+WIQiObA+wETib
LVkM53drQywf07jFAyGjeiS8ukhml1ihXwPwtwzYPkzQ+H/QPI1W06tZtmRvnGVjfHkmc+Jfx+6v
iJX/75ewjSVR4+Wn/skrkD9BSmfzdpClgagvRec/eQXKJ2IqF5azyrhlzLLC/ROOoX/CXBy16UsX
cmn+/peXmqJ9onZdWsIQkhcKr/07VmraUlz+Z5XlxhZ0gfJ7EVhCuHnpQb5qr+K70wZl0KQbOGxb
c4ojx29GiZFYiANcJOOvzDSqL4Nw2mOq0GZyJ61Jd8lUXEeGlf9N80YvUL1Y0+d8rmzdNTJ9fm7t
UBzhsuXH2ZTjdDMXVYU9UiC6O3Wsj1rm6PeJpDrPeRBF9+EUzA9SFCleaBuiumkmkbns9SbidFxQ
Zk/JJnmbSf2U+60BX2a2czzW5Q5j3TQgTqgNNy9f8f/eUD2zDPxfHMexlHH/vTng1zrKox/PP/71
nP/419fi+3NYnA3z5af/M8w5uizI8TKk5bNYDuUTqzJACDxaDuMgpf8Z5sonjjzI/KhMWLs5Jv9n
mMufMLySkTxrrEpLHfA7w3zZ3M5HOfFagFw0myB0I0Y7X+JodIVjFdImF8PQ7XqwTH8Yx/bXsPlv
sY4XQearyyAFgL2zSM5oLS+zdwX71EOkSOaYcFIJ4uBrpHVi9NMGVp1rY8H1LcGjUHKnSKrMjTzF
o+LPPeOYsmAc7yYjj6YtyW6R7JolRbBvzoXZbKeoi4WrmW3kNQITh2MJxfUuwy4/9bEWHb/rWdAS
YYOJ+C4cs/Y0N7qwtrhwywbaYkIkOY4ozbcZd9j7etJDmkLmjEFCQB/xcxp1pDV0aVe3HtsrXCND
kbLMa2QsOK+CFDOIKxRY/X3MtMfqtS/H296uHNPHYsyR8PmbqpraTM+PWY54wY3znOKmmAOqTEfn
8Tz0v/PPwRoqUszwfscBWkSnCLlJjDmg2Z1wZaTtXGNSX7u6lE/HLrVwUZzohF+pcTIfJmxoZ9fM
1J4W9WxUaPnIbiXGMeLY49Hd6Ecs/otJ93qexu2x6PuazfYscbLSMV3XuoCcA9Trn0sdTpKbzGmw
1fK8Cl1IE4Ht6S3hYG5UJVnv6dASbqU+Ub8noa0lXgY59MerSXT/azx8ED+CQSS4FLrPReJE0/iF
JPBqyU2ysVUtwsXxicaNrRlnKlpNXErcXNVDxq/LwMiHYohICZOI8zE/5YHdOl0jeVOTD1dJZD00
vcJps9Wba1srGy8KguBaiWmRM23j4xjEl5im5zXnr1tYnLaQS3GO5+/nt0CqaDA6WSl5liGam3Ss
tX3URCrouSj9LjLVCxPwvJL5dT0WGd4vU5FFZXW9VtfGRJdjySuzkfCJ2YDiuHQ689xSLpSbKzbM
y7UWMBvfqBdd4IvjyauvWJUAD40dBxju5ZG0q9So+UMCQ1LdSSxmgJqWGzMpFbGBz57R3Bcwjv8e
iixKENTE2pEIdkGUbF70d+CRUD2C2YHKDMs98tqhxd0v0EIMakqmD65+JtGe4zAX16XaJJ9F7lg3
MZzvX6jLb218/zMH3P/Nmx67zAebXlcnzcuO5z2TQ9X866pJ2f+a852PX/Hvnc9SPiEBBPoBUkMU
+LKH/bvAs3DEXVQcdHAWuzlm4X/tfBjiwmrDKhBIfnHsXILR/m2Wy3+iFoOAh3IZMQJb3+/sfOv6
jgMkibQw2vhVaH+01Sl6kiYpEC3ZCOoAnRpFXegqOO9sTKzjXOzwfvaEqJ405fewDYPCkusu/M/F
bw9eIc/3mrIyT+A5pSSHW96cumHDrR9inP29SM67/sJ5a9m9X227L9dCJwOxYmHhqGvxEa+y6/t+
CqHehAlZTuR/NPDRLiwuyx2vrwJSsxxolw+69vBqGt3KTIWroF7NkC9nw9YKlGRPbEN+GMSYHWlv
+aq+q5vhklr/vIvy8jbJ3kXsyTqKScG6gWMMXTjbRBhuRzB33xL6sZbmm4Lu1hZhPdGMJSfrV6P+
nV1qtZYuL3WRV6mQoOlf4BNw/gE1IyAaR07D7YBtlBfkssbrjWfPQNp6oVnwzpvFOBpgHtopR5B1
D91xBCIZSSIUA0z5HiajvHHmPLrClS25lprpTyORr+25T/dpa15MlHpn9DADmXAqBSpEfA5or0eq
KTUJ1zbIQOgL2xOlNUNhrDQ364W9zwal3mjqbLlI7/H3iWciBNpe2qB2c7U5+QP5ID8k/yaH7dcX
11BAc2f4VcJ7Pb8rMADRkP9DHpCeOluzmlMPJUnphhFZAB9/6RWC/XIteHKgePTfWcTWDQilioco
1SMcL0KnuC76wPguCjv9M+8r47Hq5X7jmAP83ji/6pIj6n/Zo6aKaRyM1Xamq/Q5wbJjvjCr1VX1
sIxAhxQQNNaA62BIq6WLrLkybBudpWvUoMPUqZW5ozzZxSYqHaXgiJjaX3G0V261fobDWA6TgDga
TLcOdsiHQR2kp84c+alJScWmQfLghXleVke1U7dTrlkBQodw09S2foxC6XuW4BAEHx5hrzRG6T42
B+ML+VbOJSelVXNjeeNA8pDsmM0gRYz7869LvLvgrMLXrTH93xr93F1buOSQpFHIo4z8Rsg/F7tl
156kcYRaRYfFW0hHMEXz0nJr7PVvslGiSij70nmiwQ1boQpDIXxFmy6F62pvZyibFwAG85M19o1A
Yaw4LBSjERBTFBSbto67iq4pNgCEnGTXsSiUB3zklILFN+9u5hiVRqx2Q+/GUyAlrlIFGblBGrYJ
3ai2oTskTevpiCyW6BtHqrxRlXq4t3r4pSzm4T6qZPG5Jp8AVWExYlkqEuOemIn0ISJTPUzzbUjx
324CKGq7SjTqYekgPURmYI+e0owknSiYJwxzPj/CadQfY+rFv6CPdFtl6QZ9PIHeriBLA4iNGk40
5nZrdwitN3oj1PTAD7Sof0xLDAZzuzIu7D/vXwWbEIgF6JLXu1w5iziQHAxbHcJ1N4M6/V2Upn3h
Ud6WCzyKxbMgecd9Z911k8h0mitjCHxlwEXCiGfrj1pFkxeGORBRT4xIh0bAm+pcvfr4Jb5zZZQi
i10MiBgg9QqFjJvWIVq1cfze0OIE+DbhsA4QOdVN7obW4wCdAqFcfsnaY9W5WubissYwvBf/SiD7
1TKDoVMkiVhzfK2QtcLVRjs4afQRntUmTnREq4a0yRRZ2ibRkHGcJc1uXxBaZXhdrJYNSkF0sSKR
px9xExyrAf9kNWDVoJmc1l8DNZaue2FpX2cpLHFMy3NaCzQG/sLdXr/T8Oa9H7skuHA8eTthfy2c
ONYBoDA4zxcYXLOrqSxlxxel02/1wXa+kFX40CQtC7w1dlu6xLfEGokddJPkwiB6/5Uy4eBhLGqK
NacrmXVd0mVw/iIpu11b68ILJBSrOX4vuzip+rtUygq3nMjqk+KCHVYxku2cyto9XIbJrzCZT6yg
cJEpzhtdnUcXaDXflxhI+04zVF5WD+qmlMu/F0kzxrn1cxqVwW2rahfB/OX7n9d9AFPYUbFO00h9
00UNx1HpRW9ZPnHY1sPMcuIGuhNdiwxFLAGG+CLAuHGuojbQ0S5XztWY1cV9UDfh6eMp8jIU17dC
I0xd9ECLe9OqVBnzVNOipGCO1Jh2l3QLnnv8oVxT65ore1akO2j8slvpIQBqU/duMllHRasvOlgt
1cebG2Gxo7VhwrlcDy+Hr0nenuBGqhqLKvVqng35Ck5+dKRCa91UN2Uv1cLj1Ej6HrDB2QE0pJsy
Uo0Lg+2dkQ7YxjQ24cjBblqd+YW2sKgo7PyqKbRHWrb2jclMvW6UvNoQ2Gzt6EM9O6RtXxMQWV1/
/EneWZRx9aW9uLTYIZSvFo+iClorrrj66ATBDaZo9lbL9H8r9v7/sfx102TRIf73x/LHL/86RXUY
5e+ex5ef/QeJ1j8t3ji03+CcLWgzn+yfhovxaflK6Okgxi8G9KyK/zRc7E/4oNCMebGoBb9lmP0n
IJpuqUpfkRm38Pd/K458PWBg7y5dWOiuTBzuZoXKSdiBD2GuBuTl9lsCGnaTHfivXsz/4OS2vsRq
Rphgj442cIlR6DdqOe4iAirM3vny8WXW5fmvywDbvzR4OT2dbzEtIGmI8iXYkN+wLfTsWBTTJjHw
Mi+6C7XBSrGOnQhvjTYBRGT6C8AJyyLwCmxzjKKu5HkKNnbfXwulvS6I+EoUeVMF5JzmiRdp/XUx
hTtdJIcom27bSd9PoYZ2l3ppmHayZF54/HW98nJLCz8EMitg7rrdrMS6kuKBG2ywY3ootXQvhtAn
FPE6XD5sbT+G6XiBE3XpksvYevUWMD6eQAnYMzM5fILO8VDSFBhzHAqgLxJC5Bqjc4EP/d5wVV49
5aqOaG0CTuuKpyxTJPGyOAg92X88jt7sasubZD9bvPogCsIgOn+s2Jo4eIctHzco7mc5/zO39b3E
tai4b8xMv+nN7rpp4XC1xT3MlkvXX29my/UpeZdzJqxkXLLPr4/grlNxjwo2Zv9nqdd3SBQ3U5Pu
k9w52rDLpjA6xIbzMDjpvsrsR9G0FwCQFybW6/305RbYPujrLucsa7nFV1/WCSY71Hp0Y1MGvjTH
3/C1OpZU20i5HwlcJNAhhMs8+FqoHXB1alxbjQ42YfJ4cvk5qaehwfdh4jEUjqnTXSc4iPRysu/L
wTW64gLBeb3p/rpfvhnbP7DD2mG9qsvc1EXBJ5vMGxxKyEghTR1DXW1wvkhNc43F100uN98/HirL
aFu/Jgh2GqAo/F58Gs5fUxZYTLghZzTmw3ck6/dl0eN1Kh4+vsyLhdDb6yDvBg7iUOKsRoQW2kpQ
t3GwSeSvlLD3OdRPrPfgSbfFFiXOIe71A6ftLQ5hx2WJieHQkGtHcIFzHPL0M7ylHSURHKV5M1rh
ZzMZ/Kw1XNSz9PIm1qOJZNPFz7VI905Z3RGTiW5p2gyMPXnUDrLS+1x8wgLs42cj6uS9l2jhpkBL
FsrHerrhcYp1bGs5GzJmvgoru1dxy6U3emM2wSZd/KNlooFUrd/OUXs1mmXotslz14S+k8WHWNM5
kkffxnGgysN/CQhiGO8qhh/B6F45cdoIDA99rXCDePCtOtvjLrpN6f1gO7Cf5/hhqhmXNU59mOZY
Sec1yrRTrXQ/4oc/YioXNuEO2Tsezz3+TsBxRI8GKitrw4Rohu8W5j1jZeyxE3JD/lw4w61RVXdB
9mdljTT8mqsYOBbZz7YbxQPhC6igHGzjiqwjmT4mSCo7OlbvBxhpOlX8jTxFf7mgnhX3zPJjhw2H
RSZ6OKab1ky/VVN7nVn2jwExEb6beJybHlZJh3lUDwRDu8EMsVpT9wtEaMj1s6pHhyjO7/sozDxJ
1HccP2/scNr1ptgZQ3ZdwKGwwuDL7FTPUqkhnq/HW3Vg2ur2KVOiB/JV76IqJWdsTr72U1lg8J7e
x46+d/TQl0Lhd2F7Z9sSiFz0wyZTlM1oV4SRn5aECljqUxTzRU37FC/7gsE5dnL8logsjF2wvNZu
ktqmVRr4y0JSmD8F73ZZd5d3XU4l/VFfr7CINsmYzPkjzfhBNNI+X5Actr29ZZYPSpwd6yDdZLP1
RRqG6zSStnUuHZffhSnbLpybOycRBwufrqZNiVcJD9nQwhcxJtwR9a8Rz9GHAuHBABU28rAffQw0
48YkdWaU5ivglJs2RMKrk8+LI2iuOsc4N/eV5HxeVh0pknehot3YqdiRhu1XsbEPE6JOO/Ew5D2H
+dLJvXoYv0+ZROJGv/zlllLOttnQ2E6dL5wrHoGu/LHFPhBpXucOSnaMK3lXdoabWcxbpblqKpMQ
Z91LY3GQ2mGbJ/HBhKU1WP21VhBw20ybMmivUrjJNUkTTcuLJUU1CruHgEa3XdV3gFt+oU8bbcKv
Co53PvAzIYPQGloPUsVfTU68DdJlsjrrq67RD8unFin/DraX2FDp+/Zq0Aef6OO9HPYeCWcY8Elb
PRy3QAy22xBEmvfdVTuEDxTHB7L/QNLRIDAGoNMc6P7/nJKZZiXZ82LeWEQpmECGesruwsZqql9t
pfMKJT4YRI6HvNZ6+TR0VZQ6+oaMhSlC+51xQhbP3lCCx0y9ROR7b5GnNwZqgG04vNjV4jvXlYlj
rupsNLu+s+wWzHbcdYZ6Ydtf+eH8qikRDGL4QwULqrkqbYiVSMsKZR/508lPwSyuzZAE2+I+NTB7
VPRDNGX7LoeFNBWdX0n5fZKHfyx7qmwET6JnJDVj9mDa7RN288dAJnvp/7B3ZrtxY8uafpe+6r5g
gfMAnD5AM0elUrYlW55uCNllc55nvlE/R79Yf0veta2kWcmu2jgXB32AKhRcsjJykbFirYj44/+H
Nfqb2RzFH9+SPhpoSlGfEtH8xc2g0aIgSz2bwV1lBPeuyIk7OtPX3tCh4dJOA/+VHOXEcM2XSVPv
dGM4WBGFWT9fq3I+Q8Hmp6KQJ3u+KAFXm11SVCPpEw1aue3YBw9hY7/Ts+lLG4+HJk23ptXsVK25
zfryKbSaTWkRLFZHexZ948VXmD2NgdHdtAZXsTW04ZVV+mh/58VTVFvvVk5JcZOYrRVaFzGSCGQa
H5k5IeJToaQ2mrOd+uRTIet3JiLZpHXHZnKe90jWeTsLyqOWMFRqwcexeq070l4jCjledSPJ3b5y
nHNehae0ZdsG7UrlYenazPlN75mWGdPec70R0x/piFSKs21z3wV5sAsqAg9dtCjuXRPtPGbrEV52
HiVfC9yU4+36M1rI/0AzQk/D6QGK5bnH8cIzpcjSgnJgpClVPg81NM6e+jXkHpRka+nfQt5Dy4Fu
GDP71FnmM2RSoVt5nJTOVo1u0lbbmZEKMZ29LdTxoBU6EfmHVvCfArlo5y69fzHWi5AtK5xX2hiX
AkoVYrLQuYhxcLSGsbErWsxcdCuFCVCrpGPID0XWGdJfbzW7cL0+PgqPGEnKdKRSRq1H0q7bp5N6
NMbkaJrJeXIMVGuqm7rxP07hgOa8fIB1bFf2HczS6XbgdwCE7yxuQZXv39lmek5DRnEZxB5i2KfL
+rXCwFJnO+cw5vALjFNTdZuQidS4Dk91StOwiu5TSM+tzjiWZvR5JKtC5/29nJRn2D934veboduP
sFk3hXakzXayc5ht7XbX65xxQ/BR3MZa7CFnfivGjIukueky/26Ioo3SNq8FY0rHLXCc9JMiTwfo
Pw9il7QOP6+r1zIR00n0o7gs9X27YVL+I+MnQGLIWJroRKnue2fHR41cWW+Hh9KZ3sCdLLtx1O3N
gitiWN8o3IPFTcvisG06kPk0gb1A2gWy9GDH/sFQfEgT/ZM+Dl91FWYpf3gl4vdY6SdP/czg+QPs
PDtuvLe1w8CpB1uouIp4nX1mkP4mGe7MIPsM4cTBkxDmzhGNqrmCm/aZMsRmRChQ3Ea9qdnUBV7g
hPc+t8+SW6/FHCdNi/No6W5SBadeA0LHM+ya8jW8hQ/OSCtKdQ7i98KJiyEnqjwYx27Q7iSHf3vp
bV+G3weeXx61t6n9rupGMj0DboR238hIqXPgqzG8al58D48lbVjnAUnhXdVwf0qSbS+PB3GR0SPn
va2nqmt62l0tDUJG8NEjH/Gc5rWVja+6sLuFa3ZrQcsufM13OleO07NhIv6evp6s6CGquHTXn2lL
MrODmhI1I9vjWmX0BxhiTn3a3RQjQvacQo0+bYMwvp/GcOPn/W1Gcpob8X1Gwho5lb2VKh4bvxx0
EZfkIngraiHCR8xhPPiEKSD5e+GD4ohNnfpmtGJKxdNBl1P8td85enNjEl0bD/8EVaxW06EKoCbl
3QjSMpMhKyuQ3lo5D0gi7aRbC8PDUam4yfXv2NKP14Pdr4ef+czIDve5Tc+WesHlOQzmNWpZu8Oj
ld6KfEDV29uJW6VwgyzSj2Hsv7XADoQ61D0e10DNWUlLfwm4fAWKljRV4EohEM7KP7lcypWsDXAE
Jf6uyxr01HVQnMlxTJvN9eWS6c4DoCjG0GsUFHGACOfrVTIHBWQJeRrdiE7S5KAbPzaVG9bBgyVP
W23iGl/r8b1kBDtApoeoVN6ju/K5LIOHYixbehLqyWM+vwv6PYkMHfX+C6okG3vwzY2ek3ISG5SI
o2nsuKkjdXKO4vDUTUnrNra45oiHS5JWFP6hDY2jMpIUhDmVj/7Qm+1GFLuQhexc2GAPZjEe+l73
3DyNj57X3tJ2P+WWdofM6cnQqB9Z4QP5x0PN1qF59Mox8Sj6T27Q9O5kl1z+R/0uT9CjDoGu1qk1
bdrA/xDZUwA3xvQqU8ZXfSMy0IQYpamQkQ4ZUXBKz3pl3vVN8DHTwnspzt80FUSe9uDtKoOkgmlW
qFotYiy+mpE4qt5DpXhvoYpws17aEYefV9+MZNSZ9FbisN2oafDQqj5gQjk56nrzRaqCb+Ngam5s
a0czK97YZnvDQCdYVf1U+9JDHMXmVuq8t2JYStF4A34pndPY/9BoZIRkjlmXFTuGn3dEgpMfpoc+
jE6enb1pDJI6cD2ngGRNzciB827vl8Bqa99/KBt5T0TWYs66xj4D238bY5OS2b3iNXt5Ss6lrJ2A
ut3Z5NOJ5OzEvqhBN2iZfhyUcYubnUaSfc1ki5JntEa3b4rgVESoTlb+gwizcKw8Kn3GLEG76aoK
LDCCo88f7kTHcEhiN2nDjQV4ACbZIzLd53SqjmbND1ognswLvFULeoFeH20o7/9umYwFtLZxowS1
5ELkoB3B2dhuBs2tb38HZIxqFU11V/eCUyLFx7geXmkoQRmNAfw5e4I+5G1Yta+gP78H1H20mvws
Eu+IoAz9w/dCbr4EFVxnkpjij6VpPBVjct801ntDDR5q1X4oCc47p00JWHb6xq+9R5FiB1EC064V
wkwFHIGIpg7+RjLjXQHfq5lwUub0lvt+Zxfk1rm0A/FxI5MnQxXw2WRAQ9y3E8UJXZOY6cqTdwvZ
zYmS/ymxzHd1ze0EUbZXsTUYbm5ZkPKUWsLZHn1ysi7Ya1G6bWmR3IqTvsr8lbvzQuSgTcqdGbAh
t6d5rb6hvJWOtWxtbafndsTD5OClQ3lbAxKPqU5cD1W/moPNlBK1wNHQ/psDDeXQDAatyUiQkvZW
3E8CsmY7y56EpxfD6hi1yHIuMgOaS0jO2QIoxbyDOatWM1VGUQSC/G1O0E9IsGFzotE6yQdqNptQ
iT/LY/C2t+NziFpRWLebwYnun9f8H9APfJen/PNv4pO/5sVYUVFp/v3fLv70p3jfi1+q//35QyB9
EFNQF3/gtkb39L79Vo0P32qYh54N/ONv/r/+8B+dwHdj8e1//reveYvWAZ8GLVR2AbwVlfE/bxK6
efYUVt9++Y0/WoP2bwyTgruS4VVxSFn4sD9ag/T/RItPgTkEmjVqAj9bg+pv/E1c+Sce95+tQfU3
aLbAhIL9BSDAL/8VqO4vs1gggQVtCfS86LThyjPXgnMrAt6WKtsCaMGHwEzyzdDoQ+3CaQpRIUwO
5c4xpo1TJeV7oFoyY6W6d1OHpn1rOGXhwrDw0ev1dlOVsd1CZ117IJxlJXDbYOrTXZ8oqdsbWrCv
0V1lXGJqd1MmN1ydY/Oxbf0icftqcD7FSWbf+alufpNCH8osr7TLm2FQIyAZsc1pN5rmfrQ7we+e
BnseDFMkfd57n6xamd6+eIcL/cx5+iceC9Ug0IAKWw76hsurV5X4k2J4qrKtu9Kjtqnl2yTrip1R
a+V28LP8pp48IWPHVPl/1D77TwyHF5PAf76l3j59ebrcT/z1P/aT9ptAxtCLEYpRkO3gsH/sJ36E
9rlA1QqmTXrOP/eT9RsaiHgnJNSQLEHQctFqV5j6QlsS5kbo+ay/sp+exz0uQzU4S8ZaGdGgesae
v3QcJSpMa/JsdTs1jCqNsXXUysxx7bb/rk6TW/fvaG7Um0jrv9a+cuMooXwjTcUrZAjsbT5VZ9xM
vWPSi6xf0++M5tNfd6+rE7EXcfo/r4uBzb/uYmKK1n2qmuD//O/kWzq+9Lfn3/3D39TfqAeL4Vfo
NsFACazPH/6mMmYL5SCBBuIMqH8u/O0Z2y2oHoWPClf8Ce2AmwZMKxdQZnDp5P8Vf5uxu1KrpSMJ
BAmn40swhzTLEb3GrwY7BpimToa66aIRGYFGCrdIdOB4B9lH06uxvjnMBpphmrhUmEAAV8PJahtn
06jhO+9sV7az10fnYw8B/TZztJtsjBCHaZv3DXho9NTyO4d0ypLiYRM2UrbpOq/dRhMQ9UqRuoM1
WKWbRUMFQ3v+aZRL41DJ1snsjPRHkviXbiH/P7gv0U3QiV+JkcJ/755w4G8Xt5V//OIf3qv9xlws
gU0QDz874k/v1X5TYOoEiCqQgoCMSP1/ApOEeqqYhGX440eM/cN77d+YCWG6BebBHyH2j4vXPw5V
7mx/WvKcac8J5xWsd0CcBHWaxUl7GSybPA8Aa+twgaY+g56K2bmOUb43YHXOi/eND4zbQzuozZBv
LCJf3yDvDGuTTBUxVLobU/MpBbbBGo38QiGCogcjjAC64OP7IZbzoszcJ9SYM6NDiSLue7epu+xo
VDIEmOOXoKRIxQj4Z+btoClJpjcFM65xZrWunuTvx0kebywarQkI3qqwHxWlkt0eQAQFlDvHJ3G1
/IRcvqVcQ8h/M00ezCa9leyMuIPru0JYYOvHerJx7AlqhJghm3qgJlaPrmnHqSsV08iAhnxLHpls
/+twWLrSiyQRX7uyu55JFu7YXYD//vu+esq+fvsfL4+If3zCH9tM/Q18n6jSKRwV/PfiUiL2HqOo
gFYQlRDKoD+3maIideeg8kErkGmAn4cE2ww+I5QSmP4CSg355mxfXdtnHDaz9FHcRYARck4gzPwL
NHpg8mFAq2k7Top6zMtUR8NmkimVwLH54jEt3Jt/7XCKLY0lYHNwsMHzeLmlNWNyFJQ0Icqsp/5o
1fC61jHM/oG+QVEHzlxrdLPOh5HPdLItojzBOCR7u+Kb0PnRD833UPZpecWTs7X1JnXlECq7Kjtb
sWzsr3/ZZwKi2WVNFDepccLRJQbOLr+sajdW3fHytujRvffjKXaHzk7Oth3c5U7vDgXzISWb2BS7
2SqPsjxmh2iA0yetbdk1JK3bFG2suKVmf4nD8p1FYr4p0NFNrVJ2B6PVtqqNjknEYDjEudp+oLx+
8APrRIFhYPScPoHRZ/Y2eqU2dQYrXYH8aVVu+okPMtI83CtqdLLl6LYyo60Whr8HtveglQATPEN6
Z5feyfByY/dfcWApDohk/M+DwP9q60Zg+J9ebnzxKz92Paw1vykoLpBNcIy+zOy5j/1GKGBvA64T
2SPpyz/2vMTvMK8LrFdMH8LxJbq8/zhbIbv6jfFuIgLc5AoYMGLFX9j1lyks1XMZQnUUZRhkA5UM
6ODSuf00txon6BGmf51lbgZp1LDpP+YwZcc/3OVPz3Hi1Iv48qul2Taa0M2MLaNTz7GtuKG8A7to
Ju4EpuNVVd5K+l/rAv9qb3ZtGJTJlxMNe431mom8my7ZekO0EsnEh/yMDT+MwA/M3AO9Fwv+jsvH
V+h6ZEjlqJxp2W+j5LOafq2U6BDk2ooh8XR+MSRgjUB6Fc6B2WpSYsYwdr56zmr7pgyLDeEHGZ4f
R/ufvqMFK5RXYca06N2LatTlcpIOEGqe5vrZH7r+XTN6xSaRQ2sbJ7V2fLFLFs4A4VizBWGKygmY
SbpHcySjNVRR5ieVzlwSc6qWlYBH1ANvhUFq4f1A/UbCr2iKGGifuXeXqwXNe00/g/4It8zDvWv9
PthNhV3cjV2tr7yl2XzRsz8gYCawssxOQrI6e4Cd7UsleGL9zHB5q26k1Eof8x7YEszpgx/yNDXE
kUOjghTd7jv5FMd+9dRW6RBzvDi1sfN7w+tdSZ+qZNPRenhqo77w94rRSJA7B1H0Lh+aCVi5HH0P
SohdtmGmdp/80FLbN93YO8eoiGNjh8JRtaZEP0N2/FgemaSYErUUwcp86R9t3cu6P7X6WQvRHmsU
uCThgoaqV+DzJmszeNLrVG8/gzibTkktwW5S2doK8nvGH/L8LUixiacwgDNa8/wSXly8zcIrzabj
ITNTpdCjkF3dae4ie4SWCfEOSS5RbkETy5FvQJ6sbfmlh0Dxhi1CYm6K7PzyIei5JXuNNhlnPS7y
jeYXMEwpD3WFxKLe0MEPI33L+FlJUzy6iaVKe21Yg7kiib7wLWyQsiLHEpO6+nxQt7GhzW+Qoz6r
Slx+NNvMO3JB/NR1UXwMGeXYjYkc37Xj1B6ksil2ihcqULok0s1f3MecaRxhXLtwesFrfPk0Cs2p
td7OpVszHs3D6FjD24kxzZXA9Os7xww3XEITXWYGBynNvUSb0WGptVptpdvK31redBqs4neH1hb8
Q/ImiIICdKQtlB3CO3+lyvtLpBKmgbMzTkZvhSHXS9NDrsR95U/Sra2cKrS7e3MF1PNLkLo0MJdq
GSe/khHylW5V9T4dTx0Cms6NbKyEQhF6LgIufD6iXC2k3OkjzIfW88RSWqd2nNum05SNEhpvdana
h5UabaPIi48+WNWVI39hYRcmZ75R2xXs1rHl3Fqvk/KToj7a8WOtPV53wF/OrNm6Zp7Rx4FPm950
bn35c589GcpNn9xfN7GwDi5vKHwxi8HDm0MOqBXDxAANwRll703k2xuHgYLBv++Aol+3tOBrF5Zm
iVFfR5miTkFwZnpinxs2+ILhw3UTC34gbqLUsLn3gbIXi30RPUu7U4e0jCAfLdrg0E3lDXClepf5
5m3sFeNdHcDzdd3k0qo47IFrKFQfwbVemuySsW3KosGkXx3Ksf9Umdabf83EzNW6yh/LvMRENVYM
MlgVrAvG2pXylyssw3twJYqxI4G9m8ueKZPXVoXXBmc2qud3J5vaPcc5MIZ95tza5dvG1lYC35Lr
gfIjPUDG4dcmcgvhh5pA13b21TvKtMLrpP4+BO3xN57fTztzF1eY9gaS1wdnM64Oeq90pNzpWt7/
S7Ihnh/3SqYZ0ScENHzpBxTEqtDoMKK8NjMg5247Jq+pRh9sKlbl2mVs8W29sDZz9DSOrSnMx+Cc
+ulBbdMTRbbf0wAGBgoPHqXrqi42Rm+tBL3nk3cWaC9WObsDKqPZSbGH3Sp4kEs0FpBu8ksgJW6g
qsgHA5n34SdXwCzBBZzGt0HyzQ+Oae1tQulzX92l4de+093Jb+58mCr6HPRlvE+d+FBrxmHIm21m
g/aRjn41/o1I9/INiTf4Ijg0slXaaSIH56Knecqdgke4HSQN9syn6w63FIZeWpqdqr3RmK0BXvsc
tPeVXLwqp+B3v/rgh4HqSm39oyPwp4nNXHuK8hiux5Q8vRRIkui0Xy6sc1qptyYtOHfUjSf7WOff
nfqzAi/6NLaftM5+55OQDuVHKdoCSPaS+whp7aAC9jhZ2zZjsOrejMYN1Cyube19I1nZgAvH2MUX
nD15L2oDmQ4LkT+HVkfmgvmqHeQArrhx7VheCsdiNpQ5D2oLlPwun0UoD6ZStEpwTvKk2rYMBLut
rq8xQy1FrpdWZk8cwrnAa4yBbRA+1W1110ufmX09pepf1KN5frUMJ+NMBlQZ9CoulxMltRGTHAdn
xtKCIt926hrhz9K7+WmBmsmlBUTFpr5CnuHcSIkbO5BmVvd/5x5Dx090nsHv0hqevZU2b2DpD6fg
7Cn3KLIdQVVuJK1YSbsXl0KnBz4pZpfhJ7hcSh4WmVYAXj0L15e698X0Gern61t70QYMQtRE4G4C
z3JpA1kN2QwjM2Ai6s6btE1cHyKjXDkYf02A2NGUyv9pZfa8NG1ihWUQngc1k+lY6uq2Nv3gZvIo
jyJVfGdqxcci7IEKGp+Mukl3vlYNK99iKYq9/BIzJx9g1/HgmQvO0wCWr0x0ZlCGUHPDEYSbDSJf
zpEqu/54F20ydgAhDKUG+rqXj9cLaZ3GLa/wJh07t0OB3p7Q3VRfjw/XDS3u4BeGZncqYzBbFCpF
SOpaV9KeDOpCHFITfbZ/zdDsCh+JrKUb7OCcO28blPkGIEKGdrKLYnfd0KJn0keUn3NVUsPLR8fZ
Bv8AhZRzJj36KJZW46MUrl0AFh+brZBigeaCuWHmE9DWan0lReE5Ur9b/sTUwCvHTlDaCVYOtRk9
GoUQsQWQ4CIzpgpALflyOUObSVZVh+G501BOGBsEdw9lf5d9Qc7UzbLjsJEj5FW3cravAWVKK69t
4WkCYqF7Q1cLUOVcSyrukyi0BrFQ57HRHgPyr7VQspT3X9iYuYZaycg0GtgwdenALRi8wBjuin3D
zMpY1gcp+R3mihU30XlusxucDbMzsYsSC1WHWWhpLbXnouqHDNn39xF8WRA0BX/9vKeagGeraBAw
UThzRQ9khcRcZXj2WoP2zaOkxbvKW5PLW1zJCyuzWNGaUtQMdPDOgZe4LfgLhyrd9T21ZEJ0+hmK
5F/OrksnzMsuYNaqCc+Tfddm1d7vzBULCxuKRJXqOr1OQIjmzAecLkh8VCzCcyW/D9W7fsgfAoF+
SlYKi0v+TGgQFJqMdLGDL1cSal4dJKWBP5vfdMQ4+scGZunrT2shKaHZ8tPGbMvmNd2PCErDsx5M
7cmPNcRMc71gcLs4pYX1IXIg0UXn9r6P4rX0a219s+fYTHIptR22a/uN072PjE+N8/368mZToc8h
6WJ9M2+Y7FAZhhq2JcaaFPNgHM3RnToEQCNXA2BVuvAd6y1Ah2JjATS6bn3JUV4+XPEAXmYvqta3
Qa+F5ximbzj5S+NDmMoIUX/9G3YEXBclWJY8F73Ui9aO5cDgEvXRHJ6YjtPLd7L88DeM0OgxwI6B
s5nLouSDbka6OBQ166jHh3CjWLfJmkssPrEXRmZPzMwUiSa/xYE4gok36vDBrFA1qqtY24SDvkbi
t2wOSCbVIAZD5xKI4FSktFQJrFaQuLVfbM3mlJQMtqhrrrBwSaJD4DAmCzRHkCRdusKg62VbWZwb
FRhjbtRq1G/MsN3qQ+WmqxOvSzHwpbVZ5FBGzyvbCGtTtbU+iKmLKrlXAHLqblDftpHmFsNjnxN+
rZ2gARihhL/uLYtxhS6aLJBYKGfM4ko2FLGnWMTIwadewFSVuWnH3nYrudORbXI8NykhsKjGuD/k
XlGvOOtiaHlhfhZaHET9GkU8bol5rDaEiE56XC3DPt9n5ucyJMeiXQ3/CfTmly91SgNbglpOBGik
5KXXJYzk4XAXpR9Djjen+sCgTn7DrWhLP20lqVmoXSFHIri0BTwYAspL2yg3UhQL2vD8fsxrN2Dc
K0FDOY9vrUHba9bfyNMuzImd9CKU5RAjpEmFOXlIXMO6T6pvU/T+us8svbSXS5pdVBl5HSx1wEbR
nZAQC9t71NSvm1jahi9NzKoathQEZdkJE5Al3mUqbAVHe/xWKyvuv3hPhE2ct4NiDXMKs+fleUrH
iBT+XwfQtoQh4uAPfiFvo1b6vUXYUc4mb5N1N00cr3BfLZtW8UsVJVNuQDPTyHxDUi6O9LTwtRtz
SkN0wNpBSIraB0tOOhdhz+pAfU85a1BwH8w09Vee8+K5S15DJxA0GLjh2YOOpARmWkVm/ep9bo75
Pm7L7dRpv6dhdQdJ8VmDtUSUDbVC3iXSoetvwkxeaTEtOtSLLzGrxMhNBU+ePoTnUrlzGJST6/vV
ZtniPtR1cJfQctPHmsUA26jjLmlyLlCVgn6C55g3hulnuzaZjBtIPXW3Gsdb2Sj0lUN/0ZUhcmeu
gBYaTH6XO9Ls4eDpEgw3RSKflE4/RIoybezM7BCdM+wtpNPjzfXts/xaGVMgCSGqy3Oy7RbWIkSJ
S8K6Id215WPcHZG8yxG7VhBFph7Z2u+9WN+FSsJosrzrPl3/AksHG0qAFE3BQsJhP3OrvrG91uxE
lhJ5d1ajQ82krmzdRad5YWLmNHYUmmbVk6LI+fupKDeTfKeZ5crNcNFrfhqZl72qAIEaK8CIlBYf
uZ1G8dsBMG5ah/dd+DVJVnxFbPlfDiq4ggV2WdCizpx08jy9Gp2CNaWnaUQlMjlRbQ7SlVN30SUh
9UeICHwRPb1Ll+wUxoM9E5cc7NEFxoWayefEyLZKuL7vFpckxhuAboq64eyCgQxfNSYDtqLB3oSh
umny79BcAExcC2WLDiGEUlReGCF9ttGcPimaAhXDc57AYez9Hox7FVpg4xZ1nM2NYxcbmm1hA+OP
ufG4YZlZt+/H3687/tqXED9/cf5m6IbVocLGi6KnoEL4JDxN4ZfrNhadkiqRKAIAwHsGvr+wkdpF
IAPhCM8O1zPDPg6RsgnKN36wt4q9N61YW17RT2szZ0FhE4UioMxngyFctDTTWkE/9/76khbjxYsl
za8UmY6Cc8K7a1AvNr3PfvG3dvILC7OIZGnAm/KahwaRSWM++Km3C4JpnzAT7ryvJn8lOs2mD34k
tBS3/vmSZuGpHayoQiqXGhuKOurwOhZSUvXrPLwRraA2PCHkGbuG/BAx5Mc8/zbIG9fHI+M1yM/K
s50HldhU+ihMWXkgGC+te8+L3etvb9FFkIoBZgPAirrUpdNPk+QEVjISJcP2e91a081kGh+zQctX
7kyLweSFodnuKvvSGBKThzrETwrU5UnGlTpNXa+rV5a0Zmnm9bAl6mDksJRNEM6o+YnWDTCHbbYm
K7P4dl4saeb5zHW3hdb0BIyJeZPQ/BaH1Zrvr72fme+PUJzlVYuNyXpMAw0CnC9KnO7+NSeYOTwY
YeiT0G8527yU2PsO4mD1Erf8VuDnRHFM5HOz9y9Hep3qA46WKsmhzyaYCr6P8nBuwhVHW35iPw3N
Xr/mZwFcdTwxqzRvU+2bPdo7CX7B649s8RxGwkgHOssM/vMt7kUgL5reYkSay/fgGxYoLs1yQX7n
bqQYuyoJlVvbR8L8us3llf20OdureQIrEzMhIc2ZJ1lBK938ViAtdt3I4gkFyhGIs5ggnAeEQvYD
MvuJrCL/Hieaa3ZHPfzWycxl7IdMvrlubWlJBnNmAvoueHdnXgH1Uhs5g0OtP8jkQ5lLOrRIUX+o
YRhaMTXTOfkR1umeiJFeuq4A9C9DXd3GVauDiQSSNB1rdFRsDq042dVBfsiLg9PsRRKJGsguhvrI
mu4Nq33btDCayM0mluTYneBrub7+pV2B0A0Tn1x9ULuYbW/V7iYnh23yHIbDlquckn3PGskd2t11
O0uhCrJxYEU0T8EzzjZFH41FM9gJdLwQnPjfaYJd//wlr3n5+bNQGAUelScpjc55BrLHdDUFaUP/
QzEy/s8BmcXb6/YWM3Cw3cAz0aYVLMWXLxMJFr2cGrEgpy/3UAzo+ymGkSYacuvoFyp6Yonjb0oz
dtwCKcqPowNG9/qXWHJegW8DGkbZEUGzy++gwbGRGyaLVvz3qi9vaIVJ5vvrNpZeHLTGQpgXoiXY
/y5txNnUNpOaR+csSR9rsn0XeFjxN4IZIZkhNEHUALb40kgZluOYj1l0LutM37Ry0G1k0EDbrii+
1kXHYe2Yw9+IM7RkTZh/qajDWHFpk7pwNcr5GJ1H+c6vHzsj2cT5J8VLN2l6Nzr5yhLFu5inZ5ZA
bjPVxVDXfGojTBx6FAF81HZkvS/QzWo/RepxyGDz8RC/fkP+ueIdixYhpoRAAwgpqdrlAnNNDhMp
MaMz6qnceSCJJ28Zm02u+5RMLRiRho+lYe+v+8uMZ0BEOV0ovwJ4IqZSu5xHOaNIi2DwaVR8tfZ6
si3TWyXZtF+8b1RoBmXjDOdyPCByyiRCF58ms94EwFv81XL8r57LFyGnQxsaDBZY6sv194AJk8Iv
g7ODiqq8VbIVB1ooDWPgmfWbxQqI86WBMZBLOLPBScY9KUcTbqejVHlvEIEFSf3YD9/GrNj0zMxp
kvdqbM0Vj/o15GGeziQSQbQPoXW4NF8WljkGUx2cOWtcP67cno58p1SbZtfon+grrtj79cbBCBj3
COK3mKE0ZsuFIiqrMghOzqWFXGr3uS6GTdd/Tcx9kEYrx9KSLXQEAA3RDRezq5drSwopDXIfGIgG
tYmavp3eoWcPFNqFAP+6v/4aQxENR2GJewuPEYTypSWnDawAERnyD/17HHGJSk5KHK64yq9bESk5
oieACZVQM49vqQLxwZRSCmpC2iPpYznA3/80mk9S9k394PQrGfGCZ2AOnhGBtRZ95cs1VdAQGzX0
R+e8h61Gkraa90H39mp8Y+cOF6rfrz/CpY1wYU+9tCeBSAkz5DPPipnsC0/ZdIVxkwTWwVa69xq4
YX/4PjWfpZskbNy1isZCvVI83J+rnfllFdhDb4+UTaRAOlr2IPSW955VnKD/jGLvzmmNXV3YR69v
9qqcbwv41cgBVnbHwoWAryEaRMwqobbyy3CZ7MF3KSorpjPcqI260eXPY/R+TMJDndQbTfs0tr7b
aWtn54IDs/0d0NrUSwV/x+XD91JZQagwIcxBVG9DZUkLhz73mgsvFCWA0QtdMAYSqC/OfZhybQhp
K2j3afxdPgTytgjGTYyYVaAr0BO6j8aNeZi6Yya5eb1C77sQDhgQp/hugeHGoWehXASIEuEJqlbW
VwUKqCR6V1VQh7yJoq8rviwiy+U5zTt8YWp2p7KtVrelHlNl/xShKme8ChHnMv0H2Cx1E4bAfZ5/
WLEp9scVm/Mqiz5ZSkEzhf0aI3r4KjCOYX4beYfhS1M9BNDV84/uUEE7rBheWiwtJKouFD1JsmfP
1fcqHvfA1gmSs959k8un+FstaxsfHQK7eafb/h6O6d11qyKizldrMvrLq2RCkmRg5rC5UrXjQH4M
K4so7MLnzUDutFGzlTC4gFUTers/Lc3urnZcT6ov6mjp1G6YYpTqD1ml7ki50D+slE0uJZtRvg2K
4I2qpofAefDG4S8DfPgOAqfEJAr79DlsvMjTh9qbIlmstpMkZVNJPaSMFgARU4vWRGoXtyg5CTcw
IczEuM3lkx29egpSZQwZpc03CEwek+I14meGdSx1BI5RU1B0pmtR+rT0FK6QzlWT+BxE065Svcfr
b3nhyGPdP7/L7NmbahdpbU5fLqNkWEA05TlPsVW5pmm5U5u6URBuVqvbS7HwpVHx8xcP22EsS6Tz
xGAlfnQKe9tn1t7uv/2NpaGlJRjRSQDnj7kuTIMhEoftOinHyj5orbNtGnNr69W3yN5OuraJWvl4
3ejCbZbUSEgPk+jh07N7So6SgSkHCrWXhDGJrtChctC0duUUW9qbL63MDhM1h+S2hOLhrErJoQnU
Y1veaz2FhzUcwKIhhcDNZDLdc0F68vJNpYPRtV4r4R4U0nbA+YpDbljfdTYgLKC+vXLLW3x6XJZR
2mMGiHrPpblmMuy+zHWmqEYQMtM9Igbb6+9ncUFi8pDrMSKa80JS3NYgKSVieFo6G1Q7FDlHmeS0
Wl1cumcgQ/3T0OzJtaOUTYMwpATG2UohHA5UtBa6G7oEW6XuTDechr3sRF8pO3z61xY5c49BM/yq
EeewOR2jCSbjN0UeuYo/rrjh4utCTYmSFH1gWKIuX5ddMCvowcx45j61YVhHS6fd9ZUsXJGZ3mAS
USRPQlnj0oKWVH3CqAiTD2q2pUnqcVM2lY9JE+4L2s3WX9PxeM6KxbQI/H5g6DE3i0xaUsb8byYH
omY3mkBiIZJZeWjiI+bn6ksTM8cY4XyJGOMMz2PzEHXDtoa5Sh3XRtEX/fzFQmavRjMyWYW0nrnK
7zlLsKx7xjmm4un66xGfcm0ts4tJwWUXxgHWMqiwCSflrhxu4+HVELWbIlpxhbUVzVwhdTIawsDK
z21R39nReMqDb0P5QY2qh+uLWjQEj4ogLndIE9RLn2tjqVMgsudqKY9bvXyvjPDTy5B2VpvrhhY9
4YWh2T0AGFdl+CLdrJWCu7kiMkDH+OxlyERdt7T4nphPBQYFH9kv3bsqLRQni3lP8AJsRjR26BK+
ayLaanr+f0m7suW4dWT5RYzgvryS7FUt0bIlby8MyZZJgjtIcMHX34TOjE83mrcZ9jydidCEqwEW
CoWqrMz0121bi0f2zJZ0hDQARydOgAtxzI5HED5Td+XsRr2jvVEQmkMka361VV7vbptd/GpgvQHp
KhJWjBxcfjWt00szZQAhOGpfb5wEsyJ1FX+qQAXvtymZVk7xYugT5Itg/BSYH2mVHWjazNaCucJB
rdWqc1z2mDFc8fklD0HlGvJx4AHQ8T8uF8Vp3DhNU/wD9cMZ7o3H9Si+ZkQ6WFnuloMrUDa5duwt
ihnYe7te4wdZ2i8xOIFKH0o4SIwuVxI3LbD5HmodnWO0n7ShbcF+ReqVB+hC78YEqPdfM9JnIQkz
+7macOt6Xr2vwCEOrF3xvaCk3BaFR4AqBrU71BzYZvKYvYn1XA2HWEnDClK9m4GDIG8sbGOvpZmH
5JdDpcO2V0dXRB4jx83znyk565To9j8gIOgw1/YI1EC/mRIQVUCsxzWPLL4zPEiJF6d+tca1/LWF
SgKUoTEiJu0QVO0Lz8vQ0eo2GLR25231fPsgLsUaVOp+G5DWZlggssk4qkxIeO4AMXQ31Kw2jjWU
KO+k0B7IVk7+Yqol8lNXQ9AWld5L3xpntOySGdmw1TTepmFKHZajCnmGasw3uU5zv2UJuNFcPOog
hth8o1a9VmVe3FZEAmR8ULlAVLj8DQUZbZbGOm4n7TtmJz1C/TR/vb2zS5FVcMXq4HIHIZ8lnaEq
AROIHudoAjqhqh9bowsVvPyhPVq/JN1Ke/y9+njlo2fWpF3VvNpWKwOxJ9PVrRNDQ35Gpjw/ogm0
Gfpmq9DvpTEjKWMbV+8Ot5e6GC4scLmgGgtuA3CUX7w7wGrcpJWJmFQNO+oG09+Eb3yr3/++tLh4
ACU+tH6QuMRlqOmQdczWkmMRNq/278yE5BHKxJXZGXFDmC0EI/Rsq2t33cz2BPKcxmcLdIVryevi
yTuzKP5+9qzurZEoBseiiPmjmBTX91KoB+Wgj5rTN6Jtb3+iRY8/sybdTaWq6O7I4Y0E4GUOrUBx
abCE/kVhBne6CSFlVGVwtC4XFWvuoJL36YX8pSWv0Ob5m4kQ3BooCkMbARMS4NO4tIGLIWd0Rsji
aYgW3BP4FNvuaVpjnVg8UngpARAuysBIHC7tMMAoilRFoauAdBLIawNSPnEbgN3e9gsoMrnGCDqF
FCWKjO3m0l0rDi99MhTy0L01EPhNVfpkmt2aWT3iNW/pvwogndBEYTB92y8WohT+dXwqIXqLVqq0
SMMoM7WqYYSCjtYwOr9hu4KAx7JWIDtd+2O1EisWDhoM4q0GNApuADlJAmxkdmINXWlA4AISk8iE
HCXRQSM4e58tKzsy9dg7a21bcXyl4w2kK6byBTMqqOqkCEUVm7bMbsmJeqjd2bby1GX5fa+0cVip
TvHnTwUEK0DaAQgFb4nMilqb+VSYU/6OyyjQomy0+9FdqcMuhI8LG9K7xyIVhgBiQk49GpSzGR9z
UK2m0/3IPtPMDf/CS0SfAmxpaIbIXcp4RA5nJAM5QYtI9PHL3m8tM93qsVpsoSf6orRJjfe9/Xbb
7sIRAJ72X7vSZ+tNt+Cu0pCT0gdmcq+6L90aociSCSwLqtyCQunqJVLjjaV6xUhO3gg9ihiqW9Xj
MK1AocXvlN0PBKEYOEBTBRNz0jo6e2Cql8CIowOl81Y7axPkS/6N4QIMvEIqGwT20jGetM7CgKRD
TiJLBEVDtrWBwKzij7e/x5LTnZuRbsnOqGI83IB+yArQ1xRb3T3o+4yWoUm+3ra0FJfOLUm3I8pu
rUFnLMiZt8pAK79Q1a+T1aLZp0FFeFMYfz7SaIIe7t8tlMItlETHBqoR5GR4L5Zzb2eboU19DNr8
bwsT8fHs2vecue+QLZIT5CDMEcxJSn0SxZ78c95Sv2joSrxd9O9/lyW3SshgWL0TG/Bvji6tE3dB
JzgeWfnr9rqWrkvsHxqJGFxCOU4G4vHc8vJKiYGMqYDQcspvEM04qCN9IHX/ox22g/pG36wUJUFe
q2vELovuAmQDMKigQwPo4HJXaTzQGHJgQKpBXsvpmiq0tQpj+BCWaRwMq3FwOP24veA1k1I9CERb
MQRvYHLUtKhgyEWgfaYRMHl03QHCv5s0qf8i5gv8xn9XKYUR8HVWzQBVtFNuQy87tZMtLY3ar0dN
8Wla7MtxyFdMLroPsjnxUAeXjdxXbDgIY6kAEevFhqHNTlCe7OyVRsKiEcxgi+EozPjKAluT0jUY
VEEbxmQvwGym7Hm1bbn4tfDsFPNPQolAOt1FA0m0QcWLLxv1IJ8xXKa+xtA8VwBr1Pd6vJIBLJ+G
M3vSMc+VOq2qFvaajDwmLQQAm6PL77VsO+jdRo11vzQOOYR/197Xi3v5r2F5rM5TWhVEDgYK1tqh
MjGjaLsbNP8/3Hb+ZSuAFoorE+dN2k63L+Mum2xgb1APd+ojLSiop3a3jSzdmqBqVMWkEq5OeXAe
9H1O1pcwQiztlNPibjDjl9smltYhAHUotoL2BAzal3HD1tMRVReYyIGRn6sXE1rGa8ChRRsgUMJM
AX7xVbO6Aq87s7IMGW9/VDDpV87UJ6i+317JUgYAvPFvK9rlStxkAFeNnSDO08fK4FCbB7NcebQU
a+VCeR8VlJOZc0tSrLWnIgbbeI+LMk0gQ11YpT8BSLbvWTptaNbQMDF651FVwKjYmqX9gejFYzeO
36B7kfpKAi3NWksyvzHdOkznrIW+IOP+lEKOtqDuF9dOMGZfY7K+MxLv0JIM830ZhOKdqWenHtB9
UHfiITQk3RrLyvKnEnLTILMGHE96WsaNASoa1J9PHIqaTtFvkLlnztpl9Y4eutpBjNfi/YoRZ2D/
Lr+VEXO8xxLAnK1iC7jz0TPmAOK6Yg7E3kCi7VkvPummQD0D5UUfU5t81kgbDPYHo3plJIVkOBTJ
oDCqHkpXyPZuVf05UfTAqjZ98aCA58yHU29ve9hSuRaqsIALAbAIMIT8CiiJkJFIkY3bzR0Zy8ds
ALqX1wcrJaE68xOknu/7Ehjxqk09f0hBo1yzXdt1kIjMQt0xjnOmQx50Vlei7eJnO/th0inODZs0
nQXIts2mYCKND4lqM97fXv6aEfH388RNyFwUBjDbXQFdzc/t9Fa5K9WTxYCHyWSgtQVdkTww2bZz
C3+hyA2njwQa16q6Eu4Wg8SZAWkNadd2s5LBwFiEoD6Fe+n6pzz5fHunll4JUA/+vQzxK852qiZD
XXUEj+3JPVTDcZyO4HQoHki/4pBLd/q5HemNQDXXgzMhEOnWg6OEE9DXIASlioe+wU944O1VLRWu
gQcGMQBgRzgA8tdh3IXsQQsvQypk6DwYHczPTiUATx+7LiRUu8Mjf1DWHgwiGFwFizOz0jerY0Wr
+YiCCYSnXdBYmkho/YZD+Tt1/M7wAnvSfKa1a9j6xa94Zlf6itmYuUUuihhGHKlAPmFhGgbiLGiD
I6O+vbeLtjBhLYZ4BP2jdHnNHSZNZgtfcnCORZ/Hfq5hKr8Y9l2coeC7Rv8rtuxqS8/MSTcYcaxs
MCkc1Ete0FcC0cBzXT7eXtJiBohBCFAbAtsJrQcpyHu0NK16wmyCHk92oEGLmLuBxl9iTFyXYHFJ
+l1TKp9BmltR8nzb+PJ+/rYt32MVb8thGmF7LD7Ec7fvzS4AEshv3DcPklq3jS3v5r/GpI+XDgqt
GwczH5DHTfEsKeodA2z2scp5+Re4XGh0gEtJTDyh0yo9ukwtrWk9ohB111htoEOS21WnlV7K4uad
2ZBuE87ALliOGgK9Cp3w3g3m8sWmJBxBS492319s3pkxsblnsRLHYa5BpE1OpdN80ZRsE1vOT6jF
hbfNLAcvTD+DUwUsA6qsvWazNulTipG0xqD+bBVRE1t3TXkc6vqg5PyhqY6NF5SvK2bFt786aZDC
soWIHJ4K0kmbmFo5JYfZFrpnNXGCsnkGx1Y/PE0QgjWgym6gBbjj0BK/bXnxKkWXAAVmvCsxTna5
rxDTtCFYiExO10oncLJpOoyx2u3+NyvS8mINc85UF1bAVxsoTjOHcY7wddvK4gEDEkTQpEK7QO4k
AvXJioni4nHAWSvUvkE2zVd68SKaX32oMxuSH5otphvKCY8Ug6S6qM1bAS9UXHJzGkyYSfoflyRd
Lj3qbLbdYUlGfHTHFy3M87WR1+UVgUgLnWZUd4W+4vnJytlkpcYMEyrkTIxfFojK+idS/UfA9/8l
pF5yNFGIB54OPW3HlRxttk0nG0fcJUXPAVU4zKm5+fPPf25BcjI9IUau6x1eC86PugPiIY7adjW7
WV4HiBlRC4c8o/wmUbJJKZQR1z3tjphEnpLQJXmI1m5o4jU2B1Nxr5V7RaXbKvlYVg9VTFd8Yinu
YsQNzSHQkIIoR/zCs1A453yAygs+mAkHB4M9+MeYuWG2FVaZHXIrf/6LfT2zJ7t84fUedO5xb5Xu
AbPrgcGae6WeV94NS6M0GN0zTEwpg3MIPa/LdbUJVCzLCQ8HNjQhde69cfab9oiiGpgABxAppq5f
4v1mVKEygZ78CTJyf7PSf3+B5KMZUZuhmvEL3Oozo9aWl17gkjVO3kUPOlun5Kd1nuWT08OKbW1B
HOeqK/ey+B5yiDrfR+nuNxpOATMQ+0gfMP2PO3JUqhUfXF4DMGmgzbBQ5JB8cNAHxcp7PHHd2HhN
E9sN0kbjf/U5/jUiOR4BK0MVi8FcFISyVj+61o8+rlbcbnm3/jUiRdjc6ipj5CLHzZp9nLhhM2n7
VcT5opV3lBjoGcGHIJ5oZ2fWHVpSuypyv9puwfrBQKHXDSC35IpSbm878WJ4wFC9EO4AfN2VjlGj
1c2cEJhKNXvjfFVmyDfWe2tMNuZf7R0AV3BmIc8nU/oWaW2hrMVFj1qFSON3ATvvypWi99L9JFBd
/zUiHUrD7C1cXsj8PD2zfY2PUJsbZ2drmGUFbjBjDZG7uH/QBAWxrw7ok8wAljkuhRyYCte2Fag9
Fz0JMEGTbhUtp1CBNtEyycb/CDj/v7fj0uCygUnp31alV5CZlg3voXJ74h096h0PbE3dzRqorepq
wwfv4MxDqL+YgwexTO8npkMeHCs52eQDz8nRUB4FWkkwytx2pkW/xQws+g3An2py/RpQgFbnnou0
G9W33NlRMwlcdEz/NyvS4q2i62ar9XCjqXjroVPqPdvzWpV80Y+AM3jXpsQYrGRkTCq1RKabn2od
kvL1S6yCes2bAz6sOOzynv3XEETLLs96XGNIaFYU8l4rzwfzqDq9D5HBv4mOv9cDWMqlGTwiVdIN
WE/jTaGeeHvbzMNilWJ4qXgk4Bn/bJsr06CZHVEE8AXsCLG+RUP2A8bmPZIFrL8XA4OY+fiL6wu0
kuB7AFsBRlml66uMc6IqOc57qj5MH7USa/oLdzu3IF1ezTimLVcRttLxU8rf5uGeZWu16yUnwPSI
EMzDOA7avZdfR6+b3AXZNZLRiuzT2txjzppY6YoPLH0cYDMxf4zEXZA7XFpRFKdLWE7yUwYdbPBQ
b3IgANDN0CBGr7TcJ2Tl4ywFR0uoWIpZXAcS6pcGDUz7Gjzuc8z/sMyv2Bz/TIQmr9sObtB4kBbQ
Y+1vIjJwXVA8EeM44Cq/NBpPhecOY5mfTPNrU21xme6Uz1YaZLTZ3Q5Ei/t5ZknyDGgO06lKaH6K
h3ErZlDTeEvdAfQViHleOyZ71VjzxmWbeH5hEg0D+jIJztCOem3wMT+xFphpNGbrXdMbxYF7OTSp
8knd4PG+yXJir1TRF2sdoK35bVmKiHMdT00FetHTTGeM+GoJEMXzPWMapAUDoMNSX4eSEyWvQHYH
tzd66XggORE1TBBDYej58pNWBUZj9drKoXKQf5mqeT6Yc/41m+1kJRgvLhJzdx6IViBJDCzkpaW5
Td26yJCpGmOzqWOk3Gkw5PXWeu0M+25oPpejF3buz9vrWzonZ1ZlCgl9jt2hNJG61tp92t9VjQKk
8acpOQKoubKVS/fauSnpHihHHWSYootQAjLSAdLW0vsuS9AUfL69pnexU/lhcW5Jv9xKBWtSc4HO
orVfZcWmzQAwmso3ANzyGBUqZ9jmauGbM/qQ8fiVlRAFP9bjC6+Hh3HtqIqjePVjgKMB7QH4VQB7
uPwxzElKJ61RurVpE0Lfaiqb7e31LvkolEZ+W5A2NkNrDGQysADO0ZDlzgYbu/owWPZPzAGiTYhc
82qISY0d5JTZhBw6tXYFJtJrFcNEyDnjOBz54NfGpPs9Y3dKsTayveikZ6alQ+hSLatjjpcCLbYa
4ncy+V5JQR7fB6O9Ss0jPsj1B/t3odJd5TqlhVQeeXXqPQO/GthJtu27HNqFurrrzN04gdDSU6Oe
KCv3/aKrYNgSnVMDCjJXAOGYOHpiCWhX8uLGv5Jk5WAsnsCzf18KMU0GVZqcAhEH/ZuG0sipdlZa
b8AOvbKQZUNCyhJoT3TepYuQzLk3FTMq7qZeb6aCQ7BO2/FqqwCPf9v3F10DGRgYowRbnIz3sEyC
zFKg7/pSDUQjF+rbm6xzN61hhXRtBGTxpJ1ZkxwxNbocDUpsoOLdxy6QH+DSt7/fXpHclRevFwi+
47ZBYR9cc/I9a7KcazWolx+UHEA3UcYqdHwoFXxiyERfOwfCyU7m9qCoKQ5lnNgYq893VvM2xaA+
1RsDoIuCHk1tmI8ztV5Xfp70bd9/HohkMJoCIA+awlK0cRlSqzJOnYfERYNUsU+0jz/l4IWuvc86
dBxsl4d2x/ZxByQxAqx5gmBUp7kbbYj0NbYluRb3n1+DZAPZK4q2Mg58VKbRA92q86B/htq042a+
/c0LeBpgqMRir9kPbQy8Dw7b394Fye1AHI1cwMAgECpKAkEtnSRm53pHSe498KHazOnXujQCpf7g
cLRBVs6SHHhlW/IF0vIxzhiHLaMN2ef4F42mOuzCVN+1rr+Gc5OSvH+MiTkMzJQD/SnPSECRCNUK
0sOYYW+6+lM/KRjkSvyC+0n91fx4exuvfEls45k18fezapOhDUlj6sx7qOxf/dz56Cf7tvsNMtUr
mygd3PdloUYixNFV1ETkMKFRe1YKL40fCqjetAImkX73mLNiZWk5iHZojyF6CzOXy7HHBJASLYsf
HD3MkawlQZneuWsqc4sOYaH5BqyRC1yR3D6iWN5YODDDM799BE4LvHAYvdjnPvA7axrbSzsHKiP0
vNFMQp9W8nSVMJM0CokfYkKDhIAg7tVY6ypK9574OiiNiUsP9DqqKRfUdY58Q20S5QE0jV04WrXi
G6O+JnspE938YwYTfCCUf9cikj5PD3WnnKWF8hA/0w/ak6mBujxgb1yovmyP9kdrANx3x62VvHfp
e6EqAWU7Ia8L7KOUAeJpQZXKUJUHlSJ5Srcz5I+7/LtdBoPgSo9DHRoc5VpH7jpEgTwV3UUoMgDW
CcKYS2ekHng2rMZIIjSr/YH/9PrOH9iro321wC92+xxfRw1MR9vQuUPSIggjpHuxJdC2B+FGinnz
tynTnlx2r+bgE+16H3Ix4WiuhF9dv8zR8ClhC89JITaDgU+ZV5TRtKO8ZllkIj6V3QsLclWIzvjZ
WDxwfuqtH2MNXTX2sXMsvwRzYqb0d6zXd9ngQ2hgMO6dpsQfcGDo4Hvmn5Uf/vl9wIaCd9TA1JDM
Q8NnbsceEDeRG5/yJtnqmbVVurcm/qqwIry9+bq4cc8SVmHsHUIBD7NxfGzpRh4sYDGBdMyiavhE
qm/x+Mzn02xB28vuNiMSL+tnq4DvxOdFUFc/KhrprW+aXwYQbPYWV0EDW/p9bvhtsgbMuT7ZIPOE
3ws2P9wYchlG7Tsyz6VBIi3Ly7Cr8sIvpthbOWH6ghm4OIII5vQBppfB4HyOeVyYbR5ZOg5z34eF
mh8KsLs10HJOlA993R4YNGecL/EEmjIS6mkObikMKmN4zCm+qGUZKHYYz81mJtueFsi5JlDIW2GZ
rZ1LETClr2UIshaM6NkopBjS19JwPzjprOYRsDVd9cms6bZFnjTar0wf93Hp+cbhtoMsRALwqYBE
zAXFFs6MFH/SStcK7rh5RL1jSp809iED5U53mtDhuW1J5jgUrohBfdSN8UjE4uQiRpqUbdmqcRWl
9bAFeMXP8tmnWOkIzFeT0CjOXbhhHObzZy2u7lsw8tz+CdeLxd5i7FEwHS5wYrIsd5oxbq0HRfGC
DEPTpAuKGVA3vdi5f3zKUfwF6y+6PiowOPKnTOw5p7qb4d6qrH6blUrqQ11WP8W1RsLU7MzIZMba
fNv1AoVRVwyNOECPyJ0OXqTQMXJz5SFrNCOYzXR0IbuRaBteDPNWnTFQ1+uW8/n2tl5HeNRQBecV
5tEQ1uQTptX2oDX6pDxw6lIeVE1m2YGD/x9FhK+72O/mGFzdTaZ26kZV1HKtELfgWoAQiAq1ifqj
6copnG1rpamNHL8gTjDHOhU626gQ/jpVegma3AoHdShKtNzBlOdXZf65LG26Ryqr76y+cVc8/Tot
QocB6SS6WyqKzPIjbUyzqgLhSBGl6qRtKkWfAtgEYVvD1vKHBVPvkzqgJ4bWoOtJl2s1utlEUy+P
uskwwtxtlWCiOvMharSmGPqOI7wMTmgCYN4fXVITZ9mQkoZamSHSyEgZNW7q94URum3nxykNhjsb
uQrihj494xyfEETAvl5RZ98X5a7pto5V+5RO27lsX7sKUL6Vs3b90sMjX4x1ghEIqe/VjmvGUKQp
4B2RGnubccRVr+2GuQzj5lHPv4MtMXCsrcF9u9/1zl1RrhVnrj8Dagxgt9AQ3EAbKENaEV3NXq+d
MorVown+7corwtLZ3T5mV4dbjFJjGB6upSO3f08lzx5EiclwBhylQl5jHlNTD1j36IEGl1lRNQ3b
28auE1PJmnQVWabCWDIndcTd4QBGO1+ND80UPpP7rJh9xXrQjbVM8ToJFzbRGxEPJHxEmWMO6Vg3
eBOto27EszLVhnpDMBwGKM0LNedui8squyNDxrYtK+fQmDtydByn38Sqh3nHmCgvKaYSV47z0r67
qN8hTcezFxHmMllOBmPu52GuI3C7w4syB2rl/eBAZoB8x4Rju+HmvCZqex3RsBV4jhgayLdFki4Z
pS6xu7Gz66ganT6wOlM/JKbT+O1YJtuOdsneTRLcXgqYqey8jO/sSvlWa057GNve/bXiDOL1c3H0
xa9BGQWXC/Jp1HYut0B1xxFzlnodWZ+cvXFHGpSV/MGffhnBlPvZAeI5oEpYI26RUdXIj4VZINQE
1M5CA//SbKNOueG0Zh1NvN63mu0nj3Ruwk70sbTMh1YP87ZFGrbWSsNl8ZOL9xGUwFQMaIic8uyo
edmMqUKeNJHK+ueOzQSDLAYJdIsDqQ4OAd8eefV6e5OvYggWC04znHBIBeAOF7fsmU3MbjlQ++N1
lNHM3CoGUQBHYkpATWetF3mVEgtT4Kw1AGPEy1pO+mw+d8i1tCZy4u+G/mx7z7eXcpUQSP++FDug
TmvZFTGbSHfC+DPpAX3zQeJeFTs4ym1T4hxIngnpCNDuQOQMN4D8pQpOOYlBrB7lv5pD8yEHgXPY
soA9peb/aEm6akeNAlXqGU1keZHjHuoh7PNg6j7OnxRIja+Nuyx44MW6pBOX6dweC7Eus/hkZRvN
ekxfElCSrCUQC58K8CLoxIgbXfz30utawkluuTM+lR3OA/Cmv1pkTGrySS+aIJ/WqDkWPO/CnHSi
XU+ZkQTCHHdfDPLE1kZVl9zBAGUuMJh4RF3JYHiK61ZZi49UgPVQ6Z7s+QgxpLg9aBA2s3gwYBTx
tgNe5x4oa1gYZEF9Q4yuyly2eZ0MfZLD2YFe4M191gZN5k8nFJt/xk/V7NfugYBDZg1utLSTaOsJ
KnEwD17Jq+soWqqdAwdxq7tUAS7O6MPbK1uzIP5+FpC6VG3yyoWFoefKpsyT2s9nFPFvW1lyQFz1
4L3RXQfZmxQrkC2pBSDCOFbJRnsqzIMBcvJ8j0kZxra3TQlflmOFDfJaQTmMB/Z74ehsQTYpZi/P
6jZKILjg3mvFo15W/uSstJ2W9u3cjNTgGmKd1l0nzMAR+uoIDuDb61gyAHQxJtMEyhfJ4OWHmXp7
bvDgaSPX7QKtvK/Wc339eqtwgiBKDYoHiHHLYaGoNM9CnQptQHZ0XEx7+/ZhDHOk+IazVbMPmr4f
ABPfTHuve86Agtd9kvtjQFloaVu0Vcq1GY+Fj3fxi+TIAcLAspscNDiUfq/mqvBFv0p/DWAUur29
CxcxsniRa+tQ7MF78nJ7E6VGoqc5XTRtiftcjKdmjV10IbhfWJCuElKyfiQNLBjjHKjDL9u9y5DP
aiTxqz8cSBc5FOBGeJYDdyQY6mVnUe2ihZ5MHzGjVwLUGlO8G0ixLwhQkH++ce/yqfBJwbQn1ZJG
e0DmmHZ9xAG9gXC0RlB4+EO5rff14HQhEzfg+yjkXH4d2J1d7vR9BHRGmJf9Ls3zFwi5HduxWckC
l5Jw8FNgkN9CtQp1VCk2kbFDiNVZH6V9eqd1u9mB85ufDOeTk9tBaZJtrkHNVDH3nWLv0iL+44Cl
gVoZJBYmyKyAwZQ21CytvKqstovwQwI3fiv0pxijr8baZNO1x+PdjDY5wMKo4aBSermnjKUZKSy7
izTQ+ZMKJCNU3yn1WgVQfJrL+KvhkYxsHmcKgC2589/TxNKrgfdRZRKgs55qAt1tcN56PpSrgtY8
3HbHBXOogLngc0Mb1nHkPuzUG1B2zI0eCbX9WWHbhGyGLlDZEw14q661Yq/PtHZu7aoTO8UTJtC0
Pmp/JY+d+eCk2+eh+FONFLj/pRnJJbV+rmmizX1kVz9mMoSzc0fbb5pzP8RhliHViE2/Jz9v7+R1
7IVRFLRwSQumeVOKvWPdTZ5Smn1k7ozQ+chO5Pm2geu07dKAdKgtTIACAQoD+m4OMD/r26Gxq0Fs
ddvMgp9frEP8jLMEIM4LWtIEZjIQmJnDnahFxWuYrgVHAPgSgQlvV8FkL61FK8qmASqxj4rmoGfd
sR9RAI0rf2wfIanzeHtFC1/GxIsc8C5HzC7ICN1+QJ3XzUYWzaT6yTFkRJLOp1wLrXHtTbyQ6GKc
CQB63QHhk6hOXO5eP6v2aCY6i9JD8tAchh/qkT4lu/6Yn/pf8ddhd3tpCxWoS3tSVFLLWJmIqrGo
3/YHZB5P5qHZGBvr0P/5jX9pSezymV9oo0qAVlVhyXz2kvYVqNXv0F9bySsWN1BDPxt8iAJvIAt/
M8suaqQxLBrJPbgQLSP5RK2Nohxt+ssemyZI0HL0NOgClIFn1B+rZL+ypQsHAKVbFNeg6IL/ynUc
rsaZ0rCaRR7oWhwQPqqGnyZ3er2NrQ+ch7yoAur4cxpaxYceNbjGO61NkC+E5YvfIAUTXa/jmU8D
wy2AUm1/YkZxcvtu30F4V3X4N66uFdMWV23YKKYBlYOLQIqZNdO70a5wSPR5n85vVZOCcWYltCx6
K6AQv42IjPrMh4bKsVI3n1hUjHcDSCapFkwWx2DcR2PaFcmB2l+yT7c/59Lhx6vThE8JYTQ5Sa91
UtqlBpO9mQVGG5kV5F2/xNZae2XRDpQewByFaqT27tdnS+O2l5Yg3mZRRrwXUDqHbqq8luTLbBp/
dUTOTEkxhnEH2iydyaJmi7SgD3vXbyj0orZs9NMizKhP+3D61q0dDPF1pNQEwxSY2QT5Gc6GXMDn
A9G42mCJHqlPgiyUVZu2zny0ckLgaTYjRzscv0Eb4m0zTs9q1UW3P6ZY2a1fIPmP0k3UzlL8gmKg
IFHqny2Iktw2sXgOzhYpPUwZcb2xAqQqSoC87ICM94aTaa+sQ2aMEhnKxVZKn7Bk7ZzlCqwY++x7
1/rNz9dU87ONbgdm65cAIt0N+wLlY1RRv6Il3+2bt/q1mgK790vid+gBTwF5W8WhrG2wdJ0YcZrV
4KDHVQm9kkHbOOCGu72/ywEelHOg/YLcAabEL2OAxrnn1AZMEN03c98DzVVIDz/0acsGn7zkB/3j
bYuLJ/PMoPj72cnMDKZhXFqs6VgcIFkTjMbKmq67fuJznpmQwjV0y9WJID3DlWE+Fe19lvgMVDjg
/uiPKN0frMI+VllgQrKzAhIMeNtTYie+NXUHtUFf3xx8U5l9C4zo7rhSaVlIGy9+m5RqFS3yudHF
8ttN07coTzzaj5Ct6jCQPNkfZqqvvCgWHoSQgcVDGqUqAFagg36532kHkSJDSYaI9R9VKPb1XnYf
ZwKhpd/z6WOFwj1HDbAE9wS11P2UNmvT3UtfXPApQ9Bdx9CAPBhrF4062zofI2WkvpHsOn30DfrD
zFe++1KsADQHXHlgI0BHU1pp1ZmOnnvaiCwFZRaU1l95u0bDvpQJuGg/oGCLiIG4cbmbRp7jEzlk
ilrebogKvlwQ2X2YphjjyxsrvH1UlnwFcEgD82wg+Abd26Wx0mNKrNvlFCn5EIwpAbodkNnRb/vq
boBqaZvnO4jK3Da69BY4NypFXKqgDV+U+YTX2luabx0HmKqvdn3Aw+22ofc+h3R9IKmEYp1AEwL6
KX2vcWi9urZhyamTgGYdJBXonqn9U6P3oCl5NatvFXicsy7KunpLTHdna+CjfKmV4buduTs+K75N
q80EpeHGiLft+NODdHpbAjy3xqIhz+CIKwIYcRQDgMTBY0J+SWhWCsFYB9+iVPesDu2vlgeB0403
F0FZvPab8kfmbVNQrm2m+Efa+mvDrWIz5M06ty/FaTdxpw6gM/gC0Q+to3xyMVx++4Ms9C6xRuiZ
gtgNQ4ZXyZlDIW5ite0UcVwCccy+u8aDbfX3ZR2l3AWXF/B27Bfg8huHW2tPp4V0Bm9moIyhr4ca
7lVXjFnMNOJxBlWtNwa6O+/VCWANSzHiJyUbXlVjfhiTXtmBkaDdpCoNc+aQcOLauLIPC2cckx4C
Lo6qO+r80g01KHj19CXBLzHVb239pnrsA/hAglEJPPZd9VaYbWQBx3fXsoGG8dAbQdlHfn13bmyZ
Yz/MaD02gZZMe7PZDM4YTGCE4emmBEoF0L65eSnNL7T1IvrCkvhYkHZtUmMhUAMRDYJitIZ0LF26
N92qc4uk43PUVxGZHjjDIKJx5ww719nMPRSJvF0zzndg4z1AqsFXs61qP/TaW2WtTg8ueQOKbgBb
opKP2CCFvgEk7wmDRkjU1XesQW4FeYEBgoSR9qAPG+eeu1+dZIXqaumqRMMaUyqCVQ6QAemMxQqf
x7wveQSZpM1kTn7K9lAWUhlHqwDgShcFRt3PE+43hrqLHW+tILcQZTCAAUgYOkugJMA76TLi21k9
UbDb86glX2o2nroXbNFdS7w2aMfWT+MmUNSgmX2My1BlnzAMgic/h6r6uSoPcx1wdBVPTww0iO+g
ye9u15gZZ7rKIzYBTmu3/IBxubWO4LXHXRqRPE7LKyt1LM6joj+CWLls0OHajHF4O7AtWQFW/f84
u67lyHVk+UWIoDevZDt1y1Cjkca8MMbSAHQgaL/+JnTu3tONZjSvNjb25ShiqgEWCoWqrExXIq3k
MKpypaX9YJtccO3JzpOwAjshJtv/sv7zbStLGyZJMQHhBtzJUiGFXj64gw124ydnmk6D4WaBCfLT
2zYWnuySeVPOnaPR5fjquSAcEMpCCO0p7Y7xeHD0Y0YeRP7I4hadXBOKbwmkmflKV2FpaT7axBJK
BLCHoWygUedG5sawmjiYWB7miW6l3uFK/rb0mXwA4uDgkoHAVc58CvZKhsikPVX49zmN94DvvYBq
7kedZtvb+7i4oDNTyoJmv2SaYLb2pFvztp8eaLXG1LtmQf797JnjxWliNo0FC9oEaCHYL8HOupLb
Xye8qKEgYmPMBEcVUfLSRppnhsvtQpOYGBqnO615kJLKt7dqISuQVtBoAbONjyMkP9vZSrKqL7ra
xekpMRYf+ngTdYF5NDblUTyU39dY0a73zQL+GCUNSUSFErGyJjdtex2LMp4Sa9oIvmf9mlbI9a7h
n0aegYom0BZXXJ5+S0ibt8x8gmrgNmd8O2DCrwA+6/a+XXszMik8uGTDGzeY2oAYOUq0lZitp6mm
AdXuBKabZvuY0TU4zIIhxALMG0HXAHumGnJJYfQD+EifStHscieL6tj7a7aYJRHFl9trWvg4eMSB
9gKECRhUUbuleL+VxVxS9wk3ZZBq3+tVipAFbwOADZhotA8l05uqqCsmyy5nUXlPLnB6xb1opuc2
hmi3O/hBm3clhkDIDzsbgLgYH/wCjYrbS7zeTaBTEIF09G8QINQOXIYxyHG2Mv8pbcHIoIWYPXc4
SnjZCv53xY7aexsnsIOnfeo/kTQP4ywPemB9Df+uZz9vL+g6m5UL8uDnLtwQY/WXx3ecNINPPfWf
av9hMo4oFGDQ3P7UlT90KHxkvfnptr3reV/pHvIBjiENSYGvZFGVY5eUE4s82amwAmocWv2oVUPE
PS3oij6sUi3k/saKH/z5GfD/oCW/68FEItMGGiC02cfTussfJD/FWQDzPWG4TPPIk/HcsIB8tUVw
F4sw+Vwe+wf+QHa3N2Bhw4Hm0kFkaoFWF7Kvl+bMJIa+jmekkQuJqpn8oJ154KTZZvGEcS5A8Fah
3Fe+BEOYaERKgNQRqsOyjnC2QA8cY7GRNA4mxV78qRDQ8UPJuXfJ32FIPno+3m3JmIanERzKuLQl
eMeL1Bucx86zp2PWtq9e2zFAJbm7y22TrWymTAAvnr0wB0gr+vyI2ZjVUJyJ1yZ6uNx2H7V+U3fe
Y+3se96/WE785vR0zdpVwUVO78qZELQmAWfVlHQ0qWtLtGBkeOzcr477pW+Sk80DqH0FZY7SleWF
Vre2odcrhE3kVjih6K/hO15uKONxhXIM9R55PzubqhERcss972MUntlkh1CtWe3IL9rEoZADZugt
qXF8oKVed1R4jw0vyxA2D5XrtPsq0fQDsB0ns4tBF0GJ2NOq/AYSKiPMfLuGmNzsvFR+873x2gho
pPgpdma2afq83d4+RFeXNKhpNNxl8rtbeI0qh8gdiJ9BEcN7zInANPBshklXfKmL4uW2nev6tzRk
2EgJABZAlVLJNwqi91bCEv/RecB632YBXocAPJi2eMVITJC9mH+nO9QUQaGxv2366jKFZch7Onjg
YlIYPDmXH77lvpX2Xe0/kpwNO51jcBFTf95Kjng9oAAzUlRdOjSQBO8X7llwsP2kjjmz/EdX4873
Kelw1+ip5X91jbn92YgCQXoaEv/rrHtw9C7OaBIQxJp6N4L32dt0WeqyQwoymX3BvWFNG2FpG8D2
BxU11wK6W637eEmrFR04AR75nMz3iQvIZmpMw8pmL22DgxsQcwkADaPRoRRunQo8FK0RY8jcFfUJ
ohao3+mcAlfTxXXgzGB/gkCdt7XoYD/qJqDSpVMnoRggSEq83AULNGj1/YIOK/n1VcwBsBNCHpqs
LkK4Qk142masqZbT4qkwIENiZam+T2ImnuNEb8M0w6wjJoPioPEglFoSMGPc9sKrg/ZuXnKYoZwN
+LH8PGfu4YFOTOvqFGNIbuFvyl7LthR82ChqrlJeX11TIE4BtwTyRjR/DfBCXZqamgzCjY6XRv7c
Dr9ZgQS/z3R+mFqmYXwm7X7cXtr1YxkG5ebKsQH5bFWCCHVKu2NZkkVO+8saPw8624wY7cpea2MG
YKDZxSQkVr65bXZhmTJkwckkFzZqSZfLTNKeZw31sqg0LX4wGgMqWLOwttRpIfwxlfqKA13lG1CC
Oben3MhDBUfFsx2rdE/N8KkhnyiGQGzUaMPCWJtdeH/qX1zIsIasBqBnlMrAbqBGLSFSsEbqWTSE
5q4/+Fu26Tf6BpN1G7bRA7KlIQl3A5qi34xfRdTp0HwJhzVYtLSi/ApcD+DCQ7USuE1bWTPR81Z0
GJCOChtFuZKWYd6DJsWyf0KQ+idNkzUWpYWPipQO/OYoDL977+VHNTrLIk3HWAThKn2OoQgUvU7t
mo7wksdemFHSHb1prT4jBYvSNNljKswtkxOkiPYV3VZJHDJ0vzvTO9T6GpnZVRRCOne+PiULsUyD
jS4lNNJKurHHU86emvFR0yP0oIKSPULAZuWGX/qE5xYVRxoIFRYOJ4v49Eh8vhEHVJFJvePg1f7w
gURF28MVDwg0Hq/KprrQ5+yNzCgii6Og3mf7Inszi+FxNtqVo7/w/XDJaAZmKvEUNyyVpMLjuS9m
g1bRVEFKQNgh9jEDvVa6y4v8oOthiWkiO8dQ3O0lXpeuMQ0DmJv+TjyCvEn5fgOvMmNwZ1D2tOJ7
M4bTHLQo2/s7I92K4k5nTcC1vZ6xg0OslVVfn41L28qX9JkYx1nTYXt8SaGgxcpD0SXh9GVljTIV
uzz00o4tHdVGx1ClEyuh0wjK96aKiB61thlWbbIf4/vcP6FijJoomBIim/y6bfX9IX7Lqjw5Zxfk
NGWjW1ZVFfUIcPSVv9g/6XP+1J+sjRdkYbUHqvq+2mknjO4+Tff1Y75l+znSPhmfpr3Y2XdrR/U6
3l9sw7sPnv2gQpYORNdWkS7IhoCXxx6tsOB3ulYGYuZhPHTfbu/BdXC4tKjcaDwd80SbsfF9+5xo
CPPzQ9nummyTDY8JYKKrwnpXSQmyNGBRcIhkwR40IJd7Loq67JGxVBG4gcJeJ5vEMw5Qpr+9rCUr
uDzwP9xpqASal1b8tvH8pprryIwDZFnk+yp+57qaJdNN+CuY3FDOAoTx0kScjCWe62kTkRjsSWhC
9Bvo+c2BabbmVjT4b+1ItU01gmOQmWPxBfM+Rdgmbn13e60LZxQdTZBYYNb7/VF1+UPKKc6QRdh1
lFkD3mvJrmyOmCUJeL5GWLGwq6gOvJPU+uiTq0IuVY1GLcpydVR1U1BqY8SBQ4Pk+gpmS+6ccizx
dgJSGPcxSh7qjIhvFdSe+6KJvJL1uybVtNDu5mZ3e9sWPB8Dp2jKgrcONUHVSpvODeXZ1ERoW+/s
eDiCquI5P5Fs+qYT78fE5n2TrJy2pVh+YVT+qLMDng7J1FVe20QTqe5o/tZwVMX4sSB9AJrcwLU7
AMHvxjosCXlNeBbdXvPSB8SQLVwWPQVg3JVj0RvumBa93kSxsHfdKMK+77aCVCu3xqIZWWNBaRxN
K/XGimfUtPzaaqKUoKHbAGdHhLebauf37eUshEsgl/+1o9xOXprZA/AOTWS7d0bDMQz/WS8hBnpf
sSfM5a/Au+S/prolOG+BOpUAV2BPL79d0nUFTW3Oo7EtxbNV5c5bV1E/RNewve8ro97mer5GcrcU
ZgCawINDTgpe00e5DKVWKFnyyM7TgyZwuJvA1n+htkrNT2Dnwvuqm8s9AZ/khzfXQmiTqvXo1mCm
9HK5OiAKXg1WpGi2K2Nbep/7BpqZY0mfbQy0ZsJzQ5+gE3rb6vXZl80BEGRiuSjVq6R+FCCEgpG2
jSaXAzGhs/StdZz8+baVhWQOVRO8izFKBbAXMAGXiyubQiNZYWFxxUQPbTo5R5DlZxuT2AmoeLT2
U9UM41tOOsxvOx3ZUbx/Dys/Qt6tlw6FHyFpR/Hgkr0kxaEc6gnKdL+NTN4Ygen6qLlx/4c+Wsnd
PAHZ6PaSPyS2ofPHumrLEu6jGpt/eIBTlpBQncRrGr0ZQLYuN6NqhSaLJm0E9bFmC/CIgFhH0exv
L3fpy55bUTKN3uNoWmUoLnq+O2zxZgHp2tSK7W0r14dUrgUXr1RRAVGDYiXGNHebFdhTvWtOpohz
UDk5v3Ij3SdJYoep061AfK5jHQyCEAMmgdjGebncPKPJCpP4MGhrk7/XU/2XoccVRta5uxJVr+95
PIgdNAMNAJckGuHSEiqcLkYYuYha/rsf38zuR1O88nglpi5s4IUV5fldovI7mk0lIpTu8k0GhsIg
bdwYLIeFEZQWpLKS0l0jrFF9A+kImsJoLUl9FZBTKUubOCb+/M7mEXAzQ1jXDUeBPLVWItpVLFXN
KGszRF3OY+MB0O614IICGRKUEIY/cQ8ujfbZTf9MU3uHSZfqgz6i2lWu3XmoR4ZSMY985w1SK2J6
HfO3234vY8V5LHk3IfcQmShaDWpASyx0hlmbtJFLvxsQ6uKAk/alucU4CzTvMV1j2cEMMPttq+9C
kqpZRA6AVSTHAUrelz7ZzAWva6g8RpO1y5+yV+Ob8zl76I/xffnXDZMjhOlCK3DD9o4lx3xcCSmq
r4LaX3JEoEOOYpFs61xan0qni+MYbZWMBfavckjvcs/ZNLq9AWf9Sup0hTxXjSnRumapkRaJLiKf
oQS608AU0ARtOWHsrLcwQDATOh3HEdHpYJWj62yJUbZpKDoOjlDbteNsH+t+L6fXa4Md4qaFhiuj
GabjnIxl+abuW20+GA4DzsesnZaFzdzPf29/MTWIYBUAgOJLAdWIrojKmoV3ZeIINveROfX5Hooq
xp5OKcj00/wQT3xNzeiqY/xuT0q143SDLdVSjlxWV4NZMDZEmAw0HrJCkNd2Ktw76P2k25j0LcJL
PaOwqLV9aNKabOraBI+vk/eQpfaMsJqNQ17XqDUSYtzlOAFIvYrViRu1AIHfKQkZHUzZI8tCKL90
pYRM1gjq4iHKu9gPHKM62T5vv7FZ5/fMzM1gRJlw2zhVdoehHf3IPTqvILGuj7BEf8n2OuBfuGWV
IFgOpVlXlTFE2WANR5R9HgmoFL5avBbbjIzVU5fFr25iPup1368c5PdW5OVBli0kRH5U0/GqVcHv
zJgY+ujmGOWJ0TxxFo872zAntI/SOUSOou2oiZHATif9vT8X1aNT9OkBMO96WyT18CNneflIhWmE
+UBAz8nsAQUMrdyYYwvpyKEstixtEGdr7h4NHB2wNvX0EfSHQyh8Kw7wIALJLMQkQkebPjnZ7O96
rU8OpHdeeNX0IQY+twT5YTAUwgzssqxWnp0L1wO6saDvBXWzzPFVAF6ZUM4gBD9Gqf+zq4xNMkHy
JX3zKnrwqBGNMdBYxg6J4At+4e1juRDJLkwrNwSaxKkFzPsQldCTtmn8wh396+jTx7Y/UoKS+21z
V/mvdHe03uXcOzrilprytTW470aNjZEOsXmvsjY5SH2BkA2ZYQYVEaEpoM1aA7aSWLsV29eX/aVt
xc+tsu9c7pZj1LuTHrQNBnNmY9OzfUd+FLEbGn68gUIdDayW7ods52peCMi0ydagj0ub/v66ARst
JkvU1M3PtblvRo7vnXcBplA15AE9Zvqm9i8QFyvJx9KqcUXhxzpyMMJSkmx38luz7WccsJyg9xjb
+sHmPv+4H4HmUdZoTLyfMCtzGcY8My2gLOaNkVPYz326c2YLA4K/LR/UL68r33Fh+9CEswDqRLxC
7JR/P6tlVG4i0ERypigTzSFL7YB7bw1EZzCYMw0k0P35aLf+U+mi14m+M9Y6+WlQuYfW/VUC+F1y
tr/9k9RcHLEbD1UUHdDEQmFO3eNp5LFdN9kcJbGF12k3tmDNBfw4g8j3hz+nxEtingKLx+Wtvo59
nkMzcy7miMb2EGRI/rdxBRXN2wtaSDpwFSEcgfsGQHkUAZQ97u2SJBnXI5r0YstYJu5qzaqC2rOG
/TAR43lC4x6k0EmySxrT3WAm3t2AXdfb2P3c73UWu/fUr8pdkhbNg6iYvofwnxumvCtjcBp25rMP
It+VhHchL0ShBKEF6sdALcFNLn93X7PJ673cjKak2KBiYW3TTef/tbrAqXc26NemMA9EEYAGI9uA
YLH8Ostzx4N6rZi4EOouf4qSoqIv7hK7wE9xjk5Y7tJNxH/kQbZr1p7zBtZ0eYX6aNZaqDejfYqu
v3LCTX+gg26WZoTrLyi2zVHf5Ltf5jE+lSF9ue0YC54OW3jxIZSC6lYdZ5i7SkscHbagaoV5uDfd
3XJ/Db50nStiQWh2AZ4F9wM46PIjgiK1T9u8MCNOX8Hft8undssgiJSma1sn3eFq65DOQXgXlxGQ
hZeWMtNsPOFUZsS+OeQAVaD9lEOafoeaGjnOVTgcbD0o1simr0MytMEBGcEDXtbNVVLLfMjgpNls
R9x2jhPEUkLbpv72w18KcRh0PbhpwaKoMp6bxpBZI+VeJPSeb1wqWDBxfj+LLF+pTy74BPwOxQiA
hUFFpGLsLaNnBlTFvCi3Sbax3UxsrM4qNn4FWpvbi1rYOUycagDsg+oN42SKq2tmK4o0d72INJYD
KRPD22G4Kf94OMcDBbEcFJRA0KlWXNKaoh6JFxWtye96ZKEZbpEu/yIgafJ8e0VXm4e8F+xiMAVn
kKMQlx7okqRmdcb8qDW06pnGSWXuiOGNCFUYzlulEr02B7AMerpS5FU6hZIDZRh/82rXJcj1GUTw
6sCPv7vmEMT2fuiKwKRzNDU7C3PaDm+ChMd7/KdtT9CWTD6GVkb74132CISB+D1wH+VdOxt+2faj
CwGk/EVoG9P8nmfHDzLqKEZAQH65vahrO2kNrJWUiyL8wZymwHC2+fhHT4YDyEWB+F7tmytO+o9N
VOYMVFgx7KRe0XlcpnwwgXbsgA+yI2LyjQ+4NzJCcC/nAbCDmALjGAezK8y7pCIsSgxuY1LuWBfu
ShRQQuk/v8UF/Tb4elFwVuN1THKdiha/JSuQic3ZQ/UuRyZCiomL2568uOwzU8pLtp6GjnYUwq+5
lu5bjQetrq8cTHkYzsL1P6uBnhEg9FCAQnC7/JqTX6eDM0Im1WwfjNTbONDIbRBkUMXAy/3t9noW
jQEqChEC1JegwnNpzPe6nogaxnibvo3OUVh8R5JuT+idV2Ni+rY15WD+szRUwTHjJXlc1bls1E16
QX1YIwX4kWjIyyMDQvW2kcVPJMf20efAsnzl9POhbiniM71HOeQ7ICNTBIReuvKcXXI5LAdjv8DH
IXwqfpCmWWPjzU7vNaBe8+IBhVewXEg++rJbMbW0aZjAA80UeP6lTPblJ2r9Oa7zHBKf1lGPw/J7
9eX2fi25wPm/r2TBg11A1mdo6L2rb7TZ3JcgWfbYdKyhjT2wfHfb2vJqgBQHnR8AYWqd3W8Ysu4O
sWrUnKCo0NHPfZD2r9HPqYnpu6vJLvp/7CinqNSmhGC2J79n7J5WLYZuROi2XxpwwupxsdOhVzDW
f1q6FhgXHUPKgUm4Hx4XSsAHCxz4F1PEorI/tgMeZ82XtPjN5jWw5JKXg+buP3be13/2PuQ9qYSd
IBCVxRPPntp0JaYufic50AvZINlBUxzco4kbtxmEehv9oaZ867Nj6pPNbWdYdL0zI4pr92lFM/R4
KISnwVvwO/XZiw60Z9CR4yC0lQrgu0SrGljfZ5T/d0mKo8dFOQzdJGPdtCtJGaR2i5nkENQI7d6p
jPtp9p6Y9uKwOUyGZ8zghC3qJ7W/nVNjkyXfC/5cdHeoK/s6FAY/aVXQaa4Ixsb+dHtblFrlP74r
pwwwUY6L0lO2JSt1CPZY2PsSFGHku+GQrS1+k8ENCLmDSmpCP5afXRlUdsYbWitzOopoxgEI8+tN
LmhQTivzRItf+2xZytFwU88dMw1WRPenTErUGw+a/9nON6weVhxr8XSAHwOPU1RPwEJ9GTPNdEJN
F/OD970b//LpoW/HX7e/0eL5OLMgf8HZ+cvjURdeAynioa62NS/yjYkZ81yAv/u2ocWAgqoWGsiA
CkBr8NJQWrRe1hoQsPbz7zFkzCmq13EX5iunQ+0l/OMDZ3aUA69V2ZDYBNdMwY5jP4Rlfxqzkzc0
+5r3W7B1AB+cGq9dV4bTePJBwOrmybOo20M5jcFYtSsbvOgtZ79HOQS8gUaAcLDB48ZF+2Sw3ZeK
tEHTdPtEoH1/e5cXPyfIV6HZDQgP0trLXaY9x3hkX+HI+SyoG3Sd5mCoVw6APEZXAQh8UahPAp2H
u+nSCDoQ/jCPM7233eFrk1rPZtbuKggCV5uuQQUAj8qVXEiFRL1/VRDEoJaBHrpkSLg0OVNJkNPD
ZOKZ4OE49MUxbr4Stwvt5uRU1cayuhD92rILHffb7T1d8lykYZhJBfwbdAvKcqsBI3WElbBNIjL3
d34loAHbhaW2BhO4benqAeRYpCVcw9fT5+YIVZCdx58H347wclnxkzVLSnIJ3WoBsSNYAnj3ZPqg
OknEAym6UAPFzMrHW/LJf/cPM9eX386ntMhSwuh9NrNgIN9R5hjLH//FN0JdAzJSKDVc29AhSV0U
OGVi2FtWekra95F+Nq8hvI2l8wyIxf9ZMi9XA+lDkmhGj/M8YRowG0EE7G7RjCC82Oit8zsZpgc2
8r1fFNGEubnCLZ9dVqF9MG/B13dof2Bc8pXm/S5J9CnQ3T0dvqXDfACeyA+YNd6lRMyB7kF8GvR+
K999+SDJVjggjWjyqnye0KhhRZfh55fD/Ip5TYjC7fn0S/fSEOKRLaGnzrYe7cI7pYkI0CNeic+L
jueCrNCV2QtIvi+3Dzye9YDRIBymIqZ7Ha34ux5is2/mrDePnNRrUwaLzofBZ/QgMB3rqzTRuuOM
ORotcD5MrWwsrXN2oiwEgmKzhpBazNVlVQ0wB4ClAMG5XFvvTCYUUGCriqOe1PvZ9SqAsuoXdJSP
mje9egnfOnG/M4s2uu3/S4nCuWnFK0UqxnpqdHoPqFgVunbvhmNvrNEEL26mB2IoOagGMKzy8QyQ
RSPXsxH460ae5E48aObak2fJQ1AxAFAEeA3Idsm/n2Ukc6whH6lipLeluJvd8i6l/EA7MN2AL2Cl
Grq0bZj31VE7hMoiRnsubVXUbBu3JHjIG/TFhQY8pN/W2qhLm3ZuQ/79bD2GIKWTDnI90D7Kxgcx
l8C0rVzJi5smUysoqgHpog4Rek1hFDbzEZXEuGPJ97qGEg80p3KwxH3c06CX93+WlM8DNYqus2MP
lsy/HgZkIQVw28Difp0ZUJysbqwY81vYr0zboxwX0AwUkWspzNp+KflEl7p5jJEh3BfkwWQoEvGH
qd8ZWrn7LxYDqUoH9WmZvyh27KHCXEqNxfj8uSowJj+9zmuorkUnPrOh5Cdx4tGJpXDikrz2bRYi
GKx888XdQoMO3x2DIHh7Xrpw3wrGvYKy+4ZWW95CkM58bqjYJs7aK0HlQpOJHt46AJmgCooZH/W9
Dg7EpClBrH5vt9kAVWskdITQYaPbva8HnZHQU5/EWpgyTkAhIb6aU/zQsZyf7J6iS6gRkNOh2co9
4nzcMS9+muKYLhlHNLfwytd6Hg7jUTAnGFYJnhbcX3L5QhgKVT8N8e9yr0HUWXRjR/J7TU82SWUd
8uQVjfLGTIIqfgP7kjMeiQuC0qQOMwf1hVM+aJiYnle++dLvkBh2gI4xzoZU4fJ3ZK7ea26FKoPL
yU6QrU+N0KxeP3w8MMPxrxHlxpzKxLPyHkYmlLYyc9pCCDQQrna4bWbBfzHiA3oGgHZwLauT9iwd
M/SfC4T53N10JQnSEbijamsWa7u2ZAmqiqYjG6JSBONy1+LCbrlDYAm/Y9uQdJN29U53T/awlslJ
b1MeYRiXBy87pnDRElUjS4L2siAC72lUxLONIayjW/YVAIbtNxTDKmBU6mR7exuXXOLcpBIG/NrB
RKOOasRUATEdT58YZqeTXN/cNrO4h5hSksOMAKeoaRTlelLO+oSvNYAotu8lCV9/SLsn22ZraN/F
JaGvi+448JioTijfaxq8JskRn63pVRyY/Xmtp7UQnCUyAxzkoIzFO00xoJc962yRsHuWOmVQAvQT
jj5fex8vLOPCihKaNFY3GliVGXKm3diNAUXYFOMHEcoyNoMqA6mZgbcDWAGVtdgNb3R9ztl9rKOs
OH8CNZInmpVMVt6Iil9fGFGWYrA0K7ykwF0DyqftPNAXbeD2Js1Bq55ZFcMkEsYtIAG38oJc3EJQ
E8iBALAdWkoGnaddN/c+quyaPmYbrWm3lRiGjdt9/AGE9f1rR4kQjPhJ5vTYxLLOD375lrpD4Fdj
6PYrQW8hQMAQFHgQ+qCeoE4iDbyx5oxzdg9YFmS4BYKE9WgwiGARHTA+mt7dPraLGwiCQDkPhEqJ
Oqhi+hCxd3nJ7kVh7PAw3pDub8vcFfdYqu8B/C/xQsBgImNXMipWp7PBWixrGBMEcT2BrC/bulR7
SHUaTF38OHg/h9z9mog4FPMxdfodzVlAP/v6lrT1q1eurXwhYF38JCUu2n5qx6ifsPuRb3s8iWh5
kPdY331wuOyfA/jv2lWuGr3qvWnqW3bfx69jbB30dkC5qwrLcVd0q2zA8vK9OokgXwJGTrKmqMc9
NVqBra3ZfTWBGKcrWH7XDHqKeVzo+JKiKJ+92us+lWbSb6HImG8wsvXDGqz8uelL/+t/4V1QqnCA
GMOsrkpTAs0IVuUzvMuwjc9Ea3ABudqmpMnK5fOeYKqrxvCqBFgDpAWow+WN4M2GmH2CPY5nNgQo
hnUIPDYGBq36mRvxTsvbfWx1+94yw1jbW/RvgSYwfaHseUxXnH3pSJ39FpUjzpzBcDUacKy8xasO
sIR0rLZV8Xx7a5cCxbkVJdOz0YGGlhW+s0a/kCqwrKCHZpL9ba1rrlLwvLvvuSEl26vGAqOtdoNG
ZtDxENyOf+o2nDDUBrTTCygRunjzN14J60tn89ymEtYtswUuyEO40GpzW6ALUORtiJGo/4fM1dJ5
AdxBggIQdjFmc+k5Inf8hIBV9L5vnt12g54pAhIYH/X8DkQTKXkh7pbqICp5uf39lupOeDD8a1jZ
19occGkDI3RPx3hH+uPQbWcAtMcdpMNlQxDSo0HfsJWTsuicZ1aVna07zpLU6xAeIBWKGY0gjqGm
uPYeWrSC8V1wAGAQE+NDl5uatMUEQDR8hs3VJsFskj+8kjW9wcUTgEY3ME7g4QIA59JI33Lw6lKc
+U7/npp8T/HSkXS6JBjZ2hSbOkDwfgqgtgEUI7RXMQ2ofC0MuWGQ2yqLe4hAbIUBKm1nPCTzTjgv
vnYXD/02abZ28z1f00Zd2koHEE3JLg3bKlIzQ/6euFlb3Mc1iNTRehu8gK0ZWdpKacEFaEACSuTf
z6pdNtcLp3X94p67zu9u0D63db8bC+NzDfzWmK2lpFfZ4jusXGoAoh8FBKWSkk4jntIkT8YT1IvQ
siSavkuR/7b6KTGtfdKOK06/ZA9LwyUD8iGU2pTszSsEy8dhHE5G51e/SjfjIUqLyQa0J/muL+0f
aF95hypv18CU126DlYLmFw8izMqDmF5ZqdY48ci1YTiJzslBe5TSTyOFPpM1+4eS0ifNbH53QjPu
zTLv71PHdu58szSC27Hm6vPiVyC2gUNHHpcryPZQtlMnSDqeis5EPfY7pB4D5jd7vz6Bw2ylOnsV
u/F+BvBJcvMBfQvpkEtf4r1N64S6+Ljjo9nnW2rZDwDEHLLSWYOiL5iS8FGJwcWj86pOx8okpVDK
HE/iq3UcHkjohtlr8kofrCh/JEf+Wv1sf67N8ywbRcUWNRZUiK+udzKPBXe98TQB7zcNVeh7dGsQ
GhTpGkJlyRScBhyHaL3j88m/nx3LCVOdXVWI6TTSHlDSIxPQE9MfSvp22z/kJ7nInhDeIEOLYU8A
ZCXs79KOW1SOPuXddDLyL0nzNV+rcy8dAwxuA36J0AllVjV6+mitFSb1plPFsx1x33LAboFfC/Oq
vPdYuUlLZPm1G87G18Hx9h9f3T+Soz4qPHjUX67OhBAAqzJ/POGxb4QiKQAHZc0aCdjCtwJBLAqA
KHaiJqGmumLUM04FwAktSNwcoT3zTHuowEsccJSubq9oIZ4Bno26GFwD2HaV29sw5nIGCw2206nB
TNs7GAiuB74pK6P4mbmZdl/hcxyQRGnb25avbiNXk0VxPCwAn/OBEbrcy3R2s2kqwDRWM9CK60K6
Y+OsPLYXjbjoImlAhUJHR7mNNJNUOjPS6aRRCFo2dggjhvHRFFOuBBpzeG3jRQpq38uVTLrQTNpl
06ljfygVgY7HCRRMvJUNWwi9KIqh64bpQwRDtZJUYciOd402nZjzyyU7G10xxo4Y2gq9fg1GIh1Z
OcY4WvKZ9c7NonZNbZOIOBPZfEJjAaIMyed+Lo6T+TfXjNAwQp2/ds74/HGHwJQU0EEIwUhYlW0c
h5I0QLQgBDt5EFvPpcc2qJWsOPzSLiLcgiwdTTIbSsmXH8sH5iitMnc61QDIULKtW/MPm+rHrnZP
AytXvtlCOJRtRSg2YGoAYUsJh5VmcVCMzvOpzDr+xyuYxOqz2ft0e+uWIgaEESwJfDDx1ZQkuR2Z
U+WWPZ0y6BBuakziP3OQdD/1FNG+0oWxQpy1FDU8XMn4P4r3aBFcbqIprMGPXXM+6WVx0OqTmZJf
PTjSXbprm3nX2ms0Mwv+iFxAVuU0wAgxL3hpELzvvkutVDvNttim+rwtKSBU5hs4iwsIcIGJrVgT
E1vYU5iE4AFmL8Dir859ii5vSZHDZNqkOwHJIzIGZfPHXBPdWXBIjDJhlFjTMEKFOb7LpU2ziyKW
02mnuNXrIJ5y63tVQYi5dlIwWzKLQaYgXqNZWfiAsg0C2LIFSjB4pmLUsbO2BP/vKRufQd+9i9mJ
6jbmS2w8G9OgWJvwX9rMc3uKw9R4g4PWHw5jZxh6m+Ot2OdrV9nSRp7bMJQ1TcwDlbY1n3r7zmXP
gxi2vrF32EMtPjhCKg8yUBCyvwNk9jU5dYlJz7KaiukEHNWetEAVF/2Wg8L4w8caTyhEQwl7gzVl
18QInbfJqqfTNOoYRoz586ht864/iXqtt7nwgd7FI0BzhmAFXNDl5hUULGdlUeIOq0Mq6CuxCi2w
W2PzP6RdaW/cuLL9RQK0L18ltVrdstuWtzj5IjiOQ+27qOXXvyPfe2e6aaGJ5A2CAQbBdIlksUhW
1TnH1AjnVr/+FHO2XJhi9nJlzLICCUicY9qDlEk2TpZo4QTEDV9Avx7KcKCTXhsUGRsanm9in06Q
qhoqG8oY6vtA0Q9hgOfHvb5GGxEeoR0FAwQKcBqz1BUFRhBrGUJvVCu2gA5Tefm4buFregfehssZ
EHs4tNb+x8u1EfpYBtuThMGQOqyS+4j4Zv9Ui4d2THa0ie3EOGbi03WrW6sEUBRiH/wOAZc5J+GT
S1GAhztINChhCsniK0qW2IQM4V8YUlGmwHqB7pHlaE5Bm0FGA6ODO5CocdMWL3kr3V23sj2JYDP4
fLzCDnO7MPWxnXUB61RXqTsLv7PobfSSu9IZDlQ4zbwumY0Ai5IL7rfwjPVUZsz1BAk5Q8iXAB0O
LhHRrFrYQmbsU/nYzvMxVgTOADc2MAzi1WCKwFyhO+fSSSKxWsDLXC+BOmloxq2q5yRGw0SEHgsP
zAnvnOlck3vMJrbQ4QZQIi6iWD3GnCWT2AByfgkgcTQeFWPM7AlVQ8fIxtGvAZmyZzVt7KSNzSBL
JsVXxKS8041cb0GBbfVBBh0Z5/pHbWxFlN5xCULbM7Q5WVSWLC3CLPc9LlsDFEak1gJRQ1O3nAvk
xsaAFXgQgOtr4ZjZjUgfl4Q0wxKMRzGcf/HkZzZuOiBYQRISzW/o5GKTdL1oEhViKbhaRca+jYAr
ejDz99zIDmOUi8B59NlBmSrObt+Il6Dexw0EBBd4zbC1O2FAKNGNGVOnT3bUQWt4fihKHAXd4g7L
z+vrtPWGP7fGlrHGdpDVoqTw1aPx2rxMEGv1THd+NQenOsg8a5szipwO/iDIIJIyO2Nq4MMdZrQ1
+qCWRR8IQr+J9Kd5eM/zOy16BqrpFlK/xuI2ddCIO3lMb5oClz7iFNpDIcainygZx4+2Nizql8bK
eQQSClZPFEIaCxC18CNFeVDl2xT0LepySgve8NfhXe5UMDkBcIHzaVW8YpnSidkqaIBFJNLHZ9V6
NFCzb/Lbqv2tSf1LmqiOaUHE4yhEf/6GhGGU60AdDsIgACUv5x2aHQME3RqsMlQmoN1IcL01qaNr
H+2PWLNj8I9d96uvC40mDlxgcEquGnwswmQW9SnPmhaXTLE8IUaiAAsW6qK+GWTALcZDWkujm2sz
J+x8DQir2bWDZL0IfCFGHK1lLI0eoVDPvwnKvrcel4QTbr+eJmt7yieRCN6sX6CT7QAGMDmGiarc
gY/anUfFVq0XCyTfIq286I/7fIGnX0utAB0iyQWmlMulG4y8EzQV4UAEi5lfqaj84gUT/5DqhJOg
+VrO/zQF0WYkk1f2Euam1s+LOuEoWYL6vWzKfSEM7gCm1Laf7L6J3ZHiSUlKAKziYOpOY9+ExXKj
q6sQLaEo94+OmvMEFbYcCQ5rYr+gCQ//XA4/QzJJigucpVLxHZgTe/YG1EShY0VueiQa//g+jHct
tii60NfeGjZlupDG1FNdXIKoOo3CbwAUB14R7evJeGmCGRDKL22UqRImefxGl5/Kn7+HAAYCKgcl
SCD9QJFwOWF9oetls76V0YHugQMQWy8eXsD7yuly3toHqHQiaCJlCYi8zNgZAMnOSII3Obqb9f2A
PpND3Z6mPdHD67Hk64GIEZ1ZWu8/Z/nyBUSCmtLAkhxD+lUaPAu8r8AeBTOBMrLFCSG8ca3rd2ZN
RfZQmimspcLxQ4YymeJo864W9tcHtRWp0GAGtDLyGjJKgJdm2lkrtN5c3aBM3Siv3Rrlv2nmshGv
y8AeOegaQI0Ih+5aUL20M9VaizsMsgsCQoae2KMy2Gk8l/YEvskx/lVa7aM01XdjRvag8esSi3MS
sKJOeKBj+c6+gHF47N0ywnUGR0GfekLc3axR0yLWcc48vGKg/fmSJ7WXRC40fbLemURey+nmXCuS
hXlG6xWEIC/nIBo6daQ95kCsT2ae25V2I/R/iqhfR6mi0XPN1eKMXePYmdtoAs3rniLjoY9v5fIA
zBM3gb4VObCO6GaAv6DqwuyDUSz7HucEbiku9dvn6/749QqE7z/7ccbtC1XuyGLix3vhmFUPdXy7
gHyJ7q5b2dzKaElDig13oC/6UjJBubJOItxtWx+cu5oQjJWdts4wetcNbR0beL9izVe8LlpyL5dD
nI1I6msYQl3nVoihaRxlH8D2vyiyH0X0CTJwhm1UnFzslqOtBEXgcMCdBsH30moq5DQbxUwM6qxz
UqgZyncl+uP/YmhnRpiV0sQUfTRaKgYTtV5qMuyqiXqgJnBqkG+C9nDXGoZXVDxtqq24iHcc2hdx
iQS3AxPvwciGZP3YIN63T7pxr0ORSlEhRX+XQpZsbr9dH+TWTAK2hfIKSnsrK9nlTMp5PcNZYc3q
p9dOIIEwdTeFkB6um9ny+nMzzKBKC1TtTVyLQVLuNOoUaZCWyGe/XLey5YxoFPhEUeCsZGMwsTIF
FedWDIifQzK9sfXZo+BSdcs9iTnhdnPi1ucqSCLR987WZGfQOzWjjONLk5E7jslOSr9ZOF6uj2hz
3iwdN3y0HawwlMvlsYay6QCNEAMzgWLYqpd6Z6DSBn7Q63a2RgO6GpDwIF0EIm3m9GojhaRtR3GZ
QZBQ4xK6pLEtpT+vW9kazbkVxtnaUimaIR7FYAyH7kMyXoV5zxXr2jSyPnuRPQQ1FltJTtC+SfNK
FAPovs4QoxGdaNgnA2fCtgIsHAx1GWD2UARdJ/TsGBKw+vU8KyKQo6cSY1CHzpmIY9F5x69MbhxI
YNxBexH+DaUltthaTjISXJNAg2XBlbmfstROIYrxeH11vnJsoCYDdcz12IAngG/uckz4drFN54gG
TRE0xutYelEF/uMbU/4uSC9t40bpcf5Q70HUXZRBAqqPfL4xHxPhGPtQfVUzO3LUn8rgdjyJ0o1M
5uWnMdMN6vrOmoAiDao3esjdh2U/e9/FG+379SnYukNdTMHqXGfLmmZWGZkx7PRgKlhuR5LaSuUa
1q5UDnFnW9/HLFQVP37mxpPPiwtzgbwwzWz1DEuvjBSm2+qQiAcl2mslUs+2LIEs1C/Sb2riSK9C
bNhz5EWFkzxVwn3tgaqmFcCU9rDoyLaSm8xf1J1sffTyvtVv2uWW4H+ubNmLn9OHmtjQy/Y74Via
AG8vdsTj5fxMOFwbBvMsMo2Rtgq1aNAB954c2/TZjCRbHp97SbczVFoMw06RbxpibxmdeP6obrui
8ojwkKT7DB3kaXUwp1etjg9qoJFXqbkvS1dTIfNUq0DEuTk4sbXBLs3nVPjdQeo3AatEyjn7PyuQ
14axHjVnjqDHk2E1ExkDtbxHcXCq3UXRbZ34K/nMYkPQ+Tl+B5n8wYjcBfESGt3ZnVY5OlahCXL0
yMR+YpwEJyPfZtOl1qGnsQtdmwrq2nrQ3yXhdCBHeaeC4c0adpg0SEIf26NUPFYe1L4mR57v1NC0
wiJ9zoTTJO5re3ycXhrJTrI7etIzu5LtCbA/NLtGd1bhgu3G4rG5buQtsfPQ2QS6QVBdAuh9ORH1
bArdhJRDAMYstPzNRbfT22Y5FE1FHHMq5SCtIIhOFP0OKk7jU9ENqTNNMw9o/kn7crkiMiTQgCpF
VXCFdzD7Q8ppM9AxGQNwbHvowXQkjT5R5LuRWXWWtg/Mj8ZQ7RaNFFUj7XJL3yniwZp/ZBA9TUdl
N2n2jBxLb6+KMPmY7cAx5q/J3jzO7Ea0m0Fw+v2gt765ZvaBkzWLoO90X9Q511fuWJhJlcGh3dRW
jL5G4TjHjvGq+QK2RXWnBCTbTcRED+5umnxrcJMCVFsxssUoTUIYSbpL7xTDVgU/2SUUEolOBIbo
6lflxUckGA0lrAYbx4Wt/fENDtOP7jNcdlBswWF06QdxXdFR0Ysx+KEe7pX7P467l7/OTEiixHhU
5vj1qF+wFq1XyPveRN965azVDEE6WXTZ9XPxfVBuuprg0RTzcrefwPcvHgZ0jQF0IVyNPf/MtE1X
aY8RHSXznSAK9+ADs6sxvq8y7Vgmi13LLZqXEcYqFAxm2RUbJ4ryfSVbD4O5PMZ0fkf+7jZuzdLO
aXdLm8hH1eYhIgUW1UkkxSXALgqeNUl+uYy7XvEUMzCGh7FEO7ShO0TgBTIsy5cxoRMMsMlVjIVt
IoEuGS1ysxyDNi3QA5m6VUFR7NhFqHlcX8PPh8k1U4yH1K2kQrSrHXF30B9aUgK0i56VSg/BCvKs
aImblwL6vg0XWmm3dMxfaVa75UMff+Rdb4NtxqemaA/K29geIYDuyNq0lwuf85Vf71LwtLXDAJcc
FEY15pITEWpWUDgbA5InhjcL1CtLaWXD1nUXSsPpTSVEJ/SMI+Zn6m4QtMbtVZq6QjdbIO+HkO3S
CSo23jBADLArPRU0FDcxpF8Q9cpylzSmjShZIM+y6Hgy9rrXyWr/cH0Yn41hXyYbd2l00yM8gzPi
cjsC+ABGDqsbgwqkj4YM0scBPKFCpR1UkFt3EGA099P8pgqQ4bxtrNQzLbuURs+U5kONm8yYvcnN
4l7/qtUo81HorkERD0UQYApZ3vOVP3ad2jEYzeihtPZ9FUpgyR+6wkdbakODeOm96yY3lhMmgQNd
S5O4ssqX8zA1wBtbmQiTq6p1egR95N8MSlnDExrakHxSLi3UPWTZ+xzd7yUuAHG87+WTIedOR/c5
as7DsZo5fdnrPvkyi2cGGQ8FRLLUqgoGx2mnJLYJCIG2n7Ud5e3YjbMd5MvIKa80DajKsb3YrSVM
Yz5h8iTDT6vUxx3rVjsR8dS9ty80jzwicYLEGse/ju1fi8wLEErvUbEQWExSv3Oqd/SbHwZeu+Om
EVxZ0GALFQcguS5XbCBqZuqVNAZmHdnF/MOKBC8pHpSYHobiB+QUrrvgptefmWMcpFSLpa5ijCk/
jLeQ7jTvuoOQ2uWx4zjG15ctluvMEOMYs6zOTTbDEE2f5arAbfSXIdyApIuzpzZeW5eGmNfW0OV6
YZiIkcprsR8+ou+Fo/xWge+0O05xY9sFz8bEPLhyeemBIYep9L69V0RIaQ9e4epee8QBYnC2Mm8C
mRNqQd61NiYYm53iATD+8Q4sEtedYeMFeTl3zE0mVVBbMNp17u7ie9rb/U/6bXDjo+gNBzS0Dd84
9tYd82VHnU0gcxCsuotdhbtE0HsABzTPxV7ZizexLRw0dBTzqB6+5okuRsfW7cpmsirVmEfUGHw6
nLoJvshrEtg62879nG1eSOjQW4mI/TvkdpM4hV/Gdrm4SyCXDvwituNA2JueaLsG3cU/OLtsc4jw
OVRSVtECFh0gTElZChHCL9AIxxxaU90kQQyc44rbfnJmhvFFKy2KRBCwmUmwKG710UNBEpkG6tHR
s2IISTeI/PEO/FYO5wrEGyDjoYYgQ9pmPTLVbGem+1jbm8vM2wabWw0ZZVTDQDQFEPRlDK6hhZ32
VMZzoTyo+/RGCSC1pjvpXdvbOjRlDvlOpLYQqi3nwrsdUVbMGBQTcLlmMWM92FUy8IfARZENofLi
D6+WVu2MMjCzEayvQB3V38GZ5oxqxFnUz55zdjOuBDZAOK7oEvaNmi99V0PABsdbE4dqvu/0b0ZO
92p5s4h3mgLSWfKzVW01BRuWfCsliauSYOj2Y/s0rx9nfRctj6j+n5PEQrsKHAUovAA/hH4gJkpE
SUVBEZsDeJI81ONvYfkxjy+cSLTlV//a+NIklspJ3KPvZgrSG033wa3n5UF80u3JB91UqD/a40Hh
HL2bJtfLJti/RKRHmRNRFEqD1BKGNU9vnXyaqr1qhNeHtXWZWHXh/mdi/YSzRJChULkZgMAKomfV
Wfzetk7TMeZdxbbuEOdWmGNQA6kUHh/ZhJD3aFiZrafCfsnR8KLvW/HQ9T6XDIwVokG5GC6B3DWc
AZAQUJxcDkyux6IEq8QUgCxjV/lkh/KCcWputaPltD49TkfjPvm5ePqe3PH0Rbaiw7ltJjoYRWlq
y1ICU7anqJ4AnXfUn6+v21fg/To+VP3XDiIZxDqMjQIJIEntYKN10W/tm4dk3/vZ3nDqvfogeIVn
ckoCq7Oxm//cIHMPLMRMnaCjOQWjM9k85qPNGTsbDePpnVKMRtoXmLFiBMS9uZOmn9CQPmEFOXvq
s/vo2jgYj4dU1BxNFOMQHr3moX7qduQNHEsHapuHxU+OjZsd9UNzmPa5L7+mJ+N7dJqD7p5zNdzc
22irAa0K6E2B1mP8M43UXs4wYg3s3qdc0GypLnnH1LomX8aqQGMDmgPofmLL1yb6EWtlXTPLS577
R/Vo7kA47Sc37ak7DNTj+OR6qF8zxxy9SqpnVVXWQDn+7nzrscfOU7xkJwW1P96Pr/Epf3tE/pdz
4G/6ztkgmeCflUue6NbqmKDrH3dol3SK5ikbOEk8jpnPV8VZpCzEqRwqHWao6QvtI13uFvU08zLz
W2kmtGX8s2Sf5/+ZGRC9A99jVDDT+EXhmvv6oDe2XbpQ23ClY/eo2lDMyu61XeMoIT1KR/P/N5/s
3WYmFajVhgbzqb+K0z6OJTuDRH2ucq4Tmzvgk8IVAAg0nKwTfjZSoEVFCxLUU9AsezSRoo4Nocfr
HrkZs85MMLfQwgABb4QEfzBZKbpTTxKm8rqFz9n46vMrEe1/RsH4fJXUNJ1NjKIIx8Yuv2uynZe3
JX1A19yHLgI1io55jtFPAaRrRhmX1w1ogOU9xoXsObGVn8vN/GbuWx8seJ5xK77jwgvta/+ofMdz
QqhtHkUDZ9ToMr9cO7UfpszqWnzAfNfZ+rFz9F9qbXcjkjk2kO9vA4/d87q3ICN2aREScVRMaswz
KCFMYZ8ku67nnHDb4QuuCElDbDKLWcqCCLraaghfJhAd+ktBHpt7cA3b3Br+5iUeu/gfS8z6iRA/
7aIOWyx7GY9gw/XkQ+1Hfu2Ap+SvgjIuXwbwsSuJMXPQRN0Si/owIKDI7p1CIQptK6/jafkG2Tj9
xjiOv/TBid4rFy/dkvCeK5sn0Jl1ZpOTKC5VwYCnpoUDEZfqNwQpzQP5yGQbWUbzsfnVldxizuZD
BWQ9/4yZ2fdJW8sNRcsP+tRR2bTIjai4SndI7yZFdMy8tc05LK0Dyb/F+k8rjm0r86LxkPTvGSm/
kfI5neipnxV/5oGINm/CZ1/G+FgD8q1KrdfVaL+psgCepN1i2PJ7mYQkd7K/e6meTwXjalUCTu5F
onC1aKc0roRTuXEOKMPjuESlxy79m7pwkyfr8DeB8d+RsrkUKVLTZYkw0rQ55PftTACl+6a3HqFP
rfSryX9QCVcuM+y5vQbbd+Mz00ysGAQLQKkUyy+G0a0edg7Y3J16N7qm3bjTsbVlTuTYPGfODDKX
8d7SxCQaxSkgZiW5jQD1uDoSFE7qZvMGcmaFuYEnspTPcjpiWKnfyraEt4WVHVXuS3edni+ny5kd
5jKuzVWWkWENtWCOOMj0eyHeDZJqp5Gt1Ppalq+EO8iIc0611fWvmWUCFe48qjjnGB54kzLHOkWe
6c+93Xy77phbBwkw2RBgQVFFB7Dk8iApojZO836ZgmpOHH3a0xq3Rh4NzKYRwFUA3gPDFSxdGpkE
qSrTTsHLXT5a0DBv+lDWeOAYnhEmysUV6FS0SMYTV3khg2mL+qEvH67P1pZnQ+/7n4Ew8SqtVUo6
GTbM6DFKfwoQertuYCsgnhtglmNsR+AkJBhAf5U5OwO0d+qd3hwAFJkqgNU4B9LmeJC7AsARRXCA
Fi8XJq07aZAqmKsPgsOjhthckLMfZxZkirU0qwb8eOajJPgqcF4gn4htdoesYKH/fTyzGGs2cpoa
/L58W9jhdDdBnshuwvRNCslT7/zGf3jXV2czlJ6bZJfHNM2xNyS8IJNn8AChMS869kbjDIXmmh0Y
oroP0J2V82PdtGgRFMGu2g72TL5zvmOdOmbogKGsA0eSzwLW+3Ld2oiofWqo2FB5UhgO1ZT6zTST
+JhCwJ7s1FzTZzsZRTSVSblYPEZxrYK9IpWk6ZC1huVT4JRzV1AbMQMtW2EeNa2cbnrNGgjaxGpe
H//W966YUqwWYs0XDBSkuHOhH1e37gATLodCeK+aJt/LxJqdMtLiwFgUHhhk0+gabaAqBZATW/Cc
5ElMwPiOFxV9lsc3qzs0tYp3z69afby+HhuevuLI8bQCZRraLta/P3u7UWizQBAYlrJJUV21iXU/
ldvKwcPA4nj9xqDA3QXWdBDe4u3LrjxRamFQRXTVVo0jNhnwnMsNRLki4XbWi6frw9o4gtDsimaS
VdscMAbG22erVaNOjdB4T8VvyLyi1co6rZA8pTqJ6eKCSCO8bnHjTAfEClKAK+uEYrHE2BSVIsDb
JRFIBot4xZJZrglxu8MACrgO+ib7vzC3TiQSyoDNsm/7uDTLaizRPWyBMlNBkUTo1X0mmh/EaHnH
08bCAZe0YlkUQNi/sK4mZgFNtTGXArWKQB7cOvG0OBmQ7Lq6PLU9r+S0tXYSiPTQMAKoEHD6ly7Z
1LGh92hoB5fS4iWz33et5SapsDOJceyM8rXRpY8/n82V4AUzib5yEIRemqQGEcWoMMUg+60Uyu+i
byA38Q6l+t9/YQdLhqYTCVh4NtfbJ60BRdtBCgrIE2TzG4DqvWR3XcM5HDd2NUIHXr4gBpbWbsjL
8Uhyo5VZT0G0WMWvhlV746K5oD/lOOFWAR7oYcBrwdmg4FXKLFXVZZ2OhiQpkIV6CTWt6N0CrzBP
mqRpZ1rU2M1T332YViqAJpeSA9VMHuvjhneuEsErGRb0pb6QKwxyNpEEtcLARHtqn1EvN2vPJOS2
t+RdnP26voJbL/4Lc0xkkdS4UiFfIQVGKjo1ipK10bjq9BMh1MqzvY4DSFeJM5W6F0OI9M8vWbAO
nn+0OKK3UWUeRNMsRU0JPtagkirbiHDkLdF+tEy0S9/W9T4X1V+5UHNAsBsbEuc1uG5W3A0EeRij
pqp0HWYfXlvGT1DULb+VVDkI4lOl5Z6i15yu060F1dDXCAILGNTY/W9KZRxZFA27IHZyyxTN5VF9
kzSZV3QEgqpaxEngbw0PF1egfFeRIZFlsZWzRRYrvZADEjuLiEoo2gFJc0sJmKPbmxQNLNddaHN8
kFEBLAxE7KjCXm7Ofp4HvULNOaiWwV6Jj60bLU/8Al3Zhcwj59o4loDI+ccYm+zWl3EyG6OTg4EC
+0OlBoAmPGqLJInve8rTU2TijglCH+CvkfYGunRFjTOesih9DurVUglbtXfi9M5AdmicXq7PH7Ne
n0bAaoKTCHjBdcEu5w+VW8WI1FYJzfHNsMJl7GyS3GTRAaRStBLd69aY1fqvNVwiEGBATPSJkT+7
IIld21BDnpQwWxLBHtNkJw95t1MTw61RQF96yklBMCv2H4PAT+MPpBTRzn45PGuaWkglS0qItrp0
CFs06pf5kYBK8PrAmAfUf+0gciJ5uT6f12k+G5gChbu8QlgP21QZnLW0ZStEGvbXrWyP5l8rjLPX
yailCZWVMEb1VOv2K5nkRBob2s/XDW25HjCaeFtAn0j7Mm15VzRpailKqAqiU6C5PKk0G9wZ161s
D+dfK/LlpBH0ceKQw3BUTfPG7AQIia1Lrc3F9vKGwzi5EAN0WakwBO8DaOMhbl5MgxNotzwADJ/r
TgW/AQZ1OZhlXhKtV7CROrQQI6+b0LtMzXlcfVvbFUczEtYo2AHzyPhzZQ3j2j2nhoP1aJI7Tazo
gwVy/lqmj0RQwEMkT9Ph+jJtbVqg6HHPQvofJwgzMqWph5SKlhKWbbsz249IeFhQzAByzIUEkXfd
2JZPnBtbP+ZsI5nR1OVpLcAn5Ns6+a7Wh7h1Io1DxrE1JBPSfgbawRFcWUkhgYI8Sa8SNQQBzos2
7RYgSuQbEH/4vczjq9qytWLr8EQ3NNwimSVT8iaByNWohvFTQn/oOAGJ8qvo6S6tOXO34YJwvZWw
G0VtPHbXbXA2d7JKZtWcUj0k0dIe0OQLdEkOJfDrK7QxnjXK4fWF1iKEOmbXtq0ptQPIqkNSDjJ4
brSQSq2DGjDI05AL0xLyet3ghksAEg0xXBBUAo3EgpG0Rc30LC2MsMbucwXI/zlGowXAnAMTNvPo
DDatodKMqhBY6GT2iOqzsauqDtbmXosLB3k+yD5NWj4NziQv5k8QWMYK5/TY2NXAeYKqAofi2oLI
xPVhSJRZXXBKCc2tAkqMBaC+8pCW5qmK0DxHWo6jbMRD6DOBrh0vUaBlWYBxUwAdVXSaEkbgCdKr
tyKenGXiJRU3Z/LMCnMmlkq/NE2FuIF2PIWinRIX7LFCqe0vTquL4TDTl4pTpqWgjggldUEjsVS9
6SNSgEbUcIFxW85vYKmQRUKMRyntcos1yhhXQ0rA2dtPe3UJhTm5bwgFTCCHwsDJUgDgq+wGujit
SYNZu1NGVyBOHPtLAba/plE49991bGcZwPXiIRsQjQAvE1r8wP18+UGlXLRiVEdKuFh4o0W/51x2
khMoY5YorLsCui4j8f98P+JBgVcFUnhAoTDrOjWVnOlFrYU56G8MCEnS7LGYP2KULK8b2nBTQPeh
gYNLCAALLKi7K2dD7KFXEc7CyUTXKDggdc5rbMNHL0wwITNd5hoFiV4P42VJ9mapHzIxo8A855qN
aFNxRrQRoaG2Y4KizdCQIWS5GQkd41Q2QfksVwkJrLkubKWMKk6E3pq3T2bptcNpFYy49Alzhq5X
TzMtJH2K2zyYA9oEHMK85/PGXlBQA4HTYT8gXDJmOh2X+BlKEGGs7lID4Et0bC+Q1RnUZxGy0Nd9
YcPPYQz3a7yacfNhnQ4kegMYglstxGt2X5HeGUHi3v4s5+cujz0R0jrZy19YBDUCGgRATojeh8tZ
hPI7oWoFizORn5U4zo5DoTx3bW+gORwK0kaexAc6C4K7gOnVvW5840RQIK4MOgOcs7oqMn5ZzhmJ
krTSQl31tOhNcQVHHPxxOKY8LNXWDgBoDDl5LCUk35lhNrgmRaLQYzcLil3IP6YhtvOoczIrvD6k
TXdBSxNwYngAgvDxcj51a5yQ4oy0EMCqXS9+9Mqb0T70IKcZebXaLVOIGajCKIoBAQMmKFodiLUQ
ovQQPVq3C7EnR7c4C8Rm69bAu4q3/mODWaHeNNJcyko9NOnspWPzTHRQBbQfVVk4dR9DYHzadyS6
TxNeyN9aMVRQkQJfU7p4Rl9O5FBOI6msRQ8LHZoki2K48hg5Wm/dmVLy+/qisZWuz2GeG2PcoydJ
u5TprIe6HFXJHpUUUdxBgLm+MahkvUvLqIMyMtHvrYweKUBRt0I3ZD9mKpheLJlIykTwceJ0mWx9
u/5tm/OgauDxtPBvXK8v5yGNRwn5mFwPo6Z6n/sfMgFBACl+FBFXq3f9KeaURQIGNLdgyVvJsBnf
TaOm+c8xAYE4G+yZguRGpeH3veAskh2XjT1U3Uc/FZ4svV0f5daRARlTZLhRVQJVITNKNSlnHaRO
egjs+j4fOUfF1hye/zpzmdciTZD0HL8OzgnwpmROvuzz5+sjWHcCO3nId4oSdiJoZHXm9d2bSzeb
YNENzepEAOCe5OPfvL4xNdjseJ4iWn7BYGh5n5diZYRREVQYC/Tarw9ia6LAlgTysZXJFIfqpbMl
80QMqWmMsI1XLqOZ+BDY4BLMbE0VThoT/qwBymisf3/2gpv1qMq6edKRqNrHAHY9clXGNuPWuQnG
lWcIGZgThQlRIHvDRBeSlewiE5wV6U5uiNNO4iFpRwccon+e7gFN0/oMhvAYNhFzXxjzCImLNW5V
0a5NLVfqDBtivvJAObF56/A8M8Smaa2cChkdZMQsYJ5LCs6IG0FCQk5obbGQbEvhJBk3Vw3810gN
IzxAseRy1QalnU2ptvSwrjUb3bseMSM0B/NYnzlm2Dq21C/KmC4wE7eGeVd00uhDoOsdOt2cu9ZW
yAHrI5rw8awCpRYTcgRoFzZIPhthbxC76FNnbHncPlvbCfBj9AcjAwMpGSbuzAsQk+1CEBOE2pHH
DipGYSGnds/V/dmwBHfDlgW5OxaHbV+d6ylGrU7QQ0N8GXHfXtoA1DTQ1+Rc7TfuHBd2GCeI+mkZ
ihQjykEPYz4AxmcPRuEacjgbAydfsOEJ/9pCmzFzA7DGIRrL1eHEXrFlQK3M1DFV/48j3kr6gdcK
8gSoBDIDWuaYWmKKowGBQnUrpaxBbbm0jtTOnd3KBq9nfMPrwKsGWlgw8uJqw6bQrV4yI1NG4qXp
39HD5ZTS4/UBbc7amQFmQCkBkVakwkAifc/yU6cAYEoO121sepuFqjfSVbi3s23FWdGTrp5LI9T6
g6T9RlNGUocd2heum1k/lTlSMVf/mmGCuEoVSWgHDCXXk2inteAjBN8GtctKSpyum9+GatAOjV5Z
j3Fec8IdW7Vd74QqXs1QcEFHCLBWjPtB/ziOgOMyQw3tEjKd/ZKC0fsZL04bRHx+HD/KxdugPVB1
4GwytsP+i2kmNMmN0CyJAdMKbEpKf2zbZS/FmWsgSr2XYEsm0bQjiuqXVn7XRTnnGrA9dhmNFJIM
whh0S17G+jGDMFRDMzTogpBomMgRulFHJEFAU3MDbGkg63GQ1jW42szqocper6/71h7BIbNyNQMN
AzLMS+tNrma0wmkTyrQDuWsuZ04iirzr7sb5iVKghVYYuDAyFWuoO7uFLEuVV0XTmiFuhvbUfgfX
kzeqDyl4ecbEG4ff1we19cZAYQEcdLgjAr7HJhI0AKSEKRJN8Ia40/SYmW5VgcDRr8XIh9Cs2+ut
u5hPAp2e68ZurRjMWrzCylb4xnMOipeQu1nn9nLMdTfAW/vCCm9J70WiT1vHFNyc146zZQZ0VijI
I6WA/hjmLpyhecwgM1L0wqjvRov66JXZDWRX6/qByJwosRWMgL/Box4WdfT1Xo7JGBpIvY6qHuZT
DRKYEvXIvFO0QyHXuidDo4uzO7cCLHIIBkpT6PBD2fDS3jwLRMgSBQ9TC+AeUasVGzl9sKalPFmu
zZGt7KXIX6MtjdVVMMH1qFkUI5tpj5YmAxQBYyXZDbmJE51zDrKwos+Yo50ZY7a81kO0t8ONNoRc
IegVxjnX/VqrwFonQIbJBTsjtWmjdq5CkmonTcVOk1PASXr5qYoqESwG1eyNSiw7Y2RI9+gPbXZT
3ihHvIpKX5hTAOUTHsfGVqRYpwaVTbCH6KxESIyCrdiCrTxsqvkZEuAHzBbnHNg2gYsVFD1xUWAL
QVnclLOJt3KY5PpHLTU/ZnHmYbq29svaBbEy/q6yOcx+kUnWTX2vYe618f9I+9ImR3Gl619EBPvy
FbBdtmsz3V29fCF6BbEIIRYBv/49qvvcd8oqHhM9z425MxPREZOWSKVSmSfPiarUOPjDcJ78NMoM
DlKe/O9mCV4/NWra8pGCBhqee4oHV2VNQOzlXpZaGA+OJTnu5kAcbCgr/qimabzcDn1rfoxnK9Cn
8GGAV5TlBcPcuWOA5DQHzZAzA6HXNWEHcsSA7m9bWvtYOC8g+sfCkNIpTlxrAK6KRqbBo0f2c4Bj
6brtFlPI6nqQ1FtglcXTQb05WIcpCZfJFIuKQ2k24D8ETR/DK6zamqRZXdAbU/ISe3NJ+Q4hxuSi
DQlA8RgTiDiGfu1uTV+shTQkoyAEd0wXLQ8l1TEl3CKDnNYlSJkZam7fhbm3jCDWSreeRFumlC8k
RDWiqyqT+sY9iNr1w4FgKq2alo08eK0EAK0wwPzRwwIQW9W8TDEvWLp2gccXfS7GP5rXx251qKY9
8UrwDZa7gDxnWzQZq66B+j367chbLfX1OhvgoQsKGHVYc6oH+5n7zbOdg+7T7ZJ/4evIJiQVgEQK
K66Rt6mYxwq1Gt2uHq0cLUH9L6erXwMFXseSaEAKu6od277KXB7Uk3cZ2/4oAr4v0uyF5fo9pCN+
3F7NWgh8Y0rNtivhl+3iw1RpdyfH/U2sz+bQ7iX+elNDZ+0jSTEQ/CVpz1QubeQJI4o0vncRzS4D
zXENbuNdtQXI37KiePpi6JhJR+J5McyQLQmbYtSvWbO/vW9rVgDshIIs3sqocco/fxMgsEaDGTUi
njnU94SczMwK56mNNGCz/toSmlKIeHgky1efYinzF18z5HuIQY0hwqPrC+Rjdn5f16EftFuP/xV/
QAaJ+iCqePBAtdqUBpk1WzwPLlNHDnQJkIHga0az1kRTOfyurbTayIBWQq2DQXR4u4USOMQGr3eS
As3XDlMTXBy3+t2SGuxMk7alDLLypAU8FfkgVgRWP19xiq7mTi1EH1z4EJkVOHbhGaCsXNqQfWvY
7vYXW4m1Dv4nWQvBUoTc5XpFtYGswidDcDGKhYV6YWZh55KPzHYOtw2tfSwU0my8K2S7XL0/0iBv
l9ziwaUwfnf0FHBt78JY1ZiRZ32+bWt1UaD7lMbAMaXKJiMlZxjVmINLNiQAuVHjodwiQF85U/Kd
9v9NyOW+OVNlkRNoQozYt8CO0CjZZ2BB1jMaE5FvHKq1ncNjSL5fUFdFin1typxI3YoWqxm9H2Nh
nZpPHBPKi5xv2mqorbkecCroLxtoI72bcK944wYjulmXkUBhMsrb3WNx8nsQL6OjdPsbrdUPwOr/
jy3lTTaXPs9mrmMHq6g+LT+A4AwSciRjuNPAzLVFMbT2wf4xB378610U2dw0GiQ9Lx7YTbqz2d5P
n1391+1Fre+fZM8FCAX9avPaCMYZtM6f7eAixLeOvBj2pzqIRTeEQfZk2mU8bQkXrPoG+MX+a1AJ
SKMjHD8zlwCIsCz0XbCKGV/K5bnR78e22wh+a6fKhWKXDH+4SF4p3d64fDPqxow2WYBO/KUTH8fm
WbR9dHsD174SUnN5aMHMiQ7C9QYu7jR3Nag3L+BOiwx6cZopTu0/m/rta2vxMMqCbBY8me/aSxST
U73RwdHTvC9jgElZEnC9fqAmPfyLFWHoAE8NtMvQL7teEbQbOV3sFH5nvWCQK2xIgtpK/i86LzJA
oIeA9zcajMqlwey+EYHO0wtP49KJhiCsvY+3V6JSZslUDzYCgBakUtz7u6LubcxO6ilGlZ1ij93t
jr7RdxG3aRGB+ZneG1Xx2TR9vkMtbYkEqGNPtPHoYagN7amYjTG2l3w51Lml76yxBDbL0ucHMwd9
TI+Z7N3tHyyzW6U2/ArkQDELquVAMV5vfQumxqn3gvTSL/pDyrNnqt3T9EM1jgcHrak5+Hrb3tph
lMCR/9pTIlpa5Fkzgj/5Aoh9AI5ptKm77Hu2JYqy9mp5uy41N9U17JfhpOkld8xfQWpAYaioY47K
CaAtYMc38HRJ90VXhtzeqgusHRwA0GRzD9XXdwfHX6pyLjG7dSHiO/jVQq3/4bOtWsdaFAC5M8zg
TYGqipKUeGB3tkhfpJd69kCLrYnyYJTW1761QSiquVvkYivfDWNPcpoFgiaQ/5A/501gM4QZpH2O
oOM4iUn+tMMoT6kL4TK6pUm8ckHgNSYxGnBHzJcrt1DAFqCCWaVdSoge2g3oJ+s5Msb7eZTDyJFd
ptHSbN3qK98MNU+wHwbyHYir/Xp9KfWruWKePAcz0GFhrmXhllOu2cC0vNQmQ9kay7u20XJtKrTZ
1i6FMA8jhktSau6Dcnf7hL23IqGCKBrj/nYgD6VsX2a0GHBncAwT5yvL7dCCyKhp//UAw7WVd7E0
NQIgedKLS0WU2k2cb+mTvXdwaQFtXwej6hCbUTwu1SUsUdD0UoHa0PqSijzW+od6fP432/WPGen4
bxx7EHqdWqTBOaIaP5PAXk5GSu8aGmxRC78/QtcLUkItmTqbDBDgu3hg6+niPHYOwWH6y5lMXEDo
NKENi3qN5QGsrWxbTTokIKMZyBGtOvUjXd97QFQVoG4srY1sZyU/lfPWsGVIqBOKQ9ebx62prw3G
4AX9vh6e9HmMHPt+FnWkVXu3fK7Mj5nQ9lXQbKBDVu5ZadmVDPKORHgqnw0vF9YxB5vZdD+M4hO3
QupBfaHeM/dgWsmS77sWCDviP6XPlO91bQf1jGB60vPyi536H3m9Na32PmzhF2EzdAv4SAziKREE
ikCORVDjx1DXNwoiduJGY3PC5TN9Moc8yuLbfiv/c9cXN4AxKCBgegzzIjjp11uP4iLvkWGnoDxC
UOSjlsdFw+yNXHMlmMg0Xap54DEP6cprK0LTM5D1d9jmGeGq3CElDNutqcKVncMYCu4W5HYO8jJl
5xqPlELTEPCXdtoHXVSNLxhklokgm+N5/ll7v27v3Up2AHUH1LcB1gVbP2C718uCipLd055rF6/p
Jr5rNQM8BRpGZcCfsvTTD3fkhRli3qP+qKExNUQt4Ls9psX74O+BDNKBAw9XOOTNgcC+/ilON7aa
Tx3tYtQOmvNt+32yx62BQ5VKWkYFMJDgQsDTGH3Tdy+7eZyCubGwYL8KTbM+2h4Uk5AJWbMfBf2+
oqCCe/Ct8gkjC/tBw7zW34MH8RMkkhewLrDuq08jh3puhsaudhHmqeCfobjmdxH0O25/2jWHfWtF
2U7G59JJA0+7aOxL5z9bUFdly4aN9zkzViIrQUhQ0LFSD8Wg9dzgWZklKJ2Q6nDwxKeiiecPzd+P
PKI4IylbJPkDivCKmy6gKxCLUWdJkR0AHo5L9hAsRTSUX/9+097aUe4Mr3OHrnerLMkLAN/m9tTK
2T22cVus3H9Xq1FCNlnaLnNcbFtRLGiOnJrxLnXckOagotn6RKsO75kBDrcN0LOrK37QTi0bDL/L
kqX5Wlk7EG8Whn9nacazYx9zVsUFf3aqNpwundkeh6ndwt+90lMpARqDNv/8AuXjuRB8ZFnXZ8kL
cUMgEazQFXF9Gc7EC/MyYgSlo4in0X1Utxu349pO41aW9QEQq79jDWjNSgrUjVki9fbmXdH9j8Th
NG+chLXTBv57PHVQFsXTV3m4L+B+ACGDlSUVf2Js5w+HXGz45koaCNLuf0wo95zQHLNJFztLZBFR
s3joWo9elR82x37XbiEwyAB17Em4kprLBCCc9nLC86R/nsmpI78nfu5ZG5Hs+8CfUp1sgYNkIq46
yBuD6juHLpCD5nqfJ9R1w3H53WoFNASxwFSSIdw3Rh6aoGKvii68fdzX4pecz3VRikcB/TWre5Py
yr4rlOVhuORsX/oO0qTPAm3k2UZP78EftujJ1j7hW3uKlzR9jXvT6/IkGMC4Ml+WMg0lU+3WIMfr
tKW6o0iJUEXCrY5/UR4lLagmpo6KPDHLO2f+zLpz7v4UfhNy7x6QM6TCTfZgQpSSJsbybaIfOm3f
1uOBtP/iXLz9IcqKPZLrGGAx84SP5yr71pkv+bThPmtHT0q9u6g14UJV1UWroJiW3LTyhMFP+tSM
dBBR9uNWt2rNV9AT80GXgfkRjAtfpyfTYFpF4GYEGlyx0XybWPti1HdF0nv999L/eNsx1xzlrTHl
rPu5zUvR+znSd7BMTva5NJ5zHppdv/u/GVJvh9oA8qjz8oSQMmbzb6Oikd0ZKJyYG5bU/cMEGu5v
OWWAgg+0p9SrtcdpttJCXFq6Cwp93xkxa8HeZMX5sgvSjSv23YNMNafcsYMBwlAylwLKEjbyu8ik
sZH/WLyfmZuYrhH786+Z7B2ygYRRLxxghiwdnDEYzkHVEmIB115iMoc4Tmrpl4W3+0qDYKXti4RP
Wh2BqOjYE/3P7Q+4ZhCvLdSIZLcWo1XXBmuD89EtawPIWUiuUfeu0l+8HredQ6KRbMn+rVnDYwtF
NvSrMNKhfERTNF4rLGZcppLQyOm8HynV9yn3vwzjfCGZvfUoUO8iKacpB1lNvAcAtVEBA37Nmo5h
BOKy6GXkjc49tZYXXWtOqGtHWTU8W22661t/oxYiP9Pb+KmYVcEDMwEn9lzCLBKLPwGSlEDvXm5/
uC0TSoguwHmBZ2aO+m9pnuqq36PhuXHk1Mgo4Q8AoqPAjmMELgDla3GW5WzwSJYEWb1fvOCA6+KO
8M+3F/L+E11bkT7z5hK13YCMaYXcXJ8qKG82EbWCqDY+VFUJGWB06oIHNCI/3Da6tTQZbd4YBW1j
ao49jFoDZlozIEGbXdAaG6dZbtC1G2BpwICCBBGYSbQyrq3Mpb2wyYEVm3ahxdvI60SEadKq2IJl
bVlSvCENZqqVM80SiJyiujDpO+izlFtt9dVdg8SQK7mRULxW1iMcOkwdgxUHMko0AK9LG2/ex+9q
CnA7FColugfHFpV/xUqrMd23J+TCYvIAq8+0sPMwfFw9d3ta5q8zzyWm52JwRlxue8X7MwXLcGKk
raiGgZ7v+nvRikLEZAjwvXKzRnJTgPa1sL39bSsru4gqBbJG5Bpgn1Cr1y61sy7FbZYEJj2CQyHs
jexYuk+3rax4xJUV+edvPDzTcrMEB1meGL6/y+kn5p7ynu21dmOU/90DUX4uvN/xQETpCWUnudw3
hiaLFZZdI7Gx0u/lAKmX3I8demHTn5Y/1t23QTfC2TmKCWMZUMus/5YY5dU+CsJAsWBTMeZ2bR9g
egBhM0pwSxpxDulTOn2aPwChv5V9r303OQEgb2ZwWjnKGTOz2u+CHC+JIl0OdIS0wajdefbz3383
DCJKtVRgf/D2vF7OBOygX+UTSQyHgNnFi8z0qdOBf97SMFhzEHQF8HgBmwDmmpUQ2LuUe4M/k8Tx
DxAhPCJm5Dokw6d0o/S5dqrAJ4oqOujO0ANXV5S1WUmhl5CkVv4N8rxlaOhZGd/etncJG0r0OsBz
cEXsHrxQ+TogKYBaOGVlUg+f6vkyeODaN/pjZe/9stkD/hEtbRHiCbM1FPRujkJaxvMT3UMIYMoT
ff3FzGHW/cyyikTz5tCBlOLiH3QXQ+lPk7bctR45eCwayNn2ur3etzGvvvBiS7/k/SYDQCh1IgDa
AZBLZYviJE2ZRtIyaS402SKueVeCwRIx+I7qBHrxr255vURqC6YVXlYlWY1ZhmMAcew0mYbhnozl
XaDvSuDvyKNXsoOfH6B+8xTkdw0zL4g4G870/hBi4hPdYLy68ZHtVz3DN9GG2wTkOuNcJ3P102K/
gJNsxUZEWzMBTwLMDyhTB/3T68USEwoFATDoCf/SDk/Gw1+j07Cb4P/5x4ASMfO8chrwE9dJ6jih
1p5ZaMxIuB8KFOpvn4rVpYBZFxNxuEihOnu9lLlI+3oQbZ2IYTqK9M5t6GNla8fbVt5HEl9uFdJ5
4E4AblauTb70vBtso07y2T3Z6G+Y1Q+oijzX86/bhlZSA1jCGZOVCTyi1YKLR5iezamJT1N1EQEz
6fClpyBaKU/N0EUGBJBcG0lkuoWKWzsAV4aV1/uSuf6sFTDssiQXbTg2n4h9YpN9qGoWlaMWM/yj
jKBwb+HiGeY/SF1dlAuD5PYWqM9g6TugTkPzG9QEks34+ouClAog7sWtk3YcwqzIwkx8bMTRReix
PUlCveFBq/Ze83+AkwHpVRYOZm3fQ1EE582YP9msB495xShHqXVyj8IyimgxaLUvGnu8u71SGTav
k2c5zomAjvYSUgwVTl41ozaBSQe0gfZwciu8BLzY12Pi258nbdowthbEwQUW4CKUJS+QO13va1s5
HILqC8VJqZGsAHbyZBeMxANL40ITLKp70u+d2u5jTMJph8b3qnso5/Cj0dT5XdbPZexPtNoY9lnb
fjRnca4QMUDFpIQKgcFHOrcMIT2g93bqfKrd6mhV6XFm6WNLn3gB+OLtfV/1dfDWAlokG1zoSF9v
hQNd8WkgLk0843H6kovDaCG8T+0Bjd82O4xtHjbjs+udTKMLJUimfKlObIuRcOVCQxsPw0eSwQ+Y
KsXRmxa4nCylDdTtMdC2WK2/MyButXGdrIUu6LpDfwNNYNwpStbQG3Zt4u3UJP4B7aCXyov1jS+4
FoLfWlAOkOXM3Fx0WMiRghDzV75c7A0Tr86pHBUUjjD3g0EPoMUd6UVvLsVO9KZAeYcmix6E6M7Y
2pd0Z4qf9sGHZgllsZ3embkeCrrj7qmqvoMjTZxT0NvWf+bmC30EPcMy7UR/EHhxOeZ+0NFlue1W
K/uALTZwwFDiAtBK2YdeG0Daa2A61y3mw9xLGQBwjuZ8q876blYZERLdaMyzomnkS+HL681Yamcw
qD1SPO3tOvSYD951PQIifDc4J/0HIy8M3XHmRGUaa5vghRWHurIu//zNpwjosgiaoy6ug6/Kf1zE
o2acSvL9X2ymfO0EqImiJ61U7aAwWM4AOCIspBoeOmXYQ4ugyLdePKo8pf+6l/IdjheCHExWjodO
Ieeu5QgF2XLXMai3ZU8jav9dEC6AW4nigbNDsQi8YJso8BNK9sAgggYtgphkSPxT8YmQp2za91Nk
sCGERsOB+vdGyk+a2GjVrcQLvIxQHQbdDTJElVuU9ALcU6ZHk6oBDZTjYyZyYOUWKGjt8wILBkKi
QOr1qCADFkzLNLo2TVrxPZv0AwFjc7OEuf/n9gd+XxRDT1zSfGLKCVxo6ly0blSlX/ZVk7TehwCA
V9L98dMymgFEC36I6iJSd+N8rly3VxaVqF9MfVXkaH0kPvjkWhq30E1m5R+zreNRIxvGVg8paJ2A
7gbwGkBIxYGNHBIFiy2aZJ6jooEaM3tpvOeg62LO+ygj7ks5HPloo2ZhX1qyURtZeywio5CkSLhf
AJ5XY0QFxB3KMMjlGhZSMYU6yR9Sf9y3nvYs2PyNNlloD+PHeuog7N4tG9fOmrPiVKEKDjozpDhK
wM5nko45YJIJ1VNt3/Ut/Tx3mr5RSlixIhlpAdLGewmXqXJ6AzeviqotWTK1nbcT/jId64IbG6nT
iquiKoLkCS97OcSm7GWnuW3gjTZLBvtLlT1CW/mQ6sadQYx9wLzIE0BCjH8JmkRcAkwOqEYATHHl
qUxzvG1cDuWkNqnL3o9co7GicbS3aEdXjgQMwDvAlINi3asC0ptYXi05zTStaxMQpHzUqx3Jxjsv
ExFxf28iDVauxytbyr3B7MJvG1QHEmdG+3Gxz3k3n5xAbHj++48Fp4catUQQoVCgghodWuukaylP
dHs/DJN1Z5utvedTcSoK9mgS/q3vdXPv+fnW6Ob7TBaWQXorUy3g+lUIToWDMEOejCdzfWoKPJGC
R1SCtKKMrSDR062Jn/f7Kc0BgSAHblF7l2fjzbfjownkmefypHbjbjxrzSNAMxtRbGUz8YsBXkNB
At0sdeyaw7YRVLRPDNGeAYB78rtvJTmDQHKPFt+3huyszfTm/ZkOpMejXgdUPpI9JXIILkxIIRQ9
tow5+1kUZqQNAGjevn5Wdg9T+JYcPkSVBaWK690bXU4ro3KHhHs/NedCnSasiy+3baztHkZvIAAi
+ZdxZ1/bCETZEo85Q1JYRqwTDYlqmZ/GropOUEj5U7IMYKMtyaGVajVw6YEt2VxQQMD/r61Cb8jt
yrLvE6e2npo+AFrROgZjFqL50+bO/UJIWJbFl6HMYzcl8Vg8FlW3EZhX6hjyV0gRVNnqxevm+lfU
EIku0qHpEygjxO60w0UZDtWum7/a1qOh6WHTjFGLmYDbW65qtiGfu7Yrv8mbU6GVfivE1PbJ8Ef4
sW+HpZYwkPYssfOYv0DpJt9N6E5ZYUAjb+uZsnLrXllXFYrqbHFw6cK6TvTvfPwlxCHL7HAyuh2i
+NzdgUwLHDixjUv39sLfR3LZRzLAhgiQoRTUvV73hPKmV4wclukvxzma4lgydDSHcOm63W1TrxXI
68fYtS3z2hbIQMsSLwB4mORkOrD0qbdfqACNAUQwwAw9t1rIfny1xBPtMlQ07uvgJ5qQXOymDTfb
WrXyhLZn9PW7bOwTMx+PTgA2CMjIO99r07+fbbJhbOWtINeNUjjCEvZTfYRChMEDyWHdJ8ytzF++
JfQT6kXBDI1fnf8ZlkHwiMxpv+xKkDsMoZ8WugE5PE6bvT2KYbekRc2e2x4tqqx27B8dLVgVkqny
PjQ1NRmIGUrh7BbXJBe74GYXg6K+1A6GXrH6kDfOoB+nzi2ss6/R/IlYgm4xxqtavq8HCKUY1AKh
pIKijH79cbshKCfTmfFxQ33XHKa74sm68+7Sk76DhiNkIEIxHNzzh+aHm0FJOPY2atOr8evtD1A8
mXBr4g5d+qT/woq9HWYXc1eX52n6ueh3RTuE3pG3cWlsJKzv3z34uJYJWApmEzAsoDo1E0U55Fj3
QIYqYm6ahoNJ67vJS8fPXp1mycYpkhv57hS9Maj6bkkbHoBmKCmmFko/7Z0JHI5nHkuviXtUHevp
pbaXCHLitw2v3K9ocWDoAH9HhVUlb8I5hfSWYfYJqU0rKrNShM64ZPvbVlbuVxQoEIhQ20PKrN6v
mtPzXveqIWnrc0++puZv09rI9FbKeHhgvLGh3DFemnl6Bi2jxHW+6GPSVqeR78Suae8FKAu6M4Aw
3Sc3HM5m98Db7xkA2LcXuRrv3/4C5bahpliyQZQDsvRTng0PvLPikv/OS8xE7/qzb/VnLoaPfbnF
1bD2EVH/gbvKmXnwJF2fUpZ3ZqDxdki0xdc/NAXSF0wGpJ9ur2/VCkoKqMSjSYR66bUVcNRkLTP5
kDhOox8rk7dHB5PEG/DElacyqnpIYEEAAUQm2ivXZlI+FikrrSHB7N7e/u4f3KiJINH+YkX9I7U3
/N+UB0s9eG/NKXuXW2M/MGIOiSAYuXXIVII1dhq+2cLN44UVwz3j2vKEUUKM7FsGPVtuijqQ4Q8R
CHvIblmyPkZNQ3/E+HaBDnbtH6uJjns9X8S+0zCHa5tp+9KWQfXY6Avo1TOyNUL0PsEC0F/i1dE9
ADLgHRf/jKeP3RF/TGqN5b+stsojKrjx3IjMuF86lmIO26rAbACtBhDwsKU/GWCT/XnbQ94dc/wK
PLNeR6XBtKe+tgbLG7u5qATg49aRgJeE59mx77fYkt45ojQDN0SNDqJ6+Me1h2j5DKCWOQicdKf6
kvm9O4HXRWDW4fZy3l0Cr3ZQXgbfsyxOKTHZ0miZiZmLpEUXOq6s+g8dwQhoVzNUqkgT37a2unkg
tfuvNbnqN7mqWfgOzZAwJW5A0yhwK223VGB55yiU/G04fl0Y2kxyyhgjs8oG0rLlU9p2IkHLIWzN
9FTVY+yRZePyXv9O/5hRLtEWoJ/CAm9WkvvOR4y2pydzDPKNuL+6bSAAAJGwKdN9JSoRfRCM5CO2
reAHCglLt+Un4Ru7219n1Rf+MaOCtIbALv0RY6VJb/7ux5OAkPBYfGjNacPOxnJUYUOvXJijOfg0
PiaVPXQzim4I3d7cCHsyql1FPdSRcIZQjgS6B8OHSpBlQWmSMp1Eohdt/rXxUjCa5jwdQ6G7484G
RjxOiTnHkBbbqiKsrBB0WejugYoC8CX1RV8xqBh4dTUlg9ZFfoWHoMt3Bqamb3+wtRWCQBWRAuoW
YFaTP+PNccoNgl0zmgnFrB2zE7ODQnU1GRHPsbTBB0y83prcWfERSZ2PSU7ANZA0K5tqsg4cguYy
ATVi1WHLB8h96sVvkjeYzZj6+e72CrfMKTeXzy1rLFwxJUKIfeAtXdiDPyBkaT3FTupv3MsrhxkD
7nAYVEcws/sOPtWbnFq5PiW0qu9sfTygufW38FE45VsTylG2B1OAL86cErf6bHci7rSH0v6eplvy
OKse+M9SXi/TN65B+QBUtmlNSVl9hijJzihb6JDMG4FJ2TCUWkzMySAjQ0kJMH61AZjjVVh6dmue
KfPKve6kYMXI+yW+7QTrVtAwAQu07JdLJ3mzFr3s0sEruXlGU3Q6mMT941JSb1yEah3lP2tBZUxa
ADuN6tlTWSxDj+9zbqA3xULeF8sz1fn8bHes2+WNUe7T2tllzOfwv66815pKhMVULLt8AntzDqb3
E9MXN4Rk8xTd3gI18/+fXydVUqRIB/Cd13vgkwnTA6Ywz3m+YGLHDM08OJRucBQGjevqnDrgiSbD
ueMX3T/Q1guz5YXXB99E3cnbOCfykL+JrK8/BlgtyX0DCXMU+65/jKbpRa2h8w59iGjovgd1EfLm
kM5z6JYbpta+vQvMACpqmAR+V1XLUV/qGlMzzp3mDHclfC2qyolt+PGrtpe6IszJA2cIH0PrQ4mk
FeWsHocMLlZX5l2zmPadSPPxzpmwvcSnerLYfRE3fva5SfGdnVzoB2ENRzstP4LGbjgOPpJOPkO8
yejbdg+BOwhAiNGKbPyXw4KnGLinXIv9vjJR4wXbbZca1c73Gy0OrMW9Gx1IHlDaGnEvtBfHKutj
PhoptlX/0g2TvQcQN9/ddivlAnn9kMB4GZiMACz1HUlr6zXlKBbbPLfgnrkbfD0924yVP+28+yrq
0b+DhqgfTxW3/vwLw3iJQ8wRGId3Mn15GVhNnwXmedHcPU/ZI83pnnX8ydPnOyubT021xVm/5kmg
jwOdKoC+EDFQMl2NDHzK7co65yjjQsvrNHXzVndJfR6/bihmzjCYAhgXeghqOgjiOBT6Lcga08Pc
7dtD/tJ9DZaQpKH45f4ot4QB1drRO4PKqtDZMQYzhcHCmsKs3hk/tDKsvrsfShJa37PnzIqHNNwi
hFw3i1qKAcV4LFfNrm1WegaH/vBZpM9jHldP5YN7P9p7fQiNR1B3vAzPvN+4BlQ813/WCvwHoo4H
ql+V4rej9jTpmMI7d8MQZctDQeJG7Bz9s1+gxF2ETRBazUuha2FV/NlEza2GYHBpQucccHEgypQ6
4dSkkOQWqXnWNB8UVIWNOX1Qoy6R7Wf1sW5ADD7q7rJbfKP7yTOt3beZ15yazAZ4Pmg/UM3IQtfo
AbIglN93fPpw+1Apd/5/9gfzUCA5QTkPcew6LJNAQ0tGQ63UYP6SNHU37Eyrdw6NJbbqQGuBQ45e
/ccUCl7XpoBUoYDTZtZ5sXYuyQHRPAYm6odVc0RScG9uPRzViomyNtA/XhsU5exys8TaBpud5nZ8
mGt9L7T2EWRJ+4I3ETPPhlXtNXeOAOaMOP1+e3NXV4wmlXyPQ65QVfdGcXxE+5VYZ7sD4Lxvuy9M
12PTW74xt8QTZskOlJQbCf6az6Fdh41GhxeNeBXU4OrppGWFr5+JdSon/5A6WWTP5mOw/Oo/Z9D3
sGJresg8dgZ6Jl7wQ1pPHGb0vraP34p74bzjEkYOAilrlVUmzYKU5ktlnL263hPnY9pp5xZELmRX
jY8z4GUm0086e8rcOw5QLU2fM/+bnmYbV8dK8oGsEz1afAOQpb179HhZV1m2MM5p84gvjfCT7uYl
BY7pdxmQrZijPECk38Gaj7kotLcDEHZe+x0E4lrBUtM4+xkPHWPa13Q++Kz8LFwnRM/JSllMoMJX
mUM4OWfPy2JaZ5eJd8+E9jtt3ioMrV0xsgYAcQUkw2hXKC+wcXbzutE848z19mUxP+U2Bsar+kMw
gi1/Bt3rhIJHkE3H3vps0i30+druy+oXwiDqRfCE6/0YStcdggn52Khp+3o+GV25o6IKMa9ubOGi
ZRqpJGWoFf3XFgqy17Ys3uQ+eGiMs9Gd5peehsIOg8/uvdufyGYTeSU9kBRFmBLD3ySO/9pYgU/v
V6w0z7YFOZRxjgKQy+a/LgX/2KDLJ9zswe3naAYQjWNAIb3MUEi5HWLWfgJICuV4oQ5oigqPDdyh
KO0hwAFDvS/WqIsSmVdt9SnUavCrS6PbhbIiimNIU5TYbdoTwXALwaNtTA9GBgy289HiXeTyZudZ
+akBt8OYxmNfHvWWhul0bodlzxj7k8/GIUAEqgQB88OvBoJg01IfDZYDQawfIea7cfzeB12ZRHlg
pQQsAs8AJepXNoNqZNmZ554PAq+uXZt9Iv2us456GpPM+337A6yYQy4KIifUdTFFpc7zW26hGXzC
I4tlYxCJGXxG3LnjThORETKlPZ9xgYutBuRKMoVoClJjlHkdfHU1MzWCnCLUGSbYEIIddX/UKaDp
QRw4xcMAmLz3Uiw/q/aXne0MWXQp+y0E5P/yC6T+I2ZjoHSr7DMIUQJNaLN5nogoMPDQHAuW3g86
RJD9H7XxJ9eKD5lwjp7W/UbNDPc8jcZpPNze/vfnXe6DjwcJQHSgZlFiy5RXNJOMNWf3U+14u9yG
AnS9HwCHGQLnri0vgDLctrgSTK9NKiGG8iarxxoPIEcbhpiUVrv3lsVKzL4QO3+G6phd2PRXZ2MI
kldWFfU18UNtYFta6dLQday7/iHKPdMUvksQ1M1zoBXafqry9nkOlmpv81G/3F70SgCALbBiAKmI
448vfh3qXK3oxgZo7jPP7X1hA1Ht2uQFMoJ0dCKteyKgJ7fCZpp2LG1Awv5YaeHy0ruRmz7V096f
fgJlMRsAeaJsW4aQb9n6LO9v3etfqOxGluUluqmmec6a9Jedk/D/kXZdO5LjSvaLBMibVymVTirf
1dVdL0KbalHeUu7r97Du3Z0UU0iiZ+dhMEANMkQyGAx7DpiEgNToz5MbRdO5zl8w17ZP5LfIPhVF
CPcvVu4TxFlUlBPnq06wlutP4Z7bpQUE44LNDCj6Hl9AUKvI3qCdxuGYN15R79pUkCHk0fv+IxEN
9Rh6g4sDxLz18QB/yQHorK0GstaN7jg+mKO7jGFb225qKCfV/t2k9VFBpwJqoGW/b5UvM0BaegIO
yGY/xwHNPDsWfNUnKyevoPgcJH9ZFgZQGuuvatS6qaQa4TPonfIv6px0fhkP006el7s20qSHxUgT
BsJrPadDh2l/p5T9uFeelMgCqppufrdoP+6cyLS9piL5LnHs4Uic7gf+p8BB2PwICopvSm9l597K
y6cqU4t7imL3bkJPm6cvxXwaaKf8C6PDyKqYK4m+bD5Ryp58cxikzxTIOLjID85PleKAs0qvJK+y
zUfNiQFKWcmK4wJtwv77Jw5+JZu8Z1SlV6Vg3S56VQNWVGAO+q5pUX81XbtOwITrSrPpghpDVDXg
u5mYgqGdB23SOEvU0z/tw0U+1bQkKwLYshYUJgXP7yC3L9NgVzua5OQXoOjmUNOHOXWTLiuPqIMD
j2vRwjhTWnRsJDPauWPnx1j3Cpq6m/zDqcA0WeYNCaUmEuFVbFgCPP3I2jCOPEyNcS9TNsV52iiD
FgBr8dDo6uCShqo7Cn4GT00iUWX+2gVDaRnaDT5oQAbAy15reTkNSkr7QQ+k/puqJ24lAj/aeONg
MADPiC5uzN45nDkB/Eqrx/moBxHgI9Kq2TUo02jmE8gHGXbJMc/c7u22vWc/yd1cQPcCdd3CtAcm
fbk1VUU1WHWf6sGCEv6x0OT0Lqct0A2JrXgyTVO/pma9vy10y27iKUepA64UWox4WBgTRqzX88QI
2qX6BnDDU6ORL1HiHBdKH5ohiGOQei/JWY96gana8OIQp6KNFjEiEh58mmhySqcxBlsPnFZ1Tj0A
w33QvwNRG1S9+yRDb7uL6YePtoxbgS1hNpDbafasMj4U+KUIldfaE1kmtYGvaAT54LhZVUBXv7az
4PneUFE2wgPEKTjEmE7nvCR0MiERhTpGkLXARIuBS+M6UiMa7draRHRXouTCODcAs7NeylRIaOie
DSOQ+yEYdc2zyI8pOpGY+PUcIVUrpFJim8NvHmJK5NUQW6KDmFvXAPZs2te2EUzxLn5mRRbYHdkF
53w/o5Dpte9/ClH6dONqwAPCGKatYcgIhma9SrwKHa2rwgyc5LUs9nJ2SIBnMceFV2aToMawJQup
S4BoY3LD0Xjaa3VqYooikhlYVD0kJkpyjYIBK+mglYXrkG9/f/8+/TtwRCEZDS6J9dKo0jVSrytW
0Et3gG02er9MDlUFplY1exqoHTr6rqhE3I/XagMcVewoJmDYNNVnCvfiaWkbOyHGHFlBEY1+XCqD
NxiIFxwTJIbTuDO1IvWcdhLRbF7fiU88b9wKqA6GuLiLBwiPpUK8agdqm837WkmPbZaKCGk3KoRr
KVyufZaAllLppR3QhnzT4sxdFCCUSOkusqu91kU7UKo+jm8amtwdEnSR5A7k95Amfi0Ccr3WJXwJ
bDo8B1nBNAQ7hotttqQmlWQa20HdyH6R3CHlXc/UVR2CMqQgK3H9Aq9lccW+yOmawcRbEZQkfQR7
FsJw09fyhzpfREZn49FgspBehUOEUU+TW1c+jXpjtK0dKGxLpSH5kYC1EOh9dbajcZt56CBVz3Fh
or8BDR93ZpONb7cvzpYqfQIeQD4qrXx2ZMqqORrGzg4kArxAue9HV6t1/XBbyuZK0UOBhjaoKxoO
OV3qxliXl5LaQZy+THXtksJwc+2hANTqJBeHNGpg+exdmvy6LXjrNJH0QTIN+QZQeTHNutAc1Rom
WsfY4aopmtMyTtOTEct3FpnkO80c5dPfiwN0i43XEFhjeFDW4jIJ9ItDttifL6IkPYzte0IQvCii
JMrWsV0K4iyAM2nV3DSzHQzAbkDIjNEr9/ZSRBK4EwNJ4kzHAhJkPVCdrzMRqMSW6WRsZMg/4iW6
gkif0EuvS71sB0CYcaPfwxN90JYD4J0MUVbt2gdlc/HAO8IoFZ52vpZSFplRTFSyA6f6HpUuPGka
7/LZ98rJHY2/m+FFsAEnDOOY8D91GYVmznwkdotNy007KDIMp+tV1HogODUERura8wJZEor3AJZA
dRcjTms9G3qTTm3bWUEpvVaT7M125eWzYCkiIZwy1xmYKuWkt4JUJW43yG6t3P2/hfCKrNHSjgDR
F5R57Kn1PUbUdgCeva3LGyuBq4UIkAGrY96S8+4cBaG7OhM5mJP4CCjFIGkyr9Hb3W0xGyqNKAqm
BglcGRip7EpdGJtWHUcjwTx+YCbJzomrhzoOMx1gSfrbkgPyuZsE3Zgb1k2Dzwp0CbyJLJO7FjiX
S7HAYstBbR1M44vlVVrrOqIMzdbugQcF043wGtGPz77iYlmlHE90LhY5gO88HO0k32VSae3JJKr1
bAlC24vNghlAZlw987Eky72K/UO3+3trNl5JnMehHQWWZ1MMSqrofoHhvcq7ouBpAkYaYjSMqRLr
jqQv1Hj9e1XAu/OZz4Iu8N49qTO51p1ODoqmd+d2Xw6DP9QfQ/kGdjhRdZo9YutQAqTrjJoXoBSM
2Ywt+PKAEBTZqIPKQXzfR3d9U+0a00Sy7kwFoebGm4DpGVQHmdlBPoXTBJAdLnJq9XIgmT/16A9w
om/vmuj3ude6U9RMJyN+f5nv7erHv/t9+FksIQS3/dNLudgobVLS3GwG0JPaTQejCdSJzGmPtxex
pV7Ib4EaD1jlqG9wtrkxCtLWqSIHWfWRa40HjDEwswn8ms0jvxDC2ebIUCS086hYyZAAOnh4gB7H
Bvmhye+YDxC4Altm5nJFnI1WuzjOhl6Wg37oDpr6o5yom5nZzhDRu24ZUJhocCKxOXyACK8VWZvR
Kzrg6AJg1Vdu1H2dlmfMz2rmvhDlLjZVDVYGrwKSu4BwWIuK+hiBa+fAVjNUpgVI8qJmhq1dM9AR
DS4TNqnLt33rxqgsCPHlABOFP9Ref5ZBpqClbh5n+9satykJFhpvD5qTYAPWayGSsVgEhc/A1PaF
7hoNwlHgG4kmULdOh1lnlOOBwY/C1FqMnQ0jKeD5BAZ1XHrfK76EHLEyWOAVIihWC3zprXuEajh6
PxFbA7qXs2p1kpFKQwohsCJw4aFSjf/Hr0R0FxudNp8NvXht4Bqiv4B7tIsUbUSGlbAKf3NXxlOQ
ZMbspqW9742z6VC3T2JXwYhUX8XhJOe7SER9vrWvwKIFOA3AweEzcgYjUmMnaZVMCea+d3X6tbIf
nQyi5kNr7qr86bayiKRxyrKYtYnRoQIdpgVxW732u1geQV7q2vF+kWa/6bVK4K1uGSukZEClwDIz
aGVbK45cZnmrgKAoqKODDmg5exwOqvORtrk36NPPv18futkRUEMf0EPEXWy5SbMBgx1yAAwUtCs7
AUUOxo7nXdq46MF0jSQXmMfN5YHmESCFGH1AnLlenpnGmjJVUFQVjcEqECGGEgwfxRFZZziZoq6J
rWuBll1YSDzE8Ga587PNdEGpsFOCGnwQ5lmN7oxUAMa1USaGO3Ehg7vpxZJUjpGhTgXaAhf9Xrh+
utfbX0ZF2c06yJDKI+phQ/KrF2FebO0l8/3gzxgYK+VfaLyoVO0w5cbSeAvAA6r412hKHshK4G4K
zObWTgKJApymcNlZYLg+N4UMGp1jyDIBoB5lxteyqb2+KwTavy3GQHIQYMkM+nAtBk8Q8FAUiqJf
9aRRTOtl7piLMEW3ngAoAyqV6GpGQpDt64VngzxkI6EOowRj3Higf4yl2W3tx2USxIQbz6aOcwFr
KpLxGiLdtZzSrDtJZ7HAlGeLO6Fcd1SrTkSUsLEaZiZYsggZI53P2iy6Mk9VOcmBTYvJjzW987VF
cYd42sV2LQks4sYBIbZBchFgWIzUktP2aqwMjYzwpfT0JbXulu5ZyBK1LYJBZcAIoszAXdoIARON
KF5oAJI4oL0278q5G0D60wnORySIW8tkd1ndYLGBWf8BXm9NnmZD4KRvikAlhqGksoFe7sHEPJSi
Jmwt81K69nzG++WWIs6mTT0DuhVDScUF4fWskBIpISNRAk2JQPQ4O/oJVdO320/FppohTEfFAGYA
MFNrZR4x32JkSq0EuT72uzoyMk/SjejYL6T7nThorb0tb8uuMm8TkNUAEbqeP1g6ZzQqWiqBvDT0
BJ67ZacbTeoh1SMjVyQR30oKA9ytDRR9SDFWoag1sMtGUQfU1spZvllGZgyUMbzK904Cn0dK4XJU
qRurd50TfR3KnSnRZ8GSmfPCxaYIHWy0dSDosoFwvt5jFcOHM+A/lWDZt5haPvfakeTuIfsCl7EX
aObG4wEsetZRxrJ9sOlrWZhecwZrhCx0frlGfYxmOBhg97Xqeq/rr7dXtuFHsY4CdC8Cah+Dl9zC
aowRT3KHs6yKoCgDyUZLrvm+0Hpna1+pLbBR29JQ3IJ1V9EbyP5+Yd8VlKwb0mJpLV7gwgf4Y+fp
v5t2p4hA9LZUA4/U/0niLHzfpzD+BSQNICu2ftbF+2iMnlkKzmrLilyI4Z3efHQSYNLCaersN2A1
eTL5AZrv20fEPpXXvUsZnNWNJ2DPglIR+uDah6o+UMu/7xeP/h5zwWq2NA8uJ8D4ANaJS8Udz+LY
zZBVE1wJrVZ3dreUvm4l7QkuKvXKoo4fQLEleiWvloceSXib6J1FLw3KyJy6d8AEtVL0QATqsrhq
FJ/GePjW0/3kOKdBr91k+T1m5OvtPb06N6SZmFmGj4GWOTTprxVRbhN9aAdVCqSiepCaUyoXz47R
iTzQK7PBxKAXlnWOsICTDxkAhyM5eiQFedHsFOeL+Ru8Og3mpDB6F+9p0pymUpBM3VgZngIUcjGw
hLEaPl4vswVDDbpMwgwtSIwmb1hcZxSopEgI9+TMMP5Dk6kkTOQTSXxwCGj2t78+odU6uK2LQPir
FQZEELMDf9yfETdYRLxw9TyzQPlirzjVkxoHQd04k9A8l/v2r98M/DqaSnCbkHJm03prHRuSHD9v
4STG8h45fdd4c6zv+bSPp3Nf/YnBAG4Pf6/WLG/POJ1QaEYCai2yMfUa1HQLAV8xup+dFojDljcN
AjNxZVvZwpBXYnMl+HCZs61jTFAK6k0Swsf2JDlDz0fnKsV5Hv7c1oEre7QWxIdRcmmbUgdCuBDA
Kwh+34okjMwDBg89WdThda3RyAQxECAknrCmq0c3kjQgWRpFmODaNKjg5bGb/PVrgR++FMIdz9Dp
SJAsECIR4FQ5kCB1+6L468sJKZiGZW6tfY2MG81GOgypXoSL/QMAbl6Zn0siOJnrrgq2lAsh3FL6
gWRIF2pFaMVomCpGfyisXVtn32Z7uHNSwFiPUeuqVPfJjC5ErcWIYd2E6FP0prbGMJIofbF1gCaL
f3UGzoNxv7XqE9JX01AmSeiQsDYslKkOjWikXSCDZyXSl1lPiUKScHLeW9nx2B1uqChPLZLCvfd6
Rpyqa7GS1nw1utoFAxdVW/f21RIJ4Sz4WHZznTAh4FhKQDajzP3OSGJBHPeJwrbyXRgFDFol0OOD
y4Xc4PpUOjVJKvCSF2E35G5mk+McxW6mA9bYs2l2J9ParwBGAWSAUKneAOeq5e1+6Ar0a2deln9A
eY5yp5/UpHaXdtzd3oRrQ4b4HGVnfCHy5xp/no5Mxhp9XFVY6x1ahy0p21PFLLwE9J7+rNHkcFve
9XuzlsedLFhZYiWzSBWCF3WnLx3gPv6fErhjzXJKln7MqnDKYs80PxJRvHDtra2XwD3LgxzNxDCw
BNQzB9q6bQo50odiPrWVuUNa1DcnwUMq2jXulQZIKELKOq9CrTJ2inE3WLJg1zYuw0oP2N8vwhJn
rNqKRmkVUuUwLU6wGGcjE0FdbwqxED4C8Re5J4s7mtlISJxPdQXER0QiKNx+G2rYkKhsP/5ey9j7
jxAdFw5V9fVqskSuMODaVGFBAPOJmflEv8d0mKgZauPyoBwE5waZIJCO8XPLSoc+bgmjw2EBvjHL
s7+NHWYtRWDyW1LgZADmgLH32XyI3/W5QxN4NWEm+UUtPwGa+Q/Q0NCzLmpG2VAznAzG5oD+gxoG
PyhbjhhEHsyyCp2lrILIJOreSbqvt89mQwlYuVNBDgHOERpf1mcDkhW71gu9ClM57k4TONd/StOY
uj3SdyITv7V1l7I4hRvtTEVqGLKS5VVu2pNhfJ/wJuulCJLyui0OQSMytiwNA6/wCouzH2ZkTgYT
N9SS9jk8Am/J6KFuW0/T8t0ggzK1iR9yYp66/vH2hm7Yo5VobkORVCoYMgRuFariLnRf3eVwRUnl
9/lvJ21dS8pDmsyiatfm5gKXGYPqcBZB/7A+SCWLOiVrqyrs3Ml+ymWXkKM1nG4vblNb/hHCR6kA
iACWyICbLAMjOKpfaQoS4dIaRJWtLdVHqgRpfYwGI7/PbSL6RMFlQmdoZU/0s1ZV027Om8m9vZpr
b56l0AAewkZDQAPL/n5hZVW7NTI9imt4T6gLSkUwWfQembBfCcZaXUdXBdH35u5hGAT6CE44IASt
5WkV1UtA/lehnVSln81L5Ut5a+8rmYhAy7Y2EPiGrAjDcL14W9hl1DBbLatDp4kOndph7DUyKHpk
bu/g1orQVgTjgRZUzEjwSkeVAl9Q1WFnP84mGD8RCXXF4N+WsrEYJA9Y6xf6pGDfuXPqk9wGyU9f
h7p8AI4zJPwLvwuJEbiEQIQHpAv/FJI+lXLSDk2YJfWjXeVBRZYPXSUfRqn99dMOuAsM0SAyAOgJ
qrdrJaB5kZWKkxRhmv6QqjdEBbr1dHu/rk9lLYLzcRmvGx2qtAhR7JuGxMWQhVK+3pZxbeYgA/MO
SNSi0RQqsF7GQkBT0ZqQkQ/NKTIBkP7ajHd2/KzlBxn4NLJA09i2rP32tTxu24AqjLKZCnkO8hXy
3exl5eton2QRZePW3sEbAisecupIxbC/X9qEDP8gg1+ENZhsytgM8uROBzjD7d27lgJ3CMB3yIcB
CQaC1lLstIpNqZyKcJp0f5qfB73cCZNJ10cEIbaGYrYGrwhexFpI08B4NiaC+7FZvGqyXH3ErMHw
JyGTh2HL6tBVuWBd14/QWiRnt/tZ7S06INJPDclTxq8WuvSgEKMobb+5f0AaRaoU6R60I6yXhsai
xJxkFXJG3S8wIeUAaUDYQ7uxGnQeMETTT5gKHrZ8rvEIZaZVhGqde1akICorkDSQX4RHdW3hYKUv
JHF2dF4Kue4NSHLoWzLdOaOIq+9aADqywCYA5wD1OLRirjdMtSUFCaU5CpriWGbdfk5E7XnXm8XG
kVjzJ3wvNH9yjxtw7TWl7ionkGjrZ9LXuFgw3F2eGTr77ctzjWbDerHQvATsFgwkIfxbL2ZelBqA
jk2ENorfZb9z5K8oeACzP3LV2ZUW9ThIZww7S/b8s0Ymoe7DuD1pfeIbogGaaz1EPgvwzmjbYq3p
/KRenTp00YYFcGezPYa1NeT+MqJM0DpycRSsmm3g2gICWI7hZKFAjFZLh7MZpE3R+5r1EWoh/aG2
P3qS+lpfHSdJPU9F/miWMjL5nTvkPwFa/FqpqWDybGOx2HRWo3DQpHqFbDgCaq1DlCMFtTbsVC1M
4tcyFuWaru08AkQMiMM9wpuPKuD6bKcK+MFjjwxro0d7x5xcWMd4dvYzeafaj9tburEgKCoKIax/
wETIuJZlG22j1UOchMBs/Jlb76XylJXG19tCNm4eDAieSryRGOXkQQ6bruizxsjiMJkaulsAdgbM
E13Up7KxbcDzxXuMKiZUg7f1ak6bZUZyGt12d0Blude6+1R/UooBpKs/by+IeQ9rPUTUiwo3KNUU
TD1qnHehFsD6J5GERJ097ArSnZCcjrRuD4ZgL6//NKYguX99SpCHoXp2SrhhPCEKJXCZF+Ik4Lic
jzpZQqOWAgdAGreXxe8gy04jPYGpbQbOhf9cK0OiT4uVZBRJzqQYgqaTGpSQinIvVxJ8Z+CGeil2
4y+vFEbvkHjBhAH6fvBvnrK1SONcRxSahl15lpRXVlLq/9xeF69/EIFZWMZeyhAarwqLXZRYpZol
WUgsjOdUU/wSG4VoTPt68wwEG8AagqKrKGCyM7zwmpLRTkE72GdhhBY2G70VkaX68zD+qoBYmIIi
9faaeJVga0JDEeDD0CxlYVmcOLCOygZw3EKrQ4oWSPIpZlu+35bBe0+fMkAa6CCnxNgDOX2wqJ2k
rTNlIZjDvblGS071w5wegWXgTvRL0bpD+/73EjHZi7cEbieCNy6TuRRqUtR2lgNFX/nV0mR5BHXu
+GDDsO+ark1PJDLnw9SM3SFrOhEiF3+t2XrxqgDRCekLIIZw65UngNS2cpqHugP8irS3jzU1vvX2
uKPjdNCWs9Dp2dph9AiabI8x6GtxD9rU9noCwpQ8tBcQtmDiV/Oisd/rcmO5uZSlnpFrlV+0cgSG
qaET3PcrLwILRhyO3mSYMeTy+O5ZiUrUnoy8DBdqw1lNmvZgKPng6aCL2VndWB/kvm78TK3pUakB
8+3GU+qcymmimlua5eyDjXp4rvooD5KirZ5zEKgJkkkblxfz+SBFg4vLesI4WzvEBohvNCUPwXST
+bmkt++5IbWCvMQVbtPnVjBCSQCYoJeSn0QCjFhpK40N1uLXqv6TPqDfsTqYXwDEGN1lqleDM+BD
k4631X3DZrC2ejQ9wp3BFeMusaOBOm9RcPy18qcdPsi9Kp2Ll/T1tpQNtV5J4dxSnVpVgXpPHmZl
EMM5ysCobn0BHlZj5K4sgvkxubfxPxv5z5q4K2xovRXXqZaHfWFM3qi2MbBrDNmPcm3x466Pd7dX
t2EI0SsC+A9cXYC+8M7FEGcZw//Jw7kCWiPe+3OhC57frWPCsoD0xHBT8GtrW2vkGe1wg/KwojXI
U+XUuUNQRM6lkluPlZovbt2KPM2tQ0OTCowh3GqGfb+WiQxS0mcF9JFGj7MPRllXWX6R5k/6cXv7
NiwQ8PWR90HEoiN/xcmZbdLIVoswvBskDJWCcewZZH7dXR2VjT+PknFCupXcz5X0E12zotLYpnSG
BMtiZiCMcMoiZZhOByxOETZTtif5CDz65rvVoD+79QepfVk68l5mAo3Z0lA418g/OkiVYQRkvbWj
PjboYzWReYgyl9U+J/IUtS+2f3tntxQTLzRqMXDmAbPJ/n7hEJSJ0VsjGOzCvD93AKPR4rtaVPLf
0kyMTn4WcjFxyOO8jZpBx1lmMhLXOqJ5AZQFVuuOInrKz1GVS4+X3WrQRqMVjMUl6J5eLwZkPvro
FHUZzvVjAhLAMpY9QHCn3ZMmu3IJvL1qX1D0FLy3Ue9K9UPl7CLJ8VszdkfwWZJIQ5N1b2EwOnno
xm8KOYLj9Vwvosh4a9cvP5Tt2MWu0xqfP6RdGWoA0UXBGtzo+yUrBGd7rUIIZoD7xOgtkf/jh/Fl
2szjnKFPTB1es2cNMfei5EdAk4uepevlIDnPQCzR4wq0E94M9A1FN2Mtl+FUVK4CzCZJ+dnQ1JWX
ymOYIMaIfqKevCrZiy1LiPMzdKcu7kCNPZF+31boDXcBvClocMUjiQzxVbBYjhgGm80I/TjtnpZ+
dJ87h375nRRnOAh70o/HYlGBmQ2Kuel3bSRPjdZ6s/lnTPa3v+SqhQHXdvUlnNVazKaWVJAnhaa1
02cfHU8P1B/2wz4/kUf7PJy052pws8Ht8n1d3S+Zi/mL299wVWDjv4F7VmsN/SDApkaKefdt9ImX
+S791t+Lrt5nk8z66q3XytnIpO0lqegd2Eif+sp+CPuT7itfnH11xlt3zp6S8xIMQX+0/Eegx+6l
A1CDD7hbh/jhz7F4aV2MRR2HQ7UrfaAN7y2BOb1+qfB9iHdwF1j8ZnJ2rpnatAEQahk2WdbuM23B
/bet1lNySg+ykWp+R8zIL8tedAQbtxCSWY5ERcxg8SGXtuSpqaZpGWaL5Pb1oaFem7tdf7p90lti
gN6Epno294WE59qkFBLcAnlqylA28hyRD1gj9OquBWlWIkrHbO2liegDtFgIWEEmuBblwJbbTg3r
NbUA6zPQLEqHUIsCIKmhH6f5bmQiA8M+ntcu5j0xrFzMKvDTEIudz2ihImWYg59NbvbS+GFhYel7
hCH2SMFAeQ6U2Dg0lOMoGPm+mllgN+hCNp+xwTBk1KMrtgzb5ZdDDp2CBHb8PW96sAm5TfVEp1/V
sI+pIKIQyuWsRwSetiytINexzb01Oruie6zISTk70COQZS8U+I/zewVukNuatGXNQYiDkiSr5CFN
vD7eVK2WcphbXBWpTT2SlSkK8cgZKV0lqrFtaRLKswwGBa4V2NzXoog+jxiY1MswMQDz6xAiHShQ
clwrGpd95fSpn5oWBRxh2Qiuy6fLyKvUhWiHyymORbPk6GMvw9g0PC3TXx3zvR/3ipPuB70/KT1o
FXV/Ac7mizPvEF+O0zlR36Y2v4vM9jD3j0jUH9VHs0GUefsArkZymcpdfht39JaeaBZwR3D0zlm1
dp1yjAnGVBiW1z6eHx1/QsyC58sRvBafRbPrTWGTbYChAKELJ3g0+8ZpSmxK8YxEyukBGOjRV7Py
PlpX8ZBZcXsv91W3dt++g+3Ey3YYM/FqL9nHe/bf2Q7+lB8J3BimBFcfhdwRsumsKdrgLFvf9qYj
ZSMMaHmgSeVV88NS7Ku8PBC3SR23XUQwcdc3AJOC7BDQqYqUH18tB5fLpFKgt4Vpvhiu1cZB5Mix
K5HmePukr432pSCk7Nf6n7Zap+pZj7a+wQ6izHqLAefV6rbXyoJN1K82kUlibcoM4BYDcGtJoCga
kUVBo4ZDyU9kl6g35AURPLIbiruWwulPR01KenNAZ5flwAnsPbX+cJrGQ0TnzdXiEgO0aBTkBpIP
WoXOrQ1dkJvbPDpkvRm2Oya7Pr/wwrM29HGRJrajlvOKRG2r3Mnq6+1DuzZaWCRmj2GvNGQQ+Jc2
aeyujOSxCscnqz83Xm24C/GibxkR2IHruGktiJ3pxVpstSlTC/34Ye9gLH4n1YfB3Btf5FZw7Tfl
fN53luHGitZy5kzTm5TK2LPewG16U9IXp6Ne0p5tAOHe3rxNjb+Qxc7vYk0k6hu7jiGrBzqQ5s8K
8eLGFyZDrm0Gtu5CDPuMCzEpbSU9sic0d1lebLoYnUb/U+yPu7j3J3V/e02i/eOiOTu226KYlSo0
kz82SZGYfM6R/5NMIdCNaFnc0zzTrCjrXEVbF60wzVXepdbUuqo6uSq6nYdyH83Kw6zFgskg0QLZ
Z13sZjeCLys3scB20e/ySD+CiH1njEfkKFxLE3R+b68RRteyWI6dh6/tlClG/7QBYdOfKPltqL1r
FC6UUSkSz3qclFGgktur+0cgd3zlgraPucGmKsbPNHI7u/G6U6Q/mM+31WTbOgJe9X9Xxp2eOcC1
IgCuC9MkpF8Nyf4y9/6Yvs/tcFjGowO/3cnoCXE6RqQEOvo5hrJ+RdmN+Ec4d4bA580VxOB1iNb1
0k3qLnMlI0Mmv0XbpRub8zdLmVGsQA+m5aeZAzBLrUneItNMd2aRlme7lwDxKQHJW7At7Om5+jIT
yIuIkpBF0Lm7WsTOIEUjuu2K+yRoPMlypdfskb6ohbs8/htZbGabUUqhIYEzdYZWdE4y43kg9iHR
v2mVq0WTZ750o9fL31UbPk59+FcyHaTxkJ1i45Hr2+PkeEU6A7ao38+y4UfOt6F5UcEBrT1L42u8
fEyN4IViq+B3FChvaK5G6hDjY9wzXCtKFw0FjOxSl4/Ece56ZfZvr2rrlqL+hd4OlnO+wo4Y5RwA
hqUNXbaOPczAWASEjt4oPxZR7pL+vdH/rgTLgAPA7YvIljVaI7fH3R6HprbV9RbIT+Pe0/rfSvca
LYIryl6fi427ksFdkpqSaSwraXoGVxzACTIPuNneEH29vXecwfmPFEBGoyuG9WnwRLWlVGd51JL5
OeoX+YUgc7JDejk9NrVS+FKbqPdmNI8Cx4jzWv4rFEVfgLsBQ9DgHt7G6SlF4nR6Jq1uMlx+qQBf
LGnmeb8kevsLEED6G/p36/1IpKg73V4yn4f6FI8GMEgGfBUiPu6SN9KySIWEnR3T+t5ejpIWGuh9
robTgDHTUU2fqXF0xr/zbP4rFUlQQGrBseGT6KbRlks6pvOzTp91Kfcp2Un0fTTPI/lye4Hs+3nN
gQjQsAEbBFxN3PYmGTqgiEOmZ8tBysWO2n1UZaaLopbsaZEuChG3ThMROobV0EIOyE3uzbKKbB5L
9Ik9z7HWPTvdOCWukbbmsHfIvOSoedvgB5zjGUg8kVnFy7/YWDjZLKeF8X/T4CyMni+ZUg7q8rzU
LdoWk51dOMepLz5yafquaYOI3vbqyoAHBgUYQBsAEgdZLm57kX9oiqEZ6DOBrzMboMlAAbgdfkrk
Vylifrs6SiYLVW6EDwYShXx6S9GWNu8kmz6bybgvaxVAj+jDHOKTqgp28fpWQBTDBIaJxkA5ej/X
T0OVjYPVae2Aahb1zfEO6nrQo2lPo9+5VbsxrV1Kki/UlAQ+D2e+bWAuqzCneI7YlqKsvhZsFWBa
zkYbbOl17E3JT5ucE4K2IPBHfx8i4yDkVdnYVCAqoAMUTwVmZUxtLTBHoL5UZSI/t+jOBI9UROon
dUoRxg+CN35bEgpa6H5D3wm/NJskbZtVqfysJm+1ik67QxojZSGJGuA2thCDOODxAIkIS11xWxgr
yTSRxZGfs9a6r9Xeh5cUYqS1sVq3T9OwntKfVSEo8m4t7lKout5GJSZGQtGD8Bx3ideRkxz/xv2f
tZ9/ac0ACYP2Kry3WB8aCbm3NoWjSJsZayO/ZVB8qulXU228WRO8CldW7HN0kkGVMNABvEzr1dR9
3I1K1inPNSHf1VnHMNOu0JV7nQwh2hkoMf3b6+KTqtB75MhZ3yKyyMyP4BYWD0osa5OuP+M27hfw
u2Ey8GDnjlequZuClWWyAT9O65dGzkCO9Usg/vr4kJFA3xV2lbWwqUynLgKpoY2kyjAX+7nvKAh8
7ssqO5Qt6uaFX8kvTvKnnr6ny1N5aLRjmmS+ab5LGHMQ7AKzKqu3Cpk0pC8+gW9YHp+7i85camWU
m9FzLrWEdchIwQhfEnuhiPrmru02uufR94fSMp4qDIWsF5zYc67kpkpeCll3tdCRHpoOz1LtRdmr
YG/ZV3OrQmke/gUaLTAex/cIjAhNCmumyYvW5cY5jptv45go99lcqnujlIo3J1eBHSOD1KvL5eXU
KOZDl43dOSv7QDMlVeBwXe2ygQ3GeDASRP9D2pUtR24ryy9iBPflFVx61Uqt88KQRhqSIMF9//qb
lM+xuiGeZtg3JuwZx4RVBFAoFApZmeiPQkntfOhaocRGIeF7OvOm7h76rHcTQ/FWRv1jC8EK9Fbm
d60ZWsKPOkFfjxR9jTp02B/jpnPehy39E9v9aw6V3MI2SeoajkXJcLtK3Pjz/PqyjrAOfBZaF3h4
fyFLATTnu9gfzIS004PB/Ki9a8wYaKw/eVG5Mh6DxzWNIO56M6Or0WYJFA1ab/HexfuvKENmF0Da
2E/K0NVGMPNpmbMyr3P0PvMmzsb8DSc7FaPCG0g0r94LUivZpo7lxjnp/hSkeDRW6ivL83gyIs5X
hDjN5E5sYr91+96lgq07rRPaUusY1FmDfKxNH7cnVU1AW3QLY8JASaB8xJG1kl3wHA//WSFQKAJ4
gGf4r5fxk9lTAou1YQ+/QIl3lxzCO8vt9gAEdK7oVFf9VngAZ8AaqOJHrJmXTEHShmcbCCJ/ab6f
GI3zxtATGeOiOIltMEY5kZHiPG7M+zpOfjF5rSz2I5pzBrlVS9MI9asQPhJmIWFWuKfye6W/6EW3
4h9LoQR52sw7hI0OFv9zZ6zjKk1kbYj9WFLxGKdDaSRFxmj3prhG0bZmivN7I0plEBvB1Jj6owBB
DCsguG2sOcji9sLVAS0ZqPD9yD91FibDJAfYXuJnmEsbPWruaqZcxcM+TYud8tbL5U5IhevEWGPx
5UGUfznniW0uh0oDpUL3kxX7qmFPqR2bTuGBpaoK3kvhqpSJkezCDuK+BNeay1FlwWHAig1CX9xF
55ZZbh3DSot1qcO2EI18l5TjvaUOFknRzqC0DV2Z44WVBDRvpvTFRQ2YVM5Ymjd4NIuxkhWEu23c
Fu8FgGg3namsjGph382v8hATNUDrh9Po3Duz3kzxIVhL6UZr/VJ1YwXlWpf9Qw6Ved3m6iDQ8chZ
0GDA5W6pBo7nDLSIPjLyrWA9Juk1NaWVKtOPrH42gv56hBGICgAmfz4YvPpVUVul1AcD90SPcVM5
gnRPpQ1UL8lQNI4irCTBfGX2r3GdmOTCSKJEMu7pIOHP/wCAH+XkJXPM10/5QzJsncgW0bf1WpsZ
X4v+j1EUDtBwgP4sviFKyiakiBGj/qTY7E9+zX6pbr+ZdrpdJDvW2eYKjGJ5Xr/tcd5YU60Efhr2
unZvPRfpXSSCJclWS4CzN2sYsDVj3CJm1Sg0VCnAZhpZ0DTF7S80bWNwDMFn1q4fTFwt1mSTfl4t
vjzne4TcMnZaRduUYoRh0AM68FCKZEicQuntVBncJPgMe69CrUbrV06H1bXkDvRUTxVxGOGz0u+8
pbtOMrfCYxmOPm2OHdTVOshpml1kW/S6rdeYBua55BIlbJjvYc/R4eTUVdFWLDLw/fujKmRuWnQT
8qQycy9HzqUMCRc2BE9t1qLHK+W5mYoVY97RjPrZETGCyMYmzXexTOrIrQTST4e1V6FFHzoxyEU1
BigC2PGxnLo9bWlEIIxL0FIyPn9cHhkPRPlrJ54Y4o6jMoCGoyzBUPw0/il842B+sjdQQ/VueiMx
8jslyv71KOdkGuzsXrKlx8sfsOw+Jx/Ab01RHejYwH3ykYT3kNxVrnpP9HqnfGg2xs5ZMTfvgx8O
c2KO35zAZ07dAHODA8XnX/LnrXpTuEpkD5ujdevQT23F4tpKchuziBqNgX+Y+lVw1amAxvs9Sg3S
jKGJ7vMHSteAn0vHPLQoZwJWKG3gXevcVwWpy9EBghXti+sBkKLsT/qryr3L87g8jd9GuE1fKiEd
w7ymflDKEM2e9PdIriQ7Hoc1IaylhGmGjhhz1RBgf75KmSU0qyHTRv1Go2jK2I9esFOObf2o6fuQ
/i6r7fgA/T2QzYv25UH+j83xbZobpVHLIHaAmKlvDjdB+lnrB6WxawgxlyEZxUMtO1X5W39o32hr
q/VTqEYk+J2C+L4u7zTrWTU9CiDT5Y9aXt7vb+IiHmN9Cf5gTEdIhcDRyqT1GES3HPB1+sLUu5et
rU4Bl/agRszi3MhxmNWRV31RA6QdSa33UOtumwZv4sNeT+2i2A9/IirtenM7SB5NILwKVHFsyxMO
2jtF2bXpGt5neWd9z8T89yexH6SEYGaZV0dkB3mv2wPbdcR6DG/FNVaJOSj8DBp/W+L51jS8+2l6
Pk+CVklkHKvYqdVsjan+f4TCbzNc0M9VKzKLHgOyrEfZcJNjV5FEIcwxn+k++ry8srwu81+RHxy2
cx0eGAOeCUiIWqEJmw5HDHNF6xpszZu8e5glrEbZK63HdEerx762D8WHWR/G1kuFHV7opdfL37Hs
Yd/fwZ+tupUMragilGT6Np9sDbD5jTpdpfqI3X7D9GtAAJqiJrLmDFDoGPJ6fg4Bwe8xqe+EYNsK
bzoj6v3KZy2UttAs8vf08PcK2k2FkgI04Xdd9CqYXlZvxwgq7De4rNVpfqe2pQ01j31VbBPrt0xf
WUdi6R4F/1Ghbtaq6OfYFqOXlU6qxbtUvgpZ7kyVcVB6kpojhDTXnlWWQ+XJN3OHeY8u4STDu4av
Pua/Uj+5K6/YZnD7B/U5ukt8Ye0dcPEUOLHHnd3prBgEqXPql0E4eWMNuU61hOQemnpW5VCXdjui
PxR9LJwD0D443+0pg+yGZGBzZAog3znIDlm4E7t7xXIKcdtEEwrnD8rk6Y09mR0J2MMI4ZiRqMyu
kewbDWHhiusupoWn38TF4gJ9qULRlJhvCOvW06sq4LNo7OTC5CnN7yQ1SdH9whuGd9k5Fxf61DAX
lXtFntSywZ6JwkOe+Qp4mZX4xiihBHCTxx5eJwM04jqFcYTQ92XbS/ftU9Nc1C36UjHoBNOFKEB8
Fk3V4ZEVEoleTHmtC20p7p7Y+pr/kwivF5VFG/zyq1wiqhiTYW3LLJ2mpxa4kKuqVKrx2ER9Jo/b
dJR3rKy3Uy7bohGtIMsWr2gAm4PiGgQFEMDjbIWxPhayiNHUmYtT0RXeDLvYFPZw1V2NK1nCsmue
GONCwTQZTVV2PYyJkM+1+9bpjOJQuAEYWZN2K0wvo76mi7xYSzgdIRcPBB2P17WCmCl3jIyFrTXb
SrarB+sGQhV5GBNUMszWRtuCITyBLPWyZy5Fo1PrfGo/1Kkh14h+QWnmmxA1IccaVJxbPdL7y6YW
j+pTW/O3nHhmVGRVloNrxQ/zgz7ZTLySxAp8wldmS4Th2PWxHVY3uWeupSKLYfBkXbkwKA3GMCUj
DEfGdlD+lChhWPZAQPiyiY0P4+HyOJcOwdNhcgEuESytKnDz9ePsuhIzlwJkhf7FoEOlKJyQDTuX
7S2PbmaJw0v9/Ah8Pq0dSGqEsBkR5HfarBeMZgi76DescUxfqVZrsfOO4/M6gIH+Nsf5a6gk4Igz
MTwL7eWFG15J94YN+THkE9ArRxV67W62GNBQQcQTIfhNUUs/H19VZS2rAhMGI8EiSh9PZNJQRLg8
i0sPINLMgPdfM9zxIMcZ0IAxzmWa3kQKuqI9o7xBMzs2KFFn1d1PsOYABa9nJB8josi2oa+VhRYj
68k3cOfEUFjoXqD4hh6a4RvlIElE/Mwzu6ifqw/ltnD05DqVHsxiXwsZnt7Xaox8O+5Xfvs9CegV
O5/rMOpiIW0lHM4iHln34WOXEc18bBOghTYlJEmSbZPcJ/3RvMufk2JjCfs4RRvgSO1OphtmgBFP
vo3L1968p2zc/L/WCMLq55+XofMPxRd8HhM3Kbp+2uuo2bTN+5R4GVQWTG8K7oTk2IjdToRQDZ06
YpZrDKiL+/vvRfpBNTkFg9r1so7y2caKHAa9ljt/TZxj8dyDSAt0x+GRs9L6+UhTWW5LMZRj3zok
FC8e8uiq8Qczjlnzi1YtaQvJqUxX615XpniOFvz2PjXMbYOpT0D62o+xHyRPbfSHPVwDFL8XGxKO
HwIl7fvdZYNLLg96G3D04DliplE7H2jRjBEU1WvEDY2iRetGZI91iA4lupZ3L4WRU0PcwOJ0akTF
LPHWOPSkiHtbM58uD2XJMU4tcLs36ErNaGoMJdEKW4Zm99Qfk/Smp+9l5mndmvTwojmgokHYhooV
tAbOZ45JsSpo80o1UmmXReYESUpYPYIgSKM2CFElR6GVd3mMfK/2V4SY++BhGKw2eK06t0olwSig
oQmrTvNb8MEeqwXOLYtJty2d5ENxbbmzt/8UBc6b5ZuhkqGYxKmE2Ra1eVLdhL+Ue9GbfonPwr9J
b09GyDMgSTHLer3H4xhNA1vvDorhNOGdbq2kCYvZJjQLUSmewSa49J3PJJAvajcqc7k6aUXcQITB
ieU4f0T391HWs+quGpORsLK0jqCpaW7VRKO7y6s5uwi/2U8/Yd6cJxmZVZuKwFpKfUNy1KohUbvr
spFk5kFQV5Lrpe0HBOMX7AUdbXxFshUbsCCVKAeFZmnuWVFpBKUvwbk8oMUCjYHbAlwT3c7ojTof
kVF3OQ5y3E2M0e/CfV8+Yd8p05/yMwNkE7RtbULij0nz6HsgOr21DQoXPFDvlz9jabCnX8FtknyU
WqGucd8LQ1Hf6HkBVKoIkZHLVhYTauBQAdWaaQPRJX8+2KnVu6CmSN7TyAUbN8RfZBccgkJ+i0Yq
nNt2aV6Jx675GFare1/7nHedU9uc6zTT0BuVhTRQH26gxLEPGmHf5mzHhkdZ3Hfi/CpJ7aF+lYvf
cZfao+Ql3XEU8M686+r3UXM6utWkXZ178H8nDN6Egu4SiW7VmEFsQ9jRIXHjbvOv5gyXAaB3gfnm
50zX0RjVjMiWewb+oPdcvJombSsQFRSX01OU7GLUQ6vCM1YOh3ktfs4XmrRVtKhKQNadr1UzWZBW
R47k15EKiE1qgcxCicrNKEAq+vIYF70PtIv/NTUf8Se7Wk/7Ke36Cc816CBwo6aYtugvebhsZHbh
S+PhrgGdGQCz2Yi4thbSNtlH1WjrYUKiMPCD8C3oTdcI12BQi1kRaMX/Htk88pORdWUA4BLD4plS
uAuhCqBl1DYUXFfb2AmV3ImAjtSn41ATkY7O5REvrSCojGacEvDQIBU6N45uuqzrwcbnq6Apc+Vc
yzwhiQQnoXr2L+LyTPUqIiMCKSfPYSxA7gut9NZcqmKkwft73DngqnLFTnfDbCUDWxwXGCBnng3I
o/AhExXWUh9plPhKEEF9KwLENu7r2Gmzae3yuGaKi4tqNgLQwljil02qbxJch90kCWNPZOZaMWcx
QM30o/8Zls5dZcQ2EQKZ6qkvFlWquI1ZNSkJrdpovSrupvIqmKSejXtBQy3LFnsF8nN93AdgEZok
zU3wVBi7hS7HylahQSLt2GSE7aGx5EF25Jjiz6GSKaXd9obA7owwj6s/khiVqCPq8rAZA43mRMsq
fTyYvQzK61Af6nJbiQX0Z7pOrBsCgozctLGN0LS1djgsRIFZqGOGLqEqACLxc3e1RpbGpawkyJhK
930ipfNZ2zH5jW51QsEDcHlzLB28yApxJQP4HHBtXuyinBI0JZpN6lfmh6RXewNnUqAGERAVoi/k
n3UBsiYBped0OrZjdtXHrpo8ZH3g9crnIPiB9gEFjo/LX7WQIisoxaCtDkhXMJ5xQTez+rQZipD5
alQRWRBJJmaenoL3rPBAqECK/vWywaUIBYtf/RLzuysv0IzEsahHIWZ+4zUSySCEapNP5W16bH1o
l/8LY+C9nZX/wGwJQNf5EtOWGTlonEDFs+t8tmlL0j2le5vd0H25AgZa2LnAcHybmr3tJPLmEWzJ
3TyuFMdzZBqfURG9aRJbC32LjnRqaf6SE0taHwQQI4Olcd8nWzRN4yUiGB8hVAHir20uXGUuJN9V
dGWixfjJFJ/R1YzeZlo8rszukvMgGlpg4p1ZXvkTm5nQ0ytYyfyhuhpkNxnsVBxcC6RTj/JLdV+W
bnYXZrNGOxNHksb3mUyiYaPl95c/ZCFJn+Ezf38Hd+5URjnRUsiZz1hDQGwilVDPnKEl4Rol1FLI
OLXE+ZNeZHqPrl7mZ158l689wn91YXEpw9lAOB8ywngcswATGo+2kTu02tDkgYJa6pB9lu95RLrP
CZAEW3wet9mjed1j4ddy5qWX07njAJ2FoM+blQ3P3atJ1QjqNQ3cK7itdrp5XbT24Ig1sVpSvVad
LfW/myfINmYVqRUIlt2WHZE2RoXLZraKWV/cVgD0QTJyZtSxuLVl2dSlcomvafcDBNan4LUTDszE
Q9RYbBvhAExApL2q+s3QNh7rapC3xnst+odkTfPtWoGHgbAbIEoQF3JxspmSQZCUjvlPkvoGRSRi
mhDT6dxUAz2sI3fbQPJV4TVR33pl7aBaXBGovyOrgqDK3Ix5viJDGZSVaQ7w73u0fLo7dTe9l5t4
w3bGXec+ggrOFt8tRwQDWn1oV+Lakst/G/9R8BSjrsoKdWI+2IGBVKgPTFyF1s+LyPv9fBcFGy8w
zBAFOx+glo416K9FuNy01ws7Vb0ajx3QOrW1p+rRgqi04VZrCldfFZFLVrnykIYmRZAOzyNzOqd3
MycGg57X3Kh2MJKBtE5yK+wV93XX3GjH4WGT3XfXw3W01f7kDl6A7+P3y2Hsq55x6YO4q3mE5v7a
zPFBGpH39VvhvUd2bdOPqxIdB53TuppvbSGW9llu7/KDhW+sDsL979ox3HBjPZoOsAK7ZhtepeQV
+dxGwv83EWPTPlCS2pc/licC/NoRp2vGOWWTl00od/hYEGCiz4zdxbqd+o0tOPKzK91rbrsNrsXn
dtfY28umfx47QDIj+Z+R2Xj05Gvccl0aVFXHyk8FCHyAaNKKPDwZtwhPqLIFKPpetjeP5HxZ0PIE
7wSieAaL8c8rhZJkXVkVjW8+YqDd7jcgmtUTc9bqrwv1rplOdNa1AdErhNy5IKP1qsnQIQdD8S4C
wKC9t+Rj36vEGApHSHZlizbhFWz4vLX4wRkg5pqrlaCiFrkTrba6sMzzvPFVqh0kio5dK/qoOsXr
5OLP5Xn8GUmg5yZCgEqCNXR1ce4dDEyNTUCr/LAWj6CVwE1qTVLyZyZwboJzSpP2WaGPZeMb/eCl
dYE3vm1ZOrEpASOzciasDIfvB8rGRG+1GLaGRr0P08RTgjUU9JoJziHEQqe51M7DGSEmGGqEhs+X
1+TnXsLi46oOtlz8+4c0S1QHedlpKdakGKFgguasOjKdKc4dLc1dWvZ/LLFa6fdds8kd6cDbqGIQ
sMZnAbUVvdyNZkgydot4QtoOWBt1e3mQS9MIsgQQGcwC1yDgOT9eqEKNTM0wjdo06u5oUDBC6eLL
ZSMLtcZ5Kr+tcMdJH1ZqWkpw75LUj6AFc5Ljc9CSaW9rsTOsNIQvz+G3sfnvT+4AcZPlk2ZljT/a
40jiN+tXM4K27unymH4mX+dD4rYTsyqw5wewMnjRQ/S0dgIv7dbvGQOHxvkgpB6rEDaIPVqtusLk
a1aHBM9Hp0arrhxXS2Hu1BS3k/qkAOBsmmN4/bsACQ/YaR+Ff0qLijNxni8DuEfIoSDMccFUUsuo
jmNYmQbBYcUmlhSvUuh705rk8sosj+fb0uzyJ+tvWREdcrlp/DyzMhLIkC2WsgNwR09Cma9kgIte
gCZzJL+AfqP799yW1jRDQrURvlaGThYBjSe9T0jKLo9oef8gswYnOhDZP3QAemDoC2mCmai6CmuA
suXKFaxsV5hg2I5c2QivwWVt56HyAqJldwiH18tfsDjOOb1GszUobHhFxjhkIOnIxMZPk9fcwjDT
YxitwYvXjHAbV2+hq84iCaO0BC/qo0Mq9LdMiFdi7MJVElpNyKfBQzCzy0pcNApCS2gNNYCDsM8A
lSXRBCNoaoPxkVUQWE0YSadPuQdXswJZscGlHXPbHO8ROb3RktyWcQUt44diiraXZ3khcTz/Mm4G
gFYp47YycOTgEukIlRPcVwC6/wkml10b214CKtgxHo1rrfP0D9M3g5poqr92r/kZfPAZeFPHHVcG
Dz7f0NA2amYGQ4fmvsSyI/l2kKVDyvYjI5q++ug2H2nnWdZcqcZtGqDo+UGTG7MgCNpYq0U7o5Gn
mIxsVyVvueVqv8LyDXdcAqSnwD7BJrSyd38efYAhgVMHlC/IuyyeZNgsBpCEGGhhjIxfmn6okvfL
q7mQs8LAzE+g4jkPbcrzyE8CUdWqU56qtPObuu90YhWJKF11CV76j6w1rXiDP1vvkmC2iqMyc4IU
fVIaW1kATsu5/C0/txYa6PHWN98J0B3Kv4CLyRQmZhANPorUUuyAhUPc0lEXCwc6fmt8Ez8DMIzJ
0CuZLwUz68z5uFuBSSG4LAdfSNOdysbaLiTEjIEOuDtma6nz4tAUqAGBw0TBWya/m4cpb826GHzA
XMQ9mOD16wGEtzvZEOlKZrFoCug1E1EDIkc8gD+IdTHJ1A4DG0Fdhd7UdCtruQJKajQbXl6wxTmc
ZV9w2ZkvH/OnnPqOGXdlFMiDT/O4JqG8jRLwjo7j4LbaOLmXjS3ASGdeKVQpAQWZuyG4OcTLe49s
uhh9cRCsWyvU647kWghmKxAKWZMdGmOR3GIfp3YShpVnsMao9nFppO9F2+HOZ+RBOkBwWOoemp6l
7OnyB/7cqvi+mYEVbcCzWhuXolRtC45qtAT6AcDDB2ao2dzZJa9Mw885/9J4EuG85kyHwx3mxhQa
QqkIo1+ioeuALvxxrwtCtGvyOn4Q1b5cQewtjAqrC04cYHDQRs3dki7P0E/XnLkzv38WN0MoEMmB
Hqqjr98p78lOf7784xeeJs5/PhfLQOkSQloOP1+GpsCv5BD5O6smaAIrHlk6/75i7+cRdG6PWwuN
UaUFT+0I3CakSg5pvZGeqf5rqDYDsKKmej8IrtQQcVfQyMYjHemHuyr6KNW1Hv4F5P/5l3DRbCp0
LSwGBd21oau0B/1NL65klOPKN+qVmS1mGmhfrfbmbWUG5gz//Fw8t8tFAEtWhQlvN6PfWi9F6VTJ
tp48Fnh4q34Of6eby+aWfB+dizN+VZoLENx1RukgS8PqbPLjRMbrex6PwFYHN1ZcBqST8zUK4kV/
UnDoIvuaOb55iou4bmaK/3zyW0V29PgzAbf+Q7B7naRt25lgHY9N7/IIl3abDh4ZUJ0DQoFLyHlE
HS2pjpVenHAt0GuPirTwRqNZK1TNP4VftVMr3DyWqRUFQ99NvlnldiUFm7zYtFfo+SfBwbToSiq7
tEug4QNKTlzdcb5zuzJt0oxCAm3yLTNk1yLuCSRtjHInCbWyqdXc7yjNd/9iHk9scjuzk6q+R5CG
TbGjAAkVw4aVubn9N1bwBI+CGJCsP3rUkGs3RhPj9VdWmyvojL/0wCqtGFly+plc0JolC3UkvOcu
MSSQnm9FPDHLzRBehZLhyYFynxpm5oyxpq5M3FKIRoQG3go3OA39tefWUL4U8qBgoj/hiCO92Ta/
Mc3ZtZa15cpJtpB6gtAMlcSZzhAMiibnGGGnTmodmJMP2KOyG4YMEiFJndvQfxjtLBHDp67Bu6PR
Q4emrCDQbPSWvpItLc4u3s4VZC/4jc+W5sYUyehRu5hQN93TBCL3sdKOToLKiR1N5se/8BgTKNw5
S4A1bjGnRGaDEYBWzeiG2puYJBKzKgT7n1tBH4EBlMLMa8qLrGpMkEutj0Q/N/q7LElK0lrt/f/P
Bh9DrFYw4hS+nzBBInHXhHZnrb1lLjyVA8OGLEdDRESFm+fXNRIjMxU2wAoq+Ht029YHwxytXTCM
zX0rojCXmDW0skJQ+6dqBXxpOOpECsLRLQH0drVYsLy+7iEVUY6T0wp6/BAWampH6RivdHItbR1w
wOBNA+2I0CHmzkI8pZeZxWQR+M8gcBIcT37XgPCppWniX578ZVOQPgSgCUSnPG+uQOUsrBNL9Guh
HW05jbrHvDZVoo1Aglw2tXQi4dUS5ISzqDLkN84DwqBpcZzWCnxJbMPridLJVeVG/DfedGKFCwVN
xSAugogNCupW9aK2yHd62qor+cPitEEeGpy/uFKjUnQ+FlNOhy7RQ8kHswUYODtgB4tJptcoSekr
W3Ch2Qae+22LJ9guVIBwqGCKPkNFAS9AZpV1RwliF/02VCaxPXZjrEBwvJ66ylGsko1bJbbEmkCe
vsaTfaq1KJGlqk7EWKtD0lQaWp9zlaJR4fIKL8+KAepV0UDVjr+bQmOhFRopENEglxR7qTG0l1Hs
67ugza2VJ5d5gvnEA1qkAPLh/gKENLdFAIkzisZKJKAb5cdh0t6rUr6PND+U0ACC7HnGljQrKdXS
8EA2NZ8xkIGDENX5oleROpVDDZt9VUSgl4fUVSFEkQfwRLhiainTARk49NWw9qCzVM5NjUgHOikv
JD+iYLM/NLozBC60Z6t+JSdY2pSnhua/P7l4B0GQyNTMZ0fOblkU22nIVgpPCwcjjicAN1DvAp0s
T27cq/NVe/aKsA73WVNvKNg9iNYzAFseLzvgUp6NF9pZuh17wYB3nA9n7KrIGjoMRwTXuS2HnaM3
kerFQzVcm2ol2E2c98emUvGyr5lXemuOz0xQipVZXej8QLkEbwDIVeErEl9ALlL0TkOmVwJMQidh
nl4NKnrz5afKhAiCLNnlXm1A8BPKTl/ghj/q13Xaum3a3bA83wlZOKxszYX9cvZB5vnEFFVuCb08
75fI1tXYk9P8EGAW2rEnCSQ/y/GoroGAF3wLNkEIZyAc4I7F7RdzKCAsFtewGTJHpbdittYrvjyq
bwvcNhlw5bKaChbUKgq8FC961uC3ffxYdRWKGfFdMQTH0upX7iFLBaSzkXFuNqGsW6RVI/lj9qEn
z8I1RB5IPo0PVFQ3OY1J3jjFGNuWUrroqL1OchJbKwSsC68kmFzoVsvAPAOjxZOkZ1OGnFpAjAAq
SwFOpRB6OzE0O+slgDUzhuJjsKd64wXSoJOMKkdlWBMant2GC8Nn38C5lVHjRLFGnINVn7RvoiDi
5pd1Xfs8dMiUJpB9H/ukk52JZWvC2Yth5WT43BGs92YmxfPwDXQjCOZvZK+2arxP6VoxeTmofFvi
D+CyKmkIyDJipJ9CRh4679coXtOn8qG/Ud/XeFMWThlMKVix8PykIFnidk0VxHHU0Ury9eaoKr5Q
e+q4UolbOF3OTHDbpuvkNB37EtFJ/40RgWVQZm9hb+I4210OyMuL9D0YbqM0rNd6XcdGYZMNhNBW
MxnJ9fwmHVYSsqX8/mxMXEKAnHOE8BJCQYv6bJnsKubptWor6qeMd0oh6h1JsgWq3EKI1hvMTdFh
8WKnUkdv7PRnlSmfWix+XB7+Ynw6Wct5ek5OVwl3M4lpmGhTeo1iRwwKokLBPv5VCzeZdKNE/mV7
SxdhvDujxKqDlxk9h5zBrKUxRY0CeUNHKviqApaEN/2DycQEUqm4r9dgsMtR6MTi7GsnQ2T5JI7D
PO91FLhFCcWkydoUEEQdw40qvOXJsW/lTZGLOam7J61ZCcWLZ8yJeS4AtawcIWzazpBLC4KrpkRJ
HZbUXZnXxU0J6QtUM0CfCUbJ81Ea+QDCvAxmdNOWH3cqdv8Eiq6jTFCtAbmGvXaNWdyiJwY5d4YY
UYyXMmwcFfohY1qR1pRdQXplReQ008vl4a2NjvOasG2KeLKwhkVe/KrbNLNNKkmEpWliX7a0uCFO
hsV5S2+MRj8OsDRpjcu0u8R0K2Vb60drtItislGMWrG4GIFOLHIOYrGe0d6ARaPLNmawHbuXmqFp
rvMuj4zfCADMobfwRDKIG5oylapMWQAdpPYFDZy2VAHyY0jFQUY5aNZJkePaUa2cZPG9Wd9HY1A5
lz9hHsrJYfzjC/ihhmXcoM85P+LiC+m+JNEikuh4tjDYAdrhziRsLhvk/OY/BgFSRJkCtJU8GlkV
GyDJAgxZTVHGDuyIbQNzTUWEW8AvI2BjAt4SnNcAXHOH1TBlmTl0ND8O2ocyHII8BC0WCbWVsfCn
/F925oGguxhVWB6xI3ZhBOITaGdZYeqY8otlp1JuSxqRbEveyO9d7jdRvJKW8xeFL6uwB7QzUOVo
nuCyGHFUiwoPH/kxfBKEPT2CCpc+iLrHgJ9XNqM0kPIjiL2y3JSjPahOvUr1NPsl7zWqBhwmqjJz
XYzLN8RJLQJFMKD3uL8piUXmfxTPIi858WTgQ/bFW/xSPl/2nCVXVQ2AiIDxxk2aP6eUdlB6yYBc
W4qEsUlvYtCZpUVus3gjK1dFuNbhtmQPWQiko9HiBmfinIj1tdYJoVIczaF5zKtHNY+vsvQlwz3e
ECDtUzd3lwe4tDVwLEGTDqVgVPW5WZUKrcitPCqPcmV21708tru0N/ZpNUrby5a+RCb4BUQxf5aQ
RUUE+M3zs0mCNpNeGXF5nNct3Da7cBtuq10PnfKwJsEGuKmduQ8PzS7Z4tq7raKrMD2KDnjbjtFa
6zqfgXw59OnXcDMtVVOSmSktj0r+mgvUDswXGlzRwNjUuuAVpbaH/AoUAB8vz8LiRjq1y53QtWpO
AWgxyuMwDJ7KnI6ZNihwguERaywltlkKjhW+hKkn3Xfov81vKgittWvbaWE3oQEKz9tf+mcSL4vR
6TTIih6fkVi9Q40rWg1EGlqiaKGt5it14q/yO7f0El7vAQOBwrQCnYzzpbdCo1EFvSiPB2PeuU8g
RHaAaPXyrYb//vUukRl9GrqR99evxP4ErtJGX5QbkNDWbNGR7MEdIW4sEmXlQWTpRFRQIoUEHGA4
8xF8/nXJ2AEMM2Au1HYikFyFEEz8OmnDbW1MO5EKaEm4Ahpo1yejO2rptimNlQlaWA0F1bOZARxt
TD/eZBI1zZjZs/rY9hDhgfgjqcZdJN1Q3I4v+99CgME+R3xBNwJAIv9H2pc1x40rzf6hjxHcl1eQ
7G61KGuXLL8wbI9MkOAG7uSvv0mdOONuiLcR9pmYmRdFdBFAoQBUZWWKDc+pSdVlRNNRNLpfOrBT
GPlNq3Z+uRybCeSBf/asWjcZrKEUinPKQkpN2GSZM+o1hOXaqM2Jvl/wvCaFTG/i806GD4Pv3oVw
pQMXc4RbodVWlLW4b0Z58k3Ph4AdXPTf5n2Q6w5JeTDU9ZdYRtcsXBAhlQCjwHwCYGohj2wJ52Gq
sNKzupFGqFOycBn0MlLQ+Bs6Q8NuykKv/BZ9un5vtFC3WVJJqvKTv4CBf5Um11aU3JrkPfdYmsf2
Uk0LjeYcalcjKn0+M4s49KB6dUxGSO2yuS8k17Y1Mp1tYrTcrorLa1UWTVUfvUAnL6gMaTI3Lw0a
Vbrq81h7m1rwsv6he642AKdfUWNwUvG8jc22n3QHNigNSytEp4zj7eKdmX9LZLnPjTk8M7X+/WQ4
BnPdxa1tGsFVHlODE3u+s4YHhZt3WvlweVgyW8J6VXpf9IZl0qgcSFI/6l+Tf+IBUq6S2dvaCqv4
CpBYayskdPPOxzT06uxapQa/yF6b3oYE8heH7/PrhAX5ddEth6l+vzwyEYezboQzk8J5hoYqxSis
1Svq6QGAquscx1U6WYE9d76bQL867SCkN92rU0LAgL+Y7wVj+8tfsTm/J+MWzpeh7RrHUjDuygmq
dscOxY2joBXuspX1Vz5tgDXTBaYPtB+JSfuhzZZ61uExLUVvMDJFqXO/sEW2iLrEjDCYmXVliRIx
HLPdA+KzT5eKeIay19L7NLhBv0tZPTQLkbaef3rArCt5MjwhjlZ6MSpeDLtUf6fuEi6T6Y8pwNed
JHp9PnA/LDmQAwWwCSVWYYTegh6KcknTiLlmEqa1CXyxNiENvVSPWqalfsHKNxRjflYdGtNBm1H7
My2fDCDRJWf/1pgBg0Di38TphDLp+YZhDZ3KmWPMTK+PVhq67oBu8IUoEjtbsRMqWWi2QLUH1y5h
bnuPp3ZbuTSyWN3u+0p/dUaTSwL0p7Md03pqRIhoWVFpmTFbGEzD3u3Rr37WJvMTDd3XKWgG6z7z
L2+IzdkD8dNaz4WCpXij71tmpJOOUXnqHZvfPKcGf6Lf6Y+XzXx+8mJguo7bGchMcEtShcPWtRLb
zdCkH1UDxKT2Wmf7WQY+IjQXAkkDmm5fuQORgWQjbk2nDkSxB2AxnvWilyZmWpZWM8FL1QOddmnl
Oz+a2EeCcKxk5P5b/nFqS/CPsacxSwvYQjHVHwv8V0uCl8yC4BxJPOnzNMMCqBbBVdyQvP+zFOfH
SQBUuWOYwJmj/1rATbi47Ol5u6QROloDWYJ+K/ae/vgaNE9O63yYM6Bg4AIqb/zJ/maBjq9sv0kc
bd3uYoQ/tSKcn65m0dIe1iGgKPSahsPhp7vLQ5scLhuSjWZdrJPRqHpjKaqCxaDJM/jT91zlxDVk
Ra/tJf+9IEKYzWMvL2dzTqOFWSTt7wvzf1xxwWtj067crMJ0oZvLL+l9q+WSPSgbguC1RtMBSzlj
CD04vWfIJ3apBKCxFcN0XOVxBOBMx7X6fCkUTaOA1mIpOHSeOCg5y8wNvfYbr8PLa74ZTtbsmbqS
TQGrdm5osIYW6skltrhrXllZ+uIZt63xgLMJr/u1AWWWONnmMaufWFy/6MTLFt3kVp3AIr1TkFUx
c1I/5tdzYDlE80F5O1SS82DTrU8MCnM5qmhUtZGyijTnOWFFyCEyaMuMiNwSH3EGOQSA5NCQvYLB
zofFmrJteKumkX5vA/l2rebEfE5Ce9+H7Lr4Zt2bu5yMT9l355gl5IpnO1viMyLU6T+foJvg4F/z
GehWOv+ElivFpLd2GuXzbrxffhaBza+9+LjU91ZuRrPx0iKLdav8TGhNnD9UevtkXZiAlubJOAM9
FqntdwOo7LRTfZXfuON7Mf/NwYS0Od6a6C70AAk/H6lHK2qVsblucdsjqwpKAOYTWel6a5vj9oUc
qwoJbqAEzq1Y8Ur3BKXWCJCPg+dlxxktwpe339Y+B+YVrV9AYa1Z+nMTwPP0gMG4CO3gTTSrXfLV
nl+mSZJOXT1cPEAsUEStovAWqB6EA2R0jVTvkhhW0JJeElwvd53Z+x0A4CBFWObBN6iM12Lz1Xdq
VBgaM7DNTRtGi/kb6jZjrJJmb73a2rudzDu7p1fx8HJ5NrfGCdlXENSizoisvHAcd+BOs+PMSyPc
uhQkc5Nwidw7Xuz+anCgw0R6Ghe/NU99vm7Mit2qamkWOdOEp9AeRT9nTomNfLxC7+lkkCyFSpcs
PyrW6T82mY27HzJlH/InQriu2pbbkDJNIwOnTmq2ENYtQA9ugf4t8XnyZX5VtFvQ3Bz1+B7at/oP
iO7wXfOe2U+OYUmcV+xA/c/XfNSvQINqQ6n+fBYU18tb9ICl0RxOj+ZLee/+WHb9Q3I/PthXqKId
MDHo3h/uG/Dt/0CB4vJy6+t6in4NyDjKTv+xLxwlqYtquWLAfl6R+MYKrJ/THaDHZLzvgPv7pu2X
ay9UwmIkQ/wl8cH+dJUf7OfLX7HpdCcfIRwvegseZpXDz/XxmdtoNDJc0ix+Uxx0Z0dRQ8hBVnnZ
5NahvZIYITSBag6PgPN5r5OMgT4eMvL5YhxtaKE7/c1QBpx6u+Su+HHZ2LqInyf5tzHhOuWlo0cT
BmPzMT1kj72OrSULg5tvKRtwYODC1qkUryGp1vdKBYXEaFjBjQX4iuzuVxJDH9o0jjXjd+u11PDY
TRK/pUDhXh7i9rZCARF4UVSh8b/zCa3qpIlbqJRFs4/4yO6rLCgfs69LR8b9eNcku/RW9b236lF5
U95GL5CYX98gn6YYXDwAeYKcCknpc/OO3mtLgi62yL6frlIWxC+MEf41vosJL7/+I7G2uWuwd9fi
Auh/xP5I2tZMmUAMEDXddFDH+/HG/Zn2RK9coozPXeNbwbOsSXxzk8BRIRuBuiWIAYQRIu1cl+Dw
jfrvzqF/Zj5ATKmPJgLJVG7ujBM7wmsPnU9lPWRjFlnWi7egWucGpReZ5nflamgmSfzZPOLWN/h/
R7XO9MlV1tbhtGkJa13wC2mppzjoo+ULCpbSFOrqAZ88xFkxqPCO1UvOLRVL58VMwfxVUAGY6I6j
x8Dn9JC6oX01vEzGPmekemmdGx1l0liWAN+6pgBJ/a95IdCXUK6La4aB7qYfBljSEkmM2XaP378v
BHLmePFipfh9/cacibcKfJQ3jvOEFw86KgmXmPv/LNxve0LMziYXTe2ARURla7xnmbMv6+Kqc+/i
ygayGV0tXxIDZFyyx5ZkFcWS3qBNqm4XMGvsWHS0w8sbe/s4/L1KIu1VVaZZ3HLM4rCbw/h7tzPR
bnPVvihfvcDdJ0eak1wl88/4zflmakS9mXeg3dP5/vJ3yEYp7Ap9GOplaPEZCfo0VeXbMNw2XJYT
WW+PnzYErs0oOWnIXopTqWQUIXPdekuQHN+cw+xb191r6sfXzX36yMNMMqjNwHJiTwgsqlmpLlgl
s4hV+8K8X1a2tPbBGG+s+bZCp/vlKdw+D0/MCXNoKc2A+hrMAfZOsgGscOZ+qQMeOcy36rtGisle
nwCX5nP9+0koq3sP4OsE8zn6RTjf4yJxbKN/0MxPprC9+kPk+X8ujifDW1f3xFpl2APOiA9rdaT7
JiSShl+W/+vyLG5GrRMrq6OeWDF6J5ndZsqi4uDezYF5LYVvyiysfz+xADKUsqQGLPTfp2vcxW+m
6yKswwzgI7aDXkwAcuYHCANfHteHLsSlxRLCMeDgeBZTeIe51wZ02Jug/20DQNWAS2BHL2xr9EfP
AQ1elb16MN6oz/fVQb1GKuJgBegu9ufdH0JJPy2pEMKXkdtl7mJJY7OAHcsB6LLoZUCBrW2POwtQ
ER/3JLHA3dYUyCeqQHsddBM0rpFhkGz0zckFqsrTUUJYlWKEgSDFg/pE6uFptxsgHr03j+OR74d/
8n0eTY/JdRl5yOS0fnNoo3rf/aq+tvviCTSRYX/VB/WX5Ge9l6Z21v0urvjpRwkHlhHraZJP+Cjl
ttnpYR20PhpkQ/Ai+7Vv7i7712b19MSaSAAz62nd5nhJ4yAx/RRU3pz8LEnhlyAvQKuc5M5mbMWe
U3NCbF10lC/tAoPrwR06Hqav/2g7Coemt+N341YNobr02oTF0dprh/i2xrGV3eC6oxO08O27Z5dM
B2VfALZzeRo+qGcuTLpYSEJXbW/EKr4rUG+UW+UKePgro/dBYdFAcPsphRjB/GIcyu949B3ta+Bj
nHsaQjXw3a5Ji2foU/LT8NU7NcpI/IVKHFVso/nYcafTJoTsdikspWJYJQNopRe+/uv4bwvR/OO7
lHRd4oAiTY+b1Dk3MxhTjx5JibHffYXmI8nC77K34Nb14XRYQtS2rAQwjHX/5eZ7n98Z9a9Clqr8
DHdD4u7UhhC3e0XNTFAcwcERNemtQgYCzvjdvEuCCYT1yN7sX35d9qbNN+apTSFoQ7lXsbwWNhN3
3tV97acloGZxvu+S+VDHy1Hp20M6dvcT629dj34ZwFhf52D2Wua9ofEw0dznpb9VZNUM6WwIEW+a
+8xrZ3yZ98gAgJtD49BDFC6HrL3iD6ESzF/LYy3Z9Zt38NP5EEJaP46cjgvWWd2nD8sBkIx7Myh2
POgkd8Wtx8WJIbGaDoaP2FZ7DG8MrWi5Nom3z8KR0PvLC7zptyBFQj19pSwUy8Eta9VZKRIWsbQJ
Gg0KdZWfyRp1Pk6fTzHpt5WPWT25cZiQ4bEqhbJIa67S7Jc20YPjHjy8mqZ5uJvSmlDbgzBW7Wdl
7w/GeKCaX8Sz3wHili/F06g4pOy7vRFXO/A4oshnHhhXwiRrws4xblea0pjnjx4Dl0sr45pYN5bw
+UDeoecb+XRUnMQ8QK2NQPUWHY1MtCvUXUNMiH/qyXM5SlZjy70gV4acDrKDwNaLJYKimyCewhxA
4Tp+qNz8tm12KQs9da+zZ3CotUOChn1Z/mHDCXB1cCCPCf4pAO4Fp27Ra4IXXptGCcBvzQA+ZRu3
50omUiYxI+ar5sRkbV90SHx2R7S7BbNG/U7NJVt0ywogjCstHVhBAJk8v91iIaHPaCLx1sJ/wl59
l5ZqN9wBCMnfFtYvOPFmrnhVZ7YopOZLeT1W1rFwp13TzC9Lr+4ub881iAme52JfQtwApU6gE9dP
OTEVNwtfZh1VYT0P2ZAG7qwZYT6BiyILJ7vN9wN1JYiiNaJ/NmkZOghAgEx0hKRXOg4ZHq+Yv3EK
oftNGjZCotUmuVcegHfwLw9wc7UgQfJfa8ItSnPaydEqYBHMMejs7yz+EctuRLIBCa9SYDndtlf0
NOqcZdrHIPsIlAJcs1YxvfcWRVenacqS/Js20cm59jqgBd4SnFCjTasoOUp9Gsj56c2ud/Z8gWy7
5E21cUigLvbbjOCJbW3WelKhdsob/aEcQUuQxL7SKYdp0UJeK+mK7VEmmV7w5gYwkcDw9I/Ge2HR
ch16s1ZrAQyRjT8na9l7Og1Gllc+QxvLZQfZ3AHIcAOthOgLAYbzHQDOFn3kHYaYalfcN4CWNXzQ
2vNdXO//N0vCqBTTno22RF0GLVRa8twkRDeiLJy761JiadM7TsYkeCTaErqq11A/XZu1yrBNj27p
x+x5jP8mFp4YEi7bIG5rTJethjJ1n1VHCFmEBZegobawES7Ug/5dIsHZRz54CluwRNTs95Cv31Xf
6bC33UgzvuXFvnRQTrMpSdrZbxvJVK6//Sla2SDnAMPpB7mj4B5mptgWRxHCWN6X5H6S9ZjIfl9w
CseI225AO2GUpL8s9Zv0LNn6fXAZgIrWgfCFbq+uchLgB7d1vLkrcFrVoIKlxnKcdE/Wp7i1X0+N
CFflziryyqqzjz0EvBdDB1Bm3rn9r8sbaCuWoyVwBRciAfGpHGbO3ZjaGkujxrth7L3RZcqjW/sG
CUSQU6FeblumMI7ZcltIHGOykLuym3mvJgpBdCBacVSgk3N5NFsvVdyGflsTbkWUOX3sMiBwMjqO
DLRQIHiYaYI2mrzzoHevD2Ghsu6pytr7xYEyDvb1+KXvSwvks0UbjOX47LIllwTETY/5/VkiM4G7
NJVDxxX7lCaKP5qquWONKtOx3VxLJKxA3QJAF5JK537ZtHzuBpsDsGlMPkKhfDG3zi605/1rQdhZ
Q19OXdfDAjDLjxUEFJQpJqk+Ehsiq6ZJat08dn+oELFmH8AVZ6Dqb3xQGApGtY5qa2keJ5cNXpiB
Xbdtfdf3qq91a68QTQ6XnWhjGs/sCZHecYuJcw578CMCLR20I93M/C/O4zMrQpinNMcDRYOV2rsx
p5u8/5WnN70teZFujgVRFi2VoJgEXOzcJUBeYTAV7KMRmLMPObR20UD2hwyW/1kf8JJZjg6aO/Sn
ntm4PPdbCUEPVF3//pgw+T2AbzYzcS61WZ/tyiS9ahWa3LVdFc5ZCto5Vla7yql+sYGxKLM5cGdG
8jo3xnLVTr2sVfsDWCKcVfgeZ9XZcFaqt/PB/Z+dWKlZ5DiNEy+/Lm1+VJPvNYtf05TtPGoTu0YC
3kDr5kIyqH0h40LcfFcxfe8wdp2b45ua2T8uT9JGSMW7fNWpBt4dVJTCohqJ1xW5gTlSlCBdQuua
D0/IXFFZKk5mRwimWcxrsDHickXr6ghNr4O6DIRT60qrtOsmq/aXh7Vx4p0OS3yxq7ldWGMPxBF0
fgGzG+Igjo+8lTxeZFaEBW0d6N/NFAtaEDW++8qcl9iQBJBtEyYUE9EYt+JdzzbE/2mZ1cVTg3nT
wTA0TscxyI2vxnD/N9P128q6eie3EE4dyoYcVlKHTFDBjDwWSqPUxsGFNcGbcuXHwltWNNKaZtYv
QJ9x1+1JNlmOP7NJBu9aHfbTJjuxIjg0cDJuaerKegk5Ou7om6CJjZe7Vs2IBUHcTsbbuO3Yv0cl
OLbhtBnyASmK8lZ3ndn1M8u/1fmdardAccs4hS8ODhx4wqlcaA0oT1cIVWbooPqDVHeeE/VrX90y
kFZL01GbEd9C+/zaIInWTGEukSxykBrC2MbaxznZvo3Z82XHM9ct8mm50GOHGzD0eYDWOPe8wXSn
ClxLyOJ2SRpmhcODxKWVP3OmkHkos6e+VC1i9iwPecbZDvLoXyejHYkHrm6i1S006G0srtnxX2AZ
SQhEOwx/SYfCx97xfOhwf7fytiedVr5QOrPAKbIYPKCaS1pqJAnaO0Gk5S3p/OL1dewPWkJvlzHR
gqpC12nNc5eUfGhCJEXALjvZU6RRUEaYaumEWjIqpDQbG1QNhrG7PDnb0/97boTppy5nS50lWVSD
yaimQ6AkkqfbZnRB4xjATejE+0Sdh6jj9kjLIptt3WtJZMyHXB2IJbt1baU1cb78trOO9CS+2H3u
ZJUKO/ax8ELQTymWH5u4Kx/Tn8qVUUkmbjPSnJgTgma1ZKhEOHAqekd6CY+WbMoEhwVNdafHGn67
AmLUvG2Oy9vlVZcZEFbdHrrGrmbMVZLFIMp5bkbHTyBQkr38b3aEwFXmhlF3HHbi/Ng1exeI4PZG
1SUbXDIaT4hYfdWrWmFguuLn/ot7lz5Nkr6ZzZD4e62FG+P/OQqEDDiQnijDailpVfTJHuiPsQs9
2YRtRvoTS8J1EtgFQ18KWNLyHdpIe9AYJQTtlqqsm3p73/+7W0SaZz0xZpTOYQi6R86UkoHeYPOQ
y8u/ORqUMqwPdiuow5xvSbMde6z+uvzNgweAlWL32JUucd5tGWXF5njW5zr+QZ5DvMO0SlJW5VQC
+KHucf0lxlQQLsORbY7HAQPtmvOHrPkaE05CTA42AyW1eBa5Y2Cg8a9sHVI4lKD5j9uS69KmzyH5
iaw1uKXxwDi35XHo11UVkkJtEWZpOA07IPCqAo21YS3DOG3GshNb6wY7GRfS8WOm9LAFxVkg06jk
BJD9vBDO9GUoYnMEhLnvkRVqmekEfRJLgsCmA5yMQQhpUBwpGkfFGMrpS2e9W9WxTqnkLr65/iAc
gYYKnqeAl5/PU4ISA16tSAwh404XtBzmGmlySio1GnPJ+m+eZzpEj2wTwGBoAAmLktS90i+4tkQ6
iiXhPCxfnJGr+6QttSCZ+9RHc9qN6c5mMPdTTSZXqyXRe2tK15ItGoYB9wH77flwocS7khZUmNLl
nyx5mv6iRxR6Vb9/XzgdbJfWJWsAt+ZJF5TMJk75gxsSv9jq/YICCFbLQGIffcnCohkcXC3UQEWw
Hq9zlXMf2eqo6+6mHpKyOofaTgrCYCBYsKCsuM96dzdaHZmsOyeV6bFszShuimi9+pCfU4UZhfqZ
HU8U36JBOidAToj7VZ7fDq3sKbxpaCVZAWQfhMUiL1VbebHugkA+Ghb9fYlLLzRSpQ9S7Lvwcoxf
F0m8XIOo3NBBHQNFBrGum1bdRGunR8NZxZ6Huo/q+bZUr+ii+237tUIr41JItuFWaMQMgvgXOlyI
kMIsWlPPpqad8JJkya44NJAnpJk/JzpUlRMSy+gPtq4Xp+YEN6VFV+mNpiG/ljpXmlc85XUBkIHG
SaOmV38xm7+HJiIyIBEDRoABQ3OrF7TrEzo2pPQWMj0Y+r1Bl0CV9R9sAWpBPoLHEapfoKYRfbLs
eJotKdozy2lnaey6AltS/uBCsM/1IOGXBfTaTm95OkouB1ungoN2VwtMw9bKEnAeXUpNtwfbRGKD
8jT5hXw8hJ3HSvuLGHZqRbiCqJm34HTD6KwhO9QGnjjZbunq3eVl23KRUyvCta3IvVntc1hx9Pmb
3hJc4o6gJfNTUwZz2drY6MYB8RXuH0jzCWdpC+egporncox0wQGMkz/QqKz6KZ3+ogYAfis829Df
iYuNqOs3cbcY4vWNYC8uODUXRoO85TKhn00v+G1FRALoM8TCDBMJG8V4N/EmBy2MxM82U6JAnoC4
BHgXFxxC547WlWh+NDpUpiweekD7d7vqWVW+8IRAc87r3vvpav4H3fDW/DVLSj9f/KK60tu7yy6y
dXdw0ROJXlO0zAKle/4VxqL0ncNrNAGzq3RMdrS64umXwZ53BpW152654yqEAWEoA/gUcekUp2m6
ugGiY4iL/dD6b0We+Cm0Ey8PaSsOn5gR145qblE76oqreO4ZsUfi/qO+xdktkzX5bJ0xp4aETTwN
hsWHHqcZ+9W8wRSbyMOihHYcyNoLtrYXysyISraKysBHI8nJTdgFqzyuQoj1t80jCOT+HPbinf66
UENpgDHIYwu/XgDjsqgRdCxYg3qN9dbEh8trszUQkPdZSLvjsoqm33N3K5QCLGtrh3Y5NQ82tx5o
1R0s5f0vrKDSgJY5yzLBt3luZab41Q4EQFHRZaBOJeb46MyDxM02ayyo+QJtBZpkUJkK530/MrWd
coBrpibkKFoYvA8s74mBM7kooaozH7xib9M9WE5IaRwV1dldHubWfvJc28a/BhAIIucEU5tMH2ZM
ptNkPZrEvV0NbFbAirIhiZLQP07/IO2KbvSPHn50tQmzuvRKXNQenjLdxP2hA9EjHw9r4sSqJdeN
zwODJRxccEpXh5TW6kUn7r70npPwBm1XeACmYJgBzYyaNiFULZA621+exM8eeW5L8Mil1fq2zmCr
eLFzsmAZdYmF7dHger22n4MjVQj0havUZWvhecZGoD0zzcgOZVW0ZLBTj7gOc/9He8J2XkCUbrVD
D1yIgg4X75dR/sIOkzKebE8ckuMgo8Jz0BHcv2t4Ug3mjNe5Un8HdvWubPMvSpLL+JM2MDYfwtj4
bMAzUadbj7ATb4hLt3DLBOPR8pLoCfWdQiU23iY8yXCN74jtZYe8RWtJ+72vr7raCS+7yNYComvt
3w8QRqoU+mgvCx6EmfesWTdMuTHCUQbV27jwYph4FaH+i55iSCKcD1MtW1Np8aiO8jTsmpqgBErH
LEh4gciCFiCT+oNVEpOHlgx7u7WUJ6bFOy9UnCA1vfaSlejFy/cAb2iyZMvGexdlbR23tpW0F/oo
wi6AYl6h1lOHSeyV0GoO7luNPnhUOkAMEtD55zQH3Bp88HYbWNGegWwMch6F/np5LTdQ/effIewO
O69H3rT4Dvby3vr2sQms6Ef8Rnf1i3fkO+Vo3xWPzlMSSOyu0fH8QXpuV3jvcz5rs1XCiSD+XYal
6a84j3qVONWPahei56yU5Tk3cjWwiXwQSC9WUlhVsKl6RTXGEEmIkrJDF77pt9Bpnli4YuHs+NgP
nBh9RBfJQ3ijP+Hc7upvJzvWbjqIX2iY44ooFbkd7D0NzDv+DDQmbnvdA3eJnRDKyPg6/5DM8+pH
n+YZVJLIh9lgaBH7XuqUgYlDQbQ1FYuozU+vpyGl0173pl1Pq5usK+9yCAJpAwaef7PKWXYtXOPR
py+ApiUu9yu2V6Qaaeoh5hlVkT+axy9qg/Yvr/2BO9Yrb5WbdjDfJCPe9CwkYwFDhEgotE/PZ7tf
Cr54bAE9gFoFQLofU2WEWEPtPljPbua36mszXVngdCVMlcz2VmSEb9krDwLOAZENp3E4itq9jhLm
LXy5vDXKMJcUOTZn88SE4EsO7jFx7GiI/jRwC0bKBvxTNlHS3ucysODnVx/89sSWcBco7MVIZsdE
crt3f3aeSSBK8XB5tdbF+OQckLwygDjBeom5+rlsBiS74ByQCSVGp4QoPlUDeNW091S5cZWeVLKT
ZSu6G1ghGxJuIEcSM7aGvcwqXWzcpixsf/sbOJ40vZfEt81lOjGy/v1ky2dNVYNZ38GDufCqMPPs
JBw8lSztKiLtdJQ0vKASm5veh06RD14MJN2Ec7nJXJwfhZVFk/5SqpS47MWZvlUAIV5es62xgaAZ
TywIzaxsDudjS0EcV+sNNtiEkQTATQ7RHFtDYC5D6usj+wdsD5rE5mbsXgvT4EFb7x6f7sAxHebC
w5k82tf8dZrvbOj6NGniG6XnT/nR5feFI9lrWxNqAgMIUn24CbzzfKCszIbBcLGdKeiYFD/OkIJW
7iBoJzkgNif0xI7gLAuzJyu3YWeYmh9q9dgyuvdeQV65m5XYI5dXz9zYcSDZBdpyTQfjAnI+KL7U
FVO6lEXOqwZ6BRlv+Opk4oY+/XnBOYxa16dyLFjEl29jEpMaDPi18tgrR72j/jy9Xx7N1mY+NScs
UY3bE8CvJdrJRotU470LqjYpyedWkDo1IqxP63WU580KDBw88FTdxWMeaNO9NQWeG7IEkC8pkH5N
q16aRmEvl0o3TQ0Ud6Ok2pfNIUteQKpLBuSYleYVIoqa9TVbzPvLk7np7yeuIZycNagtp6LLGRIf
4OPSHtCRQzTtdkEu57KhzRsREjeOY0LaFE91IavctzqLuwXqUKm6b2zwjnU5SUYP4iM9vZ2VdJ9a
djiNEBVnV4Ma77RiCatHC1Rhi1pdq3Ev2YFbbgRKSAg8rQ1WqOWeb4pJyztLsRoWzeqNYz7jiSht
H9ia3I+UIkppUPQUhwyBKjOdcotFyEkQbfi1Ml0nrU10TTa7W+6KUhoSYFCzwdtC2OGqXnoKX2wW
VaBwpFfJoF13ZXKdr33f5dFY2NPQSADBW0EF9QHkJpDABd218IoYHGNWW8NkUWNMJMObVApA28Dg
r/S361UBIDSEYyGwNI0XjylHUdBNbtFt72fKzdolOgZj8W251mp0VxkoTeBFqobtuOvtPy6Pwz7u
DR/qAGvT37mLcKpMdbE+ClnvljtaK8+lF/95YvPciLADTQrdNPDj4VUYlzujYaRxJl/O/7rl7idj
+ThsT24nScu9zjXwEMpb/SqZ7pGbPMj9cNMKQJYrITk6WsS7XV17o7sifqJsQaNGqQGAy0vtu+L1
MnqnrUMHqSQ0y4IkeW20O1+b2utR+HRx86mV3B9zbw8ZWGjtgXaYIArt+zZRIRBAby9Hsc0dDaZ1
0HjCHS1VsJqkFkpU6no9aK5mxbnmaP7osVz8r4a3ijeAjlIFY5B+PjwDy9WU6/AAuj9khnMAh5aV
4XGTGruimqFHILtubS7diUVhP6tom6WVhTsyZ/OVwff9DMkWS3K92lw1Bw8MNJtDdENk6bAabsTd
AP9g9lf0zrQ7K77Sxhde4/BpJHWdzQC1VpYMZKhdhMXzKexoDmVw10NKxxm7u6TQlduq4H142SM2
R+QCOo9nJ5xRTAlDVt4BSgt3qx5ZxrX+AXndL30LDp3LdjaX58SO4BBq67B0dtFEr4dvKpGchZtu
jSaSlYYUx5QIoxuspK84dZHX1tFlqS9+N0F2XLmrCsl1w9g6qMD1C6lwCD+sjDjni6Ji1y7QaUdI
b0f3rVOYFczx5PnAztBjvDarZkuCtEGyRBnPdB/EGpSYZm9f14MSIvduB2pemAc+ac9U0SCCVOr5
rvay/EqbDfTKx/UStE3WvqbdZO3AU6ESN0WGtFryh6FoRuKwHqkYqte3Q4bvSKZeg2BJnR6mfEz9
ygbkTq3sOQT6h+2HqqDXCX6ZGBnAUVA8kom9rxFDvPWt2lF4doMiD/ei8wkByTN3K2th0aSwx7kz
H5HKsO9zZuQBrxP6RpXGkqz25rkKhDNgGnhcQbpIOHKaxK7t1JhwL5lJA5VUYvreq/bkvLJ39Wfx
j+YEWeMDQXfZg7dH+q9VsSiZFhpTjQxW66Dy2uPkvCXNu2IkV6P1fNnS1s4HybuHlkoUUUCocD6n
zEK/d1thTk0OwGGjsqcm5rJJ3Lquo2z8QQUAYgjx/ogcV6P1yszQEKUfpu6Vec2dCniSN+25dyjK
kag5J336dHlsGzU3nGsndoXFS/GryuDh3kUrpSajyp4XLeW3tRWr18WUlPdJmWRoexnnYHQt5SrW
ta9lohnBNBf1FSADVLKum+/0ky8See1coOC4gvYwaCiROnJ+JNpO/zl8V0lfBW4rsbYVqlB/g+4m
asB4owvDV9pW63oKY0mGlr3mKi/Q/FtASF3WXb9tCIgfJAFQihBrVik1Z+Yh6kaQ2lFRfdC6jjjf
ZdrPm5sCmEXQfUD+CnKQ567azi3YPxvEIYf8AKGcf8z3En/Z3AwnFoSDY+6bfigBzEJ1z4AGzX13
AIvJwQj/oWQOlMAFf9D/aFGI8bnlsGwYB5AoOz+bEEm+3OzflLI7aPQA6DRSl7N7Yw0VMaAP4ORk
KGXKP1uH8ooE/e+srnNyctnNk96ap3VWQV4RgE71iu3TJyrzkI+08qfYfWJmPbNPzMwKL+KshZkJ
UZRYUF6E9tU+Jck3pPjJro3QsJUGr8gDhigDBPwquR3C5/cllEH9tsaLpBsK0rjQoG1DGO9gDCAs
0WOcqnzxM7DmNGATr/nLbIZFa/8/0r5rR24l2faLCNCb16Qt39XFti+EWlLTe8+vP4s9c8+uyuIt
YuaghQ1pC1AwXWRkxIq18DLLV07hUjSCEBhJMjDB49VJxVZIE4Yil0YJ2pChiKGx4R80WB7TeC1N
tmhHQpwAbDfa4+nbcawAIwDABHbq81BsRXUDetXH23XBxEwrjFmT53QAnWVU6ilJyryHPqYpvSW7
YI1xd+GEc4jgJSjaoiket9HtJkHJqy3CfEjmvIcI1IBTdtCI1HnvP1+SGzvUktRip2Sy1iX7tPgG
xhp0CKto9AWXCDgJeuIxEHQC04K5fhjHKiOPyb5IFGioH+a21Zr9u4qwXlwSWZvBzah2y3STe+Br
DJu0crLvOVuqD31kAojzX6z6lQnK7/pqog5VBBNArtTZFibAgf/YxFLVfsZ4ARbDz/RRdJMFcrwN
k7TA4Hi2tPOsyMJ1TRp9dP68rOV/lqKCG1uUl0cavROCGrai6EXpt0IPVnCARDUhJ2xgZLIB6uoq
N/vkWUh+r6UwhMWNcTVSyuOHfpsx5TxSJiDabzUh484/dnv2ZbKQotWT3RfnNMawa8zQao32EumJ
Uxr5S2tD83g3WqJTmSgkhDNx6wVMc6ueeiFYu5keykFmclUI6Tw9r5zBmgOZNjysKbpMKt0z3vIn
FjQvrxoJzMd7YHEnX00MdfghujNFBeKzfdJ7diWZPcvb6mQ9NrLoYa6MUCd/aKFfLRcwIhUuwuuU
eWaHN04ftZUN/YOmou67m1mcP+TqvhtCNReleTSc0ZLy2G45S93IuoD3Q64HerThnPhYWJOh7GSj
1LnjZ72tNgEY+WzBAHW6wRqiBQo3vb1A+4u3kjMHbdrAGYmMmRdIbITWOifmvLb0V8+lxjn1jPuR
ziIWmjeW/AxkhY545YyT8Xj2l1ArgPLh0kWaUQIFMHX0Ao9tlYSBmEKBhn6BTKnlxeg8bl7rxPRL
UiREkdNTqqzcW0tn7tosdeZ4makTKcSwlEixmgHNLvHA7zm5/SV3wZpi6UKAgTFCTXvO3s+E7rcr
L2Mb+4KEMca8vIlqG1k2LvOtxNEkq1ZWQtal/Yy3KZJ6iDAgFkH5ZjH0PKmY+1LrqtIjNtsht23W
+TlkB/BY/+cZqblf4X+NUauXJlBu8DrAtoVgPEpKffDbD1npjLAqCcvFVi+uiYktLpwG3Sp03WJH
qpRPUH3k/IoMTVdRDWjfWJQgXZbRr5RVIkci9IY4jzfosj0kZCWIVQDQT51aLQIVmdahXcnnNp+b
KEK8NhRrr+F5t9GHDCkMFFNQp0UiifJBbDj4fD13JBXcK1sUVoe0DR9e+PI9EDd9u/H5gCRo/VXi
v6XopNXb4zEu+dlr89QYxywcp8QroKHgyYDt5sheedPFL6vnx3bm1+X9MFEBn9POyPZQh64A95EP
ZC1av4QPkZV2QtQ4VXrh1V8l95REqdk1azQTy0P7xyR19HyghQEAAWoK/RK1AYq1v2IDjF8qlytj
Wzp2KEX879iofekLKTNxKZZwjCq7kTWjGLtzoxaBLsglYaAx8Hgul/zytT1qy0wh46EpbN6XYDIK
xedW/fPYwNrMUZuC7VuN82YDhSu1gV7kF1FaccJr+2H2m1c3YhmhRaMrse+yFvJkCehgW9xy7BOI
94Q4ga7StwCM1+NhLa4ThxYTHGUWaqHUOo3IbjK8ABBy8TQgivH1uHdigTTFr8d2FqcPCUKkg/Ey
umMx9Eo29qYZwhbVytfodbHucd5hGNYoOxf3gYD3xEziNvck386hVCaSmjUzXG14kVuHkS7/xThA
L8GKKjQXILt9+++HQZsjJQa8UQ+qqVQCcgW4UrZbox1YKnCjM+ofO/NeudoLHjvGjNyjtsFwMOVZ
aQymSTTvfyMNZ/cKD9hMKepJpX6gu6ohWf0kxUB188M+xWL66I59PO4lv8/DGSOrzM+oa2rcAjOU
Y9zPFTLkCqUN0vlTTNQ1IaBlK4g+IWAGGj5aB4iBpjAjTRg1kMF18dXgSSj2T2K8EnsubkZQy/0/
M5SzSH25b0CrhMIRGBMhcBwP6AdK1nCL85RcuXc8/jWMAn79py0ev79dQrHiOWzGhruIVUqCSx/Z
bCMSXwRNSFgaXNquHGVqVLQ9OnPqDWIUN1LNXQZ5UytgFvYyMrErvS1rRqhwCsCO0BtDDIrvNbMV
9RiIEo99ebzZ6Mfu3VD426njGWg79BWssOf6F3S97GfvT+X8jo4l/MbKTUXtudkWeuiQfAKmF/KA
dAd+2msCyPlY7pJXlbTXPI979nKJ/QrwpDeAKZFWKonL9oCrmNvLNYFO0oqRoAIOBHudYo/Sbsg5
wvAZkFqKszKL1Dv13yP7xxI1i73G5lWPa/ji56acbEoNYWF2iAyx/KiTE0K3vudX9iB1hf3LJIK2
GSyMP9CFdBGVuiEXRu5SZFO/YasCdbIqyywNYFuzadnpWYqqZCSpKA6OP4jCZmXM8/6jDh2KKDz0
EtDLiE6ief9e+U20M0TNXAK/pK/Rn7Imgysd+/cUEgTNMRtWRrtwGG6MUX6E6ZJGzmHtUofFLmUr
M2lifRwbc2VQa3ao2CPVlLwQctjpO9mQAv/Uliq4jaZtCW24htPjFmpYEEMgcpKdil7bqHG8ZYPY
jn3e4MbOfvw9i4t8NcfUXYA2e/Aa9RKG7U+uL265fDqEcamPnLALE6DiM9ZkonplFhbPzZVVyp1C
8S+DVjus9klrNbJveV5oxBlvNd24Ymplvml4y8Dkkab02EQNeGB6cXpX6uMkKmuJJDrP9q/T8s+Q
fpIBV5u1g1Ab4CgYEpt+p8p7VyXbllPJxOVmmPOkTBgnwJXBypOVMyJBZ4Iux2uaXCur+eOLrz5C
qvMu9ztsLgap/rCXtshlHsVI3klNZ0hlu0kSEOMLa3O85ONxeGYaNxCpoaIwL8KVXb+MRUYJGbiK
j6FBQYx0ZNK3nZ2dCzQykO7j8aalMyv/nux/7FGHtYzAQYrMKhY1UJ0CQrZFKJh52ulDgVYnEckj
lJNSMMkNYIautdBasb+4qUCEocz9fgBJUt5Y02KpKTuVu2QtcANjdOjHCJCz7jihqNJpvS2NyGWN
8q6eAPFD+T6CMm3oyMxEWmEFebS45lffQr08q4FrBvABchchsXoWPQ2gPzOU0USpd0LeNP5vrjzw
vmF2gZpHguR2qcGtWybok+cu4/ABzu1+sjgoNq0J3f+0PN35/isz1KjQ01tnvZLzlyyB1gEwY2Br
LCpg5UU2gpJRW6D1U4/6WiN1HXl6KgHjVTdFbwpqrhm1OsVbvh48O2iZwez48SNUhnKnQLNkCyEn
0Zx4QD+UOJ8M9P50Rz8tos3jTUK9Xn72KCgNkRNjIb/E0fXo3tcQzYs+f4m98tRU+cVv1bVG+aV9
iDo0CKLnwguEgm8XI1SjtkP/B2ZJHkcnFHxlo9YcWvI96F8+Hs6ig8MzBlEOZC9RQaVuirwfReTJ
C/6ixMJnHMmWnNg9f+QFMChCayXkjYT9FZShnsS1KQ3IqWa5Zj7+COqFi2cacDSgRsHzFr9w/G7H
qwzF5IVKXbvoq8VLLdGREjQ84buQfcPnnx8bu4v5IbGATltEQHirSwAW3BpjQmYUOaar3S4uLkzJ
n8MBmtZF05KCnTbMVGDfsz27ciHTzYDzGOFUZiaAOaWKnthbsz7YoqdUGGq3nkZLbTq7SPZVfMZB
Y+rJasb3CmU21vUbs+M6u683E2S9pMZ4PHhax+rnM1D+BL8InlYcEI23nxHXoLceVa12p/BlOmWC
DvhT0tlKSzw0jZuj7TOmkgHcls/9VLtQtlLObM9FYQbSthmhxUrKfcDZoUBQB/dysHEb7bDjEtIy
p/qylvugS+7/+l5eAJ8gulAQM1J+KVBKoY5Lr3aLjfKV/g3NTi+h/jc5ntHs2KfKFHAf1U5lNVbv
tHtIcF36XWNMJ/Y4OtHKPuXunPIsz3H1NZT7YnIxZtQQs8fbrYkctd6aPmF0xOu4GD3y++9oROTb
N1aeCQvngwdfLxhAQEAFJdf576/u4bSdSl/L2MblQmOQc73l32Y5bS6Hx4TvfLxF7j0CRCagcozU
BmhosWmpLVLWY+81DXZq1BWOklVuFn9oVWHHQQMdKH+fx5wxcRAzkPvvhvnbqm99sgZOvQ895o8Q
Z/AYMub4oU5p5DV8xxRy7cbQ7sjlCgjV6OyfpdyIRF4fGyNnfFJqnemV/dzlx72vzMKCm0AuDCQl
wAqAelWl5twLs5BVs7BxxejNg1hun/+NfH4jpBlpFZYoxamIg83wWlebvjgUie9UQaPXgiH57yEH
JlFeXIkIaBjffBYEDllvEXkRdLYp1LXA9LzUlqnQuEINtjNhn1c649sDotEhIrkmGUP7HQ62HD2V
7EBACWLGAr+SXJjn/eYCxzegXwp5fxD84T/UN8h9VmUe7ifXz0tULzQgJdWeX8NQ3EeCsxkJXVmz
NpKg3AklVMEIZuGuddECXvt6Gpux+hoKR6W0kt71cgN9n237Z2XNZ2dyO7hZhGnGsoO+EM6RWvNO
A0CUjQLpok4OynrjcRx0cQBFqrTTRoKIAHXLYXCm1dfM/ZkD+AHkDyqe48ipARd2e8IZ8CPzSsmr
F4NxrM1XaKJjmXC6Lu9WXMn9BUBZog5WwkuNxFWwNNrFvtpkxkD+ZkQ1JhR1RR2aB7rFQWaucToU
ajsztFVDhuAcZ4ZGsE0tdudb09Nau+FPi/LNzFNfNUdEVx4ul4RWkuAHLq0+6oMR/VG32SaDtiPk
Hoiw45zESoxc/wuYFfAbBjpCUFuWLcbmLcXmyQjRx9gq7GSlIeTO31OfRT1IpkRg67nL7tLrIAjW
FTMjBYBda4pcdIc+5Lhul5/aeBxY4vI8+rGTv0LFHYPODNcnv99+VcQj9d4jLFnZ7T+s6Hdzjkw/
ksXAOwLjczvnGsv0qZRJ6mWyesy54EjO5IQ6t42Oo5EaKMXqs+qgscW82o9P2jweyvQsyIAYBJgf
MCtSpjO+bPgh7LRLkLsqfyihFxhVH2FxSFAhfWxqYQmR4kWDJ4+7c0573Y6yFzo5qCK0J4YjyUsd
gHMfDVkF4hbkYwx2TTJw/nJqZNfmaCWNiQsmbOWSuSgogJbRV1r/x1M3V6+howHiMQEPNWrqpHIQ
uApwP1doCiJINVELC8wAOgIInfPXmubuF2pGVYPGdVZjQqacOgAi49cREiCwBhixJ4Co64N/E+vd
uCaau2joRwgPpxw7Y/77KweQiGOXZ40QurxaAlJhpm6B/FnplOHKLXq/HzBnQImDmIbV4G6pC6xF
7lNSmDBylUsiA4YiJmbuNaRk9CQnIcubYPp5vAPvH73ofZBnYh8OIGbpbsmQ6cuLKPYjt4HmeXv4
Erej/s2Q6JTqaIm0Y+hXfrBGYxf4Ccy1gg0N14ZzgXkwNKIvBnS8cDS3U6uKDdsMQhK58kupTwYE
O53a0tu3lVHePVopM9QV1nNlVEVBGrkpcLES0LGjWZJA/5oIv6lM3xZJcGyNCgDZBAiij5dC9421
e4Sf9+Pt8bsdK3U6EgQsSh3iI4p332EIBIP0jrRw3RMEYUVjMJ8maASDX50UtkrgXNFldWJJtrLk
S7v5esqp60yOUs6XWUy5QkbuJCi6COnWYhdXl8eTfhekYs5n7RRkyxVEY7QzqMVRlrO4iVwJiUE1
CyD5LLI8Ubhzv4H68GNjP29DenKvrVGjKts2BLlKHbn1r9hM9M7SCLaTrpq8zuuKBTAEaa3C5Mhg
TMbXM4DntgyIe2jnewhNAg7WkPpDJu2GJZUNjUu71b8rEjmMEemQqjcGozGYjbqyFjRY8Wf/KzPP
H4sOPtx11GcHUdRVMS9GbmcJRrfbTMR3FNKeJ4hU8wBqjzq7bYxiU9qR5Z+fW6u3ZJJvWEtIcPf+
So1sOwzkEhrM05o+8uL64XaCd1BEAG2pozn0DW6LcP60VgMUyGnayWhKzpERZ0QCSdnnx0u4dDzQ
uyKzIL5FL5ZI2ePVWEuZrozRiSdvsinRc28jM8qeWUv03Qfw2JnXlihvULUlHnUDLLEjESy/tMrW
8pRdUtqiwSC38M7mm//b2KijH1RaITBZgbG1UNQJntrh2IUDaVbwY3TZH9sJvSjz5QsaZlQlaQ3d
MI0zDvQKkcsrRtXu0sT1EYxOG/SoEAEw/FZEPDrtOsbp7fjCgQvkb73m0+/XEd8ATZWZcQdxFA1x
ZKc+kDgmjF15dCrl5IU7rzzw3NfjGV0cKkRofhpVgNbQqNhp4Ae8vNk4dgdLOwkfpZl+F0+RwW9i
U7EBhDIhR5KTciUVvWL2LgHRo4XNhyZC7Db71hbP+bk2Wkszp21rsVaxVQx4nhO/Mth7l40AEadw
ztMhv0tj3ZPE75OYH2I3YCzvIB7r2Bk9pBi4FZQGrY487x9EHjh9sgzS2LuWaTbEu7fw2cSd9vX5
XSElQaAPMRQL3MLk2X7a79/sv09//3rv/Sk+MQXp1rivF4aK3DJEAJC/BmHTT8/mVayVQsYeBFpl
5nqfmcX84kwoahsrW+c+zEJ9F424gPcIoCegw+6x4Eqvq4bMHbfia/sZnPxP4CtsyWGexz+N2V+8
NzjWQ8ySvDCitTM6e5fbmwrWZ34mNIyB0JhOoFe90KRlIGRuYQx7VAV2vg2ANJRdcNMnhzXA5U/u
9pE5yq1yI+SUYkmGuU3qpOcBatY6u9GO1U7eQA3TEYzyRTrWFmQq7MYOL9mL5nom67RvSkTUI/OR
vKwuwNoUUA6Y1cKIKbT5mwCALyxZL+3AAiDd4I3c8o5rIqeL630145T3LYourMJcyVyGaciknoXk
II0nsdW16kXodZBXP95g99Hm7QpTl3rBdMoAHtTMZb0j3yWGUO5C8T+kRJ6PKjq80fUvobiIbCi1
rqHsj4JSsYFbg7OHeyvW0lwLgwBpAsI2SJriESxQg+gyDXSSPBe4kvJnaJ6YzA69NcjRwmFH1I9q
JvgZECfSlK2DlGqDKOeRexIM0XzmSb3yoLpPS+JtcW2BuiWQlswYr4AFzn9G3xNRoycuObCjnUt/
VN7KXdHfiXvplwaRJtRwH++DhdTJtfW7ywIVqZTnR1gXP/1S71/jv5I17ZKv3vAPRHDGyBQ3YbEp
XgQir8lZL1zDmFUedFzYJICQUZlyMcuEVqhKPHlS0uOx41RneQ2iNh+ca9+CEAO5eBgBRaYE8RHq
HNdTH9Zy7ueuPzIklo4qMqIrU0ifXdoEdXaz1lMaP4WJbN9/M78xnNfylf+VboNLiLeStI09Mn0n
x/Spd9mVfORdov9fxtHvh5nEGOkMQ1f1Va6OEYy7wq54C/TgIu8Tk3nCYQjI2s1Anzja2nxarq6+
OB/KYpitgR7AGJp9EiCt0b0+nlA6qp+NIPbloIGFfNMdRBIMUlPZimwO16vKVvkSp/owoUVqjcT6
7mVPG5r359Voyr5J06Kcclcg3qj7u/wl2XHb4qg6a1fcqilq4uSJLVQexEwus/MOxSY5+ba/D54j
skZ+uLRC15M3T+71mLQYbleGIUXCi937U6L/JLYfL9DipkNpR0QVGAEQRF1ujXAyI8Qex+VuvxVB
lUm6r+JNewGl7ovyJEUkXSma3L2GsFBIdkLwDolIJO5EaqEq3DTFHJK4wolPSP9cn9UTIs2d8B2e
1pzSwu67sUWtVAN6ez9gktKNd+G2IZ5TWu3bGsHi/I9QXunGCLVKgawO4PmHkWCTPAkOe+L3a1tu
cRxAB0IKE29JFL1u1ygEAJ2Pi7J0p9/9L+EYfAkV4d+8X4+3wk9TJjUSXPEo6kIPDz3BdEGcl+IE
MPW8dJP3QB92z7ZlDTuCSPHokTf97ESkdR6bXJg7WFQ5Ft5urudStz4YDuPWZ+vSTZ/9kvCnxsa2
WyEuXzhFswoGXjLYbHMf3O3k+RkTlznDVC7LHaJEIyyA6b6/cnEsGUF5DuhpoDdY6EPeGgFlScp1
RVC7IbeJgA4DpaEKIMHj2bq///BcmrP3KAbixUSj+aVEq8qizIANUQoUHBNoeeRtkpj/NyvUUNiW
Qc88+KhRb7wwfE7yYVwZxx0ABNOEgWjwASh94EFEXeRSroZR7cFEy20n8RfLaJbM67KMdNRTMZLR
avQu1zV/ywjg0Npk2cqWWJxIESoE2Ht4FtE1Fy6WY0nw09odOgiaQ3oz1dtq5NaGuWwGmHpAi1FL
pXEuUtB64+gDXlOh81YCpbeeT3rW6dBiAUSSf2fjz276RNcMFC65NaYbOiCb5xgom9mxowUbQMLb
HTkxKaB9HvAZxVg5EvvmyZE58q9QhF4Z5v3WvzVEhUwcIGyAvyu1C9Y9PUUfX1egu8N+vCnvqqL0
cOavuLoLGYnL5SAHCEIioAux6sPw5f/NQOG9yRyglFATDI3CdpSeDFZlnHmyDUhLJGPOvvtItF9a
/PHxNy0tL7SlQMUyU/vfFaqDKZfSFEx8bq2EwTOnsZoxTUG94iLvSiY/IweiH5cI2AY12isr0zgF
qso0KCaoW26XPhsWq2cWt1OQeQIGNXHkHWq+vKFrm5XL+gcAdnsjYG2vbFO+sy07FnBY2AaHx9sB
xWi9MKqNvO1OtYWMsJVvfuVWaryy4FJJzMufxxP808zwyDx/u+hJVwhc6/utCwimpdrFSUKKiLWL
jZcQ5NgtyR4cRe8tFDGe+f1wzLZrVe87jAA9+/Qx6tOhZwXMgK/qefOlvA311lPem8BS3iJR5wI8
8morLknN2Rkz2WkDVTODzf6MAqhZ8z3IRGUlhygYY+R1BB4CXWaMVMP/nZ5b386HvxK0SXqQ4eeO
xlqPJ3AhVEVqAJBtXEpgMEbd83YCpT6Sg7AFdsQv9LDY174pMzvGqd+yg7Zfu8yXzgNuPtBBId01
+55bY0XLsVXJsK3Ltr86MSZcHxqPx7Pk0xCWoHAB3A1a86jYMYxCURmiuHXRE5pshybPNmAKrHS2
1TQCCHy5Ym8hWAX0C/gboL/Qa8PRkLt6jNHenqQtni8SOUQX6eBcAGn7fjysn1oDvc+vzdCbTEmU
jIlgZrTRXruVLtJvbmdZB86QnyrH29vSJ7EJee7I80Yzo18mszmfWRJ8nlvgPS6FPpLvlaEL89l6
9E3zal85XLaqJ0lr8U3ySGJ1FymAlj2zgaWhioFqIjKJ5/QFVa3CnSSrfYd8AeiNgMhWjNIZwTJX
m82LEO2474bb1PyXZvASqfbeaARr+a+7Sud8Rq+nj7obqrRusqZOWpePd3V3EAodtArfvpXpmqH3
pN/hT5DTIJEZmZWt88/GOeFWjtoPmuHRfFF7kx86luG9vHX71B5jG8D0nP0CXsuvdM1htHMtbbX0
nPanspiI0O+SYhOyX4Wc6IlCUC9JU11g3idVjw9KZWiyMWrPHfDusSniwSxue95KezC+fhebqgcD
AeEYu4pPeWwOqg7Veq49BsVx8J6iGpTQNVQHQfDRkwRKM3/j1G73amFOsiVswt+RH+5UH5hm4g+r
VDz3GRReAa0wfqGoNhfZb/dNrdUd6Obb2n3/PH0BNMOQZgM9yyeGfEGlGKXnufyM7D4DKhIfFFXz
T67j9/ifDEBFx+PW3LJk+ytxXgQTnIi42i8QcQDoakTK+l8/vZPpOAOPj+HSaYc0CTp+RYSlYCWk
vGVbVWk6KCPCQmWTsOzvUG4P4lv0S2EcWbOyqnHV9jWKqrWtc3/SUBbg545mcGjgPXQ7Y0IeJh6y
do3bS91E6qn8FCPtnY38gxZO7Mq5XroSQEIKVnmUjpDOpUvAQlSFWSvPuF0h2aWjW0u1UbCioSAz
Lb9HwintSF2u5SaXIokbs9TxKIWSrfgZLqydwDVTPIklSS7x1n+RjR64NcHkdJ4wG9bgkGZjNjU4
aUon+E+LIfAUKOfMCeYZX3MnD9IrYSEy4L50eXYbEk21+Mg3mpfxApK7QQBAwcQD8SQWK9Hr7Csp
34BqGg/xG+CHIPZKrXA6RqlYsYhjGOmQ8z6p+TXM0B1q8mdkVyao+WWCEjmpwWvckrMLLCVYSjo+
sDvfipltoecFwt/+q7P9/vXxqVnIGmBOryxTyQm5iHgtDTA4PGKsagM6apzkvx35/Rv4Biwnp1e4
pHxDw88aDuOuPkoPm4o5eNHPpjYIAI49iNsOfZzwKf42gE8BHp5/R28WKCmtcY3P8w4wSNulHsm9
4lW+ymC6a7MCVCPQZZ0DZDDeS0DBCykeJB7JrewcGxqAL/xK4fSuzkCZp98EWur5XQ46YaQgiz1z
VI7a8/CmHJXDYLdf2lNwWEvb/X9WGSlcwK3RKEKjkCuf72R/wMnxBpK+xs/FJbAmR9Pz3wEGH5AU
mhEfgnupTdYnqeEdVfPxPltIVM777J8voJaaFYAoSEUsdSGYSqJ7NgTHUicG82dEPJ54J7Y02f7P
itWl6wxNKqidzt12YGW7dc4qw3qZUCMM4n4PGxn9rFC+/2RNUbBCf4P2bvaJG/cqHpcXMXHbGohY
Xm/ilfWe/cO9//jnI6hYrK+lhA1kTL6atL0ZcPDVfSjkeicXb4/Hu+ipZnVmvBVUcFRTljR/0Pi8
kNBeMf3l8wNbNfpjA/Mq3Q3lygDlCjWhaEHaxDbusGfeJUfCQ2g3vcgrE7Z4y/2oTP97HJQ75KYq
U4Sea9z4W/jNvMd/tRd1L17KU5avDGh5X16NiPJ/05gVUyjA1NQS/hMSgukhCfQScOEdux8OGnjv
Ph7PITf/k/QkgmkIZTCohyNTS3kfhQVZDfg3G7cAxe8HcEsf6VaSwLg5vEJwp94pbvrmZ1DJW8l4
LN4yV4ZpqTixZhmEFRo6QfAIr/ayrb1rOwgK4UnwnVrh05pi+JLbmVNYuDQRF2FTUusYZehCzXi8
+JrygEd1IFe2FL1U4ktVTk4zmDkqS5DRSABaHcnAOqKoV5lAoNnb5tsq9fQszpw8s/I1aqKlqbj5
MmrZ274SOG/Eo0OMHL7cSeg+6Z4C/iOLoQx09Bir/GgO0zaJvh4v/p1D4tA3BxDyTNOBWJVuRK7U
oG9ahFNn9KNpAPrLOi7B53Z8Kr3K5HoPHf1ruPH7fC0wlTPhMFZABXMXzdUR+rWIwnlRnwPm5I9n
T2OMQTxlDRA71XZ8C8CDJ+/z1hJA/KwZ0Wiz7d/Ho77PguETAAtA59vMHgaw160fzgs1CEKtqc+t
grZjwoBLkv1M+MYMctbiJEaXFby1juG4ScqNEhhl+sQz39M4onWrPGlQlfnjM2Dd1VtmZUHuPNr8
ZehAmilgcAnRVelJatoKfaP1WagDoxP3JfPd1G4/vjey5gi4Lh/PxN1dMJuTQbqNCB5hwM+JuXqX
N3nKgB2kr8+yH0MKYaeBEUau13Bn87V242EoKzw13ZKaJqM81Oc+/VaajjQNGOC70qhZZJDY5zi2
It7JvFQvWyebXqACsOJWlxf8apzzF16Nk20DSfLR/nxuSz0KMlthGjMqM0hSjZt6yg0u1MW4IBNK
lPHHx1DuxfizaV5AKWN6geHlW1GpiRY9ofeM8zPnv1gEJGOxIVkw59LxV85nbChHExQwAEFofWfw
aj3pNv+5ESS70PQFsDyEn6mXdKuqYdUoXn3uVOarrsPKiZUpsVFTX6N2uM9yYrkhKILn+ny4AKG+
nexaaAMQq3HNuWObTzn0TH84TCFQyqLN+7UONom580hwstSoheeufRaGrdQ64VO5izx0T6XNfkou
AW+BAin4DPXI7NEPm3qnrtzknZ0rpAfvR6mX5RpiY3GfzKHZDACFtgJNoZIPUFyeNKU5xwy3A+eT
yfQdGYPxOURzi5iLeqo+MfX3LKAa1AhNlS+8w0kdPvUhkMUQCYoTi39v8T5pCiMRWQM6xyt7+T5E
wPRq0BZU0OSDSsxPAutqL4vjGJWp1DfnsjcgXhLjRtqji9wzu4qUF+UPIJyj8XjzLFwTNyYpf9lw
kS/JFUxCNzY9tMAbMcOzMJ47PFSyX/1qv+C8GWmHMaOBUZ9GqVWka10hHCQyTn57br+bBs3xMtGe
U+95fOqHiiBOdUJppSFtwRGCPQFiKmgnmdswqffAIAClmkn9cEY2ZzLSoke/iM/HULxU1uRr5yiD
Gtzs3ZFDR+sxugyoqJjNtSrgxmk4A3NlFDwErTRfz0un9Vc49RbHdGVo/vurjcJ1vF8VDTucu8ZW
koI00bYd11iP7mJ8BBDXo6FiKrWuccfWGE0fv/nRV+G9Pt5693k0ygC190aPk8PIhwGJI5zidK0e
jBbaIlD2BDfudOxeu5V4/36BwGMwezCWR2Ucg7udN5Fvk1jxguGc52FuB1IR75qeHQ11GnMg0/k1
nv/7Ox/lDTTQIGGH3l+o697amzwpAiSjGs5+qDjNKRF94nm1mY6tMcXY8H601gV+v2gAMACbwcMs
0nd0D3YngqYKxbjhnKga0qYhWr7jTFmzcv+yABPCz8MCsutwWvRFMCZgi1RDCRPZlcqmSlLVAo6B
13u2iI22SgtnYJjYSSq8Leox++7UdjTDQemIDwEOEyxOPkGLSWcBouebajwktuBXa0nmeXpvzyO+
EnKjwpzJU9Gcfzv9YSeFWgnS2rNW9ETTQp0F6pDrVUPtrUhbYwFYmvpra9Ri15pWS/yIuLcrc8Ov
JUessxXg6NKAeB6tp2hsn1UFqP0LhVGx7cV4PAsAe3kvoYRtdJCFV5Z7fnw2+fvADt4ZB0VENz9i
F1o1NU68UBLTdjwHRW4FySdbWVBwJ1GjD6fqSfHR3qC+BWpvQGUIx/YzjJ5T3460HZgOCvQed7+l
jyxUiDpzcgwrofS9+wMPx081XUImHGWE23XtoRKujWU/nsvY34cSoCBaOZIyyNZY25eWFGh4FQ9L
pGRxhG8NyXmr8D3zP6RdaW/cuLL9RQIkUetXSb243V46seNMvghO4mijKInU/uvfoefOTDcttJC8
ucDgAh50iVuxWHXqnHY6zV57n1h8b5bp8/WZXjSB/klMM+oJMHRpwtVAh2oNGEtqpHiyMAPcw42+
KrYtA3H1KEgsLC4l2QirQsOmyjEa7tjTqYohJRLDL+wS12gjbldtmHbe9GJnot8zLeVhOU1iA/HV
8tByLsKyzc3o+qCXFhDvM2jY48WOg6k8GygdqprnxnSyhftgY+PQrnwAvdHuupkFdy8FeQ0HbFyo
bKuQLkpd7A1Hn07ZkH5iYMUoZrbh/HVaYxtbOpcO1JRwucgiuhrnz7ZwzIYU80n0+Rsv/IjhXwHq
RJE5+09NK9bKMx/DNrzpzwwqJ6BtzYR4QwKDXbsbjDw06h8We6I6gNuB6f0g/eb6VC7EprCI6hM4
VYC6h9O/3KczCB7LEkClU5kfjI5EpnGIHQpGszZI8KxOrJ9TZ22nOXlw9fxGsGTlKbV0TtCMCEpF
mTlCnHxpf8iNhoDLcj4BQzmHnCT1DhS/a2IEHxP2uNhc4M3g+HwXLyrlOE481comc5G8cIu9UUf9
FPEsMNsoLp0g/0zcHZqWwcK1qzV/V3dNRGbzFsw+AqXZrPg2OPu8bA68JZ9X5v9j4IwPQ18OqDzB
h46TfDn+0hQtZzY+bNQeHMBYTBKm2sZsHoxnUm8z+9uwluNdOqSYCACKAM1G55PyrjQtlMoLi8w4
PclGi8kWmIobRtdeIEuHVHbkgkSTgD9fLXqZ0GUdqT7Pp3HsKZrLc7BXeA0PnBQESkP68/o8LkRk
CL7B5YQMFTayKq7XpnXhj22in4yq1XdVVjx7VLNDPSHtsWR5uSu54W56a1xrXFk4sTAMBlFIJiMb
q8YigDt71iRSGP5sHvjTsDOHcGaH9pfR/XV9iAvrdmFJiUNKvSRGnWOIfsluGhuUH6CWTCf38bqZ
pQGh2CGJ0GQ/peoQrJLOfsuq6eTd0RBnpPnyqbJDkoaVHly3tLRm55aU22JiIL6JK1jixdZ33gAj
DLl+KtC/rXtPot9et7Y0LqCGsOkBPP/IrJaktT7kPp9Ork43bpoAiGVExIsmD4rW+idWo0AaP123
uTRCPEokFBOUOB+6piAbD0re0sQI0ZFgnSa0dIM5joGgctvnK2C9NVtKwowmnhdTH3evHur3FXD8
oKkwb6sVK0uOFK0CwFKbOqgUwBF06a+stnJLr7Gm0+QDgNhVD9XAInvMt3Hu3BT0mGsbDgTK8Ghn
w47N7RcNGYf4p+/c6zao7kN+mryf3fzj+kQvOJuLr5J/P3s4j5oxaFqGMGhM0PHs9TdmDmIc8IMV
IA6+bmpxns8mQDmGsYdDCC3P6ZSYFg0EQ9XHTCAciZcIdm4+YInXFHEXwhCUXCFej/Z4OBk13plY
UuR0zuCxW/0UJ7s61jd+etPT79ANvz66JScjiRYhZoGbAb2xlxMZG3PRc1LNJ4Druv0Qe9NWs/AU
zMnc3Fw3tVBWAHwWY5LKq9J9Kju2mhz4zbmeTwX9zM0vZfFG3R/tg5dH2Xzf8i9Ue2H1bVtGwFSC
yS7fXbe/NFQEHkAqoj8WuAzlHtQ9TQwpnTCr1ljsSiZ+QC012cwC6gXXLS25nnftMFwRHu5DZXea
oO7zJwM37jCG5SfyuZoeyO1sZiA42Cbp2gZdHJdUKvufNWWD8nGuE61y5pPdoPbYAyTsZZumS1be
rB9hdzIbgYsdLRV4UaKD43KrtBMC9MTS5pPVR1B315Fur0++/xfjdVAKAL3qTW7ve42HQ/6TiyhG
dqR4jEmQF4dG3DRmHoD7n9ahOd/b41NWe0ExuHcOW3mULB1YZF+BSEPrKjpAlHWOx8YaPTueT0Bs
6wHh5LED9XzYF9wI/TTrIwEy7LDy2j/IEqHHABkb5EWhmqKmfZtJ1MIFd97J/Qq1A8sUkZcAIn5T
NmNUvlzfYguLjigLJW/EksCiq72DBTqdJjz+9FMKIsGNkZZGULdVtuEdrffXTb1nI5Q3J8pcUOfG
owhJN0dO+JmzzXN/GBx3ME6emzw5VC+jKkbkTEfDDOeJQ0wQXOPRyDU08s8OGCrt2dh2XC/3CRzZ
J56NDCLYGQ/mziluPUS/W7fvhy3JsiTg1O/uctNikUcNDgGHytsw3kFKanZi4yvpx26DbDPZAAtR
PtJJTz+NaeJBcbavIop+rxUvtXCzgNtCPmiRckLhTdnlddc2edoxcqq6Y9nyu3J69ARKBp63sk2X
3OG5JdUflWlWNXNPyal0t8AvAEA6IxLim5RVeyO7dymYwaAUV6RBZSXb/NsU33ZsCtxR++v6AltY
P2V9JQst3oQ6lL1RD7pc3w61P+77+BDdYJGwkGBfA8R9xG3hWJybkNv5bAu1WjmPPivIqbBvnere
5WgwQCwxdObOHY+juHeBBERSlU7H1plCE+xE+YYA9ZN/+pOx4jmEGx2XntpTZRSiEK3TkJOta0ei
9SG0xteeePIJ/XE+/7OhbKGcd7rRtjU5TSEjEXV2ZVjR0N3xQ8E3TRzRr/+vMakbyezRXkVLjClD
6t0GMgsQ7OsWPuJrgA1CSwqOBOh60IqmDImMvJ49plknMd6Mzi9hvbSBNb11kH750ZgbbXvd3kfv
BnNoGUP5RXodXblARWvOPAVB3wk7c5uxh7Hc61SsGPm47aHoqkPdyoGLROFVCX0gbyecAiyepyFF
6/rEWrByo6q0cszlzFxuBlAPwHnKWhL+5Sj5Fk2UblJpjn1qt04DGvn5qIVaduL212cjX8NHLswb
2irRA4IObGQ7XSUUoEWfiCJL7JPTlMcG0DEtYqT/bVQt1OpcJI+kEDZuOXW/8dHVB+IKDCmu+RYi
1Ry6GS1YYCELdGRjmm0ca/a2TTEY+6F2QfXWuem9S9pq15hJtR/sIl9ZSzkwdZbRdYeEEi59XInK
FcXnHMxEfW2fxMZzv2p60Fg/BsDNtN31jSk33qUd9NdhZzjIoYFK7wOLVDs7oCQXxmlOI1snQfXD
Gbf2tNbi8HEdLSDE8eaS+gPorVGGk0r6o6l0DLwgG7oDnRokJDnxN8in8f31ES088KQtea4J6oCA
2mDIZ67ZxxWq28I2Tsb8kgn/hYz5xkRpvdCjQWx6Nws7VwRoWWy9GbCrXeaY+8IKquom0wDQeuJW
VAB/0/+8/l0f2C1Q+EIbLzaynGmE0YoPaBzQvmeoXZ0GkGi1YALthse6+Sqa+XvfGmGDnCXtQVab
6CHJH/IqQ+HvgTcvlT48NUCKOMz8SWZv5eH58TgDD2VhouANkelXnYbRDwMH0aF5MrSDW1bBMFWQ
two9nm6r+cuoBfW04t0X4gRpEtbkppPX6OUCjUPCjBx/OZWfpr4EWD+O8ormQaIXodYibtBzL+jv
Gz9wCvKQDhvdzsO4d28S3q0cs/dk0OX+B60R+IFl0xe4idX97zVV0Q9Tap0GHvsb0y3KbRMb476f
GnGqrFoP6kqLgRaz+iD2KmevAbGNPtSh/7WyPaR3/vAlOO6G1GsDcFV5TBZclE6iZdbJNcbATjeu
9leLDmzh5YEBBmF634b6bQMhYndz3fLHHYApODOsREt6W7hEWJiCwq/BKTlV6Hgp8ZINS/+gFY8i
XXl3LWTswcuMqodpS8luXU1lx55mAATFnVN6rNKnbhpAAL7TTjlSkNoQsJYF9hAIn2z1egVyseAb
YBruDoIPsqNZRUMXpIy1pO+cE3GzICtJ4FvfhhggFjgHPYWKMQXN5JbXGyKC5AfcRMU3NZRS43o/
WXdZfpMkdON748p3ffT28rPg7MGcAsE3FZ9helnLcmtwTppt7om4qRNQYs9GxCp7G/8+CNawiQE5
CrTiW9hqKq9tnxrWQOzJPXVogW2OHDypMpuYT9s8/zwB//vAh7vKuknz6dY11oLJjzeOTQCz0ZE5
wfp/SM92A0OJxO/dU0s2A2gunfhzDwW67jPtf9Lmk/tlBF02G/PdLPvAXoDcmsaV9nl52yhH7eIT
lEBJRx82H7PBPTl1aGhbs/gC7CmSp3dee5uDI/z6+fp4910OWDnYxDNmpmmze8Lz1wmHGpJNbj0B
S+JVaw/2j6BeLC0KRIgDEWUicasEZwNr57QtLfc0pmiqrL+kKL05t8YMLLdVtTfITuQAXrgRje+K
7vH6OBcX9sy2MqvQ9snBTkvck+/usvqxij8lUIFfcR7vJ1RZOyA7CI4JSBPR2S1n++x2B4TBZoKS
/JOl6dghDY2tLErcuAcPAhN5E/m5gUJy2xBgOrIWfL13jTDGl6xO6ibI0Qkd70ddZK8NBGteNN+H
qgyKLOw+L0ewOfTVBK0iH/9xEjGdoi+jz1IW79si172wnunsQSwDWN6oTwb3Da3JWR2Crbcqw2w0
+LNnD+VXK52012qW2QCcgtnd5aTE7W4Ps+scQBiidVvLqpEmNDJgAkONWfJHITgfDkVLX9tZQJsI
jB8gKyUxZJIoBxDJSYvxZdC7eIhY5vRo0yRGGbKcoFunahuXhYVTVl9zd+zwIrMr7bEEnRc4wlAg
tcMJOoLe48gRu7+BopxgEwwjMhhAgE/feTkIFoxlbLP7Gb7upRMdBYk82jaOhUFpE9Y8LiMwjw2g
F+w8OoIiq9WOs04SiEchwyYiB3NTRIM9D98dJxVlKMoexZfONCt/p822lbyWfg2Po3d21WyzygK/
5lRWPXmehEWPUwyE2kquXzl5QP+gOoiL/R/hSeX14I7WxNIK+paEolyaac6py1gfeN3K3a3coH/b
kdznHoRvAPJX7IBzJp5niMUeqzL2b/PJ90JSjnbUFGUGhpOB77gvvJvKbCLN4L/JKvY/61A5wBtG
VkSVM19MZREnjZsf+6P/HdXe66da8ZXvvw6JCDyREa3JhNnlectTs4hJOedHSqcNd9ubzG7DAcWt
sn4yxa5yfg9B+MGe4i39MfEaV4M9F3vU0gp0/lXBapuQcuF+sKLEPFUtDKYZBprVnREr5N/Nwn9w
2vbQ+/U+L1Y8o/y1M5/1tzW8RCxkz0FbrJbIJSfSBHmN/MitWQ+rMhlDMhpzdH2l1JzG32bAloIX
I2B9gJVeLlVdVWWLtt/82NjV1tL3GqCDZsi9YTcjJz1RGqELPRL5WnJDcfwf7Mq/n7nkuk6JRhws
mVPe+/2uLcXWrx+7em2Ai9N4Nj7lmNm0MMyqkWLAYzB9HlbejUvOAo0H/86ePAhno9B8XJ69nD1T
IE+pveqJDvzfGqfOohUAIKVqFORwdOU4DbWdN6Ot4bD69W4wReCUFsKc34sn/16RMyvqIfLtFD1W
Cbo5jS9OXIetCTdN9U01vQnyfH3bLR4l30O9BskTYFilczyfN13AzYJZ+IgktB0QGwSDpMj0yORJ
voMmOcjj62JNOWFpGkGAKR0uqBPwcr00mrDYwDbLiqNhvbXQB0fuHN0Up+sjWzQC7j+k7dD2/KGX
MMZwy9pjxXG0jPve1u+T1r4fQWtw3czSBEKrDzJ0AE7jIaosVl+W/WQWTXF0p23BX13ryJII5JFR
sdbztTyg/ywpXm/o0RCimZCUxr67AVUeXpPXh7JoAFA+qSuECF+9ipKBjF3dwkCjlxtv3OkTum6S
lc295G5QjvrXiHKEHAqKFr2rimONTpliUyUHl+3mtaTg4lBwpSL7KB+rurIqBIDludAHLD7f6A2i
QxamuM2vz9fSUBCky8YrvP6AZr3cxsVcxWCYtosjTzcWWi3j0Mcz3Nxct6K+et/dwbkZ5YjqCLCE
SzJ61DkazJFkGkI+G38ZU4Wa5xw7McTOSxohQ5VuxrhDj1nrouXe0rpAb6HGWE11SNyJ7fBG1TYt
d0C8kY1J1JO5D+2xh9bcROan61+9tABnH62+UrlR10BqYm6G/mg0OzJvDGflXl6KbSQk3cZexXP4
QwG4z/Ok5y2KuM5t1z03VvZgij7A4xRymW8D4SsLsTgk4BR9PF2Qo1Q7Pho9qarOGPJj6bd51Le2
fks4iGd8ntu767O3dFdKmbl/TClLzrmVj3ne5UexcTdr/HfL4wAsDggaD4xeyoU/06EzuJw3il55
1APCtJ5Df1hxv4uHAyWaf6wo1z0nUzJTC1aEiVpqUR/siYZ+9wpyls/XJ2txPNgG6LzApYJ77PIY
CoD16wm0Gsc2e7Xd05ycBvongwF4S9Zm0KCgwlIc2jUTbRECovt3GqzAndHe7J9Ww+elp4hUFfzH
juK2LF8UmjkjFis7srFr9Bhq6FrTplCAZQdCbKFvgBozXZnAxdATKHFgml3gRD40GE0o0UBqEMHT
ZNdhSh+QU96BsmvsB+hfZGEa/zATN/QEOl+vL93iPse7BPhFgAaQwL1curoy85EMCARonodN/Muv
1ronFjfHmQX597P4Blksi6cCj7sxfh7GA5LDwdB9uT6KRUckC7hoxrQdovJJppnjDE6OJ5zHdnoW
xmj0NTa+2OYQUFtDDS2FG+/F4v/ZUmZMDH0BoAVsFTXwwhX4Bq0HQLJci29New04tLg8Mq0JPCYq
Hmo+KnXmDI0nCKG8RNfBXMoeq4quZPNUJc/36w0/LbvoEK2hlHG5Qu4o+wR5XhxRJ/Q9ESCXJ7LD
dvReNXPTVl+szyC60+kL+stzSP8JEoBhaxyjeiiCwmTb62u5NL+SFRTQM9kMoz6YO62dp5GWxbHX
2YaVJxOwjgl8eV4J9JS/EkAsbU600EMNSna3I1l0OfQqRoo30xE70ptKL4PGvyuhUnJ9QEsuRR5s
qaQN7l719ToZfh2P0PA4dq12yPMS9DB0U3M9KHqDY1gg7C/boLK1tU7xpc0DEAdQHIC8oqtGCfRa
p2iNRkf6Rh/YZ4Y1G8bi5vrYFhfrzITiLovOcjoNzKJHJPcc1/ps2Hc54VvWdOHokpXFWjOmnLxS
ttdqti3TUdtigGIjmHZ4tk2s8dhb3oqxJZdyPnmK29K60YDqNowV9fRg0zlyMiugQ7lx43tB2Yaa
q2Hm4mYk6INAKCVZopSYo5RdpmYtimMpkOcIGLJ7XSjA4wrB99QEFtJhHCTjXslAd9oZ6ALPDQH1
16kyv1tl6zZBljaAoCIM7X6U3BWP5VRk+cYepmwrU6+QOOLDW+JzQEJcEetP6ehmceB0RfzYUcOL
cbiRdLzTCjquhIrLY/PxqkHZCHSKSshjeGNRdFB+A94P+SEjSNo92FlWTtqiEfRaAdGJf9AleXma
4wS13wnpvKMWF4E579DDGOjW6/Utv3iqUAB6FwmH71R3oUYZXhwFHoEDtIYy0LNuqhFg/OtW5Hyo
KS/4e8yWh74YqA1eDiX35o570FY6omGiG9CkAhDdYRXGszgW4IpdF+BbHRfApZV0FEy4Ltwf2Ar9
sHu6PobF5ZC9NijRgBdUhYXkHvjrhYdft/3nIr93Ux606ZfrNhZHcGZDceC6BR1qluHFLCDgeRNX
TAuazBPRdSsq39bfVyTeshLshCK/mhqcWy0GiFG+meftRIOv3t0U9AmAq3vk6Gnxyd7rZR7q3c5+
vm55yecBloYyIx48YK1TVmicwGTgUAcXVFZOG5F04JlwGbTZ+7m61Qb9aNpsTYJ+ad3Obcq/n0Vs
RqezXLQW9h4bthA7uAMVyEbwcWVSl4cGoTcbaXFUGlSXkAnBh8EtjqlFIugoR01uRabOHv1OD0q+
UstQkQrvSwikmo3rEJv9AxQKOva9VSc99jokZfv7FEJEB87AZnLonF37de8/XV+5pVlEJhmVYtl1
BiHly1l0R4Zad4ukQVM9UsdEShTUFHm1uW5laRKhEgpsHGDliJcUK3VGmF32GtbKniL0Xk8C3HP+
ba+Xx7pif+BfZccYiISBPECx5HJIqMjhKTkTaN3n4Pprdi3kxru1BoTFEZ0ZUaIWzXFiZFtMhEvV
GOY9gJ/ZdiZjGMdeRLrT9elbXCQL8DAAtOXBVvZgNbG8b1LswV7nQTWcZEmvX0MnrBmRIz47T3nl
F4POYKRA+S6f4x361wEWy1bO05oZ5RXuE4oypoZj23bBmO4K7W5NynPNgnIp9eU8iYTLlBIARXUP
RntI+mbuCpxQujT16oNE0z9roiaupsQeE9JgujxbhD0o9fj8BzUyGWAhaYUqArzP5YLYQ2xXsSsP
Te4Erv89z4uIgTjtD/aWA4UD2ZUo2VYvrRisaX2iYRy2/ovxuyTrQFPwR0fyzIiyJHVGu9ijXnHM
BFhJbKDTwTq+Vg5ZCkbQtvLPSCylWlDU2dCk0lN7xqF5pfGtQTdr0ItFGy64jiSRvpSRupytHDAE
T5Qxgt/0hXS/GNkN6bGxVlZ+zYriwYzJy1L0nsIpG3csQqc6wunHvl/xKstW0Bsnmddlp+3lWHiP
F6yZ5/QobLY300PR+hBQ3fnV6/UdJhf3w0mBxPY/dpR9nHgZpCtq9NwB4+CbfqjXAk+UKfAgpZeR
77TXw9WAa21sSoxddah0t0WJXPi33H/u7l3wkID95PrAVIjb+2WNhD6CAsDcJLD2cgYBwcF1ibk4
svlx9sz9SEAOLG5oG5IW7xU9ENZbPT81M6BnxNpct77k5tC4jHsbCG1JeXdp3JoZXun+CDgChJFB
H8vv3OzLdROLCT/ZM2wi5QLSD7WL0il0Q/g5qn61FaehqdOdlU33bg8OGfqJTA8deEYZMJ22+M1u
KDm1JkpLyAfI/4OA9nJ0kHYh6JKB85urvzTgVZvApodWD1He/nV9kAtbBZKXBvJyMIW2K2V7ziC+
mMaxQUsokNdI/Vlds6XFnq1l5JbtYCQepGgtV1WAbWatzhuD06Nnac+jJV77wb1hU3Ko8Bxd2ZkL
ewNj+s+W/JazuzzRqwaity09uu3BzjYYVdqv+KiFAOjChLJAZlPYU+ViOH2DC7DMwL5nkvyR0+IE
Op29D7Ga6+u0cOECwA66c0vWHYFVuRxTSUgjKgt7UU9fZkBmvbWy5oKfujCgjIh6VJCxRdw4awgY
N4057ZLyxntMqnTrcLH7Xb7tv/e4pHqA/g3qBSpZcc1b26CQszoOifOmmfYjZMNXwvvFTSdVB9Bw
BzotNUoZ/dnVxgljaruQ/azb28TfJ/VKSLe4MoDpgfkJglzAD12uzCj0GIIacPAMDS+9Z2/T8feD
LVxR/1mQX3C2n2c98eMmozg7qROgdoMOjj85MWcW5Ik6s4DcPCmnGRYc89QAvkP5TxRT/8AIqkIg
nLFQgsI2vjRi565RJRT3Rene1t87/yZeuROWVuLcgDIKZ6gnq2AwQKoAHaxDsXIGl44I6lro0kHl
SQeP4eUAdK73FsrEGIDe14FlJ2ik9PfUdAMXdK7WcDIm/bNtpvvrR39pF5+bVU7mOLV0YDWjxzS+
08WbZiH/jbbMZK3MtHTf4d343/iUO3VECip3TIwvp152jJmphW070AhMXo/UfqCT8TBl/jc2WA6K
6fEafbn8eSVSujCvhMmJ0XeWWcM8jx9m+oSmDchQdKALmuwqFPFKrmF5VlFQQMYGZZt3Dq6zLZ/1
IqU1gTWI4KQA2ZrQeacHZq/Rdi7aMYm08K4vrex6vJSN1PKxesBYzN3Brg6MHiAFcn2PyK39Ye5A
xgUIz3uiRlk6zbVynsy4xmEiHk4YyWqpes2Esjw0dQWYx2DCsjrcP4X7AoT3g8fW2k6XJ+zfoagk
lYXro0Paw9VaMAl9gZ7K3Gz9P3JGaPJDxIN3LNLRylmuASJseE+PrffsJV4EdzTUzYrDWHRIMiMI
3CxasN/le872mDFpPNZaTBnRNBaVDYohWm7/Jv/V+0WK2w1RsIsTilTd5VCmlpmVUcOKMJwIiw+6
+8YAr3YfmcbKNlsaEK4i1HDAqyvV2C9NAWzN3LI16NGvK+jfuFQPkf+eVqZtaadJagvYgQbKB1iS
Npt2Dyg3/FAGFDaJ/5IsDNTX16reSzsNrxccS9Q6AOBWbu66b73KpgQ7GnifXTEEHgkzd+WduTgY
pIbfqxEyzL6cMmpUvE1MEycTYUj/BWRknlhxZUvBKLjr/jGhcidMhDppa2JVSojp8nw/9XdOsjN0
F5JDa7nMpR1AJPIC/XToL9HV4ZCsaGa7L4+iSbZ4eMm083VXtmgBeVKsvQlcmKc8K6mp4c2cIhYh
WhFooBdkfwCuQz/ofxaUp39Z96NN3p/H4lUU5YF1v3T6nLh05eJevFDPDSmPqzRxM3AkYCgAO8bJ
AR2n5GQ/I8889VsL3GbDH0RY5/aUDZ13xB+4DOPk1EkcBwdNwcrLZ+nQgJMS/QagRMMJVZbHK7qp
Kxw8rsyY7DTuBIWAyEj7La7WCHUWLYGWA2h/nE80UV6enKasuNsZcNFE/1I1jz6yChlBDaxcE4pZ
OqIWoBV4XRFgyVTIWuq3MdhTxvf3osjIDTZDsXqtLW3rcyPKwYEXKOq8hVNLHBtZgwMIDf5g9cGx
bMi6Kl48rhzm2W2TW13cdz0sDKVAbxAAIvabbq+8RRbn6syIcm+SxNAcs8RcWVkZ+d0veUDBNBJd
9wFrVpSQd7D6pBAZrNQMXYK099xw9BropYHWZOWykfOuRk6gooP39NGViKTL5aw1k8XAwAn/3H91
ftHPbC6CvQZ9Dv6yVmxactOg3gZFCeBPeJMq60N1SDKwOS+PPgfF8sz48FMk4NNJU107TYy99k63
RiO9eIawp6HJA9w6mqAuR2ckA7TLaVHiKo1R+hxDXoiAsD5yhrfrS7ZkyXaQqTeAMkU8pSxZpqVa
UzFaHg37KGoW1ekJ5MCBxlea45a2BqBdkjYA0hrQRL8c0TjwuvcTVh67TdyE3/kaw8va7yszVrNe
83iJcejubVcdAbtO+sfrU7W05c6HoJwh9GmNrIYsrczljMNt8VoNt8Dohh15Q2kA3ZOH6/aWXA+I
AgCYhDoR9OOV+85ASYiB1bHEmZ1A0GMF3R9g+xANylQpkDGIRJRLwRRcjAmE+Y5FE6PLr9kw52v2
FwdtsVuFZbEmVLd4sQL4IyE4QPrD411ugnJG5FmXFezF4lGU6alCiSDR0dmaO1ow0u8J+zVkWyOe
V5ZuaZefG1amkvexaZQChkXK0fEHGeys38blia4Bg5e2IfgIZXJbMr6q9D5tZtts8rHNtW7nVoe4
2/1JyVNSHv5rQtnppV7Po0A/1fF9srJw6g598uv61lsbhrLVwdmTJyOIv4+QXhnyDc3u3HH3/zOh
OB6HprHPQY8rZwp9Epgpq1o5QMujkOgYZMolp9bldiN2DsIu3pZHkyTzFs8wyOUR95c9Gcnm+mCW
XAPeiUgX4KZA6VOJEvKE1QbrYckbW3BCNEaPh5wNRLHPRx2yKkl718VOs5+b1vg29+ZaYX9xpP/Z
V+FANYViig2p9aOjf8N6xcXzn62XBzJBHF84DfXstolGZR0TR8irQ6+C2vIcWmutAYvn9MyIck41
b8AV7HrlMUuGXZKM0dCfMs98rIc/iIeAzfp3NEqIT2Nfd6bShicCYSg60JB5ccVKyL0UOIDnFfhv
0IkgGFZtFCAqauy4PJJUB6/1nfB4wHQt2KxEXUsJONwRshyq41n8ISXGINEiNPI+Fs0MoP6Zfvae
+vRu9UZaGtG5JeUSt1tHMK+3cANC9SFlz3Hzy6L9thVxUPdrrzC51mqE50ppQBvAc/C8Kqd3AOIb
Kk0wVvyqQFCHVotbEj16XTjFAf3mrKp8Lp2hc3vK4Poy6zMjx5Ygc3d0e2eEAFcVeswJnDbdTGgf
AKJ43A3+G3jNtulgHtrO/uqbY9gUzornWpxoZDgkAyTkclXdKz3uwdYGZaZjpx+GlGw7EYcuu23t
z/Fg3Vz3XQu28DCQ/UqS4v4D6BKCFJOHztXsqNW+89BMuhOQBJoP2oCGLFeUFTTXKrriMFUxDJn9
IhISL8MA0Mqo3D526bYZ1CuyI5pbwvgLyETAFT76QWM+THWz8Un2aOR3VOtBPvhtHJBRNl6Mqtu0
6S/C1qh2FtwOPkYmenUXNOEq+MoZfK2z+zo7mn67ZVtbgPoD5EtNtfLUW7Yjs0m4InCFK/EPs+1U
Z2aXoV8jb7bouhGBZWXjBv1Ywx5tbs2KZ5BbVjlCEE3T5f8Q4KNb6fIC1EDCKuWbMMkdOtXnImZR
N9q/KUzw91KeWVGcNpRFM5fksELQ+cz4Ns22zKEru3ThdCLfh8wi0EvoelSLOKA2E6nFh+wIRved
az6WtXYTZ3+yPmdG5FE5e4rXJcPz3utRREFvaP4UkzfwQZKVa2FxE8hJw2sf6Rg1u1yAnrE2XIyk
N8mh0Ddv8wRKq2Ilufj+Oviw9mdmFPeZTfZkzvGYHZMiDQvjUDgPmaXtansKh9b6DEK7wExOBnue
9BtfOKEvxihuRGSZ9y0e03zjj0c3fwXjiOvtOdnjLB+1QtxUA6hljQf7BujZTVdrm1jceWuR25JP
ApAULXwEQBFP7X7szaGpUoNkR5Cxce22uSn+6t/qP0CR4dT/a0VNWZaQi+5bC1YQgiK2CwtQrXWt
tZKpWBwL8hRAd6IVRlfTvGNpoMosrTASxijwzHOYPMYt2IOeft+R47oAiho5YsAv5MY7273G6Gpd
26EEaANO/Ui95CdvMzOa41Lb2cmEDHaNa+S6zaVjeW5TOTFzqg1UdBgcrozQKV9H45B1K3fF0oFB
Nz1aqJC3tNHqczkuux3BFUOz/IjiD+i/7oT7vXJ3yfb6SKwlZ4l+JdwAyMMhUaoMxchpbSYlzDQb
a9cftT24FlgU34AuKATbOjjgAjcwgiqkQblNt8Xmr+cXHpLDc7+x98kjD4UZDDfuDmQ3AQ+LmyL6
wgIW5jt607+tfCtGrJ7t809VUqz91KVx5qb5MWOIhcT3lOyuG1gCiZFzC8qDRht7Qc0Yk0GcYod6
3NYZwaepP1Gz2YzgJvPyA7clObXrgpNvrcFdpbB9v1LOzL93jZ9t5XgoEmZ1GKAJfmfQoXVzIL4B
fgnliYf+Nf7avo73kJVPT0j5XR/58i4AITGgYwtskNAr6vWcVuB4aaDySymro9Q17JVjoxIu/j1A
oPM9XGVoRPGVO9OJWYMLm4NcTNva+bd4yDauk+/rLijAbZQF0FsJUBBkU9SO9JM17FGDdCD9hQ7P
BARP02rRY8lLIavw7wcph8wvIbOZJOhodqFuz9H3AImq0XRDK0buaVy5zJeHL6krcNJAO+sorspO
01IH8TO2l5jCOi6i2UyDIv6agqa8uyN37PtoVgHpt2afb8c745M+bRPjsULGBmqL11d8ceRn36Kc
+yaHmloF/qgjFMjd+ceggfup2ldOUBdr1eulXhd0PdqA7CCrK8PAS1dGIf7g2wO67GP9xMAk2aZt
UBh3WnOIJ3cbJ1kQt5HrQ3t6M0paP6hMDP1KJnYx9D7/CHXv1RmqAcb/kfZlu7HbwLZfJEDz8EoN
Pdvubg/bfhG8B4ua5/Hrz5JzT9LN1mkiuUiQDWQDXSJZLJJVq9ZCSzle8P2uQ9Syp/oQkDAnwXPz
ZQ2O9BGREQ0Pz/Uzr/dv6cC4NM74GQX+RU0VNP+PQeoM+gdKVjZXw2qOTjfxEdnzmToXk8xeFq2w
GsthwgirTYKLryxv62zbpz9FZd91n4B2/IcTCn0owJqCPxnsH3NQuQhX2lRkFuQysXmabRmiMgnU
Z5gj78NDJixlUCHCqEDVCElbPAuUa0tBVPgCIHjRPos7O6OnUjLsuZrng+rN6tDEgSiNR+Lp/hZZ
avABFT3IZmamdiQ2Gb9NlTgyUop216GwvHJK7Cnx/Op3XxFpH0fWwZpewGy3jThXZZYz8K8wiZsM
gM+4p6Eacj1cSaSFkvRytLfkX5E8oJCYu5oWkj7fZTRwKqoCyzWSBnK0yTQRPazXeGNxMhFL9w94
0d8fwQSrwc/CqNZAICAab0Dc2T1oCtDyuYn+Jdvp92jhQoCpASkqYY2vR6sMqWZCTzPGaB2z8abP
JiFBZ4e/TOxFzvtg6ZxDSQGtIMDFWTpb95EGPRUgIICnTqj9gbBcD2WsyOCE1vmD2X1ooNccTXZI
YqAP7XpAddxPKc4UuI3mQl6Tlq7ymdN9C0pBXjF4KYpfmmLiCgBwqNMWMNXb+au0T84FUKPkP2yD
SyPM7lNzOsVxDyOG7Hy0PSSOSWdHE5HBAQw42vG+ucXZg8aVCOolGerRjDUjys3IDGDNN8TNqM7l
ZwJV1EECQwcYf2uOmy9FZsMCSARFe2x19jVkgNh+xgghaPZKaGelf7CS5MuvfN7hv7RU0DaBljGq
qojPjFdAyTiwYhF8I41SrTUJAifpbmpW0CKX6A6iBEGZkVB/kK1X6AtVvZeI+rrubDo9BxIPs7S0
DUxwkgJsjD8gVnPtoUPeixXYr8B5phTxxjSayA2DWuJstqXzCJsMCFowOaPrgokgWT4pYzGo0X7q
/BVNBDcLAdentQOBedJk27rsjpFRcA76pQVFs48MxgfcK/Cf67GBCgfNHyiC7Gln2mB7MCAzyz1q
lybw0ghz9ElSrko9MPT7qToW06tKJ86mk5fc5dICs0T+hISNlmPyqPWY663jo1FfS/OtCFKJzJhI
GszP6rQVtjR9jOKDgBtrrJGojGft9B4tbirBK9/tkxAwTuMh6t0gmTxVWdUSyaRq3cieEfL65Xlf
zSx5PFYCmqfnJY/3Yw7NdxOCGx9hYoPSmjNDy+sMgXbwiQLKLs/ed3H7AEmEFucWDkkwAQCvFBIB
KcVE8u5Ho8WFBlgeVRPcAtDQcG0FGhFyF/uwQisTQPPQBv/2fQuL47iwwCy0UEvTMDSYslwCULXX
bRMk3BkPnrRsxQAGDnnYWRXyehxtoCZpW2NXGIPhdCj9zDmsYVzdH8tS7IZAwN9WmLGkoV9SkA+A
62g6yL7mWP0fFP26KsFlFOS9wb/T6P6+OUAhHmpfQMQgi894W96Pg5pa4AoJswfk89IhPrRg2QRS
L/gvzgZYFdLXMjoKNWZgYeXHWe0Pf1FRjrgxWP2LLPGYXefvZS8OaDb42wozHgx1ghTeBGdrCzdp
oZcI8Rgh2E41772/FJrnFCP0JdCnDMzvtTsYelw1ho+FSvQQ4SS3S83Wkh9o1SjU2JU6FxnS+66x
GBkuLM6uc7Fdw8wIBBpiI9V55/iy7I1WGRCzC9Z5Q98qn1dqWXRFDciyWUwD3U/siuVxWsYTRhhn
lYXu5UpbD3q9yTLoNpRJEDo9/AkCUxHvsTL/8M0iXhhmFpGCCXMIM5zz+txi3h5k9Q8arf6LP0Lj
VgWEbuYplJnZBGjOn3yw5fqWsgIiNEYWpdY5N7HFJQNzGGq4iH462wIT+CCNDhvEDBRASatEm+HN
6kDkreYrK245l2ZWg2LezBDhQLlmJsSY+5uvh6Rmflc3AuKgWYSEStMafJUWXlodKuIQe81tehC3
KXHbJFkZumuUp/sOurD5ZvVy6PiiIAa9aeaxRwNFkLQkiZGbQvodjPg/Sgqa7bw3bD/IOZeURWNI
tqIDC0lr0WQOL6OthiQWQPnSi2MGXbOks/MmVaA2H8YuLqQ84qZFeybgyTPpB6rl7G6ITa3X+gYU
CIOCBtdO2qZjbYvQuJZD+uv+RC5sACCtISMADR+cm2xGOS1NuRCx+VAuR/dAkAxIK6E53lELP+I4
Dc8UE1TqMY+oAOqcveQjAxC2RBoiUkGc4/6IlhKz8EzEkplSF8yzzJ7ug7AYUV5Ab61+gkqFnTvx
c7wRif+Y7wu787StYOcbYXPf7ML+u7LKBGlcCyIhFeeblE1tg/wxVrFz38K8p5hYBeUoFE1mmjtU
GBkLQgK1l9ZAn2bVd6CfEaGoRPv3+zYWjhocaegOVi28syz2NUyhLWMUGjon1ZIOkOE1dmIQu1MO
QQ/JzcP0fVYTE77uG11yDCBDVFA+oGMedefrYDL2SZTniol7KPqy4uojQR5f4K3PwhGD4hY60JCl
QcMEC8ZN9cqIGjyg9k1Q27Ele2Jw0rbUsEXhhct+u+QMQPwiWID5CGISzPMxHVsd8gowlmevqaV5
4YcS+aSPUhuAvv8weegCAmJ+5mG9YXkrikoEvQjGFeUKCXxBXAGEldpFNfIUvRdHdWGKeawJE2QR
1AIbOAQoQGw++v40mo8V8iRlwTuYl5wdjScItshqoXjBBPi2K9ok7TEsKzh10PFNc5VzKi/lKXF0
zWyfJtI/aIi/drso7qnRKzhD0EVMAqvEnXcEnma0Y6jYhPW0CtPfGpLflvgfemJnrkU85VUTzb2s
wyuCHvdBhObhAgLz711p40l/3yuWjhAo0yCgw/kg9zFvuYsLHGr3NEJGDbxYY/KctAPkufJtGFlu
yCuDL23eS0tMtO1oOLZQowKzW1NBDibUoYHsD7JtaonICYA8U0wAhHhXNOQ5eEhK+lWkX131Yaoc
UNPyvCGQY+siOa8zG7fSUyvJDYxGVCM7F1IbANksD7yw5RwXy2MBaGx+EaPjl/XvskimqsBY+sHt
8vWsEcJJTC8P5R8LzFBMpQhqFZ62N0f7JzBD/u6/dLcAkfSPCeZi608tZIVn+iRffqcFqbrPiXfo
8eaJiTmgUskouAzBHVBsVE+D5N36/k5ZCmogqJtJyiFkfFM20IuRWmMItg+oSlRtAUWnQ+xvevP4
+76dpYB2aYdZjkqJoTqcwU4HIQHwqwpRuvr3FkCKjQSLhewowtr1njd9zcqNAcxZleQADzMqr/d/
/xukyV5ALg0wFzir6AXZj2daBeieK7Uru3luo0AXrI3p3IdfU7aJUH5PJ7fvCrt4gxKZPkGY72NM
LRJto2BTOOAXFngEIEs+AuJptI3ivgcwGTPwcRSaqjbxXYYJRlrhzxAcuWDcpeVDNQsFNJCM4Kxl
wlxfKoPRGRbOPkjuFmg7UDXOfl0qOOPm9Y8JZhh+IKdWLkD0qUmjdSAfxqi39cEBUv/Rj4A+V3yR
SAA9DuVzU5mkPMe5AxmyVS7FjkJPWrirCh6uZenWNGNa4FZAAeCxde1To1J0cdfimwIjP8j6mY6/
pajcyZnyUCnqBoItPJj6PMobJwO8ZX73zL1mzEQn4iR3IHQEX0T+JEmlVxi/2zkjne709OW+Qy/h
zyClNvcBArcH72FuAAXEofJCBnuWedC32V5cmwfFaTxt161lRzvGdurq5/DQPE4/QVPoqASiYI4A
WE9jq07qGSuR8KWRFz3tn49i6++DkEJWPcZH+TI2kRqtce22O0tdh6K5isfaaUBCqbaHYVRtMwyP
WT08mY35BqSvd39+lqAAl/PDVkFQGWn8WsURIjyma2EdP6Rb35Pe/DV4J/fRqt3wpJLnxWUXH6uO
hkx0tYMtmQmSqh8X8jCfWS26WWlP5OGtK0AbzskeLHn1pRnm3Erh6bJAMcVDd5ZLO8xdHMLxGvGp
4VhaqkqrKG6AWhp5O9yT5th1eRGr1E6JDNQw21I9W1r12wqanZpoDZnCZxNSqbGbAdbgV4YjVTrn
bFsKjHja4yGCF52EU+HaeN0KqVyC43cfKyt/Muyyod6Q81DpSzsW0GxAGQCERIqSmc1AGRWtjIDp
Q6ggelQKQGNChdRCi0TRqb9oLXBKVYsGUa8Fcfe3EioTlJCZappBx5zSjbnRQi+1q2PGSyMszt2F
EWbuJLkPQNSsAjWIWk0HGsLS+pBNzg5b2utoNfx7JIx3TLQDAFvXwr1HOEv/Tc3AbqXLn2biaFvU
RlzMPz26iZOSeKesogIINdVp9uKf+pg9TTvph+JFG9XGa/EJbAgraXhpwq3Jg54o84Lc+xbmZLPE
Co8dC99iUSfY0d/U1n5oHlBTqIQnrr9V9pKHgy3z+j1tdsMKmKL4Sd2l74ObP/q/0sfmIfZiMrxY
ABs494Pc4q3mcqLmYHGxQzs6iT4N4E0Iby5YYREP3ACsdu4Y2imS3tvi3WqICYe2x024GYSH/nfj
hpCTXRucRwHPsZnzyJBHOZxmx06RokpeQyfaUE5T0VKE/We0OGevRyuIRUOhQgW3dtqD7lUHznTe
92jU4K5/P9SSXNQELLXouoF9f6nuTw/6Ba5/O1P9PtfmlcKt8lfuTLbo8PpZ7+96KHZfm7CE2McF
D5+v6zsx3fb6WjKf7o+CN0Pz31/4m6BPbZ/McGSh22KPklriqUbw5ukmqvgUFZx5nhLSKeAFhXrC
7xjsPchv3B/LUuEbhOv/G8AQq64HI+HYCzoTphw/f5DtLwBt3yMnfpDd52DXv4Ql+QOORtmLn+Td
iNf0Kv7RvSRrXtcub06ZABOJvqrGgITsJ/OQD7ilUd7lfPbb/zuE4fJwPdBJEoOqbHEcqMBbKyR2
pNdmhQrmIySXjcdsdX9eeW7IBIIeampKleDgzvbe8NZy6hmL1ZuLVWOTDwoERqtgHkzze3wQ7OEc
rxJkokYi28UZj7twXRUPfX4YeVeFxdz8pWUmPMi0ykepxMByUjgW/rOPOhKs5fd6U276lfWAVrYe
gnEcP53n687qfUPJL/ac2lG0hvpw0wncyCbJQ6/WSOdk45dinmnLcRaeNSaIlMYgCCB8DveVg67N
H9063gS2ZFP3/8tJWLTDQAV1COU5kAhOSQsvVhK31DnnxeJYoB6CHiAU+tBGce33idFaBRJvGAuO
broFmkxx6WCnb+OOR5u27JYXthjnqGhG9SDCvIkCkCiDTKxJJsNgrDoLcJlqhEjKDyknNEmPYWsA
CJ2sdFNbmXrakSbmAcAXY8rF1zCnjTnItBlNHAVG2EX2NBgntVC4aOv5V24888IK4yuGOva+OHum
f0icyTPWoqfszT2uG6HXebyG9sWT4cIac/aYozLoyBbj9A9Jip6PjdE7hfFfLrUXRpjjJ+9jyRrE
eY9nkjuWL2MqcDyftzTMqdOqWlOmFixY2Ufa73KRh7hYfrZdjIE5UNCFRLW+hQVBeY1a1fWjzRi1
Xhq7wJKE/VainZND8sFExvD+ruZtOOagyRM9EuvZIdKvcJuuClfaCS8qMj+b+3b+j932jXGc4bVs
TKzCoRqsoAUaVY7B/5u1mi7bYRu3oV0MaSY5ppiPGh508dgTiD/3x0gyIShcTsYEqZlcKdatLGXh
ys9SHd2wTYjj0MoUHpXaPODbHfLPdzI7hHao8iJLgQjke+qA+3hVEDeQn4aeMyOLV2PwmMyKJWgX
YktOujTJujL3E1Wxb6PDBuLent+XTif84Uz94qa/sMQEOrELFTMYA6C168SOdLTNWBCWfx5ODToZ
X1QIVOiIaBDbUqTzfdOLY4TItqbiqQ6yVMavtdpKhExJIdkopySMFIl0puXqvrLFOvPu64srd2GM
cWVlEvOuHdC1QsPpY+wDZWNkw1xeo6JddmiVGqFv5pljxUsIL+4h6OVC2xZlbHTgXx9aUD+tNJoC
Jtz4Py1kR8P+cZT3Qe9VwWMENBFAKfendXGkFwbnD7q4XySaJPi0g8Gx7ldgOwZe6WEAGw6VUEXS
NIdO2/sG5xh6sylMtFkA7IM+K3YdpxLKH4D2YPN+RUq2HaX6VZfQD3TfyuJxAV1VRQXH8UzKdz2s
PISwnjnU0d4zoKk3rKB5Fakk4PEYLlZiAdaYFwyd9hD5vrbTAy84GjlGk4HRYELnovwrD1ejkBCp
ekJjKslLQGl5mNRvljd2EiE9A/9A4ytKcMzwwpbmHQRT5g6+YT+u9S1d9Yfgoz8ZPWmP6VHf4BT+
KQtk2hXr7Dh6OdK/7blsSfWC1PuK95paDMmXH8TMQ9NHZhzMHzTahme5sWvY+araRV78onrxo/Ie
HSfuUTfHz3uzwBymNBmV3vdhVMT4o6efvlO5wmqypf2v9In3sFnyqMsRMvHHANONUQnfU555f9Bc
RjL3vs9+CwTeGw+z+ada1cKwhwkUmx4sqDQ/WLW9R6Z1Jz9Vp3Jd2O0aQciTtv57sKm27UZ8u/8J
y/584VhsOEihHKu3+IRkoznqKt42pCI+Xr28J8BSOL+YTvYh51eyn8YWDIHGp2qORbEFDzYEw17v
D2gp2lyaYc4rAAsnqJ0hvCFRLhLF5sFNFY5bsHeRLpgqU88wDuWxXLfugCKMbxfv6pYYD/mDugnc
aTuslLNm997ohKskI6qb/Yy86WF0hge679/w51Ym8U+6zmyNczNY6vECyPDvSMG2uURTRJHDxPeN
2WsF4N9BtQtKwgSSS3b4kDmi8dO3djqeKfcnfvEeemmYCVFDHegpeLQQouzeFklkGzuVmE66kYnJ
2ThLZ9ilKSb4TFlXpmkx+5KrbaonpAXcOePJGRDPlZhoE6iNAq0lWDkMv5/izUBq0rkdfOoPZDY2
1mPKyXXwRsUEnE5qxjKksNc4umt5rTOPi6cKwduGTMhRxcIMrQ5GJokID9M2ho378/YNaL0T1Viw
kgbeHwwD3cho30RWugBdup1vZVd3tNfiUdy0nd0dsofhNUf4bn9/QgLm/hcsjhFNnXNZFrAlhXEP
awrFyJhwRlvVET2x1vBRKy9Gy0k3LAYC0KegvRBtsWBSub4JjGh0Cvy0AfBcI2XW2pBniyxnCmyu
ovTyYYsGAbTQ48YBSOW1qRxMklmqoEtAORtgvze9Hp0vZvg6SJLXmbKNEixp0XthtCp4htA8d9DS
zxQMJPfndbHIioY9dG+igQ5SrfNj4eLuGImpPkQ+hiw1dl/8DnSvLNwOqhI/QvGjApWSPg3EilI3
1faTsuXhIpdoFFRQe88SDeh1Q5bn2j6Ce2Jqw4xOL1S7jX+p40BUcEVm/br/SiOvhxRpv5GG7WD9
5gx9cbXBPTY3DgJryjI+iybV1IICRS6bHUFcHfL3EJQJ6EUS1HXeil6TrlCEnpv7cW20G/UoNiWZ
xoLM6ig8La35VL7ZYkAcQBcMDNGg2LieiAwKalqRzL1ocWaSpBLObW6dwwZ6ehZaKt0oiSjpgf4G
xVb8zpmK+Qi9Z5w5YuOmqCqhQMcFhMgcWknPqvLeBXt0n2ymSH2oWzCmpYGbf9H/oCKgAuuLCi7w
5hpINq+HjSxHkDct+nIg/dKYh9Dc98XjwGNrXJrcuYHFnLlwseMYL8/ysNIb3cLpUnW7IMy2ctFi
ZOVzSWW8lprPqZJ+gCDu1/15XfKwS7NM8sCvJ/QXTTArrxo0JgRF6gp+RnyjPDRjy9nKS2cbQPvw
ZAt0tUDTX8/kqCtC0UyYybj4gphgjn5brnLU0nkG3iNQrc57VmaftrWaUCog4QXPCOxcecetT80z
J47csQU7UC5xwv5ixh6E7Ki1I/+LTgEmTIpymf/VmlNoqIzWn0EJ8v+yJll1tNZtIngFRZUJXdOi
hQpCuC5lJG6byTUL87OgIqd4tjjF6KQB8QpUD4AUuZ7iVhATVaBYT0WtiCC9xAo6cg1e/93itQts
PhoSQSBGxPv62kw/RoUcmwL2BHhdlE3bxESMDfRFdk4XuSBdUQs7zGzUfu676+LwwLcys+kCp/5d
q744C/xp0lLaRFDB68xZb0EbdKf3OW66ODowTmiQFIIfAXF/PTpZauREKVqg08Mw35mZqNixUlPX
8sVo00xy4yH/qezGAv8rN9+VvtR3LbLtnFzUEskH0FdA2s7QPeDkmbtgU3WRJSDjuO/GpyB2qrAn
UE0kirY2DDefXE1QDhCKKqfaCTL6LqtrXz0ISELks5Z1E6z//eRffg7j6dDG1io03ABqakTrFqQv
0/CSCTzfWgqE4MFECzvYGtAzzwR6SAlnfV/ilElrwzWsj3GodrmB5mAdJI518GDIJSlzHosy41hA
mSPJMbcwYSdboKhi4iD6vWsqp1F4kgL9CVgdN4g/BWPgHOjz7rs4xGYryBbh92f61Zk58dqxwFVa
WnFgRSfItL8JfvOADileToq5h/5lw0TvF4j7wQTA9qn7itQF6iBEJzwi7I7u0n5rgg6m6p7ve8Oi
HXD/WMgtQ5aEle8UFL/JAEOMT02UOENAPTPcqX65MUIOmmlx0i4MMbtxGIJM8iGNfhKbn372MlUv
9wfC+X1WvRNgSl2fxjw+WUb80wK3q6XzCp7sHfavRflnDCqz8CDsy4GwTOMTkAaHCjwI+EfaQd0N
j9bNAGUxu1TxLr8/MDbNcmOVuVP4pZYIioCR6R+DN/7xn9QNkIN7/216v29pYffAB/72BZakOdCF
TsfJG58Gs/bExERbZdh6gyXyOv+Y4PD/RgQg3czGi74AZh6RHQXisqviU5TYaKGIQK1EqpSo+2zF
T/wtj+ofY8z0dVTLkNiAscJ8TD/7ByEgdQkxHCcj0Jq3h0OGDKfT/rsoezNEJhIFoTrKvVDGp1Yt
9uOEfBwwimDU4lF4MBelbzuSbuEyBtaMGUh8HYv8stBp4RvmMfHlpwnvOL/QcJbr27E5Nul7yO0H
X9pnMigs0EaJuxKOtWuDYQSiOyhrWkelP0vmdoSy5n0vXDQwv09UC8QkN+QnstjVOtggrWNt7VXz
cQp4T/ylKcPlAzUFBFewDjCRqAWLYVIZvn/MG9n2pceZhD6sUw9gJWDv1FLkPPbZC8D3GuHpLQMa
+1ffwvWUSQXUxOWSCkcIY6cj0RPVacPXqn8tunGTAqpROm17tnLUiF7FkORqSnzL08rCjnJOlLzd
DID1ozAEZgKcYWCnvP6UPO/ivCwG4Yg+blupBjeF7p4VcTgQ2EQiRgyJUrRuotqBRm28ha7NJEJp
lH4WBafdz/EU/dD07bTSgHLchL9U364Lbk3hNqLoUG7DgPCixajYzCXwBZlKtSQ86Q1S4Igl5bTK
npIvGkpekHkhLxW2EJTBvo2rzYzghmIlewcwBHEY8IYNT7mi2TVNV6r1Zv3SqKNJdisl28mghwkN
dvf3xpJZkJoBMo48BlpI2baByFByEK904anGc9DRTVSRUqszXF+p+lOUltnGsHrkUYqebuKwlF4s
PPK9+x9x60N4k5kquu3w/pvFI64XV+hSSI/VU3gqwtG0of2N7dPkwqbQfB5rMvOuhR9BcmO+ZsnA
5Fg3TPdGN/adJEbZyTgHNfGGbXSq9/dHc+s51yaY0Sit5idZN5uQiCm4TUsMJOUy8zhNyS4J1mjO
d/+9RYROcE0i+TITcl3PXxeEqRmKSXaqwC0WkMkimbIPLCdv7U5Vic4rAC6N8NIeE+8ULZOUWIM9
FRl1cSK0cGXNneLtDJhMnuXT/eGxGcfvRbuwx5IW+EkxhXEIe4Jkm82nXhGt3VG09TfFOs3tDqiD
cNOUOeKPatNjA/wxT9CPzSPP3wBFchlnFC7o6HiZffjihZnWidjFhp+d9LIh2r4aHzrh0w8OUvuc
5ru2+FUXP62UmF+DdGxy081yya7DhChDuIvznCRBup0qkbNzFk6C+bOw9IiPaMZj2yRakG6E6GvD
Z6WOEOx1c5++S5+KTQ0i/gzOdUqqlXboN7UnQ0WYEzwW/ADG0b8A1iCkblg1sKhJAEnUo/wktRZS
F06L4L8aClwZ0GqaHAzOxrp9WWCseLrMb29gTb6f5xdLkLUoDlaKkJ2omj3HJ9nENSh9CYp4xfG3
hSAxd/GD4AdPPwxtvlBcGKrrqhkjOclPffOpqj2x/F3vYF+l7vsXADtfITBn5nOtIcuRA26yKzkv
m2+2gKv3INqrwYYMnUWsKhINzAeMrSKGei2qp9It9vlDslGP+lHeRptga26mo/VBT/2ztgKux6ls
a8NTHGETHSZOgiv7jLNrJuTHUyQ+Txk4Ubr6HJYhyAodUJvjjyco6AHd9GiNaFPseILB3+/Qe2Of
veBi8qsiyAZEcPUk29kG4ExguZpdtm7WaHvYDetwFWx0D31+YCmXj8pT7OWevJZXyYonIn17NM6z
gHwkeLfA7iayXVx9KYICO8As6NJBLT5VeYtHE1HEjSaslPzUaF4PijeO78kYHjt8tO6jyX3msEKn
zPXwS70ohjIstZNG5C/wm0Kj9BDsIQj05JP8kYe/uV1pXDRwj8QFB7ccFRqS1+bE0dTrVhb004/k
MfhQM7uNiP5YHPBUmyJH5FzjbjYWMGK4J4K0FYCVuenp2lqMWnEcJLF1ki237TYJ2N9VeySCovGm
cdES6AlmxVKMjt1BdVfWVZsn1qlbd7vuLTuXB/ndR5+MuY4fo1Xt0n32R605ZnlWmX0TjwnKVT6s
jvTLPwr9FxS4SLMyaMWL+/MvXbnJPJMX42N2SdpWQT3UmMmiQgfBWyCAp7zUSXuqRKDAbWt8lekH
qkRw13WLLqaMl9++efPgqQ1hke/SPlrX2Be3X6CqCVSsf2o1wN6VXWwHwepBf7m/HRaGeWVl3i0X
wUBK/CLtp94/pcR7+9dpEGYIzMPTbHNBFAEjPrUPwGsaj8/9k9+SgiANv7o/jNvny2zKQCjXwNSF
45oZR5mA4FboFf8kHkXk339ZXnb238UNHD8Kbf/NeuKporH1B5Cy4h0BYl/wLoF3D1wq11Pnj2Kg
tpoUnIV1sAs7Z9hZIP7ept65XYs/q4P5kL9pjuZwRjpvYcYxdfgDBLPASSMiP31tVkOKdqIqpedU
9fBaqW1ISijgz1egOlF6PJndBS8E4TTy/giYs9Yus+HKyrTKPgvpGWo6KyMlPboxHv2UiJzOhJur
B1YO1yy8OwEaROBibrx6HmfhBCYrPBrQTvc7787onSdjw8Ps3joKeJBNmDDmKsbMYnU9fVUOJbGg
pskZRTdzpf+pRELf6JuA02AfevSP9nv4d0APYICvLTILNsh+AJRzkJylX1lBujcoltQoppKOV6O5
CY6MIcYh1X4oAzHA0MKADEQ7GRB4V9b33e8mXjA22IuT3BmJhCPm3D1ZLi6i93+duzqMu4HA0iwj
BT9Pn/OH2o4c4yHW1+0PJ3U0ATdBAigCx+T8xVf7iRkRE+g7sBcE9QSTvfuzf0lkG8CVo2s2W9/+
fYTc731zNzd6xtq8hhfx1hK7yajmAZZwv4T4T8Du47Y3HawnldfusGTLQqQAJ5eM4goLXpXk1iql
WsZa5QTgOwEpll9ja5vruTOMh1G4nUbAVWAELBHA/lqsMA8dlHjqg7g/mwKNHtuor1GMNXhEO7cu
jtCA0grKkLAFYMr19FGxEcqeZuo5Tp1OczU8CndN/jSpx/vLdOvmsIPnHk4T3NpuBFdVbUySSGjV
M/hdpAalVsEOzff7Nm6vhoC6XxphnD1NJ7Us+0E9/4g/4Q7hiXrJW/aq/+o+47f7tm4fPN+2wBeN
1hGsEBvHM0B8wLU3qefGG+IP9SPrCB7WlvIr9Z/ieKMVA0niXQ8ZGuS8peNMfVq91tXGQp9FS+p9
wiPWXFxJMO7+7wcx267XJikaE0k9l6/p6OaQJ4pU0LeA/UzZcMY+O8X1Dsc8A0GEqvKccmRTm0ox
tbUIPcHzrrd/WGjq+1DdCVI01AntwX6vnz8/v0Zybgmvh+rm8Jwn/cLwvEEvNntQ6lncUAV6US+x
DnBk9BlsePz6LEoKx8ulEXA9XxsR1WwyjEmGkUNxLjY//U28sgDGslZg4/buT+VtoogxxpyeqAAg
PYtb77mr1iISQ4/GSQnIijRb9PSS4Kl70H1H4M3j8k75eyJvtn2ST9YkRpjI+FV5lm0VjfDS0TgI
ByRU3ftDvLmIMCNkDlGrKBMpQlQ4O+Vx070KnBTL7a2R+X3mADWkoY0bH34vH9PSjmSHPo2p04Kr
iBhujV2ZOmh5+TWNrsp9+s6rw2wEHAYWKCjRfoJcFuOPhSL0qOlS7VztQYWx8/eN6z/CT1b1jkfh
vLRkl7bYskVk5Wmpa756FlfDPnLIryfNrtx8PzzdXy+WnGj2/ytDjEvWaOFRhdBAqD5Xz57SkGYn
vqtP2a52WscEfrd6AVqkIMJTHfz768q1beY46spBgSCLpZ4r6gY7/+mJTCvhQ1tNX4odUMI1uBBQ
rsbKOCdYsYM4rjCpGpk80e3W1qpCxzdnRm+P8utRMS6aFvmYloOgnns72mRP5SEoCXovMKGK3b3Q
bftWc26VC4fB1biYkxDQ3ioD57d2Nlc52Q8uZ0/fDAhsD3gSQpZKRXZEYhETatwMgNOqIIkCq4FU
vIE1ijNlN0fMbMGQgFiakar49zoIh1aSzi9E41z8EL8ML4qwmYWajF6Cq7gbO5R3U77xBEjbQ+wE
7zLkKaC9Of/9xdFShbmWhooUPIMFSXpG7zp0p7C5oWpjRJ5ZAemggQf81FmUF4xvAuRsGXc9IIOR
KDbY1iuqhEE3pUPwbOQbEy/dElfXvv3NmdCbV+63FaSGQTuGZy57nfT9gEKPBOPTSuopoVuh77ip
ATxYqfW00Y3YSVZSE6zum12aVbR6oSKJXAK4FpllVACsaaCEHjwDMGRP+gFVM7uAeF1OV1L0S0km
ct/ejd/PfPNo8UL+E+EY0kTXq9goCq2UUabP41Z0g22wkdyek+q+TbLONuD9MzccKMzZ2l8qDKEV
dip9pht1O+yHnb6p96oHWCZnE98ebYwlZvZ8pRyNWNXoc+UJIOUCBfe2PFTr2C5ctBgdw420hfAd
DxtwewFizDKTGEN9t+0nmO239Clcq3b2JB3fo4dyY3pcTPqCX17NJhMbM9pOgpDr9Dl+eA6gNneG
jrcXHcp1zpvNebauDmtmWExMLGUx8GMfwxLW5srwQLP3Gw+ereSKa3oQOBe7RUe8cJJ501+Ekz41
FZpkGFb48Ci9ZZ+5xxvPfLe4HQ64ELGzgMNjgauZYiVaLCr0WbR7V98G62EN6q9H5EHub6nb+wDm
DZUywGvml++NvyPpn+uxXoXPuTt5sj05iQPavJ3uxJvJVmxsZif00Ea5fuUYvnWNWfkHBTQ0h6Dg
zz63AcnXDR9A+W/3B4UzKinJl7FSdzy68oUtfW2JWS11kKog6WCpcbrNRHyvcN8Ut97lnHPzFj2H
fprLIc1u8z+kXVlz4ziv/UWq0r68kpK8O5uTTveLKukk2vddv/4epW5N27Q+s2b6ZV7SY4ggCIAg
cM6ZWQR9HnrTvCQF16bjr+7+t2va2mF0g0f/Jx7GeGGUp0ImqhVjNKFRHfJGeCqBGk6LuShUVLkQ
A4uCgDGFFmodEz1ss3qYpGoJEP/ohLImntdt6WjeSQ5GMp/Ux9tmwcKdmWhXQlPoH1FM0p2Hk5Gg
5SY6lU61T9ySJvavzk1JugZN4bovyHgv35l35Ub7xu0aH4ffH5gg4XHN8r5Dn1VytpdRiqheNviO
fptsJJyMZm8+4P1LpKOTub7jr8JN77av8SZ5iY7WSqENZlGNDdeoZuu89AQXCmGRjAOzNJFh4kMK
u7FrMtVUeGx+/P4JyP1DtQpdz/Gc6F83dM2TYWBRm7uAZbBQMEcmTuW808CFd+pcdDco+4BOu8mj
pi3elfvmbUujh+JQ/pB4oBnXjvVSLnOC0iSbi1mQ67+pW2knS3hPFjkmdu1aL2Uwp2YoghB9Vt+n
BhPh5F23vafU5YWIOd6w24YxHGDha2jKRjZ7aT+CHDZjDYKhU6bt6+h+1D68kee8Wci778NyLoQJ
r4UnFVU7Qoi4UrfeStz232/ytRuiwaJdeat6Va2l7eQYK93N7dzt17xy0fVlATxjM9zyDIupySpj
KaPV+Apg5JOTDjzdQelIHNPbLmHeD1aT5xIYm0jaKCojuUpOHQb5xuKYmhntRkeIwdn6qDT5v4+I
IIAGUv1s+YB2Z1+MItmIwNmkxqdaeRha2ghotXP8/lFQgBkmORpaELxU3OStvKoAfgi0LdAH2zmm
KYu9HgAKK3dvK2DJlHCDAEkwvguPdYwpVXLa4ijKULFXtDbqq5OdgjLFibvq7bak6zIEzv0MKIKL
GchhcU4urbafTDPX+yI9tV/1UdqldO9vyt/Sc3SQ7jmilgwH3a+YncDTIMDH5UtRRRw1RROW6WlK
plGmY+4Xn2rfhgJtMRj1aTRNboAOuZn2mKCqX0d5GHWa+F5/0KUmx9i0YEW46NRC8rvW9LZccb5v
Xiprduffx6gi1KPR98smPcX5bsjGvQXkjGDCCLsY2nLykSMmqFoG6trSVp6DAY0Y/cPtT1jUkA7Q
ZrQIA3iWJUnUxFDo0ylJT4WpbS1A3Ao1ADX/tQzgJc+EfWA0wuWRCXNFmrY+6sDpyRQLNK1Gsk+t
vLM4FryUGQGPx5hbiOC0NI3xEpjLwEDLlGanyu7syZaQzpob3VbRom5t8eC91jmdHddPY3C9oD8E
VRMenUGqwdwHMilVBaAaZScAvs5AoJiBv3feitXauOclmAv7BFEG5szQIIWAOf/9LFXQjK4sGi9H
Dxi959VXlzV39uPMOixvMLKxKrKTV7f9nSVU8qs2RtWDULQtDeadJZLY6SYglo0CNlnUEoic0Rir
0EFHTWDVmKmU0LpI5l7wwKoDzt5ev5VouJKjQ1jBuxlcFNuJ2HjG6Bem0Z3EgproLwkw/wVwqYfS
/2wwdYx2KOux7zaRHD5h4o+ULSjF65PfBnQEy5RnK4JjKehzKPcVDybt23wvDzG+DVUsvJajFxHj
eJdbI05imehC1Z+Ecl36klt4760IFx09+gFGwaf1mNVOrJUkNdxQCDdeh74tMDWmJRHAVfI6WK+N
sEfbSp64uuYE6ToJvlpwApt3JtDE8K/b6gAonbBDk/lUECDq6WND8sIRUNES8ahXvAoqQAoPZVHb
ovc7E3MnOIafabeq4nc9erV6UqMd/vapvg6ZGkCiv/vFQQUqs74VTrSJOknrTym6EUimd7ojtono
qlH4VaslQLJl86NrBR7W8ne0Z/SNYqiCwQOUg1DXY2K1FALwrBFNNAMOPzxt2Ayim/ubPHsc80cx
vFcMIGS/WMNLKCBfDkhhSU5xp7zrG1nYpnvxKTLsyDRpdAS8VOFTTboLanRybtSdarqabkuHMQTA
9vBgjE7hhPey5YINiBQVGQ65vupCWirP1qds2bcVet1ui3QAPeE440BMQPmJSRozre4NrxL6kxgH
aPAFcpB6Byj3WqeGugqmQ1sWYIS2jQeN6jvNf9KNQ1kNxIhW5jENSBDzel2V2WWyqj7/Isa0h0od
4jHw+lMXZkRy+9KNy/vYorXf0MJKV6MO2nMbryL5Xt/owVv34gWkEu41kabNq9DZ4B/0zDWM8TAG
zmTYcnrIgEki2BIal711nJSwHDo2O99uAl70v3pbQXs9OJpB1wGmbfRtMXEn7uNimOQhPmnE9kZn
HHBzdZ5Got3zgJKvsidGEvPgEctGqBZZH58iT9A2AzjHaTUNpt1LwPW6bSVXN4tZFPqqMH6Cwg3O
wKW3KT2zS8ppAksZsY3R7SjaZIB2ybsjX8WbWYwGf6YgnOoAo78UU5ttlKADG2IsdNQjQ2qpbDa8
qPZdM74wMIiB68A2zYxUgH+7FCNZcpEacp2f6moQ1pmv5kCVFUMvXkmlnms0Hw3M8iSNWq2mpG0r
mqhJaNI+HuOKdKWI3idhCs2CZuCHGmnmjaCJ80DVhN6vIqyjVdS2nX8MBSEIyICRHYkoiic/lYVi
wTRBO9TRVB/rhBQt2GOoGMQ9vGzlWShIBXr/llhC5LntlAUKnTKh+xXmAK2nYjUaPKDK6zAMZSjo
SkWdCv1rmOq+VIaoVlmfWlJyGtxmUx4Vu14Fbognuuj4pq6TgbQcW7pOYBiJzC7rXdtNnY+sv3GL
/SFUtmlPww0c3ATWCsH2Hrn9xVcZ7xwqMe07Q9EBjYPtFmnHKi4UNEThnnFs3L520V0MIrfWrTun
yV7UXf0RYJQBefDtY3NdoINgjDJjmkFF2ABA3aVypcL0RilM01PtGETdHgKqbxpnPHGc+Bx8GIO+
EMNoNDGCMW3ARnZqafr88+mL11DGXQcT/WoLEAp+AQHeytg1ZH9UnIjQf9/SyKiLiUWi0U1FUc/r
cEoSwc2Y5BigIYNytmXJHs63hYkwWjh5tZViW9AE42JJrusTdWMSnxrbiPxbiCyQosMKcNfBwx/6
TkAMf2kFXSWaVajM4uzeaTbyZ22T7qUi+o+P2wu7yo4YQYy5BcMUjX0RpqdXYNDsfBI5qcsxtetX
llkGLm1w0iisw6ovF4McCY87Yw4Z7h3UttnH+6cHbl12cYfOpMiXUiKzLDFTBikoO0jEldaY70Rr
yfNzQb84l9ElpaF3YIaOBswP3iQuRQ2SGSdS6GcnISCv+QAE+Mgn6/XtnVkIoKjuYcRFxIOphbT9
UkheWUqpKi1uUsT7pdxlm46IzYrWHNDNxYN6LmfW69mNrUXqKwgZ5LxOHrEOxD81Cdk+mbwx8CWl
ncthTDpPlEGxQsjxHmRaU/0ODyoOx9Su8kBY2rkMxprB79m2hd5kp52nEcx1fQw8rMfrqhAjgvFr
Qm2gJNDWUFeykVciFRzhl0KfeE+vszZY/3y+klmbZ7siTo2ihRJWEm30rVvt5yHFjVE9qhl5Cp55
xdOlaHAujTFoSeoka6yxKEwjvMUhoV+cjZkVf2M5LP9TgmKhXum4uTcb1Y62nF9fyg/O952dBioy
UFKCGzA76VsQiGuOTo4VXX+MVCHlj9vHkmcAbEnUqHS/q4IyO40UCSeZWU1KO91LmJXh1gXnzP+W
2pizCcTxrsu7at4XJAKuHJHYDV3B5lgb52iyRZuo1wehmmBsjT08gfB9VdHQ5nHSXDcAXp4ctjaS
J8PYjzEUV35Frrr5tHYbDGVqTvw0ruWdjKvVy+2t4i2LyXH6SND8YoRAO3z8TPfbNW9JnGPDAhbn
XiJ6iggBryqV1urvhPJeFHgSGDfQF6XQTiIOpnnYTe5AcNnmnX1OnGGDWaD6UxJr2Pwe6BzlqnK2
uKITTsRczAH+eBhM0F36sxGgWrJRd7Mlj7TbAyb7o3e3a5MKm4/bu85xBleAPZU/qWml4NDYAY2s
h73zLIqkJ+qPOiAZ5U25cOLn9U1BqX1JFGbX5toaaDho8ZbaybagPBUuJTjnKmScgS/7kucX385g
5vkwaeVOtraudsBWbyhNKEePc1r2v50Ppngut8yvTTWvlPn4xOSXsots3d4/x3e8Q3Q7ZmOs91JM
45VR34zQH8qG6qYGp/mas5DbXlRl+XzAJD3IYQXbw0W1eTLvgx11qMkbvOcawnyWz0J2VtRNLwD+
4yR+EVK7E6VAfSS8UHfbIxgq4xG6TJGyUUca1VM8c5oUHcB3AQ2pSrq3DPdT46vdC6vM4V3oluXO
vYqoVGEIgHGmsV8NPqoT8N5OZR9qAs50jrtedkR/JDD6S7WwF8U8yU7SU/4o0Gar4KGWh6LPWwaj
PqnU+koEBgSy6l8oxbtr5f62tfEEMKmUqA8hqiYQkE4kIRkxf0fPtyX8D0P7R1FsO4bVYlxmHCHi
0Ju2Tqejo2TOlo68HuVZF9cO4I+c2UGcGTTA/5FXZXGGGoH4Etnm3XPicM4mZ8915pIzsyqpIHCc
rdkiAibcBmdbHDhC/kfK9mchjOeMik4bKyOCi3HNVYr+Z4HEq9qOjsmadzznD76lM8ZpJn2VKmmD
q2G03wFz2jUV0tGf0yGja15VbNlx/lkV4zilsun6SAvxqrd9DYn+xFnKddfPd7725/eZE59ZdShV
LfZGqrcGkWRb0oh0FI54uyGpWxEnQffT42P8GVJjIDKyK45DWDZ0BcXjGYMPnbyMR5C1TiuCdn5M
BInXsJGIsUazEdDDKC/WzRZwtW1nkhi3gGnPNik0vMnKn6VPK5R0AmLZu+FQ0DUn2V4qn87Psf+s
ivEQRpoladhhVSPGXgACvX+jTrLefr0oyFJkju0vXrz+CGMhC1Ab61EOhrBgEzzR0r3tihad3dmv
Mx7CLK3cg4PITi+/poA8pr+fbv/+ontAKXSGXJiL78y2lOgKBgIE0l97sO10PT5HKUFmdVvI/CNX
e38mhNmPoiirQhqQ55grBNLVM2Y+/k6CwiS/lYARpMBHih28TgQEKphhF9ec9HBxo/+sgmUZBvTp
/2e9j6sHjsUu7vLZTzNOWh5D9HHWUJD80q80EBKoa84+8yQol5GmaAorxnArXBl66xrnyXv8yyUw
btlDlxt6ZCAgue9obzvcK/SyrzpTEuONgZDWj4EBUwXQzuN7Tu97W9xXlLMOjq2yz12JVQFqSoWU
8eH13XpDhvnxV4eBdbmBJTRSK0NAcJrW8Wqfu9XqtoTFsHWmKOZMj2OT5hqekE7Jxn8WwQjHiVvL
0f5MAHOezbwQymS+J6mrl8pWdmYw+wzwznJONWchrGs11H6K4hLHojyCWfeUUd7NfGGz0W6kgaII
TU8iOgovT0VaerhQNEqOtAU3c/D0uCTzeRa1pK4LKfMyz7K8AiPlFv6Dp01Hcd8lsgGBBZ5qRl56
v3DGL+TMfz+TI+VlNojzanD/38wKG3m2u7AhGpqb0EIP4BxdYrvoY1UB16Ku5biJu3KCdtah5Gz5
Ug3rQgSjLKD0A21FgAjvV+v0L3eFWz8XjmhLLzT+CAjntC+EvwtpjMqsIpemptDz06t3cMWSqkDQ
AKcArT5vH0meHOZIVrLZN0k9y0GPOTizj9Q78i5ePBnMqUQMETS9g+ZGqq+8B1QabfTOV6Q83V7L
Qhw81xlbaY4bozfiWQ7Qk0necYsJC1URTUKX79wYinY6ljPXanpJEiboKnzpnZqYYM8mCvJF/vFf
KmRdiGJU5gk98NtkiNIwBWvg0uIGYDWHBQTOSMQfvILP4g79Wdl3hDs7oHWktHE0r0wjlivQjoKf
/IsTXpa9zZkQJmOUVX9o2wFCYhJtdqMzHVEneebkQlwpTMYyao1lBCKklI66OsS7kvrP0tfz+IMj
iKcyJm8ZiilGm8S3yto3aa0/Odmvr9v2fN1tBRAYdF6LGNQE2jkICy79Zt5LfdUb6nxF9g7xsdiM
2/TorU6eHR7CA1oh9j+Hl3Gf2+iDcG7L/v5tJjW+kM1EIB/tyiIo/1DMCGjyUdmhXYPGxa6CVer4
6roFynuJSf6q33Y2WsHBI9MpVHRGCsyQ4Weezlgh4Q5jGupXujWccqu4SU7MiqQH8yBvY/DufZYx
qSKSvlcKGFpI9NrvM9/2vXXrp1Q5JCmII9fim2euwJyn/jBjGgxv6DoMq1MzrboMDCabRiedz3kX
XQi+QLXQMFuJsQX0/DA5e5dlAACvJNx+JbvYTRp5Dm1OpsITwZyFzsDVVrH6uSYuU1ffvz3xBi+W
stKLVTAHQRFkfZQbMTvlFXktHZkqPsk06PGBN9u75K0uRDFnoQVzo6lXWE3tRJsioa9AQ6xomdD5
3cXYpJzYuODnL8Qxx8IKZGDmpxC3Ez/RCiX9vG36Sy7k4vcZ01dNNWkmdIyepju88hvo6ApoRtYv
+Vp+vC1qITG6kMTkFCU6FxRfgqRxJdNDvTJ/r/9OAJNGqLFWRYo+zY9IIn3X7yvOAha84MUCmPRh
kOo8yyIcFZSGN6pTJeRt/cXZbt5Zmb/hLDiVfSj3bQxDDjFz546tMyprXr3p9kaga/BSBhhyKz03
IKP9OuQr1S5ePE4n/m1NAZz7UkKsTI3pidgJ7zkn3am3CM1tyomxvGUwZ94rdbALl1jGrkOh/rn/
t5hkM2rGP47xagInkepBKUW8puTkEJLIfgSnJ28Sg7cE5nADRT/zh3pE3UfEo2Rig6+YM9W3cFe4
WAVzvD0h03spmd1HuEWfsCvz2s45DkRnX52GOKxlz4MEYSduD/OrCaC0BvfZt3mzr7fPhi4y51tE
jX6qDexIWRKTUB+dCOWa699n62dygQuNMae8yA1NiRvsySvuVjKivEHLvfGy5aRUt/26zgLNYAQt
VzIVizltGsK7hHA0xaa4sGrVihL8uNjZ7kTSz/DQlNxiMkdT35Zx5qvyNFXrPoA/7Kni/prnKnUS
3ke86y7HmXw/uZ+J8VQj0LwcBqYR1xWf6EfucJzuogQQfwHuQwVFw9VdRzeBj9ApOCQGuqnyiWgP
pP/gZEFLvdWYy/gjhXHtdaZMoW/JOChrg9h1si5RfXBBomsDMDsnHh63u5WIpuIciUV81FfrBqP4
7Y8v50282/LqqIuu58/XsCaCXDxUBBFrjkn+q7R/or+ao9VFIzyTwASBXM5zv/QgoWmIRYX7XY/j
ejviL3q3MxFMCMAwZJHJGUS8YNt0SMk9clsCbxFMthfhcUhQG9h4UtluSMx9oJOCckyDY3/fLyln
Fp60QSn3PYRoJOhIjZuHdediLCY/3V4MTw4TDNTWrMOygbpG+quaXAtDEdTRnm8L4WmMSfOqwQxr
Hbty2lV7F72JdvVSccpTPNtlAkHY9UOc9xBh3LndLlrzPBvPrOYlnu1HrRu5VdbYDwwag84Y4MJP
t3XEE8C4Aiub8K4N/3+anl61x9bl9lUvuuY/B+P7sn22AjUagjidIeqBvb+xyGt8HAieNZOt795e
CWcrvgcFzwS1g4KBXgGCst85ucNJDz84Z/ybHfcqIJ+thTnktdC2eitht0unsSVXpBrelcDfh4fm
EDOlXUWNB6ciTx+8ZniOJbOEfpoatPMM5KxEya4j8mPbE+3jtv44R5LFCAeHUjEWJWREm94xX35L
K2M1ff6df/l+AT/bpMFsrSIzIKSnWg7YLVuiP6vjXwphzr3ilWMC2BWc+/IFDuyYbjB0RXntOUuv
yudRlJ02RIBtxm42OHuwVhiH7eimOZWvsau+79Q1T9w12sJ8CzgzPsYVRLXX9V0N43vt9pLuhPvD
CVOI9/GA6eJhq7xQOgw21inFzhemR/9jZePsAxhXEbV+ogEIYDbCg7/2t+qTSZ4M2/wvN7Y/Ytin
W7Ub+iyYg/WruNqN300qmCTM329b+3Kd5kwMkxNMgZEVpYfdGxAa0Af38ebRbMU5U0uvF+eb9p2J
ndm7CGcxGgF0hl7S3gF9kQdCTiCZApRHPkSkgPfgYcdwV8YkCqEXGhiOgwLtJiN5RN5QRwvdNchP
/lKF6mVwCvqoHNUQKsStNH0OVz/eMmrc8ypqHN/HvsklouAZqaR9t/wOxN90jvj4lwthHAbGKYdU
GyDikK5dN/rIapcmr7eFLC4Dg4xzZw1YodkRXjC7l0OVm8gUAOr8Mwd4nL4O/4vjO5PBnNAiDnVB
SiADzEcgj6fSVn0dd7wi6mKg+CPlKqKXmoYHa33O3aKfygP68OdmX4OzluXb/JkY5oDqJtAnDORv
J3ukwb1FQNxNpG1zXN/el++OlqugfiaHCepgbjD9JoecuFiBSvWXR2bUMUIdYGhutsf6tIs2gmtu
a2LgRlQAqBcT1Zwr+HIp9+wjmDObAytUL8J5sXK+8x9AIKQ/IYb8CIiwSm1eLFl2EWfimJM7BR4G
XkcYyu4gY1rWlrq5SUZe8Za1mPydyWHS/DDN+zSvjflqh5cJ8trZ/nb6+rq9g5yTxVK5VmmXhL4I
IRhDK192ck9wM8Iwym0psw+4ZSZspj9YgQfwZrTkAGiI9KCi+U+5/pmy5nWexYoxS4Ox7GZD1Ilq
Y7j54+9WwHiHUG4w3tTj9wfMghwzblvDfFBuaIgN3BgCH8dYg4a+n2ndd98JN/QtcnhoCEuTDYB5
+MeVso1XQS+jKiZgIXNfg0zvJoKuX9C9cfv/OZbFRu9u0L3c87GilAD4mbYkeHhpMSQs3AX3xaYS
Vx1ehTG2Y5xu7xTHw7Kz74LZZ/Mz9HwLt56Eu+4EvABXD2yOSS8uD2Bjc68fmsxZPWL+rIJ/teB0
2pdmF2+eY5vrxRc9wJkMxruOfRgLfQ8ZO32V7cWtZA9kVOjbf7tnmpjfBV4loKNY9APAZsWhDyJy
7NVLcgLg8otPQmCmIDTd3pzFe+aZIMan6V3a1qUYzYIM8LlgOpDXZrxs4GcimHwETM6TlEzx3IYk
ITsdnZp+DhSx3A4Ir8q8aGtnshi/NjTDCI4t6K2L6RGofrhBhLbFyxmWI86ZGMa5WZM5FUYEMa+T
Pe3v9bt2/5BzynzLegNrJ6b4Yc2gK7j0oHU3jSCCyOZWh87N3/o35KW0tsecqK5sc01uzkCuHN4f
ccZs+2cOu45AFyaIRY7L7OSOL0ApJPcT9V4lhxPhlrV3JonJhUors7pIgyQRjNh3ga2ClynFgnjG
sGjbZ3KY0wrK1VZQQB15skG9ICDOCZw3/sWVGOjQACHIPKLOPvK3vdrFfVrB3IAmqdM575jLzfxO
9qV4fS6IUVnmeYOees18TONjCMasrrKb/ftASlv+DYuo9+Wpof9lo86lMgoUhcZTpxEKVMj0muJe
2QBkvkNNiCdo/iHW9s4FMQnjIHXCMKZtfjJQF0x+qrQmjxmZnOpYbDklwsVjdS6LyRaTSPSzpsSe
NS4yuNGR5lPl1nYBb8EjrVhyR+eyGO+qjS2MUMe2dTNa7hqTHLkNuH77tg+XeNYx//3s6Bq1YoHY
G2IKvHfOqMPANb0DUwVMvqONAxYyH26QCwvHE8s4W/TISkZj1bODmtxqA5BDW31THfQuN05yHH5J
Lzqf337pUJ+rlHG9cYL25Rh4hjgJU07al9ExXMO1Xvu3gPp4KDNMKmpOes8dNeIaDuOPw04ZTK3C
citoGQNstNgBQgbYscWKC0YxG+H/PhBXzCpKmuhyos6G48ozcvrelfY6TTWHjE8861lKav5oFGBL
l9aDa3YkNBiTgZEmH7Ljk9+93W683QPHSuffubUmxpv0fdE3egI5QCF6T53A/Wyc7CiDRIKbU/OW
xPgTa4oLv88hanJVPP+DYAgP2xm6HrnJzfxLtxbFeBNNUGUxKLFRhhkRre9cRfkc1QcLj4+ZaFfI
qytb79Z9s7Lat7Lo/jVsNeqoIExVv3HUAG7MGGVihGEV1OPcdGngTUhBMHUK3Pgzenv3lo/dP3K+
I+GZi0HGrQl++y2n/tW7kpOt/kP/KGAzgZAFAHUTA07MUgRTFZrEGGY7xOzjvGfCQXvjsxgu2SE4
Xw281YsyxsIYD+L3llD7wLoFWoFI3QzWca+tnmP347bGFv3FuRxmPZpUj0FnQA5w9H+DapeEm9G1
VhIen32b1+v/vQGsIZ5JYzdoCFU19WRIA6kweR92v6eXLQ8t6fvV5JYQxlVMXl+VweyWelDUpUT5
jeucrY8EWEb23eNku7i93vsbVXWGr2i9tTY8tpbFZ4rzZTJOJAlFOe1EfMHUbbV897x78I8tEcmx
3yDtMjlWvxThzqUxfsSb2tgQJkjTgDqAQkb72rzdtpKlc3UugfEfgzoOMFIEFf8NvXVdQI3NbQHX
nMvwEOcSmBzEkEex0WqsobLlGdRmsjP0gRtE26Tk9eA/hDQhvXuv+vbw7Nhv24x+8bzk0tX8/BOY
/KQVDGvytTnlAt5AjEKuTL542O48GUwyYoQpuFzmVKt92RRO47z5Nm8Zi3XN83UwnqOss2Y0tW9z
MMB+ekIXsePZHbpNnsWddX9743gLYtxHkIhSns7uQ7lzZzEDHfHwcVvG/Bs3zjNb/G783KvHBnES
hSD5TSUpqNvArcDJMDg2zr5ly+Mkh0MIKT3MDuDOU0CPX3+3EMYtZOpQm4IAZdkhkl0S04nG6Jji
9RUu+gPgRZo6oAtVjb2SW1Eh5Xkn5qdfijtt4nt1fXsZ0qKq/ghgL+GFADLnsJywjixwXH2r0wEg
EBGRc1Ihqh+zinLp0mYXc2UEZzIZpx4piR8ZJeIuEOFpTnQMa8/ZrW53VHRpefe3a2T2Si7zoopT
KBH5u0oFkCLKz4kbU/3U0bfAETbiPODarThWuBwhAa4vyzjDisIae9cXCsA2JZQdVp0d/axpIJL8
tI0G7vvHUvoJaNt/JDEaFVQ4o1GBJE2GxTeuRg5Dbk+rVuaOE/FEMcrsDT0fpECeI5Qb2fFhvwWE
Pv8Vdv6Zaxv5syImEALONzRTBXtWx2uUi8H9rBL1t+TQfnJ59sGTxYREJLRZESVY0uR2QByPAkDK
KbS+ewgxosKrES2+aZ/vFRMe617LUiBpYtQHCEyKk+6tCoWAZjXfStAyuMvXeC6jwer2QV90vGcW
wkREoLIOudhBqmKu6vqlaO/NZqU9i8mz2LqpSG5LW3x9RLkSfF/AXEZxnFFpXBiiIMYKbil3Gxft
dv1hP6B77L+82J6LYXQJCrwC0IbqfDe3SKsSaVf80t9553g+Pde2+GcxjO7iBtDxko/FoKevJMHr
PAy694jxAnTD23pb3qU/kpicogXl71RbuPSITup8JmQ/XyF5OSZ3c+ZE4OxqVVlF65fz5tjJ/pDZ
QNhHpFcc3rFajl1/FsPmE56hCnoAMdm97Q5269TP5UZ8Gt56EtHKbjnl6/mrb+wS+34mJKCcyD2c
4tcpI8WxQHdnxsWY+vbZV1JUcJgD7XSmmZ7d45nuJAHgo0EJi5uh9CT3NbTpSxvSeK2sA1c+oTN/
0z0mjsczwkXLOJPLeHi0P6h6kUBuhReNX+XzfXn/cNv2FvV3JoFx7AW6GCOthoSdd8DwIYVf5+wQ
bw2MTx9Beo/nMkgA60q69o+DB3i4u75e+/1/md5FifzPPjEOSMsqfyxFyMIAny09iiRbPfCmDWfv
cmkLAPFWMSMugfPKuJq4U1W/SXJLbU/2hhdm58+79dOX2317Y69TvMvPZDZWm9ox8CelBaJK7aaH
3qW8B1eeIpiN7QEB3fsqFPH+eM/rS+X9NrOR+tCkemvgt1PK5QlbuF9dqoaNH74ltADTbk+K/Vjb
gOtx9j6C79PH08vtPViYGbiUxMSQAp5Q6GYVxWQD1OKe7OAwnnSbuPTpMVvtftk4b47tYPTQ4XQE
fj9E3zImJqp4mKiMqw4GcHB/9c/hs+mk9BPg0we7u3sMbNC9b+g6fHJoaz+tj6ntUd+1Nh+3NcDb
RybogDU2ErsKH+E+ojbKiZvXoeZSu0yoaTtzFEcTPz6QT94pXyirnf/41ZSd2Wpa7ftae3qJHeGY
ror3hADDPXq2BR6D2u1jz47b/Y3CwXd5GalkyZsqTZ4Vfs/ZSt5XMse9FGrPC0vY8l//8iz5LLp2
U6tY3uyqgB3Na+y8bYA6C9s4CmIa9iO+WiOEcKriC3XKSxthjncWp01ozTYC9PvH2nLk/PkheWxc
lJTt/ce+BW7ouNsrL41GjUPwHgwk2kc8KH553tL/fdCv5up6yRsNcz5jILOmConBuuju57p2TbJ1
6b4+j2S1dr7+0hyYkz0aRtYJIhQ7EMr5aYVnaszBHgo0fsY6fhuXsrgk8UO+2jp3+5E8UvuhJfv1
G/14and0Zc/YblslskteHsv5BKbOfftMXtMtmRd28p2anxl4GEgY55iwnt2vluCFO7Ldg7epiEyc
T7AA3JYGnr3bBvHt2s7E9bI1GX0CsyzJxrbIZrCF95h8xHgyrdcC2VQuxgpTkpdEVe34eECDjLYR
nE3g7jYjytuyT5T3O+342mS0lXenAaD+YMtNnYNGRJ+Ujl8462ndrl7r1Z0pOspv/UECu9tKBYXv
ytor4NMjgUlCkE8O2xLIFsQ8SI9ABSF+gLbUZNMmpLnXvyR0UW4Av4B/MNnhbgBTJ6i/Vsn+x5cS
4YnePFa29FRndnTfeaDweMz2RePkL4ab0wafK/w237TouyMiyki/Ulxwi9Y033soLqUrCXwfh/t8
xkv7PIibxl0V7qdFNEy4bvBiRsVt6Rx6CA3j9WBHLd60UdLQ3kVn2g13Jeme7kwnoChkg4lMp4Fd
uJFJXjclAcE0ollOhzv08LpCQzautoKlWinFdZQCNlghb/vVGlgQj8YqdBzDQUX6YD34uyLDM8aD
uU0dQHv2boGn8+RdA4PeREZ7kKj1aezkjdoQLcWL7/E+sPOBbPRw7pvSdyjQPTSg1+w9+0PDdIZJ
yp7u38T3dLX9Ue6Opa293Mmd05En0Kdldgq8J2Uj2A/etng2TlpBgLgKSGOQBjkCUuMVAIclvGvo
x663x7XobNrtc/6e1lRbBTY1W+DGhK5xROxzGmoUQPLCXBtaNGAjIBOIJ1TvvI1TrJ96ogATN/v6
6G35bv3x3P/QFEKCra1vx435iIGLLbpl16T61Huy2uow/kkgzYGSDJkHVeG6foOi6WQoxK1AXRF9
GtTaREe0utwR56kiiVPasQ2krw4cxz862oHHaRvbX60EGKh1RTZb5UCnh2PoikR6rJ4DeMATEl/s
R3c8bvA/uz0pBigNlasO32L7FNpf/x9p39UjN9Jk+4cuAXrzmjTFsu3tC9FSd9Mlveevv4c9u6uq
FLcS3+wII0EQ0MHIjAwfJ/TPk4bOINvED8VJCPZr5OS/5o0HdPYcf5XcfUY87Fp6EVDs/wzc4tcA
iGuK5lyVDE5cuhZ1T/6LTb/UzU2xP3U2OAWghIGS8CbGfpTHcmPdStKeks5Jn75g5SZI/iE4ADy2
PH5iUJSoJfkUfZk0/mx4uw3dFeTe+gxzEn3HzvQaeE/GLVZWl08daq67AiPHDh6aSEYX+XqfKJvd
VsidIIRURm5n50cUvDe29vmR2kCPVe4X2J9d5zSNTXxKcLS/kQkVtifakumm2VO3Tgnxt24FkHjL
wcx06Mq3Avyd9KYk/mQHOJtv6CrgkZJ2//T5mt08Z954Fx2TDycfvdkX8Rg6etzp4P+6QlszsxqA
jFRDVVQM+bLqU48SQxDioEcPruLh6Y/kPT4tDRnUaTNi3ujeAgNvbXFVuxh93xxzxKXP+FTS3Cg1
Va0e8JFSZkv7+PHRi4Gn33noHbottiU8Z+XWghrNj5wI4oc3xrhf8M54XXoWJWJugnY1kfdHCygG
sR0QZCn964e80tyDCYSzQ14M4pnREMXQwDi40D++OrF7BOqNcqpe8Vg0rPM1+DWuv7Nrl+SYGCw0
WzrrNe60LMnLm/SckL3k4QHw2Frx/8CWgpUqiqzogKi7ZEsu+0jug3B4tAiq/bnoQUNilL64Ra97
Ajys6paLILdSAVh4+0OTOcq0SrosNEETyO55BDOI3S6x9z1weOO5KJesXb9+3s9iPnlUCjnpS3go
zj3nK/9O/1z6PsxFR2Ej1VjntjjgFkld7aQBuH8gBYeMzKPD+OKAICuEhoLOqwdANUKON4L9fnwM
XZg64mPZ0vPeFcnDs8/DV1yRsLN8kP5Tazt7OGHaVFK2RC8oZvGiF54nzA5AGeZYDsISvjzve8+L
nMcEfSQ5eXmEA+LdE9/dapvdc0RsQMV/TvYudHjtMj894IwGuuCPccYDVaZVO4K/V8c53n/e3PgV
eYNr6e0LkrloovQ8yHlh7/t94GDVFPDfQuLMKI7a35u70XYf3J26f4BpILexc/8NY73dfflfJxEW
6kUhx2MEF8w33esS/TNJeuW72TqcYPUNABvgBUveTeAct0dnwKe+e5rfIGzAsFrmKeSADYbFDa+C
z3lNP/HAmUgks4Rl1EvaJ7Ndnripf5fiLh7UTzh49sP1IcrHagkmnMeQHLfLSW9s99cjWmIiAjct
dzrH+YwRC07I6SzemubYcK10gtCJk9v9gfG/dsiXOuj/KaVOhVTGx2DvgrN9vX8J79Tt6+bobCvb
vG2J629s8oA/MTmDtgLddfGB9sZ/wJJNwGT4PGnlPEa2AiVEhqn3y6UDUZFnihdeWF4tpP8VLEvF
yMRfpiSawqzNsDQXAUstwQ0aXk0fY6KC0+x5t7ymzc5pMfpYi9BXBki7Hlozdnv/d0Aelru8/kTW
nAusqv7DEaObpyDO0lHXgPBkH9P7X5lNPzDNwEWAX4EAgDU8o8PoZouaTWFpoGMg4Bvcd+VXjZUg
QLvNAVwuoCUfW06J+/Rde9cZ5J0ikwLtmgQVXvpziqIbvhuwPQ/GQHhNcTwy5qWPESXWNMcl2HNo
QJSMBL8zCAXFC7zOzmqmB4M62CEqWz9b/i4JaZGRFsFowkc7Shjegj2ofQERZ4TmoBpRROaE3uAb
W/q1ICxUnMe+VlE4p868dalUyimuFurd/X2zzd3P6+ytplzPCTBCP9GmlhoFBKTMyyanMFw5sN/C
rdi41vMUOLg63uKi/4Um8CEN2ZCw65y5O3EOUmGy8KiPFuCJ9F2CxHjrzq6dP/0r7v5QYuyogG2t
nZKAOyd4TmancRC8pk7ni7gwgZOZXE0BLbN+/8UWa/wAIZ7XfQy2SkcjA3ZOSiTYiphUAoS/AVQi
wmFuzSid07usXP2/VB3nMJPAHH2bfe20sWUUYqNd+HCdzlooBk3yhy82FAuiJlBjhENIpBS+6ii9
J7jlHq0U8j7Dgi56DOBXIK7fJaih66fKIDylsubeX3wD8w4ibH9pouUiJySMUrf1zYPkPlS//s+H
yryHIBEETKfjEifs0MH8CFbpeE/m6V9M8i/q+c+hMmYgkeXK6qcfhhYUuwxAC4OH7VobLkfLa/rb
hP6hxBiCWDfViY7gaNkXagE6q8d4OqbnTsv0XABfKUGeIsZAJZcyT0AZU5CLQm1Z0vLOPUBX3uqO
sAlBUbq9LqDrpuAPg4w6SdQoF6IQoV+GmZF0Q4G5/BFzu4nkRcSunSOjSzrFtLByCTem3g3IqGLn
rw0AYRQYSzi2lh14MaBGNz20544ehW140/i8fj7OVbKNF1RoMjlQYVsnu3nqOmDG6GHp6JHbB9//
8ZkC31ZXZRmOF0BumavLhqmsCwHM9t5rA5CwGpMHDzzbup7/OKPC3JzeWfMcYhv447NFIjsdyQjE
1pA0jowmGerGXvgw/eJSXbnIC96Yi1QzqqiZCrHsvR+fErGq5CIX6e24mzdWLuyM1F+zPk0gx2G1
vL2MiJiN1VzZeeC14Co8IowdkHS9CkOAPGK4wtrnbznyZK2vutWddT/fUXMZYUa/m13CUSn87/pO
9g/Q3jnZPSFH6jgYQXWAXuOIvsVtsl/zQi8OgLUdRTbl+XLDOGvRtCvbQi/Pr+Bw+1XuX0p0ABLd
n4iwnQJU0a6L8JrN0CQ0g1oqhmew/p2hnWtimCYJ9MJkYxYwOBw+Sq57+DPhzmiFCyKMYcqGZEA/
KIhUbnayTupN9xTu9G210dz4LsVM72ITT7nr70ekwr87NGR953cCUuhkwqAFL3mxFl5cfA9jv6xU
G6vGwPfU3lF2RZVsRrc/tWjQ4o2Xc8+XMWGZYJSd3oCUEyx1mBQYyE8P1hsvYlpR7xccMfZLRL8t
1SKQOf4Kd7cmRGYguntdVlaf0JmoMOpO7iqxUifQKG+DQ+2q3h1ieI4rz+ODUXapLiWh2CL7ekxu
Y/e3sKkRgv0bm3txWoxywxiPnNQiOKncxi3czkUTNsx7xl+ovObGn5NiG9ppKI0aDO/wiBllYuyV
fYiS26nw2qfyyONrLelxQYxRctaMXmhVwOlJN9KrCEVy3BqofkqOh2HDd3U3HcMddXToE+et29r5
h+YXtmAfXEUlUG0BsavtLjoqqEOhCOYG3mnn92/XpWgt/XXxkazGiXq5pMuJmCOGFV5iBcUvzDob
g1f0fqRvOoUUihPXG2DGJ9JNPJFZs6PZrkWbZm6QoHiExvmpdJPISeZdXd411UYsHzifuXzGFZ1l
MDorwUnqbYuyg2gHO+0l3I8/lc+NK+4BEOwnxMYB/fqsAIgSe88c4utPTTcUDFmo2F7DXOSo65NW
RLjIyR4+XlGrHEiLgnnuxLvhSE3U92a7nIkbP6o3sFwd/jUlw95ySofzJQulv44BO2B1uDmm/Ne6
TFEWlFDAZkk4xkmPRLmEMjiqt1/V9nb0Y4wyvaH29pAQdY8pOIc31LSuqf8Uf0RGU+dKHVhRj7BK
6ez0C4tHsy0e6QOHy1Wtc0aFUdJhWupSHuK4Rbv+FOz0DVl5Hi7uuiU4I8KoaApIKNlMQASexLOO
IZ0Y0eDwKJK761e2kg05r5exaNadWIm1WoIOMIfv5QcFEaB/ncK6UjtjhdHSc52ZWbuIJ4xaf/P1
Rv3C4fjW3ONidLSiYbS3zkFjwuYMyS/3/a75tJMNbw/C6lP7w8vPd5xlrcOoR83sR8Ig3eNWuNe9
Hjmq6ye2rvQ0Q1F1JMhU5GjxzM6oxKoY512ZDkibAlskeLZSW9mjVwRutelR335b4jEZ3VkqsgTa
c7355Ij4upN59gWMjKsRDdtZiYbH1zEngBIMd/3eQufCMlaXEHGfH80TcCixeTnfcKOJVWV6RpyR
/clSVGFMQXzsMKS9zUlwcEnvuhylvdbWiv5nQ9dULD61LJVhMk6iTom0esAbU9Gp0Me4U4Bp2GOO
XWzH2Fd3FdFmp33pEtI8YovgvqygtsQEYJH6S/qA3/2S1zW2ql3OPophHqUeY9ZpD78JO5toaquP
TwD8b16ui9j6gzElBQMukqpIP7tozkQMu2bymGKByOO0m1FJerOfuIWG5fj+MgYmzIAo6pg2YFed
B1iKMEbBuHCSv+rve/WO3ujb8X7MSI5dve93vEbatXyChpF4BdeJPJBqMBdaYH5dEwI6PMbf6fOy
d3bJLMf2wXv5fUIVJyTGUbqb0XfzEG3KhHCOdLHxLL8AFUUdwpR1TVEYj3cqxGJMxGyAKp0wX1E/
pi4wKw8ilreOmwfepLK0KIFr5Bi1GhdSGZtpNQBuBrshqpM3AsI/QPeVLWw0HhzaT63vL2oy9ipo
hoHnwmL3hHk9VLkJeamd0Use28wODVsHNeq79uHtbYYzWLyJmIj+5BzrmhjJZ5QZ76YN5qCI+2b4
BxYfHVWHJbOBFbifsieTChk+jklce4HnBBmXM5yUoBA6sBoF5KgcKNEoEb2Wp+TXtBxE1VIMY5Ea
nRGXPp1nWgNAHN1sJlGwDrDK7Ua9y0rsMBY/RtPTBcvGqJ1tAeupOAX0LRP8yfhIIpn05a6Q0N6Y
9z3RC1+KMMwvcj5wZdZPQ4v1nw9kBKyRi1gpl9eEp2R46S4k4fErAGTGW2iLPq34sJ9rzsg5RcaK
60neK2aIk1eAfFftaAOt3ChLF6IQvOr69jQfLRSEIruHjw88Ci6q7Zr/KkMnipauW5puMB8QxYJi
TAk+QANe5eHewlDBaJ8Ebh53XVP9IWQued4z9WsO9TS3i4w9A9kdQ1GvKVFdy8sfJGCX71RIgnP6
kPel3eUk2Vm37ZGX41qrwuF6/4dXNmpQerlPxQqfsF/wzPvt8FUdy5d8P2+y7QemSLHe3ncT1082
wYmXSFpzo2RV1zFdKRnyX4C4Mw1kSssJIXW1ZM3Q68ftZ1kZDof4ntFg7lI1KXrwCtA4trd5ai+5
lB0cl80T8pIELTSCw0t5rL+YPyTZclUgVeUwDfOAQrS2zxCFLc2y7i0A26Oj4Ejb6he38LdqdM5I
MtoxCNJyChIYWWdZa9bcYWM3MMcwagyp4YPBrFLTFCxJ1XTVUk3mTMWZ9thSosKkb71YtHMH8Ef6
zXBo35PdxEnurEZzyJX/NzHW5ARdBvyUBsSeDeRaUBuWsL5JBjAR5XmCq1nzc1LMKeoxTYFVKw+P
wab9BIBUdJKNbVN4+FW5Ecpx45O2mZF2HDpOpWWtxIntuX+4ZKyN1dFJHzKQbj2D3CSy27YEfRL0
rkVPBrrCeU7Squd3TnC54zPVk+VVlmJfyZJjSiSkGKHgALNGBLQu/hvLrenLQj/FNGSdcWVTxGRT
ZmmLAwgoE7RTLTHEaP+WHT9y+X0Fq4EmHAVVRgyG/zVGOpVUFwQg0ECrjAoagc1O6Gci1ul8o2fY
gUz6rrBap8wMgJD2QRVXpKW1VGMRotnpbtDJ7bciGNLv68egLGT/cp0wcmsuW5It+afl7+zAxTkV
CmlIx0eKkE21pe51kndUIWM3ECsqPBOYMvRdBACrhMka8z6Zf3cpqZQ7ihIRfdU+LIqedq36RaU7
OSfy9ILUndvUx0L5zuTKpmjLlH+lJUlFNIaTNLf1ejM1W0A1GDqnIr+quAGQAy8bmFAWy0uhJaIx
KMn4iJWDif7VP+QFYEk/0gfl6fqprV/mH0psYa4ypLCWZVBKthbgvzGJEf6axl2KXVi4vfc42iTI
ag1bDtmVAquG6tx/M/gzjnh2WYu3FgKcbMSoo4QeO9TpFHvXcjP9a57OsjYZrRoW9rMajG+VjMos
CqghP8ZYZDqfmlteLuwn2mCl7pwC8xhMRShSjM+Mj0aBflUhIPrkTm6dYxwk3s2H0SL9Nr8pVVt7
laMtjTZBibkWLGeJSTf6gGdrbFlxRAWrRYejiHxaAmmd7ancmuFG2GEJZK+fqOl0pW9xQ6k13xg6
UREVVUJHlcYqRWUQ06yEIa2d7PvYC7a+LbFvxbXLr/7Id/vWpPqcHKMS51wdakEdFh28RG7HxxyQ
YIb7stRFTPf7AUlTbpJjTQLOaTI5ninQxgad6gP2piOPeAM0sAL7XfRtBvCOQ+oUDnw/X+NB8qw6
nudkmRA5L7ssnmeQLYBlDTyIG0AoQBURdYB3rzqLZyT6Axoaq32xr53kWLiocnLSS2sacUm6oAdM
N7A+nJHNQuuCzGzEpb3gF3UMd7Y/6IY3b7Gawzqjwubq8gRBXFgpA55yRX7dCAQlFBur+lrSPqSH
ZG9UvBGLVQfwnCTjRxStTAERBcYmV/2aHx3v3ekPqhPe9hvVT39HLkdbrflj5/SYdzIKuYhOTtA7
ltivFJf213xKsegbBZklPvvkpT/XYnENSE6ShIcpYjH3pe/QCmmZTT1cMrUPqBMZiFDHuKW2MAO+
8Tpv6zLyhxQTHg9TIMpSZyLlvVFeG41UhmNgSEsAmK/szSqH2qq50QBxqBoAjzbRQnPJWdjqcRCp
4MyBa9vcF7vAgXm51/cJtz9w/RD/kGJ0f9dPgjQkcIsmbNsct1NFAgfdBSih5a7TPAhbNA3wBGUt
sD1nj3lxYjWPMRqcl8BWtLtT6P7unBmtEzm3fK8uMsAanjNSbBBUV0OjCApI0Qxy0dqSGjlUtyX0
Yc27tHPKnLr0c8yORRHbXee07jC/JuZMBmCQ5TtFPVqDMwTIEO7iZquFIUTZrjsv6GzrvbMeabEP
dLenv9votSmPVvQ5A8Ak96fUi4AxFroFIq860A6DeiM2p2T0A8pZZ7oaW6LT0pAMS1MVoARdSgsS
x6ZJgcL8+Lp/F3W7QEena99ZzneJ8TmH26T043WwZ3pOj7m+QFSKpleCEdjcE7ogLWCPPKO052zv
t/eGfeu+vBkTsTWb+rt2A3wSrE4ObzCL8Hn9Tf44XX99B3o/0GYnK5qhMt9RpFh3m5vD9Pj6ipzF
DABV4PrNPloVRoyNkANxPxJ0E/Sbh9IuN9/YLI5a5P7u+lcw1hoI77IKIFKAl4i6rskGo/TQCU2n
dNCSQ2nA/+1t3IQ9PxujQrJstuXZsq/TYwT6v+gBjkXCsgQFVC8ve2pGsw2xY+BgpU8AlvWSZGci
B9WZHL4YvfAPHQWna2Lzq6mprAqKmyA0Jys5COp3JMCzQodrKwscVbBKBfDrlm6isCRq6iU3oZoO
bd/m6aFo6FHrvoBm54Xz1/UjY5ybf1g5I7J8xJkXPVVZVXVzmR5UjPtO1beIkW31ds6cfKg5mnv5
3jOR/IsUY5IEIavGZgQ/gBbGCtNOLDgEGEP0FwHmWvImjTusfEgP+qC8SEDBA6SLO9bq1kDgFYnq
1gxGN06Mmlw/w1WxOztDRscEY2GNYQ7Gwib4bI2UaPH4OevCfhaViiPibALkHyY1CJ1oGAjVWRmv
gRBkhNhsfOhbV43uxNEW9ds888z+Jg8/TAl5iPloGBEp9WMovoYZhtOEwR4pb2fwqniefQjjQWml
JQ/qgA8p48SW5CdZT0k5b64f7arMoCZl6AZicmjxS/G00rIYwh7iKYVY4IKVThHVOVKzentnJJjb
m+Z+0oUeUhM20anWNceoGy8y1M+s0TmXt3pkZ6QYpRxUhTr0Czdx8y2WgA6LvkrDvX5i6zQ0FXjT
aC6V2GhcK1VpEIc2PdRibpvCV21iep5X9+YRYe6eWm1WdnhvB3O+E4KUiP2xnwzOaa2qJpR8/5sT
xnoM2YS9dRaIyBkW9ZabUngESqk994VdhG//5tRQiTRRA5VRU7qUM1nsp7CtIQRLlqmqn0pDJXXK
kbTVUzNlDbVNhMpYt3NJpI+zoY/KLj0YTTCQHKjqvjkWgdeWKa9mwCO1/PuZWh8KKklBgbML8ue8
w26y6g5bnzh6b/VxmoD8MZE6REM/Q2Sq0fsQKEN6aGrjaZjNLyD2cGSAjdP+UXfIXomiJhmixS5Z
yoxIV7NmSg+ZEXYkjfqTpGb7PKNO2HZenLW3LZ6p3CdHjC7YVe/qeRi7TRw5qRIeBj3gOJSrB3v2
PcwdylLaB5E+LjxPpBjuGu2rTJ+vC+OKRtJEjI+LJlrEgPrGKL0678FnBznJu84fRTPZ6HKJzC+F
6ziIvEiRzWsvR3xBjlGApWwVfTjiGrNy8PIa6mL4Jc3ikykOL3kNsGG6TTExhPKekmVuXqJbTeJc
84qjqGHdjGiKYBidNMqluAojGvvzqYerk9REbDKiCR0aA2c3khFqAPVh/M/tygVB5hpTPRInq57T
QysrwG6uDKQBgtzkUFnRYBdUmAfSYN2FmmOVzmEqvs0EaC6Sthn0kJSpe11i2KD4nzs8O0BGf8HP
6JK2wB1O3X2k35UxVl0oR/j72m2Kt6JiXXx9bLEToOs5SuB/Ia2gP0cBaJllMnenitQU00aBUdMf
UljnsPSMmIjpJpVi19QmrBAOjiZwcnT5BA+QQ37lPeKIUQKWFUVBPwfj8ufo45jyVE4Pc585aYuw
FeuQ6P31411xLDVRMTRUQQ0d0snYbbOkpiKZXXKIvzMsLbwL1D26sgmdDzK8vUz/uk6OHTr75zb/
0PuZyD7T3lVThLXY98khyrwh30aH1I/uOup0ww2KJIQCE2d8b+THCd05UuGG6lfdfEraTUDtXHPC
BXXGlW6EDSBg/o9fxhh+2dKkNtVwEjols0yUt2ADUxb70cF6KB9DZKQ35p0EsGuLiEu9g2iRK4q3
eZDZPnrT3qzt9Q9aMUHo8YPgq4ASQYjPfM9oJK3VoxHgUKrfo/5emJyrWH3BKv7DDmD0+LGNZ0LS
QfgiMTlgU/U+Gp7jnsjA8dG+sevj5jorP5OfTHy09Cuaho5XpMKiXirBUg6lVo4RLUso9gkvQ+ZI
6rPcAqapbqB6H7FMzaGqcTCLEFhEXj7eRJpX1Z0jwP3X9feRV/Bc1cqIbjFBouqSqjEfFONDo9HC
B3Xizuo3egnsLmCce6H83uX3lO4rA7UJ08nLTaw+yU7Zvc+qH9EEsFSU885XL1ozJRM3YVmWtlzU
2ZMwxCidgeyaHEa9sDXtzYo5Rnf1jZ8RYKzgXCtSbo2QpKB57sxpM1TjVjF3WvW7Vs23UXmmANC+
fuOruuuMJKNWpARyUPYgmdMnNd6FaMSOqeJcJ8JWkf9RJiheyYYFjBj5x8M6OznozEJKMhNUyqRw
aTvrbortjB72+8DWWm3rBXE+k1AcUyfGlMGml+KeYwhXD3epIShImaDnnHmmmT5UQxQJUKDlh/IC
KXIRt+Ziip6h2TaNu+ssr8ot3pGFgt1SWJMvZaUXlSDMAnA8qdoNtJUzThNpBl/r8116O4otd0AD
P/Cvl3tGkHkogVhEtTIiH9S3x3BGACHxxH/1AFHrVDRT0U3kMS9ZSuNS0lIzTg+KkJKEfmSdLTV2
/ktP3SAHpIHG8+3XCaKxakmmocmVsavAMUCgpODtG1oEPa4eknF21YS6YSbYieaoohupoX394thG
kn9kFeERMrVgFNjXl2xWLfK1SRilh6gdqFNlUmwbY6k7Hao1m6xDKRS9zrMjUGNTa1biy8ZU309W
GHPkde1lonIiaRbAUWFeGPdQya02Tjt8ByDxYLZs+eU6o+zymh9GzwksH3D2KENFGKSxwH3qG8XJ
PkJ32EivmW940e8WMDWPhZ2gieUATLx7zVYUQCCmp2SLzoHmhv6Hyx7/+hbGdzRE2tAkwrfApdE3
UiG6kvLda4OX1Xd19y4Fh4hylO2q03jOP3PR49wLeQCQysNxoqR8Pc61M6GqAjA1xHNQC+ij5hVU
1yyIhDo+Qm/kktA5cHnkQ2C16ihS5CxSg0TVt6y/Xb9Uts/3vw7yDwXmkRa1oOjpcpCdHaHHFwUT
7AQ6KDFmUmPfchW/CUg8xRwrwiGriMxTbSexq80mRSKuJ4maf8iDi1Hirn/Li347tjcyJeH4HOZP
IW3ILGIWV+co3PXrlHULSXcLKoOdhlOrBiYGaYyD3pZfaZ+XxJgkjyaYQmvHG2rQDUa1tSi2hdBv
Qnkn57LPOfzFhLA6WIKfZioKbkBmm3SnhI4lBoGRk5ei5zzJiJ5AN86CnemyL2PITJRHArx2u0sE
b1T/jb48J89IF+1FHIAJE6BZ6AUOSrvSKjQ+S5G6dMGItaMYCceyryqpM44ZcZOSRKvGcjGq3Uce
Y2YTibhQ5O3PXTMEwCYHuJxsGqrEug9x3hbiJAXJIZyBoSqiYzFy6+FVCd/F4pBplaeoNSfHsuqy
KCLeKfKXy8ZrRv2mKSZ5o0aERjIauAiv7Wg5afIaZyj15tjdWx+DYb7L+oFjf9ZUhAJHX9UhRlgY
ydA1MMJYAWcYqeBUJ+YIr5YXri66lJVS1QCOvwjIBtSomLfaD9LUpAKUUGkdFTTyZfFzN6ImF35f
fw6L/rxGh3W4IrmNhBDJeWyQcmgbxLZCFTjOcgezAguLeCLlzUSvuV3nvDFuVzuXtWiWyKHOqWdW
z+OnWbx3jlwPhPbNv7gpuAeKgeFFE2kj5hzDGkt7hqSGqi2+hQD4uNr79QNce1yIe/DLRMABVJtL
a2GNYy0YM9Lo80PSHIUxdOK24WjunwL7X7dkoShtQmmK4OSSCIA2w9CiSF60cSv7cWBOzhQXrYM9
0oLdCIrkT0MouGMeo7mtpx0AiVrJrrVKI7JZl++0T+9Sy3SKMAjsyBgWb2mq3bGoTTtohMy2aKhw
Tn7tYOAUwSfEV6PlizmYFINYSSwKcI3a0U6brWkSvdc5J7NKBN3mKPzgjWg/DUNn7pGAWn4fpxU9
zDEpM4S672p7e/2C1946DBbeoCzCJ2DbB+MuQPE8iumBIuMv9d95wUPpWnsPiOKhSdB8ABFlfZym
KdVIBBPIFdkCYo+sCe1GP0JddzJqZQNHba4e2hk9RprUHPGriZTQIZTv6kz1+mKwubnpNabg+cPX
QVlGRfL/UmQjrddy2WjoIZExU5RCpUizq4mja4m11xWJrzY8pM21mzonyegyrReaIulreijDD+Sp
HdEsODK96r+ck2CE2hKp1tbBQA9d1RsbDNvJdixGGLyuqnCTI7Kz66KdN6VoFDshLpF8USAuWYQ+
36q1MGb4n8vm+ecol4dMZyp0hgaOI0R7qYkRcF4Hw5pVx3pdaUH1Wwz7IktnD0wzB7UyipYe2uIO
5idwpOSoH4qDoNkBZy/ImljCJcQSeQuzOhiAuCTV6mZAs76kB63fy/Kd1EVEFp6uH9iaWTXQ5oza
AcbqJYsx3ClmQ+tAWu6vsOw+x+YnZdtJGJvnvbHVc4PRQTuLgWIFq/26GpB0fa7SA56IPY/zRhXf
E+09yrVdEBVOPRlulPKC/1XxhJkQlzrNsuOPYQ9NPgDmkgx6kLFiWhy0uyIf7JhiFFZ5HPrZVaaX
zEhtI0GdNBqcwKp4wdOaP4E1VOh3QfhkYQb38hJhhvpAmoOF72gmS7mI6HOe2O1o7iYjdwVg5l+/
0hVFo2ORnLQ0L8q6bDLabFaHopDHDBVZAROLdG+UTq/eTDP2KdL3mGfuV/jTwRieBHZg6vrPnPfZ
ewjyrooGinuN5IOcvuTj7/qjLE4zr7S3RsdYGqKAMoFR3h+kjzM6aZ4aKAPr9DDkezU4pLp2MzXN
kwYwfl2WPq4f4Vo6BY6FCvRQFaVTTIRe3lpqxabRL9QaIwPwRy+VTtkAYSOtEwvlbXToWVm/G6jR
2lgwpdtipA6blNbC5vqHrDxPdA+rugJEosXNYe6yKqValLosOwh1Zffl77lzTHijHW8qcOV1AlsD
lQAFy7ZRkGKktJWKNB/HMjvUKpKcQ0sac1ttFcuWZqKqXzlAtq4ztnqdfwiyce9QNHkVSQvByokL
FxX2+UVsdxJ1r9NZqw3okJplu7exlEgZG4i3HvR1gBNsEj/HMoRvYPWoThvZJvqH70OkGl7mzfiN
rQ2a7VNgNnO8pdUbPKPPGMgyibMx1kA/0RE7iA9CGTuS1ZM2mTlHuvbusWsRr14FxyirXcqsEkoD
Fr1o9FAEriAmXppgkkbTI28oLD9PKoCJWTLvoSwGlXHEdRhBE7k+tNsBffqSqLxg6JlBmx0M9Pue
xkZ8kwIdzRNWEFlkoEVpm2WaeQE1tVMXzuVGNsf8aUzzyLGSYXaxgRXB9/U7X7GbOqpIQDsQ0Wio
/DzuM1WhDkEum0GaHfKwz7w5o50dR1BIRi/z2nnWxBhO6o/yQysH22VVp2WdAFSWHoz5S6+nXS/u
BgfB3KYXeI0pa/1rsCEqluZhPh37DRlJLiUllvo4zw5SXQ+nPjICNxBFCb2HUegCMyD2i7ww3Rgd
AfYkDej5gJVwx6ErXTrUjSsNeY9WCHHYjzP2QIhNVXAOfvU0dGhoC8sfFNRNLoWhVfJMnKY6Q/W1
KDZpUSobLY8sLy106s6aGt+qQZBvr9/22gNDo+fST2dAX7Oph6aNlblFN+ZhNtD0bSi30/Ra62JB
xIDH3yLMrLDDlgNNQ1FlFSXbS/4kGsfhkEPYy3qn6Xe04D3hFV4MEaWKZWEhiqbs7EGuYNnCHOKK
S+2+j+8x0TRI2FHDWyq9ck/AJYZLKSLzaEAKLvlo4xCJFGnCPUWwpyZGnGaijQKZ5HZbjb+v38/K
oRlophPhYqropxYZsZXyzAr1SMJrzG+S9pjlvF22awQA8Y3AGtodmnY51LPnPjZ5SqUE3DRFabqp
ImFXTdMam+tsrF0NwGowibLEvKiyXFJJMbiv9QGovKOTzsIYWUIob0Jj7V7OaTCc6Hm54D4unKBb
CCmu1M0wJY8+AF5z/4qGXJB3/ocZ5qFOEOOJdiDUoWSgjLMtjU9IYP7n6uCCCmOQxKafsqAAFaHb
jOWuDolqbufCjgtOIYZ3boz3Esh6JQwqCA3T5v+Tdl27kew49IsKqBxeVaGzs2dsvxQmWZVz/vo9
8t7d6ZZrW5hZYIB5MNAsShRFkYeHi+xq79XbOHum6HSuGhqgLAbyKibSEuzvZ4Y2zLWmGYWNgdA6
KvUNHok+qmiqYNXWDM2AB9BMVOs1lAUupbT51Jco15dHuQ2/OeFdGFnBmNpbmlUCk16xAsBykE3F
M0GzMPL6UlKnNbGG8QTYn6q2Do3ego8v0vNtrFPN/+PTAwQCRDDUP/JS3Lu8buwJdLtOfrQlNPrW
z1X+rrVoomgEyce1Bx+KvYwg3MEQGQCrLnUy8qKy0krNjyzv+CDpX3oTDPZHsHqSUTrY7qK5Y3cn
dd51/dYS72gX0eC8MU8ZOnJeLppCFl1o+VEuu+0cpb4+PDjFeBhBYWJO9FQaDTJYB8uUBJJXzAXA
WLyMDLg/9IWrlwrT3glRwoJRshdup2uElq8TxrOpz9c1XJUDWhx0qiLRr/Lvr0pqzKlWsIO0Rsvo
RMp23zenQoTHW7NJFUuI+T9oe/l0NdEW0Oyqj4tjpr7X48mZ3pRI4C3WRQDj4OjgMEIjwOWK9Qvi
VdnKi+MkvRXWWwRc2JjdX1+tFVdhqw4ekOg2YCgrzgyjfLKjxCw/1DBQRmzzv9mOMwGcBy8reWrM
pC6OjXMCwntZ0ADanITVkLVdZxUsnCmAUDBG/XKtKqpURaJVxbFWTsDsapaHF1oockRrUpBD0FG0
Am4AYLRLKYU8Dw14ToujMhwwUJLo6feBvsTly/VNWRWDNC9y8MgqAyt2KUaaVbmp+744Aj28yf0W
DKe12rlOLfDgfOscK2fbxm9BH87i7KKYrTRtpHKAhfUO0ezOh8AgS+N7BI3tcGDvnnisSWY8JRm4
MhdqHu3W2S8g1Bx+yc7TH6sNOM9HeAwcEwKxS7WNRanmLkLlrCje9OE1NB8k8y42/vwyuZDCXfa0
6sdSKVDIzpxx7/hGCpbSStQwu+ZmHTw30TEPzCp6c7l7BJ1lamzpqF4BcVHOFgZJYi1rGYyk2d4A
fUmMYYVaISCEWHEYEGrbzPMBFcUTQiR5pdQJmISOsbyJQI+XSHdKJ7i4VmyT0cchS6EYmAvLT8NB
uRZTWvsZLV767A0jCFXLMkjRcBWi1/m6PTAz514xF6K40+Y0gKfXNkTN8slMhkOMyYKNvEPOy5WK
X1FbbKniXxfJTOyaSKb92YEItUJupw7Yf3t6rr2iPFiWSVrwDiqzaEKzSDvO2qNmAUOrBVGV4Ydf
5rq8S8xD0b815l2dvoZOJVjNtVShgwQzKp2wDDDjcRcwDkXYzAoA8Ut7n8gqaaQIXLy1v+iaN0cR
0WMylq5q4cGQ1/aflwguhHPnAW/UXFEr7KVavI+qQhTt3ux/Xt+8tZjqQoh+uXtWFxmRbTMNkT9L
PPObpLgWmNlkYkfEkcksgexwUxuWwI+y3+Wt5nxlOUPFI5nOYwHllKH0hqr3qFkL1o95pWsiOMOc
uyWkcgi8RBu54wYARBOsZO1OVOAXacIZpaWYwIlRJT2O+2AShDPrv83mJWJwIlKc3K2GDsq2DB2s
EnK06lF0eazdZdj8//48z1BVtuaghKzSnu3mZ32T/8r3jps9AsFy2/j7UnJn39kxovjrRifQyuEC
jyTv22rUkUmUuqa9aWnY+qEiCQkmWabj8/7/1o47vLnTZk2WQzvgxEEZzWbFlq6OAbaiaWdrbonh
dw0FtSikKTgLAIlFp9DUQGb0hIKPdIhAqtx6KP8j+yJYOpEo7iZGmUYrmh6iRowg1pzRpZHtKQ3S
zupL2+3S/qGYRZkxkUzOCCV5bpq2hswStexmDABqI00StHO/LZxDL/9ypN1fGMjvBeVzWFSNJDhl
HVoqm7TboFH3+u+vpVsBg0aggYcII5DlljGqyjYsQnTnWJrrHB+qQ7qXfOt7uWnJDw20Wg/yVsc0
2+tS10KNc6HcOtrFKPWDBaGNR/0HER/n2jWMqbxIXepAG6IP+tKRqzFezpLuAGyovirlSZblrZk/
4/GTJX9e9cD76rckbvFCK1KUKAHWxaq9Mp7I9xq+Vc+D66u1anVnUrjVwgNrwNUQsosJw6LHyp2M
w9IeaPqsFpii1TCchSip9dkxIZfJ4nu87/AWNTjNCpXGNujfURkE4CFQlPF+bGSRGawEFUwKcrOy
+oGz4dyfOWfgd8uyDOWxySSZFCSDW2vGRh0U0tIfM2jViik+DF9CQ3CuPgeikIw0+kcyFRB2bk0R
X5u9XQB7MygYs6aiYqIlXiQA3AiE8PwpZlvFiKeBbNDV05hl7Onaas+hLhCz0gN7oQxf/MumWM4W
FcCerJa3JX1J+gqPy9RPASttuq9q/awga+JMx/kpyTdDYQH/oFTbWaoE7V+rVoOMHmryMnqtPvXB
SY1mNjkUNvMbDcVHY3m+fhQEAvjGNy13mqrOSuA4QPkUFm+JqO9z5emFtWTkIAziycril84jtbU+
byyspRqB56k1gqq9K+TTUNwlM6bBF/tskgmdRTxp7Dxd3tAQy3DnSLvj5uTd8Gw4LAKZIDbz8QRr
fqrSXR7nfifbnhC7uLqKJhIegIyw48cduylRinSYmLDIIpZ0h8e0IKb97OChDiu+oFENT8oP7rKz
l1ASGmq0RJCQRiYiaEyqQB9kWYpSECIxTNEzMUigAebJxOSAWDHChLY4zUb/V8ow5KoNojOkIC+l
JA36o/twQQ0pb1lLN9opJSoIb1earEGRB5MzWHYT0A/uiZNkKHvqcgpVbvScoOnBafFsvEn6ja6+
Ga3m0rBzozkFPwk4m0Vpz1UXci6eW8kUwOM4zHGwbExPs6yb3HxU49i15ZOUYdDf4EkV6FL6Nzsx
/E6ttxbIInNwiBFTSOnx+frGSijI2CODZTKCosvlxmRWO8x1nEB9Uzc/aNygnfxXgs5y8aJ/josv
RXG33EQzQ0pqaJ00xSYEATm9meM0KMfZzWOvtHOijG7x48992Ll+nIepQrMb5jnPWGLW0p/LQXR3
sx/gfQlwEehyQPSDO5zTqm7kUpYXoANlGTto+XX8QOkz1bfmZnqWJMHpWPNcmqrC34NREzwsnDrZ
IleFPkNaTIcoUCqwb4SzNENwm+7M3spA1ooGfcvKvOvrKBDMY2usRisMUIzjxLB6x5aOXqb8mIyN
kT5GQIFeF8bs/9Oa/taSd5l2o1aJmULYGP+081M4C35/LVQ4W0UeTp5kAJK2OYtHSpsY+jM1KMFw
OKIUgmBy3dGoAOqxVJ8JINTl8bLAXmPJ05AdZ2QRx+49p91NFZ3aH6W0V7UfkrZRtdCXwUA4aHsw
0l9fx9VN01i0h9SxjqzRpXSG2sv7Hh5bQy8r3SGZojy0XufW46/rgla9yJkgTs0hkfQqNYD4bKZf
g+6ax6TwWwwhQQv6/yeIaXx2ByX5PPVLB42S1yiIZsxRiNGEInimrV10AGMgbYpCJijbmHmeCVFr
K6m0CtpM+Rva2OP2VETv1/VYtUAULRmkHhcQT9Ngl9FUObmKiB9T0XJXcUUhzuqOnAngdBgAlkkn
FQKqnQIKcOrGriyIPz/aYz4d0zMZ3FUtyVY2lRpklHuTPOsk3QOovb9z/Gr7qyGZG2JkVus37s8C
r1vXtd0XLaj9d30rCb5kdcPOPoSzc3lJskSb8SGasUu6G3kM5Prx+obxrKgwBtxeZzI4Ewf1VZO0
JWQ0RxX9y4f6kH6LfmjvLUaF+iCcDgbXaEj1ID3a29rrBXQE/HDHT+I5w+9TO8qVBeJ73wpg9+5C
8j1ICfLKXQ46kYjllgEQc5QkXyq/wRTd2Gs8DHYLlE3xbfmifs+/K76yU/GX6yuz6mQAwWE0AIAw
8FwAfZ5qSS9pcNbfNM8A5PGobM2dFW//PzHcApiJTFWw0iLIzfY5pueN7w2oYoqtVv8EqvZvPMCZ
Ttw1u0yNvYQMWG5MlHQhRhwhlasJyjOrVothoOCw1w3wKXFWq4dOJtk9hFjRM9r2iCl9aZshuL5s
K4l22O2ZFM5ulRxt24kKtLqFvYl7rw+3mn4cjdfBekPpte5sF7R4KWCrkagotOrkHNlGwyIA1qAa
uPSjWhkWsRRiy2KlnzZ00XQy243iKXlTF6S2NREAeKX5FsqiBI/X8Md9y3k93abdGBc23ub64vUY
ez5gEBa4Uw3tNFYYeFqXboNg37hPKYo3KVAUusByVk/D2RdwPlEBSRqVenyB7I7G1ybFeSw22R7g
DSsRBYPr6/tbW86AHDMa8ZII4ZIWcJREv6b0UQrBAZJ8uW5DayEuiD4wIArdvHgx8afBMoDt65L8
aLxEmFZkea31tYjnO4Peql3nq7UUXBe40pCPmYy4FQEdB64HnW2XljOpBniSsggAFKfR9+2o5aTT
usSPh2EEnViagx/KXAI88eNdP5eRj+Y9aet0bX87ppXmKiUm/YxdKD2VTvitsPIe5XJkrI16Bk8D
+kpJAWIHf8h79BcVvb1Po0YHRmlyTrYSOwfAWOnuuk5rm8Wou1FiBv//J6bIjJZSCwhpdpTsNkA2
llRd7HZy6jf2nzOZYPV0A/kGvEnwylUvV2/AIMnUBNvr0cDlpDY+LWoiyYI9Ws3dMGQk6/LRwAjJ
WQVrCgzbCI5l+tG/obe+3KBAOSHCBKdsK3CVq4v3WxbPK1V2iQ4aZpwqJOaLem+Ue0PZyYYotbf2
QgVEFjEZ3nNoWudUkvXFtCjD1S9UDd1lnKlX2cOrXiyx65TjtyTts0BpMlfXcxBSDrN/3UZWU7Rn
H/BJz2ro0BcClHnlIY2D/pcn1XW+Dt/pQKTRG/4mowNqIxtDR1Fn/jT3TbVrvaQy9M0xW7J058Bw
RBqtLikw1OBjQVstin6XthjrZtXWowQf1XhgdFsOXR5k+inS7u2vKYYqvF5fwbWwl0G2/yOOu+2S
KYuB54ZLRJH+Z5M9K+GwoWrlm3nidZ0gKGPmwMe/6HJDTw8YWcxPJAdT11WNY2G3NMldikD6kbXT
TWLvDDu5BUr161QagkO3qh7aZFFvA7YJ0ejlas6hVQ9tNOTHNO88Wh/MHu1laAFB9S9KBTfZWnii
A3CEViPQc8gfSayzV1DTp+qspMDAl3UT1FLly6WzLzEo5S927EwMZyAY2qjbedIzMegQKqPNAJ4T
IIs8NVz28WJ3AnmrZ4whlljTIJi4+QmOchSC69NCl5Bafpm6bQICy6ZotjoFXh0TJYpyg+JVVL90
rS4QvRYbnEvmYgM1i1BCNcv8OFCvNTLMYfMMOm26VtrD7FxnvL++tGs7CA4zFdVhBETqR3LibAeV
TErUWkfrhNLeF2bsFvEpLkUUyGsmeS6EC7nMScasihBmklnbqFRIkpTeCMr5dNPnIkzfqkK4PnX0
6qHTgO9WUcym1PvIAOLXzHV3UObCXSTQX1qGLFJrVZRpfnBDQAOe/s1aWsXqhxFmqQ0YZqAss1fK
9k4FYF9wppmB814EbQysAxEvARRqL890qc3mMlchUL52RaR+8vroiwwKsrTy/9wcYPTQBbYAr6Vd
CsL8ANDva2iamNN9CUJdeRf/jSpnEjhb6Pqis2cNQOmoPZWpPzRuHu4KUfZ+7Rid68G27sysk1TG
MDUFesRGIC2pNw4Psk7qZzssfLsfnq6v2ur2nOnE/n4mLQIjfG8xQDuegpO/xBoaJXvLnSorCnQL
D6rr4laUgx0oKt7TaKMBiP5SnJmMRpHouFPaaCLzsh/N7yC5VLt9Ud/kqcBBrOiGpD/wm8DuIXXN
kzA5ZV9WY88cUr2d2yP6wSMzdAfRFI2Vs4RKDm5/4Cs/vNGlTinaH2gBVNlRRje0Ybt1vzck0YFd
8UMXQriFQ3FhMjTWDZAWft+483AC1XZRg3JF4MXXBKHOhiGMjL4PnCSX2mizscxOivOKymFEdV+a
3kwpI735BrSxwBrWNgggWwC+UdwDYJozdVWdcynB7BYW94apn5R7EDwugyDuFUnhls6qjFRpF0jJ
lb2BsdUyUev7RBRsroBfWJ0ETZ0YEobF4yslvVSDK6VJi2OuoqirPdk2Mla9jlvfKo9Oqx+19l0C
4ExGLZvq9nsq6xuM10JJI1IOWiEqAqxlRsAlA7wFyIUY6YJ6uZFdMXeFjgZG1KP8aIqIbQNGKjUn
paQYmnanZ67meP3wQh1M0s6UX9cP+gedDOf3IR64XOCA0Y9tcM5Sl7p5oi0A3UUab6pwP467Wjo0
kYSS33CPWyeg7Yz8TOs2Uy+7RvE8yjWmB5wmE6QKB0P6FVpBn27G/qYApndU9oP2q0BSQ1IPsbrJ
u50t4vlZocgBnQMDG6AzUgammFuyJpelPlpaQPctL4tROzHpNsOYOTT4RC7GJhmkorMvKYtrSQPB
Vw0yKeObdDwpEyajLdYGz9XbsRW9eNlafVpLTMAFZ4BugCqKedUzJy1P5oA3L0DaklpSf0KQvKn0
uhOUjVdOvi0jX49Wdo01erC/n0mhk95EThUDkJbtZRAba9/wXnKsO1EJfKW/HA0FSJyxdwzj3+YE
9UrY6kYDtgXnMRr3Q/TDKl4LEOOUWuJmsteMy2Fq6a3zLWl+dfmvKB4ee7UhuPssOd2iNV3wFFhx
EKwQgpZkgIfQ1sV9zwhTsAAlZ3z8qdtl/Xu/qJslsR7GSuTG10SB4RH9sCiZYcIZ512HMF7Cms0y
yOPUs6OdilGeGA/uOoUINbEuCQ8bNOxgSz+RVulLbOsVYP8vnbMZ65vKfJlFwKe1qgEYO38L4YI7
lHClYuxrwPxV28tCx5Wy75JduAY1bqzpZ7tJDGQT5iGwte4xClsvCredNgQU+WBsJ5Bg0rH7cyAd
Jq2zrlaUtljbCrediWSbTbUAELg0L0oYxOPerF4nUfvaypm8kMKdyUKujA49gmgJ2FRbgUGyL+TO
u412cMSwbN40aAIuT6KhDO3ShYDYdu0ejaD53nAOjX14v+6iV+IWuDl0f+ORiO5cPn89g14JtX0Q
0KEOaC8VAZaLhA9/IQPXoYPakg2kNReUmw2Q/phXgxy5+mQsx5yiC1jUTrBm6ay79D8yuJtmlrM8
rBvIQHIXgEndTdIAZx3sl453XZu1PWeTpUDWh8sB4zsu9wWOYqjMCGDQuLzRY/CPUxH7zkp8jHmw
vyVwVhU6wO/nOSTMy1aeAKhyArBAoW0AjRGGIVBndeHQlg26FjS1oo/mUh1tarBwA2BC8YMR+7OO
ZCpmbl9fsjVTBssAfp9lu0HweykDqJ5GnUPIUF4s+3v9YPXPNUXHpyBqXV23MzFcatMq8PS0eoa0
e5OA9iRmCDZ4+Um2HlpRlLCSFkOMgMFHDHcDzCdnbqVaUHspgNsusvbW0ttHh8o3mYn6i52YT4ok
b9C7jwaWfBKc15XtuhDMRcsSmEGyuILHUenktbqK/H5LwEFLdLkROKA1HdmsWzaDAFBuPlNM9cWi
0gB+0wUx46LsnPFndYuhEsqzJrduZqrBdStZCwlQNfivQP7VgVxKn2YdQoKwrJU7w+pokGhFekOn
Lvfzpk+CJlM70qcKuidCzIDSgDpxnamZ3RhEYGQc4iGYkbB/yscsNtGgaBRloIIkMsDQsUlQkF9L
sl18Ln9yQL6q2RQErHauHSPnOarjuyQE6254iB3SonaT5NTrp5nYxp8/ah3memDQAGV9Gg+RojMx
VSOslIGXYKfMZFC+2zLKq6Yk8N0qc87cNcSmByEkssHGiu7fy7MbFkVtVSqCFa0FxXDt20lHJsP2
QJa61dqDlh8oZtGhJui2drFJIqJYQVH/KOJtFzqeXG0czECckD4GSfnckcSpXrRedPLX3jlnX/mJ
nbObW5qFZY9+lNwf2ldkzMg83w5aH0ggyQUQ/GuESZJFs2uHG61P765b7orjAaYdkwcBPwKHNw8c
U5dKqqMUYVbGmMPuzbBwpcpVhpnQEHOSLeX/lMdZXlaNqbSM2JMuPqLHiGijvqPOruowABXFP+mv
xAGNB4Z01PA/Hr1nb4JYiuwptbC4oCglkv0saS0xrZFIGPohqU89bQV30ge+/JPRfRCfsPZ83OuX
RlfBmRXGjOEyxoiq75CiJTGJSaR1+0YyMSUUMzUx1LN4bpJmm41yEIeWa9fLcz6Hu1B5yJdjpWkg
RU5uuzIonYBq9pfrW77mhzHnll3TKFJgttblF9pmTa0mRhuNOgzAZ0ho7FetLqjU2TcXbRa02625
Yiw9W36E2sCgXEqLKqtXS4xLOKZl6euYD18Ah2Oip0yjdzUG4Lat+mspzO11HVdiQ7bnACgjccZq
CZdSu64AGxMQwiBOepKsgizT1lperstYXUe07bL+LmDj+YRJKdfox68Rf1rJt64zWUcDoyqNRRMa
1uTgIQBKOIYTAVjwUpcwp82/SWTVZF85M8HwcrfoA5OK0lnsh3jTPRfE+UtJbbWCmghE26gP8po+
TfY9JpgMereZmtDXWrq5voIrwRU4rQCeQq86A+BztgFwSzl0H+jf8Hmi+qnQT/LgVra1z1UR3d2q
LLCwoiIOoiWQl12uYimPA+0UtGPYsQ6O97H3S9CVVs5Nl8ZbTO4S8RWv3rFIQvxXIGeCTdhlc24C
Tx3nPxcpyCL9WZG/Y2KDV/buRO+XRPdCHHOwEf/FqpooQTI6Cgwx4d4sReYM7dSjRUovvIzomjtH
Xi56SqxBZx28vpDMQc8d+Eq5vQMVs9EmOqCejeXQ7SAxWHxbL5619DrKS7a0KcwwOxRpTQ+mWU9+
Yg/3kUKdx7hWjZMCbgSB610785idy9KxgFShceRyh1triJw6G4GVb9Fj4bzbzf1ERZHl6raiXMeS
WfgPDW+XUurOModeU4Ag0sebEQMJy8nyjCHfK9TE/91GjR2vlfS90d+n3RJc39v1ZQebDuu/gDfl
m0qLRSusabTwUKAZJr+F6uDVc5z5chXh8TjWgwvX17l6WoRe0k82ep6mwu1MPFyHvpKO8oLRwte/
aXXdgWFDjslEDpx/Vcr5VGaxwXBkfUbSxCLL/Jb2IpbrtfOLnbUVEA6yYX/c+bWdou3LkZGOtrW3
APzhy0nlkDDuk03d5zdtfn9drTWBSHLBjhiNK27yy412TJAVDwP68drEPOXjqyKj9fmkL83ejNPd
dVns43nPey6LM6rFMcNpYY1WbcQGw6qh5NNZtwSX4qrtYi4ksIx4/+PVzG6as2io1O1spA7ObOLU
VQDCmsSPIjsMwAmHSa7zOG0NuZ99bVIK38wWRyFFETbH2c7NzXWF164a1hKF+QGoOmE/L79EK5vZ
HNCHfdSXCjy8AwCHFMTYwUDTyc20qMMIA+dpjLtB4CTWLlOEgSDAQi+shVfIpeCC1pGehFjpQXtv
kLB39FPbJ579F5hn5L8ciEFuwvw0CaJS03bSQygIyBCCHFtPt6gT1F43U9GDflUlZNpMQA1lsERy
/n4ecAm0FW42QwO8t+lOqYbRv+k7nv8C77N20pEsBRSJjaeC179cPL3Sw7FlDQt584AmfRJjypea
z3/hTzC4SQPzLywDueZLKWgpB1HsgBpriSj9hOfCc6dF1nZxaEiuW+HayiFGRC5b/YDkcUdcLSOH
GjYKrAlz5zWxypsp+2FEguf26rKdieFO97wUQ5zZoHhEBVeN3+loEEdUdV9VhVUBUPzBoAG+8whA
/7T7wC86zX0UVh5o9yzMlYvyb9eXbFWX33L49yKKdUVjF7j+4rZhg6wjDP+oUoF3WHOHeLKjjMsg
kgbPUgfHVKW4SOAOFQ1USbkXwtiu67G+Xr9FsL+fucJxlgqpKwDCrMJNEdqert6hkVD+CxA5Hga/
xXC2bCP+a9QGmmRAWijPvbNrwl/XNREtFudKp6bpS4qOsqMS2USqa5fKlsBprm/6by24cx8CmSLp
NaPGVixwOTaRZ6PZDLzxf+NgHAQ3uHJNtDzyMz6APneoFUJQr6eBpn7TUvTH2O/XF2xt61EeBL8Z
GB2R9mALerb1pRkVNB0BicJxdKy31pAI2n28KekEZsyWhb/VGesYHr8OkNK8u4zNag4XBwSBJiLD
7D4evqG/vsSkkUj62kzUV6Y/DlmAAwfrPYBz+PcJj1CnQHlYIw5nOqHFY75b7JbIFFh+Nd2Nzeuf
LiMa19Bz80FZieQRZ3fpVINwpABeoC0w6PJ9Lo/V+EbBlXVdzOdIAZTOSFUwfmEFu8U5TylTl0Vt
kKBSN7EP4/YrX3EzwRn6vFMQgnAebRCYYaPzzCJyaeWO0wAxMoLfw5Q9W86DZqhwwc2gPTJd3CCY
sjxvr6u2Eo8xumowOYKW1UL2mDtXhjbOYx4hFQ/q2iTeGNq7NoYJAbjNlUCBk+opmeLSTZf5KId/
fKYhG4lHnGosLbq2L09BnMnIAmWo1OBy3VUaaKLHCa2jojPw+bBdiuH8rF7GnW5X7DFatyTJgw45
f1N5MO3g+loyR3p51i7lcI7WNGqlWNCEfbTH3E9rwG/H06h17jQ/jbJoTOhnf8iEsWmHMBjEDlzE
pdRLkkhjhIiruM2yW6XtwIIgYKDjX3o2I58zGPuBhq5lTG/ighOj7e3SScLx6SC7NSX9TRRgnm5A
XYwUu58279fX72MsxtkCfhLHnbNOXuTCrCFudEs03pAThhbnjdv4aNf4Ih999fWmQXq2Ie7Rcv3n
OHgfSR6k3l6UvuBrKZ++hFvdsiyBAJ6l8elkW96b/Su9d4IpJA9WdXCf37tv89GN0Lp4XX+hVO5W
cLK+G/IKUj36EOSk3Rro4lP9CCD4dwJghzqQYhOdLME280WKT9py53DIjKaWbaz7/IywvZN2Jobm
YI6NOw3ElF/Ku6l249fuS/dez9TFzII4cJ4W/WtyY2KAtdsk368vBOcKP30Pd2CjxIrStsU65EhU
k40c2NvKrVxBSPzxXL9mbtx5bVG1aYcGYgYvXdxiJ++tntCbLwn5NvjksSfG7YgaxIPqTrsF3ZPW
W7zJT+rLjRxsXp1vDWk2IXHd4V0ORu/mVQ40915UX+Z7aP5ZC4xwYSUSZPM5S8QonjQtZDo9pQT+
0QXuzQcnz466f0pK9kkSZ31xOOZlNUPSEnjTU4K8XXrXuWkgWHb+xvkkh7M2S5/sGPWI6alvyNuw
q9Cb2sZkn3pb0UQG4eJxhqTNbV8ZGVQyT+lNf9OflhtnU7Uk24jOLo97+6QVZ0yNaeZO0kCrypNQ
b7FkDN0ZyKTuFIsU749TtEWLVbXPcxdVoNomtblLYrfBEGmgEwQXEV8A+udjUH0wwEbNgAmXF6tT
IBugWrDs6niyFxfl/AclIunpzppJGbzbW3fx211yaE7jVnCn/48747dsLiYzlx6P6hoLMTWe/W3q
D81do7t143a++VTeG0EHVDRShtddxrpYzAFCGIE6BZKvlypPqakNIKQen9IUE0vvre4x+ZlTbaOB
037ADBJQt/7QAKQyqp2oiYILD/+92meiOY3tqogbfWbXlnMj9a6dkGn2HOMwV5jSJdBzXZbJqMaR
PUJkf6mmQUF+Ng3Y2S7o9wsmRZJ6l3s/ry+mSAh37etO2GEsIRRS9+HGOWTkVfmSCxRZP5toDfyP
Jtxln/ZlaS7M+6rjE+62CbDBW33edPl+no9W+WxTwfXKDvsnd38mkPOki9NEWtlDq9qvfmp7xRWx
zQtV0i83p1sctcHszvHJIF79gFgTPnTyp00qON88O9A/Fvd77TgXGlZaizImBNkbA+36Prpc+sJ9
Vck+Qfv215HYvu1etwm+cfofmQCCYHwS+mtsbr9y9NogoQ+Zo2v1bviOXvHoNfXvsm9Fdci9zH+8
LpAd2M/b9Vset11zJKfhEEFeZ/xEufy5esMk2eHZ6WqBoP/hOn5L4rYtQvNqWgzR9PTynaIQ7d7p
3mu2HbftVjSVSaQTt29OESeRnTgI8IyvcQmkYOi2AgTy/zDC39rwd56sl3rHAgb5PX2OOlIQ2esP
1JMETmL9HkeS5D8GwXncPGnUbpmxbPH7C5xssMNgn9lTyeGvPAWgMxh9yAyPZ0GYZRk0AWHJrlag
mba3lvs1f0rI9rq9rV+aZ2I4fQaN6l1iQ0xvgGHYNbJAIuXGfPqa/uz8/KWViHkE3RAZNtL+HS2V
9UE0eXE17j37Au4iGZZGpY2BL0jw/HEn0oKZwybfqGhBmf/+dLTO5HBv/iShVWfXFVvQyE2C8A65
x91rdj9uRVAbgUb8daXYaaKFLSSVPr2J3Idwm+5ALi7wTSIp3H21lFmS9A2kaI/Rk+kmXu3JwfL+
ft1A1j3g72XjPSDaQpNqSSEm/KXdlgSg4l+Ob3thIN1nfnXai+ib1x3TmUDOBZZ51VIzh8AhsMht
eeq2dKPtb2bi7A7K7rp2ojXknKCcyqPSU8hytmCtgfEZ/lF/EQ1NEknhHKARgwLLYkdZPUk9cQgl
8qN1skkpMHH2O7yFo20Nw1/AbsAyJJc38ah0rabP6fzUyYMG3s2w8YY4LjdDNTqCsGL11Y6KP9pz
UA8HZxjT+SyXWxjLkMkYvfFkEXoY7qpbkL0nnk6sjeKXIQmJGUTkYGPg89tfPXDOZPPd3hiqqOt6
BtlBdhvdhtHd4PdfZcez/bD0rxvIqvmfy+JOmWHOcetUkNWXB315y0KSxd7c7zLfDr1UvjOBak13
rafi9Omb/1M4F310ISrTYM2GI3kPTwfPBG06xZOcxVdABvnOvUDeWrB4rix39GY5yQY9h7zGQ5b8
JfYlV94Z98UhC5GPeqXuexm6IjK21biOtZqg3wR8nXhDXZpSbTMoQcauoIdTEGMGpvtgknhwVe/x
8V00wmc1UjiXxkUKMUbKI20IaZiNdFOlbruhSGjsl1kUkrDF+nQaz9TibtampElqmsX05GmL1/gq
Ucl2+x765o3oGc4jWT+i1HOduINfyWAHjVvo9FIcLZLe6N+03LPJ4IsMRKQTd+pTM47gZSDoEETu
8NU6xLvubeuFLjDs7nVjXHOaZzrxJLuYOY95FTNE0S+0Ju1R8jzhuolkcId7bqMszkbI+DK6L4f0
5k3zgsiLnw0/r4j7iGTYl+tKfeSOrxiFzp3ohdpm1g9wJ4fb1k39799rsjsFb1rkP+leMvv9EXR0
j9TbutPJ3RZIre1+iuZ2iw6czh3zECBwLVTYLp6qIKUu3QFv7m63NPi5HUSkgasR8/lGcndsUzda
0y9QeXZfLJLdmp5JGK+f5YmgcaLt5ByJEWadXNeQlBIvvtE9urPJT01w8/H9qf8+bJYJDkRWtdJ5
5hZ7rLKsbhSca/1bd5upfv86fEcr+hEP0AeNmP7We2xvH93xgOQTKOlGgnUVpRNXr/qzj+CcSzf9
i7TrWm4cSbZfxAgQhiBeC5ZeNFJTekF0y4DwHiDw9fcUd3YEljCsuLPTMRHdL0xkVWZW2pPFNAXu
OyTX2BTry9PUsurfOWkWh19Itnm8Dr9Rp2w2oMdYmDBtilINQC8zXs7ofNPz962u73l80Z/5oR4Y
b0QhWgP2G3u2cdeVUhYrOFs4Fma7uBCdV1Ifl/4BDebosjDwuxRT8Scj/h2rZuNo5sxYT5+XNVlt
UuRkOJ3woxl3tNn+zRRzdlqlFVfBB0Hh7U0l4jL0LI8cDoeeoKq6jO3d4nQxckAqLfPjl7NP/+yd
i6k/6+b1qzE9/dnRj3vYPp4gUz4fnTVjy6NwjsaCXMajAUTeVbd4bOnG36Rvrm/v8MBBjC6posYZ
fh4DuJ4tH5dLZ7/fczzeUY0fEGEMeNyoU6w7BBEjznXZAIadDql8zAm1T+w5qQJg+gEEDcgW1tMV
iilmT2Y9RP9ykMKpkYUi56kbc7uwMRsd4Jh0g+/OuCReGmZycI27U9IGFnZ76UqORSIzNEfzXjwW
mvRmvFQsdKcQGlgQy9bbgfBWlzMU+U6bP9LM9olakfjzgMYISzPlJ9vWzaPw66t4C9/1wg7MLyxV
xEZ284Nzb7eR8B+HOvgO5uLq6tLUeYMa8dnYpCQnu3CJAptM8CkTQSe2XpAjVjvhz1e0acm1MVec
a53+PPUZhlexag+z8fA92VewxY7wRnar9oQdUujqXTZroOcFJFv568rU4F6jo9jBHBbnsn+K7D1Z
5jl0Z0XTtwrIKsTFBcwXa4wambyn8LbD7P6AQQaaAaONJL3CzkhMgSUguXXXnmY21nG6Sy8xNZIc
ewPlAI1ofwJs6DJkPVsnmjEDludv7z3xSFESOd80LwFvcdKIObj/HsbaTKq+wnqIAKFMqCmNkaq5
tpjWSvuVCZkMyPypek1JMc3zk9Y1c0DVSqpPhLYWfeLKKQZJWjlOeCaQXbgEdaBfNUM7PVSbroKD
7g+MVKwGogtkA+TiSUomGpB6C0zMbsVdaWy/Ev252RyDTfrrsUH5+cjdE2XcL0EChoWrTlEDsPPn
0nJ3R7hCzmMaY1J2W5uNlTpU6ZmKiSbO2wlGZKiUdWZoXgzFxpo7whOzEedu9p/13H/RYfQ4iiu/
zDPQqfXK8l96q/g13caLjFQ6LzEk//R57mkxlzUNOzXQUtBql8n6hLXQuxwdE6oBDFFpcYb5WK48
ogBfucbu2cqYLcXY6Mz0sLC9ixH87k3Z6nXTX2tm4Brqvl13BM3XBjbjbgxujuLnq3H/scwl19dQ
jjrINyQrWuTm5jQ3VFNczMgys12dY07HJGp424xNKYReidA3TG/7DA3f/E50LkP0dFmDMqTBONdu
UPfaRMbp03sG2ChK8pWj6pPNZJnp///c5v3pMS9irnb5pW1vp5eSXbVyLRPQcBwneuwBGHLEOIJu
PkvRqggi+WZqo7OA18UwroNoIMIoEPro2EavyGurFjhFtKFj532av7/K1cu/0fJvCswx1eV10oVX
UFCh5YGROXMSG57BNZNUWH/e/Tcd5qS6eqYWE9oqo1i7c6SfU2LNX5uX2OI659RePKLE+Mqee1GK
a3TjaOfbgRHrCUEY3DrcIHhcQb95Yh6kUhACScMq81NpBqecwBlviXycEbTcBLZn5Cse2sRI5okK
9d8U2bRll8eZEmg4xZdyn+ufvb6Nd57BcS9GH9ohFcYiBxc5bLQZKmEK6a0/F0N4dddTHW1jqhFy
HjIuR4xF9mfJRXDpbcWkNi1UZD+2E6N2/t3J0WVIcNcobiNjTGfCxCsV8dZm8ubt8T5nBB3XSL8S
XlfYSHSISxqQYkxpm1zVPJzeSCFbYaX65RfmuazJ1lvoiR2Xes55qcef0AFFxrCWM+C3ZwkqisHi
avwJN9dljzY7z9rznP9RezQgxFgL1S2TUg6R3c3NMxBCSGgAyWvx2CJRS/BDfwc0WEsxaQo/0MIr
6uXnCNoULTnHxWOCMRBKiqZ+N0NWdRUteqch4QKVIR4w322y9xEbjHGYSr1ST2ocVXIurE5/uxw3
pY6GOXgb6KpZCvp0gZ2LRkoy9MiJH/Krqs+IbM0t83VW4y+l0T2Fi6WyaHn9HJS/B1/GhtX1dHZJ
8xzSspGXPQJruuiDt9TyFtI+IsLYEO1a1VUsg8hLk5DNm6tH8FkU7E3YzJ9c2bjqArmY2+WBaKZv
Cycj+YxsrtJzbvpm6Aa+eaH6bhRqN0OmEWGzQd0ME3rOa7zYPuspMDpnB55nPkKSbhzAWC1FnvuJ
+xhdS6xTqNvTubeQ4K6c0kiPHK9jzMLQmhn+w4prioCFGx7wpQLUyHdpGwv2OllIJ1jNCm+BPrEj
80K+XP3jsUayUFs0xgH2G4ih0R675H7MeoeJPOkSyPKqnOkxQs6NlaKrEg6pB8ALa6rHRmLPD3FF
hMNj0jfcWUaO7kgzrE7ExFcSGcY0/8KQMtJd1zWwYOgXnC+bzHhDgy2ZbHOCv1wMVW8t8Uk+XvXf
4fG6lVe6nq6X2oJKnmdFtvrE8Z5Gapj3J8M8K6LSFAA1x8mgz1ufInQARuBWMduA1NZxvjW37lZZ
8ErOIx0XlCpAWDA2iIHIW8VxcP+JUmLLgw8LJoEitpagXmNF2ECKdjBVRwF1ecS+yeXEAGYgIjae
NIy4PXfUmddGiRFoFy5y5IIt2hvRnDrw4s3rMiPqW2Knv1KeuNM7ZmVghvE4LExGlx569+/FPXSz
pnZlsKuQAit3ahtxA1GWkyV943hxg0jfsB/UAKdCsbnxkCuM4S6i+tqEKkobCLnUlWVJlrhUSbAr
Vr4ebCd2ZprOHu3kxNRfO4L9IuSxyI9qN8Vz+esDWHbhVKaXitZWKsSeU3gOsY1ttpu0JVtA1QJ1
haD+9y98PkzsoV0aySzsUmQnpq/9LL5k0hxpUHGJKWLLQmJv+4Sqpvf+mL2R4sfsjhKj0SVGagJf
clFica7oBYnwBPZWjk1Nkkd83TslaJ/u9SffNCdvge4ZokdiEuiOepo+cWvzVHTYyx6yzeiv0gld
IjdFd9Lc63WZAOHqTQ5zmWR5c1kVgerr7jzG8IYQF7acZbLjtmh555wI7yMYhxET7H7j5Th76Rho
iwgj/w3Bqq/GqhUjUiz3VcUWOlJHeoZuUg3t5RaAkAQYtWbx+EtGDf3wOBjVrkVJjepaReUkNyZr
+aqnkq2mjhzqM0O4LjfBRe+6reot/GoV6aIt6N0fVTI4XzHiAd5JCONlFpUICIKpBgcFkmjMDAwV
rF1s2mr02QoexJ5XXhl7s4dcMx5nEhdyMAc0AxQuhUf067WxO8JjasTrumOK8ToT5GsRFYApSSRA
0hGnGYDDTH9RqjqWZMZxSOT+aar9qrWPoLFm/sGvToJg5NU+VmrOdoWR3Pm9DjI2LsQouhIlVNv7
lGxi0tf6m78NFptkESyKD89UzUw1/IVq10ZCXrHI2DDnsW7w8hsj3f/4EOw4ASgHwF+VHxOCbiW4
iu91p5fr+W2+eUPtXPsd2VuDwBumHrFv8JKAYxnbO5qMzmduoDZCAJrCXoFhmR43viOb2IPzdDEq
p8X1YFrK1XnpgjGX+I4uo+aTtvtLrFUAr6qlM9Ec9agmb8BIlQFNX1jonGzQJGnFoZ5Hq3liSXNS
iM/SdDkJiBT/wgDRpbS0lgj9Ss1KklebKlxkhe4dH2vgqAJSmBKMsGkUJvf+wS2FGSorud+dJEvW
J7q23PKyNDwKjDb0WdlMru2lO8VOYGh6tNW1j8c8jD3jKE79zQMj4lOAYWhCQXkg0h/9avPEaNRo
/P376Dq6PyM3EFKx6sCB0eOQsl1FXnX3z2Mebo4c8zwBFoKWDgH7AcxHxh5HOWozCAS6U7kUbdlU
QOkA6GL9c4b2uGbPdT1GruWOHmN5e7lSZHECetqRZuORHS/RFTpbeHZraTYgpi0B7RCnx1yOWEbA
cGFzE1o8EGqwQzfhFLjvRYdCXi3ukwmGjLStXExJXTmJh/x6xll4NHJxd+QY0ctLL9WqAOQkqOFk
rhI52dfzuR5MU6LFv1yt1jP/5TGLYym1O6KMNHrTfHZBy0eH5of0pbbrTYzQ8L1cS88+eg4fE6N2
hBWawXnebO4gOugmVaxFIQq0F684henFKLqL87+RYKJ7ue5E7IQEibjG7pPiTxAt/gUB7IXE6B5k
H7Jxr12ampZeTWViHsIRVVOsrzEeU6Cq8+OUBhSYV2A+8VXfd7vu5KFZ/WK0HNXl/Ty9pMElRNK8
lq4SGPCBCiuGhoaH1ld5Cjumr9MBE4x9KCd15qn0HpQIODh1QkQX40CJpmuAQik5XsPImDGQlAbU
GOsQTSPV7+Npd1qtNreSO3Lep+j9lOpkQd7XjbkO1+QVI516Yi6PxSbRk80Hcsbkf7s55nVyJ+I1
DXx8htA3pJTeWyyernJeHDiqRQNmGTNRRgpGqiOhO6FbGhVBr7WuM5EjJLd1cY+EkDELgeZjxR5i
ELTRbaz24GOloke07ZUEx8NBKhEPrROyJEc/IfHu+DU/fK2008eqsx+f6FgWfnCzP3BM1UkVNtcY
0irsL0/XRXxodlMn/vCQJOdhpo6eK1Yd0N43IErejmSgGLIf14Io4vbcIiFz6eNScx2t0QdlQIJR
bSWY+7O4Awm4VCjKb3b94pRYp+sKuT/bNtetkaGTtkIIf9QWXx8cWz+q+QPqjOZfAE+iBCruVCvO
Sv4rScy45NzXKIM4PSQA0fGDdYr3xuXaBcrVb/z+hC0m72LgG7V21b1r+VHnQmVOQ+yDcLH6/bGQ
jPKFXdcz5CZmFIDrnqico9Gr98P+VOQbN9wW1dMU4Lr/Gw2GsTqtpn5aRv0pmP9J64Zo4nLi8fY3
8xhhlE7WIjcStACmq2h0SVo02dTM4f4/ZmXUd8M6C4C5AOsPyF7i/Xn1atbX0z7tb1W01dyekCmZ
6K6VkImdGkA55BAcS1zRVbc3fDhEUixuKhITnTq/Zj083k2DNA7Wla6Lk/jyZ5fuLZIba7Ugr8Uh
fipItzgmurN/zPFYZufuA5j3QVauVR5HZX9ana8+8eDJPXXm5k9mWbF+8PXcMGsjy/Xkt7kUjQIV
Kn+Hoiwvp3Mriv8wqoNzYAS1lHtvJgHO8vTyssnWbyX506W6R+yJbmOoz3vaihhFC40L2moDhAUc
9R/VzQF1RoTn/WSCnTJFf2qyvewdW+xJErJnV8lMsYFT605NzqnTU33ELiPOV0FzO6ECuyu0bnTm
206z/pSbK1l8+rptBshBF3p6PO4nxp73EkujqvTNLIsoptRhHYsapb06z+234ONNfu7hTy2IbTZm
a7wufx+XrfO1FIj+2pjmc0B4xZDR9+QGEI2ljQB8ZMxtJbfeJe4SnLf4mU4OhXx6fL6836dHMHiv
PL+VJ1kDNQ7it3D+POOBDY79vigAb5ougQFkGuNKF4FYTq/VrD+ps/QsXYqzll7/heUGhhVFlkMz
H1Ab71low6bv84vQn9zcJ1q3qJWXtDMeH9NYVgXn/02E8jk4p17WyiBQemidYs10IcIgZnE8/YpF
w3uqzNZCN2YdE/XEIUutKCv9FBAbZX1ZAw4To+yCGsRiWuOtb4PrJNBbDf3fuudpVQpEVTl3SR+X
vqvHEozxatZp2sYPpmpEqis6N0ntZ5GVRymWPD/+LnHkuwBUiW3ZdCkXRryZ7/JnbZGghWIK6z8R
9QtauKx8E29OPSoJk2eUXAOy1JaAQlk6Tu28OI/Jj8WbaALGsjtg6eIvLHyZNPfj2Av66ck4b2Td
X2KVgrn82nNs3VjjwZAMu1Ion4fFXOnBZW7GBD098RtWIr/yO22oDWNu+Y4OoySuEl26uAWdiQN/
brP7cwWkkN7bJowbOe4d3hsy9nijVQRtHPRBw6YDRmUkz8u7JlemJ7SNpuSyW9gwpmvBMpcc3fz5
XKiQDsxAoi8cu9IERm3m2GeR+zUGLg2rJN3rWu957s6Ic39PgrFg7rxLrm0Rwblf9itirpfbY8cR
9xFBuKfBPP1e7vcTwKljbhSV4VxfkHVnmJyjGhHqeyKMTok+3IsLkLlPqwmRX7doIdANtLjwXjXu
gTFP+ERAkyK8UCSlNxLmVJIDbzKfd+nMk+12VZrVBb30ct+dj7MDxxhzfv/G4MAWa9jZ1vcpfr9E
KJkQvbKPHPtC5f9eIe+u4iYPAwq+1KAjoAEFhdBJeF+/OI7zwbsJHh/UyA6oeFkf542Ciwh/a7+B
Wsab/Rgptd6zQdkcELgEWNPRoysY8bfipDaOagmp6sieh+4z0kx/T4nRcyVIkY+WQanfbc61fj6/
XXRnl+p/dhsrwzDPFdOWO3hpHJ+cpzNsBlnIvKJUqPJPz29PDSFr0wzIM0czf5pnyhymIAD4Spfq
MQqTBLPKd4sUIyFoxoBhRoBB+tfHIjcCtnZPhFGaXsvFSTlNbpby+bAD0NbVORy8TV0Zh/U+7A0t
Ix5aV5HV5VDmsCczqf5LQ+fgRVC+rOsDel7WZU4ulm9XzhxHOj2syS8zXWA89xl9purrl9dj1mqu
S1x9GCmX3Z3BrVtmIK/ZBDhOhYCDfpk/v2zwYlgL8qTq68L8ZW51ntD+gyH8+17ZUdNyXmreJQG5
PEd1A6W41d74V6bqmwSjgVd5hsk2mhg3chKm+i/A4gW8tbIjZe37Y2OUT6uwDLjFUtLTxrAs61N8
sp/WJh3zCvSXmNOtwr0j5rm9qhdV7TIcGnJ6vbWzprgku3ASZ42aTYYOUD7G0M8w7J4/5vVthKho
M9RQTv2qtnTt9Fj+/8FKft8R8+4qTYIVsXEJjs7hdoOp4xNKs+TiZFuD24fyM5q9Z4UxJSF66wIx
xekZmyvQIAILQw86MY8+Osw0g/cAjBTC78kxRiUN5NIVZEjGahUTY4PrWiyeGt3+rJwDvMslBow1
DHjwHrZ/8Jf+PlJ2uKYTSswiTcBm7OnK2xKiOEejWOlwhHH8Af0mw/jNKXauKhjTRiY0JcJitjOc
ltfYINLf+OkKfNNgHuku7vxCu1B5N85WqaObFbmWmUFMUz9mNiY2eUEHjynGZCjdpQ27PO9Os2cF
Uaa1iPVP2bAxBPeKkVfeEXKvijEe0mxaqakCEUlSAJN5m/K8xHT9fs+5qpFWwjtRZLcbTC9S5nmU
DsQQNgN1AHTG2qZuOtoCy5J5eSree6owRiNQ814TogxvSYwG3dtbcvok78iPI6bSHc8wPjh25Gef
0z2HjB3RLrLszzxQDMnGaDelhTdlZ3CIcB5rdkNW4CIVW2eQjrOBHrYTWSDnj5FezA6v5iZPj0dy
rvcsMfajDEuxnc7B0grk3kDvYh3Ip2vZZoL+QOj11/7jQ+Cs5Ro196I4x4IyATtzbsHrwAvAEFUJ
/x6SotYkPQNK9fERjmv04PeZFyxru8TFflbaOvGCCYa3t90CCT2ZoBlojqN0HJ5GU439YUIGBBlR
vAI1YIrEP1QM5S+glNHAXrfmZvP6mDOqqo/oMAIYKVjL09Q4OMWRjfbX4x8fyYBBFgZcME9XNiti
FYsy6bEBwBOj0OvpUtKXjvbUEq4rOGoEB8QYwavVrpxhcRPK1xHSBigS8hIT4/bomwLbRuDV3iRV
A7CTIYe0g1n/pOYIyQNAivBs36hlGNBi3qlG6tAE6eJiNCvYZQ6qnRey/+A5Fxy9ueXsBnpTRf+9
fukIwHb78fWPVD/urv9mbwe/7pVCU0fUWX5Z/aej9S10rFNuL2wk4te93hrmdhsbseUgyuOxNpJv
vKfOvFLqvKsqUcMJrtC03C+iKabQCwy/W5Wul38Al+h8OMdnYcUdCaI680Cn2BHFOCqwtZwGR0Gt
R+5rRQoswBSti8QxehyBv1niwfFqySQJPeAsn9TdfKEga8qRwXG/fSCDjHEopv0krFJ6ggZqGfBy
d4itKhQyWkNfdg6vbsEzFzd5GjBUNECnBkQ1TZmpGGew/mNkDVPRl8a/ygIMeGOshaIlsprMKTwE
pgRUfWq/6sv9vuKY1/F48ZsMO55YYFNCFtIj9K9EgCi0QCzEDLyociLyESyZO2ln8fVbLf9L6FaG
YCqOu9zl5+fmDWNM3Bd+1L0d8MS4t1d/mk7jnIpFTF5yUq0tZQ2vQkU6GABPZnhecsNu+pMPVIpN
PneAwgV8KG4LWSlilOS6Ko4ativS5dKPjdZ4ZDzgjjEbZS7WsRJAqxD90ODnE2hmcF5M3fla7XmI
AuNJsAE1xrEQ5kEvKi4YM1Ar2FixidahxaE07NeluezI0UF4svp4zOK4n4usFMBK5Dl22jNvi9hc
Z1U2RfQqATdxlx1PC8Qn4oKYuD4HY8FfX+0t48chO/7YfJNl5Ca7SJNsLt7Ins87LCPGFgITTr2u
bKlTr3+hjzdDn7ngoCzDKyqO1C+ognxTZ2IkH038kVhUKIvp1To4vW0W5KqD/mm75aFz/YO7+E2L
kaEA26s8pQet1cuqMmhnmE+sg12h1ADbacLxfny0/yC03wQZMco9ORcKGjzTiBNmEzCsM8NG/ms/
23JocaWHcU2lWCuxQIa+6oJ9xkzfhjrDrvXLNre/TXjDpuFwuKO/+FP7v7lj3qFm3gTBlXrfeMlJ
DJFB64b9u7C5KP//4DN8U2Ic1jwWsHpuAtP2Ur2rRIJ2LOzE6eHp/8KekF6XLcBGcdj7h2f2myjz
FKmX8q9kamlWxuqCDpX5mtiYda11/UNZ7D3j44XXEcZRB9TZceaDt7aqLnKjUV+2MIyzoG9UZ4c+
6tK42jWHv3941v/Ln8ruVhUvahzHNJZ503ausSAycu76LaLmNZpJ9Kj+WVJUgTExld8C6uBCg0/D
MnbURT/EtuWv3pDkRAYG/K3XpjPV9aNjAGfN8Y199MxLoY1nB/82NSo7WQ+TrsaFSh9I6L518gny
MaRfIn/APdvxt/j7bBlL00zUiaQWVGCBTIBBy8RBgD3fcl6MGY8MY1/mkie1RQsy85BoF0yfnTtd
eo9JZUQ+/kVHXzGwVpJFMsdnLN5te/26XCIuOpomWVws13h//4UBljP6YbV9utY/XATNy6WJ8Bk7
6Dnh+niCanABjImazNwycGl22wCsXrbAlPMEbsOeY5bGQ7Tvs2fMko8pzKtLkw4pRm71yZtg6XuH
B+pFLc4jiWYskjpN0rlHQ+h+kRsuoVinj9kYT9gMDosxP40nVmJ5BRshQfJwf0avCsXOO2DKjFRQ
1a2p+0+AljzuV1yU2vE0x99HyJZlg0xxNYFGiBtQLXXNFN71pVdxfDqOWceG7ntjF87LMMAWRmgJ
MonwseCt2g1ZIyFb6EeAQvBKOByTjtWw9wTT7orIN0DKbfWW01FsOFiHpxkQnETytcRuhWNgP75F
nsjf4oOBPa+zK9qZbrXA2dJtyXQPO6C0iDeM/5EQY3Gqi5B1FQ2rU9t9xXOP7QbOkSsYj31FlS3S
BsI1nEtXCMbLKgMGirYVXv1jpO9vvuFjjm7x+AMVu2HaDY6umYier0yodLxsNlM8+VisQ+xQTxzU
ho+6I72qPAHhvFO3J3NAMlTm7VRLcIirC1p69dLwTnueeXrsNWHJy70MekCyr8IYbG0M30HqYxef
v/JfWK6BkIILf3tbivPoEBkrcqmkNpkmkPirZbytMDe52Z0WB3/zeYp2B/QmdRL5/CREL9FiDiQx
bb06hsfOcXgny3GFVTZJF5SIThOqeoWxOr/trNMTdvbg0T/u1UWkc5xhntrdIoHBRXaS30c5ZXvi
WNmFuI5k6hSblnOZnFeAzdMpfoB90rTKDSjcxpA384z0kSHwdJtHhomRgtr9q+BiWYqDQrqmH4j+
e4kaPnSP54JydOAWGg+Orvf+a0hWG1S63ScAxj1WbJ7jySbimgpZnnIGLetsAwml3SKwqtU7rD4d
dOD1enMsFpuNu0aZ0s+vkAR/+YlR8Q8OL7yrYZwNJYslL6c1dAPt2/Q5Qfu4bdKbQeXthUOM/tgD
ZWYTcZdr1OK1BC9AIng7IW/qrte3Mscq/sNLJ/1D5upvH4CFgu0yzZcyKtt1bAgKSWZOoDjRdR1p
RymHrOeynVSHDgNvvFXjnDNlk3NJE06FZgo2V+2X+FpsvzhaOzLfPMw5/Fh6Wdd+FCTUbY5/b9B9
Hur2wtrItgVRPHg2ys9ka2KQqSVfaLDiSD+XOOODZBP0PhcluEvNM8oVpzfLWMmbaW60ep+Zbr2f
7/Tul7F3vo7RJkhhtlb/o3Vk03ZVHcz6OTolaP0HoMzwktHuEeEPh9d/SLP+LUO3Ob2BLSkSaXot
ZXqT/m+0kam6eEbXGocKT1yYIAhRXZBigS16f1I9c2YkPXW8nnGOTZSYwKW7qHNfCNG2gqjcX6q2
w7NSvLifXW43TbRA8UpQOG/iraC/kQw5KQCC25MFx4hwDCLbAldLclXPKJBIq2PzxdojoX2wn7bF
AZV7Dinqvz+wV7e0wOD6vbAO2xbPyckw2hnp0UNOfiOTeeE42RwBkJmcSTTJ68rvwRGCyRSwtghW
ZE5Nh5NdA4jyvdcmTYRsHnVIkrY6gG2MHTa2euQT8TTBFOk2uLUhlFjLxgOJHw9ZJGxk0xQM0c1v
gjM4Q9GbuqpHzbDmvFiheZoZn0jUmKja02wJv6d41D0d0GO0yb1OLmWQ4M4Usro62nP457FQjAd9
AwKMLlUYjYgwYQ5JxxSQ9fYHQR+qjhEhr1vUyvarfyeFA4LME51IajivXXqCZLGwXQtdU8Q1u8Nj
vkbVakCFCungnuZZnFxTn7r1vQGcOJ7JHk1qDH6e9eO9KLpoOVWl2d63I3IrCXAMKU/WWB8dGyX+
ChbOK6B00eb4T4Tja73QnSMyQzyeRrMM3zyxTnrbS/NLS7Pjl/UfXI2KPdCrGbBcNGP6WvIqcaMm
fECMeXYVQUtE8T/EjE1kCe+OweNn1NwNSDBuejQLNc2/ZTllfXr4hSw/AlSee34Le38Y1QEV+V7Q
6qgpY1/CqUXGG9b5fF4Bf0UAz4MWHi8zHws1lxhjDXKv7TppDmLG+VysY7JqdRmdoZb8Ksx3+cIp
a4tDkX7+I/ZY85AnImD0QDEEUn5qE2SHCQomjrLgSTvvuhi7gH1fcKVpQy+K6BjUQUuUraDkvEax
BGGptmgx+PrymDueEDJGYoLmkSStqBbLBZmEmD3hlpx458cYCsnXskajQpgs/M11pelX9A9/Uecu
wP8ckR/P0XwLI+uq1/11lmsaqL1skNfHEQJD1jgAAAt/UHmiCAtYK1ATASXpx0c5XqIdkGZe5FAM
J0GnQVAKwJRSoFIVedJW147ZziPd03trNct+KW28EC604zymPj6tMKDOmpMwT5uY9quu3uLP0lIg
ofu5+cKDzRhPZAzoMDZF7jtPTHscsERcQNpv4xbLd5bO0eclY8cTNANKjF3xxUprA5nK5oa2BwJJ
PoQuLFFXc3i4L+MdWwNajFmRYylWhAt8gMI41ybKXHiYK4JVFBiTQwmIc1ccrfvhvaceFsBS02+g
9fGPB8dtcUAhBK0D2DjPtc+cl5r15JWZ4k6qDtRqfZMTz5zaWHDD0bvxUtbgABlDooKhOqeZ83oZ
rbH24EtaKTHxsLBvix06X1wfiscUY1WutSsIvgp6t+npyNDeJk+Pb4nnF7JefB9KlCmQsHaxiSRX
Q97R4jsnW6R69450ekyOIxOsPw8c2WQuuZShTWRMtwmZHbgZFI5LyA6l1H7biRU9NHTZkcMnHUUw
0a1s7gvOo8kjxBiJdKaVqpqB0AYbbBc+B02H9+uMYcgCSZTmNGG9mgHPtFw8vgieJb1twhg4zpGo
ZUkp4udrvV0aV7rw/L1f5gt9xXPRqVL8dC1miKRkjS64Zmy2r6BDKg8Qw80/a0NPDexy4G1cHM3Q
Sd8kmJtwJzMxnScgYU1X4lNERK554THB3EbZY943duG1oOV5s6nfAkMCYMOvjiQ2NrGhGwr5Is4N
jTtK30wx1no+D9tC6kBSfIuwRnj9ZL4udc6DOh57yFgKBTRZAOeycybTfn6ZNllN/b6YdPoG/hj6
ZSqC+SfMAeIZ4vgPowZgQI9xH6atFFd01PHUv0cY3JGWsJucc+ORYORNKho/b7SGXhXwBNBGtsOs
xALZRuTb8LCGvGrEuDeG/T6SJmkAW2axyJSyk9OewoPWekz8kvQOhROhXtnbxZj7K/d9ecSMhm8l
GylY7XkNbKOiOSDPCH83c5OmvoD8ztvDRfnyOA/5eBJmQICR/cllNm+mLkUmJZf15qLvrMConxfk
IHygE/BqHzF8FT3zUjDjWcwBWUb+cdiq1/Wz6+lq9CR+9m302ZYVvFoOf6PyMqAzu4/sEu06EeI5
due9vKi4tbnR7fJfHJkcfcgHNJigh7YYVmoOXlaGC8QitL+g7K28fnDI0Jv4YWoHZKioDIw69rMW
F5nuHcwPPpa1HG49jChZHTseQ1SJHlGihzqghHJVG6kxGAoaYJJVpU6s8NOzPWXBC61upaJ/JiWy
vVmiMr/ksx7it0JT6OwzFIF3Lft24SF7nl4INrdQlO+LJWw/jL0aYDZ7pXBEZNzx+/tgRbZpK/Gr
suymOFjDiDJC0OCXkORwPHLX7XCkXmR7tjJgsYSai3WDq6xZoXIWw3Y46mLPkZRR72LAEGM02iBq
JyFQwU5BZHmJR8omIgFgfJuFLJDpdOkb0mzlVufnSf9USVY7X3A+4LGo/sS1kKpLnwT0VjeCnr2W
/jYC/kinIkfommrGi1vHq58Dhhlr0qNgWEw1nKvsL+ZCQqahXtvie/FSS7ogEz8nV3spflxXvalc
zjNenDfqoQzIM0ZGa1V31soAVI6//JD4T0uP95SPR5IDEoyN8bAnWi0DyCjmigHzFK7wlBMssVGX
vyXzaHCHsngsMcYmVBJPUCN6g0b7GzuGaXq8Na5mQRydY9hEHi3G3DQelubMfdB6Meieh9TE7hcj
3W7e6l6fH0m6WK8zs7ZmO6UAeEFo8BIPHPpsZ5ZfzACyXUJ6EqP6szXxDD1WBx6DbE9WHedZq4X0
ETqf3eXCN2G/LXGBwh1NcRips3KWM8vRDW6qg0reA/PKNmddAXbtp1QxjE32sbiSU/3pEStzXFkH
tLajnB5zOh54fIsp25o1DwN0GF1v9FLSmhfsxQjXMytBmoxD6fHDLrI1nMxXsLeV2jjql3U6VtCu
M+c9IrTjdvs7xQJsg+PdjueNBswxViZNZ2km+1Dz1HyRv6plFpEld5brscMn3rLHg7c30vyylns4
fJiAn7zL+nUZN9gL/fj0OA/EzZ4OiFybeZ8FVLutw9fjXx5vcRgcEmM4srqN8oyuMyiMWjU6Xw8P
qmwXrtnkJHvRNmiKqp2Uh4PHFTzGhszzSZo0FY7tcoGTR2yYK/R+IbHHG5rhaBRbz6ml4noN6f2E
v4Nj/9t5fHwcU8SWb6Rk5ktCh4vZuLalWjHH1HKEi+2tmqth7sv0lND3F6Kw/wpQtscMcCTrFm4M
JEvpJlMvS8GAu8D0R7l8/OucaAwAqPee6bSpm05tqXacN+2SdmNX68S3ykgHoCRaTfdHXTdftwc7
U3gGZzRi/xZstsMKa4hETamowVme53tESllrfPBmYcdD9gEVKn6D85OzBuNfMRgEyvLUeqMABzZA
lVE+wb4bndtBSM/rwftwe7kG5AAd4rf+/5F2JcuNI0vyi2CGfbkmVpKiJIqUROkCK5VKWImN2Iiv
H0/OvBYqC80cq9eXPpSZgpGI9IiMxSOj55k7TUtsmeAckS1GYZIbZvMOkEEGSYgwhyUAGbqGHI/l
aV8F6csU7mPem48H1GybVSbobdNReGu88zZEsqPx+UQUt1992O79+5eSpTKMFLot5YJFS6/1tu6J
veOL4VxZdtixGM+y2cl4iw3rrW6bj5ndo36Hea6Lg5PbKI/c/lbee4jlrhUzRcxPKkQaATLGLsE0
Q2BH3ievbYvnK9ieKUsTU+lMr9SgOSXW6N7vP7VPFNRonfC/fBOxbVPaoIhT3cL6MhS0kpceW/l6
p8cqsQs43hpitmtX9G6j1TUGuXG7rgSqs9uVJVkZhTlkKh3IQ55y8rMFVROohzhegwO6bDGm7BRZ
FVIsVbJakoTkzAP1f3lfoYsEm1pMS2WnfOqk7wvZwtIUsIU4hSc8Zds3G3vf1vvEc7j8i8tlC5B6
/kccg/KdUZodNrzTQgKdKNxlm4O5Un8mWFVoOcE6JcE+2HFc4798rG+hTHTXVaJknehSkulh4608
wZ6esMz+i4vw9PH9p1F8y2EQ/nw59Uov0LPcgJzzYRU6aBmnjFQNtrWBR48rcDmb8y2QxhwzK2xB
ZVnFIQQ2aIek828Y0KQEmjRShl+BW8E4vcMx/eVA5lsoA/YiZpI6xYRJvmwg0tsOA3ZtPoZ72RFB
p2/v6g1vc+i/oP63SCYErMW6jQcRHxAEM2diPt5RqjuQfHE0W3aZ/4hhX4sxGPWmhj48XvK77cWe
POSLyu0loWuGueOgHGO56jz7dtZZUDQ5FehyMM97Lw7qjywjofej7FyOXrxLxz4Vo0xsC5WuqMLc
ULTRPA+j58GKrNFrsH++71YKIgNee89yMP19llT9mXpCJYWqWcJKToYTYv10nHC04iEX+0w0Qqye
NnoKJdi1KpOj6qOy+zKYvu4hne5wvAzPNhgMKa0sGlB8AxBvMOqXvN42vauvvwEd7NuwD5WoyLQr
RDlHeY0t2lgy+kEpt0ZMnCR2i/Hyu9MKvT056Lec3Mfc5+2fwD1PBkyqVq2SbISG1d3p/qNwgCHn
u7vXO7iDgNdWu/jENwwTWy5NLDplg/0aa1blqkrRH3oGfxk2KXigNEEG+LZKiwHWTArzzfJxUE+D
DI5MobVzza1LV8MSsHSVVptTyzHHxUZ1TVcMuu0IW9ZYln4wEdSxfqHT8g4wqv8obdCXAf+t+1+6
84j25MjrNpGn339GIDw1Xc7nW7pvc/GM7ym02kSdC+KxQ7VEZ1b86/ZZLlaT5gIY85DC5AKycVQA
N1vvw/ulr9qANvSitFnAGD9fBO+2wMWM+lwg42ck41Towwn1QPAUbVS3CpLHYPNyW8iShcxlMI5l
HFvVEhPIOB49ZwQ/VVpzXs2L6YuZCJZKP2ubIVXoh9lsq336Wv9Ef0Z0tj+5S5GX/PJcEH2kzRC3
76TeTChdA8YUwnXoPKJBKCd3NCYNdJdzcNScWLyaC6ORyUyYOXajkowQdnYxru3yvMfiQ8VQNA3E
/xLq22y2RIo6CbTTIm1zMDCRLbXEBPFaA112QkUwesHRZ8kQ5vIYfXoZbdxDAnlKQtLXnMS7Aryo
t41t8QrNhTA+MZKaYexlCGm84wbRWue+F2+JK7+dLZKsWg1J/wG6fQWhaKd+zSWGuHoR9qvNfwB1
crOvNkRtomvCBJDIkF/ZftQ+wTNQ8snkBoHEaVHifkMGfs+DoKGwAXUhzN064HbXDzR5d4GWHPRb
DPENVUZtWdINRTaZJ7siS8JUD/T7QbGj9H8gmN6TyysPM67P/z9OcSaLuWgXDBicwjNkvWwM4r1X
j0aQPoyoxTkN6NqcfeiiCXBv6x54AuHUuHnk5YOd/QDGWLMME3SDhB/gHN9D8CDihREgGjZ4Mc/S
JZ8fKmOvenQqlVMFORtwv1Sv0f72fVi8czM1GGssM2EMxwZ/Psc7SVx1jhs0XI7npVzOXAfGCLu4
LEGmIeGs0O31viKJ39uqc/daYJrW7oi0GjiB4mLqYy6Rnurskk1RWdZhCYk0HXH0PME9e2S/585A
8TRjHPKYqIOMDTGU4gnz3hak2Gv16fYnWvRec2UYJ6wal1HKkbemUQ1GNrGQXiXyKwcYF0PPuRTG
DQ+VNEVoIICUCt3JE8zhZBcb331eB5HHgwp6O/64vojR0DRlmhgTYoTpZYE5K02BsJYu0XAlFD4D
ACLn5Khh3RDDJhGt0EpVUVIhhvYzHUfHuFcJustRm/ur4/vWiE0knsdcC83JoBp528JBLbyxH20S
I6T+HP8fffnLaDsTyABQFMuZrEUyHe/CCNnxQ3FUJ0fn6RdPtcW2dWMmiYGgUy6mVpbhFHGVkG2I
H89gNZjQQrJ5FFG5Br4me3EDuZ+6y7vIHENh84qlWZ3NsNZBse+Ej5N/t18HX9rKtHmfj/qLW5bC
QBQY6K1s6iFnM6wtDyMBr9NOsncaWhZv2+RyADI7TQaakkTOzrWF03zJkKdHg503Yp7Rsn3fv8dd
+9oFpn1bJNdUGJSq9LYc6wym4jSOdm3sGz3FkVfFi+yseSe5CIkz/Ri0UmI5MuMWF8HpKY+Bcl8e
BQ0oz23w5l1uBkPUSa+L1ATGi0g69CvhPt+cf95/Dchd1twtObzPpjLBTS9IVXoacYb1u/KKuS9V
Ia1Lnl2/QoDfggojMFV/h0Q7oKbmZogX3fT3obK939WYqonUQPrL2cVK8eje23a+ciLYOTXt3sTX
3Quv83jZ68xEMvgSghK0ELE+mLaOATSf3oCaX1gD8cL9kJw7rjL4kp8wK1qfNRytS+ldq5YIrvoa
fN6+BUtPsxmKqervIQFaIoUyHHDvasVPWl/APOVKfLXa7W0xi/Ea+rWxcAybHDWRud4IjE1zkk10
HvvTfcAfDV0+rO+/z9zlrBVlvdfx92vXAX80XZbReRcHc6i39VgOcGeKMPc4AQlFH1oQhCZ328me
onW0nURb70iz3aHyf68dRk7b/r8A1bdyzJU2+iZPJQUyNZBvE9HFImcUoX+aZB3X5POTyyqwaBO6
AjMWJZybyRymikXOfUgtr0Fk+lE8nJ41zFW0SMW2z5UdgcaaP3JJdfjD0+iWaaKjH7m3K0HaLDSV
MZbQWiH2i4JMAfzfAtGCWLLl1dhgQc6FZF6wy21Z/CsfMBPLXOe4mXorkdMJkSrumJTar8920G0C
hQvMGr2vtzRk7rPSYhePnEKUo7+XRPEKB8tHvCcMSbz+QoH10X19u3iSHZLn9XqNjtMjfdoghEH1
6/MTXG72/RveUjsADcf3LtvX7BAYDIiQ8M/MEr9sqwQaEO0eCxRBlyGtOHeH/p1bJ8BEE50ImjWR
fmOoti23skKilV3ZX8pjudFdjrBFPzhTikGcQe31Ws6hFCLPI7YeIZlwL+EAc5uXnl4kRcTKtn9s
l7kv4RT3pn6hosCCY/pHBTsposwN7wLK7BMENshtW6IPGPTHqD+NC7FYCuMd3QbvcW5+ahFqZ7+G
RSgjjrRcxNLco/M+bZTOs+yr+4+f1YhwJ5auoeatj8qAUysYrSQrEEertJMTe6unVfxgFjayYknq
BADF0DbloAIrBcx4v6Ybp3YvvIh4MRT41prNZYqDEktZAtvCJxjc9zM2hIV3io/petQ36R6vz797
Rs1E0uB5BlnTOTUv+QWahxnx6rWYEgExiO8m2NYRaG8dt5uA82UNBqyiMMa4jQCBG9VH8CGdUHNZ
i5sEG6jAV/HJyyYtpwtmCjKIpabYFDr1VB7a5NP95SEIQObJQR8O8BsM+GRVMpaaASEooJ5AIYoy
LTf/zIFegwEepOrltGsjuqZ441meJtouHBl4X3mcGDwoNRjU6QT4TuEMbV4Qj2Knykgi8PDToXfO
sV3TzDfuHbsb+zQYPbp7Q9o5MNjpnYG5JKAOMrbSvQjq7vPqa4dSTmjrLjcy5eC4wSCMFnZnUWhw
nBmWdTjJTnmic5cYP7ELgfx3MG4w8JKqeoSLTWU1ZHPcyoUtflYosWOFKdGcv3sTfps8m6ytiqI1
iow66feznz1HWxAw7kHfNBDhjpftWQ6z/nEbJoMfSRGfqqEEZG2BWd5HgRdvsQHHabIPNn8ZIc80
Y8ADM7mXTAC7Dm1ijB8mPKlxgrzBMZ79mwxkjKMlm2VEYdjJdqOBuggaJB3kC3jbJ7iSGNzoBtmU
uwb2jxGra5oR/Ed3KBZsuDhPT+bGTTMZ9DCyKFNSNZ5QUELvDKipKAk34hZezwwPb00GPOSiyoVU
ga1vjudtT4qgIuAjkrnzzItdF7OAhQ3wQ7UsilOPs7v4cUkQjCWu4BqWHd4VLakuTtUQnZzvEC19
buLk3urt27f62sx360gZBBEMqwzTC8wEyR6MiOq2ssEm5dxJXNCorcLaDkF27A1oDJUTN7LNAB41
QixB3zt8piSuLTEg00nyKdNr3PrL2vNq27pgVTy4lYUVKiTYqnhb+eWU8vdNZDcYZ5M0lYoIe0KC
couFUSswPG+fXk2C3WXW6pMjjRoNe9SmijUYumJiD/f1QTuLUupO1vrJyBEOKk65VTAo6AfJQ2F/
pttPPHM40pbuylwaY8ITknhlb0EapmpI4ST26wXRCfeFupSXnIthIu4pL3t0pZyuQYNAMvBBBpcP
Xo1p0SzmUhgrLeIiKQbtGv+gwT8BhxvI6VHN4hbIFxuw55IYA7zUqZT1IfRpUB5sJ6x8w1y7TRsd
8X74wpvFwrpR3rdaeiHNhF5/1Mwycq0IL7FGv9XR6UXodxdTnkQ8kD55RsgTxbg6zZwKUKxAFE3u
Hh0L6YuBnI/qCdJePvPjf2eF7MSBISF70dAPF/rxXpmIfkJdl1YbUh5/x2J31PwQGYfXgAU9Ms/Q
7OLXGCHbeJgsNrH5Ar2OEdEsp0YXvS1uqHhjZaDFOLwmfbn8Movx4PyHMP4wi+U+bunNc7ZO2xJI
x5py/PeFnAESsJ8vnAB0sQnGVE0LrztNRzcdczvik6AlQnVGUI0Jaljrf5iWON+S/u4/8etbDHM1
IqvtBLMvgF+Y7cLAPejynmk5hxeNceSwt0GVJqk16RXEOyTaRVhXlIDskODgbiu06Hxn53b9kLNr
Z8RoCIgUKAS/61GmpTEYwQOPbB71OUgLbHg53sU5zrlIitozkZWGPVZmDpFobAaVzftW8U5rbdut
RFTiEvhV57aOi12xc4HMrVD6XjCHgeqYP9SgUQ52F58jgve96L/PdBou6pR3XQWdjtNdVhNrlyJa
on2jzidvi5C07ET/MUJ2DCdX9UwUe9j6yxGQ5ejoCAC9UQDmBY5W1JpvWPt1cn2mlWaKkS4nNX0/
OqL9ENtlTZpAPRjrr73xRvfC/j82w/K0Y7ypoMk6eJwgdHp4wT4HmmJOnWqT3WUH8KrwWh8XOaPm
xsEAR9SWSZFL1BqPXr9PQwdhHlZ2oSb8+vn1xSXuXw5Jvr8dAyDiOUIFWoU4ykdydBBrBoY9HLgA
shiTmIoMRnQL8ZbIGOTlfBr1RjWRSgZ72bDTXG1tp7KX+9z396JGM0nMg6STMzUyoRQOUHtNMUCF
4SlhBZ4CDlQtFbs0dMBKKha9SCZWVf5+x+T4VLRhq+Iaq/6h+rCehremRtvQJvq4bfdLdcTfJDEB
wtjoglCYGiRtjg/ex6F9fbLcXz8JXvogsc/tgWjcyHjhrmHmTRIl09JpcYX5YKEYl3UZWdNBR67m
RSClXQ+2CTJdt3ae99W28v9vlvOTB15L8R5qYCAHkA1FFdFI+PvBJpfLScrUUgQge+H6QNdbk7eL
c/8DW0C43H7XiSYGVH6TxsB/VBVNfhk78ZqiLbGSDDf8h+WdyUdEUu8JPDb5defg24/m3vQw8lfZ
4F8JNnhq3f7MS08fXYbiMlgoJEO/msEM3pJeq7piiEVUzzZb2a1VFMIRVYuQGHxZK7qIiSORggmj
+28SmY/cipdkHLG645A/ojBsGOBbRToYPU+X1x3i6hd+omUh1v1NInM7L72QRlOYirQUuVWc8ECZ
z5Bu4S43XookfpNEcX12mkV+mkDym8GKeuRnH6bJkT9fA7sLrMMn/KBMCQZtdIvyvJS64DB0WZIt
VIdB8QQT/l1wU8oKnnk5DEojo9fDiKc70Om4WHVvEHjI1KbVUWRlMClQ++abia6Aj/zV8u10tIdN
gGU3oMS245fqyT497J2elzZcann/7RcyH6GPT0ODlVj4hd0ahQmsqtjC3qbGb11wBeJobGKbdyeV
aHTXpvkBRsae1/e+BJ+//Qjm+9SZmp1iEccEOmuNYHgXNQnPJCk33KLn/YeRz74H48DTNLLKxiqg
LV7d/V5+Ox3c56/6g/e8X6p0/aYR47qHaUJoF0Ojbu04gdWCeBzV2nC33WhEITEGGysv21qYKkBE
62OF8xZ7SmAQwouRBTa3arz06Pnt9zC+Xc7gifWefmbH+VDfpg/dAQ8L2C5b0mPkkeaMNqHFSeAs
vfnmUtmmF+EcyudcolI328t9spNr0ALGzqO68qO7EWkCbOaK3QvB4gi07503n5Fz2XQfPGhbBJrv
r852v6RGFI+WiZ9xQRERWRC/CUJvxJZVC6vXODBKA/YbFsYy7g1RmVt6Xovwz7juYer0TwESE9xB
t2VMmynFvBzkLlYbobsK8pAWzxUiRUiLj7aAcQ4MdNhQLiq4u8auh3VLQQbSMpAxiWVfQcGSXNxs
XdpTEJGPBy+uiIbWm/s8J6WDILXy9+vRt+/B2WR3CeiwKMLSRz1K9qadvf5N8eo3a2OgrDqXkxXr
uHPA0yOqV5jxwm49vt/igMgV9GfexEizCCwTOPlwd5EqcgojYoZfJydKvbj8MYQkmhwhJVinYa0v
6jvHwBZi2t+0ZCCsrCy1F0OcP5JRoi0knvqpJugSnUqPd2843ktlQAwDh3khGfRTO3RxqBthWv+O
Pue6IPZ5kEl/9x92pSi6aJmSrBls45PQCd15MHCq+cWzSD7c6+EPcWMY7t+c30wOc37GKIU4Pch5
8ZwwJciSiOgdpnbJEbSIBDNBzOkNyjhY8bmhp0cdfLbuvLcY3uC2mKXuWoSH3+fGIDsyhq0WhhDT
2a3jXe6VTQhyxzvycwXPUpCg3V4zF/mWmyxZtMRvyeyobaqaUd93kDxiLdrrr9CLPlMyjXYOAOKu
YVu8dDNhzEOg08GFIVkU7mT3bCfwWyFgBsuT9txq/sL7dH6i12hldr/zqo+xXgV6KWS7kdDIrrlv
jc9LYPBOj8FvzQg1Ta0gRXhAdPWGaWj0u6D9wr5tH0sprd+0YfHaasAAS+1dN2xH/hU64NNWK0wp
dyvBCT5pq0vysNtxpC663NnnYrDYlIs6HxJ6hr2dP5h3nScf23unev4SnM/Y566vXipB/KYmE0Ke
zJPUVAYEgpRAcs7briP7r+4DWMVdOy4t4uJMOQZCzudCNE8alYWlVO818VYRycH1tufmB5cIGH9T
iwERcUoxhHCCqMppPbrlNKltDBZbRLczV3g6JZvJbnZf03OwL/wvg7YOcbwAlXADl6/2NbsN2DIU
Wxa1H/oOLW395wuvA23pkT9X8vrvMxEmWDhOdQsRnX3dAIzXtjBhtP0rAH+m/cmjulkOnZB3MvGy
FiXJZK7EKdOE84BZlYO+bioybMtf2fb0/DMO1m3m7LsHvHk3tKDJOcmlllhdnsllLsVodKlUtZAb
322OzQEJKWWNRIa9RxMh5wIupGx+E8VcBzEam+QsQFRG8oN0j3L//pNzxRcReaYNcwuyMGoq04SI
ytk+9K+Gi1G5fZD7vHzh8hN1Joi5A2Yt5lqnXhAZNAESkyeSfaEqhLk92kMou41JpKfG7Zzs4LoV
ZtA9YTfgmU+eeT3NS1dBkXQR69NQQEJqBldlZqeJEYuhpk80GVVltlIThxcELeZ9FFnGa0zC/1SW
Sv+cZdFZbE1627ynsHdDNPU2vv21G9CEghFgzjdcCrrm4pijVbQyvVxKiMuI8/4+kQcf7NM5uX8O
uB1Di0/QuSwmUBEuApz4maqGN/D2+HDwQHfth4EKhhMkz7nx1+LX+j5K9vGZI/Fravn/HqVujycE
Q3hpHyJ/dEGx+rmLebmU69uOhcqZhuw7M1fCCW8DA/c7IcpHNq0FyU2wq31tbtauj/G+X+QuJPdr
QlmGdH29c5DK+9SfQIv2IwI7icP5uksgMP89NASZ2atsNkIt0RMXT25z3vj+Uwz+3p9v9gWtkF92
K3t/NcSrz2UyYY1wUVItP+MMNsdjjCQxeb1fy0F4zwmfeKoxEG4qwqmpc4jB7e8krLZKxl0r/4gE
W2x8y7i7fZI822UZ+w1FjyJ02OHmHyJCF6G5VmqvfJ+gBRxPvcJOfwHDay5Pz1KkochoSJEkmgzW
mdPsUYvE3pAQjxUBzMrkCNI5TDuWIxlrG6UZnsEsxaRzccypnnp4p/MZ4hBE9XdjaqeBvQsxxra6
fZ7LV/NbLcYRhkZZ9mdqmMbTHg2KmBi9/fcXPe1cEcb9yWGegHBLgCLOKNvxXvL141r9wN77IHrg
DnctxthzcYwrjFpZT00KNViKmztOpQYXL7Ldi/dWr9bte8AdH19iWsQ1+z5BBrhP6WBiRAIKolBd
OFj/gx1ElDLSf6S7A2xaHR+I6XZEd3lnu/Q8motmcPwiZ5Fs5rF0eLn4cMdY3pgNROeZPsdE2Db1
pjTPSlnhSNv94ICcAg0GHAhZfDnPFDGoojN4rM9DdZmw5gUBDKWqBMG5TYcpn8w7kEdgN9+PPVY1
f3K/3VLNf/7t2O50pU8uY2lGOECncwV8OWTtfF7YvlQ8/k0KAx3FJGtNX8BCXpz3PCXY0xw9iuRZ
JOidiBy6HYsX3tK/+Kf7+8cm2TLhaI6V0lg4z64hEglX04n2aqCCgJrrF+fjLZYMFOzNQF1FRWcN
S9WTTo1ej9pJOnQX2xGfJVqvui8fbdPj0fctdZvqc1EMmPRtK/e6lUvUpTlitEowNOl2D+uL5HJb
zRYReKYWgySmnLfYn1HANo5O5jaBYjvgLeM8DhajvpkQBjz0YRzkcwchjlkT8ace7E+vHACmnuIP
W5iJYECiV6spzxp8ngG2EETu4Uxq21wZ75K9bnUu9cuytX/LY+GirkS5GUx8I9TTlI0UVI/Vya7q
yhUsJz5txsntB9J4VuaAWF+uMLmppG7ZPd5W+xqe31CbhZSiwM4MBUnTw+bsYtS96oEqdGK6i8hL
6GPGgRQfT08oJjupp4FeSj8kR8yQrdZuvdJL0q0Q5XN7chYBe3Y2TBion4qq0y6pdKhMkg3BNNlI
NV3Il37iuHXeTTEYzLFqDVdFwFcoZCe2MFYaxLtg/byuK8Ll3qMWdOuomVhFyzvjlFxw1DQvst2u
UpCd9cS/u3tbr7ksjUs9fHMMYAdjEmE6IZULadsxIdh1mdrqMXzlUcgtZiYUzVCQmwC3hc6uO9e7
qFW6tMS1saN7xan9cKU8FcH4pNKluw0etaiXoX6ifGZEf75tvMv+cCacubNJ2uuhWtQSohjQG28f
dPsB0e5Ti9xW4442rc4Hjvr0V27jWyxLslHlUt1iG5Z00KqgCO7tMbLVDdoq6HKRvyoAzw74WrGc
+fwxlFollHDAaGTZ9l5JsH7L6h3k/zdc8rNFC9VVJJnAj4emHeY8NQXkE+GloX7Dk13dxoP36SfB
OrH1/gtEqbe/3rJD/JbGHmMih1V3upwlJJdoUS5ajx90RDWrHPQRcGQtOpCZLCZysk5WNWkKNNtu
08jRB1eV0URbe8/t+z7DWhif57GW8yIziQyGpU1YaFMD7RTSe4Vs361Bb+uOrmyheON8TvvbGnI+
ncIAWdpUYTkpg3TwBr8IVG8vcrZrcz8XA1/JKZuEfICERnAujy34ZTNs0FlteFODy5g8OznmrVXE
qap0BU7OQZoucVEkxhgkuuX55OiLIftMEhMntWdwF2jnUUIy6ejQl+pBIof6ubRX5p3/w7azh2Cf
u3tEn7w+m2XcnIlmw6ZOGzJ5aKHk5n377h0uNcEmRWLnQUxE2qu/C3iwxbsDTBA1ZacqVFtoi3PV
JFusSfJcbOj0//7Skn267j7Kj9tWuVh4ACvEfxCF3S4fS0asVBZkij5e6GhPG9xkazW24Nvnap3b
/CTaYjz6LZFNonXKUBixBjN9AXlPbKNffvLr1fnD5D0rr1fqD38+k8RgStr85zy1EqwUqHB4FJ1f
+jd0JW0Lz3rSnn49HbBVsnseAyFGg1C50gdUr3jvW2qmt34IAzVy2arNKFFbAqtD85B7BSj9jteP
SilO0cvB+aqce8PylxhR05R5ihvaonPfe29XFjkjbb8ZEGl4a/0DVTqOxMWX2uysGfDJmy6xlLGj
N1V6wILry7UFTT1MDfeVrfCOk8Ef+RxbojlBVu02Hl0KcSzuLrYJbuaSYIhO8kHi9ja67quvglII
szVYiIvSj+U4G95B84yZAShNVnU9jnB9ijtqYx9nW39ocGG5L0aq0y0TYuBIQgv8KbSgM4jsVR+0
iWBdS18r+MjCtf9be2WAqA0lqVAMCEtze7vxPmrNrirfvHfQlZrayd8wbOszEFKZsKak3I26CHPd
IDrEuy4hlg0PGYTINt2202u4e+Mc2Q2Z1fmiamVCPcqLU67jh3OKqa/V6qFwalvQSOvbCBI3uR1v
wbiZbz+5XbHXDRu3fgGDStEpTHW9u8BNe9sNtr5sH872R0Ky9YqSwrt5sK6I7L0977lTZ5wQRGNg
KDqNZtFHgKGtg37c8yvPgS3RrMy/4/XfZ6Fw2EtY3Sr1+I69t0WvmuJVXvk8WK7lonMKr7b98FHY
du+v0QLq/+ztx6fHk9+hI/U5BocPGDr8yRcf7nsXG89zO3gZB3/kPKgXM6tYw6rT1xAa+dmuoOTc
GkJ9ESlSCQEGmPPV6JwzR0s8ISfDynpZN1i3vtnx8kuLNem5YOYKj31stVJ0FSzuNFIkBAMfx614
AfnCunsT6y1G63kpycWocC6Vuct1lFtSDbKhAzKDx4ft6SmLbOmEbjqVc7UWw8K5JOYWn5JWB1MS
lWShz121i9bucZZrxZW2xtvte7zYBzoTxnYKgVe7U8sMwjYYQYpqL3uPH/TDKXa6lV0a8Dm1G2Al
2Mm5d+8Ve124AS62bhCe36MFWvY2z38Hc5vFGA/vsqFKN7EjPOUXYldrymJ0W9/Fl/RcDnN3paio
x5M1QV+MkT081PYTtl75hu2SNXwbnc9ObV7peAkv5jKZJ0vXln1cT9Bt7OwPL0UxAA3bay5HOs9E
r404M9io1ez/THTT7hX/DZSDO9PmeWoagNz6UEzQcEqnSMfHwgFaD9tthllsdOzGFm1r/eTXLOnn
uCWNiQvSvqz1OIS0sCGYrl+ve/9Htd5xrG8pzJt/IAZRrKRvizaSpIOcrYQn1KOn2A4F3sT30oCQ
PhfDQIjWWXJfmNT2XtCa9IDWpNUTeXx1Qa0ERqENn5Ca960YJJlGKT2nOf1Wm9ZxNBA/PKO/+qH2
Yg39t9ysylLsOtOPbcIYhzzHBDjEgUXJ8ooNRiSwbwbNEbfv8GIJUdcx9aRrqixpbOwhTVosKWAw
PJRTYNA0bmpPH0PsPK9Rwk8Re3AzOEuR8lwig06tVApxKSmIGjcNmogFNCzgMYlM2G4ncArai7Y4
U44FqCqeum6gRoJTVAtbwyG+3D7ARTyaiWDwqNF7AdsGZOkgdKTeaq9g3OnsBAtv/8qTzQRR+5wB
UjGJeZr00GWwnfyxtJuG0DnaDZeVbSmqn38fBpTaKDb6MMH32fQhQZS9vsd25+xht6fsQdxK0KKd
z9RiQElQhDYdBRW+yvhZvUlYCHGSnEx0kDzh8ibyLI+BpjjuW9W4msPGe3+YSA1zQAUZ9Abc1wNP
LQaearG0QHCAQ6wcsBRNTukbz8IaMMErENLb8geoz86PgSURBNGl2Wo0Y7jtD9LTWnaeqee9beWL
maeZUehMT1hZJY2ZFBCDhLLqH7fv7w8rjGFg1emdi4rks72J/dsiecjEMkD2mVD0YgbLAAPktsFT
VnbjxkvvN1VK8Bj6Lw9SZ7BiMJtOsUSIezkKRF2huwAdG7dV4sAR2+YSG/XYSilExCkZfonomrB7
mWcRy54RFWODzlQbmsUgUnTBIpkMjL94UYU+fOPKW/16TGwfjhHkSzYWkvLzZ4sR50wmA07Y4Ki2
caTjFmP8672/u9wLoPjnxX7XoOtPY/9WjYGmsR3luD5TMRjdBK3fRCoPy7WRqwptXnMNBYNbshhg
OjVDb57wejiAjF96Csma++hbNodvbRg4SuRGk+LaoNCHt8lxW7vbMQapr7JVj6eHyv8K+FHMMrh/
y2RwCTuOGvDXQyukG4+NTNqYGG7+I6rIHvlqjm9cxttvYQw2TXKrx20OBamwbbK6fZsW08T6P0an
iwwmjd2QppkCXQzvA63UT0+rIqDZcPT9ldjvZnPELYbPM3FM3FKZ6hBOGsQJiCaOg1vt803zAi4X
hyNoCdINFEcpObKK5k3GLsQhLvILujEwxuuEb48nB4l9zC1ypCx5qLkUxhJGTBFkpw5SUEqwkNRX
iau42IfH0Waxp3AuhzGCNK8H5VJDznWPDMhGDiv0w2Le98cPLFLnNYMuNqfOxLGOKpMn0PCfIA7c
O44XIZ44eA8G6dDDsr3s0KxgkAc6ykCezm+Xx0ojj+7lrsHSVIwEB8V2V7+C7+j2US8mWea/ibGc
E1ZC1/GZftDR2R4wYU+wDhZNQ0BkkJF+Wnece6cuYddcIOPLtNHIFNTYZUQfsp9diPqO6OD0hQrD
4G4fSLJ9Ku3cO6yenkCnP9rpC3J8mg2G9pOFRlZXct2C3NuonfFY+pYQYf7DGN9UaaMgNyV+2EuD
NhCLzze4hG9zAYwjuhRd2Y0VPWpve7ZzkSj+/zIbSm88b7SY/pjLYrxRb43FWaT3FE2rGBxEBqRw
VgcQ3opvP9NXnZSrCuP2L3XIa0HjnSL999lTQG2HUeupjSvYOW/d5+5te13MRs4VYwBIPuXx+XL9
Spvje4zlz0+GewdrTbFpnpuWWPKChmFZsoVtdGAPYE7RaCXxMiJkOTTdGnxOstfSj2Zmd6bBCWIX
I8q5KObcerFrLwVGYg4bcAy+vxcOWG1cyz85mFzmwCtPK+YIQT0cj1oBUaL/sv1QD5nHwdXFVp25
Mgx+T1qLsfMcEqp972KygBJKcOxg2UV8fxoGui1K0G9EEOFQ3MDC1hUadPg9sIuPi5kqbFfbOFWq
klo9tWfPu2wP8cMv8pN2OGFm9esSBKnP+zz/Asn/qMZ2sE3gABrFqYNXOm49cC4CC/1HhMh0cI+X
8Vis78z1Y+A4lM1eHyXoB2KMQ7mLSLTOYzTXE9QCfaxbtPdVTb5AfC480m7mT44tLuYy5/IZ1KVT
PukkQ/7FR8cCQBHNqngF8HwvNQc2Yp6LYbDX0FojnFqYC+ZeziTatrRewrHJfwHd7w/HwEVugm0i
raEL0iDYmk2yDqSSKTl5TuW39voLY3S7rwTbATh3YSn6myvHYEeFWL3pSsiFuQDjzbc+ED/OHzwx
vDNkcOMy/gd6N465O1pk2/1oA7VFV1qKrwbmYZ92z3B0W3q9zXVjoOQkjXEuJ9ANSw+2WPZXkvgH
TzHe+TFYouthVlXUWZYkf1RRAbkOrvGsYznw+cc6WLpmrWmyzlRggrBzzVt9ZGtMDUx3CPcsG9c7
frpf291G3cgbzEhwTpGjIUvfrBeaAMQHpGw8aROtLbv2Em8DqkWOnGXv/60jgyYoFcudNOEkN6hk
ji0ZBNpE4SCXBQrNj1OLajh/H+PiJMbMRlgi58kaRdHqoB1lTUPv0ZWoELvPMI7x89G/e3Nj9zqM
ceY+VDhXgh1jFSvtgtI0PddxcrwVWgvBurEXHml/PxirudX4/2HtS5bjxoFtv4gRIAkQ4JZkjaJk
yxra9oZht2XO88yvv4fqd7urYN5CtPstvFK4kgnkhBxOqu5RsjDpuMy8NHG+aM3A/ljziD3srYsu
/y/rroZwj84u7KC+fakqfyRDPWcGr5DdAJOYDQYMJHzt89sBkDn+DiP5qiPdpCZ0IphJdbxoLSoF
kHaSa0G6sni/7JEiQreBU3t/sMMZHKLt1lFwt3Wkl/R+OdJO0Gx9AAEJ74zkYes8ozXcm02HuQ9k
f3YxqGijEUaVw9mKwjD9zA1mrsEl06/5NLIqGmbsdIbQ7vuvHA3qlUrtt6TzkoSkjSypY91sdUin
5334Pu6fFMZ5Mzi6JCA778UODZaBAHJe6yMDbRl4P2P+aYeZE+wzUtDbsqCX5CTR0Mqh7rQYRyYa
ZwjRa/6mILDZ43pJQRKGnkUTxj9AAVVjVO6+O/kaAQFE8LbQKelIHhtwZEPQD6CDl/1nIGdG7vOB
PyL0AX6BgtT6yXLkc8mS5LWjeM6Q5npnyYNhzPb6Aah5UCVVRm3zaXZJSXLVfVNH2Cu7rMYJ3YJ6
C4h22q2WP3LOQPb11Gj3W8HBJUXJcQs+lA2SKriu2qHPCOjUHk2hpnLOpuyqKGUjSPRrgx5iR0Tj
yFj/gR6Jx5+vt+9KId9yVaGoajPh8YQDnHdRvBe6eiH0trX72+rIlYRSy9syD3BHrNuR5jVNDnxy
Is1tYrfWgSbJM8/wqun5NmMKQyQXF8pmtotxPUSgdSSApTofXdU2h81c3oUsyH4jKzCNDL1aMx6f
P1suBUwlTJG/i58fsJVZKe2bpYxLepKpoH2aimE1Rt5n/TP5WTrN6QM6VfMDHd0F40XHc6k7L3Xk
PD79UKqa6hol+8HahS7jvBL3RuxuWhEbVXZjK5S75E+2G1M9ZwaBpGB0ov3UuutatfzjwxGrZNHl
rJB8lUG0JNsxzMFsZNEqIZ/vJ0Az7p+F9+ngTIeXH4pwZjM5ccmYZDTaqsDWWhNaBnR389j+yb78
uC3tm/HoBQU5Z7AMWJmA3dJg5h5+1zzGDoaDnz6tkydoW0Dn3uFpxLLVO1VlV2Hq5cRBwaZl0RMc
Ynx4VDZDqsy7PDOrm0Nakx6//uqxP++iE/LVqEYOz5S5WQa4O6R5lFW1/yMa/NteyeNsURYIpoXv
PgV5Maw0ARDs93D3BZgt33Zue1J5ZoUJlgdoTUCPTzxZI5rmY/zxSYUnrbJS8hBbqvMmQ6POKucl
4ot0lx9b596JQ8cMHToAL75PEQSotFl5jpLBqNJ0MgEJsYoktlwvx8hbF3d/w7Lh4yM6d/6jOssL
n8gw5dZSQQMQ39zvde+5xr5hhk3hJ5iqHypTpfDR8o6ngI2sTox3fWP7+6/Rj/Ax/Zg+lyfYqv8P
iiAZkMoywryeVnIegsTP96/k8NneJ7oblk7wCQWxGFsnb5sUlfLJyQPeBAsgYt+tMTIv+w+fDvT5
sDuf3wf0lEhvCvcipwtqEZtzwcHhiKaaz/f3AcrM5e5oJ7tH1f4LRWggpDdKnXfdQs33uws+lj7S
A6q6zmZl/sIcy+mBQZRoOVifQUCLx2MZiOpfUNt6QrlA5Vs2s6mXpKQXSprX1UwLqBl6ugBMhrc5
0rchlqB+FL7j+F+wJwXberCrZ10MpIISUhkXefkTuomj0NDBKAAh9pnXHA8Hd4cOKbxg1s4KxSPm
HTn5xstCzgsMLBlYOoNc7yJRjdQ4NkRPDkYsPx6cP/ziG+Kup/mPp+yxWpH5lRNnmyAOl4ctRShZ
zq2Jc9BPnQIdONQLYucnHgEKPlUBg5BiE6DOxJpmrrYTtfV8F6HXXpWeVsqoZFNmS+PYsrTKKJ4Y
y9E8vKBzxFM6cVVoIu9z0pHqjPUadJr9ZzSP4N35nKESHXifTp1DPQfFVXfnHlPNVSUjVOJiSwmP
AZijS2qC9Oe1D2f//YQlaPAK03HdLHuYHoP9wXIm7Ezx3QcMPjjtneb/yEZHlfGRLA7XdQCZ2YD3
IpQa2I4sXWceZBNJwijzaflgLC72+2jfEm1X5u78TLlz23BLIdkvxOR7Jc1SCT3M/Cohn8zadkRX
3xtjqwhqFTzJr9S8EaWgJXgKmFMuzkKcGdt7MjdMnKZ0MaL3n7iSH6r1oAU5IeDK6jMna+8r/dHi
iihaen+8nxwmtoXAkJxFiezUe8yjjNGSZz5JjuRb+9Xu0TAxv91mREVEup6uxerdzASR3Byw9PaT
nqeuRVN3tn/jgizKdRvAdRyoolKmrAY71ZCVmT/mrWOlp0k4bHgbdXbmGttXueFmea6gucWcxTjD
zgZ0ByLHeJ1h1BuLT8tQZT5P0HIUnCoR7uMh8VpLsTB9S8gvCUmG2LRGYzTyNvOxXMpNybmMfxDL
VHCzScQCHB/6wLDCSQ4UbLYQzlYiRhThsN4642CH59visEFDB7SggdU13ESTk2SiWlP0CWlJ7nOa
7Iv6PNuoKCxMoT0b96IbOtVBgQBS7N1QXrRINGOczcymuV+M2qM1lZ5ohcvZl2Q63GaHXqf+VhUC
IY6xLZtTSuVuy2AQfYH1hbnf9dPKTs0rBYX1Zi9CgL8oGBimpDYV2LEg6Y8IuiYZKz339fYxHStX
hI2bxfe1He5bpoDd3roc439prUd3Lc7TbKVDQnA5RWbvxmTXUepV478XZSz8wGERG7R0c/2Ii7sJ
Aao1BJWZ+63FO78wy2yvNQPxaTuE+9u3s8kPvBAWkiH7T2VAu6QghWYMWeHH5NB1udfbpxiN8/+e
CENssno6k9nyocWCCbMrksIP48euBhDQum5NN93foEI5xclZBhcyVgMNcyuCYyt8T2uP3/X09Bs/
jxEQm1KdAEVHuvnBHpu+KsvCb6Kdzu55caDlb2g+zPLfJCTN73hC5zQBB+Oyo8vnIjuL/udvcGHp
OlrVmdBNIlnJFFBxpDJBIq4WVyOwLNRyCVMI8JZxYRZwEAFIrtuWHKwmhY4AZwCVVre8MTYdzXhk
7AtP4t+5cxv7o5CtMCzsB7rWFICBV7wN9cKfy51N10sZim+3T2zLurB/SLwnNS6UkQ9tTbPUKHw7
/MToS2uywxJbDsEEqKZVu9vEtg5uPTVbIC7UbdkqZ1w0SM7YhT/FxSmhiQt91MvCi5ZBofhbZvmS
kmRjel2rlrC3Cl93vowKfVdxsf794shiK19oVPHCZ1iTS+/baNfm91OjOKuNi8GOLYgw1iJh0Pwd
cOCCSqIXwo4qLfOX7CuWNZ304riQ+JhnzEl0xfNrg6MrWpLakNkSWqSB1nimc+x1xG39TFdJ8xYV
+BaGSTOg/tpMOrfGaLVSG4rcJ9iR6dRaiNWm9Z+YnTI8TvJAcX5yOm71m6sr+5ucxNQyJ1HKrRLk
vrZR67RIsOfNnoaB0zUHWj+z6QdrHHN28mQvQp8eLM1rR982QxdmxCPzUVOdwCp1kiu/+iT5WRSW
SZ7YOIFouOsLfxk/RNbxtoptCD5IcMRw6HxHS4ZxLZxL1pj2IqrcN2YgSIef9OblNoFtHv4hIEXZ
ZTawMVoJcN46iXkqmo+jvf9vNFYmL2S/5o05t1qT+714GsKXUQQOVOw2DTkd8P/k4x9GVkYviOg9
HbCYC2GIwazeNfS4exKtLTyLAZprKuvug1mF5T619GgHlD9kPzSi72PapadusjMU2Qzm9sWQfrr9
YaoblNQkzEPB0/WAhXgq5h/a8P2//b6kFzHpZgpQ89y3smVns/auj1LF3OWmjIh186EATiaTW3YW
rU2tniAimrrD8KTp58ffYEFY+gqWgCEJJl3dMKU81FL8vh6hmTE6T61KUzcv4YKCdAmDGRc8mGMg
qPSNm8cYG1A9HDbPCNE8+esZJEfBJtxTaAFvz9eSb/F0JsXXtlDYgvUjfzE3FyQkJlCAs4q5AYke
I3N55fbGnjzNolX4w62zMomJTRFYZ2PrMlwTJe2Q1D0eKHH/jXRfW3NSENg6qgsCMjrTHPSjTmI8
5mxaHbSxv88tAkS29OdtqVKRkeLT1krDZLRAhg7c6fi9jpo9927TUJyVvDdrHqmpTYsBVsLe0cWz
IX7cJrB156YO4Bq8EgRSEpJ2F0PPyLCeFZrPj7ptvFnaQ8XDBVvEVd1Vm7wYeMEjL2FB06Ung15Q
HqGcjHdc9ToNmHdgqung1R/KAgw0lL8pSDeiVcyeeARmgqX+WfA0xSLVU1m3z5x+ntL7hUcqiiqe
jGun0OTD0nNj5SlLHZK9ZL3K7azf/CtPps0MRm2BVaPXFPo8AfTJyHN/CLPBa/TozTYab0lb0zGx
7QS5WCK8ZGGfSzKfSCD2t+Vjvf9fyQOiDutbTY438TX5Yq6WeaIiR1hZIX0ZRed6oGdevC4jPTRk
KhRPmO0D/YeeZKrDpcL7yYKXHdhLUr0Ng8IVbMo7tqb+Lz/ScbZGv5SWht/fGz/p5y+KX980CThw
ZCswSiveB60uYgTWd9RExir3J23PBPaPkbusVMnc5pWs2Qmy7n6FYFxfiRniwVXysPDzOfleZ0gt
h9POao8Zyi2qjK+MIPwe9ZgMuKuYGUduXkbr1NM+HLsYGZExG6JDQOfQGeZwOS5iHlydaYFLUmY9
YaQcXRRmmeyTtn6skuTLIDSsd6wW6g5hGHq6ndjHNOgy4dZVHLt2P6necJuHbyGWFQYQmjAOeX0u
uVU1fd2leGcNzGnfEtLjZP592sNAbyhGILC1Hq5SisinrKS8yQtEEmHg6ovtlqA1Ja+3lW5TSC+o
SO94rKw3c4OCShV6HYac6MPSvIg/bxPZPq6/WMEwrJyGSnRbn7GFsvB5d+7sfTw+dYmCxC0+VhKS
PSZWMqbhelppsZuqc0Hvq8pVpiRUjMj6gDyoFkagUvff5+plaB765vDfzkp6xLBEMzn20YMR4xG1
HFs/L8vuN0gIG9KFsgDm26SzokVZJiJqCj8QwYM5s9jhGokc5L+824Q2L8XGYw9LiAhFzH2tJmFg
1otW4Dk50mavA7e5iHQH8xbYn6EI61cxlX3H+nQXXGBQD/n7a0ok6Qyid7AdvCtcLdyL0RPBD23+
cxTJMcq/zTxQ8LblPS4pSuqZiXlcqjYvfEGw0NR+DepSEVuqeJJUUwwVFgNroKCN07EZPgJi3ems
cy0Mp23QW7tLky+372vL3L9bG8ZtHU8Y6RSzMCFFakNPJ4L3izNjFFd4xVcaPN+msyUXSLIjww5I
b/0XATTHcuFVDQFcxLFKPmR3/bJPUwWRrQtiEDqAW1KMcMruZM7zJO8XCsvG38wELePJb6gREmBC
GHDyli1Dhbe9biW8gnOcoiL/wrO6AWJaHvnJ0C8KUZCbEN59o4UV8BwlI2raXJIFbmK5vbbAKjBs
WHXKRyzA24dJvCOGXxH9cck6p2FvuVA9NrcMHpjD9Cty79i8tf79Isqok5JXbTRCr+p5VyWRa8dv
yfLvs+8mCvKovGHlm7DkaJ1HyQj0jCn1Ocusp6YKp705mdO56oZAFeNuxO0IcC1C17w1RYnnmiGA
xfRjKObUL+NgX0fxBzPCWnCj85b6MPFzUE4INcjodOaLMVkut4dHa+id4l7YtdOleu4YNtr1yqD/
8K914urDVnG+OGlrHDqS2kPq67r9JbIHJ8bkpRUnx4QrbKWMPLgK0xUp6VIxaQxE4b5P/bSf9wVx
6ugcLy+9sB3T/KCbx6DyrSnzrHg3pQncT+z9Dqs2xdPMhgK9Q35esFqygWQBMiXw1a0zhz+NlOCF
djJUzWUbwgs+/6EjmWjUC2e7tVjq5+McfOjGPD+xeH5uB6De3uZok5JlYA0KgYZyIlESbNHYWC2p
b4aFx9jXKGqccrL2t6nIsCJ/XdwFGckKDLUVZJVhpL61uCa3YxfZBmcpgv2iD9/TgcIG1Lu0a+6H
kD6QctxzuztQY8KKZLLsRNi7ZOSn2x+1yTpUF2bchsuQwWgby1pqPkKhgK7nGKcgSJ1EUfrdcEsw
ecDUAwwpMxG3XKvGkmkl+sx06CwR8bEpGi9j04vV1I856V+x9YYoBHSToDDX4Git1NmSLk7BWEd4
uaV+qP0Rlcwji1N+AZyVl04/b5/epjm6oCSposkQG1s1KM3zswH8lgR40FhnZgkk+7FGcXy+TW4r
s2wisYd/SIpwWN3ro0xSO4nqREv9MSELINPzZMcqYOplJgndbsoC7DVLO0+Pggnzy9lwAgJufaRV
ga7hKP0eVN3kRdg6+Tv6Y5s4CGFSZstZWTEa08AIPqstzqgzO/XSOEb/dJv5TUm9ICKf9dz3kb4E
IOIgGqT+qLu3CWyENRSBLkdhDDHBL4CFhciGKtF56idzY3t0fuzXTFpYPUaoWe5u01ovSgp4QYvC
kqPBAwG2FKoV2F1Mpgq2jRXm16bpjlHffrxNQp7KWM0NaHAEg4ii4DSld0JSDgPhBQ6sW+pTIXIn
GPDothy7Td3CQK9P/Vqmr0sOKG8r+2KMiRtOk8dRgBj10i1mlK061TdtXOLVNxnXAlwbDIU6AQwO
OzU/L/FyzNA0QXPML5nOOD3lBpCC9cEbuoemaSHM5FtilF8pbGVKY0UwsWEmrr5FsktdgK5zEqIP
Du2E9GQNGXdIOldn3leBky1avp/yZTzcvpXNizco0NOQFABAsHQpRRxVYzfiUmqWtG4VtXh96GT5
91adom3kbyrSMWN7bSX60EZIFh3s5IPVnorg9TYjWzHtFQ3p+Ma4tTNR4fjy8SVGTGUg9iLNTxH+
DIhwm7l1I24eNYDU3Ca8qaaG0G227rwx5PmctDeaokcXlk/JwcrP0fCteyGtgsiWpQV3/1CR7qkq
gQWMMa3M12JmoA1j6nZZFqfHpur0zIsHfbnjlt38kYxJc6r6SXtAdgsbpbUagNNakLgiaXunTIJA
Ef5tC9A/HyZdbdaWUTGWSea3u+GjpvBnm+p5wbV0p1bfzgGMINo2SeG0rPbm6S1WoeWoLlByYiNN
zbYREJw+DHdhCAit+WcLrFtbRAq/pKIkuQxSdHZUaGisXaZ9aNwvx2E5Nua/f/5cScr6ERfhcNem
Y5+EkMepP9dh5VnBSWSpQh43bRUecKbOKEqTQgod075Grnvt2e2SwGX9HuYyab/b2bkov91Wr035
+oeS3K5l5N2Cy4cv1/l4XvpPSWz9jnG6oCCplhUibz8bME5eQR704WOpWsS1HsYvzvWCgKQiYT4k
SZfgsPSRwbqec8xx5vxjQp7XwCSkjYMFM7dPbft+GLE4A8a+LmfarVIPkmhGf+sy5O1haYPwsc2D
Q2gHTg5jhSi+T15uk9zUVSzRpihR2AhYpGMsYQYhEHhN1PRLat+1VuIwTdWBKA/K/hVEXFCRznKx
BDC0JgueZIx8Orll4o1F5kyUOJUxFc5CW+yab596BKBAOo2cMW2dtMCbZUAe187bncmAzcCwk6yZ
PBMtWR3zij5ArqV/4jpGP26fykZEjlLHWr43sZyBycnRYRrWbiB8b1xFjtXO3hj9aZrnjHzu7i2u
egpv3oGFWJGZyEUA/P5a9+MuASv9Go+L5p7ALR263nBrOtqKPioVofXvF0Zm4BPp8hJxE1oHXMYf
eYeXRjgrDm9T9y/YkUxZZCA4yyywk5IjWul7Rewjz/z8JUy4FDy0BUqv7/MtF1xoLTrPkgZc1MVZ
rwtXL05p0btdjhLMcxFbXtjtnniheg9us2VTtI2giRb1tuvDK7O8ahF3pr5hPFIe3vPBVjjlTalD
ku1/KUgJhIzzCbMI8AG9XTqTyR0jJl/j8E6r6swRkT9RVSC9avcvNu6CouQQ5iKIq3kdTcki7VhZ
Ue4Mw473BSL70MHKoKM1nhKdeEuU/dHWqgzw7RNlv1SEqJGRlIPfxipORpcfy1rhVTdd99/8Mbkg
1CQtQr8J/AHk0+mX8KOI6YeOWg5NVLMJKmYkE9dH/WSn61HGqNfcq56tql+XQqpe68iSTTiq+jwd
jreN3bZCYZwCi4pRPEGN5Fqyh1grxyXFp5d17zbJcBhKy4vm5VQs+ue4NDEBGnRPjd0/RU3kR72q
q3+TOWwQRk6VYseMnNcWo8Y1fR2MaeesdQyMq3wq6mb6fpvNrYZL5K/RHWEAggRcStbPNqLczJIi
85H5dBdUyydAuS8Mr8bQcMvqDi103Zw49EzH57hbdulA9kEWHbvUdNDQtZ/1+tQk+n6qY3+MrG+3
P2/rEC6/TrKaVVfkSTzh60ibOWErnCp9vU1hK6DBa56sm5oFAj3JgJk9N9OqxixQnp3Cpt0lcb0f
xtkhR0QHeM8Px4Im3m2aWxHNJU3JpKWWKEqNr2cefksG6oYpMFSq5wDHmbY/b9PalGMdsy5oiLAN
uAlJSQaaNQnXET5x8zVHA2Fe26cynL6kA3OXwrqnw05vwt0Usa9xWqqCN3k++90vXZJfb/jCL4ky
iXIRzpmPOTLKRXpA6R7javVhqMl9130KtcibLDTuNnc1KkTFGA1Og+SB10de1Dd7NHHubcReS7C4
tFDtmtjy/fo6mCHE2ngsF3H0qBujnOFw9Hlfxg/5c9oqoovNtzwWYxgc3Al0ikiV3jS1zKa08dot
ayw2DyJ3aD/prHTzkHxqBaBlgmAnAAmkDYqIY6uYgTLsP5QlC6ZnwBodDALjOy5O3M5OND4U3dtU
vdXTm2kuDinQYVbfaQgr9YDuWpVx+T94x3Qf4ZiDQK37+vKJEYpyALCD35PK5fVjKYq1Idcd5sVd
DPSs2/k57O6aeFBY700NQwaIYuEb+tzkvHiXs3EYwhGHHhh+zjAX05puXzYOF+2hjlVDjJtidEFO
EnI0cGQNsGMRMYSf0rE+aNGjrZwrUfEkWeolbiy9pD3SJib22db2faN/0/Mz9t2e9DTf3TYbm8Qw
g4WRQuSdqQxMJMqxxpQcZMdobDcedw1WzCTka4VE3hIrfJCKlnR6AC8TRbPmg+Jil7R4z7XfZ83p
8fqxaF0ptGIr+NEvGJNOsUon+JSVWJQPe42fMXy9R7uvm0EXbh/htuW9ICU5LzMeSEg0A4kF63ve
lHepcRcwbRcmpTvz7whdhwS98rVfVYMiwtuURwqEWIouT+OXAddFsxrLLmB0dYG9qOPPJq7dsVIQ
2fSceJ0ZKEtTG/XKa+UWmV3qXY+T1CNxEOG5TXIvHWDMg303PCOV6HQ6UeRqNm/vguYqShfehKO7
zALWY+bbzSk3vhYUU9ZmfgAc/6fbl7dJCEeHngKOWvi7ZbsghKE3bDjsarjobJoP5TwMCIOqxWtJ
aDtdXyreHJsXJpAd/Kv8LCNxRF3Y1N0IP5SFuaMbL0PcOJYqOfgey8kPGx3Nq4hpKWLaXybTCLaJ
dRWs4mhnXifa/hRwlGNZpbt5L5zWyl6ahJTO8mfSZocK7RSDvo/y9LiEXjkLVWlr84xtOCgDo984
Y+kym45kfW9DSpv+oW7zxRFl71C67MwEQcDt+9w6YEPHfI3QLYLnsSSsIQvKPjAooiB0nILUMLwM
So1fDZV8vpdEJIaoQbo2nhim/6PKa4pzjp6u22xsmcpLClLkqI/JaHSRhRssM9fof+jDAbvonA51
XgPDf7eJbd2PQQXBUhrUHdFKe61ss42XdojwDc0npVsXybma5lMbPZg9tOE2qc3rYTozTcHR4fyO
p3mhbhVaSBAEiMxPrcRtDK9o0V2lGgFUEZEi4Zx3cx5ZODxmvxQDlsPGuyzP/iMnkjOjgT7y2OTA
tRjOQtNdq7jXGpXmbAraxXFJN1OkGAaqGhwXGV1xrHMFD6sU/SLHaHS3cO2I25jEw9InCbMXTBYO
Vv2M9KrbLOlL39PzZJBDW1Z/hpGtILkp2OjVJgxPbYIOu2tZG4xBS028Rf04rn1mobXGPMUVKofo
dEaS87a0bR6fhfZhnaPoDXdyTawyaVC3XYrhfNLBFxM+HkRiVgpftSluQLDlGAbFvJMs00NuFpE2
5ZgbTO3CTYyautTqdfjjsTjcZmhTUy2B+XQ4K0xrSxmrSUts1hCMKNoj3Vf0tYnC/dSnDk8ebhPa
5ulvQvLiwQ4dqzwoMeZWYQ9IM0w7e3xJe0txPwp2ZLSJumvxZlrq3Gc8cMZcfG/Exyird7kV7m7z
syUJJlkxb5BfZL8M0KdzmbXUCnM/7BZ0XFkAr/wTkwkqgduSbgrXjpAMqRYiH1s2mLTvLXifcR7u
Zg0utgqrt6jXP9EGlfE8eLrN1tYBwmKb9jrqji5jScDFmIchttnlft00biHeEgPZE63dF+PjbUKb
tdxLSpKpyDnGEEbS5n4CoB3XmCN0TNste2ypsPYhEVj1OjfdiYbpgDkM+623gtDtTaIBe8f2E622
3DY3w9/Qh8uvkqyJFmPp4jRBHyrzlYsfOvmGcl6UqwDUtrRBMAQTiLAxmkEl5o2xyCM0J8KOpNXO
6s6rNxk7FabQljUGRAX6dNHntfZwX1srKxMCoJwYCDTKNnRE74V9+ZV39bk1tF3SIycd6wq12JIf
6ASmBZhAK9T7zuQLd9ywsCtQR8wxSLmYTjR8NEzh6j2WUEy9ykyqaBnX7KGhrBNsHRdDt83nIt71
WeKFSAgEweLdFtYtLUSaD1P5aNgxdLlpB5FTSbSZ5b5pTH7CdD8AupXedocss/ZVlip6YLbeR+gl
w2ZwNEGjo1syylRvaJV3aIKec0BpWb310E6fzd6+i9idiRYg/K+zPVkKCy3vDXlPuKGPzbAw/8QB
OyLpPo0ya9IijNmyCFmlqHsM4vZDgSRBLsyDyZCxXQo3L5N7Uo931hI48dj+hvmxbXRkI6WmE1s2
d8acxLPBMYdrz/V5rPkfeWK6VTocea2qDm1KDzLXaFrG1aLl61p6IJNpqTNMNxTL7E/2+MDRHDjM
7F4oY+8NUqjGAC9IoDkfz3rpPouuACr/jEZzUbxiIZ/b9JNXFxz9Ai+35XSTEF6CCIQA8YUptmue
DL1iRc1xg7V+zwT7WOQ/i/msWfzfPzoZwaQBgER0HXkOKTvHWpEiLYYpCqqRU4i2xpy0QL1W2OIN
I3lFRcpC1nSKWjFgcqJC2irhjzEDBnT5GyHrFRXJiphLF2FvMC5nGLQPA3oyLe3J0Lq1QFh0sRfw
zr19SVt6BoorrI/97gOkW6rmcWRxtU7wcKt3Mitz7fTRYq+zBY9e7UrsSivDwanJHyFg5jCgc7r9
AVvnCuFASh95a+i7JPmlXWjDWBLoOZ2cKv+Jh8bvgP+wSxrSc7O1UBkxetDIaeWgNG4K6rBcUePZ
ZAQ1foosAHyO3N8RZxlqkRXAbBLjJy+QimgeE1vVbLGlUwYBgIlAaRwlcum0+qUmQ11mpb/EtDz0
s1U5QW6+VaT+AEStRuFpNqnpRAfKASqIIHetwX1CJ2anArMh4XJqjM4J6/qpNyOvKFSbT9YPl95q
DNAhMLXojsGEqCT4hAG0MaZh6Uf2CzZzL/kpse74eDQTRVC+dU0G/BiyNUgh2fIoSk2MqrICrfCt
utwVQXdGfvg+HcxP/16sL8lI5mJKLBsF2bT02wUvpQPWf9ijYp5k1cxfjuyCE+nIDNFOQDpPSn8c
MkcffvZ1/VtnBfQygU4ZvABX+biIn/o2IiXvwYRVv4KAZb+Q4eftc9qILtZZ8L9JSALNp04sMSZh
fR0DyE48D41jdwvaE3ZpPN3xiXpaXd1pufV6m+5WxI+cL2aEdJRWGFJD17wBJD7sOs4AslE25sGu
8upQxWbvxEEHHHwiYHoRaB2myWCvo8kxglxxNy0ScycSTk8ofSYuqWaAVt7+sC2dwyg2R9c3Jh3R
bC59VzNGo42srW/U84HZHI+RZT+b9+WiyottdX9jNw0w8NawDi56VZWL6530ocWDAKqgJ+w0i3q/
pCezFjs+2q7oXIJS6hjbRyD9uOFHu2P7gI/eXMYfRzG5RvNkUVWz1JZIA5iAYwIE8ADIpl5/UTMD
PSKMy9IvalY7oqGhG9FgUPi8LRNwSUVSnGYcjXIwIXPT1Dawnw1zjQhIkCKYq/3t29x0r/CvGCI0
sREbmZprjsyyNGJ9KUokg35ybOAY0WZWxWuRciRAMLqr9ONk3GEzpFvZ/GTV02+YcPTmiRXyDIMm
7yP5F3dchXli5UVTonR5no1z/rWtKkehw1vniXcdx1PExD4nOc8xjwVQvvsat9ZqXpwdlibwoknx
DFERkS6NTTmgIzgYKdHehvhLYP+eoQLX2ySCZANcEWA78Qa5vi2bBK2Z8QlEokfkBNy6uS+G8Teu
BP0waAJFtQnnJVkee8yXEiFPhYH8tnR4dl8NyZvBMJGY/U64gA4pi2KG1RQoGFzz0yaAoeu6uvKT
pj0khfZ9Nv7U8/gOyntbzjfcNzwENaFWqKJhf+s1oTkhMXCXuhIoOV3g2JW217rwLDieFsnosfyP
2+Q27umK3GpHLqSad0GOPFhb+qKfnaD8pqeoM5X1v7cTmMh9LzQJBHZy+2ww5TWJAgK5Rk9w0bWH
8BizVOHFt9obLIEZxvV+KCYmV14veAlIBImeqspvNXEYbfoxCl+qPr63ML66tJVXlt/QSusWSeO0
AbbPFJqbZp1CuzYML8ppQJF9RxFFg8f1R2CQosjivq18UVansmnOhQp6d0NCMOCHnDhaO1drJKkW
qhZ91idZ5Tctc+rgIaKHMCwcM4+cYFK5tg12kKxGWIE6mcmFPADCrbAQPJsrpEZ0c/Eg/fVXFkV4
st2Wwy2mUFVnuDsQ+aWne6R9sCyzAXthd1gNVBvFyRqLZD8UVHeCCnN+YomoQiw3mEMsjgoTuANw
tgzLn6PuN/4Pad+13LjRrftEqEIOt41AMIsSpZF0g5JGFnLOePr9Qf8+e8gmzD727/GFq8aFxe5e
OXyrA0jbTkkKO55a7EyJxH8x+o6rk/FU83ikRIdljYC1LMZgFJjAMPRVU3DxJgwMbiPnQ82QgIVL
nF9JFedhGk2hcXKzim+R1EW9JMT/4GC7tLSRyzYk6qRKTpaFBtHyRmIkDZYuEQSRRdNQHAKe6jXD
D43RcqmXlbvEqz64YG5RN7zVfe5Y0FJousfAOzJ1mHyk4RBDT+GrIZDLXVDvdUBvVAYWJWD8459T
QY5M/2mwRJcUJbqx4kVZrkXVTgJ6rjY9oyRccfZ/R4MS3sgfxFqK4mqX5JK5KjH/J8SMNoylB0Hn
AKJaeEuGSmfAmm4Ua70PK1jFyNWn6q80+jdD3IBqwkwY2uTwJnSQKTWCUrVSUWGSWV35GmcJpW+3
refev62Zd64DMxyCn7PcMkILABpf81aWV/UEJE8E6aq/q+R3VahIhd2oXcgC3GRRmkXrwnY0UZHA
ugc5Ri+etOgt9TBjpx5j7u3+gW7fBgeCHsDTIFi7eZs60tRmlDpY909hJA0rJGd9nkozFMB18lt4
RDsu1ixFs7JYZcgIiwLlcsmlGvpBiwP0do0dRfdv51bMEaoA7x7uFYwO0HKvHwENC2NTqPj5lbfS
jIw0zYseMHTkIg3kapE1kMBYdBc3X2ZIDPsaXqA66eELoIt58fn+MZbuCDrk/0jQDrZY1X45qOBa
fSRZ9wIAuvsEbpkVKFRQuLNYwGDSYoG1OcGYyEK+i+uhIoHKt7tKKFCVL4rIHLh+YtjJH5fiWg6v
CVLSUQw9xpIARbOrOlMfV0Vh1c9daVe+w23CbC90DEZgHZDiYz/L5IFHvXKn5p5k6nLprYeUe8t4
NKZKVVoxNObMtLfHAwoEZrg1uPjzg14If+pxQdZKE47HSb2VNRi1kuEHCH1li91XKTXWIOQc8cae
od9uDfZ8r2hw4eFeKRgfvybceVOoSR6iJLTtpIWTZr6FnQBeHZhhfLrPM0tnnOsHM6Y6BqhotHOM
jkVtJsLBMrRqlwL9Tss3HnY36KkjehHJdY2oLKfuVhAwXQhIIVgJGG2VXhGXx7kEJ4evd5L0VzND
bDNaqReu7+r71PVlYqT1sYTv90OIxMPBI5F/zEMS64zLW+BHGDpcGzwQ9IrRUBAzRKchTWINp/6r
Tw7gBQUzeSkzkbR4oJkMwLXh59C7T9K0VrRp8OpdoCpuoQEX5dxyuTmV3SZRGHXB+XIopocJByE4
CoiV6Db0fET0LPJhA9sakhywNnKAaOLtPtctEsEekjnvOWO9UC5VlXOTr8sg4uO+8uila52kfrlP
Y4Gzdf2CBuVScdh7n7V+0gBQhjf1JNqUaG4dsCZiDHk7KP6S+pgMjRgyIpZF5tY1uLzwtSBZFPNV
neyp45g2QB95zLJT37NyxotMh2hWwueRyaO3LyV6jmG6vG52fPmQDB5yNIMFjTSIon3/AhdOgvqw
hrLsnCmUbk6Slbw09kO7CwHhYEt92a3rJjRYRmS23hTDoa8GMSsq3+iAoq1WwzWBZ7RyuxuzyUyM
5CUP9H0nCE4fN0RN+8exTR/lKdso4UqNN4L+onbv9096yypou0J7z4xGi7iPVvSwj6hsqlIH7BQv
swN0FjgRJyIrLPYeqcQ4sQMfpXmsNlkrw5iu71O/fVBQR+JQwVIL5JJo6W4KuIVNqXc7DNyZnTGR
hF/BvJNCZYRkt2rkmhBlz4ROzzzf07pdHLlZ4vSF02O0x99zKutNZ/m9flNU2mG4UG0EVjGc9GsD
Vodepddq1++aPipjgHgn5YaXMt3OAJxrhhMQLA0j9Ux0n1ekGHzB4fg6X92/11slgx+BaRoEvIhG
UDe8/hGhkKpRAw7epZNnDT4QJKKBcJXMEPiF50NeFt09EBQUDekE9OB52aj0gGPUezt6qP15VHIX
FBmDzC2PzrE7AECxNQLBjzL/jAtnpEbtJNHiCqiCSslvC6md9gGHWSepSz4aDajc6sjXrpyMT2hE
lxgOCb0YEYlawLRiOgcQc2gK1+hDFlM36UOuCTsFwEWjjGVY07lI9slXH1nx1pgeRzEifGd6raPE
m+YRH1qN3rn7zuSn2FvzamiyMNhu712fx5iBsoi5RGT+5wu7uJBUzBRMFAfiLhzqwh4rvtJORhZ1
pakESo7BvAIVHYZKXBhUArgegHzmgQk8NV0e7lox6ZpkwjojrSMSRs9SA4soNZ0A1JTIpWHliWaP
U2RX6j9XxyjaYmcIRg+RCMOU3vV5fSFK8joRhJ2UctiCF6vKrg6b8nxfaBZuFc1A6ORC+ABsUzpX
VCZVh/53H7eahcKa79SKIznG8UgrIdDuAUXAUEq3UgobBn8QTWQz9iidByujadA1LLrdYbpSBGSf
Ciytz6RSqnQfDXmoMzh5IWZB9cv4wQtDhf+m/JdXqGtEeS3seNVKS1PWsM2NFJIF+HwseDMOKcZw
hn+s4a9pUq4IH3lK1eu58AOGUfQPrZUrpQkM8vtvt6AigBILrkQvHlBKdPGaQ+ISQQUyfcJOS+Wu
MielEVIzyasMcUsSl7mJfl3sDdGLZrL8YMIIWsoBuvH+j7g1MvC9/zM8AgyIG1xnLC7TuYHr8CM4
QVwhx6RbAzDPHCGqtLUyhU7fyiFDLJdozj44QNmQP0E17vrgAMqfBsDrCbth1HejGuxHVABJLhkV
Vn3wO9+IGIdcuml0a6Dgp6F9DhB31wQTTqrlBliGuyzrfwcBhhWBNimmaLEE7KSbRbHJ5TUp44rB
vQvCAisA8Yd1RRsM3a8rVIFYhQN0HroEOVsf+uYjF1PDbKK6GxlGfEETAMADRhzzP+iRpdHRjTSF
o4ltBsB48h+bDmPscWm3KrCI4Jvc55lbTxNWDfVTpF0wR3ADmhv3XFF1AITDJgA5+CjVqnNEruIZ
l7dMBYliNHVC7um+PF/B+mcBGmiHvuqQpGPRunHRszrFl54I0Ts+BLZAYXC+1guz1PdN3idaJO30
JJ12vNR+y4HfmCU6KRlaZZnSPCqM1luURmapuKBUQNLiKE6knZcon0OvPI1Kc+A676/7j7NIBlYf
zgdcdGCmXZNBORrl0ySV0GgjAsBn8I3VnC1xi5KfGEm42YRdu43YswgcYGC5YI3YDXtPAa9wta+K
wIRPNmiMMqXyV1nxZto9SBy3wr//+GioyEFrCJha0mT6aKWmiUGLRvxdO7xlU0IMDLeJLNiYW7ZD
FRochw5M5C41eqc0LyehAoBwFSDKMkbUi/EtUoeYoZAWiaDjCoWWeZWBTimkPKzAz4MPInLd8lZZ
5ij79Xqhh/+GEMDBIeQKqkn0SIzRxkWeKaU6g2uWppil8Hv8KWu+/unL4PlRL8WqE6h1zP1dMx0/
VXKEJZ8qFqLWKW/XhtaVbjfCBSJtVgrR4z8nB77jUYtDZQSB9TW5tvEqYLoF2i7RqpZ0WvckB7qr
/nOoDvTd/Mf5mKdFJYrM1JY9QKhDbRdw5W6mAhC2f5y+MdDricwatvWgKYGG9zGSVM0Tztd2XRM+
I2jxUOXTvspEZ03i3ZqHmRBQa3+SlFDa11cmRyj/enqsoaj4XsfcOceKo1R2QoGVIFgipKCeDcsg
Y9sUvSG16lveKwJAOKu5Yfo9EHp9jLXzQHZmPc99SjerPnu0aPItj+cBbJYtNu+SXlh9CzRMnWVb
bx0WOCr/dyYsgLy+vKApDQSkoCR5eyGvDsBiKrj6IPglglRGNnT5VFAKWLUHuG46Fu9LiPFU4v7E
KAzMzBcDpyrChzzNs22m1wzBXVBEaC5DnwW6TNHmQ5+sBXB7m/I9vIYAlXnCCf6Lhk7n3/fldZHK
XClD7wg8MHrqOoxFxcvEUgQyUVSUJJPEaiXA+fvHpg8w8T9t27g++JYUj5eF0PhFCoD4RksSKzIw
tpNwvGSWqjDY/+JEGAEB9ArmQNBrf80ReSgKWV838OzksDOBEdwB/0PTGRWNxXv7Wf4M9QAFPv/9
hcsA2N1J14MOUBdRajxiwjJy1CzQrftnueFuIPdCaWOATeORQKQ7LLkeQHw+QI92beqTypMfsTDO
qiWYc01+kvKacXU0Ph6qCDMPwFij2RITVnQbACr3cZV0gniOibXfd+uSfK7Pa1JapCBvB8U0Xc46
Mc5IZwJuiM5pzYur5CShMMQcRIN1Y1nhpvreuNuv+xdJie4NDeq5BnSnREjGiGfr/RfDGab7Jm++
Tbl1QqOFsZfg285+WB/9dUQ2puvZDDJ04uiGDCVCHSd6tYFG+/PLXiE5OQ5kvfr9sCPmwX1yLcZ9
/djpCwfyhhrlEjfeVFXa/Chb61Vw3vf943H9+Htlc6tDYwL6y2SxwY89vUdxdmkv2GBEHiYu52u0
9oJTrSfrPTDX6zUpXJtkpLMl8zkiT9/GmnFUOo9xc1RKYUwyP8Z8NRMGVPOvCUzeu8zTzXbo7093
I8me+v9OtwXuFbGcMxncdWQ9Pvz+NTqmyb19Wfc5fvkF0cU7L6lHNlylXCS03LdTpXLi+bWx9k5N
jo+B9bj6TeyCCKZHNifrhXMYNBdPeUGTEuUW/bWeF3niOVvz0+ow7t50crBzqz5uzJ48PfHkyX25
T5NuDf/P813QpEQ7TPpBMpBpO1vBGv2p5kTkL2GTf4FZXN86nVjjH8v66oIgJe9e3+LSJ0M896Yv
E9GyXM/8ihg5g/kjN/xyQYSS9siX+rlqJZ5lk3/wHv/bS6PEW8vVLELQIJ4LC9wYT3Z3Hj7HaOcm
K/fZrJ5PickiSYWkN+9EybfUp1zYwDU4j2aeILP/+ts0s722Prkb9FU4JyY3UsbzhiAl17HRIskT
+tLZUr/c7xeBkTSgsV3o79PdbNo0VjIfgvG2e47UZo4/qzfR2gTEtVjs8DO/dIcfbsYNYp9XugnS
jN2O5j4l++PxeF4/quu/Hh6IaX98gOymJ9YXKxW6bHf+cCLdiRZwQS1xAihvXwdrH5jOev1Adjp5
803T/GJwCQ2OeHOplAYR6rYeFB6PFuy21vt7bfpkIA/qedWMxHRPX/4n82oZSotuoqgqTD50vIoD
bh3Y1e4psepVYKEMI3yPpN+68dNIfCtaMY0CQ8jp7pRKz6UEbffiuXFe9vvgYR+7juOT9aNsrXba
amcKpmhVpvt1uq8zGZJBD0v5QMjL4xSi+HkOiU9YHdrMR6S0C9oRqiSbTc/eGizHmcjj6oHYtr15
+mZ6Ksvu1wV/UnpF09PQz3pwzPa9PmEx4YPlWy7DR/gbIYCXiPyTgclnSudPYSREkhBLONG7k1gT
mHL9AFu6iUhhntzTSSL3n4ge+vpfQfhDkTIAGJIfhHGmuE3W791azkw4Xt1+JO6JBarwN67CH1rU
e1Vh6w8C4EXPKXmx3gXr7DxCs/xeETOxn59Opy/Gdf50yN5qsz8EqTfzZCHzSzWCarY+28fjBFhx
C6vuzXIgE1ljcw/ZkcH+CF837pMfkO+AJKc59HCnh5jARjEC+2XT9OfnUJbC6AtZiGuc34rdsSfp
On2yWPuf/oZP/48IPfvdlJmXdg3OnMdu8UupHOI+b9yXlvx3h/lh5Qs/WhdbrZlyHEb5jM+mZ7ZE
YbiW9BwIzZs//HRBopArbF9PA+n8Yh3VyO6tzcbqidv1hMEoy745gEv+V+5oVMk0yYKpwCTjWSIK
/rz2NmIsobcsht1hvo58HX10WdZEQQFCW+4pePJa2yOu/3QKebJlkPobU/7nTJQuKQbA3IfRzPz7
VyxMJ6OJY+Xknbff0+dk659PBZxl00wOb+ZTxJie+UlM3BE9OhPTt3rq8XU4i96r8+6szz+6bEWI
jbD1GfYOf1j8smzn/pyY0i+d5teTNtNszRd1U8vWYQN3hXvYfrlMd4VqmLnhTUq15GNbRnEB3txu
R3PvcMRx1quOrGwEkBsEyvfVNENz0Hsd+7Ivx8gANSvwiHBqXtxv1olYrCnNJ76QNjSyAHGGn0+E
1QOb/dwXfi62GMDLZJbuYNKafaVLWjnqv4MwS/beUYHBbUL/OtyZFUOx7Cmdvx8bTy3Un1d6HU11
tX//JGfy8Ovtrbc+EIAzXol5LMqrBIYIYOjimekFuHg6YkMztBLTYvhVP4XCO8IlUVqkNYIk438M
yeu+WL9/cgQxPhw6otkropOPiDwHcBhGApeBofYXfTok9RUgIMwTXtQRFUynSZKcSwgQans6WVvG
92cbeHO0i+9TR1OxBDMFLjoccwMRCFL5DeG/xjXrpRbF94IMpRxl6GBPmY/xAmdY2x/sObi+L7PL
gdsFDcq16vTQq2MDR0lJ40BJ7J2QdFs9tOJztA9WhTUwOnOYFCkFOMS+52dpNj+OuGqsV4Nghnsw
EdG4LPOy7DhenI5SgGHbaNisl0rnyqms+aWGXZVYz0/u6ZuVVf0Zyr3HFJTjpE9+2ssybrIFHcsJ
LHVnQ3xPrEMxmI+uUogyL0+yijNFGIw4P333xP9kMAWD8X48kUvNV2RaX6Qg8bKXzfK5IwlmqnWH
qc1nOblzZT+q6oKOGJfYAu2Dzrjavqqr93TDDSQ7uG7JurRl5+kPJ9A9LoZepbmn4HX2+whNsDa8
ip6UMLnMvB/r8ijlkHhcCThbUCrtV+voOAN5zLa/E2LDwzW3L7l7/7GWzcfFySgtgY1EWDJa4BIl
kpJXpDfXj4+a+dCQh92bm5i6yXy2OVt679konRGX09B46N04hy8qtxpM23VPxjn9hXY+RuTHPByl
LPLE9yPM9s/KAh6vRnC69epRnqswtrmBxmBYrR9ghXtnozRGmXvhyKkgiBV079v90Vk3ZDrUv033
+3T6FzeJZgcUzNCfMpdR6Tio8wz08MkN3JkZ5tjRiHwKSqsTNxgo0H/dZ5SfYt/10a6JUf5MjyGC
TohLSPX2FekrJHbWq5VxQs0E/zAs5EIm+prYzEMXom1wXQnQ8ZkYUpxk2mF/VGCtiX2o27kkxCI3
s9y9s1EWv6zlqpt6kMMC9sYaTXFTEqAGW9p+h2GdszIghjEZ9plFkxJ0X87GOAor6YyOvTSzc8yO
9/wTunUZ73brzVxfJSXgQRamySDgbNYrIiOAvIR2PTqbzH5y3Yljur23+uuaHCXdQsQZQt/iWNvX
Pa+S7IPfQdDun+nWhl3ToMQ6q7rQ7zEFdy57y3kNTPmBx7Io07xPZcH8X5OhhHmshlwH+IiE6sSW
BwqQnfskNcej3JqtAIeDxYUzl93jQsoF0PSoUbka9CzpuK/OMUemPfJhTC3F4Dw6ChontMhW4s8T
pX9VzyyGm6/lzjHoNqkCLsaklnideCSvYAIIMDyn36+dJdtp8Kgx6DH4m45/OMMQp2K+tf1L+BE4
/UPGUuqMd5Eo7dD5cY2JVRxoPL1uo7PcWyrnJC8FEgtbBmcvuLdXPEeHPZwSaumkg9bL3uLInnjr
zkSI9dQTVsp8ofh2TYpSDFogNqru4eLQuR81pH0IQIeVDVrIT15TofRBkOZyk+ug8rJ/bV/eR9sg
U7FprUqdA8cn21TJW0LIgXvb7rfccb+1zPKIujEqP/+tvaTRBtQwB7z5MDN+qJJ29ReAr+BYuew+
DBbHUJoj5hO9nUYY5t5ETbCP1poJTK9MJZZpMdifoQslSmm0QuTXjd8hR0m2VtER9Jr/jp9Yqokh
ZPKs9S/s8VQDALHvZ7ZUyN7SVwZ5fz+eyWqFtdEBeWEo3pnz7mgQmXI1ssoLYuAaSufXwbcVUu0s
g/hA0bCVUxfs2XUPmUGP8jZqMa/EAOBgKEkcg3KzQzVVMy3hwbBaVgJvoUBwJQ/0YB1fijWfzDcJ
o+K9w+XOiXNco6zjr8P1Dr1BTGvJsmM0JKvWeo1f9jieBXV83JN0369NpuvLYhFKnfh1qXvNBCqt
2W/SkSDp1aSEcM/KCpoShQaWWmZ4GnRTez2OBrDJwSXT8UU/lShVtcxU0ELgd/1clKtRBXnj9X09
O/Sv1oSM12B5q30c2PdZnnV5lMKYsJyx6Y1ZS6Zk2maMr7NU/c1YWhFUfNfhFOlLrhJ9ExZmra9l
zFI7xpvBsmGMh6ERlLO6HoHo/3NnncW/GI741YpEdGuXVXBmsTYNQhfpCWCMJJCy9nBuBcvh97VT
vsGSsZKCC9n+K06gkV7bsQrRTQ9SKnoGXlUgVuLPEVWumqz9Df9UZfawKiG+38xwiKU06Ab3MlNr
aSxgTySUOfaOaKOfK0RElO4121i1HTFF8my2ZmFle4YyZtgXep2GmMVtnM6mLGlseTLPnJnoljKx
oiHmS1LqQ/DgkrYV6IyzoAUWwq/EQc4SLhbjRAuptuuXpFwSoZ7GVBoKCR07L3uMULePymF6R7LN
R+mNmXBbKPFdk6NUiNhh8qycAzA0ReyLT53MztyWWeWef/Udo0mP4GP6P015BWR68+VVOzqWaPet
jWLUZNtuo5j3FdZCpuP6VJTfUYn5GKtzyPyiCPDvt1NB+FVvAn3ExoSZSSLiupqls8jOpv/OKWkg
Xz+RU2BGzZeJLUuFZ5o8ia1v32F5x8sKGbh4mP9EHYBuF47zIar6eIRz3JrYHMCd5NpkOVXLZ/lD
g3JzOkNoR+xwnJXXdvhlI8VBvll1lL9J2/whQvk2pZ5Ww+SByOvcBVqb69RE09EBHUebbOX+y/jl
DzkqVtLiHhgnI7yA7f51n+7N2jKfkEZkXN2sDG654A+V2aG7cEdVNZPUCQuAzy8FTwB/xdIQ86Xc
+z6ljLpG1GOhwvdj8rKXLOFwQAzmMju0lkX2zzEoRVTm3eANww8D1B+GM233Dv5Bk2nzZZjZoQxJ
vzNHF9ZMd8zv6Jkhwst2+g95SjGNWurJVQvyztFBB7SNCWCGK7DQiTxriT8kKL8mzEo1kJX5hK8w
0GhEPp7PaHrzVzaa4NFWuvk2rG8GcywrXCCdzLgZPwv+rrmDi+UeIM8TQqKARLv4kLzxf8nHdp3Z
2AfsPUUus39x4SYxxIIlKjOEHcAuqWMOSmr4Xjfx59GrJ+zlkvw3P26waD4qeNT4plDc5boxuqEh
YhkdRkEP8JH+4ZQVyvXYCYUBeWUeisSme0rS0ScmKBwn8ueiPkWJT6TM1vNf93lmIVKaW0gAiYIh
ink/6fXVaqE38nldiuchPquCSkLgUN6n8DP6Q8keSMyDQf8ZFqOOoSuYMBDLSoRbH5PXZI2s/btf
mccENUb/cFwL20fOXGXu7pdKeqsgOKnotLt6d7Cfu9UTg5kWDwyMY2ySm2GvaDD8GEDOStYWaB4O
kDKQSkupWVgdS/6IwgOuBlAW2OIEYJDrS01SzDv7jQ/vrjFfgVsaEEMjfUHiniBRu0EP/RBZ6sFj
3PSCEgXw24zdK0ka4NApC+7roi+3lQiyskTyzu0GoOQxPfSZI6jnBIwggKKB3YQlunTbEWaGEr/M
DWiAY/ne/fJ23GbzDXx/5cG6zzhLYn9FiTIKsdL7UxGAUuVsNRKdDTsWrNhyty3Rzcq5T20pHMCE
iGJgUcK8hoTecJ4npQwHAZotJjHZl5ndiWTykRiR0CXz2JkyJi3q6cDtB5V0q2eUuCwGay4VSdCx
ws8wFTP+Fv2Aoz8MlexxcJk34uFzcJuQhC4cdI1fpWszdDLTmo4sGLiFBhAdVLHgRZixNAH+cs2t
kcI308in8lmq1pHhtr1q8gD3M6PHYmWou3Y0Ww2wA+T+fS8F4rhrTH+BVzGbSM+i8T1wITRPMM5I
jNvdVlyX64CIv04sXf7TZ0Qx7DzmO8NLAdEGc+zX50u5SM2GUgIhaxxNq/zg5/6C6iUhR3Xto6mS
I+lHh/+S9kJg/sKm5NKSNjxBOylw6YQHlg1d8rSvfhClHiLByJqEE41zbfuHfeKEm9p8912OaIck
Id0hsvOAnFidifNX710DpR28PvAUH1Pq5yQkxmO8gyA9ufffdMHHvjgYUKKvb1poAZyYAJv6PHZW
FgBDfjts5XWosLy5BTfrig7FsXpr1LXgg842Wrf2aJhd7xgHmdRn004yCwP9ZIO1xvcPtxA3XxGl
zFjUyKnfYsT/DJqTDUCejrdy76MZ0EeqnO/TYrDIDRhp5seKXBbqzLPipv+QrL4mkZOaikoOG8m0
1dfcYqZp73OIylP6NugTLppSXKtVrTl7MA+Z6TN0+oIwYjkQBu6BmaUAaZ6eouTqmkvy3jPOkiWR
bIVdPoM1rSbTf+aOzbr7pazq5wiRp0I0Ze/HWFjqxLHpo0C3nh6L94RUDYmTs6+sWAgUt6cHqCmP
pTVAPuJxeIqp+GbwU0zne+eptNQaw7jpOpcNbGRBm3CSOBoLzPaWn0AP2ySA3jFDS6lUrDBkPBaT
lLF3fuXt8zkwUbl4ZRlrdX6ya6G/JkLpPhUtn0ZRgcjL6/Evx9nq5ha5LkewhI6kbr7aO9Z2jzGE
4xozrb4bHB/eNhs7OHwcDgdpkz4gGj8B/ZxsNqFjbjZP5gcrefNTzrv3E+d3uQj9/HDyVU/BT7TQ
Yf/5aSB73lk52pn3JTmvDhs0TU2bjWBOtotWAWwSYRmiWXBvfgDQLAzgGKBFkLa6U+grYlV5HqqB
k4Ndwoo7uf1bMZLEzY/cG6uHZfFJ/pCjEx4pQMbiqTK8s6wXZqS+KiUDnGHB/cSjX1CgONkvJaDD
dKBQOdk6rMl7SXi73JSmYQYH/60gw0tligzd/9McTV8j8E2w1BqwZTwu8/odw7LQhyzP5HkqNicl
kc1jSJxHskLf0Q7s9IyOGRbzLEzTwIeALzoDkgD75Kf6esk8deJFddjLZwQVgoWGUrTnlJZ3PHz0
JLdbW4Mv9/RxXzn/lGypk14RpSQXs+yeIDcgWlmQmppgLCn8y7PWzv51+2VYX1+5a/WdW+YQm01m
micVa6MKcvrnZvD68JRwY59zxzUlfoeMRJCTbxIrPPkn72FNxtfMVn/Jn9z5/tEXdOTVySlZFXld
GaOylc9ZSN4LiahroDCzvOAFebwiQjkqfiTWSa6AiGUc39W/HgGZM6xQRDvdP8uts3J1e3SvVVBn
2lCJnXzWV8Hx8UHacF/3CbCYk542GcNC83gDFKYj/94gESRZmChYr4hs7YZN/5oQ87lnaLOFCQoc
S8WmBwCHARqBntiLxxSwt8mI28OoOGYYfPtc78+Em4cFt48rzVyZivnEb0cSZuT7JK0Zh1681gv6
VKaNkwfszVaGWThSNCDOVRynNM9wXvbr2Hz4Nc9YH56fgk1gI2vOeNOF5Oj16SnRhIeWhRH2kZ+7
1/BD3UAyBxcNl1Dq9sOvXb4+AKghYLUhLKm+qzunBBGxPv56vvN5ANVyjop7Xqsc5uAeNdtGU8nm
e/ycb9y3LGYVa1FaLu6bEklprFWkM0Ab7Rg+SoEvydOaTCfbTh8+5F2EFLRp/Jt+iOt7pmQUm087
bcJaN4QwTmadofxWMlow3zQWPy/ExKCEFBwWnSKjApisa7OiGmGU+bqAF4X4fArb9SohOwAR2KhH
hNZIWN1HCzgf1wTn/MeFSclDX2uECQS31v4dpUDw0KNuParWCi2m4uyzmkhAMKs9i6r14pyz23BJ
Fu0KaO4HWfSX7AtHkNfJQdx9aeftKXmfh55YBZElx+vqZilJ1aY014wBFFtzazmxW646d/iVm8bj
X+geWjWoNH08P1f7GLdsrE/KUVvrdmLLB4bCXxafi6NTQis2gSIEKX5IjI6XvdOtgTeNwZBVuNvt
pE1BNrmFziL+/6MOu+QqXd0BJbkltqoJSgzSpf2CfjbMVeSraoTDy7sn5vzVgsd/RYwSVdmTuqGr
+fmc0UOXndvcVDRS8XasHtWYEa4uZM+u+ZgSUZGTuLwoZmqT2WXQg/zT26ZGm+Npropa99U+6yJp
rHWA4XI+dmRDavYIL3TSocKGiZ55ngeIIQw1v9AGfnU2GohOr7DxWKqg9PR9uQHKCyErTBNhmA1j
x2Zmh5bGMGsLDRfXFCk1lAdxHMYNKCooIL07q3jtMm5w0XD+kQKd0jv11KR60oNCYTmKix29B9s+
bBDuwPNhJTuX7eQFMUrbhJJSSUqG5+osfVMT0bTOP/7Bg26tuFXipg5ncRZrx9Gyc3JBllI5gZFG
ohCDbEq2+z2GSeAPOWvdIuQ32fUWQr2N6ztfLmsYh6VidErFJFgflYw5CL+8buGSOI4ADZM/czZZ
/d7ZiCo3T5yVmYkZmSxend/tJlq4ODOlYqImqXu5B+mcBA+qKRBMLMCY7NAmaX/Y5hNSfSf9X4SA
l6qGXriRjnqEXDaI8vNIFd72nJqP65XnrA4iuqoYrMs6IqVqoiBODLmFqtlu1d6sUCCeK9H/Zjzi
SgjprRGNUulxAGD9c/AWPIlfKmqo3FtPticWo/60P955NBp6dzAETuVjCfwS7JRjfMBs9b59qXaC
9bme9zuQx0fYx91BxCj+QSVw53e2tnoDjn84I3/En//dDdNps8jvhamd5VW0BYLnJLG52mFqN7Dl
x/ukFlqTri+Z0kNNpgjq0OKSIaEc4T+c9UAICU2w6/Owwozm6ZslIrfV1muSlDbq0O+V8JmCmKVw
kiPwZfk1+hlck7MMq98+AXfHt4w3blezihA/nZL33plSSFHkK1XS4LDYPGlhU7rZcNajg+Rkuyo9
gv5e9C3P9SB0yUKOttb2yX0y395+wTWZzLcDWozu3/5Cu/j1VVCKCmvmqqDgYQXUfWl/cohc1sKq
s01kT1rydZ8YywOkKyM6X9TBWOPe428gntpIuDnAwlqHKyEl4u+3eVxR2yGZYbnmB/LBUJT3f8B8
u/dun3KI1CBuszGSYVQ/f8esVQYLBabrq6S0Ui3lUu/3eNsIYkuAz2YfPuz7B2AEC9iYcO21D1MT
DvwEzaf4W6ckMdZqPAQmxko4lA050rcrBGHNY0Ts0nB5kj0zRGe+oZsbBPqhyqPADoRK4Zo+77V+
GGHxyXmb7ZRP+TdQoxgUFt2SCwqU41ONUoOeAFCIg5OY7rrWGjlT4cjL/ZtcdiAv6FBqB4jSWiBN
4EXeRP3RXj38+iWYc/MlfFVWwL7MGhfEKIWTNtjnPIdb58YgVXHUv7v0GeudyZDZ9XnctmioZaGP
z4J776UoTWPoY5fVAu4x/H6tsX6G27SsRVHLsfLFsSjlUQVR7QmpjkoueZ1hsGb8isfn5xkkifFc
LL6jnBp+aHy1HnGB2zCzpq1sTbplMb1UFu9R+iET4wjbcLTZXXzFrNHAk+RzsAGPEVrf/f9wdmW7
rSNL8osIcF9eq0hK1GrZlC37hbDPsbnvO79+gp7BtERxxOnb6G7c2wdQsrasrMzIiLUGMqPXRTzi
vE0FGRVIAYrqlLWCDTRcRaInoWdLj45whLiIftotHjHrv4sF//Hw3G+K/zU2bdwqpIZJ2zCQ8KrQ
93oEgQ9dJRTcFYuWZq9Y6Aj8z7CmPVy52nO86/oSXhdoRNJIelnkcZx/cV7ZmLiKvoCEtcQ7vymM
j8YjAE+seLIBOVG0Wth/M6AFOPcrWxN3kQ6Qtu0d2NLWe10ALsvkrc6I3w/1Uqu4MH9y/5m6ibMA
JAQaVTwDD4hFGktTH8d9bWSWXlLTfn5+Xmk0M3ar3Xu9O4DFYvPzA4bAxT6T+Rfo1YgnDqTTHM91
CmxMzUzGLnLHMmuL3y6BCGcQfrczO3EioS/WdeC4OADbRgdTNB5oI0tHskU+CLWjDX1J6OmkLxFt
zUc+V+ObuBSubSJH6DG+18v+opj1fjgdzuP2oYuvoznvNcJ8oJXNiuCzn6xoUze54LSRZJcblENT
iBohPcK8+pZ4QaCFYPPvVn98vY2/OD3oUPCAhAKP3Kg4ZTZw2TwriliQbFFOoaXmk24JxjNGM1ML
kDkEShD1NxDMT7aHlLhOqrDjmEjGkYLQT+576Q6bDXeujUz2RlN7EaM2qYT+dKJ/lJ/hgaWXbfyz
v0DeWUCqR+93/w/62zk3eW12sjVEMZWdbBjN7ivd88fG/xJdz45dkVJfgQzKqOgGm/Lv40WbzZJc
253cP2JaD0zbx6PTVDDeX7IkcErujDN47ZaCkrlNeW1sEq6yqVpVRZxJ9lBTNT/Ezmb49KKVpi8x
UsyetH8s3QWtVSk1DsQ4MZ0XYKGFt3C3ac5gH1wa0Wya7trQJDpt4lDy6tFQiEoQGIRN5NPB7rt6
QhcDb0rLXEbjD/7fhwA4Pvz5VRI9ENVKrMcFCwmYCIHypj9/l1koFidwcvlAALyJSjxYYabQL+pK
QblbAYwr23rPbkB0fWkmf5s+Hw1s4rGGwK0lAVpkNnL1l72EVPWFWbM5GTRd/kP19evIVdtv8M/q
hE7b83ljDPQtiQDKpqC3Wfqe2av+emUn3kYQ8q7pBXwPqk5mbKSr7rkx1kK7+CyYW1Fo4oK3CRUg
SJxMVrQAH1zdxS0MMQnZaxcedLKmi/rAy9Jhnwv8ri1NFlVsGFULalgaXhA+MxFViGY28DSAgcKd
jolsgs204GLmTv211cnCanwfK13eSXagkT7U4xVbIXU2PKHeM7Jh8cj+/l2qt4y/Od1M0LlQAUyW
wOs+RTo1kEqvil6S7MuFA91SCsAj4YhnSpqerfNCd4ghIRN7ovU6dsAX2q8WBr30AZNFhXgpwkRe
lGzgMZ1PaA/zdrNmPerGnyJLga9N0UnQ5yvBX7A8e4FdD32yyEHRMUwXYehJqeevqNCy7xrd7Wqk
nhFqEGX1RlngIr3TsKSOPvvAvTY9WWkkZF058mA6+8MbXWGLvCUD6l47wMG1Ov+uvmsaZZ1tCLR4
tEnRU7Yw63MbXBlRxVh0DuKKk7GzWoKBD56CRDRIvY771/TZPXkROZ/bNw91zb+P7c0Qvml4m/1j
bzLgOEY/R63A3jbIEJ97HJX1hjhoBMzeAGdG/rs3d+Bl1nYSmEtTw1v1aP1aC/9BZ5sGyCEvijyk
HMco7PZWcFs2lEDep9gR+pZYkXjKqTWlTTXWVvp1+3U6iQMBcGfpnM2c7Ru7k/AhLhTPQXebguc4
eKlBmnHJ0dJqfw04a8+iJdp/EjD/boaPTbVfM9aPstgrtvQFk5gih3pcn/D4AnctvaEN+Qs9rafX
i7i5bMvNX9fs1wuLPrfLx84ABZp80G9Cz87tXPcZeDViwMTsNnzybV5HQaffxuaYxjmVW28lvT/e
Zb9cHRNndmNwMsQ+Snw3ahjsMmC7oUTo0WOn+2u2MZhzbH1uXpzDy8Yg3utvfQmgAUAGKhBWh+gh
WPiU8dKbfIoIuU70DKE3EzIhk08poWDZaW3J2Kprhl1MRMVWvwpmVfhPEvqUuGzTCu/poBCp/YlT
M6xPQav7Wkd8NiMZ/5lneykoSAAXGIEJdB0GuxYScsmxUWnTWUxUU161C+bgDUYO2t/veAkvOves
vh7Cb13kKoDqs7SvMqhx2txL+SNUFq95oPyttb3DGdmJsXKHNrX9eN7mwsQbo5MwsR9krlXjnLEZ
Vi8QO5nBX4YzpO2AcMakRD1Sbs/aZxZYltMSGnPuWX1jfHIXRV6seJGGESc1wMYvYcTq7pMsPPeZ
nuaQDWae+WQh7T2D7sYR+WejTCkjckHNxU7NGFviaV6ajko5HrJw3832C5TBwndeWPUfh/xRJDKI
8Il5wC1dBgt7VZw45yFi0PnGY84FngY8/X4+jqXJzOgYA22k0KNYLyzyOI83hwOnAn1JKgRDoWJ/
R22m1irLsEXn2K5KzX16yF5EIzAVhUSoFx4M2hhA9ND4uHAof3fsI7uTzVVkaiB5POyWnFW9FVsI
yYFEvqTCGokU3d6zKKhFJlmV5spOdHPlrgKEz4FnvUSGJgO8mawiKjw9no37BPTvbKDbBhMBcqap
m5TYtJNlh3fs/FXziVqGpPlC8ekrj/VCe2HYmsjZQuxzv9MnNifuSW0qJ/FEAUBr5Y+w1U4S3ZyX
KK/uS0q3Ru4ymim4Q9F559hIksVrXHoKuWwzvfEM+SlcodlGfVIcQ4JwMmiBTNzAKPL9gEaCH/71
Dh+/BNB6KEpLAof/c3sTaXnfRHwiY7iCg4L/8es4EkoHpZ446LDZeN3CTrvPvk8MTuaXzaXCixvJ
sbtiXVUAWzd/672yH4zicIhtuGzTR3aQXy/YvY+zbu1OtTaSJksczLhjb8Of7SU8pCQ2IBYbfjjm
W+iPYDmgDMbXi/Z0eolOL6eFvTx7sv+ZaGVywtQojTihVB07lQhbkoollcGc4idENXDYj43d94+M
g0W/KnRcNRkixJMMVO3WWsWKHmNvxZVzCp6SnWP0JDCAaaLiBjThwJlCFMNdDegHeo+bsT6PXq6X
n8ffcR/nTL5jElNCO1dNU45xQCewCnOIVxv8joa6r/vmT2BUOfnZysZjm/eNtBObkx2tegwHuWCX
sXUIVOpmtzOjP7bph8S29qT9EAXyKZtrfrvp307rdWQon5+9/nlGlLsU2Y5beepUoXgPeDHU9/Ce
mNwempu7pdMj0kHvyKuLJOBgN0fvEh9EGm7UVbtvObKJjBJPSXGtbaqPYFPQTc4RfamrbdarXX/K
JBPRC13BODU+pYzWUvXWsVQStu2Ly5GgQ7c9Yz1eBG4c2mToGqg58XYZx45Gh1u3kqltBfkhnHLE
KfUBftToIHSBmpSHAtHfx8buXmwaZIZwWyqKDLlDiHre2opZJU41GZtMqmgPfrpky6johTpo9mM7
94nOX0PokIS0nYBVnRiq/KAuciVAQEL0+Ln+aEKkV+Wj9PPJ65HRnNdI+SuLZAL3WaRbs1PQYBMq
KVKekPXMkDLDXIoB2eWmbCJoX5JYmnMco2w3HmT4F48A5HYuw67V0iCFrWbEdpyatSms23P4YY/+
ggDMA+kv40V8S4+oVwFW84Vj025ruoQvnrv6bz5EuP2QVM2VOk3wIblMxEOgbWTH4GmnnmrlT0Xj
mmTtgq7BffZwnOersU+Oa5j1bDeEMPm63Xd69tc0Pz722+12nYHNrjwmOMUyPfbfdpmT+mzENjdm
BfJ3XM/JcpJ29gShnCZKAjSR0al0OwEcl4YowEiMHblGnYG/asu6x6yCqLlZays1onJ38N+1jrbN
qtTMha0+Osm784srBOlSgCbQfzyxnmmiV9ctnKhCnH2CHiWfuoHemjw4ff+moybIEsX57ICxBDK6
kHlO+HUpV4+qJGDCMK0VqNdyxwZTy6bJUgxwV97Fz0sakhx4ekKaWZ7Oaea4XV/X3plXDwAZ0Diw
hPCUMRdZBPltYjI0NmTQATjuayK8q1thoJjgPttI/FYKjEFzFqLN2fOGfnJFQGc5KAl+Xc7VoCFb
X6Q+MB3ngTl5ldXlJ7E9d91biexeRtWU8vkr31dEKC8NrweDYjQDGV6D9lNRaIMeZcVNdWEgWfTN
tNTXfDqkZivvFUGHSnzhV0vx4hg5TDfGKAoOiXgRoqJTKI2rZA5EtBv3LJiKAy2E6CIqCBirhAw1
EVOqCkZSrHKX9niixU+RuxBS/Aak0w8AoYIErXMeBBFTzKFStXEZ5ZJ3jhPU8J5UMPDriOMSq/2s
RL39HMA8rZevQ7bn8vcqA1GGDGZ55StNKaArQR7okhmDpcBUK1oLY25TNFLmc3jOz7FGOZew8rOo
Ed9oeoOVjFgxITLLrZydplLN7EJLfssGOhx8q3YIOtA5TU83nmw66FD/6yARYVd7h0JyKIiJwJDa
173PFtpfzt/HR3TWXWmCJqqANI27ehJbeWXtSKwje2cmoN4xJ8GFp+rGo5FughGe4gDpBvCICXk6
inq0DnUje96E5qfyuVYsSa9Mbd26i+mdmUtSQa0MLCbjmw1cJhPHHfOeqLi9iDM27LmM+APNnmqF
JVLhrvN83+z9mDIRSV/UVE+YteS8FB1pniuZ1uLS6bp3KfgWHiqECIORxZ+GwT2qXMnQB/65Qmdy
ZvWcHn1ihfNvKTD7sCNZaBcu5TmdkTZjHNSSMmhIj5KC6xt8ZDKWJtEkNLjmrWWWosN7Z4QEM/7C
WULcgmr0rYuNsyAP0zb2z57FXDwzdZ7KYM3+lHh6H5ycZGiqTknI/Bm+4/AjYPdagGYBds3/axC0
hu8QsYXQXg1ZMmESL6ddJxdVW/jnqH/SXnB8pF18Rpmh7k9M7YPFxyy+ZWTgB51VV/mL0izcuzMv
MxDNoMLCjdcclNEmE+Ez8VBwHhOccwAMGloONFVo+l06b6nB9Ns2B6PIriFFfUC4yhTPXWrmrtGq
JP1yj6G0dxiEfWYZHIPnqqDSQhJiDOpu/c3t14177MpDF51XDsL4dRXadT0a+LiY4IKHvZY+Oyxp
Kv3xuZ55ICu4EVAREKCkPDK73BrMi6Huq8GLzwG/y6CH8ck6Rh3oObtN945jwsX4NlusOYF45zSg
Q07cJQTDfYITStuQDAcxD4sKGDcNA52kCNhGCJNzvUqgdvPkvAPiBe+qt2+1FZ1Zd+FamTmoN/Ym
WyCWIbLtBLCXsD8arjsgJx/P6n08Mw5IROyOSEqGgPjtpHZxwimuliRnsFe6EAT+ab/+H91pY1Q0
2Ss3ViZ7hXPQVSm7RXJuVKs+dVvBrLbaBslqt1inurhl6oWzM+6FqUFBUxWIIADRwk+TCsB7VIwg
eOnZKX4qz+yq1ybdPZ65macjuESvbIyDvjoAqT9q4+awkVmXiidssJVtZsVuix5Vqce25lZJxOMK
7loRJUWbzJ+jxS5fNVV6RixR9wayXQl4x0uDe2UWOwnn1ura1uSYZU0eRNJQpmflT1vA7xB263m7
MHhlqqN8KWtaNmaUGo8HOJNnReCJ+FZG5z9upV8miqvJDOpcSDRfyc4eNOUHBBDKJUyshjEhO+wJ
u6bU49Bgn4SfPBoI8tlVaLv1mjm52o6RPnwuIDxHcnetAo7VEinQ+ZhGyVpRLhXzWpfWUBpqaTU+
si2bHpEJWvR6xIkBTesXZylXer/7kKPE5TUeK4TT0/dwlgiN57dtfvZ8XZI+0mQv1gsPkXvvCxPI
ISCDIPN4cY/h6NV8RUnpMI425GewfZOueykAM/Cf2VZa91Zykp8fL899yUFTQfAmyGCXQtyAzMWt
OaDhhJ5ly/yMZGhTE4WjjeUVK68+yFapF8/cs4TGbC0MEW/+lfMVs3TYRj90e6DxATjNGrJ3iFem
tBdBELcx53cYbwewHSjRXKT/gRxuSbN3Sqo91etMXLhx7jm9xlFfGZ2kJpWuZYHehNF9Z/PnL/Mr
eIkGPdpyYJzZVGjsMA2qrEBy8iJZNGjWjyd9bom18TWBcw/dsemhz8rGEbi2ys/SoGcOaTt1FXZA
FWuannz6FZVKlj62+MvEfDfLMo9BgwCEA2/g7TJHmlA5ed1Do0kXOjNFXTFJOMLxhvqTv9agKsqJ
ZiQMdVg9SgzON+uUtCIdnoGzIf62l2mCyttnHiCHy/c6IrMIrUYFRIM8WkR0cGn51H0nGe0AGamt
DOy3Pq2Hfeeti3gtf/ElbZh1nhkZ3iaLzFn32gN4SI6kcxiYApK26SbiOt5Xh0Yqzp5A2CqiUfEW
xNTNzSLsqdB++OmKdV41zwzfe+m5E3WxfRG+UWSSJJD200QDg5spqIYWrwOUd0oArgurAYyK11k8
RVEKU9Zap3vKtub0VDPxHyXksx8v0m/z3WSRbkYx2ZVcHmUyK8nFGS3tvqYrABwpewGsXMOu/Bm+
gJZACchZJd/QAnffB9UKApNTVk5PFXVdBjQcNjy76vVe1oNq3SYrbXiK2J3IGGlmFg71niXhmD4p
H/6zkBm+8Oa2UJREYbk33KP4p3IMJd1BI9F565htsRLkjaydFDzqvvNgVcQ647+G2qoMjyFnDsza
CU1eosUhxZs7O/RBZoRNTkWPDCs0Snj4FW/DSCSQqQDzuzI32MLkGtq3T95X7em5xiOVg7+fWmBf
PWlhOu97OyebYrwPrzypX5WCXKhiceY3gbVnLsd6FeckQi5txeog7/SIjNCWDN8ZJHvxejWSVbHy
zaXyvzQu23RZZTQNILoEEQr3+xq4+o68YTwQk6nFWTi2P8qf9JAfKsszOZBAuHa8MxNozRx7Opjh
wSXKXloFByioIj1/jsgbBdslJIlYaJCh15Clr9DyPa+lFW/6x2Dh9TiTglS56y+dPIz6IhXCklGK
M6uUNCl/xnZt+SV5llZY1dD0luzdRz+39ibp5TzrBKFwMTPcsTBL1GtGxdoBtCCq7pmO5ZjcQTxG
0C6uFzzwTJnmxvK0HCkkrBzDZ2BvnMJXd9tIz8O7uG9VWpZErt+H3kLckepBuEklbA3+5fFR52du
veuZFiZHvQ1lB9sfM62teeq7tEPSGWigi4uTQHwTNTldsNJtQqV3h5ab1Ei3gjWCUx5/x/+xN2WQ
yaIZDMR8kxWQUAlt43j8jm3+KZ9K2m0TvRhMXsbrc4vjwo56j5GVJaT+Yd+ypy7XcyRaDtVfNqDa
H2UdxzGRNvkqbYwgJA5hSqLllAGzUW2OuyY8tjbDrdph59BKj/Xm4PKk/gpODZzIJtQdZWFMM+E7
1lYRgCkAmoJXfkvRV+eNa/tIixW/PPet7nUIHn/kVKNqEq1rfseyOQ1y5lAo//rVDKuIoZBTUDUk
XyYrqrJNLPmSg70sGk5E6teu84jy4W3d5kVeYnSdqTaN1hSkqVU8mpVf33c1xlzkAclhgvLsIbtT
fnsVb8rVvkjfAAwSs/UQ/JEan1TCyodiQU2TiF+IKGaP7tUHTHJxgVd7LZuG5VkMrQggUYTdVhVa
arntFrzETNrvdqwTryQPSeEJKsbKbvbMMbAHk/08gjpIpvG6GlvZkPGrxrZ9+laDyie28FYjEU1o
ZXxmJDd/ImsN5QRcVdQ1l15VMy+Cm4WYHCB0DAp9LI4fF1pcto4Dkcjd8+NTek8YhZtMQXoRDwL0
ptydUjmRkfas3N8dHZTvuWRH0lo6xiH4V5Wz3G/zesVkpgImIQaIiX1eIU9rVN17B17EfsX6x8cf
NJOxGT9IwZsOn4OKzZjpu95+qhv1jYzVV3CF196hM1vEfYiaKmiAMrsBEj4SS1UNIB7COE8Rlf5G
m2QJwDm3B/G0BCujjHMHZuXbrwBaWc5yqcIeBGd/nZuO9zqkf5wSAAOnW3inzNlCH62iKKNcsDjN
XeZZGLat7FVn4LGrPwhkGGS4kSxE/QGZ74Xp5WciBnVEpgKkoiConbwBPaVsunTIq7PQblXuov4w
4BxWFJD/kNBdCVJJVdfIy3DDhwvplbn3IHdtenKuOTmLMz/JqnPxh/sKBYEKvS5KNK1UkEf5tCS1
qKcvsrTqDqXo0wQog7TYqksP7ZkSMBBhV1MwOfRp0qYQNS6rM5SFLTt4keDm3pXVi4pk8VHR+YUj
NutQr+1NznEjZm7GcrDnsBuIDYb8PofGbBag4nKqWkutKRcSlqNKs1ZsrVnwprORl8YJI+7+9wKZ
rLgmDE7KVHV1rmMUVLJtJhpiTp1un1WSUWgBLTm0AeTEke2FvTb+8jQ6vbY8WfA+qWWuRIvROShb
UicIipWYxoPhsqgEfoelPlSfSf4n7l/Kestrltu/xRXt3h9/xj0DzFgKRIQswKewrPAbMF15lJDz
OilSMAE9guAnsKCLOp/QfN8HRDtnHz/q4SShhuObHD1LVrxVjcCoSbmWLH7pCIwjvpsRlNlEZIJH
1srxdF59ihf6tZCncOlN+NHvm9xAmlEdMyN9CzHN4ZNJt6FoKR71L9xRbfU0Wz+ejN/o7+4LwDqK
BIGK212ZrAk/yq7zZVyeuUtqSE8tEoIVHxGRNVh/i3cKIE7lCnjhsjP7LbhFVk6EknzwXeG1tSkK
1MH8CwR3955LpY4q/grwwaY9Pf7KOY+InN7/fuTkhGZOzmuBhGkqUtLn1MftGm/zDGValyJqfGzs
vrVq3B8aD+UDUNljWSbhlcTF0DctC1yBFARZMrEG9Avgoan3l9DuLc9A6m+hXjV7Mq5MTvZBrSQh
2KvK8lyFyCbi4eo5hyTQA2XhMTBTQLwd2/hYuNpwRR2k0B7/HZsGqpFsV6MtTtCRtTfQF2GBuXQn
gOgsMhJQSj+e19lFHBG9vy3tIIa8NR0lUaNkdVOe1Q13bN2IFgOsBPUxUhYu0PEyvtvTV5YmC8gN
baZFHixVCYjk24SRTLfM3x4PZ6aMM07lP+OZrJkrBFwjgkztjJTamfmSf4J8nQDDIezkhLCp5e1L
ZyGZOBMBgqte5DiZ0yQeuhy3U1i3visqjQR66sozAvjGMHuXhIU98vsgnUzfjZWJS6idTvVBklWe
201PRaP+zkcu7Eyv17lR6dGTuxW+OiTlOMqaDfXxb4G2VmOwVoc+2O4Qviwh5Ge2DnYNCH3HapmK
HrzbcWuFhMxtwJTnqH3zFUhtN6cGbam+KeAN3TbdfzLNV+Ym+6f1vSgfGKc858l3nUJcRf3KQn/h
OMyupYiGoHE5Zeis3I4JEXgwVJDmPdcaDZ2fWEA3RbgECJ4zwqkqbhaWQ4JfmixlxnU10wdBfXYd
wxWhmFuB7HyprWx2wwD2g3YulF94dXqHMIUsMogU63OhR1anc7r47YGDdEBbaoE2SUO1fBpb6jG0
8GT0nsEyDnpDKhwBrTDENa8X5Ofx2ZxB/gDijzw/i1QDqrzTPJjWOqqWp2l95hKSr/Iz98XWumto
tDQr5LgUiqQ0Go5FFjQeurTbovFKMUW6bdAY1pF8Gy1d9HM7+PqDJquthINWJ2JSnxXu2ZdpGm2Z
duOHvq4GxBVdAjga0hlmrBJeaDfDhV/JENt4lfsF1zh3AUDASENbHAog8t1DpuO6Qm2aoj5vYxTa
wR1mNcdhrTz3xx7d0EiuR0ZMmp2ebbh9sXCNz/jlG9vjbr26fBwhV5uQxap0KKoP3L7q0oW7e9zP
U9cFyaQR6Ab1EkWZ+OR+EMssHur6LMQAmnX7Kts69Toqn0THXNhioxO4NqWNOBz0MKLGARQf/sft
YPyGU5VadNuz2+rVBXAmQLJWAFYkIH/co5Gz37lgo1Fpq69RWHxs/C7vhPqDiL4NIJOAIlWVKWp1
6FJxyKK8sdPAugw4YtWXcwTZd7tLF26D6cb9tSSjSghRFuSApiqfTVQ7aRTwtV1HhG/jTdayey+A
kphXnYLeAnJ2YWKnm+S/DYKscITNoHlv4rJkn+WDqlBrm+GRD0bfYCOWC/591sSIG0fpHZicKSgH
UuJREmp+Y0cxKr28h+aXf+ncfweB5kPAjyQNhfDJE0/WPCaJ/aKxuUE2Ge0pF0LiuvnCOO7KDqMZ
QEiwNGOfI6sJt3uwlmuuGUYzhS6vip26Ujfqpn1VN+6a0xOdMRTDh6ZNbnFUW6VWdqgtb82TFv5u
YUNOL5rxS4CWE1kRZTGwfk8GzA1qOSBYamwUWvw1XlQq6AhIzEAuaeuxa3bHp1b9lW5LVD/+vWlV
Q14GIhZIzOA7JpPARoFaaGFny6gk+Ea/T6EOHxzq51B8kUpbrK2G38v8k5QYwQFMewv2py4HI1eB
rUJ6VMAlDu2iiXkt8/IgzTvb9z2aM8A9qmdUo0rRKpWFl6swruetzxltCWjsAI4D+NDJequtyLSu
W8OWwhJcrVpwEpu9iGIdg55m+HNUv5Qm1gO84GRlFYsebaq/TmnIQkH64s0rN2H22pbbCL3uwjbk
VmliOAHJKipzG8BwX7hqI6cGFwLtmItLd8+9y7z9/MlKSYXTMoWCqaoUi0cPLEdQ8XOfQ+0nCokm
kEij0cd/sjs4gGpFgCmwQScb0/dEJ/S8prNDVa/KdWkI9TbbNhteNLK3lHvpwZOkWU14kN5roAP/
E+tQmcHjGpGINg1c0etfKexQdXZdPItdTQv0H/cOwXEmDmCPAkf4bJ2oBfIwFhMYXErT9pVTu4Xv
GCf2dt9o6IXGlQgvgWhTnOxRGYgZPCw71mazkKEZL8aINftkwQmMr48bK0BwAGgNxn8WfSKoQt6e
hDzlmb5DS7YdqSERon3fmy37xAXG40m969XFaYMd1OB/7cCL39rBNnJCH39sd0ftJS1IuemskqIc
bDs7lSGFS5pNvNu9t1a/9TY+t+Db727EX/MKLl4AqcaU6a35RmmgrJfCvLRzu73fGpn/3nAoJ3Ij
IHdYGO1d+fB3tCKiWPhXSQSC89ZcX8sdXiMwx2V2zq2VfF0mRixAhykgfqnQasjWHkSUyzjbB3X9
6eflJ/SvaNCv8iU3P7vCwE3KMjYSHvKTmReGMEm58Vu6AuTFXbQagn3BPIXC4qjHSZzuJcAjBZlH
nx3c+2SSBykXUTj1OVsqDbE/JbaYUJV5jp/5sb7v4Q1T9LpbHzuGIwAx6WEYL4Tsc8uMRiRgZ3jk
KkAncDvvsupkSptFnB21P4O2qqITX8MkC/b5yJZydiHsuctKjuuMeVXRFAKdAfnuGkv7JOwchQXR
IPhQyOsWCjYfx6NlWw2oqXdvtQ6wN3nx0ES5Pr0+PlJz63ptezLbsVDymuuNJ7c71OVrsc0B+q+G
1WMrd/i83yGqEmBtCO7GGtPtlNZB7LeVknD2HmMDO6S4wjsH8nbETOkKZP+rVQiGaMvmSGgMBGx2
Z8HA359j131PfhYphO4erv/9QYihwOqDpZ6ioxrFCaJcdlhbb0CpnFL7Y/9xuexDOtDabFe5Hh2K
1Xb98nI4nMC29fZ4Pu4KD6N5+DCokmoqpA/vumZbgJG7sORspTTKcwy6hkguqID8e5DkkDsUCI8I
8tQM77GSbLSnBfNzZ0wBIg+XIsja7ji44r5xEVoWnC0gpRkB3l2sCy8CXumkNR9dG6NR+dzxklFJ
ECsMdaG183hUQnv8GaPPmJ70kTuWh3cTRAADbjeFgrak0BM7zuZlM42MvEVV+zN75UOzac8+gpnH
5n5L8lN7gOLDiaGFEtW8iQ8rakkts5DjbDk9hBxUUFdDp+E2PkAfvmrRATBIayHSO8fUHL3MzsGr
CMU7OVx1si3ERHZ3skQ7iA8Fg8E2FPpwcfEFbFdkpd1+KBPSx0a2JPx3VzMatwqCSywWPBLe7/zt
LPVdBWaPAkcHsYJ3GbY+imLimgPD1ssPmBAfz9HMxlBQCQQueVT/vSNQAe4tjBho0trCBch0cFB/
P/79mSW/+f3JEgyymyeCX4FD/S/SHxJ6da1mq0qr9WMzd5H5WEP9ZxjTeERDaSVoegzjA28Qvdfr
hfO7ME1TYE2s9G6eM/h9Tnd0bc+9P/78u0Id1vzm+ydrXkl9w8oNfn/kh1TwT3sQN41FPJ+mC7Zm
LoAbU5OHhSa0mZJpMOXsv3xD2genx2NZmqoxQL3K/GS+Iwn9+Pv8j2eiVr/YZ7NkYPzzKwN+H9a1
NG6pkKAfjQw7Fe1Ger1D3/3PyDuwzAq3sIl/KVuvLA6Ol7TAromQHyqh8qaRI0fwAgM45A+wdEZv
dof1zxKIaiYouVmncctfGUWLolDEMYYJ8QqZMp9r9fnv45Wau5TgY5BeQnoQL6bpGzNk5DLsRvGs
PbtPXjiabhpSPwUQkdu2C1WvmQN6Y2qyKwLf7xQx6SHl9h5uFUP0Cb9dIlpdsjHZGFqDbIUnwAab
05IS71AvTdh4QU0uFBWvKzwI0PmCN/nk7HiRwlZMxI1bD4g6CtDAChS1PVmyc/d6HlvIruxMZgtK
ELzI4Bq1XZStxU/LtYRV+AQI7WGJ5WH8pUcjmswZE2ZOkfgYEdj4nYWn6Ox6XI1iEgPigSSlYYDf
jksCbGy7W8wHLc3T5IyIqVRk5ainZEPX9RnQcdEU0FeQPC8dxhkPcLMg42G9OowyYO3F4MHQ1n02
v0IqGK2+EBzNnPcbE+MnXJlwJXQrBAy4/eXN3t06emO0FrtwTc74/msb/8XZle1IqmPbL0JiNPDK
ECORY2RWnnpBNSVgwGaevv4usq+6IxwoUB2dllrqo84dxvb2HtZeSwRYUbCjEgoqxHPy0m6zd9tb
k+VcNIAQG1RDiLFNMcw1aaSGAFYhnHAULwLw+b7HWvvzQoIMzaKC6zn+fP1Jn/h2GiGNft/CUvQF
7Nn/ViC8xFaoqE0IBzAP7HMHp+plcP4c7O3rLlvZ8LXFCM7EHDnrBlQ6z56B6knr8vPKUhZvBwRm
0XnEPMhNkSZL87hrFfDZg8OVO4nzp/bUVV23hdd4Ln7/14iwJQ0byy7rYST2Ct/+6zLi7Agv/rqw
G7JZGuXY4q9zZMqquwHdjgGRqrUo+KbBj/jryo6wFxFNurRm4Hf3oAr8/M72xkbZKf0qGfKiH7lY
j+DY+0nr4bSwnjl2yaEIfy623sq2L7rdCxuCS8d+yDyhWMv7O8ryQH4gXoGWdxM5avD8/LwGVb3B
9onfbj7nF47LJkkTDnjdz8lufzJf3LdXaCQdPx684O3z/tIWXeTFygR3z6ei6pPURmj5nG30fTCB
w21tOWtfT/D0epxyajVYDd3XThIcPp/vr2Ep1L86aoKfHzGWDBldbM/pGD2w/fn80oDvwVkxs3zQ
bJCfgRpSBQ7/elOm1GJVYxizMinDdOQfDMa88TWWvSUjioG2Gh55sMqJ6LoOLCPU4jGIdV1rO/oK
MiOwADjVShyx5CgvzYiXpsCE2dhCEcHaJjvk6ttoBXi8dK4uDQg3JqwjU2omGAAK5rN8Uz9+0cO4
di2XvPGlEeGahLxvxkGGETmDHmPtaM98Tx6VQ+TVO/4v3vlLW8JFoSW4jsgAW+pWCcId36+F88tb
gh6giV4YkBeC1wfvEVidB+h7TDbmSB19TyfERCs3Zel4gfjCQAURFRz7azzvwrE0pKNpFWoaMqAP
zau+sSOqMW7hoiYKL3aELOr7v7GImosF7DnK72K9f5KjseGQVTgnDj850YEP2+HQPbg7IA+fDe+3
tGnd4XFtt240MGYPCqae/5oVjsbIQxpK1NKgReEZskNfGUbfwG7nfT6D3+3zE5OH+KfeWcCmGuA0
W4tuv6qxYhZw+QOE8yJDE7UzOX4AvvS0wRP4/t546cn0naenlxfl4fUz9mP/c/f7/vdW5+f7xu4M
UcHU7Dx1Itxs1oV9Lhd0fg5hGbOV+RsBZ24BaubDg+sr2O7wTNGvA4bYWV31Ujb3BVL5f+vCtTc6
NaGNCuvv77B+3CipG+7JPtr+c8CY3Cs4bxOPbdcAbouxxqVZYbehaqE0pIbZELRg1m92gGDprOBy
/9suXp6LTyts6ZAUuhxVsCIT73FmIR0cpJFKvBLELtYQLlcjvJdm3bRS1sFOfQAnIndO/Ut7MjIP
2Krn3ys+VF96nC+NCa9a2qSNZGQwpp/mQlmfOdoufLJffoJh7Hvv02+hh3B9nvgesOLumJMnrswc
zIWbFBBxahzpif0BBWjkvX4e3n68odWw8vAac6h4c6bRf0UbGA0egwiusQl7YqRW/58Q7+Mj25so
UpmOtZ35QIfdvBXn/V5/GhVA0GU3zX3n168UZOWQAa52hd8Abll71Ldw/A+7359zQSvaMPez2H5+
/l71ecvOB8V/QBoMIDpEEI6mRhkfcxSBal99LoIBYjhnvo038bdqv6m3tRPtw19sq7mH5BH8ih73
MLK9v39Yb3DYXx7w4kcIp4gOOU+nDD9Ce8wCDcOs2Wt+St/sUwlr0SY+lk9r1Iqzb7nZJ4AU0HPE
tBtSpOsIqezNSivKCSXdoivcmRjKRSBVrFzDxXBPUzQZMRjkqEAHeG2m6C2OIb4SylEfGH7dT/te
BzzDA7jKXzl5i4H4pSnBsai9pJHc5PoZELVpb3xj+9hVyq39/dOkAGGqDmh2Pq1N5JEV6qOl+OnS
sOBrOguErNpU6OcqSHzcPpdgYGDNod0C4aDAhUdKBTjNloGFEnK0qqYJsEfmdC7q0jHGb7R5Hem2
1I3ttyEDNFmpHJ2ttawWloZxIfS/AcDDf4vQXTboI+2aTj4fbcOvt+Ev0AbxxzWG7oWX6MqK4Ncy
vSk6FXnbmRqf0Q+pdTuovEybbPg9/m5AV2HGq12m26cXt32eRQFrsWGopnDj0rzLTA3p6LmA3EiY
aRt7eq9j9Noxbhcxt+iqV4Cta90NjbdY3azc99sFX1sXFlw0ZTuUndKf5c6bMP1QNtom5IlT6Pui
0V1i7qpUPYKSacXu7QMCu5YBKjMNbIyyLgQcfTa21mhxwJLGTdYdJLN2Jj4BtVn4evoQj5+VvaER
6MOGo2FAs8M2XwDl3TbcDbvfTbvyni2EAvg5IAGcJ4qBY/16Sy4iXD2KVDO1q+Fs/qr156l6Lqcd
l753n6QD7cIr3tB2t0YPueAmro0K3yDREfcqOqBZktz4llL7Vet0Q1CaEKeku3H8kBrQBO0t3v/k
3kgfewW0hFLiTOzHqJ8a9rayJ/ODeO2Ir3+P4CHlsusTnP7hPJXeyI5mioeR+4Rh2PM5Up5GR6Xc
W8VJfcWWt2ZBUgP6BJSYxNHLKet5qXT9cJYPauSa+otZD9tINbZ18Z1a/2jmpiT5A83Ayf9qYx5x
4Kei3qfTXutOWubm5dOg9E4Tn7VxS/RHKylXQqt53fd+oLBPXYyRtloGApD22kdhS/E2aeOjxNRp
5TbeDAIDGYtj+L9PIeyAmY6xBDrP4RxV72n4aoLvGVVQzOGnxUYiZxPDg6OnAfaET5AfqtJVw5NU
v1DlucpeFXUjR/+snIkl72QCxoeBCTTDMbB2/WoayVRYWqQMZztLrMFneZG6kZ7qP+zRmjbMKP80
wIY/VkYZ+rIyHCUKlCTa2D/6zMpXipCzL7rYB4w5gDd/nqgAkRyk7r5QBpeXNK7juuJVE2TZxih3
38d0G+5qzMHofvKXNeEvW5hXBG4GQCRAisV1Q2hyGMOmDVJZcjLFdm1mu/lGj8aVwzUfHmFR8H+A
hICAdK7gCI9pONQYSlHUNmja7j2yxnxj25K2YsRe+HTgvCX4gvhy89jx9Ta2M51A1NZTUBlc6lyi
jRmmDlin/8zCrGg8g0pMexgg8pcdKWZXXmwttuxt2pHMPPGQY4zFqjRrcnQb0m54jQbyW2sKo/BD
w0y+WwZVzjyUFdAMDXaDmf261R+0vk9br5SU8iWvGKZbm4Lb73yItU8+8vKX0ajTI4DE6ZmlavWc
NaPkZ1EIdRPd1IrXTh06zWk1nnGvmNr+hY5t/oiZJDA6UtOWWr/T+vKXynj6Mx/D5EzDOGOOwQr+
HKaTnrnFZJCTVshl7I8dSAbcskrijzhVZfTYOnSSMUbfjxt1qjt7C0RcBiLVjqfJWecs5oBT2uOp
0itJ38SJKh2Ay9F+kpDK4CzmjSaDjzXJnrtcmtgDSySI0EzyGDV+jKIiGApykA1HcpJ+TGbHv/dm
be6pXI4f8IMpKDZoy7irscr6wWiWlX6d8w68nUD+J34Gra7XqFQ7GaOpmHnzckMpqds0DE9zFjd1
7pStSt5A5Di0fs0oB74Vg3M/4oQb6a4dRkwLhC0oeDuZljk4W8uGe3aNhNdPS2qHDtiU+n8SFvFp
3+LbEcfoeui+jEOUr2E3xWRxvkuYcp11NyFWDfLF2cdc3NtEpXGt9kMfgCiZDa4ydrxGpZX08Uae
7D7zQjiNl7biYAfLMzt5bXhjJvggGhRxu5ZjK5TS7qDdMSr5j7DIgB0yU5BJqhBIASZTAbkjvoqh
E08tiNX5Gdh2U7cgSQ6gW2o2Jys1UThKRtAMuKFmzjRGeIxOYLXL/aqYyl9tOFWlZytT80cqIpZ6
rLMScMn2YBKckdnxEeONcMhJnks7pc3ydoMh/mrYNnYFhKKWZQNzgN80X4a6l2VPGo0IBOrDNEIT
3KijqXBAlGdioL6qrHEl6p8vr+BCMFiE6vI8GwNaOcGF0LErYkbGPuhJ4Tb9lmjxpiv/SNka2Fis
Mcw7CQoUFOQU0CfqmpiiWhIaZa0cDYFFI+Vlksjg2HZNNiCHkvE2lADjtkNDnZJZSLLBi+S1oSlt
uDmWGGe0wXGql3RtGGDBg4JLwEDdG4x9CN6EEHbQhpQ0ej4EGqrTrmZCwi8j5PP+QyjEq1g5MlN8
XoyAYvwILF3XZ3ho25q3iT4FxDQ2kEJ1Y7M5tDVB9WP8A4neFYe9ZG6eq0A0SmxTFTHs00Q6nU+R
HHAggx/bUIdkToHDm1dj98TzyXQ1CND799d4e47wBM1tCmQiGD4SH4nMqs2+HqQpSApq+0bb5ju8
t+0Bzzn3OAZiVpKA+Q29PrezPWwZckgIe5jCue3qgWNTYzmIaWK6UaQXJ7uTOnRhO2klsROyx6/t
wwSHLMNFY1JGFkI4s0eBrlKpHMhGOO4Nwn6ojdVvhwTUC3o4TQ+MKI2bKVK5uf9NF67MTIOOaVC8
8HP1fE7ALpyfLEGnjKvaFAxD6dql6stWt+tb+xlT4e6og+9yOHcN0K/aPuE1NMEmSG8V4RoYTKws
z19gpt5Fpwldf9R5hd+BmLO2u4YpAej5ZbfjCK8csycd5DIYKBCgHAhS/oq4cJUgiJ8SVGJoh+HI
pE3xfxkiJ++7P2Vi6m6rNOyYt7J0kuVpemv6GgPYcV55aEZke1YN9o6VcfGKhnTjjGwMNyyn5YMV
8eb1/se9vflY00wBpdkIajB+KHzbIlGLWm3lQBvGh0ItvzWFpv/9ISU4pjY+G9ITNFqubRRjUkF6
ZhqCKWqakwpFKQ/nOflpqq29u7+c2/sA5BdqAQrwn6iqiDMWudYlPNYKNeBpqTu20Yy7Op9yVx+a
YeU+LJlCHQzFNPBn4cUQvxwjnA6IHgIUU0jv1uEW0OP7q7kNOfHJ5m4KJoJntLXgliGXF8+5jhZU
clIe1abGuGZnkBcG5PsREQHwvS0BGeZAIteeRujG37cv5vQ48fMPwGjc/B8wGQnFsMrOKkND1ypQ
ho2R9qMT2tB7SH9Kuu7Zo1+D1EafwP8i95su4i4b9//mB4CmHUVNFDchcX59dKzc0uyczF9Az712
iHxI2rqZXB5MfXpX5LdSKffM1AIqWY9yXztdUq949IVtRuiF9A32zVkg/PoXlC3sj50Ct8fz7q1S
dH6gZmbpoLoIUaW7v96FDZ+jA4zKzddF+yp3XHi6XjNpQ/VGDnJZqzhC9AmqX52ub8y07t97KQn9
Wu3SDTPRX9ImlBbu2799vjCWq2mII2bJHKDMrxdrxYMU4jTJ4BxW7KMxJp2PU14jpiXZd8akv5zS
nc+X+kXoo6BFaYG94dpeqEjyVNqGHCSMkp2pMHaIQivbWJHaPWVpmD9IYY96BDfLtQLzvJTrlxPf
F99Z1VGInTlDr02rWWj1VoelZmrshtx+Hun4zmeqz7bHjJL9HPP4XFPMlutrlbvbl3Q2bVlIJ+cH
TXxJQYYRDxbYv4JSZnNQgHrcP5wGOkkdwJndpN7e31Wx2jx/5iuD8xm/OFZaAs1yvYVBu+wdqfwn
tdJNreWP0FF0QMx2SOLkwEpQ6vemsmJ74fqAiYZgfxGLISFQr01PaabFRCrVgORW7qlppKBL1OU4
1Ua6Yur2KdN1UyeYvp7b7Kg6XJsaMcgK6DxTgw2kT1aCSbGsNH/Cyz8uvmFJgXk2ZPxqMHCOJNxh
Q3uwGDlNYfZbTuqHBmOJUlruizJ56afYV3/2ffeN2jVYoiQ/TDELJANmTT/VElSyPXm6v8ULF1dH
6I6obA468QRer90aiVnQoVEDQ8PsLOFuUn6nrHdTUB3dtzS7fOHeXFkSzlI7RXnIelgyY7+QQPWD
NmScHd/uW1lbj3A7AfoiEAXs1SBNO0/uTg1pNqGxL+w1TalFQ6gZwsOjJQOS+esPB3Y8ux7CSg1Y
bT/01XfaFBurNzAVuQIaXzKEBxTKHmA1wXygEC4YdBgwHm2pQUYzj5EfvCA7Tet9KTVXzurSPUBq
iVwOnVvgugWnaocmuHb0SAsM2rBdZOZviCPWCLoXQgNI7WA9oCMAIxl0wa4/nALAvRJlqRJodRi5
vdX2+zpTosmpiNpCGN2YfALZpF1lzSIrkDb2R4Sh4I+1mzdbN7uVz3u7aLS0Zk+OXjXeTTGObWJJ
7+IqlYO6Vienq6d6iyZU6t0/lrfeDNLEEFZAdgcqeBArXi86TU28ntjIIO/ofiLhqWnafURWIsvb
9wEBLFylBvEGVCVE9ptmzKVUjiclSFWwmkHuuCwMVPGmI7TIfoBT7FlbIxC9PZxom0EuDxT3EFiA
/7xeV67bvd2hfh3ojE3PCujXvZSF5GCRdgqknqzx+yzsFrrzGgI79ECxSuHWSSj4WHyqENY1KjvG
nEDLhcSYib6/XbdmCNpiyMVnSR0gc4RwhlZoICfyoAc81yFupKf1tufR3983AMcQpgPqis4qzsX1
x8ukKu3iGlZiPQeeaUBFh7e5tXKrb48erMy8mvBRM62JcN8mM2fh0Gh6YA1hGSB1BDcQgtbnsq7X
wGq3Lh7HGNZmQS2M04hRWZ0rU0IzagRS0dCtUeR4sWQm7/JM1bZoIY/vsdSuvd5L65sn9/DOosoO
wqzrr4gR4jBnvDGCpNIxPRm3lELpFhVm3dFrHhl/fTQwAg9GZ/h8OEkkN9fmOBvbYupLI5jy0nCt
bmo3bd2skcIsLWoWSkEqinrBDWOLXaTdVGK+IDAj5vDp0U7BcELVFa+0tF/I3kGugaukquKofa6D
AVNtchIkVgIRgU7P9iTT+p0V8nhnN2gGgMAo8u/frYWlYbBgJuNER8nAJLDwAXUydHarG0FKis6z
4hhd5rQvnFGxmxVTC/ErUBIz3SRWN1OICJuljUZa6aFtBKVlZluej9IRTDhkR5SqDVqzivYsi9vd
KBHN1XuVHvNhVFYxG/MNu458oCQqgypMRyET7GTCDUyGLpK7kJHAlhmyguHQ6JGvs39IBuY8xeEK
GJYJOheOlr+aq0nD0vfGew7SJFAYoO4w//uLGL6obDkKJ9kI4tTEEG8dD54eQ5UMsXex8r0XTSHX
Rq8QBLPIUa5NRYNkSm1rkcAiGK4/Glo99E90TDIorUvdoK30JG+9NORcUBDXQZtEdFPEwuRZFpc6
hAgCiUOJucrM+k8xhPJKdnC7qNkKogMDvULELEJEWU9EgneVSaBWVvVD7Wxtk2lodzlJWq9hIRZX
hDhPBXcKXKhIdM5NAPsyCfyQdhP34BrV6h4CjNCj1VcehUVDILVAMxdMXmBhuN4ppbQMVnfYKTzW
7D0LzXwHqfhihVJCZC5B8jO/bjM52Re6wxJggDVFw4eTJAyMyOYfdpHbDsjGpceqr7pD2xvyMRom
5cAGafQpeOc3KZXzbZ3n7UupZHud0syV0xCyyrQMt5bU6d9lwB+/0WIsHs24J15XNelvE63FFTe/
sOtQ0cRYKLYCxGeiHqLZV0j9kzoMzDwKXR6hnEpy49XIViHxt/UEXM4vPUHAJVFXEKLu1hzQgTXU
MGjwfEE3Ro7jD4K3GpSkTEp+lZyUZ8inllCXIV0Mpcm05+9daihrSxbxh/NuIUBFOIwTgZa42Mzh
mQr+PBpbQWhR6hVUHs6VFNuNZ0XppqRmuOugvu2lOcK6CsxGfjOGD0luV4993KenLLXe9YpqxwyO
fyVNXdgOhC+IxzCjiwMrKq7JStvZTRtZgdWS8UwitCV5HhXPE4otK1fj9lFENgeVR6j3gsgIQ3zX
V6Np5yoXK9JTb+cuyX9pmBmqWsy6QkPxb0Wv8MltTB6DogjUfUBHikySoxbVrcHN/MStB2JXjjKB
x+r73z64c8sB1UFU0eGnxGIwloLuWgo684mhM5sPym8dLGouiVCzum/pJhvAODD6kxiFwL0Bj4Lg
KrXUZloc8ewU4jF9zNJkLr3GppuFBj3g6nSb+/bm5/vqYZ2BKCBYwoahOwhfdr1V8azV3aK7fmK5
rL+OKLN4nd5iGj7u/0xhYwCd0kyeEmv2iyoPbMX6TbYF6wjcUeiGf0B3QlhtW4aNVjUdP3VppJ8o
AxVSoQ7Dto6bP6kUJ488lis3tlPl9f6yb07obBiB7owMwlsh9u60NteiKbf5CehBe3I0LYKKlxSG
EXjMwToybPKpqf7QYhj/9hbCMBwUKs3I9dD3EVxVAlGMjilxcWonBpwJIkofxylxrKxvVl7d29Bt
tgUWV8AU4YEBO7reW2owkLpp4Hgyyj70WFXYQTMgTFO4ojxNsRx/WgDcH8JmADrNjBL1SbEHtrv/
pUWYIGIK/IpZjQFNxFlpb96Ki+Cpt6IYUIaiOE1KRV51CbAV2Rhm9IIJtV8VKly0H9lGBsnna260
Ru8kIBp7HnmTOZOdkgOg+uamCe2fajSxzWSDJoFU0AJLm+LH/d964yK/fio6Dmi8oNAmeu8i6Qy7
SKrilIZU9zOIUjNE2duCWdrP+5ZuggdYgh9GNxO4QfTchewYbZ9UIRJwcJOtJF5JOvDbykO+4ofn
63N9uefbNc/uAao6twGvP31i1WGZkFJDBzRsUq/smIrqb0Xy56aWae8S1hjD/v7Kbr8hGCDARzUH
sHNZQ/D9yMXHDLeaBKU+RdMrK1MIzTDgi8rHYuDQ8vpbczrawjJOFu7zLemX0Wr91LSZFaR9C6CV
ia6tdQIrtGw4iRxH9V+jNWb4GW7UrNCHV0ysdRV6VZfSaJlBpKbQPgtli3YbBvLOaCUyv/2OIO2Z
WZbA6DJjeoXLiyMzVSlLrGAAxM/FuEWcOICKpa99GBtrxNK3x/HamPAKoIIXGwzUTkELfI+DjAoc
pwO1/trbI3UDiA8lIaBvAA6+Po5WzeMp7yQzSMpO3WpTBWlnnKLOSXQAxvseyg7EaDDDWmkkXQEZ
3Tp8hKGoeKHzg2ABIfW17TqkY9UbsR1M1uAVXXhMhgTogPo8dcq2lM73T+XC9wQ3GOjRQLiOIV2x
Vhk1I+8pIsSgLbPRdEZDziS3sUhqr4QLN6cE7FfIcUCjChDmXDK6XpZulQpykIIHMkl3iYn3Wm0V
ybfVtb7ZmiHhpSalpYXM4BDgIx2kLz55/2wWycpbcfPZsBpkiLIBvkm0Bb5mYC6eijAc6zgJBw7Y
UEM3lPMzk9t8pcK7aOQLboXCOQab539/YaSKpUwKLUgJtl0CIKMRtcmDHDHGVpzvoh3w1/5HEB7a
69d2DDtDyci2eDBESbjvc0jxoK+8xhosnmu86jjTCGMA6sIcgtjji5vcmunJjCMZ3QKDh21LnZD6
lTluh+gvXTtsAaYH4jV15mwHtv96RT0ZTaMwQuOYyU9WM7ilZzaNd//m3IQLX0bI3PCzUQABjOTa
yJiNc6XCJkeZEgkY1pi+T7rJ3jukRIdytKOPBrnqYQJGbxtpU+JaWq1/k1sSPZOhghafZDGn0qP6
wIqscodc/8W5rUE3j+oRWQkYxPh1/rGYukBy/kXHL6a4yO9Cak2MHKN3s/A3xlbxu1P3z/1PIk7W
AQCC3hQqDVBkRUMC9dnrT1Jo01hZeWYdEcjmbpfb0SYrS2UDSDbfoiM4eGysoLMwlJZHrSR9IDVG
EKSGsAglwTY8cNUq/dDk8YNZ1+HJlBJ+bmTevNjd0O1gWd5PUxxSr6oj2WsaxW4dMrYzj6YJfLcT
K0D0rnguMTbBosBgaAJaBswn6qaCQwG4Op+GiVhHPRuRGG4Vtd5L7fcU9Y37n2/NkBB/FvIIXEdt
WsduOgLaAL1VzcmTx7R7/xd28IyiQoiqNpqa17s0qaxpEh12TGN0pIn4Nku+F3rpD5O5uW9q4dIj
PfyfKcG1jKTlch5b1rGx26cwJ+9muWnGU2PIjqr2K/5yzZiwUZIJmjQVTILHFMuKvJNUveyaNbaM
pU2y8SCCbACZAspU1x9PzdpE64D6Bsv0xNxey9m+5pW1s8b2QTdHZWWvRN88Hz7AP0zMy88TlSIJ
utxpcahwmOsre3BSwlqvUhO2cvLE0SBkEJACQgCnmJiLA7WFcCRS1LyobZZx0KtJAQ0iIwqhmRM3
3bc66kwI2Zi9+qPu69mXjlk8uEON8RlXHtRmdFNut+fWklnsVREovB3U1bVIc0ae6pqjReP0syN5
9kwYRLJ9lupqiPAp0pRfclFBL0Me26q3PDR9kM4malSudcVunB9R0BLDtC9c0owMFS5WrunDZFBD
OgLCX751pkN2UCCTKNSfVj7kTSaLD4kIF0Tp8/yHiXLF9fEoakKZZbVRACrLZlM+lA77OQ+/5o/F
2vtzczQA5kXjUkWpDMn3DRxbGdskNJUhCmwKTE5nPQPRv9MryKzKTHIa5XtXQt1Fo+iM5d8m/E8U
111vO3+U1rCbNzfv+qeYwqpzlGsUnvRR0EiHHHqmaltuM7Df9pD7ktj2L33KlzFMSEE2HhA0sV/b
N3w04maMgiT7lmiS342fXXzOoDrSDR/3TYmxJHbTlOfGlYndnId6rndTalINcPQpChRaemp4GDDn
MMYrXCw3HgUTqah64HlB/juHlNdGbIN3qszNJKhy69SG76GSbvsYBMLtSmZxA0/CcmAJa8HoLXyX
JTjIzrbDMIZETqAr0tEwee9ryDOaUuOvfYmhvnTgg58pRrQhkZI+DbFVb8YYfOd9bHVbzOOoz3IP
2DpXEFqXiFyeQoT1jy3TXniHwVEAlPtVlvmFzwOxdcS/GNqat2CuC15EwXqI2ZGkT2gQY/RG3ytR
MBh79HvzJ/ugpJ7xo/4dht4mfGZ/8Jvv7//8ty/LEjAI28ig4X+xOWI1lbAwrhU0JoIWot3QD+bB
9Ax6BZtuhx5COveN3YBlrq3dUBaPCSDspQZrJf0dR+U+KUZPnfQt3MzGtDGJNB47EP2zb/ClmTmt
rHXRPJrDmASYFbhQj7n+0CXGf6pRNmig5J2jlxygtBDtS6NzMKrklPKAZ8F4Mox/oupbW+teTIHQ
u/8JFvyIffkThKvAlTQ1UoPge48/Ivpujg34z72ukV1tDWm18CbMXFFAZKDPN6f516uNB1MHtxZW
G467vvwcQpCbdt9zTDmq0ZuRtis51u0pBmsQvuzcAUDk8DW6dXGKe6Y1WaW2caAkQWcRt7LAtAJM
uJH/vP8JF14gWFKR/gDaBai+mJZYYRKpFBF00G0MEMiVp8wp3ZhA4qxeObC33hFVs1kLAZAWvK1i
1baXCtniuhajoqXOExdQRHnL14yIdBIITWAFXniuxaBIJ7ZkqVJP6CBGSdD7QxAeiPtCdD/yJK/y
1nTblzbp0pQQJ9CMNW2XwVTJ/0iSGz0z+9hUK5nYzaDKvCAAikEjpSLm0sSeE6FjnXBWJ4G6LV+0
D9nHNJ5TmZvn8mc2zHQtb/dPxNI2XdoTIta0HA2VtrDHldrNCi+L0Xoa18qbt67yelXCfUqNsYaG
Hawkk5/4G2CcFL96tv+s6qzchj3A1yPNhEc2UcAVA3DJjDQzJEaCWZRvppY/yRHfcjN+sap0U0y2
m7DarfQPOwKXgNVUj9MofZaYQ5Xa3f3vuuAwkUEhMURqDVgCln/tQkqE0YWZ5zQwH5VH8m79Jt4v
7sk7CHjin/vGlo7mpa15ky/8xzSMhT3DrYKaHQoVA03mz6psnX5Y44haOi24z4gQkHAg2Z395oWh
LCnjMrN6GhCJugySdq0BZiG6EvPctJ/nS4BRCRT8oco6Zx7XZmY4QMTqiQZoOD/TJ3IAJjR/yV8g
CRBAr9fjKbjmd+2Kx1r6irOqCcYJUPZHyfPaaqxzKZ50nQaR3DpQG3Iw7uygRtPpK6HWotea8X6z
8gE4cMQg1UQer+CYJsGHsSGjMx17iHdnfr1HArQSDy+ew0tbwqtZTHRQMgm2ehBf2s732vmGKAGk
hI3brzzQS5fv0pQQENcViNNQHU6C2jf8f/XHAZxCRxkIHLxe17sjK50aRyFmHGragMUq7505MPP+
/iIBk/tfI8IKkB0qZBoqhJNQwiZF81ho3Ent56haI+de/Fao4ps20jRU3oTDpoJwxLbTlgbUzMEy
I9FHWQIf1/3lLD73AF8hqIBoFsr4gpWh5EVVZbivo9oN2ypW8Ezak+FVAAijPWH9GiVNRs/UyPyG
DbYf9vaaYN9t1IYYGRA/UEXgKiOHud43pPMDQf8QfjAxYk+yrWOFMXQ/lrXPsS4Mb9CRW9xf9pKX
suE9MCEMHj0gaa5NhpNeDWE6X2Rqb1GsmXZIflOXgtV25QMvuAxEN4A5AM+HWWyxDU4KuS17FqWB
YnxyfD+EBFpaufMg7V8v6cqQsJFR3LaFTiUaGGrmA6N+CHsjACGGf9/Mwjs955oYfwHLyDwCef3l
Ikzpd3mSpkHS26VfhCzqnXGyfxIKUUk0IyF/DUZop2FWH2HKv1+FQC1s3dUPELZukpIKyQ1Pg1qR
P1RJ3ray8ZiN0i6USe8Mlv5AifatjMrdOGuWocUJ/CQtwT9DQek6ZDlkTYFM9u5/lqVfhRob3A7a
3JjdFX4V48Digd0hDeIKEgsD9bPpxSyMlQrl0mFCuw1dZ5T1UCQSctmSanELDNu89vpUlj9i7VFR
k52NQs3fLwd6aChFAZkJhy1cyQR1qES2MyxHq3xFx3iw+bMu/7qlA0L+Syuiw241sw/rPA1anwAD
EbM3pf7DMWP9dn8185m8TsNnMRtoAtrA1gI/Jaym1zqb9tWUBZJqM7fqCo6UtPfvG1k6AZdGhMWM
RlPoEZezIM5A7Koy51/cbxPlOpTCMAOO8Of64uVRBT1no8BzUH+o2TtVdxX9vL+EpeOFThRyTHDI
gkZByF+UMg9BKFHCRPSQhy9Dum9Dj+T7+1aWdgMgWDw2ABVAtUf4UGUbGtVgwCNqoKf+g+G12jUM
zDmvON6lPAnA2P/ZEV7qqi641CtxGhQfGaJBKXZCCB6HXejIUeNWpbwN8+yQFaUzjUFmxg9M0Vfu
69LrevUbhE3jddYWpozfgCIY+/1/pF3XbuS6sv0iAcrhlYqd3G1bHocXwR6PlXPW198lz7mzu9k6
Lcw+e2MCMIBLJItFsmrVWqhayb/U12JXqUaQm8H97YldOEdnBYG5jRl4eeTnLj0Er8Kwlvoo3ufM
fgzT45BAubJ2+hhUtMVaa9aCuyOBilQB1LlxiNLI/LYKRV+JuBiS2RNp5C8f4k6JIq1sqgWPRAsP
0LOo+SODxlEe2TFl0HvViDVUP1iokzK+BR4aLOIannVxOEgGozsMiLUr4avIV9uyHngc021F+NzX
p2k7ZmuYxwXXn4uoc/fT3EcpUMPpyyysI0VBWFVleKOvs3X1L2YMS4+aNbA7ItD1l06Q9HXkN7Uc
78vqZzjddx2YyMAKGFePt51taWXQmIe2abgaLm7UUQRRDAjHSRqGgnuw0AfgCfJ1IbFB1bWykZeW
BoFixm7iwQd6jMsRodADodDWT/YSBIlb8VkDU48S/f3Lbg4VM453JjqhMe5xV3Ze2tUwIofEV03N
P3LBoUzW0CUL1yeUkmYk11xMAsKWGgy6SoY6hZ069kgYxmZVhZtYLiG/uu9yfxu06haNEPbtxVp6
4sEeOlvgFjjRr7rH0rYap57D4bTn79Ex0BLWzo4q2FWM9rOLAclbWbTr9OiMn/jHIOUeBRuhwSqe
Dbq8mRjM02RmprBykiwZmdFpQMPhkYS2wsvJjKWJTdNuTPYTd4oHCNfzBfB+1qdYPK/M33xDoG4Q
Ek5F5A+B80e+l9pVEUj7AV0UEjSrkNRUIZdjQZVX+TH9gsTduFazWNpb59Yoj8/YomSQN4Uzdj5Q
5R+iD75JttbXk6PzT7o1rjlgnWVrptznAokRMYPtblISZ3jD0Zj1ZiPreax38S6MrLow2nIbW7en
dA51tyzPu/7MciELQjpoPLqaDkWwH8z6s26J+vG/GaF2W+dPU+grWLahtt+i9/h1Ai3pw20bS+EJ
jdB4OuPyD8gKbYOtglYbk3RfN9FnjuabekI3k1wb/5sZ6uhganYIRiZN90UtOVkWbKZkfFPEaO3a
tDQcXAG/wep4ZdCBEFA3T8imON336IImLdprrLj350KDtJZNWzoNcX4A5DTzKuJqfukCQI0AAMVl
6V4TIlnnPDTqytC8vj1vC3sJkHu8yIAjRWKIvkEMfqVp/YQYgdyyHkggEqh5HaVRYOJWLH0/fSmX
Ricwgh6H4j2KNNS2VdRSTVp1SPZRu23rgEjNHZ88l7ndFkBe/GS77Rh+pP47Ss8lJ+ljs3a9WBzr
TOKDZM7Mo0PdrCOvyoWhh7vnrKPg0VaEVu+Fur92Wfr26auRoqaC6x+Aa+iZvFy5oAa3I36le3Av
WqI+GR/pFqJPREDeOjMlPUZ55fYyLk/umUnKWabYH2OxD1NUPTqL3fYma4YkaMiJ25abwc50acXi
wkaQWQXd4xoeQ8B8zN57FqA4Lpe0jkVo9JLUzsEHhuoUE5xuD2shCoKfRZzJ4+b1opmHWrlA30fj
JXsI2KF1154STq+E+8b7wdQrKfOFwxLXWjB3iOg/Ac8TFXAbMDOXUozdloH8hnSpH4ESMErtdBSH
TdHiPZmiB/MQogPzX8zkrN489xzMCQXqmEayhudT/LdXxH3X/Wr3Uff3ABK0mwGvjho/QgmI0y4X
S+i8vAj8INi3zUcBGD4roRWy3aZoXdVQiL69aAuegYwsgCPAv83tZdQ+B4dZLTPTGO6noNCzclv7
IgS3Vx5zC3sZt0NcoQHgxXOczsuC5DPlY0lEPUy8T6fWYKUvWUNN4+/RI3Of1z92KLcIlQAXQxHl
MEV6kD3FaJn3KH8AqHslOi54OmI86m5zaIQPUhdClZOGCrS14R6Up6aKB4MRShxK8xwun2n8NnUF
t7JMizP4xyIww5c+IdacUKDvINwXSqKLeP7z0UMGjlUZckL/wiHOLNHhMCmijMs8lBRrD1CqnsUA
5fehVVYeKYuOd2aHioFaWw4zZWC4T0tU8ITIkFI8I9eIQea9QgV3XGSQnhEBHUSCjtpL6F/zYknN
AKKopMHWuNjphH7tmbpsBMhENOsAlUgvTtzXEttHyGahCjvJ/hcYtT9vL8pCvMMw/rFALUrn+3Gb
cLAQs7WZiO9g8NUrVnEY7gDeAgNPO/22waUh4SWMqvz3E58mSGi1CC3AMgyi1HvMwIzAjtWP2yau
HUCYT1sAmWaIBibv0qXB+eMNXIoYzhSqngcxaZqPYa02cj1xsxFQw81swMCmU0a6WomnFnnyfV54
VqJJd5HwFMriLhiGY5A2oGtRnNvDut6pgPbjgEAtF8EIMfVyWJXHiBow3OkeTdqkw0E0nHzV7aK/
DgiXZqjtI7Za0jBtnu7RQQB+ZaW9m4o7eQ0ltzYY6nQIC68JqqzAOSubSSKFJKyRYUzLhFTar9vz
dh1TMaC5sITqnYIyMTUgXmMSNWL7FIigoxcWPxpw2xRDjWEBQxvIxm1rS34BqgEk0Gf5MjQmXK6S
x7YMCgW4SQcRKvshkmPM8KMUG72smi/0O60nZa7cfd69KJnhNjs3KdLseYyvNAM7Fe1eTKLKqAHR
NMDUlTtCO6xxBS2Ywt0BzA3ALeACTz8TFGCr8jHgun0cepBKGpKXAcqs1qRIrX17Gq/CBI50wCJm
io+5lYmlDsLKk3mmLLtuj5KqwSiFESQraZH5J1wE8EsLNDYi9RK5rgqMBbuVIW3LtiYsVtaUxY0D
8F6kM2zFW6JUa8YQD9zT7QFeJ5tm+zjiUTcF8BVqHZeOEqg5l+ES2u27nyJ/L+obToEkUgaMJ5gz
9UqvV8Z75Zjf9pAwwZsLxR26z0lNczkuVYx3qPX8VwA0FHjoW2NiVo75q+1G2aHG1ZVegJZPHnYG
y5dKovCub1TCHb9alF/0RuWfEVFbTWjFiPc0jAgeX/4Asewm/KVB56oyQ/3pizVia2XN1oY2//vZ
Y8f3wwBiOjB4mH6eAgMaiyuH41VUnOcO7N/IfKJqjCPs0gBu7H7dl5i76Wce6pOe84Z52+3WLFDB
MC+QcUxnL6jlXQJaU6+WQG0KhuSft+1cv0SpoVABHt3bLV9KArZX+BDVRlidRJE0zt7rSJEQaEM8
D9AelyB9+D8aniPL2SIVUulPiQ/D0pHXCsjU9lZQ6s+9JbCOtH2t3guyMqeLfni2avO/n1mcmjLm
Ag6r1rA/YuEg+j8SYYX2Zc0E5eq5F7JjGImYTeHUDR+9esiFt5WJu8reUitGeTdwi1Oazs4XB6kB
2i8t0MWXoiaxgcawzPb4lUCxFOLBiIiGdNyf8SalxgSW9EgA92q3Z8OBsB4OY2FNJW1p2s5NUEOq
A7RTR37Y7/mB9Bt5F64c9mtDmGPu2cpDjCGDDQyhid745hh1DytrsmaAOgYDgWPqUgz6vYfsQ7FB
40AZ3Anvvdsd1Dt29xQeIz25v210ZdJoivek8QGdVfx+n2SlkXOlngOfmK1puy1aAd8GiA7nbIs6
//vZ1BUhuAeSDEvjDTpPAASoVmLp0nkHkqk/Bij3AolOn9RN3O+zT2A39Ehy69TuOrMKbXGtFLEY
7fBEgy6IimIfyGEuRxNkiceDSajfj9wbO9OQW8hQkYBAYlXVxTcs0srolm4vfwzOPdKUwS4emkqZ
DeqFoLOhrnw0YGnpIS2DDNmKmy9P5X9GB2NXx1Ib92qU90hkjl8aIcPX+wqSc8EbQISENy76MXA9
pu/oaqv0aGaDzxXVfRa5SXAYI/e2Wy8M4sIEdSDleVEoMchO9zz3mief2K5lfqzR/3/i8pVtO7sW
dbW8MDXv6jPf5tsCXceQeNmnSY1Ex7ugvg5QEOHW3qDLdlDsRSn2W+Pi0s4c3PpOwB6CC2i9qmcq
EnlQhhG1NQ9YuPlgRP9YogLdzIDBjQo2U5NHegy9HjFjzFjQGW8g8srsLcQ8kEarSKlARFMDludy
VD478qNaJD0w7i3JxIn0yH7d9oXFiYN2z/czGnyGVPCROGFq4gIO3bPbtPQtUCYSUXbEIXVuG1qa
NySsUVFGFwzq8pQnqOUg9WLSDmj6b0k4bJLiWc1e5/wa1/79/R7pcZTnZ/2IGQdyOW1JHvVhKOQD
cPKdWzMk48yi1IE3if8amgQivXNL1KAgm+f3rFgPeygegIlKiAK9rbK1h/Q1Kmg2A6gBfqFyiIvx
5YBA9+QrUggFwUbQiz1rernNMs4gkymxy02+1p27FB/OzVFu16uQOGUGLFUgxDv5k+F9Ixyfed/k
OBso47+kc8F772Jw1GqNyEtqQ4zBSV1kpDlLUqg2/yX3IUBqKOjhVAJeGEAatHNczmCkMUMW1dPg
AtkFPUEpEzeqL68VLqiJu7JCnX1ZHCShkEBTT3qJehtUKj0HmsUHiOox/cvt7UQ3NNC26O45OaqE
lKlhK2b2TPqqpiAle5Pf+GwfoqrWdCSIneguHx758Q4v27VqF42W+20fxViQWOHlflW8DEK1FMD5
NrjoDweznJF2JgHHnLSJDuj6Va0ft8f7jUM6O0mu7FFbLZMzJcQiD65oJ82jNBkdhDQtKDZnqOVl
du+MH/jlhNaI35lNYhuyefsTvmUIb30CFSu7OedUS5D1UdnXRD02aPLJs87MI6dGy2q0U9B40XPh
sY0bo8pf5eZ9BGhvyjYoGOpqvouDX3lpyhAbHHZN0eB28jBldlxLdyoDvUO11wvmVDflppG5bS/2
+rhSD1h2GiCWVGT9gT+go73XyHLbBsrgQl2C1T17/r/aQBgWfwb6UFkDbwdb4/a8UZH/98oBkvfN
UouSDhW9ilFDjyXPDO4AmJtoFHmJgo4/iiHpweRseMo4gfMNTeu3zS57zJldKowNpd/IYiwPbs3j
dd8ZYdZbEu4HondCgScWY6tnnrnC9rtDq216HwRgGgl5IveSEcgvaQzUr9TrIZQ4s12+8nV0w87v
WVFQyQUrpoxHH3VtTVSIb00dlqISIyKHn0lxh/xeoqLqtAFHkdIzpNp6q0UHmjX1t92ZeWdOJQKy
Sz0EE0ZEE6qP1ZCCzopksL+AaUT2IOCuZoanjcT3E8jemYy3q5Az4A5F4SJrwYEDYmpDkk7CToFY
unwa820BZuXbi7Y0LXgFAXSGtCqYQugrTyf3mewVautWw10K6aIifICvDmKox10GnUDXL0g/7tfk
0Rd8FC1aAvgA0dYC2iB6VpQyg0oa07kT+6PmcnuS7TovrSFLTaH/uwfLvAKwBeIy8JSgtEMDBTQt
RauDqHauOBwLMSBd/yNmLJlHVn6HXhnxYWVKqWzGb3szfhRwFvDO0fSmnchk0sQJnTvGbf44DD5v
FrCLFm9RZ9EmZAoJhGxCLOYj7/fKNsmgX3n7GxYORpD0AgAEJk08bGhR6EJMEr4Ktc59UAMeGWaR
sGiiZD6TqdKTta7a74IjFacBAQYmCTGOBZUkdVQkk9YyWSr3biyP2d0kSsxDojQM1AtjXwaFSpNv
hxYeLxTVaPgN2JYz1P2zUWvNcJz4PTOpEFmUhVEfPZBs4XpcWK0SqXrblO2uDdUn6EYKhsKPsj4p
YPzuvCLTSw3BDCK3jSlA+rPi6sJm2oCzmB66n+LYiKQFe7clsiNSwXUrIN5IQjmthPglR0bMAxUI
aiAA9FKOPARs6YdpjLRIkj2Df/1eZD6U/r4r72rh6fai0nn7b8cCYBiIA9QXITVG3dwStenBzZL3
ruiZmriBVulG46C3FRSk6L86kA4CDfY81r2eKgxQxWtldBpW9J8PwLUY8rooBtIoy6Jr/Ulhyt4t
RcsbVLstA2uWgC1yA+SHu2raZOE2RSVfFn+y7WPeguC4lEEX85JF/un2bCy5uAw+Z2hVQtUBz8DL
G6aUTVInSkXvMt5b2f4ctWNckEomSn63ekGnUh6/x43CE2rhAG4DUX1pC2RjaR9kbe/yTfQBGCaJ
FRl3sPAo/+yYQocCcMuvoIGWF/vMJnWa+tXAFznf9a7gMT8F1Y48Oy9whPrbPKltwFuMsQWbDjcQ
L5sMvllFy80TeLWr0ceizaVmFizSl4OeigZsllzTu6m4E6NN2e6l5BC3R6j1NmY46Dm6dKpix0UI
oZORHaY1JqbFFT77AGprVW1aiuPsbULAmFKSkkHKLO8kgjy8BbWYkokrd/y1Ec8fdJY8wREuR5GM
ZY5G7m7g6k2ZanupXcs/Lp652MB/ZpZ6tjA9JNS0CDM7MrXDxaXB4lVeyJuQGQhk7JCtmfXeAiuS
SCrZt7fNf/GrP8bpHKs38Eo/ihhkk1gHWdYLE9l29cWcnh5rZ+XStbyCUEbEUT9LNlA+zHgVkuw1
bCnpa8k6TfyYAd85PgjeD23F1PKkzsSDwmwN787LxQsDf+BDturdPvvVhwcZTNUeXu+ZgfY15MJy
z/rKm69/M5noxAJf9UyOf3V7ypuMbTps0hZnlwq6HUvCc6mA1rLOaKSTHLVtNm3jBL9uG/6mKr7a
nGeGqaMAelVqkks9Nue04YIHUFU+TSzgJgViIOJgMOsX5xFhQ4jZ+ZDJ2PT9oWhUR8Plrm8iHbKk
m0h0g/JUso+814L+2Eaua0BSreU7EouO2q28KOd4ceuTqVtCXfbN0OaYK3ALJRsVGTa/dxpmrWdx
aWqQVgPL5cypieseFbeCoc/bCWIVbqQdJCsws1YX6oKkPzzJln3IWxsJeAHAPJx81E9a5TIZGh8m
j+Sad+KZA17wcn4Akdm2AvbkNEx2LzgD3ve3V3BhawC/w6IJCBzreI1QX4lO5IArmHk27HTaDt69
JGwggm6M4rGU1hgOl41BmAB0wzgt6T4ML5yGmEkl7MMMBMiOL/RQJiBy/JNFD37WRSu3z4WVxtj+
MUfFN0DGOVC5i72rkWrv2ZYy/qvJ+2OABlBEgyRBa5zt3SKp9ZKVzTF797e+LU3ocevXiOlnx6Qc
93w435Hn7FgomaIX6xHD2UmkW5mqb9zKrR9OhUixEJo46/DD+ejRAxCOV2rkW8RN5pdGJTZG3RyZ
hijNRsVO8QYWRE0ikDzVsfKqLR82h3hcS1HT6c/5uoMBo88O6Dz0ItHtuOBf5n30r8E32fykKV5x
F4zJrCDf8Iqu9mP82nHSL1zula0U1VVGpDb7S+D1729AnyQ+AOhXaEFdhvNOLFotEOCyRXkf8A+o
pUMaXPZ9XeQ3t3fi0ok4k7v8MUXdM6JyyLVKkLE7SuVYZk7zUiIfOob1nmW24c9KMqKDBx4Wb00F
ftGx8HL4zg6guEVFRCH2vKriGBhuc5UwWg+t4iFq1lxs4VozP3v/mJn//cx/6yErolH1epcdHTUc
ra7e5fpQVKR99Vu7ao/tTp0IqImSEeST2Tu3MsHfzWtXPn72AdRaNgUXVYkUIBm8GazOhfxGSGKz
tWu9OR0lS7DeGDIZh4glo3HXJU6jD3aj4xWRO/craz2v5dWniCK6zdU59UDTtvjemLaoJiEhl9wN
0CkHBoUFmWhlJNVLFNm4/5FafChfmrohwqR7053WPjR6673e/hCakPO3f599CPWkKOM8n9IwR1ro
2OXkBfPPPdSp0ygQJ7BTKIsmWJEHJdI7vFv5fj/FD1xlNZNex63RlBYYQOJjgA7V7C/ppH5/GbL3
eODNiWaayLvGFVhTw3BwhS5/CbXyc2x2Qfp+e/yL64B+rJlSHozR9ONCFZpR4iKsQzZwDLK6IE/2
2NCQq8zMvQaMl2v4wcW9NhcSgZvGgUvvtQwVjz5to8EF2Ue0Feopfh+DKFvpJ1/camdWqK02aIKX
KFyJuYtbcQ/RYn9XCEFg5VKjPd6ewW8poStXRmkFlx0NEuc0RYraslkVNphC3Kc6q7HGLW/zNprm
nxgrsIsXeIs1/DSiDbutzXE85ra/f443o6W9tZa/KczW4uzeyr6Cd0nR63aD3zvzMbQSfe1CsHQ5
1/BQ//OtVAQAPysQBQUiQMQHJB/JwCEr4B2g+RPzPFFLx/MfmsO/ycRdmKUiuwc+jlBu4MpMcQjZ
t9x77ISNmh0lwMDSU8EhytxelMX1Pxsn9YLMY5WLAzUZXKULx20+DJWZt121kdVwret6KRmDwSGF
NaszYp9Sg6vA8pz6YTW4udlvG4u3sxNnMD/lx3l1QYu/l63Mrp3bA1zct2dGqQF2zDC3JWSIn0zv
7aAIFupFlYv7qg4kEuSCTwAAVlaue8sn9JlV6kKZgk1PzQIMle9zc3CkZgK0+Vg50FOrsgOYj3gP
WV2TSdeixvJ6/plj+lHJtbhpeqhsu6zUHHm8G1BgUpl+JRj+l+3xjxn6MEigFNc2BQpdGtL8p1hT
9Y7dhh7hlU//tcsConCPzNrdc6k0gbQ/P3NJonVaogHjqcfHXAsaPTdkHT/VdAU50yaEYm5oIBhv
pGHSG88CPNmuMt8AAskQuVOdvWr1e6lsmHef+eKHHTjXdFlce7Islc4uPo5yb65iuiwWsJVSz/Qj
u27vm8hVRWPsNylaA3SIl+eGFO+iViUNKI60v0/sXtinPJ0JNehbM1j6IvP10EzzfayYTVHpSrFW
/198L+HcFSBRBwYmWjSOEbKuEyucGp74wo+O3L7KDNh27Ntb978s9z9mqOumJ/vZNIMn3IixRNA0
oBQiqo9NekSrj1miWQlXHh5QEdVI4GsSHEIFXC3H/SNVHDY/DkxBknDHxZ3Oh9zKHl+bA+rkDBmx
VPmuGVxwxOliHOiZZ0lMft+uEiAuB86z6aYOo8HLlY5jW5wKcW5F4T7W7soyei20kxY5mV/sJvZV
mB5Sdhs1jte2Bngvt4y6L7U1wPrSoEFXgANjlqK8UvMN1aAZpHxEeFHK4V0Mu9mOOBhDIXP7Lk2l
tVmenZa+M5wbFKinQKOJUVACRODf1fJJYBsCItw2tMJ8m/Jr5YKlswKlRRakzjNLIs1Aoo6NwA+5
hx387ucfdbBhQRfelordf9z27CVDqLEj2cNraAmmu648RurVmcnMHcrSmAoEMaZ9KqremfLwqIpr
0XqhvgeUE5KakN+b9aWoyDDGeJ97HUqjU67YcfvUDylE2jpdbbeCttMKbiuEX1r2l12t3/fyc7PU
IehzjRBLgTK6IRhC6m1YvsRrnA9L7nFmgq6RT9Iw5hkDTcaufum7Y1UN0NuzwkQkauxW8drpurRu
yJpyQCEAkQEOgEtvZEKvFJicGd0mQBonxrNPuedbR+1bJ0Cl8G+dBI33oH5D/EOxG0p7l8Z8tRqi
IIAKpgjASmV1/LvwlvNEiVfOjes9fWmH3mJqHCWhDzuMtm2Ut0l5KdAL+nB7MNevmUsjVChvugQC
jBGQMUA6lDoveuyWyUfWum1l4eEOMxBPm6s/yKbS6W2IHY5sB6i8Kw2cPqgfuP0MPDhpzYkx/BrS
It0mf+HDT2b8kUo7ZfwckUEoAsaQgBooxcgJmp9B+EsEtGHcZmrh8OKGzw0fJ03f9lCaWJmWa/+9
/F5q7oEWDyWlB+oszU/jdN84tdHJBK0ssr+CGl6zRC1ACqAK2mVgqVI2gbqJpdKM/Wf05elsxAKt
sYLZW8DWYGQ4IJAOQ38purQvvReDYoJ40DCyODkIXeDUhVl1j4MwkLJvHzOwBalWX7OkjycCUEkk
sjoabEno2Q27aTudy96jDHyEPUpKG36tSf36niwjzKP+AQ4wFeVh6vP6DjSpQ82PqINwnqlW5Uji
AvzCXRz9WvHJhf01HykKkHDghr7itRJyTq0B8+FdscIRPegcer1yUxkfNekBUjdFeezkgMTMY+VL
6IIkUn5fMPcNYEbhVyTtoiD6maqfCvreoNndvkCEkml9K29WHGTlM2mdEJ8rEMI8kXc7MeYtUNKa
jVKGWyRc41MwNmvtIN+cBpcnO84/AFxmKtO52EY9IUDBlqQxsKzuLidIp5XkKOsfHx+i/nHaPz8/
v76+3t29b5+QYiNfPUn0z79eFthHHgf9fTPPDt0KWgSy3IOmVXKDPXAWRLYHS7LAiHTw7dBudoLt
WcJDak+OvOHM/CibrK1EJNlGT6u03dfn86xCpsz865DduGpdDzVflRNonrkSgAnEaiA45YPcinmt
nTWI4kKqHGVNnCdgIJmhwrTyDBdESli1iuyy2+BVsyYHpC53mSmDI/z2BHPz8U4v8Ey3A3pJ9Kxc
peVGVoiEsdVkNyfHUQczuP5y9MkvkZTGaf+6DUhPftw2+Y1duTKJNilwyMz3N5qUTEFrRAEuctk1
dofq5B6tN+tgJPqoayH5sDZHtE4T1yIIKw/1yXEc3dmapk0iDN64362cqwsPQkz12ddQ959gQtmc
zQvZVUho5p1RPwHIF7qRo+vlftgmyCZt16BNa0YFqqoMj4YQ7YApwIPzh/42fpSJKTwL++kOimbd
jwZK0o/+48q8z8fUjXmnAZxsGOEJHpSYd+NgvB2O1vGYGdYx0BnyVpKPedKtFGpzJN9Udwbm/TEi
+jtP8qNzL51a4qw4Aq0rg6vnPPUghsErRZu58S5PnypLZH8catn1Du3Dwar2SWjtn3lLM230/ejc
r3vgO7/GrbIGT1x0+jPDc5Q9K11ABQjpYR6GJ87g9fygPVadXcZ4/1uN8HJ72heyTBglCKK++6JF
tARdGhtA35GHbIMdlpJp32lP/QTyjtPgH7xnJdSjhwDCYytTe30FBjQYEk9ghEKbAXSILm2CiJjp
w8FX3QIrKplPhZ07K8O6PpsvTcxXmbM5zEIoKfeep7isLW4BuDUjKzQZvSPPz6imOaKzCsVYs0jt
VAARWiHxGcUdjM7odd9h7qpd/MQ98EZuwUGd7OCthMfvqgS1Z0DkCqCnBolhcC5QLipz5cj7SY1R
giO/2wW6Zpb6R2CAr1xPCMr/Vm5l5KG0y21p1wegIax5DlLbJ6z1kBihExkDOUl2RSIzugdLNonJ
/PUt/lbYoZEQRn8GfFHvd9ImOTCbRvctTw82JXjyHxlLXRnRomecDYjyRjmt0pBRKsU1Csu/f8qP
a3183wUCasqASFdBzwiC0FmR9tIxFJTpm7RTFLcxRF3YeSfmobAiCzNmTk78FhiT429rm3uurYqo
u9wKdgFp7MaOsYjeA495ALm349316+fqQghErQavF2ArF+geIrULMzUJVRcqc2ZrvlUbxZr2vEl8
Nwl17/n2HllIjQEbcWaO2iMwlyZTFqlua6I/HdB8SzGRByKa+Z4boRXZgYk7NVGM23bp5s05sF7Y
pXaK79WBWAkYpmyr22aT34VkIB1oBJ7LTWd3d5552+BCPP1GW2sQrQArCd27OVUQ4o6SQXU9OzIE
p9lhYS3WKVdizpoZ6jIqQDQMWVOYwTXQGTb+vWZHTqErr7dHswCegDYLwOP/Pxzq2ZFA4lkp+151
X7INGnCs+B6I2Af/IO8nu4VChoIjEknNV27N8PyD6a0D5jnopqOVCnyt1ABlXOXzRBpVt9mXW/ld
3iZGZYqGYo+P8U/pdHuYs/PRxiC9gOyFCMyvQrPvsJFXcn0XaK5QmqFIEKFQRPPRHrCmz7F0m0X2
+R9L1Hz6jRBADC/SXC0we10KgGvd14IRt4+y2XM6v3Klm0PY9cBkqFuAXQhhe3ajs5OpRutKM6WZ
5mb76FF+5I01ybPlmftjgK72Q0iQG73ZgHxgHCDDH/w9a4krzr48a3hoQCtLAksgnb4HKEVTOrnU
XPHAvpdb/rP6ApGZyT/wK2/KRUu4JczgHDSpIol1OWFt6omt0vSaC/qM8iH6qUA+zUIxE+zO07uy
4naLwencGpXjaGK5CyWv1ZCem+FiaJLJ7/177lDtlDs21qs3SE/yKVl74S8cfPNV6M8gqZM8QgOz
x3Mwqx3Ba/AofnK/2jX246UAdW6DOly1vFC4MO40XGiDjvTv6Ag7Vl+51ayQZyzUGlSc4ej9wWsU
jUc07IALPagwpZnnGnFNklP/tOFPo6FLer3nzG14TJ5ux4qFRBEMAsDFIReDJmOaRTJhu4xRGxhk
twop7QBPUmnX4vwMUBUGzzzhrRQYAEGHYKne7vqPVRaUxbk9+wJqbqE97EPMCl9QGWjouieKGVjC
R23Lm+c73gC5x2vyFNlr4orXsQQ4iLl4BkwJmJtE6qE2qlXKgQzKcxV2sjx+U1bcdvpimt66PcFL
dqCWjrkFU+IskXC5BSu5rOu2qBmX1Yot7qE/y8lXHFC+dWbBD+zKBWH+aRcRUkRygUMWAy8EsFHR
zWOjEEPmo4h5N2EQhOO+yowc6gwmL7TCyn1TvFo3pOFBWYdyFNSzZgTt5cj4APCYcRIkl5nuuHLL
Fjs12hQaUdCJ5jHPnvcZQskkOrCAmfiP03CSciLxT7il6YpgD5+s/946ivdYJPr0xKGCjT9/Ve95
7mjqY1/pLHqe/N04QHHMszzfaGujQfOCDOkk8P+lpH2OE9J0plziYp6iBvY0xDvBX0HoXB0JGCWO
UNwrZ2HDqzNHhDxLms0vyixQPbOsRwidKkgjRiBOMJMwKp2AL3yzbEdvxXOWLKvizPwPDRqQHc+e
dXbaidIAdkCmkl15YNDXPYBf3hf4YlMPmORQ0lJbqePsXtLGtUL/0tLOHUpIzOKqhGILdW70TFX6
UFCQAb8BToIjjAeNjXgrZU8CR4pDGlhtvgVRuhwdJn8bqcdMi/WSO7C9znJOwOgTyJI/tHE3TVZd
EV8+cS3QmMUb7zuxagqgaq4tJv+RfIXlIW089HDabfLqQyJeIm2sqzv+JdtK4j2rTlYYEa+3KnUv
4G+3N+f1Pf7bg8FqJiH1h+ZCaqCyCM7SZkI6DlK2J7yfKmCPwSXZloXvFHUzGlWX8EZcCd2mlOr7
JpHB1TWWj76ctgbPeaouaZ7Rp9lXOo8QejG53gipEhJeSAVSgg+PdJkybG5/9zUAZMbaaUCm4T6L
IdD3SSHge3ny1eRJqNVkA4q/9I5n5E2QQN8gBIC9G6CYJ3iDpRXYa7gSF5aURn8rbo1wpUgSZIrx
GJwzyXRw63IA5aNq8twigpRDw+X3EbasWPUEFCakxErGcnMKlB8htxJ9rpMvMK3i5Q6qcYhisPRd
UPRkoWQr9v9I+64lx5El2S+CGbR4zQRABRRZAqVeYN1d1dBa4+vXUWfvDpnkJWx2rUe3TQVSRUZG
eLgHXlZs/IFK20Gwe34ztGbkDe0ecEzF/5ZXu6yWDXHpYGEWY4ZsDt7BCivJoiaFxCdNHnhxZ+gW
z6FcNPi8b01FH26aSIAob9802zn05b0Ycr2NvhLSxXNp6hBut4yhatfCyau3hQxGFdFQoO0KfRBE
/Yyf6FvwrsdN4NWJjExb3FCVTxS6iGXbtVRMdgdIoZm0lb4xAn6GJlqT220Uxzt9EtcQCtdJAnwN
yOZRVodwDVwHc98FMR+VoNgIPOFZD2mWuNNfHsRcM0VDaYx3lmwOg5VHluQfBdlqAhvQnEKuCJ8d
0+KP6Ijo/y63GfS2UhKjOvY19Rsl3heKpQkHRTIN41XzAplq3No8LuEps7RLshK9ObinQWy93Hdn
/jZTIM5QZAN21KuvkjDAe1dyssdOe6hkgzTtezF8T4d43mTqvOKHfjK0V7bx+kSFCn8Fk8il7Uka
RGgblIEn6g9wHr4ZPE0coHEkLPedTsV+m8inVrF53xTN+lf6yD8Nr7I1jaYSHwSqWbJIpJPykunm
4Js9Zxng319zOtcXPpb27CPZC6mrFC2sisADXaJx5JrNKFmStg9cBXXD9ihY8gG68u9SsNUeOXj9
2hQor6ws009hiJkqMCPgFC4g1gW/cTlVEjpDh07RA68ZEqt4nKrXvLLGYOMXVPW/W87py03VfeRz
TCTZCac/NW+qwkYDLmhUiJBvkGPoLegjQlmb8KWV9qbMbeYJrQkPaWrF/glCGXJtccm2M4iQWsqj
9IUKqf9sPLXxrgaVRIvkLvctq48hKAg6we32c/uhGWSEzGu0i56TCXIs+b5V1jCcP7Tn9wbP5BFk
LuvlDEJNnuo2qo1mR9KMT1HgGj1N9lH8VlUk32bJG1qacGmjOf8jP8XFNlHMOXSC1laVN3E0py81
2AXckwxkeLHXJrODxzaao+qnRKqf4G1IPnpoQ5+W7hEaDSdNtcFnr3368k7rvTTZVfkRKMNw0SB3
VM2WZzcvDylwpRHpuV2g0xKF4+I1r81Ss6rxUG8i7bF8R5PK/Zvwxg2OQpMKgD5CNORWFCYhPmlN
G/CcGnhtYqsVBTa+CnZgwu9NgLVSIkYbvaWTW7RoV7PQ/tbQHP1ce1Wn6uTKa6Iet66li89Zgroz
J5LmEDMaGj/wJjeT0fZrN4k5oIge8qQIX9uJyrIl84mpi2t0GjdO54Vlxn11qTjOmcwFHpeTLEvB
c1RSo9GIotpgVqrzjKDjfGX2r5/8iI0R/cPZLxzCoKe6HC7auyW5roPQa/kHDjdPPI9uGOikKYGn
yBeaRCtpJgLmpL2AoLnXcRzDaWfoq7R2V+8sfIn0n0akJb/GtlxncSlWcieFXqErA0j6IuNB6cRx
U/WaQIepyZ1GS/WXQhhOQcu3h9wIRrPIJpCChYL4XqidQSc+TUyxEoqvkvPXoN7XT3t8IYRJoTIg
ggQP9HuXc4V+JC3KmjDyOl/a1lFsGlpNAWVvtE3Z2GHXWw23y+MeSnJPMfea1o5R24kGuPLv+2fm
ukiJYjeYtxAWYuF0TWUcuVrK0qRmReKpmwSQJuFNsycXziqRqejvRGVbE/EjOYIqyLtv+RogtFiG
mq+EGxYQRoWJVXpgMcTGCFNPrR5yw64DcPJsi+Sk+Z6k/ok1N2uIj3YL/qFVrUZvzNzn30vxZQRj
QJgvUhoFgKbvAw9kdepTvYz2MAUtwJZKyleogysmXHkAXqWXmE9ewoazEy3Iqcwh7ko8Uc0kb4Qb
suOhaYDiSSEhUsc5lcciXLlrb+xmFOEQiUBfA0lcNjvB5cD4RnydejUgEU6zRm6zbDXmGrn48cw1
EolDDZw6frwwPWjT6/ClSfvyodfpWmL/pyZ0aQlZCPTrAIyE3DdyTJezp9WZX0hhknpTOu+D2JWn
vVBrrt85lVfNsjUUH+W07SliC5OT/Zf7++06AYr0DhAu4HKB6KAAZfZL85nIyZ0f+qFXCwsNVjyQ
ZELHp92nbl7HJKs3/FrvyvV+uTTJHK50AleU0Buht4iJJGJHUklAA9bHPCvfHJJM90e4DICZXyR3
NdS8QBYESj3mQI1ZMYKpUos8KRxSM+zmhvAFT7lBS+h9S9dFfcwlZCGB7DMkeA02si+qJhgFLY69
Ij9M6mPQz6D9Qa+Z+I2MjvILfKVpblW2EJPBUfWj0dqzC34e0jUkFw/JWgX3GuCC7wFvJFLoYJ9e
hAsv11ZryzgWuTT2Ws4dFnoJkWbck/Lo29xMynyXHXWUJCfSnCTPUE/1uA1KpPkgK5evTM11XWn5
FBnpA8BFF4J05jyV/JjVBbiyvFr+KsuXvn5suJOUQRIqtIKIqD6a+mNPGU0JtWJ570OuD+Gl2IlQ
prTuL9Ot7bc4DOAvUfvBZXM5K0lRjYMAJQ6vkySEQ0aXb2opboHLLeZtrFWpiSBh7f1yyyjImcDp
g7XAzcIYVZImFLIwSrw01PWt3Df8bug+hLY/AIU044kXGysvphsZkB/+BKw8BMYXrojLcU6VD3GO
CbM6y3/kaTdpAjQZ8N6QG5I9jwjGm8gSOktfgwXfOnAKeHvQgs8v2TEmzBKHrozxCI89Te1nVwDD
SZKh16Wt5xXftdwr7MnWQEAlIMECEj+22UbqBn7S9DBBggPyR1IE57VyydxyzuK5iWVZz642H74Z
Xf5x4oWNQAQ9Id2MuP1LAnThlc8/JolAU6pJnHgk40pp6taOOTfNBENqIBkIh6rE00tFAzXLyNE4
FQBJKjU8d7VCB+1Ulm3+/dnQ8MJH75IKxCMbgc1hKMy80SReO8VomH3xpcoMpYDGY4nzmK1t0etb
dhFHkhHwKMAJ4SZnprfok3AuMEa0qwp2MegiVNTHaj8L8xNEzxclBy0xA8SqW6ErgQyL0aorh11k
tlwNKgR9zq0EGHu7a9QvLZ4kUFtx0SGbxdWW9sVBXW02lJuQ6EZ7Fxh8Lj+1BTFGmc0CliM7dArS
rmjVI7r00EAPbt6jNZVvNskaX8/N/YcpAq86FMyQ+WA8OF8okyRPSuIZWWOCyhu658/cTLP8Bblu
qbY7vNBH/dDwJnp++WAtClqOKjto9NAttVEDpBos20zL+2I5i2Xq8UUfuVyho4VaT9NTLIdeAhr7
Yz5DwU3R/YxO5fDxr/ci8heouwGhCXX5nxj97OwpUpCUY9mmHqiJ0G17kBRzqCw5ByXL531L163j
2ILnphhXCWZVCEBJTeqJLnoud+9aare+9da9RxQEAlZqowlzXyZUg9Rfdoyh37UNjupqNfo6pgXi
V4czgxTlImjNHHnI8UpzEqWZh/R0YxaiAMaxBBLT//4CvDDDOOhKL9IsHpLMy+YYXcp7cE2F4gHs
MeNarvPGO+piRGxwK1ZByHc6TEnP4mYuiPamf0A8WYcKDG0tpMAiexwIal/PKysqXu9cYJUBAkQk
tigpM/EGePzjvo7KzAPczELC/dfkNW5sf8fHhtixqQNcMpjNST1A/HU64P5YC75uXE4XH7B84Pnu
ndQIMMU882o+N8ikGqkVJFNu3x/njWwKJvhsnExcEcgFkPtlkXmlqfqnbjBBHSdCrRdcmDYnbpsX
sd6r+XbF6o276cIq4wxVvamheILBacev+k9GUJtKTPl9pMgE72oq7ak1/X68b/TGXQGboMIGNR0e
fD+JlrMJ5QMxAIdBm3lcghclqFF/49KAkkXXJzTqI27TDeJI5bxYA5ReNwLAO+DAAAvJAweJx/nl
UqKCE6BQ1KVeCna+Y9yOpYCrOJA7GpScADCWUs3685J7ew34ZGrJmBa14pRF0RY0mpLsNQzi/ivh
jKb/GrELumMUldxvHEEl2Ep9x4Gcw9DrEI0kFThla0Eua5OPVW12A2UGo0hUN6WKssRg/OEgIqzY
Y1LIBZKLhmIJ6Rj+lsYoiMxujOvEhaT3mNMiV3E3yEqbD+b9hbh5qBc6MNzXuApRXrqcD7HoFaUq
q9RDTqHlelNviBCAKMF/1Aw6OApK1zpNIvBCDRSdvuhxvf8B4o1rCXpt/3wAc7hlmc9jyGPhyRxv
O4UHmLSLIFKd7Bvosks0AffsH/BUjrYOoCmKJHbYEOXAdeBabv/W3Hv4illO26c2wIxHxMieK9VF
3eV/8ZkAPYMoFRz0yOUw+2ZAC+xUxnMKHrHv6Be/jR0ulEHPW9tRZ/aDrdak1wmeS7QKOlor75z/
kAGT3VOjTumIMD3Z+b6FgmUi0jrZ9eOujnD3k0oj/JqiwjXJF3a5jEI60L7AbeKNdrmqHVLl3DwK
qVdM20o9dFVCktBGplBCV3MsfXdDZLXI8vexQPrkfQIXvb+PoMWSoBEIpcxqp0uvxkTVAX1tb1P8
NAHokJl1xZFhrfx+yxfgNYUnPV72yyPu8lu5sI6GKTZSD/X93gw6tTSrbPKJgSm3UFhVSZpmxbau
uTWerBuPmwUzCAalpTUHWjeXlqGy5FeJKmOWVD7YNqPUAHIwzQ9KVpUr1/StaAAlSIiQIA4HexkT
HJdaFSj1HMG1S4IMZutusmKjeEXBZ88n1Vrh5OZNgvAWet5A6+MXc6g4RJpRB0YXj8/Q8CQYdtyR
FgRZ7Ys62agMRG/JbE7h2gW2OAsmxJTOzTL3pK+HkR9XXeZVKlGrk6a4HX/QbRxQLjmU42aqV544
13gubHTQ+CLHjPIroGTMEo5K1QghxPu8qUc2Ahgj6Gb9FgFbb0gnvqEsop9CxEWxxU1m31DN5nGn
At5vgNV6/itMe19e+aRb/gzIGRDeagDRoFZ9uan4SuCijuMQJYVGvwcjLUAkrfIsco3iQo46PAhF
FVCeyyLaAbu78tC8lSiQ4KIMPMFQJAdr1qX5RPNDsJsnuQd5IqLG79qEOp+85bS9JG3ysd2kwWOt
N1a0Jvp2M+6GUVFeFCGQhWQ8pCxkwBP1sDwoZKweGz43DUiE+LGV9Bmt+YI26lvfOujqJ0FmK2oD
14hXYWmh4X4WUNILIdcJhrGHMXrVU5P3Kfj47rvxG8cQiq0IxpEkRPaKPYbc1CqxkAm5B81qykm7
oOnBjuEaa0ibG5UiYJnw9jaWRKUKuMjlMlRVp+plIuVe6tTP3C4jDYWMFnl6Ep7+1ERcY3W8lR28
sMfsumHO+7YOYa8gbmjLf5f2jafv+eGUOCp5K6Fs7jXQTVy9vW+c+Au7zEWT50Kjz7GYe/0fvAgS
+ZCHv3JtoxQlyDOg51TrxFdcsHXx43PDHXx8TmmmiTWiiag7FKVVpCuY0hvn7+KLli1wFlpys6z6
eIDmHsrlS79AafZ8hl0/EiH8bsZV2pCb9gBa48FUifZOlmdomtJIa0rYm0Y0Um6RdiW7YhM+j1hz
YOwpT2jpLv0yVl9Ruh2I+ZUd/Ia83t/ZP5gJxvcuscn/fAdz/LIezcehgR1wACEJMYiE0jABsSv2
3Xf3sWlMJwe4tSR773n4/fi4loi9lRS+sM9c403eS5VQLfNOAGwFG2Ht4P1SxJtxX/gYfojnYWQ+
Br/vj/tWzePcLstBFE0d+CYijLujk0LQbo/nNk19CF1sTGl339iNp9KFLfZalYco1UOMUdcOPfhg
4/bkT69j8L0KkbmVLLowxVylmZ7IxSRhWNIxQ6MNcjLoEe4PzYBHLqnlh/hzAFjR9ddy27c91z/7
iC2xKEGAoCLEiZ6EbVGRrqC8y7/y8z75BkZnTkwOBCyFVT2L6krm5qZzPrPM+DBsn2FIZ8wuLz2q
AkB1sT1Cgm41OL7ps5akNuheAaFgeTXqQeVkNQC6U+EOC/pRsTMBbQ/gwt9xUCDWlipPYte/xDde
6Siv20b8gExlhnKhUa/xmC9b5vrY/vMxjLvKOyENRwHrHJduH1oj3jUchf4CGuJTIHgOmcmtZchu
7+J/TC6/f+Yhl+cvaGYwz5LiCLHdgiFVfgfCWFglFWEPJ2pD4P0/U4pilrQex8GYpHZ0xPoB4BqV
4lHZP/CZi0cc11vcSscM64Su7DHX0eAL6jAokIoqrB7t9fGx8JDFMH3SEgF9iCH5yszQNbb33QJz
Bfy3VaBDweSDtAJ7ZGoBULqmrUdnqg6RX4MyGFmx6qOuiOR/6aktd+FKHMMs4WJRQx8SeOcXLChC
7sslnKs6Sbt8gAKXWbkl+bVf635cFuZsW14ZYG6TRlJ7jovG0Rkkt1BCUvv/fs4uRsBcFxLSz7zc
YQRqMlpDEtOuJOAhSBSJpKKG+6IMSvP+MjHPPXZMP5v1bN+PICRJOg4mhQqqfIqLhwFkOVZWhnXc
V1aYO2IKUt8oZeiHAQ9oS++S3f52lP303lo+8pLF2/0xsdf+f5vDgwNynUjts/qWLUiQM3nAjh9o
eILI1w4Cl0QmyqaxlY1sRsiXNhvQLDoP8wixNg5dqRnajL/uf8atg47l/H+fYbDPjhjtX3oJWXMn
iXf9FJBZUmmFxoW+U0kSm3zQEW2mEq+uhD3LPrzep//YZWc75esk6DH8dFe+DJb/0TnlE7+yV9k7
kZlkg2cuY1CtxHNmQFdPb0CWbwodEYdo0XL/rLp3KSosHljLwvgtJwqZkAZC6WtI1lIIt7fvP0Nl
nhQ+OHtBfY6hvpzoGp3gyjZC2ujSofhFXoPvGj88EGXCQcUYtCymGrothhpztEEcP2umnz1VoQXC
ozm3G6iqVCQFZhka392mr+yi93dyUtJ53qCPoTUeGqhv3N9nt/0esmgoJS0yVcxtCaR6P7UGjnDH
bxoA2tCAbaDKaPmC9X8zxDjYWo31GpRpOMU2lK92+267JvH0/9lU/4yFcbHcCPWSJMSRacHdEOPU
CrZGBDP81YPc8NGE+je9P6bbhxS5EpThoJIHJMnlIutC0Ml+zI9OJACsCB2Guq1J2n93gG5oaKz2
H+LW7qI18AIT1/3n9JyZZVz9DHIMJQsxlyP/bAQFSd8C2SdcsHZKbx6Q/7FzlfoIDVXnaxl2JOOX
nm7SE9dvJg+NhcsODj/64LMxy14icyvi7xFd6w++EQYgh8kjAEAyChAwJvUilkoQo2MGXiLi0b3D
WUP5F2oc9gxqejHqbW70OH+3sqbLqb9ygGdGGQeYdkMLKBSMQrX5UeeAFwzRrVXsgWpQlEMA2j3x
VdbSHY/zGuZ4FRUrMRcLlPrP8sK9I3mloROCLaYLUKcaxFmA61eyfCO1L52UWK3ffAqVLfO91WnT
rhoqpFbNECR2OURxEuG5R9uUGBa7JIAu0qdmuF3q77Ng5Xpg02FXH7fsmbM7f6ihLQfGO/g1VbEV
PzNb4+R3G2k0/dodMCVPwrQr/X8pX/EfswsrHJwyIjX2UZpnRebPw2LWD+gcbFqJplng1pzxax4V
S9e5f5n3u7LI7ANpCsV67mBReea2L/5J2I978VSZxi5aCTluO66zwbG3YRalYTXCVJNZgv3im6qp
bB4syL9u0gdnjZPhttc6M8fce3kV5TEA0KPDCeY0U2h7qg73l8vM8jGna+kcFrZ8NY/MRRjqRhKh
8X50ylzZzXO3DSpgbUWiOCpoLkK3kQX81quEdGaODEAAWUQUc2ZcR7X0v4lXl05I0GcZ0OBmllSF
llhRBiI+pduIvauIL6W0sm0Wj3/pPVT01EGeR8drGC1tjGsumnKUgkKYnHeAJCx4xLXA4tonwgBq
9siB4h9Qeb08f/PUSNFUwoAW5C9cTRvQ0SGfEclWVRXQkP4Qy34lFr05pkX1DD4YbWJsx4wPTsZ2
Rh3Hkd4HILliCgGDU7cAPe673p9Os6vJOzPErI/ItxDPm2AIp1uk7W+kGKXt9CqZAon2mjVa0a6x
v2sLYmgVWhJM4zT8fl5Ty7o9WvToodCHy+SnEnTm4NAaoI5KjQkWVRrQmsoHzlyDP1xf4Fg7aEQu
XcH4eSyDg+FXTa6m6uRkOvWh/aFXlhCbzSr18M2xnNlhzl4Ckby5lpXJiV94leT1hstI/Vbzj51Y
rMRCbAsazvnlmJiLgRPSqGx5bXJGOyG61dpg+dlANnev0+mBzCCbMpZftLbAk0KTTQn/ts/JvqYL
z42/GoFfBy+X38NEtlViFImQ6fgePJXS2PbVBlp9K6O+bQRkkwgYQLfAokirsU+lYIARVbZblHmn
GavYrritGw57Gco/VpjY2QAIsFQ5WJHjt1x7GjY5JIYRA6XS5xBYhpZRaVRWRnb9MEAfIWSfQf6H
o4BzcOln5FCfoMoDm1pix8afId5o7UNpUANtyfeP/Y1NivLaQqe8TCMqPJeWJiGTpbKpRsdPSP3i
g6Tx4B/rvXG6b+bGUoFsTV0IovGuh2r8pZlW0CcjaZLZKWMec9YdS8OZo8q6b+VGfISkFbAfyx0D
I+wF0JVtOw5zPDtacSyeaqfEqLJyK3UEgMAR1PGgOk/xbytmr5dr4RgAFQU2oaBelcM1BIxakmN0
usuRY75rbd4qrBmPIM767mwppBMIQNaSWtdLd2l1+f0zX4keoHkoFVhtZIWKxSEHpmakivQSxDFt
o+3KIJfA5PJ+uDTH7BR5aRBRWpibE9sPXbkGE0390g97/ylJN53GWbJkcQvfcghhw/73/808u4OC
RIWSYpvNTvtH9wYgjgpUgW2oB9WbwAa1RIQAfK16sLKuLM1qW6ELpMjz2cmjksr8e6W+Te88ckHD
8Pf+8G5bgtAreq+BHdEZfyk3XYrbgsM26Z5jzuP9z7D+K/nfxRoXzo2EHpZxUScHvgCb9Ufe92zX
6EbfReUUzk7caWYVR1ZSRQQXLodEYtPbVUFLP0UTsjMJ3GP52bfNCruxcH3/Ll8AgSpRWdDKLDZ+
TgHbndp0dsJdYbWhWYRboNZqy38On4y9T5/BcPwYfidv96f4OnZbzC7dLwD/g3mBmWIx41veCLB/
J6A5VOApNsIMZQTStimttL34dN/cjXvj0t6y5GcTLWZdm9U6fNHEu9z83PwqKPKnaGeOdFLOO+RL
Vi6N2xOLCQVPPXBAVwyuIIvICq0swGZpg7rAcusj4IfLr51MfPIVo3gbrNyON33QmUnGKeidNDbB
UM4OT4UDKNH2yk4ja5kIFhaDvYKp/McKy8taa0HShzOsdFZ+FOnLTEI6b49Pv3vyEaBPHe90mm7A
3WdKdCX8vrlZz0wzN7GGrtI24eEC2rmikYwa9FyDHuSIPtiV/XJ9RV4OUmT2i6G2glLAkgzqTjEw
1Ww2ldlO+JcifQfBUhkqIAHfiHxAy1LY4aVAp2bXdiuOdolKr9z82YCXa+Bs29ZNrjejgU1k+B+R
8TsZV87FTU939vMX+2c/X5/RzxSG1bKWWfmk+6+pdBQrM5HX3r43MjnoUQFYHX+CzxjvzktLea34
TVpj14w2yF1e5+1Iym27TU3NPuZE2gsUjsAGUw3aZN5Wrd+6Ls+tM/M4BF3TczGsq3vFRvWAZhTi
Cm691ayIjhQfQH1am7Ibg11UPiDFTlZSWSyK5ufYAEq2xJF4tKoG44FARCYUQYOpbu3G4o7AnFqB
rZiNVe7ECblZwCFbjSDlLKY2lEELuprsuOUewFyHBjvI3aA0zUwCyl9T04f97BSvbUeTp/olP4m/
tN7MH4Y38YC+X4iQQaX0MBzXOrbVmwtwZpvZaJqS6rnMd7NTWRWZgAGud/Vp3Pl/wfn5iLSLbAJH
tAnor4+Svip4BXX0C7Sflrd58DydRNSgTyn5FdCPzUtDdiA9IhxwT9YvJ6Cj5TzUD6Kt0Hbz7A0H
9Wktprzld85nbvEWZ8ekm1NNLDLMHPjVnfaQOZDlWHE4y/5nTzrgokCug9kSD0gmfiybPJ3SZobv
DlJXKcIM5EeNvuV4PgXycObcbED3p5Q3PS1UUG1oRbXL6i5GeSiQ7Psfc8vroEsOLxCgy9BnwlzO
Ld8LUxWJsxNVf7TwmKcr3vXa62CQ4F8FSAKoVZ6NOVIA/Hw5VHSnlSlAZJ2Tg0L8/hBuVOvRAiCC
qhHbHdknNsCIxEZOtSH2Hd2rXnnw4AEiSFN7pLwt7iZTJeDjS63h7b7ZG24OZsECCLy7ICzs7Zc7
RQlBAtiIte/YZWjNb1lFdv1v+QUhFeRyNyWZdvIbgP8gnwGpCncaV152Ny5n2FcRWeGAw82wRNpc
FkhDBxow52CkVN2Lr9xD8pl/jUTcGZ+GO5jFS3VqQQnbbBUqnfiHtQbeaycDTgKQ8ss6D9S1xELW
gGDy/VJUfSfIQM0BNYTppHAnJMiQ0BzElSfmT5ry8tRcWmNOjdCWglEomo8KdUG4Y/SLIwuhjrgZ
LMWOnsD7aCcb1RwJ0oLk5Uk1A3J6eANq8UGg2WnYjRZvina/4QEKmC1I0pj398P1SYLqM1Jn6PYG
YheAzcvtYIRzohVJ4DthXhEZrctrsitsjwWulUsLzIYDRWHqtyNnOPKGs5X3ZlN4pdV4/Zvh1Q/F
c74RTuFadvJGNH1plLnM/QztrqBO953mqT3MYGierZwmJKdrsIobngLpEJCzgQoLwqHspakPZZiN
Ot4/EJiHftVDZknJoywk8PT3F+rWwTV4KHnCGNZJ/Annz1y8X7RDC11wzsnAT+SGp34nHdLnwi15
Iu/4nb8NHyZH8eRDcPQfOGeNQ5MdKCqKS4s5mmkNEPCglfhyowiZ2o9VKXEOhxRdEH3lZU9SqHXW
UkOLamWwt4whCECWDmNFKpsx5vOTqBZzHLhts8tPuF22WTATPUcL77xCqsC6g2Vc56aYndJOdY22
0CRwJd/fQd8O3foVZ1cNEnUB1O1iZAn4YO2Jwj4uWaNMoDNOQQmSHoyvfjnqsRm56i6Bt8UW/X1/
11wFdf+xJC/uHjVKIHQvlw2pSCmH6BL2A2RNHZGWdmrGZn1ASjdF0AKlVasmhZ0djdOaHOjVIWRt
L6t8tmPVppPjDt0AjgEloi54UefNMGwDN9qN5d9gBrtk9HV/uDfnFeE7UOeo56AN+9LiVIi+1nCY
V6HdiIpZjTzh3+MiIJr/NO206N+GzD8jhNNExRs+FNfKpb0iGcR0TrB55ih9TsfCrPqcCE2AtNpO
8sLsWYy8wF/6mqviGKePqVbSBtztC50W+o/Kb3GOyP0puIormG9i6WRSYawh1IE5MEKCBOPR33du
4k0DvETiFA4aIh663SJ5S1YBiLfOElgoUK5DgLTkVC+nI2yHvAuTEiRxgFO68Z/yzf8oj91GowFE
WGbJbkLCOZI32dxuTY2FJQfD7QXLZ8aZtReGqpv0EsYraAJk1nhoj9kvlRY0cSNHCSmC8+nQW/zz
A3fq0cm1RgHAhuCwL4tAAiyEAwbiYyYEL2S4xw6izm6Qb7Lu2ISPo38ShbW2rTUzzIGW8mESqg5m
mr/9fqYr3pANB34GARJcNOovbds/r6SzI8srQpQjQILj1fsPP6p3QZesJPR+0i/nIdFiQ1LAaYoS
Ani82PasEIoneGf3oQtSyk1p6/vZzPaNq2xdzlK/GrdAR+PeMGe3fAQb7NFHlma7RbkBRarUNVDT
//cH5uJ7mBsgzXX0q4DR1W3q117/RB2QFCDLA3vZh155U2Ni89QQEK6/GifpSA/W1cxTkNu5/x03
Ds/FZzB3gm5EGheJmJYUBLwGoO2G9Chz4NffS8kmVlasXdVvsQoKCizQ7QHLj4Jn/+VZrbMQXXnF
GLlhAbmohApvbU6miYDNFzoCcwbQcGnJx9FCwuHvdODNsCIFWjfo9v6wr4ow//kQpHdBxon0y0/c
c7blBi2dpFAdItcYn0WF5NLDEEBINxpJuE2OSH66ytoT4Kcbi9mCCkIocIIvOHjkfC4HL4zoIBuN
KQIFmaPZ1Yh2frvW9rFsR49jvpUMW67QhQ45ka/AzkioO3gPFfrKGlwl15ehn3/GchrPhs5BlW0I
1DlypeDXIDS0BF7Ub47ZyQft2XjoyhexNEsohqFBm1Pe7k/8jbsSnZ8Lhhr84aixMf5yrEOwUgRa
7Cbqmw7iWh80soJPks8C2msRlPrycpVP5yquAy4BrgUtuSIytFftQtA4qsokrUY3IwUSJGCvpQ1R
qWj1J5XO7/jPn79PH5MJLmE6k7eaJCZUZZA/KYFjmBGtfP9oE810pgAUbztimAMeRtTkEdwfArNE
ogyUVFDnuT9XbLIVT2UdT3XUPZGYUkGXfblQc2kkXQcIrNuXLxEXECg9K+HKQbhyvYsNRPhLbz74
nNgOwjQM+8Av+tHttJIMoHFM0LZ6fxgC26aoLQNBbo830DIqYRzMonctN6RGGE7uRD/dQ29u6Xtt
zn9ALLFF1lOkv0fyFpHPDDP4LlvkaOcmuPmB66XHlyMYUgnZfb7s/kBPxXxbpGieHx8lYu6dnn78
zch+sGWikhNSQ3jApnS7gGoehA3+sTb/9vTX385KIACY0oH+VY8yWrIk/OtXbyv4f2ltP+tkpDpJ
dil5QJJNOSJFv3GkzdtgfuTEc1JidfT+nFwdA2ZGmBBOr3kgUacAM7KZmxeFM/k/Y46tyYOtZGfk
K/kAaZngC89zaY6tS3J9MXSyBnMH99PlqZmQ14Ls3K/P3ebJNd3jrrbwh2Pt9782zne9ed+a98f7
o0B87wuYt1UWjXE2CPgC9bM1a0elu8+j/W3bJ8u04PPJs9WTjUo2xNpaDw593ToWISeyJ5tfpk7X
tuQtj3C2IVntUnWS5UCb8TUJqax3ja6StK6sL8v63odqFBsDDLSQuQBeAZfc3+6b+6N2Frowc2z6
3Ww1B/mYRo/oEOXN/B3C5vfn/DomZ1adcfSNroMtvMJHFOWJBzgXWGdxaaAjiNGhqBx+cf7hvwj7
kiU5dS3aLyKCHjEFsqkql8vVuMr2hHBzLAFqkBBq+Pq38o3evfdFnMk5gwpnkiCkvddejYJ/A0Si
FNwfjI4XCW3wvxV3/3az/6tElW4cqSxxGed3iZf68duT6tL+Yeke4evSv3V4+XqsgW/n84vF+f/p
cvpyf/n0+lH0/cPXZ7yBf/7t8f/vSQxzdZi6Y9wAYBm68fw/d9bRuTauEywaRQ5+zN22fd2UHPSP
SX7AX11t8yDSTzAEkfHRj326gW2/QczfQYjQzv8WSv7f/ii37RFxljdndTAPYXP7X+9GkzSzr5KD
P35LkO822Dv6IIfkM38KgyRdhRg4RB8M2cVcyR1ukL3A23bEZjnAAXvQ57/zo/0q/432//+5Rzm6
CtRpcN8Fyfj/Qqr/b5mgE7llkm2Pk1QgMUNB/4jDaBnGdUwvbT7aU15RfclisCd409nfpczbO7gT
i89Lw/nAo2RnSfLpJNsoLn5TyWPa1PR0TOm/qUX+96TEtZbwyr/Bq0Cr/mulh7w8GpXP2+Oqvu8F
IpbF6xz+TfD9v5vo7UvwpG6WtjValf9cNLppmXYtvqS+obZvENofsKchXf1vrmEwD7h91n9ul5gv
YE3UBYivt/Xxn98VVK50YZLwhqoGniccFL0DISXIWS93mv2kpZt/HyzwtEfADySpSWL/iREhsxdI
k0Ykr0YhPxkP59RhQgzNDyN19jnGZPqr+FLfUmh9i9a4gPaRryjHfavGpwNQ37uRfoVbl69gS+KM
A4vSmcTBZgdDlYtPchou2X7INwbrtKqfaxYQQjFyEG0qhCxe4oG11I1BJdkdrxz/0M4T+GEXJkCQ
7Uv7R4eZvBulWXG3woR272HiCKvivOHHe6q3bYNNmBYqrp+qdYNNUQdru3T+y4pmpND4kRHRVqCY
bv44q7KS6m7aWxHP00J8Dsnzvs+/4p5UKOaKwthhrtyBSmKKMNupqT2i6eJSTLCOWZcSxjs1q/XA
t2muPpeKKHG3tRKCuGyd4Jc3FjssoeqKH2Mfjxnsy8VtRXpyt/SwvtALEZf8qPfpiksB/Sahyv6x
FKsHLOVS8R7TXZi38xSUONLgg+H+UtsPRcaAl7qyU/1Q+gTO5gKWGndQOYcXzRcDnb6q1k+M19YN
bs225yBS+nHMwv4ypcjTXsFe9zGfl9aCxQTzJN3krb7MaaqSjsfS+iGLrhoqtcDdia7bDCv9lSww
Ity9+SfA9isbqkYZPiApSuOAKuI8n+NULCN6v7S6W63I/9GIHkkuspQJ5s8ygYeJIuE4y+b2uEOx
N1VHuLAMJmiJpRfEQYi3sUmhR9ptBS1tvaT1pZEmawcLxf4B2HbxZW9bmYrTTdfxyLebUbc3y/ok
JeOv+FeKdxTi8ukszDra7ojcPKtxyuaHA8mE+GErs5fJr2PWqyTN47XRrX3wIY23QPiM/rPUakru
CgXzybvJ2Hw7K8hP5i6qtPozK9MgR8Qr3p7ypOBFZwK0z6aAaUbPXDWG64705L0zekuzoS0X9lsJ
sv9uCwdV0pxsFgLtKkBToySx78mWOVgI1gceGqV2R8Z5nRt4IJDDiRNf4Zc71KVrAVeXi/m6LHmT
IrSlhSV+IrapGExbU+R9OcCEsNDKYh+jg1HIzFL2t4JWEr4lJlaXdWZZ1hdJo/CVKdhQZMIjOasM
sodhnwjo8sWR7fHeI/w5eWwgkCWPWwLx2imTkwKMUR1l3mMc434Gb9q3MKb1s8dtfN5T2144nlLs
4Q0e/jj4JCJGbQJO3mfpgYHcpGzxfpTT/FUkcBenVc3GLg8tAK3dUfx+NWKddU3Y649U+AZPFCmI
/0AgIdEoGfg70nnC+29xBC5dYSEoAoXfbohjGmHyBeuSteVds3EF4VDwy3u2L3bpAVibX0GGcJcl
Ik5wMKnYg2xYq08rcbTtb4K1q5+R19B5aHIoUqDHtDczw961k7X5luhCmms279wBjJ3HYzhGwU6p
NrdjXlXJY5wzIBBwWNVf17US+ydHco67tUzJLVwnF3+49Rq+MfuOC52OmpPeViKbYOwx5UirVSk8
nSwC4t5A79CYioxQEMB3s0LDBll79acyo4crhWctfnRdCzASR5N9baBhjANwiPqXaSyKv2NTyDBh
6bS8yUmEn6vXC4NEd24QVsJuD5W3EwaTzbzC2crDeeS2yLArtLk198kIKUq3yBq7ls15JU9Hc6TF
dYZY89eOPKcG6q8xrU5Fpun0CSzYDS5IccQAB02h73xaLBmiAyIehPOtr09ZNscKCUStR7NcHnbt
U/grfqszq0q4pO/Kda2JaXuSgeYwIpw28rzPEoXmvND9TtZsfmdCN8ml2aX4aGWRmDvSbupypGFf
L/BqU1mHZ5IsZ65ESx4Za6f5GYEvNB+STcDYGtMY/xB2Ot9AIui5OsNr/rgdWtWXIyT2tV2X5DNw
4YW/etj9wCEs3VUGumB5yyQqKLR22Pq/YSrtY1dkh/217U1rT8AJpp8B3NTXqOat6HJHqmeYpVrd
E9mYt8NyjEaKNVRVD2lxARFTI1J3IagcjxNvd8DKEw27uCvLcYP5DqGrvCQTr103U63ezILp+zWr
96S+bFUcn0KG46avF4cfnZSi+RU2qZeno9LO9oJDaPCaVgYji7IY9foYtpU8rjVSj7ATNYoNheL5
0nui7T7kvqLxAUlyDGnCaYaEoC0WUp4ktS0m6iOuvs+wPte+Bo0Jt3GeOcwNAxKXUW4gbQsxttXx
IJhGOEFpSgLH8tzStc9yQMk9K8z2HWzo5kVNnn1H4+ZnnNIZHIKrdgrm0+ZHvV8XkYTnBUzN+ayn
FIUQr1qF0c4Rk1Oa7kjLgPGWhys6Izne8YVUdzm1K5KU8jlt36EXOZKOUMTSDJU0u+tIYo8ftEpx
E0bcaJi0Jb78Wbg1KXoJCwAEI64iPzMJMLcbs3QMd5U2CCbBjHCaUKbvkb4Ci2+XQewbzPMcgyER
tiVV83saF9o8u6nFKlpF2tjeramD+9iNoj1gP6/AdEobJiHZw+Lux3Zb3wmtU1isbyEBT5pTO19K
u5bylFJD/4ZqCetJzFXzBFbRDT4pGr8M3CfcdlvtNV7QCZSxYQQiaobEq3xH7nOTpMhpLvAtl51q
kB7yBHVNMIbZezyL9Cmp5zg+bNku2BUBEwm9hLF19cVlyr41E5Fz78Z1S8+6Fot+oNOUPCQjXf/I
ueIvsXLI7LGMg1tQ03WfTi21HoZgWpXbXXuUpfikknizSKAS1hDwAgD+qYrcZWe4r7tnXlpHX1Wx
aPNE1o3Rt8ra/KuwisDyGgO07aG2eXQ4zSMcnyC10+n0Lm1IAemWI2ZNKD+w3digo0fwDUrVPtrD
gt1h1/1DwTv87+H4KuEdU+b+CirsRDtU7212Hq3mKPhQiILOIwrH0Cqr2p33JZsQdgMn0JNqNFmh
P7a+utIcBqkvh2xzNpBVSzRsC8w9XscwZnRI4wjn9rRRfqDpyMtPjWuOeTi2faWXgxkFGiicENs7
dDXohLOwOPkzoW1DX0e8Q6JLEnDDBr8Tn6LMWlBEoVogjY+valEu/yxxVWpwTSg+LFbHj3yss/U8
HviPZ5aKZzWhz+xacHq/FVkSWF9AVfOyJfT4XdmUsBPi3cSzwPjwXjmChsVNfHmlYzXDBXQX6UsR
CCbBt0MXtSXPyR+gCuwHpl0xvohxIfQsBdUoH3ZTsXPK5LH2bM8Y3PJXRed+kk6zTqFieEQwV/hd
ckdI56dNt4jrmkYw7mqDZ2hwiBUdQvlK/DWn4g9DwIA+C7Wbv4Kr8atuXLadNLZG3hdTRRBhTCDa
w8jJ0Ok0iqZgnTsEZr1ROhiNmSLd+mlu6OcZlCMULqnOv+AMqXm3kCi/q4gyp9tah84iTh7vUVgO
OOkLirvcET+xFk0Id/GfzDbzc7aMBxR/VvxusavdQhIdNkZEI8LTBKVG+5HLqkYRkNRyh76giI/t
tDE0MGlxiFM+4zRYLWuf99CI9zVk42WROcY6SVtdliMlHxTm3J9cIt0zEt/GsefliOywwpnsR8tS
wDds1zMehyUljEWrcrkibK3BA1V7zS4NTbU9Mb0HeZ/v6epOU4XMti6kB2xIMOwvy2ErrfGfcYtQ
hE/EAFvnsGLDyEmvyT2t0B2fqrDo9zHfgYQzglq/OzgyCbqEBYjqNpuTcLJhaZvTYhRDj6dhQIVi
ZCynodpVqgZ0NIdE/X5gWgRUHVIu3rCV9cnctPqf6Bvc82KjDGaZ8yTmi5vbzWLbwvHziB5MmYuZ
K3FXUTMt1yJxZT7kqVm35wYETYEXE2cWv5Q0cfMA0TfsXhpe8F6mO1xfXAk8JaW3SiMvOGq0NCAA
skdefEM6lRGkbOLsrL/tUlYfhZ3RdaylR4RvQmYNkox1/nOym1Z0vl6WCoMA8O1A+nfB9FEhibBT
dD1OFXZq5D4bTN2Rq1NJYPAeuRFdnRf7A60guxaVwK9qS68+5fskWlRWGbnX0x5Al6zBtu0OkqxH
t6RtwMRxar7RfIJ11ybjDvZtiDD5r0rZPoVClWvHNa0xndqrpe7KTSzIjuQ3206MR+LvkTY87QrX
8nlgtnYKko9VPqtlSf6kZG8AtLVOwAfRGi57GNTBy9hhPSmUqhMMyypTPm/cW3IqN9NsnU5ooJ0R
efOYsLaa+lhiWtJBuY0hibYTKlEPLvtfg/kNzCBKVz5o/A3Zd67iTxCaoXcXxSL+cblfPmcLo/JE
VoNXcq4lmXqOqon2fFqKBrbwTQUhxSxxTVXp4pc0ZbM5pzk2GuwounnDymOvzjMCwC5lNBmylsPq
mcvcPIWgqDnxA7JkeFPhBuAzlP8iaJnOJ6qXCS2UIwjaOfKF92m9St/Xfpef9xoTBprNcEZF4XZQ
9LLBwTXc+RSRnhAkfNiCzy9w2a8BNk0oh1O1INpPYKKYI60u1Uh7wtuADLsyw80S+br8MwuTIUe7
otgGmSNtPLX1wX7HfTte7OTLOBQjcA78k3l+wJ01MLrNavVZVOhccdeb5DXmvPyZqUKlp9TMNcSW
2VLUQw7iAe0yZOe9Y7cOYljovNjr2LBYDwSd3XfCxzJF3FstnsR0hPrUJpx9j+hWgQ3tla06vaIc
gp0vJ09Q50rYEvCIXTc3ydS++Gov1KWcFgb/xbpK95Pfqwlxe9iCrwLjVNDrjeJZl5eEfs/K0sl7
NBMqQ0m4A7ycSIJ2FezKA9kGI9fq1MSMZida1Mt19XNsTvD4Yr81d+KLAijNrrleCn3VYtPr69pS
jsN6TzfVeyfBJOFaCIoYK2mmM2GHLQeiFuHubCbMNxgnE5yMWwWvZiHWo78doU1XHumKNhjBwKyn
olyz68GDXi6IBrbFOWOod8kEc9xewTnmwOFRZAicTrLsqaYzdu4g0+3J5JlCcb0kOd57hEfB0k4l
OfukTGb2h8rsaBihE8SQBCzZFrU+UPwrtMfsgFlKtt92yhxS2ZWVcE1mVhRrV2MJAm8P84jblZer
GzYWStKbCX3AAID4HR8XLlDcAHZitNo/DqJU6K02Cs1Ygnnlk0jSDTCMBSbVtQESj/uiysKEisoa
MiBXo4GwCysh7zNT0gxxFhAndE0zI9qAon3W2KG2XD7Ucz6mg0o9/1y0ol07NEfY7Y5UlkXvC1rO
fdFQkN6XjarmNKpjgdGKkBokTeSQZNj6puLks3k5XqVXqCXlTdnSxWJMdL/xGoMEwOyY3hO0J/+k
h0q+H7qy2blGdW1xaC5lgdxkSNw7We+2fVoZbUcg/kvztBrqW2CFIZOoLhf8DIQqwZZEGZqTKy8q
8aPN9PGeJ3mE7MMl4W8ujoBeptgzeJeXsKwmYxxfWp1gxft8wfnXFBTH+A5awUcyE4f+olqAgbXA
rTTeZBnPK8EW3bVwwcGud0BseUY/vYIhxsutftzh8gVr9Mgb5IXkE/bYHQnw5MTnBIEhLDb71vs5
pKSfR5iA9CzU9nuxSXjlsZmaskN7DbSH+f34Sfxe/JGxqAHfyCp/dTpucCfbUBvB87TEy6wapgo4
zasFZ2hbiN9uqVvZ17cKHwihEdjAN1rcOBlql721GSQBvOXYx/yE5mkUMUnQd7kGMp98UU+jj+Q4
kTSsdEDWSFE8ZWEMtl+wHfzD16VNO1em6lEZWQAfnNT2kWcVh2dsethHQrSahqiA03QTg7XrY7ss
NbvWjduycx59kZ/nxGEozBYh8ZJlY+HOGPh4GJJUNwO4JTcpHRKXFfPVYW//0lYzT4Z8qgEwAUpq
pl4flZqeqpjM04MvZkm7Lctgo2I8wo6QZEWmso96t78LZrN1qNZUkFObgxXar5mYCAw2y/wXgdoV
z+ZYtINfuynz01HQzfTO5P6DuMZ9FkivxSkAp/29z6k2P5I9aVG9bnsFK2/Jke8p2YyUJ5+t9Tdf
3XDIADrknWoT5e9WlTLdrzEr1CmRe3VtgebEQUAbkHWSiuza7GhATm3LxXSRUQjSYf7TYi+lCfms
bYI8JM1QVanOBWwNA+IGC4hEIw7sJAKf2anhL1osHLixV3VzmS2sPfsZhRXpXCTBAPNXBVQ60D8h
smQuydhngqZAmAXGq+dWG8DDGn0ZQ/ojTAthMZ0sAxidApieYeXDVurGXCm9tRZ6CXjFRhwRYLwD
0ARprhHG9pkOjR52mYcfM1aZQmQ5X1D0rmQC8NmydfAun++TvRYJGDNJARAGNxHO7QtOQJRZ5fqA
UBhAOQFg6We4qyPmvEXXdjWIkN+QWBlSDwBcqE+W7SkuodrBKoCTBDx6DjX9JoxgD6QxfQeos8Qh
gyMmCiYJ5SdKGa2QewnNpUWKH6o2IEWW/M2mFk7siXJbesnXBkfrHMH3H+DkkcorChGh+gxr9LfD
40JVEEvWXJpYzOzbXpjxJyqyyHo2hwlhn6te8+2qQoZk90anIrmfM6n9+XD4X4dxEgZxpNh1Dosf
YFM30xsCWCjusRlA8SfmXMmtfl10ttx7ymtojddSVwirhFD2nbqwrM8JdzRLO3+kU96RuUUUTFjA
otYhxIi51T4igxeoSg98pai6lCt3DGYZ4WvbACL+FqeACkmp2b8gpXv8VrGj+q3H+ZDfFoky88uG
I6R6y3Fox7tjXDL2BVcZEBWWbhWONpjV5Q9pNebjD6/MgQcm9fopW71wvWw5VT3eLweHs6LRSO+B
Xch3A/UUFkMpyZv2BJqBMXUCxUkaRvka18VjWxMCVrsojSIlvudWCTgokK0GDj+mpFRPvgybuqO5
VRncrlSt5SuPSYZnsbp6elrmeU6GCmUunrRR0wvnagIVC92S+8PlbAkAckwM0OaD6SHqT6aQSA4a
2ZGK8ziypO1x7nlYjOyuovu9nZMmx4YtWTIkqFb9PTxCsq9Ax+2jbtDAXRZUEUgvM26uHuPhzS/K
iYlQhcvSfi54CquEgkUBBBvdIlrvVhGM6vFJ4k4szumrrUPgw741wd07jKywTd9MJlC5Zfuj2Exc
37dY8wnIg6qh4QUCD/nntpZXHvZUXK1TICl3FQl2vIDdu2QnPY8EZn5wTGAIrDnwuHaXpN9R69Zz
N5Mlhd0HERWGQllx3K4Jgey9X1P4rAjlcXm7qJsHAHbbdkJlWsENXe711pWZAcUryQF59It19fpi
0CPx00Swjw6I6hn1GT7ZdLxAJFJ8LRtUKbhtZEqGyfL4gyHgFDXkvo6jOx0gkiFt1js+39l2K+VD
yMheD2xGeN5QL1ZMH/7Alng3jyhvRmB8MWNZh2PCVv8UaZ2CWndk9Z2lpa27VhXkO6S+2TeRbGv8
M1najL+B1IXmGcdrgSYkyhs90QgUSSxDvlSpVIMB1sRRxUogNSjtWXLdylIB6DJMweR0BLSFqQAY
izEAHDNle1yxU5m0P1qEjPw1Th3iIamY8Ge2NvIJ2eYa3LjkKFClme2ArSAzOe8nvcrjZUEd8p7M
KPD6WNf8DZN0jHJg26pict9OrSMfK89hh6QP1BIH3LH4XTzwePqVpGId6Jaq5lILr6qn1mcTDEXW
ZfuVTUUNWm70fOlW5HrVVwJz46fGb3Pdxc1mp3pG9PCYTzI/rSNKvlOhxPEQVGrqjo4tOJIlgh7/
5GxJm0en9J4CiwIQhiK1DnWPDWdjMIJ3xrxUKg+YcyiRQmU5Lyh26SJKQNKBCCCcljC0IjmkFU6K
4y7XZH5jN6frE09qcEB3h8wNvav44lBdT3fgNQBekDgb625dFToiNqb5O24m+YIOIzwu1tc/XIuH
1amSuUszHSPpmlps34+qtUUnKo6Si+m6oFgFjQZTf50sAFJv6ucMOKYAXlA3kH5oTUIHECAi2sDX
ydsCyD3pQOUcsd1LJBDAfZGifW7XiNAKTDFKg6tRkKQ0OKPxFuk8nhrs1m8+rvKnAXz3ZXYWdViS
GtWXyK68mziwp9Ma0en12WJxTVPJjUacoEv/SpEVtitXnX3jLFE/ab4ke7e6IF5KFFjlsKPpDqct
N+bZw4IE8V6Iz/vYuUSpthJZnQ4WNUIcbwUm5hf18s7qA025qBlGPXXOxveFIzBgkjeg3qLxPgUw
HybUsnr2Awtu8oNbeN3ifSjNa4tBNDAqO0XQCQGkyH5ja/stMtAr7ziK/88HlISvdHKY4Y2ZRljT
6F184okBBJ1F5n7SsUG5zyYO9kYG5Ox+k/NSn30m57tx8zAJhkrqgFEFoEw8RzTyWKNJ2V4xAqpQ
0Myi/hKBAbzjcCh+g+yDyRDBSBwztvEo35IZpzs6pn19L3AjYQgvcKZ3iRFIZqjklP+s94183rhe
McHItF76hFiHTazIzbtt0/E5K2HCQOzRvkUyLilGOw6O1NlkAPTznQOxC1NmnqFtq+YTdkdUJYLS
6mPPPZsuuoH3OyurFJk8mEN9Cl4ijytZIjJ1Q2sxnVHl7ExfowK8C20pFBwvW/uHNpiBdAA/xdea
ZhJAGEDDF/hBSH8C/39r+0XFFN52GduKvuIootFDuBFPmsXivoHv29zpMLnfLJUQU+JQBlCbVV77
K2pIVwKkxzy7h2ReYGi2lmE+r9uYftGjTpvOB+BcPVEBz3cvU28vZkVmD0LZIQwKPheYJTsevi5u
nP/6tdWyp9I2mCLNtn6TiVQFfNoK9Y6RPyKqW48euJcbJ+qCX51/pqycjm7zU3uZC1QMmEGMUD+L
aXox+si3O71YLKoS0UcKTSKs3/CSR3Vd9Yz0aOS0LK9Mb4dA4mYb5Kna4RTVp0Ukv4+5gPpsF6N/
AUtg+SJwmU87rTxWxHabaqAptt9UYtUnAAP0T3RsQ+uIqu2n1cXxKJYcEA6J9b3IbgIWZ9vqtWCs
gmxD8vqvDEfenty81/I1FBi1YQ3G9W63WFYmLfMP9BY3yNw1IJo5KtWD3hnfALjlG+qhNL9jPI7N
aSuqCDpavbCfLQ/2GUF1+KkW3XI8A58MYx98EX4mpZTyHHezfgNVAlUPodVUDygrExiIAw+493mE
r6b3FEb/Mp0QorOI6NfzjJL3tWHFob+Dd7ojxsZUahOXIgGRthdNos9JoEY/7FuLSXNdxNsqm7U7
rrXPWXnFvCJnGJenQtztq0PwWKgD4jyYTY78OvNWfMx41UogtaYqfgGLtdlXKGsL8x21JQXFwsPK
B/Pvgp3zZFZZj407+w4AXtYXG7YpPXHlLW6gCXWCNgpfDTC/AcNs3zPYN4AHbasvKXgBKAencdX3
1YFKdsgxEf5eS4zGhxF7VHqSfClBmcB4H3xydB/TFX3Z6HsS/Niej8PCnqlcAE9d2jnjGiKzqAFS
NF79Q1oMoIC8zfa9QVNGsNpr3EgH9uLS44WwvzkhQoAhfkDT1O4+ye41antzLsQOELwTs5ZfJcWQ
5jfBn5uHdUqTqTcrQkdPCHAjO8YRVBTDgSy5ZOoiRh/NYA584CfsaWX7sI7bjFww4OfYT8bmSxXr
8u+uYzqeLMnWrKNxan4QZF4Ai0j3FNNgTOLPdTUn/joziEXAiUZDCkZTCh/kuJUOMZvGKkAGiDZN
tlPlAzbZkACePEOjXG8nLDugAphVlyDTHVFCVe8SvKgyJuJLoZZpetoqBWy0BnoCJkQJis096tYS
LmGTGuHaOpWgEY04ckXPq3KSfWHyiMpVk+o1zdoDCVRrRCtZbXrB3F402qPZaxmgtCJd+Bk0GEjl
YwneEaaejcSobifZ1yXPbnMODqOduxD92HSKuDrDvt1WtuesRfOzo6InXdIAIvUtZrw94HjyC+9x
AGlk3S0mksFudIBVCYlf88XgxCfC2+QE/tQ635spnbEwD4axmAONoj65Gl1rjw212SGVorEYYJ4+
4QbFWahhEXkRnqjfMkx4DeZzxynJt/k47auI7EswtIa10YYJ1JeqAPuPYT91zf7FA03zg6zUwe7V
6sTyZOqUpRdX8tzftcYDrhfbnCZfwKsK7DrVvG3Qbgb5SDZFLYrwpHXzVwB4i0Ojsxr1Upg4pRET
n3Kd3rKxWto7ohoMXXaeVBXuMGDmD8rWTF9kJoDRt0fq3wq0Z3XHYLV/c+BlGx9CbH28tKNqgN/N
CSToKlnDHxDGAIchT7hxZ3D9EIkHtLJQ52U5yHYeI4atqoz+lyuSfT9nySjVIBWJoU8Og/QNXyqw
9CKuCwMWdHdfBHM7vTq4uOJ8kn4MD2DfWeRKEExme1Y5wBEpICggl8LLtt9vWYw96g8PMZLIIZYT
9gAiS6xZ1xcqGJB6HLT+OGVLBfGEntobsSj1dbwsmtjv6HLocxMo5iF5M215v4HHoIF8wIPrZBfp
Hg3m/MdZJJpSOCmgsPg2u8ZCpjetZDzjIYMNJzmmvwhPW6kdVr+qFqyK/GgBfchRf2pnxDB3yIjy
82kKCotJ2CKAWWa0Ct84+IqIjzP55t4P/Er1vI2g5532ShTsxe2Ynn+jJFlKMNFGuHhXmeKouQMX
7slAO/CokdJkP7L8cCtMl2qNt83h8O1HPcFBlmYb/GxXCoPSthuRDje9CoEJTT+W0BgABsZwF6AW
O8bHKFWJcVHTLKzDHKOWdyBMhvJebuDangBYT+G87i0EoW5tQ3ZGhUrq/0PaeSxJimzr+okwc4QD
Pg2dMlJnVU6wkmhwHOXw9OeLfSe9s9u67J4zqxZWEQQu1vrV2gPiNPgMeOXJ1ZKn5uxAYrWnBU9L
8TwqwKw3EevMu264erKfYxPFw4274F3eFJGQ9rTMZXjrttGQHdPE1uu2yRaXqNIQIcpdYiuM2kgr
Cawa1xV0LnPilX4bUiF/dUTk94xtiFp1PygnHr8G2i9YXUE6e9crdQ6pr0lgzNbwsPVuHeYCOhLB
yEg4VOVya5VJFN8SsRSp42jhF09VNagSrDSkmtsOPfvnCBPcjxu/9gL3QJZlsew7XyaKVTZECDJk
H2TXTTyzKmdEVvbYtSJsfrmdWHP0Wj5Ct0ErVcOJ9a11XuOAMYz7YnSS4ohKw5Y7R06uPnMqVw+6
drkGWzfS80PF46lTY2yVvDXMbJyeBCHvfHWuq+SunBPKW1tP6Q/XwZx965YRJ3MIRu3cwB4yq6AC
7yWpQWdu8XO2ocfkh771zT61bQB7Cg6fXBU5wACKjdXCSHFw22q/2rlyGUIWy+HFgdIZLrQNfB/1
ZowmEZA6ya5GxmP+AImYG2eD6MZfdo1ZknAzweFVVyNMAGyyqo13cBrlzAcpJDnsi1fE6XXotIN3
lAxdfomaJF9PzlJ42XGa4L83vQmSH2WYIs8ZsZ5XsCRc2+0GLAZgF8kLzQb98YjXKnL0uIMZR5Lv
TEPI9aG4rBGnGe8iJemj4eS0o2Nu2OYIGeK1DsrvTUU/tlm8zpX7WU1euAumUQITuZ4OyU6zTXET
ttF0o7qCFnAZHLKZhmANLPMQC0a+CKa15wdnKRGM+LINgq3XS2S/3JJcq0IvtAUmoZbuSljYY4sA
2W5qih6zEVM8OLu6aUi+HhMPAV4O6AONgUALm42C+twXTRcWX8t2EB9N0E0dmINBh4fuQpmNmaPo
KwxxwPiquHWf6Y8IOlq6IuDoK/ouv4c0qeejbaB6rorGv+zlQVj2flHbENoqtFzTJgi7bVcaw5DK
VYiBxg0b+LWTOh6LYJWA254si3Wjg0t/ZUbPX9CtNG581eACWE7O2hZQsnVKQeYE0r9UED29KB5s
qXZNgmyCNrCKySQa15QZlLrvf9ct4+zSsCjCfQ238ri2IWiNGhuBFziJ1jdODuxGHX3oo68gQ49d
0tvX2clw+au26Z8A9PVZxV2e0AL1y3NOqsd8zLvGrIeK5n5FTdj5vxpWk9wA81DZ5K6/BFCmawi5
GM4u6iIVD7+l0y/BKQ1Hl4cn+KMEHVpywjsi6XyDRBlyVHc6fOoXmLbtqApTb5NmQFFmUjHdEZQx
EcFCheKe3EUpAguHZWFuph2yd5Er7yvdmb6faoTem3FWotxOSI7dk4F2++l4QaFRj4e12QqGbac7
eNceY2FUdHckHae4q7ICkc8CcfAaIQRsT9GCRui7Ae4ekQZGLFtE5HV+DUwRdMRf1pPYjLaNUZWl
rPk9mrF5oAL0WHCl6QToQh/aX9FUrUwXZLyrcxjSCVWFZdL8ekRJJm4ndk+5a5ScKWF5FzBP0qd4
NX3uHUkBVUgDmrj29o0PtrYbkexyzwT+kp8S0ZoW+KEcmmPT5gQAsl2xV0fhUADpxJm4Wv3Y4d6M
/GoisyGWN0IodIpGM42Eu4BLC4WBzdJDOBaxt508ig42WN/o/SA85Ig2hMClxbroB0NvtPjTWnRL
sAqzuzC+I2GBJ9NCw0NtJOypr4vpPkMu3gDFUUGQiFUQh2GAluc9pXFxcpRy9R0UunpR8P/VPgpG
B7F8X4dyOzrV6l8VyFHtNcwBu8FZkVXv63ymFpj9rkHHWgALbcM87ZgeqCP7Gof0R1tQTgbUzmEF
h1/2yuR7E9aBuxXrJGD56rF7MgUzNTcyipuvcyg1ktplSsKTN8Z8Z2P7e38o41+yLZxnJDnRw5QY
tAa6R+13zZcB/7KFV1VbHc4TkvMuJtCJNmD5MUSdbL5Yo4XeRM3i9ZsyLFL5AFnhZ6Tp1U7tQbOk
getdVXB0LDvIZRcpPlrjvRG9XF+zGPh2AwKVk0s9+ESdloEeq0MfrvLe5e2obStN3t1etDTfgMTr
aluvXd5v/aZNn5LCUNHXrKxriBLWvi/pKQ9N3vfPGZN6GP2yQCYehyF1QDt7kXzhvF/jAyXomuzq
RAPNmZ4dvo3WphR3TeQvJ3/tU7S2y9BQaucD8DJPXjpfomg1dJ5ljnNmmv0g+Rhggk6XSRISoQZL
eDlKUfcI/U1pnx0nGJbtFAN5fDSDb+hXdEcKH2G2jksEPycxUEa5PNbJ0qDxCg1DKCKNueTgu56x
1zVH3As8TPzDSNSNV1Xcjx8dGops18mA3eWhL55PuYlqfNJRv0yPLbOKmC+VLX32HgVzNh/4bRuO
wcF33qa+i8J9kXIOb7tqkPZ6btPERGg7Av92xtIxIcYyPj7HXEZqA4qwToeoTFR4mPKyvcAypfqI
tBt/b0bPalTAjf/i1Kb/EnQOIy6ZxLQU+yZMxmU75mv82Ouy4L7lpDGHKixcBxd7StAUAg4NPdvE
pZ/cI8jM+90wxeSVUXbI7hk2JSRor6UQ3UZzSK680BpEe1hq8TEGU/ZQ9JnPDC1/AWqsKtq1e0+t
zJbWaW5Rw8xOR8R4M8Te7mL36EAwrHnz5sbrtuhDkpeZ6VgaAWyep1wJHGR7OuP6po6GmEstSEGh
qatwYQAnV++N0MNP6ufS3rWlAbOJ5mmM947x2uwq5y38GqQuy49A4AkBk+Lk2U3jDFrhG8MVqjQD
iHe9TLNhH2Z9Wn7jBWZIs+lQx53FB08ELrdxvQv9oPymuR7PYhb2Aw1uKbfxKtEvde4k++3ai/Db
aP1OHgZOzpzGMOycV7e8WOWgnrmlmzZRy3cfD8O51GjNvhtTWOeqRxUtduj18u6mIFxwfV5TqMxt
HhagCrC84MF7nDR1dQWanPQ/KYMCcRji0HrXpbWNPjuuMZxrdp39zeTP8CPSGN9F6eAmpX8zLLJP
dggEx5CQnGEKnqS2AdkeBYfAaeVeYAJHOudo8bQ3ZUez9nN5yIK+q06yT+voeuKKdq7AiCFAGQ0L
Dx+6weDuuB0zcUg9CT+e0oyBecTp8JT3im5dyKB7mzMdLhsdxjC+Lpqp51ANubvjMqxITvXwtiOt
yKBDhzruONzXUN/rhYnrlFMmmA5IsF2+dbIgi2cUh0Vgt/ocGpDhU3PsjNMGtyzHKN3bgT5+m7oA
4ZsOp0Vw5Bxcx22NidY5KeGi4htQhfHzlppJ6mJ2Pkhy6J4rM5jxUfWVH+zbWSTfwx7FSV7JKtnN
TZL9TG2Q+Jt08PP8zkaLAyCDLyu79chF/g6yob5PbUQLXFoh46eKbl8gNUHRVh5L6DIkxjCF43OC
CQopRlb3lJ9SWvbiGiXi0OfDkl3NEvkv55TI5p0wfrccqrmPk1shEo+ba449/cCMlIyh66a/6PeK
MOrjj8ChV2CRVsv73A6le3Rdg+A9TrRyb6dwhf2xzbr4d0mAAObgRt5KoeG63hTpfYPJohtR+FQI
3EDBGquzo8wXqRE0tK4GDwhkRMRjsS58koPIuKlV4Ny5LrBsyu51JV5kiGj9UkM5NocaQGDddn3i
cTaouvyZs96ybQzbrN+MjHJSBDBC0HaIYva/RaXfYwNS/ox5jRHvPfEVfbaCPFOFzfNkvmsYsF9q
CRo8hB65hk+OXZo022gnrgAw9GJeymIQivLb8Zz2ZhBlyeFUpfrd4HmDNppE+3XVdnoxYhn9J2VT
JkG1emy+eKYeg+1UD7PYSKbEhl8YLKDRjOboeDdeZmuW3jp3gIgFZZS3na1c4oMfk4OBSyda24Nd
envjBYbGB4Hamp1nMCqXZjkHmxkJIW5/BHoFMh7idmCuOr4Nv973c7y+LZmKH2psSoZK2SuiOwFQ
WTPrORnS28nLiniPfisv7wJhmvTR+s3qGwonlddoGCisFqSTrY0fF8TN0yuUuPu1F3BDeyI8nGqf
DahcOKCziCsWZGHepM1IbEjjyuyFsLlyOk0u+moIHmvrs594F6cNlruZ1o9RGfukcrgvkiorfkCp
C4A95AKjeggNWXHPVUxe5JY1yM2CsDr+OvRF/VJGsDt4aOoaQJbO1T30pQpZR0k2eFsksMMtpC99
a98G9T3K54uz2vbevPHcRX41kVjrB5hP6iZLznK6i9y+/gCx8rm/YCFR/YyyxTPhArlPYcFQZLnm
IW6J5iJtFrk7x7coESDZqjHq0UXRflXbtMxLxY2sYf0TyX/9DfCbplch+FF7yENEStQbSOw5vwa3
2+H7dOu7hLGX7j6n1kX+ElcTcshK+PV8TqkV86s5KtbxKERjPgp4a5JXV3+Z6PjdKd9ERdb9stKG
H5noNAdE4xbbYorLhzaZ4y8uJpCPyCkMEsQUs/POjeJe7pqxxR1q3Lb8MPPouDe5dHFIIGLPp72X
qv6qnAfJuGJUcvLWH+Z8/FIYOSYbNm/ESA9oVLOLwhxt8xg46H618gnkL5rKhwXvbPxOQc380BA7
AiFPSYojDa0/SkiVLJY3FI2Jvbg1lmzDT0+lNZWD7La4vwdBeS4Zv6n72p2/jr0PMMjQe5ue4kAH
WEbVxXMHjUQpv3UgjzLsj0vt4YyLzaM0k38HTjGMoKvV8KOxcYTTRoKBAjRhoFl/USnZNwvNNh5S
rSlED2mEcrbZ0EXNOy/MKkLe6Oxou4PSjts4T5g+0Xdt4+2SzGCwaIKsfm5VmGlEI3VotsNUdKT2
u5PTotRImkdsmyw25U3imhI9iXfC6bJnBhwEzs3q1a7ZFXZMlvs+zGqqXqNVsFPA+ynFV8hZxaZA
1mGMO7wzSasPt2ME15eQVDPBzcX2PcnHbH5f7QoMbbwwHxF1XZbpnJbBL4Aa3kOB8zI5CQacUnWz
rXlLdvW9LbSh5E0GE0NFAjRZu6gLHKI25gu0kayXIqlLfYy6vYLPREqfi5slVzjbvToPXrq06xjf
GHtIcMI07UHSUscZmUc0ji9Qvg1qnAr3Ach/niS7yDPzDdNhCgBRfskzfXl5DocEMxEYVFtvZTvO
457J2WLajP3FJC0dAZmbY/QMNhCa3g2oyPgxle40b+xULHc17V7O1Zck9thMF7Em/LN4tIIf5X4a
4CquINQmTUZg3/xANq9p0KVs7vkBCws+h6oVAiT3zcFVZQvDMAUu1iIEjbgj2tU89M6oq11atfT6
juJL7GVg4m++P2I0AARFf14H3kgRnpI9y+DOFcs326Hu0CVcRJ2zU9M4irgRuHeRB24BNNV7GKnw
eyOKln8Gz34fKiFuaWDzddvCN72lCcXyNpjXFtPAmJSPPfY1dxOjVwTfBZbbICQHWeFSQu2rAZh/
cPp26QENPWZBXon1DzZPrLuRfrWw31NFEjh10hjd5asYHtLcWR4yz23EDnK67o5hrezvusOLsink
AHMY05y+wmDoV8xHXFOxX5Xy5Pbo728MnOWPukzwK6ylP8l9FmblE6mqE81+54/3UkPQX4QAI3RH
39XPgTWVtyckDc1kutriOmFMG168RhDrEmoZ0fa7ftI0HMG5VnecwQ6yr0R6MSoC18n1R4ASiQAc
/D198S1HC4lUkRVRX7uB0807I6XCMpIybuFRCDrwh6BrYnPN2TX9JnQg6G5pscbs2NWyebcMQZMo
u4q2fyl00DqHvKni+xxkkrs1F7xYHgQ53SQARUgS8BEh6CKAyqNBHYIbFzdkh9GpssG8rxswzLe1
lunDbKH0bgE5xVMp4srcFCoEzx587ef3c9RLc5M0/kWSPSo321eWuh0LUrn+wEAMc0SHQ0lDAwjl
DEWcfo17qib+j0T+9iMQXd5u1jIVkY+B1B2QG57MOsdq21ReciZbKh/3k1X94+wwRPlKwhO7XxKT
+C/BUPTf1sCdOxRKo842QaVpVpEqqCFCOlGXTrYZS8UYwihKwuXKiEqsN/hg2vgRZ/Xy7DclUghb
dLjuLyXZcN3rKLO8xgqDHz4PeDRbFbGzK7TpkE7ms5/sPVFzWSChSk6QBNPr4DX+O6BLwdigcSjI
Ve/DON6mWWo+1jj2kXdPYhEb7B75N7Oq4atqSocNaAOMKBbZ6U+PCgkCsQfB2SKMttP77JQjJN7I
qXiA8/GD2961dMS4iYbbCtsr5jiVchzRvpc7tbQ22KRxjVh6AoJouRNWyMHRDwR+CcIxw0MgqPAf
1Twr9RDhF0LfF83pkwNeOJ1tOCuyGXyamga83UFqi5UzIZXKaZDT1NhTh63oWuOfAj9Dg1bSTUS7
BUpPbbsg7V+aUk4450YMQnC+UbKfAl8EV13fasiaLDJftXH6/jjVFS7WbByrnWvyMOT0TpoOXT7j
BCm3xFc9rQImutEtUGvh1ycXpPdiYDP1HkxC9uwfu9bbqfDo4MbAy05zxWFxjRM+Qdmel878hWqn
JnUJmiu/L5HODL9o4BoyNKqEbKAN6GgVca9ny73GP/A2ewOy2Wagltj4njd3z0ugApR8K2pSvm4s
qzdq0jG/Itpr+llmWJM2SJU6zgcd+V9l4yz3pVhYhG3e6vIwdaN+tYWtn6O8WgEj5m75GLmsf04I
VMKLRWp8aLLc0TsiuhcPXb9AzxvFVj7LZEE9KE3sv1eZvhwFS5TUW+x2TcX7oNRDAYiqcpN3A0E6
Q4AgbKf4ntFm4Sx6k0RNoLUyefo2JFmZP/souWD+OVer586z2WtZx3ZBpTiMD+DCRrMUV2w0Yyri
6QQVBAQv06GWB+Fi1N1ooMdf0UKduev9tbgflgRvLl6zHq0LpriXigi6BHWuR3ILk0YX7DVLXn0M
q46xWs4OQlWuxm+C7W12yEebjwjknfApXIjTDhsHCQbNLKIt5PT8TkDcEuBCLIozcf2K2XuxcMRx
oMS8QxWRvaNDQksv9VqQrkpyxzvmrskcSChOu2OC3ilFIt6X3beVe5waTJT+Mx1mnG1rv0HVL/Le
PKI6sfk1iqWUfx3OtrkKyZZpb9eqHk/dagyrBDIpZ+0GIRJoKIF3gvt5BVE/TPfl2gYfxkNuuokY
fUyGrpkBuR2FlQcpUYheClC4fwloz3/g8aiHY50Y9zexHZ23t4x+YigQ7DxDM6f08jZGL0dbT6bZ
OsLtiVViE9EaarfTXutvo1IvpKfzAM59ZNb2DWgM0idN5uadQ7e5t9QEYgtCG1Mt9fl4mXKf5T84
AUZ3gx3MqtuFvAqoYq9Q1yDFvjwhgq3Lp4A8gInHbMEBzTjElImqnO+iAF0WR54mRDTvKKk2eVlx
4EyV7MPXiVi27BuGlTQ7NuFU3CKc8hXIIsFGLFpUGRqo0p6AVbru1GcjgQqyQD65Db2CkVpLICJv
u+poxhUgG/Xzoq26m+APxHHt41lSsHeLubmgyN9yoipKxAmR/1pKT4Ga2zmLz607990TPBXusjq+
hBo4eema+8pvhnI/Ro38MhTpQuYw1dk5gXOilkfy9EW7C3aWyWtW6HInXxomHC+0yGoqJ7D/Nq0a
MKOLagP8nYXAVugwN4rJUO9H3eLeN/2angnuKW5HN8SBveGAM+VzjWFP3YfR3LhUaUOB53srAuG4
4p4MFtqIQ1t0MokR9Y6y/77WjOMzO3BbhLKbOg6i2R4Y9zo54yNCfLdzH+JlxFl1dDMvr3Hz4ASs
0ye1kK3Q3cQ+mmA6RfotP92HeOllhDUFX3h+xTC/2GFss3QrhzrVZN23UIeroANE77Qr80ljSW/C
KDnkCdNzml1rPI9U0iKm+iYAahLNb92nHZpM+Op5vnNaFahn1OlrvPfaeabyEjkBCn47RMlm9N3l
l090S3u9JhQckAuBbl7mPKn1dcZJKHcjwyc+FNlN4qGHyb/4tDnk45/OVM/pgxctCs4m9kpFQKXN
q/GqdOpoPTb+zPjnS5IIkMuc1um3dQlNfbXoOfNPA2hneqdmsj+vCf3jzPT6Nat3sygi+zywp5lD
3ERhiCuDLIS3bvSK9aaPS5nc4S3CaeXRoOLfgg1FBuGy+wdvgxQPQ9amYXdJ6lbMI3uQD+M8AZ5g
2rEl1O21Q8Km3QjSX9g9K+kExBhVyHLSQS38tZDo04bOe75AfB3jMOe6QQynXPeBDN8STf1o3RUT
sYIgQHFRvMrJhN887DPcF3pWT65eG+YZe4CdC9QiNqGqLqhsuHcaGnGVyE0ZJctDkMhgOkNNcYex
I4PX3o+ZwJmyx+8nZ5qIOuB1q2tHGvXDZl36veQHWPcZknAB0ACysx9N2P+os5nycQ5yINCohj9K
/Jm/M0/WGc9c4K1f9Zo6yckrtWNO0Hf2bWqi+dCEodcfhz6x031jDaErMXqC50kB8SGbwAN8sonG
b0r4z8xaiUrCTydW4P3acsPeZBHSH2STnA7kBRXJHqLbnNZ6Hbp9O3Tt07L8577zXfva+ZBwO+Nl
sJhYZ5pwm/G50TablWvByGWJy6QbA3tK2jJ7J24kp2sYa3WLkZWskzmo2n0VuDLaoLRApZpLZOgb
oNuxPXG8a86sYCL3Z82yR8Au12xo2wHqekEHdgGuXH/f48F8hsKHmva7yjkvWQZka9Ia03oyqfH3
PIcD7SkbSO8L9BS06iDFLfAgjrT7FHNoQuRD645XFgzlJl4HRNOWEe3MTyW9x7sZfR0js057tBMC
arZjQ9W22Ge+7nm0NBnWWy8CBsWWbpJpO/eg0uSKuCsNSU/68ENlfJsf4z7OLgatrhO33oSvAOrA
AbfTxk52J2o6ri39r0A7sRRosaK2x0qSTkQswMgVm7T3/Hbnlen8C+k8vV+C4JSMzCwag2PbRykW
Eu7rY0uy6LonHEw+ZR1pCTsyO6ZHMcdQ3GOS0Dihz2OdVejdXoekCyCLVd/vogCsGemcMI9Ev+Tg
WVgWzG1Eztjb0s42uW8ZOvsei8XsSs8bp6+LD+UNjr6ogroXvp79DU+LUZY8UPSNZlIbaB3RbEkJ
JdrFLYAi92hO0Lj6hAsguKA1c/FqGvmuL23PLpHEBPONQ11fqWBNXo2I8DtD3MrnSItlh6l8OneT
qQ4rQtcUHX04/MS+j3YHZwj4OzF9NBsrsK/Y08WLM0Ez6uJUhifdgECWeNUxb7t7B38ToR3okNEQ
opnAVqpXiHavNtV7Wc9VchNXlWPReFdiVxchQQHKjfmz0pKQs1nO611H0/6jxWaASd2Zi6dsNdLD
RIctZoMCefThKdEWHwoXhp91pvqbVriJx+ATZZonHaTgKI1o+t+NO+nvLdAw38A0MU06iMHyfZK1
ifax6uy5BtqaN3mT+OpXKBwoJB9u/pi6pWJ60+IOz8RHhBrPeFzTFQ26qVEKdP61DQwcSt/ILL1q
wz5edwoKSu/j0WOsTozq/sa9RAztlzabzhysU7mHaEKF5nIcOMfL4Db/XtfjMt/gBMAwMZM94l51
Od4wRVONDlD0/fcwipS9xTGiwgfwaxXgi8XSEVlFlNTkVGw5XIaZU5zCesQElgdR9g3HQIEiuFfz
cM5SG/Z3/mgvurTJze9Wa7U+k/PuzXdiSiyECVaWvDygY4hZuHOJJdDF/fsjBwP+pvBcPKAbQu1N
QTFFBAQpvI782WvvIqwNzhVdy+ThCx7aat/BQrVkQWChAZTI0ahtEmopZ6sYMVYeTEXjxM7KYQW3
ufEdbxdWSZxcc8oR5Cl95yIiIluPHJppnccHBPnkmLPwdUyYSbqi+Bu2Mg9G/5z2ToOEBSdxPnOp
ZXgzzNblsK6fwIBWvJlMHpOHeVBpe1KyxJgI2Tb6h5VozuBmmSHdLkiwx+Ll+t3Rmq7ZNq/c4ec8
dv5DHRBrXW3VCMpztzBnkBCqJhQJR2a6DN0NIps6+OISJQEJLB1nfgSiyswbaskMK3WEiiDYFchd
UMN40INggySqNG95NIU/Kg4a1B8+HEW0TgF8zxyS/YikLap2s0GGjhoc4vVQ63JIrqo5nKIjKT2m
P6qZgoULEQ2H2orClBqtc6gI1LSmGK/bpsaNnE3Gv7M2FakCpc5c//vaBObWa0D3v0QIutyHAekh
AV/rMsRPhR665FZhkgS90I5DTPrKxxw7DLfOFzfop5Zxvvxtz1UE3n9SnYHMx/3iIb/DHl4G9c5L
0u5xcIbGuxrBFmLClzzvufDylCR44VFcd+WMsse5WCEbyAhxTc2bFlc2ZceeMt7K02BcukxlBkIG
6ijOPmgwbX8kNXN8mLyo6/f5HI4TMuXBSa/wFKdiq6d2wc2FCcF1bmLAe+K6EpUlj0mpvR+FdtLu
SsedjlGmK7oQrL3hB0fKQLLQAFlHjlMaTyVgQ+THkGc9kpjuS7tyAWr8c3VWXmdZIYaPWFBvgw3g
gN+3+dL595JcuuzUFigRiEQjN2ojAfKYD1wVaflORMucXjS6Ujy1Xa/bMyOAmTBh/KDvH3rVIXdb
eWXiCp9QSs3uOdLvXoJRh1DUYw/oMc1kve3qPgvqB2Bza6/9ENmPM/khToAoaBNsbOMUUClaOd+R
Ob3+DOJJ5shyh+L7HzJw/55v7ZFgiIpECo/r1/uUrVpOtRujfBru0A2P+bNX1fsaDR4fiLhJbFYn
fUnX6jC27lV8GrZb3tQfwpfdfwonjT3kRYLZIAwJ+fQVurCJtFV8BYbaLaRdp3siRHboQu7qK+ZV
bNPDH4cLXPJrP8eHMi1ZXhK9fcyKn/JQHR5rqqJ0vJurbtlPhgEoBgkWfPDMdEF8BIgqFKdaabvx
4ITR1wbL2pWYMu+cYlFI/pBE/LfpEa6nUJMy7j4SJKh+DjKXIzk6WduOd9Af+2k5FfUvlX4hoOsP
L/vvScOXzyHrnR+b1J/40y+9zu7o4U0a7+JHO7y028VeRXfS2Q/byH3Jmzuz89NjTRDDtmWY47n+
02CWf3jT//X5n2KFAUAyj3QFvKff6Kj1wEBTucfOt/yUd/MBafkJ5iRzD5n6ww/s/uOTA2IqhmN7
PPvnJ49yJvGJYWT8it6u4/1KXgbNTiqOZA8oLkqpcRT8pu0Edt7ri+R4uFr8397sHHRb/mHJ//13
AIAT4vK6L4Om/zMI/i/RwWbA4DmRWXYHu3NOuwMU2l3RPf372/7HD3GZ3cD6jkL386KCo/VthYHh
zg3qR7R8N/74VATP/4sPoVWFBqAy8z5PHi+b1B/CIJnuyLJ9U6H7C9f6Y5z5f8jI/vwsbAtKEOyA
kQJXlPGn/Ro6qhex1KQo5e/GffKi17j7w0d8XiF8hCsQlxAmLKkZ3U8j11w9KQaLe8UZHaoe9gY7
aXgy1Ql1xb//ZJ83++cP+rQUKaHlEFOVnQv9OJRPZfLbU9/NeP73T/mHX+y/HufTVssZWbBWxi3O
vfnu5T9jdV7/NKPrT7/Yp7xnmZUVXCW/WBVs+/Hsc3ktewTgofnDufGnZ/n09rVjk8zmfnGO8tdE
3ifBz6D9w5iHP72Uy1f4y44khM0GauLnmpMHmd7zUkTxtPT/n7vl86v/NN0lm3xMVoJPIUNwW7nE
ZMRfgvDx//bmL6/tL4+S4xMIEIAWZx/rSen8Ij4Q4+UfltflJ//rBfr/noTC0neFx8759CToA7Sj
RVicLylkG4izazFgxP33J/nHlxJDxksuxRCV238/CY0cembmoZwzfY7Jki0IG3Xzn2bWf/igv10P
l8fxJAeMHwGk+P6n3RJNjSuypazO+XALupH3t/FImjP6wVV/XSSoHTwX+ZiH1Tsn0ZeSfG+/jrcW
ZiZDe6mIAfv3R/+cpf75C33aW3ZYg8VJ+ELZ6u0r4s9y6UH1pjvjaCx1zFJ5//cP/Kff+q+/wKc9
xgSMJOwBhc6TOnrfGpIl6xhe84+/9OWdfV44f/2cTxttjTpA0y6tziX5pTWaZZx2qIOIe1NH4vQU
1svSHiK8D//+fP9ZkZ8/OPYjbj3fReb9ecWOcekKfCHVWTXOGeMkiroHwvVwAhDc5zyXT9F3OsXp
tr4Ob2vimoDB/zRm5J9+4ziIL8MMKPaC8NNvXPiZHBe0e2e9y8Z95jBKBWe/bP70qJcb5G+PKt3Q
w2EgGezz6Tde3DhBdDhU5+5/SPuu5baxLcovQhVyeEUiwEyJlCW/oCzZQs4ZXz8L7Knb5CGGZ7rb
D+2qVlkbJ+2812pekPLVgZaWIEjjPjxdOYk2ALXQypcYlA0mKT0UHsRNcGdkFg6WzMuESojR4lUh
wTQeeQB5sIhja6BCgJ856l7k/szlGyQGIyRsWmWl8p9DmRzns0ADzAh4sMJB1sOWupTyVQ82ivgo
Qhk2YTgOgHwbjy0GL8fhHAIIQQO0WIvsBZfbz7fgQSnOwuBbCwDW0XhQZ9zrqwLon1LqYQcU/wWZ
H72q/vxzATJ+/8wMBQAmMlJCyhItRlIxHntU8QQBEN3Mx3MJVzfn7u5gDbciiDUw3SCpCM3HI/wh
XVa3gfgba96LsdUDthtlcRcQIF2pUc7p/yEXkZiiSHDANOJtIOcL7MOsG49xtu+KD8Ahmsw8tqcd
GBUwSJ9DC7hJGrnbw4PEYrGNCggCwXMCF/b+wGqMspSo6U9HBmDSTYrRCLxJdK7sxIDyJpckgRmb
Q7QJhgzwhtxLUkvPq3q/ZI+iD+h1QEp5kQvccDRKUQisaYLIfdSyIRb9hD22QBfYA+eXQboSyLl4
uInbjJpqPr8wi/IUHvn5azCjEjZ6RHIBEfHAHvk61pPmVYP/BHT8MnWfy3kwiLw85whEnkd6VOF5
4qgkH71J6HthMQCvHBopXjXl2S8rQCqJKM/wxy5nX59L5B91B0Qq8G2QlUDQQSq0FLPttdiP7FHJ
gauaiMxn7cnqJZ1Q6kmB97WRRCFf1yjbrcV64n4j21c6IrKgJrBi630aoaQ1cZgP1j0/SjdDgy53
oLdJayCJ6G1T/Gww8YLRbKlxOgBT6A1KHwbTM/tUlSIXmJ7BB0bMA8pLW9pIAVMwAMTCjecl4iai
mSbHAArPHrn+NfuIYuhBY+rMptoXlKu48KYR2wIjEnkWqEOO5GFFOYbJ60LD8wJqeFxwdiHLVjit
BXUwCqDrDJjR6SfgOk2j9fzsHo9uViOgNFehJBU4dvfPLa9jHqwdw3RUZMYG+gHQPxi7S9cB+tdq
4edzYVcuxHudeS+N2FKM+XOwfN10rL7QmN58TL+5V3at2ZHtmaLLu50PBERd+5Vu/XN7LtaV/fwD
rmw3Dx/AI/xG3CpJ8pVf7sblFxlA96AZdTr2a/8F5YQNuCKZvfQim9OqeNuHxxTUrppbO9EOHVkU
4Q/eBo/Vi4IKRnEJ/+FnDXEjPAYsEjqEleno1wBvwmzVJpAlR4zSdy5F7Rc4z8CGaz5zTEpjZsxs
hOn933yBhkQr7jUvIElw/wUDL6EbHrgjx7pm8LiqN+RtXW8w+0hyMaj+E2PS6MWX1Vhv4dc+F750
0+DxgHlb4mZUVkIvtaE/RTWq/kchq8/qulYMLcte0+lbLVb/SdL1Ft7sc4CqOwZX5OudznURM/Oo
x6/TKXGZHhNOavb2XN6jZp/TRvDVkeiUYB6Jc80EtD1psc8escJ1K3s2QKCBCVG8qB1F0qKiQPoX
874wxjD+hCgknYNJZFPopEMp5xj8+IrqM2jhIgy7MV6hlwlrlblC00+LK7wRS9wbYAsKaVxBLKPU
dtWtwqYyGLnYJZF39jwePeVW4Nc7v6iAEW0C5atl+nWoxVaB7HxFYx+fvXLyEcPaIEOpSABnk4mb
NPB5lwOflT1mfRKutG74BttQ7wwxAAKen+zSnUUEJLEaBx4jibxJKZ9J6GbFukXU3+IJAM0OGieL
/iJhevm5qGsqk1zVrSwi2zVVQ1GKScwee6nFvBc4ZQyUnx2RyS5oqtj3vMAYkThsp7I6oai1SSfx
NU2mbQQ0KwMI05FVp2iGlgCvrysa0LoyTsAwF3vwARMdTM3JDzngFzLVZObIIALbAoUZj/sdqNKK
R3ujUfKeJXc9mrL5mqL4uUeHH6VaoF6oGssj+6kRi1PKKET7aQWnhJeAaCw0+zZuf7DSFBlpkoHl
Scg+AYXs5qX4E7XBXagG66TKeUwQCw76sieKbV/8HgEWAMlScAhrhDMG1xMZcK9ljw18Cb2X+MhA
b61IkbLwXFU4CBJ4bwSEe8hV3uvbotVAtxUz3DHXgei67ld5b0UH9ANHpQ3Qu+c36PGR3gsjgtkK
M/yMIPj8Ua0wP1Hw21TZT2BYQ+c26zwXtbwwUAbIqAsJLK8RCkEACKRQYKDniLmQXrYjU/kZ7AHE
hVH5y/CvFiYJGs+zcJ41llgYGqKnsEVGGi8D8SjQFAMgp6LRAKM4z5f1qFiwg3Bhock1VLxIjw+g
QskkjxA0tTXwWvhyWjXgtVr5ueBTvPRFUTKLwrkGwBSZn53PGxvFcGNatAiAjhXq398YGQsNP+yz
LzmUv54v6lGHYVFzOIBWP15jVfKoAEgtaT4kZWjIQMuGkXRrtFOkwNDKE0ppgJsduHslBmEaUJo1
WeUQiBCqOU7EuAZhCY+miQJgwOi6Uy6glXJE5dwoP1M0EYThG+YfAbXqxJjwFAIKO/vjw0bZXEYU
AnWtokRI3JUswARh2YMiRB3Ryg4XJ0W1PZX/xUVBFKeIcGU49G4SUgBuxqE03fNHOPUsOmNE9BPy
mcG/PD+6pRd9K4aw9mKFUXwwN/PHPIESXDPhCXiu6AV7LoV79EuxZ7MLgxXh3pM13qKeCsYDGN0x
Ev6M6I1k4nMDKNUsdeLkDxqWdDEFuTp6vE/PBS+9gVu5xC6OBfLvgjLyRx8FXDEVN0rvcEVjP5fC
8Qt38lYMsYuCXAj9lHL8McuBaaB6gpmDhcyqK2T/565QcHk0nYsoqNoDxjtcA3oy3cVKHG5HgBNQ
vmYWRjwQMNZrogjbA7MgE69RbDIM/Pe+chzRuYNcAyJf4OvofqUIFsCHW+v54uf3RojTFMTmGswP
TpYU56GMIsci4P+66KcAPHHkygx/OPEFbmyDyR6/3QRlTXmDj0I1FqP2kqjKSO8hzMBH3eg2jNJ0
GGOLlWNYcg6T6dNrIhz7kdvG0YsqrzWZIm/hhIFVIWpwBQUEsmBtvRcoeNGAnspeO/Jca5XA/qjD
Uxm7gHAHGF2llx3aTtqLKHCGgplfKA/KLi/EtWhSVjGSOWs++KXzFbxZsYYRGjUSx+CUtr8k7YCR
VV2MVhxa4uLBaNHeMwB/EVsOfgMmPaF/cRp3CqamAAVVAjaslVNQUv7WpNJ8fvxLO6OoiEo0ATyi
iHmJu59jchqtPJx3jDFyg1Yqtob/uEZjeofG+ADEqkgMYdj4XbZDGlvzQ7fKbAgAB87NkTb8KZKr
vZuEBp23vn/qW/6tqNwiNprWRoIR+Pc7pR0sDdCsFQP4KW1a5elOCo8c4/hhTXlyC0YJDRxw4hGc
wWVBEH5/Opi+wZAUF/snzEyagvTGTsiqVK/5F4/ejR0aeNncN4CyY/bFh+JTzO9jFuleOGHoi0xq
OqBm+Kc4U+1yBMA54BY08Sfg3o0CXX+cRyP9nW/7/ZvHZgNmX4B9YoE1TryGEDQmGCcT/BPAmzB4
GKKrDUCSmgO4FFqdZuGlz84Fnh06C0WFrNOAuWsalVHxT/IOsJJi6GbDXuk1PZFjKy8/GJXy0Gjy
iKWJEVhUQNLmn4p2LkYBVybbtqDowzS/CRDR54/nMa0poPEEvUZI1iDehpd7f2/Qy8fLQECJTtO4
951EdEd/J0bfHQ4wjs6tiCo7EPELe5T9fdIjhWxww1dkApWJMXhmpTGbGnDIHhBUy4Ixyn6FScEA
WOZJFNICjYczv/9UgYhnQKYIZP64jU75W/CBA1eP5Z/yMlitm6zRjXbx0KpO2Z4HT4sQSWj5HrSx
4C3so1Pdfwhg9G7/PN/+B0tJ/H5CpwJWTqllD79f7AA3opYGBoXL8FfXfvxzOSovI8srwz4KpMuq
dlWTjdMYnZr+h1jVe7WASkrl8RT6PUM5pwdfHGtSRbwXOI6wyyxxTFkp9Q0Te1iTkmYrdsgTgI+W
iIGnInfqse1czH1SvKzHWE1AOxC8DagDaGOk6O+vMTsiMAV03LRrDbCYWP0Kt9PF7ENIbVt7eJ6Q
hOSqMAfUSNCQbnEqYVAx7Hx2h4y1ObjMPjRUm3VCilV7vBn3YgijNmpKkEYMyK7b9WDGDppXeVp8
+3i5ZxEaihroqpj9p/s900IlZRkxZHeNi+y0ieElvTa//KOxBtjU9vc/vYF3wsjKEPKVYMybsG2x
E5iawW8597mAx2t3L4B4qsnsH43s9Vx6C6AzW7QPUM6Ef9RA9zKI51qyGsCR+oDdKa+YC0kx1IL5
m5dhi+374R1Cw8PKejM8Ium977+0k6f3LmZQbGXbUh7Zg8W93sL/nZ0q3J9dA9LfMu0jdldbGuoK
mqGtQ1OhrPcxaCKkzDfoxuXrMV1TA2IUN8TsLeDV2aopfum8jlwWZT3Lr+rv9RBGD5BnadtFWA/m
zzaRyRjKiXcYkyZmUU/c3HmVeFYAL8a0cYYTrC1085hICEJPZL+6Fe06crQTIjQScDGAItxBknfS
nNaaHzHmS07xpdhoe94VjNLmf4D1SzMFitGivQTCGwN/PRDUeEjmjcAoNoLl0/eRtjpCd0xlF5eY
52J3k63Z6eAIn3C/jWwj6pwBoFJD3mtHQLVqrelT17d8LZHRhEOGZlZ4LffXsswiMZSCZL6WreWt
E5N3SxN9JDZYnyha5TG4mJ/AjSxCrfC8BwpCUDXs5kMcrdhRHM/MnMARrNxMrOc6bFG/3Agj9Esm
qcI0D07t3BeHZiHnf3vnMRMLITRGhaRVKaAVYNfhJoZWinvfm4NlIC43wx/P17H8zGRZQfcIkgCo
hN2fEPBwUobJShY95LEDxBar2MTHYucZEUVvUCURKkpkgEUfCJA0P7Ba90zgf62ztWfQXhVVEqGi
OMAcs+W8pt7q3FoPLfiDpritVjmlwXVRF95sHqGjCrDSJP5YzDpqMEVjNpfKuvnvW0dqqKwdc1XC
goCL6A5uZDY6920A0OvlP94GQiEBD0TjIgELqmzgOOi1ru1jgzPAK0W5DbSdI7RSC7r7zIuxohZW
McHQCHxAozmxlAUtKr+/D4gsrHgF0wqyhvUM5mx8eRdFfIOmeRa0OLoC4bBzUHKoZROng1Z9lEcx
4AwhgRFByLhN/8UzvZNBHMwUiaAeU69XGjhDpt7oeu4yLs3qLuzXnRjiWAoN1FcYNJmPBZy9Bgvj
BzYKytk/lt/QaHezYTJhFXxgIIRTCO7uUsf4vtFswTBqRtDVIYDHMUySGCpNpPCoU+9EEsYB9Fwi
4KawMOEgn2a9yhgZMOT11mTN9TdNLyzZPZSDNUQ3yHmga4zYRw7YgFHeKbPdG9zio9gMeEXKr9AE
Xx9laY/Zvnk3/5ZFdlv3YB1ViuYqK913wGx+6aGNaqQjwCK25V+9A2fkv3k9WbMb74WqbGe1TVir
O/HEzoKcr8Js5FX8rNYTE+2j19dc2mBlMALEeRQlNf/GB4lodkSnJvYXrcH4+Y2vy3MylwCiD5sb
6pgv3xSWqA8GyN4NoBtTNPziXUW0ir5QJBAlUSIMfVMj/d7UMbdLUwxZByjryycJIdj71J8kf12n
Jx4dSsIZ5Lh6j5FvhZFp610IMOeA+X+fMN/tm/VyQRnGQJnlYM54IzG1ffaJAev+w3NQVzXUPbP1
jPyTZSlyryOE5D7fyiUM9jRIDCAxILe2mAMwxSszNFVj2vZ72NUt/xYaKcCzQVtneofmFzCpzJpW
wFswEyicaTLiXpRCH7IhwH7B3qPXE7G1BFZfMziHL+HLrGXBtWSnW7C2gXMseMn2lR6bNEW1+LRu
xJPmg6kTJNxAOroLttKhMXfVVlw329CxbW6/Ai3vL/C5fU+4etmKcseXXpWkySJGPDHcgL+JM5f6
nGfHGmd+ai3JqXcBbL7nzGqE1/kNPU645uQeTvtGIqGyWLkbfSFsuB2w9cBQbPWG8tqvZpcmc2pj
tBBYImED1KrN4ParOZD1nMnQAOX+BU7FRC9tenzEL7jCaHX53zZIhKWImBDDxRO2QXOkg3pCdf/U
ricb/C9wtkBQn33WXyChXxUGGC0Q0JcILCgnseDp330Cod96L4yAjYZPGMzEBCuBme+8I+9ORuRk
O1BSG8yZ5lAshTJ3Mgmlg3CtlhkwY+MYikKPHeEaaGNm3kS7Sv+qOZQ1ztv45OzJTgOlEqReUCtu
91PYBPDLB1yywtBMqiDaeRIqpQFLfJqwWJiA55Tva4MxgAlrABylN8Gi7VLWRXlFEhEIVABj8aZ5
Xb01x/UenIx03WF56dGDvvD/VRB6d3JERIA4S6nSaD45PJY5DB22taG8ZM5oojed5kVTLwrhes7M
MCLj4XIG285M96Ayup5ebwKLaF3QDAJtOwmlNDQzXrwCFdHCEHUuxtTAw2Y2JrCqLN71HA9KgDlJ
cLELQ8HlATs4cl3UU100CjdKgdBUqg8Yg0rGqYKL95oXAsqU0R1mZSWaAL026uOsBzSToSbzhNnW
PnkppOsqg7MQrE84X/Xkrcs9VKEFjs29/6Mx0SaNXT8gzXdAy5ujgVFW79bJm1yZkwGW+k5X1q2Z
7JM9qFv/ZQ7w9u7JhKYCQbqqSR0uQ2691VaNHOdxJZ1YnWYWF71bdA1rnIx5D7jVxCXHlH0ctXHP
7eTd9KVcNQZ4ii2wgzjURO6Ss3cri7jhFdP2cg30k2sakHsd7H7VueDRhf7PHP/Y6Moq2c9mMcKD
BmSM/lyFzFf68bz/Xipx5YEd3oLjAOLbNXAwDSSOYfQiWkMrbZHEjY5kwQsB8g49ZcBzN7JDeJrV
IggMDv8qErrZUNKkQtdzQJqHLFTdkVftzp7ZzdYTx8fr4r8L9tBmiZEFtMiiuYy4lYmQIME0cn+9
1mir7gAbD32Bw3M7vAfVDqznR7botcFllIHHIALTUibOLO0VP81A6bgDbeL3YPJvQuOeS5NblVtm
tAC35BS73A52OQJNZiXRfNalw4R2AjSEwgOYj9zgdgQMUgomtZ2Gl6HihqLv1QBWlgkvnRadLBnu
W1nE5patyiYNsKd24woR+04zhpdGz9b/H3HQ/M7Ih3AriXBJAAo41GKEVSkHgMX/6s6KE8Ggqtvm
u/qV7UtbRBHAM8aX54f52LYxD+Xd7CYR/EDPADS3wwpBC3rK9x18UmnjmdW3svYN4Q+rN0Aaochc
PEH00c1dUSD0JJW853lcXEktDzvH6N0hX/sWTnGFOWl2828UjHYjizhBDhAyYTk1uC3OXAwN/9Qu
GtopTuySxbwVQhxeJ0kVFwOQ8PrmZ9UJt34lwcF7vnE0McRZSVXdz1ww877FyL13a6DB6+jipjzw
Rftzu5zZT7kJiKux4FGw7ngUdrtDfRI2vpUjU9WtxB8hZV6etiTCg2z4nlcm0Hdfa8gg1a5NMCXj
ttNOiLomwqaGsHEqyvE8bOrs7/vWrJYHw9O5Xfnj+TEt5ccxY/X3/SZsagyWzJzzsajKxLDNPrQC
lBcCB87bf7wQhCbOswlIS/PlBlz/ds5JzXofi6KpwfkUHpTTzYII+5nnXC3PXJKw0rNNix3x17if
g1SAKZpA1jenfKX9/m+7qBCxqdB5XFMHEDqXXFkkZlJjWgPBz/Ao+ug6BkYsD1AtrIBUtQpaALJn
WkmBgJyII48yYb+PHTQzbAXzq0EXQG9iNvzXBQ/NKl9fffN0om3tggN0J5s4whrAmikGI/jd5r04
8la8mXRgchudAcGSAfRaK7WTFW1vZ03xbMXEgTZKKRT8gBVPW5R9gZeL5D0IcLbpcdjLcDKFM+Uw
F3Jst8skMz01gO14KcEyFX3Hmf6msA/u0Sr29fHi/Kbs6YJOuZNFqPxoQv+zGGFxrQW2WARs8TbS
W0eiPL4lP+hODqH1tWEIgceLNb0DPPyDNRi0BUyu+weNvvrHB28DbRO0friutFY1ceH0uGuTj6yg
059s86zDuOG1ocRmiu0+LatLnMQryoEt2GieQ/eSiGkFTLuJ8zfc2IAQfT+cMNbzk/+r7BLvik2z
n6v01OaK5fX8LYswAkD4FgCzPMsyrinYQAf09ezZzakn1GRNjaEGWUsXEr2qc6O0hn4/llhfG45V
23IVv4vkGiOQFsN+KOm3rFBBJ5YE8SxaY9E1Kcywavcb2aZtnHKRyO/EVYdIHlVMJNfcF3THWryN
XKPJwoRTDm9JqdzKJBYnxSIYYBLI5A7eKX1p3zKXtQTzDMIko7Kyt2Sfnpu9YPXOc8FLB3krlzhI
hCI5A6YhfgeUURA22LX057mAJXcVc0F/7yZhxsEY4ytiDAkMsBhnPGTF9IoN64GaJbeybl93q6r4
bDPGLaQfamlWIP+l9Z8v6ZfbbyDMOwA0uazBhMGONbx1vPmMLd9id7N9Angn1GhvoowBwk10m9Be
/lIvzd36CXPR8S3o5DqB34Eq1or3nStsOYw0d3qnJzowhEdTtgWrMqDuzpStp10qwmaIXMFjiGC2
VJ+7TwDT6ueX1eqIwsCweu11WhVqqTpyu9Kr9r1RQGmOiwRuGYRehryazM9SP/xMTBeYKDCOMixz
NcfTm17//V83+fppN6KDBsjU3IhNBpkT6rSMPrmH8+o4Z0F+gT8JydsTLW1AuVPXRP2NSLHilQHl
01nd9hAZ2QAWRbadFkE8AjoBhxRoGzMGAEaNBBLpUKmYEDxR0nx/wCQRbTv7YB9C/c+fyqosUDX9
8o1vyr2ZzSDpa9yKJMyk0AAHPfSxm6jVor0iX5dI8zTr6kV2CoNa0VpUQTcLJNQtCNGaNiixwCBA
Rtrenf3r0+Df2S9pzZiF+Xx1NHHzz2/OjRcZJUxDiJPiXJ/YvZhHFAlXa/5s/wilqnURWCe8/3sb
RUO0Qis3cF7zC0icyvgGDxFF5uJTxxSrBro1EcMFhIZjkGIBboDM77J3H7yEnVn8QNttKVggD36+
f4QkjEahQVqS+LmMjylMidBnPA9QWC3js4sNUPwLB416AHOc81wI6an9JWVGmUFJG4NvZEK1Z5OC
iwsxu7yh7SY6BKihA6EMhAjGGriaOgg8nN55NXqdy2ixBeFHPYgmtlJjFN9PFCG7bEy7/ROYE9ql
MnvS1c7NgDJtGN/JLv/sC8u349qgnCMJgPEgndheue37OGuw8OqrtooQo7Sp3p4N4Q1dGVprVfap
109zocahSRbvX/1fktH1hgI3BsAFmXj1ocAEIIgO00sifIGtagD2vFwGejSF6BNW1bc6AJpkAnBj
F4DW1cwOToPiuw7V3jyc6ydAxwFZSOZR4iXTTIqY9AATr9LLAD4vdVWDphqgBRZvjcBIN8Y/aWyP
4JCJV5Poaqt4Vx2qEpVm0ZZB777l/kypxTt1s4lCJ5OOz68k4RX+9W2YwFRVCXgzmkhciz7yO5An
sulF48ARzuQqj2mhDKKjwgDVIK2mM+uIh63AaDr8eMzlsyRkz1hxYilrUnpJhxF0DEmmixWYc1Ru
9XxZV/BUUhBUBp40ZGG8lPDPhDHOxU5usouMEtUnGO5y5ojRHWDpsG/AWSt19k9dABO/B93SOnar
wGYqe4I9+BqGFcZ6lMhMPGtKAay/9kMwRq3jH/xWfMGIL6joPRROv/3UmmIz6E/PP52cG7seye2n
E0cCtpUYpqPNLqps9kOKCR6wZuoJkOPhTm2YyM1KPXf6Ay3JfAWCedgzZR7HFTCw8YBSE8ZghfIV
6EBPNhRwBOjnGM2bnXkECJ4B3K1x1YC0Xi9/h6v6MjPugAOzQXLgC7DY9TYU3VaiHCPZF/DXXtx8
EmFz0PEXBN2AT2psc7REa/xju/JxlcGWfhXfogPLndoYb1ph4uzl+TkIS5oDE23/2w7iCgVcowQl
N2WXyJVP8a938fsQvigb2U23oVFt/GjVWN9IFBrr9DW0JXePGdcDekTw/23epCUoycThdSugvzTM
0mOM9wFgi2XysRnLNL+IAMIsXdB9AbAf9JDpe9dx7FsTgq7TFACRjkifD7PXdkrZN+DMp++5oCU+
xZ4s6Q0kqSQBs+6IQUg/cQzwMzAw5Je2CSabrfMMlPTpV92w0mtXsbRh8fnOE1cTeMxA8REFpDMx
Zo+f37g32qCA8LxW8gsmykVXDTneLtiSMxUG3E1CCY7HpEpEyu0jg5x5y4G6jmgZHZ8iYNiJBA4/
cjFXtE1+4RNTlvQqsvAkq9wRXio06ay48UU0y10lbwTOUdC/UaE4QnPISU/5r49AfUsEjKsiAMfo
funCGIy8VLT5hXFkbseDnVjUy20JMMZRx66jsdGtRSsDhVJrAw60+FLc5w9h6eZBiWIaCbiRqCiS
YF1i4PNKIJX55RMhZmmkP/Nzg1mJ8JMiZ+FOQc4MJCuC6PfBOBQZL0xsgJV66BPBQuvpXAbgpMdt
KmNw4YI0A+R0nASgV0ZvK9+YJkt6iwE6U0r/dLTxuu3oROMA5jDDHj0sGlSdiS9mOPvKbvL1Zf3K
mGtxG+hwUn6/UTKFSzofE8IAqWEFVgZa36yLbu531QXh4Etjfol1OCZwATYVSE8yQ9qDQrbVlcwu
GJ3mGhFFxb+WCHUC2G9AkGNc+l4o+BcYrgUT6KVni95kylHR+ZYTnQJ8gTqTZ6OudKABSwL13Gu+
t5o6llaC4xceNh4XDhuuh8o+IOt3XBl5ePn4Bs9jfwyhz/zOBkETzAzUi8BJqHJgzcOB6s/gmURJ
V8vVWtl7saSBp9Tr4tiMMZoLarwh8UF0PrZttMVgWx2b7BjzP7JCEH+AKhXz8GxQ95iPV0IONkPJ
ua3fJ6yma3wfvHkFL71VWd2h11BhxIvQZQVtiHjJlmHOE/yYwGLEmDTZ6peACLXytJkuFn2NsgU+
N6UDKFKsg+HGYMpP/gOfw6x5Qc+PfQmSI86QP/v30pY9Q+UMgKXpMttQ4h6y73W+BABLwPdgQB1u
IAkQz4P4smoDzr/MHDwK+v5iHk2PsrIawCG29jGR0oOMLRmsSdg/f+/X6O1eqWNeUwI2PZo+Aet8
1Xw3l75sfVGNwS99Md9/jlbmomOgcRn9Z67/xEbohxqjYKWRo4ypurD3um68mt+nk7HGEJ+53UIN
onSW6B+G4Zzwxxn119fMeC0MkKqjM2m9XhuvtHjiUUfhwQjoiUGPKr6dtHtAhUxLQfO8M1d+gDtO
rxs3Do7BQDE9j8/iXgyRPQi8XFJbAEyfkWaz/GRfA0IEAEKY2N0IoHJ/fhDkECXuwL00Qvv4eQnD
E0Oa35ujUbiKjsab72K72+1ssFC4f75GTR/Wg6Fvp+/4SOukWHgZ9/IJRcR1TdUDr8o7m/IKvd47
+7M2QDyku+Lx+IO1C12GQwW2IwOY/xQ/5jEguRdNOHkqH6tKPIsGbaFYfHPxIQaZ6vP9fXQk72XM
h31zz0Fp46dQK945SC5lW+phQ3lJZGrmrwOUhBlOB6kSoKvcS2DAatZPQs6cU8c7/lkN6269B6Dl
b1SzN5I5Uu7LY64E65HgGUPczMlA7Blbyn4nVC1zBnSWPjTuTL02gkS0/GzkH71EqcwvnhB002ym
FNBg8Pdr8/hKnJixgzQJUwf1KlXeBLSDPz+iBR9HYwHxBSWIx83Crb2XMk6o/6sZw5xzK7bSlbpV
9fW3j65fWlJ3SYFgX0T0uQPCAoHWvSAZzXtKPXjMefBTeyjWUS3odb0rm3/uMmNFN4KIfRNqMQc1
LARpWY/YDS0UIgseWUUP2a8kmWgbuKSxbsURGquuW7H2Ko05b8AhickU/oRuUR3x9RdnWJllrOUN
JVBeelZwSQG8A38JAGPETlZCKSSTiAUmWmfJIMuTELc/vxYLdw8OIDfnBlHhBK73/WEVSd2ARTf1
L4lc/ajCagvW2lYPwtR6LmfhRaGOCvIULAchx7X990ZDqErUR91U+5esztcAzjl4UvyuZeGnUI56
mXY2x7OUZ7WQldLuZBIHNohDEAhq7l929gFY+wAbwF8DMvCuvnJ1GFtj7Xj7BDHtK8XbvU4qEYb/
TjShrrhKkuumh+j3d9Z4k6233gDfoyPppm27moVP+ES63NeRb6jA/7YRTRkDXEazQpawdjaFaX5T
MrMLt/fui+aLcHMACiNokdSU/iUMNUeewDUusdty4My0aoy65imbvygOSmaOqkAqJRP3KuIK1eNT
37/EIFXmrbCVgMnlxM2myFPKw1wyrqgvc6KAUWWkP6/G/2ZpfBfXzSCq/qVdl6pR+9hQQc9UHeOl
h+aYmZJn1J7eYGRb9zEL6umidwZ87a++rPT8w6sp30O2ss+26u57COsBtl7AazO8f8GkOPe+i9Aa
YYM27ztC15DhUSwjUc56EEaYXjDsSnEHWvtLPa3Kl27LcptfEhJJ0m78p8BTf8kC2ChmuFBDQNbx
/g4xQ8OmZZwEl02q7yad46zx9+/NW4Lc1O/eEWjwlEteGwoJf8sjcuqRF0gdiz71Sx+5XbMB5GG8
CTpbAeMyq4eeg/xAOAHLPjGTQDAFcdOFB459TzWXbzboZGL1glkrmQWGbHPItrGnUPyeawBJvvPb
LySyNmOQTB7bRcEFM9PgOLRR9ABSrA738re/NvbcT36ecG6sP+fDwX7ZMujwNl5P5vtu47yKn+Eh
NDPD8azfitnrve7Q+uOWn8bfO0h28GaCUkxiEAcXXtpEvN78qEEAizly2YiUNbCp8/UIkGO+cnkz
OY3yrjzXnD78al6YzBiVUxFQkvELCSe8jZsPIvQCciNh2Nc4Ugl0B94Hx3CWpDmCV5h9o12k3M6B
Gisg98RWwOxe14UJfl3tT6XuwFSvJx6tKrYQHeKDAFMAwhBkJQC3f3+nAeIzlACyDC6soa5Fq15N
P/hjaLDvvZmanodBTJbyYpdM4a1EwiyNGa+lTZAHF6Vy5NIYa0yNZ+NPpOYDWg5zebtRiBBAaDGD
FRIvqEWGt5NGbHcp2gLgF1JTfK32AeYdNavfJ3pmKsGhZlEMWE2gjdYTzMGdn1v+ZXUoyTMPHMjv
4BLe73A7M4+DAxRH3qwmuUL/j7CO/F+9b5Q88rtZ5KZqvOI9BWzxtSHRSpJLji+q1AAyBGSbAFNE
aC2pk0FRnUH+uJL08hsE9ZEO5mjOMGKbYvfJppmrhsRmI9cDsgGAAxLXu5tAjFtmY3DBrK3t129g
DE+9wOzYEx9uInnmuzZC8HnyH2Wh+4zJKoakvFE2fMmnu/0I4kpPhTYD1U3BpVVeW9XQVIfDtMKg
q7k5nuLgNI61yeUhgN3s0eUR4ssVT7GB18YNUjGivxOUFVDfgHMjviEuJi6ZGnwDSqF2mphco39g
uHSf7S+XS2rHJsYW9G+ovNO/WfycSQZ+Mug8yRnyoZbUxmdlaDwjtRRATDEYdFl1lvVLMn7nnxIl
dbxoo+Dk/E8eceJhrYjlIEFeu0Yza3XOjrHVbBUn38lm8KtyhP20ZlZ7sD6ANWsd6O0nZskM2pHP
20luNxoIgE6DeFUCOO79G6v8quXTpA7B4foK3uvwpFQWyN14f61o+zTe+r+ZtUBj0lr0cm+lEtYv
DCTgBnaQGgiG/f5zF3y1q9qodXu2g++IzDN3NBR09sihdZR1WR9DFNP2lz14vfRKv7yOPzYt5eYt
aVcV8+3gg8DFe8AW1EBsrKWKF1zCYhU056rdZPyHgmHQIddpuz5ranLXZ6WC3J7CgXiC8KlBPVlM
icAivddboe6vx12oq2Co3fO6Ap64f2M7oVhmvljMcwAJ9v6QtQoNqELMhJe89S1J/PIVXeCtYgC2
iWa38pHNjRAD7vl3A4zCbRqZIPA2ZNFIq1Wi0YLvWRixduwumPFEFfXDByA3lMHKMvT56KI1Kzlx
OPbUe6tIojhYC2EEhsaRiYGA/0PadS23jizJL0IEvHltOHqKBqKkF4QoA+89vn4Turs7JIgl4t6N
My7mzKjQrrq6KitzIBod7bCW8zkOetm+VZcrilNLTgv0zn2R++/nbmP4OaPRAK4i8dg0iAQQ395P
LctXslwKVGgFVaoBbQyWWcJXS2+bcwuPdQhQzjMP74n541BU5NFKBgIIPM3uLXpMLbpBq4TwU/ty
1Rmz7UYTm/POwMgD54Xf2XEFA8muX8ca+5Ougf1AvAdcsXJurpTxfAqnB4RMNyIpQEHGpJ5ZjBCg
5GGP70hdXARpF/crP/58bmWinILEtMiJ8O3gUXhQ6WKiKGeLzI8sNIYmOSk1ifjnclNvQMa6wZu6
J8eapPpLDFaZONbLVwZp8tPi+VcMz/fxdrn9iNHBdwFwcuoKHwHFeJ1HN1XiXJ9bmJhN1AiBHqQR
m3LwMPfbo2EriWmKDECtFhd3v/TAiNpkB2dmF04MBJcGj1gFNKwQbBk+4+bpnMd2mHYJBpLX0atE
l7LB5HmqPx/LVAR2Z2U0GDAx8S4PzXMrVPZ1veI2theqUOcJmW2XvHG9WbRQYJyLxR6Lf6j83Ixt
dCdWOaSU+9SNENkH0knof4v+4Ge72DkzBd5DS7+ZiQUmnAgiXB5OBBSXAJeMMqx54il1HASR1Qik
KgPiB8eufc9Lo2UBHHQPc+/xhz0ChwhDICVG0hgvl9Hi1RILXUExiS2v88GQG6YoG5uQSfLUMGBn
NsqDIx7ZGi0hL+dRy/hBbDGFpPkQ5nNpIwIE3IPIUUV/Pd8wD7sSxhBED2lJ0FBhcPe7MomlrpA8
4IOglaQ49bXOi+/nFh6ffYOJAfiAPgHk+selynTg3WGYGjhFACtc1ITqtzcGVHGC4byw6zU1txkf
YnL0PeB4AWIBOTqoyY7Wiksh1AIRhxTlbzgstH1ToCRzyI+Iru8edB8Ihp+P8PHpP7I4WjHU4cU2
oLjUWqft+gp9CLMGGvjHN2oCsTP1UJHvhRp8acncaZ9YvSHph0sNrII0EIGj1fNsL/AdL7PwutE+
lDWohGyDOKz2WZqKr82CyB+OHQYKMAUY4nGRCnhs3NtzvESU7bbJLN5MUOzWXQNaHH1A0p92Jqn5
EFuOLA1X7o239CMFaUYJlirvOxS1U0WTU9fNnLS54QzTe2NE8Ck2rgcjEeE7NeYXokIs2dZmHkpz
ZsZXmEgFbG4zmZXpA/DYRyJa0QOXMO/C2fOM55vxEf0xzBy44lFkkOGw/m71m0EhThQgfitm2P7i
h/xhRB9KsauW4EA9NSSs57bgQ+wDczzq/TSannkoGIwGJ5ZuUabAXVrAvUpk7X1miVHw2kWMCVoL
xWi2x+kx0TJYHGSbWRaBJBzL/arRNp8W4LXOLVTXOtLjtQfNHgjq7CVkrdBkwJ/RYphokq3W4amk
juFPPxdRPiZaRt8w2jm1ByW2AgpiFropqoE4XEsjUroqODpWq1aY2afDHN7FQCNrozlOJam2M6XN
rdwAh/t6jpZ0ykPfzejIY9KFK3OJWORW5i1xrom2NeSM0MV7G2gL7kU6z2oYDiH3sxGNPCaa4wI2
carcipWtIJr1G8Vi9/jRIbNXSgHYLJlLBc5um1GM4kupEJQctg2XbBlK6yPATy+8nkaG/5Wi6QYt
+yDhj1igpQEMJAwVqNw7oDLC7JF5iJawnEOH3qCgiEyoMLpzyyYAApGKCotxjhEIouSYSMyqt9US
tInNodfnauyPiHncglBr/tNPwtn/y6Xd+ATE8F3lBXZhtflbADicFV4EpCSjAabu72QibeM1RNP6
lWxwSBQ990gT8QxEouCPID/Hg59+dFZouub8UFEKK63e/EqtNbE+RSmR+Rk7E1cGpNAGKIGEiAZN
HiO/4FaRzCRRafn+secWkuXkW2ykhrjtDFsHNxyI0faFLAyDuoyC6gw0T+9NISeSQR2QKy1ar5CD
uQJnJBnOyrPOWz9Hh/XnikX2BewyIBsznX2sqvrxlP+s0VOL7rm5BsWp+AOfg1wUlOBAmTLGUPRZ
pwh2I5ZWWKku1D+NKNPjjbeW2l+s7AKElWavrINyKfQL1iUN8u2Uxu/k3/AtD2YuhMd0JPba7ceM
jrbTe37d5HKJS7X+RiMhaP8AcyUgkkYYhooHIQFwaa4ukQaMdOu51M2wm8ZLI7DYAwg0oYJDj5aG
KVKxptKusnIRqk+2wvVqlELQ+vmeZieuPRFIR7yKB6QhArz7HZA3EWdXYFuz8j4nUAhiX8N8OQg5
kiLSfdB2LlxQN0nE6XW+MTOAqQvov/uk/pSbiyuvfX5dVWrivj//rr+s9/3wGQCa0e8/PDHx99FV
gce8X0kR21o5Q8SjDT1os8517gs0Rwuo9fWO6fKkS9Um2/Ss1iQ6w+1Dn0T0Qoq1JlgDDF6ZHaOl
xbetQU6aV6DLqdv9d8D26vNvnZjD+28dzWEUBknAOHRrFWSLXYkEwweqBgNyYKAL8PRzvE53gnoK
VUQS3zPGH4Oye+OjbYosoycnWd/iyfoRqttOR84ygOTDdUienrcK+bh45P1TMBnVUneXzxn7j0js
QXZtUGbA42h4fo2SUpTCt7GcCS3CNKgMBHq/iAA/DHIthqCAowmkQY+9rc6YfXRc91ZHpyPilFLm
BaW1ynbXCYjPwgJKmouImUMmcY/n8N7SKEpjoUTJewXGZ0TE2Gsfndoald6jVawE/EJXN8hSX0HJ
SCIT7dvoGM+JSq9VeGsyl6d+7EUZzfXwrTfXnxJHrZgxdmtFr/GGu/CgEe8XxxCmXPijTC2x4Zxv
xSfaAWUDsGLM3Exj7hQwqN1PxuhU9gxgR0yFD3Cyb6Zcxy4p+U1Q8YSN3wM/HYCfoAQnM1v80UfB
KoO8zCD8DVrhUZKE8hzQgTIUhk2YL8M9vXwsqa9y6RsiST8/OQloWHtv7zgSmrRDBlbKmQ94vJHx
ARBKRToS1z480v28C46nsL3sdBbMdyHZoif3HKwccvzhv83jMjyZ6BVE5/GV330vfkHFO1eUf+zc
GiYe0CSoDaO3BNCr+y+gqNDn7SjqrNf1237rra/Q39ntUaryyDFdm6a5008dWa0+i+XOWoW6SwD6
PSxen0/EsLxjp3z7FaPlZ8KSTWw2xDyAATG/SEVAwBA3s9xTBw7LiRUfuC2AC78fKqAHqZQXaWd5
vW4Xkh4yiv58GFPLeWthdKTzwk5EN886q4hAOSeEhONwcAPTYSRNCPDc7GZVkh9jx6F8/8+gRuvH
dH4LjuWks1LtdbtFsSAh6+7w9rb9cNX9OdueccVrMaMeW7LsydJeOuTMrZeRahKi61bCEMsFpSXg
qy+Lk09WerxDc6z1G6vf2vPJmfKs3KDOhpZMtIeOM4Q8NRRoIxy2JhrEeA9+/5GiqzmSZ5Z50g4g
1ng7AC4LfbT7Zfbtvvej4UylyIUPqU8ZwRUtAkBR/j4f0dSuHQrraKEB0AuCj/eWUptL604JOgv/
UUMEAQ2DItuQGhnQ/5ehBxqdBnMXDodUid5tdl3SFse8PTcxOWv/jOVBu7nJCkjV+h1kqMH87Gwi
PAyY4OKkc7W6mUkbA4zrSnAU3KadVfEtHlgxzmEMOdIscJfPRzR13G9WRxkdRqFMOqqTYMhu8KZS
UOdPyv9gXaB/iRAXrnPoKLrfAJXM8gkd5p1VB5XGhACPOjvBn0nXjimk/+7GWyujS6KRoEGbxbCC
VNEmGh4nb9s9re+Nl3RRk2O7Ph7BG1Xr7588Sz5poqE/4/lU/tXLxv759hNGrhPYidrmc2zAVHtb
J0RS4Ga2hrE/4qoy+90Ld4jJ5hOCMKcFcBShOuM6ppbyr3GGQ18g8A2jI92x6Bz82/9VC5B4EhM5
+Hg+wqldeWth8Ow3AVCR+qLjtxhgEQCz4Gqi85oycwi9/2Ml0c3y3+MYOwwhYqUihBXPX0TkdZsM
6IT98iggI24dm5cvnjSIPWqQPIBgRR3mEj0YM/5xZqh/odjNUKXGh7CrjI8oB/+o/AhW6Bj//myi
iIe3HxooQScxOhdM3WaV5HQ4F+jeLmLBsDN5mSlzePGJlzSKhcD0gK0KaQ00Ct2vWhj4PFexdQ+8
C3ivsSfbJZrPtWWwJTrkzxw1X0mfqbqYay6byG7eGR5X1yDmFouQ/OwtjuSuKX56wbr4oF+ymtho
lOMXyktyfT6lU6EFgkQo7uL6RE1vtEFpJvdLLil6KwKIqYt1HqAAvzrinfwR+DPZm2HaxqcddtDL
jxZUGo/k+2mNO6j8FA3bW3IXkyo8VUyqpRyh3yj/oHDpKsrmenYmH3u3Jkcr6ZdxkkQF1+Oxt+7A
8Q24kOosPkBeZTgWiSo1Bu5hDjM0+epA1g1ctpBQRVv1cFRujkLDxoEv13Jv9YGhhEbW0qQNEi3i
Lh5FGnpTVTq6VZfPV3Ki/sAgZPjH6nAV31h1KqWNlczurRoiDyKJax0gYolX6+qXUZXoBQq5oACI
3mx28dzy5LreGB650TysM5pNYZhVXrwVA+2S4J1O3l3OzFfRHAPaVGB6O8rRJkokW5CUeDDmHBpI
wgs/aWKG7WEOWzLmDv+7HgdkHw0vICGGHN3zARprnYgTemu7LdS1gSzSoj5nFqWb6GJUPYPWLEb9
6gz98xDBRVSL1Pz19Wp9mLmkJgcMbmIePcw4qH8vrZtlZTKb8xpF6S1k6jnZKBecq0IDeq6yMrmI
N2bG81okFa90MBOn23rfZaSBI4jB8CYrryUETJ5vmckUlAjaZyCDEFCDDeB+sxYVA1nj1KUthiyX
lH509PP++iGgaXR/XS6PS5CrGA41i0t+vPElgNlQMkOODmXUsX5aVlVxVZVUbdE9a1FCqgrcnJfj
Hi/CwQbaSsGqgECRHm2cJHfcLK/8xkJEg5tYVJUrs8ZNTOL98idefF0gag783KooyWlh2cRdfK4W
IM6RNOcyM8uP0ff9p4xmGQiDVAqdoLFeOcLtQf5BGAMPOECIInMQqqOX5uUdPXK7Yn86ZHM41Ucc
E47i7UyM/KBMgfe3C2Bett66X/T+q3uGGINxxHfi5uvC78FtuduVakfcj19U65+Pf3q1/1mJkUfs
A74QgxIrkXaXqNxn0kytfGIX3w9w5PnKpgklh8cAUw387Mabwav90H1VOuRFj1Hm2azUxeJb1mel
OYZNdH+X3lseHVe5ohspT8IGgWUB6ikaL1JNcbRICdQQRC5SsVBC02X2ufASxusone02nvuA0c3a
lzLdNwHmliNvwe4DxRhXO3OL5ZLwmqnTxipdneAR56LMidjsbuDjGFBy+zZgBrvrGqEZeL5C4/xz
9C8gxF+prr6gXhZoln2+jyaS+/dGR0+liJL8iE1gtFGFioB47mN7rU/n4HBOVsulKeiXEMnrmNDG
O4JDUjFDCb4hs/xwE5fS/YeMHkyd0MSJ9+dbMn04zo3+8VGeFVIPCZqtqJ597WjGaxJtNu+JoO/g
w8lpaLsB6e/MrT93uv/ikZuLiVWqLElibH5q8foGvosMsZWoGkvwOINK//gj6RtdQpc/SxhrdVC0
w8zpnv2A4fjffEDV1l0UuViVgQwQTGSI7nB/YBI8AmJHM128UJJ60fUVZiDcHlxz5gX9eDPfL8bI
vXWdLEQ1Bfsu2gvtZi2nFgNqEztW/WzmHfnIOXfvSv96x2/G6stK1SqDK830CCW9La/vl1BxedGZ
1U5lcZFoc5t+dnpHzo0r0rSqUpgEKkEwGG3pnhxSD3EB3pVHwJ02m0iD416ho//yfeC+xeNcX/9E
Gvl+ikduTgpsCpK7w2kHqcF6ACoArUCv8g0WeiC3bteBKqkvlwukKUAhoXMd0aETGBN7nxJA1LH0
i8XMso8JvhEZ3n/UyPUFcZQ5eT18FJSK9sg14m5H+vNofhE4Pu8FPh/c3t/c8rkX+ns2PPH5f3vk
Zg/0iktFwWA3IPw2Ilq52RoSem1t7XhsjxtCHbAVgLLDu3TmqM3s9D+nfGPZBrOOHdCwzGXZEvkq
o0uTtVc6qh/0RlKz+vORTsAm7mZ4DHfL8yJxoxT2cu0t+9xyG8SDxGwMlOheMMSTY2gzizrxZrs3
OY7aFJelghAmU83e2qZgeCt7we/tdTfnN2fiw7/tdTOZYfQ/N9jQq7Xd1ps+Ift9DMJfh9gb8wUp
t1gk4FM+YRvNKljMLeXIaZVKWyTKcKLEyCwL00bHfQQpxn5JBbN5lOF0Ptuwo/grkO00zRXY6kzN
98gbrqiMGCg/YaDL44ukfsmn9wR+TLN+D6A3WM9sW27yAyQQEkHIZlD3HC2q3IWF78eIkngQ4ldI
bWaqcQy2R/nsNSoEqJbBYeka5Zo7omqR4Oh4hhofhstqIfcDZm8WyDkBGcE+u/mk0aWVOZ6clz4+
qTvwAYhQtnDlZCn1wI/axhfZIUV3UvEWmJmKyWW/MTtadrQGRlnEYSlAT6WJaiq/R16q2pkZMerz
w/uHonpY9RtTo1VPJEEJawX3BviOD/XX8DimEfyz6jVGFyiWHn8y63OOXbDEqd7tWA3F3wQVQHTp
Gvnr5sIBxkuDLKgmP3lJjuzyUhnv/k5Y6SAJ0g5oEwBj90bs5iZpmPtnXz668djQZVuejxqrstld
FdAWxXBz9fmJmviwAYDmBYSJHmqk91FLZseZp8hD2ISMlDRELMhG2Tj9kt7vgEhDV4eOHpZFjOLZ
2rkustn2sce9INMsrYgShxzq0LB6/wV9xha1VKJgWdGh5pflsrKpXKXtaMfKEolpKdSebwlmGNP9
xN5ZHBeasrhmGt+NO0ujWBL8+D7UsPn1gdKwGWdMPXrXe1Oj6e3AUxX0LgbXqLQp7NdrWV1vwYWF
mMXVsplT9fi+hjEUSeFhhvzXGGHH1EmZ1y3GZbuqlxH0u2ozp2kCPTmYEFEHwmqBxnCU8/YKdPt1
PQqxoNcYmu4/PpwFaAl6cun2ckV26qGPjedzOOGjgJwHiRiY8dFfiHbL+w2ioGbX+qXTYw6hLArA
2HV/7BeiVhjA+SZLolq+3pBff1YdeeIWBpqeR2MEaILQtjDuY7YDvCioSugsv1p1jZ5KIqiJdkUJ
SBd4X6XyC4QNJE7nkoqP98S92eH3b67kmmVd1stgFplTHT+dQpC58R2VmgnhHrkUhHtDo6PnZ7lU
u+hWt16RZIu1PfIhwfoMnjz0/CnrQr0W5t6DGCCDbOOgzbxfbnR2DflBC3TDppUY4qI2V6vahKjR
qVTxxyoxTjShSYfe2zkgy9T2BsUR0mVDlzHIR+6nRSz9PkwFt7eY7hSvs8xSPCNo3JktPvHQwKTc
mBnc8s3sM3yRKXmD7cauqkPGo4vjKySmru+GQtXvKdTVRWksTovPQAvN51t9yhUiHwhXzMso98ij
nc5maZRGXNxbju2opbK3OeDR/DXFRWiHlGeMTTwcBoFghQVHM0rikjB6vSu2jypkgrpAvKHWKUjy
sAUoPB6OknpFje4iYxUhSrlF9iQ357BQw9Ya++Bb46PFZO0iz6sQCV4nXIivqYhgR0KWl/0t4Lby
DAFIOUs8MeX3b22OVrZWXKV2IgyY2bRo4U0XkqR6FPiPc450qIZeMunwfEGnPAgakETI+QGlgafI
KNBhmjisuZCpLekClw9K48TIeI1XtrVlR0vc6c/tTczqnblRsFPlUOdyWrq2+JWvoScOnJtMpFLF
i+OadjnDqjGxW++MDb9/c1D4sBfKsMDYeFWijC7Wsvwt25fOTJ1ucg4RGQxIXpRs0Zh8b0epSxEq
AWVjtXQYvohCsJWbJCOu3Ql6leXUsvEjhvBgsI4qVzEFvpuTImOGnTHarTgo4PEHv9qAqB1d40Co
QmaaU2rLazXaN4V0YLKkVtGFPSbX7Mo1JLo+X0lxInK4MzkadeSJTFrbMMnTZpq/V1eKufKemnpr
OiZMpnkB8Zil277TWOZWE9JtFh9S8NjGZqtsQ/s16vYl4JQCOG9/AgVap/FKhixot03sI4//Wwl1
EVEJFk84dB+gLhBbw+21KFELiFjIZhibFZTiT/2KQ1Wy/PbBmruKaTUrL274JQpfcXMUK5VrlkJR
qJG9EVO9lZbeKvNrcJyUKohdxW5On2biEsC0wFmhqQm9fcLIb9RthRpJjpIJn677U8GolFHx+6Ab
WqoSd1W1IHLWORnc7C8xWrAv7RwWbeJyvvuAkRNB4qELudhD2qPR+I5Ev537ixJ1VJuVOLPzJ/oL
wKsAMdChOQRB198euTlhHJ2WbInLyGIzQyApZJpTiLcZ/r42ciM2w+VadlXX6NeRZRt9iLQip9pG
hCfsSfr4U8YGDwY1c29MxYB3XzVyMmHaUlCQwVeB3vJNsMkWsNkBPkvpbxSI+gpvXbmmmlozvnTC
3YBTh5ZF0JUL0LsYBSuRmIqgEw5bK+5FbFFajSFwHiOlnKFtz397fvwmDjzHSOiGRVFuIAsYhWAo
wMph0mStJZWU91rjdUp4sbVndvNE+UDmGBkcfSC8BIvIuFdFUBKXtWXA9CUI1kDHwAhtTWldDVRN
aU1yyepRXkWV3kaEG2keB1BEo4aNpPLdScxXRQHuupxapK7OcMbzGXjk/wS3mwQdXKD+cIEB5HLv
dn3ZYbqgl1rLRxdUa+TRhhdScsjcHxZcGChWglEYb+lCsyk1y0yHJs8/YOJpev8B46Me+R4cMqDj
0SsYvoyPRn/TnGtADr8LVFYW4HXNHJV9r2kSdWv8m7kc3MRJBwvAAJgepHjR830/AWxW47GV4zmV
A7uObJHdaJDXNPY9offivtl4L8XSXy1mRj1xhd9ZHe28sunB58QCuLQujRCICRLsMsJByeh8jMyf
kmwaY/MlqYC1NstVu7XUmQ+Yeh3ffcDonGEuEJ7yw+sY9wBjgNKn1tpP1gFE66Q9H+zUDKPwzYM0
AO30IMW8n+EuoSnR6WhEoOg/E1CoaF/j/txHi05ZSvLcYZu4UTn02gFIDCUM7OmR5xYRKsRFy/SW
G6ncW/UZAEaB5NsLEbWvy2VX62iPBXXizykPMNK5aZ2zPvz+jS+XXCqTGwnWy2wLDk74TQ6NP0Sx
e9JxaoZQBsQuwUJyVfbsZrs5YesJPA6YmYChhmSNBIrYMcQhDAIxSMsO0CrJyLYuQ2TnF0CAtYuX
bGhvHGHf1wsHsoS0/m8v8p3h8cDzRgJfU4v3lL9gmZUjElbeSHxNElZ1k5nX20R4gE4aaI0AlIrO
dGV0NylZWlFyjmdFyW3qK6/85u1ZkWZGJExcRTw7pAVkSQBlyPidluGFyJQKbgeOvHaQdRTe/G/x
t90wBtjuVcHIyEdv1Bqt9hvZbD4ZKHWZgDb0avqJWzrb1PrmHW0OK93cbPTPbsnoPGSblpde3byv
Vr9zOqwTx4znJZDxsyB3gCsbOVIprunGT9jOCtMD6CqVTFMCdNqUEJxB0Px8tSfKQpASuTE2OmU5
mlppyYOx9XYvfoYa6NYtIh3LxZdp6uiKBoEkBc519tLMOuwJ13lnerTTaoWrAMFkOos1M4RFHrka
6+/XbYEusvBVMVef1FKY8WBT3vLO5mjDNUUa26UAmxHJXiXy5i+3zC599Wfcx9RjnQcCWxJBPYIU
wXhjh3xZUH2NaU2QAIu1RBXx5gClNL3EA7ZA/GUbpS6/RVq2p5bSy7dwBu3FeU7OZ6IUhtW9+YzR
nVjbvt25DT4DhPEMeHx3JSaXXfVvOr+nrPqKXssWzXvgfF2eGPQTCjPba9g9o4cYIOj4JaLFAnQD
oyXm7SLBLODkdclP4e8K+fh8+/6BaR8N4HHBojv7EYHa+z2KqW3RWoBzfECBUus3/Ku8AnZfBJwg
hGq9Y+Z6sMxyTTKtE0ojivY7iASAXI16qdHAWEI9CFqVZO4UTw/9ny8b3ct4Amd01Jat5Ul0sQ4c
Qd4Jcnh6Pv5h/p4M/w/bfXNLlY1Sckyaw4jNvrOsU71mMaJLdC3F2+eWJoeDdjdA3UHD/pBbdTo0
LlQZJtr13VMmo9eem7vw50wMfvFmMJxQCLVvV631WnVqBAEILOk+Nf4wQZtoifZDkVPfVyfUqJ+P
bfK0CjeDG68V21I982f5jV1tjUFQNDGPnonAXcs0/Z3F/lj8KssQVZW5zNrkEv5je5wuF2NOrrOq
bq1aFBYN/UorV1rs9ecjnLpnbwYojSI3uqRa8BNhMzrJT2lrUnthPMN3I+0/MIOWk4FaBB2EY/rj
tgCBT821rZWmjiqXV4cz6vRU4On93M7UYwfxwj+GRlsl6gPwqLBda8lMoUcxurUFOyfYQQmJ0bjt
AjgceEim+ewv50tqCua9ukZ5yhZ4I5PapcPyr0obzezgwerDabz5qtE24gSA4RUaS9mjiHlmCzkw
3DAHULIE/sR1s+DQ1fw1p2RuBko4FeAIAqoe6CFE36YwnKybkxNBGsQWKHRFF2l5aFhPz7JD178K
MbumlbmM+wQsHtUdtBqweAGjPXSciG5jCq/+DHlZuwBYxtPEnMQKEOOkgIhe/82XaO1bhZcSTC6g
62h/xUjtOTAfzuQzJ+9ypFvQC/CnqDg+OYJQKxCuAQo4+42cN5vhtZDTk3rrc58Sb/gtRHSgqtMr
bzObb0jrj5d5IDEbimoyj/rd/Wy7LltD5NmhAfag1QRp4i21S0n0Yl/cmRzKVC4VNJbIm4mQOAAG
YRSuxF1bOzEb9ZbGXBiQmlzNCsXumBSXasYHTgRjuEEhxIMioYA4eWSJC8Q+t2PUMvxlWamtVgAB
Bw3n8Dj3sgFx9OP8AT2NjlcBLAw8Eu3381cFBV8GKYJ+BYolW6XtbVEvSiSDDdAbMzIJs5J11ay3
+dYIWYm6Zi1vv3VJW1MmLcetSJzhYUgCF0dCTThXAI1sLVLJT8u5ZXCuYggbokdC5h1COwC/q5AB
D+KjJDoFQEd5hjyEFyZpuJFLyRN1MeWVRE8iZG+/oV5v0wbU5CgZCVY58VSZF+hOy/majvetGwmD
5Bg6lvWhpTQ24gpIVsJCWJjSFYhCcMQJus7T2sbxxWXTN8qBi+qQ2ydS0oZrvktYZ5u7Xk5pokvZ
HIF2d0qbfYI6yhrECqy/j+JSyN+kRKqTl9r3cmXZlkBLmnkRcimudtEDRrRvQt5Q2pBj1knadfmK
jUR7qCGwtrhlGTpDc0pjc4wRh4Vzhg9021PUeWGxdQXBldQcnN9QsxMyEM4muefjlafwID1XRN4r
X4KoSX2jB2KsMqNEkXON79MOrRldBPU7z6YCMPGwIV3pgs1y7oLJ5dYDrVNGB1bCh3X8JQgRkOzE
7ZElu0ZsykLLLLATyt2hPsCnBzFqFH4htSDmP0hZ5aKnrMs5irAlmyV6WEhhh6nPW69X5SZKoo8Y
jFWi7iFhUHyVMuvkX3xRRQ7Yq/qCihdVwivNyqEowX8Fo43r6y66YMNzEvhskJG8QCcdFA0iX9zV
tSR4FuQXHLSxoQaEJnolaFPUe/JaQVLecSoJut6FGDNHJ2mqXgvxz1lJMqHCX1Mljq1AgYav3qRO
7ayLHImR39BhvLBZFXUouDuqqkThHT8mBTwikpr6o+TKsoR8Xaycwz7sOtJCzJDVsyoKE83OQMis
s5hpfJHiS+2uzCloRledz4qmk4Sev6lYxYVOGMvbgbBBgoby1nZu0/GWCpEQM+FAZPxQdJivuZ6v
KBLVddLqnZfEEIRP7CKL1CJPhECVM/QDg/6qiLv87EDdkPOhnKI08SlNU6nfxFIGwZGQbUNK5Sm0
Ry24OGAhtyxhkhiSIlnRaPiW0lmW0FeNwdYdx4xeUTkXrbOEjjF5blMKUEtFVMOg9a0M5JagWVKh
SF00UbaMoobJXsBAEEqA93ZZ1y1sjyrokyC3gMz0ipjLH04jSf61T/JUMJ2OEgsUPkSv1ms7VDqV
Zb3aNRjRCTgsFdfyu14ESxLORpWtGLcTQVqRQqDeDIs8jMHYkjHKFxVHEESgncoRtB56bz8KUjyu
ARVLx927eepSOyaPmUAPIycrdUr22sRgPJZOc1LTVNhrDppR5N8mjikddC39pQW1jwPVo6b9mblk
Jq500CWj4guuNPSCjLmf+L4OcAsnveWV0Nj2lXXtWzS9lDwLNUqiCNs2/qjlcxZcgcchmev9tm2q
KfaPF4HnVfmd+ZyJO+9fzFccGNxQ8B5dD3nUxwCaDKVux6BKAtE6xkQ6WSaMoMmZ+dza8MNGFyyq
6kj+oWaE0Y+bpGOFsSnwrtJWLMqRwVHyqyB7RkxXvubTXWQ8tzbx7MCVBxkrRC1g9BBGsTGXDwF4
jSbGzhcyLS49Rwdu5v25kamSJOi0UD4AIAZULX9gw5sQjSsr2addtC+GFBrM8Ryv0h1TYfpKJOeF
s9CjEaMkeHiVeuiAUkPJtUSWNXG2P3V00SOdBAa+Gz31UegcVEmjcBn01DmGRL0qCngje6xGf1Xf
3hwyZrSQD7ZGATEt5nnOxjK7RSzub45NCmT183kdhdxjC+MYsCicnhc9jCZF0IJnGsDN37ICtkaS
zmHvZiZu/IYSPCcUJFdit+LWixD09RBP6QjnqN0C2fbnwxoHfv8a11A0RQYQGcsxAwoHpcgiEXxu
G/m2UbsbLtdAnWvYfQLf+614O5kuNQ4seDN2h9zizdF7sDvEbjfbVCyaWIlk2EUxod+IqNFDhMJD
a4qMX8y22DeXOaDvuG/5XzYBT0NRDSRoDzVigW7ClAlcbtt0erRoRAJ1W0UtvnBlgTuA2SrvcyYn
l5KH+ASeSuCDG1P5FUBS8ZUfcFvkVuWQ0LwWC8T77s6+1fpzSzn4j4cpxasQbK8IetkHrl6vkMMK
IqTb6hfEgYt6Qe24XfsanAMDcLTn6zc5sP+1BR61++Vr6qoXGiXGVAoEEAHmLCIgPTvfiSZfn1sa
3U//WrQbSyOvSTlQipEaWPov0q5rOXJcyX4RI+gBvoKmnESVvHlhSGo1vff8+j3U7t5bheIW485O
x3RPjCI6CSCRSHsOpabWOQB//FuUcBvWFJILFi7kyOcritVKl+NZjsDE2/CDRjM5CVA7OzM+jtvq
uf4iu54w/fn68tY2ksvB15Xo0UlJldsuNaMws0vlJwU1KQADghshgp/z+v+Tx0XwAZpZCi/BMoHY
jkyGWDikYvExeqj2wvH/J4q74mJoJOUQQR+Fx/gBuE62ByT4p1FkazjHa3s4vw4ntsQTOlHym/x3
TfRFegXMcRhizkTyTUlZUfzLdwDcBIDC/mV9gLfEKX7QT3ECsGXjdmgo5kpEliSFLRd3CRprBbDV
++WaYl5aSsD0IgkANII5Mv/NTpysLi6jgqKF17vVAlAPV41denSXScBHHFsrw71DA09cdUyIYlAY
H1tw2YyCugYfdXk9zr+Cux6FELV+PqXeLZF/xniTZ5hTXfHG1kRwV0GQAb4jjIl326qyEyU7xFm9
ujartSgE+SsAf8MXAxLBua5IhjHCv+y829qvWVccm/KmNVY6BC71Ec1o+AdIlyoSELxxVLVRAOXO
FLg03mtv0l2h2GL0pzbuEkzM1NVKMpBzK2G4zqVxBnLMQXKHNqHA9RXfMNs0k5hQq5V5/TLz3T0Q
Q1Ef10FQAEB9pMIuFD9Io4KEkdtM2S7NH0MV5WEzTxjCKisqXhCGM/Bo2MbEqmnXK2jEIwUD0vpd
1BV2pHe2N64hyM2Hdf7inX8Tt/RSLoQmRgLEjVRjX2aPSm/s/OS+y9a0n6+S/64ejKMANwBqNjp/
OLVJ2hk8DoPELg0bqySvRQaqaDiZfmAZ9yILXDlkw4+hrZhQHjNnlgsiWrQmAKIPnfUXMcMUgt4l
bxO3BVInihU2SqaZFTn+xrclS7Bri1po6GLVJkXlFs2yGx2MTo3zLP2hK2lQvuvs4ls4EzAZUQO8
kC5xE5l1wRHzYGGDgWKlY1l76KQvKc7M7I+ibSJKTApGgrFhQrJFE6AsvDVgmv8IU4u2B0Gw+5Jp
0WuSPaaBJUUR8++q0orKu1FjyYdS7WKkD8RXY5U59vKugGMAHiDoMEGMfjGmEE3xKJeVnrhlkv8B
GjAco+Hx+kW5NDDnIjidDAqArTQJSVwf/Zh5txt0C1mz6zKW1PFsHdxRqKTzAc0JIRgeAdPT1DAx
sodsq9xOtqGZbcPkwh7XnL61pXEGWulCbZRHSAWJYywe6tCW5ZUwi8+1z0oGGqcZpxjNAkjacmZG
7H1f8+o6d4WqdGpylKpHNW7NHo2p2Wgl2s4AgnJfx5ugXRF96WieS+YOzuuHVpnyJndT+vih5JVN
E3NW336NkW0h5jqXxJ1ebch6Vvht7haxQyTLp3YZofuB9XTT3I6sD1ZciMWVgfuVUozozKbk/M0r
lDSNjCbHytR3oUGKiSD/WbwjR8hCec1BWrDJANP4tzDOUoqDmoZSWmBxbWdG0Z3SfpJ8UwG3beUO
zLvEGX8IQscviJtQuuBNMonKqYpbnFfQl2Yt7fRgD6edYDxAiG4l73HQj2jYCuZLuGIJlw+QIski
g10W3TNcasOYslbKhTJ3vWlXBYIFOh2RVTkmVZ+JeKy8myFaeQj4Wth8L9DZAExpVFdBNMPnxYAJ
WvQ00As3/Jyc7PglmP1RBX2hTWH35YPZbpNnss4gcununoudVevE+RTrkCI5TAp3bD/Vn7RDa5aX
wL+wawEDwVu9t71vOdqo9La/G2PjuaPmMLwTcGTrvn39wPni+cUWcLveDD4S+rpSuMJWNBUncuJn
GZjawwFsGYnZROBUmUwA1dgV4CR6NqIoAyZRO39VV3mFLz28822Zf36yLdNYoD2xwGlEuwmIsegC
QY7LzLYYCH0zbsubaPsXk5HCkdrS7vouLB4Iiq8zgjfm2UVuEyK5pCLJssLNi9wcNUSno2/GgxPJ
SA6ByBLQAv9AoD6z6gFQANNAnMB+bPwAaePCrbU3AOubYn8beb6F+kado9Vorbt3wXwA8xqxDljQ
kZbmZ/hLMgne2MqFm46BG3vZRvBKliM2bo01j3Z+SjgDoqkwiDPNAnI0FwOmiphKYRWWMyyMZ8Ub
JGfYs38nrzS0LPlwp3J4z9nXlUCaIsjpnOSpeZqA8i+x6E6wS6sD3bhgw5m7RXXA8pzB/ByZ/xjY
dJuikR8MlY/Gbo1dY8EJwvcYYEbVFErQv3CuvKKeRTBeaelWRWTmeWT29crWLklA4APiIZhI5YIZ
Ti7aaNCUrHTrMJUOA6GBHRGUXa9rJj8A+msQ0Ms5c7LNTE48t4yRF51UlU3pFjvZnJuh461oq7Z2
GNiNb+rbyU4eCvO5nzuyEnMtt7e8yH9L5x663BBQ9ZdbSKd1hd6QQjrKQTiuWL3f+guvpaeL5E5L
1fq0aissUt5nT8JbuEV4J7LIAvC8ekOdEAy67yvx6+LKZBn7S6Ah6PQ/V5Aq60BgiiKrG09AjEoP
qFquGBW+SvHfR3cignNJNF8raRMPpWts5X30DSA37123Kru+kWzvoIOZdW1wavEFBabjv1bFnddU
S2qY11hVsNO+lTds6EtkVV/ZIdyhNm3sowfqBPbMyHhdTZe8BaR/0cKB/K8+Z5/PtzP0o7AODNx/
LcuZUptIFnmWCAauTebfSogSaFSuXMD/QyZwpjVMrFKJd/m0DJw9MdLPbgM6dNl2jgkgVfdrMFfL
e6rDS8f6DAMVtPOlJQNm8pWxLwESr2/ibeIINjyhwDPrGwX0Ju1B+TMj9v+N1gjplyIgDWb7fyX/
bsDJC1wBsi2VJkjW7garApCS9oCuh7vJ/DSs9kBWznBWx7NLqALVECzG4OWBB4b83/k6tSJvixqA
Oi5mg3KzIkG71UHmbVeIxKzr6sKjtYHB9lwW9+AGnmREmR+Xbjo8pdGfn/EjADe3JTSH0fAZVe9q
lEqKew9QLA3TmrvoA3+OX9Ww7579XT06iS+vqdPa+rlz7qvWl0qKb9KVN4AQS2QXSI9C8F5OgSkG
LN518SYCMiBmSsfN1JtEWrH1l3Hh2a4geXd+AoqhDERW8AVN/9fbet7fFIxs5d2k9FY9OWDuzqcX
qVyDtJ/P9ezc56wLyqKYMIUrgi55TmohNmGnt62L3hC70O87aS+TzEzAYNz4f64f/MUegx2N4FmW
YSTAx8CDPoZEactS1yu3TJO3IvadrAD/Rdu+XBczmzluSSirA9wDXL4IBvl6fzZovZaA/N2tR9/O
lccQQ6t9jpLY2sjF0npOBXH2Nq6xtWkLQegVeorywqSpcTup+cq2LawHAx1zcmzGtgAl8/kREbUu
0AIUYj2FW4C8lAbPpHByY63EvKAKUAT4GXBykT7mrbgUqsBb7sfKHV/UhKlmdSxVuzWc66ezsGln
UrjLX+h9R3N1qlwiZmYdHUN7Qs74uozLu6RBpwFninSiCEJ4ngMJuD4FuhOi2pV0AWO/XakA61Oq
OgtxjZVHmm7GtRebRReXpiH7JRtqIba7Jl6rAi/tqY4LhnmZ+TedMyti2lV9oSmlK5KOJZq6EcPv
WM1Mj4SYhV9L4l5aVqwbTwZwjTDshAZETlWiLOrlhPqVOxXvk/+dlzJq3JYio9CGGrTS51uhOCZ5
8DwUjvHRN/6mAXSc5AbiVpM7E7UInbTo9QTk0p0xAJbg+rnw6HnIZczfh/QkkINRZOJVOa7iLhN7
WrptZWybLDP170CZaTQ+pH1Um/FTQVigbAVxn8ShQ5VdMdzWAdlQzx7V2wpMsMnL9U9SL40FJiqQ
KgXwBcCpqHx+udp2ipuBEvi4Y/laGqHZxOqKs7mg8URGUxZqJYoBZjROBzBNFQxZXzZuIU2WHO4H
DILF+oqRWFA0zEpTgGeATGm+w+frCNualFNcN24e76Xpb2kYVhQZphxMjCjJSnZ2wSKdCePucJL7
kp7pVeNqFTXl9i4ovrviJ9Q/rp/N/NdwhhxngmdJUVHfwQt1viZUWIauCvLW1ZsvAd1s1MDojQ9i
OflWFp81lGKuy7sMtxAMAIMEaUQFFQkoxLlApfcLRdX71g3oRmki1B/81NLqt6aRmWK49Q79YiGx
x+/8STzEu/wJIAVGvIemuvqhVrfXP+dSb1Qk3+B4guVEQm/srLonDmCSJqOQqGHrptmx0X9oehOR
fOVGLslAehE8XJgdRC2PU/9AzRMBuCutW6GnMwRRX448U/ef5p2xhDnfgUOcp/n5AcwiE/U6aovW
nZwG8QHAA4HVCDzStXD5Ul/O5cyLPdkwjJtr6IeGHDoieybaNNpE6aabwBCzcqUvrcYsCXcasTna
UH4V6URSoPRqgWJR67aKHpiNNNzJwINdOZuF5SCVLYlwl4FQBoTu8+XUpe9PGBzo3MxyYhOpZqau
pHlnfT6/YCDbOJHAnX6rl0aEJubORYsLIPlAObejzv1avpwfZ4fVB0fzjCYgyjNRIG8AQ2LkVatE
nZuo6W3/pPfw4JudUWFUMXxOg/upLd7EId2NtbdPQP4J3MdBdWpdNcF47z8FaA/G/H9ym2emUj7m
YX6jT4mDmSbBe7h+5RbOFV9K4KDK4Py5GG+lYyshOCk716O1sGuSLrS7evy5LoQfufmf/fi3FO5g
i6oaqmKsOzedblsftMtmEuB9Vj+Do5oOpnbn95hONfLjIGYvxV89cKLJ9uVkxb4sLPaXQQkUHugS
kH7Blk+UuMt1r6BZPbpojWZG1wLC//pCeZCHeaGQAJsKjxJwYny/VpcpvVik3YiEBObclbf4IXpq
X4ab5gjYlI1uJYARDY80sILJrncy+6Pb179gvvGcgmsinGa0/cINxJjT+RUSgriPhVoe3Rr8Enoa
mFJ+SOrGui7l8jnEMjGWqWJiCE/vr1d2spF6kqf5NHijK2XDVgdohAaciix7ldcScpctCthQGWuZ
2zpA/qzOR3oiqW8yXWzqanJHc7KGnXIoHn2gDw9mb2X2eMCE8dE3/0ab6fH6Cpf28VTu/PMTuWEa
tpkolJP7Zh3XIu9Z2/kzOv275909+btVOWpkTJJMrsHUzVd3aIBtp5n3sbPWdbrgHZ/vHucjjRUR
AMcASaP5lW4iK7+lO3WXbadN/VZbn/V23AiO7iIrDe7JyvLsfOXGLVwIuOUYsEW1AWNfMDDna53o
RLKyz2V3GPvYRH8/84TXSAyZ+qOJNmhQULw0iQeY7IdcfqlqJ68CJ876u9ADljySlIU+bbv8Zhpt
eY1X7fK5QQ/WzBOI6gTCzN+Y6uQcqgDAS7Ivof0f7flmPmEIbJL1YJsMBQBZ1FR3BF1sUYZX9M11
7VqWDB8Z6AWAY+NzEITmyNAieelW6DHp0XuR0ZSJw8bf5fVbCAbq6+Iu7R4aXBQQ1KHXB74/b5Uo
ESNhiiLVDSv9VhMKB0A3Kx7PgicJlA0R6TQ45FTTFE7VpJGkqCkaqtsEdnGMPFRtdxNldJP+JG56
U7iywGKZ9TdVaimq04A8UDpKTmhJZreaSby0T+cfw2ld5IH/M/ao6o73IkAJ9IME6Ct4YaEZDru6
3VLQJT9NL6BrG5ut7Bjt7vqGXyZRQeKEtipUocR5NoBPt+e07EdgSqhuqQpo+DQV6R4zNyR7LiKZ
6e0+CW7ldh/TvSYxMlGTJk6kfQFbqv+6/iWXlarfL8HTCx4XpKv5rLGglaTUJwxQkm+aoOubqc1D
7N8JZnjUwrsUWCTCJi1vy4O8D/aqG93rd9U+eZh+JM+WmfwqkS1ar4ytQk3AAE0rD8mlPwbEJY2i
CG7gUQb057l5iKtazosIXzc23y3gLxvjPlX+/lXBH10KCMtfr+/GZY0Cu3Eqj4t3BCDH9XoKeUO3
Ifv+xjVAE/D86T7+WVmYMj+050YekoAnhD1HC/5Fl5efJjMZU6y5yh3IfikmNI7D5PgPGHXTHEy9
Jpuesn54QH9flTP/UL4YkiPfdu/TB+luBWdSbblxJnKv6dtMGMwCtNKlI2xCdY1Q4/KpO/9SzmVo
4qrpiJ5qaJLpmF6CE37aa+pas8PlowcpyIagtRtmAqOv5yctB9Lgk7rXXG8042pihooo4iHENNkQ
VEwNmKpihCWOnTWP6HJEYD5z+LjA95LmkWNOsoHB7jEVOs0Ny2/tIMzkoVZWWx2ANsdtE96NaApv
xYcpXFny4r6eyOVcF230pFarGw2W76UKnzKcePGPzo7OMzmEzk4nlzComl4Y43zS3DZs3InE2442
G0UbVqK/2XhfKPOJGM5/R7Ew0I1h0Fwt0TZan+gmGYvvCknZxOhSO0zaYuXJWngh54cKOXOcnYzE
9rm6SGnpgc1W1NykeI8rIP47daw9YFSd9UK4DQbBvm4ZllYIdiaMbM6YrKAvPpeX6zFRJl/X3H7I
mOq/anK/ibzHDGOTQ5WuLG7pPZ4bbpGCg/MMkthzYWmI2VTAtWoucCZ1JkxALcqzjKyYoAXvD02t
v2DfKBciuuOe5KAVNIwzy6qrA1wso0Bxjh/S5EXVMJOj2joUZbANEMTZPXD/CbCpvuLMKY15hhsj
c4byHqHZqgHmZJvaqwmFRYdBpxLw5hAkY5qG2wStDadWjnXVzaJk35SUgbTZEnC+GNAIdJlh6tjU
gDfneV5uTp8gL8Dc6QwaryhPvrEttFcDrN6PoPDu2pskXEuNXRbpYTYw+DpDlc/zfXwnQjVOjdJT
POHAP2SaYsrg+K3qrWcBKfPTs9Aa3WoP4RFMttYoPtdrU1yLCnkintueQUXCDuoO53TAUGYTAJM6
jMrSqn0MkGE30RthjMrKLVhSTHSeg3SOoHkGfdHnigkMStKTEY+WJ9f1BgmuCLiX4BFcuWvzt/Pm
BNxYePcRRaKtnjMnpFAwENwr8BWf4OHbtsoeDPPmwWfOh8Gc703IbkUTvM4OcQXLtO2b/av9wz5v
Pp8f2wOwpv8EQKl/BKLW+3Z7v92+Pf29fwRuoHWwfPftsPfMw/1ay9TScZx+MvdIFrTvmnqEtjZT
Yw7RMxkPPSmdTrqT0K5xfX8WvZRTYdyL5aX+VNNRVV0FLfZFtUfDo0ye1cyRvoTSUVU7fVb29CYq
Dh6A2K8LX3q1TmVzr9bMd11HGc5GSd5VJC/7ysIU+3UZv9ye1xSAs+6+JxZFMxDVPQBrcXBmxB4A
qAGGSQbQKZn5nOzYHhi1wLDjY65/X98gPAbluLUWIi85oJQAwwzN+MgI87c8VltFSWK8M/74kQ/b
bn6nfdZMd2F9EDWnytKV/V26YqiJANcK1h8OEaf7ZUNLYcZMcEtPZBpGqIKVGsJvbMFvLpK0sF0S
IgzEIOeXGB0FGdq4Et11wG9o7p4m9qNbKvsmNjF/POvnGJqlpTM7QhfH45bskreXlIEx4+HP2iDc
0j0//RLOhtFxUOWpm9eqHUbXU3pEYB9ohFhRp99DurZi7qEDPkMwZgQrTtm4B37nmwHegK+aGay6
eftynnbU+vnluLEM8/jdv4GkiRUMCWag4jmfM4xX7NwfclBovrTmGmzc0oUC4KUE8hGASSPRen4c
UxnQLCxaYEcAsaMd952yzdNuRasWd/pECLcDgtZUoBGqdXeAraDosAQUSgtE0fzz+s1d1N4TOdwD
URNki5sGi2n9AeRbpMagSBmPK/7R8pZh1n1+iDAxMH/FSWJGrGhmTN2gu8ARQqBw041bCfge15ey
5GEaOBL0XRPkRVT5XAiAQTo/yDLdHSlaJl8wk1A8kwGTokhO5F/XZS0ez4kszqDLIrCjqijVXd84
TN9iZBVlZUr1mtO8ZMwA2Ppbcsbr/csBcbJvUtf2lR6UulsAzDtSdnUtmmNQWsNwD2dqQDHRMB6u
r2zhXcQ5IbzFM26g/4DTbgpUZr9IFN01tHE8UCko7SaUNlOh39bIEgGJJ1yRuKCCIIsFP7YKSIS5
n/j83IxRBSGHAKOiVMA1ipDh6eqn64taOK4zEVyWgIS5DMAI2BMpVpmCtl4VaZPJSdM1zpgFRSeY
N0AQIM7/GpyiJ1PoN7EEQWX5B50hAablx2FllnBNxvzzE6WYGpH4pIKMJv7AWlqylYaVdujF/UIy
U9WQ6NDgvJ2LMPSxS5oR6j0kegZ8j/FJ1xHiqwIwvmKMcVw/nSWVw7AXGvc04GEgdDiXJvtZCtrw
XncFOQ/sLsiBWT3RmHl1gNGpNAw2bR6sXOBf/nPuiUGamBDAxmFWEsd1LrQtvKCVUhFLBED0LQFW
80u0eamsHtSPJYg0SvPOZyCe3Dwcj+9Haj2wEZxxNxI448yeyUAA7Nma77K4ESffxG1EKqCpEFgP
0B6jeWrCgZoxbUHNgEIMCJVZpxUqu771S7p0ugvy+S5EFVBQMA2ngy3qUakeInmXhCsV2kURMCeA
AsK9wBmfi+izIQWikKS76nTX+48Txqh6unK/l0wIGsz+JYMzWoYPIPWwUWEnp/57kJpvIa/t6zul
z1txoTAnMrg70Shi1SKTj5GK/bh/qW3E1GYD3UE0jV8xq97AD9Xu3xRWOXCCn35yU5gVC1CuDMML
ufnws3vA9dnpGAgKTXDTgG7SC9iA/5xBSQFVBR/mtTNBjSSyrWbd/xP10hUkRAA/gWYU/lZ3tToO
Y05w2JqvOrKfAE4qzd+KUd/JrZze6ZiZslZ2bWHTkDMF+RMa/wCCxm0a/PRY6klCXI08j8kOEVAO
xi45j/9zBwPj/mRmV8dcP0DOz5UsHduxr6SQwI3BCIOYKbmVdKi+9zXtV67M0iX9tygUS89FJZlW
lZomQJ/r6jFSuxd1kF9JKDUMcOiaGYBL1rm+iTyrEYrQ8wgIOmnQ4fWb8zwX6ScUMsOUuG8NCIMr
BFQvSOdYiRkhzsK0l5nc1Qx4Wk5jUbs332Qb3Nh6tUUx4PqXLN1lOFfgWUfW93KwKdO0ckjUiriG
sBf0e1H8MeD7XJexuL9oS9Exwg1PjqeKEEisjZ2fE7cMpshEDewIPnmkZjTklJXjFG2ui1tcElh+
UPOeual4fG00Lk1y6DXEBRwc0zCPltPPZnq+LkReelBRNUWeHIMwaCDkLDsZA1UIx5a4FVh9gv7Q
AzUL7/b4d2iOYsI66hgUw5HisdSRoVM3QOxLvEM21SzbhsLD0MUMdQ42CD4bvf7WDwCeBFKv9iiu
tR5fTiXMyoZLhLZTNPxhauxc2fqhqeqqGYnrBSlaxRUnaA49Aj1/JzeWJpk6xjPMWjb+wTkQHII6
z3qh3siZ8KpXKFA7FOJKPRioCWnuBSC0bTwkG1cqm7+VCd6Sn4qaNfDEgap6zAkIEUS1ZucM+KWh
WD4Czx/pCowooYvsIdsNoIE24AncwQ0YWGz6AH6fMLuYsKO/+fFtdhNiF1hgmMH+/r41jX/g5RG0
faCjE71HIv9sIoGeaQkQRNxw0p/gBD3pFSlNb5DFlfv2615dbAecfdCyoHsUFIHn2xGAmA1QjgZs
NF6qZBezzpKc0a7ZHcpYW8m6C9lPx74TdpPvCoC8ASQCVV/Jhq1jWPj1m/IbX1z7Gi6ykmbI6sLH
1yT6yNTWMoD1+UfoN1qz8bKDnrpRUJuKjpydgfkcECuh/R70K/VuzG21l4EyOzgAWQLLEtqyhYOh
7NC3bBX6Yay3SnSgEcLp2GyaGADBb1KwT4eQtfFd3Tq1AGhgRL+mTpnohmA1U9Pa6nWQPfg7rRhN
vVtbLHb22lpnt+ZEEYUIiODTQGAVOgwbAqgXo5vXt3PJ7qBUjHr1HNMhP3suoY7jAnfcpy4Zjs0E
zM7wiSpAQGxXnqiljA2GtgDqPjcPoQGDu1MoWvhhkOHYKtybnL0Bk8ki8I1Qk2N4lQCLYWD2Tzeh
TA8grLB/vin7/laZ/suo0Nim+D27PyOj9n1sIRPBrMhcK6AsZAjABQMWjZmtR1d0LtLsSrkhShBR
V/E/xfEzG2ogmn2W2aehlbZK05XX8hKMA6b0VB7nlUTlUCpNAXmEfon+rac4JQjz6t4lAV7tomRi
aaY9UxPLOIRRbxqD42W7AE6hPt43cgwcmsFMJFsZFSggSOHRdY+safpYl1YivY+SOYFrMBVYUT4k
3QvtHmOPaVO8jYW1yYrFZ2Het3mIAz0hfCvn0Pa5X2opdZMdHd49YOoFKDbt1G0H8nTVHVZqrUsp
c3Iqj7dKJNaNoIS8DlCpU56+asar2Aamfqflpm/cFxSWGuAIU2jr8T3gCz1tWvH0eMKEX7/r9Bt4
WxQAqGCeRnAH704MTC97BMw4C8EzI1mGscH0h6zew4MxFeJMKYBOB5uIn2JYPVQBeJ08Jq1O7c4q
w5sM1G0BjYRyERqRuWeyEQOxCmOoVI/zd5USGaD8uyhMXd8n/raMVuzHwhjKXGdHCRXeO2gQZU6F
S1BkCLlfUBdsEEpta0cNvWeuP7yXZpPWbAL+R767brOWComnMvkaOLLshaf7ObYdHdCA8HECc9gK
NsB72JGy1wx2AnBoFgguXQxiW+lKbfxybBHX9mTNfD5i1Ms6qGf52uA0tX7oigGdlx3Y8iy93gRj
bTb1HYBy0+ygyladrw2Gzrby8oz/tee/nSgnz0I7+FGj9ZBfGsVeEd6oYhJxJyqYnwyCFR1f1Cd4
vqAIQ30Q1YXzByJSA22kXoVrPUoM6FGmUVsJPNKIHAT9KCulGa8Vi5ZNyYlM7tkDcDVgVtG46yqK
rW56Ar5qbC4Kweh8YHrzWjxL3t/rOrXk5aP2jvAQiEKYi+CWSbWoBHJsT91QE60mexPRjZPHT9eF
LJ4bcrXAKgZ6JZoczvdyrFpJzStK3ChKzVDeen1iEc9u1NoU1og1fyPnCyWBjgAxHRk6RL3nwnSh
Q796DUOA6W8r2kU7EbTouJDMZyqqRD57MvAOB0CBQhVusgT2hSrYVr855je99T73SHks3d089+xP
YmZw5QCOgiqK7Dz/ub4rixqGWA6JB2zMRbwcCLpcZz0MuRZkLvWgwWN8iFsLUYgTj8NHXJWAcH+7
LnTppQctCbqM0Q6KjgzOHRGlvEU9HEJprbAshjdyk25aA9BrOXwSaSW8W9SuE2ncWZRNFUelBoXW
YRIL+UuV/4yI1q4vaTGGhD+B8UawmUKPOR0ejTTOZCGA6Rde0rZmif7V1bu2f/L9t6TZJg1r0dgn
hniNbqPMTaXtoBGAf+ToBfmKjNtxBgpoAUM1FnalFK+N32yqcFPQTdFvr3/rwk2AhwDUH6CNAwPl
N/l6YsFiVZmCHvDwrl+PQM5/V70HTA6yuD9W0Rrg1cIsAtrx0E6O5jyUlgw+UooNMuZGMpswOPrw
S8ptEGwmsh0rlUWges0Im5rYipGk69gw4X/KgAR+0vqV679o1+beQGCWSUiy8XzBvjQ1ZSF01JV8
O9DsPN+kD21lakgsBGiNlh7qted5Sc1PJXLeAElVP4qC2ayFiNX9SXj3s9jOvQYzXt9V3L/1cEmu
H+2aSO5mtV7eRskIkWMc25MKv755GpK7HFPKftLbqqCtTOqtCZx/fqJLKZY31d0wC9x7+7QOb2Lv
T+k/gKzBysJue315S9ZqpkiEYcWbeFGp1FpZqStkcNwURCVCdZDotheYji5GAOjSt1ZYcbAWc3uY
wJ5R1OahvV8/+GR5fdVn6J5An5qMFhm6HxA1+dviqDhADmQfql0yfT/XJCT2FAM8qWNPtTkRhL52
lqwc7awt3JNCkaIysGzMtwKw5XynJb8bQTiO/DAU2Sb+l1zU24ZQlvdr2ExL9uFUEnemiVAkwNqA
pMT7aMSKzbGQRFsriZEdE1aOdHFZKnhaMb2Hx5/fYb8LfLAaB8RF8QkeVOSoMmha9NyUxLXc8G+j
08UW/o5ooP8EJc35pTg5zbjoJr8sQzJ3n4TRDoMAE9np+fdkdcJ7PNhxUFjxMxgZmq9Rugnr0QQO
BNph2p0yPI36Ro7XKpJLVgl8imh9Qy4JRpnvzSpjo8qEFMnjtAfX7vRcSQ8qtQP9oxDSHcmPip+/
KMrr9Wu0eMAnQrnoLUZtQR8yCO1gc4XhB52LVpP/tJgTQf1y5WWc/aqLTceDiIIrXnxkjs83XRQU
PQvBrOGKYSqbSYIOQiEp1zA/FtXoRAp3O9opTMRuKpCQk/ZjikocqkEdpuB7cHmPaw0TS3EXcGHw
rs30m+j05B77XgEYIJ5upMHeGtH6msDi7QF0J7qhD/5LstJhtLg0bB3uCCJ8cAKcb+AklVGSRTXS
+tE7bWDE1a+6fpWFtaaWpYPS4ZGhcWaehb5wkEmYKF06EnegT+Hk0mbF1VzSurnD9tcfBuM8t46K
dF6D6QjiAouZaeX7ABAII3spQf3Ta5/XNXw2UbzSYc5m3i6M4lyMxJdKH0URxtwwEWpPcsVy+TGZ
UIO5r5G+XrPMS+k1tI7+S5rOFZ1QD0lk9E8TN6vpTslvxRzIUtF7Jeyk7DMAqJZnVhosW5AcoiSw
ikoCxs+0H5LKBiE7m+LXoQZffL2jwQsZUuYZd15/H+QgUDEFoN0PSHKHhxhsKeJuHgOe6j1wJ3bA
OqcdLu4DRoSBDsIyAZMj2Q1ArNuRCekD8UMmj9b1nV14gs/WyuUsAf3shQC/IG4tBw99s6G6YKIl
HpNUB4z89LtGWis5LeklqDkx54nUJewIt7s9vEdQXuEsUxKZUSbeUqHYXV/U0hUDcQMG5nCrkUiZ
F33yMBhe246AqSRunKsq6xLZMIkCIAAxRUap8H2y8ugps4G40E8DhVcwDQDok++GImIQp23jEff2
TWMWel3QivkyZ/jfPm6/IusLrNzsDb/7DCVpc87rq/i10ROze76+9IWRTzjomJlCMIbCM3C9z9ce
BD2mzWV8ijrYSstSYqX6IQ62ersTp103xGbvNjWQvvcimt2mAHGLA98dKInNGnzHUhP4WbDAfYtB
Q8WXaEldodzqTbgVSltHcDI+5EB3NTbId2TRX08xK8RXPwATGdcq1UvZpbMv4N6RUhpA1DUiXAmS
j5w4dd3uuhB4cZpDNNb19/Psx/RTJDFL892w1o2xFEViEp9iPhLpQygk56HQNumEvGsowLAxz1zJ
TptOjyr6bprkMVLuZO8WDPF+9N2kfzXlKep34/cEFHYN1cboXQxHcyiYpNSskkEVC8dQkv807+nj
sMbTvBTWofaFkvd/kfZdO5Ijy5JfFACDmq8UKSuZJbu66iXQkloH5ddfY93dczIjuUnMLDCNRk8B
5Qzl4eFubobSlKQDbHm9a1qVQE+rakyfWd/xjg0y5nZoNTTz+qSNmWOqiW3Fx4w74aNi5U7JduPk
on/GpWtztuAeLHAMGKgRI3xC4eD6S7qAZlHZUzy8J1CR5Id0Te9h6baHBfxmkCFYYAAWdmUYKEWp
NxCF5ea2hSrtjvAnqp1mPpnqqdRVu2qO0RoDxLzSgoe4MipsxL6Nmorlqulb+atm/ZwLXVzZrJz9
BTdkzckwEFlBTQmozOu5wy7pSrMgyARIMUDKGZjn1UytgE4o3nK4J6cLh3gzAHSMmu8Q70DTWJ+k
uDWfdIPoNi2tf5FdhTMCfBcLaoADQ3h7NHKVZ5RjNTk50WrLHol2TJHCz57vD30hQEAeEJBGA9kA
0BkJ09vwKlarBNObICkkIe6Xk2Pb7FCyCBDNhWvZh6XVvDQnDGukxcgaqFeB/P7E5R9ldNJAx/3/
NyThSFokKdtpxJDiFtl/CH6VG1ortlx5xkP8L+JtNJhjmagy8yxJws4xZZ4mrVpYfoZ24oS+Ki0K
hOR7K69tiKV+witLgktUQW9VJHkOdhy5fE/RAzRCybRWtw3bGH1zLCzbqH40LZ5yLl8DLS+6OSgP
GXDHyOQAI3d9QGihNFYbVZYvb9VpmySPKcQDWOso8jmhFip7e6195tahVF4JGH3jNwWN1mt6n7N/
EV3B7OCQt5YlkIkKC6uOqhI1WmP5HXr6OQg9Jg1l8jpwGnMlm7MQogNoALCnhqgZjL6CpbyQIx5P
xEJDUu5qwcOYtTaP9zR6Mvtv93fr0on4r6kbNsIcSgiD1QXMz6RDw0BQgJZxAAPuG1kIbuDXZGQd
0a+J3nARVFewKB5JjM0TpS+V5uapo7XfaYMHQXQK+n0KJEK077NPgwCyU3kWeBHbLfBvnOyMFcjI
7SoixUERZeEvXCRioiMF0I53Ok5MWkofBa2+A+QCNRqj36RKs/boXsgroMMb/b9Ids46w1+JrYuI
VqooEJc9xUpSzQG7VFnPSVcNIboZlc6YbiRbLb37s327pLCJVhu8IKFvLH9hNC9s9gly/QOPmc8R
GQZ800Iatl+BBy0P7MKIcN03XB6lyAyZ36R/4/jZ2uS5DcJMHXLGv4giufm09i6+vSqgpQBVGzBH
oGhhilOJRvpRYiih+KECCC77KCLdrwN124W/0/wBuJR/PovzqoH+CXDCGwqWTi1DkD7Eli+hT3Oc
DtVequK1Iur8Zrp2KRjThRHBqTYKWBBqJbR8VWs9qjwUUGkwLLR+yds8fhqsd539Hkm5cuYXIimY
xX2hQyEZyUyxSJLjPm6SCWegz/1Cjg8Mom7QxLDrfTvDhIxNH3bbOojcVQzywtPi2rRwYVlZwS2T
1JZfo4w5JG9PA/TqdoMLRSgWb3PX/G1xEAd0G6PwiPZ6f03/HwNHGhnAAIxb9EOGChGANJznm+at
nfd/YiCaToq8yyfcZhOSnY4SBG/NpK7spgViBGSpKCChKpgBcVMLWRddK3kd5bg8IB/z/AqCImCd
fxmODtUb4gyoSELkzgvsz8nGP5HC3tbP7ni0XGCtoJYIiPvm/lQsnabL7xHOb1xlCnSy8T36m9aD
/jNwZN3rkPyk8oe6yoczj07c5yoYq8FRD0AG4tzr+zuIAD/TTY7DZEJnIcKDKNK2lfS9Z9amrkPI
Fm+YCmdFTadmqEdBl1c5GcOE553WOBCHltrfUr0xUuSOQHfZbI012oJ5391+ISiR0ZcLUQppvjYu
nKZJlSTQw8nyoYT9GJIQ0sZ18Hx/zm+vdewBBd4XXP2ABosKlQVNedOPuAwsUEs3YPqIh+emgBQt
3rarRMeLC4zK4lyjQTekIYRMaPgvTCjQ4KA1ipPQPV6EAQC1plnYjZzbMfq5FXKWkm1EBpvIg2Pq
26Kc0DKVeI1p2Kr5GkB0+f4MLFy+6DpTLNAioRkUMNbrWVbTOlSNiOE6BMxNOzIk1iiULxq+ctzW
7AjPilaum6mSEECRVj01Ub5Dm+BBxdMtXunbWDMkPCiiOgT9bA1D4+Bpls2zbRg6a1ibxb15MWtC
OBjRIiutBnet3iU/zDABxgf6LPdXZvFCv1gaTUjvqXiygCQfI5mYw4CyU7cB9s3bLyN2g/ZxNDb3
7S3QNOAwmGhCwF8ICUX8kGbEUkrHjPmJTV4kAB/D18GdwRmvoEDnyLIZWx0MYQ/Gwe9AVHPf+tJJ
BGPd3NWkgh3lC1x1cdpTdVBnnB7zDS20c8R+6BpV8nepAVa5W2kTWwrHLm0Jnhb985R0WY5wrN8a
6meVPVXaiomlsz7z3xmI94AnEIHzUcNShkoI8yFZb4AKOKZ2OxyZsqfKQV9buXm3iZ4SzSqwhMoL
xLqF3ahXOZqhpgawskx6QHDioHPFJSH5oyMRXpvyg9z/qvuVF9GKUZEilkPSu9THkvntmAO1jLSo
dawlvPzAjs2nFB3QBjDmcrgWdC7ahfAh8sOgM0c/0LXDYjgSRVLXDAAi9cBLHHB7Gh1G3eagrb0v
FzfKhS3hkmzVvMxiCRMb5H/L5NVUf1fk3wScqO/+ZzyCA85YExA1xng0HbDeg7yvPWgvDeNnnJxA
PlkE2orHX8gb4Nl3YVFwxYrCQQsqw6LOhnPHTyqwLZIZoJpyCornEjllUOzq9GHos00th7v7B30h
kTybBwMYeMBnuImwW4tML6cxg3kTlSib6t6Y/SzpDyV4ssoXmu0srtiSYqfJIRkVN/8XN/6F9S+n
e+FnpmlGgZScAY1E7QogI20wdkbvZtAA1lfuvKVbAmz7+A9kFYizhK0a12qe0ADPPpS2oGAQbu/P
5OJJQA88OgghMQ/M0vVJGOEItFaDG4sQzTkGb9wh0gyn6Ni267zhOy8cyDytGF1I/GD55l+NFg9M
iRgwNH1lmWVGsXsi7hTgEgU+iuyGyU0hGqVW37m5KUMnCj4jdJZt4sKpqveWrkqGLs7txWcIm1hC
jTnRe3xG0irQcLJb/WUqvcAbN9p2cMF0x4A9AdVfhVkhK3toybkb6GxDskI150jueuIbMwqGIoJz
H+MdTz6gbQWMsV2mtd1Qp9DWmDoWT8yXCpExx8LI+V3bi0MD7PISFhrQDWfQs7dO3VeWozLdKfIH
ziNHAktvLSVeiVqMBGLN9l9cZ3OTu4z2S5Aui9DmvBxjiUxw9miadGi8scotWlNY5cryg1mu3CxL
XvfSmBAnm3LX9hqdjU1vcwdXfYJM2L9xgpdG5Os5NdNpDDIC145wg9W1m8ifqQIybvoescyhfbDL
0GBst/20KXM3H9K1czQvmnhpY/NgPiXIsoB78/oDWKs0aZgZzI+Ru0xVBwAcFz0QQC0h4ZYdebdp
059mecojyBhFG4N8++fe48K+eH+DSxSdkqnOIIbppQ0em0P6XDmjtCm17kXC4z9a7cVYOrOAN+Do
AKsFzLawsKMUx6STLZybXt9mia/Jv6b6vWZHqUi3TO3hugwXcnuU/6yC2AM150m3VjPXsxVx4hHj
InQANQUyAMKFK3OJl+C8JnCb6AQZX8J2b1YgHQPpYMBBLTl0tgG+gEqJ/aKgL/dnfaE3Y64JgBAH
Yosg+tGFO0E2+6qBTyd+/DCrLQ4bcGkj3YIFgB6Gn2zNfeSRzJP7Te5Uu7V3y9KbwkSogQQ22hHw
7hWWIGz7pk5klczbXk8TN4w2mfrcecnZQgOdx+THlfEu5NNgEOSy6Aa0ILwn+MqBGVmapDLxG0Ny
eEU8QFzaEYr0jW2yrVH+lazeUVZP18IiX5kVXoE0o2qJ1SN+kb4M9FFuQWpsmEBG2mC52IDGEnFr
49bhGnP88gQDuAb8MAUPiZjMpmEUKlPZ4s4Hoy6NbPRJZZPHTaDHbX5sVbCurrH4zRtW2NCQEILo
CuBJs/SI4MoiHLXBrGFyJOAuhzZWCF2PQDuCfWJ/fzUXLj4TMRvIEEAmr4Ot/dpn8aLt9Zjg0u0K
c28iS2FGxywzd6YeOVR5N8Aket/g4nGZqXHATYKGAUWsepbx0FSjKsNNE5RBUFgC/RwalAZ9H5kZ
2sieoLfuQKzBowV48AxQOAPXpiKDg6jajeXvefAiB2/KWgSwFEODxHMm1AWyfSaQu56JMNAiWclj
4ncplKqIp+X48xArcFx489HcbsZ2GzRbOeu9qliDg8yHRlzxS+vCOmg0CNqmDYlvsCmzmwbwIs3X
S7vqNBClrUExF1cdDBIq6iVAq4tV/iitZQjHlLAGKdAwxrbO2t2oRAgz0KGQltBFoqt5+IW7Ai1s
IA5AZWFOmAlPr5y3pMV6EuA9oKAny62bny2+Kdg5Z6WNNglQ2SJvFoJBtTjK1TnPjsWwckUuDlyf
yTF1NIBA0ep6kZWkT1sS5cQf9K1Z8Y1RRa6BkjFOc638hljXym5fCHxAxAFZS1BxQqRHFUKCRgf/
94CMD7Sbdcm1ShRwIkJztzOKNQKVRT9FMbkQK8c5Rprpemx8kFiQBA1sIVfhYC/vSCgN+w7wK9dM
i1NgoWc/SQvt0Bfh6IRUX7uIF2cXtQ48XVDARYHs+gvIGKZjG0rEZ9i5VoqsQYiS1bEFY0zMP8L0
fcWVLN1EsEahNITuVpQ9r+1NVj8OLMNqNtmRxYnb/FV1R+PaGYoPhpbYeH5La9XGpYN6aVNY0QT0
Ua1CYTOrbX0q7dJr0cuR/mTO/cEtzSWkomcCaxSMVXFsfd11nGgW8WudfeRVsSlTUGaC+ij9RPOG
yoOVku2SPRTDUXnH2xOXnfD0LBIqt1mCtWsNJ+bRlpybLW1lR6peh2x3f2xLnuDSlrBPkiiSWDHv
k36Y7KgF4n7NnS5doJcWhHNe5dzIeTkS/1vIZU93moh4BGDR++OY11p02gBL4LZAghOZOuHE6bXO
aWYh9NIr/TSYu2B4Ndm+rMA/TytcIF74dN/g4rCAQpv531Fg+4JaXqQ6NLWImxm04OcTJKmI5XAG
IRhF2kpr8j9LjgsFdbReIM2hQAHt+mhVLS3lPEOQV2rfev0hN76Ha52QizfupQ3hKFUpdmONxK3P
wF/NvObbZO6MxMEU5rbhRsof64+5VpJbGZchbPPB5CmbOti05L9p+9e0zmX3cX+RFh3xxbhEN6gr
BIkUHdtbgQ+S0iMFAbLiS2yHfHH9J3if6jVm1aUDhZZZAIeBJ0NPqRCSW1XPo9aUgrOR9pI7Kdpo
T3m+xoixVFdG/AtMu4aEAbRihRs8i5gc1GUJcI5b2aGDCiPoyQyv9D7eSvBcSrs1i0v7/dLg/POL
/V41rGRUAaSlyi3wM3ud9bOrKdjdrZWDtTg08L0AF4ysOzBBwgyaZchNM9JRqrVaN0GXVTT9qA7o
esh7gOjLQ1KfQmsz4ZIZKTLw7EGPP7LpeWXnLF0ul18hnDqtCK2JhAYgWNmfFjQNB/69tt7w/ADm
fbBBhy5BN8QdCn+IHCY/4EtI+zAla4jXpWmfSRCh8qPLACgKBzOVwCveywPzwSJklwlgoPGpmiy7
S/iKB11KhCEJ9R9T4rWjB5OZpeYEiAv0RU1QkQGXcMj1eIc21nNvdUhHPSc5mMRNetLU57pdwdgs
nRwIRMxcP7Nuk/iYbeKy0fIc759GOo0kBJXEijdYWFIczBllNmPMcMFeb+FONwrDnPLg3FigG4sC
OATceclnWOFJ16wGgQtLZ+EZh2ZXcMAjsBfMpSVtglZJw3P2Vz2g2foMkoxD5iWn4RnNFOwlAGFt
jM7gzf2dO++Iq5sQEqezzgaAQxKossQKQDCmsVJ1RngGHfyguDPqQG2gB2Jr0UNpbKp+JVpZsffl
gi8dwzjlPS9gj0Y5pCw/Qzm1yXi2mm9QQHTr/FDHj/dHeLOOs4grknsYn6UBri4czZbyoOiZGpy7
JvWqXN3V/TZNnipLfWPEvW/rZhFnW8ANARU1s4GJ3UlZVf4fW0BhASqzrUA7xg2yXcWMrBkSHLo5
ZG0QJ2Zwbtlj1SvguYRScSbb1RohwaIhPLewIWccskgcbSJDVePFEJyHTnFj9AiZ6mM8WftC/nl/
6m4dyjx3OAIq7ifI/Gnzgb/YGWksgXq3D8MzCJrqHrKT8egiyeGqWXEYlOiYpsC2gYsArTzYI1Lx
uTrWpb15+QXCpM4sAEU7JOEZ+IuBJXvSHRodYoBq5iYNtAfTzKXBn/vDXprfWXWS4omJ6oVYODKU
skkVKwvPEh6XYJVQe5BHsf1qbXPZjgFyfQD2cBbmn1/Mbteg6VobyvCspjsp+DMTr4C8IvzH1L9Y
RDzP/2NG8GJxhVZZncNMF4xeGUFNLwEzWtI4TQUelrXNeRuwzeZmuDGgCkhli+etrKAJjVcYzPHR
ofBhH3HU2yz0A7PztLeRfE9iunLGb2Fys1Go6OHtgCfsDYI0H8eKpyM8NdjCtmTXP8UP4T5sfGWr
r5XWZt8kemdTN5Gin4VBkCG/XrWq5N0Q0j4E2zCaVB4CHIQTi96IvA3XNqI1v3lubM17AxwnMyRX
WLqAaGY38i48H79/Gnbjnc/UPlv2783mvN+g9+u8OdvP3jMkGOzn59jd/HkF0aGDcNJ9/eM9vn4+
+u9/QEloP4BR5+A7H773ODl+6P3++/TN2j8dR2dn2K19AP/tx+7l6TdY5p+clyfHO6ws0JLDn/Mo
/3cggsNPCzT+GfNAAl995Ha9U+1pLWEyT/y9yZpdycVxSpQpUrpigI0gRuyjtzoCvWAtKPgKom7N
4GpG3A6AuNjCC4pEvU5AR3qmWmzrxY9OjewwAfpu/AV16EmNHDkbtl3pIS9X9Ts+1Q4YRB0pea31
5xwCPD0p0BCmuMB8be87rtkZ3vs0YWuiBQZ4K1LDcR0gnfRjBYqxOL/g7sRzWYVnFNN9OhnSKKZT
eE5A2Jek6O5fidiXDKBtFaKyc4CHG/t6Ads+Ubu+sHCyUg2uvYKrCse6cu9P0oLXnSU/EQlAdAcx
qvBo1YsE8HZmIqh7th81R14Jwpf2x9XvF/MxLEI+j8+/H12nU5iB5p96Bj+jYGAbuz+l8WpSV4++
kSwF1bc9qG452km5l+jfME0RNfwLqCgqZpdDlq8ntuOtVpkjJrbrMvVslhrdK6xf6TZfcvyoQaAS
gfGBI8ASrIRd3kUocuGqTkI0D4EicAfx2Fh5gkB2YuPVtdZNfwtRnsd1YVFIGfWGYqSUweL0C3Bk
+9V0X3+eHxMncRrnO0EPLJ55Nj+8P3x4g+P9Np2D/WOnDCun7rb3UvgM4diByIQnocLCs5I8SCa0
KtCCOSGROdebqlQHNvykjrGbGq1ttOaRKuF2gJQFPRLzN6eFo40/S/kjDF77AY2a2y52Ww1UXWHk
wEvAA60E3wsX2NWsCccszvq+C3SCDVqBe1ByY0AJW7B1WOl7kVboIS+8+yduwflfGRTinCQLGilT
MT8o8T2GFnMb6Wix0CXFyhZcCBZhCHrkqDiBGUNktVP6Ro7CNoFUnPRRdYBk5q5CwSfXuJkCKTTt
Q5u+3x/aV71ScLlzxIHOHDx50fokeBNVr/O4LtLorNTfqQnPTjn0sEN5KxMQhTNrD3oyzyLDXo/e
VEKclj9OMoBB/Ro304LzRJsXRaPXXBQC8Oj6jDdRLTVFgLEPBg1BIzmCMjIr/zHDy7zVL6wIe4fn
0phzSFudu/hT3cbatg2/8dwDZfb9eV1aSVBJwBr6WEBbI8QLUYs3CW/H+MwndHn5RXBgXQ7izO5n
noW2hX5TB++e+zaXzsWlTSF+YDqLSEZg00L8iKZXT/WC9lSEmgNRhn9uCghb9OZBEBCt0POJuQhV
9GqM8EIs4jPlTjdrjntAalbqI+MnspoWWnSTmow8Bli0UJXVhYF1XUdBVMBhLZM8AgnHLp5rg/0r
KbcsoKeog/YqlHT1JxJuKmAsanRGWdHrEGPK+96vuj89UX5lP9WHpnHq4QcUfqvovUWhcUDwEzf7
UN8Z4L3h+1j+jNU1+p0l/wGQIOYLUTeeDoL/iPSpnUhcxedo4lsUwgBk07OHjIKrcq2Cv3SKQKlD
seXQRw/k0fXCMB4lKbHS+CxHv5FgjtfS9Ev7WkfJFgjBrzSZ8PubKho1K8FSWAhMSTft4+lUpQ/Q
HrKBSew5JCj4P9aexClCOgnN9qhPI+AR7uXYaMDuBXmnc66jZUjp7Dg+IDG6cnoWZ+7CinAXq3gR
oSbUY+b02LIzbv5Gpn5N7G9x+i6MCE4Ok5br1Grjs1T8HbKTZrk0/yaZu1BPbLP4iNe6r5diRVAf
f8E5APv/ep9dnFPaKyPCOUwdDdwweUil2DZUMB/la5y0S1v80pAwMD5oDYQmYUg2XiSt8aiB+/8c
Gc0mV937vmfRFMpQiJvmFKqIVUSX8BCRqcFp4rUrd89Wi0Ivcaz6W0z+3De19CwHHxjAe8qsKY70
9/VxkkDiB8VOvJXkQHvMxnxn1pI9awGxZPQSNrmKBmJjxyRvUbSG415YO9g28EZDTDBThF7bVlO1
T4kM253yXJa7HEIDcOlrCuELs3llRfBNejAQC5n88NyatLBLIE/1+EGBYPUw6c+Jul+Z0PmjhXAD
RDZA9aOWjeY0UaRslCM1RWY9OrexLB1ZklaulBoguS/z1gukNPW0vp+2A61Aplsa7Gg0UXwKdYNt
0FqVo8xZFN/GHi9PbrTRys5aOJ0QSULyHz56fl8JjgbybpQhFEb4ZQXbBkQXSKv/5mpmDxlawRXm
0oZ/Qk79x/1JWZqTL6omXN4zjFxcAgI9c3XAZdoP5WuSZC85COEUZS2KXXrfgAh9ZpyboV2KmCbX
5CbgsZGkZ5DzjFtQ61d2O8XQHA18AhCBzAMEfIUN1aMWkWe5pny7MEzIHuIM/S/VlngLdoqsZFXW
pecaXPfJ4OgfEwSr70/lbRVZn7UV/2tEuJ+SyTAIt9r03I92NYLmXSU2OEcrO/5RuOAO24TefYsL
5wcG0WGLXkvQM4rZlFjKI8bQD3OuazPxsFmkU2NSC5C5PPxu0KZ6DNRsjVtUNIr0JNCHM9U2wCe4
HAW3FOoSyyLQXpx7uQOOd2sEvgYQWqUb21hZyZrc5NBnY2hfAWETmulnaOm1H1JIqE9cgbFA+ihb
cF9TYsslFO3BbmOeLcPt6EcLgapMsplBnURfKcqJ+2a2r0H5QwcpkCojeXNtf9CZNeQ1S88KS21k
swfARBLt3xiZ2VewjCCTF8EbGYofVgLE+LnWGlvX3oea22RVcHVxKBdWhFsymCBnISVRdh5Rv+kx
f8XM3QHi7vt78uZRN08Z/gB6Pj8+sHzClKl9E/ecpuckoZvGhNhgmL+hwUllO3ow6FbS8j3NzI1K
OJRCGjDeQYp67SiKz5GvjwDrIXCFM4OoiAantCZda2JKgWA0Xc5csGw53AH63SaHl9+//2bnHsiO
+0NfOhmzkgLC05lyQqwgo6waZGaKzVLw8BlMc0h0Yn+yDU29QlpD/CwejVk9B+9mJO9xnV3Ps5HI
oaTU8xAnKHWUbofwCkm/uUieIinRJMM+sga7wptkgsRCGf7NwHP8L0Ys49k8M5cAqiV8A8RYWFVD
E+cs4Q5xzB7XaoDwyBsN9B6zsmF2WgzR7r7Rmy4hLC7UNPDwQ1YfncVikQRMEBPrTVjVwMZC2Gcx
7eSh+Ehlx+rB7QHW/94Fo6di/ZS0zLVHDtUMlLgVbSVjcrPecxkd4KdZEtLEG2v++UWAK7UFS0Ng
VZ9MhUiexCRHh2KoM41TgASVBiLMImu29wc/n9LLGAZkzgjJgF7FbY1UzVef7YVNooVkSBQreir4
GLpNKFPg6uVp5WK53VyzGXDv4b5UQPshwnjUeibkUmEGxC28/8PLylFGusl5tNFL0BT07xU/hlEH
dkw/qnye8hWfeJMJ/hroxReInheINq3nZvSkp2CqSV0yHrvkQVPLD1TD2o7aKC+mQwa9oV8DmhrQ
13toS5Cd6TaXT4Tt0F6jrH3T/Ay7mvyvtANuWsRnBtDZwnYvJxDMZy0WvM9osY+KuN8mKaUHhaFB
uwpqxZ7ihgLUSjl4vTX9lJQFd3kTyRsJyqiPamjOvbqc94eJ08m2EpY6pIQopoTL2y0z/i3U1J+k
hTp8ZUWxF4ZIht3fQGJkPxPU4PtRX4TT0GRxZSEGW6WjnvJTS1nr5aqkux1uoG08xJCNgIbs/r69
m9P6ZRCAMLhhtCJh31yfEm0KQ0J4xU8hyld59mzyZxnRUVc/d/VgG91n3dM9yfste2/2fXhstZ9w
X1NorFxMX3mhy9WbPwQ8ICDjoKilwXdcf0hgdbnZFw0/QdpjH9AD798h+wPl7yp0giDy1AqUfuxo
ddDmJtBX6R6D0GOPafsz0LpNGZxyVd8V9Qd6D0P8jwB9PF1zHr/phG77NcLPm4b5r6+F9ic+Bi8V
cAldf+0QIWfH04GfkNI5DIVttSqokw17TCGyyF+DpIW27h8dTSdIDx+UfPIarrnQ3sj0fV8esnom
WffDRnNysMpq1os2DjOn6Qr85evFK84qehW+AFoI7EUNHKmuORhf0/aUGlk52XWvlU85nUV55Sls
gaEKpEh101pPLbsNjPAoj2nE7GqAqLsUodJtomUWtIVqLUevVQkYta23qnmIKzbkXpvV1I+TFj2e
FYtzoKKImf2a4gDw9TJo419VpfUBeLLr8jTgQfEZJrWE5K1cx4Or5tycNrmSKEAITNkaGZsYY8wr
pCLfhdsePTnoobxeIVWNQDulIevYgL20ZJGrdX9z+snDEWQiD+Zap4R423yZA5eKih5N9OV+uewL
z0+nsdUDA+YA12IVdqq7sbHW90/rzZjAcY6LEO15QPXCUQhBok4HUFGHBTkFETtlKcPuqw+GNh0T
clITjrcTo+/3Td44JJhERZEi+gQtBISyrqcxnAKlRkWXnPT4gFrvvuenAU/ESH27b0e8OXFXK1iQ
eWQGkA6imB5tg65LsHP8xLHNFd9yOwbkg9AThngMThUv+OsxtINVGfqIlxCZajs1611dHaAL5XXl
uBL8iFH8fC1fWhIKpFnZ53WT6oE/mZMjk0mySc9/E26u1LludptgR3A/aVN1ASpFsKO2Dwg03TIP
jlqQoRU4/pXWa+WD+ea88iJwcAgiZ7I/RHdgq7qewLFUEyMoMYHlA4KZ08BccKtob3gbdHRzfx/c
bvFrU/PPL85RpxRKG7YwFabs0D8rlcfaU5J9IsJD9LCyudeMCREDoYWhomyJacyjgwmxEXDh22Wm
oakaWLBmskFien94Cwt3OZNihlIP2glkbLCoZi9RggqJydwJ9Adovg2Dv/dtLWz7K1vCZuz0lqhJ
aQW+BGBG1Dtq95DjpTHqKw+rhU1/ZUfYjEPUGJ2aws5UfAAdAOZreUPLlX1xk77B0bqyIjgixNID
OBVgpSfvkW6+dyz7ljP5KL+mT5XqkiB6lnP0wGlTCwXElb70W+90bVxwvFNRWkpNGXal8Wb1f8bs
H75VvgY3A3/R2ofI9Yuy8WLX6wVjfTaRwE8tUDcMVIteWl3unYDW5aarysKv2mEti7y0biAVAKoB
cEvwlgpuscvINPYRD/0+lXo7BrL9kBljjitZWjO15ECQPpmDO2RQUO26PtW6Xkd4FDShz9UqJh64
KRDNFk0G3C8eU49pkwU1+CWrYthWU9V6TAq6NQ7BheMwv5Yg4IzGNxWt99ffkKVwLcEYJX7Q99F3
JbKA129Z79GBE2cs62alEHqTVMWiQp7XAnwPXT+oPQiDLozUmgaLJ/7QQXZPZuB+RGoT+ohB3XvJ
lGxjxpxWj3wZpGv3j/6ybYDq0OWBSAGoo+vBVs2oapNGEx/8xum32Cqk7ahUUH+zlMQZgP4GVwQl
XmWR75z2vVtVRbByFy44V4TxyEYiaw4lE7E2x40ylsmgJH5hdVW2GaZJe2m6Gjgg0wqLahPqqpQ6
Sl7lkcuiJFzr4Fmyj2sSGiL4DHRWCuvNDZYTPZ9iXxoVaLbFVbrV2qZ7k+QATSh4nx+lkPCtoWfy
WpvNwlZD8wtqunPEDUIt4WRVkzTSpG0zcMTT4FyAwW1r8Zq5eWFuurpSt/dXe8kcXr04XOA2AAG5
sNHGuJUbo65yP5hysJHhOVtkrVPBFaO/aE2f9SaDiG2NHkpokWJ95nbKed4vfFXeSWbdh1Phy9x0
jaC1+1TfsyjaJfIpCyYHtEI9Me2W6k5GyVlFrbnJlGNrrF0JCwsM6Qx0F80SJ3gjCbOcNCEPVb0q
/QoZptIAqUBYbK3EPJT10Dpx3D7LJPLuT/VN2Q+j/2KxAPvLTPEuZhHjOTPQyG3l14W564IfpHqq
sneDnS3I+gIxoMV8F40vgbzGwr/grYGHN5DvlrHSYEG9nnZzLNB2TvPKp2r+lxuBF2s9OkvjdOWi
XbIDJMVcsQBTEwA313b6hCUdM63STxJ4SDXNdFv/xlJNX7Ez/x4hpkS2YeYEwRFR0Jp7bSdGwRla
s0Xlj03kZTU6yZGX0/poo6avirYSLy/c3yYyHOh1hqYwAAPzCbrYs0HUMoJ+aqTCgqx4oiTPtwEY
MFcCoaUhIf1nzScfHZHiG6YAyp0ZVlT7peKAgXlnjnRbxcGpa956aQ0huHAOsQNnmW1cp/M1LowJ
G5VYvQXZPOiwt41N0BZ/GFu8AflZ22aeXn6y6SGH9GtmfMbW2na8HStegyBBQIlpPgpi+4Qk9cWo
K3Hppx16qINPSQmQg9zjMnCtSLHvn7rb5bs2JtxmbVKQMSmT0s85lF9qQPzXiIdu+vrQkDRzoeLG
BAkvVlAwQeqIZ0ZnJj7k4TbFgR7Bs/RH2zVOAcglkOedDeXtaq1aN6/R9SGYraIeoaKDDm9fwXMn
pt5D0AJWqZR6AyikEjR9xQ17yIzy6f4c3p7ra1NC/NxC1HJWIkxAntfEkWsaz0m6hmZasyGEyaSO
SQ1K0RTNkDl66rsySsHpn5muXnD+7f54Fjbg1dQJC4ZSTp+VkpX4WVDZU7GvUmxA8ygphTOZKxxY
a7aEo4Z0u5ZHBpZJeir0jTZ84z8htuuk2VpD5cIr53qV5i+5cFQaoBVlnMESOhuLyRnA52KlyC+O
SvgShrVbkpcsfuhRxA4AUevpWtC0OFLcqoCYAmypKMIKWpy1IYoP2JB97uRB/R43/UYaQzsN8Ogv
3u6v4e2zAOks3GbYd0gvoEn0erTcGCd9kJLUTyvof57acqsmLtd2JDmx5kmVft83tzi7l/aE976R
ysWYabAHmlNb8nL3/PyrtCcvA+PSiqn5cS2e7AtTqhCcyFOTWnWCJjIeeFJxzMK/A4ec6+iA5Bq9
0Wjp5LaF9HA5dCuml5YQSULg4v6Hs/PakRtZuvUTEaA3tySrqo2qWi2ppZFuCLmht0n/9Odj/8BB
F5soYjYwmNkbApSVycjIMCvWWj4g023Xh5o2k63NGgj8ZpT82A31i21T8yx+p3uz/5tO8+1Sq3sR
pbWlNyVLjfO3mYkABTVetT8GJdrwd2U6nTTLD+cBRuMKZp7ai4OjKUZXoNZ8+7jfqRgu7vvtL1nd
myjQ584wSzzPfX0ZDr0PxWPrD4fuU/EEROt7eB4+tgd4xZHzSyvXK0YPFP/tH7FpzW8OfmXNyPvU
IQq+2UUP/+H9mP+B4Q26qe5L/lsudgoSe2utLDnIiM4Gu8ouVngqoophEuAsx7p28z9wzBr9HpvJ
+z7RcsDLWBBID2bD1uxhC7VKoFhddpml43wUzB9Iv3Kwgvl8p8yfpO6P9tDP59hE5zf35+YwdUdz
rwy5kdXikcglAUMZS1F6VdESCMlPickJ5zW8NafxMf+HIdScfsWfeXTDvZr+9nq4J5Sn8FLcpuur
1EhSmlttliNP0WiKS7I/hm6RICPhhUmvLIUmq27pknXlvzldDxS4ZBkUb91Y9f/w3DF5Qti4pNTv
BipFMo6tXGPghi6Ocn6ncqen7DEvn8Zs3DHkrWf87Vqry1TLCa0MvN2FZlEoXjLpo+TsNKaWu7B2
j9QaQAcsUQef9PpkU82suk7giZ108NEep/zgRzZUaTCzjd/tZK8AtbUeZKmcHxR80FiuAi2zlfW5
6OvsEszncJHd/Gua92H/OJk/Bufuth/YfGaQ+7CgVteApq8T0ziK7XKSJRYTX6fEzdHyhr4s6Udo
rRVXBnYWmp5UGwd1/j3tlSq3dgrJokbPDz5vyuLXJ1tqTRFHfZpfJBny8zw6S+Ext5CT7FJPsg8o
ad/e7dZ6S7II5IGwwVhjeZpQ0+JRGRmijuUHQ3oE2+MFwadQ960C3pkO1p7bC265PtiHlnvA0aI/
cr1BPevlusv1nEe8MhO3DZ7/ThH/+2sovoTaHoZma3v2IsyB7ZA/rkdiR6ub4Utxcvxe4IYQ9pgh
NB+FZ8RUOorPZRTspKrvoBV8O+qfaM/DUcko5nqIz8pC8FFCKi7zDLyCAmVXapepftG6x1b70jvD
c2YH50FzK0M7MLPiqR9CmuGgC6u5Z/DZ8Of4txQ/dN9un/srZGl1Z5nnYP4IBOzC4bC6s05YzUEY
ZOXFLpL7uDcem7b+pTnVHwPwM6SSAwZnMMuuC/lUS6rXkIhGbhgRvip6eQwa05Ob+aOUnKhx7/y2
jaBHt8BaUQiCA4uLfm0UmtkMmjlK5cUy/47B9DSriWujT1HOfih9KqBjaZ7NOfW7PnLH4E63O0+i
+iz193OA4Af179s/aFlvfVYoK9E1NUBicl7XvyfJGz2QhjC/BHbgGTqjsbpVnOMhUf0q/Hx7rc29
v1lr5a6bvpDNYNaXWMCXuhONUK/m4EXm59Yer/XevlaXLw/jzKacydOgRQeNQWD1syS3x2LYyVa3
nl7Mn4E34IEUUdeDPQk1I7t0cGPNgPxOqlcAKUr0LuHVSWWvS2U/yrTjzKidle/N+W+8f6yNAigA
SdoF604B7AlTkvdxfgm7xitj6z6dmhdnlxXsHYxruem2TFea+o0Dh9bKVStpL1kiEPlFA8jeiPEg
x8OHLvzcWb+y0PFb051N3R+C+C4Uw09df8l2pQWXO7u2U5jj5AX7zViytUoW6q7R5jkocG+mnnmq
XaJ46Jh/bxvo1oNI43hhkAbbYwJHub4NAGXSyGjYaFz8a2fhfR7lB2M0/0zF+GCAdbViyzPC4oMx
GGdb9kU3+rd/wZbZ8iDyKAIH1N9R0apVb+h1VudM27FaC1YHgaWQmSERTjv+e8t4sFnoGpZhYVpN
13tVC42PNbQLuEdWXLtzJDiWHfWgBNNeKX5zqddXAv1oykfrcJjpFJOh0GWp4jCGqM9OQnyIKRrs
uNfthZYviKQwLLOrPZHJ1m1sDXw/TYcp+SUewCanO/2yrUUY2gGwyQA+VJirjFljei8vHQIJCc7R
Q2+pf4amlF2zNffQW1tGTzdZpcwNBhr0+vUnCvKykquACKKRBopFz2U87hzYRoxiLLeaQXwZLbS1
lLHR97Yz1mVxaea+DB7ysaUPE9C8OVXS1Ab3kaSRK0vB5CS+RAfxxEMl54fbRr9xoFSiaVcgdLU0
AVe3DhbrqYnavgCh9Um3qWp2roNU8e1FtqICiCBpWytg9xxKR9eHmZdZZJu0Dy9x7n9zDr37FxJt
7+Pl5duB2X/3a+dCJbHzum7Vvt8uuq6uOJWd60nOoqlofPjw0SAZ0UeaSnFokvvW8cYeLrJDoN9V
6dcmfpAgLL697424EEoWlSwUeLEqrw+3LzMmmbS0uIBoM49WHAWHhlEdSJ+ZxLK16tiYSLfNWrVX
eN96NQBIMcS5DAQBs15dxjweSzXiXxderupnLbfDvVmOuocuwnAft/ZiUUpyqqZ4ZEy6Nr3BAUkQ
K0n+zISh5GVaIY7//TDos1pYGZ6PH3ZtAyOqjVmFssilllL7sSkd5SCIix7UqpYfwtoJD81QTb6h
R/Kn2ytv2ThDQ9qiXESfWV3+/E29VI6mHhbqorpIxnwMqv6uSLyplk+3V9mIsOgaLZgrDpzsceWa
ZCeax3Yuy0sXHOr6p9rffRuMf3fLoVvLMCkAihBHS5Fl9WXp2o6ilBuOsUr5illC6DjK98OsPZX9
bPgUIfaG3jccFT0kopwlvcFVrG7vnEdjXqRlhR6S9qAUjFFD7JVZ51JTfCO7608ymj63D3Pr8r5d
c43MLCqthWiIvm07fLbDcyz/6O1PXSbf51TlMu1JR0RaqB9ngKl58aUJy1O1V2ffeAGW1tkyNwR/
Ok/Atdk4SiA1zA1X5FWzJ40/RLkXv6r8DavACpEQCAVoUBNvrN8YGUhNWtQDzen0TkkOMqj8iqTx
0Pdfh+yrMnVumH3J0sOeFuhGpAN0nFiAqhW+fz1F2U/mGAQa2WOXqeKQ6+1PDZkUL7Vi2c0ru/Jv
f8wt+4HVZhk5o9JM1HN9kLKUll0+TSWBVTfXrhnLlRvC2fus9PR/eue+Tk10jfqkRhBZkndirQ0n
TNBKXAcOHqbw9fxZSWHbSmKJJqQDOFxEHrpJaXZstLtBKhZXvDNisGE2TDITBzFRgt7oGtehBVPa
a1VDH7L7pnStm+wpa21siOqqskzpM9wBEOz6OJMMMEoP2uySaHpzF04QrJfGOH0UWpZenFIFNSWp
IYzkobXT4tpwpEulCiFEm07kuzmAQRsHYTdzdYEqj3qV037ou+kumf+HVi6+hilM8CpgztYDDqDp
O2WYUtr+8+hFoemG2uG2SW5lG8AkgKvSUlq606vXCDKNvFQdIBphIT3YOJl+br3a8u2gccO+/BRZ
AtYeq/eH2naDNju2+Z5Q/ZahqGR3KIErII/Wc7uTqYdIZAPWCNKYNtoX0f29vcm9BVY5fy/smRms
rL6I4nGUv41lsOelF1NbOTAA3wvEh3MkyFklp0YlRVoe8KGK7FggQHsPuY3ul+JOPTK2pdSuvdc/
2Xj+LEIpwikKYCCnVisWUZ0n8RTWl3whq47kswVbu34oNYhsdwKWreNjbGoZ0sJQyDqu71k+V7Jd
laK+lFajHEoxy16YxTs9mq39EJsogAp00vu1EZhyqpai0uuLXjVeN6u+jFCFKRIXgqpnMuKdnGPD
85PCAz/XVQu42xrlDoflaE992SACTfMrHB+sTj9peGg32tnYlq/g7EicljLzuzYMRWWZrCZtLmli
1wfdqZ+GtCvvinjHyLcOcFEbW1A7y2jQ8sa+Ce5mRAJG0ekNwV12HKToolQnZhdp81efdonMN0wC
1SNSGBBWAAuU1Y0yqyZKEzMTSOOVX2dn9Iqk3ml6bC1BlAVkB04lauWrYCvNh2mgRwh2TPTQlVhB
cui7bK/VsWEHNmENu6CwROSxcn9OgP/LFIBVamM/9lbiSjMUTWbu9/HpthPaWIlgFbQM43avzY7r
7yPRb800ZuguUKL4evynLb/K0BPukom+PzewaIsSCFAxylRrqJgq5VWh94CgzVm2n0bDHn6ENeXN
27t5H8qwCu1N8DgU5fAL17uRYzUZlJBQpoj6D/pQFDCIoC2pha1zHyQwIIyjXaESLKSD3U7O4fbq
788SV0tMCkAZhwEo+3p1hsqrkhezvIihQkImS4xnPbAyPyhHamSjFe3sdgPIuPh2yqsgPahorgPF
UYUcPdKr6qINIXDgWWqVD0JObDdTJOvDKIrkaRaEAnaTA1M2RWD+Y/YVEk4FM2TH25t/f9H5uHh8
fhGGxGe43nxs5kNkBmRxsTJ9hT/xgyZ/R6upE7VnWXtueSOBZjWYiiAYpotBmHy9WivSaEDXZkE4
qmXuC1HV3/EwxuDqfaY+j2VJbVsqaih4CinW/4HmSlc/DMxPR96QNjBcar1UoxY2W9XOq7tlBcvE
MrBWXDjl5+ufJpw+t+Jari6Q/kzhc5s8N7HXDDux3tZxI34G7Ax8Ntns6riTJjSSPg+I9YQw76aw
DE5GECuHLE0MXwrizzBSqTtrbu6MeihXGOi9vU76+kkuEj0hnGib6ChLUr6oJT5YdVJ5tSl+3ran
92H0UnylY0/8RaCurb6wkrdGWagsJsrJXfohDgSNSMVOQep2qXOg4r3z+G45D8J12FPIvHC8qw9X
Ej4TA+B0RfpZlX9UyiGyHrQQhkah/0nMPR///gVmg2+WW33BoROODPMVUJek/YhU0t1ofgdVtCdp
tmUokE4t1LY2UxPrWraehFVtFeQ7/PFpyMKjGKfz2JMfqBmw+mTH+jeX471fqI6ZblzX1LpRirtq
wvrtVDnFEVjy2en+zpr9S55+R/CK3LaSTRdIuoUXANlCrXwVcC6Eg42uK9Wl+ZCm/3a+emxsP/0t
OlStPOXl5fZyW9+Mpu7SZqGpC8D6+m6naSeJXugVWE8GqwXoeIg1nGmPxHfrokHABqUWrxifbmX7
URjUjtVNpB4oSxZCrvzJCL+Ps/5Z0s2vt7e0gQpiuJiBdUYcGKthtOd6T4qwgkhKVRajDosq1l00
lMdR9Rh8jDVvNkjxqqM6fbWcz3KqI1VG8DY8ydZ5io+3f8qW7eBVGMleBCbfFbuLdiy1rLbrSz0d
VPMi4kfRfLHCO0PeWWjz+Xi70spqUiMLyiCyaiq/rml53aF0s99G7DL+fF/CBo58pvDnPRa1jYYo
Rw2dBbVO8jJUFK6POm7ntCJ8qC8zSrAKRV8YHe+zZriXA8PNHIVe6PiSVNnLXO1VJTZwfgv3OMHk
0sCj+rFyN00ON12WzPWlB+BHcsHETlOf2+Z7bulumZwz5ZOh/pQZMG+Dx7SE5DWXPqLwtZN3bHzj
ZVqN+IzCN8HC6meocVbTI+Lkc2YYlWPuqQM3VfN3QqONi4oTB0mwMAouGIzrk0aHY86iQKovnWpd
WgCDsfqIXuuX2wa7fK/r/Bon92aVlTuYynpWY8beLkmWPZimB2OoS+3l0BY7Bru5HcoQHBgtbQKe
6+0MYRkbRlw3F7vvDrKdQcSh3rfa+Of2fjaXsUzZZOwejtZ12iF1YT0GM/vJJM1hVFcFzF5n7Smi
trDjuDce2yUP+P9LLXbyJi+UZHRqoYNtLlGPAaRnIwm9KJE+xy0ktbWTuGkNf1Kw19Tb3iHdSQsq
KGpkq4OMeytoNCNpLg5BanYX/w72ALWbNgHekA4KZKAAH643ZgQlYXcdLQlv4jJhcSiJfvXEOaTl
zlXaWok+LppxZPA4zWWvb46wq4WYpqRpLiHIijgzfS19YAj6WLd/b5vFlt9CtID8gsEYZErWIa0j
kOIew6G5KKXSPafl1ByVapp/FYbanpqqRGRG0R/72JqPs6w+tHG5p6Cw5TYW+OYrwAF40HIWb/aa
wLHaMOPYXCC4880cneXxSygdY0k/1t3/cNnerrUyTVPKgy5vey7bqTf/2k9W/+v2eW59OPpdSO+R
pTJfuHrepRLmwyCdm0uRvoQZSi8/wGYGysvtVRbns3ZOr48MY5sE0OshsDAzqkFoSnOBlbasTpr2
/fbfvxGgMxsLYkuFcgZm6ZUnNx0hmW1KkAKFXP4Usc/vuVQ+yAn/r7Zj+5C1meyinvrfZ9VpUdIe
AV/AHB17u7aFsBfSaA4MgmXdoXK+G9GzLXaaElve6e0Sq6vV9FlXRIZMfJDR9SjgtpLpxhbTJ91p
D7L8MZMPan26fZ5bJr6U4sjlLIr46+JVJ6i482f1hRvUG73f6z9qx537ztObcIfCYPNGw8NNEEu6
AxxkdZ/kPoyV3jabS1OpP6VYVo69ZYdeoxu1z0STclQ0mA3KPCx8EQJ467LB+fnf94vmMQAO8mQa
z6uf4OR9CCESlcFWPFSx84EE5nMYxyclVJ5ac6dst3yw9WVg8pJ6JzpBmM7qyiU0S5o+jlvEfTME
sgzYrLJA2XnTtu7120VWrj8UBcBZNWovLeLrQ3KanY/S4Fbz/+D3EZ6n9Ul3CYTKahmJyc4o6CoC
dmeUz6qSe/lkPYjE0f2o1BL/9mfa2pQDctZcNHoQul95w6AtmPpAxvmCGdRQk8Bb3yrN4GdGfReY
bbuz3MaHouu59OVe8S7rqr6cWPSys0BcmrbF9ky79mgFpSDooj3lra0sgCa9www0RoHy9jrz0YLU
iZquvVhRVTF48W+RAOyOQ13zp3F2Li2TTUd7lvS7rJO1o1Dz4mmIrOIY5ZENDrbqd77sxuZpNEBw
s/DngIpeuZ06tidhjYnglQN2Ftqu1ne+qe04mq3LT4OG6e+lskImsip0OOpYd1ETdRfz5NQPgX2I
68fWEjTW7suyPKpWzM2//89mxJpwVJOnk3mtGTiFZSUMCmfdBeIxmx7zJSt//nfToa4ok8Yi6kia
tXIoRZCPuBnRv4aUnfGpUjQ36WTvv2/k7Sqr+yCysNaauekvw+xW09eu9Uvl40Cn/PYyG6ZgED8u
0FKycr7S9SOnjkmQtUU8XMzyzxA9RIqntb9vL7Fxs1/pdKHeB7Fnr30iXCilTG9huOTzOYlfKmDV
QaoeHKiaby/0epFW3pdyOOgbSvNLQraKusUkj9Cvi+HSJcDvp6j60NTfKIzDr6gNOdORDN1Qptac
uzJXPjUWFBff+9DrVASJfg3mj9l8KovErfmgjU6d4mNWPJn9ixmbXjyAEmvTOzOpn2//6q3jAfZH
GwkRQMQzVj86zmHEmANluFhx4heOj0SNK4yX2Ix37HZ7IYwW5ualkrsKpKYpqzLT6oaLqPITbDh9
rX0K4/LjFGbpzlKL1bz7EKTD0E5SwYWp+9qqxlkexzTVhst0CpP7wTROVFETc3Cb3Xnv9+Ehmnzc
QwN2Ehqa63Am7rNxlBM4CMwenAzvRfuY+HH0u1b+raR/b38q/d22IJBAfGH5VHSe16GuhsL6TO+H
PNwY3REfPu6RD7y/jujggq+yKW1SRl0bQzPXZijypRqdNapPEc0ddORLFf2/il1ia0zoIS8FkyPw
ivVzm4jZJPhLqI9kZuvKkQB+bJ/kGF7ENPfmTL4MT32a7cSDGwdIVchYmhbMBhIXXttFMFqZmCeS
VkWvzzAJ/lCcYscJbFRqgXMs8qjacorvuFxGWdhmGhNydtDI+NmsWF5p5U9mG2W+U8Mgi1JZ46cN
nSo1soU/zrkXQJmxcwW2tvoKqGUMhifQWV3rrsoqu5QppaCCfkil4qAHv25b4/I3XF8y+rbMxFEE
x/ZBAV4fJo2ToI8EJa6qqtw81nL6FT2FriY4V7rS+qGt/xuoYDrleudten+9CeVpjC0bo7ixFtmR
esOgzmc1lzjM7gwKK2Z0DhfwWhp+0PTPt7f53m2BvYOzBc5R2p0UVK63qeogohmV7S8T4Mb7SkMJ
QrWjxI/adrq3tFLe+XAbm+M4gTiCcSR0MVbRGlIJpZL3JeuV7R2YsW9VAOmPhLKQq0/9g57qx9sb
fO/B2OCbBVeW0qRTHlZq3V8Kx7pTmdmKat8CXTVjoWmgnpgmO91ecXWkPPZg4EhoSaihsHiXpSh6
qA2jLcpznSjwkJpjcW8Mme3pSjI/Zq2x17BeebXX9agEMx+j8Pwz13H9CZGJtI1ALquzxYSfTvM0
psBfWz9u72oN5npdBvZOZjeXki9Yv+tlLF3YGY1DlkmYTUGG0XiAGRe296SqvNkatN/tlKWf+gFu
SmWarMdA0UdfLYbhYYqDfCcVXNnR8msAC4GqRGyIqGddGnYq+pWxqoqzpE/iqMzxS2ElX0wD8hUn
zPV7KYDa6/YJbJwzzy2oADpinPO6YlHkIkT8URNnDQtm+FiKoMaNBsKcOdoxoTWW/3V7vIBUiREQ
4B1ZHbZe5hoszSpKTZGSWkf0fAKwtx0DrE4aSwT5sZnCbSqa5ltUpr19kBTEOdxSk8LfAdKr/3Si
l57TbmpsN+/mBrJYJK01mM+zsjk0cH8xpV0UcuQyYVzt1F3WzajXX492lraowfLevotJB94Nq7bF
uVGyanDTMKnvQmvO/bK0UCMU/SDRnwiLo+jM8pRKo/wTyGOrulFXS0epTqC+k6XuIYmRh9YD6Kr7
Kmh2Puc6gXr9lUsfZWFFo2Kz/p5pOkdTVFjibMHrAfFF0jwLKQQcNmazF9pZfZREl3mGGTm0eUyk
/hBZ3PnQr7fmzTPDj1iSZOoZr1O0pFbXt6qcAtg8KYad5yBFsjFXAyP01XFeBoQDayTPKmPxlfsd
dMcIsGF3bMCGtm4xjeGvoQ80AGZDWxOZKX39ZOeT4TWGkTxAylKE9EvsqSIHHaEBtqPILH7F09i3
XgEhPXlCH2pf4NEl1JK1YJ4P2dgFAr6wUf7yX6+OAm4IDj6NCuYCT77eZRPPk5kOU3suVaU8FI1Q
GEsmdegNZ7fMvQTa6xPlXSE+xgPT/VidaFcvSaossxYs5H4QZiqKBiJBCdAJbL8Mg+BltEoglFI0
3TVax0VQ5+9oMSc7BrYstP4heAsIXBYCcWiorjcdlk1cSQb2VVqjg2RO/CUws/SuGGJKPQnasYn4
b4/rqzFRkGbWdZFGRhf5ekVL6EaT6nN7NucKJmyLsKuddVj9YUQ+YGfDCShce3/7264Cpf9bFJwj
yYEJE8S6DhH3IaqfidKeUeZsnmkbxtAaFaVv1d10IBoUp06J9FM0TZEXzGbxvyxPuM09XuZT18gI
GQqlvOv43GaFCrNu5MN3xBYUJDP0P2ku8ntTl4SX9o3qUZvdQ5usG7LL7mmnEKvxIi5o9FXaZ8i0
u+1A6s+mLOLPmSmQRNJl+Grt0TzFMCoetDGeDmNXdl5I9H4UbS15hDmfNIA/XlurtV8WQ/jN6tu9
7twq9Hn9bWTqoFCB7KnUZ6/NQe5GRrOUoTqHIZUHu2WKo9ctj+xEcWsKd882jbSPVeZoOxHs+5eS
N5KCMGO1zL29Y66jl1T1tAabc4+43+g2oWDY05HMTj4FOhd/xwTeB1zMA0EsSSGMojaf4nqfs9VF
Q8IcybkEAPGc6cx86aaYPNuomO5IKyP+dtvkl79wdbMZs8AzvsprQCh6vWAcJlEyx05zltRkPkqL
4VH73uuWbW5rKR5Ra6Fuux5+pmkzAEMLxbkbAzP3WqXXmtSjbFVJH+Mgm4n0pEAb5p0scmNZmuHQ
tS/EU7DJrE7TjGcwgMvm1OmHYgBDA/ydS/D4hO1OirVhn4RRxmKdwA3fiSRbleI0ZJPiXCMS12aG
Z5ntwUTEtgOvVVnlSRR7bAAbUSxBCRUGmjAMqVE8uf501dAUad91/RnP5HwLjezbaGblocpyw48M
BOOcUcu8nrDVTdEx86iH0RiNdQMZyj7Yo17cMCT0UBhSJpXGX6+nJ8ekrAIBDfWZcV79UzSG8zHr
xV41fsNDUxqEmxPFZBCS66HvigZDHcdqf071/KlzgmNqyf4kwU4035cNlGKW9mXQo50IfcOOqBox
qQzCk9NeO+ZRmYvCGpr+3IRd70YAcpQ2/yGL6K7W727fx41wmdGIhbcMXSje2jUHYl6ShYvA6M+y
0saftUDqzLtcSnrHS9ogeTKTrviUBnbluJGGn/blSoAbbZs6/6OFenoc5NJyU56xp7CKx48Uv7/X
qVDuiHHFfZNKysdeQ6L19q/eOiA0OimpIs6zjCdcm2IIPqwbq3A4t0zFDIbTgzrpf2pjXXlVk51u
L7Zx16h0LvoYxORLOe96scoctLwplndqbHpvambLzbLsTxuqP6K+9UUFKFNv9+K+rVWhiGIclTkS
g4z/etWkMzurq+Lh3JjGZ5F/mOvffXZKA+KQ9mAganF7kxuGjs9aSm6vE3/rpNAekkoa23I4i968
G0MLatGvBbysVXpwtOJU/AlQnLu95Lr9tDyyNCpe3zuasJT9rrdoT0z8pHI2nK3Zhvsmn+z7PjOR
PYEs99Tqcn+CjLa8C+Mp9XPD/oc4sz0o1Drd3IlOxmTvzYFvmNXyCOLmln/eoecVtC/CJBfDGemn
5BF+1PY0UZk+qTiGeymb9yZ4ttaD0BVQB/ePN3GxgTegjrkbFanjmT8r+uyXoORdbt7PUCv/IRZt
//udAd1INENJbgGerQwqb53WRA5xPHdh8r2mhOPM/1bG9BKa9Q5M+pWIavXIU3sDk0oTiox/TcCY
8AglshN358lUpy/wab50Ivku133ly8k8P4Zq5vhRo1lfmFMpvWwQzROiXunBkuMY+ejYSHJ3qoq/
ZmdONTMLTvVZsLFjQAXXjZJAdZMyHU+wp6jHgarDzo1f92uwTN44mnTLZAFZyDp+EKVk2Y1Ih3Oi
WwmMA1KX3ZM62J/DUDumfZ/chXnbPGexHd5FFgTNigrqfDALMt04t45VpI3QXZqa39I1OTV14hw7
x2jvyr6Y0E9TWrTpzMCVM/tTlCeSHzkdeQ6TbF6OF/LTKnuI+x70ad/u8WBsfB00yOm12ERf4C3W
GN6ReS6nydvhXKdougEsij8nvQi/xPTcDsPQN7kbCe2F0eLJa2dtOBbWNB7UqUn8vhvmQzcBDx1F
3z5AoR082Dgor6HBdXKM0DwVkxG4hRwjSKfV8iHpSn3HkN+//Pz+hbh7IdnAZy0h9Jtb08hq2gWG
MZyDuQoYX5UqWJqQFL3tnd7fTVYhgOTRxy3Cgn+9is1MuZwW+AK9lVq/SJX5Q6iWwzGz5N63xk7d
2dV7f085HoDLUiMknFnPBymm0MQ8R+PZzHvVS21r+ACB1ezqkdYfrLSM/La1S2QOjD0axq2VYZui
igKMHHzZKq5LeziSgwovJMYqOMVq+JLMULYOvQEDtKxOH9pWO1Vi3Ktnv39yaLhoy4AwtRuVge/r
EzbzzpTsoZnPfXsiAvNhCBqfDVM8KNJpqjyxx4K2FA2uvdKyHvwkr4VIw17+/I3dWDSVpiKJ5/NQ
DSc1jl1NQbIvfK4V3ZuLPXqPzd3RAUFGiRCFV+56talbDtzo5jPsDp3fODU4DkfSuOmG4yqTdZEA
UPpTvVSdTHPesaYN66WQziDSkl1TRlztdaQ2AxiRsx3U4zTeJ9G5b37Y/9MiZFmMekMwtYbxtZWW
lcUEY2ajtD+Ekvtx9mMw/0aom92+ixtfjt04UJBBkA+uYRUoMLhmKYMs5jPjPlHzJCcXo3uR08mD
Iez2ShtJzoLzZDOc/oLPVa8/WzQGkilnznQOG3IXDbzxIY78JPUERQjda7+1beY2KsBIw99Zerln
K/tcZL+BhGM1y5zg9dJBUPatGs7zmU5r71GmawePN8g+Yi3GozNGtSsZMcU5I8r9yYIgKar7eCf1
WHcpl6cPfiRKYSZnQGy98nuZ3jWjsPgVhepr34IvVD5801V92/VAKN/e8tZ3fbvWKrIORRfZtc5a
XTz7eubOVHWUByOLPN6YnS+74eVIkykTUdvkPqwpHmdlVMex1OUzdZcPNADsgbjO4L8apH/tP2rV
7ETU7ys51FXwbQvEmyNdg6uovY9lWk/KOTaye4ms4QvC07FbFdIeWPP9MbISEjOItALX4NNdG45Z
RZUQQ6CcBVS26rNd/+nNB7mlmzWFO6e4tSmcNTVDojpaOauIVW20xnKyWD2jc9g+Fo0dIX4jaceu
aqXvt43j/TOP2sz/PYW0Gd7pMre10lihMWnnpC+qA92ezhtne29D7x0lODNq6wR8y6VfT4WMVlHk
8iCr567XP6tob8iN48Zo3jfZnsLJ8hmu7zdL4VKY0yLLAg58/ZnILExzii31DIvaR032FfkDIivH
cJJPEC2cGqo2TLvvlKTef7AFskhqR1ERVK29eobgfRpSp+01KOwDKE1pZkjIU/TwYO5YxkY2x0oL
Gy4PAaHwGlpTNHOYJTnbq8xWORt9+6NvGebrCrM65mX4UdFRda0lyJt6C+WkVKlnF/cTufNcP9Vx
+x8J0nBkNDGA39DjJLKhEnh93JT6+kELZO1cpYXb5H+14OttA90oYL+2SZYYmiN+J6NiG2Fjz0LR
UGeUk8RVOk3AahLAGq5P+C9ZqM3XuI6HwifPIK/RjCYDSQyCrvVELHXjYejaUfIi1SgjL5MjeJ+c
rs13LtJGtw5qW/KZRbeKcZ31nIRTj1GVjKZ2tiqhu1maWacubfrHMnRqf2KQwzNmrF7TAgQ/a/tX
J3XTjhluXDNIxjBB2ktLS2flogYjtbqh6fRzYv/UuoVO665w8mMeqDted+OSwYeEpimXGvKAdTlr
CpDHSjqhw8M/AW3pUVDNLMl0myorT4ZcJYeqHrOjlLXRqR+1XXbv916LbIGyLDw0S9y1ZtkKpSpp
lH7UzwwsPepl7CZy8nFqxd0ox49hCoGBdq/HP2Mlpo8AA7ehoMn7sUfv7bZxbtx7YGeEZYQzjPqs
wSlWYIwdlQf9jLtmQkTJXURdHhkk/3J7na0Pu+iQLcnDgtdcxUuOnLZNolbG2YEA2xHzaUIEZOhD
OOp3Vtrc0ZuVVu5TjRu7DO3SOKdNA5juW5zHD0L+eXs7759S8kkGrunA0IMhsr12Gk1V0URuR+MM
Qzlqq8M4eCiFvkC0A6dAx4TbpHTN//CpoHAB9mwADn6HdNWLQPCO2MZ5HCjvDpMF9MPO9GPV1nu6
SBtfi94LnUYSW4Yw1y23LNJMwb/0c1hVH00HPF0kfzCaPzXc2rcP8n24pS8xAgQhlOeXgeHrg5yq
OHJKlHPPiC49SNZDpcV+JMMqr/zSmr+Fery93EZRg/UoOsEBSZ+Upa/XA3LXV107GefcmOXO74kc
VExemU5KN4+NN9aR8xhCxvuP/f84O68dx5Wk3T4RAXpzS1KUykhV1V1tb4i29N7z6c9i/TjYJUoQ
0TOzZ6aBATqUyTSREZ/JcoTMW5qSe0PIoe5PaoUi0CBN2qmSrEi0ex0XVyfVlMXQCTogKlxaG/5W
5SwEh2+kQ2ELwSw+ToZR6rYSG9HP26O58gphNGTgDIkcnOLzajS+pOMBLmtHHJfkKrINf7JTIdmX
kKBN0YklTFTEpw6Q/DSMNiPf+HpXXgHLWU29kOj8YV0sVBWyr6WwczSC2FEL/8OQwnFrvihhfGq/
GOJ91g1223ppKG9h+K5dV1RE+Y7kzJzg6+b/WCUA7lCGOsrjj2jWHHCD35PmGWFeWoWwzpXY0eWx
hH6+vz3tV+4OXlUUgAGck0+v0WBZsnAPtEo/+j1QG38M+l2YtcIh7y0MImSx2Jm1KWG7Uo7op9Pt
2t2Of+WE0ymZkhougGugLedfvULFmPyqJxdF0dgNxiJ1NQDEThUpzcbL620sq2SUuwE5SCQmIJOt
CwR+OGvKFJKtxXO8Q7bWja1vVeQ/JUA2fcWZwga+JrZ4Qe/p9WugLjLjhyk/lNqpDP6k094KI1tC
dryhiIJ6KsUUz2jRqFDubk/KteWwVDGoUwKjRrFpObLflW18g+qRoqfKUZW++VXkVo31m06ka8qP
S82hK3uvHpVDk2wJgl7BYi0dxjfCMZYATNUq8lwIZkziREYbHGQl2Pv+ga/21SxHx0+BhT2KVXpQ
E21vKK3rd4cwag9+Pnq1Fh7SUP9weyYu76bl55Bpcqvzo97S0XcTEcFOzcJ00uEq7AbTFU4nefpS
bFkhXI3CXqL+QbPrsrpqJLMWIgd7xJm5cMoZEf4krtUdj1feKqB+qYSY/3y1L4rJgDAXyznO8NUj
ZVJis/T9CMXOZh72fuOXbizLmZ31U3y4PYmXe3zRrSJXF5FN4wm7yiJqsdT1ulV1sgjLKVMFbZrG
GbLiNI+KZwYd7z6d7KJ9vh328uIlrAIhYMl+2eGrrV2GWgiSTdePQv461c/h+CsNqLdu3bpXR/cu
zOrekIU8ncTA1I9KXHjU+f9I4FWUvHuKB2gjZKKIFbqDsMHa2hrcaoeycfOsIwU4cq8mh9E4Gvfm
Vkv8yrJkAlGzJ2eF5rBuKfVhV1eGjqhrVS+Fm1APHsKxrO7SNM9cUyjbnVminXn7q10eyMtX+y/o
6qu14awbYYJMZQ8b0aVNRDm+L74Gld/ubke6csoRCuoG72ZqgBfl4rz1J21IWJe59SPCesSwDpxM
jpyKh1x+SOr7PjyE5dZ6uTrAd1Hl8xOuKnsNEDtROcwBDZPr9nawhYpZjsnzq2YZ2sJX5stxhq9m
sZR0IQwyTaez4UrzYdOy6vog/vv7V4teL1UQSz1/P088O21fA+mz7m/J+mwFWa1xOa2bXOiWnTVK
bm3oth9rj6X6z08Bpgo8Hj1aCQj8upIXWLGOIJ3F4WsFwa6heuh0Wf6b6l/v3V5wVz8K2QYJJsuO
J+v5lw/6cqxkITSOsQawUpfiyikBa/wPUdBWXLqNFB8g4Z9HMSuxThYloeOQS8WdOUg0gE3yt9tj
uXxrIGVLw57Mf4ExKqsFlugzQGO/NY+5mKGdnlWik1qpibuX1dwjtTPbQ1H9TJG72UiTrwUGMkoX
dbmQrXVVA2eSaRLE0Tz6w4x3mZ7pHpzCDEPhaN6NsZEepFZu9lqSF7vbQ157xVHdWthlSJGREpAa
rUWLFGUAgS4M5lErX2fxMy7CXhYNhzlDkzH6PoLITaSDqgm7Xrvvl7oODVLo7nasTrbVFAcIRvcm
gliRGN0bzQJq3OwzL7f2at/jYfOWslFbRRnv/OMHWRqXRiSw79s0/oOES/naCaJP4uZXT6qgFo5Z
KYlLGUXdl/pMMRSjEMQ4QwfJQsE1Q6XzKmnQnuiDik4dq+an2Bp0sKB65XaS8HPM5uRDJArDxqq9
covCCUE/k8cPz6C16XfZlaqZTpyKxiw58aS5Yu4W/ZdQvJuLX231LGnfbn/NK5uRjIQUiGYd5Iw1
DniKJquc/BxFKU3odlJqfPdbQHW3g1wBNfAWZ6svXtPsk7WksFH1BWqxvn5Mp+pYWLvMeKCQ3+Jj
YiezHVihN08/df9PHod2Fj4FEI389iHQTwptNykfvMgcHhqeQ7WdDLvafO3MQyU/Fg3k0F0S0lDt
9Xojb3ozwlotIiYFFAnQQ1iBa5FzQaW14XMqHsVZKljbae1/lPTaeo1avc2cMVHEvdwZfYYBm8oG
V+XQCsAG59PfTo1gXlb0+WYPubIIWENYFd/82ooC25B9EalvI81BOQ/IQYVGIreunCGZFGpZ+2uc
tRmTsyGJFFdKZvVXDIAjdGUlykWnIQ9v0CL1ewh7RdulO0FDGdUtw7jLwJnGi7VPPlnftaoxTFsT
suq4+FEnAHp9VATkVEO7oy3lOaUhPDX35Iz+B6wQpa9qmPiUIBqZ+kWhJVLHWeYLht2lUhI7yKJa
+9Qc1C/BrNSDbY1a/akNMzG2677Jv6T4wrR20BQBjxbN6hDCDMrEBbsJoMOXhcARrIjLscmmpnOn
AT28e703eF/WNUXandYVerRH0Ukv75q26b6LvSDJOwFFG3Wva1P1vaAW/k0P+iz3mCI/cIwun4cD
VrKGYqezrJU79FTzj2JHq2jjvH3jzL5fDRB2qcrRBgalTztjjVKji6YIAgcLtqDx3Np6EtSp7Teg
lR1ZjqXRTjoqqQoSSqMtCLRo1dBKnw0Bd2I7nK3poajg+4qzKXtKD+TNlnpp+G3VafA5y4pmo5e6
zlkhbmACg8ICN/rCEVwlJlFjWO3cCBT2IrHcFxIarFI5xq5V9P5DNMjtzg/Ff02U/y8owFiKRzhA
G6sHjlhLkVj0kX6ckkP32SxUdy52UuO10b+WK5ZISBpzuXMVwQNaDa8WQxh1SsmbxlJsP9Q/W1V3
R13oH18XdMM5Gnk3wZ1d+NSrHCKLSrUUM5FykMCG1VzZR2ds2CvKFgXkoui1ROKI4TrhLQoTeJUN
p3npz33fascp/j02zZMSV/uhf4zyzG577Wk0lb2Yv7SJ9SMZtlQq13cOsYGcATJd1gojXcXWKmsW
Zp/Mz58WubHYo9Nq57l2b8S1LUHxlBDq6zYSp+ULnW+n86CrtaKA10pSiIJHJfwRpp8ErO+if31D
LQNj9TOtaIfyh1WM1NKbBDCgfuyq2A7b2K3hlASYzGzcbutsgzjIPAEnpQxCDWEN3Oi60JfkWjKP
UpGb+7QxIYqDHnegpUme3LWyG6R64CD90QCHMeevjd6UntlbXxND7h6mbJCOk0+mlNZIA09aqxwF
HWtGoU3iO7VHXd/Xct3zpXBLxXhtlggLEx0sOsKo26GzwNo7T5SiGXNEtYn9Y5QGtpLMuR0K2ac+
ED3Rf/TNfaU+WLXhiItCiS88DlO9y8sJkF3nlJmrCR+NIdjVgWTXYEJic+v3XVSjKf9SJkSXkZ8G
Zkle/b62TgKRerp/lKQ/IR8xrjypeUl2ahW4uTjji0MxTOFuk5rHot76suvkaIkO2A8joKVwo60h
+HKL4Y/SpP4xg/JmF5Eg2qGvb2RgV8eI6Ca9g2UPXjgFCFJolEgKk2cM1V/FAHAQywf/j+A7inCM
/OZVCwZPCyQP0WF8c7fQ3uvnJYPEfkTBmozKFGLkqydMWMg0f0hlj6aa24GYeSJE8gbOyu1dshVm
dWQruh8GZj8JRzma7FbbC+VvCdu620EuahnLYBbuAi4IvGZJOs/Xc5PiHJH4lnCszWQvD72N2K4+
AD/QvtU9wuBp4ztm2TrplG7cuBdshiX04qTEQxBaAJzr89BZ3AoQUOLg5Evo8hmuoBoHomv6sy+1
SCfX9qxoP1Ol/yh07TMOrL8G9I1blRRtvJdznQL2c5Q65vTh9pxcJN9vPwxYFwV8Joce8fkPCymR
J3qVBae+2SE/gnuHoyACVBVeqt0ZcN2hCQX5hwyTcXwCWvQf5eLDYiKEC5srZQcJVG4Xf4qLnWV9
6GpPjvNdOR7iuKcOXTtReW826oaZ3eWdxHOBRya3InN5oWACHC1WfLnkNwveBJ6bSLS+ughJx9hw
TJGpK02IVBClb8/W5b20BF7kckgraF+vJyuMVQ0Gd3CyIvk0GIM9ISaBKeMuycK7fw311udFhE2m
xA/w9vy7pJIRSClWw6fKN023NWKvUaV5F+TfIXp4/xyLEQHxhXC5VIJXPcqUyoWUqXOKNRawBPp7
hyD37+n1LdzLjQV3+e1QUXkXa1VSN+S0rCA1YXU+pQuD3R/cYppcCykCLw/Nr7Ggzl4oJtFdIMbN
4X8YqEWyBp6Y9sw68a18lhOVi/QkxI9i4OnFY1pHrtVtdbGuZGwgepdimQRpA1Tf6jyjml1nVhZn
J95mTheg41t/KtW/FB52M53etLeHcF/lgqsVxkZaenktaXhGvNFlljf1WudbMcfUt1rMcfll7UdE
faWHTEuUl9szua4w8eBBRZ83D0wZRIPXLKAKqQ3TGHGQ1Xo/uh/p0DnAa0sARaMcMThR+ZRRR8TJ
vq79jeV6Lfail8z+w/+HjuRqa6COlY8Chqc+YoED9l9qlTihgE4NklWJrLyUSvn134cLmJiyFmtn
MZA6D1lJnSxYnYJpLe7K0cyaVfZG/JV59pKmhYr8+Xa8yxcamBU6rhB42P+I7J/HM+WpyJVRy055
D/GdsscQBoJbFuOQP9djEct7KzHn+gDaKDF/3459bQEtcldYybJ6qSCex26nIq2aZsa1NoNHOE8t
3VNFzd1/j7KAUKEYcSBAmTiPIuNtBiZJxGi8zTPONlF6skpp2ihHXkmfwK4ArIWrCOicu+I8TJAN
Ypa0fnais2gbWui0A9Sp/iDCIQjD0RO0YNfqdpiZHwW/O6bmVmZzJYmG+wO4lyR10R1er1bRoMVg
aRP2rtA0bFGPW68yspNoZD9krfM9RJdCOykMjqOx9Z1cnX8YVXuIa3HyfCwk9nmbviIOljkJjzF7
wSg6QSt3O0PJVC+i9frvNw/oGErwPNRBe685jNWMx32CxM6ptQQPYainkRu+qZ/rTUXma3cBAvds
YyhtQDNXa6ASrcSq1GVqak+X7pt9sIuG+xhW3w5v2tvrbTlxz5+UGgwLc+EHoy8DjuF8IcClkjtR
7LOT3PnJZ5yDfReX0fF5SC2VlafJGyvv2g7mtcweRjpIRl3xPJ7RKVauZ+wiMf1jWYkN9ifjMh/u
82DLqfjNAfRibMB3ea7xlr3QS9BRvgStLjCP2PW9JD0CNnIgiQctsLLHEL6+27fQ2cRMqHdWJnBK
o6LrgjeL97FeF56iZNYjmX7sADhWHGOIejcNauElCwLI9lJjHiarNdymCbWHQKuSPe3bp6AqhZ0a
5+V+iJXgXlQG4Pht1f9RzXDieVqkDn6bFTKrSn03yQ0P3cIwPap6PtTJpN2426/dCpTgYLdznpDK
rj5wn4JnpaSIN6Mw/yH5fw1F35akxGMPOWoTOJMIpvd/WFS0fhceDYqd6/p4Jpi+XI91fkIp4KGW
Jox+HtUwPxrtt9uBLlcTJxjnMW9NyKms3/PVlLRtJGANhMU2SROW8JmUui2HRzIbT1k/v96Odrkv
udSReoUjRMkH1Z/zaP7Mm9LSy/yk6L9647AwhLLaroe/apA+gFX/gFv67YhvGPPzJUxI9MMAP4CR
xcbmPGQwttEgSpihaCHuZ0CWp7awEyGyfreIIc12Ab2Wh5pi1YVDzQEOwYAT25MSjsUXMSm0TzLi
RJNt9OXc2UahK51diolyN7e5/K3o/PKjFWrVjwAUSe+KWRZAg9RK7XuDo6enAuDcGNC1DwY1ANTN
G15lfb31QV6Bixvyk9DC4SpFm3o4OLXpNTEHR+viLVXSa5+MVxy9PqaQf62OmzEMmoSnVwGYQr+b
4GYfg3zyUvxlQ188WEoCzXPLa/Zyx3FoggtFig3PCPbc+Tebeh0v8SnITzqSYaXl5fr3yizugSU0
YbizeEzfXiRXsmoCLqxzuCsLeHOVVZuZHBkgtLFkF4WWXgT6AF8zAPr3wVD6n+C7mL2TKYn5MQRt
rpOjpZRDx75AHi7URjDPt3/P1fEj5sEGgfoFveB8/POcWtT5q5wrJUkcNaZLGOY9hop9ktNCtIqX
QEXdCztcayPycpatdws1WV4rWDouefB55I4uiSgmbFBzVN1eF5wk2Suh+M/PbKaZRJ9GFFPHvXIe
xZdGHAL9KT8N0gE1BTuNP/S0eoZidgxxgBeS7ChrbADyL7PPJSjKGcgdAYVaF5xkK+lTcZo5ewZ0
StQnXscbmee1yUOqcOE/wmyntnk+rCoPLD+wFvt4RCIKcr/kmG62/q/tf2VBawMwABq4flKHhi8p
5Gz5KcADOYFjUQkfRv+jDxIpmD/cXoeXqc2ikIBm0UKi4Am/ynHbYKyUaVSYMiXdzb1Kgts5Sj7v
5L7ZUgxcvvl65YEHQ4WL5+OyD1eTF011Gy6G9IlQPPjBR7H8JKq2GuDjQmrzYzK/N9aWqtu1JQE6
jUUIBxBbjVVMaMcNaEgMwulk+l5jaLMbIw7i3Z7FK9VBCoOIIbKlkD0gZz8f2tRDL1TkpjhJYYm7
Cl3j5zCvHH96zQ+YwbulqdnJVgZxbTHC62QLQz7hul0dab3SJsYsw59WjYcye021+1rcqkZcO6fe
x1jdDdRx8j7sMZBv4gnh2ru5hAyPpjjycQqExo3VeG3lv4+2/Jp3aFBkcmtDqQNszbR01yWykxul
rZSf46Y9aMqW1cq1tQG8BrAQKvHcDavNLA5dHAs97ztNAywSt+R5yLNvdeCu7DD4cYgHWyQpwOlW
Y0pHqWrnPClPgZ7nu2Y2lAroeyfvpzGLDjnyVBuTeGVYjInXMQRDuCtrSt5sxWmZp115wpIk9AL6
3jZqP/9oF01/h34U8OHl3WCCYlhtrNE0o3gy8VNRR9l/6jukmsxSMNyNjXVlRSxcekj8KOMQaRVG
ANSe4FSwuKpQlR1eyzF8TMRXtR544JbPKZ3nVpnulv9Fg2unoG4SYl+DA4VdZL1HKd/1Q3WjTPYG
JDs7yagyUs2h3sePggq/+qa8O3utYcyn3ujGb+mURLFTxjCd3WFSi0NbKZHodLQFYleJEsHtY03f
qwoUOlfqskqzsYI3fiRgI360k48zSFC1ss0qrBtniif1BTmxGo5CbYU7H7shY6e24TA6VQ2LmeSz
aiFIIBr8W+hkNfAEyOS6Q+Nz+BN35jh6qe4P3Yci19vhUJd1otgV+kWNbQyWHO0Co18ql7mf8Mdg
0sFTlIjubny55ci7mCNKbJS7WfQXZl1yYpWDVYY6WWyl3OlZeeeLGVXvZhDvclCNjjG3xmRHYdjI
dlOjQdJb4mIsOESPJqYCG/otlwkgt/bCRgJyA7COssn52YJ7E29RUDcnPlNrF6lyV2Stq1h7KVWQ
rw3uEa/2ZsheQRK/zIO/kRBdHNZv4Sl28bwEEbsWOo7yVDI7I9VPQxN4eaVLvFMiJ/SLaCPTvTix
l0BUDRY/Tzpva12Bqoq7uJ9L/VSYOWAYNGfSmhdEZtctpPv2cfA39uhGQGO1Ra3KUoB5FfoJpofd
oedpoQnclK6kqbaR/BGszxsra8lJViuLCx0ENpBzLtt12ykyjbAdRHYfwPB+x0lVPCiR+nfu4HVA
JsC8MSpm9bWpYCz0uVJ45TDoe2Fx/rn9S659U1DbfFTOQuKslhR222qPbxZgslpyO2uvSjuKdRvf
83oQoC98VJLadWpBgpbpiErqpxZgY0OHk5445/7Gdt2KsnoVZBYlm8DPidLctxQ1jXyvahsJ4OVC
YelTCKdRSL2DP57vQARe0XYoVOXkQxmFCyhLBz+5Q9vMUdLPUmRurMu3jsz5OmGnQS+hi7LshnXh
IxRx7Km1WD2RQmUOOOAZZepJE3dZ9CInz5P6TZQ/i5SoRTV3WupWdT95OFkfAxX6ULp1Y14b/ruf
s34StXowKkHDz1GUR9VH5lN/bK3PreyN8cOQb/RYLjNSYEokHcAIFrsLZvt8sln7SWxogoEFuKg/
jklu2EEJHNInm/NAm9YnOQu4C7hSXnqtnJwK13Pv9v64yET4DXgwoXFCFxBBu1VhRlbCBGSoYZxS
7kc6XW6Sff33CHQAuIPBoiEBtsz5u4TRXKSsrLkxT6UoqE7CZnfFtNxyh7ny5ShRAC+lHoNG0/pI
bYqmKzC75UjtBk9Q/gAAfhSio3qH8aXLM/2fjxUqInRQAG4AdVPWmj59hHFrLyRMmyneazIl9By/
VrXQtxxpLzc9XT4eLvw3yFkwtOezhxFzKcmYGuAY3D/kTRvRn49eJN/a2IkXKTDY//dx1htfbmhU
iMRJhtk2UUJJos+AkXflln/2lUt+iQTkhOYDf3pr6bxbDxFL3OwXIaKcQ8Ezu0axxSBI7Q4ssuun
vnDXt7N/QJQYZTN/FLyuyzWOn9zc3V6YFzoKPKdVbPR4X2jKkoSvbkURoUnBCHwMbyfBHrBdy7LP
obzLM/XVh25a7Y3ZrcrxKdbyj+U4vtIfXACvaVJt/JKL6t7CDOOyXFIPDsE1KUIPKhCxjWydeKPQ
T5by5q5KjeEwKXmyI/HuIZ/6kle1gXHnT7J0d3siroWHCI7yL19EocxwvsZCvSpjKye8MFhIqgaN
WxqkgXls4CVv3c2Ijes53rXaxrAvHg5vuCqOQAqbCwJtdf41dSFqMaolp+5HldggUPyHUbWzjYrT
1dExp/8/yurajNj8UbBEEV9Ep3/uPvWxQ5/kT7XVp1m24uouAyb2X6DlqH23sBH6adVsJpBS2JQK
P6d/bn+my+miOcAzmAIGEFukfc7//piLGbqH1p3U6cmPvmoUJaP5j5nf+drG4+lyylTqc0jbAH1D
jGkNvPMnIUFBrB5Ps4WcrtDhozI6gv+FEms1qNQ+BQft7I305vIEIuiC3MLvDhP4NallGpRw0AJ5
PEnaB/BiZB+o/D/n+rSRrF2ZRt7CSyw8i9BoXP7/d5+p6URssUJjPFWwL1H7sTszh6YPNF/6KEXV
RkL1doicrwqV2haFTgqe9KfX7Xbks/yEVsV06l1O029mZY8mZ7hTqXan2onuoEtj7799+th9qffC
ffodFH67j7xwtMs/45/ypbzPna2X3+VS5UexkJBFoc53UVYpA7Fr/CGeThCUHgcQHaWAMVW+JbV+
baqpXcLnUemUXLznRjOuBVqT06lpYK8Pz2EIdj+3W7S3/106YHnvvw+2usE6EwIGxi3TyZhDlqcj
FrVricFRSbO/ufqjbh57oXwsykMkbKyoa7NJ0rFoaCzwvzWNWBREtfeTdjqF+l1kCHd5YusgkP55
94Ol+C/IavfPeQGHWKymE9XbvaFGdjpMD91jEO5mYeu7XdmKoK/5h3rYwvtepWwjvEbLSOr5pMSA
XqNvSiM7ovjTUDaSjisZMLoZZAF4joDWAiZyvhdrg32X6918EmroEcbe/Cq28NncghwfefFdnm7k
bZeAEQS130dc3XXJICdohBDR6GbPVIsP3fOMGJtDPQrv5LF4HM3ykI+23G9EfnsErg6CRV0frD/S
u5ePRLg4XSTKw3z6+vUY2d7x5aGwvz9F9pNlZ3ZlR/ZxdEnx7dCpnGB3l+yS5Q926P38WdmNLdlw
pXbPH748vhZfHdPud998+1NoT7Zs13se0PtwR13bjlzZfjmw3VzD/bizP+wfH+//vjyE9t/ff2+v
yDd+460RrW7W2jJHoxkYkWYX9pP38NB78m7aASB2LA97lAdgLk/Wzn/UXet784japuZET+2Lcxjs
e6Dv9kGxNy7769/33SyvLuE4qUddD5bf9OTn2a4u9xmlLI/avp78qF+A5TXzh60UY/lLVxOBs5G6
kFrREbjI31CdH6ZKwiIujqmJR8IuKZONK/ltz61joEYBjxlYHjSR1cCgmYqJrxXiSbIL5yemQvwb
Xz8ntb98+hHaon1SP2x83yvHAMzA/0Iu5967mzKL1H4eLEKqyjfdSQ6pKzitnTmvX5cF+x0dDrvx
sq8KU3xy/pon5Q68nq3vOmQbRQ99Dr2wuVtk79uwpal6JUM5+2mrw16a4iQyJH6amCo7TSh59uH6
HtVtQ54S7ZopOikNuimquHEMX50TYMk4PSnQPtboKYmuvzQptXgy+u65Lw55dteYPxO1+3Z78i8H
+GbiCBd0OR7xATife2CX9VTHgXRC9bdpH62yt7MSx293knsnl5Sd0fy+HfHKYQyXWVGwhOGMhF61
2s7ZrKatlOjSCXU2dc7suJEcOf47pGh45Q96d5/0wx0y088bcZehnK/shUMNR4cq9CKRuVrZitaZ
vJs16ZQ/CuZhViUK8tivTL9Q14cB2+YfKz3fScbudtzL5GQJS/4DYIzm3Lo1F6cdZ3VnSqe44eWR
PCTC9xaP5egpEjYqIJe1ifNIq4yzL+VWikeDb9nGdvdDDF5l8XNeJW5476PMeXtY1z8jWDiyIVBL
MNjOV47YGy065oyrmXbzk0WmgGaMr2E1GkuogPpIYf0OuGZvh702RuaLBjWtY5Vn9XnUyEJ7TVNz
+WQacDotL2yfDaxzfaeLfgjixoReGyNLlN774giCRs7qZKrFKJljs5BPGQzMYXCjxlYhVVbmLuMm
rY5Cn9gpNlq3x3i59xe+/6JaRGFU4Qo/H2PZhvo0x6l8qsQjONMuaXb59Bp0w0Y+eWUuibMMj4yI
rvHqcKv8VIkqvZZPY9k4ZvEjxJMwjkrQdxz4lnaP7crtgV1YmlEBOYu4+nppPvazZjR8vSKxkxTr
j8LO+68AawTFqcZq3wuu2lj4gxo2lT5bCC24Im7BH9vxV6NVD761bzN7qPBtYpk1kbHPA32fyoaj
KZBcQu/2L766AkB5clwswpKsuvNvUcSZ3OldJZ9KwYt9qgdx7eYegHSpQtm0sn0Dmv+Wlu+V2hUq
MKSq1Eg4KoFGnUcNJ6kE1dKz7kLtNz5lzmhFO1FxS97I4m8er3gI1HZnIFGfWYfbQ17+7tUxyZXA
aqc9BsFhzUeVtHqYu7qTScpNDQmhpvBmP002JvbKvYPlGwkqGmjo3Vire2eoq9nMQp+VEOcf/XE+
VbPiFFHnCnqONILI51Sohjcbh/G1mV0UqCnJAYHkc66+px7WQy1QKT8V/S+kSQciTAJe97ZCVmza
UW4rfxpBdm/P6dWwi97U2zYDMSSvPmhfyWVTC/Qf4GhPtdcIkzvqmW2Od7r0tUzKT7rgydEjcpMb
meq1z/k+8uq2LaBQJEYSaKdirGr4/wOZS4sL2e0BXvucXAMoheDyhjfualqVNFLy2A+1U+zTgU8g
7rd/p+pOwBwh6Pvd8FLFxv52yGtbE7jLoh5okaOB6jmfU3HW6BKzZU9BY4u7dvoooztbxfuh+CSm
hjfMiS1t5BCXk8njkWRuKccverOryZxQQRDwcplPqRwru66L9LtGMOq72yO7FgUsCqnRIvZ4sQOn
UJ2VIiznkzyT308R1nCIxv+rwRT5CNcoJROaC/A71plf7WP/kFTVfNKFOfPMCLEuc1SijdPk8i47
j7Ja+EVm6YBdeCf1+IU/Gvij7bB8JbuXTeHO8tVhY+6uxOPepOQESgSu5BowO1qznPpJIp38WNG/
F5o1eVJvkh5ofljboIrija29pADnxyV57Juy6f9ltKuDbLEArXmWkXQBk4Fk4bchhEt0HIWiavuN
bbZso/NgKPabWE5DqWabrdtBYT6CFMW78lRnom1MvNpH3uXxBy34M5sPSryxxS4n8zzcalePlTBk
FthwII6xo6WTw4ZzGu1T/e+AjPNAy/Hy7gUo03lS20A0gK8Vv9IyfQyjeLY72ZaN0BaMB0HQFuno
7kn1vw2YsN3eb0vWcTGrSz8EKQueWmshH8MsdSshzz1l8Od/T8Gd/q1M/ySIRt6Oc7mvqawt5C/o
13Cx1mszbaKwEvByPc118DODH8NF52cbN9zleiQIVE+wELzeqUCfT6WEo+hoFpl5stIscgD2MiZ6
zVCD2uF/Gc+7UKtsTs9yUy8RoqJ9bOa2oZb5LhrRov4fZu1dlNUiHII57ouJAZl+5rXtjO3tlkzc
tQXwfs5Wyw+Z/ybvAz5MZri5UOZOBhKgM15NPUWXKf50e0DXdtW7aOt24CIHVOg+0yZpaeNZnd+5
wdx+nKzgMamneWM9XGkMsCDoWaNTQVnwQm5WnZs66pXKPE1T7sroI/ptc2wsaSfGpjv391bb7fFA
vVPlzhHvkym1o07aS0X33Yr9r+WHpDf+WIlvK/NekXj80CoME+kpU3R78l0DyTNWwX6CjFOodp/0
pKQfbk/Y5edZ1rFMOYrEghtxdYfMdYTePGg6NCzHGewsd7vstqOr+ne5am6dsVdKe6bBnUiPkryU
B/tqWatjWloapA+S7y+xdYCBnhXYcwl2WCOOG3WT44/tX0V4DjPZ7jLhnwUhYBUv4sAkNaQaNHTO
d3AjLJBzoVROPWqzLj1yxVZjcQsbdiV9gnFhEovcYVHPX+UyQSUIcPQi/VQppZ03mB7vePMZn/Gh
rV+HpzysN47Zy3VPHww1ORMVE+TU3+hn7w55q4DxFfg1EKkeawjBrL6UGUUnMfkmVFb/j2kvaJPF
zpBMe/mK9MPOJ1Giwxw1fRq8TAXi9OyBv8kcbAkIrA90gjAQMJ+wQunyGau736woyAqWGb487TbS
pq2/ebUGRMGSxtrnbxZsydmYmgsw1Ppnr7680XZFhvtk+DJFX8Ar3Gnqk/CVzituYI6Vzp6i3mnJ
axme8gB57voYyOLDqDu1aXm3N/Z6RSw/BIYoGkuwDWBQrHaaKGUN7ttN/NKqMeLCabKr6xaLS8XI
bXTJ/nH9EY1uJP8spRWEKlbDFhDdS3NVjl+qfsbVRbalEA4Xfa1048i9MiyUOUCaUUEnVVuvPTyv
yqSr/fjFNIWHGfEwK5t/xlCCjWDLVe1CMYxBgWNdPKpABYKkW37Lu02lZalqRskYv0Rx+DyW37J5
L/Yfu3Tfjz+1xs1E3Y6lJxn9U3hG/Kfdi0Jk1xSU4z+6kG68j94eQO9Tqbefw9lJ58DicFkD29DJ
laZG7JOXiYozGMU4V2zLGkq7HMJ7C/THh3EpUMpWoKHyXpi7UUvCO6zYhgemMsQvosn2txfZtd8E
0x6zDLAfiDYYS8b0booMkMeTNKrJiz+kr7wInhKz201ib8uvRY0FXLHHHA3VXac3ocijHG6n+sbS
uzhsmRdejryNF7URHsmrJGYaMX1q0zp9KfQHSmSnOHmB/vr/OLuyHUlxYPtFSOzLK5BbLV1NVWVv
L6inFzYDtgGzfP097qt7J9OJEvVoHqallCrwFg5HnDgnt0+td+pMbEONHF29Cu8PXY5MWQ1QCQN8
BNJQZHTUi7MiPPOpwGq4ox0WPg89+nvItxi1V3yVrFH8IXX3kbdUxibyTOcOK0hSGD5w6aBtClvh
axvB5tpOByoJ/txChgFIOMVZ0NKzU8cfSZKaNRKEICFHTJL3p8Y5WFoT0naOiMgjkBuEUPqNuf8o
yE8wm8Z80EJbe66Bcb8/vTeRAlZVSghAyABXDMryysjdHK2faW+ShOTkLUgh79ryHw54lJrgB7iH
wceThtoMeNUvxPp9NW+4z7WJRw1FVurg2VwVba1pY+OiK7FOmmn2d8Y0z5LBaUuvYMWbgfkAhxlQ
Fg+8rMpNWpZ2Mxp1Xye1ADqXFad5eV/q8k2r/9N4ENuAJgw5HTySrg+q0Ipa5LaL6WxaZMhO6Ejb
2ERrBwIAEXRYS54A3NzXFgpjGS0oI9YJbzO8ZEf3RzoN5S7Vmk3EsZwW9ez5qPgAi4rGPQSw16Yq
srB2YLRJ5oMO0rnR3VfzcXKTtHgdzI/a/M62qAlWBgfZEySOMTwkXVxl+oAAXuqaYaEqYTqIU4UG
YVfrpJvn+9tevoaUkeG6geCUZH+E3pyyIWjQZnOLhv3Ett77E6g1dQBDgnM/PJX8lZtbJMTyXN8z
pwRZKS+9hcxNk+hOW+292RLxQPtfxTyh9iIC/mD52RbSZmXPY4goEwImiWe0irRxRWekUqQ8KY1f
y0D2jk2hIZUUzRaWT3oIdXDgj8a5QrAAogzVqaVprdmka5KsiHqI6IK5ZDoj+92gyKFbZOM+sNe2
CDJj2BzIt6BJUXnopg1Q0jnUAJKSLNkTOiWKXdpX4qPZNVMM2tDuMGb6FEP62wCkAYLEjJtmBH2p
OW6yatrbQhdR65gULIdWB5F43QpdZgfRVFL3xKZJR49SABbZEV0JZV62j2CsNo5BOjYRevmAXnb7
Yc/hr/ZFMAGnRufqxEtaPnWscEKRF+aZGIsXpZiUkOsjnHiWQ6AdqIcDr5GiRKfVp1FjfZxpZv5Q
cUIfTJLrL93CwYXrDcNG9LC2QMAQ/4GWIfWrVmK4idsGP7bJDHznAejYZo+Yf4ocryyjqSbGXnCP
nwMybO37m5oBbhe8/9DQiQAZ8ZQaHYPP1epqW28TIJZD24iEYR785TQWyeQcKqgVM11ed3Qv6uF0
/4iv7X+81RAmw24Aiuhr50U1f/FZX7bJ6PtvbfBJFDTxpE/eiIvWXMmlHeUCBXGN2SIx2yYp21vV
uXnRbQ0dkVLDCA33//TeBqpizZdc2lP2f8+YLenQWqhifPPF64h+4+ChAq0+xe65P4VrRw1IHbS5
eDhxeMlfT2GLmkvR+0GTMLOwT8IvwFviIwkzkv7XfUurkwgoEqiH3AC8F6qDFHULkQgMyhZP7eRE
fgc6Qiji9sMPsN99bslLF2w8If+woKh+C41XAJM7iIFQpLgenRaAP8gSGhxkHhsUaA0oSfHvhf0+
onvQIeUuq4++U+39NmqBsR0RcJehc8RjGmwcD5AhQZRtFnEfPEFPDQzNUzg4YJbZEl75U6C//U4P
4T/WAk0bytz0uR/kZQCHR2NZJYpMFxRqEQLtbKefui8dDSEChMKAHg5vf78qYFn/f8vK/Q/Yn1+k
TtUmTe9DZsbdd+CpXrrqAE3oPU3ZTmf5J1QyNk7U2g5HEweaZBGzgdpC2eE+q43cKmmb+KDr6cDl
mTe/i+CHS97L4PX+CNdc44UpNfwcaNtwbmJuHXD54mooItsg47PvTjSyFpPvPIcgvUgA8b9veGOM
atplCjoLIrMtfPLUvC3uEM7GE2U0noovpPp539ba4UK2Ch3beLWhVqbMZwVxmcUVvE3yFOhl9tIu
yVK96H65M4MCauXPOt84Wzccn9Lvo54JDiKg1FHEUjwHXlomdYeKJovhdSHr2bFxJP+HxeyIoODz
GAgHtbpq0Q75tEzHPs/bPQvQiz9aC1jL3eIn4HRD3EGA8egbghyblIqjiSse7L71Rki9dlUAooLC
NjD8uCeVqBMVodT0J9xS6RSANoXU9ckniwuSJg2sfTnf4ldY86vyuQXYMHDlkBO59jzCXygBRxVN
pv1pirbQj/JUqv7i8q8rp3YhBCXQFH/d8ru9Mb5V9Vfwl6bpi1O+gC1vaL8LPwOFw8H3kvsb7Uax
TC47MNBA7iPV7ePBfj2wgTbBjENEk36hO+DEkLd4660gsgt/x8zhbah+Uit2p4eJvzIyhMHHhTzO
DshcQa9aDONjrh+06tiT8UEQEqX0ISvDWttiv7059ehHQzMVupbR8i8Fy64/U19Kt81L8IO53vxo
dCya0mdfPHW6fmRt+Q7o/BY/0NozG2PwZZoVr0Iku65N5vbUAYc2YWZEJg45n/DoJwakK8xmiUpu
kocc914IAWx27B1n/mCWc30orCGIhwYt9fcXajUuk7StYG1GGxPIDa8/xx6YMVQapYlNsx0zjh1Q
QNmp8R4aLVpeLW+OtfRD9eO+1Rv+vz/bQwLR0LqF/kOVJQkZsrlf/IYmemHsNRG2nfGQ/SQ5Df3M
+cXpVANA5X+rmn0FWLnmZ8/jOEYjXXD7a1+yJZd01keq/e7AZO2Lra6aNT/pyegDeX3Z7aEcHOpo
6M+eBpqMdPyGSDWINHD+hLZf9ycT3f/g/fbJMRWavdOGdlPK7mZX4vBIDlE8a4CYwodcr0nvD43m
N4wmkLKYgRqeauQcS+idfQ3w3nkamQslB4svDbiACv8oBANDeyCs7tSXkHcFAW9GH3XQu32mzTCi
1NNO4mkybQqWLadydhr4oL7eX9HVfYQAH2cJcZSkR7r+ZrfUM0ZtHfvInB9aB0ggloZlg7AXdOf1
m+U+5mm0cDtCN9ZGlLCWj8TjAsl3RIDoLlVhbQaBhEY1mZivL9UjCX38Z0UlwqD/NMZ/7SjXZ19N
FbpyYcetf3vpc+67Uaq9Evp14X40d6D3ckPD79CWvRHp314TOCWSUB3vJ6nXrXhTRjrWeDWOS+FH
ZExDL/9ZbxKJbRlR7iJQ5EKfpMJtYSbZ0obivUufsxE9ExwCf+WxJmfrq+eApASZihIaOwhC/5bn
CrJDaOaE/oBEhAATq/hG5rDU7ucR16FN9lYt3oVOThuLeJvKwksQhM7IAQKNfoMTRe1QFxNkpxJj
Rr+uzUKCSi/gRacCtJAZjTQP/ST6pzbdiIRu47xru/L3i8S9nlcjNSzYdd3HhT9MxsEODmDmtv5W
/ExOotQNRshlAdmlK86rbi1fa0C1l3ROgLdTPqSR5lgMMIDM/vuTB1u45uEOkfK5aQvkkzakpstZ
0mT8qejtZ9qDjAVNDFqG64rRIy21RzNtTyiWfNxYSHk3X0c3sI2bCxEO3qTIEl5PKEuXmU3FzBJ0
sPXxRBFoeHruhmNdQmnHRnfi3MadWwIG3HXoipoKDqr4sTu1Hacn2rdbOY5bty0/CNEuyiOBgzzY
9Qel8HbODA6uxGrMN80tX13RYP69H60zo7YPwqxpa/7lWqpzIDN6MApULw7PtUnHFCnp0Y6YiK7c
eTlEvSEFNI8J0ugmm2O0hoYoxEQVxJIaILsxZxs+cc1poOYu07SIacC4dv0B1tDXBapP2GzugMiS
gDmOgHpvmfFY21jv29g8gI1/TSm3YtnX7VIZI8baLt+mqUSo8Dsbye+MGg+LxyNujU+FG4D0Yg7B
MvfYCcA1c6gKpPphdo4T3WJrXhs7CkWyBQ+VF1/loxoqFkD9mLCEL1BQJ+BeXEKpmHB/3GvDRoeU
zN5CVucG41vZpJoG5HoSNxWHjoJSSA9+UZseDbaJJ17xjcjRAaQpZ9m21W5im+lWMQ0BT/xU2zGd
RrrwE9KDZqdGdm4R2nvbQhAGXRjP7hY4Xe4UZSvLjkawb8l2MLBQXe8kVB1abwkangTpe+v+mL2N
CGVlHpHjAfAN1CmQJ1HdBTXBj64DC57o6MgySRgszyZ5zrYUkFc2xZUZxQnk9jBQx4AZ/sWK7Y/D
+/3dsPrnQbsGJANScSiXX88S72ZrWNBlnhBrjHSymyuBGCT+D0YkcSpONOiIVFh5p3sFBAkmniw2
j1heRCVK8KN5vG9lZcFRxP3XihJNsSHzjXmAFR7b4d8fmsu/rVZ19EL0LlaCJyW40jyiRbr1m5nf
/fy/bKp/x6AC//1MLxgZYWfpT36a4drjYVAeKMh570/WSt0fV4rkeYW6Hny9mrrXmqEcy9bE0SRA
P+TIMAvUD+qw0PY2ns/zC8jGSHNA9JmfhfAP982vHp4L68q2I0VTjYzA+rxMkWUhxejOeHdpwPpt
lfnlsit+AMQiuNcBXUXKSH38NJNdpG1HOmw+V99bTCMHzRTT0QbchIzA7PHC1OMKucFn18im3f2B
rp0vULuCFhfaToAZyIm4iNKo57VGazZdMvPXFK0NRJThMm8Jgq4kAaDQAFkRIBlB5nJDYqSBrGQw
XdolrDBKZOLEvrXMPXSVHh1z2AeZ9kTr45yzU+AOcblYe8fRNo7fCnBKfgNq7T4km1AWUYJt02u0
3vDBktQ42VcKbdIUqlWavpsDqZb+OCDhQqUYx2iGptc1ITPYk7ZYx5xne+G8Q4Np44ZfnXs8cBCy
Si4iVZYAOlF+O2VDlxTA9jigGiU5dAA3Eh4rQdqfV9T/GTGvFzgD+NbSDNElmrYcZhdd7DNYzr77
2auhn4wt8NTWkGQMe7Gd/Lw0NQLMXqL14Pschyqc3aQ20S92f9uunU/5Nvy/UUlfe2HHIrpWIhbv
kj4N7eY98JewN780m25I3l43hxP1f5SCgD8DR+S1HaFTOx9mHeMBw2E/mLssP6HzLuwMezdvMd2s
D+pfY8oGLerWqZ0Mxhr3dxB8zfwzqtYWksf3527N4chitQ0aCnDEqNtuYi2ChmnuE4b3kd78EM4X
AajgOB306t3MHqv2y32Dt6dfAixlogQ8hugaVp/zhSWgvJlpLaJ2FoGhP0YvYMgC6Irg9tCP1VM5
MOgQF6EDpM2w8Q692ZLSOJi5gVEEesxUe7HBTQ6dgRa5LRKcEdCVvA87Yf7tnCKvin40dMIhnLRM
NcmZ9WCjW1wXCYvhdTplp8Hde+nB0B4tIuJ8C7m6MqQra0okQSptqGbdocDpgeRriEa07zJz2XBP
t+U3OSi8QAJfEgpBcuB683tNkJZp4NOEacjDeKPLIuKxhykDmhpvMPvjaJX2Dm0txREtBO3B1Ext
56Njes/n/hG3JQuR4hnjXFbb72+p1RmQPNB49QOPp0ZsAfO7KhcpTfLIrn7y5d3dalW+Ofly8BcW
lDmeSYlekBIWugLvSdrs0ex5Qqfh2OnPVrYxnNts4rU1NX4bmJNxkO1gk1IQxVb6yS57iCUGUdX6
z1BMDTmyiz2kj+EdmGcc78/mTWSqWFcWWuvHhfSLRxNHS9swd5c0Kjy6BRe4uYlgBdAtFH/geiTZ
0fV28hHk+CLFGP36sNBj6RyFBgWHU43S36YWr/zkK8ctjeGlKsvqf1pVr41ZdIYi8lSxxJndB56z
nx5/Y6Oxo1VUZjH3jF03g28CNbcdK83k/nzeJmildTCa4taAsChgGNfWmxm6GjXHhOZ2Dhqn3/Zg
x63dv+dOm0yl9iw8+yEfs1d32eoKv7lD/lhGlQEPdXQHuko8t7RtbThVxpKe6Ye+6fbad94FB2EW
p/tjXDuBknICsrfQDXTU9vMy5zNZOBIhOuFogWE+pJR8DpgEqokbp+N2e+JsoZ/ak7oP6HdQQhgx
zALiHAZLyEKWaPIYelfc3t4Y0JYV63rN2kZzRF+4LJnMONVCxuL7E7ZyxpGeRM0NKkNwWCizXBvQ
CHFxv3ksyd+7oQxbMHyN5FAELzMY2N10P7G9X38g2qf7dm/EHSV9Ivg78YBGbRICroonm3pQaxpd
gbcMh/YUzRH2OhMCpkKn2qEiholqtFtGpKrGeHR9L2w1fz6iMQLRgSBnAHehNJ5x+mrZ+bTjjf6+
NCU/znRoo1Ef6z1Uyfcs1REV2fpra2f5czV74B7BS3E3prbYF9wHG4CnbfWkyC+/PuRyZDjgKLhK
zRjFby0LE75FcqRQLL4reb5Dz+++7WPxEfm/oR/R8D+I3f3pvPVilzZdRznaVjoG2PgZT7TP9bn6
FnwaQqjcboEk1jYjCvKQCgMVKsIx+RUX8a2DJofKrynSHksAaLu+VFG/6GzjbfAnY6dOoOQJBI+E
Jd9F8jMuzGgNbwmwGDwxIemUk8/TjP7yJjSAtkHy6NDTMnahW1J6Y6xnbZRly4d8KcN+1CK/+GGh
Bb6FOH3dRhTZ3oq80PGEroKDRtmX+7N+69ZQtUYEgvARsJgb1Gpl1RSl/ZondfW2TI/ZObU+EuPl
vpHbKx9GJNskwLbQ61Rb0gFXmJbAR0bOTD+C6v+pLEQ0gHMeGec4yDe6Zm/9J4yZqMCDYhBigioS
okmDZpkqjvScB2BTxY56mSK02iKjWDWDMiGYcWTxRy2O5D0OqNnpPOkLCCIsrV+g4GPpR3Mm1eE/
TJ+UEpA0/9BYU9w0t1KOMoTBk858KAI9nppjDu1lkn3O+o3JWzv4qPhABUQqx6Ft4XrfFgVjWTl7
PAGN1s8a0LAML+cx1DmgHQYy5Tr9rLMtMOmq0T9MiLIRGB1j10ZbdK6ixQE5IW84pOn0WAronbwb
bWQhhqm9QzX8vD+ht1gieG7crEASSYvo87u2qC96a2qNiw15ME5Eiz9bkb2f91ByCyFcF00RD/sd
P1hvfpRuuLm1s3BpWnGt6ej2tF40LKaWam9OwMAv08eUM9A81WOzqzPL3yhwrZqEyjSyRHBFCBWv
R8s9sPyVMj/DqpO9I3DhvYGejENWbzEXrsRniA2lqiVOoKTcVPaPDaU2lA2RFJmnbwWC7agEiXnl
gun+lPvOnumvAd+iz/kjD6o6W6mZg9gP/gUhzfX4aNYh41nkXeIYcfuNndvzfC5f0pMWebspmr+Y
IOMTp/tbaO0eAXgSr18E3lI959qmn5u9ZbSsS4C6ANimh2rF1/sW1k4FFJrQGCpT58BDXFuoedY2
tjF1CHVfy+bb1B0JeiMgd2E01i7PmsjOt5JMa1cw+POAYoJVyY5+bdLXqtKeuYW8WYaW1y9lOxyM
VxLw2MusT3gyboSfW+aUu7jLyOClqd0loIQN09EKQQezB/3Gd249G+YjuNg3kgmrBlFaRfkPTRo3
iCkChURtoBCx91Nn2Wc+BFMoBLoPVdPUx2Cc+l3boy6WVtmy4VfXbgtEiDJRg9rqDRGMz62yA70o
ZraDruDE8m6feWUdt1lP4vv7Zm1nyqYrkPkiAAFj6fUiipxNM0+LPiFzy3b9aIKDIMOtcd/KWtxw
aUV+xUWAYxmLUelB2ScuJBOL0tnZ+WuWnW3GN9Zs1RAuWYnt8uBZ5O8XhtxeOEGfDn3CdRaZWh5b
4lwYn/tgy9DKvEGiGzKyaBjF9lej+YIGvOq9XCRmDZkcvRqaD16aVX+dNAOdBlCMoJAGIgu829fD
ESSF1rAgPcQ/rTMwQMmSF3vdyTdChpX9hqScbIIzTVRA1J6xmjQBt6jXJwLUTSirh5g1C0Tm9zfB
ysUCDDA6baVGAeJcdTC6nc5BUQ9J7uZmpA0NNH7G7rcAvHJfownxiY7ultzW6siQOEP0JtNTqvJr
BeYxg2k5bBb/9PkLSOG14tP9Ya1sOVwiqO2CgteVQP7rNZqp24GGthmSTkchjIyOGWsU+NGh8py4
AyRtYxpXdp4FkIdkwgGdHpR3ru0BPhTMZu4MSdMFbD/37nLSafu3krl4rcoz5AD3JfuQVX5JJ128
1K3GAVmiJTJS/tQu4PV/NRjoWUnzen8K197kaBKDS8NBQmpYvUo6KvQ8K5wxCWpj+pD3tRMHGjcT
dGM6Rw3v2ShnwbhzmWbuiV5A4Ml0xZ5X7RbH2NoeRU0KHc4IfnAkFHfI7BJ1bq8cE6N3odiiARfP
jSl2++bddKuXGdt741pbycoDYodcHFq90VMGmbHr9Qw62nWBrYnEhUZV7AGhGnOjKPYBrXrUOmn7
YegbPUZsoX3AfUMf6yxAykJH04juaVsS2StxxNXXKLeshmTSJEZXJFMPmT2rTfudcAMtyuugiafK
Kh4GaqGPb+iGB0NkW8iilTsXqCIEE8Aqo1lLTeAHrC/auq7HpMFF63H/m9c997UbLf3vhS1H6Kdu
0VqvDvjCovz94sZAI2aQ+UC6ov24O7TiKztXKT/KTiornLynOf98f6+vuAukXdF9jawgKr3qhQv9
XK1J3XZKluC70SRjMIVQiUA5cOPKXfF8EHRC9hEtOys9d5YnHIeXwQTpM7YfGAlRlXtojC/3R7Ni
BaVc6F0CUo7coPqu9YG748Qc54Q70J/Q0Guc2WSn9V2wu29oxevhtpUKVRDjAs25crHrY58tjRiW
pITE6sPcel3MqMk2Aq9bKxLoAAI+eACwJal+iLmghg4GRyRaAYnVlof2FpzsdsJgAZVgPCXRmoJc
xvV2Y3mmZVmK7dbNbBcwdEZ4XhlpbEtiZ8WlSkOIgQArQGynK4YqhKXCmPox0ednzcqfGDQ73aV8
lYU+EzrgX5v8Vzr+GKDKe3+lbjc4qlTyHQJOSiTO1PejXRDTTkk3JdOPItgJoJ6G2NjSflqbRtlN
BA1iGbY4yqm1MpEbaKudEj6zuPZ7NDG3Ue//vj+Ule0AID6KJGBYgeKJSnbcCc30sqxbEj17oRR0
wMs/9w3cujtsBXSq4K9DmAjPjOvdYAhRcrfJ9IR77bijJeRbdegifAS6L25qsElTE9iACWLjGzfu
mmGIUwd4vQF1h4vn2rDXOQaplkIH1N8POVS6ptBdtGjSo0IAm0D6jeO7sl6o/2Kl0A+LTKfaAVb4
aTXaIl8SNoF8dTy6lQin+XB/Nm8vbySjAAdFoy/e2vCw14OqkKKCT6iXpJ2PdfdPbkHBSn+RKX2n
3TC1sslBRIqRIHGITe4oeZmZNtNoBXxBp4a/n4h4XUY3Hnvn4GnL6f6oVjahpLFF+hkTCLZmJSRB
Ppj7hS70RNQkiLxBz2POGd0IQ1YWCPU5tEnjzOJRr+bwU49AZi6Y9CSrx6ghyZKxyNuiQpTb+Tr1
IhHw4GPGnnc91LKVBSq4BhUnS09YvZuXF63yowK8vLl9sCwR9XW6M/Xv92dvZaEcoOhxeCXuCZmd
a5PAgoPI0tH0ZJicfF92dRVpJVSzKpedeqipbSzWyhZESRWCxR4QCHC/yrlKDWbbzGVGUn/gThMx
z9unxqMPPBPETvb3h7ZmC2Q8INWWzwFQsl8PrR3MgHapayTIxBfFFHdTERVV/kLNx/Htvqlb3hgQ
foDsAKRpdoBirsruaM3GUHLSmQnV7EM6PedatiMjD11ODlT/Z+7CLMtAEGPs7aZ9JiLd6XmzW0Z6
GnLjA4WQpJ4Gn+9/1IoPu/wmW9lNg4Pm2XaiZlLRYrcU8ZTuNfehtw+1fx7sfuOArCQrZXoN2TUk
DbG6ao/mlPsLyrqVnmjukWR1mFrvBSfxzPZeDQXuM4q86NTcWOOVw4/rwbABscCzBNHP9RoXLbfH
3muMpK9n6DV4YkLLbGod7s/kyk66siIP0UUM7NW28JauNBI5rtZB55bRhw1fosycQ6vcEFdZs4aE
OubRxMsHPWfX1mqkvPKKCSPpDIio0shMn9EWPPVx3W3skJXDL99VlnxWSVIXZfZMp6J6mtlGUnBv
55Tgmc9ZKSDlBAhrQ7bS2Sv7UbZJwdtAs8a6aaplztiMzpwaSTB2cepmH8DXUTrvhvhmaNmzNib3
F23l4Yj4ES03jkRXIHGszOPIvYo0BKgJEwk1Jt6X9rfV9NCbmE+Os5tabe+n/wxt9RRUwZNIp41N
s1IWkfErErm4bBExq1dG6fXE9TOG81f/nMvs82z6e1brJ613H6hnhTNgSBW3Doic9qWhf++mOcpc
cWJt4nnaGapZT/QVHef3p+W2xxNuF3Mi2bQgFYj1v95eAxE1Yx6SB23PYwt8u5n9kfuJMe6J/7Us
8x1S/z4KVdWvIQgztE5wwLTJWdAl7PRfxWg/legxS4OtD1tzIPgwFJAALYSWsLpeBMiGDJAxzBce
LzPPwjKbYykV4HnDLhv8cIZsKifzoRvsjbVacSMQ7EAvH2I+hOUq1tBgI7F7fzSTYXCCUGiCAZmu
bVU51o4bGrJACgWyF9lEej3z4+gYDeBLZmKzT9NYxk63IJVh7dNmiy1txYXIvw9YOrBht764Kwsr
963aTJrFgghqFgPtAqofCBWDfIduaU+uW0OU7JsImfHYvR5XDZ1Z8J1g4erS9/bMwbMmQyvsfpo0
P5yQsvitjXnz95GEBwlRVB7ALiqR99dGC9cFR6s3mwBVfHIaLwY8ejdozyOIZt1mK+uzgjHE7YIn
KcJn+d5RqUhsng89xDXNxNCWXTuDNhocMm5m7RZ9jkGkEKUuPbrFh6z4HtDyYRh/UuM4WqAgmbcI
kdd2ERIjoCbA+xvNp8psT+5osMVczMSfT0H3eRTvpfc2N8f7bmLVio2UhYcmfNw4yvQaAqJpU6+Z
iV6Sj4aYni1etwfH7/9JA3cLrHKLeYdPkp1NoNxDXeKmZWt2y7qt4LGSGuJsGj8E1R6I8L3TVQ+T
3r1lxWsjftBg10NlcAn0nUn6mNQe/u3FHtvq1FwZO04ohATRuIzUgKVcHEszTk3ZEDtp60MwjSAJ
qkNnegeP1f05vm0eAU7s0pAyyVnqWA2ZKhiyH7URCJWsiudB69En+QS11LfZfwWvCTdO0DPdAfz4
qe60v21hllA15LBt3Mt43agPz9KDdLtUIkyWJs12Rd+KY1pyPWpttBPcH+6Kk700pYJHDV4VOisn
O6lbMPNO5L0Ci+J9E2srJ3tTgPcDfBPvTsUp2GBFhdKXnehN77x2Jkq89dhqp2max729XQVYs4cl
RCYJr0L0lyr2mppozojTk4i52XGnj13vTB07zv5WYEMiCi8NyQ+5iECNQa9K+APMHQNDTFOEo78R
LslPVd6eSM6DKgDJKRxDtWPUHzgRk9k5CYpBLP8YeIBNbwCX1o75lQ1luua5o55ecwcGpt1Mo7w7
BVr1aKTdftZP1ASWeKHglI+H6WPgiIeBv9DhPOp7jqaXv98pl8NVJlSffVHUQE/ghiS71uwiOalF
QHfB1q2/OrG4pBDI28hgqSn72elmvBkxsYSAC6wBEdTZLDfysmuxLhLZiOpQqZbcFIrLClzGQADg
OUla94SEldEhzqQOUpseF3GbWtmTaYhXYdceAdq9OFkpWlLawaNPvp1vtRmsHQtU+3AIsWvxP+Xl
6QTQRW9E6iTTcGiGR9E9OefNDbtlRLkHwVyXzgx0h0lr2qG3PKb5R5JCwOE/rd/FYJSURTEAY6eL
wEl4RcO6/GaDMVFoG9HM6ia5MKIksZBJq4uKY8bc+mBOxyJ/FdXGs3LN/V4uivz9woW0Q9ZkOcc4
MFed/WOEmsLfHymsODSTwBWNbmXlNksDQGz0gLtJHvzgxgI46NfFGvBq/f3XdlBI+ePeQZyJ1PD1
QFKQZYnCbmAnB3VV1zTtzgtSvmurgj2jdWxrXGvJHZktRS0KrZ5A8ik7wKNdz8GN7yaj/tWE+C9E
PLwR+vXNB5JnkQsy3Gp2PxbuoXTD2vGOfn8SZ1uy+O+aLZLnlV0PNbz/DRpA26+mCAe7XcoGnG9J
itdb3b5qHPIIHIpPW70eK9vlypByvAY++BRRN7aLm4WovILO++9DD2wUJG2AIUKmXS2hVyjg60sq
1xFSY7REWh2Ys/T1P2yWCyPKrncknjTPmJtw82n2nrz6EdQp4193l4NMGJgaZGxRFQciRbEChuTe
T+ngyuOLMn2I8wvu8o3ztVayAggArxAdFRdAuuU77OIEC2j2OTNyHQkj5fw0OulZA39ZLBjAXh5p
dHDoB6AZxGuJngzh+4dqqUA2DkzWlrDairvCuxJyH0DDSHE/5QhaQOvOrSBeYgRnz1lCy92zzULZ
qhEkwwGB1CWBkfz9YrhzMU4j83oPKfcT+J4s8zHtPv797kDDwf+bUMcxZLQyWpgILGTYcuP7QL8M
BL0vxgaEfe3YXhpSli438gnNNMxLLP61yqUkyjkbEjFslYG37KhxgJaiq2MYYKc7LaPzVmfzB1oU
v4T+18gryZL+78wpzt5pfCJ42nrY8WhtncIu98M8/31/eTZ2gBpHFONIUqOlXlLqKDWj/VgUD3Ua
3zcip+Q68EXuEwVgPIBQwsF2vt5m3tCnLpkDpCU9R9/B75mRW83WjrdLEBXo2siLLD/mfr+VD70R
zUEsiIoBHpioxyFJqFauCEMr7dSny9l5WYYwTXf+AwieyBt5Esfli8YO3Sf/BLTvY+1H7nP3XNqH
aYo9B0xwIBR46EGxRnef8n0NGuRkOP7dtPz5OCAJJMQZRHRq2Jq1k+6RQujnFOqd0ShQUWshqBtS
mmuhOaU0rJZBD6HFxHb3Lf9JplyuiDQt8VWYb1DbIrd/vSLBwiqwwY/6OS9DM1n81wkkCt/nf7wH
Xh0CY1+AROj3hERWZOVR/6F4z4uNWEndeH++AAgbJATBSHKjImObjFfQZNbPxCEjDmsNATRmeBFN
Rb4R+d3graUtOFIkHoFihEtV7g7dYUM+da1+jiGhDiXqL8PuW/eFhg/0cH9ebzqsVEvKTu+gD4xr
uNbPdShiJ6wgdC7/NeyASjm6hyBEJ1XEQiveFyJ8aMKPzgGKvsP7HG+c69UVvhyzdGMXrr0gHji6
HXzJl/bPRzwb4enwMVyiLn56KKNmU41GuiN1S10aVPwv7TPWN9b/GuxjL4yFCGMWyfGJXRZFEXrK
tq7rtU10aVPxxWWXQRNtwMI+PkP2PvhweMjiSA/fjhuu+CaNpK6r4ouL0RsG2S5/hmZ9vDzSvX2K
6lg8xxspgtWtipIiIIiyt8lRyf+dsqa+QK313Iagkv+W8x3/vLxWbeimYTSH+RD/LH/d37Sqd5Zj
k3ylcAOoUSMdeb1TSJmCXKWb9PPe0SLjVVuih8TcYnHZMqKslGsKnEICI+QUhNMT6NkEGAfCYOOm
uXlIqINRFop4WjfhGa6fmb1vP5Ov9sn/BNBy/gKaAW9HHiFU7BURiK17fwdxYvu/bBRImaKv2ZP9
K+pVN7aAMdfzaJzjOsTzv7JDZocz2fv/Q9qVLTeOK9kvYgT35RXgps2SLNPbC8N2lbnvO79+Dh1z
b0s0Q4zp6Xrp6IpWEkAikUicPOf1waHRWlI8Ba75ngNXoIJnTIBx8TBwu3QoSagq+ioHh8k4kLvt
uIQ17zvHL4bwaUKvTcwiWqHIiTQywuCMF8gmP0cf7yZHzE25a8n4CNAT0Q5g4UnJg2HbACmRPyv2
p5Po3hBncSyLGHTQosvDAQdGaSREf38KjMxS9cCKuq0MywguNoPY4hrSnzX297UJnu0Nluu7JFal
wcnj/kGVM7thqjU1h2kE90Y42xogNpN5vKQODu+ZflUbLLtR88Ks3OLp/lwuGvrpZwQICtiQ2d6Q
Sl+CIm04OpzvhNBzqr+z0RTXuqd/GGzn48FLA9gvpoZGYY6TDOKgTzLVHZxngeAc4F4H+lq+6q9H
jjz1JKEQ3X7s3gJqGDmhPhl2F6c60bWQvXQ0XH/FbOVAT5eEZcgMztR7Lx0YedetUU8szee1idnC
xQGXFEmKhYO4A4lAnil0Aymb/civSZ79updOu3Bi5YXihyhPfIe3G70OBD7r02B0wo30mtjcDtwl
4WeySXISQxLq876jLKbNV+bmjHRS0al+FGHy2oY0dHfofb3XzVTfZNRS6N7odMN5c48vX0jYDOPj
cgYP14qz/nqrng15zg7fJYGXiKM/OvxwKJSW+PmZVUFHPpKu4YhUfaD2w0SrcooLiwq6Bhy/CKfa
1C13O9Og+PUgO6yOTvIgPwOBxpnNVil3mRmOG5f4DyFhoK4HhU8C2d770/6LOhxDhsIZFHlAjgUi
wDluVYlBDBAWDeu03kfPX7L4BcSi2KdEHD+SoLbG7uTjvc6PxEsdtJuQca1iUmx9bSRSJTU6se3C
1ZP6o/AzXfK+pXEk7PvKRy4EZKQJeLBC/XHqI5y54jjKMR+hP9oRD4dXDgn1DudC/9WbuK/EyFWy
Uk8fIFZL6MXTz8/3rS95xbX1n7+/SmsHD1wsVTqMTl9tm8dOIYnywjJmL6BRTcfuY1bW5FfZf1oT
HK546JoUhTHuW39IM7VtW04eHbcHuzS0YjzNcAMX9IMPIL9pRR9CCfKWfUp4gxfWCJp+PYr/WOfw
Ao+MEIpQc1K2UGaDxq+Z0Wm2lfHam3o2WDFjgOKZXvS2I2v0bD8Xv1nwloUrg7OwOQ7oRVdBPeX0
hURywBnqjmZtBmIIvf9swKqlQko3BT9a++V5wNU8MNyRmejsdU+2OtEqA0NrUK3QQEC6An+bTP/6
tKksi6YYgI2EWSYig5ejZpIan8aRdxVMbR9VtFIvXTQB7O605goqrzMTZe2GWtliAyYEZAejrTn9
c+zcd+GlO6KMw/e/RmYeFQHHUcs8jEik1HmaUVRcLARWmermaOb7dCPtzU4G8k2HQ9UWQkBx8bfs
Lj0E5loNYtm/0Q6H8jtAhehYvPVvgctb3lNy1vEU8StsAoOvNmUXGUz8LbpPcmeGzN8mMBWuI6mk
35+KpWsVSq1gkUdWAiDNvB9PydI+FMaCdbqeIX3zGhC2YSm0LqN42/RQ94w74qecmUFmhsmf43Cl
OLl0XUATxER6CIAu8Ekzd2/iEXxVPtbCDS+N/JrnZ9lqnlWP+r4pPokXAbrsYsWC4tyqQFIG9b/m
iB6TlSAzhcy5Z6PXfVIoQ1j9Rc2AIJDLQSyzDmRtBPZUPJeaHmwqXxdLvRxW6qQLiRFgyKg3gX8R
fb0/7nkVQRW1GsUu9jiHU/F+gn0kiKSpVu5BS6fotZHZITEUBd+HLYxoldXLz2FJwIydtK8r/jMd
xr8n7r9jmR+YUVtUvMgw8J9BoYr2VrfPSbjz/bMqHeLeaLuMcJv7NhenD2AE0NIjhUZv7O1+yXoF
8rOjzzkCb2gPrbfy87+k3aaIP4Ed/vf350OqAUvtGzbjHcHzwDRasWJwBiI4502PleOUBGhCGgjA
M+MH15UJ2LZR/yReC9pzPcRVsSei1uJkEr0g0MxuyGMjlNw+Jp2G+7eRNkBi9kJW4QQDFxDoI+oG
NxpI1EBrkFUL6Lzmbg2ViaRjoj8QRmvefTyqAqFTjjgRUFIC4zPUO1uBpmOt8RTawlEI0FvHpRYn
tV1Ngc5AjXVkcBOmaZ5IR7ZFcmIkQiw+Z1yqivoA5HqFdzxgYax8GAGKl0cpJq5UMK9lV/a9eX/N
FrOG60mdBbmqzRItAQzc0WvgIYhiJ1aCstRIgWhOrfvGlm7MNys4JVBXG4zthKFg2pBzyj2nmxVt
9XgzmoGt/jV5Wh/HR57UD8NeNVnd3zVPIYlXoAq/8KdzH5o9dTfgAZelYvJR9qQyBgN+7uooCfsi
NvLx5LFGn9sqpDLj0mSLVzQJ6q2cQob9PPhmVLdGqp60eI2oc7oN/dqrV449XbWvpsWH3GCRyQgJ
cWUg8rAjjd0XnhT2/elfOsKvl3p2hA8VZHeGHGa8gYTCXvGNVrMElJqSamWrLqbraDQDWTjyYXAS
zaZZg6AU9Guw0BKRWhqgrLsLnttNYyWIqCEp9uxetMH6Zsfb8Nx95jQuppLzahV08t7fM/vPd8xm
Nsr9NGPdhHMgw16fagho7dR9OhKDquXL/dldTEgn5AE8HLk/kO23q8j6cd8MWco57GDIlhfbHIQk
OV07e69b96s65iNNLitLupijXBudrak7FskwyBnn+BukZWCkkqcpBny50tVj65S5Ccnx+wNdPMAA
KUefxdRJo82SNN7zIVJc5xzKXvw2AxdpZfD/V3aPn216ZWOWfHheXiU5BxuMQNmznBps6mR6BhT2
sJLXLh5aAOvhuMKFDd1Bt6uGNUulCv38jhpbbvwpyTs2W0krpnPvlxOCN4xFUxp6IucTVmeQ5O1x
X3SyzECrL96VQm+fy4Q9QREnkFb23pq12dQNvtfEQgZrpWv1CuGP7lQHiWp6WetKW4wnV+OawtpV
2GLHOvL4FpbUWK+RA/unIjTa9hNgivsetxQf0ZE2MeeAaRUdxreG+HLw/Bp5kxN8Rx4x5TogXPiW
sZDBlv/NeXhtazaoDKWxLm1K3hmPLLIJLSAM9yVAOl2DzuOx3OZrZZUlB7w2OK3n1SzKTSApgwaD
kdhCG8kWpNf47/35W3KJKxPzmpU6cm0G4jHeaaiYGOP+vd2lzyqn+ysFkMVodG1olkzkXd8OIGnl
HakYN4ynQgPz2eUBIv4YsWaF99CLl+ZS+A3pA3nF7xczmWvjs+RC7TOQsWQp7/jadnQhbQJ0FhyE
pOeUBvnKnl4d6uyEc7W+AkMyhlqBD76mWbzx8hNTbfN9kD2ObE/j2gwau1prrlg8ZvCMAlnqqW8K
bae3/iJWYpHwaPZzEohvTOUdXVXQ12+X+bF/go5zuulrz1BzHSwnsjmuNQAsPcOhHRpAIwFUzpBk
nW0QvsoYF3sUlbialvUlzemgQyzYELItF1qsvK/ETS/q2kkLVm5OS+XzG9OzrcLwQ1nXuLE60pcZ
2ZI5brA9yz1DRj02TYa66OkEDTF1N8pZtDOfxFt+x7OExx/GYixxP4KrEHWD+9tr6UD8Z0YAF7pd
kVCqkg7VadbBwwFB/fWsrBQDlvbvhFSD0DpaFYALuDXgMUXeu13JOejpHKwcYrM58ELUe0LVdSVB
Xqw7QDcJDREow6CDbLa8QybVsSf2yEV17tPVH2q6xRPS2aVr0mJLg8Lhgec5cKtAUG+2gUBsFUde
x3EOoCddBOC/lumAgBtdG00t1CSoT3G+yucyTdX8LAa8HExAgFJCJnyWvOSuwrZDruL2bSdQzAB0
0ahO0rNLkpMRXXbZbi23X3qfgGgZ+B6RMWl48plZbNE8PQ6RxjkR2ZX7Q2fFCilM6uni4303XIwM
eI+UIJeDwaH18NZNoM0S+X7hck4wvHfMX0bZdN4fudqkRm6VIeVBScMaZUmDt7DbFdzKIb24nlfW
Z+NkxGrQ3GyyLu+azBI/Cu8lUjeld5RQFl6T3Vu6YShTByFSN9ziQbB8O9g+qPBXQ8A7A4CGlAee
XyPF+CqkBsjeSRWhUGSUhzSyk6+qMC7gPclQMctyW9pw6Pf2vlMPSI/x7f4aLLgXMDvoWZoED0EE
NTsAqxHqa5nKDQ6EzclYgCcIMqb3TSzt0Bsbs3OuGZJW5tFH6oB6yeyYxBQZcS9XTtfYfXkIvUPP
6D60B/OsM7PiyJX/7y+Ybd20HPhmjPDwnQ1GULVWCbrbuBKNHtkZ6Pxr19u1hUBAT0SqrjdFLdkU
1QpIanGmOR6laCAKcBeZuRu6squ+6dnBGYT2vQddMxOGK4v5i/kXtxAVJdj/2pjlnaoC9F8xYqYH
a7DCvb/xN5XxfvQI/lg16R9RXdqIR5m8bS/QBNfvL/TSgwPMQ0gM6IWffX3r4mEjcX3c44X99fD+
6ZGMMjSxajuiFl72HZy7pCOV7VvnNYXtae5mQfLa8Pyhb6gB1IDY0OA0o1XJD0rz0aWvsbxy81qz
MtsrKrhiu7aEF0EtDhp1RXOqEtUeQ9Tc2IYx/9VkaihpAzmKQDzbNbn/n8lsaK0fDsfUrCwQE5BH
gtl8U0mzKczL+c9aX/GSm+LiB1iShuP7l1h52LPSAAFAAAvkbeQ98vJaf8BPoJsv1pWFeXLPCT06
5kRYSEg3UPUgW2i5IccnOGdMwmftoB16WpOvhPbw24CkOm/0G58+4V3l7wthtrUlUY6ivE4ZgXRr
Bfyfqu+975stMxPXkpcG+D6g7VBfRNUvNkMzs7KDe3I3CbWMByc0IrO0EhPSZSSlHWHMlCLpuO8C
Sycxbo//XYs5/UeidhpwD+PoAHAoUmCu3yFYehgfhvDfONu1pVmAlJWSqwoND8EJhlxNk44hqxsf
nMRA5bx5eKS8IEtEG4cV0/uj/EkG78335JFX98kI0STR5B/b708gsCcFcJb+BpTE+Dcsek9OX42Z
Gy2p7b/7F0hnkQtKvRSyd3q1W4UJLR5XeMEBvBkv92jOmX2PKFaC4PrjgLkon7LIzs6q3pUPonBJ
OE4PzBS99dFAlc39eVi6DoL27B+7s2wolaVGrWPY5S0oy79Wf12N0MS0V6L0qp0pzF3Ndxt0QudB
khn5XW2yWx0NCdTpyJ+V4SxFS7A4gAsPD5G4d82G07pCwIMBjYUZ6et4fCqsDfQlQ318zlKcA7b7
sHLbWtwu1xZnAxs9PMRwHSwW+SmVaqD1aBejnLiR9HbvHzTpAQ1vK6NceLUCVwWK1Hj1nLpaZycu
w4oyZKuBhTy0Okp/70FkeZA7I01E13gDFhfu2tbsphOgLqzy0YBrW0MOr50KsnBlPOiGtNZgLkwh
br4lJ+YrcF4gJUS2cusiqj+4WtFxAFmzKm2sQtmDV/DEbZONRR7R30TMyqTf6UH1SGydd8LTs/jw
rOlZhVC4tqrTdvv9LahDQiMArCTzsz2sxjHlRIz6EL56Z4VyW1pbIK8h39j8K077w+l1z9gs9ncK
KHK9clrO3Wh+vpvvjdVZ6taE6z4+arQl8e709Nd4MT4K+lJavRNTOzY03bus3zd/MaJM2RwKsCy6
YNErLc1BEl2vRrHG4C2gbsV0N0SJXmoxJJsA2zEqQOu3UNnzdW3ssyPLeDis3EHZRamcPQdyym4k
PM1ZITsqD20WxPjf8s4SRlE5VvgH3XaethLBFvO/SW0Td2NIN+Ozb92GGQM/HyFUi7qC7loKS8SO
uqwe2jrORm1zzj6/Gd3eSZuGqHQN7jLttPnSgRIdBGpT/vsLbV2kuep3GSrw1WiM3KfAPQ2M6RN0
9a7s+TVDk8NexU81BLuwi2K/0yrOu9jk4Lg755jQnFsxtJjOXw9pNp+hLGQYEsooSkr01x3ykQZv
v0b5hu4hyUBNRUJbwkndQe6bIX/s55XYtrTzptbR6c0EMtzz5UzKVvPiBObz0oNG2EES/ophRJog
oCLz7UL4hWWo2BZ4cSRVvuU8IxLHp/sfsehTqA+gew7P1kDPzoJ6neZurEY156SeFe1Gon28VKZV
e+RkGYb39rDdnpU3RB1Iat63zC0cYNq09/CADZ5p+NRsnRNGUMYS6MFmG5EDyi6dMQ6Y7xIFprNw
ashKure03BqKLii7TJP+i567j9RYhBoK5+wEH0JC5KX8TtHkkZMHgqeQlGp6sUupsHm27ftDnUYy
2zoThTYuGsC3gQ5iFu6LHvFHKHnWSTtTS98L76vu9lCCbgCwF0K95dfeRybHvWdwtoUkPpXUHoU2
J/zisoPClbqsrqH9FrYpLtroioWUnCgjIN0uX8KzjJwVsJG0h6E1RhqMelqvcTSsWZm5pyhnVe4H
sDJW1Nseg3Nks4ZAuC9eA4GdLts4E+2ke2ZzY8VdluraUyUBJTqQF6GXdnZWBbIPxYsW0VYFF4On
XjRunyVGEhlAlhR9o5dQ6uv/KpDVYmhcOdnnfadZwFshOHA/nElT1jrnng1ykUvaseYBHuXPytcE
xYgMi1Me2FcQsNlAIVSGa4yn+2YXABG3ZmfrOoo+k6oZzELSRx48nU+BqjtoptrZZUtUtD3miqnp
+ITE/5AeWdQ5JF3ct89apBflSnbyO0bgY/iJQwJchih5zHZO63VVhLssj/RvExB/t/ZoM/3/txvl
9vdnGwUldKGLmxGDBc2NrGzEwKcoLVJp3KXlRYRGPVsdtFAvhk02Hup2zcd+b9Rb+7PJRhECbD7T
+MDcl730p0p6ciPdTR4j92P8iOSj0lHlT0YGAgDr/YVeSHdvbc+2Vq4MrVBIGHscU7xZtVVOmOzU
vxSVXQIobYjV2lPClED/mm3w4YDZHx2mkFa5DRkNXw+RVKDWLkR1DLgm24I0SWlidFAqnSxeIpdn
L00VtDqUvEBg36W+JJC4jGSZQHUe2MI2kYQBEhtqsBuTKM/J4Hf9ZzR2w0fGJuOfTPFAVnp/on6H
IMzT1VfPrgXjAIpkTQZCqIQsIVvJtgDgduTvpL6C2OSaTMuCR6BrYQLuTmDPX3o3HFfnaoZuKSeQ
XsRio4ZPSWPeH9Dv4whd+ZN4GcCc4CKY41KaWO2EdGgnDEwCOGNMh6LaMH6kK/mzEOtdnNAsWyuB
/E52UO4CehVEHNKPbvPt2itaozUNqMmdMSpDy0/ij77118QyF3IKWIG23UTSDD2ROadw2omJ5wY+
78gV8P3xtipJIB4aUMpEsWu2Lci5qnLU1cYMkleQoTbJOUkLIoVfa9iqhccXfIoAQhAcIRAemZNF
e1XUgDY54R33kD8VtNAlYxNs812lGyoZjVQkwkout/AEDZMT5BsybGjLmJcEGF8dGlbCU91wzkiF
2nBCRZ176OlDpEv/In9DFRod2XiBRMc6FvZ2RXFpUpSgiwEiiHESAcaY/2E/eJrQgKoccX3SvMr4
j4/dyxox8cLNDa+RmFkgjng0Ds7nNhhk6Gsh+XD8jOAdayCB7W7qnfJQo3i7q43t32ID3L2Dq+PK
HWwhhF1b/jk9ry4n6MtMYo/PBYdrQU2cW2wHSi9AN40x1l1/JfKsjZOfpSAMP4IujME42e9cLx4E
feNtE4p2UPdYGiL6w1wUEGsr8kmx9p62uJWu5vjn4nA10lodxcSNYDs/9TUBc5Lu7QQ03VHWNygk
aJsd5pcmL/+i5HOzuPNsuUYGDzEWGFZyPfoQaXyU+r1E2SckGHG4kmAsnYKoK4G6EKVBdIvNlYHS
GsU1VeuBUOl3fUtbjfzxJDPXdICjO/9jrNYgMUsB/srgnDKHHzlt9NsWxy4Q/APpecIjj92jx13a
dvsP92Ub4w6ydntfszrzJBS6+7roYbVP9mxKq8Zq5H81MvBGTEqtkyrLLCAwHd/UUSgAb8M/14y4
gY6UXnMhkXinEIjKbBJWfefS78o1Y97kQ5tx7W5NQmjhcJNAHgyoKU5RkAhOf3/ltrEfZTkbpILT
0X4TfzYbz8R8ruVOPH5llslcW5kvYp71MRoQYUU8JER873WIqb0Xr9kGz/hrBfyFeyvOe1xcpz53
0GzOr+hDjWMmln+GpCe2WCMlp/2j+vTVfalfDk80jsg7/jAe0fHrm0JOxMd07ba3EPduvmGWuvXV
KEWZhG+I0H8DIpLgJGyhet19+mu6xQv3rtvhztwoiNlQaabhHkci/7E8i7wQYfudGZpdrT1GLWwL
tJAANDVN7VSOvfUWphzcsJ9sHSTjz6qXLP867nBQRQVQ8QeycOWLDS97mSZkglOaECSiZmI/Blal
s6aRvcFN9PtpHbdwmcFg/jE3fc6VuTJSIH2nTmtESrP67iwAq3Ecssdmf2nsdo2zcCndQNCc8NzA
z4BjbdokV/YklSvyKG0Ex01C0m1bweDVQ/gZnMHhQsRTWz6y475Ks7VxLvqihmo1Ag2gFeLMF5sQ
xbQu6nhHf+W3I64qIX3wSe90FxSOzmt4nQWQ2VSjwikAVh4wP4lTZns1zFqNmsGvcwBLEiNn9Uij
bhPoMRujiTEyvFjVUzfGHOzzHESYOaTghTOnIAHzO6MdHC7e+eM2znhaZXYNEEi+j3hd8S8dR8WS
yu+Cj+ulzrZ/YryjxNaKUyxN1kQlBAprFDHAiX/79X4O1HQnNbzzrI88ae1NRFubRXDEDa9A++kj
v9MrBfViMOrcN73QvIeJuzI928hhV0gge8aZM5xBpYsGvlp3z62uESkgwgtbGsYbam9UDMjbm/XQ
Hux0tbN90UdxEQCb0iTujqvB7fB7D11dGo/jXSAhqjgZdTlSUzSEnlcJ3pd2+7Wp2UzLbgCc8AhT
z7r+Km4Lj0QM4Q4sEjTbFlfQLj+sv/MTCNQE0GED9yDaTmbWUH1TvDLC0Sq9Vh/ss7Lr9fZJeIiM
J4Vaew4cMqBaO5fO5SI4TkmI8ZLae4J67uXsmSs7cqFKA+brf75lttBKPwipwKiAY6PTFJxMpiRi
ucW1isWSK0OKHa39wM6xv6RuW6lQokEdBaeWHkONJKnlGT1Sw9QIIue+7y5l3tK1rdnBMDA97w4Z
i9CtozlGu4h0/AwcxhjMffqhku3Wzuk3XbG6VHu7sTqLqC1eO6qw4wVnegIYCLd3t/K2fSKyfjL2
+5Lw5sc4Ut+WaPXn/oCXnBeENqgKyOBiAZr3dp8Ebp2OTSTjpqHStvVIdwm7t/smlrxE+Old5QF9
kX4uzFdxtBwDLuArDC4eAMqFxKfQ7MNk669k9As9ZdO1BWwakxAHqkwzb+RrT1USBkPp0E42PHsv
6B0+VWBkaG1Ckv0XHBRX4q+W/GWMT6Ei/mBxK7MpL03n9TfMstBKEn2PC1TByaSMQVtTVMWSlQqj
9qIVfuHUUTY8eRDd+CuDv7zRs8ZFu7jI+Mqh90b0AmpFWyfQdx1SDh0ixSAQKUKKQeQ8Yj/5RAQw
J2vxqESKgqmg9OgxPrZ76KZovOXCGHUqT0q/YllMYlN2E8UomeZzRMvJw+A3eUu6cmzegMdvNiPX
N9Dk0hjJUfhKfsryND7xWQnNgaLm84KmA8icqJDKgmdUQDR5+Hd/eAszpUStlMtzmxETJGa1ogFw
7ofqIZKE2M5jBQKAuez94SW8+dJGlDIap3XKkTFp662a8swmzlMlIDGXKy3N+biBoEIas52RlujD
JOASAHQ69csPFuI1LJG7rnEpOnWjzwRTVZFJdXNN9nTxxPhn6X7Jh3dBi85OcP074VMBhXAqXbQB
fGsZYTb+zjU0z/T8lYLcYsp7bXMebVS5GlI8uTr+Xqb+5Rjq3pmzOBBDxEZsSSsbceHNDzsEL8jo
oMZu/9UxgJbUVAtTF95p+Hu9NQ+HyC4ATMrIq3QEBdpHllOx0OWYUiaz9JXTYnm0MmqbeFOZ+Dtm
m0MSA3eQ+0R0xFZvmfOYnaNnEY1CJWE38ClFAGNRdWj6h2ENGzf98vzQhDLcfyzPG4a9jE/yUQpE
R3vlcxoRobT4bJ+1VtWezvej3WIEQG4B8nLEVKh53AZU9IRC5LtPRVy4X7Xh0LQADay8XixHuisb
4q2NJB/4QGJhozQPO7CLgDTI1x//uqa3bykxtvbl21Y2z+rq/XdxcIBMihww1bg7TX9/FcoZYWQG
zhtFZxfAzP2JmxKXX2t09duzjK2R0WMoTL89OMbW8QEAvP/7yxv8ysAsc1KkPpS1HAbU0HYtH8DC
16zFk56I5zwlJ6NwzhqZaNm+q1eStp9s897YZkdToSRwwAKmM+NweD+aQGuRrgDeB3SD+32xeXjY
8kS/KCHx9LVjcSl7mmCu/1mz2a7rvTAPPZ8Vp7aDw/D9jvsIEQ00CG0e452Vf7+8JU8PWwcIkrON
GsK/2vT/mJ+jUhkuZ4UuxNDbV25/nC4Arv6o0OF4qYF+tMIVL1oMMriwIe/H9RQg+9lU92NWcVyA
kBoB7XgYKDSKa2N42oJo54+7Rui4NLfXxmZzC1WO0BsHCWUE0Yi2Co0fbe5txW2nM2DuO1g7RJSJ
nRp0h7d7Lm0jD1LpsYhShZnvWJPa5z92s3ZnW6oh4EqPegW048DzPs9AsS9USUGEDErqfpufBUlB
zE8+td1x89Ya/qNa6g9UiIjTOpF+uT/GpQxx0raHJhE0QvEFt0OMlSYRipYXnVD+LIaPIXtKmI9h
TSt7ARCLO8SVmdkYGQEyJ3IlIHq9TlHTp+0pBGKqIJ9PHvGxH0RC9swZxNx7WoN9F+yVgTkQRtd0
kHc1eHG4P+xF7wE2BOhUbpLQmXlP7vMFyw+K6LDvzDHuLLnZQCkbHRTyytv+sqFJYFjDtRHLezu/
Cl9wWqb6klPrqmwKn6xrp6nRRnaufd8fkrDoR3j3Aif7JOQ4RxVCNZfJkwSmMqMyFMJcRnMUaLx5
P5hQDLmgafevNxWnIP9wjr+NlERP4NJMTuhKDnRw+zn3v2fpNQPvzSBCmoTGgMSZvvfqxHITRuM8
H66lHzp6gD46wbM+LV/iXbKXtr5MG7q2Y/mlk+za5ux4ViXXZ2rI6yIECah+gH9rYtTtLybcjFhf
ZG/UBTXsiYP1rD+vDHhpAdB0BPgK0E6Az87CRVWLE9MB4i1zyWPNFOJX1X8UwBPUpwaIz8I+p2ph
If1i4N1rRfjFM/ba+uyMFYN2zER1mIZ+0MuT9qJAEx6EWCH9Bv2dvTLW3yBhhAuUAyecMOrj8wrd
qLo9xwSy6CRoh6k3heWVNPUVPQpb9IWreh/qtf913+jiWX5tdJYDNcGQVjnSW+Tsz6/uAVAucjhW
ZPO3O51OL9l+L9AHatv0eS1cLLgVOAOAD0D+DqI1ebaLoyJ0Q7lKJIf/BklJhzKvDrKanrHuD3Ah
x7sxM9sxmejFUd3nCBbSmFtjqGJOmSCkg4sXiPumlqotgHYjkwWPINh151d2T45yaWwLyUEtkkyU
qY/WyaIl8ckFeNaVrTFtu5uDFIcbrGFfTCzrqFDehoJoZKGvJ3mdA9J4T/cbDKzp/MZYGdOvYDuZ
gUoHNOim43Tej9ahEi+Vnto6/TF64HTBTg4oi/8FX5cVUOnwUhuiXulae14Z3g8N/a/xXRme7T0p
kMIUjDad48kPbrljLvVGSDaBbwLV2tYfCv8nGahP5T2abjIz8s1P7SMWjQTXcw2CIhWBtOdjoQeH
whmaTRS8gJ8i5mm8963SJVWL7oxKr5A2G95Tdsxi2u41hwtf1IT6euKRMj72uSUVtArAB2bnF7k4
lVAohXbowJDQTj8KcKBUmunxuOeKdo42320AEGi4Tzi94/WERnijJCkQfpJqdALgKHxNood+6t4/
FFJC0BiEx/aaeQGbCeoCouEfxM+wWm1tn7bSvamc1vjq1NDcAI/RqtI6Ehr6n6uCCjX4kPcc2Pzw
McpZYozKN9TH+66z7Dl4k+LwEA6tzvm5EflDq0wLyJn+UUGtyvXIGpfdmo1Z9GozPO6XOWzsRAvd
b/mOX9vTv4Lyj///M4rZAdT3+aAWHrYZ2Or19FgDqvAcwUVIsXM/7k/Yb6zNzNbM5buhSKWWm2wR
NAtKmS3EhnR+cElOOFqY3Y6jFy1ZaVdcnEJAYHAHRvIG0vxb50gGuahqNoLRumrMxoXQ1cBFvZF1
mzIB4qiv++fUZ9cYq37jQqfB4jFj0qKf5FdmE5tkYaKkLZYuDN/ZEf1qPLphHtKAm/DEFUsEUE72
lvwn4Pf5X/ZYqjp0BYjYrCSTU1b6a29cfcZszoGbHFI2DbvptT81GTyDlxiyawR4zymOiSKY9xf5
57X0nsHZZgylbBT7GvMtFmbtE0mDZEAQbkpRr78yCZpbUBDIwPlG5ZMaGMkmUuzsi/vbdrqPK7bB
/uGAIsxe7n/V6mrMkvfKD5pMCeLJ9bLYjppHiaP+p5c/aTTJiLhpXrtgH2FKUlLJesTsgmElXPx+
Z5uOF7AzINWDcgceV28dMeWTqklyqXMqeRfIqBGf0pMm0DpDyH2T3JT0tpSSeFNIEFdAy0hItEcu
eOkFc1AR2Y0ezS8SarkdxKMtoTvI4kZaxdkshdLpHJwYLJGEz6v/A17HRD6V8ZGQId+GPRZQPqfi
Rq4tr7fiYBtJ75V2koTLygItHfegQJiYMgSFxc3ndnYE3CorRq57yHfsueCxGns6QtpYKIJTKLz3
MgtKn23Jm5wbGgyEpWTtvWxWkK/zqwCaHCFQoKJXj8PlC9fbme9GjKtUUoMmq1fReoWHqCFR33Cx
tDILEk0NBVJtsKEyiqZL9xHIKl0+pICSSD9/7k/IFB6uttGvT5nNBwNIGdD8I+uwgLULUUci9gFg
bjdZGfP8DjA3xM3iowAKhjZiYKgEw2HA/endk1rkECznDamUzDqhyU5oapDlvA9NuhItZtHpl/FZ
kucFYytmFcs6dfb0P+R92XLktrLtrzj8Th/Ow42zd8ThVINUUklqjS8MTU1wAEdwAL/+Lqr39q5C
d3Xdw9cbdoQttwWCYCaQyFy5Vvka0btJ3ib9OlF8hYWmdCa5JhwFPz1tNv6DOEGRJZtJHJ83QzHH
/AalIOjmQGuuuabZud6Os+squHuUO/JYGmjDLDZyELdhLa+LzhtBuJOirVsr1lATP0uv8fW1RLMB
3gLECooJrpSvC//hKyYNt6DzC+5bYNHtFfRZwhR82pCLAPpSeTvHcPPLt5wpjbBVQHkHMM/jJe1S
GayogOLfp3pg5J7B1unG0dY13yOIJPn31lk1OHGV6P337iGKwXx9SxyvMtKGYKMBfvf4wVNWW2nE
0X6mdSR6MDs+rEYVFbWyiFVXo4S/8KSnD5KtpRtFtviaShxteHn5TKfme6bQYdVaenmTAwt3PZUq
cEuy8VrxtFz/fqa/cmQUwtHJpKmmDvXl44mOVCZlHmGiSRvOOuFEWZW+Zp/VhRI20K8FmSMNIEjM
GSslhKN9H7UDyhkgBG181Im8dA+Wzj29MYP0Y1gx8NxLgRFcWmGyMVaDTzdyWKNUBnLTm8x3NlAt
QLyehNK5AHN2YdEiD+clWkipqJGmYV6W+mnSfN2HrE2CEWmdOH6xBlxjtMIzfjz1v97H/xN/lvsf
47f//G/8/F5WvIGYFhN+/Of/dFBYfM2T1+IPt2s+X7s/yu9/3LFXlrQseW//ex7s71/+5/GPGOtf
z/Jf2evRD0HBEsZvus+G3362Xc6+ZoFZzf/n/+sf/vH5Nco3Xn3+48/3sivYPFqclMWf//qjzcc/
/gRFDnikIb9pOgqE0jXDhvH81+Hz/vU/X71SjHNVNt/LPPtj0+avxcfZgT5fW/aPP3H5/csBvYY6
yz7MOWtsmsPn33+C1gNkYWdiHAgV//lHUTaM/ONPSbXxS6hIojMXTYlolYO1tWX348+cvyCRgdSt
gzwBtiH7z3/P+Oi7/ec7/lF0dF8mBWvxyqL1IFuEkWZSKw2iZ6JEbW7Htj5ENXnstrwBMUb7NJ0r
QQg3IHRVHj9COGmZojEIj+IRvn0fv/ZP+XVv4UmDD77Rg8/xr5c7fJnZ1I9c4fhJInojt6wyc2w8
qQya9f4cAPXnvX8e3plrmUjlImMibIlx0RWZTgbyOHgNFLiupscolL9VV8mZQ/sr0/3Texw8CB//
8BzVldFOK3UkjwXoOMCrPIEepFFc5w1Z+R4gUGPL0EER7Ttkx7sN95srLQAtsenbYQZpujKkTqhY
we8XV7xd/viOB7MSNpo8HWNzyjl5bMBGw7xsHZafTtCFDNoezev40L+Mumue607++SASVn224IMT
lzSRqtcWHitvFb/5Nm6myxSKGo/tfX+hbJGJ2be9lxpusd1a3xa8Mjo75jIBBK8Ajz9+tlRLqamn
jDwq7wWa/hq3fCm97tkmrv6tQePldRYmCOMQPL79/snzwKIFHD54jrQOXtoBgWIjK7Op8cACeVTj
Tg/v507On4MLLO3hUwTPbLWeQJWqJ48m9ElRj3iWa1ehLq5peKCONnDiJpLXnwMEi1DSL0tCwggF
NtWATsXXvA7erk9KxEyKQx7ButkULQvjmE/BYDuVWxkqFO8GTfZw7b+hRoq2rHGjgQ/cpY2J3hZQ
qXtdYtXgL+/QGU7Gcpcr+pXDsszPRusulZoXdG4ix2KnAY2gg5ko4woom+8lt8jaKqEAq/RSAoJI
1c+K9nHiUxsoUxX7v/+EYun1p7cUtotCIRYfZZU8qivpmu3BP3abeMpV7PYP/E15BnTpTPgtIp9/
eqKwbxRpzNFRMZFH7U63PQitgNM9oAHY168l4tlP9jlJcbGG+NMThT0h4nnTN7VCHuuAvtZrMMSD
yCMYw/xS9iz0yDhBv5/c3KcBOGlx20SLVBw4wNZlUNOeSZUG8HTlm3adr/Bzdi350JM9s3HNvvKT
L6EvCwU/7Nzq13c6sLbJ7mVSMMyxuZwunCvqpy+//9JfVIXiE2xlLtXKEMcEFvzYWzlDD5beJMkj
dblnrtAfvMtuy9vmgwFH4dYIDN8HkHvf28/TBfH5NXuEoJUUJC/sgnc7Zofmhu/VO1BYuEgOP8Z+
FIwp9ERdayOFyt24r9ey5Uaf0FEHB4HxgVxPpgQ3sl/vu49sH7nAnV9wZPmo6sb71+FsafaLA+R3
byjYck5qRWZEIgARdgHZ9Mhkgl00rMHvCpJRORhuZXApb8mdvQEYj4eTF7nIYIf6m+k2HnmR3Qj/
hCZJgLqXf65cLxZOvszw8AMIhs85nwpdicjjTEfHtzLx2ods3a36NSt9C4qsbDVula18Sbba3rk8
S5/51YT+u/UR/KDoq0HuI1hA5laX+pY85/60Lr3mYthn3jdrnc4E634GMpctih3ebBT1tvbYtt2R
sLkYb4q3/ev7eJMHCfp0Uu+pA2hTe7bBk+WT0U135aN6214MslvthotzxIUiEu7H+qF7F3HojBgV
W2GJmiVA+pLkkQGcXmwa1cfF9t0IFX8m6LIC7MlVYN5NQXedfDCP3cdnxUdnC/ppBRHWggQDkTKm
cuxDKoklbptp8pg8qA/qp3Srf5igpN0WNMgmH0BqtEAPZ8WSfro84QSElu7fTxWCi6mNgdIsaPKY
htW1sZbcfXsJ2p/tcHGuXPlVT/vdCwqxRFNZlRNJeBSS1MylO+wIEe6KRRBdYeM81+gmpol/fNKD
NxMiiFpzygxiOcmjvoq2o49u+qsIDH/j5QiFVelqfAOI+1neQAHLb9xh096h79lPHn+/M/7aMQ9m
IUQYFqf5ZFG8NJwSFEfVelrlb+SaQHg13iJVE1Q7NOSku+hKxt65+v3TxY6xH2tgzH3AQDzMDDfH
NlXkxajQCGvQBWBC9tPr3E8ucp/4Eppzq+/Dc+13PqojYEOO/Qb0h7YHOcrfTwKViF9Ztom8pwo8
DxSDhAQg75y4Qp0peXzavFHwzj3d7d4ewuQKmCIfFge1D8Bv3ja7N8u9aAE/VVD5C1QAClcVKr/7
jY5e4mvVkz26pe6TuXpp3TSkq2/YQ0h4G2Te+pL44YzvgtreHuXUmU7v7SEO76h7HW1wCnvhBXhd
GhSVNXcX4xGt+3Kzs8KLcvWCRiE0mMG93NACVae+kt2b0c8vx3B33ftD0KK51stdb8X9/We4f759
D/g18rZqAIESlPpBEuFCkcq96H1zew3g18s3AqDldxQl3N3Diw9uvQeQFrvvjc+96x3g3aDcW5fu
t9zF810l1NynMNpIAf1aACUE8tfHqC1GndzP65cZL3JTQhv17oq7H7uXCa/gX0h+cHsNir5LME65
xsYPb7YP6MNzd3ifD3S7h/frjzi0Mbncq9w1GN4j7+MpCh5eIjBolN7ewPGVe3colkBO6xprOVvH
ePGG7xGDi5DinZHRcTeGe7ODbpq/2zD322p0X/jq5cL7GH0N/wkdjxzLi/5OH2e5g5m3q2vgTx3E
XA4a3bzVhDfMdsy9NfFV+d7EKHM3OvwuxPjMRfsyarrzv7wjexSsbNcbtxo6c4Lt1Vwj3+zD0X1e
o8X4TvNWvbdp3T3qybDby8eru4vcu3L3YO9OvMv11gERau0H28ttcHuJ5gzHf6rdi3Xn3jXBBqkp
PMRDpOV6Eczr+yvQxR4i0pn5Z/Wsuzosbh8HgKS72N53nXsFNtU1RMzxcVXggq7uVHcdEPdjCg0s
qLZ9J/5qCKWttp0bMtyre+5ngPQASEZXJhYuuMU/oJgdz98udR/A3OKjnI3SZ+VefkIFEsIm0UWw
Vbx5Zp+lF/ry3MntmddXl3gQ5ulV3u468YPvgb9dfc6BTnD1seu8bRc47j02NNkd9kERrD4nL13X
wa7b3nAPHHl92PtKyPx15q53Guavbh/g3Rxmtbv+1vsh93jQ+PcPu2vDfVpb8Ijet1fyKljPQtQP
u4sbzDzzEZEF4ERC7u6iC64fMt8t/e+ae/f0AUue3chyv1M/WN8/eMF+OxPPXq2esXzU/f6wfhpc
rC7306tXNK3Y7hUILp9B2xFsA3bD/Zn+oA8kZCuJm15ELs52/AXWVQRx4RqLXW0JALAYdR6vAy+T
AYIzTOg+uMfs0N4feXc3T29gpRrBPIDldeF5Yes2m28PMr6YuZqB++DTzO9lF60IV8228Lbt+vcb
nP7Lk/tgfxNqDKpkmwm495NHC9vLk3TxNPlvuxZW84AvBYcFp+pO92acbem9fVsx1CTfkTaoN4+2
eznHrn1Qh5p3tywqdGwNV1wVfcNig2SVRoohSU2CzMFXjSDxolW1iTMUJdKQIQE1XJtru3SLAKpT
MLjfr4tYEv1x+hw8XjiBHeIQUy/aOSZUb17Kq3FjYR8Eua52Fa3NazOsttn1Ob6NX112kEgHHYQ2
t4iJ7yyTDI0b2pA8tk1SBcSI9o6a4rKh1K8F6nFuMVWlF4+NdS7L9ysrgOAkmL1wnzdMW7gDUWqX
gyLhwaAv28jf7e/68/CkPuFGUu2svfTtX1zM/59loOco8XTC+X+aeM5jF6+Hueb5V36kliVD+wu8
zcCJzdBGoNT+k1uWLO0vAz3BIFYGcAbgqxke93dyWfnLQpANVDhU4NA7PJdh/51cNoy/ZACP0UiJ
hDBMGAWn/0V2+Tj0kXDXRk+mATziceCl110JynuSoy24e5wc/hZ1DwcLsf8RNx+mek+NLGw2AKzJ
TO8wMvLuaGUdXVDnnXHcU0MLcVoycabXI3qZuWPtZU3a54p2jj/gxNiijnbVWWoRZVEWQOpt2qH2
CzQTz01/0aKI2hQR+B/aPLGzQOlDuTS8OGnO5FBOzVu4tJSpnI7cVrJgGoseTeYyQJYZd+6WzVu4
falRMw2FVUJiDmLmXqKnk29K+pk7yKmpCxdKZIytQTfHLOhoZq7jgr0OcnaOLPfU4PN/P8optTjy
LPS+a22NRM10mTTxuXP16Nrwt+98HbcHQxvFONpMZuh4c1ZOi/rbMs8Rk1T4bFWF238WtHGrXrVG
0b1raQJBnmXfUnDMyO4tO026POi4tkE17ltmWAuHFhzTqod6gI4lVCntbrwo007ZRbZ0pinpxJfU
hBuqwSy9aziWhajvdQXUVGws20++WtcPPmRkmtFopSo+ZFoAjQTZVF2i+cLBBcdM+jZr9dLKgqSq
ryO1j9dGNcrhom/5lS46mDnEpOqUJCwN2k5vXaPTP7ToXIPpqfUWfF7W7LJqFUiMNpzn71ND402b
qs5m0cxFLmM917Ox7FvAHp+mytPOkX2dmrTg7pFtqDyBAEMwtFXhNkqdevqkLNtjRUhJodlmbRWw
wHhMV008qFC9HZfOXDiJ+wxEenXS5EFvxa2bj0nkDXZXL1xuwelJkUdTPODgsZ0cm5WdeCBpaBaa
uOD2E6XTELdTjgJYQn3dgEQEt9DXsMhSxG4jU+06OpUYvUov2w793mcC4hOmImoloxW/SNEWikSu
2u9olKduU1Rn6GBPjS04valNRHYm9AgDTLApM0pfIZGqnalmnBpccMzatNt2HLQ0SE0ze2lMuc1c
p23OIdJODS8cxxOVkzrRzTSI2gTqa6W+5oo0rpZ9zPmhBxtWXvJOiWUsjJrnpR8ZkDfqTbbw/BHT
iKmiy6xIaQT5rcqVgRxV+49l8xb8p2BTKuUEMF0bjDp0rF6Ikp6jCzm14IL7KJEBjR4NypNgTtHd
pGnX1KL/OxmXv4OUr7zvwYKz3mK8aTDxbAAVn2agNSLNbhYtitiy2tukoKqBiacYVtaK+5bS/bKh
BQcqRtC62wWGbixmbZhmbeVmtJadml+9dwdrkgEaoTctBqcEZG+G3+gLZy24ztjqbUNx5gQ8Hzw0
7wGca6XnZMpOmIlYHW3TsuGySWAmtaR7LTqjA9Ph98vWe04aHCxJHklVkXU0Dcw016EjqzjceLZK
8Ocvi95EJAEAP6wiLE8DAkSKLT2S5hze/tS6CK7JLakbIw0jlxLfsrhSXNpO35Yti+CalUHSrreg
mJ7S4U2SusvIqOplwbIsxLOlbHXjSIAa6rXRvE3l8V43YvVMz8eJRRHx21FRJ4nmdEkQK2QHrmjc
e+ShXXZyyoJzOiqDzElCCW6Dn028sYtlFypZONhajeR1H2PcaJCBSIDIHfpEFn1IkWm2YDmulEpG
gqEIhjR3HUCElo08f4EDz1FjXUl5nZNATmzUGoriGRfacynKU59RcMsI7DmZzQwSJCwrAltqwXkC
kPaymQsRZyEhT5UoGLxKnh2CHCSRl4VsIhO9JFdpGms6gfWNNpo6FAfpAqVcaNuCU8qpbFSDjdGj
uLqEA92orDyHl/n1gqO78/hrsmaIpU6CU47xKw7lzI06kNUuWe+feJ5yO1GGjs6WkgNkbcfsoY0d
e5HvAG56PPGhT6iqxhjcYqgEGaCJWXYPBAzseOTOUBHfo98GfsM8SHeCSdfMzhXdT623cGICT68z
0mO9qV3LbkrBOhg70rDIDiFCeDz1NB2llEsqCVQO5nB5iFOvGpN+USwLwPDx6Ebfd/1oY/RSHq7y
bPisJ8lcaCuCb6ZRE/UqwVbYSCDNAg4D2Ir2nIDtqUUXTkw9toe+JiYJzBodrTYAQ55Ca7LIPWEQ
x8uiNnEXyxxTt6XKm6q9WT0t8h9b8M2G2hOLY4sEWiIBijCgFbkfbHvh6PbxtEEGXKUZKbGr8An9
GhEUNBaFyV/Q9cMTIi6HYshqjJzWqc+bdT6dg1Of+JAiZwLIYJ2hdjAylaAVTbS3sUMGa9lqC56J
njCeS/O5lkF0wifcKLxuPNdzdWrigmNWta3lZdnCdToIifUT6sDo3Fw4c8EvSZublEg1BmeXCV/R
flHYA5TIsYVYKmD//dShj7vkl1We76ZzOmunlkNwSBmiQqPtMMwYDUKx2y464CEcdjzhQh+6lrQN
ogd73JgKu4CMob/IOkTWaqdmhU1ID1+czC0ddhpPzmBkT6zFT30OXJOHUcdxU5M0vSVaez+j+Zft
TZZwSo6gOMusEZ+wzPW7xt5VdbRs+xDZE0ZQ/7NGx0GmgyixCwqyzOgswQ2VXJeapoUbQpfvnSuT
O03astDVsAQvZI4ZM0ZhdmMVdasoA82lNoDEYJmJCG5IQcfRyuNs1KXUBJNaRpCxOCegccpKBF/U
0K7Ny7rA4HFRvVp2pVwSY5LahXMXHDJ3zKZPHQzf1RNIKMgIgTGoOS5bGMEtq5jJdl0ifjWypn6c
IrC3hZrVgc9/0fiiTlksy5mUxhVihzy9yRSAUm2+Xja0cEiWvUXyvoX/UKqsCRrqvQSqNssWXZTO
LGuzt5phdk66snR+zcfqTIvvCWv5goUf3NF4qoFDUYVzaoW9zoqpXskQHV6UTUIN/XiXzWiWtqaG
XZYzteKhFU8cTJ9pNy40xi/Y4sHsG5ly3NLwgEbSp4ss7z7SWtVvl31RwUu7aqo0dYBEhq58MyyQ
2YzLat1fuIbDsAf8EuqATjsE3wR4Oy1qPdOh51Q/Tn1RwUGtugQOesTg+VCuSbKbpGRZVG8K3pnb
KkMqE9tWZrf73JaAcyT8XLfwiWkbQghr8Qk9oEVnBb3D+stOlovLGvWeYNG3NATvNOUqziibzDBJ
G8BkIRK64eA0Xzi6cHZmhYKOnYaZYdxXdOU0bNpELD4HBT61MsIt07IqNioswU4YDT1aimIeEDMd
F85d9FHJnvjgNGaYOW23buJJCUdc85dt6F89BwcOChleyWmK2gztrqJXjhEDw8xTtnDugocWRpTw
KIrNkGS9DHB9m68kopwz93l9/wN6/3d9wBABQAUOusJA81xI0zJ9t6Zx2qetNrllXaehUiXmsi1Y
pEo0MzKySraM0Ioa5QKnNxpNkjjyl1m+4LQlJ+o48BJv4ZjFDZhRtQ2kcs8pK5ywTRETJCNmrMep
MkPWjR04lOpxnRNr3C+au4gJSmx0yht6YYZDZ5te2jP7ierdOUaPU3MXvLahExmzLjfDgs8CNhnR
9n3N2LKrrUjtg4YBh6kM1lNmKuCZcoZuCdU4x1Zxau6C10qFpNWyhZWhaQf0Z2XW005mhrRw8vNj
D922jXSJSxjeVpUyrCUbeH50WS+LZkR0kKVwG3BbGM1Qk5tagoxR1dvDspvdTxAhDZnDNMZXzRKa
bLXWGNeRbC4MOHThcAXrJ3WKGPuZoY/1N6Ms1O+kTKyFCyP4atLHST3GWJiRddSPZKtcd4j6lgW/
IkrIkVvNKufdktqchSO4Y9zGnMxlwYGIFKIaRLfJEBlh3HVkNUKfN+htOVuWrhSbmHXg9dJGxwnL
0kwN215jILCnCw1SE07YZEBCviMS5m7Uo8/kgV50prEMtAaKgmNnMrO6blOLwmaMXl0jHLO9SeXZ
shj7q7v1wFXHqTZbu5PhTEnbXRMjjv1JU861Yp3YZ0RcDwXhA8BIgxk2Q3FbS4a+7QrdXHZlEkWH
uiwrKnXozVBm5UfWVs5GY2epVU7NXPDUmNo5kSfbCLvcMP1Yy7oVkaD9vehkEgnjtK5OpswczRDE
aeSl1nNtlVpVsqgkh27xY4vJ9LTRcqqZocJsaUUj3dpKHBw2yyYvwnsKIjlVqrc4muqOe5GtcTe3
RrrMVb/4sw4MMjIZz5XCMaAKR9HvVXDTs6c0WrbNfFG5HozeR1UFWTq4qp5R6S4C0NRXKts511R5
wmpEqiLb6vSx12CSDUrbF2mRjJ5MoSW4yGq++h0PJq/mDqNjBm+qE9V0ZZqBSscm+hl3mveTX8Sr
IsTHTtWkpNCkCTvStu7Y1u1FBk3iTVbWtr/sBdRjwxwtQqeowlYG6mv+VClyc+NQhydnDPPUGwg+
m6AVBJV5vEHjlMVVE+WFhyQWjL+2qvHMM059YeGMhYyJDaMxDYjrjebGIVL8hGN8eF+0QCKmqOiT
QsHfRmjaXbKulMRatWjbX7b8IqqIWmmiSr1uhNNkp6ux0Wno9Ga07CT56gU6tM4YE8exZ4R2nFi4
BEbWCriAfFl+WUQW5UbW4YIJ0yG6ZEKQWk0CgLnVZZ4lUhIaRJZqpk9GyE1ItRUFaLy0rHYWjj7b
0sHKQLaWmO2EG7jUxnRdJuDOnYxqWhZsK9rx6GTuYwHtpBVyA3slEIX2GsQjCwthIrpIYdGQxCmi
PpnR6mOsQCw5xAX/tszeBY9lRhb1SoWoj2mqGqjS4KwblljLIlZF8NVerrHxSYi2U9bz3JdSq/ms
oPyyDAEIQqTjlR8tsxkMjvFbzlXdtSfLWkW9Li3ca0So0ShBU7GA6HIIOAZ7tOU2uZzysj+z38/3
1F/s9yLWCEjXPjFnq2y1rAfdJCpwnuOUzjXVEs2PsnZyO5Qq42VOIEKQelQoUtXKrFBDOdhv9aa6
QrdcuuyqL6KQcGmb7CJCgi7O69pVU514kCPUg0VmKgsObI6DOcoVgmTowIEsPBkbF8gN/W7Z6IID
GzAYro+Ip1p56C9QVWTh1LBl8ECogh4bqe0oTTbGhhmaQMgoXtGUIK/GHqRFy+poIiRJQdE9j7H1
hDVVp4fOjvTvjWMvzOHIgg/rgGhVvYrRAbF3AlutnhIj54sORHBcHa9NVmhD3xsWBu/H8a4Hf8q1
3sb5GQebreNnB9NFKnuqlmpmoTM4bFWF7XvoJHkWzctFxy3I647nDjlUiUhFa4UOG8poE9lKecfg
BdIimwcbyfH4UFUbKlkFi5rRdI4L0to8lDiCqSU2Dx3149HTWu9svSqdsG1T7YrmVL502sx6Wja6
4K96BsZ9QmwntFt060md5dzHTTUsSriCbvN47q2Mfkul05zQ0ut0U3FC3bga+0U7Gbj2jkcvonLq
bMl0wmjKgKwyNPpOYq38XLYywoHL0XTg9J2KdTcl/gC0GaNuCmTo7bLhBW81LZI5icWdUMrUmvnG
lEMzx4kcvig7B9LG48WBwlk7EruMQrAdKbsyY44ry422zORtWxhd6wamFgU0yQ3wpdXyEPmlkZ6T
uDixHcw8m4dRYJkYTgnRRAiwZExyOypL64rlzrKVFwFLSaslOVqhoznXnV8MjGhbIF/YMne1BXel
OXrW4qyJQlIh8Ab9l3bFik5fBmjQRZmDhEQOtUkfhXUpy4GkSekrLSh7W2SUtuCvjdbyuFMLKUwG
YBXNPlVDo0dxc9nogr9ao1NGyIZIIXGocm9qZe5XA2k/lo0u+OtUZdAuYVQKI8rHoLOVaDUwSVn4
WQV3pYXUpK2TQyWwzXMPEujZ3tIy7X3R3EUkEx/LbJwreGGu5eqOKFL9Dff/c5SkJ9xJRDNNMqEM
lMxS2Nf9+KSOcbaNLHlalIXSRTiTboF8NOuqKCymSQ2HKr1KIlouSkKBmuB4J4jooNRtOUShZUhV
oPAxcseJkGW7mIhrinqzqKSsl0K9Nyooo8jpalCbZcgmcBsczx08y11sTIYUsiKPp02dV/WdFpnV
wj3YEpw1pgxl2FgD55+VaUCTDEMF8dMukZc5lCW4a2pBK7jWMX8qM9NHfjp61PQkWeZQluCumdEV
Y0uw1XS8qS8I5+lGj8dzN7ZTJi+4K85p1eLQEgsJ7/KNis7kh8wc6Lnr5mx+v4hXRXRTVeEayMtB
Cm3SGTGk7Ud5hRa6LsxqUKq4Zmlak7doawB/89FZCHycnVN9lELegp67jDUV3UvlOe2xE+skwp2S
0pTzJJ6wJWujtpX1WHcbJACWhX8i5CkBUMuRaByv2sEY9K2sGeZ9iaxLsyywF1FPxCk5G225XrFO
iULUg4Z1WrULdwcR8sQkVS+pVbarMotzv+N9VrhTmUzfl31YwX31ziCJgu72leWMDaTWjNanJEuX
bW2i3llKuGQmKpVWeofoEpz3w6pOIS+1bO6C80bEkSJJM6KVwSGqgySCZH7qfRMvykaBq+bY5mV0
NJA2Y/E6UyW58KsCNXcza8aFVi8ioPq2LsvIBgeHVemy26t9d8mqLF5mlSICatIcSIHKarNuO6ZL
fpXHFZhKCF3WG60bQnScdYVGs86u10NmNF5l46sWIENZZjiiYmoNziY5ymJjXaWgFAE4AYIEGhsW
5aZ1Q4iOy6wbYJejtE7q6pEPRvGZW0P7vMgqRQhUY/fpQBNabXpNz18MJa0+KlacQ4aaX6xYv9j1
RZGLrIPgqK521YZwpsUXBlJRkbKyGHiEi0uukk5y0D3UpvJFZZeWvsuGQbJXULfh0eegavJc/SvS
BtTFcltWXeoSaZLYTtKhTAVluIxrVmiZEknf6mLg1LVUeeSaK3FqqltSdllFPW2KHDlMk17L3qRR
q9B0NunmoDxb86+ASllL6unWHHmTb4vISejOIlZabI3YruLnrujqDtTdZTs2d3JddzkEvTljeuri
JaL4TVIHJY6gbqOW6Yc0SGyYvNHpxvg+4mSoe1fXJQKjK3kTXZeKno6XlI2T2Xit0tvMV3SaRbdV
D5aKHYQ07QkUdACkprdW3WVK7w5jLI+WzytuNA950+RkhYaGoto4dmcbbsx62pd+L+c5xfuTbqo3
U6M76EiQJVJDfzzXiiu7VJw68YZGN9ll6fRqTb1hGG37g+qVUl9ZxKjlJ8ryXpX9XqEJbl8leHIs
iDGCOTbGyzI7g0xfjzHr2m9riJ++TblskNod7DpNwKusQQ4GPHrGqFql66gIFRukdqK+CuJoiMqr
lBfMuGlio8UINpjjVJBHosBs8CCG7plxnbZFll456tTnawd3kwovFOklh+CGgnvnZNtJfpOOtJrF
+/SxnFbE4Ea7azstr3NQqQPEcDc5hspyj0EtMa5dY5ziak0gQyw9U43xtnATQBYt4vYjLcYSOZDR
GCDiYVdD2/kAS2rN4KHfj2vaBU/zHmk1WeFscqOxsIx0BcqqPG69emolA5WWwo5MkI6D8bd67bV2
GO67RLXJfR0Zdd+AdgBkOomnm+oItgRJizWyMbvSMF+SVs3T70y2pAlcebE0qYXbmxJ+zTNJn47r
dMRbKStOozaHnCHoERTZVQoLzw0KBxg8+MRQdvZ3uY2JlkKirI7Q+FjbXSE9SRPrDOjOkkmb3iF/
waUPaFPk1EeLBsRgSVo5NNCqoYYmV8Gz2cGsmpE6QLN66Yw+NF17Z7zQk1JTmjCF+iQrAskhDLzx
RqeRqPAtO6HDp4p8Q3dr05gnrc9KFple1sXP5tiUVpC2zK5duZFh5k1tJexdabFGH3XaqlWMxaMK
30LcjVqX6JBv1Vu7RjFVcXFvzG+oaSbbQclkEOw5uf5RDn2ZeeAPm97VqU0hNsctcApBHv6bnilD
/BFDX0BfxZZDrMmNtZHU0W7MS5ZBYD37v8x923Klupbsr/QP0AFCIPQKzKtv5Uu5XPVC2HURQiAB
EhLw9Z1eJ3Z094qzz47up/NctstmiqExMnNkbjQgu4g2XIk35O1Qo+7o3nIir7CzWWVfBcXn9ptF
daAIt+hWJtuaNHkw1/7T9X2qobMU3VTTfsvDtzyK7f47Shsxf7WejbwrXQuEOi6XlLr9sYVXtlV1
j5sh0VUfmOr2EtUjWqfSxOAwx6OHSGAmZxZ72GedsEeZ26YcYGk0/cHm2biFUsCSxY3Qp8OZpSgd
3QriS7Z03fQdWSSQRhxXNHM9r2BPpDwy+TRfBC/3iE7IGYg3+GchAyzd+NNMdMi/p1vkkC3E/TBT
/G7BB/qnd3NqHmVri+ltNYNJkK+30nG5b+KOrO9B+K6HD9wWj/LUN5mfYW81jbChKuOlHWRyDCJn
0CCobU4VuVU+iX1S9lRPqa/nokkhUuhJZJO3dQlbfGBU5fTPEmEIgyu9Edz0R6bAIhyTmNj5fvLd
og0SElYPG1SwLOy5he1D/IGPdQlNWaxFJocSV0PgX5BKQxikXAaCF3wP02v46FIzC5zmbo2RsRAJ
vZLlpKbRRRMshcZcPORtGk01QdxsfIkldbgvWO4LeDhOofm1qd63j4r1YXkwzZSRE56NoD/7gg4J
1heLrBBfcdEvHWwuCzUIX7Z20OFSTHSfVojliwCPY5BPINgrR70moWJLv4ivlCfGneOZ2PBm+0A1
3GQz2apw6N06uVCNYY394zKhztzZru0/nXlimVQJg1itFv3O4VdujUkeWUvdUup+kwSW9jSs/beo
WfLdPKK370BhzFgI7sabjY07O4TEjusNaMQoi0tCtIVx+zgkdCsbYGN9UQ6x2YaPrF+pRM4HbwPA
yXaa6Yj4kxaWQArWD6J96Ngyo2Q3zUrf4WzW66HefecSBPoNbB7zUhP8jG+2YNwikUx1Rp/auGtV
cdKJn4v4kAgEKN8Qo2O7PYTCK6Irbjci9rt03/FZlVPi+hnqBLfFTVwbEg3dUOscH66upvFzuC7d
nkbj4+gKy2Dxve0bmQ57AMinSzdnQhcP/RTE9yYyGVqCdXZk/Z3gb9+bEqndnf9FQ+BQvK020QhQ
i1btzpQUIa1EFDcBIY6bC8VTvCTQxQpupeclaCGM9H9ks/ttOo6gpfhXVMCYyNJTyaNjTPJlQTRB
jjC6rtS6JdvHNu3jfNMQtcXXbmJ7eNH9bv0djTfj4spNSmYpeosdRQC+9ngf9/brGiwOSEWsY8lc
ITfMSYOIDjKsr6jqXfRjYRsjouzIABGE6Hja/u54r+eXuVhSI07UpG2BONI+n/htFk+FQOr4YpS3
lUxGI8+bXmXMEQmc6NGXU4Tq9BQi5lGSKZ2o/pLmAdnwDV9d/rjHKvYChigy27uKOCe0rWY8kwKe
pyKFhAQt6RIq1QqDnSWWkLR/5trgKkcEX5u5H9EavPgNs1hqR2iNh7Ag2Q1Uf/edI455QtRM6Lv0
W+J5lyK1dTYYYMqmWPbIlGsLE6nkYHc9KrxvGxrCrPQ93bqbLPdz/gTmN+XPcs+m3uGTIMkEEDaf
pAb8hcAKZPbsQo3XgjZZ99rvS6Z/MiJHspVUp2sylT2fk/ynzASugZLIvJffxCYahM+IIkLvUyKa
upkug207pBfSFJL1V9tPMob/NnIvIjzA3DkcrWaTTJwyiT6WVBKeoB3qoM+iBEsjMJhZ0EHNGItL
OfRjc2nbxeIJqm1NbtFz0OIVAZJUHcc9+fQR0zv85942kyp1XCcSZoWI4yFtkP3GjX3Er5KhyDVL
P3xmFhhLvuQDLaKSQ/aXlGzQC7y1uXIJsg5g7Nc8mYau8yVZ+54cd4rPBw23N/yrY+06Y5/Siu17
s7NZLeXWRungyqSNDb2LdrwTj/HWQdlWjhPf1Wf0aZ71EiW2dxx//mYE0oEgTdODRktCJVWHlFvB
flsFezR4LscZx9cPHdjbczbglvq2bw1j17UrTPYmEtSTn7vBA3tUs8v8Q2uG1N+vUM20V+isGHb5
MD6H4uq0nd2fZNy1PyCCk2VL6ZekNefGp93ypkZ4ejynUDy2Tz5EKXJqDbagt1clrZrO4GPbkJQI
BGPmdY7Bmf7ahyLRySGd/ZqHkoAkDC+KTwQNvRdhzC7b1AXJzoPoemy1yjZaBmQBjkv2O1lUl+F+
VWJ4DSgieD5A5CQSUOM1avAp4H2eppt1h0P/ewxl4OOGUSu7ZUs0Y3faLfGX1SzYaEnlLPlXKWXn
hwoT0pzdRYor9Z3Auqp7QA57Ro5zh/fwXdgJ72SlsoZnWPlKeIoFzYT+9o2J+OMG+4EVw1OI4uys
Y7gAXUBCF+7F9MS1HxufC/z5KPVqe2BB9wPetn5z+g7JEN1SEtEG/ZauaCPLcUTk+KUbxTjdzsgA
Sk9+kUq9ZNnYDqr0aiPDuR+pmVAFbPq6QOo1PiyN9+pkOxdFU+ljXUQv7TgJ8lv1Liwn3HzTWmqo
85IS1yLDqUw6YuvY+S6+nenS8Fc96p6iZhfZWCdyKcavq6bAI/GUd7wEdmcOGwtLjpbsMbLBAXpe
VKO7g8+mSNW+8I49RcKu5Dp7QREMsoe+x57Dyvv7tN/VLsphR/V5Wfm2ZpXR82Jw24jGlnve2eUm
jkObP8HIb/CqajTrnTgUSbHQJ8BwmT12q1eohAEZSt2R7ogjOI12KNghHq0Xtsb+Mw0HuEC0+hbN
J/NXVogkPwx2EeLYpXhDr8Ou8+aQUaTdnwiTyXTbeBV/Op0uRqobOdDQQ2iSBOUu8eaWoiaYd/t7
D2WXvSztDo41b3uDFPQFv2F+ZlrI/H7NkMF3O8SgROosj7oRvyx2y2AbLoo9vmnmXJmfIh8K+7aw
ZEoekh5dNAY47D/lD2K0aj7M1s3+Ng8kHy+0mRxqfrL4+CLpnKy3WE+FvUWZd47yH8rIcT0WiEDV
LwpvMTwjuj2ZTnOKoeYh95aOaK2KjrUeiBHhw12vNNnvfY4HrZEyFSG9qbtkm6DRXkMrKDUcxKON
cVh6kjz6V7FY/wSx/fuuVDZMSWQ6Ki4rbkRYwwxmgsQGvPGP/x2I8jdobyIN3is/t5d+jacb0Ovx
vdLmf7ddQLO/IXtkcAtDn7RfMtPaMthketmKsXn8X/3uf9+RYtk+TzpFlPiUy+RK2r779tkx/wui
6y9p8v8F//n7kpQIySy2TapLb/p27A4UAXddmdC5uWQQOmEvDm6OonY5iXDstwEiyRiG3b8lV5i1
OiOye4mDhBhugtYLkcp05PNWRnTeUlxEBXYba7oMBb7AjlQ0JzIZhJx1aiSIQOwhoL2LONP2KrxM
WhxrC04s3jckuv6/n98/oTX+bgcPJfbmRLeGC2cYH45+5m492yYJf0zsEiSmwaHlX3HB/+Qc/31r
a51UGnm72YuHqV507aXhUVanMolNzc0OGKbMmp1mNdCEqFiqFuqSrYT+LokyQGJ7vJW4MQLC2DIX
zce1b+x85kNKstvcN5GqRo11PER3OxXxBYDA3Gt7L0mfoyFzblwKBytma8f5AWrEsNzDf6DF8GDb
Yrp+itdMVLNGYao+yC5aVHboV9OxmsztFlAxUXfISeWCrCcv5iS8DMaC2yj73A/IYGr6Bm5fmGYx
v2+nKc0SADHTLmxbxc02mZoEWBodBhGt1l9psXJ/PxS5gNmYCjZoWf/1kf6PDPDv5E9I1swf99/T
Vf9ybP/P6NUH/3t2SGj9t7v30f7bcdG/kNFq9N+/57/ltf7/EdD6uaLwz+3xkSQvvXz/r+b4n9/w
D3N89u8U6ByyGxOI2+K/IlT/T/AqBESfvvk5Ywh1/MxD/xT2/sMcH/+UYzeSw2GIZjDX/xRb/8Mc
n5B/R1AryZFOlSLA/PP7/gfm+CRNP0vvf9YdhMJmiIxLU4qoBmxjAgzAv/8XcTQMk2YSENd+QJbh
Kg4NJuQBy5pkXvwdrkwSXqK/pjOM+7huEHSc7/UMkHb7yGBW/yHE2LAfLnGdOFgeRa5K83yDF2dO
RbpU47arrHQm0k/O8FYe0eYpbMK4DsvEYN3hE1iafdPJw9QXDqlk6xj2MpvTbLqN0V0XYzWkrMVY
mIwZ8qrCpNHJzplJD15l+0qr3U2TPTg/beq1x26vutDJzIh9m1n4E4bR/ejETNixAGFeyo3lB3gW
dTVQ7PsVXgkv8zJovFDA4mRnHiK4TR/UsAR8qUTk9GJ+wj8pq62fkeImtg944aU3O2qLiEVTtQyL
yy3ipYHUIV58lLBm/oQNTjBVvYmTYrxRKrMVE8odkxxDzeb5TWaz/iFVWuR1y9KKpfTRbrus1TxO
tdyCOHiIge93lQJCgqaoNqx9hGghL4tuvs+Wtb24dpufFz/mh8KL4oLJmlTJlrljmrnfwAyxVTOx
Bwwh82Xy0RXMwZ8k2h7TTO1VZkR0nFf5tV/8csLguR8ZIrEfk5588K6j1QwssabNOH0dB7j4KzLo
A3rrj0gUP4AHpyXOpTnl8f4zzdvoIU6X8UCArZZ03pHyBcKkJEb6Z8WXtw0vwdM44k+di2gBUyGa
rwrbcz9g7c3PWCIdD5HN18qh8a4SMaCnK1A31xckZrbxr7BP6pX4WCK6MLAlf5603C5wW2jSq/Xe
pb8a3xcMB9JEUWXTIQvkvpMp5cdRZs6dwCHGtyPZaXHgvZjaa7sU7DlanU4wDW+R7zvQCxP86+rU
JwWiEAtH2/wL2xwvYGUH/CMr/oyxcNt2K9hiOfnSUhEFAQDLxYm82jkbdY0u10+nKRtg3EDFvjyJ
GHTGTWEAseGymZNnjErkne2sqOBZuZ6Xrp0eE+S+wukLd4wksKqHQ8WOwd81bZVLl7/h2KbVHi1F
aZBvBgQ+Hty5hbXK3dx04x9A5a7UQhvg4YjRuAYttvsFzay1BzM2fWRfrWywSsE61VQK8wTiuIO8
T9b0i2Amrac8HSqsqHlZ8iFvkejYdDjFBZpdfzOgXhRXkvTbCAQDsOx+tsDKKugpopuQ9PEZvk5r
CdQgrWgUbQfeEoSFyWaytxYjDZjKESNZbfXazJgysQL6wQE4n/vMj0sV2sa5kgrRnJcmEuU22a/t
bLIfUYDhVzH4FmvRIQrHbRnbL9Tk24lFQAp4lPCjKXR8pNOMAB0Em1VFU+QlGWhfYpkXpusAwBqn
p0sSsqieu2kvFSJ8S66lepTdvl8/d0+pAnqcdsWDlUTezM2oLyNEqti5wuxZxHPAHg2d38ywRTfG
hbQOxhV3xR66d4FVm1KtOPbIjMXDSAEp0+zzS/ZWlyHAZrZQoThZm7SiVDOTN8XsEe1k5uJUAOq9
oHePq27J9tLKkd8qwJb3RtO0NryLz7Ag7W5CG6Kbgqb0q8xgYwcGw5bWwkV927uLbdfpOcZ7Uv71
Xyq3Tc90a4oy5n/9VvxVIBQVYWSey7zGx4H/V7r57a9P0NgxPpt1T+uCfP6EKIfZ6TprAA/tuzJA
H9dAo+ts2nARrV5fig2PBLW3eXBQBwFrtX3VziOCA71zR0tz/H1TCEfALPyULQpZ0SNPLxjaB3Bz
G3mYmA+HosfpkTCerbC59b1otu79r//f8BwZwyzvT8riK+JJ8Pu/nqERZn2J18Fdipm2653oMyQw
49X7JWxW3Om0TX+tnYsfbc+6d8t6Xdt5797Vks5vkJHuH+vgh3pgUB+Whd9Q+qDy/66SaL2ATuIv
DCsYz/Ouo1c5tsC5oJ0tuwRubVOvi9uQQDs7kCL8kQFNsgJme8OTnVfJrPlYfEuzjEfsMjbA0dXn
M84J+ewrTe+v8L0duxYoRJwIUwJzIy2wuXFxVxondi5HlqlLhAnoxcosva5I6T25kD80Jn4G5vm0
5fq86nSvTRGQoBROpLcXzZYjWbbzkqYfY1GYKu4ErQth9TVmIPfasXgI6YSDXiRfCrF/85Kbzz0q
UKs5gLN9SOwJ3DDmAb/gMAEWPsrZzSUXVh0hHRkPjSlSIKlAk4pIioOQPC6hDKU3NoVkBRm2SPTy
Mq1yzYChiUyc5xxH3IZ8SKrNunc2JaRal9mXTdheYXUt8fzNiyLNj2Vufmbw9KsTHT0nc5jucZfw
CpyHPicJGQ7dEnC6GUrxAt7p4PcCHKdT+dfVZGtN2t2+bS3YHuZZdDNLH52sgWpPY+o+5ba9gL/d
ULhp8WeN7XHf2DkGOTzAsRpXltyfrGuWGyBLJ9uktQ95Wo9boh6IitjdmK1tXQQnKstkcbP1Oq6U
Qk7YkCN3dGy/NhoMbxQa5KtN9oqh/9vk9tMI1rLMe5+fXAFrkSlRPyWVG9iST07LkBn0JVwuI2rj
mlsEWMwywdSVbOd9iabDkrHhEPMVVGGO5DwaiqOg5kI3T+qty/tb0QP+ReboWmPHsTjovkUZzFh0
9fG+gjZcsB0adScssOSHJRkvoHRRq01bwb5Gv3cbqCWbuvQRKTTpSQTfVEBq+ZcBDOdTYnNs2bE+
rnXRF89mZuSEzbL0rIYGrG/Uy7UWg5W1jRMG3xdGNRztE/7YiPSCbrDoaskDgR0JyAIcvlbe73bo
H3ifDEfUakh4kg3IKCiu+du80XyCCkwul0IyXqMhRYCjMLhG8o24K+PNLwDm230DSOcOA25fGUWT
uhjH4VHGk6n2aRKXBJf0oRmwWoorL3d1Q5f0NDOF80p9C0ZOT8c57uaXYVTwKA+RMfUCc40fmuvo
BCeyuV6z2VY7IiMu3g/5dUs7f5TrFAFSKtQl0za5SfOOnQPq1a91MWAXWRc9wKPc45gKdZvweT+i
LiYXn9MN8Pka1mrEUjaoHooig4XAdAN5Bs4F1yEje9m5cauFjALg87zlt3JnomYjW9ArmvHOSDPX
nVLA4MA/lXqN52cdpIJcAB1jXmAFbFRs++FJ5MquJ1JUYmbiCdNBqFnm9wNYPTAcmclgAr10p2lq
+7xsIYw7LBsoPmwOZmWMTr1u9rB9gTaAP46N/WyhVywiqOg+QA37Ez9YfeEBsT9uQv33sdu/+nU7
5Q11ZQ5n0gsopGsaNlrnatt+CzLkv4qRxacoZ2CehKqlSulZdkAKs6YJpxVRArgQwYxALNY49Me4
k4qu+cORx3rIe8ZK3MlvTgV7l8zSPFKleRW0eUVeiDqMbbxe9azaF46WsUaSu7zkYKyq1KEBdduS
H7oNP6hg+g9u9KedzKBFcJWVPC7uPV+empgi4pvAxhrXMoE/0ozbpOHt8AiqWILYWVHVppV9w2r3
S4fW/grpxS/Gl59xn6P3yqK01mqk4KcTXGaC7LlDudTz0ZPuIw8dgqRF9876HbffPiBLdJkeZrxj
pSooLbdswU07YhkOrQZCPYuclLmKe0zrMYIXHbsbtCa3n4qak14Bma5x377GlCagvHhf3IgU9djA
Vw+tMqn4pxpjaU04rhp1dMZsV4pIj0eQbO8FCNczGi79jkVCFEXeX7cRdt1Ra/i5oXJ8hDojVEvS
TzeQBGp8TARxEj331yVeEd8Zb8+bLvIzneBXLFNGSm9DXzc9vddZ/l709munKTnGTO1g3JesSlQe
He3U5KKMe4WXfh+fkAo3VPCa+fxQf6eyQN7glC9fYBW7HpyafgNeQqM7zQPMs8F/2dTrZ9Ky5dFH
2iHlU0KVtEdkrLKp6HDYluYVbHo0InwFi/cB3VK5jRDwKDnTE2eQDYHe/4mVGlWpfNEVhX17aWfS
XDyuunOfRi/KpJc0AgDT0BCfXSrzB68mKKSSHX5Tg7gmnIq6N5qjirRIphWgPsdoJlW/2P0U8BhL
XNupPmBIFxeRURxndOC1k3v81IAr/xYQzlH6Zn3c9PKe7GP/VYe5pI6OTzZKuxdBCTl5OqffMVfZ
I+SlvyYE9V6BNaEWsukBhMjDHpv7gelTKNBpaQGPYVAi+qLyYbskBt6YOLgfapW3MZ7rtybJYYcN
zkZ2YJeRvcavCjhgOTc2qVwmtjrrkRbkSa9OmSMkLjnYiNtAnX4KtHCwBeqmamsgZ1BExUfPd3dW
/d4cqBb8xjcC7Vn0g+l2uWPcwwB+iPzvpivmV+BpQ10Mkh9pFDIsVBuBy3JsXlNglfc9/PhPe541
dyGJcIU1RVxDR9UDhkPP0+Bh5vCr/hJYqmsYCmYP0rRqrHK45lYQbYS7zMGYXCdpdpelZKjaYXH3
HYpzBdYNYXvbMAFx24bTPK5A3RJM8RWsQn5pyve6W1v/uMLfFxY2mEPRrOTlhiVGDN7T8kFbuqJ9
I1vdJzm8DPnQ6mqN3EfrwSCnDDolGBKSUy6z5Rac3XsAX/Y92wNYJ3BvV5lNFOcfi4SAPt620Itq
6lZVgi6Ov+mIzacwNeyltyx+FN7R246PABfWEKEx53sFfbe4kVo9ehhqQ5eWp0dN+m+FbBECSses
hpESwybw5C/BF7Ys2imgbORyOubYUviCv04esLpwT/dPc8olDdnz3tHvc073coUT2VIuI+VftNb7
QXJiPwxIz0p3BR76kDSqzGJ0IsuiwaOAwC6RbtSfAXXGNzrvPl1MMUOh2+CPNO39sy2IwMzedaQe
Tbo9tUYkB8zC6mx0BgGJ6JZbjKjuYJhgF98mtl7moF4MH8xTqjdcAxR19m4Cq3QeoKO5SU2m7hcE
tf3aVoU6PkyQ96hePA+IRy977BAfVkOjNwcO6Gz4kpb9Z3TREKnpezzR8SqXqB1Lobr1mEwoLg5+
uq8gnh9Bxd5RDP+ijX/0oIC+FoCzKkVYfxwDelfNm+m0r9lXOfXZQUH28DaRfrpVYizKNAny2zSy
/nbp0AQkyf4+E4jyur7ZThB07LcUotIYcoAbEdr9tgkkAKJf1nOqVoduYkHubYFXDtZV9kx1Ig5Z
RIdybMRPs6b20HTNh58gKunn4W7G+GV3ax5mtupHlm/5nwZ6fFBQApJhdHyP0dzIE5PLLksoC8Yf
Wmf9LR6drBlENie2EV7HcWsfGZrxLwuGLWTINlCIAnSoIPnpkzKblryOcrwsn88Isg7OCQjXZtcM
LwRP6rjNs3pvJ7h/bLDvfsLO1HqG/wXDglPiKp4N4cQ1iyo+T9EbHxtaxdne1mZqhmcwhmslWqQU
4PlP1xHt0BHsAnrljgSHuScjOITpCgpWTfBSHjbiTybtYDvrmuledUtzv3JlKzS00K6AwPxhNvxS
oAc7C5xjys9knIanHW01HIeT6GvuMJ608+rqBVvsJ/2JEsRiiY9Rh9t2U/GFT7E74/dqL3wFmASs
ob+jvp9Pgjr5p99lj/jZEXIs5fozM4M9+WnYvtsRxScWfEY2noaKKSdTCinqXrwXmVGHbtTLec9c
cc6tNscNsM1bHy/boYMAtC3l4pJffIn1qytGC0WpXPgTHG3ih2nv4p+aO5CYvpgr5xj9vQBOqoXa
RG26Yi2XrdNHvgChIQ0OJW/X8RUQVPOx6M7cN51zlXbMgFKEIFHAa/2nhDAgFVTdB1iNnRdn0dhk
fDU/tnWlT2RFhAFdu/V7AQUnSggtPryEEc4Yxf6scHEPFcwE8ycLX8RnbxsUYTONoB0+B229RVez
JjuUqy30mCMuIdNiai7FoOO0pCYp7pQq5A0Em/IjVaGfP68dkYO5HLovbt6R8gyRwVjmVsJa2M7s
Ps2h37gJO5fjqc1TC2lHfoiIUzUdmU2hoJC4dLrE30DmPIFNLRLMamLiD3rt2BPQNnWXQET/3hNI
6iBEGmQ5h32ufFv4bwMCt2pkmPKfMzC3Fyry5obnSwSPyogcCRfhaiRkt0uqwePDPer3Mhoo42L5
xU7CfyEDW6+mGYCfgahFNNCE2qj2O55wcfLAG287pprHCB8bmtKNfyHrkADgzJHiDZHz3djEzRW1
dbhvVZIehmxaH/B6uJJtwv3iaIRGIz5Swj+gKnumAFdvI62/uaR5lumOfsjHvoa6dq0ZjknRkl/D
sCwVSfmPfOkOfQ85zZwO4gbgYv/iEkrQBZE6VuxrHkZZFQVAw3gTxyRxaRlonNYJ3oZDupE6QyNb
RmMrqrYnSPOGKTBoxO0EzS1K/BjQYG7j1RvhnhHEgGNj1Z1vBUG56/ej7zRinhJCrlNKfN277VXo
5c1MHMrYbDlY7Y8G0yiEHrG/SxIgiE0znPGC76VMouZudI7USBnRNyzW7LwmPZTKJKBdwyJrLSBA
rUjnukue5+68rXY7bTMsQmKurmZu3B3GJERGJyv98Kzramxgr3jXyGNqpnCeICajPpUVkak4jfNO
f8Mhdn7OlY0Ou4IwO8BjCp1C31UptEvn0CKsJYL3HITDGTlgtoJvL1vUXdAc2CtE3aGcMihIi657
W+D1WEM9GH/pINO4k1P0KWrcF3rAlcIfcgaIl0v/Msg+qRPLGhCHYShhPQlFWZb2xylv2kfvgB7E
gUU19Lx3u0BHb3vAt8uCXCFuc3OngSUdYQuNOSrFkD0bPPsizqo5TxBo/9dfhuPwsurtiWu0ytIr
WqLvRNc3gZ3/nKwIbxFcnsUIrs3Wa7MQhLAzPd6Hzlygtf82WnHnx+jX6EECR5JAErQxeR8LC70S
JJifEWqViBt2hiQ8r2NRoPvLio8itzOmFf0GiGeqfJzjdEGyfdmgkqjG5rNvH8jRrMB/92U4RHCg
fvRjigMQIIvSUEBbjBMVQginqo98VCqemqJcQ/HQ4uWuKBnlwXdquBQQNjtnYdFg3iB+zcoNRjpm
m4pKUfnNdtIcMD40ZQ566Aj5qD1mKp/AbuwIq5PzHe3My5p1uN9mYLI6zW/1f7B3HktyI12WfpWx
2aMN2uFj1psAQiBSMBXlBlYkq6C1xtPPB/7dM0xkdIaxZztVZawFafR0h4t7zz3nXJk2O6OhYoAF
wbivDTHtl3yK6dxaHezMBN2LKvrABzAp9SY1XoTSfu0lMJ1OF3f4jWLixYQKgqzETWZnREDltDem
M35sZxkDbpXqIa/UL4ljhFwt6XCye/lS2oRcdWdMd3oElQqLwOYojco4V1b/JOyK6siUDffINUMD
FIAauyyn+GAV8wEdwLchks9WACQCh/rITd97aacH3L2V4/dTqr4QPibHWP7AEs8AvysAoFX5Qhz5
OYynDyQaJYTuMnqOKb3O1HPuU02ohx6T0TtT0X6KAPaNrDw1XnYa5iZHWS/FacSU7mw405EXM+NO
Y0sILR6P85oGQJg8ZGb1c+hyPyr1j0EdmF6Zqk8L3PBzEubJbZOT2Uot8XRZ/GWjIN81OXmPFg+U
tiAz+in25Ls54PlQCqe4XZLkTJYUnkehVkdd0X5kWvUSpvFfQwy3IqwU7ZTSxOqUy4xKEgHrTdiF
1tEgVIP/njYRefV4apFn7Gd7kR9mQ/9p5EP2jLZk8kulnl38SqpHw0FVggdF6YU4Q7ok781jiGvj
sSj6ryiF8vh2DEcvjl640kc/y8dqZ2T9fNQRFiIyKMNv1VRpXl8WbHG1TVziLr8bk4TZKNjnWMPR
KHI/G5evea/dtmF/WIxp2tVTf85SeNE9GzC2AkjbWfJ1Ls1H1tufDHNvIfkw2Hc7Y67VPajrsU3j
56kNvCmh9Ff3RfAQR/yhoc9vmrqdPaWtnqi0PRlTc+j1yK8sx6MlEuTROthrNGrdLZC3b8yg84o+
euil9kkJOerV5Kcp/M6l7n+m2ZR6gaJ9b3PVtzgNA1vjOPbJXaU6vqI7z5ptZO5g5uepDc8WLciF
aewWmeoPU1JqO+prPd16RsezVfWclfTrklltf4qa4gseDYS/RfW1npQHK41cU2ufzTqa3XbR/JFK
ZES2uKfOW31Rl+Q+CqadknceT5Q3ZdVHNUI+RBR7KGzj3tAq6Bcwsf1eBvN9GJSnsqNlLJ0ezX2c
5wGVWWpduhJ7Yzh9X2hPcVYaJz0PCvqFrgu+YPZu7CyFCMrOeg8tybir+rDdZ/P0NY/UcT8twZ1O
2mINuB00dcDdwDnKpKCCi/9SSAHh4NTiHDqRvKlbLSbDMwrxGUDMQiybxLsi6MYPjlBvaKIAAEyq
uc/tLj4ANVRfYN50D5Mwk7OSxPGdVGgDnPUiAU21m11m2EdwltiPWgU/VD1DlkBhsfqEmcn43awJ
2OmBmnls8iL7K7YtsnXiaohmlA3QJ+zVtqn2E6Ec9lQ/bXsw3TwOIwoyWK1McoFtb7fUdHO1pZ4H
9BQNptgbfBlbyARdjMHrTWhiBpon2mZv9SDJIWhGPIjnGBb9aUCtgMNb/8NMU5AHilRgFru+j32+
oEs0WAKq94VXj2XDpWFZZ33Mn7TcHihpIPrt509mUJxrkXa7XlUf7H5J97qoMjcP6k9Z1D+Mg/6R
UmhKS2rq/4ptJl6thY1fLM3sIRb80YS1RmKuwsJP7PKlLwcBQTl56hbbdwJpHPraCFzYyfOuN5dH
vVqqfd4MJYxGVJHZnFGP175iON3Cj6kS1wKcb001fbT4okKk9g6eKYFrKI4zhdGdA0BrRLJ18yxI
vckJ7pEtPIkC0KIVyBe6qNvx+pyGKMPdOwwOZW99ax3tWz9MmdtQU9wPVbzKcrpPYdn/kGrn1YGk
lGJb+8EMY/ax8YA8ozqUGU1ts0z9YeNwfFJs9AqmoD4n0kgQOujY7i6112fZTdMNXtiPtl+K5KtS
UoxIM51QsbtvlNE4mlGtHZa2fnICjZTbeups0XwIJzF5TTDZt01p9l7QAW8POa8y16dxdgrhijEs
PWrQ0bkbYvMAHbFESkbYTvkcMD0gCRV2mbtN6HzSZNLeQyy37qIuvmmRRezhUZ6gI39IcBAjnOCh
CUgwmiTdw1XaU7mE7p8aDQgQFdxUTz6Mqoh3Zavqu0TQVmOM4/TQU7DfRyaBQkqbMU7dHPuZA2it
2rrwFNICuE7DrUUvm2EZ7D0CtEfoTuCMQv2EZRGsuLAy+aWM/HjQ/zImYIwyv4N6n+9nvcju1NDM
CEBl5momiYqYDbKbXBEFKC6JHWquMQH3ND4NRjVl+UMZVprx96JXQe0FNdV7aPF4vflG2Yv0ZkKN
OEPubjPjjposqgPNGtLGb+mioN3WVRMpFVBFTSWqCRUlOVitHNFf12bzV1JFGTh91y6fI6C66bEF
Sqp2MWDkeOQ3R+uuI/8s90ih5uiB9z1oPjRKOf+zpJPT7Cm1V+D1OX2rTnluoQOKgwIrgt1EqaR0
87AuVS+xGkW7hf1BQGjPIvpaV2OISYxliupJpyhGNM2+T+PbyYrL/mloAkngGtJl3evhKBXnIoxk
f5CUuwHvLdnbbmXUg3pEzN9Qa06XMlVuQrDX+X6cAiYXBCWQlmWYbeclTkK2gG5q0OJp13T0OfpS
1OOiniWdfZDeJZOpdXviHtv5EEOeYB+POT3lIAzPHkqgeNhpuSMfYFM496bQvk+19eA0UMXNYbDd
zC7iY5e245NjICutk6qGQhgEUObiPvyWJ2P1oKQKEpGGhsa6q6u8pa5aaI4P0eNpGYT1kofpl7AR
BzuJAMC1wNXzfjiEqfHgjDnd5TGqgoGDHdPcmI8UzstzqDiV43Ib9ssnE6a188/QNPo6/mDfyKL9
OFZQzcc6Oihh8CMye+2YZ+KI1fWxGoiBm+x2tmLNCxKtg9tfxpRCooUiTAzqKPQDxQsUXgO/WST0
nNByvGuaWkL7Ed30qV6QSzdTeRN0OskbYe/NmM/FLpeTfpNbUeSJdZEKqzCAvptjoxil38LZPo5G
9b1QnPsIQjE5Un0eK2I8siO07jkKLI4lXaiUkHvU1qvGVSNOyIiY5mPQIvtUJt2+y0zV9EAvZ6gM
SeArQ2N+nqceCdi4fK669GdJ0OF1U3NM2iU4iYp+9GEnaZuzWBBkK/lTn53E78v+vkQzcSyH8SWa
4ulmAPl6rGsn21ujQDgZq9+KrojcOGp5ZQwFPLpZKmjgJGjFLhqSkiZIJLRyWQ7mRJ18ilrac0TT
voC7RlJVU4io5zNFO+MkJI+gnPVqb2rjfMzCzCZKEOgZEzJlzKseIWHbO9vKQ9fWJS3ltCBEnCrk
HULeJ7Nwqhch0Ygm/WI/wumTp7EOhUdxpf4RjFm6G2MZ7mVNS6PQaLVTO8Dxoo0VuURCpTZqkB0Z
zB6JmIHJFMxhn9MO7uo4NzFkmp81hQPA/YWGPeO4fHD0WXWLFK1CYCn6bgzSr6lN/tnGPG2lnjyn
yTC5OZq+PWXY52XK8zuZBpR1ZU00KPpOelaeTJ9K08gJZuBInSl44wsdV6z9DlgUORCuV8tf0MP0
75nMrPKxkySHOqi+digyRBIPzlwm7aFTI/VsJXn1fRkkeOBuYKK3ZkaTelfJzM9prMVUGMvqI8w2
6wbSY49glwJnvzTnZb2ydl0bIBt1qoJyWHGbQRd0axXMpZJV641rcKO1ynIi5kg+QUHGJXKKxrPe
BtOZC4zA2gmy1G0q9sG+CJoxcpteI+pqi7FSz5pOg/Wd0fWT85OkD5nV0Fu4Ek5BcdvI1CvNejxP
YWk+KZbdnp0+170pUuwHmU/zgZpEct/NUfEUVcUPujnqdxziwk3zTHmklf2jTrctv6EX0TNlEVQH
2d9WkzgeJk2wfxExlItpPlY9ZH8v1gLFW+wwCeAARUt3A8v2G53/PlJ57L05XvZ9rSp+EpAi63H8
NKUU8swZbIp3+OTUhvJ3UcMxKKVw27k8JnpRulO9jD43xMGy4BE5HJJ9TpvPnk2emp5mBRovs53e
hUJ9HiS1PRX1M5Wvaqeb401ldrqvG0rrBqrU3SEeD4uTsvbj2MYPQjUHwvmCemQXCSRJeehZEAQ+
6lUn7kM7F3RIQtnglkmjuoJeQb4WpfOujfTm45KknwwHIeLY1z9JgLonKHiwHMrxOeLapaskSvi/
bWG+ABDFh556C5X6pzBXIzdopCD+Hl8IQRNklNwTqPbHA+5Onxfcp4Fns/EctCqfRuuoiY820ji5
G5tRhYozT7JLbkPLshCvj+KjgTj2Lhut7ACRIT5OMKkTeECzzJf9CuUzNviWkyzg4L1d7nP4td2t
iOrCPOia8r1XHXsPTuT4OhK/e6efTU4dOyzQ4KmMCARd+Fzqrk0s+2TADhh3djfTRnRJtful7L6l
Vj3eYTuQHrOknfeoVs0bipHtPbIgc5X0/CzYj16FGOimbqCt7vIi/NuOYphC9X7spgOIPsYOnDRZ
P6PYhs5G0eKU18OtUISnySE65QaEDqNbNIJxFB+locZsdb0l/pFQM2yaelBoaGH+UHo/y1479ZTk
9LnLPEQ0LhpkhxlozzLs7kVe3eY6vFeEacOhykMItiiokDebot+Hi6xuk6RRoO8k0c6CqeTR8Ydq
KsoEDEaCclfHTnBqkbqeeoA35gvxK5bzp1zrSjcTEXA+q5S2cQitN8HeYEqelFb5pKApp76F2EBa
WGx147zw1FsPJbKhm6zAZHumYo6vV3ujpGNxgAx6olSHtF4jJC9LgEoDZSXkB+crzQASEBTlh6HN
z0vV6+iGQzpZIcQZx0Q5KIOFvnleSA8tB7UX4LM/LuJvDRmO42r20NHtM2ZzacviFyzWHc2qCjKQ
/0+ID+Hp/85vX0UV/zUh3o3i7O/tH/8POrxt/5upOdJc2e54tPwHE15T5b+ZuLOapmFj1qRZ/P3/
yYTXINBLB9xNWNDGdf7o/2XCW/a/WdS4papBk+UqUI0/YcIzyO80eLjYYKsOcLPJUdCNrXs6PCgj
UbRpudHwTAJ9cUo7e4SVnAUf9QLR/8coTMrvv63Mw79I9v+j6EkeqFu3//4/tQ33XuW50oRm25Yw
kAnYW7lKPFlhHoSZcxa7D+Hu6fPt/fPjtdZOrNCriW3H2Bj7yHkwK9tKnXO6+/LtJdzdBrsrZmu/
HM5/kxC8mcbGTWy2q7wGKXLO7f7xy93LQ+I9LO5XdXdtKr8Mw98baJ3rb1oFsqlstmYGupE7zXuJ
PCZD+fCK/9QvH/53htnqyQI90tSk5LOkwUjl+yhyjASWaA2Wd0Jv3MDIPdqbS/Gs4beh5gMhs+Vi
QuJ2cF8N85zmEjyr/5fa5sf0v8K/ywvb5cqX3DYaM+f/XObl8OGDdI/38Jz+H4dAlPJqgUHghyBj
5vnuW+S+dLt7fXdteVc3pt9Wlx2vO4YuBPGlZkN72AhOqjAgipWiO+JmNO4V4APPjg1jVwO9P7x/
wNa9vR3KBrjEnVnjFjE3xlCVEuiwg+ruiBFN+RJazrkg8DxB503PI0y3HYyka30bNxcJRB7NUIXD
gV6lPfa2OxY2KgmtZaz8BHAIC1VFtmEhrVkR2+LMO3ytvZ2xXc91QCwD1lNoWhacr9ffDDi61hsd
sXGdI6zR8S+CwdPYLnwB4fXVWHtpWgfHLoFTG3W1uLGspjq12kiNRYY1GXA3/lVValO5nab1Lkx4
x8vieAKTjafFU6aA9xxJ7K61cnknaEG16/O4PIVN5RwxXu72MQYvPqSC/EaBkUQJSRoePXbqg6W3
1EoFTThBn2DNiDzbV0NuHd7/zuuW+f076yYaKmJSS8Vf3UHV/noJyi6nXxs1nIMBZfAgs1XOjBnO
n45iQds1UFrYhopeatsia1ZAZlJ1qQ+znevuaAXDoVH6a7aDbz6n1FT8TqWtmyYUMHV9M36740ij
yM7n3Dx0nWw+VU6BjLG2xufeFtoVmeSFoWCzoyDiVeaZ3Xq+6WmQYxgdmIc5FAXyIyX9OKOl3TuL
2T+9/4UuDSVxk7CwGuf537qcoaJwythQV7gxtPZ1YyVIZorogFb6z7p88H5LgwMhNIB/W4OttVlA
MqmlCmBUHbC3svYLrlVelynXmi9trxbDQNBncPbYCoQnW0fmoO3jthtlfxKBpv9TVNpCqpqZEE0C
qiT7BSnDs2wHmV25ode39PetbhLnmKpqWcKU2Dwbm9mpeqTSKWUIjmFIngvBLWu+0JxlTA+FGsef
O0s0X2NiLeQMWgtN6P3PuL3cuN0IxUwb0rqha862Z0We63QDMNvshOlUHboLhibWaWpLiKWAPOqT
PshQ+1dM/V8+e9uVNrlK1yNHBCgNS2579jn5BGm3UGzoOjizcOuGXyobRh4hPko8ZymRKWAa9P5E
tzeKaZkajwb/cLHo8k1DmjxYcsNyyhMNsEJQFKu8g1YfX7Ew3Z6KX6NIolhDt02VSb4+65qtAR6k
VLjqrs1vtJxky85Q8YHU/Vk7ca5HXgaVN4LF1HiBt8FDOFj4HCMaOdkNNMlRICoWyzLs31+2CxPS
kbpyFZNGC9XZ7M6khEuNBqo6jYVeEiS1SxYfQmlGugeaYZtXbOg325E149MQr1uUBXTJ9f96/VYz
UmfqEeHYQVC7COyqwyQxZSvUZr5Raf96JTLcbMV/jWdRONdN/DZR4b4erwu7Qu2q2PGTulEfoe9F
K1fAyE5B1LVwVmNbvsxl0H96f1U3m/HXsLrQpM1thgfdtnULxryLsqSz8GUfx96ctsNtoKrz4f1R
NuHlv0bhEVDXrU+Utonie0O1OwkK4isZZZOdUFVgRj0ZjfvCMNNPTR0VN6ZVDbc1rNSnpVnqH+//
AJvN8+sHYBAuFuSqOD9vVtcGtNe7htVddKQdLca7uyqkL8iEJPDK8V7/qt9u0f8YCvcboRtUlLam
noBQtjr1OnPFQG5Hp87IhROnAai18p5DuVy5Ny9OjUSP7epgdCg3G1VPgGok+msfeOUveGr1eckk
FirBol6Z2aW9witr8qyv+2UbpJS8j6lutoRjWB7icDVq95jtz1ee87cHgXgTtbgNbo0awd7kCcEM
S3LQJse3WrjDSYKiGGMuoEyrq06qVEt31Nk9f7o/iLsIrpmW/AUGvD599gKJIB0GkLs8woOtXuo9
yiSQuwpR0H9nKJubjPOAGe7mLHTUlwIVMNCnMBmBz03GLjKt+ZgnQXTl2L39YIQ9xHv4znC2HbH+
/m/xntlWxCohu76OoJLV/bTcVWZW//FNySjrS8PNLHnYNqMsmRH2yWgKPwPMU/eqYYQr4dgSSJQV
EtgOCfS1JoxvN72hStMB4BB4HOjbTa/S2kBzskT6dHwIR8qVCTxKgYe0a3fg9O9/sV9NNTdH2gGd
JORbdwiQ0et1pDxaou53bPgmTghruQ8suCQcfdesdfmC52jyT0ykgTlVLecKjedQYDBLY1Sb6oKN
ydpohwLTyaRVULcHA/Anfm9JesBAbWm8qi4aB+aiXTUPsNz0HmrRHBbPCEkTcTcvkFtuZW/aMCok
nPjTjJ81UdFiOyhRmlm4VUJnh6UGxr1yb77dQbqDZ+J62KWBFcnmcqnLgRbwERd3VxfJKWpwEV7U
4g/Rh/XKBLoj3nWIIcSb9ZVQHiupcIWV8Omf8NdPv9YUSeFN6R2k3bYX0bnIowyXrKYuj7GT15/f
/8RvHyhDIyQSlH8NauzbZ7BtW8xVsaeGEEdPT/gYQRhRnstwHmjGEN7ANBnO42RPEw5tYWQF3kiv
yMZ7/6f4hQS+3mj4G3CSSO0tBwBvs9HoApc0QdmavjGKQvcaMsbiGaFI09+QrE3UD6aIums2Vf3L
UOJIRJFCzStPqbB3/RqpsiYhUaayIOoDr96rcJTrG8g/wtjPymi3ByrhdXEl1Hy7SdgZBgcDiJPE
Zbt42SIU8PUGElupoQ1JNKjgIT4R7y/OhSO/nimdKBzPiTfv6qj0tsSqzfJRLCygYRm9tauYc7bU
GXXC9wdbF3rzIQxNrhERqa9DZvD6xGO9ZnYhOj1fscPO7eU0fxmWEcNLvI7mB9PM9drFm1O9jTGI
7K8MfmE9CdpRTUiSdOxYNofOQJdBKSqw/VrgzxbOaMW72br2OPxq/7ydIwkmi2mCm2vbQGVBgCua
und82TTdnTOt0wMHbB9bTOxNG9BxhghHixrEpmXH0YT3haMdrnaKgedooJKOVYq9/GWKtFqpSzP0
07ZMtFWHGdN8qnGWIqZ+16jZnkp/c6YcqEiYWmV8V2P+O+/o/Nl8hWamw6vuI4fiJwA61MW2LuQP
R+vqc1uI2rhH9IPvvQ7zunQ7nFWNvbFAxsUdcpR/fONhHK5pREw6YSLWcq+/PKp+hAJO4vhOj8Rt
TifjRP7oXPnElzYzW3l9UoBhpL4JckqpomycyC7iKA9c3KlTfFUL+SGp52uv16XdRILmwOEBVAC+
eD0hRHq8ojpBgKajz9KUyPLwiHL89w/MxQn9NspmQpD66ftmpiybToE6LKv8EE7B8JJExXBlqAsB
IlGoDTBJ91Mij80XomlphmwjgrysauM9jtBBvuMFadwaJ+lbWbdiR1FZXIkQ34b1v+A5Dgt24s4b
L6Ng6XR1osDkm1EHB2tV5aqjEbnWVE77Br7cw/sLeumz2QDLFqZgKon1Zpa52kwD4neBCr/KUb9P
M1Va4VwJbS6tJfsCWIvrhvRsM4rMjLHGYJeCZtzJr2WHPnVHUQz646Kfq3ZUcNqIhmsdCS5sFrBk
GkHzykH13T4YDvznrCGe8TP07Ye4UkJ/nvFAQHPg7N9fxgufjdsbh3eSXIsXarMvud3RYRSq9CfI
GeScqaX/oAnZBC0hye6AFfMrjSK2hSSCGcM2hIA1wPtNNLO5vacQN1f0OYEfZmF4Bz9V/MQL1vhc
a4N8mUALUX2jg3eWVHr4H9mPdYJg4ErkfyGeEYTH1CWkDYC4fb+IdMqmEWV4Lu1KlPhkJOPNkszT
4BWanX+KCOukG5sRhGqpFyFBOm7E13p1X1h7wTG1MeXmEQM/f33z0BE8R6cnFL/TMP1DOK/ks+uk
yvxPsQRcqRE0ziu397pfN28akA0VC0BaXdW3+xnFYNREk1R8WEmxPw2T/VBC5YaxMiPGiVYDVImO
aCCjOL6/0S6cVwgytMezbJV13372McytSiLq9y3RiQeIJgOmQAjl3x/l1+W2nSDlLaJxNjNR4vpj
/JbSJRTAoFXUih9YWKyfbMVZfDpGqGKXjnJOd4K2mH+rikgfkhwTq10j5/gDzKblLx2u0/KyduxB
8kJwiLeyjsvZfRnnEHlKuGeJSzMKW3OlMnQ6CkgFg3mURwKCvJaghC7wtxf7KU8MKMmWIW9xbukc
6CjZqhK3MywkIhtVizvM8ZjeDlmkY+Q7jypkwzDUXiiAyPGkKdQ/91k4GE/t2AafG7uMn7qmgH+M
ITc8Xwzpow6diN4+LlqKvK4baUSw68jdl1021yY+KSlK9B0U4wlhVh9pblqZ6uRNc699kBNEUDyT
8uxpKKLc9nBmL14GorXYVR1sKnddoNjTzkJOWbnNBLd7R/cFQTejQdKwpFP60t51oRZ2xCdK/MQz
A/nTqaIGzls/1cUOeU3xiCFojEvulPe16xTZhCoVPnnhQT0uWtTzDs0VSEb/wRBF/6enNTXtRFnj
/Rj2+Tck7ancTcjoWxfJff/dakLjpaEZzPexLIKvKLmaH06GFv2c9MnyEet65J0OU212yE6c2xR/
lxnWs5Idsigl8wzAh8xdqKVVtsswezY/wki2oytv74Wbe42+HbB6G89BsTnSc++0htb3CtzlGM6m
juggaTRnb5pFfOUBvDSU7pAT0icVGGjb3Bgn0ZEfg0BFLYrpEUvD8qHIleAchyK88khcOLu/aB6A
P5atvXlr00kkARo0x8frSjmlfTffz8lg/HkE4aCX4zYG/ief3qydXVb0VhiF45uDpnzhA9JFDhOk
2IUK5pAylU45eO9fF5cmZtGlgeTWXIHs9Yb+7baYkzakQcACTDBrk4/J/HCX6WZxZZRLX4oIk3Wj
iLKiWq9HcbD1rmPcKP2xReKbDlgKmf34w1DHP3PhJS1WDcfihqXUp2JhaazP3m/zMW0lsyExOr5I
tORkKHHm4XxYX7nKL8/n/4xibuZDkRS35wLtEmBnRiG7xnMNz3e3U9NrZdJLH4j3CthfpUhK5ff1
hDBLcFL0eeBYWm/tW+Cun5iYJN//eBvw/vIuWSwgBZrNhPpSOJnSRNIP24HGMz09fbSyLP78FFE2
pHDIjgMJ3L6A9Bcil0lD6acB1sBkaGMgT3nSjNcKaBe+DxkTUBdEDzKV7c3QqUuQ5ysLT1Z9/4Ko
D76obrSoeLu+vta39tJgOPXCFLPRPHOIXn8hHWvwqulIbCAIBGghsDjLWnRxgaklVy6IC8ELFWwk
2JRiiCC3sWpoF0QuOrWYDPgDy0mtaEmrUyfB275Uqm6fgVB/L6Jq5hG1l8f3N8mFaE0SrXGOAVRV
fn090cgQQZnTV9ifxylHd4xAASfFyvThlM4vrWmEp/cHvDRdTrOAqGNq/LsZcMkA4pKMWxc2dPoD
y7uEgK0NsICtjOxeyYZpP8Osu28RlPw38m/QFSq/VKQoZmwbPS62UsT9ml05ybicOyjYhDpWI5Bk
d0jh35/ohUOOAwauYyuihyPuZqLQ6SnGiFL4fRLa+8aQ+b2T69eq9283KrV7qiYUMFakdrucg9Ev
Ym7bwJdFVJyqxEZX10blh0mE5pUvtxoIb8JsTIk0Hb22hGkltmNBg9XSuY4Cv6gBejyy9DnyVtgo
XtvDONAaQ/p4RaGwR6/t8nZySxpp0eCkwgdDx7mF+HAvJtxZr9xBb/fU+oMBVUNDtx3T2aR76pip
eGnEa3yy4PcP7pl+z/PQPJS4gldeorad6epz2GD4UNZW+t8Z3lxRI7HC/9szNDl0B4pVLfDjvrew
F6Lct/ryrXV+uiKUN8OoGp/DgjYn+26MScHe32hvj/CvqjXAiK2BXW1nXza0kCiqLPCX0LR3piKl
V6jVgNpBGk9olK6V6i7kujwo5NUOjBjy3W261TR1TWW1DHzVwDNiMLtcpTtBiAoVXwy31zp1T1dD
mvxWzviQRG136M2xenp/1pc2PgmXJXHDVsWb+pOqmUPbykbxo4kmQrOc0kOQ0TBNp2PcH5/k9QEF
MuXOWJkqm+0l0tbGbaxUIPgj1qSZIIClnl/rj3xpE1OjdgTArAHVYXNfiKXrq4LWdqxqMh9UXNWO
BiZgCHPRPNDlI/OyFEfYWCAKf38pL20g6rtAayZPjLotGEY9vn7BYgY+Dse2W8N+vAv7unAdVSk+
IMCdrr2uW34vEd1qQr6eVcZ8W+1NzdbULKuT/uJwnMjb8lT/hslZWD/hPmjnhyLvi88IU42P7VCY
mSvsVAi3CJy43NGDo/lnqHIL7w68gK+cpku3HBQsTDdWZhBmU+t3+i3ahNhMi0WIiH4CCyo/DGOa
Pqt2ojsoAZ3uM54SWnWoWqv4piqSRsQGEtFHA1vGxhvRZC9urVQ0IXj/E71FdkzKkGtJDrCRvbj5
oeiRAy+wEcJH3fY09/ktfukS94bWOs+hluFoVP3sHX2hYVmdfXl/7LdoIevAP+QwumPav66D3xbE
piGTYcOv9UPNvusL+itgutI1IrvPykjbwdCaT++PeOFsa+w58kCL4iAv2+tPEIZDqhh1LX0ZRA0m
8OqwjzJN/Vlp85+zG0B2CSp5zpxfL8jrofpq1lvwD+nHAgqmoTS9V+tdd+XzXZwQrPy13gkDcxt4
pLFBkLqqHlusvvcOiR8ZRlYXz8tIc/QrO/jSYCuxlL9mBa+3lfmQMpWJF4njh7aC4EakmMEWmLzY
Oh0k3/9Q67Z7jUtxTmFZEQ1YFDC3cLVa0q4LF3bp55bVx6cOfyiDpp1GApQSJROGwja6NraIEz6r
TapcO6wXbi7GJ8wiJ+B/W4IP2AdNMUruEdWhmw1+Dst+Mboaf/shw2FznK/clOaF+fIV6bVLwRYb
/c0dHcWTrs1rMt+31nhHMmTCWcbV9v1VvTQrwBabh21NeLZlonlQqAOQmPjhLOnHaYVa+ZzHBtew
Womg3wcT/hHvD3lpz9gOxVwUqBeYFTiY0SckJIsTo/G3jiHEbZXjaQESh6n9nw8FGRk6H8CL/uYs
zAq86pE96k8VzhkD/b8ODZgkmuEm/OOUnlcNzGrV+RiwoDefC2Z1JNC9GX4kaA21x2w2Y3vqlvJP
RafQfP/+xC69HECzK5GVi0u+iY/TWlvGBbKyX2VWTacII2l2apHStS7JyJGP81KW0xO9bpeZ3lpN
ZXqIYjHsSlO9AYWl4V67n9RKvdYn58KudSDGAEGxl0BrNkAAktEa84nF8jNTaT4vavh5sgrl6f3Z
XxhErmkd6ZsBZ34bRKhRgM9KUNi+Vumhq4EU+rS/Sa+0Wn97NFZAC6qGTvGa/7bvYFBrvbkSF3un
rB4VfJLmnRNjyYl/U/JXTFerK5fp2xuOAWmqQjxGnUw39dfvQ5rwW62WCB9PneCxs838MMWyei7h
jeAHFg1fsKimn2ZitVdA/4tTXR98MDwItttrvNWCzkhUZBDCwjIZ1lhFMcmwMXNLeyqRNEL70w9o
reiag5aGl5Ay9euZzqmk+xdUJz8IhulY0jP81GBZ98dPO5SqFYyCO6wRA272Yq8v1APgVPhNSOVp
Vo3wtmiW7zhWlX++fprObGCn/aq4rxv2t7AFKSodvEYYmXSx0+91TIy8qWvHHXJsXE7U2LoCkr8N
k6g0QqWnr8Yq6NiuXyOGJMIxAHABmbyb2DQ6oY3l4A4KUnQlMWdXHcrhynl4e2+ThpH3r4I/nuFt
xQ9iBp2724qaaiNtD9vc2mNDVftuWcqPf7w/fomQ1gqbJE/ZoLCQfXrGn4LTZMe40bVj4zuVhmHC
+8NcmBHD8MQ6K3GBxXz92Wajsys7NIJT6ZgYFuOGQhMqVUy9p+rptRLAxcHAvaDQ/m/OzmM5biRI
wy+0iIA3V6ANmhQpM6LcBaGRgXcFj6ffD9rDqtGIRnAiZuYgTqhYhaqsrMzfLCd8zXRSFfj9KQpQ
/iTjFtF0eOfJJo4ikYIGxM68lp19lStpVLEVnJt0iuUGLY7riWH70tjINUUP0mSDy4ymxkJBrUMq
2RWT3v6YsFhHld9oakRrRFaCjTHa4nsxIypxDC2j0F3MjerPBbI0v4aCotOpm7uppNKQlf9GjBuf
1Bq5YE83OgsP0hmSjztqtmS91UK+GZqNeAEUiOImuoX8FobSWDGWpunnKg4qh7lLw+DAZTp9xvMB
Ye1p0fCpAXZ16OoC6CCyIx1Q9HbUeFohIVCDBNlQHIvOaiFVD0H91sBTHcb4jHwrvpFa/pn/wSZQ
iqL/PWOb5IMrMhSszh2lA2OHl6qbyXP6YZztdi+nubmRlgVXwfXQmaXSuH4zTShzFgEC+w8BAmQH
Wj3FBSdEdSfM3GwhQLacQM7gQlPQb+89SYv7dpQuDZiwF12utEM2Kx2SZNzp97fQ7YSWoZY+EoS0
BTh5vYNsHBFIL0BnWHgBH7VeqI/Yue+BCDZH4R6gnsQz/QaNOGdYKofGTDFtyJyzMsXSEVr7q4E1
GhUAqNaEDIgWN1XvanZE0tsG/lU8W4+BhT2DIqnxl8DpkgcdM6n6tXGFAckGKXIQJ7nQV4tHK6wx
5yoOH3oMLjzRIFYXgMVzo6jfexXdAjqXsSB08FymIAmv4/pDlcqk1sAypcscBfULL0utPSzFtDeY
ms29S3GjR/Aj6xAJDYwZ2c0mMtuHwqjDD4majB9U1L//GQ0Nh8UgG5HJKxFusY8c3OJfWs9ir/W1
8cmJSjqnhXjL51itjTKbCRa3GhsrL5L3sujibzkK7s/3t++aV0pqyGuRv97gyUb1f51LYXUhIfDn
BBcbLxia8FGIVv3YaotvlsA7wE/70UZWLYil0MMPupf8kKZ966tKa39HHV6L3mvI2PcHhOONL+gy
TgKgYYNYdVqkWFTSf2xxXpcJno99mo8p2o2GiN6jLpYaHmfFTHCOU1vjLMXxImsCyPJ7Meo9uoLI
sQD8a7OCCJemWFkYVgffFM+LAJ82WQZrAc5o/k0VuJ7ep0Ggqq8/3mCALZV/eRfhyXe9ayQjUYyw
nqjjJjreM9UiQRTUqNvf/wwbAUtZwN0OlL8N0kPfqIt5eBFcsOQofnSGFj1VCi70ronI5qsxX3xy
AGbL1SpT+lg/mJU+KCTK88ElS/r0hNOf6hpqlqPDtssUu8nUl6GgwlCpomZ40/WeA6sLtIDuxBRj
4jeg/r/I29nHSZ77Nw2FrbOEo96hHk3z1/0VvSnOMTJkC4vgQgH3pj7cR/mYo3jsXGoHiKJbTamB
BDBlgUGOak9CxRSdsgx4XW7MR7gA5U7muXV8QUvwcLdVVC/WGwcFEpnrtHHwmgmiB5yUZ8wTKKLe
n+XW+oJgkCnawrqFIXe9PRsjnnsjkJyLbuEV4wbl2J/xz8q+JjBAfEkavovBajxAea+uGLC+dJyW
64j2E7nh9cgSNo+YNoOtM4ZZO1dCk88jKCfQxVXx2ooB+TtnmZNBL43ay7LUfz0aGr2X0cplvwa2
SN8Uqlw8FnVnnUSFKub99dz4amxVECFw7DfKdNNSotPiLHywh7r5VGth7k641O2g9De+GrSq5V1C
e5m3wmrt0J2NplG3wgett9PfodoP56KPMX2oxOB8mxW8MF3NKKIz9g/Bzo7ZmuFC1PkD1106RdeL
aaWSjUfmFD5UiFuecXXEXQgnunQP77LM4TqzBoJMLYAHOj0patXX4zjtnBa0DcIHVN5GHMdif857
FLXb0VfDojrc/24bK7pQ1aCJUupgN69WdNKmWFejMH6ItKpGUt3CGbJDXCkHov6i1Wp9Ue1cfGkh
kLxuc8K4RXACJh7vTC5SzuH1PCl5cI+pzGqQcdUoidyPtpbHIPSGbOeuXn26P0PxpmTjLJeEtaa8
4yXWlpFhTr4cBOLZCDA9QDNy3Mmdt0ZxwKsCw1qKHGtIh0SaEFp5A7ABkcgTvVHhS3Xx7/3vtTEI
LwAgv3TVqE+tv1eDGHjuSMngVwtPJRlKFA+TOOp+3x9mtQmXFaNZQSsBrD07w1wB7kubt5muZIMv
QZh+S+4QvFHRuXyqJntGkG2cftwfb3Xp/BmPm5VCCvUGkgXtejMoRlaFvP5G3yz08L2ZttJR0RAq
T/KcS84Z0kNbteoRCJN5abV4r7qyyiKW4S1lgbwuRWrqccvP/wqUKZwDKyKa+NwL0jGoYgktykge
XTK8/uX+VDe+4ELQgv8NX18G+389Vj3JeVb0yuCHeHtlCLojRueEcrznVb81J43KNDBimC5QQa7H
QZNYSxKNbtY46cV3VtRqfLtAOPFcMtjerb3WagKerrN6POiW6jR46dWOaXD6iC0tk/w+HDT7hMNa
bb+TpbD8RI4rPc/kq83XJHfsj0Ng2x8KUWr2kXfFELpllznJzk2xeED/HUb5fXgtg0SSTR4ufNPl
M/z1ScPRTPRkkGU/ZB16RAbH3jmjb4vhjTpHujjU8JGaI7RH0ii0B2TllEZmj4FrolbWGQ3JFn13
vARHN5fmJDtEuB18UsJ4eqdiPZkc7u+KmwPAr8tjBUkcynwcgdXyjaaVdLk2T35Cc+9nEZBnepHa
tehWq8bjoIYJ2rN289RZg3VU5WnYIcCu6n1/lsuysQ9Z8FNQ4FbLZdGuN/S8nvxpcchUC0f3qIbF
Zy0n+ge9Hr/BtSfeSfVutiiT5p6DpWbI8oIpvf5Gcze3o1pIkx/HSf8tdfqs88K0KUFcgxubd1KU
zdF4KAAtAlviOMvP/9oR1ZCOojeNySdl6EFfWk3shk2N00akyjvbb2s5QdsROkEzcSOsZsaxDwa0
Ryc/ayU86dADIkxPcec7ZTzgB6WOx9EC1LTzGvqju/FX8vDnMxJZwFhS1iR4L7/XX3OMFC2aLXg2
PlKMgoIWfNOz2mrBOy22B91L5MLPJlQOKyv9LIdD9VYfzWNYaKmnQYx1s7GPnxRomhmCpmGr+vc3
+daZBF5r24siBQDY1apIMVDvQcbBlwqh4UVFM31EH1Ia8B5ZzK/krPtwf8Ctz8AbigIl+h6LqNb1
cgQWnoXykMu+kZn0qPPCwWyrKV8qvQ6PndD0czmY0k4Ve3NQAiHKeyBtyDeuB5UzrZeMSJ191AWQ
7C5QAj8avVr/o8JD+hBpMsqkCYZh1s7H39jfKGv9H24OOMr6STPWYN0R2Zf9eHCwZEzRa5eOWdDb
P00+7udXryw034UpQlGITGF1YUujgxCtZU34bcsSu6jNMtgIZveMLm5x5Pfo0B3omtcmcss9RsYI
mJ7iMy3l66U1e63MNGHOWEDD1nWFote1Jw/Ja9H0yzliIKLxspA2V+j1QHYUaRrKv9iyJSgm0yRN
/WyUX0mS/TMKmhcLT1PlylzXE2TM8EZEQhW/nQW4eSMYCtiNlpHvSQ2sIUp/RqIWAwUBqChA+tXJ
A63nSEGKfQjCLDKGL2Lq6kPlYAvlaeGyfAoihR+bNtRtXLpbcEmVUJvQkyKB9kcLJNGiXY/Dmh/b
sSF2du5NSsRq02AGLszupeu3xI2/ohZS6xC38krxk8yuHMy/UqM5mXqEmfT9Xbt1RP4eaPVZkTfA
sU5jIANPtRAThFqS3Wqssw+KqPFAuD/a6m21LDrqSAqUKt5xS93oelp13XblkCIpbEiYeqI3In02
E0SIm3HMcfRrrLexAGfl5Jq2R1vbSCd4IqMoDBIbHOn6HpiCIcUpiFgw5U7x0bDnVvaQTh8/cC/A
HspaR34TSgE1OceovKnPqmRn8hvflOfdQidT+O8NFNtSy652zAb/4jzJSreQm2bAnrDBzv3+Km8M
xM5eYDv0LBZmxfUqF5jxUC9tcbMODf2QZRUmT1Obv/7qotFFhsTdKpMgrUZpNIqxzogTFDrkEIac
fBidQz/E+Q8CUZTi5BLoX+5PbGOzoscOtZSToVMCXA2ppmVU4VRs+SXCzgcRWs1Rmyb5gSdgsPN0
3biYQR2x/cmUeZOv70kyI1vJWkVHI7Ftv+VpWLzTnIDStFPnVeEKJOq7ndzvT39nlapQQWWDUiCm
xbwWJTRKUU30s3T6dXNtnbBbVyc3qvP0nVCi+pFGQvUhrMPut95imwXdL1beo3lslof7y6yYGzuI
1zRaeEsjk5VeBUcUIo0c3x3T79vOSTwsK1txwuSxfi9hk2E+K+CXirNtVC0WUx1KA24KxOdHG2qO
fFJTKiWcoKI3jmZsp5+SMKrLQ8MNUl7wEKao32YCTnCfaO2noohF58VxoMaHsNcTrI7hkf5TIn3/
WZHi/FmOxqb+os2p0HAdUca3uWkNlQdlDQOyHtU184ytZFCdpCzRQAqrEtLmUVq3tjfrQsfXsZ8s
DF3sXPkpRN/+JgGtyzcRMCHcJAc1/VTj6SuxgVsatnHWlB+MrqeDiqyLPLtV01j9kaaC/qN37AGZ
fDlABaEuFJZkmCTnS+fgCugZ+piKQ2r0kn0aORmDJ/XJKLw81YK3iJf25YeEfmZwsDSMc10JgTjj
pCUYhIA4zh3FzWtbDY5zoY/flDaS2rdJ3ImnfsBZycWETnxLKhJ05LMV6XsTlBCZcLIepoNwjOlT
21fdx6otMBXWsFD6qMWJ9GvCeuJHxKNPnJVMmt+b+PmqfEyUFtwZZuF0CFJedqTh9KLeY3ArwkM/
qcF7EcsSzF5kpz4ElYF3ilIsdhVFO1punwTVcysHvQUcsOxfSjDxwVuzC7k9DDORKZmVIn/u0DHH
O4J61ugJbZDEka5E/m3AFVk7a42dvYyDoaTHoB66n7rcTyFGdyE+cbnSwPw0Atn4YYfKwHxqYNOP
Ud7KBeI4Yx1hAp+i12nqnYrpS8cvdGry0K5PccGr9L08D9gY5EWNvYjZj4ib25kmY0iRJ1Pvtao8
qG6k9ViJhnmk+qmoSurNqlMGXqnmjXYI6wFI14gnzY8SU0THTRVlsLzUEn3+YEtV9h126PiDFHK+
TDjJ4xunqNiUG2ottJNAy/3f0JbLf3WtzZVTKboMefwArPWxnGzpixRCZjikTSbeV6QRZBGdzK/B
PgM5KrcDTjXgdLBiRG8MyHE25voRvp/6+38wXx/GJqk1rs9m+asnpPnccIoxSrofATbuachRQD7p
rFPB0Jef/5V+JFoFGTlodF8fNCzUkPqo02M6jtEXEY5D54aGKHzsQ0Jy2r7FCur+8Fvhh0Yi/Q5Y
ZxbJ4PXwuSYFxSBXqt8SJp8FcpqHPMuinVGW1GYdbolxCwcMFYEb4TNoxa1Warnqq43U40RBfsDN
b8tdPrtgForM67TM+jeCf1P+vj/BrduF6xkRLzC8yy16PUG9K8MlVVB9DCfrHBlAlMIaTZ4/GJVt
nWHQfL0/3u1UF3Qb7BkaSJQn1zdLAHAPiySct+HYgcOIejg9HrJCVYeQ/oygndRAGj9Fs0T6e3/o
261kgcBmZGqIoCfXd/YiXhLX0pjAkw4T51i2lvZvGKcypg7yYNduXlpFd+xofA0uIE5n7+25UYaj
cEtHa3m08DZbP1zaKTL1yUzyixmbUej3uA7WXhEXZY2cGXn2seVJhxGXFDeaD6q1kk49vuvY+jRy
C+ADJ82dJblNY0BvU9MCHEEKzDa4/vqwz2vsp/A2r0WDSLLTCOdxahTjoUfL8Pv95b/daYzFWXYW
rTi01Vbvwyo06qKUs/RS2Fp3jHBUP4IM6Z4ifXBOht1HO3O73Wm8WcDJseRUruEoX8+th71vx9hy
+3acpGfk6m3XNOb8Cc6LcsbmUlkwgc3OSd5Y0KVACOiDOdJVWw2qySPC4UgX+ETuDFmhtgG6aSJY
08nyzvxuQxOAUAIGewKc/03jRISRabVG4/ilUaknSe/Shxb/p9OrvxpaI5wayrUwiNf5lxLMPBaq
DsV4GasK/G2lf5po6I/xIA+cUiXaqSL8aaFdx0IyeTCbyAlwVKjGX3+2ZJy1gca5TW1YLTNKX2gf
eNQztPpxHGrtfVkX2MoNGGrl3qDgo3XGvit6C0jQehdLeqm59jDCh0sCIX0MJgtAltJoefaUQExH
cFGL5+7cVEb7PpHbPni2ikn/2gaT8zKHpEI7y7exH4Dy8toDmgMmby21HE8qqaXRAmWU1VHxsE+u
oyPAKwsn89DA1/L+19ocjpQd5AvPLkp514snNbZTzcjS+xW6W+CVCxQNjlSNxUeckErp1c9I8JMU
mBZJg4UovcrN60kRkoUbmQ8Dk/Qy7M2vnZmLd/fntLHPGQVIB0Jp9GXWPRlHMEKGCJNfmhK+TlKq
Jd2LPEIR2Rlo434ADqoi/cs9sQTE68VLLb2vTb0K/NmKrflAuqyS/WHDKJouN1wRmMMRM7LoTYxX
y15RYOvLLeUAnq9se9j614Nn1IslADOBL0tt/JGMqFW/pIlWvKgS7jUf7y/p1mALXgyY/qLfqa6K
H2Fjg4caAT1JopXcvk6cBEPWWkYlwIl3TsBG2GfjU9+lpUyWcaMJP85FqisTAKvMyTFZh/Ekh+pw
asX0L06p/U5U3Ij6NCvAKFNJo+G7bicbctuOTq5IPrrN0VtVrsXBnM3sTZNmeCxXvXQRuH3u7Jzl
46xi1kJ5oPq3lHMAVF1/vLaP2pG7W/LVKjdlTOfhKHhprTTGsTObEZOIfMAHVYuL4bukBvZZbZpJ
f3VpG4VQ6ELosMKJoAp7/UukxWjmhtlJPoXLXPGjEpqE14fGMJy0rJ/kw+yEYePZwST+ub+dtk4o
IrAQ9pZqEsLu1yNzFKO+a3LJz+rZfMyxzvZCnrM789saBcgTndklXaUoeT1KI1WzIVB89WFlRJY7
0IfTMA12GmtnoK0dCxuCBI3eMw2K1XTM3tFTI4iYjkU1KXHaykP+7aceUnMVYb4HHt46jBwLpDNA
eqCXuBqudeIkqwDvINfe6Acdpintp9Z0UYj5D4eDHvrSewW7xVZZbRHboMGtdlngd2mLd0FnJ917
Ocp1bDZy/ObcQq+YXlI7zuuDAPEUzge5rwUGYzXwXLL125k5dkHb+pRlMbkFC/qS9dRnKLbuSYVs
rClryX1r0SMAr7baK0ZGUX15TPqZYmBiF+DON0W2RvGxaV5/CdJkIYyiq7oUOVdnn1Z+ocGgdlBE
MOLnTC2ih87sk/P9I7Y1IVIwytaQVNn7qwmFQAOGkkzeD3HDfrSbpD2G2A7/ckJjF1OscpBW0WzB
EqO2Q0hDI3s1IzWrhDKgfewnTlNedOorp3FSMVgTsokxaYA5bdYGhZeFHRYSTd+7FSjQz0Kbw3OQ
SXsSghvXMsx7MgA8G7iZ18+2jMJGLsbl/m+qlEYhdKxz2Ykei+tc8QDwZsdYmGR8XGj14fXLrmk0
CmAr8rZfx1TEOhqryxmbXgtOioM5AoeyCx2ulCmNCPn+h+F4oxJ2COA3j3G4u0g4AQP2R8mpLpEJ
peLAlhjeDdWEgfD9wTbCnGMAxKbFhZAF2/c6nmIciABWz2eeLXx+lHGUXDIeWIuAL3BtlJ2d8TaK
ymSmdAbRVYLEQIXxekBT6gec81rHb7K5nV10qLHyxhQeKu0UyEI6mWUQJo+U+Zv0nIdNj81yoQHP
Xxwws50DtUbOs2xLaZtahMau4lJZnSgExRsdFTPcAZMh1z0UeLv6QZR5Gb0VKMriC5kldnAMZqkf
D1KWpo89XqW/zMnsvkSVXWKq3WVm6NojgsTcC0qen+W2sx4myuqD2wXwY46v/2JLdvGnNL90Jq8X
sAjicJQB+vtOIsSvytHir3Kall/By2XToUh6Y09Z5vbs8RSjU05WDBXkBg9lcc6NCElnQAHzUJ/1
ple+BkZQywfSgKw9IgAv0gOgHP2fGY0MdWfL3F75CHbTIlvoG8s7d3VtdEaTOjMCReRVmnAQfTYT
65SOAPx27qftgRbWADCbxYTnemUjRHm6NrQtvw5D+yxFWXHpWn1P/eI2iDMdbgkAaxRb2HPXozRZ
KMy0bBgljbKTMvf6IRcYCYFLHHe29+aEeAKhAQAcEeDj9VDRVHboGDBUFgCicTCv8iu177z7G3Jz
QqQRFA6p6pCVXY+C+ow8N5Np+ZElikPjKLUnelm7WJJ4fZbE2vGUphiJVMONO4uK3n+MGjOlfkIF
eojydKycaPTmqVT+y6zQFKXfZC8WEavPVOQk2FCKLH+Oxs8KYCFcgoYGL+lqTzr5NgQvCCvogOTM
dGNvrhcDlOFsjhbArrK9xEphn+Q8HbzRKVSM+DTj1QGEOfE4AgAL8xb69PX3CiJNLUAX2T5cPPmh
lIMUK4G5ORZa03uKOeyF/I35sds1DhXsWPuGYVkgrkni0BI+rER+19Hqfs+7rW7eBHlv/JCDMlF3
XmIbO1L5Y7YEYI8C6x+nhb/aBeHQirSTKtuPpG5yY7R0XDr41mGqpj109tZQC9EIaCVLeQPnstqy
BT+m2f5czPZDZLQNSqDcFYVe7MHON04zVUMO8pICLSng9XdDIVAzWy4dX+up0raiSQ+jkIadfb/1
tf4a5c/9/dfaIZbWVu3U2D5HA/Clo070/Kb+42THrT/mpvkfdiObnoo40P0l6bme1UD6NtHN5VuV
c+HqRem8n8xxckP8BU66niD29epwtdCeIC+zMSgnrba/ZPcWNb7S9q0+CI9W43QnE0AeXa5xTyxt
+SLXOTRFYIxZ4XUgsk1h53punYFfCOrErKWQ8futaEylOjsyzefUQ4pF9iub7nON0glW1kL9eX+m
a4EIshvGB55AFQRwHf2W6/Hbck6R0mFtEd3H/DiGEffLqedORwPXhrKbq2ZTvpvqVAxnW6hWTQKk
Nf/kpto8VJTI6DYPUZIf7v9aG+nEQl9CD48ADpR8dV8UYko6MWoWdScDGxPwAsoThhTW966rm8Gj
7ew0rq313W9Y0bSA74++dYrocqG1RIlt0Um9XpN8gUbXDgmvKaTmMGYmer26Il3uj7IVFthcGrgx
+PL8BdejoEmnj7FE28FK6+lZdOhqJf1kH+yx+nF/pI2EGkcc8mieaEBReC9cD9XyRzMFHtsH8tC/
HQrAGh7EPtv0xiIzv+pFk+BR7YTDRZZ5bDvKQLe3lfaaSBvrin8nNH16ejwobrI0LUaNvJwcH+nr
9LlLqx5R5uLV0Hx0atCpR/EEKDu48dWOFqaOxoJQHD8okjj4Ux0BhT3Z7Z6GybJqq6O7ANOhWNBl
WMpN16sa5eGCqwgDH5JBGSDGiUDUQWQi/ZRlASI5Q5LVTxrSc3vF+434i6wpwElTXyqY6/CEKw21
hDJjf2ap8qZltR9GKwqf9FC0XjHZ5vk/7J8Fbwi0j1Wl73w9U6tUyRFThSqJrvVfUzuonswmsumR
0DuIhmA8GjE5Kl6szrlJk/w0KO3e5tmaNO0D9g9eeJCrVqs96uhHNDFdrA5b969jAsf2bFp54rgV
1m3akT+Y91QUN44oKThsOBru3Kvri4eyx6DlDhed3VqdJ+YodrXSqU6JmMrj/TXeGoqxKN0sYZgs
+XqJNWPqis6IuOMAMrxksaP/agjOhhvlMHB37reN8ApW9f8HWw7qXxe4LA9jYUy8YswuknVPIgv/
2s1ZcxmBjxVuNIfKO8AeNpIMIIRH//5Ut8IAz42lsb8oBqyjkUrvUXdQdfUldSifYz0d3sAUeKUI
wnKxUb5cgL/EgsVXZjXHlHwCEhzhdTLEUdfi0BsnUz9GdRXsLOfWhKiU0kIGKHrLmtGjcJ7ljKwr
6JIa0eE5PtiFVv6HURb3iD94beCL6yDeJnDsitT0oyyPznOal4c5rqudfbhBuUHmi7YgaTH0aMrn
1+tGAXuskDs0/bLOsLkLlObDpEmOywGnpqenplcFU3Su1DE+NFUguxJUtzeAx2ha6p10kKVBcS2r
Fs95EpZuMCfGDs5xK+5SJ1xsBkFokFBf/4ZBv6SKEZ6sTqJ2nlzmGT7pR7mI5OOINNvOsm9enn8P
tzosGH3msRyGpl/1vfI9wArzJ0e1z09dKQbTy4We+kkVlR8hCujVA+CZXj86wVzvwUK2QgTsIoLZ
0iQmK7qed6mrmNCbvelLQ9J+cSIl9sBvhW9TuLI7u2BrR0NchcpH6YsUeLXEfPnILOzJgtYpaR6o
ElQccR3w7geCrZBOod+hUEUB/uYeA0Y9xDZhxo8i5LOixlYPGmAtyhxl8a7W+2inX7OxcTQ2AIYc
PCRQ3liFBEhvVVs5gUlaP3ePAXLnRzHn0jMrMHqjYRTgV5v/ENhpfaP7gnYQzMj1Y0lNnSC0JQbV
2ixw06JSD8MgGb7aGfEOiHpjPeEgAJxZeicc3vVOjeYer/eIrxZXjmeivnPoqzI8R3aTepD4Xikh
uYTYq/FW65nJ3Zz0SWL5SPnEnohV9dkqkVh2xjrZuTM29j6VYGAs1I5Yy/Xer0Yr68DbogtUJbkb
Anl9O9TS8FKaweHVmxLRBPADNJcWYMlq66Po3NQAu8LLUMa9G8RDfRSN3T7Og514CfDrneRqObWr
LBI9oIV1iUfPQie9PtV9nEsaApHhRROWlV3aoC9ekgKJKS9F0O2bbY5OdqQiZIcubX71sU375HJ/
yhunndIG6Ax6UyS06+pcG2HgUmDncumqRjkaFY8/OEP1zmnfSDoIXbCRES1esCCr3YLGRpzVaAqQ
ZLTVG0zs+yfTnq0nS5jmmzBoS+fACrWha7VO+OH+DP+ofq5XeenR4pqJKhLc6+tVbnnP59JYRJfI
Kp2aTADcNd2g3NbfdM0AxFipUcz2UEcTYIL7JgoejKyn04nwZYXaV9DpZzGa+nxazMhnt7YTqzsP
qAmkB8OuBDbhyoJUtga93qMQbC2cAaeGtVv+XfezO1DkWmU4ACMo40aupUrWKeii6F0Wz+2DIwNW
stNGPlpTvmdatXXsuAToNC3ArptuYmCVQWajJOXLuTwcnG5Wz0FujIe0HIedTbh1Dggni004WdTt
G4NDJ+cFXklFF6XOuQbxgWaIqLL2mxlo6je715Svo6SDQIkjHd8ZhRfQDn92a7oI+SPVwn9vO11a
5rRCj7voYitjfHRsERwnK/zRTNGeV/LGVQRqgKcMKhELw3B16pM0CWUdHSuf/l1nulGMl5IXd5KY
vSgHHOn2ptMOxxio+Z5k18YtQb2HBxTVDbo164CjDtRFtb6RfI36dfeU93aCt2hf8uYv+dmHRo+6
eudm2lhYlCkWwBJ9fdASq1rHGMVq5SSp5IORfsnqtniRs/wlb+1+5wturSurSQIIlggpgOXnf71s
MsvoJEUtAz/LxBi5GH3xmoHL+VAPVi/cHmhBAWqizPfe5FszXBzyFsgu3Mb1tTHJStu12UDzOWsj
+5BWUoFPpKlgmWGNYt5JgTdCAlhBvh762wDO1/gMq8N+xjJpN4sRadOz01rQUe2pt1u/TAxRnjFa
MX9FVhb+U6D3P70+lC9UXBaadzE+Lqvdm0p9xHG1AwAaqvSiODl8ntBqpsxtSDPGNx1M3tLX7aQU
l3oeeunT/XC+ESsW0XukF+i5c4ZW2wnRZfTMRBJdsBaz+p/wKdrooWT/9YdZHSA+VLaVFNAfsORy
O5D/las4TfUfCvsL3J8G8eJocwPFAwhXT2kFnElCze8xsztcWbMOqpAV7pr5be0vm4bwQnFgZ6+f
s2VhZ+ksWZIvalMKn5xKC+UT8iWIGvaTpl9Kq6wgIHZSgzZCZMp589nJw2T0ZDXMrFPd5yI5W/Al
H4xRkrrHQZKm5xEfKHNna27+ost7CSgEstTrTM3Ih0p2RCiBph46w+2Qn/om9b3QvSAV5R5XfiuY
sQlpPRNM+RirbC1PAzUNUgCKUYFopGTUpeHqdjRrl1Crwu8x52c63d98G9kSNyJgcZW3JzWhVYgh
x0HvAKmPiz4p+anB1fA0D6Z6vD+Kuvzmq4yFRAW7QiSMAaavMbNI/scYcRlkLKKN8p91mCrxY2Mg
fugKdU7xGNLU0HmYWqcYz51soY5YdoMBuwXwVnIJVS1LPte6HuGlKzQxPAZFjwTkEJut12p9ZXjT
nODcVsD3nh7UxKrEh5jXuvlLIgtr3SGvRrIaKBB7Oi0b9AYYnhwaULp0g2+O76ArYwrAFTVmxK+d
i2LO1kgZAaiLW09Y0z11iVwJTw1QVPG6uWGFc0Nv1JOmSdlz5aRQ3+6v9tY3pVbEWda5/AB7XF8b
piI18qCZ8QWPweoS12blRRlwvvujbBwN8hrwyWDW6WWtCxdYlNi9MO34kltG8iCTDr9L27k6W3Gh
fL0/1OaEgDfwD0Y8N9nUjNtVLGaWGAX18TwCvPAU6Ic7y7Zx2y5/N8ccugwZ4ioOZ3Kd4sFuxJe2
A9ctWaLO3EEAJigr+GKVrrZPoRJV5/8yNxZRpfazqIdffyxk+rSibjmAKtaIOO5OupQcytrOdtZw
45IF27lwC1CdgNKw/PyvXCIY7KY0wyxBGD3iScQcKVLGlqpVbp4WwXh28P6onqn69y+oriSvB0Qv
rq3oX8KpR3ZqHWjCeq5GPUWvRZ8EzzLk9rw6r6vnQsiBX7Rt5N9f141YylTRGoIkQnFkfauj+RBW
VFIjnBMwFp6BBfv6jHZsPEXTZ3lM9oQTNsajnqlRysTKBu2w1e4B1WVBQqjDS5421TGLEsMdkrg4
o9w0+nJd/IebCZ126Lw2+NLbtp6lDWFG6wKL316AB2mz6jQRyk/QR/fIKRsnnaG4AfHNoU65zgYJ
3ckQ1Wl4aczYAShnqo+1XCmXCj2xy/2vtjkU5Vq26gJEWb8k5jFRslLlddgPsE3npMkegzq0H/A0
GHYoNxvH3aQ3Qa/YZvlu6gRzqeRD36XRZZ6MqXjEIk0TbsWDUDtU9QzDeIqSJPhi5O0cfb4/yw0U
Hl02cGU0Zcn5bjanYqS1atCdvpRYatdnQCQQOUfbKX82Uas+piOJJ+LTdaAdaJpPmdeCfTNPFiLT
mWcmXTd5klbpn/tm4WDXXWe96Uz+4GgaSfwc4s4Wfbr/K299GCD2CgQvCmVUAK/DRwo3CVRL7/hD
bYReCHHPpwqUPfDykXYulq0aNbU4dLKWFv4te0jSgUPQ1HUWGLP6HItaJxEuFyuLsPTyGqOJAe+z
Yx3E8aEWkezVbdwd7s93I1yifkLXnNSPG2EdrprGHkQii6XvWvW/sZXoH9DI0A+BPevehNHaB9vI
fwVJ3e/sjY27jtce9Qkwozz51m3lOTLKOB5p+KZ90PpIg5jvrHHYUx3ZQkqQseDLiuInOKV1/Wqc
qk4b8fQAg6WnBSR7SQ8OEyY60QnnLfEVGEzyuUUG+LPR9vwPOo7zvDWjsixP0hyl5tlqZyfayUY3
gihFOyjoiEyyzdYYtEzJGrxb2VuNEOlTbIXzb9MJZySRpsitpqD68uqvDAyNhWYBkHu5wQsOVoj0
C72uQdB3cczflhK/jYT5VIfmZ6Fo38sCuMr9MTfizkI8tbiHwQTfvHabAVKASEcAyKFWfm0CzLtl
GyHBEEfByzBXP+XU1Hdi3cbp5ejysODgLpS8VZJhannUkvpCtnCSr1SaWg9PDXrNYhY752b5m1aJ
PqngAuamuU2rYHUNmsIwSyPVaWzHeh97Uqsiu9SYSTW6+E3p9v9ydl47klpt2z4iJHLYpSI9sSd6
Zgc5vcAi53D037X63+mi+Au1Zcu2ZGlWseIT7uCXdmcNR3yt6r+iZmnDg5c3ytvhcMThzC5LSvts
fVmVTaYMCULPV61S9Nx3UtX+2DpWCDEI6+hy577amlykrWSTkZrzXSBstROQVpNiySgF/zWrjH40
ViwOiTHU/+XDXg0lL49XQdyQKEM05UN4TVpRXOpe+WVUYjzPWjr+h5NIQQeyHOJHcBzlLn41Uo42
hC7CHs5MjvR+pcfq+6XhcnDnsju4U2teHp+KzUkk5mZvSpjrOlyrDINiWoYzhKGmiOCV+az2J73t
8n8NbdH3EJpbZ5DcSGLh6XHf9c6SQq3VtrPhetgW/pndlOTiowdWJD3q81xRYBG6FvuITyR7Lemt
DyUMB5zMJS/bkbcT6xmTPcaollwXVwwnsHTux6LM1YOBU8bp7XNKBY+2sgPI6w6TpUwJtvExvKe6
jJZzT5/10JqRetV6d68CvPVV4IOpkIALBa20OvZdPKgVAHXnmpZj9jlXtYizNzuHYal2rYO3rhgC
J9qCst16F2mPjleki0pjsDJ753ONYkLQh6b6DDQf0QCtG9sPpFltALF0/DXSmtnLrzdiA3gBdF4A
ncggbhULRWaqLGNukRjGYagGeh0W/XmhbPKvmkXh/+q4GtpjNGbGT6KFbA/PtzXV3otuBYV9fsF6
A9HDo+3gOVcnn/NPXW5P58ptbZ/ijvXz7RuI8iMwHjiOIHDlT3l1CThlHScWDd9r2Q/huRHGcqyH
JH1SW/0/YLThUlK/ZyDWdH1lG/pMbqUwVOu5y/vKNlCKAeR2iGsx+UPa7G3YjU3E5EkwDTiw++ZI
ZImiTxbXvUr0bwv2y1q+16AYGypRZfRrtlJer6ZAU4kkonzCxDD59/HkbgR6gBJ4krllJfNpdWTm
qGsWowQ4pFeWc2jaLjsOubOHfdjYLTD+6FNSu4TutG63GS4yiHoMXLufXOc81mYMi0CfLqJJ7Z3A
5iU0Xb39hO1og0Ef2JCeiHOMmSw8jK5Dr6bD1RqT1Cj8jt7GX4iGjd5PDRNd94j/Sdb8Gymd9X6Z
zOSjVoVG9WMxEeM5mUPljB9H9Iqm89jVc/ZDGQenCdJudjQEncoo/5Brcf61rOi7+BCClo/20PbK
YR6bdHk/VBrGHrQvmpMyOUgeLHM4/+OJCp2NJGx146yPc33swYQWh3Hu4iQoMy2yZNlZQ8oJinH8
NI+h33iZ94fmjPP0jDCf1x50IzG1a5G02VdtaSPbbyGND0e99cr/tWafAXKu2qo7iBxR++tsJ92f
SlnrISppPVvJrdv4i5268+RXdmoWQdYN9UCfwcSlqyq8pjqovegAIKm0yU5aXlmL71au+VF4s0h/
opFnqKfHO3Aj2obbR7LNKWADro/33AyL6OWZo6qlHMZRVIFiCISwCmsJBr2w3x4oMZ4EOiFqdK8S
khCChtYIPdUaVee59LT8qasAXg2qt3O2tnY9dyAUKptSOln+7cXVDSi8oDQbBbFlpuXZ6YsIy7w0
ctuznohiD4G4EU7w8kk3LWhbNFvXR7kG7EDurFx7gEFnnsfomzVPrS+Qbz4K0zSPVI7HneO2+Y38
qVJMFmzT+mTXdlO34BHpQg5jG7B44Uc0tOxPEJ270+ONsnVZwj9HIBdNKBp1qwevdSZzHtuGvgSA
lYGOkB5RtLAabAEbpRHu0cjm0jwkmWo+QbdCjE3EjlHvVPS2PhjckWy5Qjm+e/ehpucQJagWVvEY
fQctWxzMpXF/5Ire7uzUl0d0fZWxS6mdg5gFm7z64jxpHKNDXfuKbY42f+29ovxNP9Sp/CpLzPic
Zcs4n3sMX7N3S6KI91FHA80XfWr/kaLH/zHPKq8LjMxSMIddJpvurQWiCQqSYornJLK94pBMlpP4
Stw33+usSN3D2HYq6mNdquSHgt7In2A3xA9C1UI5Q8bWnjAJzmJ/RODkXROFbzUplRAoKTYvDbBo
+1LKvD02EzU5RbN1BdWb/HuaGt6lwtwTA7HJ2FnLjcdPanAwDlLbPMHyRL2KLLpB6B6CDZyYtMtQ
t8+5e0u8zh/v261KEqVm6RjKWFT6VstYVpXpNbnJMibm9L4uDWQxLKnl7WlMsShM868KLv5pstM/
xgHTjqjX/n38GzYuWX4CVSRAuxtqMVpPIbPwFI4pagBXxUzxpCqTajkBFNLOWlpEO6CBjWPCtUeB
n8felOjr26ltFzsdsxblkRR4u1/ga34wPSW59Apv7+Nv21xFYmCuvZc62Wp66wUjYqs3lKsVOcUV
da/5OnqNtQN03BqFxFoCuqSq6roolBS1HuN9p1zbCI/HtgEYr3dgeB9/y+ZekSA5hFQpqd/lhDgt
J+40U8BXw8YJPCix12IyzE+DTeXb8qblf/SsVds3B89+L52G4iMIMPv58c/YeEoQVHERw+NGp4ax
PoLemHeZklDWT6f4OsMyPQx9I06Epig/e1N/oW24J/e3NajEKgE/AFsOG+N2y9R0pnIzGulyxxHa
66oSPhlaW3zIUPHEPKGov+h93e1UGDYeFVRj2KBcBNLUY3UFNG2d2NOEsEkUJ9UPDXHSU9TVgBQX
IzlOSpO/myCqH+KJl1Mr/gsDQ+JNTFjeAIfuqjYqGlVSm41zSZPzQ9FVxVHzqn9Dl0qjJN2++ahQ
1wDcAQ4dJt5d+0tonVbpeovz5eLo3xxjjiXddd45+3eZqWRBSAEXCXTmb3mUXl2rs153dUdX4+pV
rfvcDE31qff09thnvfOxxooIEl4FKBH80psTDYaGVCK1HCknE9PfDo3ndCjwk+iv0xD3qr/Ycf27
DZdl9p3CCvco8venVUqHk3zTkqJdS1vidrhods0Fki1uMANxNKIEpZKhxCmW6NPgTLV91CoKoVjS
VekM37DKdD/Tx4KY2rKE2AGEbUy79NqWFmE4o/Gbbn+MEJ2tRqIY+PYCadkU4H5+ipiNn6Lu3T9c
te7Nc9QazkhTySKZeHxnbAxPRVk+MIRHvKara7hfUFMd6fBfCVuMQ9lRWPK7xW7x2UtwZitAdVbY
KD3pff7z7SNDdJaZJW/5XbPCwzGJIksz8gCEDRolVfZOLcx68s28GC/aErnvmqbuj0Crw+Dx0C9u
KTchGnpPYBsJuGkREa6sdgAKZXiAeNZ4FYszPKVNZ6bHuQj1oz7Ey2XSWuV9JXrjlzf3A12jpD0L
1Qj92m4X2cNsfNTw4r/7sNhT/bm7TaUQFQ8+/wA5ZBsyInh1CEsDYnQs9OHaj4r9wy2QwCqqxbnA
QVi+NV5sfO/NbPz+eDruwgyKbxbFDBjnJD48yLeD1gqFXND4/XUUPXLJSuiJYFZn8W0yi9E4NQjr
Fjsv5t27LOt90muXjo3k8693PXruuoiq4eoV5L2WnswnlTL46fGHbY4CdggxDB6LO6hY63RaUrot
Z4uM/C/Di4uPnb5EO4/R1ijkaLxC4AVkj2Q1fWbmFg3GaddmdK1LO0wlljzeXqdgaxQa9o4KShb5
iDXsrZ0rBen5mSygwiK1KoR9mN1mz/n1HpHEwgDLkZIRdPcoW99+TFVTqbDRGriao+Neer2MmmMR
2trnzHD4T0eM1BkogFgfl6QsP9d5X7pHYlIDZnDWmePx8QrebU3YG+BIUDEnoKGjIK+v1+fBgcPv
YB8vxQlS3TcKqi4IkKtl7NteqSs0vqf5n8dj3s20HJPymsM5BPNyV4+uynhoAYBdFcLTz73ZtR/z
Khx39ubml0GWhQnDu86DdPtlbplYFnqrCyEMsr2l6fVX0Sf1F9q3+kVLYm+Pyn9309MP56jRVyNI
I2panfJoQoObVZ+vS2aKkwec7b1TNOLrZMSVP2mRc8Fxu75GXRK9tYMoR6aXwF+8MdSSbz/VTmgG
gQJR8aGsq7OZG8mzOdNLsD0FE93Hiyf/rJubXY7Fe8bqSVDsOjl0DbiaXaUsV6DN5qkJvfl919jx
17Ex8z22430gwWCo3sEzIvglgpFr/Gp3TnQIkZ3DGmfMlPqnMerxO+JRNznnYzN4/mCiQeZ3rdX9
PUae+dEdvOmTEFQEd2KI+x0rG7Syawr6VqNlc/s73KirBmxPlqte68VnyBrdGSTYWz27qYZpyBqR
4ev4BOM0vzqMQ96VlnDYsmywUPhRjfLFwdOiaS/33vqe1wOtXodU03OlzozlquWK+U40Qy3dYt+M
urr9nBfc6avVk9bXhi3m5QrZuPXjYlieK1P8HerLcER/ftqJtO6edjkc/lmS8yNZpfKjXw3XLEg9
xshEXNHDWk4lhilBYprTZRRLjW87GkBjTlH48XHYnMlXg65msihmzVrMYbm61qRdUB7Kn6J61Hf2
3/2h0yiQcO5kQZhNuLpaUqx1TNyDl2uoT/PnWJ/rU+eI8hpBddgZ6v6DCNiR6ICKiYzMnRi6ooi4
wwjWuBZKGh/NGASP2bd71Lf7D5KjyCNNxRmx6NWNJSuWYA7R6u8EeuP6nI2H0Ziqr0lP9f3xCt2/
AwBW2BgwCICO3qWywtSzME1U4zpDnfbdMFVP89K6py7Pk+MIGvfn4/Hut6G0wCTwlpwJGE367TYk
/sF0pI/xKfGy4YKZWP27LAXavVEVJSeReXDsgbKqO4WYrRmVfQIUAVk96ku3w5ZQhB10IswrQM74
CFJvOGQazfJSMdSdPb81o9RiJJyCaQWCdTtUQSZXq9iUXessrYO469PvUW0v7xfcS/71Zkq2O2+O
PES3bw5YM4ImXgNenju5ZQvx3KSKYX+OWKL9iTa8Uz9B9oaQYFR5iSIyHgXWJWtyvPmo9AeFqZd/
P17VjemV/VyiJMIJIt3VSxTqY5tVSYEAV6gpfu85GD+moXZyXfFmnTR6IpwONi3R4X1jd55julQR
tHgkSuMLpDj7uDA3p8cftLGIUGM4FABUqaWvcaNQQK184BolWqkdWnMWUhqV1R8hjlYXfDVwNH08
4OpioRPLw4Z2CTEmyB8KILe7xgEFUNBhygIqK+57K0SuujPjvfxuYxQo0LwsIEgAGK+z/azpsTBt
swy+Tlp8xIKyOS6lu0fyXJ1x+S061nmUcXR4nnfNOces07QC+hmYWtH7WZ9qJ0Qt/nIGbal8c0Z7
xo9AQuzM4OoYvIwKIIakjhoyfdxVRNt3nQbLosmC0UqKb/jStE9DiGkrusOi9PwyrSWNuE9AjSO5
Y3xOXfpp/+U3wIpmb0oOwxp6qRgmhtrmlAWoN7tfLIOAC5crx6+jUBzsZGk+KIpX+/Ys8j8ys6m+
P95EWxMPPI92Hsk0+ab8/6/e+Cqj9TuUTRnQZkbhch6NX6Fj1z7xWXfQFb34ADmMW+/No+IhDp4F
ABRVizVnYxmbqfXmugwWyGbPUafql9qe2h+tOrkfRJX+m4DB+OPxmBsbmf1Fx96hyXVfvdHKIuuW
ZigCr6yNT3Wp1H6sqNn18SgbWwr4AQ+wTq0GxP2qToNSEwC5WikClHfd324tRHoa6zGtrkQ2qF3l
WIiXuBpFwvbT0kPepGrDJnl+/CtWl6vc2ODYKO0T6dPGWre2xs71eiydy6AIw/aP0Bz+novZ8pWk
1789HmlrVl9Ah0SIXOTrVzLWqgW3wrwM6jDszl4WWefFmNLL41E2v4c77uWpoLQsZ/3VLo3bJG7M
ZimCVpB60oJs/NIIHTIV5Y1wp5epw9mDkgJEH+mGfTtUa1mlKHBBCxxn0n+MRgYjtFc4ux8QA5YR
sF4OdhCJWFRHCpFW/vajQWmGSgb4XIdy/epOQicGJG3SVcHSp8qx7Yc5wJOxP42lmR/R7ybimTpj
J9bZWEVASI6hUkWXOv6r+R1FGeHlNZTBGKnG2Qj70vemcc+OcWMVYcXQA5F9fPBzq08zEOYn1w+L
INYy00+TqrpUho4KnaIMp8cbZl0VksvIWBRETJJquZy3y5hm1O5VhdPe1nEzXYwmrFsfI5z8czZi
QXeuAJ6/j+xmmI8Dejjpex3GnnJqZqcecen1ij2xwK0pRpsH03jocfqdvOOUx1G/aDMfP0zF37U+
dpDh8Qvdydk2h+H9BGFF4e1O17Sf2rQm3imDtG6b52hMnQADWuX4eHpXlZmX2eWPB5Eo+yB3stJ1
kunN5NVFYA1eavgFxUz7aOS90M5dFI9P5hyjNC0GRVxKHQnIndXd+EjPJB2gHg4FiQ17u7ge/m6R
0i5NQOvD+KZY5fikeb2+M5Vbewj9ZQJyKT5BmXQ1DJ2Gkbwkb4JIMdXvntKEn6pGdS5Ko7WHKjUp
auKcdxiGpTtj3ugd9HSqv1lKnu6kkBsHhx4thGl6lhrpyOpOSqa+0bs4agJQIMXHwbaKn5SJalQU
o2Hnpt2aWjAnZKsgCfhb/pRXN62okmXShF0HPT2t01BAnmMPvbEFK8FKBONSBwrSCZHf6iaA7hwq
ZMppoDoF6q0ZO42vGb2BM8rzqZ4pxbefIz0co7duHUYm0pHYBEjAd2D5rCAUEjXEQOqV0Rejg/cN
PbXfIVLfzSKjAB7iAaEYS1y5WrDQa7rC1VIBh8zp/QLao1/M9d5Zv9+gchi6BbBfDRLU9QbNsygh
Qg2TIBpqzvicQ0LwrSb3qo9Dmo/hdz3uFvVpHPXWOA/qkABmz61COdUmnq2ujyCH0IPHV8NaruVl
bWVbVBJySVDWsV1YFa3uxK0Iimo2Jt4tlfBxNqOc3ujEhjupeTgHVVMujh+7wvvbIPoNffhhqngX
xolsZHVp6qsNfpz+ZBvtL22GnHTGTC7+1jZVWiCIlCZ7TJW7Q8ZkogIBBh3CKCHGas3MfihifJzS
ABWY6Z2wiySYygx3yiz3dp7bzaEILkBTIyFyd38pHk3i3FvSADZSel3aWPenMnWuyZJ9f7waWyNJ
K3o2PXCnO75tlJdA2KJOcNBy2++MpguycDIQVsiU0+Oh1qZeLwsP3ZU0ThaiuDVvr44BxeIIA7E0
INbU/ylN+mRQ1wzvuwKja8byOMt/16zBbyHUVDzZsG5dX4t69RcktyY71E1vGvS2U6X/YFWD9dxl
naWcnCxxysOku8Vfahiamj+0k/GjdPFi9fUsB206Rsa89zWbE/dSmQdddH/36zVIfhruInBGDMrA
EAu/Vpv6MNBY2Yn4ti4LUnjEuiF8c5ZXoQoOl3EBblkEZoIB8NLPyXugW2/s+b2sDk82ODfpUUbJ
6HZ1AOR2XuY4IrCF5x5FjOxRmcz28fEm2PoWTj5vM0CXe/cCvGsXivl9Elj5bB2xmzPO8A7faMci
v4UbHOyHBLtK1s7ttyTwVeISL8tgTPXo8+Siym3Zff72S5xRiCMBlIPSXzeZZ8UeC6OPGEWdmxM8
pPSMTryxE2VsbDT6IFTApGg7Eevq2mkUr6T6l3IXFPXsnJwobVFenFy38O0K857z4wW6i9yYOskm
kcRWYqj1+57mMRKM3SIC4CHztR/cAhJJBivPwyb456TFiIKrwvhTzcReZiV32Kui48uqUeIkNpXX
3p1aWhs7tiyoiKD0GuPYGFGtwHzSFuM64V/7QYun8UcB1O1/qBc7/9Sq9c/jT98aX0o2WyTmMLzX
J8AOrbQoGi8NhiIv5zNRn9vAHs56N7C9NI0wD6yb5xb4XX/ixsLswFjctNwJsOR6rmcB8VlACwgK
3ofOGRKhBu4raRCrQ34xppaL2AS69aXTRPE1TkWiP9Vmu1di3thmBqVa0g8iSXbZapshiD6ifmth
SzpaxnwI3aK2/ITqN9hbaAxvf+BIIrloZEmJvH0d3xlO68RWUQRlPaq6r+GM/aV26+ifyZjtvZBu
Y0ZvBtNvb4PUDGvLakIy9j7N3ymuiI7o9Kt+K74rQv2jDK1y5xCtSr1yJyMPQKsFJVyu1PUh6pNu
rL3KTAMLxejBTzMxfmsL1IZxoE5UVyop5dOHx7t3zWF+GZTmviUb/RQH1kjXskXOc8DpPsjdenlG
5z1Cemyar2jdYSJtF+N5wDb5OAlbw1azHA4iqpsT8WPzVzsXe/SXrUnnYQSXjosakKhVnYvdk0yt
7hJYWIIPVof+afLc6n0fxeIYkjcBF09xOX48CRvPi7woCasp2aJyu3rE0HFKC1sp0wBP9OW5KwGA
1ari/vV4lK3lpRMDhVAKpNjr6B2JHhzVOwKZJXaVc4Ez9RlFgvprA/rgS4pN+s6juXU2OSMcS84L
R331nNkd4XnrKcylQb15WKbyZEU9FjV2vifOvz0UcTl1UB6ddZNCnewJ44w8DexGt3yrnv6qTG05
zJ61Z7CyuVTQXgAJ0mG9uwJEmyhKBmg/iHtRvFcdZXwKqa3tlFs3njOpKEoULVlld8LKntq0vTOS
aGFqvwyfirCNJn/ykqU+JajyN7gwR4Z+9MKpdp6KuIz/93iraBsTim4HNwGCSMRW66xhMVvHaRdC
+bRwEXMEOa5eIwWtgUBZmnT8w9ASJ/tZ1CW2zi5F9dFPlBn1eb/znPL7nAjbPIpKNO1hsYRZnAqc
NO2zV3nanu/YxoLwSz3IAbwB9/wncMaFETecnbYlq0mzJH9HcWPn6GwNwj6mLUwvk2FWW3kITaq/
oKuDhPb9hcQm9a1lrnbqIRsHVOaWbGLw69RKV48ZCkLFIGVBA2tsnC9aOCefWmtK/pwrN/teE6vv
2QVsDSi1kqgXvHQsV++ZA6JRifMhCpSyrI9dgpZmN0XzB1dZfhk0v0+Pd9VLaLkKEojU6Y2CdJUZ
/qryVIXYdYzlEAddXpfPhr3Epg+VL7aO9LyLr9oYDuUHN1RtuIJ0PK9jvwyU981xfrLnRbfORp+6
4ljIltufQuRGDi5AxPPR7vLB8NU5jcJDJ4rJPPSTroEl1ow4OtleYqRUtV2DOgwcH8UvcqEph7KJ
UgR0pQTPOVPz8uw5Qmme6tA1Or+ZMmEcc+E0dK1Hr3TOjTaVydvvSAriBBS8f+SX6xkp9cJ0obGi
ITOb82l0MVCCbGMcw66dd4baWmy6qsTiHGtZoLqNJzL+10h5FX7A5M1BWOjFt64rs99wF9VDkir6
f9ld1DIRAkEziod9tZ1DeBVmHmHqOmq9c4xK42OkmeSbOLE9LYuyJ324dUZpeFLrJ46RrlS337fk
qdoD3sFDVlXbY2JY0bHCnGfnZt66GKnxW5hOwDi4y9FUdMij2rOVq6Z3KtSuWnvX5k37BUGQ9Ovj
47L1Qa+Hkgv6qmYJQQx1ZhcZpRa7uoOppPnFKRGj+g+jwDSgKABkAhGl21Fse5niQTJmoqxp/JS6
+IUu3p4H6MaDRtMQ0CHSb5LJvLpAsySeMnwcoiB0DAxBUk05QQdPztBq9afcbuJL5GbqMcq48x5/
39a2915QeSacDbRBb7+vVzsd3hEnrJ/m5NBy5C/lkGm+l/K545Bbh8fjbUSQlC4xi5RaIgTTq13v
AcElD3WQLDNn5dlsNfecUv47zxEOc2ioZBBn5z2Huc1BpdkDXSH+ta5RdTRbM2G5cTBqenhKx2U4
9E1sBUjSOMehtLqrR011J2rdOArIO2GGiR4cHFVP7t9X+9Np7TpUlBa9G7fQPlap3ZHsOv0PZfCM
8+NJ3RwKHhXoXJ55jvjtUBg22oOb8f4WSeKeezvM/FzJo49uPfzzH0YixwNCzgNsrQlNovByK69Q
ZHOtuu4PWoKBAg22Mv+VY4u5hz1eA1dl9gPBhwCPs8cbfKcfMEVx1aVxHLRd3783XSU9O9jdG77r
RvbXdkTN72Tly5IfzLA1f5ulUb+vlzzfa8/+f36IbH5xWGgtrrZtVNVOXWaokSdabRxjrU4vGH/1
51GvsDIdPIUcsB6YCq10D6hmcSuFfXN6PPkbZ1XeDrxRsOdIwvTbZYbVU4zWhB57m/ZIqQnnn9zQ
WySdUovCiu38hw1s0PSjsguQn8re7XBZOZp6WEoreVnfO5ZTn0BP7OK/OvDRe8KUG7c5u4k+F1Vk
CtbrpsZULri8lJVyTfJxPMDMa57mVFWDxzO4dVAkeFGqs4ILXj+Cc17bvZVB/p2qpB2OFnit65xC
6/KHLjF+PR5sc7nIg9DfkWJn63ZXPKp2WeowDmPoW9ah6EpWLtTogohSO44LecHOim2NCAUBwS0K
XeadkVZlOhNvCxx2mAjo5Ltm3gNjEFH4MVPsuTtaWe6oOxf61sJRGKGFL0GhdxDUulJI1LI+CkQi
OIa56UESsPdG2brBCcuIK6g83NexQ7hFtPYIxZtC6QFi2JgHXxoIa2dU5rt3HV0IfMeN2Lo8XsON
DSNbzehrwviD7LSKCr2R4lJcqGxLS2hPcVwmp9QYHT8ENrCzeGsfH3nZ2RK4IFtRsJptubqvHgxU
v5fZE0MSDHGUqxc9D7v6mBdZuBz6UW+UH+Fo1fbZyPU8uRa2pdSHsGhBxuhLCDRGFar7VXVj+qhR
apTXtM+H71neCvssrNBSdwKHrZl5/WtXN2KjzCLr2hxtEYAjR3MeEK8bO93HUvON3vb/b2LAi+mo
tePWtE78slbQv6NHTf1nGb6p01IeyoLWsaG09aeyr8xj23X9zsrLlV0lY5IkRQQJtlqSmW5XA+nl
pi4bYgan8MRzN2qzbytafOhx0j64dqYc0cAwf7E86nHovfz58cbbOMqgcqQwA7VG+QzeDj+Usd2N
IooDWy+M4hg1GY1T1+py/RJNGHP4s+r0eznQRhhKegAIikCXrGSdx+cIkgHExE3BU/TkndaX7dka
x9RflExjE1Fi1bAABCoYv5F687LEBGdESfRcKJKvPneKKpHqYDADpQrtT6WjVjT8Yu2gi8bZWdit
mYV0g+ahBOPRFrmdWWe2werlshciQhnS14Z2ye1Uv9gVlctIrZedk7I1q3ApyIqAH0BKWQ0o+lwY
IARFEEdD9HNs0wrAVS1OjaXNzlPS9l7pc2V6Z7J3Jd8Z/OVPX+1j3EoJtMn5ALuuS1VWr4V0tWtm
to9FD3FUMetjBo8jfjIQPWlOkSgH+p1DFB+NjpSXLkis6n5juMUnJW7H71GjAItNI70tPkE5baxD
FWnhk2P0Xfochkn37DVu8wFNXvxQq8qtlnPjWmWxcyI2HhroptCYuCGxUVxvzqmJaxMp0jioKzF9
wmRUi/weC6rz44O3NYxHz4T8hIbRXZUJ2lOKAmEWB8WgzO/dHlGlwnT2REA3bk+kY5HMYAuipbyO
J+3WWnp7tPOgsmC9HA0YKOhiKxUIOZOy8O/H36RvbEEXDS4APjRPQVCtnrEBk6cqlc2S0Gjd6By2
1TT4ILT0r0lujv3Bjqsi8tmmnX6Z9bkSPvqcHgzrdpqz37luieXMdyTZcRZz/4+B5ttyMCe9ya5O
6fAHTLmCAn3vuWF7KZdoeh6hZoyfTDWOxq+dbUfpwSzw8zj0dRgpTyja1rxYQ5+9M6O+eIbZtNQ7
C7kxxTD5ENEBekeRZb1fEELJe6c3cqLlIl8OYT2MFyMy4yroBf/cCYPWVG15g+GRCvgHxg981PVw
S1Z0A+5+THEyaO4BnatMO/S52uR+YWVRf4j1Lv/dYZ5YvVehjquXKlLE6NuRQ4EJXGnr+srQaD31
eQNdxnHJq/r4eB9sTQmMOHD9xPQIYaxu2ULV8mUawNsXwmX91ao/K9Pc+laWvVHr8mU6II0C+4RH
BuJ7NVRnlnGMo0sWIJSqnRFD6/4O87A49PpS/O/tX4V6NFwP2V2lP3R7oUeyu10hAROoXeme59Sw
jx06Jwc7Lb49HmnrGPE+AZCjPIuk7qpYMoZpny5tngVUY35neeKePNQnfRXRlGfTG4cDVi7pcdQq
sZNKbFxKL+4/0kEWENw6GAk7K1Jzi9ksy646GfPsfJgBf729fytVYajKIPSFasjqlshaMyvapmV7
YNd2XVKlOsUTfl9Kr+0pu8vocPUqMRT1SF4mIErrkC7p1DDXVMEHuVH8FOdjcWhsMrKknzUeICU+
ZJVafn+8fBvb3wMBwQ4BjnCPdw47aYAyQJ1J5qYFDNWG74SGYVvpJDsgko2NInmGGCgRY9zr7HSJ
7jXcxmkwTsqwBJ6OXO9TzGVaHWpjgt2xiHKaPg5ATe2vUeTq4d51tBHlyG4MlzIPzD3soZubXI1K
FQKPaiZ/hwo1e7ykY/FNs7Os9lvHzr8h1kWlFuk/YX9R5gqiTUPEa/u9ZSaf9A4P78uAIsM7MF4Y
y1ZjFJl+FkKvPT1el43NQNJDY5IXEWbwuqiUOObQi5RuWkVIdsn1yfZLNV2upWUshywnvg+Tadgh
e28uESBNsknqS3QZbm8NtypHNXSGNOidzPileWX2fS6LkbzcjC+i7dL3OfPL86ZawePP3SomEWFw
inmOyZjXQ1M9mgvMINNAd+YYG+8cKrYPU2URhwwp9vrIS5NlCIqUVXEYhlQzsLlzDSjaQ618efxj
ts4EFAAJHSc4pFF5Ow1dYZA7O1aG+qRduz75vf5HEpm1tG5Ru2lnpTfuMVgykGSoxcrwR/6aVyku
WXYelxUPENA/B5pDixAj+nLHt38T8S7VCElfu9MhiohXKBz2jJJpzjMgWsOP1bk4RbyLOx+0dcwI
RiloQ8OWJdHbD8J9MK2VzobBZoXppc1zJzkYU+z8nNIxNugX9MX3t34cLFxwROCpCOaIbG5HRBQY
0r4n8kDPEG/3XRN3Q6QXq87yywUr+MejbRQliITpflJYtrnO1sSUwqQMqITcI+7goirelwIt6SK3
0h+YipPJmHnr1ocOgmD17JVjHPlh6AEfnxtLmS82D/FMfTgawlMx2iI+2bU5Fqe60LvQx4aiNt+8
ICgWI80kow7IbevsTm/RNSmQ+QygkzenxJusJyutsEV29fRT53XLzngW0337kAEspzsJRgfq0J2Z
B3i6irpLKYIQ6eADYUdzEC62DoUxONedtZDv73osog8KpBSjoHms3meUw/BL07os4FKZ22PcDwiy
21KW2kdFQv1Wkrb/CrO2Li+L0yT9YYauMflwVEUEV7quUr/u8th+Byp9esqmyPsHEFPTIwQ7qfAY
onGMjlBd7fE4iJHXeOf36/e/n4bIi74mMFGaqbdb11nQwHVqAFSJozWfQ8ptf40hcR1UT32xD01o
mf+SOHqwoHKPGyh1TPE1T9N8fm8XGRrJMXyaZCfouT/ByNSwvwHGUHi70ypnPnuc5uRTrZXVNy1R
bN8YPe805IP2veqnn48nYWM4WbnnwiXGutecTxR1HLMhyWDOkY/EqJZ/7MUCoMmzKeqYi9hjzdw/
rhxdomIAAe4GVkaYXPFKaoH9SbrkyxiDyZ5UdYa8b7pYg879FdSm2Il/7u95MM0IsmNLRMBKT/12
pWEDlHDY0iGoUrU+LW6bSZ1pZ+ch5YjJLbM6ErRMSWqJcuDPrTtfdp6E6pBmXtBG/8fReSzHjWRR
9IsQAW+2AKqKohdF19wgJFFEwiQSPjPx9XM4m1709EhVJPDMfdfMgTjHqFjq+8Em0SnzrCNyqQk3
L7QwyX/eqtVyEpFZkhLbhN3mMnX2T0JYBv9blha/ryaqH8aqF/I+mhay1GZP7tMtqpJ1KfRgrOLM
PIsaSo9fL5fKVpidTfVq9sdFD32cNwc544Xpqp704c2VM473SfZ7dnvnPZwi+SjpsjUwnl+9p3Ut
jjzuGatKaIfO14GzmS2HY1f3nqzX39aaXt5mhzF/I2/fW6QR0T4UQYeuo+CriD7HcQ/PQAhjy+v3
KyxyAywanac1ErY4ssR2jziV9c/uILv3pPXVu2eOdr4Iv19eRQquffKa4zjyftaaNKCt6rp/WMQI
9WMDG3LyNOuFzseITNdfuhpWAkTQRnbhReuY00nmbHb8XTcBGKG1U/TkuCr90+hsik4Nc7i++CSz
ddgodOt82zmcSm8lcqm63CLTdzebdKx7A2k8CP7sfdY4OeZK+vhLRetw25p6H7q6dwxV0WS2v5N+
7NDx5nnE5mmopl8ycqp6Ry1iMvfzMFM2XDn+pIO7NlDcZokCNq5PaU6coZ9/kKkNMfXTT8UWF/Cw
BsO8G0SfXBaG+IYF3l46e0xLsX1n5VwZEKf9qk/3/lNU/vbOwZhJRUJneNlcLLivTM9/kMOy1EPZ
rtY3OQ6LCcFBcO5HsvCEngoIRPVXOoxBWKB3bI98G2T/oWytEXfLWnO0mNL0CWNjr4cRJsXbFFXj
hMRs7v9bcXTtCz9dmMktzS6D4wZx70T4iJxy2Dzekcujh6rTz0MG5wrF/GdVY79WeB5kD+j4ta1L
eGpZXwL3mtfKCu+eMWb9DxLROpzEuHTzae9rPeczWXdbHmP33xdphtVvMUfH8sU7HpU79IqfdsmG
Jm/sGt86w5ZCtUs4PErldV7BJtIVbTXGW7FnovnpLDO2vxF+yluOzH+76dq0V4Rtqvm1nrr+po2C
4eIMcvxjg1hmF7+z3lgu5Gb0RYYJ8c9mVXGbO4O/m4LHv2uJScTRJZ+PKPnn7UH1fpCUd61a05gT
qhqywQa3D/pydekzt2KafMQl3RheC/BqlbujXm62BmeyvEvq6qd3uM17RgvtsVVv6l+qq9pnN5qO
D+G0y1FEjfBs0fpV/ZckJOHkjb/3TdGhsqxzhxgyW1ZdMqRXo7ea18Cfgsds7IMtb1TdvZruiF6y
Otx0cUw2vt8kzNJSNKn+q0LH+vm2K/DLOU2VQMG1BUj/l7HFwDuRjVsKtdstz9SxO/z7LTu16TZX
JE2o9gGD1trjmzXJ1JbboqKpDOzS2L/I9niVl6yJRKm4//VXzjqFt5KT2cNRiayUKNRxMiF00ubQ
DsOjwKN4V6XiuCdziXdfIftFPzlBPC+lXbX/ENZBzz+iYS7leKSyMIeORCGzbXhvurn/IjY3QDY8
jB6/XVsnK0/hMDxOllT7IrLN9ibqfqmLydTyyMk/4QXZZ7PiDB0N058uIvQqryhmslxIqK3Oq4jj
19ht9dcSp/1rMGydOa3xvkZFtsTiMcJfrr7AJ0cIZIdpq0vRz9EGRQsgsGTgzzymnLpacl07/iVc
OlmfA8URKd/rZb4zne92VDqpXyrfB/waQubmXCVt8Ldxm1qc7Ixh1LnrbAq0w/Xlv+AYWlGmQGXE
tWIC97I4otoK2cTRG/jevJ5ap55Vji7z+HK4837L2Ex65Ifn2DeCt4e5yGpHXs0hS3Whp87DbAJf
1q6MeWay3HPG4RGNW/sOwQIO2L6su8mzzF0/6rqaCE8alPubvIj1rYdrgYXB4ncffWTj6VRj6xfn
mV7xfUwa/q6ibZpvjQVqsyhvq2b80g0UonKO4lae9t0kSTGlbv/gIwf46aFKMMVqhFgJXRPBK0pu
MEi32dLxpVrdeIWRtg+/j2+CCa+j58ynox6ITvQTkgZDT65uSdLbOhdpIszriEqH0ZTI2oi0p4GI
6g5vTfxQSDHw8mP2Mc4EtMXjNx6OIzmljk7g4CQO9AV4qpiohuFofyi3iqrLosZvxV8SNvxQfAPi
X0Rd5zsFLpCePLXa8V+BB9SE2auGoLcpFXwuMsvuUB8hN0wsGpd8kmobyLbs7c/A7ONt1IklycN6
htxEi+werD/bl1B1x4vqJ55VjMLir7Rijjupg3Ga2tH516bt8Hzt5zqdzqEhti7Pxm210CqxA82d
Vob9bTDt4Y+m3sTvWlEWSEcUoitsu08vSxiI7tzuiFx2YH51jRXPMXH+CZcfZly834QPtsRjjPwJ
G27vDWV+c+vTMCf6a9yPAEtthD2gyXKhDLqLyu4QOVR1aTebXDx/WKYiqKJ4KPD8XP9FQ9VH+TG6
QpxbuyaSt6zOvhBxz0TIUk2c/FB0y0JCAxSEuTZEgXKDll9bE+8Hs4VQYNGqD23uQStYC6+e6z73
9JA9iFpgmuLayBS2J9wqD4Opfd/7TfxTo6/3skpkakG1nfhnHbiK9z9ywoGLUx8xYOBqCkGJxtpN
/J7zcBuWhyP1t6WwjMxPlYMc7rxQ+39ssamy0siK4XikE/lghXZLoVM3ON8i1aPrxnE1v/mh8g9I
OHX3PNsj60+DggCbkyaVPoz4DexlYiqeSeWvZrnqUKv9CwZneOycgUCdSIZSF3Wajl2h22w3pe2+
qxZXDPvT1KqJr1q/be6wqsJWciGuDz5HNO+PHQkS9mIVIv8zVcJ9TEmENwwFnj2pTY7ZPSt8+5N4
C3bfOZwSWQ6RhepmnW+6BP3GUpGPuh9PboMxZT7WLm2HxDaRYIjTu82t49SjytdZ9WOhEVvQH3cz
8opS7f8Nx9o+YpfG9u+FgsxYUkkO/+pYB/OZeVt9WeIhynhfVvOsYqtuhA3WZ9eVtEEs97k/DNMy
VbnyqbAFeRJS5zJ0af5O12GTkibwDuJZx//1acsb5h5zcF21Ml35BkCfeTVTlAuv1yP5eY7YVV77
Kr5jl2tMnmBgO5ZhG2zu6eiU7xdGTNTFOTBRVELSgUbU487g84pk6QMkIJI5kkpUXe5oWw08fsK5
XTClkPk4LTv/Y7NnD6rnbkefSUgVrnSm9WVfuRlyP+sZvFpSA/6NfrQ1KPMZYqFTSoJK+8XnWans
1n2Sf2sqrJKF90vKsX5xoi17TxaXJl/31PStJebpooWo5vNMSibWRLHvzSDUo6NIsTGxwwM/OJxQ
4kG975m7jyB33XZF7qsYrnrTBM9y3vqA/cNrgnycfTiN2TZ7w9mdnBBCdwRHo+Sqgfmhq4fqIUy/
I5VFyKUYLlKE1SUbVk9Yp/WFPgtONSseZA420AZ52Zbjhdv92fzhmK+GUDhPUrqYFC0Q1V+8b4JI
Ec0YqOVtDH08hx3hXw3SMdzvcIAleszo7VfWjJNbdGu6fyyuV98KsmRs0c1BP12xJ3ttgaSCTuKw
7HSMhzK8n8Nq4DaYCu9aW8fTFwntbsn7VG/P2KREfGo36gn6srH70Y1te63jSnfFkGBWWqzTaN4m
SHtrLrwl1gQBB8YUYpv3NccGphpJHNedOHkbg3iRDWw2JY+qNxSckua/ogt33IqyJmlzuozj3nkO
RJAbloOkz31s01ildl8+TU2jlhzrH/8vsvOIESQbMKtOplGedDvwkIUEtegcw4/psYbSqHKcB6o/
weatr8coZ1Maho+Bn9P3JjBLI+dyt90KcJ6abs4rjpawb6ap+bW0R/aAYIH+f8R21ueFMSnM2ymr
/65TUP3m7OnJIkondy/iKhz5a7ERvlfckT7nMGLCFm78JDEMnPPBmbv7enQ5wNohMr8JFMIZPvPQ
QRehGhddWiavP2HkzW/fDmPOWTOPvDuHt33h2ic7NKRb+l2kpV3zjunlt+x3vp6/2B10GR3AfcU9
Rp99p2/+sqKZr37sxcJBoOcRDeU4d2wT+6TzVoQU4cpEfGCtPUxbenYMuQAxVcF6B6MhCotuGPu/
hEfNf8M6o2v0IQZv+SSWoynX1gnfw43drAhNot9ZaClkFCx4kinl+barZdgU1mt2UTLmjd8/H4ml
yHr09iMy8TTmxPewW0b+EXwgFGXycZp9NWUXZf2MfmlX703V6M9ok1A5WsnqlENOcR6Y2CPW123q
q8s+SU/n27Yafs19NDUnguYXxAvADStd0dj/ZIMJXb4ms+sUNPj2uiIMhWozd/aPo+vmRvlmaX8O
HlQg5cj4VSAU786jthliBDVmwQ0G6M1YpousL2k1r13J3DlCYPHsPl7kjj1DbmYb1MzZlRqgnfgb
m7MMfV5rafrCreJvwFjWtHGSWeZ/hOamXa7t0bADgv31p++m/XE4oVnzGGpQV1Kjq3szBc1XHK9h
W0aL0z/tvtsM5fdDfaPIUmFwn2J3KtAV+EQ6tAlA27LCntNMj79SG29zsWht3AJKiEP7c7rts6sO
NGmZc6goZ8k1V0ObTV7OaDW/1KlNTZG0OFDkzjw7v3uaxp/KxOqjC+ojy3WfbdT+SEVsxDFTlxca
L6X8jU5WtP24vNk+iRpidcycnOn79lfrquY3NJnpJ/5L8mOODy+5mN2b1iLDDL7Ol9iOdAw5bKoQ
h0wo/xI6cC7ZcFiOOxH+3rZ5vQ8a/t68IRHk04yd7Nm6D13hI9AGtBp6dVS4k9GPPf/bU984mXOJ
pWf/q6TMnqp9bbOyciBe8SZMM505BMDP/y8RygW0hh97Wx2icPotgA6WHpFfaj00Lx2z7yWTafah
jzikjmdDG1HvsKnPx7HK/uH5M3U5w+A8n7K5CvszvghpWwSpoKDaSss3pkbvVuOfvuXhGHmksSfe
spyVO6W/TdXaj1D763XkfXvUEd1qPynXPCvpGvEXZnIbqJIwBuvcAwL4XG2UPmzJMR0F5rHNH+aj
LMxt6gzXiDLWBJRig3EAHjBVP8R4gCMtk3voS5vpFsjebeke8TEnGQttIC8tm7m5mskYcxDFR453
Eku/3MFbsbZo1rRRNKYJCGpwan777bTNfb74Q087C6xOb5xRuy+bmLcHJN8MQ0coxS1DM+uaFX09
wJJYdgKpdx/ArjmcgLkQpl+fixH//ZOM/PqnS27I1eD76kkfy+IQZkHsTF55qVGlrkQy5ke66wGD
iDRtCiEsb8eGpAK4bPftKQ1F/+fYvezDdda5JXcv8zjITke25Xtq/TofU0DyYtvG4Dlwd/XRrpkh
5HROtQZ8Xkb3B3vjpplY9dwUpNu5XiEAlus8SrFdrcORfSPeJ3HvOlk/fVuNC+eMMJFrBzrI6KkV
sTeUvb/hpRsAcNk89GIMT9rEqM+434npq/fkoNdn6fLataZ60iaoqpIjg/9v4dvcd5mPnjDx+vSn
aVbDZ5TttxrZTz4qKFky71qWsnypALXzcM7q3yt2jnUh1TTSYWqRTqeRrf2fH+hUlOuoFG1l3YMj
j8YAWaiCWHxfBZKeOgHQLGfvW2F3vR7T/uD0rRTwAdfscYznjQLtuAfARjIHa+mAtg6nI1IODwMX
by935eFfq03FIR+4it/xckHNlva7/OmEnrgjHsTEIHpGvSV2W8LCjRvzrFu/5udV2/jamZWTXEM/
Tj0OS1ttMLmtk/iaHHPzNeLNRuwD/LmvMbTAMnXoYmctoaMwr6z99jlGeptzu3b+LZOZ3S7yW+qX
Zw0YT2GG0TzMjLEfQxZv+NRwjH/JiIsTLORLq/CD3NIPcuv6551sBVqFwSYVHmTKLtYdan/MMtUK
Nm3le6dQHjJGUpW4vzgIOvOPYWW3zrPKj+/7qAquMRrO/Dzd6+3D1JH8wwTnfwXScgsQ5AgTTjcG
GPmMVdIJJrbDmy/V0Lg3aEjHGWJ1pUyZ6nr83QSbTTmhZfWCiUMWL6f1qOfXHazNZ3ivu/HELAC0
mGxHg2G0FNNX707uwg2okn/3uaZ89mC2aalT5fDmHUY+Lp0nvmDosGP707Y/H95iHmwo9H88H8FT
TAjdHwHK2eVmgR2KNWY1fUj8Iu7qWtX+5ej2+rdlYkyLubXcAbOEZSw/Ol+91Xof/js6z33fB2/8
NeMV9O7IZY4vGv7gA3r95HfT1NWILaLt2nICgRvKw/HMBV4arEKGTP/fAQv8vwUTo/d+MNIUWB2x
uDKp+p/SgvOXOEnFPHMbL8mWBh3Gea7XPcdhhX1e51eQSkL6v5tnWDNnuZV9NheRa4y5ZDMIC2OL
Wl85XPs/2yRTv7ZIqBtvapLuapWuK8oOb5Cw0DQTk68icElB8clJzK0O6+fKmWzNHc5v33QmHMqm
0W5wUmqO/g1OYoFTOfm8H82G46bomzEE2u7c8cTNR1+PsTYJrIdkffVqX0wUtTpILgMW0mnOcwnl
mW+H1YDd3FsKEeWtqVTF5XX09i+ohFQV1wryIzkuKefMz+v72sdj/mzHxLAvrGw5P4LR6Ci3ijti
PmadSXNGj/1jQjUw5MheUrC4llk277kKDPk0NiHBJisVJpcQsBtOJhsPVlD7/b8FgAE823MhY85L
MJxDuIVeEa6ErpdWzMhxkYlQGienZyU+RlxV8gig0JYK9LSGStL3j1s3EVkttIwVPVdlWVG303yt
fezd+Ijt3paSAPO7fpJZXBDW5L5WZo6/Fs4Xv4Z6Z8ZYO57PDabvDE4YqZDytDgZeX398OavmJXn
pkmal30L9uCFIJfwaYJKNg7ndOTo/cbNevm3Tb5DjV/SjWTUy0Kviy7kAYx3nZ9t7DOTnG+9Bj7H
FQZ8uzzZXVUfG7XjB5Ohked2hENR9PGqPsOmavFNr/p0xr81Bnom6i5jdVb79jItWoCyUrPFZU/W
7S5bV7TgpMDvX2LS3xsbC+LPyHbjo228ZMDpYA40w38r7/To+Y/dbtzmNCHQavJULfarlXFwo0Ri
n6PR694kT2mE0/GkH60J5t+qneLXgUM7CFoTs24OQbu99NCt1W1Cbs7MRtRr1srJZ3jepdcCCe17
xC5BIW2m+xF0dfauepUGewcIE9koANp3rVpd2EyJL2PAgnmpT1wFhoQpp7VM7i7E4O4kZq9i5/KC
5nok/49/PRCjljup8dxypr6+tE4XPKYgp4wbUHH+aUyA3rZucd5nPouXD3j4W+5Ci4c8kW39M1mD
kPMKK3JQwDhor1cwrbEUy/iNA1Jl7jGW7RUqLF9Pp7bi43DVMPE10oghPLsCgdBn76FWzkOO3yuu
c9XOJJMxUOLIxUZPcYCGtuLhVsVNdR+Z0DXFbmX2a9CTma58rHrtZZe4vH6DC+545WuWuFPkS7Of
+mCo3wYHnizwxQykQ4yiiAsX29e2FFYc640b1211MsGRZOUwxOmaN8uY6FJBxUgZS9bhCcWGbTnM
2wkqdqL5QXTZrH8BRKilaLPeTT+F20dcBVMxu9fL5h1RntA9RbGMAePZmlZ9x8vEmH7hMEQYwrKx
OEzxOMlyknKy4KdIN06BN7gsgE3t4saVWQgeZ+JijfdIGs4OdZMe9+bbKgX8H6JvV8cxDKR7IuTF
vO7JtmalDpIVBXPMKSsniUcfD/z6Jr9YYy5u5bqn4w1NW77vsw6usraf/nZ0MHG1w8ztzqm2sj3H
05Q9yH2RXcnLAoTQ+skkWDPiLjspD7Vo3mwRA2IDwD6ev9uj96PWjUruWhaFv1UfEl437cF/ahVW
lW3vDUNucGdRRdajVcF17vC+oiFkssmBw9b44iWjvz7aqNmOd0APs9wdQODxKWSMEXnV6/ofKr7a
XjxOd/JGEnnESrCJRL4qPEj9szdhhVECCobTD6jFbX3ek1mo+9COlclrfSTDDw2cPrOJhiSF814w
BINGN/ZaBuHivVO22GiyERVCkzd63uK8b+jB98btm+jRyTA+CXIns2Y9IR7tn5mqqviHD4xfP8TT
zmLXpZH1S+mq41M1QIG/t2/x5mXlQVt55V0Od6JxvVNAyWtPTY3er9hXItOpuoP0zlNab+ymPD+c
Uj2NiVuDdfDKf6mq8Bo3qni9yb6H7hdyQ1Lzt+2dbeENpvjkHesjP6+lWcw93qsbpU257YxXbx8E
d4kxcXPNtiu7AnlEC5CutcA5tKLjx39VHI3ZBShf1kWfLtxHRFRn+4nbRPYqbObABZwO/29gw8U8
9VW8bCeluy7jqjqsy50Od3wLRBZO7qUXvu/dYTDreBenbTjqOaSpqDN1bvoygTO75EJX2Das3ELP
/eHpz7FuwUG6yhrN8JJ5Xzt/+H4LBDd15wAQc33BZ2zo847oZXMronYPihFxAsMtDjxBwZee9nfs
ebZbjxTF+ZNGkuqCS9PgPTrVlAaFSMfMeQwZ2EbMGY5tv88qnXKS5H3XPz21zfoObDoJ3z0MQJLT
YpaQy4qyvr5ubarXO555by3YKkd8OVdegDJUqOLzfV8i96/HXXsu0wYo/keg+378AYyLmwB8e5rG
iv5goU7RHK7maB1FGcWNXi7+Bn0oR6li/eceOGjJZaddwBwX6LyYrDLD3ZAs1P6evXUp9TxASDd4
1ci8x/m5zyFGuDeut7eATE0w28Ifw2xlFcIQ9ToDaPs8RstNGS76sp5YVKvgXE8Vzn819WG/HbKJ
54aT9mHKlVFH/Wq/xRL0pgYbHLOZzSkVEdIdH3Or2uwEByA2RaXW/cPvjj0sMoTQR84DtsZXdZ+0
63npjpitISOf/uQP+7AWc0hWbbmQSGhPFY5yfinWcLJvXSp9l+NkuMXP0TJ6yXXGLZWlEB/DInAG
PjhJd+vLPJkKRQux1KrYEZWaYiHL+Sibft8Ju13tuprrbx9vW5ojbNoTKhqfrxUf6GeEM2t1n+kh
euIPpyEqvtzrsurFK491y7Cz4I7/yea03GN6VNurmZf9NW7wB89JEk/dW1cYV5/HTDNJRJr5kgud
w1gn4lqO12290gc74RxxCePj4Nq9JsFoC2DTKbgmsyj8FbLOwrZrVwztcsDJbmBNqLbjVVl3kjlB
i2nFOWHg0quyrarO7u6G4wuHh4VfzN7K+gbggqv/0qwrmDL3rPjUGwHxEJ7Zwum67r39Fdhd1OfD
VLiLooyIp3Ik6wded5Su5n7YEucugk6R/gA+iMfcGd3Gu4nAOl7oRtVeruAK1HcwpF8+PwWQuLAL
CURKIBoWvQ1wwl98OQLIebIS5zWpY5m3Dcvj9XhEWAATAug9AcSyUfg2Q9uyxA6SSH4T7YcIPXWU
Sh9NVcj4GBeS8VTYlO0AXee/UUoG3YBrVJsnQT/0V7NqFvch65BMnuUuU/fOxd6Ogr2DEHDC5CzC
kIMSIIhOeKu2uFRy7OpPqRkQkW3zgpJHtD2YrgfR17kPKtjmP6NvA463bhVCcPvdOc6exrZizQ0h
Wke/xrhx93Lb8RP+bNcqnbgNUDZ7xnHgGrBYl+d8ctm5LuEMQnl/+F7blA481+C0Rjpbr4Y6XLZz
Bh1Q/NpmMzM9IIIbzsbBOHzsd6uuNOHLzxL76ZuZROu59Jv14IgIraMMhBcNt0nQqvEHTU1CLDQN
iEizLtwF5ybYCasPGvkOvFXFRTOllSAFJtq+8JOB7hN27j7djPWMB9OO8uNzHL3lQXPrekfKbv4P
k7jg/utqgzPIsOOTKgQa8JzWWWpJaguTqfTH1qmwDmICNngec+OCTBCchwGnwGesamCoJ0QP/mu3
xRzXAzVQnxzdpJA+qHjY3o9caTRvm/8E3UIpt5AdaPc/1eu+vSAw7WQxc7ZOSn9I4v08hVzlUZEZ
Z5tUnhxtR9q36+77eFfjIr7jTgwicwvFtdnPcaumD55UJjq8AhuAxMwdcMvAybOiINakry/+gR6/
34/5jeVB7g9zlIlbRMRzfRGz3YOzAhMGFNg7zrRLdngDrJohqMrR7zqCxvWaQuaJZzDAZXLDJI8Q
ocncOIG+azjRZ5dGU0sKb+FCWETS+JYsrZnlbXOWZjsP3TReVrhVdRGQSyVufW5ksqw2BMJXKX5Y
kG7t0NmSZOVtLJRvvaNc60htBScFGjRdvQk4Y4ebU9goqe8M6UL4pg86BcjLOnG/wtiEOCS2iC/W
eMcpbrw1uNhsmP9rh7m+3xEpQ31p+Nwe/r/yfLA2vQoxxfeWzz0UWZVuLNt1o9606f3feB50T2HU
jx915UmIFvsRHo/fRJv0zgt2MFaoSgueNWDcYwEWpY5cYxj7EXR+0p3nnkjD3oVfeDmMM/zzGt7o
c2+qdTiTdxhFF97CNT35Itn7Mw4RkKFWZe148Z24M5cY5sBSLE2dRGeEP0v1vG8sxeUcht+NYFjd
N/4wb75dGUy932TLZtFFKcfzSyX0Ic5jGi/Z2baEljxt1d68hG3IO9uoufqvS7MFpMKEwQdnHfha
LfZgv1YLMHgytY4+5hqpSD6xyHETZjjhXacivS5ga6KoxDx9aeJ9ZdlwA7oH+eugz8Rr8ogFwAyJ
IY329swV3fAK+aJyczdQDbwitbkDpoB1DAIu3eFFKJO9tDYev2AHh/1daN0GkrJE4eDvqpdFogRY
WuQ2I9q1iU/2a40mJa6gaJFhaHYQ6uct+T5OMFFvP2M92T8enBuJqWTKbpo6avrkENc2t4Qf0uir
OF7Cm8Cuy/Ku4UUm54r8rfAyCwrLtR3U1FwQ5hFCPC3BDjfG1xKpacUC0wIdmR9bk6y/sODl2XSc
ePyQaNb+aBjWP50Mx+ZiqDGT4VUkNfqqNdgClHGiR/0S1MMOjyrYGnslrLOri7NP5mk3mssPoD7m
LyuX+Kz0U8uNqHb6FVhONGQCjCNrLKQNbZcrCEubLvm/uo9IiUDFFJJF/EPZa8VZsvb9U3tqOELZ
hKPzXPPo/e0GM9d54JvDB63czfQDch8/BAaIMV+IApHnQKyeKGOzhv+xR0ANACyz8nVTq6ZzbzvN
iMBZrtc5GhCFD/LoL+K0Aba2d51qm1ehu74rJ5V57qlLtlm9J1M1xPzSAq4lAWm465XrraHGQUi6
f9ZKQ9CBdB8dUKf0/mdZnQPXhKnZ1isYQUQjJFFEanqqSd0pE7+LHtxEzPqzJ284zLeAM1yh3QWl
cD84QsHkmuPmLMIWD9kMbz1c+IJxfNU+jtbnWc8k5VKMuuDEP3vuI6xqA/3Y43leJrlqdKfN8e6J
thou/6PszHbjVKI1/EIHCSiogtvupifPjpPYuUHOxDxTTE9/PvaRjnY6lq2tXEYJDRRVa/3rH3Dy
xeMMep7TByELFXgXRv3nNI9MddPIMIKTEPVWFExxD1Zu+oY8z4auAYVi1eTMatq1MsX80t0S+QYx
JEJgDogamSHMIwYt5anMiX7ZDaUXTTs4bnEMnaQGrhrqqCclt/ZAAa1KGV/msqBj4nG9mIZHgK6u
kYsxwWfMu5uGmHEQnEoTsgNbM4GeEW95t+hctceEIfrr0iXAZAqMeKB+izIqjCRunoYh8YfTFE/W
L9nFMgxacO6HdOkgE3FGxigoaiXXMWShA+TXEunIFDs75obuUwNtRgZIF8JfeA7CwVnNcu4XaRfp
wQ8LU53ZN4dsR5ktbM6GuqHzdRcTrhB9e7yPKBe9g8uL/23yvBrq2l4lhxxCcv7atTjib6g1mD1v
ElXaR+D/6IwC3tAnxKN+tvJdlnori4k+3gZqbB4rCWq+sUsPMK9LPWu6Yt9Mx63r117grRqxTc/k
wDq6GLQWBxqiGFVflMX5GYZyNkG+dDsE6ApEbc8KL7MbCyJpwRcImhEgzA/PZTu3N3HP698vUpuf
GJINj74n/G8tTAvwfByBKhMc2mTxQEg0fyetb2SbngFmvGPgY4l95k8MMUDbc5hfE4C3bpL2UY2O
Oe5Ix5mQbuqy9jY9BLkRgnI32gHoesZwz0pseOJg8clVRnZJiyzO6iMG9uBXz6oUlXGdCCqAnd8w
7t06ZoYtnR3bxvIANwOErW9CX+7G3HRvcrhe8eNc8YtT8qqLTm9hnyQ3eT9Z5Z1YxpZhXjfH/kEY
SbI65nfWo4neEhM+I7Gnh8avIkTCZt3/mqo+Ha8msN7qjlpkXr0LvJBCuDQr88CIlTrEkX1j34NA
VT35yBL2TdN56deqGzNnI0LbbZ8WcF7qqCwCAw4pIYyvVtMYw/WcW0zhFkQk7i0wVz7sSQ1wnc9G
lS9iB31rAiKWifDW7mREowE5Kd51VLTJJhvT3uAx1f59SmMGTM0A1DxCXPZfBCzvdN9rh3Xj+/kE
ZVGI+Yce/JkzMGsYMUcwZlhUYR/9NurWHx4jYTCTQ2BUiHsn9mbYooBC4/0i9PAN4mzWQl2Fobdp
hkUWB6eH9BREvW90uDfPXbetJjXcL5qEairYsHrpqYAidCaV8UJAMVVi7tqol3xRDOOTh96j/yEB
f6GMO2OPCKZa6unTQkCIed8DDEGNsLXjNMdkHDigIphvD7aaHQe8w/W/llZuvjZ+q74IGPl67e+a
lyLKU/+THaaQxO2lSP3r0ayj/H5axIpMeYnXHGzotXB5BZzhbW0z1H1YEhCk67ZtGv/aqhVzBKcf
sk8uelJ5a/TaTg+UPqEd2BkDExKJ/MEAzzLClo5WRsl0nbrgTsGo5fDD56gdtl1c12zVXWWWBL42
tPihZXVg/Pi83aVwD4uNTGoNzaKkA76fAYqqHZ5eZbih0ijIaK2XfNhAf21xwSR6Dox+Wl0LaLgG
qpZ6Id+47T0oer2zhP1WtXMF5FXZWmwjnjsWVboZK6oL6dVbkw13rV3RB+6qmRk3AD5cyXPIJ+hv
5wSscps1hVdRv9RNucXumF/o+bXZ/l6mVNjxyoPWc9D6tmtvLeDvlyQb83GD1lPYgVaxcm66tuI9
Oh0mzTf4V0CVrn277p5ysNhlP5NFsq5GH/ANBUaabxfZlfnegZIyQ7lc2xocO+A+cV5zCA7SfbZq
AKUtJa5VHDKjq9urcciSJ6uti247dOls7PQEG5fJq4Cb7IBT3y0kbRh7Qs0LEZR1FNXn0WrS+Mrx
6oFKVQxwMXk01J9lMs63JeYIWHk1eYWL6pRWKd1mV3bU3P58RveR5s8om9URZ1D92IgYmtDU1PXr
6Kr8NzNH74kUGqBvbYfQ7Ak6vbFNN7vLUTjfj2XVt8HERAImp57tx5xCmNk2Y+1HZ+AQYnaJ1RG1
0dj22zC3oTmbuhv2Y9kJ/xo40lI77cXdN76GhqOU1p8RuDWS3lBRhb4U3jAgiphbaG9z5Hq/o8m3
oyBNumzaQoDr6qMfN+J3YUBjDWQOeYIOkmw9LHKbtJbMnbPpu4bq/3XqOCPW2bXs9s7SZOadNbPP
bxlX2O1JJDpcDhnU9BfYUIgd7LnwniwSjtu7GjJeD1SlrBF8xQurO+3NbNKdN2BXN0ye+xonWaoO
QBxMxaqoS85CzT7iBZzq8yOHeg/FVEVmQH5gWwRwVyHJdWgtr5Z6YRKR4hUZnwvLtx6qvquOYVlB
XLKbkJuakzGkkKlM5+ypgl1WtFX3MhSGbe5VnLK/07CzyfIj6Y6yJJfNq8WB8nmKZdduY2xwRGC6
sfCORUKBH6B6cmqqnNLFAyqMKoW+pYZBlsqx+DHlnv46z0ajz4Yyx1PWR4PzWFtuPTubsND2z0gp
pmhOaQP5j3iGvQyLDdrX4NFs7Be2rx108rREg1s3/n7RLu0XSO0UF3vLmKwEwcKo72PDKH/i70E7
PJtm+61K8rTaQ8yCnZwOA0B+Rda7S5Veml8JSuviJ1Q342f6FBR0kzf7u3nh9IQjIUy0NC2n8UzB
/p1gw3HaGZVmOyMOGzKWKTzIzgUd5m0Kw/IzFgIM15wmbn4omGn9xsv8+kqJisxsL9RgOd2SJVcg
H6wi/G2nbuvFtvuNmPD0y5x4idp0jEfiTTtD6kBpnSzDxsnjBNbVOiq89kiamQIr7KguVW/BC0di
DXFjFIYNgNLNeH31+GY8OUsRMaWAFfFDabTNJzWMC6ppc5HtXtnQwrehOYnmICjWwnWK7yfbgbFF
0BgxNRh+9dWPhM8xPvclIjWgRNvOd8Yo2Ga1UTmgVdxQel0UDDDg7TcwSeAPQpcvbdqCIO88owtq
P5pu8Uka5feFJ4mrCnWjeVUrp0ATlWp72MeJr0UgRzFnx1xNTsPzctkp8iXv0fcM8ZTsaG5wq99M
lJMsB5PJB5B8XX3DaQuJF69CJDsmoSu9qDb972YNz2oDTzxPbhezy5vAkB5MLuoSx+HhOiU7dNkM
od63SGO6o2cAsTO4XeDItr3FmutgunY78kMqH37NDKE3oQhHphcRGhbg321DZIn724we7kapvot2
Ku4jdS3FbH0XE07FzFGH0TmAK03zoUv8sX7NOtXZ22SAEX9euWH1jhAMIBAQPm/YSSNC00WB4XnH
zhrT9GZprOoHLfL8yK6WJQd0M8mN0UldH8YpStwrKOH+E2ZUyY+y1zOWZnCaHUjAZUvYV1UmMW09
ht2bQg0c0HCoyoTeBJLpFmkB4iOGtREYU0WzuMcfjfC+JhEc0NDu3IUI7aF37pFRWck+tPv0GtPl
pQ86Ct7stqPP2Jda4LLlG03Lnkng4W8ie5z0DM1wePadMLl16DdomaOs/xVJUz3XApHVreePbXVc
WrN/UPkkshcTHGL5vETDWBy9fo561iiakV2pmsGnUMhUd0ojxQnDFmh9niw8bre5k7PXUfKz+XIO
alxE6Z06vGet0jkYo3aMHcqE8hH4OvldGYPxo4a0R3enmR1CFNTFq1GU1IkkATZkeVedTAI3zjOK
qHSKA3JU1wGXJxLoSNS01y24QrlrTEi5KNlF5gSZpQwXzH5R38spZlRnDeiCqGGabNlNJZrSIFcJ
7MEB0zVxlAZ8kUOqF/tFafhTOwsadn4wpQq/y5Gf2upQ42/E9O0OjQjEKj1Bglm9b2Du9EU59ycX
5HufyXlq4Dewlgrkb2X7NU4Hwz5CWsRvsBXuOB0aoM+GTaHwXlEMiwfIFPZ39vZBrsypLNqDNTbx
Jys2dQ2Tn5O6f4izsWJ+A6c0DNJimkcOITfJjpYd2VTbcqbFhNReVjsDcPy5amJHH8RMw8UEK6qK
m9gmMgUlX1jpezN26243NPNwnQ1ZCbsUKiQNlGDud4PMojIhwSYLo/5C1ORIOn2ip6NhgW5vAFit
o13n0oTVNaHlQaLRpTvsf8orNy0b546EibjdS2MFY7rBT+75QeU3WMU8n83CVIyqbbZigAVyletP
IpwYeehl6CH1YmCPBmas5u6cqsovAt+Ej5ahroN5jzW5d2CPM4ejEUNXhQrhd+yOYOVP0NFnqmi3
saObqNVlfzv6y6JRPaoFroKJ+IHBRY/CpdMI6w9FG4bqkR9VAt8i1Am3Y2iKz2HFGHdbWwlNr4pj
P4R6V7IZ+zEEwdnUiMwHyALXoW24al8icbjKMhb9gzLxSTrSrUPHp9OCMicbywif82zSwKFlNf52
oR0sJ5qvdjoYDHXFGXI85aYsM7GH2J6zkNIku9GVNcJFhRH/hFYKrhfrtMofKUH9HxAcM1TCKtLN
FgGXTd+KHWj8JJs4eoVVpOZ9jXGnSz9BEh/6LEfZ+6b4p/nEF0/w3QG5/7DHuh03sGfTG5CiNjmT
61AM26nIut+THQNyAwnB8m+wCGQBNSVvO6F8X/amq+vlXPEpR7vcSZL7JCpS9BiKT/kLp3MJ8x8e
QHQTw432ztDIE7HTGeJTqJEMbXfh3DdXRS7ScAuO531tsJjKDigFqWd0kaX1SbVWFp8tO6nI0qTE
QI7DgAmvTILOk00UMuXetrnT1V/HKuMrs+0UC0vM0Qg9cEuz7wPAbi+/g5aLt76cZrQos11HdwTF
VZy6Qz4FzACcMCjSEYS7NoT3mRT1Cv5JM4/hDR8ZhIq1pftkRo6lj/niUbmEymOLkC6yJIm019t1
VsfR74u6ktd6UogMFGAAm681qpsxk8tz0rqw4zoweX9biJCZm5+ZdDZ2Osz3BdfhqaBLSPiAa/oR
cOgy2ZqQBdxAkLMxBoVABRiUlmOY7LCgexvdwqvaysh2sgPkm8zb24lXOIfJYFSKA1fZHkwvgUzb
dLNIjo4ME2c/JLFY2WJuetf3Y1jBaMtkfbcUbVI+8P1W8hRaxjidkE0AGueOvosVutltVccD9FAe
IhU5ZlW2WVv6Bj+gyTv7dVveRjPy9ZM/4zEC2SVb6CSS2YPrEqa/F3St7YnhJk0UwJSfmPeF4Xr1
BkO1zGG1pUu+K/rYrXYtQ9TvXcHgPlCdUbXbRoEkUWIt0UOHCmB6bXpBzEVCxZYFIVQQeagHhl3H
emgVlSNhCL8FRySKDkUa086UdloeBu0M431vVZlEypfPX9SIaz+XkIWHPEG0V141RebB7GG5bvQS
MZ3A4IGNvYxQJ4JGNZw8RQbxZTNl0uKHhiljDyC6HHKyaciffqyidhvZU5xsvXZurKDAwPo0+Wyf
W7iVmJq6VMst59fUdp+7IVokYyqylCqKJgdBVqTnz10Weg8REx6L0gEC/850ehK8LWhIsJurGJFz
iVkzGo7c7caNG6rmlUkIQ3u/9AWdrBNDLOThJCAX1IXZEeq4lQW2UAuAjdROwhAMCXGAWU6k9lbL
COA0Q5wBuiohm1KCZWYHJAiZbteoMTG2adZxtoX4PDqnaYE+fnSnwvvJ5AHpFaBQGgViaiYRLFUx
f+YrZpqI9HLeeNZcWQdR4jyLfcLgPDWwDavryh/n/hw17vCFD3zN4xt0FBR+Vf0UvZh/Q85N0Is1
xgwDzKN4lhp+J4eGh9qpToskMP2qZ96NhM4/GFO3tNspCsMlaIWgi2K531cwon4zQvd3MP5W5RH4
dPu8zMOS8uMktfBIu4GQZIiaO2ZUDeXhBMPlROU+etTlbettqnBh1xM+hg5bhDZlFRDZ4cJ2WRue
3RRjAr+hqJ2/Dr7bfxKN1b1MhZqPOaZEybkBrb5S+KKtktURqU1ObAqsXYXbP8hWmF43MN6e7bj1
SkrLyqohXbNxs+RVMwU4WIXgmoSrqKM3Gl62m0WMEMgf8dmIPagOhxpaHwYORuPBR/Ci8p5YsOYF
c9v4MZkz48XSJeOdQnGaXOOElYsAuHJwt9DcvWuVTshGyNdxoD2ZRPiJTEGPKEJ7PK4zUCZ7UOxB
1+HT3XTOVH83CTseAz052A5gn4BCXHlVJA8TaR0+uCAEo8d+lj4NHmfPhmbJ/9LBvEtQyYRaYioU
uk8u3OX0AJYwPaliab5KJyNkSlhV/Nqz601BDgr9vTHgd22gFEfTAQ9685UlgU8obYpJX6TG6Q47
CWf1x1tch9SQNsuCztddd0+qSwuFWizWD9ksJd0I07hyVym8s3fRoupPCV4/ImhqHd0nGEb95DBX
cmfofLZppy0Bj7bM8+8l87oJwnmj6GuW0YFTJzIGW+1QQR5aBMX8UqNQhQnrZe5R2TRn2xiWPRCS
jePyRra4UWxtK2au4UyRjyNFgnlRz5hGH7KoGkKO+VE+k7s+omYRhXsXqYheyEp98TyEymb6X6np
IU3yKL+S0FZ+SzUkz51R8y0XfFv/AKWL3uFvV6gtRkjxF1VV6XBskgV1hoqUfzR8YY+3qMFI9Rr8
ScOetBMxnz0Jx5TicQATqTISSzdZP8mXeZxgCUza78NDxlT6ykKil+xrslJMSqNuBY+RPzqHxVjm
a930oz7ZCO78ncxoWtEXjr66YlbaFXyEDb/C0BVwNKrMNGMSioPEzrX6tL4toxBDC1av+TljtygP
ELRIdjJENnePmdTpfdbNyw8LbcNpstBQrmNy4uf7oWoiMuJnd0GK5AFb+6H07a1TUwWcStk4JkQU
A4c5J4mz6ODixMBM3nWqaDc51JcHcPnY+jZ10/hUOYPR7ZEwypulj4r2IDGAeEk0nQUga108Qt8s
x83o8uBYBvgSbDkx8dYYQ7k8Vrl25w1AwgxXtzVwXYssCZdFGzMtD93+HB0jkMrANicG/GlSWA6F
y9D87G2PJqGHWdBv+lFODt3OEj4UuhDGXiAX+GHmuZAnZ7TFL73UbgG0Is37cMkKCPaVp5/XwOgO
dlhbUyo4pe+eF2iVBLvjEXJX4lTlIOuPWFqrBcpd40PYD+Z6cJc9KvMSiiwymo2L9ejriHIeFN1z
u1dfFrFx0uBtnxqECekGLXRy20MfThkK1c69BTbOgpsFwwF7rpLwBuFhgsAza/27zsrz6YAgk/Rd
ex3RwKVpPhlWD1JllrYfB26fN3xJRtvrO3+MpiiYx5wMsQ7L9+rITkXx5RcWSb6szJzMoMnLcpaW
wkQkKWGRxBHjMjal3hOH2nZcmDz/gEXFKgkF5uDE2s4Iu6/cahpYfAV0JmqomNEM5i0aTqDFEOt7
1sb+XcpJhy0MZ8o3ia6rPSdxGNmBMSmgCLCJUQQKc5Fkh+ZWPdrhYsF1F3VckFPRqvs+btjwO029
ZxQNsli8cGq2cgwSfcYEfh6J3ZKFNYCbXau9yaAKslMZC3erGcYASJpm9Ui9Rk03VqaFxq1jxzos
rpjvcovtdDPMzNVGN03WaroFgF4GmQKSVUm8TSYIwJshJEXpStRm3q06FKrK77Q3SmEF4tp3PGeO
Fdc1iQpDSD8/OBhxfQ2rpsN1IRYQ8JeEzWSPXVffnk2amcdoVBn6e7dOIAuhpBo2VQoP/QYEAkws
qjrnS+hl4X0fLeGNyegmvHIquagtZhvGGPj+aBWbZbbkDHvHwTht6s3iN7GD9YsR6/DLDGt0Oa1W
XL+ZhiQkmZVwIjZevwzYgTcxMJkV+sU1vtDsv8IZ4u8YGcXqgJscKYnznM+STgg/hJOh6uYujBsL
SF7SgwVuy+yP1xCXCJhcGYqjMmDPI8RHebbz2qZlKFF51s4pC4iupAy6R+ZkzC7gyaThzlmUB4sN
ijOhG1muy0fEDvp+TvXwIIqqY8eGyd5Bw4+nr62ztioIR4YzJgwQyLysUOMV211ofmI1oqCQsygH
uGuuawVRCG6CAhQi24YedXXcN/vxKvQmSJOu4WKTyTSv2Eovssxok5Gt9Kth5L6S15AYb0Dxhxdt
eVC/aVnax7iv4epjg3NV9TJxg3BmJodhU4QQLRRR8jNqtDXt4Irj+bKaZdibBQ5IuHeBYHqcAoT/
1Q3t+Ase7dWnbEr4cBKn7I+zrEyTuUzsXKHMiexNyqLB85/SJw3cTGAnMSemf6j8VFwzpu1LYrjB
ve9KncPOAbl2n3rfG7pNrUXLhwARKARZiDg8HSrJ7nYJk8bfRLhUudvOKlf5dkSJExiRlT7LLm2W
fcPkRd/zU6fHlnMKR36j8QFTpSv6YEFnALGSY0zyuFxGnoWzdF/wemIclOde/aPzB9VurEh6nBq5
RrIBqwMSidP2Rr+J1lSEbSrCIjm05lQzNtAtmR0AQ6K7tRc/eQL7l+4tCzHHLNSWOgysxuV4YxrA
LD3S0KzBL90mCsxsxAqGfzo0Ab7HGBakasEDDyEj7v48W8RWIElgsHg6qHTXDmOf7ju8bGN6rXi4
te3BXN0DvPhmWYThfYpCZ34q1o8RpCKl4a0rXz6ZUELwNXDr7CpqvVxgreN3zwNT0OlQIK6/LTgb
yFEryYONmENVnBJ6/NbjCf0LqwTn2jEKB08j5YXeNnJgT5+RsJlYN9fVdMKWyD23LVmLGxQt0CQW
iizWKy2/+80CG/1qQdWkgoKEBLYJv1J9knYu6mBoB4nFDWfztkNddMKBYmgO/F2cbbpxYl6Q27I2
dwJJUbH3HD1/y9UIyL0MsR/tbJrh4hv4rBeg7V3RHdFSQtPpGeIItVCfBzEAKRle41KiKNd/ZZxm
56jvrXg9H7CFRiiRj+IJCzbz09TZ+Q+DdfLSFVN1EzvRvOpFQnZQN5zLHyj0zVWabIGc+bjX/YoL
gxQ7BjJy2sycX1c+K32+yp0ivzeyNHO3CwThdOMquAfPWGJEyNwIIEaWhi8zEP5C08g5w/R510/1
+Dil6dI/VszvEEz5bf+lAJ6EJIoD/TOUi9E7wCcTDbSgkp2SNEjlbpqGHvQ4mpXRfWNSbpZbe0ya
+hqIozpXlFrLoYUnYwexGRloGeB04c5TTPEDJYn9zYpCCtFygUcCebuHDbeYadPjo0Pkw6Zh0FSB
MIs6PSyLPyMlK3Pq6FqaPmsuLh0qZjbAaV/QzbELVJ1V3/mlk92iomnT67HOXbhBZgELK4tECW04
daLABVauqSaHdTDaYL/4gP0ZmnXXSrzyBG1Gii1ErfAV660ova+126Z7MjDsMmhtf4Se6dnNLcnN
TbOxEpNfjcLGts+2Bw8curaXH3KryOMzWGlFCUcuEYz5spvN596rjZ805iVPd6zUwywLBxLmnLZy
g1+kTj410dLtRTTNOsjtieZ/sYcOKqwIqz00u/TewuIIj6iqqpfbpGkEebNobEh+g4cbFbf/A0dQ
Gn3SjyfpDfEZX85a3Qx2EvqbRc2TtfsfOxStAz22OC3hQESWVZR1ideOU+bBiB3wtIeOblb8Vwss
hSqt52PdzqUKcs2JNWteHIqJbPzA1vMNB1FJgYOvJrautCvr3//LE5dp6MzMp9YnnKJN4g0rAVEE
Jq9Ny/mRK/RbdomK/DNP4kHJnwsH0XS1CUXKo08af4RdiNtRkEjbu51xhdkCFqlvRrjQWvjUgQy5
IaNVFOYoAFPxge3mWw6RSpAZz4RIkcd04QVqsKRBzkx96tTS7zVGmPhjJ8PhfbfNN8wvpcIVzrPF
GucgLnwojQhEd6YjOemw/cQLjL6KmLaRf2CcgBLop5ocJfb7F7XefMo431swm0kNugwzKdE+jiH4
42kcBuseXoN3cGzL2DrMZvZUXVgWQbgJik4uu3rMmg2ppv62HquP0njfWlr4df3/D1nNSP+1tLBZ
alUrechDUWC7B+/K86zkCp3o8EE265uvE/4GSVCro/tf1q5ykrlyWn2SjJIPwhPurcQv7gOz6jev
ohzF0xICptvF6xwgrGirE3SwxLICVDnusRpbN3j//b25aP51lQtLbNFHElrWpE81augT0RRR4DEo
+ooFV3lOW5iV1HzDB9/DG6+KrB+T9FLLVAQKX9wayfE+mKOjTwojxIARfn+rszHEtQ293/v398ZT
hBwKzUbCX8Km/sL5XOOyBEEk1ScS6myEs7309nAnmaP/1+vYrAZTEHtj4UF7udnEJds5rBZWX9qJ
22qx4Y4uU/TBmvjbUJerUEYKRyGO/MtqFpdGGOIuKy/EZ3HvVY39OfQnYzovSWqfgARD+4NM9vX9
/+k5SxCV6RAhYCqc4y/Xuk3GicKIqDtRIugvsUubYaR5FkyljPBSXk3+M1lh+xba9geOt/8kdFxc
W5GW4EvMxh2PPJyLL5oBDIqwZDn1gyGtUwbzF88lx/BpgOvSrk6Dgoh4ajX12JEBgWxoUyz3rDU6
hX1m+g19VYiYmHE9hi1uruZiizgidI8lOlr4BAUGoAxdPT86F8plIF/D997kaPGLgBwoKLMFZidQ
B/PFeVLtIuoPts+/lyf21hwMDhQah9Cai9hBy8+rJEns+RR7mXzCIQpKwxKbD+8vzr+/t/Uq63ph
hyYV6eJ7azMjcxhvzEyt8BeIjbHfGkNsn8Z66Q7vX+rNG/Kl7/kO3on4Mf35zkw0qosXKS5FUHaQ
OYC0K5fwg6/6rRsi3YLoOCEdCeb+51VwjvLb1ndIF4RdtJ07F8+DhaYOEcNHMYNvfACAnCYwK12P
YkD356UgO5cIGL3pFNEgVZu8GDGG0uPqZYRzoR1f468av46+hodr58Ycf7CxrP//xUfgcXnLUWhV
GRFcbGAAq2mhnWY6AZcYoIkFo9tqhLcH4nDVNGa6k6L6KH38jefrAQa6RJSxzRDZ/OdN12GdpKpv
51NqJGR5yDEPVKvHQOB3899fJZdaAxIcojtIkPzzUpFMcY/PWJupMz079qTReTH2lcIpPrjSm0/y
X1e6WDR9Y+Ado4v51FOEPkLjkrelX81oZezh1GBvwnjWk/v3v4c3L+ozWBQk6JhUHH/eHso4GmgP
hUcHj+M7X0z0o6hpXrwSCW9haft1Zgj7/f2LvvX6HM48h4fqeOalUTgCtoj5TjaeIkQv56ZAbWU4
SCBAq9sPHupbl/Kk7UDO8y0bK8I/7w/TaVrUsZ5Oo4Mb+Og0qJGS4ZeeRv+Dk+iNJwmPwnSZgHAW
ED7155Wa2anKwZLjKe2G/h77ULGfSQ35zJS3ufbCCD5jYv54/0G+eU0yglCfcQZC1fzzmskMomit
k9IBnnDBALjLr3K85XfJhGMS5gAmvj8z9HLn+P6F/z7ohWVxHhBEa8o12ePPC0OLKzMMkRoOPTdG
R83cPSf84mdV6OqXwJ0k+uA9/r1vc0HHdDlnSfiQl2lZLR/eGNtdg4m90dEzYiJXZEn3wTt8+yqU
tBTPNnv3xWqxuhJbx6lvTkU1wSTx4fE/+Km0P7iZvxclN0MIrcfRav/92iygU2cI+/bUjhiZQeTp
loMETxx3MbbFv99/VW9cTK6nN3FcePm63sWrYtA1qyaJ+xNOO8ZVT+7gPp7C4nY264+SltYl/udZ
IKRNli9LcU1TuIzk8kfXZaAQdqe67pr+J0bNdFG2nvNbnAmhUQ/MIYczqp/wnuiinE7X4qh//3bf
eIW4H/H5cbaTAnfZlmD9uIQZkOrJDWN9bfYa5gsCpC/vX+Wth0q14tPNERzkXp56XrJU5EpV+hQX
drwPl+IVDW8RKAf68ftXeuNLW79tUr4Vzat9eT8MF8bYmlR7kuliHvTkRSkYNi7QjJ8HfcBrtf/v
WdP0hCT4mrRAHH2XZ0JdkaIg8Cg4ma0x3XMaYCckF//KRqK7f//u/ikgL5YMBzjnDp/0SmVdd7h/
dcVI/2IoMbghOYhBi/OaVNcyPEevs0Fm4Zw7t61+IZIdX0khsAP2QfPJxt/7g/3sjffJgrFtskcE
ddvliQTJebIbe6UwQO99wrSWiaWXdMZxLuDbv3/Pb7xRX+A0zHZGHBLH4J+3rFSRS50k+pRA9Loy
xtr9HDa6QAHYARTh/0g4zO6/XtKBUc7W6cBVIUHoYg+AtFOWeZJ2J7IlsHRwZcAYttuZ+J1vyxHt
+vuX+/sb5HKkL5KqYjJGVBeVzDICd8W9155iK9YnnC+QfXKvH1zl73fGVSh716QyE6zu4jnmUIyd
cAzbU9L7yy0+O94hj3x41qvHy/s3dHkp3pSpJFgdJ48kLuviXDAaB8t+bTBLb4fm3FWig7Sqqn3k
Jv+1YPnnUnzswsNs0P8rq5EBDISyNjdPRIiUR4qWZ5SE4yrTij54fpdv6fJK6zr916dnYeWQZX1F
MkVcj/tRh3LnGPh4vP/oLs+E9SpoakzadIuu67I/GdLZ4qTQ1smiGsFq1ZVfhPDViZpdBUNvpQF2
kP4NYSldMGFu+MHH9sZNEtEl+LYt6hRasT9vMiMjmdAivCJt+Bfn0vD0MVl1B+/f5OUnzU1SDpFN
QvQN+KZ5sRRx8ZJOws5yKjMXsXqBMDXBv5MAmQSCNzkw/zHSZ73e/9UoNmsSXc6fd6UXg2ooNMwT
g0Fz2BZLlj63rcKI7v37emPd8+SogzwIM+ZfJ8EA8Wc2SmkjZyG8FRl1umCu1APkIrrB6eCDy73x
siCh8gCBw3z0YReHgVs1UMiRItA2u6iSmjS95uWq0/s3Jdan8+8zh6fHRk/bYZuKBLzLjcPuZUoz
CyGPL77zvyRVGQNwOFX31NQGdDCPWLcETCWK96XTzcReNLbNcbtgjwmVdbC3RpRYWJ94WiX7yDfb
I2vb6rat50N2bpZ4Jv6AbRWdOvO8h6ote2OHs87/knZmu3EjTZh9IgLcl9vaqyRZsuT9hpDldnJf
k+vTz6HnYiwWUYT/uWi00Q04i2QukRFfnM9+GpHtkLpJFMM82F0cet8hMg/1j6DQW6TYtBboFMVw
OLn0vho3W1AyWbDFnkdFRo74c1g5f5c+sItFm6ZS83BIWLyfSL3QAdCAKz0HqhudRxoQN5GS5CQT
6D67/doX1ghpU147Hu4LqaQoAmkBSH48q33QfnWwrjnTn9btGrMp/uuHdsVmeTpjZh/ZoHRgsFCm
/Mj8wuBWXZONKsPhzwdgaBTpbxwm3c8Ci4ot1Fv9EcoHls8pRiW3H/RP8Hc1tMVVhRsLadD5aZsm
IqrLEuUVuV1h3RWZGX5DD+E9t4prTSarLjC7oBGPY6OU3/S0KQ9I/O1PpZ/rXzvZpo8tKcP97V+1
8KX/5H8Rq/NSrtL1aa9pIoxN/E+D2jqJStYXCCD5Z8R00coLWB6K0hbVV3vK672fVJ45wjZQbL60
VIFF5hVqHSvMHnIFgcn/8FRTll4nCcT+PjuY01YvMVTntARpQhsTdGy5S5QgeKYFXT7dHmthAhvT
/ckmxW3iMD17rHIgBIlqdzyjDxjjL4LY7nOPmOChScADven6oKwcXosj0to4ZZ4M/jUbMVDSUGhx
Np61rnBouocliQAOi5dGkIdNxJol9TydwMbIOWlYVAmI2q7ub3WrFE4Zy+EcB0Lf9TptkG2Bkgp5
RopoVLypnmH/Y+T9Z0zmJBsxEQ/lx9lkCZB0psJiA86c/BlxCA2eqIGPeZeE/59DTcfPXwGPzKlf
i9YdzqPuRuE+w3XgYxqjDdooiaoPK1Nz8WVaeMo6toGZ4TwmgBFsuwEykLNXd9pdB9n/2JhJ8nvS
0Z/EWBRfAOIWK3N0aenpNHSZ1LApK82PtkmUV3QN2UqL/qMPPWTBoyyqEDASTd23l8PSBkva3mUw
07Wd+SqP6orG78zr6dvXKVKIvDzRsajRORnDAOuIfvDDwp4ULe5KlmZt5GnZ/P0doZ5GypDxkCgT
t2XqoH7yBmiifeadzF5rfrVBjaagsvNsZWhtaeyphstiw9PWnR8rpVW0FOBjvmpbVTknufRbFI1D
2O7gA0fuFo+RoN9lXIu6rY3a+DzQ4hrB3ve9C0QtV9uo9AIEWzczBWxr2qUBQw69724qq6xxKRr1
jkbpDhDQ/vYHW5obZIEIfqhLmFeReBqkvjYAPjuXiZscOk9xdrAEEqJH1V2Z+0sbFwGFqhPHsW/N
70tqC9vZ7Mbx3FblcBB5UJ/wycl3qhjGe3ghw/H2oy2tNZiBlAEJ8i1Sve9nBMpgQwior+fW8z39
YDZG84C2xRdPrZHr7jn1J8yEFtfy+fbAf+pF87MexQidCBz1RMqzkW3BOadCvDjnSq8XwCZC87Xy
sH85S6d0q6OJDsI9YNEVh/uuigNwByWdMOgse+tbB0che6QBJdZhyod0Nvm52bm7Aqs2jC3hDcSH
mjZw9ZSXbfQ5hYk2wXP8oqGXI6jEBTn++DmCPIpGabBsJKSo18wfUtCZvaU9Sb6NchwBSLhIhHY0
0pSfhi5yoDK7ZY9Av4F9dwdGx8Aw6PaLWZgBZGuhhXmcJkTZs229jzKof9PuwHqZgGaFlih3URx0
P5DbRsmhbpqwPPz7mJpDiow8Pyn/edxVYCYRtFIhA5+rcGTKIhuYduwMewSvvkbfakvS438Zkwq0
aXkGKd1ZAFIJssN9xZiD6fh8BA1Bs2RvOFhK37+0qrcy4aYzajbfEFxwVKoG6XfqGu9nOqhCo/Wh
z59FimnDxpf412wtiN1rwpmFJWWSm7a4Itk2ccHsA3qgYelBS/uzCf4hADmhagqa+BSbUiCtMXz/
YBzvo3qIXm+/0YVtyjRhKxM/8y+Kwu+fcOyi2lYtans6fHF8Iexw8PZ49RjtvtUtfaV8uTRPmaOa
ZWrwb8jHvR/NTPtiKOmpOpdybIAdSYigZqjo/c6RIwATG3L5yj68cIRQwrCYolxeSfLMpoybB0Ia
QTmiSIKv+SDjqVPYDmIbyWP6Civzwckco99mrvRXzuxpdsxnD+XSKfzXLMyAZ0ODR8vUmuvpmT2l
PLH5J/tUItCrXDM6YyVrnmz8qnZZFSnjpmjLauVtL31b2+NyjUOBQe5uNntJAacE5xq7gsw+ungI
nXE6+Dliv3K8PYm0pZEc4OFT7scj/pr+/18xQgx4o8tEyXclTNIfg8giqUrjgZLtwPZQEdl4Y1o8
GE5DmzBmL9mPsi6zEyIt94uaZgYqRJocf7IKSvsSoluRZ5jK5JFu/86F5cxxhV2IqRNFkR57/zPR
qEjHS/vxbAa0ceqNBAFe05C8Msq0WGffndYZGu3JK5Llnkctiq5hHQgg8qxx6idHv02b4g7Ztbg0
GAPRs9x2lUGLjRbdOThwgn8S2fidPG6OLWkf09qCgD47qk6I6N+ht/hXraLsBqmsG7ibjLojtyDG
lOwIwIcWE66YeHz56UC7R+R5kfPTVmrotrCgVf2O+2EynNy6xG3ZNp24A2maOuCCCznwkcK4gLwv
2azv22GIfvZmUHw0QyF+64Wdyp3faYJGXh/ntS0upTjUgMivLgaYOrFLFXvIsMbp9Iuh1mn2/fab
1BY+mE32XptugtQi55fABHQs3ARhnW2oAP5XhKoVHRVxO7BtmF7R/ddAAvpK23VQP6lmbRoPZRp4
/YkGAJixTQ9MNONLBVsya8NvB9V4unIiLfxCUvysLRJ2RKnz8oKrgcBMSs08Gzky+I2wtM+4vvbx
9vabWNg4uSBS/MI53eA9TLvcXwtM9aqsywsLh02FjQbQmywB7UQOTsNC0k/6TM0h+PfbDTkVEpJo
ahhyvnOKMdRDDAAMKBGpbZ+IIbzw0Ok40XwbTM1ZK71Ni2+2alwkQhZ4venaP48ngnqg0jhqxjk1
6O02aGE4VjZGAPDX069oubtDqhYfb7/WhcOByUUm2TYpbGhz5RD3SKeVWWBS4nYQo4JBmgzG3bR7
qkqPULpsyVmJMb6jNVqsqZ8Xpg629Cgf0fGwP3uzb9qlI734uC4iUYXbTd8TcC3o6v++53GqIxOk
bEpXyVw214U4qMRDZp/jxupwqHQw2w60Ndf7hQPAneRBk36Tev48RR5Jy/NNorNzDwR/50H6wnBN
Knsjp4x4+5tdFTHJYXAhtABZeZ7G25ve619rAVE+Hb0YNZ+r1qHr3E6te9OV4T5UrPHkDM5A2jiV
38ymNXaB4ka7EfeTlbe6sB4n+Qlfjiwuv2T2G2waEiBORc7ZogfpaxJZEtS55h9yt7O+4hYu1qrE
S0+Nwticknw6Sll3+kV/PbVbJ3ZB5489hb4ZtvYWvTNjRuumZxU7Cku49w2Y5MRdD6NVhB0WjaOz
u/3qF5/aJeQnXuTHzJdLPKhDHySqA7jTMw8x3bpbPHPgWKEv2OWGE63d/xeWiKeSwdY5ACYx90wQ
SUN8Ykd+45xpgIpcwCFeDMfWzHbSxeDEKczJ/NoNn1FBAJRy1Rpze5L/gxVVm5b87w4qvXsMYdN8
uf0mln4YSVATNykdeow6iyS0HDB9pyoWa9c1nx3i3Y3VtGLl+Re2RN70/xtltkNYgJOwRA/tsxoD
gvWC5gfu9PrXvjNfW/DAl7qTxkrM+qfqM9uGOWgoX1PmpavGm81sgPXE7y5HblGljbIpHKWpDnnW
F5ii4Au8kZi50LSTABN4zOBc0LhUAB560KMmM+5jVbbfQbkOJ7xu/PZ7mCgmLhB6BphngKACPATZ
FgBGenfFtuq6+Nm3OzyNYr21IRdbUxe9kvRfKOgo+CAKUVt49Fm1swuRrxyDWMJmMzAApv0QuD/G
MVWk+Tv8SSz/2fV7REq5MSUZBbp8sas7mA8geC1zrZ67uCAN8n40p9LtoJr6+wXpAM2CMl3b5MXy
wTtEEZHcsSodNThpMc6vm7oyPWWjDaFz0uxmAMygI4WlOyvw7ePt6biw/U51HmYj/SQos2frxAsb
bfJ+sc8jZYd9ZAtM0iIdiy8vVVf2gIUjk6FIk0+686l8+P6xYyum58jVObVEGPyKaXiCalzgUiiq
4YEuuP7UwCe4UN+31uJq/ub5zJwkDuTS2BSoxM5GTgGDRsNon+sRKFxm6e3W7MO1wtnSq6QgypWR
KAvzr9n8B844xKHrWOdu7LFMFFrKzhYZX8HYfv73j8bORn+Di3aK6PH98+ChgVOMkXIye7g+x3GY
v6K/NR5Cibbi9lBLGwmJY2ylp0CVquD7oZQM8mBRMD/S3jEuwlLKT3aa6vchN/B7vQfG7tjVSmy1
9CI9rloka1gcbIHvxxQRMLYIT9KzY4jG2SsEYek2tNpiD3clWrkpLA/GJQFpNkGrPluMZuWVKSY+
1jnE05ydIZ/o5lp0Av1kriyA66G4w6oEjHTnER4bs2k4hKGFGTObsqcn411ZDcCsfWt8KcZgLbE7
vaL3M366Lht4VZDdJdSYDQUHImZT1a2zRdM9rdIc8ikwxMPtyWFfL2lt2sYQ7E4qtKtMntcGfqA3
kXHuhFV6x54Shv7RavIuuMP+GRsgzLmau2le/cpwr4BtzLEKRKyOP2FkqH7yTESG2yqNSnBWWqRT
Qwfj5gCFxVENC4ZaatUu8qX7pXdsGtG1QM9+jzQ6vLQFYv2Dn9sm6cre99/shMbGjWIF4jNtY3l6
70JJczdRQyJyQ8eFom3d1rffkia2jGMIPPDNsQAvwNBWrP/w6zXeKuz7HnFXdX9K2Lv5lvssDitx
qxfYH5ZOfQy8onE+0XhGvisex7J9rvskyu5ijBs+jpnVxQe/LcZf+ChW6cnPQfvvhg59EJjNUv/U
0SqPIKlE8rtF5pVpBxJ0+MGYSdYZGwEz4C2J/aDd50MkIYgQMD/EhWJjpZeWUr3gxggrUFNTddM4
E2w9sY3GXjnGF04nqvAc4c50YSTdMVsQoVRVPBVi40wUjE8j+CtP/FTLgNOQtFvo0kYbRzhaBraX
gEknxwkPHXIkmAW38KqVcGnhIs+inO6QGjNZc+Z3yVa2HQhJlRJFGry4GDLD/oiglOEl3FcP7uDI
PRbPQDAiili5Ynq7wAwiOESGQbVJgShEfvnT7XmvTe9gtrwmIRs9WlwkKMXONuAxzWFNJrl+NpOh
iQGIuEp2H2aQOZhqnvjqjKhZTn0WgmmpYaJH29RTR+VCl45MLmmR9tHBDFNsKld+2LQdz38Y5WWi
fOTeJC1nP4xCGIrTIYdhFeR5C6rML6J9MnSl9zB4avM6Kl48bNo6dvMtjEcVqwBKWvivmFiJfdFT
2asnBQCUsTMwyy0AREj5SqF+eCxCrf11+9cubFI6Ch930lcTesyvQhb+nriiVgZl81R9iTEt7beD
Ad1x5a141y+FVDwaY0TAjGbPzrC2oSXLDVTjrHaZ9z1pBd4OyDkfDeJUgDdY2KTQnzuoRH2dQEIq
cVnQViQC1+coRwv6fzAkJBJRDfIb/7qEKXSBww4q2ZD5wwuf1AUhm+qAR4DJC3i3g3dKEEiu3AOW
XjGnAPUdZPIaSuj3w4YFaKdajtbZG1sdF940unBr0FcW6cLBppsGwgA8twwq2rMX7Cf09NOdYp6p
B+AXAj/Fe2u8Qnw00UpHh3+eNdwyiCNJTdOFNt+fCOnbPoOXfc6L1DoPeIV8HGUkVjLgCy+Om6ND
tpcqLLKH2SOVnZtFYHWNMzGluPgqsBvausoPt59l+ltmyxUNB7o93SPpy3Xg/efJRun4Rld25yz0
fe+31+l2vKPDwASJWbMAHzKq1ytjLsxEk64GWo6JDK4r49lo966T0wimlUb9o1MnnQrgkY0DcGdX
ABS8H3LM/G4/qDE9yexJ8TCwyHzQiUK2blqjf83/2sC5OuyN9tzGuJ08pHqJag5qP1UUhE3VE68H
dyvcRuVElRVUu8GAWXth1UEx8ePp0umKAFORME0jbSfALIrHnj7jz104UvGaJBsPTlJmWBrEQaF9
Ipdac+/nOoDtcsyG+2rguxJ/L7havSoy0PJTzIZRI+nSQ+fQJTH02JTQWjwnbpvamyBfb9NcevfM
KRSa5H5Uvvz7t+AEnuGYpZTnKDKGFx+vFzxEoA0ibJH6oSeTjWuKVnbPt9/+wjSbinTo9qnU0YE7
rd+/Xn6QlVDdTJTsGu1UT4kAjA4hyNnS/Op+ZLOSKxvutKvMPzYJSqqS3G6ndtH345H/aoiekZSH
fWB97DKtfoPmFWzhJ0AjreT4huSm3MKBylbm2cKy5WLJHmRxb+BNz6aZVeh14VdUQxuzho0Geexo
Cas/3n6f2sILZQRW0bQ7QA+bhdfl6EZdWdh0q4UN8BJp+Wp9siNNP9tFZwsmbB6PG3yMFGWXACQa
76yaOfHS4EMabzBV9uWvSuAdcGCjayGe6ZWOAihXus86jtTmyu9dmHbsllTYpi6m69YinEewL64i
ynmAHygU28XTkCRw+VtpxM0mrPzknPcy8Xa339PSuGzRKAsQP+v6XF5SRAYIGfj/ZyV3ilPSyPCj
WeXYArex9sgxWUNprcIvtwdd+DZ/EuOk/aZGyXmlv217MOtTJ6HhjgXYRBXjJ7d1932Tf/Gxnzrf
Hm5hxuH9R5mW81WlPj1b0lUWq2aLm+W5rhsgIE7r4dBgFsmaUOMKkIEymWrsFG3SbuCxUbxfVKNV
UhjE1/JsoYoed50wwteM9NLE+80GnJGDyjxrQH1bRBtx+KICYdePrVlaeJ/r5vB6+7kXvq1DSGPw
mQjekCG+/zm9nylAZtX6HOK6iaN3EjofC+bxUTZ6fhcDHNP3WhLk/55lmSJFloUxfdurYs8Yx2pI
PYLewhY6uO/jqJjEoj61hAX724+4EDfCYyb5wcWWLMv86jF4AxfVsKjP+RhoW0vY2qasVG+rRqE8
9EbhHzVflYeQtXQIMNj7dHv4pZsYk4pSEnspCYq5tCMaUbmHeiHPQDRGf6c7DXCiDO+CpxCCNYCn
trSADTmcGnsjTExSrJEmvqoBOOCVHX0hwnOIIYlg6RxElzDbV3uu2PAf6eHpcaHe2ah17I2p9E21
q9u8Wqu2LyxhdnB6GVhXiNLmxySXXURcsqbLq8vR7smgOXHNajYe9jo7uPnZyp136ekcNkgyGXxt
IuX3cznAtK0wvEieoTfTvl1WBjZDfTaI7xh11Prj7e+6cDpSkeV6xkHF1JqPRmm/gKdYSfrKGrlt
FA1Sv6Xl5ybSlIPTgw3uNcf6WMKFWtmPLZ0HeX8wk2uZwmYecyrQzj4jQpfIzxNaiej1i1mqLaH6
TrOadNyQw1Cpf9FE8mFM3O7FiwI8FnPTHb5CBFe6HWo+nxS76/r2Xoyj64KHLlTcpFy/A6XXyRrn
h7Hsw82AsYK2gwtVVPu6S8DY1QLZzNGN835Cq49gQoXha79TD1sa6I5icDaOXzgvWlEryWaEavbB
bzTrd+xoSnCwekoGZ4OEyadc+OCB2yprkHzUzYvXgaI4eLRsAASUlmLw8QZ8K1un81r4f3aMrBef
sp1FfyKcncDvfucBqLsz7XvS2WIJY2W7Cuqkv9WwEe6DjZVCYt6KMrCtlWl2/eFZyqg6yZVp3Mnm
Whc7Gmj5A8p2BqhdmC8TksH7jfNWExyBpqMrCdKKrpOI/dbfELLpayK45R9AXETaQtWuxH6lCHB7
cxTOY9uU0fNYo7IBXVyXD4Jo7kjBKPqAzKN+HOgt/XZ71l+vaeKlqd5B/MGm9mez+ysGDWsKbWNs
jICYORNUB+KoisfcpgOnchg6wqLb412vaQIOgkBeNdcduDPv13QSO0GJERAdB2ad7UOw5nurUv+T
bdOtKCyuT8L3I02L7q8n63U9C7GyUM8SL/S97L0Gb6YWMj5n4kEP8AWy+qE83n6867CDQVnFrkY8
TypqFoHKaKAzPeDxdJ8Mahca7qXt42oluKE+fL1jEEX/SVhTvL3a+LN06CT5k6lkHmXdF6MFfPvD
K/PYeC0c2ivuVDPQuyN9Z/iry7ACOu4Dv4Ydn0Bb3Ju17pVnQpWYlBQytmhT2IMcdxj06tgA5+lo
bQxNFuUmwTNsQukVRXQXeQkZcWHHRQOJB5Xtjo2mKc91YSbtE7HFqGMK4La/CtOnRzYISwmQOvBH
BU8ADefMMu6ddlcGNXurVmsSHHji4zssMLpr6acZjOZJCRyiUOTdQf8JQZDy2Q4jKJkiEY24s1oX
vzl858Vv33ZiZ2cWcGt3ZRNSdjTtoN6MHQzC7YghdnQk6V98oJwdJvspuzQCcAntR5NCSQCARGZv
OUHiwbR87aOLDP6p4sff6Z2HqakIhIqRJf5h9W4cSUUA6Y6i8p7WZousMyD4L5rU3HgbYE/W83hS
/9BJbYy+1SPOdRvS4pI0u4+hKsdjWhU/3Khxq58yyUmKAv/ygjsLhuDwYVSV6IschsDflWXd5Qfg
p96x1TNDvuGUE76AEE3jo22DjD65eHrlT2rOknnLyAlUPK9SCBwb7RpNlxz1FwD/UL3qromSfdEX
Tf4UlTSpbdXecsNXvSY9eqndiqNF4cUYWy2tdPiGVtZ6J9wA/PDM4oUjMuLBQT95ISHSx5U2XHCP
dd1tFtCM95jI1u5QSGc4S7gYgfjf7SKyL1LqWHyRGSe3b5Du/aZYVd2SD9fi/lMyFrq3c+mDMR79
MDKLPf0Pabx1IDm7XzqBlPB+LNETfrEBc+evIo4VbaM7lTwZFSQ2cv2q02/MCF7ovSJ90W36viG6
GqlXm3fVGJrRSaR5xX2qRlO+AQ+saLhjD3aID/dY1gfQiZx6iVtRAFAjyyi+tnXodF9rS6n1TVLq
+qsojaC+y8MMQxBRB6CNevZf9TRgJNpjMTKFc5408kfLstkmacN01AM+FSpoRxtUb58i993xIbJq
J8nFh6Bobc2M9rLCOx1d3phc1Bxb5O1YWPoPXPd8+Lp46yGAS+TwEW8tbPdcgVOVB8DZ4I92/5Cn
8VAC2cyCZhujrvjp+5VNbihOo+Iuc73+l1c7IWdUV/DZSVT12KQHjqWcHUnTwibBvjXEgJQYZ59g
FmFvuEHg1MfRrCfbunWlhsm2a/ysLEQQe8o+lPexFoW+lAayTndCr9Rwl/VKmJ60tNFStGo+DP+w
8KIvOb7GdzZWb1TEXT/5qFrStvZuhGr9QodPO1wKTwvrgzM6/pk9OO4euUmEDxiQqPkx6WxZbbHy
ZmE5wUBlsQ+GVNyrmuyMU5Ko3UsCg+mNNngMd80EFOl2tOwm2HVdK3DUKZQI/qNdNfHWr8GFHjEh
GB+Gyi3veGu8dMrX1LFK6k/pZnDVTNuPkYf/I0oUu/nSq7JyftH40eBOWzd4gHEu+PhYVzpn72Bl
k58eehAaujiyfmVYfmhvva62X/pQZk9aomufLRpmxDEMkvDc9XWq7YYcv7O7simr6shfYZxbl5vX
Jq8s6jUgg9aC14V6DLnKqXw53a+9q/SrGxdWGCWhe/ZlKEqiucA9mKluvpqg5F5iczB+FJaVPFSF
UT2EoXAPtdDtbuNUVvBDtFnv7zELBVyP94D2r3dSA1YYOU2CKzIzpjo/iePcI8+Pw09itxgaArk7
yiSJP/GjjLtkrH6zBflrieKrwGYalJILKjmq8Uge3x//Q2pj5uAkycX27QKbHd1UuKVhGlFvnM5t
+j2GhylermGUGye/1+r2klZpmO0groqvCc3TMHlJxL2xWQKJb80wK/bkU1Bm6l4DK7gGZb0x2mDo
N7WpiCMug7axgVxmuds4ttRHLL+05FJhHVhccO7z5SZ3JISKkALDLzcdqu+24oXntgBdOHGWww8l
xbJvNk3O33yhdr9DwCv5RpQup24gPf3NY7V+zxCDib3NfSv4YMG++SFjy3yW5Fs/gKHHyngcVRvz
B2CgKzffq4hqeqVgp+hypORHv877V1ri5tJAzA8uUHBi/Uc6cgTitwi3ZlOnAjecbrIp3PYRN7XD
7bjq6s7P0LTQG3+wGJOC9f3QhMQhUpE0wJGrSeQRn2iBn18tTOsZ54XqAWZjh30Zht9BmzX6PeUz
vVq5pl2XF/kRf+YUGBBymfNiUagZSdMBrr8MUSzjj4ll+MEhCei/3NR51Xn4sTnjuFVoVf/JJtA/
9YjD1Z1uY3u+1UqnfRlbI1JW4tzrfAQ/iwSyMbGzyAbMBaF23/milpRD8qyuW2DhTl0Agy20fNO3
maltMDUIraOmtYXc1kNp4V5Z2xj/4eylrdyllr4THb7c2SHqkQaarTqzyQTWdL246KjWd1hx9XvY
w/4HyOgagnabZlgly+Br9dUO3x//7fY0uQq/eRUWsCZuNPTI0ynxfpr4QwtD1UvFBa705NQwWPd+
kouVdXB1h2EULoQOHgFE4Ffa2MGNWpf4jlFE4h2zGt9J5HPi0JWjvnKfWB6K/OWU4aFMObtPIOer
Hd+LxWWMdW8vm978aERatyNMKPe3393yUMhweSz4zfMadSEaLmyREJco7SCghSrmNphzbJq2iddW
0vSz3yU8pjeIQGrq+JvEoNN3/OtuVnVJkOX0mp2TLLbvCO0zHL4N65Oh4BDchzlJGDVLuI6O6kH2
GlJDw0++3H7exeVMc/HURkQKnvPp/Y8oaeOAuJrQxKENznf0AiEWMmVVPNZqEhEs0p+bHvvYDCZp
BdvbA3rFfNzlwui+56aGnbVugy5ZeTdLm+yEGyMVhZKdZqP3v0qN09FhFxEXzrb2J1KXHu54ItTP
ji/rO6oW9rnTO7pubr+NP4nh2SfhXq6xgUwCdtKa78elwQ9wvauEFzoR0PiUCFN/5qaVvub9oH7H
t7V8bgcnyZ7xjcNq0y/VRt2IgewJialKQagrpfPMJSP6PFKpxG8Tx9RXGrHabJuNjfbJwJUAy9Gs
LNuNanSKueWioDU71w6GdkfqtDq0uak/FKbHwVp2BeZNQRM5L2jOEutilI2LlB8etbuFoVr/oDsl
S+5wzE5+0V/d/kj1xCn2tN/E3qbHZqzZcskK+POQRM/RUJa/lGiy88trI0deREjJ9TMNIgMPyNyv
2RmH/LV2tVzDP2UoSX1FRvrkmdhjfatdK7/rfK82XsTYx/vUrMf6rsTX+q3E0e6/UATdr5UPwvu+
9T1mS6QQgzvEBrOzs+JXvQ0djA6ccgsZfzz980gOnS5kwGhwmoSS7798M7gcnsRBl8FEDmy19EVk
XevssrC3nm4PNf3o2UORjySCgPxGbWKuRc7qkho3ZPtLm3v5nRz9nkaeKl9ZQgs7GQUWLmDIatAI
zA9Ex2+pVRt9dLG5+X41/TiEBOqHhwx18kqYeV3+MaikskxRPHhI7ubiQR+aZVBaIrp0ile+1p06
/hhMM/6iEl6/NIXsHjGsSF+1sg2LU6gGHTr2zmjwLjBd/8ftt7uwdXDu8mYRGAEHnQt3AgxRmrYk
PqFugY+uxORPR/p6cMh276080r95VmKvfNLpRJ9/UgihGruGal9nvCovUbIy14JLSTpjj70TXbXU
mD+IBut1NKLi8//wkPBKVIT61DDnU4jcBxaJPOUlCkPyQpMg5EVomcMfk9D/njKnMKzXitJY2SGX
5q5LhcChAoJMev6l2Qu5Pbu8XYh78I2MzAWNiET0+fbzXeNvmFHcVyZq9IRhnJ/DAxAI6egDXaU4
QhlANOP2k2om6CKkj4OiUwjMQUAdvpWZ35/rtoC0ieO6l+27FFMzKdVIO5RjW6586KVVNUmOkUcw
2YnG328TQo/btGoCon9diz90itMdO9/17uMRa6Tb72DhVU85TS6LxCGE3NP//ys8SIIW67OiDC46
Fhc/nEo3DnJU+n9V3EyzlYoK75rGZXOe+oYYUHpY1YlLqXPg9Ma4Cxt/O6jRsPVjHFkaB+XN7Qdb
eIf01HLM0k5HrWy+1XZ9RmFD0jeaYdezM21sP22NzgJbT4OVXX1hXZJ8QtuDrI0R55+LfE2kqEkX
XoqhVu7ayG0+QJHHFTAh6peHTMn1NZrQFDDNtgIuhVMNmG4iQDizg6TIKwzONFaIaiTVQ0nk/VI7
7nBH5Ua9BGHQ3Fk2zu9blKJKs//3N8uHnHBrLB3gLe+nTKuPtpOqNmYphZEeTSf8jlNm/qSX5X+3
B1qamxPihzQGRyWIqvcDDbGuIk1ieeaUcx+RN76q2CqtXKOWBiHo/7+WA2iwZk+Dbrczxsn6RavR
MfcUaYJ9YJiVunK9WDgxPA4D/nFgJV5NEsXCASuQPEwj25fSN/yjCcPoYMokxJesU4ttWPWjvrK8
l1bBxHkm3gC0wwx9/wrtLPA6OqHYSRTTf6LZGJdyDektPb1rHfN/dsv5nHR19IxsXLSIz3syoiQw
amEXySXjYPAPelOX0SNKpOZ3BVTrBQ1uTxKsl8LcGT26SBzHAvlUiLR+Ue0x+B5FgO7xfPOL1zrw
jTdViOYlSyRp7TSzyEoDIXHWgvHrz28BzJyiCSrClmPPtlqWENy8dEguhYFndd742p5ybrGSOFga
hWY0cjmE+1MH5vvP4HoNwS6unxe7y8JdNMIBAq5S/PPCZBobQDD41DbXi9lULpqgD6QsyXqPdnJA
rJMcK9yrznFld7t/XZroQWBUWlN0yTY0e6CyciO97rro4iiOtSuSuthXGJSv6ASu18xEn5hwsLCa
mVOzj5MOEiNRGUUX7Nj0bqPLcpRb3xbOoy99j0th0WvVvvXM3lr7YNMd7P1kRsRLWABZxKb3d343
tLlMkbwP04uONecUiNS6u231pup3BcrLYBNpo+n9sTXM6yP5WBsyvNqrr0WiN58zKjDtrosa2i05
TW1z27V1+lamUkOnXwrSxtgytuLew+IRh01V8f4jDdk/WpSo7G3hduaj6QXhc6nZMiWf7lVQfvPU
wOlPagltVVK6NraVWO/tOhBow5HvhRl7mIyIYywcs5Nt1ddmhX2ZlsqtWykGFm11aoaYfKvml9HI
TdRvHmbVmygfuACaSeXeuZnFf749V673IF4lLA9kF0TKmEi9n/wRzifkBHSOx0xGxwSmwl7PMXXP
ndhb2cyXJgyZsElqR6MW8t73QxU4WXaK0WNwTw0Jp1vX/mnGFa6tTlu9VGVJBwx+sCtr4fr45/m4
1qEsZGhtvoVA2dKMMiZM1kddO9XDZNSagxerel3BYaJfY99dJ/5oTeFCB8xenUCu02bzV8hW1XiW
ZVYWXTQ3t5JdGAfmW1TZPvz8XIkpxnECHZzBy7q9xpXtTRe4Fq6sj+v4Y9IzEu7QkwKnYx5dlVEA
3N5viT+KKPO3rT+IT+Sik7t66NJ7W6rl2dSrRt0hhzBXxl6aT1w3KXPw2oHSzPYemsbsQe8YG/9m
bxupLbVBvzMpPOIke3vqLu3bUzOJzT2ETPz8VcdKyRUnZT751Gn3vZsVp9xL5cq+vTCBiFQRlxHq
gCGbT6BkMEbWrR1fdCXd5rhrHn3y7xsgUQMefGux+DVwhvuONt2hieFokZvHBPg9xIqVN9FF6A0A
FzEI+xQBOv7kBlnt76fdoN9Zom4oLAJFpk2+jJX7Nu0wCArDZJsptIad7E7p7K0fhN5dpIp0pVnk
D+dltv+SWZ4qWH9wxVeFLMGOh7qOs0wgvjqOdUAFzacigPJdosC41xIwKvuyKZrH/8PZeS3JabVr
+IqoIodToLunGc0o25ZOKEvyT86wCFe/H2afaGiqqdGRXZbKq1nxC2+IwknH4FfVMJJIhjr/IkNx
+x9U62J5NPHRgXEi9ytyoNUhgePHclqVmlJfFok9MeFyXV1z6l9SABQ5F55tr5D7EFWz6YQ2YpcF
ErHJW/201rSTsAwfnDX1hBTw+hibVDKSeWAZlNLJv+iF7rgarfqjJ/SGdrBmt+s5RcUd9Px2Ihes
GnnHHenq2HhMBQmQHMWtTPpjONlKZfsIkRdYAxpnhvLRqCtd8rSM9oXbGRPS9urqNOrW0jyGXmrJ
5ecwWvTR7TqFtG2CPkVJt9OxigZgXLkqyLLi7Awyd24alXnrYc1oP5GPQJebzVpeQDJkyc+s1wda
kYv5oxgW7ZNRzaPmKj09b1fu4iQ9ZepkmxiwSkbnd7mdVCdlaEwVTQKAVVRZrOmvqtWwYhcj5ttV
ZYy9WySK/L2pk/C/og7NZ6yJAcohM2R+QcxH+wGE2TavfenUzmNY0h93awqf4XnOFvGtXTAIdbnE
K+HnEWaqp2LA0wdLIqqDbjWOUuvjcON8JcKSsvMCl+M6Z7n8yw5La8QTpu1/FI3AFauSZpzfJoR+
cpfKRqI8pXgO/aXgeOLg4pfYBnHBrB2luzvVMbIYVpqvoMh+88rOZgzYG7jFte0mut/USv0U62Iv
kovp/VonfHa6tKJj1pdPhdQP4BWbxbOs4Uhj5OXu3x5dALKrhq8DB3x7v1CN04psnNEyTApNPzmR
iGu/SbumfV6cqeFkqXESPWZ4SKeXoic6AEQkZQminFOL8XvvjM5lGPtwPmvaCMynsBrk2KO+NBAA
gAr7jrbJPPwnK23Se2phUvYu2C5f5cHochi2SwwqJ2pF7k2SwHu7HmxRn6s+G38UuQUCC2iJUj3Z
9uI8mQvSOX4bm+2H1JDSf3AcNQjucj0r+GtTxy/vi3n2pM4aU1dSte5bUi1ydi4suQeoMCckJkus
F+MnU0N6zp3BnpSBmIcqGLsEp2dOnDz5OT7B72XopDYsKvbZwUO1E/iQXKCDA0Z+DQw2MZZoFCld
psq5qjIs5EYtcF7uybH8UWEPSBkejjGR7sGoe5uOYRGUQaKNBtNWuibEEzBCGMq+xhKqtKmpjf6Y
Fag41gPdrKHKPbvoQg/bXzpMaj0+WsrYXrRuVg8Cv514ZFWUQehsJdsgePL6MgXMUqS0Pvgh4aT5
Y5Mtzyjj9Sd6UcZzP8gTwKHCOhvGUSF4JxhBvQpXI/imtKm3t7gFbsDR6nWzy055DrsU294GgRdZ
RNrlfjCyU67koaJnSCWEpb4pVUwlrVYdqNXVzqb+o049ofRSe5yRy9AWesBmkS0f00SAarIamU5m
ok1D8mUYpeW7pgJHaZC8taANR0kolwdAyZ1QiVcMsRniQTLpm2LNBKp1bGPnakttfsqSYgm0VTbv
/hzs7fO1c8b9xuupbXMJ/qAoZpSaoI+lEs2txCq+zJnTrq/H4ATTkFkw3o04OYoElZ2oW4PwtLrX
Af+5UZwwIO5bfRNLV0yYu+mkYdxDdFs4BtgV/kh3QV3XBtBPMf+YjGT6j7uo/8S+obmKK4wCLzrW
evQhldBoHog2UVINrVr8jRqqSjPPSqWzPbX071Ny0k/3p23/16/ZLOE28kPbPg3l5BHDtEq64tkx
fpKMlJ62keYdIAGl0N/NGkhBE7Tfua4U+XEKAaGB21QMvLIk/XkEjup1kpDeO9oknRd7kD9Hczc+
gEWR/tH0brrEuZQdrPVOWAxxlxeN3BlNs232PzgYwDuxJqFinufXdCniy1jrxX/pNGVfkkJSDiZp
5yjTKbdJrqie3JYb46wBkt8zngpX8GduRlrjVWJoP0Q8+m8GZ1PYJCnG44ZECvf6TfTXhzF5fGxK
13kaUp8SFEDYRE0fFmMxzvcXf+dkalBr8Z4hFLzVv6uy0akkTGewOoVerizq4FezceQlsLdavPrr
TcjnsG6vb2C+kHAqLskRcqAndbPkJ50S0SUiEPLjCsXh+1+1t1q8dlTBIXTu1FOXIWtBYIbXqTAH
3yCyOknoVLhRV729iMrNjnTXClzAG2YLRtLD0JryaP00rCDeOaMufx4zG15FLpKDPb/7VchiUb4j
24RS/noWwWHSZh0ybKZrkTwNErLEVC2774USH6miHQ21WTDwvHhLRCnHSy2jM7rRlNYcM/kahYly
evta8SwgR8kLSXV4k7FbYABHTGLCawrqOXaHWWs98LTjw2Rxidwfa+eFoCyyUnuYP/pn6z3+W3UE
b081BVPiXAu8B06dvqTPuD6nvmUs35sh/k/vkMK6P+TOTP4+pL05y2O5GBkwCOcKf6bWEFBXp8+V
IJckOO2OIAR73wfhAczKGrRDmX39fYjE0pCfq/CKeGb5LAECfsyaTn8szS49G2M08ggu1kF4tfeF
6FRra9WFupq6CS/5j0vfDaENjVXOAjMeqL3izIyr1FgdVAt37hHohsBIkQYkotzeIzMUWaVDxela
Can3lxrxsVHr4SbpSeKRqpsHe3NvPEwwKeE51NRusFgDAiGDKBsHjUeRnpN+XH6NnfFNB2AfJKZw
DvLxnZkkO6PSQxuUcHUrFJEoCRJt7Yo1ieP8HY8DlHuwzZeBlPzgJOwOxVq9vJ88aJttOVVJVhQ1
YSCX7/hOK435maqP+WGwtf7gMt4BeMFpovrpYFxFS33bDzDMHGKJGfLGgBk8T3MhefVU6v4ELuMi
KdZMIrKgnmvH9XOr1f1fxZiVnqrU0mOE9OVBXrL35bR9zVVgkBd9227RGsavHAytF0SCTnNZTA/E
dNIpolJ7gErZOY4gwNk567PH87c5jqIV4WiJSbpCN5nfYXodPSiJJJ9b/K5ObWd8mKQq/X7/vllv
5k2CDSqAd4h2PfVTa0Pskrsiz9Vllq5pVyJtOJfZR3oR7UEJbncSfxtl82W1XFSmsAfpKsw0IR+H
OeimTpO4TSIAL93/pL1M0iZrIH8jhyWH2zwRw+oL3sOwQffZsv5FdwIROQSIfBFKtk0o6mgfGkgx
j304OX8pTaZbXrJoQMma8M3yKmQXqNSs3QrSjJtcWmtJ3lON0Kye5TzoTSsPHMwKDo7M7vSuSn4Q
IleN883zK8mpFaVFHQWdZkyBnTfwT4y4f3ac4g+adczpyrdEnAZJ7c3cjiAK06YBRGtPMRBM1Skf
clF8vr+CuwcB+RvmCzWImyei1+B52OGqFNNqEU6+c3uCewqZKx0aT+RJ5w1ZfMB22JvDl4sb+M5q
o7B5lgAnKZOF2HGgz1FHbVCt4N8ym1mYFwcbdHcoSloq9xv/2CYjFddnnkZsCuiIkTfPWeHlnVxc
Qynqzvdncl2O7fEG1IFJOT7Qt8BuOmhtJaPCd4XkhhPPYMtXaxyy89gpqV8g7vmNBMz42qMAc3Bv
7l0sqNgRfIJkWdkcr2OLccIVbnS4WMK4di6VXmS+lQzzARhodxTq0S/hNACSzaplUayMhs1RB3hs
XpUWc8BMVY9Uv5W9DUniiJLbStjHD/31x1iDQrvV0UPs3o0F5TY1bkDR9mJWXLPJx/YhtBbtPxpk
NFLbRZlqv+1m0V6KfDHWutUkapdOQO/4yB4Bp133RuxW+VL8ksulRbUzKdSjVtDeNqOMtpZ5qKQQ
wr7+0aq6xJNi8HKVQp6DxW7zn06paifTmpQ/OLD4dZl08VZZnG3lSpnlFtRJTkGjKmx/hVG5iSkP
FwwPxDlD9totqupIlXhvUV7IU8oaAOHJ9Pr7QDY6cYuUXiCFo/AqmBuuHpfilBnSR9OeoSskdGru
n6e9OV2VtfG+4a69qUwhNYkvPbIQgaVE+uesahNP18r252wt3+6PtHNyUZSi6M0oZKXbnV2ki1J3
KTA3qVSjiHaC3j5qGKM9I6PjwOBD/fWz2ev1cgFaepT47ByrVYkPkD2k7luwhJX2zQjJNgqMCfCt
q7QY77hpgcTm/Y/cHYcaGJWwFWeyrVzoVWjGTWdEgWizenSFMaIdhTLGj/vD7M3lSrIDuycTX23n
Mi5qdV50QREzx5SUZvNwoiuauPR7w6BV0t5zogwwe14fpft7H0hpkXgWjZm1HvR6j6o0u8wOu95r
OxTiEw2tBroJ9o/3v28v4iEfXlX5uOo5g5trMCzTBvm/IsQQMDWhtSRNZ/uQFabClep5oYw5lrV1
KlKnCF2oKYgFQ4IaaZYs2mB5Wltq9UEwu/flQOBQhl8VV26K2ZU9RUZaOeG10OX5uaP6ACNgOorO
d7+cBI9kYQWD8v2vJ9jIx1muIatcYUcoDxOV6cAu8dyKTCgeWi6p4EGL6Bn0zeQi3C1wZ3Qafxjt
5qDasvtLOKqgm1er6Rua3WgMkuDQ2tdcmjMe1xgIgwdgLmn80pwt8wGJquG7LMkNpH6VROVUK6XR
njWgBrabSeaYHvykncvKAU0PdGXNRXmIN3MDtLKdjSy8ZnOSn1tQOu+0dFLOK3jwD1YbTBpNaKJd
IHubDVgsVSicMWGfW3J8MvomPUlTc0RAWv8vm2gGjf/VxxO3XLLDdc/9Vo+Z5jLUuqaRrmYGgipu
6uhBYCcIBKgNcXVLf94/VnvzB/KNqUPqi3boZjiHZBp5l5X8bE66J7dm/1CXInVVkeUHypI7b9mq
5b3CjKirk4m9/jLqE42MmZt0leYkvHRal0qubrb1O9EthkYkGisaLtLx8tf9T9wdd70VCU0Qht1m
txXueD0cZFIlpCgv7SC1gW3N0WOY2oorsNUJpk47Ckxu5QtXrN/afaLzwhu3jQ3juhZ0pcgfwloq
9VNSV7buJXiNwxhDQsLyIHIOwYBsguamWtz+HPAY/mlbWFa5UDFDHno50yUfEoo1P/RQNTJ3sIt2
FRtq5+Fkx/n4cV4cCexJm4EUVZIBXV1ENNEtNLSJznqxFMm5r4zun7CGlerB922/yT3Mkw+dIwTq
I4CgHtK6RdhPcIVFB+Hx3pPElaVjSMXBvNEFtqS4Tpq6puQsxdXkJhNKkc1cOwhQpVSeCwT9r7GT
OfR/6uRyf9H3rmYg9Db+AVzP9Cdeb7YcjRg4wU2IcraanIZG6y9FEh6hCPYOKyaYqywmDwB9tNej
VAX9dXnk6ZOaNH8w5FYGpwqvPqyNATlILTuoK7787O3t8PuAmzPU1nE+QDxAjMjCuKZNusLTqiV6
H00ABPk3x9VnKfZzAG+uGioV+QidkvtTu/vRlAC5pag33kgZIt5QNzO8NK6Munk/SU57TpYI6+xG
M9wIxa03X/Hwd2gmrF6M2ES89Op+uxGlpktFrBnhVS5F43Gseh/WT4FzXH6UBN1eFa+GUje7pkoB
GDkpOVBtW+WPpVhGz5kH26N3pz139KmZ4+JImMdhk7xeUz4KMMLasqNZur0XGyJsupus6ZSqzGfo
gIcEhHKykzBfFUq66mMWUf1zpK7yi9xcDtbz9glg/BefFyrWNAA2T0DWGQhvqUMcYBAQv4+npXxn
D029XFPArUc+dbuDkT+ZwA6gwG0/thPdqEqIhQRZFOXPGnrtV8kKpw951acH7/XeUGSFNv31Nczf
lhonPZr1tM0Bt5pO7fepXfsKUgWnLtPzg5tubyjqXwYSdDaxyLaZL7dlLUc9zFjsYqXHWZHyX50m
et+atenLW08fNTBqDYRgKImzY15fOUjuSDPPDhBrck+p47UwtDE6ry4gPkWS5XR/uJ2Qj/EoMAIq
B/uhbPOKtkvnJBrNJEDc3P6CjlqIw2kIGlkqlJMYhhkEmqmdhzSa/UhKsnd1PQAkyhTtoAxy+5pQ
aoF5QCUEgLm8bfWZ+RiLWvBDwrFPPziV4XiaSW6KbIHl6dNsuEmDikpTCuPjwRysAfb2hP4+9OaE
SGWWG2KYs6BZZFwW3aGre+MkG1n2tNhj2Lg1Ej/CpfQMgbhQWi0YTNuugyEP5XPHw9wze412dHHs
vAY4sKB5gUEKR/hG0mAaaGIhpgiSupxjv8SY9dJLS3JOMUv3HCTjHjXRpX4vkI2flja+pNUo/8HW
f3FooWLg3FanOl3pVIk9EmS9YXlh2crflAGVQrNItYN1uH14XpDq4Kh5AtEY2zx+Qo4aSkgQqbJ6
+RsphVL2bOwMfalDCLCkknBwgezOLwEMwSqinvijbJ4DLdbRqjCkOAjTIUeYTaHClcyF5q6qvFi1
hPrJaLm3KlWJ3xsNNVuxSiDe3317X00kAxmGtGtVcn194DsQOmUXwZbD6Mz+Lre9+V7MWXlGVqN7
1Ing6j8ZkPlFBQ980A2Vw1LSNMwd7k0FQ4zAKOT80yylxaM1SvHHHK3Cg1Bt79El0UFuAc4sN+jm
RqviIdNqbNuDYkCpwhpH5H7LScncckhnUlsR+m2qa5/+YFpXq8G1dsvzsJ7536KKOCLyT/EVClr8
q79Nddy7pRSnz6MR0qyN0IS6P97eK0+r5oUbA7Vp+8qqTVvIfWnHgdWY+HCMSMUohfg2myFS+yGa
ZzBbMg+pqdYt8/nX/cH3dvKqpbgq7XNV3NT0DFFRpneqNRuRsSWPsRqazoqC2tBF6s3lXAhlCJCU
ts4RGlhPlMu0T6VYYusglltvys1Nipz0yq7Duc+AAvJ61s3GmOJ8GqIgp5/t5ggsfEZITz4Ik3dH
IcsExo0X7Q3L3maG7dymVzQnjfaLytzXppz0vw/mdOdBIk/Hk482PwHGdt9q1D2aoUwk4lIJUULK
RJQRkyXpnwa5xgBmpkIQyHZs/cPJzTOwrxN9wFKALnXzAcyvKyFA2Lqzw2Z0lbLGGRyp/QqFTXj7
vT+U6DW6U4XY3NGjru0sw1qq4xJVCQq2oVFOnO0khUIqbuqN40ljjOHzFHf41w2JLj+kxDgVoafa
/xMVsjB8y57kRyXM6n+jfgjfmVVuFz6xANLc92d157ZDWoRiokoh8baMOcLDyEtDAlQmReN5anrt
HIOl/6WiQftxwv7g4LLb2ypELhQU0UlYed2vNyRbxZJEwsFQ4aUHhhoiPjTAof1w/7NeopPtxl/B
s6CUyBZv+mHo/UgxVbAoKPI0t11IcvG/eLPpX7HYbdgJRZgr+AvG0b/qYCnTkzRrxQOaRa3wFtiv
3bM2V5l1UpHnGz3ondO32DJBCNS2KtkPloFyIKJCYv4HlL/1A+nNXr4oEyfeR9u8QfhgKYrPlR3O
yejS07H7hxFFMQehw6qD6gEN1XYXGXLveZyQaHhAEnde3FmvqkfQfU7kjkLJPpdzrZpPcpwONWXY
IWovKliJ7xb/k+x/fQw/HWhtG1mnriZEOsGXaaLPBzO5s3WJf3FC1IDN3dxklrpk1TL3MHTlWQtA
b5vPY9eVD/dH2XmT6BtyYXJbURzb3lPCSSoEAOi71DjOP7b12DyaZdIFCNIWz7APvzpVqPxzf8yd
JIK0iKtkdWUHYbPZir2oO7Wo2ProLNTeVOjFtaEH7MMgSQ4ugL1Txl5HC4vMkzrV5hrm0U/zZgE0
NDfVz9qxBWuazZ8RWnbeh5FTDm8/1fB2qBmsDyBN703kNod2BKikACIQajMEyhUycG5yiYJVJGnt
5EG3lNOv9+dz5yNXvew1ZCLhvOkNKrQlm3kQ4bVPJHQVR/WHFWNPZc51fCnqJT+4SXaWj1YWcwlz
lIt1W6VvrKSDoER/Ymhx7HSnaL29+duG7lWJlh6s4M69BZiTyi3v5Ets+PreinStjuRmxX9UDQoR
cmVdwQweOXTuTOFqkbwiIZwVzL0NgHVI2LVJe7WVaaKcG5XqxGdzdGIg0E67VKe6rSLTv79uOxP5
ghAi16RcCzbi9afNqTAweaLR2ox6g+bhIp2zGm3KjGT3YBZ3hqKvAhRi5ULQYNl8X97NaYxoGYCV
RlRni/T1SdQa1uZNfnhxqTtLtoa5JC+ruNhN6QMKqCmpi5YHVpEgiSJCBTqmuciGcA1DYDaekEb+
bAcr+Y5lDT5TuoJAMzStXP8vy9LmiRu3Xnythbl8qjM1Z92jVUtztpW/4PLYuLY7q5CtAy2fctzY
dz8Uocq/NIRaM1jL6fjZttIlOdj4e99FkKVS2aekc1Nq1aeBCsEkZUGdOK1vcr780K7qgxt5b5SX
2gpVj9VFexOv67xExhSRgxv6kj/UIxI3jjYf1cL2RgHVCCuMAJXwY30XfssK5ghPU1sTOK4Vdf8O
DfDR66r+yCbiaJTNdTg0DDOidxwkBlACbTLjs2o28h9s7vU6WnkHhDjb9wR4Pkx2yCUBzg+SN2rU
i+i/VWcdcOpBwL3+4NfRDVgBLgkFra4XcavX0wZqZOq6Jc0CJYwSFHOx3T2FZmF/EopZRL42Gta5
VOUHzcrigyT99ggT5VM2falcGjdH2CEuNOVJz4Kl1MvAwJPA1XR0fWNpmA+Sl72vBLVIA8tagbZb
XBheUgUOAKhSaJhOFZe4S7vh3FqTHXl5CYH+p2oJ9Ar0QguDfpoh4N6/GHfHp88M6ZlI8sbEPWmz
kU40s9zXRvmoL2P0TP1Udu3OiB+KeEqfobHJZxhl3cHIu5OMqBWYfpKGG153r1p9Ak6ckRdZWbya
JvUPXA+MyLXV+mjf3p4OVIE4fvhNMORNHFSOdT50OVTmBDK2C60xfgczb7jcn8zbCA/GABAk7i34
/TfuAqlWjvR5SwjTSOqVqPdNRuGjQ9BV2Es03K1N3IdPJoWXo6bRTkl1JSugB4J6HcHldh+1clQO
nZYVQYUExdcQWfAndO5NGV9jpfwZ94b42Hel5U+ZMTxmmhRlXlbmVY5p5JgdJUB7S0vZDlY1GJpb
Mn0EohoF7jCntll/aeLCusZGrPqwjuMvb59xwBIrSnSNA7cVF1DGaj+YcRGATM/RFnbkjzOUddfJ
6+5L6wzl2QIFedB03ql8ILCD8tPaCEBGcPvEd6KhdltERVCKqj7PZoTGhGJMH0Yqzf5gqb/mZnAu
WYs0f57j+0DN46gXvLehWWl2GnWTNW95fTsm0hiiV2BlQUuB/DI0tual4HoPrvvdLwWVAJQUJMpt
xxlzpUiRQyMLJqfNP2IiIBxXVicndXOljleU+Ti/q/ooPtlmUlRuWZvj10UNyyNw8m3UuAJaVTpZ
AK4xe1rn47dHNFRH6OpKhsB0l2BqVmvW+KPOoH0inTlFp1LJ/uQw0z3jUsZVi07zWu/4bcR2QEt4
IC5YKcSo99s8ro9jR9Pfy8bQbFzcrUTmtapo32wUvqpq/Dby5lspfyuN0aV5YFfS8qyPjRlMdtUe
VL73dhAPOd8GCnRFP7/+vokCaVQ0IUvbYYcQQAJEmj9MosHx75/R3aUDdILIE+C/G1HfWB7JNhye
uFBXm7Oh/UKJ6oc6OKpXOkg33x9s5wrmNuAepAa7poabkG7o5SmyMi0NslFV0y/0SbK/1USY6vvM
tMKLEefVVZaH6eH+sDvfCLWPlhb3Arzgbcmn12edLrWB5nuH8ZgrFrIDL0wpgSVq1j2q5SAOqj+3
tV/ESxGGRMEW7cAbwXdgnaJOWmrNZjlSXXfHZlSbd7bUS6Bi7Up8WmRVaOemTPL4fx2KVP25GKNe
//L2DwcsuwoXrlYwW6AeikpqxtBJYAOIfoLSWvm12gpgclX0LraGI1GoHZYL3w2QHj1q+O43XCHB
hUhrBOUZWxtK/FrC2hfJrL9r7aW/tJbZYLiSIbk0q52Hs0brDWWGEVykfCOsEwfLvrfb1ncXdNUK
3tq+uoi0D7pOYSfA05OKZj7oEj47nTP/hTpX4otB765OrURvlx4E7wzEFfzCCrTa1j4iVNzCrKBr
FeFE5etLmfutfVYK4P6JeCd654OWWuXBs7dzYRCkKv/fN7ptSAMUAsEgHFplcoh8S91bz85SHXHB
dmIHRkGlcpVQWFXzXl9LsaMWDokSgqeGlHiQM9rzosyhPxf2kcTp3lAQ9dZdtGKTtzi1EkBLZS2I
ODnLCP+p6dtFIFjlhKg5C704v/2kQFGCYEOBf0W0v/4wvJWnoYulNCjkafCAJKuIl6b2g7MkPxZw
VW+/dcnPKI8BRqI6sI1RonSp9KRV00DtiuZKm9v28XfvrqSI2SkNje4g9t2bTIpwazmajP0GEVci
IjKoEuOJsYuDeAyXU4+qjo/JzqG6CTO1yQwpUAEvpGO/QznJlWmWEmTSA6kgKKkX3HazqVP+7rXw
SOfrds9DKFPX2joqn9xym93YdZHjpPWUBajSE1+SeZ7UHjrk/a2xE2YxDBrxKyhip2YEBN9k46sM
g8Cwp7ZpdlnTmVPtRDa0fs3+gHxYc7GQNHUlZdJ9U2/bg5fz9kFZf4Mlc+pWXartXTalPVJCMxGl
YWByFXOLP0xCmt+lrLc31s5kuNznlZtIEdo6c3rEhb7NRBkf1D7qtOzYm/K43EcmCoM28YjatZjZ
m+1jZnftKaK/5w0gf1xRL/PHHs+2g5O5u8gcTEpoq5fMtnPVKx22tHbB7OP+g1lOUl26UtdO9xf5
9oC8FMbplq5AE9ger88/rK0yabDyDKZYCr2Kv+WNrWL5UddKB6n13lQqSFzSDyVyvQF3rzx6yelr
hgr76mG0rP7cG1PtWvLiwJuasHCqk/Fs9J1xxNHaEUjhM8mzVbIyGD/bjKxr9B63xC4NGlFaH6dK
T38WuKJiuUYnQlwoTWLOkcdS8kTnrW4enN5KTjwEg29OXfKlW3BuShF3fHNJh59F2wXAEaH1Dc4j
0oQoJc0gLozMZga5lYafFmQhO19qW0DD99d6b0fBKgA+jg4DBMPNtTFFdW5lGZdhiHi25qKPZX9p
7L57uwQgX8VhBRC7kqy2eyqxaLwvSZWS9Q+tOKdIOn61EQcW6HXY02PVF+T2kJPzCEVCLTzIIF6M
4V9fxOvwq94skM1bKX1LF3ndO0UaLMvSZJ/Uop/QLNOiJfKVVXnw72KqBVJOpZKgLTamozr7Gkg2
zVUVxN/cxNbrGF8EjKpdKQEZ6E9GZ3cP+bJ0//STWkPJGGqBnuMcmue6mKfkQZaFFrrLrMfawQW4
d0BfOBekQ+zdbW3TQPW2qMosDVpZLYIimya/t438oV+0o/2xe+GDHeeYoKRDCWw9wb8ll2roKE0n
RBrEgKneV0LXUCpDpeo0o892SppkerKNETknCG7/2X0MIk/BNuntuxQNIyTp4OjRZ9rcSGmfDJFh
ICALzrB/nhYheVZRWAf33t5ZIEbVoIcS+dwUS5AkxkPPBrZQZI24GlYrPaAZZh8VCPZWjzEQwmTx
0OPYzOgibFEhN0d3tVVMP5YT0+t6GJtOHlkHrOzbZI8CBMg4dL6Aod8obnFpjxBTRqKcpe6fFATi
r7lOyXISivAXzZ79++u0u1vAStI1o85FFWfTUhqyCe3F1YkpXzT5B2pAszj1Vin0x1yxSsVvKYbj
XYm6YO46ZVZZH5KhtN/LWQ+F6f5v2ZtmNHnXMicB0U3mQc02kuwZSfcYkpBv620YxKljndNCsw4+
e3cocnh6vJyTG0CJDooEMiiw3gqsoPAVbL6VpxGdLw/zFvq+9z9sb1HJKymdsqC3IJEYaxTZkjJS
qt4ovQlI02OUgj1wklD/CQjzCN67u6jgQ2Aake8gSb15I9QaRXVKbjjfhKOau2gc5o9ar+v1AzrH
S+aNFdUD1KmiL3MZp82pDtvoIZtq7ag+szPPiCuvxX/0zHTir9d3UcesjBp6XZRMlskrlAVHGeBW
6YMox+bgydgdi8uV/IBWLHWu12Op+cBS40UTAG9WH0wnbU+OBZ8uUyCh3F/QnXuHVi/1Jkahhb6d
32hs9RgaMdsHrcBLUXT1OZTDIz7K3htIrKPYNtUYnsKXZf7tJtcw2dQVCBSBiVqr7iJIOf3EV0r5
DrDJftaUssKqYwzV8nGoRM1jqNHx/het9dTBm1Krv/bOLA8nHfn+hwoHaNnH1HLMcBRV5tw+KTqq
1V5K5t26mJtkK4DHtk76XOfO2482EBiSYXJvdFG2kZtelXSYUS8OJFPLPKOxFTcvouwhM3Pj4Gjv
HDaG4urk2QGDus01CpFoQh2TPKjQF39SpKG3vRY60rdkkKazpoezcnC89zYenBpIQ4TEYL7X3fLb
MsVYlC5zQfSNjvL8NHS6fWmkqEc0cXAO0omd6BsXD0CnxL9gMrcfV8/VIqD10QWyo+SDVDrpdWkz
s7ow+foTlDkroK/ZnGsYlkfA3r1NTxIjE/hzpm+SKLSkgG4UjJ2g43GaAWOeeiPpD75wbzJXZSye
dK5L3tvXk1lpQgn7tZvmNEVjusCaDDTapfR/5qKnB3WFva2yQm6A71Fku0ECoKmZInPf5/i0mekp
UeP6cZKiT7UqKr+07PFAG2hvOGAUa+gOKYAd8/rTsFMe6xE4XVBWhe53vDZ/RQP0ZkkX2aXQjKMG
1t5UUjImBkMzisb6Jmwxksxqdb3IgwVdej9Tx9BnS5Z+qUlvbxnhE0A5iNIhHP8bDAz5CloqoLQC
ORTho1KL5pRGxVFDefeDEHugaQJI6kblEHj1MOg2Za5+jixvojb7XNWO7i7o8369f8PfVl/5IKg4
ELipud+UCjNRgY6q8yyw2345S9yL9MBi+z3Q2eLSdV12zZtQfnMVlEGRsyBe5p68QeiWIPiaBrNm
wJ2EykakCN6y+tf9L9vbhZBSqEsSadH2Wr/8t9tqwm28VaHMBhooXijorVs5zXyOZtH4klIezOPR
aJs9qDdlx7OACraoEuNdnRf/pk2Wfeg5el7dzdnp/sft7RDAbMTqlHnQWt8M56gzvIoyyoJZwDMY
gBx4EkbIp6jiBNwfavfLACUD1UMh9iaExId3QdCYzahLknNONDV/ULuo95I0kU9tPInz/fH2rl/2
PWx2xBJuaXeaujhWaVN4cTIlPxPK10G4qirfH2VvAomdELfgmb7tcdU6Vr7OUCECZwvnZEDDPc1U
Kh+iQW3/YK3oMJCh0m4hSNyslU3JGMNqrsMoVZNzFSax5kvTMp0QfxbFwWB7q2UhqUtjhyrZTbG1
iharjTTuQimWISkq8eglFkLO8kK/zqq6IwTK3v0B6gZkKqRBAHTr7/ntlIE6gXlS8ozNTlF+bYu+
cxHQTc4Jhupf0ZdZTmoiHcFWdwYlSOSFIRNm9bZRFvuwaLO1Ts4EdEGVo5rs5r3Ze7PZR54pFZgZ
D233z/0tszsqd+SqDMXDvVVpkiwVjqm1pEFXYnWYkEFfclpE57yNrUdkesrzslTK2/fpKthJbxKz
A4qemwynFs4i6rRl0LnLnodyiT+lSpL5hTrpB2CxnSNB3k81Cn4RucV2KVUr1h0R4ks4WbFin0Mz
b95HGcjJa2WS2hykFjsblftkxX7AilxVNF5vnAk3j1yLQ/LxLLe+N3ETXsTQdBcjGaXOpdc6Hjw6
e8tHE4IUbZXXvoEdM4lLKQQWj9DiJC9J8BJR9Th60GJVnEvg8Z4uY4V9f8+sZ3tT3VvTgbWt+xIQ
bZZPbexBmGGVBE2p1B8sZXomjTXPiYUvpxU3yWWOyukyYdb15f7Ae4vJmKQHSN/d1qWUEm97gCcU
4hD2Sj38epD+LUZYTMI0wz9YyxW0Ttmfe/umPDWrhAyowyeBZlZx76GRX3derdUxxbAKStUHu+Sh
P3iXdt4JHkDedRTbQStsoz48Z4s14oUOt/ZaTKfMn2w8uA4WcG8UdMRIsIj4uMM3C5iaDbSonpp3
Uxi1n81rubEW5cGtvQM947zR8rMg/pBY/R9n57Ekp7Kt4SciAm+mUF7t5FuaEDJHeO8Snv5+6E5U
FFFE78meKHZnAZkrl/nN8mHiIB1KpLMB8ikkEV5P3ffqVKX0UnMMYy9BtSJ3m7zKS1eBCbQLAt0I
d1ME0ES2tHajw7D+c2Zw6kyanq3Qrg8n5IQiA8FIeqGB9Qj6IvNy/DMelCk3v+ISXr7m6JTjHSVl
p5S5265LqvYxEKhG3t/G67+Ezuqs5rZCGQsdkXJyFQrqNDFqbxR69GDEUsSWNlPn0vhB+1QrtX4Y
C2N8RrlZfgxrPOVx0WnfznMFpCE7bAfmz2geLd4K1sDmlBf0eusk/JWiOUPVFjcuoqvqcYil6j9s
PbIuIj9h/xYnHKQNEBTDJKVU4umDYVXJcwhUYePsrgQKjcxfwdVhFstbNrAR3zDHAN30C+CzYd9o
9q+xCdsDqXK5cb+sxEIY/wQJjtFMGZ+P2r+pQu/bwsplyPh1Uf7QwyIW58xu0icZ9kLpNmGWg3mp
ML3obGFKx/s7aW11Gr/Iu6LVBGB9kagEk102Ke2Ki0TvlQEwcJu4aoqDUovwlFS6eazxHdirBLKN
77j2hmlDMtMnEHO3zr/sn+fugkAZxzSj1S0n4z62JHsXWn5ypFNVbMSRlfkz4AHgEVDxCYnLHYqS
C1G4GYJLMjXtRZbbGhuRLPOyJhCfLDT83Ry7tKMV4hXpMmR9O0uQAny+BLhxCMzLUT+2EQPm3Xzi
sU/2MFSmw9RO8GzaJtrxZTde7MqNTsTkZ0I9oM27RIPgeV6gwVj75zx2UGOSjP7BxkHDq+V63CXM
bffhIAef7u+jFcbgzIBE0xn0AGXlslnZkHkXQcqNIOMaIvZTYDEVNiczy/ZTVeDw0oMWQ71aSwoF
3vBgfoiNNoSCb5h+7wmrVL4qSoBtgW0Pf+QhTKudmmDF4NVVJj0kpR+k8KxVBGpr3K+sYz+J4H2k
iFbHTagt3/lFMskushxBfGjrpnjV60IZj9RSSeoyhG9/MC6qwgPDrvoLFrWRzkdHMXU3pk5kn3LD
HKNdpgTFSw49sNt1SEOmv2iPU9yh5TDtp7bTg5OoikD5qqrt+An/2WYLKbFyHFGMhZrCeJeXuZy6
JkgmQnCMwouR+tUxw6nh0Hfo4KVSGf8vLhnIjH4eQsaJ5NP9D7iya6Aj0MBBtIDMczk2DH2lqvOB
IZdahsUFX0nYmyLs3tP1QB+jD2oEUZMt7PzKwZzNyhBcmiUSblRlqxTLnM6BHZl1Qbl3plTeJchl
f61ULUWlJy2PIsh7r7HAn/Wi6L7df+aVLIZuwWxaCIxpBk9ch6DC6uMEWigJGkLk5yayooOcTvWG
EsjaKnRaAPGRx+DUsAjwZYZHljMm84itLwIXH99+V6S52Ggvri/DOGJuR8A4XaZkzcT1EIJeNIYp
z9xsDLIfeVhsOVusFChoGxGwCWh/M8zrdxbMOjXsfOweQ8d4LG38iKJGU90GwYRdMUxb8+zVxyKZ
RT8G0g6b5Ho9bcApyslJovNWKi+x3aYfRdpvzVrWV3GYgzrcxTde6Aj7G13AVU+/D5X/XTDKhhck
aaS+Pa3A7xhYJ/cdWfgSvWHF0NhBIiFeNOht4PZKQb1VWA205UEC5P72/c1KdItAY8+47+t3FxaK
GmcVmLk0x/6sLkFkh/Wm0OBazIJlAwuYtAxUymIVs+26sgKBdNEDTXriOFm7GHG3h8lOGpQthbUj
ouSeooi3i2z/taaCd6OixHHTQpokB65YAmxUmRhgjoWMLd0kde9hDb7ef5MryQoT8hkVDCeDUeZi
Fw6hrYk6y6JLYJb9t8LIK54saj4JgNIbH23tgM1K+1CBGSrdeG/GTq/ZUYunM/6fzCFq59KqaeqZ
+fSlDduv959rdTG+Gf3gedsvcwUI97akJTpm313QPjpGFLpZJ9uHEnfuveBdbMzKVs7Z/Fjm3xY+
Te7FXokmXU0HrUCiJovHA4nEeJ7gku7uP9XK12IV8llyN+h2y9QyatNBjIrAjFuNpmfR4IZjMg18
6JphC8W5svlNMDZklpyw22TLlPEOwgAlvDBocfRLLCdpvDOnrj4VtuQYeAua8bFmk35xqsncCPlr
zwl0FNIGMyXq0sX9lWsFvjH4DF3EkNbJzh8y5aMfD3G5k0N1PNx/qWs1J3gCkClMOWlqLs+AlAZ+
blZmfknRMNwro+bvElmkbmy10qG3VP8UKc4nCkU8kI3cgZSshDu7SzaO4sqWnd3Y8H/g+mFUOP/7
P3UDWvOVX8d9dknVIjjnKOF4Aqz6wcgckrQ+3spRVr7wTCKcA9yMMVo+tioXkl5FVn4ZNCHXSItE
4assJLXZWYo/krlE5nOThNFuhJD4+/47XzkugPyAjoBVYby2vC4qe+Ay9/Xs0mRA/PjAvvESyFa7
paG0kvxBciPvA/iPccmSw65mU2tIsDQv6dAHKBP3UGO5j/d5A8ivQtLba+omO/2Hh6PjCOYHodOb
wjeIS/TQaiW/6L7cvMv0OjvXQ1xtlNdrj0ZNAguWNhx4n/nz/rNdwKHqZSKN+YXJkPGr6Sf15CtW
8s0pCw02TYCUE9rDyRZmfe3LzSNlGiMG4OMlqQyYCvBFP8zpiifdPqmtCNFNddiAi60EACY90AyY
CCHhsOyP+TS+oR6lxUXWykJ2gfFo3+q4KXpsKYNNU7OVk0BDmpNHb1rBeGURvKuWDK2XfE6Cbzrd
ybaG5pFpS//aOEqY7ywN6KSHz26ngL8cRWEc72+YNQAwPwAiFKNLCoZljaL7SsKusZniTAJyytTp
ieyCE6t/NKETY8RXGeV06gkboWslQfZbw7X+yxQ24mfVqnZMb7kNFFeCa+1v3NorX4IbmyOkAPJa
gVzhH4+GoMlPC9BSlQN7PFhaqp+ofOSN17ASAElBmID/jUo3hDAJCL9JDywll6vKnTEV/QPmiB3W
aLP1OpTrjSC0+tqJtAQhoB+3juSSkQawi0F+dI7fPjWxabyQ+1f2AbfV0T5EQpYm/ANFIu8aJJ/N
i5aa9UfUVlFxtzopls9TlmgnMPjIWd7fEmuvnWpnbgdCS8Ng+/p0S2U4FIpgRxSxkf2SohFuu4TE
hz8Y+tth3rzx+QKYbQRvmr+SaqeCfAN9Ai36Y/i682DXXX/QaD58fvtDMduChkILkoi8uOEEjCE/
Uo30koxJsRvlKKK6QmAuU0drox75W+IuJjFMymewKUX4bQqNy6YxhlGVXdrUj78PeT29b4d08t0h
cZKzMjj60aQDY7p6nKG9YxfGfmhp37z5+DgEFkZsNgXyLVYlVnLJiQstu1SaMugezMIu2YF1m0Ft
o1pvyYTebhuHZj0ZxFzuzWS/621TJF1vyyHocmsOm0Uypl9G0/yB0Kv25kuOlZhQko9ChL1pjvfc
6rmP+PxFxUHLNWR/OldFuoW/ub3kWAUdJo1BCcnKMjDSJh+03o4YTKC/+5l9Ip9I4pJfGng7y5VD
s9v3MhrzG1/tNhIBB8PVicAHru+mZ5RwZ8dVLBAlnMz0I0rAKozmonkyR70Kjr0WKerh/tG4vVZZ
kWKWnjy8gBu4slXUFGiGHl2GKMBpe2iznVRaykaEXXud7ApYFjMO4ibt0gqCXcO4/tJUaXCqi0LZ
j1lnP0V4qx0oBdqPs5zn248iY3uEcv8WfvxnkamEEYWKMlHNRnGuuonP0ZucLvRoFI4fa5Rt/wxM
S89KV6cHRAgDt4Qznm980rUXTJQDiDRPc0gKr09GaesD74RhDp307OiHjv+O5GWrDXLb92NoCC+S
TpUJQnkZtsF3jArWD/GllKSxO46R7pwkLu9PgYqW30Fte1mG/x6mHwDgRp3HJLV+eftOAmFIp1Vl
JxF3rh8U2b6gzdQQ7oDfB2dNk5TdgFjuRu9v7YRwNMFs0r8yyI+uV+l4yV2LQc1FtYPJGzPRvSS1
ih56EPyMU8Au9x9qLa4RzE16WACHbxByOSouOPNAH5AVgptUaxquNKF9bpEd29goa2cEF0dlRsjN
5dhio/SZqrH9LKDdYVruOscAYo4WKQwTywxnleU2OE352H25/4QrJG26IpB3Z44y1/6y5u1GqRzk
goI7MCrhezZAG08IX34IgLz+MbKmbj0488rRCJLRcakVdX9fTZP9jOeWxHgnD+xf93/T2pmZP+7M
wCUrXlakGQqIdj324aUZIu1nEtj5i97/B0PX+ZqmCwXEEgj1shaUbAmmRs1owDZa/2INyLA4aj8+
mrW8JZn/dyB2nRXwYZHAIwAyrrrBc1ILIznlENjjJEoxc0XN4aHKhmx0J61qwGgkATZpgYWs1yHm
Cv2Em2AW/KyDIoQ9ojZfe7PsnuW2zepda1a9drQttjwtunYy3SksdMVFwlFjBiNAxR7s1jH2OOaU
zVHq5HJfNrae0k6ootdWc4bR05qeOYAiJtBbjhIVljeB19VcoUhNvxH9Vz7nLNlFvxQlqluhVESn
yfUkEBSicD4pXWo+pgizb5SlKyeVRdjD+HwQC5cRMNBStU1aLbpALmp3+IUzE1Cn6p3RD/LGnbkS
gwDnggmZP+Vt1aSGSTlWM+ZFH2QFTflpeB5aNXy0pkn9kcui34gMq+vNs0726YqQV2/lSOZb3NFS
ikhiFJmv6HCmp57u5TMKvvbGvbn2udDloC6klrplSUil06OOEaJTV8sd8zlF7GGotxurrH0vngct
Yjptt03uKpiUpoB5eRFjGr9TOrPcFZKqeFDDyo2ifo6ci8M3S4aTAMzS4dxQ13dGgR4jLiQAHMLa
GH8laE16HfP7k+jSzislO36wcIp6aeNN06qVh0Q1kXpqnsrTzlevV1ZaheGihjiZQxvIOKDrmTxF
WVx/S2Op/X4/aK7sEkBK9BFgfPFKlypDZq2NSCvPdAJ5jA7YOBSt1+nMjPOkkWq3znV1o4Bb2SgY
81JVMXeBYLcMoImmTbmIyuwyhVLhmX2uHWfPmf3951p7h9AJaE/MnecbhyJTMuAkTlF2qRudDncQ
RheMek0PUNqWVMfaUuRQwLjJL+iVLzYKuledg9FodkGHa/qBo2DgewzkzNcIjt7v+4+1ct0jCAPo
xmBayoW/WKsnOOuxgWFqoQ7poyKGsfb8rFE/Rr4a5a5QlQK11CLdiMXry9JEwypOYcYzf9N/unfd
zE4uR3C0tS3yzu0IK6Xbh6mxD4UuGV6NatlllAdny25v7d0yhQH1CY6cLHXxvCOn5P9pRIPozF2E
v+CnXMP5NBOy+uH+q11bam660lef2YjLTEpKDFUkmcVV0OYGijMIzLtWqaf7bNCAO9xfbC24cN+A
wgV7c6s6MWCRPGYmfhzyYJhfm1Qo6NtqjXU209o4x1OpnRTYQ49xHutbpOC1B6XFDD2Ll6pbqnb9
MXWQs6PeklUYNrSXotKnvVxF1SGK7GDjrK9Fl3+XWuybtBvSoBQKU2M7iw95bDeHgdvjz6RFeA5V
of/2USsIaFwF/zb/ZnLF9bNpUlOVUY4LQacMfyK99x/SJtoCa3HP8GcWd8N80bFdaA3Ri1tEaIRQ
IsYMgKb8MjT0TxnlzVS4sOUleLmdKh/SKWos1/fVpPUQ0zE6L0TBn3IZYgnWK3meeZbSSePRrGyz
9MbAkN/jcqN9tZossFyYNXGNn0AmjJ2sp435Mk5J/SeBohS7tl07n4LEyPOTYyI3cdTsSgn2TZgX
jSsh0H1JFQVXdydLfNkLczH8MeXcxoGlsOVXxcwddReAknzf94P/IenNqdkPmZqXO1MVCLg7cdA/
SMJp2kPlxNqrnUui3+lJF1RenmpTtksZ0zi7xqj6zsVEV5IwGp2mJ6FqpXkuhw6s+yABufccaK6/
jIbC8oNPp42Y4ZuJclTLuoH+OE70aXsk57wxKpLUa33JEu5otIzkJ2CLeCKOWd48QTjCabhK7bQk
uyjEzwzBQRSu6S2BTMkD8UUEIvlMlLKm58axmEu5YP1T4zdikwIpiEYJvzVxFQ3nrNSdY9bDGTlL
6tAEe7J5Jfa0RLbTvS+nibmXs0DHRUIPVI24FmmSV2hx9DSBF0h3eD01/yN6CPOdmopI3QeSVIOL
GuK8/xyPFDm7ydaz/GUqquZjGVfmI/J6QeZO5iDql9Esw9JNa3N6tY3E+TWY03hwBB5Wbhch9HOS
FLO2jrlcZSgcDn3/1CW5mjwOzdAPLvzTwN5RVw6k95mRBLsp6+GOJs6gTycZb7zADWRuvT0y/Va6
U8ZOr71yMHE2LOlNNadE7pXMDdKy0nd160Tv8nFoOoy/E+cVDbLB9lqRG58rx2hy1wKsYz+q0jBc
jFIZUpSF4fx6MheNOPVhMVbIPtiZHmFv0mSK2zowpyD6lEO7S8FHVWclCU28t7gsKtfug/Z3pSPz
5/qpZFbY1TFx9hpc5OV3ZTsZXzrJDwGAGXHupV2OqKKZMKN2R1BuwUtPMdm4mW1W0pdc1KrpBdCr
L1LZTB+1GJH7lxyb3cklZ4t7NqUz9mcRVfXnfmyM1tXLVvtaVuqkHBBaNYs/WFKqmadiprHVQFq5
K6kL6f8xySPvWFbGZSICGH8QMYwu014A4vqfnMqxf2XU5h+rRvldi3LcuE5uQvpMwEACiguSZOdG
Kb1J7MGqYBBgpzNGXjNj7cpIivejZPy8f3HdtIzo8KPWTEmKNiZrLS5kQVtfNgYru5iNmn6zhZO9
D7TWBHPkxO1riT7nsUuagpM3ii/gdeNyf/8H3DwqIyfqKNqPpKuMEhcRXsSimdKhQje6cor3IhQj
Do3+QNlWJ4f/shTaGUC7uVKWKIm4z/PAkSEC+gN8zSwPJugJpXFQJX/Lpmr+1csLhWyO0SEKNrcc
hSicADvaOfPeaqh+z25dv5SOSdnbH2jWxuWGnDWDll3FIELbDTA/1ZPWc2zrScSOZ9ux8WOWj502
NuXaJUnBi/EpkLsZXHx9F+ttqY1OTgGVwNR/cCJtOPYMiMXR1ARpa+VE4qz3ubIvZEVsncK1bYLz
NW0xps2AUBYdv7wCfEeLiFPYYB2ZtXotuyrrnnOpbd+uhos8I7gAdHmBrt3AaXIzkttwoo+qKnD+
E5UQZbfi2GBGsvFO/yJPrzbKDF3kquSN4lt7U9eopmQWSLIy0I7TeNjNDdN3Y+00Pyc9t/9nhjr3
lZzZiepmdZ0/JmYd2o+jXmrSrg0lOz34Io2+yX4uM7IdKGzv77Cbbz7/POzWYCIwG73ZYVh2jjp2
pdkl9Ovcw1Ode6SZBm2Xls6PPrC0vW2L1PP9fItAdZNqsjKVAujyGUKKTOf1biuUKByCqssoQ3yx
l7Q826dl2R+NxJoe1MgYt/orNztsXpCKb6bvUjUsIyHSw5VfhSyY42p8KUZZcKzKD1BS0o0m1d9A
s/zosGgpTBhE0hKc3/o/5ReuNyMIXYtJpDr5vasOAYhtoQ5GsNO1tuZe9Cu7cMlYZlZllVdI2o5x
/V1N4uK9jInTJ9WI9HE3jTDiT32HWLabR0YTnjSnsj5nTWMOGEGUyXfgAum3VPXBLo2Cx9v3aqFM
+6HSpl+5kBD7LHsfcAOCq0qKdV5dq1/Y813rxs0k+vd1SKdubzWQSpmywbB3SXtMmmqg9L5VQWAI
l3LAijwcRmPH5SrsWzcocH95ImwlH2tkoHxXGe3h6/2NeRNg+VrwBulZo4AHP1K9foV5HpoizJG1
j3jWvTn57WcjkpK34urmVeiCMc6EgXMTCGQrxv1KTrOLnLYqcS6SHuus2lK1vIWAsQzzKeIXRcjt
dCiK49RMwZReJsuPjmnqD3vyHXknorjj+yu+F6aq/hxGbYTLnDF9D2tLex6YW+/uv9WbXGf+IYwB
yfwgEcKCun6r5uDLdLKY+0eJPu4xIyLYSw2zaVkTu8SW2JMEx43jsBZjWI6joOM/ekOt46Q50ww8
oQcS5P8LjKw/x1JgWy71pXXw9UL/Dj8sfvQR5d4i3K0devR8ZmQ3+AMy4OsHZmuVHLIyv5jdOLyr
5bQHb+ZjjdY7W/K/q0shckxLldVu1G1iqaTcm6FLiFHbNDilAKYKYgEimeyNRGflM9oyA1ZUWWnK
0e+/fiqqiEAb0eu5jI1THEc9KS9lYpl7hVGDV1Zh8U62/Hxj0ZXno6GEOgy4SSZIy2Sk1iqTzHzK
Lkhtt981HCmPUd21nRupk7WFrFNWrgf6ZUgF0Q5fMb2kcUYF0bNpaspGt+4N5WzWdeYWTYo4YTTK
LnD9eF8nnf1nYFS4KyMwd4kpN6cYEs1RyifjTBesndUqJ9ev5C01o5XMmnEv3SCEmmSwhosLbFYO
UoTgPokMC/gUAo8ZwRKRugPWDsUnzICa1wn88EEkaEShtpGOp/unefUdzWNSjuw8cVrEyMoG7lJT
al8mNTHfyZ3xgkEFypxDBlMKh5ONXGZtOeY6NIMZW95KG5ZmlU9MnLJLaSvSZ7toEB4wMpRHyz7d
T9bYio0Fb1E2tCGht2A2CUbpdmjZ9GXupFkLZtU3yydwRME+a8sQ3SUjib/hTTQc0qotLU/LnfGT
38b9Ga5TsZEjrW18Wu5Q9Kmibv1BVSGldaYDssnMJnqXwX5Ct7ev3FbKoo34vPqKcc6iTiMXAzx2
fbCzVJ4qOxmyi52a7d4KIueIXkp6csrAetdOtfXt/g5aezR6+zrAOBApPOP1emooymEwO/iwQdh8
ZyVj8lBe1j8bfV/rG59z7eHYPhw6Jk7orS4OTIfZdICFVYLWEu7aiZJMR6VSq2OBMInXWSL8Dw9H
lY0jJi1Ndu388P9kYamSJ5Y/4ZRQclKOk59/6B0h9hGWqF/e/hr/XWl+8n9WAlWiBBPp0KVlyLwD
FpbQ96Lvhn/sVsN07YtRT2CNNBMijeWZVxtcYByFknBsysItwPE9pk2LqxTst8//4almzCjdUPht
y2RhhPeKGS/oqFjO20tkcdh3hU18G7BhkzZK3XmnLVLmGbKtMTX4q3e2eIUJrTKZLlF86cKg8wZb
G9+FpT1tpCJrb28W1iQ1N1YKv6ExI70FDotO9aR9jqcw2YvWmA7l1Gy1eNYeiAKHcoPKap4NXu+J
PnXoJ1UM6pogRZWIdvIF8M4Wgm0lt2IjkLxyDTDtXg5BMOA2Y1HhNgZhE11UuQld3R6bs9Gb4T60
ac9GVd8cSQi3QtXaqyRDh8IBDvCWT56ZKagCLjVkueIIvoY8nuhCJV4qkuJwfyOuvkpuOFAiDGxv
qAuNKTCZCs30QnoN23ls0dTsrS1w4+ptQzYF44uamPng4jpFXzsUjTWXHL7T7eMmnmiUyuHHUZvi
A8llGrvoI7V7LZno1A1dg2GxVWxwU25Rw9x5MysF+gIX303G6nfoeVL8pHiJt2qwj1XfFPTSY/3Q
x0gRACqxM1jBEkR7t8idujsWRYaicZLg2Eq1nWUuUILuTM691fRa22zEHH4ZPZNbsHbdB3HuqwwB
cuDS7wazYohhWtJLFhU/B1/IPxzE2r73jBw2bo61DUBooHigTrul96q+bUqaU6YXIffmo9UO0Vek
Srakqdayam55wDvw1TDyWHx/zCjUPCmz7GJFVvAr60Tw6kjt6CoCkjsQIuE6Itlyd187RjzSrMkz
A0KXQbbVsdCxW+ScjMyQHzNlzErXd6xWd4FkqT/vH6S1DzgrwOEMYtPvXiKkzbqxJzljMX4MlFot
GsojehE++XEd6kc0gcInUcnDju50s1FqzwF8EeBnrDL1JSR3Oj7KdTwMyzRAlJN4yEBJ/1Ap0u9E
pM4frLhCauCurzdGmSt75mq9xdesQ1/tnXkE3qZKn7q52o4/nUmNd/df6eoycKHhkZDS3OTghH/o
jaGWwN8vpEepgq/MEHcjk1kLTQgwzExKoB/6jVY6X1NmbomNWR+qfX9CaIhWEnbt5s6MUlPZSaYZ
Ka6Rd6bqhnVb5y4uO1G6y/Abe/M4GsEq5FsB+FJ+clAWN7VsJTXBj5yxKrLvmpHgImx3pgfqtHj7
bY21CRYIxGRcQZajA9nXay1uEZrsuqz40hY2Xau8gB2YjuZ/yAzmj4ig5TyouAHw9gz3tS6lEWej
M/GxtBLjOYxLf2eJ3too29baQXNTkFBDU4KTv0gNsAHJJbNBVc1o9A7uyah2f7KkLH7WclU+iFjx
D0raVJD48VDbQ6Hsz6qWd4qLl522sX9X4g87CrdekGeoUDjO9bEcm7q0JYUkWTXD4GtXj4pnDEV9
SdNg3N8/KveXAih1vVSBzXE/OcCkwtGPvKLrqh2iVdmTpFE4319qJZTDG0DJkD6MM+NvrpdqNMyA
mzkhDxMFzJIFP0GEcXR2RJscK5TRT2O4hZ24jQQgl4ALsl8p4LjBr9cUalS1cV7TShc+Dmx+YHyi
bpS3NIFv4yjLsBlpAM15+bJk08LAMiaHXmLf2+M+CiLtsRmkfOdLufkQNc2WkMDaeirShlCC2bR0
ZK8fS02qQpsU2j5RWCpuUyr+ozqEyZOq9Sb4JYxz7n+6tdcI4xOgBkPZuQd8vV5uCqdtKniqjd9b
HztJSZ5aWak2Vrndi5hEYTzBSFIjo1mWUZFOLW8iinAZSP1/oZnrH5IuFI+anGwIxd3euaxEATqz
t6lulnVAojPPGkPgc1BKyl+Tg2uSZ7WycbR9wVAA3dKzYTB7jWwMIzeOwdq7ZM2Z+kHFgzHE9bsE
xwHbWANUV2CrdG6EUB4iUW4hSdd2yD+rqIsvpvthmI1qzo40WvklUMfkUIbjeDCV7psE8Pl4f4Os
LYe/4mxeQEZ4g4CMOxJzhG6ROh7L1ssHyYpdDCyCd5HZNceG/2dDv2ztCzIXJeNVgJvdTLDNRlP8
AVbipVYq4ZqhBcQGDQWk/oT/UQK7TVOyj79h7O5sxbG/ln/XWRM9J3BR7J+56L+p78DzdxRU2WWI
xxZsiEUG5ba4gStez3zkU1klClFUBomi+d0lEZ30AGofIyvMIL+Sz5k/kFhNatcWWZwhVOX3G/v7
llkAKZdhKieWlHK2ILjeZLaaGAPDBgh+YEE+BEmRHIa69z+hYdQ/4Bk9nYB4YWKdYilSZbbsotms
eUHf2I9pYYUbB/vvnl6+MQA9/CKKYqLx4ucYMmioqO1h20Loz93OzPzaixNNvwzZYNduFxp5tMP8
MBsP0lCUxc4WKIC6kaKltgesSc9c269N2wPMi/N0oLRh9BLHdWN5bR/jR2ZlE9irKLTp8Iu2VuWN
R5hP5fIJuJPJQQgJwEbnA/BPNyms7LCIHDO7ONR+e50m0qFDYQhOqF0/qj7qPk6KUNxYDjkarPWW
lu3K+TIw2ESffwbI3lQkmPA6+KWr+cXua+l5kPv2oBipcayL0fHoCW3JPa4ktxxmDfVFChM66csI
yeGS8iDA4KWKHfk84tPnVYb2VRdOUXnGOE3YJJUFCATI2v1TVRnZF3hQ4q1vHYQup2wW6UEB4+Ze
LXITn3immWecZF+rWs9eoL+b89jVONVlnT1rUw0KTJ7SGY9lnO8HtZuEhfnUTBGGkjtrxC+HKzyY
iVWIMM+OBBekADf2zOyof2T0IA6ZisUpzdMt8vXf6HG10xDMngG0XFAWVERjUZMJ25nsWI6ds6Mj
O/igqSYklWZI9OSdbgjnC3LTNiJPaRe5Zm1XL31XyqaLa30c7hJkvZ7p5cnSyXdGJoeTnwQfczbv
k2yiizrpzfSO7EHdqj9u9ic/GlECxJbp7CK6NYfrf44HjWoh0kKyz30Vfo0xmDvqVpAcGqj+Xtvo
1UbWurIcebEJ4RTw+y2nB1PAxp8NU8+oNYoPvtU0HhNi/L/HQPppV/Wnt24EyKiAE2iqzcKdy41g
W4Hc6/i/ngst1xhoJX73oPXqq5T6+kuGaOUJJGi7caXeZEM4cuA7i+crnVudnuX1K0XcvOqpjZwz
YKPxbOuV7ekj6oLDgLjh/ee7SUlYijYdLDuGiQCNFsGt7woR+I1gy5no+O1s1OWCkw4G5Pf9dW4/
G1QFaEIzGYQXulSE6w1OE70q61wNqb2L9VQ6Wx3wHn+KokNbVsrGNrkJ2uhT8dkQVGKmTDt1sStb
dbCrTG3ss9EF9XsnKdpTBaDiFBhlcVGE07uSVRRPtkDrfNSyrfb5bfxApoNiBy06+to34JZKTx15
ahXrnGmy/4y0Q/qNsWXHqkZufEfYkEvZsapgd/8t324clkWOi8uCBOkmWe/qFtV4OBbn0JKmYwK+
2ENe1DmgJR5vbJyVDwpBkySM5hGjj+XGCbIA1UGtlzj28mcA2up5iGTrgB13vutLkX65/2Qry83m
H8j1ABfn5C/SCNQKs2LWRT/HZj1kLnSv5ttgJ9GTKDKE+IfxzXgo0BEw5/iIjPXnie71GRwbCHR0
ApyzPeT2R6kqZTdG8/EV2DnTHaX+c//5VjbMLDg5l/6ENfbN9XIdfn/Uqopz9ueKboBr+zQmnfKs
SVbl1o7SnSdZ6w73F73JpOdnRKiASc/M1l6mitBQgKdMtXNuM90JjgFOZ6XrZDPsYwJllJwRcZS+
G2mu/Ciyut1yKr6NPSwPPGNWdZvD0OKbosXaDaZJKK956MNoa8nJ5yE3ulZrq/DXkWflHucwzjvr
n/vJjjWt81vbOVd1pX+t0BC9FFHw5r6jwWZh4GMAaoHbv2ynZkEjAkeCPGtFOW14qVH3XZlsZdMr
5/tqlcUbs2tdD+jzI6o2Os2+ckpww74mu3Qdtq71ldcGTpg9yZ3A11kG7KBg2+sBirpWO1U7pRvV
s9bZ/kbAWl2FTwPUW6X/veR+ibB0BomMnvlsNp0VkYCVD6Y3+xbycZhWWcxxIFZwIVxvASVQlKyq
EXvU4vzL1PrpMauVyKssc9jIWmn+8reuczjy9BmTgfYdcXEJGVCzalBFhGVyM9jWs1VUwWuPfsWz
Mslh7HZagsRQlEe6cIciQ2QNXIiafsl7A0q933cmSMgwBNerD9EJQQ8cF3Saks+hlMZ/EjWAA8KR
Bu47M8mSx8hEPWwXxp38Sy5Cs3OhaqgfrNYCJJrT1sNZMu71x9DO0tHNdPrPbkJKi4mzhL+HBeo2
8pw26tVDqrSV+omkPJNdAw2efo/8uEWimWZyvCsqXAI9jF+ZdY1WYb6YU5LL1DySle6lQedmczrF
/q3biVzCXgi4b5Ja6C/22FEbNcHkTG44VNP4RJJrvDOaGsXIXtjyj0I48Z8w1Kz3UHwDfzdI6M27
Js4n/9PrNP+QpkjOHXOi/zMaSX6xG0wL/KXcSYnm9bi+fI2lvPje9F3meINhZPYu7Ut/wAHTCj8l
NsyaXQv9bq/59tCd/E6YjzjC5/17c7K1j6XhCArxxtde4xYiBv16bQbuhIm0HzpNBO7/cXaeu3Er
Wbu+IgLM4S/J7pZakuVsb/8h7LE3Wcw5Xf33lA9wYLEJEd4zwGAwg61qklWrVniDjRijcs400TwW
89SJYMqU7JtAtUrclWh/zb7Taa13xhw7KQPXUxpApALFB0gwM5pjg241z5icaU0Yzb1eB2ZeNOb9
2qHshKhT+qVCHL7BhjGB56KIdWh8q+td27ezZFRCaGXOEKQV//JdxaqfUS5WsrCJYAyHNrmbypey
FdoQPbfwm6UFCMXAaDEenMKZ2ydFL5buXRcb6q+yWjUjyBqkF/yxadbmrR5l2SW1Kyw2YhpXig/g
pf1fzcceg2nNojRouhLiiOnO1bvVmSfHt1Kvae8UXW/+RY4gT+5bluR76DBqfEu4qffWTmtdfR5H
m/4M1Un3SMBFRwE4XA0ky8md7zikJBlMqbFI30eQS6sDwYrbUyhH/ZKJSFi+lcWIXIBRJkrK99zu
1j9jHPWfuVrG8PX782YVyIcgrzBYIn++hevUyaowCccyDXug7E2KitQ3R1jeQSq7uwoBjHSOOQ8I
/5fRqxgzJXIUO7uOxF/gMu1wBdKT3/3lsxAj6S8wcAcNxOhzk+/YotFUOHniuvTx9KAZXXSy7LI9
qKv3LjCX25hSkfz0htyzcHnNmLsgDjNMIoQUtTK+H9KwjaYjp6G9pWgb0K+RSm9MyV++NpwNkR8V
OZLwq4KJEgUb2BKRXSgeuwOq+85SZKZwwGlw7Yw3VL2rJittlPso7Y0gbdriXDd2/Gj0o3cEOJJf
e3O/QFbCMoArGcPT7f3SWzZmciDBMcYwh5O9qNnJqqz8u1LE+eOEGWJ7kOjfbD9SJlrWfCtWZDC1
yUxz+MJ6NZbR/ep0c1hgUxE2BKajtuXuMnI0JGX8bxW8eiDWOZ6xpGkkoGHeDF7gtVi4uyiE+Pak
m/+zxja7s5fCCAs7rh7GZvnB4czDeLXLu6nWh6Bvq/HgWOzk5TSvkamj5ACJsM0eGSzhY7PG7n1n
1/gXxF4CvL9RT73jVt/MxbYupLFHAJud/cSiAMOld+4tPTYihK85aOz7gVZzGCEgch7XGGzAoDgH
gfJ2O9HJltMQeulSwVx+lj+y42V10Ra0av1ei+N88JN4jsTnVoU/PZVJJ75XU3QkDHH7dGwnRvMM
DJi50uB7uWRcQsidu1G7F/Pkhi3imadIB/Sels1RgAbVvj0uLEJFxb/lQ96ASGo0nRe3YbCUmqPb
nLCNts+6Gkd20CcoN/jLXDv/ZiWO7Ocs71PXV83Ccc9GFdVpgKS/80lnpheHdABFFM5TDLEUwNDM
PVs5lZ8ZeteEyYCXOXa0lf4s4NjPmCtXpHloBJvZWekm663X4jp8ycul/5aD2/6lpVnx2fKWWL94
tOi9ezXGUuDRIGSZQcFEmgvVm/Wfdt9a3Rkbjemrg0LgclcjDeScItqB/5Q4AAnIy3m3nnsjz8+r
No2MBNvKcu4ldbw+a166uKE9ogjyoAwdqUqM4o4ZWmYuvEBVpgG1CqxgolNSzeCFNVLEbwXM4Qqr
jKJJfR0GgRUKV+l1vzW99kPXwXom1XDBNKDw52hBFQ10GNCGNxwkwMc28ZW5ryJf8exF9808zrR/
5qKyK5DwXQ5bJTPSH5ZoRRSQBWT/ixmJmedSeN5XpXYhsnhxmT90mhe1l5ZMpwpy0+6S8wDp/kdW
aFF+Hqy5f69l9ZBifiCq2S9hpuV+ZQzG47Su0/pg1F4SP3mZ4o5BBKjrqzUJm2Q2cdCgLrxsfUjU
ZcpDF02XPhjVFgNzc4iqnz2mtHj6VegEhpqIMgWytlE/ul6ejQEqM4vpp3Ns/FrzoviW9b3xgMFK
NZ30PJ4733HSuLlLs069w3lT7f3BKwCCTKXyU7fRP3S11vq2TJ5yl416/mNou+ZrW2LRAAHiPQI6
1RAJ8y6PDO/DkhlLeuriahAnGQ2hL9tFWvrJmo6/+OjNU2oMq/YWpX/bPrn6OOTvsMDCyXSEAtmG
ja4sH0cxQzkq8nG8KOkijJMZFT3iDLXwntF6UhpI6JNgkGKv/alw9TS5LwcjqgJSnvpbnsOM9k3R
Wv2581Y1u3PsyPxVzbXXhJSOCtC2hMwnzIcVGuucWdG5UeO6DPTeHERYdkPMFlCVuV38SZu79xFc
fmkAXhnNoxpTPfh92VlOOKmRkfl4DsI8n1elv7PHfPXumE+g3jjjAvvcKInJabCn92sVeU9dZaof
loQB510d97nwi9HOPzGIyxe+phm3p6Z33fjSOUb3DW4L7K4aTuP4PdbXSQsLr9EoP7LFai6JgB1Q
iK7N/LVvqiRINLeeQrcei7tZaHUbEoT1972WWOsbT5m7f9rK9n44mBIoD1jCq/1DksTUGEosqocp
sRP3FPfpBOZnNnLNhxHRP7eZkUNohEuuXBYFWS1IxpH3Cee1efqAphSvUk/Z4ZxPgvxzRQrRf0AR
VHTvVr3s4mDIKXCvfBUdXP3af4mQK7MuZrnWH+uqbdbw9Wzw5tojs5WQIuZ1YHBuskG3QK4bmhlT
/0YEM5xHFFkH85SLFoL+2tmnsfprEo1ckmgC3FhqdW0ZZk7FgBAgA1j7YprOvcAro+7aJKRJ0d47
qyPC0UyXg3r9JuuQiwIxlKqdTPe2SWJZV7+VqWEGzl30edAz8x3F3ZEQ2c2N93sV6dELXoMe3+bG
GzVD4G8cw5uYmyJgIqoF8PCb94NZHal+yaz2RXr4eym6rFL4C5mnzX1OuUMzHC3lK9fKKPxpqHE8
aTPwiygtRH6PORAApyo/Z4aIv/6HTfN7bsVwnBbIZu1K0MvrBnBUOGg5QVf3Dk12cz7lTo+ywiwy
JeAiUL+9vurOywXAyJiSmQlNly16qygSRDcmKYVRC/cxxynbbxwl/YYK6lFXf28pBiV8QDyJ+Jib
9hv8376c5ctdVzMLxgW5bc0oynDAl+Jvu5b0gpFCRQSBnPN27mS4UWfOOU4Xeqk9CzLfhxb1hYOk
+yb5IzkC0yMPnYfe523NBzC5lOptiK7B1orVdDy5FgMZ0ZSm71HKH9QSty+QLrMq9Q8Yp9OS3dQS
k5pgN99D049TdkSvqMYD6qtrEEN3PniBO88ma2VeHqntraSyM0YKtFhM7oq4Ke6arMxObd73l6ZS
6wCFksPhrXFz8ng2AhcVNMUmmOWXaS0QC8vuxZRdzV7kS9gg8KhgV23k7wolXdtfupaRGyWGPjGb
zZLlbTlj/TQmi6b5y5Kif2Oxue4GR1o1v35EbqMcIRzGFmdTqiNvg0JkJsWYmPgJK7nb4WalRe+6
aBje/5dVgMnzgZm+bUV9PKOlHZK5dD4HvQ4VxLbfkLGMP19f5XYLcTAkeEvqhTF/2gQZq4ftxu2B
0kOXRFgnRrGPsHfysR/m9gD7v7cUJokEUvr6aHdtlooyTAsy+BPXqNfTp2XOrXdRsU6z32fzJA6O
xu03kl6p9HgYM4NC3aJMoMIaXjwhd6rbmRpMRiLOhtYe8VN2Hon7R0qfcRMhPrxpiix2tla08lNs
dZVvWVcW4awU+j1CpNPBbrhdCXtSCYtkBovcwrazPw6NNdQlsnGmVa2PUbP8zJ0F13Zh/LVbttxx
0Hzl/c0MazuiN9Np7dApzdBrh0k8lnRoIbQpvp7UR9iYm6myXIqHoRkHLPkGlNID7FLRhOZ2rRBp
jIfW+ceDdnrOkdr8UlW2/YlHHu9rEcPAVcCiHVTrt2wU+QNALdKrY6qNj+/LIDOOjlVVNTfQ0jvN
fClKYXu+0ahefXLqqIx8g2Gd867FcvGX29daFvYeIwf8PSN0CvLMRdimT2zHjzXF+mtyNz+OAQug
HQLArRMGilee0Vk0Ks041a71apsXuvLKpcLl8yCi7eWntEd0JrMosbGhX74H5J0W0jo+BPa7EHwL
LX9jl3bmTxM4ED+JGAVU3XqEy9j7/KBGgZ/IoekNxbjHMgDNdbTzMUu3TmgtEMmnxr4Y1OOXntHc
J4Sv1yCbkouWHHk33V5opHTYjNAiA2t8E8QdY8L4rybPaRSr+oRxmuLH6Fn6UWFkmY+FjnrQ1dx7
x0CaIXiBQaH/J9/GH60hzAvVSOkhOcyWFX0ek1gJsM2J/KyfiqehTlfZ96gPEvLbsMFT/v9FSehe
LgpDnxCZClIs9MovFiLhD1Mj6eTNoTz6TsQF9wBGUgZeiMSbPQQQuBlc6L3XcdZphtDbfVaj7OgS
kX9lm5BLQw2p2CnFNOVn/eMtGskAWTrigZiS6e9xuy3O3WiVAQJapuZXc2Ff0mT6qmjd0dxgZ7ci
VgTYhlsSnOxNQdUAp2yWJb42mT7+iJG/Wlmv1Rju64B2fYTDvOZdXTrO/4ylVNsHdEzTI3TwzkvW
oafQG5cOtDcKF9poNPCnyxgjcHsBvJnEZ1OpjsiPO6vAR5HoIgKQdpNX9ms1k+nS60+RKXjwpjmx
Aiet3aPdubsObUTEgzxpGLDZMsAy5t5G4A7KtNDw1M3j5xxa4MEZ2NkyoB5xJqLHb8uZzMsto7mZ
rU+FotzrQ1EGDGo9vL21lZ5Ro79x61QPEoTl38bAx/4+46E6tH/TbsBjbC9t3UrUUaBwfBVxhF6d
pUQn5NndcIjX5CC67LxKWrIcdhRIsHfdYk9iY5x0gje+uagXvG0nR/sOQy49WGUnhtHF4Cey1G+G
9stXuYpGDMoQxdfKxVTypDWx/svKbA/Jnzlv3TOslXq+r2JqnYPaaieQ/T9KFnMucFJbAFpejm3l
6kA1+olumZdkbSiWtQ7nUknu/zolJg92CS6IywIi2oSYSetEDpgNLfla4HlK/VACVIzFGZMj/T88
FheCHKqB/brpp2djht555MRIGsYD9ip5Yt8tEFEZK4tyOnLp3HuJDF0opwAiw3yXm+iP4Dm1ltcq
ohPXrOFydxBpCqcmskJXKEeDnr39KItSAHsOGeu2R+PqWu/m+kotXEbxE+3F5aIY07+vf6lbbDU2
8KCZyVhA1jA82jxQ5bXWZJO1XamO6lNqZO07ZKPwX28n4zSnfRMy68WKNFXsUyQmC3nO5a/RMPwG
qY6AqBsaPETnly81Ec6QqhGZ+aQWzX1uNNrFmJBUb+JuOdgtey+V0y0F+TQugJudqQhPTUsUVbM8
6e/cOV0uc+aKA2rp7luFjAyEjFkWEi6bJ6KhyAQUGsFVrTU9TCrdOVdrsfoOXPhgUIc8nFAVCyqU
aPx2GYp3TWT+NYNJvlUoISDu0W67wUOKZRnzWK0FfNqqOgsaIKAuq8kH+ZIfvNW9U0EdT+yEFA/6
enPeE6yw66FrMXWfYzzDhsXx23luvy3dIcJhdymo3uDmqK1uspfGMRLTgmh+hXmfnnSk0UJjFpCh
hfHX2FUkVkBacjhoHkBQ2fRPpMKY4eVaAdF+aD8AnHE+o06CYoJnJ/ZBcSrf0CYpk3AKlmOGjpjG
5oZVON2OWaLrouT9eFZVdfBXycPW21S5qGXt/nj93O+8RtZjud9AtJtjrypDGusqwjlDvRYJCsR6
/2hQjr0FsxUd7I6dKw8FGbmURI/fsHRHs54gLkjeI2PyNLTI9UJkErwS9YSs4H8ws/SCyq3z4fVn
3MlaIKlwI4CHgb267X+pVmXUKMiSuevVemr1WhDf1PzZGDsVodu0YzA1qM9lXkx/n7XQyETBFdaK
7NRszsNcFAqnxEIHoZ/m0IqTJMQgMT/NxaFJ8F6oYY/ihSgVGqkeNqGmsxfkvHKsxZnwmo3vCHs+
1bo2n9PStqHwG3pzHuzKueoKwKuwmpvBfmg8Y/jy129bpoa0HGmo3l5XtWKJONcVPA6ioX1KlKwL
6L0x682iX5mOpa+KfU04z1DNXl94J6SzsA07Roqf32xl7OmNpbapmpJC957gi5tPfZ2K0+ur7BwY
mt9EdISeuDpcucn/uPjLOG+4o+je6gxmPmrqMJ31eJGCGodKp7sP9MdSm1iAYejozIwfr/1c26Gn
rXnoqMNR52jndEh7YpOKTIoM/yYW/vFAwFyTupPFdDZNxXe4u/EnHQ7PpSbnuDfTUqTQCK2Sua09
lJ9ef5k70e7F2pvzoRvL2KqUtlczK8oT2lwO4yeap0QPzRe824Mtckuol6R92jM0Z2Rqv0WsVU3a
LZ2CshTozzgBRBDn92mfuV9oXmEFOA1oWvkdkJ9QXaKYJ/dy49GKq/UJ6cDiCASyt5ekbgGteYSI
UUt5uZdSc+Xr48t35epHsN9hqvpkg2WofdOYho9//67huUN0NyxAQ7/jxx/fmUbgbHjAGhAXqr+V
zNjOSYq6MkxHEeba/NdIId40ciXyXiHU38wvPWSMQKcudMOFV18T0+yC1DGVMIlt66D3uLeDqUjJ
GimwnRuPbT1poikxsNQ1WtAVwEWj5N2kVAinJwOQl8mJGWG0wo7mEKRR9vd7mOxDNl0JC7c5D3iE
ZbbQFLyqYrWB6jS/1AW9G0uvh3epk+YHW3hnz6DKgqcLdygxaHulaJPhLjnw4+vYjv1bpKPMf5t4
av6pR2U4iqi7a0l6KQ1l+xZi5lpMgwYbNZ3esebHMrKtew0o2v1gwbF8fXfuLQXhg4TcYgBwc1OW
kcrsQSOsJv2YvFmVaT3bcTF+TJVGv7y+1E5YJcclckNmoWO+TeeycrLVKmJOk89W+nYGGHwH4OM/
fCfSUt6cDn1q5ztFDJ0bV5Uzpyb5Z+n6JugB7DyNQ2ccPJC+cwAY8HHdUs7Ai9kebQUduTRC6uE6
uaujAF6unfaEMbrpnWcgNiIw2iIdAghn4Kz00rF/RKWJym/aGuq3fsWdmdKkWsBrWlr2sStm/pGk
n2wcUpSxQ8w3j/nvvbVYcDonEmGnKFyUrQYExDCxX9Ix8BJPESGWQ2z4uCqMX5haT+lZtSJcCETv
gtx5/SvubBgGKzL3hwklx24vYydorgF4PGwGtFSbE7Su5eShOvmcdNPb11fae7u4RgIHRE6DQkr+
/38ETsXNoq5F0xwRFh15Y/CYF3e2swtGDRVGbUURGEM8Y8iHD97rK+9cj8CE+ajM9SURcvOMg9O3
UaFXGIuNaXFKeR9+k2XTJe3j3i9KdTx40p2TAcKVcbvJjXSLOWHWveDcBAZ6sM34VFXR+hVkvXeQ
ju99ud+kcdnA34FF6EmygmEU12iFpJeO+vRemVAnQ333KPPfWwrsMyZGIEip87efjj6hFccqDYXW
rsJGxO0ZokjuZzD2D76VzPs2hRtTRYmCh2zFZS7f7Z+7ZIF5r+oRFi1mqkwXuzear7qCklXgVZE4
F3NavINrWsf/4RxILAGiYCRwN7PtZtKcNU5d1k0ABkKamv8povnNEDnN+9d34+7L5NYBlkQGcdNH
YC4LINayxNVR4hS5udgMkBw1g0WrjpLsvY0vtyC9bDoWN5dcP/0efywCAaClCGwIs9/zKFcDy4uX
R6ehgfL6o/12Rtp+PQT+SYwgVbNdNicNQzEbbCcyQM6UWF8ZOuhfGpCz71RQrV+sukg+znmDQ49w
2mREjj3S/63ATnxwIdaogTo4yhKQ72DU6YxNeY8gwbD4bodp3oQLan8eUmf8PlqdWzP2bGa4TrPV
FGGrV9aDuZbmkZvezoSF3gEPgqgR/7FtT3JXjCayMem1HNyRQbdS/Kype39UTtqOgbmaLv2fVp/D
lQnRJ2Nyu/XgUtqLJWgBybaTpI9uz0NnubPTNg70/tWqvhg2yLIqi+cDLM3eqQP1xGybLydloF+e
OkhC/WhJZIfSLiVARdFdZlF88ry5uQMs3AYensl3r2+WvXNA01XixJlg3RTaK5VnF5mAL0ZH+QHl
SHuqszS50/N+OGiY7B0DV5KKScFoPm3rgzWmQUHCBTpmVZVvrmJq340uz2LEzdbqcerKI8GxvavO
A47zG3AITXDzOhMP0w7bkrbdSVs/cySWwBMYTtWKa/pqPfWfjU5ZTnnO3n39pd5+SINmFmxLIP87
oKjOgKhSVUTq3pvyEzbME6Bpdz65+MsG84CpZVNYycHuuX1cFqWOhxOJnNsNQG9tyGDSFONOJerL
O10xf0x2Zgb5Guu4HeXWcxdVVqjjf3nQF9pBS7AyJ1MqVjOz2J4Od7GMVkz4iphVnX1l4Jpb/iTW
FSoi3gIneMmQntM2Q4Gg95SJuGN5n6Ouq940GDvpfkcKqwfdmCdHofdWpYe5F3QEyYQwdiBZiKDr
OkUh9YyVOp/BcpTgmNBSj0JLG8tfuIxVFuwCJX3ulr78UcQrCZHZ68Y/GaDR1WdyWOQHl9xtMOE3
IXID34eqko7ay2OuVXOl5APJtFoM/Z0xonFqt3ASX9+DtwebtgLoLTQK9hQanTJl9F2RbnlRYV1H
JXOToM6FovuD6RVH1jJ7m48SDkQezQgpvfXymQatEO6gEKKzRCgPRW6pvqfm84liUr0UqrGch7gy
H0w0fg5Sld3npJgCn4x66Y2DDrQTmI8DUCswKdABRpDTbcM1pmgIL73+SvceUopqQ3kE3XfTb2mM
Li1gUpLrxUlxn0AAEUEZeYoZurlSYgm3RO7nJurqh3RFt/Vg29zGT0YvpCtI+0k8zjZ/jtPYTk2+
4LUxli5YcpG9c2In8ddqSi+mniUHd56zF8WYqtLdRiFFyvO8/KZAnhbRVNKoejTSJ6H3UwURuC57
iBYtGvB4MxYtHxdmRbBWLuTUnInldyfzOvfkuMNc3UPRWNr3KLzBGFkNF/ZsMonpzWisvftlFJPS
n+iZpcXT6ugVUXEAZRNS31nKXWtnc3TBflhkfhctmhcmJh5457nxOuNUjGBc0XONys6nVTEYkArG
5mmyx7THMCqykf7SteihyEaoBpW72l+YRruxryZNKekylfkU1UOiBuBixxpmf1+9zx2BtOg0K0Z1
QoSpEKd2hR/hO3lLzyzmXsTWwsxHCUIyEBsbGfwpPLSoIN0Aosd3a1iMGfEme/xhgbrVw8maHSac
7ZhzyIW7OEHZrfjJ6lbfwnPrlHIKV7XrYWXMY2b79WqNeph3ke2e9UEkmp/XajFzfhOzvioplvDn
AUX85o48zvhUlLU6PBXQPeqwmUf1rcqEX/hDZI9JuPaTZrx//QjsbELKAiQ8ZRuAPSH3zB+FwVxj
lKLX3KkZvmZ+wawlWJrJfJPyu3/asTN+fH29nT2IE4IlW5yejibDBhxVaNXaK41Ir3k16Epgeo8F
spa5H6mx8XMs1e59Mbr1wU26F1KkPqlUdWNSvd34AyoWXM9gCpY0NkJ6V/gvkgNfmqnvDzKF3aWk
QQtBE3Gn7aHumcg3ws7BFHhrcSZKtwHKMtFDh0v6629y58uhIEMRgjqDvBnkrfTHl7Og6a+FGBne
Imdh+ENrp++ptOxLP7v9D6tRj1D88g++rEKQHKEdTCOTVs5NZtk76wgwqoHpXDil5StR3OBdqRAv
DsLy3pPBPacRLkmcN8pYqj3YzEpwEF/VtA0mZs7hoDW9T9txpIJZjiTT9r4Z8ze4LDS5yS02cXGO
TBTTXfyCDHWtLxhHNWGVjd37gQHu6fWPtrsUsl+Ujphj0Bp6+dFibtNRLZP0aqvD+BAjhH7VaqM7
LYtt/oedSBVAkWNAhtW2thHlApQyT2feYlmaJ6XLTL+Jk/aUmFAW/v6pZKeL+astWwybp+ptezaS
GsnopZgRHFSmOb1DMC2KKDKRdH99sZ0IAucWnT16QL+lt16+QmFqC9Ia0t7PcLPAWD138IEtDz4y
FPWlRyr7DX2MI/DHbcnKzBAmkgF4lqp1G7fqvEJbVSUfKmZT/GAs1ZwyU2tcv7VmTMSZXkTMY2yo
VtBcPftTrAzeYfJ7S8oFk8U/jlQyUwtEKl8+uqO23Dvcn1dYZg4tqbJR3ijehN5qnTT5I4ozbvE+
hrDcovAPOj/Ay6f+VKhqQX4hUKY5+BQ7BxVUvHSKkg1ehtgvf8+sFfpoiwqp8LlC8g+ZSb9NK923
kjY72X10xMfYGZBJbwho5Wwyei/q5gV43Ezg8EiZEj3V/X7x5rtmWF0/rRMnzKwmu7Odqj6b8Rqf
snVNaTYP0XV1cUV9fRPuxELs62l+AtaXRLjND9FGSxWFy7WZ5vlw50SWeOcVZnR+fZXd56WNzPCI
sTmSipuD1TLuRP4Zl5TUlXgLt/DOuFeb2LyjBdONbnnveDX8feqgoLXQT4k7gDwmDfbL679kJ24B
wKKtxgSEn7J9XkT7qspBq+E6L3McomlIMLGyNcBK/KjbtfvQQFZ4vUxB5Mz35a4qOhGJAprd1Ywa
Y/TVqnMtmK56+5McsX6GQZl+qsRg3VnJ8jghj0+pV+r3XdIdaf3vhBo5JuSxidUA17f7W7dJTtaa
p7Y6BW5tko8PTLeGt/YghgvFePuZrsN8FLl3lkXAAG4Z1xGczm17LO57OnR0VO+1csaVsFrdRAsM
pEzPLXSlMoDJjoZQV7toOL7+mXdWhj/HtFD2xvhbG5RG7cSdPfaZd29avXPW67K89yZnvigmFN0U
rR8cZsojca6dswRkVnqvSGbITTfQQG/ESUoWFZg5nMHI5Cd7pMfx+qPt7GAsvxjJ0J2g97hlWQFQ
d5kTIh+dAl0NlSaNw9Y0zh0U6r+PDVj10YYmFtEc26YT8bomQBUJiDWoC382Wv1tH6f6wSo7iBp0
gXkaCUZkoW2Fjg+r1eOsgtArjmVTMPWN8j7V3I6MaYqF4q9DbZtPKsh5yYiqG9Rnk66KHxsaO+nf
pzV8OiKUh1gEm3azbxCYjZxI7eNrRLF4rlAt+DRljuUnznqkL7jz3JJ1DCqZC0AmArKo/yPvJevN
wbyB8rZLHFZLL1oX7jlN+9HpxdoEqeY1/amu1+iDkNoQQZl247PXt8bP1zfU/g8hW+RCgl1yM9d0
mzEZByL0FY2GCEepSgRY3xrCp1EWwWDstHOX1EugC30JCzHrvh6Z9q/Xf8XttuZtoNTxm7F567S2
NJVV436t3A9qjcgzvwehKNdGedgqDk7Q7gOz0YgQ3MBsOf3lm6+rwkzG2FLuM+lWFhhxkxq+qAys
YXPQE3fICuj9pUpUJfWdaLSSc2HF7RUhZHiNrz/2ziUB2JHnpTEK8Q9h1Je/heW8rLesmNlZlwDb
rmr7Q4rY25sirsf/pYohsHFazfdL3i73Q4XW9QmHUNPwyzVBo+v1X3ObHL78MdsXo6kUzyuMEb1U
y/eJ5aDoNWmL89ik9RTki+YiOASFzHPjtzW6YH8fCkiFALZyAhFRRNzo5ctoutoYRuTvrsh6o8Bg
kuH/Rkb/wMGB1C/Pau/NMlbRGUE/qXKneFfehVIeRIHbQC6h5mRD0Aodabj28mekJpsxtof4mllO
f1dY9qIEay664WCd27STv00ZL3GLjFa2377qHS9RJg02iTlD5nJScJlWNZxXy058RNGUd69/3r0z
Jk1FaC17JrfypmeRoJS2mt5MdCtqJezmer606zj4SI14B7yLvaUkLw/wDI9Hff/yFZbuGJfuRExJ
LUX4MUO9MHZXVPpKxDkOsvfdtcBkghSUJi7m5nM5qVUWZZnF1z5NOsjAgCKtTp3BlllH47bdpSQ9
wKUiZYgid84fMbvMABDMiY3oba4m7xCTMT8V9jS+wfHL+/r6x9rbhBIP7Ui8jk07/uVSXaRgwW6n
sLfMcTqZdaScnSwvDjJzd28ZyY4BSkoyQU/k5TJGEVtVNC3RvSeGWZwdYar90wIpPX7bW9rwRbRZ
rgWFszJ9Huum/y5g7qQXFPXKLEgqr7ICLohFgOHz0o/FMnfpOR7pFftNv6g/55ar06+jueoQB2pF
hvlLn5uXlsxiDcd1oXPZJXb8rzDTtva5i7CiSQwxp0HV5s4Y9p0Cx3F1LJEEOs2Wf0uI9pQGljW/
xaNojnw6RPn83EQV21lFFLMPJk8vqRnT1nHuYldtzGBMErvkSs2NM5obRYO03WC34djPs3ei5s9G
DBnAEj2p+up+SrVsLh7x8u1Rq0YW87SYKV6LHUZZd7lTFuBDnDpJ79bMNr7ZOY4AflQOcXTK5rFY
L04+Kd1J6ytkO2u1zt1H0v3lLo4R7PSl9ssbQ6nARC+TMnxu3byI7hOjbX9S3nrJSVHr7Elv+gaV
palAOAc6ZD+cejDk6D5FAnXIFkmDyu/ULv5AwYT+RBJjPOt3On5vfllqC+JRXUvfTChm9Z3ev0gP
LoqdcwAaSA5NVc2iA7rJXSLBOFhH/+Y+Naf8gXsdS988BvKx0m1ODs737XSDWli6w3BVI7vhyR/z
x6GL2rYy4rIVV8+OxYl5wuwjGr6Gxar2JxQGwrLI0RJ0kqOFb6sIkDN0IGQvzYJAuQksg14NRuu4
ydVUs+xziv3Cl0mbUsTYdbe/x1qYu7ivY/vgeXduYSzZLJo0UpQdqs7L53WNJBqazKTLm1Tds8tL
uUN6/nky3fUh9cz/MdZULu080oivhuYgcO/MTGnn0V6GGASsAF2Ql6t71qqZRT+IKzKipYe+1lhf
MGeiLzX0cBC71hyrK+qQeucjSFJ8A2c0vB0Mj2ISzdbMn7XWuIhkmO5ej4c7W45OhRw0udxfNwBq
p4iLVbQqqKkKK02uTurHdJjDmaHYwe7e++5YGxJ0qQK4VjYbTiC/pq9pm6BEJGwopesQ5F7xSzXi
yk8HzzsxMz6azO89HiHY1GCkSHjT5sJM0qXIJxeiIsx9/UwA0e4jRMkeU0U7Uv3eWwo5UYpIqnOp
mfDyC2c98DMSLLa1xrjVYvYTjq024otdLpfXP9pOhkM9zCRZypdK/5eXS0WT5wJOMbnE0iUy/Cr3
4sdpqMaesXvaXwTUMPXg9OwsyThSziOlOSUN45dLxli1YLvnxliN1ckJowHrI/On+OwliKJl1qwc
HJidzSKHvAwvIGTdtraq1JjoYKCTLTydK3qYP5RtXn0Dl20HK2HSt6Zl+Q+RCXAyb1aSpaCZbiJT
DhzcsWeP2lE0Q9COuv2sLCXF89zlAeLLfTDX9V87OPIVNZteNRpWyMXbm0VtJAzd0Sanm60KocSY
lqQTRBwI5z98QpmNkKNSkwKDe/kJtbirUHpblXsDZ2qfgUYSGGnlhlJH7lKJXDm9vkt3ciCa4lB6
JJKYPvBmvSiLitTpZ+W+zdr6m+OWQ+Bm1tFGkX/l5dhJMpHpvDNNoyu2PXaKGNfUyVzlPu9K/TIt
QxlUa+kGXdVaf3/smBDCz7HZlJT0mxO+zIs35B5LmXpcPU0KhI/C8L6maeOeMPg8UnXaO3J/LLcl
lKZgmG3mw9TuiSf8JLG0y2KUfWgluX4CnXbUrt97k4DRuBwtmv/OVmesN5JucaLZu1/MdfIRpquu
6JaawTAq/QFWd28pyT6G7CzF8LfNqaWGxqEhfHnfLZl8lqq+M+uZt/h/nJ1Hc9w4GoZ/EauYw5Vk
t0QFW8FpfGHJiTkDYPj1+9CnUatLXbM7taedFZokgC+9QcImf38X/h1knWwQdsgOQGO++7YPM42c
rcrLMYZrzfbaRWpcAioo58RneH+/6Cl53VyNQXXAy7r8NdpynMOZ1jNAJblyIm1r9bdr0VqoedcU
z+6zXgSb+IRury0ONmYyeoQ+fTrETbfpzgPOaeaV31bO19IW3Rw5YHNu87p1n71uc76ihkru7rpb
bX2gKeelR8J896uvrQZRTeWL+5RaKPvhk3iuIbwP7L2KBWBZtJhGXsQeGHY9nLXUD8LeBiIfovUv
/B/TpoR+gMWafS9wLFnD2pl1O/HHVp+jtNDVt8osZ3mFEI7zhX4cQYoKBal8K0e8ztaMrAqVN61g
D1av/NPQOmdy9P7HOJNz0obgn71+JZDs++JfOefmuqVb9Cg652bl3tZzlcargdL6PiCi+KBo1gCJ
/K6h+F44u2d2HE1XmEMQ7JGaOb0mJoMESseOF1MMpzvO/BtxnU/0e1ZneXr/Ic81wnYYASkuSpqs
t8e2fz2l6DUBzszSEg0Hv+uV2haKmFat5NfsQK1etZDgNUdj7tof7dZ6QftmeHz/R7x9XhxdwKcz
nrAZypwOCRrsEKXTAklsRB9ELjDeKB297ZMlqu1CqH57z+/iPfuQD3FlyFIn12LT2K2XuYyqZwZD
12S32nVdDfLP+w90bhUfcSafJc50WZwNDE/fkr7j7GjcdetsJ6jYmpcwX8bbWxe5JZR5AJ+4O0D2
JNERy4AWETgr0Hq+fDSAuLxUatncCBm5WkVArGmho4whPlLNis+4C2xXawEtttgM9wXyavGznMcA
sLKef1qxEbie2c6f338Zf9Ebry812qyMnFDhI7l909+kXVObfjvnNwhYTzcdvZo11GXe/FGan11T
ViA0aEINvFvbTFH3NtunZqvmQ19qXuwoTz8qT7ofVe5uyfs/7czGY1qDNAfjGmYczsluyOVWLJjD
IKTuT+oKm8Hx2knxuGldo47/+1KwBoD8mtTLCJW9Pme+5jMGq5FVEZrUY72WeC60Q3qoreqijNyZ
7QccHSYGYQQs5+mAvyUtABFHPppB+n5RtFCbsKPNWF2llpxfXPQX+0hSvGbh4KTyI/AXpULQPuLF
pa0h7kSG9MViT8oGEka3J162wPzRA/HCgtmHLBMiw7otxzzTBa09rRuqcFDW9AkLx+KrPzZzHlqM
ea9XcynruMxSY2+9dMv3wAGMG+uOlA/9jsWOLXdDVH3SDFRRm2ZBp8zInN6BPKVbL4IZDO3funPG
UBFD/ixzl/uhQFjfZSCxlkNkYiCS0o3uiuch34JL+J0zO2SHVFJh041mJLT/7/+6HjUmXtWUo6vS
+IWKzGVrDyaw7cfF6i5Bd/bNdnJM9iE8rghMHLAGOdmMMqgdKw0o/7a2/G5IK7/aNEdEfmONselP
+kMAGyLGkl4Pi1asF/bn2xoGPiANB8Z9iPEwwHz9oAaIA1/WNIZHq9LjZgxEDA15iLIgwF0YXgiw
xuGSNM+5R7bI8HcLV4QPTw9FNntNpSEPfrPopX8Ymb8kwp12LJ2c06c2TVdAKWmTXuV9R19hkCMQ
4ffP5bk7dCct7Xky8wZ6oK8fHKmceQ1SM0X1WlTsu6BuEsZAafBnxbnB+BnQaJKhYvCRCFCTxTUO
TwTFjTG6dhhb23yYq9L/Ym6t88eeuxk5RU/RvN9m7RJy4dzrYhgBdJ/e0Jm+zGCD4vLGNGmwrRlA
ToAnQ6S6IAfsaV65oSgK04O7sy3jde9muf7ZKCbbv/DKzlwvYKnZqcBlwFXrJylDW+hURtVIemIF
azSbbv1gt6L/z5QMCiS2I4yBnal6WpGJqvIm9Nq1ZO0LfY4dLciflgxF0Khbu9E8oq/df3p/L5wJ
p2x+D3ISZJq3XZGsJsesJpEmVoX1ZzxqvXs1NWoNDuB0gmef4f7n91c8c70AV2X/7+gbaFEnm28y
UqDnU5YmIxfiQFJ9EBb9gqWumgu9s7/92JPrhVweRTFkTPdh00kAcqohrYpVaMm8uNq9nQe1F1KM
bnpU9Mvygw23YRwAFgkEct82a1KVRvFjpnfTxlrbjy9o9FtDCNsu+J266EeHtuYa9041Ow/4gyxz
OBlDaUSboS8IXzaaPh1HpbXOzWr2dM28iQ76b2NCzyUys3khB0j7LMDNYBmf5FxgaGquSwrsrTL7
z04x0VSlSMobzFQoJQ9KDQoIQirFD8YtSCWZi2Z/UsbGcGnsg/ZBY1KaBPSzKFiEZgdPZCX6LQ5m
hhHbyna7e67vRTwyqQJl7cuy2eLUqMF9K3vYHm1Sbi3y26CChtu02nhdVC069n47GHmsmaONxxrW
ilcBdNT6kdQfQI/ZrWhFjH6wOBEeAZ6ICmnqEgvsXn4cdDE2dE89hqd5rX+WcEmeJbJOY6jlmrov
6qHPEJ3hSo62BXRj1wT+s2VRUAHcVt4HCyzYF9+YOh/gDKLTcdF5g33MmZqCc9/KZYvbbVuGsBkV
wy4cLrMxErwXFW4Zjkzh0Ka5H/u563MfNWktY+xoShnDhtBrBFm2AILJ0tXwTsxM00Ov6tt/YErg
y4Skavnl/c3+NsRg/AnF3Yfphnzqac2uRuH4zP6cRKeZfBCaWXyrUWc+6o1CUXJxliP2BJfyrjMF
zm43yq6njoNTfBpjckEx4zijm6yoi6GSZA82Old2tzrMJAH4h641Zr/r0cLwjO6kzycx83GtbyEs
VdOFV/D2vL/+MfvV+q90AhkiPo7mwe6vmixu8SQ8dO5gHhb9oq3embcNxhm6Nn0tRsynREvPbThY
s2knBjdnBLxfv5FOlzdYWG7BceOg3AsLdbH3v/GZBwRXShLDJbMPTPYr9l8PCDNPFLJRVqK4Nq9S
Vx9ipA3gZsyXlObPrERhDlSA//CUp/KvhXBRKS+xkJFgt+NBOOWT0HP9dpBO/u39h3oTF/6q6gHU
cXYYG/Hh5KFmreiVmQVJb2pPG6/1xpinT8FUoCG4WdmloHBuOZPBGgGBJ3wz9jVauwOWVOJzikfN
YcuFHZFMGFFQplZkN9slD843b3KfrO2VCXkniMhTkVecQnIn1TcweqnXfE6VSMFXafic9u2mXZKf
eJPD7IvRsEMSgWj0ptGKS2Dm1MgKJk5VFOl1C47IierWbA6D6U4y2tYBvz2FO0fGLZnXHye5tRfE
4s69YPK9vyxIh8B78j03k3EE3qZe4jO2vs9W26uvFGjTgdy+bm97rtALmcVfbZ9X0ZfHJp2x0Nin
4nxTktnc3g3AniDJK9+drgdjqrfYYoYGMRiaggJUhWdIaxQOHLhAtlZsCJX+mtrZTIQnIS/nfpV9
7ot8Bt/QT9UEtb4Wl3peb1I7fiYNGMa6IGTp9Z8cX83fCD8abrADMMZPJqrNvz1l/WcF8n0VpA+h
igH9JOt+fZ4CE7YaPhuYvrbD8r1vVheM1cqMP0Mh6fP7Z/fcE+00MSB9tB/eHKbOCuZ0Y56RoHay
HMiJ5W3RF2b8/irnjhBCJwF8m11m6PQIkd01DcUKu7qcq6jCC+eK/mofpgE91feXOneAKOrBhUBb
IZKe5HHuPOG4CIA9mYxWz0LPUda3nrj9KGWTfq1BJeTYHWUjqWu6gOBzGZusFyqAcwcIoB7KYzuN
n4d+/QENTK0wylr9ZAUfuHuC0jaADDapkkZuq+kJjqSXnvvMh6SVxqmlJLB3xe/Xa66ImpOam25C
SePHbdsM1xai/8n7b/cv5PLkoFJhkadwOXEhno7V7NHwtVLH7C2DYNVPcbdN83ggvyifGwQFxKGk
kPVjYxomgXWUi4Qnnlv1+ICCKRCarXC6IcIBRXO+jxgjPcgUI5QQiHiWRbqxifVDgCxO/iH18u6b
6Byh3W4SYaxoDbzsl7Lthhxba7cjcrvBFOkO9mB2qmGyJfGvwOxqMqw66ecu/SJar/zly6p6xgrb
8mOUfVb/2rTxCYrmcVDfdW8FY7LY8/xzFnZ3Cd1+ZtPvAshAP3ZBB3oGr7+IPivfq2aMyzx/HK8M
PZuOrbK0Yyeq9vj+Z3mTzNAPYTRHlEfVkMB4slRbr/noajhxr+TaEWCQIJzsvIwhhWxXjtlQMiEj
dnh/0beNy31VOpbMOpnHv0Fh0MKtegfZxASJHu1IXd5SDjC/ee4Mw7gpSCWzqGWmd7+owfm4TVVz
r9HQ+CjcqkxcFcAhEbbpfg+Q480v1HNnjoPDW0evBho/v+7kGiBwOVvZ0wswNbf7mWrO9rhmy/D/
vHfKCTgqJgXxafJcWpMnisEPEq1Do65EIKiL0jq3xzsPQoNMSm3qfg5lhaD4++/+zC1HKrIHCAqC
nTz9em+NZj32Y6nSBGAyo55ABPG2BGm0umV7mMtOvxFLHRyEkS1PGPX+ZxQsX572A8klG9x+s9/w
5V0rlPUDkktHJr0Iikgr6+a6HmWPmpVR341BIw+TnM1jXzvmhSnFuacHkMc8JiAlgxD5+ulXwy1r
YyjIAH1//LLLOXx0rE7n1Xuo9RlTGw9GPYUUkHO0ePpFdPSZ+x1LSMLZLgrDL9hP/r+yeJ539dO2
ThN7Z+8ilze1D6Vfl0Ys5GY+LJuptVSI4/C73OacjVd5/wxObt+C6JgNRJM3a7kWDDK/p6lNktLa
RfawwI7uL2yTc1dQAOd85/X/FQV6/UPXscLlWpG6tsU4fF/M0gMsUK7U4bOVzReC/JkjB9YNcjtT
x72GPTlyXrYs2phRBpigWpmUCuePu+jyn/d3/pl3T/0EQACYLs2a03ff5kata1pHAKo29xrlLeNz
vgpx1FNb0yMx/Gf6F8Re5mE7ogPF3TfZf2WJsZ/HPEjmqk2vJoTEy4PXyLG5UBm+lbtgITCmlgl4
i9HEX5vOf22qzUSKIy1JXFpD4JpRG6vr04OQ1nc8tbTuOUhX9WMybcRxCQTixawLGweXwKb37LVF
f1N6faH++wZ69aPM1xsIX08Pp8vBxyxzXI9oxaePJobBh0FPtwuJ29tOxP4CQCsQyUBDkVy8Xmuw
Wm/set1PFjuVV3MO7qmAnBt6XdBfN9w2EUQLK+TIFDiTLjSpZFtXFzbxmRPDxWbT5d+7IgS21z+i
L4et0vqJDJ9we2+7Gny0sUtvUO295OZ3bqmdbcaEEh3iN2l+K7dxdRp2VmeL7M8klDxgVS6+eG73
6f0zc+ZksnHB6u8Ecm7sk/TAcOikFWDnksmZ7EOTZt3TNuXeBS2ZMyeTNXZAJNjlt+3hzWdw6Yxk
vUhRbV/0XJTXM35NDwWvOouqQLo/3n+sM2FgpyDtPH9CIS3p199KlI3wMr31k24Cphx681B8rxev
XL7lRgPkyu6C/GUba/m01FB0I4WG6qUDcm7X7qRYHH0QAkCX7+RHINrsTUM7ewnKn/N3ZnPp1Yg5
8RT6ymrLMKUEyEPIfO3GQGIcb8EIbDerj9XJhfPzBo9BobG3lojH+5Tq9PpdtxTtK6k7SZDT/syk
b4WGM1eH0kDluOlr8bjKTYscpIQuhOO/8fakKIAtwZnd9U1QCDw5NB6WO96cDW7ie723Hexlso8D
Hql+aCrTUneIXPZjaCEGcd0FVvopF176qQy87cM6VemlI3wmGcarZkckc4ns5MbX2yKlxMrrOnUS
sxknjI74PuEM8SF2kUU5Gv3YH/xm3F7e34xnzhgSiR5KggCD3xKkudAByQ+NmzTS/T5sQ3sLFyG/
0Jk5c2WgKA3mGU40lkOnM1DKyhqCN48mCizuG30Z0A1f5foDvzp3OLz/RGcXA6TB9AWAN0YrJ++x
zHaH7ZV+dNl0SYt0y81uEBsH02z/92ydDjQ4TUba+7zn5JONeuOmtbs4CV0c0BlNL46r7lQXTsjZ
fUrSCpucsIhI4UnWvOiNNadr6SSbvQzVwdfbBuWfpi6f0sEoRTRsRnkni66sIhwh8w+yB9oUtsuM
I3KrNygy//c3DN179xtlev5mpB143TTVa8VONbv8VtFY6sIZ3l0V68q35YXQdm6Hwl4BXgHg7W1r
kV6lvWz+5CYa471IMEuK8AGuL5RE53YNpFsAtxCLCaUnn9LGZUi1HaswxoesZzlzVNnDegR9I/+P
1wdBnXi246KQuny9QZEy7J2+ZSn4AFVYB/OSBOUSxGk2GheWOvfu2JrcoH9B06dZZ16M2tZDEE10
T2tuFOuBdFwuWbadCSborezNP+YDODSetgwCWiU+fHCOXNEEvwRW2mmUbkLM4eauSB0bQFN/kSO5
aBw1W41Zd9dWsWXPNLXe35pvgzm/ZAf37TKyZNsn73bKmJj7heEkHiCqe1VVCmSlcDOFSbTX3Jmr
MC/VD+eW3OFP+0nY+0snO8cFsVpkpIiJCVPtGt7SrggD5eqYYQF2s1jyUjf37ValPQAsnY/615bh
JHTTRFeN5RdeAoFAxWUzZkf6Sc6hHUEUvv86zy5FQwLhuL15fDpdthbdAiHpuEmtuQ2saR3PNiRL
j8NU6hcoovtreh2MeSpmPmTTHjnsqZAEGRiDZgzVEqsfvYOeLuq4CvViFIt9qEqPlmjup0hnDRg0
rOVl0N1Oh3uzPvXfzu93XdDcr0+lXlpaDvzHSxacicBAZOMzjlnGra5SvIAHY77arLGTYYXzUhFa
bT5/QLbmElbh3AvnrqMbBmTlbZmooMqVjp15iT4ZzdGEXBHZ1lpfGybz+ve/7Zk+2A4u5OsSW3aO
6v5b/l25dSCM4Xy7CaBrBFQRADN/1mW+UrT42qcaBMOV5jTB8zgubrIsLXb3Eprm3Vbr8+3oW8OV
LFT55Mlq+fP+T7M98+3XYHsjIIOcIMLDp+fYLn0eHcxnklZZoF5Iv3r7cXZqQ4sszfKGo725KJh5
iJaZd7B6BEjpVVvXcFdYM45LjoFnH7bOgFxXUYEGdB/7Xmun/s6pbKd6IOOfisPQ8OdDNS5dESqv
Gv6AZfO732vriuw4GCBY74TelubdEDDd/eQUVAShxNjdvzE7lQEXWvVu+yevg6mN3MlGN05zghU7
HdfKyhdAP8McK2uV1pXmWY1xLXxDWFHQp64doe8t0z8eNlsNiIMFMbaISXZW3k9qHpEohZ6+xArN
eMKR3cmX2s3L6ggiHwxX3iBMF2Ua+iJR68tGxOS3zCQm5HXXj3lpKhr3WjDV4TSWw41cizkNCzgJ
S4iMPwJ2yCGZD37RMUEZpwHxmapajSYyrWIi9wQe7YM0WtSP0emUGxVmLvNYHyT/z7FI8wek8wZ5
UxWDkV5n6aCbB1zswG1PWTBPXyppNaYbezTHvZdtHo3s2NqTlx56C2D3YfGLFWsIMLRb/RV4ht/f
LWVhtLdz6azdcawpCX7MXbPoEfB2V0XtYtrdoWglAlEdsp/jo173Wo3O6LZ+HwentWOYHvWzQIVe
+4Fvd/ch6ypLj2HVt86cTNtk9CKUbqbb9/WKV0002NZyt3OjQFMo4fzwpOmkD4Y70e1G4W746riD
qmLkhQGPGSIHhQWz2tRDlNJQ/UV3RFcYXqXmF2j9+W/DkgEZl7ksd80AWfPK7dk+TxBwmxdGHN4Q
0q2v8hB5GOPbmpra9BGy1mKEo4FL9x1zHuuDo9xtRi3KLn9J5Ev7L3lW1+sV/eb5Dt2ornnYCAn5
ocgcswxLVa1TKBx3ucEkR6XHeevUF6RgzCBeTW1+MlLHudX1SvsSrPyDZvG6EoMLr4nkmqf/dJR1
TqiPaaXiWawbigiB0XpBKAsv3yJoJt1Lwyw3i2y7tx5Gmhzq1kV+D0HDlWcMrUZaa9RbA9ZbOffL
Z29uxYuYfGnGQVMyudDB68jbKh0b66rSCkteF0q2v6Fa9XPcYhb+owlkNYRV4IxW2FOOHjfhFi8F
siHfGw8f29DVayS0Mm0OPhdTrhvMvSpDhpmSy6PWa+SCZdkXUxg4DOdCObiFcbQBdgZHZA7xfNEo
w+MlTZmx5sozqPGKpk0EHuXrdWU1fcqPtIv7EsfXX2L2jSE2jH75LLPVzWMcevwHF/24VsXuuFje
42KkjR1ZRSqdI9N16Aqj3eeC6kwa+ldrQlgvqWs3625HGBGpFo2u8NbYgjYNsC93QFq1/Y5HHG2P
+nqe8iBFEmN2yPykZWlPnt033i39NvG5Ecz5Xvy1qjH0nGSa3xtjabhflnKtrklWgdMXXT6B1B3q
ZRa3S5VZ6UfPLIrxvnR6r4tQmAxumZSL8pBpwXrfB/ryQ5UbPTCIA5gOlMZgP/Z5JfSHDZmmgKsQ
bRhu0tr+aTACqSL4qsFyY/mTra4YRE53C40AN6xx0srCDt0XVCSBcouHolxAUqZqwBFxgyQSppah
QJ6NZft1xqsRwoMttxl6Ob25B9lP9QcNXff0WqV9pQ6SjlLGpmtWB/m3onvqu9YAd7zyxgZnG56n
oermL0Yu0/qQcb183KQoPegumv7d7f3hI4K6wkbectINuN2dgNVKW2oNUbfevNAXwnvwEEaz4fug
THZn9KhsPMLgE9+2UeN8WJk/3o8ue/uYEw8Ai46VH+kuPJ0INfBhjVwL9624RdZw/Yr9VbUeMws4
2223GQU+MNlSdF9zbRLGlQ1D/TmXa+sd+bZ+8IFgv8oItzP1sU+7bInABM7zfb96QNFQhfFEbBXj
ViEVgQJgWBfr1IT2oOd15HW1Go51ZbrZsW9JpwlxhqwPlokgPgmJ0R2dBnezqMgU6C9Vmc5PaS/C
CFtp1gjAU8WFNPLYvCu2YaG31t3TAvLlh6HJ4rfnjdZD3aAdA52xLX8V0zj/0ivPLeNeZZMXzjAL
9HiWq/1Mp7wEmWpsOiQZ9t9XAvLUxIHs1n8CY0iflbtMt93Srn8W312YGter/Kyou7kn2kWIEPfD
4etsbjWmubW2jce6MdrPnjX1//SpUTzTS84xvKnq/oDypYEhRqH8705FzxiD27ao4hbpnj+uz1zg
JtVz1SWGbLs8nlWuf+x8rRoS9J2LD5v0ZzeqQJSnoVD4zEUISuWfEd7uPYoSdnVU6l7TJwL4Zxkz
93bXO9G5ztccSFCKOYT09BAR7+XP7DOxQUkL4ygfMuH9iACyHTqjg8pw7TrZnV23fRXCasnRaV/F
GKdq4j5zKm+jFSzExCcDHvjYMG9hyimyZYu0tix+bn262QeKCryEbGFP31XWGf3XZfGbL8wWZw0q
UocoT+vk3LQ4K2leItc+T3ycJjruDSv4Pqu1/2njYmMfuIoa/Z9VLYNzTMfUwKshX3X7IIa+/WB6
zfiPhfoeQX42xb3URvMb/QSxRY41ySW0FPVL2Jn8vau+Wws3HqYF2Eso6q33bzy40hbcsEmNYTXW
BbIQyL4hau527eO8ZYtD67upZZROepqQSnrfXIq9KqLFln7yW4RsI38dpvGBFNIkvtRFD2s3KIMu
XjVt+9l6SnfCTmKyEo9AFKgdPXe1bhZh+mUMV381DotWL/qVqZzxejKE58RaV6r8rja97WlU3WBf
4SHJHgf2tHwZa/CUkRSmJ6PcD6qaLzJQcFcj0FygSA5meeQL/QeM3Lb12kE9lJo/S7fPIst5ygBc
7VPTFbMR2e6MduKyWo2Ww8lNN/dXK6Zh/Pp+2vu2FQrWZO+PIfO567OeFK9KcRrsvDKSxmvspNJK
OcdCrwAzWislUJjpaXY7IQl9V0rPGC4UYGdKD2SiEMgiywShdlrEwxbXayKakQR1sCdpWfEAG7gJ
e7e8pE1yZinAi/R6UUhnGnZa63EhN7UmuIsRrp7jjDwq8tJ0ul5F/58Vf3ggBPFp6tgG3eXTCraz
9KzL58FJ2slyDina6sdsbrLH97/cmR7ALqhG49akS/VmstuJRuqym50EDLG2hRBh+i8Ld9Kzlc7j
0UU6+Of7C557gwBbKd8gikOoPqlWlT12zVwHADLJKw+GEubd3HooedXVJV3RM7tyF3SHz4F1AS5W
J/3URUEUxHbQ5urpjOGwoSl9SPs1ba9Fqk1XqPH5+ByJuSU29kZ+yYnj7avdxxP7jqQzgHbDyZM2
1VS0WdcBCBWZffT0Ir01a7C1dqD0GDG99UJPl/L3TO2JCTLdQJRQAM2dHMOGNH9TvmkiMZhrLz0C
hyneDfyK0N1Gq47GUepVJFqlVOQ2vr6F1TRNd0Nq6eCyWlwAD2sG7RYXE8yh+d2l/2JOeCCFJTOO
MrQzXQ3xqBNTCRVWhxXRoAcvqzVu6LPtElVx7VUZhra2Kb7amdKWr3M7mFXU263zTemVzUWlFRXA
5q13EW5OSdp0VMVLHNgbGDXbKHryJoWoDMVAX2iHygxEesNfSbfb3t5vejJ7Y4zznslMhQju7H9M
wZ2sT9Pg+cVBU03vXy1DnT+Mvb7a30fDWiyMrEx00kkojSzqafihCJMT4LK47gOtCXUIaumVm40z
xVFqTE9BMHW7vvTulvWhbAy5XAO1MBH4KNqFMcvQaG6k6yKVsV1YCGr6pa4ZV7SRlypWWua4xyJY
jDYmCWolQi3u0F0Pi0fKnZlm2X9QroGQB2yGofzsoTOnhT4aq8UtvOWhP3i93SM6hE041lwW9I/P
NiX8x20BYx+VrrBk1Mty26LMQkE+dCfwDfR8Vv1haXxV3wPndp43Jyi7KA9grR5UnhnNwQiyDrtv
hN8BlTMcsK971W0vy7IZX1KUfQjFTd9nd5rhTW3IfIvYYzddg65K0RTjFTi+4UEGO3QLRZImIE8y
l/1fRInxYGKFA8eTZncerqm2+UwBs147CDUWIvKQjKJXIZ1yito+mB41y2+IDMQxcdTEwDuIqm61
PrW9W8ssbAJ3FqGoZD18aNJiGP+U29h+dfXCpXxw7NW/LQw/u0NGFNtIaqlKRiB30pthrLB5DVrN
R4FSr7vprpnNybleNZfCBap28yVo68GFxmE6nANAAF/VLN2bvl/M4GpajRJydZOtN6J2xi7sCydV
V3NTGlssXL/+JgtYfwgRKjsP66WynqXTB/9Q5pTPSzCYtxmDSC2SudPUd70PSjYcu1YLrmHIy/va
XqFbztXmldfI5U9pNFUMCo6iLkkcGsDIXYznpuxDjqqO3tJg+h+qHE0jQMktWmLTkLV95Kqme7Ft
3PI4gnXw086afObcbL19INnSmUdmGfQUdAmMLTIhwjioJnbqSeqtXd3pNRIN8BjX9KvdNFuDCr9f
fCNH9OrIrZ3tU0Bb/I/aBn07DFm9fKq2pZdXGnRzgSy5tf/NcimqYzUq9ynbxM7Y0D1BI6h12g+9
qoeOwadj/aIE2LT7dQ7k89yi7BoqKM76ofaLoYLGs3reVerLgnZPgzXFsQOr8Vur3X6F4QJQMFRW
YzWYCjjrE5J3Qxvl9BjN0MLGoEmCvh2viqkJgkigyN1F+hpkekQK37S3SwFQDd0tveBjSQHxeAuk
1YW5ZqWHourTINQ1d6iOVHQW1R1u0nxUzTlacy6ZbhjpcitNJcuIwcPSwAjuGWl7nZg/qWL0GXEG
5vSpHDvPjIEVuG5kOFRfTJ5qnJsxjfqWTZltXjlDtsRpqXrkx5ji5JHIJj2pRmtRh2YcNRlVK+im
ZDEz3AgMlZYP1Nzu98aU+XghRLydqiDqB7eeTjVQLqLE68ZpbcAyR5jFSra9hcIoeIpNlQWX+rP7
n3ndkWYZAFsEPXrvb6RgDK+lKBlKOwEZK8twdqbpY9CW7ch5ntvfTNXbj+vUOldVjrhoGLhl7+4c
UhPpRKv85/2E420WAHgWMVMdyT9S09Nn9jcMpj16IAkWR91dkFKfaqYpb+j7eY+0+Ep0FAMZ+nZT
Xb2/8rkEAMjcX8TJmcmcqIfJ9KbJSqbR9B8XuRjUGGtztKXffpiNVLswMzv7pLsHNDAtVERPUys7
R91w7gcr2VO9sAtEF/uDVRzrtPueBo37jRKpoVc5quP7D/o2p0M6nYRuB5pDtTlNwLVSQUq0XDNx
62xDAsuR8WJWPl0tfb2w1NsUh6VoXyGABm8Du8LXO5jWRlWWTmYlwB22uG6m7F5wmX1EnLs8VhYj
T+V6bvT+8505NrvVJNkqfX0g+/uL/9e8Qbnr1Mmt1BNhD0MSyPSns+qX7AvO7BZoKLw+bBhxXzqd
4/Yq7woE9vVkMYQ7RL6cmx/Y7Ip7tN6D4TD5hXOB0Xrms7FboO7wXzBEp5jWwpUIoGfWlqwVN6ju
5AUySm1xlJrfXECsvJ2R7cbNIDUC8mCavSefDetFU3WONBK8QbbDNrrmj11a7ApOm30zosgQUd+N
iA9IqnzkUy/cSGfeLTJRLuoXqD6ArzhZvsir2qsZ1yQKFbjDqIDwVm6ZkpZuZSRn+/84EOBS9jT8
r+DGKT6nqZiENULfEmWOetRvVYcMZKESx1H1BRDYW3E8wANszh16wwvmWn+9OUfHnVtHunrSpB0n
W9e86WWXrx9CY87Hn0GNVw7CWFbbh2UZaGVEybcImKKj8UGKoYLq6Onqf6SdV3PbWLqu/8pU32M2
cji1Zy4AkBSVbcvxBiXLNnLGQvr154G6924RZJHHc/qiq11qawELK3zhDdgkj07x28klj0ZWiXDg
0mJfT4Ned60piL2QJo2N942mTd+VfkxSf7Ar/aVSKJxc2KknjgdOenBRCJ/hcLLuDNYZLD/TSiFl
gLbY93I7+tOsYchoVOJ6MT/0BLTV86fD8TaisrmQyJY8z0Ap7/ADlE4xKsY8a3sjKLuNMhT0lAba
DA6igL8/FCOBLKbagpPx+oQHR2nGQcaNohRGQHdtENkOtRhz2qQCoYALk3l87HHkQX0jW+dggpd2
+GLoqmMEJ9nqfu7B01M7NO/mTjcuHA3HnwwUGxhUOGgArQCzHY6SYMpZZ3UoI2skx3eNQYwbq7l5
a0zQiXtZrrxJy5Tn89/s1KtB+ANDiGkXWrOrQdGRDCw9luU9BoH5TavX6b50xCXRuFOvxu4Eo0iF
ZQF2Hb6aDY1G1XGN3EMish9UYA402br2MU1D/amuHTlwpwik6oU44NSwHHIAdFghFpYeh8N2HD3x
HAt5r2iV/E6KEwRrMiPe9jTBdE9JoScQHSR9fWHcE2gaSClMKJsBcTIWzeHALCRV7+Ex7SlfWwsF
pqEzmzX2/BlFfTA19dAYgd8Sgm6reEQWTOny3E+L1rpk53K8J3kSyDn05xcv+vV9I3XwT5S8JgKd
5nQbUNDeq3JrbJS6vYQhOjEUQiVU6ZbI4PhqK6yui/OlPaPX1X0Q2919qnQolhSSuvndRft6pZgg
sDAP5Go5nF7oZm3ZYmSyV+kL1L4UGPTDjDJXLuzI480B6XaxkF1ALRw2q2WrjlEW5xi77I0xKW/B
+hf+1KvyhbPsRLRKMAARElIbCNb121DLLCSj0uW9OXIRwKaBXrMdpyRRt3ZSV71ndCL5PlFBo5Xc
FumlzfkKp1xlKVjrLNVBlXPgaI1AztBFaE4KUR1lSLdFLhn2SlqQ89N5zCoy2mmQXSDp6nsELGiT
wxPVX9CIc744ZqW9yOk4fAmwRceah17rvagp2XtjtMiJD3Qvv6XaoPbPqiKoJzW0711ZAKPdawgc
PGgkRM9pZBtfKzWOah+jdan1rNYS3xojmW+0Nu0ktOvgePjVRMXmwmY9ERIB2l0urEXI+Mj+xkjs
sk0B++01jA2otY2Ik0shfV9SbQ+embg6v3jX2wRKmL00CGQ++gL/Wn7+JoZuc00tbBNynuijhsYZ
nXpdyipPyqNqf2Go9Viv/FqgwQAIQalz6ByOhaBYblOUHDmHEjp+LQW9+0yyRvV+TgHSe04zdjco
LmBWIIVx9JUrVypdo3f0B6IV+3acwby4cMlQ1+togateMpRN+SXRg8m6r4EEew3Y5OcxwBz+R2Nk
zq08dK08unYdmSaFo8FA0LA3lNRHyMKIHtpoNOiaN5UovXHx2PLCzAxC6OaW/HWenBk3Q1REu+2Y
ySilqlXdjL7UmlnrSQv7ysVvDIq1PDd1eCVGefxsSGoEajY3ecEut+3Qj5KhKh6HYWi3xtj1070e
5BQyWqRenSt9cGLtsVbDhOs17FM0TwhSqz0lvjjcldRHzCtwOhPufTZl34/nv8j6RuKDcC8o9GZw
qz2mSyKxkknsC7GP7cpGAAK1tZ0WBCK76em+91dUHdUvThmN4SVm8NGdxNALMn2huhMxARY7XAuY
p6i6JJn9XrObMPXsqMJVKRrK8JtcplbvRTiISNdmh8L0Xukk5RO7FYXzPJtBy//2LBC4sdVkWjtA
W5ct+WYLWCIBFU/1fd+2Qe+XSCq4iZKYL44OosGs8srTrTa8cJi/vuDbY44JoL0DUg7MHFjvNZIW
4wAKf1Up9gM4uZ4U3XQelJy6HKJvAyJniT5SDY6moJTv8jGESFGHdWf6UlK1YHaUMLkkE3i8PeFv
cL/Q3yIo4t+H8xAVcRKjXjnt9aJ0HkIhJXtbHjR/rtv0wim3vsosWE3oNbEAyAjUI3xvBouU5HeY
aQGJ5Erv8uy6An63O/9hT42Cfgwwd/S6kANf1Qfy1JkDSe3l/ZyJ3I/mFPZxk13im5xYyhp1rFdv
HibvCLRvIPo02ClHdowh+qI0LqMTaLcbqxaKr6aLVT10mzKubxypNu+VohguHOLH+5gnoIZG9RC9
DDq+h1+uHFpwO/ok78WQBVcg7uKrGkLuNrYCa59qzeSVZjhfCBSOMtzlI1J3YQejfko6uYp7tB7B
u2xAbBFbS/A5amBhUyvBcY62ohjlfV+ltU7PgnKvok4t0ny6XN+At4s6VP/ozURWKFngJNFNufBs
R/T812dDaQGSA3fN0bWWhQ7aHVE37zMlU2/KZDCXZpJdf7dmXGsAtfT5iFocjRu/XZoWYIKcudjL
faNHHpDrsPBAhSIRNVVDEbtwm3L1qumINjypwzrTNRH9ajytI0/xgmgwP2taa45uUyFF4wu1bh9N
kuzRkwFxfMVjuK3Q2a57GihU9p8Hdv/DmEdJ4wZLOOM2XZ0XrhzKwy9sLWJqoZ2VxK7R0S5wM3D2
jzqq9l9l0VWXjKzWAd8yVfAGUJDhMx2Lg+pmFcRO1877xlCCe9korNs8CXHV0OfU+VGAyvuFp7Fo
tlbZmE/nd+iJU5AyNDUZ5AEoxR7FzjDK1Jb9M+8B78blxppU41caolXh6mlujQvYKnioE5FkXsvh
WPhLEPE560a8HBS9o1p+/oGW3PnwVNZUFCuo1S4BEbna4U7CXQnFurqT9xzYg0STZUp65LHwZ1M0
hKTdLkrpDSkgvnJ/0rWYiFKWtAtZ8ImDGD16AnAOL+r066th1KUiDKZm2FdlkwBpkKeNLKXBBwLB
6sIReeLkQAGUeIziPsHymuapt0FAsD+P+5kezUPdpbSa87ryhrCSrwtOfj9Pk+zPSf6vl/H/hD/L
xz/ns/33f/Pnl7Kampidtvrjvx/6n00nmp//uHuu2n9wIPx47uKy+O/ll/zvXzr8Ff++i1+A0pS/
uvX/dfCXGOmvJ/Gfu+eDP2yKLu6md+JnM73/2Yqsex2AZ17+z//XH/7j5+tveZqqn//646UURbf8
tpCH/+OvH+1//OuPxQLvv97++r9+dv+c89c2L+L5R9ms/8LP57b71x8gv/8JaMaB26YjKA7KRP3j
H8PP1x856j8J1RfZT+pay47lR0XZdNG//lD+iecty4aoQody4PCpKX8vP5GMf8qsJfiQ1HGW9P9/
nuvgU/396f5RiPyxpLHT8lsPj4tli3LSU02jf0Q2ehS3SCN65qk6Sxuqp1thpU9ah+pz/quga52N
kHiLnciei+JTZt3aVr9RTNpL2KhjV0v7X91FarORx+lCbnGYNi1PBf5nYTgstQWoh6urPivHwAZT
72yEbEPnIl30hrZzNm2kiQ10x4s9naNpIAeD2YXDCPU1PsUqfgVnl/TkbyYSyVkrubVZGPk9TgSY
V/bYSWhuqOlNg8s8dV+PZCDBpistpA/0Q0A/KkHbF+6IItk9ULG4cfMQVRbyUKOlLye30juljrrP
NfbxzQY5Fxs4IJoDYMtHXf1SjTOhYdhH8+co6Yxv2P2M4S5wpqnye9sekg9FC4Vqk6vGDEaEyCPY
Lm9ibtpMtApCvABRduYgN5lbOU1sX4O55mtmSZGi7zur3ftgKWigoJnN22pUcIuPZzvcSSakQT+T
BE7wGRD+bZSHsumWlQZkosyKYRfXRm24oyiSz6GRaxpwhkgBx5MUCbY/9PO/1iTukBFaooSK9iug
X0XNWnAj0L39ONUXKURjdPAUdoKu85yQqNeFx4wAZdKXRQcaG9qPR8o3v9hBPUYuvcPauU5halVe
nNPBcdEjKUF2hsP00Gq2qDboUDK9+iKU6M5SVpoumjR5twlBVQcu1opG5AlJMkxXljPjo5hrYqax
tAFH09ymXZ0NSncV4ix5rxBRXlLIObx1WL20sGhfaTTqiHsJiw9vHUkkcTbmk7YBs9Lugag792ZW
y5VbSoouIecxgiuVEget/kyolQePCC38NwfQXxv97cY+XtB0RTAKQSuKUJZw7vAZWjWs7Ixq86Zs
LLDJWdzhD7LAlpLr2SoAnFTSkBtuMMo18pqUN9vt+QdYxZMYJwBtoerxqsHIIWasngC6h9SIOZU3
QzxoT+D420dc2gZ/EnlzKwD6AyQMiy2wXsebqejdYro9wNjJC1rFEYl231m/VWrnkRape5Ungs69
tADXqaFkVvEko2cSKUF25+iNeAC211xIww/zlL9GoUpJzIEvGTLjh1MfjqGaJCImWdDG4maKi2yT
BbO2uTC/h4S0ZRho8SwzkqtFpdpaZQnUXNDTCHiZqkztR6e3jfei6fSfih76OErr97A6vnA0636l
hy0SIukl1azVGjt6gtWL2kopo0aaKv4wKr8svaj8sgWckpD6I29pEXUEk4uMa3GhGbfaX0fjrjJb
qM6lTlCt+D1mU9dzZUrXSa1/q6MaRBPItmpbJeH0A5oW/jG5XE6P56d+dTu9jk9YiTA4KptYN61m
XipI2kNkWXwWdbgN9DzwsD4R8Afa7NqiRf/9/HirsPrPT71E1Q58t8XqbhXGxqWUB+psyr7qYEsu
2ViFt3KlfowyE18Pa0z2RpY67zBR7e9nxRh/TmZufTCykA7k+Uc5XttolgE/XgpNhDRrpcBS5nCe
wIACtZkClz2mvocFnb47P8phGPv6vuxQ6sVLMkMSvCyANyWcwS4Vrax6xadtlTwhSzTvi3S0ngyk
3l1QplR+wygLLjTqj9+NRIH+KQ4slGwJvQ5HFVBgIBawnI0KqfsEeNJm7pF/P/9uh9nA8m602pgh
2siLaIm+Cm3KMjQmPqfsU4WKtmM+1ruy50TMlST7en6o43VKygOKY7mI5KWccPhCmG4TY1Gt8ueo
H+4KZyg/SWMBRbWS9E1ZhZd03U+9Gtxc2ozLDYhgyuF40giuoeht2S/jst4ZvZQRVQ6Jj+dAdKne
tno3jmUOPXVJ6l4Da311u0SWCe40DU3YC20/b0KlMIVrVEb5XZuCuqdCoqaNq2ArCX0NXN8VjamS
DktYV9NtblUg7LqwHh+HEHDpJq06qH9jTMKKGqXEnXz+S6xmhqclsiYhozm5VGe1VUQgwk6HH5eo
mzhD+lPrptJPu2Tcyhqo4fNDqat74c+xbEtbhC9JEdYwGmUWsyjSSd0IU8jfBmoiUNwDo/3YFMJp
PJzmbdVFnRc4Hn0PDQmb0NavFSsZJg/2s4ydJCrsI7Iis/OcJ1wuWz0NKJfno6Y/oewgF65Zotjk
481JezxQpkzZn3+JE/NF2KQjkm4wXeQChyspTQH1gpHRNsqk2bdqptnXs9pMN1afivfnh1qdNct0
cZoR278Wv2CWHw5V1FGbNibXs95Fyg4LxPmdMQctgWXS4OVZyMGTQcXiwgmnLl/878oEFSyG1eiH
cXGDVSQQOxy2FLbMUsy1TV7E7fukroPCS8EpbpUmALvTNUofeYDexn2XjsoAnAR4qZcEEYpAqdYW
5lU3NwoSk5BNrmMzmcudEHG8MxoQnl7fOnGBXLGaGTdjiHPpDteNOvEx58DEOVUSe/DPT+Pq8Hx9
H0DxyEhwfqK3vVrhhd0N7SCTpahN2N05onJ8a5wvITOWE2Q9a5ibUKWkMMqBttr1QZUPeTXaygYN
3OzW7IX5o8SvKdzEHWadWpDX29QY8FQXuvMkuJguXBEnxqe3YuC7o6OLRHXt8KvlXLotTjacnmFx
2zTaTaXq1D3re4ilP3OhC7ewrU+6Vr2cn93j047cFLICRW/khKHhHI5b0+WOi0E2NjkU6U06N+0e
e9kBgHIdbzrJsi58zeP3tDmsUBqijUTrYI1tQEXBdPB3UfG1Fc2tU2rZBwTaiv3SyoR4GEfaxpFU
aadDPvZwDsb44vwLr0Me1hOpP3uDXiahFlqUh29M0RQovlXzxtEQfLCs3G68CTYmHTynw3S4pJtN
FYKuQ+aWuPEmnlzGwnFNrS8+QrNFn+X8Ex0vcGo3FkuOKgCTc6TlExGFS42mb/ip4dl18Qu23CUs
0Otr/b3A0b1UGAAwF+1yeZE4X722ZUhdC25f3shpEsyuGprGCw0iZfRRZrT0bc7h/hgXikHu2IG4
wZqYTsJukIsIVcIq+0pPrMxcS4zz4saADahbylZ7E+Fn0m61JAY2pZglgBGdXufnNk3n/CpMbYrT
TeIMxW5uu+nn+ZlbC0ksL2VSqUKeB/CfA4bu8Fs6IQ7NRayrGwhs2zYE46Am5uAqIjdfZswZQIRj
yPAtnkYLj4S+FruuRPDGVfBp2rRQ1j09Lox3OvTNj+cf7fCeYbqh7wBQQs6Dh0P6enWeOBLfekob
y0fpovZhKmmjq1LBeWeHivHpN8cCL0cXDPeUpeYGmPBwFoQY6haVOcu3uJgxjwhzX3Rz7Y0WHe3f
HYpcAak/cnDa8/zSw6GcSIewPwnbp5yEesA4WBsKN/2O3pb1eH6oVZrPFC55CQVMyv3gO6ylUPo2
Vs/gRctzxVhQvu9nnorzSPSeyBXrBVG0ZoMQCLzNfhZbWTjqdQRD33XqFNKiSKptDUjrQnp49FGX
6J07nYt1SZrsVYStdk2hKS1qzYmkT1uIoAb1vAE5pWa6JJN3aajlHH2TqFi4h6hFxlBxVDabiaIG
2JKMc7JDH/v8RB/GKcs8U59EYBjVogUr+NoiezMUJNfcCYRt+jPSEo+93EyfShpu7+dxst/1baj4
aVZoF+674627jMqFy8qVUUReX3jNVABr6CHST+FgfUjlRHKdUU/2ztyqVzjn2B5CAqAWo6ncmCgw
3HKkl4+RGTc/eqVRDbd3jP79DCHv9z8yWc0iVk+VWEdc6XDm56JPEMbuLH+wR2db1d3sj40YtsiP
yJvzM3/iI1OJZ+I1XIKAMa7OZEAMpT7kJmICcylfYRhi3qmOmt4veIuP54c6vGRePzJDLeX+5Zrh
1Fy9lVLVSK4sQ7Uwh4xMjmgiTpeOh8O6zV+jUDsijFqsNNajIP7ZVLoWWH40WlmyVRPF+IpSAWQe
SAWz26uOeIC2Pd/YaBtdWMari/3PwVHtYTIXNVKgCYev2KJvq0ehsPzZ1MQ1hXSxDWksP5h5UME0
iJxdCKv1E1WNbJtbdbYn8I+fQ2uoLwEpD4Ocv54EmVKa0xbFtHVfTqYrVzljYVGmnrK7dg7Sl9as
x/t8tNsrrYBUYZVq9dEaZPFUteKSHcWJDY0fDnuKM//1xj+ciBTZBJCrEiIkhjTeYJykfRoREdgm
onsi8BdbIxWXLE1OvjJehCbw0Fc0++GYJvoQkj3mlo/7z4x2qUrJjtx3X0W29J3rdbqZsQb/NLTT
uEty85IfxqmdROUIrTCyrWX5HQ4vUiVNnLG2/AAllW1kawIiZRrcdTCFfpzfScpyxx1EUkBj3461
OprlqhwaG3iR3xt545KBG3hQttoO48n6BvWW5spKLRQLsrl/Z6BBcC/DM/9aaKV5J9Ip+g/OEMoi
7G1aA/ihrwKNSZ9CEcPA9tEPgbRfc45CPP9FMDT+f460PhilsChSiZEKaPpeQJ1t8RdR6NZgynNh
jpffdTzHf7/VKs7IZCXos6y1fKUyh4fZzMMNIiLqAwotbmXWycZuSsfLaiug3x9r/V0zDFv0by6l
hSfX1ZIwUJqkrK8uP39zNwrqlDrXgYWQztT48wLYVYdO245KbF9451NDgbvmcIYYQCF0tawiqGVo
sHN8adGo77KmM1BhGzU/o7pzdX56D5O+P88n1ssCekbOj7bF4Vs5WWVL5khwOhR0F/XILL45ciNu
QADkaFZb3QWBh+XkXX9N7h4OREAKEL9WKyecBPkBklg+anYWltrQiUtV/U2/y+VyA6HKK1FKQhx1
XfhAuSJXa4VR5llpr+thlu6RnSTul9FEaZBI9Jwu1u5yXSvuNVCWF0LjU6fu2+FXS3bE2sBq+uXQ
NyjbZ21ko51j5rtoMGQvJV6GX6omu/Nf8uTMwj6gzW9Tcl3Xs40+lEuJbcCX1BM/04sMMlhxCR93
cmkaOukWNjEqBd/D9SLFWV7pFq+WgG7F3RvJFTkUrmUFl2A1Jw9X9hT1AYrl1DZXQ6UN8UlKnoNA
C9R0T6opg5hxN+KqLPA3i9EHgYm2nXXsAET1pTas+ZleOsiXinLuhZDi5D4BULS8NG+93v2V3mBN
iyyBn/TkmDIeKHc6pvd3baLVvhg6sf8Pvuab8VYZjxxNxUivn5ePnMqrkZ1wVca7sFBPrRkqgyCr
bagIXPiHXzPIewlxEs7WNpPy90h7hb40RPJ/8C5vR1mdnF0x5Eo8V+x5aPs7XCmtbVvNl3giy0m1
PlkI1FF0oXhGGrx6l3akeFlI7HmsK5rryQpjyQU0PnztJ7pnbqnFNcU7cmbXampF2WUQwjfnP9qJ
zbGQgzAz4ctxdK9Cj8xJcHfNC9sfh1DcCDygtwFqP6gjKvqn80OdOGIcYiyqZ7R6aNat7npTDhp5
xMrBh2tefO2zZsQuzvDatqy+NVxh26wM5O35MU+sFsY0FhIgaRo5/+FqQchMwrSdMcMYKesoSZRr
tGgv9a5OjqKyHGmQgWVb30gY3KKo2GS2L9qi8G21/KXV2l9wsgM02VvkwsnpA0zNP+AnuGMPXwXe
nZhMhS8VazkQPUm2043Gifd1RoTxgfJy+m5IFO33txvli6WryxEN4241gUTimhn1jFpTm7ij3Krf
pNHFRu5yu6w2AqKtYFipzSxK0qujo1UhjOXIfvjpMKa7VFjN5w5ZuK0d5fNtJXXdUzJr864u5MaT
5EHdpZU67VtUewxXqutLJamTU40uEeAzeTljVlPd4zlSYmhCuhkVzuQOiK6gy6DWu6yaOo7ufLgD
FQm+5/xiPXEcMAt/D7vM0ptwLYojSyJowuV9GtqNWvXBz1mqrE2K05afhyi7upbWOO5gQ5LpkAO9
MP6pHJTbYoGALP1RdurhA8TtGHZZGdq+oQ2EquXYFRHWMbTT3bk1ARSHnaw8lWqhP0sZzVOoH3Ne
bqrZQPdCoMZ3KSN/JXkeLQwKGlR2FCKj9R3WmV2kjcgcIbWpAReBaJwihZFJ9yTJ9n2cScqXUei7
pO0yL1ED9EIMMbkNnNSnedD1n20TfLWsLMCvCI5c7YTJVo7t5AErZfRgUEbuL1SGTh0FNOboRnBi
LcCEwymc0LGyc3TvfTAummeGVrSXg+CSJMCpBYqwNBh4Fgz479WHqqOips+Z2H4DaBqNmEEaXccK
hq2ihePOKSY19MJS+l1vTIJU1MHhIwGcon5IQHz4dkURJonlkDzYCp4/EZCeTWNF2TbpqtA/vxmO
izEMBWULZTCTxGL95YekkoQDzM2XhyJ/bAeBPlMy9BDFIpAn+QadWsT7O8QIv1lpj2Dl+eHX/LzX
VwVCRBTHi4IuWTbrm804VGLKczsM/BRUuO6h2Zv+TCVB6ATGUL9PMtUJXWiuUIWTYpw3Zjd8kHBr
iNxWa6vY1YtoRrddFrnt682cDK4qLVDv1gRK7AVGl4Q7ue715xhxm94b5yDotlyM6r2NgVTiqhZG
5pvQkpv3ROTqu6Ue+dwiajV76P+W5TYv2gZ1x7weHwqEWcsLgcHxQgYsTw0IuNZi03DUAqC3rBYJ
WVZqxMOmLa3kfUNx87fLlQtBjtOGvcJdtQ4/KmHEEBpTSm6NoJdT4MVrzP3PVM3HC8iIU+sJFUOO
NXPpxq4rtjbgQqcVjARStdpbiaZ+lMWsbbWqMWZXGkX9C5X7zSAZ2qVWwMmptKmkIf/Ain4tJr9Z
SmqXQoYwKBaTyylYPoxVu+E6jXeaPFlfAqxUdpZZVW5oW+22j7kBGzrUNxxqyibJgYqBin+H08zw
7vwaP5GuLFktycGC1+I/VsFf1xpcbVlP3WlqDY1uU6t+MAGBPtH+0e9HowpzEBFK9jKFGi7aTWcD
mZxtNqEHMTSsvdwU0wXPk+OjjWeCOE0GTJ2KjvLhvosDM3JMZ7J8VmV5nyVd4ArRzz8UvSz9sZ6x
Qajz8BJu5jgMZhECSaWVSd+LeOdw1AauS9Xj9wLxIh+8UDWKLenTD2VU7AtZmbK8wMGVhhQVjDCW
ArEwWNDVCyIw2jqIokl+LdvZtQ1K2a20MXzPcSNuYztOEImNBvVb1rX5VqBmsytxbacEXCfv1Tmv
Xuxaj35Uoyo/mhJuDW6GgPqFw/coElmekYUBCIq9oqzLckEYSlEFbM6vjWx8FEYjvaCMGjy3qTkv
XOU4knfod4+/BI/2ZVLndnd+aR5tmdUDrCKwZijsyNALyRciA2QeOR/nPrpUfDw6EpZByLuIpxU8
yJRlKb7ZlwlKqEnHPeOj239LB+86zbTCGyXttjH6m0433httcyE+OPn1wb4u8hn0kNY9hqFG99qU
YslHJSwq3CHE+Bzf1IYktt6hlSh9OT+Ra9oe5w0vaWOOC9laIWleZV2GBG4RVbzAt2SxaGaHhp+0
zpi5U6I3v8Y+r7/DgzSA9CGnP+EkcWeirHf+IY521/IMBAwLSgMC1Dp1GVlnEdJykh+DjYX+GtY0
PmUDwx1RfTg/1MmF82aoVfxFazMEJsPCKYpRxyMvej/nSnZ1fpBTHxEGKbKoCL0s6iGHC2dCTXAM
pUTyVTWLgk0xV7MN+dqWd0Heyp+Ry9Z+nR/x6FQkiWWWoHUvIElIDIcjStCowV7VDkWkoL1R7Gy6
g6yfvcvGEEnhGeLYtpiN/MIxcGnU1VGVBl3YZ1Pj+L3jIJcNrOiXWodYPLRO70N0q26lqQ0uXJfH
X5DbBSjgQgvC1nmNCazTeTbHSA18PYmtG10uzFtFCbP9+Qk93vuMAiLlVfiFnvjq1QaOF3tW+8DP
HGVynagHbR/pNGrjATY80No83OVI4w1umWTxhfVzDA5A0MbGfhuVOpAzhJiHnxOJ4mLMStRIJkdN
7tvMbi2vL7r6ydTaW9Q9FdQR62o/4dr3ocqz/AcSIqpn0sK/RuM5ujHa+lKif2pCCPWgVsEBWCCS
h4+EzmTcFE0d+Enj2OD7yvRqtDTzU9DgT+npODrcQRAccr9Q50tqEOAh+O3rSxFuCP5RNgDWIyDo
oOQTxIw+3ERaZ9+EC5bNC8dyFhtcn2SZpJ/op7Qq4yEJlRE3DaMbIYjEQyaz8VQkCkJbapDYNmrT
2CFgGWvQY+TsM7d99Jm+62MZaOjsVfR89E3URlAqo1TDwdgJyppucilN8SaIS/1LJIQT7RZLG/AY
Zds8Yn6p6W4hKcM73ejlB6E1aewmct4gnkjVonSdVsKZsm7t3nTploGSFrkGFKmCii+7edNrPyxa
Fr8KMPe3zpy2zia1muTz2BmoEhY0dymvj7P+Qaum8lMD8oX3qab6k4E41l3QW6icorNZOG6tGfy7
QJNt8pDJX4zKgLm/zN2I7KlhdrjGw/4xY+gtpT5eW3KPtkgXNFOEmdRQjdTA4+7KybPa8CxUzcmB
zUoguWqoE+B1uam/I/8Uhr5Zz4hzkE0jq16IZNNVWqz5ZmWX0TsJRVMvt5PUfko1TGd7ROfrpvAo
Idlo+xq2dCXXoQP0ohANuqXVnDeW+lGhRURiZPF+ee3boATw68X8LfgYhxqdjdiWyyclCm1b2Qmr
y3L6gZhxugVGexFMKISbN0qUOponB4hs+YYplAYJ14gGiVTL1nM3Ruk3JEH1BJF6p848LcMCDeqM
bRB1ixRF1xwTGs5LpPJbT8HF52dvaPK7ij70z2hIrc6VUSnCIUUKw9a34S3Mn1o7D4etiQRwetWa
et2j0yl3lTuO9IP8SpFM1IeFTdhWT23/ATtiKjhKRg3Lr1o0OFw1rdEMzTSk6TcWzLT5mtjZ7mhA
6FmEncukYvwRaaG0iUMFEFA3j9KvqWYNjEavUF7Rw+aRSktDrTS1gtaF5R1J2yQLOpY6AiH3NgJg
upcJuVG9qDQyt6lo3ZSZiZFNFUnTD7oAVuJPmhW+rzXOHldBgeqxB8SIFwoGATUZgAbcCt+i9MtU
hIQHPabTD4SX9rsOSeAPYBEqlExr7E/gfRfK41TV0LpbdWxQVtKMoUfIGR+47WCh0+oqYAh6t5VR
eXH5cma0cYxR/qqy2T5S6emHjaFS0fHm0Gz2cYMuqJsYpd74xEfjd/rM/bPmtPwimoAwC/ERnzUI
eP38AfcQ+QP9TvWbQTkwWgxdysnF67J5KrLWGDfUTnsdLHBgmr4q4sV5qJrQ3qVcEv/stGC6RnsK
Pfs2i6PHQFfH7lpT8vx68YEtdi23vu2WRjQ2vhxJA2jBoU7ojodAv2uag+Etph7je6mRrG9znxqP
Rmt10ZWZRNAWsyA1/Dyw1dTFHDK806VkHl2MbKyXQTihxvobEGpAEUSdXSCBSe7bExQl/Lkic6Yc
Hukl0rtaK/yp0PSfMJXn7LGXtDD2wiiRhiuMNhSMLsjpNHfx6o33UZMWX2ucdb4qQah9aiVkVFy5
btDds1BY/GYnIYLBkxpUlC4q5HS9PB8CandxWnQeBcaQO64ziMkaLdoNiTY8mWOqXrWoeEPedLTZ
reZrgZfE9xGXhsJVcFb5EhlyPOF4lDYcwIbRfEc8uHoKAcgrXmeb3Rc0jEzlCsfAyVoOBoGrhEij
j3Jomh/VRKTtVreTsfVxncjHr1TNNFybRjymNlMcqe/GOOjHHZsi4KljTRYvWFdkqpdP4KjdPIlb
6yYOJ6nbBzoKaNusoTLlKu1Ijxtd46501SmwJK+SwCWhK56lKJBFosw8uRvla1Q6Mf0wqZpLlJtT
+Vulp7O4mvQyV9x+EdmnxEWW4yZmL0++hexE5o+iKnHSiVW4EwV+laZrV531rR/b8JNu4PtFlTQK
0HXsBcSyaZSl1k8TE1HNEt1glL+RAzGuIPwPKE+aie1BAknFlZKZ2idV6kWAgYTZ5PvW6lFglkE5
IRKsyYtU8IAl1FbIQY5EtzlKuyhq5V8qzifyRh/lVNxmRj40mH0TUXui1YfgIwJObfGoqbQ/dnhR
dDgrA5vlpzBLcZHCUmnyMQkavgjksQp3MuLU8RStbpUrjJz4VKgFi/xHlybD4Ff2GBdubrbVjSLw
aQoxV/0o1878RScC1TacoDqq3FoQfza1Bh5vMkCIuE87CEubVC+K5DsaVRmqkCokaoAIDv1QWWTU
ajV0w910roTjWRbC8b3UOjl1GEoTfpYmKBHNahR/A+Y33s95MqTvWdpD6UdhpVwlSiy9NLouxF4T
Qfks0yJJPfjFc+F2SBxxdjidM2vXsci4BFDCxuCFXGXQtwO4HmPzf4k7r6bIkTUN/yKdkDe3kspQ
hYfG3SigAXkvpcyv30d9ZuNAwVLbe7MxEzPTE92kMpXK/MxrwF4CIoBh0CF1PpnTfZx3yh0izVgk
hXHKOSERhzzjZYJhSZw2uIogbo7Kht7ptyEmRw81Hj+k7NpIPiC1QhNILGP87iVNGt1rhYXke5m2
xa8c9JDq16VQ3qVadG+DNk+PsKQHPrxaT/ZW0GDXXiFKLVxnRqAfrWi52iOdPxbrIkAvapNZcXZi
GK05uWNR6JcUUrIn1YrU88bARMufprLsfmlNEp91BbZ7PnKn9XnL7wpcerKVuZKRbXqJNAUDyTgp
csObJkE4Z9qJeFMVtMR8zDLM06SSq6e+bHoJGT0l7VZi6qAd2+Vo7DusYbuTOJ7rbqNXqWR7Slao
wEt6YMqeLiLOT2eejWYN3Ua/0qNivAkKe2o2GJbbSM/P+mD75kAZlDCux7gZqhGBCMSPsuYmBcyO
9hmmvv4EUSzwTElMz2mHZyChTY5KmWBdziSrBAltlTDFIZhnpfDqZNwFajPQsMjfNBGNsVfVunSW
afi/+TPdGmMw4TTHbCFuG2pIYhN1ZbrP7Kq217IzJI9YwfadJ3opi/2iqfrZyzpderBbhY/Q6KL2
uZmm0fAEGbyxQhzF3hXl4kTQSDKcSgXU3DMC/RvsH9FAFzyvm+equknKRm5f8hH/6lWcZ2rs6XYe
0LcYnYWHSoJgeHndBrjDIPy00xD8kv0EffU9Ct3ROZAxfD/lztKvM7zyKDOiNm4aOrNGt4LwWK9x
NfIHtcrgAYqS6xtvg7ID+ioNuOiMGPmuNPyT9nZiy8EmkcALrPBwxhKMkx/PgMVEdlXnZd3hthTX
r3o+9u+2XBMRFaGZnzkQbAw3XDxc3GxKTBkylC3lHmlTo3mNOjcBARG068WvvSxdpTbCHp8tKUVj
zeTgdB169rDaDaNoV6iN4OdAkqUeq1r/aQt8TiSgv9CA4Z9LEfEQlJo3gDizKZJ8mCgRxCDymMoN
MJrfT1SR3MDEGofNPG+lOhNb2+qGS2O2a3/M4uAmNkvpRGqteev0oXWdz45BYRrnjKIRhmsIoaFV
lnUbZINVbyiwrUBpAMz6PNhukrYzcv31r5/z1G/qN7BKoTLDqpGRpDgkzdezmIegkwN/getvFLNH
6lGZFa+qdOPMdBCIRys+OSfAjnRvhLB13vZmdAQC9bWAA2WehJ78bFncw0KxNTpDI8bM8XU167xB
TvprzhrC8WKq/z4x/zTUQR4qYcZQlwmVjraQoi2uPu2NFGYK5Y282WQT/Ii5qm/x+Eruf17pb+oO
0HpgUCHR7EApWlLUD9VAM9ebgXa3Q17RqKssTeuVhMDG6udRvl1JUMxk2IAe0Un9PMosF6mdoYTs
wwvL73MEVLGOh7e2oep2lJvz/WCk01QAUQc+bBM63Oh6E1O/0ZOx9JuSJimR57UzkTf9PK2v+Tsb
hGLGf490sHhl3uCGZ/HWaIiN28gKyq29KOjOhgVgN6wGHCnS6PbnQb+W4RbdK0ADfzRWQTh9Xkuj
H4KoynqMG+dGQUTSSv1YPo+qUyUIjhGvlm13cK5w6dBspWxvQh0+mGCDl07XWjlu07Wqvw1Oawy+
ZnT6DU1y2c9EXNxGhZY9qP2sbMbSUO9+nus3u5PS6aIiR72ahujBvhnMgLBbpW6sqYN1V2eQGS1M
3v7djvtHKOjy3xM60Cg6+OX/LD/0SbLofylstIz8+4M40j9P8v8pWYQO34elX57kk2bR3VvxNvdv
2fNH1aI/f+Yf2SLD+ResD6CzePuh22UtTfB/ZIss7V8LhlLjUwDQtWjm/Ee2yPgXzF1+zh+DbUCs
1N/+0S2S/2WCZePPABugRQi/0Pob6aKDKxAACX1UkOx0Oim7L95Tnz8LuUAGUCqnwL+7mN3cfX2K
3cvYvQjd88g9v3zb/Nq9P7zujtXdlw34nw/k66gHH8icI7GFOWPgP9Xu3VXp3oZu7T7wi5e309Ad
l1+/bVaP98/n+7vz0+df7ze/9q9Xg3vsOY48xkFlVc7VUZpTJl+Wd4r80kRHeqZ/oEg/zfPgfsIW
plONZZ6l+3B3BUjPfbp7uNu/vIGXcR/4+4meqXv7cnF9cvF0exK6J9fu5cn19cnp+fX1qXe+Ot1c
n2yur3fLf612u9X+6eb81Nvd7LzHm3Pv5mZ/ceXt3vc357srf79/P/L8f3oTPzz/YV8fUGVpSZyc
/tnT2cPVbnv2dPG0f3jYbG73Zw+huzq9Pl1tdqer6+uL64v1xfKIu6ubq/3N6ny3/fBh/XPYfES0
/VGO+OlZDrp8yCGkVav9WcuXZduwli8vt2+XoXtLrsYyXr/dxqxl7Mb8Z7n8c/N2+8by3o7Lbr7n
d95X7uVj5L4/P56/vz4+X0Xu7vmK3fV4+c7uurp5v3t/LV2EMdiV73c1H8TD1enp4/Pr/v0mcq9e
j6zvQSX7y3dwSPjW0w49M4M5+eszf3vmL/9eu+7qZL3eeK7nrjx+4W79rf/zYh4AVr4OrH3+7KuQ
sD8OxsBnhmzDq9f3/csF+Yf7gqybe33OWhXu6ePu7vny+fzIm1y+qp9e5HJ7fYidukGHKzsxacnc
1uZ9LD+F6WVMf7Oreoi2R+7CA1TYv6dKTkS7fgF1g0v8PJyRUjkAIxP4hIJn8XDat9o2t7Fr0t9r
i9qBlj7N43MsaatCXOviXgdMK/SdND9P6a9hvA3721CLj+jrfnvuIvRK2wrJOJme8uenSjMYiNYQ
LSfD7UvJ6Xcduy8vl8+nl8+Pl+evN7J793rscz5ID/5Zig+DHizFHDW1bQoGbWWJXO7eom6QKvtx
urHBJzVd4Bf2Xun+CrbDqPRoUNlzoP8tV9phs2iS1H7hC81+WVMnt4BKU3vKh9CfOjH//nljfw5i
STlIfinhwe40FwHWQ/RMI4aOyBVQYjRb4qwdJu1Z6IN6TZUjP9J6/HYoGCyLYaJqfFG6KWMtlmF1
2n4Gb/LGmMMu8SgxUijM5vzXz9NaPomPn8wyLTj8LCTdaihQy7N8+GQsFBd7ICbgXLrSuCCeDFY0
DLMjm/K7URZYy6KRQGBxKBgimmak2iNbkOn6eRMMGJ4VaMMeOXu+7MJlMmSoyBLQ3DflQ33Nyoi1
FI0Yy1fb0VxHYN7vhzkLNa8wrGCHLqyKyFuAYXCd2oYPAc75nRQG1ul/v6aQ6MBWoMEECfbgCLT6
qNbpBsB4kGbTh6CrukM7H3PW/LKmtP3BXhLeAVJChOkg0qEu3lhF0GugvZt4g0226tJaizZ/OZdF
5wGKMa5hyKGgZvZ5f4RDIobItEYwTxR4GqdQ3ShyjqEsv+x4RgHlSHq4iJSg2fV5FMR728QQ5ugX
g+LsolpxvB7XPl9BmP7IyzmUdlkgsZ/GOoicHPxxc6CslCmbBGZ0ep3blle33bbvg5PEalcQOu5L
GmO1sLxwrrbssxVS0mtlpEhuDlsrG1fGOD/DwAHNoq4TDY9BeNC/xuQvDwIa4Qv4m+sFyWBi/IPF
jxRngBnZ9X5P+2Cpe5bjVaJPWrmVSzQtVz+/6m9fAoqIi/qNsSjUf34JsAUp+FHW97UiKdeILTxo
doT7QtIURz7Ur1t3SR/ZWEwMEsGhMUna2XmmlXRaAi03z5Dgl+n8Yknw83w+5+Wc2LxoPg3SD+YC
Bnp5ig9HWxmkcTPW+gjcR1grE7n1dTYI9dycZkG/MzJOfh7vy84CnkpGtUAZyXgWLeHPA8adJHNT
NZOvnDaXxkV/V5w1D84rEEYKqvfNPrmbLufz6Hl+jy+dXbBq/GPS5H9IZB+P88NHOJjzgOWrlA08
Qnmn3cjX1oV+jt/6JtxpsDLc4dKmRfBLvkwmtz6BRX2h3epHjvrDVT98goMLRUSaHvVSPfkQBVy7
K7YNvr+qMezK2lr/vOCH24jPA9IS0jsI0RLnyAcbVkoMdMLabvAVkUuIic3NTRMW8sORUb4ZBrwT
RwJAczqrh1i5sNICpbLmydej/MSuKzQyhfJgY51C41G4RaN4UrqLql+aMmzGTnd75xfQAi+qAtWV
bDr/9t5w6od5WIMzpue9z5phm+uoPUtnaollJh7ENqK5WvLsRDSR25dueFSUx5EGDwZeyjRtZvlV
5QXK0r0Foyc1O8rmI2jw17Krnriv10aTqkdOym/mbYIKoswDLBHs3sGhXCa6k80B083L2XkZUQJ5
KvPsyKHzzSBEcPCVOP1VCzDt528moZIMvXwafH3KcWhqxJWFvPCRuvH3gxAdAHakrnqYDI3m1LSS
3g6+0RWgrFL6jFlnH5N2/24U1gs9Jur+1GYOAm/TGQx8NpKBdkernUJwmTx8bu0jp8xyrX/8wtn0
0PNNThjkCRA6Wr6/D6eaNjBwVIvBH9OUtgku4jeOlnRnYJKB6NIExUl1VI/ARZe38GVQWhmsn8w3
cOhpFYR5meUZW0G0drmzmua5LlQtRglWkujB1E6KGlCU+lnQK3+/C5GpJcan2EkEfiiWY2i5VORp
waoaWup3jQRabTCPkbm/e3ecJQvkjLCNtOlgVe0pxlZGEn6a0+FOjKzfIdQ5HwGVK4eH4/LyEObE
zl5lLvah6QdayALN9XxAORPgRJFVhldDkrkUw2TvMAOxQYONiDCZhcpv0ZRVO5TtIzDZLcbRGttp
sNwky28rJINi/Zjl1QEQnzufxwN+TjZAPoAi5cHeCtV+THtuS19Bb0T1AmAWL8aoVBdNXC5nURpc
m6YotjPZMGm8ErZXkEeNxpPNDH9zaVaLv8y6eKKFXLQoqRMKoSn5+b00egLWS6G5ZQ29vkW02XIJ
FKJ11g/HPt/lR33e45wMqLeiV0MRFIHgz0MZlU0nnx66L4AH46+hYhwdT+lWmFXhBShknc6avI1G
9bqS5WO0+8PYi9sLMhPCnAunadnonwfvmqCxezkBZJIXaBMByeJeaCyRIR4WZY1y5NT9sg/Z51DQ
EWIiUWLQ5XP4cIjIC9Yjm+TKn5L6ApjJQ6UNoxtY01PW1vKRL/jL4YFGLKx8GR2gBedqHCQqkpQX
Y2PTFQnw1l7JkyTOin7uT8yuFde43gkumCHbBElor3++ur+clX9GXiISlpe9fTByJjm9aFon9c3J
qiA+VadND2FsrqKnxqm2RVkck4H6co4wIiG0paCLuSR/BwuLoDiS8ZbJQVUvnqcAfmill5n/87wO
Xh/0VL7QhSsA0Ze/DqUEcqNXkJebUYdREhTEcjvO2ms84EfNw7vIsTeYSKXVkTvgYIsy6KLYBUaK
EcHQH0ZbBTQcZCSb3Leqqv2NTVe6yblzAIoZ0TFPjoNlXMYCZ770LrhrIMAffPb4nZuBlipAL7tY
uQqSKriFEXNM9vW7UWjP461gEoJQAPn8FQTzgiZpwRJrjZaiLRolz42mRX+7buwH+Cvc99B6OMUO
Pu14rEOznFk3o4KEt87pst6r8lRl676p2yPR92ECQNEDpye0KKEKovVJEeLznKZZ7bNagMKIUcqy
T6xKpxJShBqu7bidZ/qVPMUGCOSinmbzohqa4nFGyATbFRirySoDcY3zWgwE6ilvsuYFwGGRvNmF
1JyVWVQMK4yruiFCZFJFKwMfCLPdi1ltobYnaFz/vM+/vCDCbpw00OOjwwo6+iD/ldq+b5oIFTO5
i6K1PVPioP94TBv14JRA5YpRKBzhhMpugB73eclC8D6lBFzTE0NdXKt2Hz/Vki0egWjr+Eg4E4K6
iOHe/uXceFE2fTH236L3dBhS1VjRSXPFi9LmxPHKRbYXNd9g+/MoX04KTMa4ODlzwGwgLHVwqZmT
UwuE/jPfcYCnu7nejYU/kC7ZXifX0pNCYcH4u2ibLbjIRyGDBr4ASbzDmXWsXTcbRe5TbqxXQwJ1
3YjH8kh2f0BeQJyMYUzACwhZLyzZQ2PeVBn6QDjINNYjtBeIWuH5ABgcu4Z6RlvXrm7qDLZCGMXh
uu3HaNXZLYhgpR43Vt2GW7Dryv3Pq/1lvy6PhIAWf0PI4ZD8vJNyu9PjPIlyH7/pbBsnxrBOECU9
MvNvRyFGxQZtCRgOtVfHcYrzvGaUpDHiGzuKosshkY7Jr303CkfjUjpZuLFLt/pjiCC1tlRojZ75
VazO+7jHUEaNleL/sFeIdnB0IeoEnLk8xYdABLsuA/9LJyOmF8naHgfVNyzpGIv627kwE8paDGT8
qRt/GGUGulcTswKdDZTsHd0WmMThAr7++fV/OUh4/fbCIwaEwqmlH5z0xAQtuE6GydpSupISIF8F
+ERf6aJuQ80xPbFiEM0/D/rlWl4G1QmNqZoCRJQPVnCOuxBlXSXzbTvofSUd5a2eSpKHPnZ++/NQ
X5eRA4T4mFiOWbLLD14WkE/0wMcIXQaNNEwp6uI0wZKz8n8e5+uU2AuQExVCeZB4h9VgAKo6avAU
mYswNR8q4JL4uGOzp0JkNzpVe/t5uK+vbbHeVZdceiFCHU4rUxqzJRRhuFJYu4ZTwlijZewUoGAB
R6bTkG5lXu3mb4ddTgtULujzUMiXl6P7w6ZMpiLRpCmTPFMu6mFlKq2EKn8tlRdd30wG+rtjlPhh
njdHqsoHiQ4H57Jl2I24DnP1/WnNfxh4bBQB9jySOCmHYB+VVn6SWmGyQap08kKgdBtoRNJ5rWiJ
L+fYDP08769XEvUkzDmASy3Nu8OOAoiVZswyKfAsOY6FqzpzlK9z/BXgfeYa5WdA3HhL/Dzo1627
0JzRU+ZmIu8+5NjaQi5z3QQUH0ALWkk4g7hDkoxHRvm6cRmF9VUXGvsiIfP5lTrQeFvqgoE3NsAl
TxtMv3RM7IDBAMBnYx25CL4MR0QJa5ZQnLFoTR5cN2EPT6G3Z8nTh1ne9HlylyHruVXr7pgky5eR
2CfcAn9SU3bN4Uh0JB2t6VWoAsFY7DDos91WKCj9NE24/vlNLdHWhzR8icaQu1ksYsnacGNY3uSH
3QmtwdFnvbS8SLWaO9QmRnFl9pkEzSNBbCM8I6O19A0esiEEYU3Mxfi3ATtJx1KfodTLTwK9+/kJ
4LE39Koyw9MGriOp0iAqOXLe3ZW1rT//PNsv+3IZC0VEWjz89cXyaMKMKi9tAPBR0lewW6TyTNXj
Y/niN69vQcwC3VW4bDm8P88omUSRS1T2vLyUFzypLkFtAK0+yl6thNaxkt3X4ZavANAXwgk0Kb/w
rHWkLEJuEC/pTbFPUmh6QTEqF4u44Orn9ft2qKVYQ/efgtqhy1IIdzLKpo6ZQb2bEBOt9cepxlJ9
XfeqdOSq/fqymNeHwQ62phJXaYB0t+6FgxjWlVoMblfU+ZHz8bspUQrnTl+kqJTDKIKDalInVeiL
kpGFnFDXWNdhZNmnEFqM7v+wfhaHFqZbiMxQsfi8M+Y4ozvds36RFhhrvcuQto916VSdzPnIvL6c
+6hoLN0TFCcYi77cwVCIeyRqwlCK1bdX0azZ/oyR766PswlQcJEf+Yy/eVtUK2TqTqoOZlxe1vnD
QQKhptHistW9Mu6sW5HL4dax8tL/eQN+O4qJVjJODMvJc7CAreKgZJukuocjQnJRoMdzkvdJ8teJ
MGtH/X2RXNOW9P7zXMaoU0vHwkw5h2/iQuOJNvg5T0c2wzdvCPVPqjwcvsh2HyaL/Oi51QtZw3Q3
tF55gxUmNSFAnrqlg6kWrTiyeN9sdTprMr0SyrxUww+y0yoIG4nyPvgMqWgh7s6tpQOVqOU3Ct20
Kn9+VRaL9PlmAbJMVQTfCkj9VLA+L2IsMsuoQ0YzRs3xYEp2iVuIwTkLhyrxGxzBxSCHRwoypL7L
LD6Ni9wEyTd3CmICADaW5/qwETuRzOqcovZnw2u5rZSgHradFnenwHm01lcrA/WUQm2lR60oszOo
vwO196myV7k0J9Y6dYrGgmPUxddhok2O2+rKCNgs0WevbwwbULsW5jdpFdSaaybliJuc2WjZmjCu
w54TnZabgE8B6kjXlXu7krLGC+0Q3kiFPgwFPGlUf6m10T7mXTLHnhJWSEH1XamuQ2sOQNJ0uv5b
5w+fpZU+236qWfihZ6hzRb4eVtgVopXXiXUEPew2F0I5aaIFYVHCRtzJiWy9YRaqnBS5FnSbtA6S
UyNGXWrDrx30u1ojuQDKgrNgWA/ZtpGGNMQ4SjZfSp1iFsI7lIrdrk3L07ZqEBqHGiRZ6wmySe0m
SRI+1oFc9b4RtgsXRk40FKTlKdsNKPJTCRMCl9IKW7r7NBJByBoF/S0JYfrYiy7I3JzrMcWnU1Gu
+7JKJj+duO5dKlLxg6Ha7exSQSyntTKP7WuoSGUCh6tNbx0706aToujs+0aaiysQTXrq5rGk3wqt
jO/hbXfxvq9Mq8RN0xKNW7dgN7IQq2dXVaocHeSgG4UrV7UEgXdOHkKFcpPXRaXdr2qztWkFJAY2
cZKN2pbLxzKcIYGXo9TUQW0GEKYNM0pOIUoA+lwNW7yx0LO0I11DtAsK1eOkmNGjJtWS6TbtqBon
UmrzHffgH94QTe9PiYVZNAzDyzPZqEcssuUZIn44dPlKSyz7OZH1THVTmJ+515F/asjyxogSdHrW
vVjVYERMOdXvRTM1zwMKTmcwws2nms62tS9FFQ1uL6z6MlX7QXVzxxSKK9tdex0G0hB6qh7Uiae2
UzWuZtMKFPjV9Zz41iRyeyXaSjsx4hkmVUcETS9d1iCghymDeVpqaydtX+UvqTpml84gytc+ypz7
KOuTEdfKeULDocmflEpv7+mkSb/iWtF/hwUANBdmmp1g0TPU9cqyoENHsU4gZsZCn1Z6jxQwrNde
G70iQm0B9uZgeshTKbd2N0HDKgunu2xFXFkeAZ5trlFNbkkZIzPba2yg90hKgIYi0NLKrjngseKa
qRbeCE74WzE504NkyxgiogY29ZDZRjjemW5j74thkbpS8X7N12SPSAWWdEcrFjGaHzJKzcN6mqV2
46iTtGBNU6sgUu0rCFG6Pt/h213vQ7LJeCVplf4Kj7NMPEsZrXRrOqJeQeQ0ArhyCIRR3AywLzDD
xrmW8KDpdzLlpHuqSbOxLoQmneEzaz5JRTJ2J2AXir0cxFXsT6bWXcW2jTEtHOfwJJ3rBGv3kQKY
N2Zyn64Rxx3FyaASUazndka/3xLGW2ba47VZF0ibwPRsVLdhCVpXz7sG0xl1zm6l2o7uJKHrF+rQ
Ql8PJwjdwEjyzvS6LLafZmWsz/OE79Gdsjx0VvQsS2OdN0q+E9o4Wl7VSpOzijWVg0qzRguGnxmg
yRGXosDGnGICYEfiENbOEMaLmMOhcSMI8ndcQqa16VuMQtxRkVDbxH4WVTYVGbhiPdppcqlOEQZ6
Q28Yt70iWkQltClq3bFr+vN2zvORF9IWKRxrK0StL5UW4QE+esUbEOfBvzyvFdm3667ZW3IUvsad
YeeulUXdY9+27eWsVeFVWRTSk0oi/j6bSc2pMWY9FTglz3w2Tpqu5KzFMTfWg+ItjmsdYe4ST9aL
WgYNS79pmm6SPAcPgn19+LuC2f5esbUmfyQoF1tligrhjpHpMO9O3Kld3+5CQ1IzjILHBFJbaz4T
wNfxWuvz4Zzuv/IejHlxgSkuygY2nLvnoeajduHPay9OXlbjtifrrNx0SLOnCEUNGXCLY23CkbQb
qdi6zHddHPe/tQApeJj80vgCVmmU1w7rfWYkpYOVs56za03Q1GtocIq8CsaGn6mEkiZcW3KGdKPm
sbiKkkC6oisrPU/yPJwvzYGnoQwEd0SuKXd4HOY9jdQYDq2KbjJC8zHGwm6E0TGM17mm15ilkb7T
irz/TTDV3Q5jz2Yz7ULcyHGi/44ijRthHIaGDzRT6ufQRLreDZKAm8RQcpWruchijuU2Kjwh94YC
ZVgN7pArcQp5Pxcx9/CmQ6P1SsMINl+VU6sVfjVmVYKOuZNeNnrbvQqtCE7GsWt/I5+ACj9OznnO
fmPzulWjdrdcbOYLqhxGz/GtjHcLmfexysyqWWvcRPjZYPz8Lo2N+eRkaSYw66gagXePXsV0yiXx
pKSxNqMmJpsrvqsZBHpTZqeplYShG1mD0uHYOTSsjjW0NjlHmv5KZ3Q1XaeT4oSesK4Hrlxz8nlQ
O/u7DFeSwasCntTFiS+N1mizjbzSZg7r3RBNNc7aMH1nfyKYVdezGZaRa1uzjmJJqjCqEws1Wutm
hcQd57txF9izMW1Nqe9vVAkw3wrZt1L2AhB2M1D+MqzdYEBUwkUVQDxpds0sGjsqy0095VDrdTE6
JYeubt+3bQCTsYNj2/h9IZiADkY2cadY5J23qCPItL6c/teYztYrDHbkUVBBUTSWBTkyz0kG+3c2
FOp9jQLuXhdT8kRlqrmQ2nD+PQ5l9VuKlBD5XyRmSszHg0DZcO8nqBJJQe9VCVR0F52b6DzQY0Ig
rDPiaR2kMJTXKkaAuH1WVXqb0qGVfdFIlUEkMCC0Keml9NJ3mfpSdUrZ4xzWJC0LP9ocOpl+L4Mq
Rsqky4JpY6ZiYB+2IVKrWZbiyg1OSwnQZCbgS5jtILr4t+qkuoUfUJ1K61SUZfmIyhOKEhL3S+nL
IG5vYkMLHRfd3Ig/FClG6mkxa7/pChG+DTZCLutktqV5LfV5/kDYCaOJBCGbN5hQ8sUoM62tU2iW
cbAdxYxxllMv52GPbT0i85peSexmu/mdCEPu1/QY8TXhWuozN8qTCSpNnEvJTlCB1ZH+BgRHdMYx
alGYaDNjRyGxZdJZIif7vg1j+PkF9NgITreEh+G1jRKGtNKHrrAeRpRObq0UIRiP8mmThn5ZNWZ4
Qo9Dmu+QZarNi46e23wCDX3GCbjAW8RN457owouRuc32UgbzetX3ZYfyEoIb6VWkRWIXJtLU+aEm
S/JOEGurOyM30u5Vjwgyhas0Upp5OS3MbNWXeT95Rd8l02bo7RgEIE0yJ1hBzJcX0+xKxDs9haXy
GM5zFYxbGi01opsY/kzODvhN3p42ykTgx3Gi9zeYWVT9fhTRpF9pHfek7MaAbfDtioHrrqcyHBAl
zDPAZoMhbGc7cETo1xohT+AN9OiSG6xkm/yXPajplJB8Y8t6b/U2tm6dhdbRAzo8bSLznfQZUgWt
QcrA7zTsk1avRb3IQnUyKQGIIZxp8y6i5lYkCipgKeJVBGk5shlcBsY6trguN03OOX2r1Ly4037O
I3NnxW0j0B7ocNWd6tgSvxQFdbVLtGZMpTpBCqYCkDeAyY8RYSisSLzZQYARbhJXQ7GuNSmXAYZ3
kXRnqW2cXdSAi/OV1YS9MftmZQTyjmRYc9aL4En81FX0v3NiItIWxbP0vos8Ywqbu3LQ82kV9oAP
bm2kRHtOjkHoPno5+ngTC6fSa1Qc0LlxRViWD22v8GkJI1LSNUaeDZGeiX7qOm07jjStGkMG5vXF
J1XV4x2/aB/XiqsQXbTnlVwIDlcIHlm9FmUu5n0XUEN4d2RnylbodGjqs1kUjX1WmnknrjGEN7RN
1+BBS9TY1uIOLoW1XP9Dnk33k9IhzeZaVh80F/lcULJ3awlFBzTaooaUz4nL7lVO7ZRQraPVT0XC
iM7LBOSehzpEdlLiljyfqAkiW9xZSptPfiTVRbaOoyhNTp02iluILYklLhV5LBviJr1/xNO1nC60
hsK5qzWN3L9C5DCKlY0Owf2YqBzRtjXota/bTd6igzU71zSJlGKlTQgZeNEEIHgFTx73wr6OFDV0
9c4io0BksJHX84gOV+cq8WhHq6QJ6oqQDrUB6z0oLSU4H1uJ8E5Ms/YrGEU8eIiOTdO679I4vM7V
3NL8TkWpag86AIqFnGs4YDoSTHNgiYlQbzteYrEeCCQRFguSQn5RnEw3t1YdDhqKGV1nlZu5xnHp
amptpUGBpu3yszSxg/hsrgPQQ5OsIi7WScNc3VDLH+vHXtKMdG+IKul+DXpZJKabRuRvbhbVjbJx
wOjHJ2Gfcs7F2qBJ625oqvfAGNsHxZoRaAikprdOzMlA2lYOVSPZinAIrx0nanM31GneebWsDdk+
lOq09OIqhMXWU/Pe0ZLVOs/Je9IoKmmSconS1zShaDOSs1Z2PHLkFENg+r1JdMT/YYonWVfytWYT
/gNIsCQmQQY+KnHjleMkEFRKC+cyBfUXvMSzUkQ75II0e9+KyU7vUWFy7H2cyFNxGmmtapwLHnw+
l3R1GM7ysjXIPp2s6YsVMa2e4V0JanNbySP7vx0q3byMcsNCpmtMRs0itpvD/M7oI6l6mpN6fIvH
AT2ObREwzrUVdhPaRUWs5KtcyeWdZTczBxcxkD396iOtrN+nUNbScBt3aHNdoqCU3ymC7bIakSa6
1KuCXD3ui2DVVwm8DRYseUcjHLm7pExsbY0UTNW4VtT1sc/U7X2GKFe3dxqZ9D1DlWEXjGgjuOlo
9Kem0Rh8Cm1hF6vaiMII1atCfe8GBVgXBQZuhjat6t+4yNgkYq01XiYWSDq+nmyRbTRT/F3Stgyj
NT8PlJ0qhcYDKW45b+Z+zH4pCBzNq3yy9dyza9RXXN3o9NMpCUttVYpSbTftwndySUCyftNKfDyA
RhDaWKFAZL3PTbIRSJhUm96sxGnZI8vpVk7UP3E35+hUKEOA1gmVFFR00iTdW0XcxH4fO+mwitWq
Xim1kF+0FvPRbZks33kj1w0x26KxvqZDOfkxlK1b+hRUEQgbgusuyqjXRcagNl5ST/9F3ZksyY1k
WfZXSnpdyIZihkhWLQAbYD476U46uYFwcAKKeVCMX1/HWNkRDEuam2TuepUiIRkBhwFQffreveeO
35xJON/hylSgHcZ5fdeocqHHpov21u1Mlxd2NeyPqssGgH824r92LsUaKmnILy28w37XyhFiDWdK
cirB2DQOWHN91pMgLuTy3XV79K5UJ7GTAY+w8y/2Wto3hh9PgLbmgUhWW8/G93RIWrG1MtG9Lzxz
tTYlmQ5zOIlm+LBqJhDfakLcu5kQ0H3qyAJLQmey4NUtoPjAQpmN/qOdq8XazoKZBZm2OpCWDLoi
VLoua155cIUbLIsG9AarWfLZA7VPYwBqB2Qr38pehCwJKHcNxeaZ+E31ue5Fbu6aUVviwHBG7dNU
rZmWhnmdCxEpewCCs5gJVUjGIXEI+74S0L/mUfATz71FB7uqm6+umdXlJtZiIHZEtr/2huw5w9bD
i5jSwQ0l53X+YFOjME85Mjzj45ug9PQ0Qzd9ZfHm+rMjn3TZgaVQivjk0FjGH2lFgydcGthXez9L
rO+dCbMGnEs53ZsxUKPAoTKme+mROx7QjByuF8sW3zU7G+Zg8t3hiZRf63HOF2J+RUu7L4IB6K+h
PZSNuDKKKa02/pTU3yuVuzWH1U6+VIoeEucdiv6NlulrxV5skVKZdv74KfZyQfJo4FNvEAAR50eU
3lAY7jU0KRPmYZyQiJuYgt4ZC4viAFz69afZEF0NoVFrGJ7IIuF8ZqqRQ2lZOuummzQWWzFT1QZ8
xx5R8tZEQgKtpKkLsSRJJ5TrEn+Hwc56PsaWX7KqZxpHIVgtDxRDVLOFF8NypDjsX1s5c2VQbUkZ
So99G1Fch2pBKZHkh9yaNC9wSpk5266J5Q+tHAw7tL3MfplzX/abuBxaPvZ8mOBL14IGcduOXXo3
jrHMtzFL2nQrvaJg9Sk90qTzrjGou/KmuaFWhEWZliN80kzv14+W2TKJdZeObFfJoschUw3tsEkw
dcHpI7r3NRniKQW6x+k18m1mqddW12Ftk0ndf1lWQjdCd2yEDBVR61QVyuxVkDNcmzCoTPMapnRa
6MjYVvG+0YulvNO0lPAXI/XlZ17Ggnx6tlyxcTgU7c20yYbD2MIC3Xo0+isWDmoI9KkiMTZu3QC2
nfy6Wbdx7MVAuqCHc9zR3creJEBVe7ipbZWyxbkjS1Hl07IY5q6GbuXW4s7vSkMP2kSRPYDVvZgh
vgir2mpaJ9XG9ZUDpzG30i7S4sryD0Ot2a+DVBon95RG1caHLvpuUsb83ge6SBuqbUgordE0tjLu
sYn6XSECa7CBpemjKLttY/jjAsqx7uKN0Vowe718JU93tBf5oxxbT0KjB514KDDYJQ5RP+U4v+/i
vCfwHSkcbaPedO9ijxNMiCxQf4W9VXDOp1y8bkp97vfmqmISwTh9iY0yjfGdGlzzmc+jU2HHlPgm
72phB6VWDHfYWuljQKQcGXBp+ra2M8IvxCT5fOh6PWcG6XC8C57+KcavJLd+vdASSk1kSWHvZ0Wx
l2Lm356ziqBFe83ohBP8Zs9Bl0odMngR09qlW6K977JSJmzutf5NxNLxAo3OTHpYJ1XMe3m0TgfG
WDX3c0UX4Jahrz5wYhgWcAfG6F9nKx7t63KiIIcXletV1Ci7TCDH1qxVidd7z17jg/HyqKfkZkWx
p5J3DDbS8qHjtHEnXar/jWtpdIripf7WaK6VhKVqix9+265PNlOqNRiq3hT01mRxI/NRoLuaraPV
3k5f6OhhbM6HroqOGFbJhsaPTE9p6e/ngfwFQHYLBZIOuvW6U0Xrb0vPoey1Z/eKlXMlIw0vW7Am
DVZparxp3NNS1SI1m0NKQo3f0bjSpu4fxKt/iYRz37xW71X3+qpuvzR//wvK5r///ivY5r///6Xh
HHNN/u/Pu0le63+C4ey+0Lv6Un3/j0N//J/+VybO8d/8f0gc92+M2ciPQM2NM/An9+YfSBxHHJE4
x3QPFEfk1RzVolXdqfS//o9mi7/pRw3dT2cOchqTAd4/mDgchf6GtgBr4VFi6mFdN/4VJs6J/0cj
1tU9zr9PNeAd2Md4LPMiogS8n9O1DRoOMKHEsL6jd2x+1vtce8baN7/IvMn5ojELsnk64RLPS0h2
mL/X10ZuRz0WH/JubC9MYk9YFn/+ZSeTZYYU+th7Vh7BJyyvDWtpbmihQKxj3n1rVHkc6h1Y/pYE
mECMS/FemevzSA9sZ+hJC74/tkd6qkWy0fXC2MUGQe0mFc/erb15W6AEePfLk3/437npr7SWn2LN
P8epf/6lJ+IqvYYnp+h+R0NMGgZypC4otAbyjZun3/TCSq8da663Iz60IrDpvuHB6OsL8S1nr36i
XjC9PvZHmrSR3hr2zmHutdFkYm+91jbCLlVl1NdNEabT1GwaMY3XDmXtBb3XX6VRf975yZi8rky5
YpPKo5XgI0ZMzigfUa33Bw1BZmhPvv4OZASDYeXSFHj75/7riP7Pa54My0e/1g1NGFnU0JLaTeXg
BLVXFbdk431/+wo/5Zy/eaCnfnPPcmjsrIgrR5Gk13T90y2gu/qpJBQrylbq3Mxif/KTRQ/dpqyi
ch3VzkvWu7yYNsdY5o1vof7y8/5r1TrWrpYG+44m4gsP/cRU8cePcOqAJbOvZiQ0ZZGRM0+seplt
HY+zCkcLPzKB6F1xmMivEt8vQ5fEmCd8Atk2EWwf9aCzwcVJH5DI5+5NmrRX+iSMOyr8+dpsm+Wg
9z7k9tbtgxKi8QXdwZnndio2KPtJqsLjNL0ysQmZ18CUnLNxXzXu+7ef20/v3e+e24nkBYJeUlig
QSMyi4ur1DVpKVTA1u2ima8J8uCIi19wDz+33qxsqwd8LgznSsGgex7EI6XyQp2f2vd13pakzIz5
R1UlVpQ06RC52QL6lEDKMGagsDc5Xm3nuR73tOEo/ujJbSlKwxZi9hbYl7HDbFDRqB/aw9zM2aax
ueXjrOTaSmjnIRpoNkPCNoG58NZIBo9eUGf+SyCaP1+Q41P4RdqR0QbJUDzV9C5WPawb6TIbBUKj
N8sls/u5lefU0dN2LpC1ZebndrN+R0QncwPW6lBVwx3JSB+nuPtExY6tw3Rb8DfmcuFBi+Pa9rsH
fbLiNgw0XKuz6iiXDkc9ep+Ww5CZRE4dau0rpw+3oktQuA4twAUN1NAIf9/7ioFN68y2Hq1KqPrC
inT2zzlZggljaOq1tvmxm9K8mdZ8LJieyzJaFttlHm9dVV5S0KQxzYAyfdpqIs8RK7RzxGRRXfoz
/irr+fOZn6zGY4X3pdRFHREtIKPKyJIgZzgYdkn83NLs28iqbLeLrjQiZlpvu3YY8jyPg/3b399f
1Vp/Xv9kZUZPZWljphWRNwEoEbqG9aou2uuKHCdCP51k+/Z1zqwkxzrr13cbMzJf1ugV0ZjN5b5f
HIfNngRIejpPb1/hr8KsP+7kNH6kK3yfuZWfR5xVs02MemqT5ZrPExQ0iMyM2DHiID6+fTHEjb9/
nd0THVY5Z0Nlul4VIeSjo2RbFR10QFVXcIw1f9fbc9XTqXPo7wxdUVwXie5lGzXEM4EdsBBU6Cln
3uYMXx3wvPltRkhZNEpFrmIxevntXHQOM7Fs0b/Zhoq/tGUsBvD9jGzzpR8+pfqYkOWpyLChN9uF
rIE5cRk2i2kwKReTw1Klfr53Yuk+6N7QZSFjcdHSekGfEhxt/f0wLndmXBjDdgU5eijoWVN/SKGt
26KMOYhBdiVfgzZTusdFvgqG7+bwgC6IScLkVu59guJgCZiOZNfSHwoRzk5Z2UHVG9rHxeryH76n
lfNW+W5d3iztnHyyqSvQH2Szdzf6ldjazowKCH0Ks8PG7AyfzvSUOaGPcsXZpk2V7My5TtTeSGvn
yRyyGoFRVa8/tDjTvk2ZpMUfa54dtaQLPLbemkAspmd/02WO/7T0CAW3wkJpwkWXirSosTSsoKiH
7sWm4acdc3I0Ag7hvnec0xAE3SyYpk2N4VRv1Gk0mMVVoa9aEVQzfWRasa07hsIYMtRM5vxkyjK/
z/uxOTD+UHs7MQgsOc5M3IAgy8YDvd8A4sCjMsmoX3p4p5XhHweLcrT3a16JF4dIEzOYGuYtdBed
/N6hW6pdgafuX2vHLn6QHOlfd60LeW4l0WFLkVBvBVMTYiRkp9qwrVQ84kdg5B6KbvaeSm/lKeNv
LN5VZVUxXm8Mrwb0Xzov2gqkEAmAlR9jLnycRS5NiZeplFUcLCu90S0QdNjkqZFoZYRJx3zJFmeM
TC/vnrMqy76I3HG+lURBMJ5N6qV6bpXufPPtcdV2nFpmRUC3MSePjjSrNhSNRq+FKQgFp5Eb9Tuy
A8sPiXG0TK+Y/fWIoV/bhKZQ+g45RUWs6dgbh1xDg7KTU0dLmxRyTI2EQ9z09uIzvtfGHB1OI+md
ON7ELzOn+vBoIaKeg2rQyWHxJNl/g6UZyUYqmG+BWCra7I3tbEo/JfWg8/1ru2M+nplrvBUinlTA
4Ilzf8bpKaAxuH7yF7sFv+KvToXAblbv28auqsC2Fo3c1Z9KKc9K99Y8DS3DCl89IrurRDjEHi97
oZIfdlo1ij78NKM1w2O97eo8sQN3WNsIJWO5m/u2ye4nJZz3Kp2Hl07XGrVFq8B7yKuTbNCYslvj
Fcke+zSlN9iXjv+15ltrkft07vt4aKofmtk737yEQeEmRVT22i4mMS6iHehIjwxVnzOtBzPjEBXw
VY39cZCJjOS1TqzsmaZ5QT6PvpgDmfVQz+leW4sIWjFUX5ACDXcDo4WPC/2NncG46clBTNMHPUKK
g/LquNnGthaLMIbbTwtmm8xE6QXNMMgfmMibbVZ6NkpCu7lK6B8+KVEmxwlO2X5xeZ1IFin1ro2M
usx2+ZQeXW+1Z34af1otwRRfTaWeHlpCf0jiyETbRB5ZUwy7lmyO0A66aFwHsX7N/a5REdrwZd0a
TNpv4n6dgFEzI3oXoxBi1VTNJ124S3mlN7F+KwdzPbRDqlxGsG79weozHvzgL96NaFdCAvKu3Vke
zRje81jeiZbPlwfZRnY7zU4w2fjlQj9nWicKF5lKKQsWCrXIaFwshbRk9v1Xu9ZlvC2LSf9WJoRg
BRwo7fxQMWv42lKyVjsPFYMIGlfQ/nUsrbhd/FqBpXc64OBHHUbQMcvex80xZGeiJ/1J91X5ZURd
wiSuN0zmlGWLvsnJ86Peg7ZvzBrOmhnK1mf+oqepfePPFt/h21vgmR3dOalW28kc7KHpKKDU0u/s
ykwOBST6oF7N+EI/4dg2+E3J+E9CdeQLJfz+OnJykhYmtZhRki3LBSPGCePyj4rhlKwnV2TwTL6q
aAZIA/Y91/cWU3sQBAmwnbzu3xd2Me1Ww6qR6PqQ6GPTuRo6ahe/lkzgBGFnHviEILPQQ6fsgjuG
rfJDM7pirxmqhMDfyyhjqnBUz7HLTvl61Vpef6d3mfVv1pDOSSk7ZxM9frUWUQbH5EZf7T6wM01u
MvR5O4YQgF8SBvBz5veHljppX8TtfCOa0bhQ3B2LuN89p5Mi1k3trsxplUb2kun32WjFtwhQsxeE
wivyobLfEIaVRNqA0yBbk2X39htonCn5TrG/i4tgJh0sGcVZ1n4n5EehGyF8TCA/a24GuA+o1JlU
tMHYltOzsq3+i6KepmE2LKO+d5ocLeDq9y6pG+tcMqabpAx1C30VCVtj+4GjaYdm0LFHBEh9kTxp
yEQ5eaZF7W/JkHc+aUiur4vJJeYD7WTMAmLRC377Bs/8rvZJ0VxZDToXwskihiUGVU967GQ0hdoO
89TbwdyiAQgwViQkuelx9T3ts/pfgyn+8XGccgxWPDSMPVZsLpVTfnKSedli/SdrDVHaBW/NmbPH
qdulm6XbtV6fUbkZDA60cl9WgkJWk99nc3Ev/Ihn1qlTgACeA0mqb5NHjDStm6Sfx01XHgMfHIrM
t5/TSdb8Hz+We1zAfjm5V2iQtcLEpW/aa7rrJlIrCoSSlOC1cDcu208429nyUFWoZJuh9g+Tt2Z7
tBrx64U/4XiM/s03eOpdcxtN+SMtFL4yVR+aGMyb4VfpA0E38pHRljpKvrvnSiCFOpqqbrO2tB/X
Nm/DhSDOqImLS96zM5/lKWiy6hLJi6nySKNsDrxCz8NSt1EvFLUWirLOtq6//IPyz0SCHv7D/97h
r53cc4/3ZO2hXePmKFnqaPBMJmFO4oWE12hbNEb1u7d/23OXODkjq4VB1tyZxy5YZuxaGCYUOzl0
r0lcohud2+lOvvRm8YldowtL2wvFjSn7Gh2IEhf4CGc+NOfYCv7l9fQY1a6l61RR24LXAoH4VDPi
vu4LcnSmJZkufAZnlivn5EiM+8mrWiEqsFZMYnWlT8wVtduEpLqbUrPp9ix83s5gU+KMaBnffjon
kPI/Pj7neNe/3F01l7NI+6qOylhvP6D744Yc7BJ9oBXW+iJNh0Q9oWcJh94pwSTeFXFN0FxO+mAY
t1p+o4quJ1GIQfmPCizqh9riIEyoPYpalIYj9u7q54FaW1iL16pgxTexWe0XRMcPTTmPLy7RbnkA
/0Y/GAbN9A1K5zQOzJhyc6/nPWczV2t9ThBkRj0Kpu4J+JROMcKGW/Uo4yH/UCE/Pion23q98EDO
dftOYVlDVfHgWxZxmhHmbsmd/LHIXY32OL3RXDj4xTxmzJrV/BgGggodxrfv334sP1PGf7MgnSY2
0ApB2t8qbS9hpl/1jUbEZe2tnxYA6LcNr8nWNht0HRrVA3Wtkcw0g8ayCrBH2V8JtENGrmgPJRtz
kv5dtcSxuensZYikPZU7jYZLZJZSNOFM1fY11z00xTJFdjLojIY1o2Sg1HIY7DbSWuaEJkWz3LfK
8dX+7Vs8s87Zx/XilxfPVxPTLNLcorjmP18gedk1vVpvzAJzfibz7KVNi+TCN3xmbHPKlXDEZDa1
18goN9ZXE8fMSrI9p8PsrtBGse+9qfhsJTip3r63c1uafdxnfrk53cmwuHmMqKohvRHeMDziJQZC
lnpx4BqyQWOR+rvCz7/Eq6u9+PDrsf6p+eHt659Zc23jr5fPRVw065zlkdXzjqBeA1HIPHFnlIW8
MJA5d4mTnaNj5OLNY5VGjOKGQywNPVSlrK8LJIUXDjDn3pCTnWP1yNVDzJvg0CxJfJ9aUmVbO79p
OqTKc4szqBWW9u3f+slOGTuVD917QYkScTTvQw+05wFohx9Os+5u377EmY3kmPfy60uRutVMkDVT
05J+3oNYkTB5lYl7j0jPfaxI53z7Oj//g79ZPE6Zzr5q7VnDAxKJ2Kmus2Yxw96pocTUlrWrNLxk
g9fnV70+3AvW1QfXKdFwi7r5MFSG+FIjcqZIF68VJ7igqokz9pT+lExZFY2Bo8VNhLa2D9Ik/7hK
6exWVWBgKfUqnDRtJnk1wXXWqX1a46BRTWlvR5LMaCuN+T0Jft8yFjcaCMQOZ4TRR2ONn0R30xav
AvXl7KTlY8Xj3cb4LrZuNuXX+dB3iPEMZ7M68WdXyXbncsS/8KKd+1ytk01QFU2NksHgkOU1dFOI
iMODoTondGA/oklnapB2hn60w8a7ERnOJ0ThQ2iWhX7hOH3mXT8lDdQjYV+rKZKoL92EAMe1er8a
5BUbaKnIFszpeqCIGl/ffkN+UlB+94aclNxuO2q1WtDtwi7Ub12nr7dmXK1R03fdYSI5eq+c/qhQ
6o2N5Y5lII9ejtJA+4foiPDvuX72U80P+zLvwuGoHrem2dr2pbV+dhi1HEeE2cY20MfS5cDpRA7l
hc/o3E91srb6I/wfVw5J5M5zvzWNSkcDWC0kgaJqlbl8XAv6R2//UGffjJOVdMEanZVNm0RGSavD
Mpd+rxdq+eqOy3gtUfFfjU7eX6dFmr6f8rIO1zTr0a3JS3d7pra1TtZZQH4SSZnibpXmbBbZaSEC
MD28cH/HtfR3L8LJGtv2aDyNhGIALSDdcWzWUb1O3ZYkcHJS8XBeNzjSt0a5ZofObsnTBaF04QR7
Zgs5BcrqYpXN2FAl6naBpGEAh6fnmdxg+eou3N+ZJdc8WXLp6eHMX0gNdJfFeDEByd7qffyt99Zq
DGlNXWrniTMv5c/y+pcN31sq5ESOm0a5i/ij9eflETt4eT11Sm2MOjb2iJP13VQQgb5ms3ysjIF0
b0dSUTsN9COH0UnQz9qyHRPXvFowhmx614n/zd/6ZIUzk8RUi8d2XXRV9hgbdNvFahRMpGzx4e13
6dzjPP7zX34CuXj1QM6xjBSJ7HulIX9NAYveW4NlX9jZjo/tN2+rebJs9VOhz2TccYk+66/cSaDD
0XLcfHbp77FZGmGeiGHLSK65cMVzN3Wy2Gil2cLkVDLi8RGEOhv5Fa8sPkcskxcqqXPim9PsInNW
yWgVPg1AV0uf6HCX+9HvjIei65pwwXGLVase33Pd9sCQPY2MmRxTO/HWHbEjw2a2BEnF7myFK3jq
jVU5Q0iPRm26br50Oj33IZ0sQ4PfqonZm+R0Cn0avHoeLpm77GqHIZoLWW//9kt07jon61HstBp2
bdZvjHeojwHwXK+1L3Yp3UpE1kRuv32dM8/VOGkZgHZGI9bakub4sB6Kccb1GfvatpuwaL19iTMr
98+j3S/fQ82wVYkVccII2227Kt+6VW11CRRz7gaOC9Ev/3W883PFW0+mA7nbgeV59jY22CG8han9
2zdw7hIna0be1sokI7uKsgrNOGAF965v1vujl+HC9nruCsd//stNwHMdvG4puInU9+6bHCOHX3fr
w4iV8cJTOPNCGSdLhpbKFaqmX0ZJG6sPMXCSbTPn4uDoKMuRgqrD2z/WmQ3glDfHn97NQ25mETrL
907f3CVZ7yDi1gAFNLi2Hcu7cEfnfrSTkmR12FimhWOEVTFuMcBaBpnb4kAjHP7CJc7pM36q8H55
MCoxIKng3YyyDB3fpM3xlT5LDXRKBQV96lXYHidiBt2brczxlnXCMq464nu2hetdrMvPPbyT1cBL
bdoCFcfotG6bo8HFU30obCE+x22NUxcyR3cYjZig+LQbvpR9LT7bQ9/U4ThY5jcFlePKz+0KZwdn
DqRxwBpCLxH0p95+6j8Lid/sSKfk21qTNsd7NLvm0AY52e3vF2tAGpHNO6PLu62a6WYjPUTU69Re
2MMMChnTDzs/GabAKmx7g3RruZMFjxHrTsUw3W0/Donw9so2sLyW8bxFe7luynhKtlkC7WfI0+tu
6m/aEZdn3a+MXK0k0BnG3oxL4nx0Um/cl4mZ74aEqBs2+/2oNDJ/ZWLczXq/Ed2lNeLMjnzKBy2a
NjMawYuCvMI4ZGLmnOJn6G519P3AqH8AVubs3pE4/PYvfu6CJ69EFmdOT6Kwv8dN0eNVFd+sqejv
/YrmYZnACIX62ARjPvgXtuczn9spa73T3LlKjxc0bK15zJEV/WBZdw5uIb+9fUvnGo2nWdqTbvUp
8FV/D5cI9Q+hRpu6TPOdI0X/VYEs2vRqhP5b9l0kES9sFLzArxcufmab0k82Eh3NiaNRtO5HMT0l
UG3DZQR22uSEXBiJPm6M0YZfk2DhMkytOByBItdTO3nbxsqrjdkXIA308cvbf86Zx3tKYp1Xoymb
cXL2OhSRwEhGZ9etVX/nS1AIyCCKMNblsEsq4Vy44pk15pRNxyxS5Rjo0QVCCf5gIIvdmOWcXGEW
gx/XrvO/+R6dbESinoCVGpO7x1FabdPCKG51MYybxpD549s/HrjI3xfIP48nv6zbqJjT3INVG02r
r2MGGGrcwm2pQwjjgLJCnRmSve0Vjg82RCtvBSSegZkho4WtaUu5obWCGg4IB0cwXPidCNy5odqc
srUKOuwUV8z9x5BvgYCgJKFTW7HuhOSxT5+xxgMmGGst3ivIVgcD9yWiI8Y/32F9dVNAekb3YLfa
eE8z3XxfYBp8GFrH/p5iLxPkVY4F5vleOrcTChiMzKofcGKaRnxf+ppdb0bAM+8SVB3jJmmcethp
yTcEGlUdlkts3FVKkFFHS4Lxp7GWV5j2ocn5q2oTACy0yN1F50WXKBfmrZA5NszFc4toWGcECZqr
rcDZF5G727iHZ4gnyStfgRSlm9m1NXcjZ7P/1I26/OIpD5Gx1nY+o1Cwm+AutTX+wgOdP9R6+U45
6XRlL0g7euHfNwm8MW/FohpYXTrAgVscjaFm7xo39VTBkSgwa49B7PdIgbg/+X0oCnFDDAc2Pccc
4mGDPq/bOW2dfoHF2iOpiLFyhbYsi3RrVpZ4sVVrXBEL0G7TFPPfHlwwbTxwk2YGCmjqBJauuI1M
jduR0wDV1aOsSx9KdkqBlX/IzJAx3fxa6w0IBFTF7bvMzUZUOp5fxEd9nf+tjfvCDFfbL6IE/Fi9
4TvEJseQqgQXYibddKd8rfiO+cx+KRY6NIHm5C6A4dXKPniZhG82GWn+cZKp7YZgRkinHdbJe1a1
mrMQAlTzNRsWlvCV9NQaJe8yHgSAhiHQEfIcMzVaA8yNS9gFSHkHhQQCoAILvTa9LELUfLhi9J4b
42jzRHUp91UPgGnjlj1cFFVldth3FYogHK4okKzJzFBaeTaOOydRg7UvgEw/cRqvkE8Oss12nNZh
W6xVac37fMIDa5qjaWzhOWEHtlNX3k4OTn26GJP+OGFQc8PaUV4APTd9TkzB/8ETcAFCvZl18zCu
KwbynDiSaluXPsLRtteqr1JZThvOg/I/T66/iz1GbmGDFe7B85cFs28BwmkEsmmGibSmkG1wXAMp
iv5mKpol39HxbT8to0y+9Poqd9pYZMcObwrQzel1/2pkkl+Hrefyp5NjgyhMHn2uJl3Ax8FNGi/i
6MPQ3WPHA57SNTxQKhvrqw/j5VmLe4BafBXuVWaImbwzNtw+AE+c3Tu1PbzEQzteo3boWLVJt8hC
Btn++0T2GtbiBikGqhq/y94xhan3VabZ3yAXNBveBa0Mhrhc6YPnrXyGFeB+rwc7p6DNypmfxO/7
ZCtVVeMggMHU7pTfrAkVTdyAi5wlQBCt6B8Tu9KxvdITtEOgfjHLldcNx1iuiXFhna44KPUBHorW
zuhQ6WyWz9gFNAsnfup99URNFyZ3rBaz9HSUBva2Zd+DRcXgUuejU2wyV8V7dLpdutX82F53LY32
u6LEuRnMrCASR/YqWGrwl+O8KiDQc8JYNBzlWiM2hYmjZluvntpZetw8YSfDCjHq7k1uTrm3S/0S
CtUINRtOgLvuFunrTJhxlNN0s/oiWC0D2LOR8Tb4eKl3g6mm29HqPRnw3/NCAy921MWgXa/wUTbW
lltHsdykXfHd98dp2JSTGHY9DflPvtXpLF25AninWqiMB9NCmhmUvc0d8PqO1/OaJ16ALtC+13UP
YJrfqelQQkuRRORJ+5GvvkW9nPpAA0ve5GWzJBAw67Uaun3ChOurbY+3Xtl+SHRHdhvSj/zrGebC
a8m/z5uAjjBwRCXvLdgh3+I0wUY0Zg1ACPZe+5BgPXF3Zso6tfVXifij0m33sZn7XO5q/TgRmAso
pU5LsUn+3zDGHAMUMzWwbwsxGxk1C6wR0QZ0LvWXeJmMIlJlfN9K070vzVE8yRqhw5rrKenMRgOL
Y8jA8MJ66rsY2Wdl3RQM+nnRmyl+mPXCtkCmNOKTW/tDvbV7VI7IONv7PjbIfZPLM1rpo2LLz6on
LV+1DEl32n8vZqCVYY+mtMYPkZefC//oia9lvuAaj63uiu47DErBK7tZmhqa4Cw9nL+Gyod3iGGn
d2nmz5+T2uqXvadMzNNObuNFLlo5LZzLCqI92NJ1JuN1okcwXPNg9Ivq6yy78WmF6XvXmAUM9ERP
VsIQqqmFuKHF2gg+aI5JMe2Xo0+7hgOpu/MR6wSOydw3mDW/pXy7nygMOqCRTLkbFL59jNh5TLr1
OCXOAcb6sQ87BmrkAWAjjXDEJMMNkho7QENq7pksabj8sxs5dk0VzLbRv/tPf+TFoGrw9nCMyo9I
BfnTUq1qPr5dEJ2r3c2/9hfWIm5w6rvefl0Xui++c1/MCwrieL0kXjp3hZPDeJ+VwtQYHu0dT3tW
mWk+ZOT2oBFa9AuNhXP16UnnrS2rgpmZxQBAwqKcvL68ruda7HCF1nsBPOrCUfZMA+MUyRt3ptU3
6aztkxyTtjUcNDEh5S7T762slwM5l+4Fp9bPOeQ/H5qN00gphzAjHc9DGsUDjk24lsmD63fjPZMm
J1hV70SmMyD+7bPqFg+aGdZdIoAbpOTh8oF8IDb4Rzl1rMtS5TdjPIsPWTmZeHzMaQMwy916CeIQ
KG5Enw7AU5GcO1ujkM6DCc8AOhazVoBKFoLAyj1MGogfWOIlZDDy7FoB+0L4RnGfrELuTbfJb2PX
YYY6LNPNqAFHTV29PJRFzni4kKwclfU/3J3HltxIlm2/CLUgDGoKwOEqXISO4AQrggJaa/u2nr0f
e9uZvd7LZFcmu6c9qySLLuCA2bV7z9lHbqo5Kzd43QnlGlGiUG0PyDX79Xctmdvv/e8u2u3E9KfS
vo2LDIVioWxbq+r3Gnvppl6KJMDE2AcClCOx7itGW0CXhz4d1IdE09h0gIj+5gb5m1v9p6H6Tx9g
zDXFXSJuRBM/AilJiUtRvQ4hNe/vJv6/xPf+PzWSdnvvP78HXlcwbzLfEf7lBny/NWxies3kIMRf
ow4lcJ3JGZtpKzd1FcXvI3mi22xRM9h2cj0UOnVc5HTxFiACpsTejU5RPKYhZxPsibF7BWNc3OdD
/bUzIer88zLzd9OfXwPpkxqoxlgw+oBzO2xmBIJ+OeVz+IcjWQ427ATr6+K0xl0BsGXnpkwp9FQV
nOkd92po7nJGjMtdCOnkEWYTJMLe1X4Tefk3K4j2yyroxIsU0uWiQsy0711rRHdA29An7gOrV2eL
3T9fhr9ZQX42E//04+WxWuaxpdvbxF2vrtDrbQ5R1wPUFoEqIdUtxj/xz2/1d1/pl0WxdKYRvowe
bdVume5WFGg+peEc6o6KBQ9byW8u3c9f8N89db90R3I9bvUuKqPtNPeuEdzQzxcm40YHWFJ0gCes
Vg+coXA1BMx9/zHpU4kQzBq3Tt1MnAzWXAvmzDTPbsZM5jdf/98f8/VfowKMJO4HoczJritabVul
NKaQh+vBz4v7PwJenNKvpKDWP4b/pbAL3WCJ+XvaxdP/+Y8uT9fvf6Zc/Pwnf2AuhPgXgbjWLU/w
J6ziZo74g3Khm/+ybE4/UASJqyP0gDv3PyEXQv8XaG7+ihqWMC/tNtL/T8aFYfJ6pg2lxdTImYeC
8T9BXPz14bB1kqgsy7i9O+1J3vKXVqkNztdqhAH7uMnex4S9q3CPJUqScpk//nRV/o1+2PrpFvj/
D8gfb+bwYnwfG5/nrwGOCHR0vGMAKIZaKeVjmTVac4CeRUMGSXWLc62BCXVKaI3/6GRXOdsSy8e0
0frR2al9ySkwwXEgPCJmI25npx3NPaLerL+Cw8cpWsFUBHCL40/hxEwZetSZ6LQ7y57tk4EXu77k
ZDPcmWx+8blKsnQNZrdb2mMCcbINb6enJABkHkMOIhSvhyitltgdMvxxeavLCugQfLNgNnUiFkRE
xvF2GIfhmtKC1cKJ45txGJuyxchM1Ei5E7OAE9zotLPikVciz2+CYk4D851ca6ulmpaGAj3VboXX
TQmXIht7KsQ6hnZOg5UTqdVJt/FaXsDncDLFoVvTHggmSP2TNzhEQ53mZVH3wnIxJnEAgyDtS1Xk
7bayaq28m5rUrEQA5QvDaYY6atijXM8iOmIjJ8m5ScccGBT1wjaR1EueNitE5vY0JnSPJoNLim8/
xi/zOspqL+tJvGYK7hoxxcpnTEmjacp9M2H6M3U+aV8Oq5+jR93MKXx4vadjUAiFAxL0Mc/MI8DK
YOx9hhpbukwboWDmK7R+CMYEmac1sBA2hKhYSRNoDORc5SaA44y0URL9DXbak7VmD/RET2K1GoaO
+TckYnR5xnzaSz0DqyuzkDt+366OuXdL9pY0LpFOSOILct4aVGl7wCR/cFc19adFDw1HxQpsDNsa
P5SvmKmf2cplWmYms3KmGSZ2IPS6IM/n+6XNjlIt0wDYWNiXt54DspQxpU3lEhQTtPzOWHKYtvTf
tVnPNrM6rUDQeogYpX7SF/NBVNB46fV9JL1+WO34BE20CTAzT0Ero3KrVX0oWvPq0NLPlrEJMk05
TxzMpdM9rFp8zkm/3hWafpBQmyIHML1qs48SW3WyRLYzVNrzNIa29rzu5FpdNMm7N7V1xzD+yszo
O8UrWYtd9wSC7NEY4fEhj1qNgnSAMXqGw3ZURbQDzCk3Izpcrl20l0aW7XEbJJ5uw33SaTKolrx9
ptSvh5lqYVi9LpbPpSsuRa66XmwvZD0OyMA1BxihyAmN6Hg8gqJKXkUXKx6Zv5fJWWsf7VJHbpMa
uFSjleJ+o5SsIfItZw412TbBqEsgAqLDCJD5vCaPdMqDrpBhJLXFa/IeyXP5ZEFq5iTvHmdd3lUy
vdZ6TP9Bs2kbquclwkNerjglXDUXYVllt6joegkjA/2Zo2sv+i3cMHUGIqRkv3WK0TOt4Y0Peqc7
fBV3UL+6Sg4fNamvMk1+yHh8BAgHz9OdtiCLj1UxvlkGlkkDdKeo8D2nZv95w+SBVo3G0CCpwF/r
SAnWzjgprn6k4XyjTMvFLw1DbGC7ZqcBbiFoiuyKJFls3aa5EiHAwTppv9GeglidTRmWK7kblRrO
a2J/1wwrJJqqPtKre2i0YYFFaM0b3QSIL1rMaWPXYdyo5J2IjQ6ZHhp4w8h/TKtR8Urup8xXnwkg
3zU65ZyA9wB0ok1UmX5XNN/r1NWggykAqhUzNMW4MfETMXlM4Y85blDcWlv0qi+TNPgTcjT6RG22
qWKFSMgTf7WdhIdiCmUmfScpD3Bm93GUH9UMQXruEjQ9Rfd9PgoQZjyqul3eM8ejhEKL7k83YU1u
mC+gv3P+bkr8YWZYrkqxBuViPUITvepm7lwjopo2Q1PpsEPtJ8EQc5eAELWV5aXHTurDuthlCTjm
ud2vknczOmsFoCxSZPKafADBzfEy7lG/SqYAOW1BmPgF1sjqByKEF0IyvlXzuq2YpAcSVoBvJ8w2
jIjEC1aNr7LQgqZydE+4S+NX+ThsqA5DwX/eqX3LgVNM2b6alMPicAYlabLviVHJ1ZekjHDC22MY
xc1GgPf0RRbdF3Z8tsrua0srMaohaGCLNDcuQa104VLPdiLVJyL4qVTdQO9nm+gKXMcgUHvW3fjc
A7RYCV7ZWGWywGVRqzM3PUdXlWY/AATJpHnulYtq0JBiMER/vshaOlnAR6cpDwsLCZWrLLRDwKJm
7nSs2+LQNkbvd679g54kSwPYDvbFWC82JLEPxESp7Z4E4kPL3OcIhw1suIjgQNULsqQKFlIBAUU3
TnWpPQ1GyW1d29uOCKrZl9J+rdzW+E7TRDkjNKbPORcnu6hPFUMRrzak6RfmGjK9+HSb5Emfa/F9
RWMbmFZ7sa1xvc/btdguRhqy+X1Ku34fGpZovLvrPlPUXXSjD5rokxOqYS+ryO3p5npfWYoKPT/6
xMiwm1vzx8Qp09cnet6ZSJrrVGbzUbMaY5NrjsEWWZVPccSOCXMFkkpRGFwofqRKXZ4rO9NuZrCN
2wOQhf7/oJurwWhdOxEu/oPI+J4cBbQJy2qc05yHqhRQBwnsaH1Fgj5JK5Ntthsvo9vHgC/XriJZ
snqtqNVA8vXOuSPDiin6+BLRxQYyaSPCTkwF/He0HuyuOY6x2+1VClfYwynzfdijVcwUKbGz9woW
zb5RzTdnBd+s1vJL3JT30Kk+I6FBSejc7qSXJtjaNBd3sHsJvlnG1JtEqwQl2wvMroNTp/dm3Z2A
yjyaTmpsNGQFtw1w3piJLh6kCz/VKNXCj6VaPDqWfDeJbaAhKLYRkGt+SzXdgR8A/DeV433bN9lR
6Mqp6Rs3gPnxHvNEML1Qgfq62cqybtkbdy6Vb7NRfB2BDJ21JX0w6e/ww1HyAMLQXkzHDmHGpkj9
8MLV0npnKtOEqjDtcEj02tNKfvZWWQ0g2cMWYcTgVRK0Lqi2fT4YG7pZe6Gjenfdj1ksJ+5wcWdN
5RRYERngBVBSxXTPY7nynKBnhNzJLlEyiygX22ZAEQcAoY8a5FUgN9O3Gsy8a2jHIjU7DxTEB7Ey
FyAzF9iJTw04c00tTl1CdyJuiq+52yIyA+Ia15YapBImT2peLd24H2S5XXXxthAsFNmUGBRyLINO
63hLoX4MDk0mZiIvfFu0+O3yOc36s2oPEBzs+Vh22pPLjQiGszsIkI8+iFI4pjgJL5AiuBVprvl1
3743GfL8UTIqrfkwyz7rYDF7olmBGTsdg16SZBi6+ImD6sGfrJlQk1m3831C4AHiSmJeHmII3MuJ
hXnW/DQ3yyTopGkem7RUrS3Ar0qhR2PY9k6Qkll95J1k2peNNQhesmrYKkXsGsBThEpJSEqdn3U9
LyLsquovakcM1W8OyX9tR9xOJi55mSrvhjeP8dYvg/e40rl8RQITqrSpeSFr1EHNTXdXERkBGCxd
F8jJZtT/pr35izP+9sY2APlbuplAHKcZv/Rdmm6YYIYixhTIwFBPNArDwzkbQHUUjpMbHt4LO/Nh
g2g68zzSZb2K4lHlOrt9wKgtfySrctoqbWG85RFBHQCfULvb5RAH0BVujCHgx/QaM2keE5XtujRI
E/EUWC6QxztTfRq7Om78GBD09Z9PfP/1qnKytYxbqKThIuPV/9qpa+Ep2MVkj7h+uuKlZyL88tM/
W9Ix2SmrYr9ZpAiom39+1190+D9/TMO1TMs19Rsm0ridef/cY1LkYMTqrJIZNxUpWtfGeDawAfVh
tyxl5HU6MSFeTUwVWWLlwiljWR0FI7tFfiP3vKv85u76q1Dlj7tLvx3YaWMLixThv34gWormpOid
6o/czcfSrpzjkvfKKeMAelWa5pbbhBneV+gy/+at/8v5/mfTQQB4NkzHpG/w17fWEsUZXYOwqcKe
40+Y59Bylkp24HcgYTV+Z0vL+aMn9N80CtuUlA7BzLpJR8E1b7HBf33PWV8626YJHJAecihtYGsj
QRtv//wr//zkf24mmCRYICd1XLIcdcP51T5nzobEBwNiW3vEJRfI/QXR07b3Pr9Mhyqs3+Cr3LNp
wJVVdd93diz64T9/BFLB/mrE5avS5LAYSUIeZw0mFvavXxXfRxrZcR0RAdce3bx+SiLKLxiME1lW
dfS4JHMXFIp5AFR7Yaa6bwaW3hJszm7FfseEOb3ty4QFtDgx/dp2+8NiJz8I19nTky7wdZOcy8Ju
5Pd6J5NAu0FkjC55HRqciE4rmq1g7Eyyn0/QXNjTNDDX+rEmjMVmlNFkc2Bp2E6V+jx0+g4XU487
q9vXLVNG8L0kvUKXGiaH/dowUo82eXXnWLm+IfLpVrHP19GI4OVEZHmXj7QBv0qjPDqTkwScYs6F
Nb925nLAuKDzztNrNM7ver+8q1PzGhn6ITOqo8LqGhC2vLEbzpeL1u4nuO/eorgYxvSgjPmNIjUE
W7etxbLHknpxJ2Efe8f5mukK3rGu8GcQA57syUpGtfCoJcwqhcUAfN72tnMoiSe1FjCTrvpljtrH
ZLA+0ja6I5pwt87GQ1q7/jiloMQtYhM1ikOje+WqPKFtGj1ddULT1bbZmh7wUb9RoZ16JT4jJg9W
nf+zEiNfbcbXCYJenjG844AWxkLZmonyNWd/xRRTsklO32tRP7FOk0YwyO2czofIVU2fpzNQ6ugZ
4h2SIdBDMun9PLUfEkN/M/PEn8fyRbr1YSwFIhMVqycj7NB24CI1lpdF+b7udFTC7nu1MPWWLCNZ
e0bb+orh+lYb78gYCtNo+ihnZtOjUT8Y6fxYZJHXlsZG7bUvimXvHEIV8p8pKYW89H3xlMTaoRRt
EYAr8sl8mtkeMGiHsaw4y2TVu5VCqY8zWhAWZZpPYgQE7vR5Hvo2oCPX+oQxYHowVe1+VGgvzMNl
MKonaNJz2LZL76VRV3wl0MQOO/UmVyK9Q6+OVjluanVG+kUACJT89E5I+7Bg0veikt/YAUi/aWla
yMTZKt1K4mY+bJtC3q1AeP3R6OlmG8O5Wm7UsCE7Q3w9ciC+KG3PLb+WTqgQGZZZzZHj6QFpALGG
q52FjYtvT5skwXFdYaBZ1PEroAa7AJ68m7J8G0WjpFORTYTBgBJl5BLaIykfiiHXveiUZ0F3bC/a
UbmnS/MjKyZ5Oze/DsXwpRaD7Utllb5aluS68LRt0jp9H9zhySqj0l9WMqbAioeqLbesB4NPOBtg
GxYN5uF3SkVsXpRfuK6k29fYJy2NWAYJN19f68lrkSP5aUfdp+orPPW124giPdnIlopa6i/rIjNe
cXxyic/kr6OgNKf61WnYDFvabHfd7EZ+TZmIAGUAATXMjuFpw3jsl/ZHpJuHaozx4sMS27QasgW7
Eyc3cR/mfnxV+vlhZv4U94kEn0p4ACjRkt5mv3h1JN5Qi7QHpcW/75C0bCTEFZTuiXzOjWY4T6pq
4Lm5sTpqEtAjPr01IRqxprMJsq4HdT5q7bbTl51WmtsmopLuTTBO9BpljfZ51C6Ra4Y6d0pXpx91
MxyKTtnoyhiAeERmt4QNdP1qzS/jmn7COdkQSrZLC3FdLBUcuzz2K0wwrShClal462jvo/zQEu0V
HUx2IAyeWY0oCyV57Tt12g4zpFcb4w3nIcS1FVasmlQYkkn1mA+XtpvRdrdaaX0HJO4SJuA2alho
yArTLJX7CF5Tv7HGRoG/xUwr6m7QhA73f2Gn5gMcoY6WMBfdZW2M9eaoKVN1fwvlO6tKumzhVeS0
hfMXwdmQm3/NX1ybbM6mR1hV6Xr2pDHhvNJE/jYo2l5OSkQbRQvMWfmhjGB5ImdaTCxjKYIcmcOq
wmZ2tXG4+9piqD8WRPM6/LuRTmcERIK4EvVU55wUHNJO69REoxRPDtELUp6aVH029Ul7UFVEHeSH
2s8jiV6brBe9XxSzfiViqnB9nS95dMC9+dS9w2eci/aQ4S0+KZFqp14Rw6euiOEIYGxdZvop27bo
95abHqtJFeQYR4MHwUCSBcrpap2tUzoRgTkXyp0zO9dhJqScRI04YNTe+0nE/h6P2aGKNeFRC8Cb
myltk7x7GXrjrV2WAkwgKRim3UNdtFrlYDjtuV/m+3Ua7sRKnAUJTQx69XX4ZpTDvMUNjZe2VegG
lwTfKqjHo+EdnWztLySQKZ9FIkiAXAeaoJOEH7bW7bs6N81hSoXUvMTheP5AVkpKqwMn/YVelfiu
MXVA5dmDTM5aAVgX0p5JazFPAO0DMcuMoJfrWAeOYxQvehpdOg4Nyp6lNSEdsAFhF/RgggtvqqIl
9dGwL1/SRHwdY9UEH4jLDU1lOYakMlWBrZRRCFaQvT+b+gQILWEFoDLzJjnRP7HIzJEoblLjfm3m
LqwjOExeNzd1v+FZTgmxkTRRC0evL+RMjG9ww8nwHLU4ClpH6aFeOSpN89r57Mk8R89QNA9LU0b7
OCUpOKKYMdTl7CRTquwn05han7rbfZioL54GJe4OnV6gS3WHtLzPx5UbmRSK5RYZgPo0v+NmJBip
W0IU79d1WmxU1/XLRGd7cQzG0lIn0EGt0k1GlxKZbLN1EgSEpCrMr5AuHjRUV4C9WQBTROL3bVsW
fj/Z7hu8SYMGVxqJH+jnxZMsO6JjV+IWxZJdSj0iTtCGy9iqG8iWvGLrvGAh0Txku6tvowj1227J
dq5e2bRgh7p4pBQpPLuVzj4BLf2AZSx5VtdxXZ/cWoCxcqZ4b9rqcprJ/XwF9ND6HEQjIAsCvRqd
LmSOJFaZBs5pB/bhNdNmc5tL3FPCHfNhBwTR2HJ8QD7HlsSCrokUdSnP8478s3YTEbN7y0C7q5xl
fmMuZgWLHB+ZJUqCERRaEGoENyXKXeeJdf/S2XN7cEy1IQWBAs/v8nYWISV2xjCafp+hHnOz+eDS
vC+Je85GEgU7ue8ImyFydavFvR209pyF7cgsn8Z6Z+9SppvfiV2r7qJYhpkN1pKaR132MN+jbcx9
eds9JylCMjIK1H0sopVCXoxkInZkRgSQuo/4ubKpDsRM6BlOtfsot+DLyMLyW9tsrrWNpi1K+/vK
7Da4ZrWdPYHtTosGRwmtu1kU9XGc5YknZPVdbew2SjsTaNXlH+z+5W5U582atE4ImfNjiPlxBrcw
g1afr33ZBImDprFk9Y7n8XtsmQ+WrvQcXbqDXmV3M9FZPl3va+4gcM5cci6z8QbyxJpjDhCFZbcy
Y9J2WUs0uUHrVyG9zyOW+aRWHUGts3sgmSaGnj2cWse5xrlCeg2WHzG56FenZbuIdNoQUXej50h2
w7TbxVXaeMoo5bOjRc8C3YTP2I5o0Wp+KiJU3IZZs+9WRYUQ1qWG0Og0eH0/6l9mirDcu1WUBrL8
XQ1eTN1nqTZvmhaCnpe6ZnodZ2auvTTg7zczoeCmc4XcY5yIKRNbZTLVN9qVwwE9ty+q0vYa3S02
Q0v96jGf5AjdFrCuaA+3aLc7095zFSqC4lpkjJW9mxdH+sUo1a9dlyTkAjNI+pZmfbFVaFdcBmCy
BSTMc145xqM6KznJuc616YsyNEtRwQjoT9NSTt7qJltS2eQ9MsIiQCby3LrZy0Ao+U3iPtIzFRc7
wpNQaS0sR2M9gAxPw3juvjjW0G9KlbQ9Nji7v9Rg6X5UoBICVpb3jJjvQ0aMLCnk0xvpCRwWZJ7e
lTHPETLidWfSDwjbbm18xM3jZo4ZfBGek6Gmqp2wNEbpkXh8hbTMWEOxz7VaF99Qzy73up7bgWY3
G+NntyGq99JstzlrHlU2Y+hyCJE4vyAuu8cXyOVuwhjAPNEoGv1fsl2zWWse0l4S7VNsenUBdRlF
ybBdlNH5HNKaMyN2VKq5W1ESr9Y+KSac8Sa7XuoXlogfEaEXeM3M+cWahqrZIgqPxutk1bBpm6FS
goV40g3ht8/zuNIrtICq0UlnoWdgymapz9FZm7PNOLlb6utmJ430njmml9T9xZLtZUFglivNwyiY
VSulvlVxtGI4ZqTS9e6PLneAxg7V8Eq40gQmxYYFkajHbomUcNXSxs/qRvEJnilCdHyRTyoaIl2J
+jyey2084CW2mBextHxMWo9HQdVPtS6O2lgf6Cx9ZZQhNiyIhCLZYuNY7NczzUmPvIfJU+ZWesnS
XQ3dOI49d0A9ZY9FVd8ZjD1Lh8xetyZxqzOBRuFj9Oy4O7eD3l3BHR1du8sfBMJe3JPUDpFdkI40
Xwsrhv/P0atlFAGMJF/wUTfqa7oOrJKgWomawpEXVVrQ6fpHW+jPUFvNBybvFFRimN9tbdU9OyX2
fajymF+5fI1K3WSkObzXJDR5DCjEPk3lE7nY9b0bJxT6wnCQjEEXHgAshzw+exNcv5/qcRMaGS0B
KwKNolqLGtBn1M42i7ufJcmbWlMuulPFqMjM7oyVaOPRpMaexxMbn+5xTyIwqCLrqFuTcYu85YFO
9fu4dx8ihcve2j86HQ6Snbn39gKtPG1NaqF6jH2hcEQ3q7Nbrfq2IG5sU6gzKUHDNZFQf6263KfU
Nh5SLwBDJKYdioYogWyKswPPLgrYbnC/k2CLv0R+jBJymqlVHzB2j22Zdde8pjcw2S9oqYHgzMae
wL9oX/TGQSNx+6AZscPD270AN2y8gdnNg3Cya86c6TTFpUMTea59Y0ZhrIwmklVCxWfaqLo/AiU9
tqSI1X3SHFaLDZIgFcmuvPY35wfGlVFfd9EUPzLdUFBz04enCAmjxhriUM2U+7Qz96MylWCZqJQn
GGb+qhh8X/jXXcIkkxhv4FrT49B2aCvi/lwUvfM0mRlT8lwSdquV6aYpsHlkMwGTCMNeFli8QPZG
Cz9qwpmqXzE9m5PpJ1UEuDf9FLJavpGKWnswad0Dmcifaqc7B6Ki/CLJ3ttW0Aaym/fS6K5SbarN
EFvK3i7nYgPztw/KvHlCdfMdDhtRUayxm6o0PswUbTYAA9DizMj7ZEYbm6FoAJrsE2JzSPpW90BN
X4u0ynwA1b45KEpoCetsryTN3ToPgFAfnWW8cIXSYLJK4oXHXT8y70lM60hk4uqbUZtvW5ZjGs8g
TKOaCrtxLzRqv6ir7LAuOM/rqP1g3jh6Sl3vVV1cE20SxHmkbwV9wC3nX4AY5FMwDQMWjUDcwmlc
XNc4Y+pSSGfnlgn7VMog1FDbz6anaw46SYFnrpx7Ia50qlu/avILQOgSqizX31TMT9POeAuIcntp
gZIk4fchnwzHRzJUBNqoHqty2uZFMnoJFeAhmbXqW1Hgcx74J5OVvY039Hc823c1j+qJZI3HPKHX
3jqc2jEbn/VF8EnINgwSvXluW/V5de1rjF9mSUHlZUJfAvjOnW8I/Ukz08uIo85TVHSohvnFhLRD
ql12bAw8QrOBpaIb06O2kGcFj7joeGB0YNOLdjGb/FsseHJSUwmS3Gi4eygRS/wPHFoNmsyTC36p
ux1zHFMhMXES1OfRZkX/z5+7QyD4M4/c6rt+bZ6TtniUNjqJNlOe+ql4rUWy4yoSvmXyP9biujTV
G8Xv3iWhFQbfrZ3YLaSwoufgHnGXoDXG0qeNxoyDdDmzbR6nuXsmqY7Av769z9KCMrXBhNzGJ0Od
dyMB3ruowA4EbvxKYvfR1Z2T4/YPVVbgHe5NGLDEg3cKsRqZWr5i+aDTWlwymTzbgvEVyPJQIEhf
ouJDOMtzloGidRFlpUb5hrQ8e1EFjOF5UsOEC3PHtIAU8qaE3s6u7cVDdreMFaIO2oz84iLbq6b4
2i6EwSdDFhpDdU1Hm/ed3sDS+H1GoHRfZqoXE/6qt8ToKrqgh0ZHaTG3jM0vVowGYuzR0pCoTtHz
Qaz7blUmKo+sqWG+uBP/SXO2blQoHslLm8jvPNziKOoiC5hCFZs4ajckk0Z0yJx7wuMfbe5cV2PW
PNvaFJL/sNNGrFYLFaViYrKC8MU5kJkC9RfzfA72YdKlVw6GKSciaVCxOFc07S0tpqIOmZhuysHK
39xMv2HrizqYWYKShSm80ynGxsDyBKPW4Xaqso8i7u8Q7+EiL9Kw0dFDlNWcBNUyXVuLoJiiN8+0
EB5mx3xroWMReo2inqVvqFwQXWVYLPT36pR/mLm06AAlUjpb7q6GoLibRdd9MZfuKxpyc8sJS7Iq
LgrZVTEtmQK/px4klTlgUevMQDeItKdtc3U4egOFNDm0RdFlNYu7VZ3uGHmd4pb2FDFUJVKphdxa
c32eFyhGRjG+l7maMycztqoVHdD0ZZ4q2QhrjYKeUBVPLZ3knMjJRZxnfTijtrJ18LZl1EQbZ5zv
NdPUiXNChkV89OCjVzjk7vyi1vFT3XNoddvyDrg8QXZq/iRWEXFDVLuitIi9J8IVA1tHW3Q+xWp7
bmbn3ETGUa2huiRFWiDKm77ieKDuGotH8j+3hWAOSNgHBVM77WcB8jrvqaESZsBT1N/CF/oqkLX6
Mgh29cTRqdj1FDPX2tIqh+kzzantKU6uYJLlRIHM0OAUHONzI0HM7XcL3kAPFci9LmtywZggnVSj
elxbqC6eiB1YUBwIjLSSXCodroizvChK5Wf58uGS0I76JFouakv3jMRNVjXjGruJ8Na+Uh9IKqen
leupcliX6BsQULy4rSw/l1JTTvZAMBeBpBuCcI/o8vBsWNX6oEWSXrY7HuvOJe6TgznmWNU9JnVh
EJekNP7cpZc+U+mRRSbNR9IjN6s9PvUR/YSiGBXEhI0WKjc6lq01l4hblghQC2JWb0/UnSQ9Bj0p
xy/IZfsnK6r761qQUDwTJ7tpumpc7iILHQVx6CMwOmvEgDWQZnaMwf85LJ/bga4oh3OY4PgGBMqs
qG4/TWsUvsHQ7w4bnBt2tSE85q4SE8jUdXdrlzykiyr9thQfReasIBGcaEfdx1lffasWUFRKbe1b
03wm9xrH88SBmdDgb3kZp5jZ6Drl1vwuc+QfMrGu+YLVmPCMF7QNr6lrTV5GFYGo6fbcNITSMTf7
VsYNoR1je2ksKhJDMhsyGhFvNWWxgwHGlLes+hdIVAqPLF/fGobdnCwPnZIae5VJ58Yy9O9uruHH
1TWO2UlxVCbJIu6gvVKRi3i21r62SU7lZ9cbNXaOq6HLA5bRZ8FBPkSEuGlzWW0YF5LdgJHTG/Ul
22JmQudCcwyfs0dECo5jRqWVvHHirYmT6IRABi39vkz4pXKbFdLI0s1IWwfNHkVdZ6HvH1WBitA2
P8ckOguBYY2urE2MKG7MQRuak2q6Mxdm7fBwJlwz7dA4bXJW6IUFeJRpcxsrDiCStnOdCOSODcJQ
bL+q4h7JRtNe2rl6xtU6s/oWhZIFfLYiB0TQ9jRd4/ZmbksZ8miDppdbc0rLatP1iJU9rbtNkyzO
5iU1j2kdetPWiK1okX7d2tiJ1nNszZsdZsMzjr+MQ65Vb2SLj45uv+EPlnFtCX7wWHX2U2WHTUIV
bkyRDN3KaV1vSs0yJGzBazTaKuQSE3XMqTAYIYfp5XxgBvk6KdYn5Exu1xtYvandZx1co+a4jwot
9CJ+pglxccey+L/sndmO48qVrl/F6HtuBGcSOO4LiZJSynnOyhsix+A8RnB6+v6YtY22+8AN+/IA
BzCMbe9KlVIig2v949WM2jbSNNiecdDnCDadswn5G8Isg1k2cer1l8mTDjs9s2BmxiBQhoXzuj2q
sAHSKH+5cXgADwdzcovLynXobUl9+jkMdSQimNEmnlB9j4euDh/wl2OSXaxfxjg8hWN1OXhsFh67
EqjFrGPCtF1foYmSz3EyvAzjwi4H/j6VgdibS/jo2/39yHVLlcscgb8D4Ya7qeLuTJgpZf9aJoOA
66qcHTXZVaQQEmZOQEdZXD+hWNmpoTrOWXypB/Ex2dZdN5kXDblw4Aw9Et9ZyW1hD1cVIqOQQorR
sXdrTcPGrfO7gvyNXa6QWvKOv5HPXgksWfQBDLf5OFrbyssRe5ZTwV9J91VI38ISnMcdCjWX3lhA
2uHNLslRSOiUtafqGLc2rBsZXTiGb+zklbCxZAtAczKqcBeQHMQ7e4Z0foj7r3Fm62VxSuhmdboP
mSkeXaFFISWBYLXvvIx1clf7LcybtCOe0ecSBLW3+hNb5Rl1va/mgmeqX3YYxsCRFMxrcEe9ckLJ
rbrMPYHEM7megAe4ao7sLQe3SV/9hZgkC0HJsZj8M+WaSDWnY2I6x9JPkgM1Q/fLhPiJrp9zFc8V
7jlkwFO9oM1Is68ilt+NW34b7XITu841Q/lznhbnZiNXLNvGGVwgMPVjjZSM1pzrxUC54ufmeBH4
HlJemgU3jjU+ZuV8yxCmNtZad5nM52FJ0lkL1Cn8uvb22egFfDBAv9tcLNeWk+pLU81gbOUw/Got
WoHYWNo7VzbxPWcUFHU+poSYOeYpbwhHqJXJNWg3ZeRkBlj/FHRRZfi62BWG8r77wpKPoaTYOV9a
UDpLqS01OeV4jIk9XVz64S16fKx0WRDOmmjl4Hyxn+/0KPwmsstswJ9nIuTMk+oweI2I1hU+DZJ4
G8f+R0y87X1dgZJudELApl24tKljPtG0aJKfSm0Nb6yxt16yHFU3jFySrp9WWyQy09aXoDLF2AwH
2xGvoKUdd2NCuVY1Xy8+LQ1+I0z6AbKPvvDD68BuXmix3FqCThZF+veGx2iPPi2gk0fpnUwcaiyl
5Ub27F0saA2QQuxmqB/l+Cium665T9dia5mU3HnOSDYDYmi7MT6tJg2iyoth64lhwubb1FcJ5anM
I+EBofRBTMuw8y0a1pnkPjo2pqtBOg9+nNzGPpNct3yAZLo7s26N3eIkPr+xBP1bdyBMgJ8aYXtk
9L48zolF05N88mfnWITNfd+4J4qMtrlbr8ekKN+qMtlqzukltWxIVCiWTur8VHbNC6v4vCcrACQA
XPZgZ9p4zxbO8bCy2n3T0tW0aVsjRUvnEbKEkBqwL+hvnWLmr5eqOh9zwhSFkUcwVRe4H2iYRxRt
1Ehss9gjsor6qX3NNrjVWfBiGMbj4jXXYvbH7WRB85WaQKvOozS0nkw+KJ/MTRhYh56RTTPmXeRa
rBhLeMuEEEGt6E2a2PdlESKZJiVXGtWzrPqPNifazKzhBv2LciGeVZK9YObcr4660bW2dn7hY2Uo
iEVceKKDvJPXkXkEkrhwnQyiBARj87Dl7G+toORxjht9McZdslR7U5E+pSw43wYH4Z7Q2+Mc2OWO
7/yUzW177GoQ8iw2rrohOxmO/VxWKEV7IxT7tJc3i62HS2POfnWpeqxHfz6qPogBJAi3SLSLZd1V
d35e7cOCrp2iTyZ66HPuEuHsu4YgFhe4BNLP4XEaIzjQQ3suTP2C0pzLjJepNzG/Hr68oqMOsVw2
VZz555ky9o2uyF+bZXxvBj6tDd3ygppGUy1RrB7t/Zh7MbIeZ/oU2niee8071i4aUngW2vVIsmGf
Sg58Gl22CYLsZXLEV9LZ6t4ZCJzxq54DmThxOHnkIfPEcF/x+YqmPHcztiq7NMLtnC83aSLtOws3
ABXuPX5nA/5626G02iYJWaEccY9jl1y45IYggWTwroOnvuwouuvYV/Mwh0ZveSq2QBiQTjP9RGF6
LOrEQu3VnjyDMKo5ZUqZRPnA2nubl15JAkFh0RQIYedXrmFuERfpbNtpMp03ok/iDuS3EejoDJLb
DsgxrYF8tH6Q53z3S7hPGx9JMwnMS/XLLGAANyPG6Pl8cHwJsBrQ+XxeJCvQJXSuIxuxO8agvOys
a6sQbn45kzjd7aplwjVjSGfYNq0W6cNkgU1SLosL5QTRH/o7060UWUP0PnO72NDjOU4ofM1az2++
5WPGVrXZeDvTY2HaueOwtqbNHn1Agazz64EAka9BM9EYbcOh3Spe9CJ1/bnf+S4jHWabnFuxDxku
2KCy7MtLSep/qibub2wXyIoigoO0/iqJh+MCQAx2NpvO0j13IK0FXOATuCifO17y9b+lQnNZEZwy
Az0TmLWht8Gw6UEK8UUD+3062rYgcDLm8bqH+Y0HgrAvJlLZuhOcEAojU87hL9lVvK/JGxZeFJn7
e2uqbP4YLeI4PiZ0J0/JSNrVzuEe4G0RvHtGDetY3Q0jSd4RCUf5pW0O/rw1s6I+TLgs5kuhw8KJ
Aob06uCN0m53iIGxgSDEQq0RsCWtFXcYeO5dc6AWMPZ1tx90EmRnPDOn1U8uCLnOO2/2b8LAoeMt
X0SgfzHrpfW2R9pZb2k7EcGGOL7ReMn6tCGB2YNW5EZVngBnSMDfjH6pbWZm6OAoRVy/c5CM5Yg1
mpiZjPz4g5wL1PxxP5oPjh+H6Q5vh7kchqIyFKVDvU4vG49I1GOoyR4FJk7r8hM4JpkOOOFzBEaZ
p9cc8lE3NkBsXg3xCVY9J3SjGNvu2sU7Vd73hucxUkEVT7d1CSl96h0E91FBb61zkgR2WJejj0UO
WASuI24yZNd5ZxsEPM1icnf0Gg0fAFjVyKAVNOIyGXxmeUFYMZC1yC1xZ3qz+6JkN847u9WIFewe
7vfW6oyiQkeXYQUn1gkuNOlNlBStaUV6lY2eBDEpHVKYYo5Z7HRT603gDJaPxYMNwyKffbaHO69Y
POeslynfDEwxN6Nugtq/8FnijgtC3G7LR2mx9U/NPEQEutUB9FaRGdcpofPGRW75Hq/V+fN5LarF
Orr04/lXi1fw+OBARxcdmvUwnuVLj3JUDD24KtVqE/6OmmgokmXt5N7JFxAYkXvNI+k+iQtbRkbT
ZSua4DxD2vNpzA2pvzxYarqDw/ECsf5lZsE9bnj+ITgZjEHdlk3ZJ9t6qhqoRHdWj4tROwwJOVo2
UD4DLb/sF1wYwNaE7ZYD5ji6BPdlXxF/06+MZTClPA4p4sqpLVTQskgjKsYgV2bkKU+eWb4jFjHf
04xHysYefpSYTFRG5NjKdZ4adxDdnv0sbC4tIqcnfDZD0aHS59O5KTnKVgSy+barfqnwVyPxJuZr
QqWWoeW1j0HvWc+Gi4lhky4+9o5kJEplI/tAZ0cEpaztGV0LiPoyNbhnTZBiatCeMd25NFPn6YQu
d7Kwlo0bKx6t5kRL1Pgt+XvzqwqwBKQtKdhWKPwdYpZhmCqMmc5DD8rRItLKXbWzmtlY8EWkHXiF
6yQf/tQG3qai0nOjKzN4o+O+uZlIS79xHQNAJ7EyCDngK+ClSc6PfjZxK4c05VjXU8bbIWzLLo5u
NgZelGWO+qitNVy9m3RhXQ6o/M4cEqJIV/I8HxOcW6oTA0MOGUPO1FcpJpmfdNLlI4OajXaLkdkg
RJxkGMnZYvH5oh3h6DSRVK0RP6vg3UvR4ZPRg0Shr2Joj27VsxONRAxOO7ZX2Jo5ImFVHpUi9gdl
c+/t+pripbN0NvlawmZKkdkGynhw8QvJiAwW+yy2y+RCgffekMZGPAbLAf286A9Ij/JL88GaQz3w
ZkWKQ4VQwz4e53ud1OYNQAZYeUMoCWeVqMooKNJGHmvT5tYcAAAd8CkQtoOnK062lkKzazRZ9Qs6
W44Q8KSeeKbFYbK0xZKoaBkl5yPbU9yQkjTbXxhP7CSyu9TZEldvDlEWk9kLMIGSW6cweaA9ZL01
wqsvupS4qE0YzvWxJPL3xRsCFOwkoPIcohtxOKvrmgcudfAcwbU3vnZena0diGVQs4O4Lhmjvdlf
JrMn3pE4MfMT3gFy4STyGmkNP+ZwSmB0mUSNDpNklWTTxoP4LpEcb0MiKsQ2Hk1MuoS3BaQHLcCZ
O46XqVvL4tYQIKyV2abQ4eDtGqIIshNdMgbqEe6GTZ70xluxZMOvnsraiKbR6QaXcxBEzPfFE2xh
Me9Gs0foKcgiwh4RSOcq1x5nuCkmJ46avg6+Rd+oqyHELcbo2yCH6nlw2uasKvwUZfBrqKfmAfWT
vkx9bMtdy4WwxZzAtVRaxPUj3+i9+77y0Hqi/cPB58wB1Sup84K4jj9bWUwQNwFbVhIJDnZIl9hI
7sKuqdEh9H7xECf9haOKXu3YwJnTezU9VGpOXsK+BeMSfukgMsmToiJ/zapuJ0OIdxrp04ti0OV7
6pktYJ2LY9vITZYotTRgPoUu7yBOENoJo6GuehiJaswbZzj2uvO+06ZhkJoFU4kqR2sP9lY8oUpN
sCC5ieSbWVDllIJcuGg0J/deF21vnDmwLFdgL8POGpuW38hOxju23AdFODGHlTOiYVbUDT7MXVx9
6aF40+jhdx7427JbhjsGfnlDiHp9G0AZ5ueZ36ELn9IQB3cSYsbtvG7bQooiLomzne23yU2b1PrC
ruswymlH99FQGepqSQuN0py6+I9UhjGSEaevHwm7Za1ckPVsYflyTMBDwHPFXLpbFBLBJ7+2vKUO
EG0R3WTGhdv04rHTfvpRIzYxcNTpMNgPMMIwfD55mhEeX31MAxBzpgEj3SfksRD36Aku7axweKRZ
9urLLbrZKxGwLN1VxkLR7QjFmyYy/2wOnN9+iSXQgz7YBPUCXJbmjeUtXJdMe1z35jQTJKT9Mtva
AV2GQN6htE6GqtxvuHnj2iSlBzxfYGP+/XN0IcLb4gVpI4QUyznCrvBVp8r8EAtuNDLRwuYuSTTh
Zp4idHAL8dvR3Cs4M9Kp5IQpKpvLOEYgerBjG6VNTwI+zBKN1qTaDRNyI5c/Jtb7qZAV/c6FhcPX
EhD7Y4/7d4PUEclVyxoj44mBO+ml5tVBCBC816aLCoUS2fcOPU3k0rB7LlqPU3fNpJ/J7LTxXLRG
wNSKWOtjmge73yvtFtW2xC7wxWIRX9aYjyM/nea9oEUpykhvoFI2gwX0F4DGzSTyAEOOMfFRNszM
LeholR3K0BqowcWXSxYivbXvY8XOHsEmYCma497fm/VsqF0I1P2NRtnyyJg0vaeRG5mjzCSLFreu
7zRbFoVkuu8t34K9syuqyYwWe0g4isH6VD8fllJLsjyBoRRP3MAuOkRWEUkDsJqAXGP8WNViap6d
zM9eR1cCEwafiDKBtPjHIL5EJm5EYgzSLXVB000n0jnLNkiiMSDw3ogayEuigLZlJqvw0QukPOA0
d+6tGs500pP7lHg2wyXJUaXYZOxyL445VXganQDRkqeS26SflivEVdbtuHiyi4SqVrE6xtH01kMi
G9OELFpnFxqSEambk+TW16Fpn2xVLnvdAm0U0EVPSejjKEi7R1Jy4AiDNv80l1byNEZADa7rXYL8
8/xNxVoMbcydxU97uHRbPPXFviJXAYRMDFwu1Vxw/ywxu92mriEDKamt9Z1Zzt2p6Zz0CoLzwyT0
Q2+FNEPaiwcCN55qgri8HX4NvtCizHmO5B010meC3phu9/vpP6YamTVuTG6tFG171NA1drPoJGm2
QdxxhQ8gLMO5I7lKN+HkslH6P5a3cH3UXFa9QTMb2a99R8BtArj88wLg39wRNcZc1AZZ3U83XisZ
uexw3dw87fKQGq2a/4euZm78PA+5LvHOE35MUF9iqC2SLPGer9cKAnvcja4Q8155S2Zden7o5Je0
aUzxfjEd99zVJMvhkhn4gPK45UVwfPKAGtU8EQxORk+4IzzERZGxEGx5aalxyM/IWuPP/z4FoGJi
7xSQJiBZkPKWuICOCt0NTlkOMBwG/uyCQQ1psI3ViFhOJ04MOFKstVsJ6li0MHXNX+n5JKaP3HQQ
N5qAV1074gz5JlJ6pAoGZYzIZOhtOi1uvlYZoawTmBG9cqY8gu0t5HP/GQh7Dh/xWKolb84BB+zy
BmlamG2VRoy4xRpr5XtJLk54Fiae6g6mt0ohR27UwxJXHF7zwn2ByLnIn4wybSlbk+Djmx5hD1c1
Es2vsON5upmQcRAOMijP32rFILWZ25hs3Sphr9pSkMI3OYumqC6aeTKzM13wd286IyfG1jDq7plr
yAPOrCdX7qZi0mBSMe2VG9sDRNpaTijvFWGODDNKyVOTVimuCBJRsVinOUaO1rJmKsFdJNGbZQEr
OSRmig19gybQUo8uG0iwYyzCP6hbQg135A1w5WT+UDz9/g474Pd+X/Qy12dDlQt30/Kn6y37avgB
NznYBzAg6GBh9/2NlbqF5lQJFBkHiRDoV/SEJ6hIYjfYZ3boRqPAun7LvhD7B29KBb6EsSw/bBIf
sYsl81xuCTsDaHVHJR5k1Tnt/YQwJz6x2XP5Od0E+4IeKn/q7ZBLPgV5qaLSz+Mjz67RukZiERfs
iQnhHMCKRQ8vmGPhDynhCc/6ybRfmfKDl7yNd1lgIJ9KcdasQl6CwO+MhmtvlNWTTK2JR0hxNYwU
P5s2aw9QxCacS3knMwhsTGYKoZL6trrwF85BTkTX5WG9V2J6/nHs/VtpVQ91yX/+16iqfy3Q6vBV
X72VX/3/fKn13XzUzdylEkDrP3/+NQ2r0Zt6+4f/satUquZb/dXNd1+9LtR//p/fFsv1T/6r//Iv
Xz+v8jA3X3/9j49aV2p9NYn68+/jqExBftQ/T7A6gJJVpDn9fq3j51//4+cHfudXURv6hxOQA+hb
Di5L13TxmP4OsDI88w87sHzTN7F7eoG99if/mWAV/OEyzWAAtYWwQuLH+FeozlXCi//BD1i+EKYV
uAgjyIH626/+Z4wUn9o/d5sG/2ivdT2TUHTTh8SAG/GJl+J3/Xu/r+tg3ATXYYSaoFWQNkO2b/u8
5pHfTV4cYrDMlteBc/iRWk4Tv1gQQnq7S5sgT5jUcD+m04TfxMzt1z4J0htBnlvPHVoZD6Cz9ue4
NKEV9bI6taTo3tHQlJFIZEzopGoo23O7WT3XksnrDieU5W8NIgVutVbuhckhzIwxde7TlKeIcpql
qkc6e3lkbH2kIAW9lmbPG16kuB+lCOHSCPV+YV9WV6SqpHhDxthUsC5yHWLivH8xhQ974lQ2ehyL
8sG3ztHylgEFPRFxJPnX6tFKaIOTNo0RLMxYdUblboyO+LlOJNCPc7fWbOOGDJB6VxV6SCt2ZVRa
BsbxBmUKkwOIW74z2RzNyBtN+UsxFF4OShYYCkicZsuVUG4J6bzOwUvG/gTix05floNx3bE4oUjx
VSbRdoRQ0LlPTvCm1LgZosoupnj9XlZL7CKsMynR7F6RjO0s5ABO/i/TVUxJAMmNEcV9HtKhiugR
jYA/ZC6f/UiSD1WzKfxl2/V00YVueAYUmLtHe3Tv6VqJ78iokvpAsqwONpR6m3dsZbLAvxD4lw7v
T0aj8l0N1e8vjxKNLznBIgmOgmPS2GR+GyBeNSh63hgOyAhaXdDHTQFo/+51LOjbxnPVOzsVygo7
N5vhzBKle++qdAaKNIrhYWTPGYBl+zWjUrcxUFSGake7p7TKl92I+WEmtQGIaShHej4w5HEdT4Zv
fgd0MKL4Jh+92ujWxMAzyAKlqhhDFF1LYTntFvOHNyMjGexmyxBMM7x25k+7r+uvYfEweREUdu11
M9VLcWXZqGRJT8KyN9LNuMuJC582lmMovrJ2Hfm8kTQXpryZpTPoh9dhiptXv6rZIgkKW42Bs7NQ
UuKVpPS44+UimNXxllZIatBdg0JYC6otwCFAJtT7yJOsId2bTq6cHaniDECKGMTIn2N/QZBCTMiO
uC2CmT2U3937bMTFVbyE8FAAlv1RI+vmgxyK0tlRdua6Bx8DCVugp62FuBv33MzsMt7JpmkeHIFz
lecpXkqANa9lTUqHiqYKSQ3xoe6y4bbjoZMdfUeEM/Q81QII4JbgvWGm97ZMqSvCOZi1dzUZFvKK
NFvGa5KhETgIvNifPI/77pzcm+Si8Qob0lmQqMNY08zg0jaJa9tm4bsg4qRuvsnWT75yq4hf6Jpe
3gzSb4hZB2f+RUSU4LsTTvOrQG5EFobMhnVpmHnQMxWi+GiXkECTOU6mh4BujYwUbguMs0lIWSJx
VqOMy+y3MXdmRJ7ECKhNOVb5dbUs2A01PvVoYmv89HuJtGqp4/4hXUpfHW2Ov4TlTrX3xNOZt1xj
NoZwHDlAdqrOM1oNMgxbwRwiqJpsL30iYQgKWZVcuJuuFZbcaz8p5a6qrUafKwdz2kmLZpyuBied
cEaCk6fbeBq0Onl1yMfhtB0tlaVrJlCtlkF5llEsnfdQow5CE6Ka1hMuzHXGIcc+X08RCYL6fBSi
zq/Y61N/1yW9QFescn++zMZEOtdmKcW7kfmsGjFjUXAowL8taFyxdkp6apquWwTz2VlrNyK/qN2u
rlifGvdGF8asbuulR3Pl9FUaw856jn/nmMTLnTrGHQETQJrbCbGg68U45TwTIbMztLh3SdZgqyDn
3Ez7XT9r8egvI3PbTIWgsa0cH6stIeVc30liV/rKIkuwe/JdoYqvvGB+wh8DxLUn1GBgkMYLNB9y
0kg5JebCeSYaK7jpuRYRxVj8POlWlvku3dp4hzpik+xivis8LumIUSMo1QO8YL9EhdNW4T5re3/a
EyGyuozZ+65ckY8kLMaUdGdljLtkCTO2OoHXHX8oQgIqj/Bwj2PdfEgllw+3z7troNPstWkn/zzB
gPwcc0N/mBQCLNtRhSiOV96ni8Z88T/9cdSPNmA+2GKKMmtrry0RcLBxkm0agTw/6vo4gKrIneDZ
HqawPvfQ+9Hhwb467VrV4ToMwLN5SnDk4OBK7A16J06bkPSUJcoQJqNVDhEF8Lz0CAf3U31veZUz
n43w+U81CnC6DiYsLFZTcO0NeYHMqm8hFIkcHNclXREWx+Ld0TtMEDcfIGIq2Z7MVKIb9dhbk705
0EUCODdBvuu41U+4KRxaS4h3QklraoZbBOYmhWDUQTym/ohFZ/bDlg5twk/QV/oZf2sW4mBcQoL+
NpzH3g4CADurk9bWq6VpH1w1pQBQQYF+d5+VofvqSbQvPsBXRV6y13R7fO1ENNX19ORamQvFGwvv
naYt9YCRBdMKHROkJxVWH/IUn9Bk+LURHgcAz88gnfObEHKJAwOGqIo6bCLlDn1YcTtXaVZPB562
IbFcpATFT0hPV6uWVKhVFsqfvnO69L4HIcNv02kEp1PpXKX2wsJFhWt/7VZGedbEc33Zl5N6QWsG
FGqbqn5IexeeZZkzgSfGMS38K2ZD3AB7jUtvSNBdFMomzL5LK1vtyPyxdERMrjpD12LrHTWTpU2i
0IxhEZOm+PTGaZkjwoYcVNKuH3eRncniKKAq8o2dWdZDYGvngQ5eSbMjPdrZhoWILDRDNsxcUxY8
qD7GTZ+GsHRIW7C0YwUpxYuogMhDUZH0xLqVpxt628HKTNtdrqhVMGHOte6PLJUg2WlTZFfakcVw
VbIT4a7OSvnIE0XkR7g788n38Q9u7amP9wkCXVZVQwA1zihuJZCnnrHUTGDqu6rqvEc8eaI/EIzl
vHR+QgyZbSf5w5KJ5ibzxhQ4Whiix86ZFxcc6skbfYDDZ4nT8pNpdn6Hna9fgyWnzIuaCb46O10s
3qXPV80aPPkklWI/5jYn4vMmRS/zSPsBWgqpGcdQiZM0COiV5w9jpuOcsAzT+zVrIMdKpm67d5Go
hKfGV2hxujFW5rFPiUfkmSTNp7YcajS8c12e1U0xfZqWiaOEDRrrOqEfRDw5iMHhh6BINknc+kcF
xIwqGoH6aVyWrKAHKvNOSyUpMaA2AMkR5mRfbrmGAdZmC4R6o9FeHQJ74GxcLMaDReCv2cuGVhYi
sSbzhRmhJC62ZkiM0Dr2zyR94C3rY4qjN41c5RA9VugJbTI8w1kY92m2NZzY8qOqW8K7uVoTM53A
Hx+crE2eazvEPofeIga5qqzkuYJx+wr8rJBRlTM6bSrTpTsur430HI1JcgudjDJMjqP/UDYZxdc8
4+VVSpMIaTOC4AVMmtNkbQx6BJZN0GCjXXyTgLSM26yytfFiIxqzzzKgQjRleqxOxpij6gMSI84W
XPWRdMeGA7abeQEgm/h6sC3ew1gROEdNsimtDTH28NlE9tHm8O8vyf/aBnw9fHVKd19/uXxr+r/s
dfX5tvoO/19YiIP/dSG+1xxE7Pb/sBKvP/K3ldj+I4TPtX0vCC1B/A95YX+uxG7wh/BNTgqufP/P
vffPldj7Q0BFgm46JCSZApnr363EAVm6fhiGNvUklmv+Oxux7a+pzf+djcRG7LmmZ4WO79ohu2Dw
PxKYpGV1XmZ6wWZpUpPdx1p8tQ+sDFq3KLwg2aOFaq49vOG0YulpfMZNNZ27Ep5505M/Gp85mSmf
knxFuPsULmSTOwVCaHMyyz15ces/rjP2LmPZQW6QENmZENOwr9AtpMx6Y/aaGcuaI00Nk33Aegvp
7vgQwFE8uuU5eaDWm4MAhR2UqVxv7IUgTTwBAGURvSG49KBT1q7PLEbEVKW6uQ7nQNTbuZGYPnmU
dQcyOUbuWkRkGSP/otoIhHCgtBkq2wey7Jx3hpxJRWO9IAkFu86bo+xRz24GnEvM4NW6p6PuWOC6
pDuXuyDoC3RZNcoE9EvomjfEwvkfbDTJU2WM47IXnSqnrZlM4a0jp/jb0Vo+xu7YP3Y2eX+bkIif
5w4J4p2Fhg/BiNJ4Lm2L2WjgeUiIMQHI11kVdDx6u6Ejd5bhmhb3KY2DY0Ni7lsXZtlz7Tjea5pW
qBWHLCH3xQi9po1qM0vBwCFF6ii38fCYs9FdIny3wFZkfEf6lv9cs66sHfV58cDMk5SR6FP9wMNn
fZASpnXVopc0trYKwpe0EMNtoay2i0I5lIemERR8V6XHsUuNC/NObelTR5IaI1pYGWYU562eOJlN
r710AgOTd2p3VrOF53LwDTh2dx+sWRf4k4fqLc4Cq7+wkNt5WPRY1Tg6Q+c7y9h0o3bC+x1BxTrB
LvOdRUXr4cpK2xsNaOHSOdN+dmV1a5vxWpKLHXxrsy0wuA5ozXDC+z6qHrtJv4SssfAxg2WHVW3H
88OTgPTIxFQIb1bgcokx/3romocm3y62wykuCnSoe+4jzMVxR6p4VPWiI5lALS7TL0kmxKVJk0dx
ZWojPQG8Td9l4EzGsTHwC0PQEC9Joikhbnv6n8LbGaaXrRrECjLP6F6mQhXyZDrEJB09QOd7Av/Y
x2AVxGQ9Bo5023esvF52PqOfv2fMHoLnynFtqEm8KZIqU9pEztrOiO813Qnw/wboyUY4hY/wBn9i
cweVUZJ7MhpMZFsBHD6eJa4lrzCKsND7kM4YLFD1JhBhmf07zeDSrC1fAyOLBMRdKhQQFqKkfBc2
sEY3MVyzFzUuGuZNJnqa66iznuCkoT4cfHR9llV7VDUgC9Wcmfo0SNeuz6AiAI5IeXYmkjtdyUiT
E07R1wXrJHQbleJVUmfZzv29cno96ydTvbg166S9z4hlXl0hjquOhjthwvlZYFWpQlJ3PcfGKZYj
Flh3XXQHrL010zCKnXUbdiiiex1/r8iTHK/AClicp3WHRpjKOi3amtVagD0YTArryp1M+M85Htvm
V2fDfSFu7b1f8c+q3rru/EYDY/wiLFt+kR9Yf1PRhPOnydwF1uBn7a8VnY2H9gcO6FdkwC2arjsP
7JhQchxTfHo/KIKVAShM0iu9q/YHaIAMBXSgTjB4d3+gCFv6eBCqviiyo2S6vW1DL18OIaIpsbXd
FECDIGXAjVrh+d0aNZhHQxhovCsd+5yUUnOJhsHPF3TCK1TSw6tT7/UDocwrmhL+ACv4psor9wdu
oUQc6GX+gWFCGSAfTcjtK3etk/unMdfEBidJPWDZBMpJf0Ad6PfuldGDPxs4XYt99AcCIlEbd8AK
C2U9xVLTb7AooK1rq1cMiaZHVru6mmDWFto4NsWKN8VDqCGlMxcYqv6BpKagBJ5CXg1UNWft3B6C
riNlvEMx/Wz9wFpetXxWK9Rl42PjzPlBwNC1gYaRcgMypn9QMrLeQMzCH/QMZI5u6iLtzW93dGmL
1D9Y20qX36pwdl9RiWGMCexTgUtri08UmDbBTbAfZ5SXm36YhwfnB9SjLQGq9gfqQ/UH7KdErd9h
l1Ce5ysumP5AhPEPXIgPbgE6DDAXb5YfSHFO2+BoDTFxReBz+dPwAz/aP1Bks6KSzLYAlGNXsuHi
cvDh5VcIE50DvlXEzcaxX3HOHFlLckB7t8KfP1Co+oFFkf8kD8Y8iOfBM1ZQqGIMIGfES4JbJ4PQ
x53b3MmqFDj2wGPQ6gwehr66LhHaod4m+un/D5P/F7sSUOnxz9mVm7fuTeq3+R+HSX7kb8Ok84fl
rqOfg96CPMk1HvRv/Ir1h4dk1yNFlX8ThmsH0n9xdyZbkhpdtn6Vu+74RwsDA4xBTdzxvok2IyNi
wors6MHom6e/n0uqKinrL2lpeqeKVBC4g5mdc/b+9u+HSUP4v1i+kJwo5e8//K/TpGF5v8CltBW/
FPaOT0rIPzlP8qf94TTpstdIaUF/dCSzH4Xg8c/zFY5hyhrdKEP/nz+VwkIoz8tHOGzk/SNy6H9e
ieG4KWzoobcD8h8nOXLIXIFnKtvQ55uvujed+3HJJCFWpJn+4Tv4fYz0f8q+uK+Ssmv/4//+u5u6
jaYsxkfcoftT8IklZd9ZHTdlxuI+zsGtG8J5rJvwbwi/fwaw/nZLNi5VSyhB2ovzE1mYAVndAlKG
kzJZqFLbiekFZaY4oVyFwpdG2W8zzv91Hnb7jP777P/7BR0FHdV1fM/5dVr2B/rtQORoItMkI9Ch
ye/8StGPh51lKFtusxhloBODnP/rDxM3xO0+/nRZZN4m35nyTKF+G/f98asLi7Y2/NaON5Lwl3tj
mPPviHdDkt/LeG/HsXoaJj1eEcR7G7uDJUNhkh8nPXhX5OVO4DR2HgAvKD77dFa3KTrp4+CZ7v0S
R6hHi8Y5x3PfHHwOJnvBtOgpJSWVdhqO2BaSZbheCiKzVgWGgZMecnV0pyp7yy2n2HhWTK8sq0tU
jU2mu8AcyGtazTn9hHAZ0PHiI30DAF7sYtvo5Kq9MfEV4rGvoRnKd8lXd1MpIcIumgyXdIfI/8xW
2X144H7ijEgXisXr0HrpKbHgV9f6xuJbbJinUngevVFccYA4J+h4Tb6n/HIBhCbGZ0SW6up49bgR
xdBtXcTqyXqii/uCebXdJUyZ77JRYafUbgJ+0gcJhmsJJZe1D9H5R6t6aCN6lZX4aPpMPGnqGDo2
6JCBks/zV5PQUk6Lo8q3jGz6Ha0QSDQ5jjdG+z3pMn6i+YBzDih3OBAxbLv1lH/pXJ9WUefW5zh3
aCdifckCdrjmlfzl7JHz7PjsYdo6qDnFfo+/pOUwbn1xF9JsiPCFK0VPyQ6WMDHOkxXh70gQPTSj
6r9iRDNWYRyKZ8PW1GKqCslbmbsiPbtVk+2HIg8PTQIY2kKORPoYUFz8MdldmjfRfZfX4UF4HaRQ
wX/c94WJdYXgrDxoqtmBIptKl/nkFELvsIajHtruaS6c2gX2XGLXbePCO3apE79FhGYItFlUwcsA
xwF1y7RljmMffc8uP6yopRSoutT6ypbN+S0r2n4/hgrJWtw1cPSsRu1FktCWr9tm3lAJikAWFQ62
KrlLWoyR63rpv3UsAcdi8vua0RU965VtN+KxM7vme2+a7SkNI/eAjKd5XRxpY4piMr2mcw/7r6w5
e2mL5lmad/Vr7QKUc4fUJjmYUrL3jdgL8E8xABhKcjyKZMGPh0bfn4TzwjCxure0S9xzVGbrsNLh
Z9WBCBVW6r4asjCP6AuzF8fEco6VLX8H7uBtgFHfaG/qewdnZ9uViffKUIzmp9vNz4mPbqMcHBcm
vvQ/hbQCxhXCqR0Hv+gIhKy8ENGtJoZXwvxkL7F519sajpQAG4+itZyeELGYASGi4bcECcXd5ECV
WWYvO/nJlD0QQ9C+UtF53YNkNJRvDP6M9is0Vx3jn/SLdN+VswkzA9WbGaAdXDoQYTF6nscma+16
RyZsXe/V5E7Fw2BaKWVmb9TmN5TLY76lt9iHu3KpVblDTZNABPQRRl1iquN9Zrd++inLbGQqaNzM
by1nVG87m2M0b6KE9t4apEsWXdhS+Lzx1CNtD+dOvi+1gRBwotNC/kBW9F1ghBkOOBeTFBO2SN2b
XYHjwRTOjtMqFVnjazkGdINpU5YOf+yH8kC3JkMlIQJyFkNAIy15UWpBkkwmIM5tTNJhdSz9efjM
IQ7uu3Dt6aMYUGfcEEJOjTavnb72IIoW4lRb+2XsOeceMy/ufhS6nZ/ETKbWc5qFhF9S5Bv92itw
Wh4aw8gk8p9CT6c4pakfcCLIH8lvx5iRhJ8SbF47U98QHlICcG27s2M2PnG+aMKb1iOiu2tQiw1M
7RmRaor68RjRaqpv1hBRzuEL2rQGWlaa/pAxRCimmTlCLh/aA4/TxD/UyltJo+p21JLHpqRxnfW+
eUI6z3rB53EwBuN76njDGZitvu9obq3NvKfKqxxrTyAuvtN5eMp4vKoON0Yksr3J9XZi4gjexf5z
27d3jevuoV4rzbWwjBd1u9ORe7TwRgSo4UrsgVLgDp5f0G+syyXesQNtVN2cvG48ubFxKLR3ylFZ
j2P96lR1spvC+atTiw8bkGbayZ1ohjNj4U9kcw2f2Id2TA73pssEw20ah+oHa0o/3oBu1oiMIeoP
VXnjIkNwGNzlJZt5bXBpIsTwlo88ac5VlkHlc1A5ND/aSuxgSNxJqYMi10+Ieh9KG8eYb8rd6CIk
o5P23rM2YFy7dRo89+CR7L3KylZewSP+QNz9nDTdnYeTqvfLB231V+1ZDfpa/3NjUFb5DHmAnIbF
NmrbB6V5joZl75kEpeVoCeaaJlsaf51Mf637mZSm770mJbp2/CBe8hdqUxgNzsCSmVOG4OYGXUer
qi7PjjO9JZCobQm7s53QJLLuZmKTw3+QXffRDPzFizjHIJkLXKZMN+EgzYLzJrx02dXbthk3iMfv
unYsVkDor1Flse/b/cWRynqSXrNxwM3Uw/RcYEOETd3gPwKpQSuM58gq9k4vtiSfMBfK5zeoS3Do
3Pw4jh0sOSTIFlYiFkvDWo9kjdI8NOSun+oqiCYyrGYaEWsxkihaqRp6LCpAywclpnJjhbR4x1Qb
AcLc3BsxRatQUFq0LZu7PvHu7UESYhNOdnXG8gYkpUYjM/TJEfajHzCO6PC158+Jw9HQzMoLk9II
7FS57ZfkgAz05LTxR15l30rbrB9jGKKzF88racFZp1U0aBtNjJs8+YU6zXVk3xHThv17NPw9F+Dm
03LjYSLTjW1uvRugyZjUZ2xl32H/cEDBHbFmtBKznGK2X1r0TW4nvAfLS/WVfksR5Hk1rUyzuWoN
hmMC1fVgdto/+JXzSvXNR9biu/fScOvm5K8thbnDs9I9Dk0fbquqHreFAdwE1s2HBX/0Untgv2GF
34dJuZ9NRtQSAcolM5wDrNlqn4w3rF47BZNnvMORMvdEyQ6rQokLFfRDOY3kwFoRcV3oB94yU61R
VFxhBrWvMRUSTJjcRNVq7eZwfCyLNgsgHr+ixb2FQZBh7HLFkQusJzU9tEPyUonxkQbfyR8JcPMt
QLiMZnd6tKyr8AjaY+K7Rs06ci6In6bZvAp7ONiFfvDBTvZJex4EtNsVIfcTSWblCLNMXRh1Lhtl
EuldRydXNvtqGpmyO+V27q2zdOhQzeJHlox7z64f6zh8oU3/aDv2FWodDj4AJXiRtphAN2Je0IGa
vb0mk+SriypiJj1eZurgd82+HdPdUssz7AxeFjVvqza7oN+55mmWbpVKrtUgvthTESx9shs6NB3J
zBIkDPUuZP2ItaKAc+rd0TreILnb0uu4a1p8TphXAhFjE3TN8hke3pdSgIMo8yGIjSkJqrxCu8KR
5djaM7HM3HikmNXO00TPMC/xfY5E/mGNaNiXlnMNUwPLTxu0TcNaWNG4SRLHfvTq7ir4Ie2lXuwh
t3XrCYD7SmvGhZ2GxeRr65PRikNZKb0xm4XwJHOYD/4IYM1orG+m4kvMmLT7hqRPnxlfdS7NrRP1
LmEEI26fuP2UV/IJaD5WtwTwozWWxaq1HHxNDZ6rB6epgU4yriHxDPN2VpFm36vh63BLeigHfend
0TgmI/ABXm0eFf+1zcv3iZQmr00XaBeYELXd4FLz2JzabgEXMPpi2w35Z6cbMEFX49tciEuRs994
eBFByhRQzK1W7OXSYuaf2vSbNXhfrC7fza1xmpvqIyzVvJms8I5laiNdPt48yrutdmnb1K6AvRvT
tcc9i74hGp4YpbC5aPfA/XMrbnlNE/09n9qTMklWGlxYciZuarq5iCQtMr1Pky85v/0a+Fi0xqqz
8vYUDq3cVh0t7yXvb31yUZVgObNyR7pSagalqdObkR+XXG0zyKnm7+j8STPEg3SbdyYsmaAIrbyu
AST1TkmjOdUohc3pZcnn6UiP1/ka+VH2jH/m2rbpTNJ2UzyBB7aZYBllMMahdS5IZKbO6lykGSXE
nAyOywrn3vilpCEaQZuPxabAGf+E4p0TQETNd3sXeeoiGtH0WKrvRB8sZ4M4TGxljo/sIr6B3m0A
Ii5cxGBOMjQ5N437hqSEZR0NefzILN/9yMx82jfSvixEvW1HU2VX0qKT72nPaA3TQOuSr+DDMpXo
adcIc4hmIt4OMFLtH0oVT4AQW3M+wLGvGV5MFnnzBI63q0gU1jkOgQoSAAIib6xB/ycdKBTlDlt3
dKZrk1XdE9ZG5872suLSZP5btdhM/JGQfQ9zISDCkT+6YmTjriHQQfjHxHBuWAV3ElHXGUiA+9TM
Zbox7R7+EfDlVWXlxB6izAo0A5d1aDrDHTpO92UeiHpcy7iniJp1e3HHAcxnQgYrw442fNB+VAQZ
aUXAORAhrYa6h34aWydGQ+KB5oBOV35sY2FYiuTZiDKOvzgIxhroRghhOsq9r0itIGqxgX5Gkj79
8DxozQOa8y+Tb+dnM1v0undnfYoL9PcAWlPOFj4cHUZK0c2X5vDuH7NxjHZWNHj7WobdxQnB5OaJ
+b1va2+LjhaQYRir53Sa7LvaF/XTuFikLrZA3ptCHGIHnlg2KPBjAgkhC8mxXXy+6MlqArILq5mB
6NI/Nk5x62rghK13bWrVcDFv39QR+agxoviJYk5N1n1u8tzOZ7OwbKl+lO1MjMZGOTwO915s4Vu5
mLKGWhLUDBXTwCs60yTreUYLZm/qmeBO4CyhW+BPwBdAx8sQFxBzobx3MyU+dxL7BUC/FHjYIKvo
sZDzWTiSxbUY24MZRwO6YdDWOyZ5DJBmx6bYQlIiQ2wBLDEgvPjrOYjG9hatg7UVOKPOWkHhQurS
Bgpw7aaa637jKPyWAuvYridsdyt8lxDUHhZNDZWlsed6ze8IqlGXKKpKjxZMKteA67uAPiGQMwGD
WvbhfT1yWhITqBKqtmlXsfGDgU0tKKweX1cGiYZbnY4IwzRwwPAJIjPYwWhUh3BOQLx19SbtxuiS
Eicj1fIrkgFV1Y2Cb8N2G4zYPsbIRWSzPCpGFpllm8dIF+Parxg64V/uAngmDgyXJt4MwCKOHRLs
i+7UuCObKD/FyK+PScogEQu9/Rr6BLDzPu+g6luBRPe4RZLVb5Kwn4mSl8+hxSF4xkODGsynorAY
x+mJ7B3kOO4JBopaO44xXJrC08Biy+bQVbi5wZhZ7JXLZBAbt3FHJbYTEciBp5ltEND5xW9injxG
guuCoTNo5JoXa7bAZhax++BIeWocjFLKXs78PeBgZuTohKbBkan8qgq0Mg9LgtmfV3liwwSahoP0
JrqL5V2j9RXIqH+IXbMjtGbyj7U/ipnMZeJj2qpAotkCXD4QiPJFV60buPmNuKXEsGlVBjRixkwm
28hZR6YNNWRsP5IZ8AvAvArsvjK2ZKQlh3hRUNFwfTGDdQOviV4GE3GKN4/Zpqnn96kj4lgDoNgQ
Purved+9fTS5TF5q2Mw+LM6qoA0xlMJ+nYuy3oa3tPuJPgGOX/tKq3Nmbo0NhaqyCCgx+pOTIQq0
4RBwJGJct0UxtAJ4PK8LwYMZmRlhX3VI6y4yQpIrkw9y6X40bnmKFUvzuBT5lRABdUn88I50BcqJ
xhrebISWB39GJY+j3kYKZ+Fzq0VfYvRhFcTT+aA7Mzkrg7xG7AH+lihmSEq47t4EC/NBZ2YD5bL2
LizxBDLVqt1TxuQbNgLQtgqb0JQm1mZuPOdgtg7YHUtMrwvt1U3rqvlMH7y4SydIER5z1i+gLMcH
VKMOMgcosG8O5OiNhgl/CLn5TcsYcFNbnRxXtPDDQ8/E/2hBEdqaTWc++tpJb3p/dJ5RYZifVA27
memSu4FJ1z+BUrZP1OJ6UzVe/TmCWb8WRl2jsy39A4RxnNsQ42lsprqnOEqJ3VzhdwqvhjsJ1Pf1
C8HLy2HGHbkebI+n0250YFlWwaQ//7ASwT5cGTxvRf2ySPsqIm3eRVVrsi75nMq8ukwn3BMjYW0Z
WNwXK4VrhrQt2mEkJ7PDd/PVgm6YJkT1KUPkjyxUVGEF+Ik8IclhEentiPEimCdbYX1fXnkc0n3b
LExAx9RCl1mRX4uBO8Mk0ngrZ+BJkRyUyUUqZFXt7U7QdLaRBPA+3bsTltNYESLUZ/TrUwHG0Ffa
vR/qvLjKxr42uszb1YKiLmAQ7R6MKvnU5eKTUCh32xID8lA5N0pBTRILVlM98UioxicyYcgQXrgv
9U15XUrNEYYIZarEESCT35cbOek3LyV2NLTv7Vm9F9PwhaMUQdZjOuzqkeiUGCKR1AQqpIBwN6H0
KDva9kscjUGX6flQJwZFXm12B9GMzj3vXEPyaNadG7b4fZGKNtBJPu/jOpo2LmCUbZR4hnmfWVV2
nMfkAp77s13PHwaaNSo2wAflYraPcqTBUROeAEmsKdyNBRZCkwGCoG4a8ayOApZAMp56qx+3mBn9
z2E7T58dW1NH2cq4VD2H5zyRKDIZnkbKhVQvpyd3UC+e757QH+RbjKBBnjnscE2EDnGq30p3rgMg
GDs9TEfPi/ccGgIauufZk+q9ntlHs9gMqKf2GPqfxgY5PiSBIlseXZ3rNR34rZPSCknM6qLwPXL2
LQPbIbiqbJLkYWxaQBQEN/A/VQ7PYopDcCyTgzc5GM/9V78xTyl+HS2t3QK9PKrlXi3FM7gntUUY
szaTfk985Qbq0kNr9M9DrD8BDF03MFboqW7xccJS4hBTDMeoTYI8dreYer53DAhaQpFmt70vjcV5
tywguAhNc8Fmu2hEGSDOqqiBZzEvn1Ov2C+gSp2YFNxh3mjy1IFPnpqat7f0TzYZ9EU4kCUyqO0E
mIgn414BTSK77UUjfo6T5m2OSPOmG0NCNqtXdIzKGMGW3mbC3Eqk8W9D4W6bzHpy4eboBiSVjcPr
OPvupxAxkuNbm1z2PEVLQALRds5QiKZxuPLo/LsW+xvaq5H2+yoCM2rr+gr0qN2PJGqya+CpHfXr
aNvHwiFtfhgPMp6o/cLpEMEkjCuJIyXjiFAO5w6iKoUpz2pon0tijG6BJROstoG/NIsqokqbIErT
NfsH7GF9zzT01TNYBlXEpm2658IpH8uWBhICbVorhFXkYbclKIipgODL6Nep554nr93FxPLR87i3
bfh5URrDU2du1JEi5mflmY/y4jvhc9c1nDK+2qN1bpNkOyXZvRzlqU77jHyeGzMWFrlCZkOYN96m
h4Fix7eGbR9F58ivGDQlxRO5Epf81+Qal0mYFSw12bJkVOkVjPuHKEYjs/jvc2Gsc16+iM2D/qix
nwiSt+3FQtw7nVFjX1qlWS/Uxej1KSeNLXd4lw2SjEPK/p53zJ8Y/MGJ60EvVsWDzqOzPaTvY9sD
TMcHnVjAWYhXiIWjHmmsY2fVeQDKp9u4jnvpe0Q8IHloYEIlKqtherAzi7b2jQC8dCmUf/WA+53w
Wnu7mBkNBIvWGnefDROHfb87DWX8WCdkQDTecNJ5u4l7GrE5ipkk9rdaitNU9FjfRh/xexTfY/A6
4yPOScEYH5HDPsV5GHipdcKcOqwJ1Bo3PV5pkltYTUPjFhZxC5zoEoK+4pDak+eK2nbjpvLdVqGi
I9G/VbJ/AeFNRirA6SBrPVKGZw8tWvPNHHt2l/7HFBNWM6YHCZliKpO3IfYemBh9spxS0Xnv3wEc
nBayXw7MIp4lq5ZmNsiM89L58Zd5mI/x4G/D1L2f/XQfqZDlkmEP4FFk0aG/9UTzODo0FSzcz2uR
TKdaioOTFTsyzT6pxbjzLM7JlbHgW4jkU08AyDpsOiIM8ss4FN9TGPFTbe30ZNz5bvzho8ha03c5
hJLC71bKVdz6aFR31CaBbWYnJ49PoT89Zm79CEwZU4rTHkvdXtn/3klzl2tXqE95BCirsDrOTx6m
fKaCABvKO7Ivzo3VE4ZnLJ+ZYGPRnU6F39/lMVLQbgnNs1rM5ElE1OFGn07XZWEqN6oq4qQxWP0T
iTvPWUrgehzSJslMI5qxRTWUXTIUB49MuZUws/k8ChM1kL9cNfQ/4gl5L3g/gO3MtbeLJqmuOWvI
vqs98YmY7xCAK0QK0EUAWzyr80GOovyx+pKGj2pKcmI4zr4a6ZwuPHT+ckpMW1zQQ5Ef37V5DT7O
iDeiIQDVMpS7ZZDMELnOsz0xzvFTsYTpl8y20vt8run6ZD45ZDaEtaBPEutxmAljtr3Y5GYAneyL
MDO/D4NPJ8YQY89CFKI2j8JFb2sz/gKFLGz2YSKlTd5x1IO0rcE5ybEa70XdayiPvurZrKzM2vO7
v/Q5lNmwKJuHmunhvgLJ9WQn/vLZNRx1B+ZKXQ2/Foh2cypmP4mWoB2kuYmbfLqndWi/QaQhAJNO
8h5FFboqJw/11sW1uk4Zw5HQHvk1U56u2BKZPT7WfDObmePNJtS4iPB6DpsShtiHX3twt1uM9e7U
gRqotM15fGb1STuUwv1kbxknoAKuQv/RCfOcGXNL3ZhzuEiwZ1r2VtAlYWEfxgtWlOSiZse9Adqs
8SUnxGwdUrkfB2dUH3Hhsz9bdEFxx0s4iqSnwn2ZPuGARdWI+C5CQBZUyDox25BjsRa+qfetVfZH
1VMTjUn7DVLqu9c53V1C92AjENQ/94U0+5Ws2uHsT1l1mJc+e2ocGquEc9CUoa8aLI0Qa68iAgYS
1pOJ0JBPIo8YStJAdbzlC2QV7LoAAMfDZBBdpFuABJ25eLdwTn2qq6bkBWJpqyOyVypxrei5byfa
bo++uWSnpHNAmCQPjIbsx7ggHBLvEf/cRNUTTKosNwOn7c8TTI9DDgFiY7Vd2QacYYeNE+U01JN5
2HS0UIHc02oabJoNNVLhS1h5xnWuYiStHhA2vXKSic5FNeR3FtF5ZMHL6CSbaWTvGMPbboLiYjXi
Q70meF7WPRyXUxjL9MGsvPe6gWlK/6fdRpmb7zg7+XifnCJZmRUbex913dUcvCrhCWgZNmW+A8nL
yfwnv8tIHIVh2H5bREgKU9Q3xZaQsP4OEF5BuebCYQC+2O+G0ccY5XF8o8T35G6RbdNxLEDEt2pi
pLAr1MnyEjaTPLYq6o4y0zmeqXpxaXSAfxu2xUQCW88A9CZXTkPO/lYjn1H4WZroI7LcmBjSAcDL
5hNs3mOhhYEGU53Z9XUiGwaXd9S9ilYUJKYmceA7WFemrnMuGGjgYUWGC32flDMAIHQp0YTj4UjB
SfxrASDm6F7QSoCpjBFTEXMesl4DHiekIRSvvpu68Su55gYg/ZjJFnShybQP/+piADE1o0i4Jwis
GG+oCGo7E33z6tZe2+3+lRVZ2rok+9IX85lnxQnXIjUDRtE61XP8EoU2NfGvup1/xEP4/9/qgULq
L9R535v+z8o8/vnvyjxX/YKRwic326V499gp/kuZpyAfoAj1yRlXFj+w0Jf9pzLP/AVNngeRhuhr
n2QD9Oj/Lc0T6hfbQXeGNk/cFH3C/yfSvJ9UVwxJTY95O15eHKSmctEH/lF1FTsh9XqTRpsajtxK
V86yg+gRXv7wifwbrdyfAQvub1dBfMjEX0nUED9p2BqmX1hCI6aNjX40UrXTfvKBUfIiaX0GSTbc
G3b146+v+ZOM7ddreoC5sNgoF1zET6LDUmksc3FrBGM4O5sb+O0xUn14dtrlY8JkfZkIQf0bGdtP
msBfr6mQdkCygHch7J+uOXZZNLNbGLTEk8/Cj4mYbSOYQo6d//bi/a8ivX/3idLJc03YFOBR3Ztq
8A8iPVE5QOhURzt6aseXqjSNwAZzDgCBugQYu9jb5thtaYPlh7/+XP/HPXI9CzKHZ7k2xz7zp+/S
X1LbySTo2QG2FFMS2YmnonJuipzQivu/+UT/x/N5y5xHyylQWNpMXX66Twc2Q9QKCZGJQflaJy0L
uKCA/+t7+rdX4UoeYjZkj+ZPWs5u9mZU8y64YqgSF1Wyr2Pl1pt/dhVY6ZYnPd40B+OxJ366CnRv
u5WkWW9y9Ef3/kAwuQXS6G8+sZ+/n9tVMJWBLJGcSpmh/vnJ0IiyYZhG7abvFk6NhRifKhvwk65F
uPvHN+RxGSFNh5YZ0s0/XyqzkRlgfGw3M7X92o9IhOf07P2N0PbnL4cbUoxOLb5gRzm+89MNNfOU
9yohCFuPNDoMznSrcV6if/7loDo1UVBzQhDObcX94wuVN4hsLV23m5FT/aotUMgVPROYf/aJsTCw
1rME+izsHDJ/WiBmJ5V4JlJs6wRQ0qDTEz76zqjl3ywPt9fiD2JaSDaIt9VtcbBMrKjuT0QbvoRm
6H1yaD2znTaY5tq9RSTxW3RLTlmpTJb3f31j4vYb/3RFn6eAbhk7E8+cr37eSIqq7IcBySXOnmqV
1zYVjzCyLYCs9Chd/RHJAmwXB5nNTCV5skgiOXuo4v7mzm/snp/+FM9hN73tjjgkOQWrnz5kSH/L
4A3FQNimJb111RKPuSJbxqOxnhZaI47Twrdv2RHSAtHe+MXL7cyuHpguRzNl/hh9n00MT0dmzlN7
qSd8e694XmR3T7dYFUe/NWK6VnbRsLz3OHkJwR6t5tGYAP0GmCfJiykquTT7PB31fSuycYDAp5uz
WQ2g/mG/TAp1iM6ewRHJYh+7LdKfJLrFaU9Qt+KAJprVMb/qXS8wMSVRIMB5FEE7jvM3fHjpshm6
cJGvBL+0kybjqEhOJo3FjE6BgYiGrJjp1KfO6AMO7YphTZ9u5HxPUOF8FRntXONk2VmnzlCEMgfk
uNGfq4R0derpmxGsdczqk1J+gnnHbDWpBU4IBwht+Ckt5yYNsujmBE88dJljGM3nsLNN/a1UBSBg
ylJeWTdLvJROY9gQmNKLqt3SVoBdSypsgbN7cg1rY4+997n1GtRolkXwyYaxAOC0SsS04h00ifdY
R0lE8xqDqB52OoXXk7Z6YDodugKjxSRURiQEBgUJcmRHJxbQgxYdoBNgNlgmKqLJezQLDzNVO91+
i5mRvLGBzDD/MJaGHospE+Y9A9znr2lXE4qRFHEfbRxzit5jQZQlelL73YiJe1mJdB7gP8ssZ6At
R3PcQecG65CkYkQCpPX4Bt56+gF8kp25l9FrX8vmI4FGEgYFdG0bbVjUExQZTu6rBKCBBju8ETy1
bL2z29y6AfQWjDsTGeTXDFFWvE9Nz1y2HSiefF0xwADblKYtMbUxnIvOc3kYw4rHGvkXed32TP76
GlFnBUrNM69N7TYvbQmca2cPboQquEk0GMKUWB0mNy5wZ0uHdRCyUzgrPQ1JFgwduRtGlnrvXZTo
V4w/7ufR1qAj7tXgpopkUTNslwtgyIoIks6zyl3CQB+7UGz5j3xllqRFDigVUFBE16L0J//Fzeha
bAqD9LhVMtKSPCkDUcuu8VwGglmToRpIOoVXDaJ3jVW0b5mJjpHj3ckspA2SgzYhUHPG7HiO4ihF
xtWIrAvfMrU0d1E0jdjkSDr+tli5ftbdhEId0DfGMeXDz6amrYd3Y+wdkAoaZdpcpcvNuunR76TV
UD7FI90c+AOhvgN7jF1Od4IppIUCGhmqiIdnr09pRDQq9Z8zPMvOYbL77Bo3BfkDIV66ekuyYw02
f1TyzVgGqE2im4R5Qmw9wRJoXMveEIaSumuyjVmI4jJ2LlZRiO9eosmc6OFmHUfXsvI1SMB53jqi
6RhQ+QyTmcs2bhtd6lQIY60gFy4rEQqPBM1KhYjkLdDcblmSvtbFBq0OE1XUySM6RTOMRXy2AY2J
KTs16KegfCoZx/ew8H+McgJ9gjAzQeVBOuiAVhih7DAwej3CaSPy1xoNUmcrq4m+zQRhjQA1G1Ne
HK3jLxVb2bwqO5Qqq9mZnO+9HIoXu2Hsu2t6S77NSsbvKGuTl0V09lu+TDTowkjja5ijwk0DHUfT
EzGGjICIioTVgYxJ7LAHcLYwkyovNxA/DRCVniffiBuYvxBGVz2itklTOpZhV2MCnLwBQcWCHQAY
DPZFu7LCZ9MmkfYM5GQmICLOfMj20jO/VpLZ4wZ6Py8PsbzDeMs1gRDmJq37gwItR7zbMLDbh3JG
KVQQZVIf0KTa+wEoF8tFEdefcywbpBt5NDhxlsvqe5P0Bq3eXAm0xL54I3Jjeb25Pnyy7TCtrjLD
Qg7Xw9ln7CFn3kbPzkgBVXqQO55lTwKrqaePhUxJga+Cbg5dhH5oT71tzo+qzNQPv6w1HnbJKYBB
QwIxFqWR/uKwBnwz0swga0wa7oNVd04EyeVGSYp8ptKrgT1og7m4Zb5RDfG9LywsnOGEN2VVoVPz
ybS04y9915LNJRUxdLwbfT9ujNQX6HtDkT2FPPMRUlDLGHZJgyN71dtVX5w0nK67jFYdMmPbraDb
xPn/Y++8eiNH0yz9VxpztXvBAr0BdhtYujAKeZu6IZQy9N7z1+/DzOppZWSOND09NYPGNMpXZIoM
ms+87znPIdooiJr6TYpiZXA1NSyRjRoxwpkpruUL0APapaLh68kKMX/uAG9fJAJ0Uvp7sznby9w0
T2MhNsBHevJDV6rLwxT1BCPVgbxmZ8uV8hIyB827TJxxjSRBXg2UbHKcHLNaSaT6KCJ9G4lSYLtP
w0VtbKOLkoshg6KJmLyXLkWofpWNf06ofXCF3bgq9qorXLw0sGQx0lQnKKbszYKqNdtZW6oFrBmB
fNNeGQwfmG15KXdQgwDvWRJRMiNJDVtdjap7M0Z/YE+NBFCkFrr4LoMRQi/YKGlyRbMyv1HBUjS3
h6LaHAhJD+StgA08BPOnKZarw/9FQ1saaX3SsnO5MrOIV5v4VWMvoSaubPS7xbnUpfBNcgrcyEh7
BGR5lyn6aZ0pxqp8h2wDJEUaToDnIYgE7BRcTkxxHWNtL57CzMRQWqdBe8uYA0qFid06S0ZREZFt
DvprLcrjJqua9lVXFggi5EAk8wYxY389oIMB+5+RiHFKVX6iCYGRwgJaPQqPjZovD71oIMea1b69
CpQY2Xk9pZq30EV/ZLTIqKoOzFOFLsnozRnpHsmLE9eysdoFXNBOvQfuJj8vsCYAs6q0e6pUlu9K
pKCxszSxcI7UCiGcESsRMuS6PWcZIH5V6TXVBHNpa+dY5nGgC6iKX6VWlS6quKtfWduptJBDrbsV
AoLo7T4Q21M5rAhg60wzWNx66Kg21kgOLskoEm6EHFb3zqIBeegbY4HVisPm65KbI+BteeQlQ7ua
krjWmQTlGB0Lv9RUkfkA10VqiQJkV+AtCZhtg/SKDSb+Mz2p1GsaS7DOg2ApQfo1IggaUxdAt6hQ
Mwu3qjA02RZxLyNQPCvZtU0kgqlsqW/Y5oTECaijaV6QUQSXjlUWOSgLeS43CUVgbGt4rb7msrTK
rYMWryKx5sIqO6G9FTXjQsE8SYBTycpcEC03tu1tV+fmaUMMVb2phZrkWDVvJerhSyC3TpKjst4K
rBtij1vVIh+nZUzcfdrKkLcGIYtYyFbF5BFDQ/m3i0zMCGHaxrmrlagiPfwfveY1vY4QRFvpgLbV
NWrNwkMwkeuCp76DqFh1cF/1Fe3spHKaQ8q0MJHa6GO0L53ZiefdUtLzMseEhRjOPl4Arr7wVRQr
dEKwNfNb6sgWaAoJtvZUYwJyRV0eLow8RLBHaDXLOFC6pd/MgCK8JoizxC+iKSp9FIRkYSl1CjyS
fRPxO6M10PoHYSC7iik1zzVNS8YMmaBxFsozyWTIkWiuCo0Vs8OqrPylNuD9o6lX1ZeSTovu1DWN
UrtEsMdcrI/Y+kiegaGGPTCVfLVTEMnNS9uxsQgp2fppXRtXrOd6nHR1Ed8O7A7I3jNbhUZjHkCJ
CGHFowtLi+emHZqDoIn4DTC40OLUAC28gsEqzoeyaR9EpZluuWr5K/3UWqa7TJMJoEpUfV1Ih7lC
pA6+OIgi1sHkKVuPdC2AFbdzQ6BRMSvWGbsfsXMQwVKMH+NEJoNlngA6yOoE+yFQOhqHkB6K24Hw
mBvRoO5G27w27kgbzl4mfBM6Ou2w3lkD1n8IdJ2W7UJkaQyb2cj3iBmbTuW+weanRqlxTapAJNmo
S1Fua0KcodSKg+JRatQRuxqGigqtvwakppUy62smok11rGwV5pRJP93yfokp65xieouygaVvai3t
k65ko+ko7N4YYlOgJH5djwTbN8bq7UinGe8C3b+nqh/NAYVX0n/B6dU8GGSOAChb5PklnERSNCKS
9k4LKcVepMjzjZZU4InJpFozCju4gl5BBMULnO18r6jL0jIbyf1jr82FxqgWBgehTbPzcNaUG9Wq
xvMI6ybCXyOpLyJ6JYDwkFixrmYfuo1UEG90FqbWEYY1wFlryuk+Kq0AH1+xIFhoFNTodjW0ynPP
k8BuJJZN0TbALT7FYSqcC2U2vKASxMTR9QUL2oGkQ3aTYaJ5cN/p3RdjM97MRW/cDMn6ZuaJEL0R
P55fT1KfRft2hszFUnxU2bpYeBhJ6C5zJFOEMTY21KviMlFFaJqGWU5AucJxTJx8RDdY1EHxNTVn
FKamriOWTEi6SiG/zw0R2RhHYLsWQTE7kWAUz1qKDRU6RmOyYtI7keZhH7IO0XBIPgUG8A8UcKH1
oAgxshu8ALPqobE1aNSkMvyYIK4Qm4wGi4gkjpcT3SwGshWCwHweM9pLdp1JDft1KRP3WoXAzcXR
UpLDPZL4mFSmit8DW4rspYOFVKYZsODYetUV8AhNU7qtlky/BBgH0DvhnFK3JMbpSwXP79VCv85i
sEzJsa+zqfIZqPPzqG7mLwscPZJFS7wNcj7Fb0EDRt8bpqJ7VmCGk48xpUQaF0vRuWYoxOS76GP9
NnNJUdoPuoFIM9CZMhtZvV5jOCKnKcpwC/dOihzTmIdHQ7ei+x6uCxkMTUiVvS2sCIOb2ekyow6t
ZV/v4aW5QWIphw7UJL04ltt04Oca0AQ9PWvcd5VUTWjYQ4PpIdZYI1gEB2HO7eAhezqT++yhLgSy
mJXIrXh3e1iOcluQ+9vM7XBNnRNUDmllTM/jRN/KVeoK+z250qQIazwMOG5MnFW+MbUZZjVo3+2a
5y0SzzmmkEFK2TReDXY4lyJxD6+CUCWEl2jTSOxEKi0tz3yI2kVG+UUQZpwDB60HnVgtrVmSx6CG
Z6wmbQ04VO+lNTbUTHQXTI2FMoceeOaVSoRBtmcHw2kZXZZDB6zDuTrEVquc6qANb9UkGAvlppPq
QJdvjZCOrTv2g9VgR+gnE1340mlxc0kNAjGzlRQIsQw+vTfqRdxFaYT5ThCb+iv4gUlCxCO24QGm
CBOimWe1hrcYvYKIChprUoStwBlmk9ImObDqtCeFU489Xe+EDshxJPM2GlPyrOPjJfg1R+IJlCMp
LOIaC/5uDSvkF/ereCogwb4TxFpkQq/m8g7qpXqdtLmpOZ2+vqjiFMT3E3G7FnXBEqlo0kxvsiWs
CRZrKi+gevZAqjkRd1C1bPUhmQDYZz2jYTXJJDSEjoyqz3JyPR0vOiW66Ij3Y81N4AWqBwDydoh5
MNrgsVIfpl7QYCRMpIjxwFAtJlmKYAz28XMEl4HEE+bZuM+KXWhkev0gJb0pHqyFcFyvRLPOCNjS
vcKnRggdfOAG4BKxkpW1MHaoshijOWuNkaElg1iisCcMzOSQJ0VAg3cBB2PuBkyUeIQ0Mw/UjdlH
q7631cZMxp8QIrXPmPWcslTA9JJUa+7HarSamymO+vIsoX0PAh+zJlVNRChttw8WU+tvGtK4kA9N
yoSpbUmpANqV1ak9jjJrCU6qCcMswIF8aGJXBGGmnVlEFKEkK6tBJ9EI724l3DUdFu9LBSr0+Ag5
SM/OwmrshsAfZcIhN2qEi96Vei6f1wdjQ0mTlxbb50SasSnwHkQWAdT09pf4EmGBCUw46wzL7w1F
YnvZzZZFN6oDYcQ0KaiVSIy8BGMYdBhaYRi7LtpplIG2Dv6T+obcUtYCKK7PMXYs4thi5WXqGyvE
/xSzqpBtEUy34pvqUmVsoxWiXmwtFRpsusu6BRHxnb1GsticKsOoMazVENI8qR9x6ERyoi6buS9Z
OE6ob1NmB4W6pBarBptvvkVBsSau4xnvLWlLqXbLcJgAeBQWde5wJqR9NBDnXTGWkmaqpFr+Yo5D
bFD3nBFa0Y4o89d8WNYBhTJaAd+5MKzsRJTrhKvWhiWto6TlQjzHRosltBAHoM082/FUHyYzrMcb
Dd2tDuoL1JNy0ReqaFAzkzMNU4wELwC9AAKNPrVHQS3ia+atNr2D0w86OI30JQKqrtXJLWFbcrkJ
CGKpT9JG0+Ir0s8IxpD0SQEPh73BPJlQZGJuy/q+zfEYQbdS3aIQS3m2GeRLXSGE3CoLQutrPJRb
5ACCskvpssiOllu5/JCDA7ui21Mqsje1ipXFm1BrknTazRLxCovXIZQIzQ2eoU5YQ33iUKFsnCp4
KSkns2FCSK6IbQd0FcEHg609VVXWHEYDmhWLYwGNbIptPeqJdNbJNNOt792qfwoI3mUhyGvgwb8t
ILh/ykBH/empeIGAydrr6b2a4Nvv/V1NIBn6bxJVPx3HDC0+9ir/qiaQDPO3lQ+j8j/pXP1FSCAp
v4GNMTWaWppJo0RW3ukI1N8UXZbWdqTOb6RV+LfoCKS1P/bX/g8tOoWWsE47UKTHpYNy4fN3Delw
NBC4SWJ3m/QJK6UGEeYZSkhDdLRp6jdkJMG6m0J4OcssD1/rvmGlZIotShtmjFv2zPVZNikklc3i
siF+qvmk9fZjS+zbCRqqrnJylmTShV2/wLsTJO5IFxtT724ZCi4qIET7BPAfes68Vj9pkf/Ysfz9
UFSuzLWdjLnvqPvWDex9Qm3pGAWIPumxB3uhGCX7d0/JL0QV6409uuT0K5FOA96RuZM/qQ2WWhdg
SUZ3QwmXRdLZ9ebReIHRnLgdRMs+6tRqpPoQpDdSNptnICZO0yY7aQBo2LoUFjsJ44W3LJF2jW+I
johkkas1z6lvBFepgTwNMk21TUI0zVUbBRu0xZprwdL+pJMs/ajWWC+ZJfLYyLSTRc2kOf7j3Zkp
7TczkZ13aJ+iF6MvlIsxqgh2lPXCB4HBSqeX9pOaG1TH54r8VsyVcyq6OU73oqmWTdbm1Pr6G00d
Eg9oYPz9pv4RI1X1WlyDXnntwNr+I7BseVf/7eHp/+WUrJ+fij9dP+XlD2PTKmD4y9CE0om2NltK
lPzAm1Zo1O8IMqJafhMh3Bo8pKhxTIlR61/HJz5SDVO0kFzQGafa+8P4BG4BBJUi89rSz9X/lvHp
+O03kFGtMiuNIxkKQscfn6+ms+pB1QbjWl6Y73Gp67Y2zp0HG0HcBUnXfjIEKIysP76caHNk1TJk
ZR0NdWv9/N1ww97dqvOlHG4Ma1YCQhc7dIiNxPJysdreNXGbH0Ceh75Yq8q2tNSQIG1wp66khtE+
CQaqdWtQJ66XQd0psTKDw+q/sI7HfWFIknrVqHP2GApKugkDiQ0+YVGCp7DB2M3gn59oUIYi8lpq
eituAFO+WuwphvpScGf0JkELYr3IXjXV+Zd3z8cvBqafxiW+OmIyTbWYVUgCOHqXJTnIAxa+3Q3q
Y9WJcYi6cMwfUMpq7sdH+mnUQNilgD8kAI00IFoyP15kqxOzBitUflOwKj6L16BiUiLpGtJjwHRG
0u5JjwjgU4nBT/fWwBlryCJgO1GhafbjYYGRESyMI+emqRXJl+PeIHfFalxVoXqE+IeSwDduSBcd
CmN6pjg93Xz8xVdu39HjZUDmISsOfQPCKGv9/N3jhS9yblRahjdKXchnYd3AkDHh1FIIOcO1L/uQ
rUavolDiR+JyKVJExP7FgyimKXS8VpM92AjjRs+a9EuqwnWe2VnsQAc1e3l4U5u88mdYnafs0+RP
1FbHzwdSHjRkSEUUyLEM+0fPB55owEBWLFwnIqX90CmFPc3eTx6N4xd+PQjSMQ6grYK14xd+CMHJ
rYWva502th6/dnm1YRTYTMndt1vxz3nhX+QP5wX7FYjoyw8Twvob/qJ8VQFPrpowBJ9wBL+tSn+f
EHT1N5PZgNWqyQDxg/JVkX9beePME6iW8Hqvc0X7PfOLjxDrMFmQISaJTCby3zQdHI0chIoZIutp
LCoQ2nTt2/v17v2p+5ze2dQ1/iSlOPnTTWX2iFjgFtAbl0d30q5Y7rpDOp+FZrplNNtwUjhXAIpH
0mlipBuoPnY93w0LWfctWGIavJSY6Ly126A1XSyl+woWq6W8qN2jZRDtUPdb6mr3Vdrc9n0BPAH7
SJRsaaI7BT2cpPSnagFBDkoyEOww6Tbgeu9DtXVpD7kLSXdAZalvZrYApSmZlAMpEoq1RW4EBJxc
TSsmmkDLycmQi+QGUjyO9OFqiXC1xJhoMFTpKEBo8HVYJHt+joQg6OOR6ei9++nCHs17pqgPek5U
pt/V5X61p4/6hdqzIqu1T4Zh9cch8KcjrZ+/u4UViMRoqriFlnwhyF8G6eTjb6L+/FUQN4k6Ql42
DjyQRweoDQGDSjI2vhmewi7CWn+9pLgcA0dXKV7fhDLJ5iywyT09q6ITpcz9VF5Tzc87LHeszD2l
Aj6xls4FzdWH+16hAyXdTTw4EUX8lv4m5R6AX6Wz/qyung8WnXW9w/SuXAozhWiAJQllFQrU3lyV
Xpu0aBdCKAqw44R0W6DKUAr0VNq+Bqjx8QWQfr7CXACU0+ueSTHYeP54hUV4pEE1Do3f0HcjAXQz
PSesKaz+HqsqDOE11YkW0sR3JIuNi5LJgR9weh+fxy/vw7vTOJrlc1FXdDynjU82jo0knpBSzF8I
PZhqP3mmjqYmnqkfv/GRorWsaFkiQ2FYwCEuUw0NWIGRZ/PJN1oHxvfT9+/HQTqLcpv997Hg2Ioa
4uRSrmwr30SVtkvEAFcjjQ1mKSG6b6wDNB6nU/eN2F8twlm5WoOXexnz30Ka0Jp9WgZeEIDAbu2P
r/a6eHm3kf/p1I5mZ7UFj9UmfeOLCK7R6Ls0IO0U9HNRs41t6w1kaI9q0tXHh/31Tf7rFTla0FjC
NAfVwE0GhU6bmAhS8vLaavCz4DPY7K8f678e6miIorIMsZRduT9TNG+Rv4T548df5rMjHI0cET1M
SEQcYZwfGwNo4CdD068vFr4SjW9BWOv6+buhT2dRWiUGg2wvnXfzc2/wdISabQXPH3+PX74OcJvX
FE6dOffodYgN0rryluOQ00STYVNBTlquPz6Gqv7yiaNKhW6XGpbyrTbw7tu0WiiKYs4Th0qKEW70
KzyTUQzofBHBEQCIMgPbRCsBdt2P9RN0qYAzMVcayt0UAomojDdZg5eK9M9soAf1wrT2yqFm0iHE
RMsvNWNEPcGwFTLtkE+3SSpuVbB4kZSSJxCdC1BBiEnyskrbIGENu9EXYVX0+Eo741msXzCFO6lR
7YVK3EvR2YARzkRYorGxIoBzXDxBeWnVW5yVJKt3WouyK3WRC+1IEHQLg7cbG74gWOBOCj9cKPDT
ooBNtQsmLK6i4QJgAsgC1EHa47HeAmjbdvAKKpg6bXYmF6/iPpbKr3FjvFHhuNO15doMpqvOgNdz
RvzoZZ8Zb0kPPlEY8bc3XpCI19HAhUuik44L10bGyVKySYEuGPcWog3RMyvD1ccLNFy2MD42KQGf
qrLRRm1TwkqsqEqn4RkdAo9H5CLv0jMkHoe0fulZQgCyuezqZxIGAubG9SsQr+kHJHTOwlVfPhX6
c7g89uo9uCkmpyctzi8CiCg6CdwgZNyUJv5CSFE5Jl5n0eCZIBq0hMtN5kk/yZsxuh3r2q/Tcq9b
GznHi92D6F+S02RG7Aifan1chPiljnN/EpONoUaEBosu9Xk8fAFqKDTNpXYALfVi9pOP9P16nPAX
xyJEKdCeBwqmp6Wq6ohkxzP6FSgOxm2PmX+qr4NojRg+yWXoAXXsIe9xZFE/yRHrqtCvTH1LUqc9
rtNDzN2eUJWVGj17DRlR404imOzuq5AnRHkxjgtOXL9AEbIhpsC2m13za2cJHi51D033ru7UnRGe
kBSDZTTaJcmTohCFPIo+17wAhjN0p6r4fUWABJT+w9YIkxVF7cjwZ/NK8fIyd7vBusmHc3pbLusQ
awaOx7Kv67/CaGpw8lvyWdnDHrsQ1cimGOgkbXQFvsdXFJWstNwVlOEB/Dez34rB4S1L4eT0od2E
hS8ngx30FuOxfGpFg1tnsq+RytwY6lMqJo+xupwXenlWLuNVO5qHnKWsqD6Dwtxj7ECmFm26/rlX
LUIFmjsFQEtg3A6EvpXksIfl125+HdFAi9XgkMaxbVBaY7lET9NSsyk8drFOxh47uuhjWrrJi4Rr
UumYDyXJizl9o3NYOG3UUec6VJRDWUlbMUmcAgw/MrZI7CQRLpEELwPhVmHYbuTuJK9LB6HI6RQW
jxU/rZdlzyzPS1ngDNagaUya3XmZ4h5GBImPE5ng4MdC5M7JXaaxd6jzLSZRHkjI0dUjxLOLoFe8
SEeaPs5uQ6o9jA4YvNfIaTwoaY5AR4lgVFSystcKdO9YTCKrAu562ZBmO2IDj+e10TN5cVP4tDUd
TQR+C/URe6hr8vSvMsQi8nJiQ1HTHUipOM8EIicIUdSqvEI7yGOZk9iBN12YQX7ASG2omK7fMDW7
awoSm0F+HMbQS4preFgpNwcRZlsWFzEFpKjIH81GuIzBVRBNd5BnANnhuJmEg0Cjiy4pmurHhEKH
wl3QGK7h7Xl4sR3esa4qfYkDSVXlgxzeqUHmN626VYJ+N8UWr/Dgq73lDfAx09LyTPGChSYigYW9
AqpwsKmkrG5DwV3C8aCYtWeq6iZI1zid8N5igBIA0eTymzhZditeRFZ/MhN6K+h0scKDFoeXBlmn
Sv2oyeFV00+7YTit8H8jxyU7CfGkXPjN6jcvdoVc4UVINwrD3QiFAMvuXUOQIsCek0YfziUjP11S
GOEatno60oSP7uL2ugmHT2oi0jqV/rDsYlNr8CelM1MCcnc0paP2a6MYDSh91nK/Aof0mMEAki7C
DfSCmZ8XbAlhzEwz4jZwIZhwPNWMqNCLp+joncbERRnd0Yn+5NR+mp6Pzuxo+W2Q4QXBnTPTc9NV
yDcQEXaB/UCQc5dxL60290nldT9eFvy09Dg66tHSQ+mTDjXJmmYJf9FS78gC3Khy9tlid13r/XTZ
JXTSskbvwcJM+8NKKqILTPRCypczUPP1+lYTWG333UUvonYWDLecLGAA4/m6AAAg6M3Iy6ylPxlq
8yHkVmSKR/wP4o3UMfoTuasAuEXf9ujRiI5tRQ736q1aK2waQXZrs6vwU4GJg+DhrdF3o37XXXXx
TSdB6LBCJ20RjkvesFXYEg7mCMbD0YhYIsvWQ09RBZ6isjpZDX4kXFUkweKn2rT6fEYp9ALvk28q
r3EaXkRCe7G+c7o03Glh/oDezNWW8CJrLS+z8tNgKHwrHO8iXfLwRuBckR/HfHaM6FoP0b1OzeTn
83LdClSQh367ErjpEj9kXXi1sDUR5WYjYKHN2I1VRvI2YZvoe9MNc3LRSng2xCzGTCQKUF+Af87H
z4f0yZ37tsV6t2pkCAyamfovj+WZyJgYNdeq4K9lHHMxDwPXeLnr931bbhh7A+v548P/VD8ine57
MQqDt6rp6+P77uhtbU4aAtkGJPGmjXu/2kVnca6hquq/P6J/U33xpsz587iVhFn4uawIcAij7s//
Phf+5rU8I5awPf5R69n8689q//zt4/C1dJ+6px/+wyuQMsyX/WszX722fdb9+f98tyyvv/Lf++Hv
rfGbuXr9v//yXPYFb/LV63EoDpEzH3SlnPK5bP/0v05eXzPEXv/7T7s2o4Hevm+drz/gezXS0n+j
KbWm2bCNwd9psqf9XozkE+qQlsZG6qfeufSbiYvWskzaxbKo8nt+L0UKErVIvPKqiM+R5gPW47+p
FvnjAIvi0ZBVLPjs5eh3rf2wH5+lBfB0BrdU3ugDAMHhJAm3MQlgMviJXde4eg6b6po+lV2pLD5J
x+q2unKik18xF4pdR/sCqTrLWjCHEVg2B9C6SKasvm9MJlpPV5lA2UqTjHc9JBtF2ADQZulcGI5W
M4+y0DRpEflGAjJ/p4yHgEEp8uBaa5mrdxvIPdWyi0vwLdt4Jg8Qc91pdGLctTf5y/SkvU1PxUZQ
z+b8Mk6+zOouDz7Z7h5V4n6+QkejtAwWqAE0Im9MwWsf51cCCh/rR1l3tHvwOSguv0qVa3wtH8vH
/pUC7qrU/QofDh4PMB2/n19nCNOybWKI7qkubMcEZ+Szvm5japIqTlvFmRN/LneojKQQCNWXTHib
U6jwY2RPyQUruXdP68X3GeZ9etCRSfWnr2SuFaJ3A4iRVa0S4FrcjMZD1Vya2VaEzi7cVvIFG5Kz
5U24NB/6Q36DQPKL4gms0b6wqIKbD0AJhLhIzFlmV1fALWdWfo3DTlfhN/6dp3lUDfpvOs3PHpBj
9/E/wAPyLRTrryuTnx+Qdf5794D8zxsVfiyCfbtAZOSa9IrQG6BwOlqX5uCHcz2nERIXNdTXDEoo
aAqqPDoQ0M78pGT72dGOBum/82jy+l4d3X2LqB7mF7q8kMWPRrxGXcpQHWJyIxx9MzujpzqJm7i8
9I7lMcQ7C38gInYJWXVD97PuqfRNo/TBCRhH41OeQcEiTFDdEAniiR5ru2WNVrCJKKcwpj2AWD+I
eEwxK96YT9MLhFv5FsNVjyuFvI3OBqmb7qtrgKV16ITLpsG2/TXeY5OkC01lvb7NX8PLTkJGzPbf
SW+FM8Wwu5P4Vhxt/o2/p68DhbDf/wPQKZoFJWefRg6m3Se24bGvbwK62djk7Y62zE146N5g+wq3
wmlyhVwc2bmyDy/CL8sTOutedYqz0R2uQgx9mXNAwHpo7vTMqTL7YLATf5Du2pdhk57P9+NJ6OZX
NapUO75Ka0clUEOzbxR/Ku0QwCI2bCD5iTNG/vIl2UkrMcSO34guD9+q5+K5em5wxYfrnwo7i7MX
8Uxh2h2ApXHCjlLdroWc0GHzSeOm0dyJuFrTLh5hFbqtCb+SDA27v+42QeXGmROd4APInI+H989v
89H4/s/b/I94mz8bTYyj5sp/9mjy42bp+0iNEmit8Js4xZWj2gZBOpIZzZm6qeTwdZTVi3mq8QUa
7bK1GgXPnEIq1MdP9meHPJoc/jMOeYRA+f1r0i7W+a4y/YyjKSJF+FNbSqFuqBI4k9s6N/eLF505
v+8I/03206cHOpoc/sMH+tbgPZ4EwPqwKWGLq7I1+XENEpNeQ6BxrW6GAGkEgQRQHJApOLKabOV4
mnzI4eHWsFrdUYpg8YUlruxGp49A6q7paYAJXbmY892M4W4fCaroqGTl2ujka1/H+ec0Z3U1VI5u
MiQnQVrgIr2ZYMPgwAST+PEzIf/qoXj/dY5uUNGmNISAvmwwAuVONOKFcchwGBe7bjgFOCUwUlwg
4kxmJIOQR/MwgWOpL5g4AtLnSVqZTosnMO/UhVLns0n3l6/p+/M7uq9hnolWknN+WMuqnYCjZBdg
xqAced2cmw/61tzKDxV7A/N8/DqcTpvmNP4kbfSzW35MW/oHv+WI3H9YRf9X3/L1ifvgBdOOBuYy
ygtRFljm1U81SSCpXT0REBCdfgYF++zR0o52E3/Eo/XZdz1qiv+Hv+uRbOX7OAw9UUbvS+MYve+P
97wdoozI9FTdPDyIzvk5aav2ly+319efVCW+3Zzjm/f+OEfDSWgW+mCtx5n34VW3i5zaFvfBJtx2
u6/VrtmpLNt1hwXyDuCTvRE2gH9sLLD2eKjOCvvpae96wsbb6/xPiZVpZd+rtm4X9lnnjLb16aL+
SDT684U5Hl/A08d1yfhSLjb8gZV34vSXlh9dwCRNHVph4q5ZnCJ2iPTb1+fo0kTVMWo7uDV2n4zF
65P9wcU7huGFf+C5fPbAHAuW/6MPzC/n7XcPzKpufL+l16KQUmTOAzP4SL/0ffu4Y5IpN/REIStP
4yer+8/u97cS+rsSAhTnlqQ97je5os85cXLn2Q3pwETTKBEkfyJfnQotIH3OLSFelnKTDhQPndqF
WJSxXfpMePPZG/PtRrw7of/2N+bTO3ZU5v9779i3J+Cjt+JopdzqvTWkMU9IkTslIcAOobtbVXWl
NwVxqU0AA+qOv/NNPBou//Cn5NOLcDSu/mdchF8VEPFqWDQBmTYs/dhLpST4yse2Ujeu+1jaj5U/
bk4fc7tzH/zEtV9Dz0ZM4ZrnX5zL1lPs7fX1meKY9uxuT2bnYetubxN7+/GNwUjwqzHyryelHtVg
sh4dablwUuLGsFHuUAgizMme/OhG35CaSnQiIDq/3Zcn7Z4X+UE/RbZ3Wb51z/zKyhG2M69+5yv2
neC/1FvlC6Ahx9oGTr1NbfrqtwGbk8vAu7wjYedC9+Y99ZLtjmQAx3RJlHZTZ9qabrwh+8LhL6+z
Nxdk4fhE/PqvsE28xUEf4702J6DZ1JsLSlOCx9r5tTwNXPWis18FZ7NLN4YH4NvVbcf7QtQKPx7r
3YvpvmbMdp7T2HsAIn70lan6Kz4YP+anEv21iZ3nC+3Uzg8XpkuYsbdDPbAznIrz0N3M9lq/s8Xd
4Bj8b5Vf0fqWE2+CQ3Efc0jd1a6Ms7VcJm3E3X3y1u17/35wpj3f5zl1nnX38GV0789M+57ylnN/
cZU7G0x0h8Iud6OLAMXe3PMRWR22tt97ps0vV/YIKRaHsKldYe/Pri8vczu1Ox9HnXfSeusfD2jF
7JOX6Rz1r0+Gi9t6nXvSOy93MkN/bhPj4ibOi8bvgzbmNW5xyO3Bfzjp7dNsR1vYZYJwR+fh9CTZ
NW7tUR06jw4nxWH9YZXb+NGOcPsH8BB49IGuOvM+OSTkb/GvdH5svI2O4E8XMuXD5DDvlfP1sOsZ
Bg6yUecO1TB/pPbL2RdtQ3SV/bR96+27O/EydomvEW27PmQ2kSA2pBpXfPC+pDtCPezBK3dfgG64
5E7vATiccpkFZ7J3ob0h0sDeFs525Pt98iasS8OfhsV3L8LRKr7qF5rU69up2a2X8U35Aqf+rtzE
9vnp5C5+cRg998LYoGjff2l3nrTnFP3Z9xz3k1XfZyOFejSJ/5eMFJ9dn6PVfdPhEJ+ab9dnfaiC
U+N89E4Fu7Vr51Fyydmxc2f/NB8cT9nwDuDT98OLw35/ffnJ5fl80Dpa5v9z0PrnoPU/c9A6Wjv+
kS/lZ+PD0bLyjxw/5SPb+vddKG0tnL3fNFfHfTsBrN8S4bRgbmrcxhU36/zYeqRT+73Xe2TZ8c/8
bvKR7G5GZ/1s3tfMkt23X7d2pNbPZmfxURnvJF/yMdW6RMm4mi97ZJF5qRd7iUvC59a4Graovh10
ky6SWP4Zs6LWyLKy5d4xGr+4693J0e1D73oEpuwH7yl0Ldf01plU3yQ70JfXM7Po4Er+yP+tnNyl
T8OenRVDxqqG0fQssSP79klxntBeftvis2jYvOaOeVEyO16lm4sr1e1YGA32VekcZHLtD9ZZ/axs
FufATFvYh4vD/RedokBkb2H22XelbdnLt1mbafrl5A5Yq009w7BZAc6OZl/29st6bd7WE7p+Y/rm
c1xk3xYVLy8vdEP3TuKRzOeTxsLiVbVnH6GSt16WyG1va3f2dT93q826KDAdTKybj+dt7ucvJu73
9/poKR+bU1SEEI02FXev5+r1jslf650nM9Rb7+TJ4K4dzvU2qnssq7tiRz7EbnJnT/FFWo8yRZSK
VXjsadvMD73IT/iv4v+z913LcWNblr9yo99RA2864j7MOXCZTJ8kRekFQQvvPb5+1klVT5GgOjE1
t7qrKlpBiZRIZuLY7fdaiK+nVmDG2HDJ1OwA28++VzqBjVY3CkZpC6BR+Dl+285paE1u6sT46eDG
W/i8hWHy+xT4TxZvTzBBY7vcjA+ox8UfeS84lYWa+dVkjSYsfc8SiWgPFhhMYU0XsMEwGXwIGFVo
eZiGir9gL1oppgaLG7CyNL0pLWmvOoLNIxCUrDq7MD2KVyJwDCpH7ExuN1R0C0oz1NNYgUvKW9Cw
7qRjvilX4qZxaGD5ZkYRACYAhrSFdeaGhMA8t0ons1PL7lfNDrQ6NnoM1nin7dFE+RsN1ileld8A
OBnXBx6ACUAIGJIwDGl43+H/gMAyB7wjuhlhSwPpFee4sRosxQ3iTjBARQfkw5aKvxomBKOdXR4E
BlxtY2xC2zUoMNFux31rk3DlryjgD51g6fgsiopZwOqnqPjbigqBZ6JgbuO/ExVzZ9cD8Xkc6hAV
nQ0SBpxb1ekg8MExfhx+VQwe7pIIGcF+gtZWh8kHweStETfQc3g6okoiMyMbuOX0uYPDikNrrUKJ
5g813IHWnCywD+M8A0SEJjRx1ma2bbb9Sn0YcJ4BAI447LQe9yg7MHErfCuzJVjP8C9we0eK5D/e
Ut7zZCc+BKeGJmsQ+jmNg8tnSw6qr1AFmq+Q1Kf65eZA2i2VoWjMbLi2TjNfqALtCsPxlx0JIQF2
o8EaZ+lb4OhgtUC+/TzZnVlALU628pCsJkglGRISKOOXz5IJkEkC5HEnMVOsXk1lKzFrJ7IDrJuP
f/uQlL7lmZ454Ktv5Y6/Dq3Erp3SEZ6Y7EWXFs0gXyMzd4Ize12K6hT2u+ERaO8QTpFZbvE6yF7h
ib2D4EY2sGQdYPQ7nJVSAJVjwYFH7LDf+v6b9Sv7jRwfgc0+++vEDteCWzr4iieGFigJnBTjDrEv
iV1SUL3a6NnC39QqbIwJc8ygBRK7xQiY1PfMAPMAS6KZblOHzYdFLvx1ZE5uzsZjs68YJ2YCuC6T
Pfnyd8/0BHsdhO2uc1OIXCZ2NRgQGgIKIT3EqxQ2wwZ8YbAf0Ct0VNb1KjlFJ/khX0F8Q7c2u/pW
WKOZ3NYdBGwuRs4Az54ZMwo+BLN1MuyCTAFxCy3XWtAYkN+qlTj5RUbnZrObLEh3yrSLiP3yXXYe
B+wBj1viWWgvoRXlTY9EJ4UKSCjEZmBxh9CO7cAKLDM6ApCaAMYW6p2prhIKobI9a3QTx4dKG+3R
TPGzxkYkgRkUMsba2UxVBw6LU+g4X5oZWdlpNAW60e3iTYFh4dFg68FoGIlyQG537ZtnAOhxToIo
T+bop8gJTah5D3rNozBKgPRJrQorp2AlkZIBOxzNKbfVHIUaTrmqN/VGc87bEqqyghrbgqqTihh4
RWPzQbDBwo4DXmKABY49u1+eFaL4KbaB6ohCqBv3xlj15J7NUMfCYMgYvum2LvK5ULktLghGa4Lk
x8wR2ios7Yh2PDzbsAhUX0eIhqjBRO9cgAMjwrNxEQpf1StpXW8ER3yQn9Xn2hyffZzM2ow3KDJ3
V/Cr0fLHHG0iUphfKblBKMfcTvaD3VncFlsLy9N3UKV24NaDk1j0LYN8eHtL6PEF6XR6vts9RuTu
ricvsPo8bBht3ehO3Zk3zNoTyEROLMRSk1v2lBL/QDcTBegj0RDuSWEc3gMCwEQYxGTHrLR61zj4
2GEdK1XCnh5xtNiWKqaOX0c3t5k5vZvf5NgYJgvZannYGvA6YjdDE3khWD0bFF4hvNfb0jpw19hJ
Zo6jAx2njh0mZMtxhMAKSWEs4ziMOK8AQrRK2JlUc/KV5ghYOGmtPnAIDWUOpkV3oqnQEQuzoYHL
wnvEMhwLzWt7f/+WWwBsdTyc/QwfqGvDFJiglvBdA1uIVkUrwNtwCyEL8CMtiNRZSEcuQC/UDTXy
JJdoHbg1Lj4Ju7DMQmWXAhmUi38yPDDfg13ofAflYwOA1VLsyaxuFVswZSpsBAjYduffaPh/s+It
KSS+K1N2d1W6ZWaqsinsJ4G0d5BiZra/WKqQakyOwWK1QYOxbp0S8g7W63G8a53qnJjttnbA+Ifv
MWkISXyTO5DTkMwRJDAABCCxUYNmASURAVZUCeIDboYBjOT9cBTP4jnctF+FnbKNN/5K2XVfcgfs
vHiVYbEQKSKrB7RHQYZDdjNJTzA2JmWhGWInxr1VIQu/vze6Gam/kQlaviwZNiyOjevbOi4Z2yUW
YIRtfSNY6Gy97238FsK5HV7THzqqroYbSGYnOfsWG2PjImBrInDXWLBgszvfBAqsjbj0l/5L5bRm
CbszhHyL8f44BVbk6BAvES4xiABwS0f7saIUZnWF44l9wg4GTv2UwKkBn8wRfhzuP3OBIkdYIRqK
U4hwKbNu8bWz2U5XCLUy1clEM4uus38hzAiVX6KQp0IwFt4pDiJsBifcj4hxgm7BzpwE90aHeMSH
FUFolzjATCm3WIwAp1pAfLyFWc1DwhpOD3ereNuhFtLWNixIi5Y3iDEAQCGYOppA6MVnuBs2s8Rb
hFgHrBp7+WABstE24HNIhF1hdl0NCGwDbiqwfK0Eaw4Yx0P6BWJu5dEU7gz2CichhWhjDi8cT1SM
sgRGg/dn7k674gmFBMd1AlElPi4r43J4S+1rf8Ot0FwIaYAPO1l3DmC/V9mOR7Fkdt+tlS22iwXd
SfDIHaHILe8MClF2lHaeqa/w93IUdZSrfleoAym+xBgCcyKUnW5K+MuUK3D/VtwJivkmvevc4YYp
Znbg2DtwcE28i1EBo8TOzNBlzuCES/QEz7te1Wh/CAn0ED7YbkQQ2qK9EW3NemYHOYRR0DsBXEAY
HViCdAOumn3huKGdUZq8tghU69hdQBVj55gYC3GUAbkCoANCX3COsUBsteVT4LBTzTxk8H3gM7Qi
nB2c9Vumhrhb9rvsuzqtXfZv4Dk44olpTuYNBg7cKHiD+G2KY7dgEC762PIs+PvTx/7pY7fpAbgC
Tf3PfxOW3IlZuB6Qns2U9IjGRTB+meIAdTB9ZGJS3C4VZQLaZEHTsp+/KwD46bz8dF5+Oi8/nZef
zsvw72i/PXyP+7zvI2QR0GvRoFlmR+DS1DeY+EapAWLSK0eDTbzQBLj0jFmB0P/XM5adsFmq4KcT
9tMJ++mEwe766YT9+U7YohU9S1T9S1b0BV74isyft2jwfBmnxoBMCbDHLnmPYsUS59lG2rPEKqsc
Q/6RIFiB7C4w/JBDLOCbaogbT6ZsichjAKvImhCHYfHt71Ej1Onp5vMri8vG9BUEfvzLl2mN8Db6
JS3FAeKI3SKIM6DoMTd9lL+xgAyLeXyPs94w/3ip7mtxprNcx993povpr0sm/Z1n9D80/SUYPzRG
VInhBjOI8XkJOThwREHsGnb4Ea1DvI7F3O7vX+5H+oSgao4qiHt8ozARTb9BmWCPzxILrbN4H+JQ
q8l8Ok1kX+JXwWNGbm85skcpwTrbZ/va0Q/NF/Eg7aTtcJRvC6tAQLtE5YiGdFWN0BI5HA7PCVKF
B0Q1E3JAKGpaT2t+hZrU9eSUJvB1UWGXIzoKpHWar0YUs5Ym6/oY4FwHNsGrOzKtvyZEO769nQNy
RhoAY+XMl9A8viEHAOZ5fAMFBKjzuGdlm5x9c3+DwPcGtDT05SWiqP1A5g/R//vKvEfwDnFBhU0Y
JZyoCmnZV/YTNvvjPdbiskZ458bGJ/wGKyo4vlwv9vhxFP3dzsx8+ySMjViPWxm1yuzjBikf+q23
BjMnDxqxb9GI8wXkvOQ0kNtLL7uD4mVibQjqXzaooLlDj4wFXlkzRMqDpe1AuUvtDMmryALXHJtL
hJjr/QtKbcbLqr2h9iWy3kZyfSYM2uWzUf1uJjOjepBGThlAheSo34oH7xVl1k6/1s7ho3rkj+Jx
ONQW0OmGwARjKVofeYMM4FCbiLbVz2gOlEVAhrBumuEpf1aR5DM51GIDzRRwvzFF46B4VC0QHnVf
r497xjnwa2XVu3HPDHUD5G5dAcJUB/zuIfK0rywFmtJnATkj0yfhNvTpXWojpmtxZnyOz8FWJCxz
FyIjxGLarD74+pguDXaflNW7Mc3M+qbyQcRasNwKMlQyRSYKqRDJbjY66rhYPg8FMaR2L7UmQMoj
jWDlqAQSvvT2GrVL6JhCZhNZwPqSlJFw5iMMFTUxyBH1SGEmW+SMYDVljvIVLaoLRwFYQAtnYabZ
owzIliGH8bNsgY7xsiQt8gZbVvIDtlX8+3t+CGByqBXzT6x8qUMmzrtH7gf1aM2eVaPVdwm+svQ2
SzJ7SD+zdDorZ2Lpb1Zkz857SFNk3x0QA/rgTj/6t5VxA1KoUiIZAs+jG6H8GsxWKMkONwOidI/q
frJcVvKj0wLqHolf7KKOxGmNvF9nX9JpCEKzESer4VKWBORN1K/Je1av0FnSmoeJAHhF1JE5/c3L
i2e9vd1tXlPndACudJYR3D/IqNDEpwB38PxmmDUq1Fh0nMW8md5nn3tEvpG3RqKgddn/WRaIxcqR
XkRwHUi4iCgiZfsvHi9x1iLRgoPLGyUc+ZTwlxoE9Ou6bHn7O8kFHiCyZyEJaAhRAsG7XkNinEFG
TAp6x5O71Ly7O+dIclxmCJl4fHnJ0HvHZOT1e/BjC/G3e3Bp0Hyn33lwIXVSi4GWp2Qvq7C6UGnm
dE7OqsAcQLyZ00b8svDQJW156RB799Sf2vK/S1sunodZ1uYPOQ9LwlicBfv/vNuyJHYvlYHvDu5P
sfvXErszC+kvptWXDKULUMS70/XfYSgtGZ1zrPW/itG5ZPaLMwPpr2v2XzjmPpmqmiYyRDEFrEoz
6ajkpQ/QEZh6+vFbh8qdfT64q312rreCiyJv8xWVFFZCXuOtD0sOtQdme4cyehquYV646Rq1PQTF
PnDvngcKSFbUkgGzylHtaZsjEhMRFOp12/hSVwEaXBhPwZ0ByzuMaXAsnDwj0bEqyTGBp4dmzQVT
dnF6M//sbza9C+Lqp93TeVCfgblWQx/vx9SynoL5rGEGFj/S7LZFiYz8RTMfWOkWq4UdTBjjtLqF
+wEHJHbjG/VSK1rSdsvqQCObtYl0QK8BKi9pNRRaoW6PNQ+Y0R5FVna6BWQ14l8onkGGnBVcopSH
go0WnwfHRwdBLgDA2lEE22it64bc4uRm1sLfanLSDyu/3+3c7N6NfOxnotwBrwNcwuTmeI+4xv0D
/GjU3vGIgjjOQUbEpaOX6OTBORwLtMsIFP7IgjvB1Na1MzS7IqUHJKNEwUj29mp9vr6Hi9Oc6cz/
wmkqbEWvzXMWKFCkPFRBwApnxGK1pPFuQpDGDiG9nljw5Wm1E8nj143jo380XK92CNkAnQY/2T+h
2BG/llPE0FhYYbS+SU69ku30IG5UV73R3fTsg8Ldvb56bETXRjwLI0yeoeX6gBED29a+QUDv+tvP
OEh+DZ28O4MzLdbEuZyLGqRHZQAMisQjje+fWDOZsJEpj68ZKjAVl1Voskr0xBRcW7hhZePMgw/s
wDzVKZXeKnTlI2IB3HoqQDh4RKLJabIqguI00vWWd7o+8IV1mdPutoPKc8GEdUmPX9E6dlxysH+s
NX5bGGMWgi/KIWikEg+4adBFPKEqFGhZNEdsDyFUjtyykzHB935CXNVeEQedbOA1IYr9NCG694o/
rwdg3dxV5GsBm7YiGCUa2liEMIAXvq7ICboQDU5nxPHeeMKjLO9tYXclFgW4cnrmbIlcMXERH2AS
kCojBv9gkIcSAWAWLf62Zd8BnwUrZ4WCb6zNV7Z5nFMR8/pmLd07YybG//r3zmCS5J2l/Hvv3dLx
nQncP/74zoTu3/P4zsT1f9XxXdCOxkwG/y7tuCSAL5GsdwftLyOAfwiYp+tIRGm8LAH5cRaBzGJO
qBW1l52nAO1JtZMDuAfBxi+QdfQME+UO8s5ELwVLUi10Lgg8ExifBdtvD59J52RqxJyTBvTXprTc
RegomtALO1rbC7LXHgyEboZie1bOb6CZagDYFOo8zwoaoZ5uqrNfgbwQpJJQ5Ci8Rk8Xk/DA1JDc
zvS+oiTd3u14zEM03yLMonP0GxDPwZNJ0ZWTmxI98/jnuBoc1moUIWAf2rwbAT/ERxcJkjQs0BpZ
ohvD/0ntyAJTCMUP0f0hwoAWTd4UzUdmR5f4wXVhC9zNhcWZeQRjGQKF0sPOmBo6qUFscZH4NzlU
zwizkv2Xh+jffgOlIbppWG8Nuo3xHY08/EcWi3VhD+gtl2ymI3LCegO+GXhliW8zq4l14rB+RPZu
30qCn33/CA7sd4AfDKfwFi1gKOJnZf4FkhlIGVoikoM66zakA9q7WJYdkFvs/yj3R0cS2sI1dAx0
lwaLHq9C71RGDOd79b6wFqCgBuDRXF+y/0Q//XacZvop9YW0zWMcJx5eUkmefLIq6enWh6kH07Am
mWmzb7AzklrZ6tu3L6P5RaJAritg9Dw+vgDBBjo8Ii/Ht3WIU1/QAIchNZf2dvHgz/TS/6SD/0PY
qPcSaaZUSxAYdUWKXbyY8yxSwT7YpjHzLbJvV7foIUIvERrIL0Z/iP29fXoqYZgd3+7vAT3w+qoD
+ymGP+ytmIWHftrN+u3tDb2EZ5e+cUjHss1di4TdZ3pGi16IFp0CfXiZgwY3lq+N1ufAGsmCzFuc
3Uyj/71mtyy0Zrr+p9BaFFozs+RPE1qLlsLMx/xDLYUfGtqg1hZAaCOI0iU48c688jw1TMYBuhBa
CpSYuNI5BDyg7iayflRtniTrBRn9Q8hZ0Af/30fOphuKXKNGIh4ZaMLLwOtApdArELA0T3KA9tNO
6Jw0EiozjtPUziZgpMoCoEblmBi8/ND3ANov06wGX15xSDvxqQhAs5WNlaNocU2MvuOXRvxDg+G3
EcszUy6N4ljxaghOIJF06MNFSU5Ai5VExi3ig+A67twCMCB3j6woYb3zgc+/oIEvUf5PBt27IcwM
uhRsiqMqYwhwrJmIPvkWa5RjcHYJYbAwrG/QR53QEdbV+S1BLcR1G0BkVtG1EcyspnRo6zgoMYIt
845fjlsGiLi3genXwELZ3K0jclx45NK6z82OP37dL0jm12Y9syfqom16jsOsBbuEJYe6sJIi9oVQ
R4mygtKZcF8YMAKQfDrSmzv08THTMCXHDNUEoYkCidHFljDrV0HYH1EOFCm93V9fqR/LunfHY6ba
B73jODHDMO+hrZ+YhQmrDGYnQhrMpH0wnY4Cj6ggBway+CwDWIjBNjq7ivkhrLHbdW+ZJcCG3rN4
DEUj+v392/nt+kgXDzLb83cC548/yItbOtOkf9KWLolJxlr2fqH+fDG5dFtncj31Y6mPC5zBlGwP
G/f6uVl483lt8+978wvRxJVbfqmPeHcoo0ECk2oPlYTbUuMCC4ApATAJjbfRl4ZsWBd8SJNdjpKq
FpBjwNcA3FdBdgBnYBVPLyzj8NW6PuOlOz2v/P3z7rSwYETMQeT/CCNiQRtdFu/djv0B2mjxkMxk
bDqF4AKt2CHhKaDEfBTywlqCBqgpg75lOoEj3wYTPr+joIhuRAAktr0dahEd1DKe0ZtPFyyTxTHN
pelfYUwz+fpHXqbfRZb5v9u6qR6T8DH7B2mr18f2H/nbP87NYxPWTfj8d6C+ZCLgf71n1vyVMZNR
d/7z33Z51QSvVfaP7WOFST7+iPuSvcN37ktw2/7CqzJsBl3XVU3QoV++c18KsvwLvgXCGlBjypqq
4FBl7L3/+W8i/4uiSBroEwRQXIIcFy/6lfxSkH8RBFEEM5mkqbIq6/Lv4b6cSRS8v6qIIMsRBDC5
gQVzpksELs7ywVOGQ8xVkslzwjctLsEEk/EaKbNsokGFtNq71Tp8F/fvWyaZKfdOCeCZmqiC6lcX
FUFRhbm8LWpdy6RM6A9T14LKmwd7Jki809X1p1wIDGaPkWQdCkWXBNnA3496XSiipE9FoTtUQpBt
gggs3EE0mMkki2bEDR0JatHfxn28GjL9rCaF7yyM4NPiiqCSNngwlEqCBB65mTuT6107TtNYHfS8
6Vy5iA27LxTF5o0O0Ja1Eq/TlEccNvBRd1x24oqLQagm5UbixkKlEEWtxps2kOKt0Aj+jd8V/pOk
dsHCSs1NRZ4XNUNWREnTGAkqqPw+rhQ/BXKkCnJ2iKQssNUsggmd+ZzTZ6niTuLUwdubahkEBeUu
5FB2z0/FVyEIIprK00sDetznTGykXcRX5Tr1kmEbeJHhJqLW2k0vSU7h65Gt60bhynx76NWxfxAk
cKzpCnjUg1roaNzw2Tc1Gs4LWzBLPGJquoDlF2Ud3Sqioc62IEtHbuwkOTkoRiyvy0wYqDYp4Ybv
/ZoaVcLTVq76neylvRVkI29nBogXrg+CGZAfDiIjtkY1k6CKomiA0fbj8ua12iu6EsWHPmvEmyRR
vkS+mFlSr7Y2iOONyUemWq2W0Bs/XwBFNyA9DB6cu7KozSueG96oOzVL/UOvjQGddOFLErSABIoU
zvSi2nDDJjhrnoJsgh/XJld1HLk+87kviwYhA7KPEXJBzhmgif849Uww8ixSM2MP0qra0XwOtfTl
pJ38LOwt3dMSRxjPsh/ta3FEvgLMqnVYebbQigjtgyrlJpbKwNa7ZDzGle4GYeqIGQeAuUZ4aBKR
NsBA0iZjod/6k4BSQGiJdJIoq9gzhZ8p1riRi37gRGNfhYZ2HpW+s5qx9BbsToFdqw/nAu+uS1gf
XVZAtj43rcQhz/1c06d9GKWrwW85ZxBwSFFrRNpYiWyhqYZHqZCfwhYAQ5M6krTVtQVhPHd/eF4V
8GhdY/sjMdq0j1vExVWQdfkk7jPJ43deC+xyKfEeusZAK5ZXgHGylGJhI4IWSyUR3z0pSqkGZlto
Og5OGedfFWUb1EYPGLaq9zlT9Dptp/TpN17MAtENmpKpErn6NrWV9Hr9gM0tYjZ6XZM1QxR06DFe
m9llfi6rShUb/D4A93fFhf7XWsLRijRZBnKUMHaoBmyNaAsmlnyrhbLmkWHovJXWKbxky0EsEnkM
hG9Kr9ZbVGF4gGqSRn+befy0pA5mrhXGKkqKoPEKmuc02ZgD14vGEKd11jV7KUrLk6gojdOXngar
NhZsjvOBe9tl2k02FsNdmhc18VIhR2yj0yFpy6iraSxnRUSKNGr2nCaVdpBlRvf9zv4uC+7/jct8
X7xm56Z6fW22j8XfgNCc8QH+51YdzfP4h5YcXvXdkuMERftFEgWQC6q6osjqb6YcBxH3iy7DVNOh
RJG/43+z5Tgd5Oc8GiklbLmo8hrb+P9gMheFXwzgcPOGLIuCBPtQ/D3WHNMkv0kURYPqVhUYG4rE
Q8/gtH28y5oyKK1aedKp5kSEL2O/onKQa06jEA9lkjjeZOwHIkzTgp79KDEvD9Y0LA8IcyWYO8JM
iKQImSq1X8knsBDmZq4FyGNr05Khwt7lw/RgKMP0BfW7hFQ/btHH6SlZF7Vp2/DHiZO2nFa+egKH
1iJuWMf9iy9H2VoT+AUp/fHSYmazZ840WF4nVTFEPH+sA4+kgQ9UxToFkBzvH/SiWnjYR4Px+8Nk
0NnzIjproRlmy5hzqQe5i4cFWc+bBno5wfsbj2aIhtVzyveB/e6EH74v3XtLfKaCLg9UIDphg0sy
eO/nNnLX1lLlNZp4rPz4JHpyvam8cpXF8crn+ttKHrlVKCISI7teu1OaKVgwEGZdOJcBaIoiCBq4
SQ1oXbb878ILuVSMldHk4hGPkjatLO5CIy+ckus1t89b5LXVGsiIXS6aapA159juxBbx1SKLvoRh
tuJWTd012+vL8mnPgZkvw3RXdB4+EUyYj4PyoSSFIgm1wyS36Nqsx5GgLB1wn4U2ufpQLp2xz6uA
Byq6rsHW0OEVzfe96tRa1ctJPWSK4dNRD8+VwN0IaVHaRTQC77MRp9skGwYSlBxVeoAG9j2Yfoqx
WImZAgz/ND/7rbZkHHySJxgXoBMkA2gxmgby2I8LwYtD3KfGpB1yHh2MibICdcC3NGpLC3an4AQq
v2mrKXLHRKgW0sw/XBNDVnlVlSAV9TmqXpX4Wt12eLbm15tUi94MGPJ3gj/YGO3wRTPafdAA1nRS
KtmSJdlfGUho5ZoED6obx40xeKL5+8+FoaHGCG6SZuiXmoh3h5UTIV/9UsQ2FVV84HWjpI3fvsac
/DWrdXHhFM4Xn/En6rrEZB08dCz/x8XvQ8+T4TwpJ91oH41SXFUFZ3dceTsM4rdgau6GEEjy2bRo
l86FuQH1JglQYwZcQtAFz3a9D4MCTcyTcJKNc6jlJNZ9U04l4q99wJaiNQJYvW1DFIAWezKJwtCU
ljqpLwrjvai/jEGUoW0FqFUcvY+Tz/1KkqdeFE4dmmthkdJAepJFu1V3SkVxFt401R5CV+VAGEuL
nAYrbyKR/HvF03wYM/GUVOGY+ByG4b+psl09C60LovGqo5y2VjPqtSQCCvajWpmasJaXUoEz6xZn
jO3Eu1WYHYEm91OPH/H4HrB1guuLbheaUwgO4H3Puf6dLJCgotV0lwCe8yFLDjV6hV+vH/qZG/l5
ELPj0EZpBseOF06tmlKl/NqJwDnQYasOzxl/LHBAKgPR/FFe8kzm2vAye4lFx+DAq7I2U70dX4X+
GCbiSQahSEBlnnEFtz5VB6ebTp4P4GvJhWogcb+N6oFU/bcp32XyeuztPrnVwOYqo5BOOgetmRbr
UF6lMfXVrSi615foYld9Oq24LxI0N9SYPD8mCtdWeSwJp7iyB9SOdWSvDqY+0Bz4scj/gesB1BOx
lZ1hxJfP3Vu9UjIghQ+wyxK7yJyy3ZUCEQ2SAWbB5G3lvs7NNqCtRmSBGq0rTgtHe+b3fd9WWeAh
ZGAt6sbcmCoC3Us5qRNPMfr4Y3d8rMSN3xEu+6oBkD6loU80N5QxeKuMLKAoTP5x6u8GsJdkJiI8
C9Luktufr+H78cx2exDyIMu5FuMB2UtKR59qO73b+sDJCW1VswbE/uNt7a+k2gwGOy3vIskVRuCK
tHv/WwpBlBxT/kbhXT4kHPB1+C9hT6rcEsu1Bvq7SkYnv1OEjorwwUOsHxPPVSvCn8DpeP04sAtx
bSYz2WXwTdNyDVY2nL41hmtodoISAv2xHe8l6XD9WZ8sOEOGgFShJuFfIFgxj7DIXKAYRiYLJ6MB
N6Fkp4DT91xja3zTQCB7/WGzTBnOzOxhs5n1IA3SAg3nvEVJpIQ/pKmsUEUuW7O0fK2kxMjWceDI
8U3XUcmjHOynYTqFKDcBCV6079od8CX4Auw7JRCOc6Ic+c0Ug3qV1MCHSUiLGsxzeAYPaokigAfZ
Rk9XrG6jIATPHkek/raW3KnbBpEVyWY6biTfxIvDZzU3A+4kZuvrU/5khnyfsqGwSBZcvrnOh7Up
c3I2CqfRMVCuWtIUOOPP0kOv0lq0vdBBeLzTzDDYlDGtyoVbekm3fjhLbMWhhPEF2gAG8kc9yPWJ
bEQFVtzwnQhA7ACCnkwmgZUMQC2aYI3RLlOcHCEPe1DcIKHDC+I0vW42AsnybY8ggWf3YUTE6J6h
oCTEQ/FMesw6U8ZdSzZTfa/nRD6LLtogpdiqXkvgdqcPRn7yOSrkdoCaIP12Em74AtBoem5miwyo
HyNhv54rWFTwgEX0Dl4Kid8ZVnVRG9rkY5ETQIdPNEbB7yMP6XmvIvlX0FbYlr4tDusM6eBd25FG
JRIKd2s7Uk2+dhAFvL7r2sew8ecBzRSv13RCWg+DcNJHGiLdKN5H8qYHscMeMDJdsi2bfRfuO3Xd
RjeCukYGo+WIeFYqEqAtSyVxRGTIT9+sPTPL4LqYAzYlI/5eD2iQ0/apvteeC3M8BUflUfWIdsbp
8qaVraJIOSG5TqqTbnsPqkikeyEmvkrkN6gWXSH9fbqDDWDsjUOEVqDU7jsqclTCq0SzWHMv19di
Vsbx61ogfAsPTUO+6VPYileRpOJ64cSdjb3yHL0YElWeUvGmkVe8YKuc3UJcb6q18lpNxI9Iucfc
00cY4sYDStvzR04w011zkqziPr0tV8pbtcOR41OSPbQ6baB0nsNTtvFuEP/ljuChWOVL3sTcpbtc
Y4MXRNi1uqzzsxi8qCV5MxiYBBa3AvEJOsMqku44wNZXTqEQIXaxbdprA1rWDF4FIMivL+OlDXt+
k5mTJyOCAZ/7cuTenfG+NrhUDQLxFLxkqPe/CwDi78StaQBCrieIyiS9nRg2hKYSUf5BJPpNfZud
sKHtKi3MTCaJDM9m29z1AdHRZcA510c4o/39vtGKeslWweGCF/VR1hipVhWqjjUChy3KixMy3EL/
K0crCml9aNAq/S8+cCbcqiRtOZWdrKyCK0HU1wzEXjwZwQgwkmkrAwkeVl22YFcuznN2FrI48/SU
nQXvbnpuRNLv2lf9VjhGj92jcZ8s2M+f3DiI7nerOs9AcWr669P8ew9IYiAtfhRflIDxfIeL1YtL
D5tl8vypUYNages2giB3WEkt9cd9nqNxYES/RP4QaCmqPBMCeypHCTpvyxwtdDuEBvZuW83NxYMx
uYW34xWfKNW9nG1lHLcOnpey98pzPixBkv/QgHm/PuLHUxdEHNdKIURtCT6GwBzvstzNwQgREgmx
72dkp7Jo6eAxO+XTXfztpKuzQGLWN4nqB3imh30QyDhanGFn9Rk2JudZ0h2nmdkp8gmmrhy8Yumi
/UjdIa7Ci0juw3OaIzZwfp/J7ZSKJ++Nf/THtffVEKzsqbgRZMI1+zBdsK0vYbxP8/3tgfNEtOh3
WW3kpXhSDUvUzSGmimGn422GuSsl6XDdQ5BoiTca7KyYV20xX1hyJjuujWB2MLvKqGVJw5S72wrk
zq0ZgAI3JGN8e12mfLK9mfkAUcZrOotozsvXAr/qh9Hz+HM/wGesSNKux9LuUo8UgUhC4+v1x32O
U8yeN59X3GZaFeJ58WglutumVtM5CZgdVTqB8y81m9QUy2OimTGc57vuWIPU2grjhR1emvbsEvXI
MHp9h2HowloHPwloieq14H8NM5rqv1/KzCY9uz5KlE+6F+BpHFL4QFcEwmBtgwmdV4gPIi7Z6tR9
utVRvQd6lWHFf80SIvlbVUI2wow9gj8+OFlCk8tppdJSQEgTYXxaiPb17bkECT8cu9lI5Y/CRYm9
Ti9yjDQBd0xD/WITgFOpcyJECndBvfLzG5R9jOA1m4hUORkuxNCJRBmfS3knF7CxvRAecGpKBYIJ
1bYH0Wm5i9GoDPqb/8PelSw3jiTZf5k72hAIrGM2FyxcRJGQxNSSusByUQKBPbADXz8PqupOMsgh
Jqevc+jqQ5rJGQEPX58/lxRnwB7H9B7z32ihr1s5cjQ4Lt0ZpNTRORbWYCmTtClI4chIVLlxzLqf
t09I5ru+OKFOqEpRrEbbRyg9aFIUt0zBCbvcfy8tMNKCgE3fVtgqQ7/SZGshtZ8e0sFp9CU/ehEk
z5d7IlqMF0xmyZEM0ZHqGdY67nEJTospdcxh4imA5mNpGP7SWQgihYghB2zg7++Z3hfyVnaG7q6z
VrL+0wDCQd5TyzPqBXOtX5hrCFUAxZphWJoMXMC5EkWSzHQ5HskRVbiGb1V5zYFaoSjOrLTItgBV
Te3xRYLltFyF3cXJyojWBJW4fqWANaOB19xm2IeEjUKlG4NNU3ICw1NiV+1t7an/au1l7OxRf0jv
49cQuhjiTzdulNrIj0Fl2T1V6FRjvWLmWHuT2Sgz1gQB6xyoMrBzmvdW2dqN+mrydRPemZXTZ0gg
Fp7Sp08UFU2hOvp7CgWYRAQJpVbcKmEjyUc22ZBXoW193/0Ch8u0MgLfAklD7kILVKeLvrdAazIX
z6d6He6w3NeyzS/SE7BNqYkL2CPAUyNPNje0XrXmhn0NvyT7DO/SHjSPmW7arSMAn+rVYNp6aYfY
KDU8W5LXqr9a6Q6YHVo4fbuaYpuZtrJGqWjCZb5GOsrxHwH4H5GjoSocL4TwF8HVpx78vgHByDZW
bdVtDH2vlcemRBqxZtJG337jGQZJpe3thy2sXoULE6QJRjaSzFHKddw3iizb6oeBT21ioRJH/Fhg
YLd0TCwV/EhTm2MGMF8rCJrvkGMir/pRvceJDUcTfE+WKkBXrA3q0TMdBdofGGQ6fwqAusksmWJy
BFiQ1nYXOshLbh/8MliZD67JuoE/D0FixSXnSUqyaiBHA9MR2D+Icd7Cbn6m30PFjgOn6d0JVD+l
nYeb8PW2bAGv9Peln8gW/AUdqBWpGWSz2lZfjFf5wyxnFdReu9cecJd45iYykI5/RbWnJk74GqCm
sklw16EtL8CQrjn104sQqm2hJRc9G3pybDJnwprDx0xzZLCPhtgMdPvclymRcOeCF8mtaZSyaiLH
esw3ZoJiHl6jK4MxlNwb8OoSEpeVJO/HdsGsLEoWnEiSjZGMGXFoFHdR4OIYdsVeZ+yDQ4YCbA4W
KJq2hsWRi1ng/Ckv7NnJpxZcSZbEKgW0ixz19/al+god079Nph3ntvQifUSyw7mbDjYik4W7vuax
Tz/rbGZOCgFancWmkeCuNfpEsbKwc0O+lg8IIKk/flM/2mFdUnzpaUGdBJjnP5V7brcDbIamrhCr
WqnR0K6XCfohTozVtdSRxlUVrDWrccd33ezsNvpSFW+5Mdlq/IOFx/F5Ku8q+pUTYmfkoU/QgUEv
Fq3AABzZiqMro01Z5VClRofFu31R19X/988VbE0UlKRrIPkYoAigOiX8TL0NyAvajy1fKvNe9fFz
cQsQOCA1xfHMJpXmHVwlOeaNx3XwiJWDQ8A/PUMN7qNSsgO2KqO7xdInnfX7Qg1PBAvawKXCLFut
wCkRtqc2fCDaRjxxU8UzwWyt2m3nZp07vaIRkiirRnL0FhObLuYyLdD+UK/FCuEW2FU3SrbjsFPQ
DG/Waryi+r1uPHbqMQQTdbft+jut3U/DOqgXDPZVt/j7BOLQppkzItUZh1qpToPKdAX9QDV0jL82
AyDXiHcS97ZmXJYkZ3OlAzOCYVpDUUWARkomtegbRGSRsaWTZlfxfU1a5B+5q6ZbpXVr7HjECk/Z
qdTNWGerATkgoY4O5u1qleYvWrZP0z2Kbgo47Jk/THtTcTrJpYpdlVve7w1kTUbxWslfGRZ/dt6U
vqXqtsq3irlJQdmRTPdlltplyr08Rr1cQU2FPEXBPauPC4e9eAdoAFBAUXSUx4EiFiGOI9NYpA8I
BKxyXyC0U00sp2xQZjbX2UtlbY3mMS59vNYs24XZ1ohXU4q27KNW26VuB4mTl07PXOujscCPRUYv
ytxEcVvEagjCEDwcJMmrUGjPkbftmnWZggwkHb2hWtXGtn9TQDkC14sLaUDJlz/ePt5nF/fsAQjH
ExyApE1j09U4ngrijRYZolOD3uqb6UjY7d2BgRy0KCA3qR5RRTYUXLwXGjtVQ0FqpWKNsmaXOJvq
mNjmrHhgXbH6XzF2Fitei2ui60J3YuLU0rosgTX2sgz01Gp+rGRbTZ2+3jSGbZmOHLnaITMcEju4
msp0tdDJppWefMtar1H2KLHXzG0VFx3bKrNbTCRzmw024KPN+8Dt8h3pa6Ws0nKy9cBRzVWlvZbW
/e27ugyN5rvCLIkqyybqRuLkREUYAdImRGikeqOykqPEnpqHPCztBpAgzJarTt0+hPxummPv4U5v
FoqZF9ZK+AFCUFp1St/oHPGfGW9M/lw2B0N3DGXXBwtP/DKvFSSJkVipUWCiEGzLgdcgtRzHN6I/
KsaWl3Zb3FnBJql2BnOLwq2XuO7IhUkThAuRl5xRPgSzTnLQ0I2OnroWlGG4k+eZiPu622rRShu8
ILhj1ZrEh7Ba65VjYSUB3OJS6ewSgCH8GiE4myo1J0EckWOW7xpjY6I70XrqsfgJ3B4HfKBeisku
IhRBoPAkgehRq0nB8QFwzMefvNtmZmjr9FXOnvLR5fVjm73h1hG6BEO9va3kl4kPcB+KDGCTZehA
zF4Av2olHfJJTY6ZVnYIvs3cVpuMeY01fQ2MAvx3GOFBctm+h9yKdsmcftUa7d3aQDaUa5q2Hqvg
0FdZ7qjj+MtUAKImRPqoGv0dMd+4ptn4IwpX3dQbe3isL1NdVQvB1kV0iUNQpMsY99IwWSUS3s2t
eoMykhyrfAZV6HzwBrit9e27uqyHIB0nOiqnwG+gPff57yexZGMMVIpDIzpyU/86FNmEbdcNAL5F
gxZTEhAPUOV7C1YN8DR0Tls01Wm3dNZLs/T5KwAfBfsWRmxMoUAyVGYRhsEYHfUBrcykDl2T67GT
t7W+VSu3MAGbslSKCRvdyYqNJN3XsXI0OHluezYtaO/8Gk78iYkxH6CmFAAigBrC7IsQ1/Nh4E0U
BOFxgBCXs/QYDbVhy034q6+qxQkX4a3M4jTVQhVsBvYDLCqIS8xckyerwNk7eq8rjKwIbSKHN8pz
kIZ2Wqps0yi08so8+8YTZFJULqRdLU9vRQcvXnaGZKt6yb0wzX6gARq2rbbhHUW2OajUYTAsRMOQ
WqRr6ULUK2KA5h8/dyEwJAfgEpXFcexxLDARBuTDkzKg9TFxlA8rkqsrK0i2QZPuNckg2zwcGptL
WeSaYSatwgo9pJIn3Db04mUseGIzWdkqpRmuqbnTo1FyYwP7V7QWuzk0uvR9BRYXBELyJ8xKAa5F
RqlfEyLmfsSMimKE8nHQySHKZLvnauz2Jqt3Uxx8kVgiPSrZFKLrPhibNCpzL68VeR2b/UGLy2Y3
DCgWAl56P7Js3LaUOGWg7Rlw3fYoy9FDgHM6bTshCtC17hDJbY+xNzl2iiyenNsvWLR2OI0OAJal
A1Os6xjCEWxto7exxTS5Pnaxhc3bEW4/lGqG4CI3PK1iAGLFb4ZO2hX24UROEAJIY2QJUHAFYrYq
b4c7SepRjUJnOU/q4BAzlODCSV9h3YWDaVP+2ChGgSBoBPdbV2J7mFQFLoaPlIU8QOyFACoNsCjm
vfD+LGNGM58ntnI/WJ2VldZTXFbFTmL9s4JQM9MxDQRFcgq9rJ2UtRttQq2UDlp/yCIAWigxk7uU
JF7bS/EdTWMbiWrhAu4UuwqFu/+88f+fb/mP2e7+z/Mtq4+fH9W35uPn5yj2Rz0PZX/O+eQfNfuG
GZe8Yc24/flfn3/n79llnf5DBt4ZvTTYdcAbEQj9PbtMjX+ogAdTdFHxvTUdH/vv2WUi/wPzC5QC
zq/BDmNi41/jLgT/ArcILQGkmQC19kfTLufB6DzrYum6KiMQxqCeiUG9c31jNC4yq8yTvVwzh5iN
FyYSepm5nWaKHVpfTm7r4S8Pcjorce7R/5aGUTOdWBg1w3DGubSJjUQa4y7ZF1K3qVrqqfJCeH8h
ASOaRJ0B9zr8qPoZlZ4486HjvGzzTN1jEE9xoqxHwZ+lSz2Ui1tDcRX+GqPXBHi+CyKqzDSkTjPT
Zl9qKXB4rYYZkypr131bRh6fChSWOVEXwiEhUMHtIV/Hf2AXZsloIJzfXsNyVhamVe9ro5XuSZD/
Ko0xdZPCMpFV96NbESD4NQwiu+OEmRC0a1EHyTt9sXl5nk7//UugfhRjsUiiRJ5TYN57yWpotW9y
Zq6KCQDDgFbkTUqMcBP0TehZqaKuVEaxxciSDDvM0M7pza5wudyR7TAkiTemNNkZWmDYHVMogmRe
bsKheytyFbjdoq/dnLfmmmRaB1Ouq91OJ1XwFKBbF9kYyWocHpj6vRwU+kI+LeQu/zwfoIqoFeBh
fNZOTrQoNeNRCsHmteeRVa2o1r8WIBjALLliuEXYhKt4KOljW4ymnQVGdNCgERiw4YEfxHROotno
Gcr4JWjN4q3i6vgQZEnjIrRDVIOQZSHcPw/X5p+LmTELkSOCffQURG+e5ePYZrAwe0yp6uveQFNt
ACLcqWhvwf/RJRzW5SMziEIJ9kvASwHjJCiillp5MiUq28uMOVOOdRFD4962FIIjnM90LkOICWmj
9yPyV7avPUD1OnBxw/Fhl4HkQC9sDHt7CuByhSvbS9p9eZsGQeaByWUMW1uYjD1/ZqUs6eGA+fY9
a1aYv7tnORj9zXE3Yoz39iEprPhJnP3XIS0UpOYgG/ZKRKYqTZRUyaiwfYM9bOwp/mL5+b1+B30n
b/E9toGt8/vBV9bGqlzVz+EHIMmPh/JQbBUfPRS1dbRfPdgtfbZw++e5++XvEsJDsFfkjCcT29N+
NyKqKHPdk6oGILtpFTPDjjLTQQ/y9m1caJWJGX+EcYDSI4xGGnR+7+okcSVo2bBveP5LTca1FhRL
s3IX3/ZThkEx0I/pR4Q/5zJIW5dyTkGugAIMin/YWIbpgE59GJKFIs+lsRYkzZ/+xITEcRQHegVJ
1MYY/p22id0fGvZs1H65EP5efCxI+px21OHJ0VWes6sTSeGYyak+E0bEKgdeHHMbqLiQ8Vs3vTJU
XdO5I2Qs9DAvHMCnTCRtCEVMILCEsEFNJxp0eTnsrRQLX1CwDgzTM6K9aR3rFFAUvuDWl+SJgYPU
UKsjkIesFKjKYt9N+Sokv/Qm2Iao6SrJgsBryjiXCVEYQLiF/zu/VFnpjIHrxbAnfTRse/CwOEZq
Lg2QXHw6UFog2pcBiweRDSL+cylhWrRpr9X8YHRgsI5qpNqmawHfWEQZktjQMYtoO2De5fZLu7jN
T7GI/BDzAT8nJhlTmlN1iDk/SBZ7lKVk1QSw40btcaV4t1K0ZoHovC3yyklRcEW7G0OIOvI14Tlw
QyJqMJ8U9CFekQVbjaqrWjNWk1w5gZI9tlp+V1vb21IvnrulGwacsomYCQ9DnMLLGOZi+1IfD0wN
3FEdvaBaGyhlx2X+47Ykkacb0TqYeFAAQPiJxuCFTzSLtFIjOtG9upd89a4/JHc61mV8CeCssIBj
XXq5pxp2C+CFtvA5xWj0L9GzUHD0aJbIPzQUdFQsVO/QmcJmUsSBWmzZI2DHNSZ6Kki8fdSr4uD8
gVjHuBYszrnSgneH0SHE9HhoYltl/4Bh3HXajztG0VzjyJL+lV/9LzKGz7OdCBPCAJ0hR2blp7Cd
Kb2TpdUj4jtXcAYVc6FQE5TxQDxwfhjFKBvKZF3a8z7A/vFiAhXaCEje7VPM5vB3Pc2EcqjqHLDj
f2CvQSnzXIpK0HVQsiI85NzqVjmv34s0STfxyOjqtqQr54EUBOBIHmFXRJxVAahsNkUTOzR1zPaR
mptuF9Gl/rv4rmD1dcWiaKSBhArFL+HWQjJOTJPG3I8kqq/TyKRfpq4k31mE8Qoup++3DyXaK4gD
SM4COQm0myhiRKZWXRxNqVX58WC54Ezye0zSyiNxx1o59iVBf3fhOV85INLUz8+FvBwR2vkHK3k0
8Zh3tU9pCuAM6bdaOIEDHm0z3hlPt493oR04HuLMmWwCU9qWSJ5ZFwXKg0FV+w3MMUq8YB1XjbvM
0hYGOC50A87mk0QLYbsJEqX50CeBQpCUecpoXfttWuxYu8tka337JEsSBL0YmyRO0PSpfW6YgBL6
Zp4sGJ8rd2XR+TlB69DcEGHfZdEZShc2tW8geJPkO6XeSqx0bx9DaJzhvc439VuKiPXOSI2dMQmk
qM+lb8j29JoUjgQGr0f2A7Cw9AO9uiJeONp8OWdGQhAqxKbGkI5FVkAoq+wG45fEC6gL+LW25C+u
PCe8XXCooBmO/4heEUM0vDZnfSuApdSH4kENpB4IA3Dr5pUnNSCw7pcwtqL/n2/UAF4G5hpRh/LZ
/jjRvSgkaVBbU+VjGExB2ftA401N7TIEXgb91gUreJHAz+JMGYSB6O/CcIjzVvoUjImlaRU+oLYp
H8IJm0Pobtph6+F6WidbemfdTe/Sz960y4/i9bb6XHsFp8IF46FWWV9NHYTLgPfQ4iExqgUFvfYF
0XAwZys88/IJXjELir7rMkiAP3EjjEEnGVZthxrWOarTIRjz9yJnC0b4yqPQZhMFLjiQ8KD8Jegn
Cnqm0lGp9wdCQKXVPeiWAshI7RK0zNHURukQ4/3J+yAnnl5Ydt9jMjtfiOgu3z94n2RUZUC1BTCH
PN/9iR5JVd6NGBaYfEJyx0ARvhm2mvXz9ge8dlR4HAyVmMDkqCiLnkvhlTkwXP3oEwXD5bZFHJXa
yg/zbTj0Nv/evVTP+VIX7NLl4GQnMgWtqUnC86APcbIcexjzVZZldpaj8KE9LJxu/vXnhkbDjCjK
KzNpmYURD+F0E0NFsySTn8HQoDvM7cx0lZ/Ge4fWb+bW9/R5MrzbQue/eUvm/F1PvlsA/qYwkcfJ
jwDXk4fXEkOCtyV85rm3RAjujRLWRakqTz5FqYju+H6wMWeP7XXyTtpKLsMOELYGQx4rbLat1tmv
aG19MXP39s9YOqjgAuu6DJEkDJNvRexOGTaGXi6kpp8B9sVB5xIJ1rwiYhVR5JNiJC0d6skf7zBg
qK+Ll+hnV22jwgajRL9Oj+bxQDzpUf4Bbg3pUXqMD9VL8oW7lgcs065dCCsuSh1oXaCgoqjo3YKM
iIo9hAlVWINrmewnL6g6oDRXegRT6Ecq2cbXpZTu6ts8lSZ85qTMlMaQZ2m/up8a3Wp8bdV2DZj/
TG5ga0DNbQq2ChYSEWGIfY4Jzk8pfFgamWpLe8jNfrEnbRWtVDfZ6g/GLjqy+2g3cVt+HRae6qWd
n2VaIK5B6DuPz5+/GhlV8zGUIFP+pRr3SbfJtik9wlkvUiBcBh/IGmDa8RFnjiJxqV/LtQJeSx/9
4a1ZsW/Gl+mHtSueElA37eRnDBtgRL+CsgHN/NZu/vzJoB9E0LJBGYSKzB+aFFgWG4PRnxTdHiRH
mZaixivxwHy83yKEj2eoaWkAYjD68p0GzuthNf4q7/N7ZV3f5dt4q66TDVc9esjjLQM2aiGyu2YT
TqUL7nrso0zJqmjy0ymV7HKQVrxNl0aJrgoBU+kctqLqIU4emykIt/KqnXxJxXMAzLjmr7e/0zXf
Cyajf0kQjiFlHZfKFHanrl4mluzS0djwTF7Qhit+EJUiEDchukGVURXCDMbaqRlnM95aB2tctf1r
lXvk7w72j+E/w4/i4S9redqJvKLvOpQdbhBMYeCJE7ztZPK4iMdgOoShehjDVRs/51HzOE73lqQu
+L7L2HeOlkAsiF7hzCIrWCxzwtxTbOXaQYkth3TR82BtZbazggANSuCym9yduqWSwxU7OVOjInbB
F6NoZQlfi49JU8W8BSlOSzblNG1HkKgEpoTxn+1oNF7W6F6a56uu+t5hnhXkv8h0utVtlbn8mGih
GRp+wwwmAuXXuQHTI1qaVSIPBxagg6KMxgq1f6wk4fWX2pSW2hbCIARsNEZq0E3Hth4KAkfUw87F
lVFSS/2ghH6AVNQeGtUrpHDbpBhnSoN1hHrVGMTgVI22ZvjUVa1XWuFCGHLxSNA8wn6imREcHW5D
3OAddBjsLELVOjBu4g2qJTonGpg31CRkCw3hq6IsEA/NzgnpsPCFac6HniFYPwTapHlpCoSnXAcY
vyjq5E9VGJk2KkoGAFqoT6D5d36x6dDIrA3l0e8nAObRCRqiDzY8T1p8L2cdAE/gkVtoMVy8mlnk
nOfjc84dMsFkq5wqFYAEo1/zxkZ1eDNYxGUqfUAFxRmVZjvW03rq24X4bb60s+BqrvqDS5jMlS0M
kAmhf8FKIwXJReV3ClecUeq6nZUG2GgI2gk7juUDA2Rq2+ljsfBUrijvDEtGARlPVtU+2U9PQ2R0
vHhopryG5GRdMGOj5eA6IEjLQy36jsaOF8byqgtdKN66C0xi652+oL1XTo87hfsARR8yS3FuLK2r
YYwMXvnJJMkdQCBq4oG1sXTQT65/AoUFuFRTkocO1OoLTlIA0s2PF2T8KIEBjAkKWGSZ5zqmdQCJ
JWlb+ZUmMcyE6lIKKsIEfClGke9BZz3uDCuadmM1Zk7ZVrHdg2DPxTlQtDCswenH6HWUYupO1Yi5
nKBTgYvSpxUrYkw3Vu2wTSp9sI0y4+vbZu7C984/fTZxIJpDQ0XMqIIpn6IqDSqf9Vbr9VnM3EHS
rYUXIYCY/7ohFO6Q9qLJACnCDam8nIbcQoUoji2ESQ0pPV1r35IkJrvOxHyCOk2PYZ5iejWmpheb
Ff/DHu38jeb5XcBf0MW5cGUTy4MIdHq1r3dlu52qNF8NvZkuXOfl00dBdH4EADDPhUrxnBYgC2ZA
a7+udRUzrlP2rQ9yy9HHsT8madI6RtSyDSjN+0PB1fTp9te89gjwDsGlD7MzNwXOFbFSe960mV77
fazO40ucunHRgYEfzThS9vFK7wC+k1RpXHgC8x8WbA/MOfZYgDkGM1RinduUgiEKkl4/JA06OC1W
BayVum8x6YxxcCz/phvQdP+4fdgLmZhBBV8qptDhMHW8v/PDZuhqkcgIKV7dd0nasz5wiCy7JH3p
w37Bulw4LEHW/IxOigADdiFIbRkovgVIZmKqO2xE2IHoeEHM9SPNnUbsGqZUF+KtYgoBlk5UxVc1
8OGEqDYCu75vX29f3PXD/JYy/4qTw+hW1zRyjKip48OmKAyHdXdROC0k1xe6OI8IwyICHwIoPEqo
51KQGyVgUU8Uv69W+rQZ6d2ATcaNR4qHZlhQv4tgDUVLGUs2UOJDmArvdy5LasZUTo0BJ3rLdEdL
veElpNvbt3bxtGcZYElGQxYIRkAiz2WQpLfqBhfnRyrWVgR18pwAwG0CUzKptROQQrbrUdnmVbjg
1y/d67lkEV6C4lBLJovLyI9AqNcWbIM4yZGmH1XGngrZAGla7Sq65DXTu9XK7hjTBaj4fH9nz3v+
BeAxAuKHADsnRjTw7mYSDiXxLSNdGVLoRdbr2Mdemz02IV14BJfx/yxtttKACiL+F/PBCsEpmGg4
8dOBuL2hr7HLxasjxe2b+EUd3oJUeYuKo9aXbi9hBqqttiP4jG5/7msqNc/p4rjYUgM06/nnzjNS
JHGkEB94Zbeu32kGKpD6p1xLC7p7Ta+A00AENS/EQbJyLmhKLDOuqor49Bh3q7Z652xX/EyDJ676
gPj8+akAlSXIZ+CF0Zo8F8ZkMtZJQqifd+aTMcm7fkj2TZW9VYmx8F6uWBlgNH6LEt7kELOBWYNC
0atRnkIdHFLNAPB9v/A6rqnmnLQApDxvRBJLeDyrWjUmWGBhxSr4XWPrLehaZjdq+0KTfsN1EFbc
vsPLkgxyU0R5YEHQoZ0XfN1llrcsISABlFlmvqUjwdaIKpvuqBKNTphl1Rbm8COVE9BiJmrh9RjY
6qLuXis1sPzJcFUBy9wJG072YzpF+zKpfxQkZWum1d3rwo+9/AxzkgVqGEx1zdBH4YtrCWiUMczR
wEtiIkA186/cakoPK4k0J6xgklWEortOsSQ7khvZS42y80YOThvQRoGCNuox1NZmkl2k1hJBz+W3
AyEesjPsqSGIGkRytAruocccLaKlzgQ1VRPfx1Wkup02YJJJl3ZmEC+NlQvDw7gKdA1nsnWgTQEk
RZp0/gKsSGl6NuNd+2A03kOzjX72SZMex76VsGiddf37kFEL60ymLPtatIzqGK+UEpSF0b85Dtxk
BxOcoLVdAE1a2SOWHT0naSy9l1wmGdIeA7hgabTYOybAptLuoSQWRuYV5TGOGtAeypEy3fVxoz2q
pSLVThWmWIZkKSn2fMhWEnwxVazjssdBmXIHMyj1IZdKlDMJYclXVM/HGJzckvGuYrvvYwIO3MRu
yrb/PtY6OrtdFmdfQK/BgddN9e4F4JHse9+3oD3MeRb6Q492xsKLmO/s1D2gJQtABRwwpoVmKnsh
OpLLsAZyROc+TLcbDhhODW0aNQ7p17e1WVRmUdD87yeRSy/JfU05BLWm7DZS55ipb4Eg4LaU+efe
Oo6gIjnqPEWXQ4omA0MLptoCdMy3RYg3hgIBanfwcVi/oyBcFso9qimRJidx56cZ5kejbNsxK7at
KsaIXILq2m1p4oHQagXScd4GhXkpwJOFa4tzQNjKtOt8FqGyM8qYxKlN4P1vS7lwZCivosCC/Arz
iJgGFK6t0/WhIxIDSCPqvKqeiQMb46nh/Qq0/PbYTWhHmljXy5I/1ArkWRAMcl4FKHKgHoVEwOz1
oSl4huQS3LcFCOYMzuzOXDjefEmnWvEpBd15lDdwnXCf57qHfA4gNpqjyCF1rtL6JmHgoSF/qHui
FPFTsQDEBnqBNDVOcy+zglf0HvrV7S8ljGzCCM43NqeIOA9SKLGG3GpTL0dmjDyxCdw0NnxeTHbT
fKCP6yRT6cW6ugGbGGwXdn6Ag96mdBjwL/2mlJaewqXaIPZB9xjtN/wutIvO73XM0rYY1CB6mGnT
cku/S4rSnRJApJTGCTR1xZvHWrEWnsSF68HwCyhtsd0C0wBgQVfOpaqjpY5oHbEHHY03a8WGO21y
QnDEv96+6sunB9eG0sOMCp8LvML3VLOqJkousYeUNNJKnnS0xjVQVNyWclFfQYaF9Ef5nE/6xBye
HyfUU4OloQJPSq3BVhOFAOXTj6C9UG25N8CUxk0V5Z36Wz0iY2FFuQSsEw+KX/DZ+EDEJ6MCpgoH
zXvGWxDogRkZ0GunGLMe5ARZsRBULkkRbAwWVgLfXMiNP1ihr2UA+BuYyFnQjWtCsOTj805RM/6k
iTrxMkOfpemAGq5PQx1uM5Hz8lmaiLzwCuffempQ5huDs8SmMfA5YO+ioIIGgh6zYJ+P0MhXvGeV
m0VSheFMk614zbl3W0kujoUQSwFSAxBqGCp0dc51BKvkYi2nhPuhDgrk5hfXnm8LmD/x2YE+BQCt
DEWAPRZfMmJzvZA7jfupEdoWQxyDFlH08u8JETznUOXQAAIhDGw8MX/tpyM3qj/VAOEkwqfJE60K
QfvHfVK894BRsmlcsPOi1UMkM2/X+dddCT4r45FeDhHlfsEd8AOCbwwPNUaX2g4ar19qZi19mVk1
TjS6CAYzBciK+xn9QpLSLvodChgLlyaaVPFI8484EUJKOubx/PnLHzjPtOWqPRjI0BfEXFfj3zcn
mAAzw/YZjCRxf+y+g33KZkspwtJlzec8OQdlmF+VBpX7Jmr5UvZgaF+I+evf02LhLaaplLE4hYxw
BB7Y/EazF/Az/XsyZhU8OQcrdCxh66BiMabkWwJoVvqaLrajFz6HCDjtpzquSwsn6cAFq4K0m4OC
9PZBLgzl+VsR4XtpjUOUXOG+QeINN3qMJfi9Unq0/H5b0FUNxngAiAcx8IFK4vmNyU0QAfyIZ4/U
wjPRq9H6d2OkoDd9CrSFlshVLTuRJbwWk2H8Mi/mVKaywCV6T7pnHSQLtw+0JER4KxW4S9Neme1Y
V9op1uWY2Onwf0n/MBvw+9qEB9P0iVXVn1KUyCk10OlKIG6UmdPmf67SAFCivYFCJJrln3vaT1Ra
lxQwSUsyjL9eOip4SJEvgyV+QcoV24xiEtBESGg/9/GdqwFv6zgoq5r71ELHGMk1dm7aCljhKLqq
jrmUbl75SBCHiByYOBQlLlpwnAbox/dQb/51QukqodiwZKxua8JFUfUzdT6RIurboGH1cAIpPPPm
zOVQPiSPMYj+S7vubP5j2kePi4y9V4+mAUKB6BQdDXEaOWmYIilRi+9lpW4Q9B86+OzUdGlNy1Ux
J/UHwV0bJirk6EQg8Ii/DcB6pdIhaX/evsArRuisxiE4bEUlSaOBycePsbNJVh8r8ox99+sJNHC3
BV3/UienEZ4TreO+a2qYux7EBgraefZkDvuqV96KNHQpuH31rl2jIf2kGaUDZt67zqDrTgn/3Oye
nVjwUUaRoKzazxYqbsDDqbhgtrGBelib5R/ScaJTJFSQBF8FDpCCYESF+zVItCs3D+zmS/1kbBLQ
6Dg0c9EHK8CBugqyhdu+4r5ODylyCSZESpN+Fkxi0DtjDUU3Pi58zzmBFcLiMxFixNpirSPqFtwH
2YH11oK67zvoc5IGM2euFa4ybeFIC5oqkk+FBGuDLUAhfJCsuMm4V1gCeGkO8sj/k+X6raki9JJp
CYpNDJKYwj2V3fGkW5Hk5fb9LTxuS3DKWdaGVf35hfJho7U7CuJ2OV4wj1c8/9k3EqxjINWKWlB8
Iznr16SrQOMeekrb21JyqEi4vn2kqw7m5N7mL3jixkhZMUmb760jiP7Bh18X63IC6Y36bDR485gU
brHo8LbQJbUQzEo3/VMocOwwK37UP5vD61QvDFuIbd+/XjJ6ZhjsnieshbOBQDnP2wbheZP/N3tf
1pu3jmX7Vwr1roASNQLdDVxJ3+R5iuPkhXAcRxI1UBJJTb++l5ycPv5kl3VT9+kCjUIVKscnpiiR
m9x7r0Fsc4eEKEWHLkDOXlBvUae70NOXjyf2/ogebmzzrQ34y+O3CWNn3pTFhPOzDuBsz8/qaowq
mDIRx7/JgwBqXGtgozfA8V+z/HvMxWmgkizo3RS5dAULlZ4+DFDc92kXTX22FQLCC9bBDDZUntBV
Euub7wi2J5CJkIxC5wmlpcV0YejsFtIynAtVf6XwmlBg5QpHxMDWb/7wxS5GWkwyCLhv92XiXrTk
ijXkQCUmyJGqquyzqmFK767lqQsFbpwDiyEXm52Obu+aDEPau9g6kffWFKFnNkBFRYYAksCTMNmU
EToy987J6N5AD5+fZvFaP+NNh+/lMQDgAYXGNMEZWtQkG6Oaim7CY2T38rH/CXH1g7xpb5Nr76be
FI/6oG/FFQZHCy1ebX+/+4FfDb44L8ahn5hrYXD3HJZ4AfRDzJDyiMqoO4XQ8tWwKz4LiE0+r8mH
vF3V89ufsbcA1uDKuYRl5rSkvgxS92Jo464LA/jxqLg1NpnaMDi+xta5u7LE3sTdxYiLc58U40hz
gRGbMbi2qjtzymD12MUtu58gb/rxen5zkhwPtmw3kqBKm1TO6xksML/d+F4TDwFZCe5royw+X2FM
FWtzTAmuKAlvcYIkoTCfPp7Km5i3mMoiCPRAJtPSnRdoWu4sBUu5KtjTdti0JcR6mhYWYe1Kwvru
sgTiHAsDoi/onR6HWRhUt+iLMeei8GGFDksRJ4+N4iRdI3m9//7+HmcRArKisLpp8p2LLAHtiV7U
ZAcPz49f39pc5md4dQD3ophMKQLEUHEHG7KYQoXRB8GqcrYfD/Sm0/ISSV69tflJXo00MUKFRL8M
rjEhuQ6e1G1FwuzMOhTf9VP/APEMH4LCa7fatXe4OOt7ZxhIiz74RSWhndxDNnk2Cfz88dzWBlnk
B7QxE147OIhsI9j4GXTGy2eIbm4+HuVfBKW/18MiRBgEMJzAwrqTUKi2L+FiGTz6P5D5uF8MEmu4
w645dH28OiyyiP5CAsGNVMC5aMSOBqeFdydBOMjXcCRrwywCxTTWdlok+EhOUkeQtAQK+KGC92XQ
rrzCN9fNl2Dx1xt80+sioGFxOuJDQSsbvr6IRzMxfAfNEmLMdpQff7C1aS3ihCIGEbmPt6fsJ+ba
J3XzHdl/1MMz5OOB3ibKQDHByxGlJxe8oTfM7NKuvErKwbkYwN/jXVTeQDsfxfofQRe74S08dx4/
HnEOPUeZ3DzgzN8HHwSN7iXdyx4BI2/RG74I6GaEKwDB3v14hHf2FEaY+4Q4gSG5uFjsAbDi1DAw
AkkbhopdIbejgCiflztrR+/KUMs7DuwoOzsFyeiinMV6mw234OSQ/fx/ms8S5+D7BckaYFguiAWj
btnGrqwjOE2urPC1uSyOQ4sD10Q7zMXzYIGFxgPJHkW3RpB5f8EB6IKW7kw0XJaz3GAqK9UQ5wJi
3BfsvhmgFIFs3o7h+wXyXduElgohlfPvvMO/R13EWTGNRNABo4oZmnSnnAd3TYbvvXs31t3fYyzW
3UyAmjwxORdAqp05cF6BWbl3Aa/722LrxzLufvJHZ0ejcmt9JyoMvorva7Lr73/D/3mEJcrVZoBX
mM3oXIymRn4axEhNC/H543f5/g7+e5BFzBVmw+D/iXn2xv2YPk7q65/9fqh9A4kI8CqwFcDBuPMk
Xx33eUOYypJGX0k+FTHIgs/GQNZ4hm++1hwcZtwhtOBm3eklFMUHYNAspNld5UZFZqd5ZnyjQ+Xe
STT6Lm2ramCI5er2Cy9KlENLW0vkiEPS36cQAY8mYJnLMOtNAMzHwuq/mW7tDBGAGPDvq8Fp/ULr
rOHRgJL1GJaQ2arC0pDKAOe+USs32WUGMM8FeF8Lfk+4VkJN5viNBZrWKrELdZVaxXTXVU0X8rYp
Uc+ETHNllodZzHNlRy1vzy9jQj4Ep0YA5b7lAU8LXYomoOoKEb17NnveR8DBZmHVz+bGNZ2+5qT7
PFDn8PHqWC5xjAtl5FnvEigJoE4WV1sM6ZgNIf2VCMz8VIipjmpVNBFEzNKVLOSd1zq/UaxBaDMi
n1ss9LEAorKfnB5y1tAcTVn3bGBL2ZTcKTqdM110f3jsz3N7PeAiBHMHMrwN9fordE/STV8Yd0Hp
9qE1gowlJfvDZASjzcUCKIMCIw4/o8Ulw/Rrlydk6K8CllowaWj5jcv6e1F47IdsuzXVkuWdZh4O
CkfAZ2M8YCgWixTHi+UWSdVfOR50gegIg74EMnCQs88ZbCwbf+Xrvbn0gkQHIB1wqsC0oTm03OGJ
48gaHnD0qvB+ZjS5caDgmdf2Pie4ubHZiMQ/tfrynDf1mc3XyvFv9gcwdFBngIYIECpQfl5EsaD1
HYODZ3dFR/5tsGVyGEmior5S90FNmxBawV7I6zUNpjdEB8z6aNz5M7yKnj1z+2IcKGbNzS/DaG9T
h572hgVGah1OQoUSYNxWsgPvTYBgBwoqTrUSG5YnhDOrpoCDDjzarKC6RMm0hU+MbPLcKycnfiyo
U4W9HP8UkfkyChYNCpYwVQep4nimJr5uO5PUrgqDNbuqpAWueGBwfBxv3kj7zbK66PmBCwrVbYcs
OTieL6gW2siuh8HVn63Shzci6xm5DCZWCbjHV+5jxSWoDUUmUpiQF8qHHr5X1XcJNDKvSZsNOz6q
QyJFvp0SAm8ZbvBfR8D/arL/08fO+R/NwPhRPf7WWb94LJ//85/b9rl6Sv9xK7RKn9vqH4/Vj3/8
n0o9tk8qe/rHGf4oj4TZ8ct+CbN73icEB3vWUfFdHJs+ovsvYXYafJr1o2atKkRHyFZhef8WZjdM
89OsGAAOHC4P0BefC+VyHvs//2nYwSe4WECZKIAfBPDB//UfR3oEcvHnD/QJQL0FFQO/aQ5ePvgG
i+yZZyOq/FOSQi0ylXc59fJLMAzcx47YbFvAfwS4wJysrPQXAumr1AxXw1nOG5r0M7AVQg+L0GEM
EjqydsAjcCzjRl+YzlnhfW+Ds4nfzAGyawEivWkU35SihTx8EZv8rqlu7SyPu/6rdvpQeORQtt9b
a3YLM0JolljsAFbZoUy7g6uvK9ltO8aj3k7gynBmBXeN6cNcIg9hwhIGsKay5RCNutp1qRnWBClV
vbNYEClvTX55qTH9Zrrz8f8qUtK2EeDxY7rerX+eXSAkhyXUeo0tLJUvgYy5Lu5x8UOfJ1xTsVmc
DW9GXhyF/QB6NRswMnO1ho9Df8nah8Tkm6bKfurBOdhyJYdcRrE3Qy6SE+G4QwlKBo/qg9xsm80W
7egQWnZbZ8f24uCG5fb21T68+rVuPlzDx6tpCWpCyt270GjjUXrINsXlFNnbfoUeubig/ZoU9P6h
GDI7gCwNBUzdTaayDNyyvafJz0CHhnMXrM/EfclXkpJlvvBmrMVqKZzWazrE7QgynrA0/OHvms/t
fjgVu/6hukiekxMwTmEtfFpdp7tEhfRuAEX9y8fvdHmnmZ9itmyB+hsONvRWFk9hFxLMd15AWsLY
QErLv+/ScIKG9biBUV0KuR4zBG/k40EXF7c3Yy5Wa2m2LoHHE8ak+abL9K5Sk4To+wwmyNe8ad5Z
qNBJQfIHNX1EPtzmj3cldEGM0ihmeTdh2FECJ6vrJPDZNh9TN64EpXs9SrWtpro8t4NawnDQ8R/H
ptV72dDmtC6lvoTSgnVpZH7+POau/WerDuERjUPcTBEsIbxhv8SVV3HDdAwT8S+D55CTZrCsI24M
BSN2SmFuEfkMuiYsadfSnsWVCsIIEKNDvYx60Pj2IG9y/FrAigoK0wIxV6eOhGJb0m5N4mf7jz/1
HAVenQAQg8OcIMYG6cT5ZPQXJ0Ax9h3PfDnuXR/C75ElXK1C7lbOXUtIfTmI0TttS3MkIbQUvAwO
q+6aJO+yQATUO4gMKERCoAfER6T3xzM166CjkMox95Zf+xvHLALwUfp6b2cZGuF2CV/dpP6Wum0F
IZmgPeVpVm/zzByjwFDspNNuvqK0sggzM0YOfIC5HgG2EbLOxbufRKCqRCb1VlF3CnGzbU553cDG
vPWfaeb1ewUeyMphvLzHz4PiHAblC6Qj0O2WJhuCCq6MKsWg41De1qUm20wH+WfP4vk+pRQeiqBK
TrGdQIANms8jnTs9sh0jH2K8MD0182rlPSwZEngmqDkDiGZ7uHAD2beIPp1FUtE3U7NNoS0Ywfop
P2UeGJFN3rItYf6PvC9OApEJACTHLlZBs+rNMV/qX61QqKAhLEDzxg0QHQBRXqwOZ2KNabTNsHWx
RNLI7isTq6LoiAhTT6Q3lQtG33Zy/DLd1/XEblnaNo9QjBPuNqh6CDynQ8O+f7xtXlbA8VOBnYJF
Am/J+T9LCyo76aXRNVa3NTLaD9sJVc4bDrndfQWv4hvPUVkTEhsayZDpHIcnePE58Gj36GiGU9vy
Kx9yj8BGWp4hNl4zTZ9hiZKs6iMtAvl8TMIjABkTUkSQC5bVQfQjldd7lbtHDGBnQwHKstkDOTMA
nxAZ3Whuc2rK0IczWOhw+LE3Yy820ofraTZaMBZlNnR9lXOFHZfvhkTplZbicu+/PCEURgB7wSUa
4IxFSSIfKcxtIAi0r0Ashd5c7vsQw02trdnW0OJUdQ0Nd3juCJNRyPzBP97323LDIfkQpTbEj1Bs
WyN6LSLvyzPNfQTEX0gxIBE8jkc1+liqToi7V3xSUVBIN6oH044/XkJzDHm9gvBt5iokgjtUHiC0
tKg1EeXorFSJtw+m5Jm0k4p72nqb0if+ynH+zkuG0B/krSElQ2Zh/MV5boIVMzROzvao+DyBY8t3
qjRTGIVV8KErKvsO+kDNo6bAG7kqb+Oct3DKaLg/F/jSyOsbcf3x5F9YLcezB8gNtTxk11BcASX8
+B33FEHMSx22Z0rxH0NB7etAOweSFEbEAW6Aq1smTotUBdvKaK3PJpjGYY/vAf0Z0MBrZuhTCT2k
NPQ6uFi1vapO8kmWOyU4v2lwHG9MgLcOHz/222+Gp4Y+B5I95E0giB8/dYHjy7dkxva686azLJvd
S3VD9gXYfivLY15kixcEsTqIQ4GgBruPJb7ZyZPAHTIn2Iva1nd+yxO+bYTlPIw1g3Ft63mAMHAz
3wt4P1XbtuKOH30825fK6vIZ5oohwi/0OxDsjqc7ujrPpbDYvpJ980X0LL+2B0de1+lA4bbN7LQL
Mwd1vUg5nfGjwlbKwtqu7c2EepDcqomrz17V9snGFhzmLtQDOLfrDQnXviYd6iilRZBvOwUfSN21
/LF0uCP2XumQGlpQDuSiTeGUK3nKm1MNqic4ZTEjEMiQ2i/TXpWiXp7kmBdTqbct9ejN9R2157rR
G6eEyFFZe3wjvcndqBYticSCM/bHL/edpYSEG11LqB6hGrvcAK7k3uRLbIBg8LptVhfTjnWFe1pa
OV35jvP2XnxG3O7AXEUdA/XJJdOXk871oWZv7FO052NNuzRGqUFu+Dj48WCTFD1GCH0pAXjAx5N8
ZxHP4nhzAQXcObR/jxdQ4cOljOeNsZekBUVP12UsoOca0WYyN6BUVbFRVmRTNqq+FDBAXAl877zj
+foGwQJwVcFAXqzfrK2LHGqMyaEWiXPG9EiuKiw+qA3AvvrjmS5vjFhSR0Mt4tmg0pJA7SU5YNP6
+4akzkETt0AfmgpIMzAdQ6tizdP93fmhW+GbaJ9D23lxeS9ph/ND51A8TPxuo6TxxUMYuCAeNF7+
jelBexjdTliAIA89/pBdalnKFyamh7QkdmyILBMv+wqmFDuhJbNvYei6Aol9e3dB8AMrFk1UiKxR
d3EK5/bo9wzmrwcZKL7VnvHNg3LEtuI5EiHcRFdm+E5QmMfDToQQEiQdl5IoE5ojecqz5ND38iST
1v0w5fpRk9zaDLTDLdJqs7ucQUFzdES9RX9hzb/77RpC+xMtchQhUWvEIxy/5GEqeFACH3SA9nB1
MPwMnAyrGy5ab75GZjWDkPZUrt3A5j14HB2wOaCUO9/xsVmXlcd+kHXh1hg1Gdz+mzKTcsvcDkLk
hWW1CrfVaSzDZurLg0kMB0w1YRrDwbeYeVKMsBZY+Q5LjzTcvlCBhUklLv2w7DKXXSPEazhZA4C8
hz2ziHtblvu0xV3UTRsJb2qOqkTVAlVZGM4hkHw8yVMkam5i6B3zSBN2XcGuyzwnkUpNse9rqU8a
sLofSo+3G1kRGMwN1D3NIJNyVdi+PqA7lR+KahziAinYQY1JeWUOjJ6rkRYnBIIkG5BLmpNh9Iso
89Wa5s/b747YCNWkOb+Cx4WzCFO9nQlYh5NgP2hgB6yLqbVC4BWq5iLr1nyZ3hlrvrngcoukAI1c
ulhjXHhtCX/tQ5bBvqvRwYNnJuTUrNF1DOriTk7FmsLFOzsLEnezmjYUn3FxWpZPssJSU6ICrDDO
ftQmTfauQttkDlqXE9Fyrz0WhEUQ5LGvqHfGxMhWLm5vgwkeAafALLmPVuTyBgzRIK7gzp4ccl90
IUpuj4Zu4HY8TtbG7fM1a4+3gRl+Ini5UC+AxgYUhI7fMmD0Fa2TBLKz1ahPIO/RwKvJ6s4A3P1D
2VRsl7l1ANo4ZmbD/2dxxI5q1NCbrmAb5rsniWBtyL3Si21bFjuJt4nLPGO3LunduLGhZfjxubAs
T87DI1QibEHUCQncEvw8g6KNDt7EOGKFH1Vj5h+ahEL8JaDw4KbetJdjaXyXXWFufMGmy0oYXzK3
84KVs/7twp7xetA0ROOVolI6//xVjc4vuFMOaZAdKqtFeaAZYrM0pq/wW6PnbUpJF/GxWxlz3pjH
oXMeE56RcL6AlcPyiGIt7+WEqtjBpUW2YSYsEnF/7VfW7tvFBAAdlJ5gGgefeATr45npwNdGBQGl
Q18RyP5CphaY5YmG6UTUSqHz7X0NQ2HRQkXaA314eWGCDmdv917BD4WQ3UnHnLuCuMBcMEb2JnKq
yO5EccZrAsWYyh5XGKRvN+k8ug0hhF/exItdU5tC58yv+aGSA8QIWSO2DXOaEIZnh6nz5Aoa4uWa
v/x8uJqiRILwiwLkIi22ler1OAh+gNJmGveuN2ywbowYniNVEsKaUp6QpOVbnFT57JWc7lOlwPrU
cOtQRLOQ6yz7TnQ7hioX3n5UDotxtWWbPgvqgzAgaTWlgDlANzLZGQyUWzYZfsRQiH10OnVNXak+
r2zIeTW8mRRiLBqWc4Vq2S9IcjOVupL8gP4nD7XvlhvfakaAWapkx732FGB+ctIPSgMBhR8O2UhW
jvCXAsnyGWY/VYQDuNNCYHixYklejvCWzw9Kgzo9oMwd19ZAYaMuzXtAtPilAcgaHBAHYe8dz1Bn
VuX4D6bZjTvS+eneEs1X3ZcT9AvdLJSu20cu0B1736DBmWEndezhnn1SmUhA4Q6jr1nnW6E2DLsK
7a5/5sPXQULlgHqJs0cbN1kJe+8FG5h449KPkIP792KlNmWd8TQdOIwibb6FQHK1mZox3RhFQmNL
MlAJQKd6/PjTvhcHwF5CaAsgWI3+1/FbtU0OE2pUSw6Nq52QiEGg8NvTOGidP0Qjz1Ed9XhghALU
fQFQmnfqq2CaJVKbHHLyB8uA1XPGSHIKNfBia0HQaJfzvljJnt4JpNAzxw7EyQs3g9mU/fV4gWht
dF6waE1pujG12yxMnWYNj/Q2D8asYDmLoI3uP8LM8SjGBPM/I5n4gfVut0e9JI1UJvtIFsjAFamC
C8PqBQznJFu5ZL87P1T0PSwZuLYu5fNUwruaWz4/SNPX56ZpiPteBO3VxwvknfiJyImzAreAOaAt
7nZjolOUOwzEM0inb0RC2Pk4dsbe8Iz82mVyzVPh/fEAHEDKMmf5iyMX3PGy7TXeZ5fxjeNLsbVc
eJiiVWaHvlprSr739XDTQAsU9yr0wxbROofybxJ4GM2TZnma9jqPlVNN+yGfoEc/wuF3eEiMRGz+
jZeKvhh2ORAaZKnSB9dzt2WVww9pbaU7zr0GPrQFdB7ZaJx7GXGu/43xgGSfh4NV67IhBy9kOyi7
ND84NUx1LHi3njFohYTQ0QW8U/Rrkl7vHPkv5pEumurYFcvzglaF8OH9nB9Q+QQp09R8P0jcHRXc
aw8GgRBnMJoCVdcg3ffESFduHO8ENVzKIYI4ax+hFLf4qpxVLs5gNz/UmBvOXGe4GHj7bdCu2n/8
Yt8fCUvH9lACQ2frePen6GUHeZMWB7PjbAMqartvM3TPUUjNV7b7OxkPwhVK7riQzy43y/Nh5N1g
SlSiDxAHTb/ndGoO49h422bizSFzdY1ku/LPezGxCDci+eB0cjXtmsPZ4hSe3U4AL53Lt/bLQ74K
4jWEnytmjhx8FYdFxJU4XKnBNrQMpm3qdSZUS0tzj7WfRLwCoyVxKQTPPVbvg9Lodh+/fgDo3jzP
LNyIojmyXVSrltVk26CghzSTsc94Y5qh8lLxs1S2eelBEnzaAeg02ntV5/aPAtr6zc61WX82NL3z
VSqg6mz4MNy61dCeq6EdoQegB+sLN7zuxOk7ej/afU7CEcjgKwg/gLBD8nRMQ5hHdgc//9qp6gb1
DH2p60n7W7Q8y2cGMaxhY9WD83VIqPQRRniM7BFKOfV0Y2mzuKhUITcMF4ub0rbrK4OmnAPwXMKN
HSztsYBuD26nccNQOwqzpDfzkE6Viju3AtjJThN/gJYTlSjQo2FbQAC7kDvNIcyDAy4vAcfk0seg
jiqeBJ38+7LMcOKWA5RJ/Xoszn1SpF9sY3KhEVOmaEO7PQXPXXto1qdalFacVI17RlqzPh8aiMHG
lA/lgyURDdsWJZ0d2o94tnFIdB6Odio3ps+Cx2YU8r6cDMeLTafsHFCFlXGr8NhpKPOkNOMpK82v
JamSWz2IzA8N5eZe2BCV3RoogBk7dN6g6jLpRISFyZ2z3q+f+4zfJ57hOZuhqMyHRmWQH7BGdGEv
UHLvvzfELzY5YS4NUS7mZpxwj+7n9+1dlkMmx7BPE33qo7hTRaXGHSzKBhtO1bTNxi9+3uXfvdTq
1MbFSfPVFl6fxKVyx6+BqVzvBC1wu4h1l3kX9QSmgpNnLDi0hmcejLalsC6HDtbFpIQMwqCEPD3Y
J1nLdpUj/KdMlAM+XyEA+TFczc6DwW1voc9vOmELIIS5GQw2+WGmKw9HnQGXn9jIgum2tDM0UTUT
fr7JlddNUZF21eeS1gOocE6g9nYqxA3op+5hSh2UmbhLzkFWqG/gaoqqN9MNWhBe13XXdQUj2qiV
cCMNi0mbd4QhmuzbQvMzWGeTKxcf3Q5zNoBe4BpGPoRgf5N0V2ck2Wu3oWPEylH7sSndczG6wxM8
I+GgomyPdWECq4MmFhYpSizgkvxIJwYIP3wkANu1dFI/WH3dfU9kDkOCmngND2VLQJl3MvEcgHBw
S51JP04kMwcs5oHGthprPEnS80uuktGJ5Og43x3VtyRiQ0NA0gPCp8cyTAEGHJz2Vjc5SOA+wx00
qrTjPkqZQjVqRAh6hJ8sBNKhBhw8WLnHdxnqjjSkflaXUZLNv6fghY4mwIXsA+mF+d1BxTTfsX7w
r9B5SqywyoXNoxy5TRyo1L7PgFY+qZoRdIUiMzWLjKTqQI237Opb0KPAGkJP0NFhnY1JtqFWQU9S
HB8CeIoGMmNtk1NnY+NUfvDGMgUrIKixk+wMTatIk7SFl1Slx3FTpJmmYT+CAx9m3C2uSsieXsGK
ZKxCOnhJjDDQPgk5lF8MyqGZKQKLQ9YYKM+wYp08BP1A76e86n70qAMD2ZUlXRJBvphBeDY3IRQ2
McMAxCwt9Ne2h4gTmGdUfks4rdrQ6uFxtTUDwp56rtV9PxYurFdREbXDhBYQKcJzp2WcAn4K79DM
HptDAI2ae1ml5UXRNxCJ8RtIW4dJqZwbTiaKzLsO5oS3aoer1O7ru0zWPT6oxtKF5nppPaft5Pwg
DMlPONXJeNVCitoAsoDD4wqMAgdLPauzKwTwBCoIDp06rLUxeexRc5siLL0OjZFO5WcdjIS/d6xK
v3uj2Vsh6YA6CVlLwEqk+RTcjBI0k1gKtJROkR3Ru0J7UDgY+wRl8t6VxNxg5w3wtB11HsFQubgu
CXg3Ts1P1ZR9IZNj622dA9eDhEZDtBQ2rTWJa6Nv4hI41D5mwL31YdENdRtjLYj0qk5tsi3Nxqv2
wpq65EQaqefFaGEZ13qiLt9kfGpvZKbTm8Dvgu89XuZdUsqz0gm+IHXkPHY1DpsI/BEf4NhKn0GM
Yxo3HAv4a627OgsRs4IHUiTGhCTXGsGPqEoYEPm5trKNzrPsjkOG8Cu009N7/PrWAyYqwHea8pGd
TEkXQJnUwGYBsdIXP4XNLB1CNrX8XAIh+VlLWAxhUsXghuY4GHUcGMZc3qhwFwlT6YxQnZ6oc+OP
WuyKobbOiia3sbYHwylDqJIY4Pz3QZuEjcMYFlOaFxnWhJqll0UJU540zzdjW9UQO/Bwv5pK2Xnh
0KQKQuiAMYHCGPRJiseDD5qSwvzadYncwW4EJmiuWZdmJBKjP8Vipmjn09rr4kr3NbyKhRo88DmF
ulA6AGR4rFzxtWzgmVTjggjCG3RbYWiaouoMpnYOxb6+TgALtZrOfDBSxz/36yn4rb37R8j7y/q5
ulXt87M6f6z/Y/6rT6Ie2yxJ1X8d/xEo8N+/eYayH/1hU6lMjdf6uR1vnqUu8Fd/Acjnf/P/9oe/
wfF3Yw1w/JPQlZp/G5Zn9RoGHyA5+9eY+p1+LJf/9i/QPITVPqG4C9w8/pegxYj84Rdofv4J0j6k
RKg9v7TLfkPmTfoJOTbK3z5SeWQys+/Fb8Q8foTbPvyugKQE8hAVoj/BzC/h6wA3oSYKsgYezpw7
KIsrfYLaO7H6pLzsnVrd+aXWe9ZS/t3s2tZH1OsqlJq9NNgDiVMc+qlvNp4YaLLBvnQUVu7Y7jPr
PBtTMWwalSc3ZRAYN5SMGeQfA+sL9kt2ZzqSfUtETzfQ/w1rHF8XsC0Zu+2QQGl+zO3PiTHoU6gf
GjeGBfOgbGDDZ9gHcBidAChxlgJI/MTIsMX9RV1nQ56D8tranbexUE9No96Z/JMS91C5FShQgGPY
N2dAy1q/gUB/tHDPs6cWyus/1fEqfVl5fy/h/9+WNyT0P1rf++fH9sc/DrKYySLzf8+fYlE9Fn/9
M/l68b/8rt+UEfppFv4FOhkdaJhTzo2cX6vfsz7NlHP8EBZKBCUrJK5/UUYc6xPyPiTTHlKsmf2G
v/UXZcShn9DRho491ivSMmyDP9kBc3Z8lOLNZbHZug1ZLcC73qJO5wKGyLqyhN2xo9G2VTAfbL3u
G6in7aZnhdhpZ/zcC/351cu7+jXAa6D/CwH9aFxgY01QZYBeAZcWsL3jXDpQ6JaLgEFDD+z0q5rI
QCArYuILIkn5WFSpcSPMWmw6D/Cug7KHsYvQ8kXO0rn5Jq1EJzZ2bZ5y3PCTCC0m8zRLq8LctgUR
D1BhTtLYg2f1M9XarnGKDPx81Fn3M8Vd925EUf2nwfXOLqYBblmmns/TXJ/Pbeynqi0/t7ZZ6wjn
n+GHE9QUH0ajgph4kO0gs1WFhUtLHXZWr3BkkYYPYWqA3uUVGf/1pv53x/3TnOXv//WJcpq12fdH
lR1trPmv/NpYEGMg2AigS2JPgXn1ioyFEvAnlIJBxEFLBsXn+cT5vbNw4Mw0YAh/gwk4c66wH/7a
WOBp4biZ/zG8DAESgJHCX6fp7xX9ER3rpUP79wrHEC5qUrNS2QtIDKnI8Qp3shyQ2kR1V6grWJtE
QPA+78YfXZH1P5oGtj9wsnFi4UKXJie2jLkJw+Reg3pgwX918+rVvbPfFlaJ89NAFA76ZSCtY9/h
/x4/jTlkRZmyKb/qi3oKW4OemKQs7gcHHpW4zbX70qwqqLqY5bYOJrWpUxOiJWawh6zSN8p7SH9J
v4yb0pd3Ay3aXdfazQGlBIJiChvOqi54GDKoqH/83OZcAT5+i+DVQdUOuDMcxcFSx3/gTGmvM/gV
zDOAsCDYfsAuFqYkMUJufi3aLjn4k69OlNUFV5VvJltm5cWur53+VMukfdJlJ+/rgl04w0lpms8f
P+ELqmfxhECYA5QA0gigvsu2MdqZtj3keMLSLMiNXdbdz4xVdpS2rrNBu905hR0haLSkQQtQSyNu
Ji/fumYaAshTxKmE4K1d2v11lQh54VWT2OVBhjzQ6GGdSUr4JWZdsRd+Qi4bpZOzYCAjIAczgn8I
2Fo19bjGhrQHYAMcB2i+4UaG/GKu9r6q+WUaHb7cqOHnSV2oFXSkpXY4avhB+H7J4iRLhz5y0ulG
wmkOBkaKfG9Q2LnMpFkrONqNyEdUUuy8ouZxAvWCC0flsNZlQrdRM9XGU8kNn0Ul4nwEuvrOGJzq
aoI943M1SuSzKYojd7VzS7sgRInJP2uaTO2mycbdvFGtCXOKieYRfKXF6TBS4HX8mhZfYL6G/NPI
EkC7NP0y8cG+Q97iVpGgIFWHYP5W3xjwA7FpqWd8r8YMC4Uyb4ieR3ABHK1VId3P6gdbDf2GJR3T
J0j325X1ctzIwV3TheE9XBMByAUsFqaRx++X5E4jE5mJ28kEkr9C7r5Vfm2v0S4Wn/HNMIuLrU2R
gvsCbm3IXOudwad0V0xtgNKcSFgIgtJ5babfsALTCAWG8r5ipLoL/pu98+pt3Fzj/Fc52HsG7OVy
STVLY9kjyWPP3BBT2Xvnp98fPScnFuWVMGdvdoENkiAJEL18ybc85V+U5pQMwsv1HfJK8XizQwzq
2PQCJ4w2JCjx0nTH6Hp0kPT8MCaANhtF7/dInhgL3czMD40kISxoWOW660n8tbaTfg1WJnygmBfv
ohL34BRQ4VYtLBwGSe3tFCjVIsCQGtnhOsWQr1B+9CQMa1ntNonXsVdKvdpJSSRtdLWGEKaYmWan
5biJocA++2Lb33v9kD+UJuVHww+zjZZX4qMVd9KBv2DJFGHxiQTJ3Fx/FTOwC1+fbjbNfqB5QLPp
s83CrX7QFRDDvXvIFdkGd30f8h6qMEbQBsJEp2/1vHU80IpBlx0LqFs3xr9YfYSL9C0nPPZEt58b
NuZyUOu1GqkHd1SLreYKBm+32+ox/iiFO8Q0aNzgGAhpCwJBN3E06VVbUygK898xiZWi+EMUDd0N
IMW7j0XPUYbCJxL0zrq3Qa3JcAd6hZhveNZrWdprga/eXZ+8dn6V8O6ZO5InE2PtNRY/33mDj8FT
QKHiQBlQWetyZ/d6Vt41ZX1j8513NaePrGE/DSMRuNgErJ1i7jdHqIzHZ6XCQDiMYeI5Qpb5lV0g
TbioQAh+SjK5v3FLTj94tsFgo1sQ4JgeHCeQ2ucDln7RNrGk1AdPrZZiOzz0leTUif6jhWVdQnYA
f5TcGPOdpUxbCiQBoRLoTzpi54MC4Yno6Lb5obcon43l0R9g+pTNOumrbwaF+dEylg3JrBj6v2Q5
udENupwzIqx0pygoEABeOBsHeqJWVBT7Qyf43gLbsOFjRF2dGnjdPVS1/I1HkreAM9tbe3i2WE1x
QsrBNpLgw7BYtdkJrqZNRf1WKR8gko17MQ+cRJCybWfIWmgDQEnsuArGZe5m2WqMEveZJk67Is0v
NkVjNl+5jrLH0C3kG29kpp6Kmg+oRDIp1gKBLV2yGWgmagN2NhHxg16P1IzMVtsmRSc7SVK5x7Gr
bL1HaLt2I2UV59bOqHro3H33g6ICpTkjDTYNQcvKR9WW88joFonIOkJGjOsBXtzq+nactTh5XHhL
RKI8Lekv2M7ZNhFk1EYEXMMB9LXwhFNbaJsPknZvKcNCRsTYq+VVJwi2G483PuFs7YCoJBtX8WMD
qQ3rcN6xdr00DUtqNw9DWoMzGPSNDCLAjjuUuvNY0lYZbdaNhc7Y9SnPTqDXceGFAh4h9QSPPpux
FIPgUH1/fFC6IFhUVVZhQ44fDIWw+sbbncXNVNQsAgwOAzJsUABzJAeITqk2Aj16xKFX2Bud8CEd
BfjfBvdM5ja2P6j95+uzmzMaSTEsKh8Tg4nrZdLIOj8RElKuYHDL8SAa1mgrSWZSeK9GojKllDZG
PCZL+hHJnVI0xh2uiVS06H1kRiptxbGU7L4TWpTmQ3MtiNi02Ncf7xUI8M8pOYH0LCJ0ZCUlkEJT
a/388bTeD1Pur+GAmNxTJqEb4TVlABtwsKAOKZoje0Ngi3RkXhDT6D64XlDtg6aBzYabx47cHhpx
r4aLoKNKYupD7OigcUrbTyv/s9pW0d3kHGmGAWSgQM/3iRyO92WkFnbdqy+NOU5kyabfoucc3jqN
zw+l35MDuwpaGNUiFtrsUAoqg66A144Hulu6YykBgu20SJb52GMpWviqsIoTqdqG5rcG6wTVz3vH
svARZhE9yYNbKY6fjM336+/8fKPxVFP+i8YCy1BWWBbTKn1zEypa0UaNO0iHsI6UH5rZpBuYU4aD
aWC69AOh/2yC9VlJrngr0rl4H4wM/Z0wi+IWFNvZWhSNXs20NJMOgYt1Mi0lz+kHS7px059v6Gl+
SGBRNJv0FQjl5/Nza0/vpMIsDxxx7bpUtGf8w4wF6izCjdV7vp9/jzS9TBTIJwrNK9Hu7ZvUKUip
SlYetDr0XrRMgmaWWjtZAqcAAcMOfIuy1PWvdyGiS6rCigLsT8hI7D6n1ZtF3rfcBs0BpFu20gVf
ftQLHFjlTKiPIYfP0h+G7lOD6+ZSrNraMX18C3FsTEDg9d4GdEQIetyobp00UxJ6tpVfH2zaw1A8
sJSdbeWx61Olyt3mAGmLACSQpS90Y5ud6yrjXQa/cedG2IdxpwGAEvN0y9USUjrA+SGlWOGTha1i
VfPW2hjK27iqv2We+VNNhcipU+ry19/jq6Tn/HEnuCCmdmiLsiLPt4GcQhIWlLw8lHKnrcai6xM7
00VvbRTtyixziCFjk6xVo1RXYLX7Q9uaEW1aefS/6MiROfxmdSdJo//BVSpvT5ZVf9OKOllrk4hE
4uXZTzkNkq1XwqyPCi/YWTlFglatEWnLNeuDL5vpUm2CfF9m4heR/sEnDgZQdqgXGXsFC1xIxF25
9zvXOrR1bq78EMGOhs4FQrJqQdM31Z2gSfwbQflrMDx7NxwP3FfT2cwSm21UU+9xWmn94qC4Omo+
QwancijUrQa5fKsHmfahwjJz03bNo5aN47OLq+9nd2hfIljcK05e/DwoAduyhozBYEXDfhBUf4sX
X/rt+mc8D+unLTih9CFVkbxDyJijZ8MmTZrRF/JDPKj1xhrinO65DLG8j7VFPWrj8vp4l1ue8QB3
8HKI7OFenq+asI41IMsuEA9ZFl+gHtpQIiKnDCzKMEOt31kaNJ/rY14eaDCFOafpf4M1RWv1fMzE
MCnWlF5xyHpABaUcyAu/VgeH7XwL4/3O64TxgIwwAhmTN/T0KG9OtF5oWx2Ju+JgJmaGlFPo7TOw
G07gR+k2btxbVMfL8fCoVXDjlagl0t+Wz8czEt33iUGyA1L7wqnLwUF6rj/Yg4jxtiSE+Q0uwsXd
NwHXwcVYKmkSXKnZ/KqqrsugDah6dKW+GVEjsDG2a1d6UOl2ruM1Eub4dJZi29wIM+cEOC4+qgxY
KNDgmzLe+bWE5pyehzpTDSyh+9wXQf8tl/LxU51qe7nQlDVlWxH9E1HeC0WgYReSa3cxguXLXBIa
W0jlbGGCNHiJZHSLer1SbFXoerwl1zo/u+j7L4LEpeOaVblJVUVwChXVU8QtvecG6dI4RcKJrRys
lKJOQcq0Q7eJu7rZZWP24Q9X7DTXyRF+ijQ0ZT7XvHSxPG1ZRp4fo0NRuMEq4fgkwI2HzfWhLjbk
bKhZ+A77Nx1diQPAzMXeEeLqBawVEn6d9Vz7xYs81NKNsO618HF2OpIl0fGiGEvWYHAGnS9atZXC
TIc0eGCpitse/+rGiWMre9GzQlp0uKQ7iuGnqBfIj0U5tguOiGyPconvlGXiL5vE5B4UzFG8U+Nh
KSR5vBaEulxZ4Ris8k7RDxk0h12BjK09aBPdRKh/TmnFUm+FTLT7cswzNCDHcFeY46LozWxbJ+mt
ic6SQSY2GVdz+k/CNVjFX5QwhGGifzXRQRjhIXMafgBqMjgtiLVVmgj9wurVo98qNagqrLdstf90
/eNeHA/TAwBOeAUpUFCYnXxx11Kbj8roAETPpwot6OrPpFO7FcF6/TR0yS337FkB5feUTVz1aMjQ
KCIVPv+2YkoDCA5IfFCCQt+arbtSyHS1CfuedlK58YRM3adt6S1yFQ2aoFBHW/P7W2WxyyiPmU/t
ZEqkVGhRdT9/DnwQDUolXnwowyFYN5blryPVyEIAdu5oN9VPfJEg1Hi9uQRk5i64k6mmt3wmN9I+
tm5pfvXDW5/j4iKiWsxZPTWrqLCAZJ89VCWngP609CAhe/MM3TdejJ0eLLVIkD5e//Kz3tjrh6Aa
T2I4cVpNTuvzsZA8oZZFvnDIKzmyM9NHqX+gy2J7WuUpyzZIvG2jqOlKQiZpUWSCvIL20mxhTYIL
lPLQ0YAmU0mAWb6WJOBhQECB2FYyVTjUH+6MKdhzmgj+ketaqFhcn8BFrkOHEVT6dF8DJaAqd/78
qiS4WBpQb1RNTOvSPg3glo/mjbNorgEzbdFXpsYkOMORNKd5cxpopty12aEVvJ9Ba2y6wHzOJrio
FmggRzWhtjM/cD8qsFVtwW2kNXj94SmiyOPEIqTK69N+bwMhFotfJAwjuAfzMwMkLWbBVpodaM0b
ThLF1jIa5HAb5PqJ+G+8T4cHXFKFHfJIJznpmk17KxGZipxvzmeKOCxTEBxEMaxRZN7OX70nYBwg
1Fn3UaJusGzqsVmokfgr0RD/SIyqXHsQNFZK2jbLhFJWkrQ3KuezTIgHAGypIIpITZ/m3aQ7+jaK
UkIvopsnloe8bhEZGrt4mVXhpzQUv3pVLjiIQquLUC8ozSrSLe3p2cL7PTh0K3JgrihqaeeDi3Gt
hbqeVwevD37IwqB+oBienK5/Zu3iHU+x7/SOmSSg/zm1S9fKdsw7vTlQWjXXitp5q5GutM3nQFJ0
QBGeSErPdpLsZSuUnzBLBP+0FHzfPen5GB2izBy/6mEW7VMz7NeKFLkvg5V7n71KDNYYkvsr2e+b
VYrA9Mqsa23lN/K4CpIKiDMFm03dmTTIU+8BK03qpk1b7XrfiNaG5L+0epysQedaS3Hwy70eDRU5
Zicsh3CwduPYZ/d+X8S24Rnhqe0NbIcrOV75MgByt2hV2/ezL0WxyoZdOwTVujXU4sMttuEEmDtf
p2TxLHmTT0VVhNvm/EslrRRVSq+Mh8IKvivoYjiyJYjbOLECDYfHUZ5yejSdw0Du1q435F88v/oc
NdSLyzgKvuVZUt+3eZl/NP0a7ovvVysh9zO7DU19l6egxbUk6x40f7Acq9VSWBAujsFNNsj3Soty
dlV68WYsxltu7hdr0ISvphPZk0BSZJqvDiURjKQzffFA7oBQddgLH2EguI/XF+F7L5AWC9pxiPVS
W50reumB2Fm9W0qHJu4XWR8svcFYwmJAVKJcmVJ99E19g3v1OuDYi7rUbtP0UUrWqffJqx7SFKln
Zbg3O8lurHTp1Zu4rE9R0NlmFziD0dhsNjtXuk8aN/6Ng/Kdh6cqK2EEC8iRbTSXo+6AOCMvV5uH
xsjw9MwiPKnNjNBelXvQtkod8JWHCqmkNkOfQ6ZNaJdemN2rRaWCFaay0w5wHfOwG52i7bajb34H
NZyvtUaztgXt7I+tSIPBFMT4B67E/opbCBA73JmF5mm0OWW522ShFd+4u+flAy4kwkaNHBI2kClT
zD9f2FKodrHvS8Khj5Rh5QL0pTXsPcZj2z+OY5vfl4Jvfap0DNWUrjHszsDpoitgWGTgpL1ADVaF
KA4F+iSyp9gcKSHdo15fwDCIF9cX0Sym4VkRhuGinro0FA5f+zdvMl4DhjcQ9EY+ZFjNUGjOIJbk
Y+BEgizcSFXeHYp6IdkfUv3sjfPX4sGXiT0wHgc5CV3yryJeW4AhlhHL63B9VvP48fe0mBdQaf64
oMX1Wi11Y50rByUcm02ketIiGfCS8xVxR/5r+2UW3MVIG60HyfpUW4O8gWOAgWLgjQtZYneIYfZn
0fzrMyFBYFKVBSPGuXA+fzWzaN6NpXII/O4XsXSeyutWdz/GSmfc+KqzxOH3UFzCfFAKQ7S0zoeC
xAV4HAzCoZeSJ8ES4XWlgb7QBRG/p8xrbzEDp2juLOQwOYEATYIjMOjtzHvlnpqx4sfUOmDhkX3T
BYw2Jc+MFmmgtjGuZpH00qMKWS3AQ25G1xR+mFprjjY8qjFCnS+ElDAgpwaU61kQDfduDIL8TqL4
SdstC4cbO/Ty5qH2QVeJLvHUpJ7XPru2T6gnjuFxVHzEuka5+65IubIBI6TQbJObuzINbpm8z0ND
Pgq3HGgx6q1E9fSJzz9Km7ejJbVJcawaWb8LM1pPaO7nK5REhoeyBgWSNr3ylWM5X0TwqB9GiDlL
FeTb78/1/+Gb/2MiiZN3kXmAqEQZjTj8zcEx8Q/ORPehRuX5z7LO0n+jqN/iOt/9rb9xnqIFzpPc
lD7tKyqTs+w3gloAEPgXfSXg1Rw9xP9TeeRvCoH417Tz+fb0SxDFnRpAf1MIxL84f9lCIjV5YHuq
+Uc4z1eZzX825MWjzwGAFmiuJmjU8K6BVK6GtiH9TNrEVtPBFvwUysw+MhZytxgKZxifCm8lpkur
XITakitVc7cUaAikVMOp1WUWbYzvkW6r4p2lH4riUXf3o7XOgWzFG2N8NpsPofEjaDOEcpBVqL8X
6kdJpVV5at07cBCe4QCRlrSvgX80o73Q7I18W8gIXT6CtVLDR0LXiL/vBHc3Bg9VT/szdWJ3J0ml
Iwf7UsAweBhRbN0b6toT4NzAl0xJWw+d9UkLHjLhZ1SmdqPuy3GwK6u003aVx/dJ+Ki2d7qEUv9O
y5Z6euo1gmdHLhZCuJHLO7/7KuO6WJL9StDRwuaQDEdfOVGZEqJnafzSRnfoSbnVJqnv9GHndeuS
3+mwGdyEMY2ODxjU2mP8yUK5izZNb2fRQz+s9WClag++9UHqlmG8q/JN72+V7n4AeCvalCt8fzu2
n4VsFVcppLCVEj4agAqUjQEpcnwhPiFu205/AtdQn/3+YxOd8k6kJL1LkntKpqV6LKqjG9+H/kbQ
nBD8ubkMUjsFPjEu6nA96NtS2Bi5LUfA6lZyvi7833neH50jpyzhzznrYvqJ/9Au/u+gCmHTdvUo
8Eu4wMnX6p2T4PV//TdxSNT+Ah47adDAhQCt9p+ND8rgL0q9UHeA4UxUIO7Iv6kTkvgXelJkxCjw
oYJHq/8/G5/zAicOQ5qEuV9vCH7xDxDec/UfrmEuGJ5vYjWBJnnFQ7yJ5yxl9KLIV6VNkVfKVo4j
HD8LITH8RZ6D7A6sAuyimwQ0uEOlWKngpKRSjL4mrdJ9SCAYZbZUid9CI8zvfN17hEKOIHkrH6xY
hUHc1mG5L3z8LlrPHb+3RS85SDqAUUA4Kb1T3eo+a7t/C5f/0UL7n01Vl1/j4Gv6L7spf35t/pX9
+texBoxf4ZBS/b+wAg2qCP97bsH+Z/cv52v880eWBl/fXkTcaX8TDGCl/DUBhQBE69S70Fj9+94h
9OLa0UH2Q8Ch/zzZwPxn+Zl/0Tsh06JROCH/p67d3wQDWf6LxTdB5gjIEaiin/4Hy28e4qs06KiP
AumndzbdZ+chTmYa+Ld5uXtI8m+02XXx2b/VW5nHbq9DME+emOYsMkXnQwhlEw++ClpVCURMVV5q
KyBG+ip5p5rCxZsP8Pj7vnzLCLoI2abBwK0Bz+Sip786zffNbnJxdmfXksl1SE05w94qln2xNiUb
z4BE3aRr+ZbB43vTk+H8EbzweS90K8WwlnI1U4VD8yv7kj3RX6CNfGuQeXowTWvSO0W3QpyaOFN1
6820IA93ppJqIH5D024Nz0680lG1EFen4MYrfGc+AFuBPCAnNTEuZ0O5SJN6IEjcA0pEjqA+5fGL
nnMpWSD/AunGYPO6C/OiHgKGDTQKR604Kzob6BnkGeoMFD7apV4+KOUtCan5Av9NWqGyQ2WVv82x
0l0d+WnvD94xd8UPprwXPW0hNN3y+rqbp1PzUaaX+ub7qIVstoM3eke3XbqCrSvP7oO+aoF1Gbfs
3eavbBoKhVT8EKbAlC90PpRUeY1rWp5/pHtSOlG0KjQimevTeX0r/0SjqDNNg0zUo8mNSRMn5uDb
+fSdoqQ0lv1jCa5zMWCMlCPtfdd/y+7kbz587czxe1t+7gjtoLpbq+vjz5f76/A0LdGtUSbi7uxU
knMFgo6c+cc2fhrU4uh32Qas3feuyG98uHnL8PdM3ww1OzC4qkJD6gr/aLWI5NnGAaL9Q7GSP/T3
yQ1WzLtf7s1Qsy836RAYScBQkt7elf4IRP8W8mK+eXlxBDswPcEmgE19pZO9WYei3kiNFZfMhrqB
OWg7EPDL0EycWpIAzd06li431/R9JpAmByAIuVlBuKo0Jad07h17X15GFodrvUAd4fpieG8Q9i0J
4oSWBuR0vhYbfwQ2XnJGZH70S5A3oxY+UZq/seQvPw4dDswfMFsAbn+BIArNlPa5L/vHgnbESZV8
dG0Ml9Tl+mTeHQZpYSICECsXl6HYD6WSmxp5FbXcYaSjIkEFvzGX994YZPQptICISKx6/sYqKw6B
xXicql25bOK9HwePrR+u/3gqEGIpYwO8Rn9w7sOaFKM+aloXHKXYkdpIckpVGG7MZB4dsz1h+rwZ
ZDaVGonD3qK6fVzcP5yUjaza1nP7gNyL422+HR5HZ1iIi2yRb9VdSTJ3lHeD/fG/mCeRFiUgFAOI
vc7fJn5Dme8LVXBUkHWbFDb3Xlov/8/GmJ23fhWDxxILvhgZujn0QDFuVPzeWXhkNP/MQjmfBX0k
ofbrPDh2tVkufa1Z1Pi/3Niq7w9CTRHIGfChOQ+8qxBPQ/4gOKZRuQkRiqF4+N+8qH9GmF20dR+i
jjS0jMABV9EP99MbL2pGxZzuPpYckqF/T2IekxiNFXZBHxzLlbzG7mc9LgL7lDjmIvjp5twQwdPj
d2PdLfbAvr6R4rsH07lFvXv3TeL3Re19IhzNQbOa37V1KY7BsYmaO2+MIEHeciW4McRcl80LwCD4
wRAcrQfTDNZVKty4xedY+d9vkp6aNEHJJsb0+ZpTC9wr3E5h835DDWudbPJVtc7uo3tt756M5ffP
242x4Dvqh/g+WsmbbFWu/eVg//gv1sybx5jdu34SVl4QScHR1I/QbghjtcX1Eebgj4uZzpZlDKq2
SyMjOKJ6tXa3w88qWhY6BTDbWxqObg+LdBkv83XcLCY7bhRoH7zVLbXvdz8opQn6Q6+R22yeYx0K
Qd9pwdHTi3XXFMlXZEDcn9enOv3IeWTI7sB8BjlBcNMX6nk14k1TIRd6X7Z3FUjUwm5olMmf/M9v
yrOBZotHSgWry1peqTkEDhoMiNHdGuLdBQq9H1cb/gJ4PzsUe7QeRmxIwuP9t2Qbr6Sd9Oz1drsx
lsVidBQnWVDWdMxls/MWsdPYjf2x2/hbcbf5L+4YAnqAKLSGeZrZZJs0ICYYk/Cowt5WwmTfS7cE
RF+hsOdfjhI2puJ0DVEDIco534161gRjaETVEd0x42c1Cu1RCvu6tLE2RH1Wgwb3uS208Vfed/HL
MGr11ypS4qdcbcN7XenlQ+BFwbZUBg9K+SDAtcrC1v1u9kXB6ThOenBJWBf3jRuKv3pPGr63eiIG
tp7H/n0nYj5CxCMpyKSanAt09FoBupRcTRRrOcMSNBbSj1j+ifey7vLvGurillMlfUaJNM7NCNU/
CEeOZVXARq1ASvdu2aMgh6iVehiLxL83K0HH2axH72bZ11qU2WZcGrUN4ghedwByPgBa44OksJpe
g8amujCLAJVnL4Mp9hn/SBvKDmnwgFzrK/PX9d1zmW5MjQ5kjeHNgrNBluX8I4B8i/O+D61TRDN5
hSFWtSwakSaWUFjCfVMa6gN7VtglIOfvAVtkdl4l1vP1p5hOo7OVQBOfghQgbTYxiJvZQZGkap4G
QdgecWPbD/khU7VfVjxpHu65kW6wWy5OJTxhJj7X1LEmIpg3NugLRn7XeyKDiXQ1alu4SYafoqOz
+UBHZO+wuskPVN7u+UsVc1X2kkwNTmassEqGOs4/62an/MDAoa4cU03FA+wxobW1HhIZsvyasS1D
P/yVBJH32FgFgZ1cR4DL6F/G5VPjtVX4qvj4ya1d8l2aQNkP15STR6Hv8191o4s/5GpsvgyJ3AHB
cVsFwQKtx0I4acy8WIpjk+aQzLXooBcWGuNSpki0OqTe23manHw0I6t/Mn1TwdcsLOgDaJAj4iXq
7HJql1gS3Xslqp82fKtIW/cID/pgAeNAvHHMzhRGCHc4/2hysxRBkE51xfOXZwgF7IeiDU4CQp/3
IioCtiihstB4cZahARXXX3SjEramm2Fl4nown1Pvu9cV3dK39Gx9fWnONdtfHwcQxpQeaSD7Lx4H
PZ+mKLLoFIlRvioSyVv0rmtuBBD2ywxbmB2WATSnkJ84lnlu2M2gZE+KOCkx9GpTLavCbPel5vZb
t8pFZ8xi4QhMy4cTE6UUAzvj6LrxSuiG7F5Bo24l9oW0igdt2HIuZosKKen7Njashd+pyASGtbK8
PscLLBoVDSw2CTHBFdBbnNsbdDVy/lYtiSfLiKejKFPrX62JFZidZ5K8C/Cf/YwCyHinSKWAtXVc
qx875VV/U6zTB4+U+5SaQ/m10cfhEalG/xO3m3SqhlxJ7MGTUFwcsi5/rJOEu3kgMFFaB2Vj6YT8
ZPERVZmpQ5c00b2OYmtgjwXOCk5jQV8CSdu/+GVVGjZFmOAnwmBe7uim34iOLxRF/CDoUVs4gSj0
0KIqTAPhKFvPAkqdj0j+I1Ajhq1c221iRC9yGxTfUS9zO1vKc/ETtAHx2AlhfS9HSCrZrW4JCzeO
DPVWGfOiEsyCnlr2iFDwplXADufrejD0oHDbzjo1leVZixroXnVfWS7KIlXctKdmiIZgUfhVHiIe
S5XQaYrKVNcQLSLEnAa3+XT9s18chPSY4OzRTKK2htfaLEYcIxWumdpGp6oJLUBsCXyf1DAer49y
AaTRJndF+RWITCnjIgcTPSkQtCBJT66bS3aBFhDC3UK7wElyE3HVOIm1BFmjr11kHLi26/6hS1ws
bavBRe6+0x4r9uDq+lO9M3fArZPqPGz3KZ8//xhZ7flaonTpKe1Mc0V/X1uO6HjcOMsu4zm6Jqgv
cZJRWuHamaXqSVRJPkqO2SlOymrn66K7NwVP35hT0p4P0bHOiuSD5BnqEtEYvjuuqcvE0xKnQX1n
iYNgbxcIJzs99iZ254rJBrMpZTEmEYQfZGUaSHcbXXe1TYNe6aYV2nxXazh/m2FUOSOtiSWRRuBU
rnLLm2CKDM4uuWlu3Nj0I+kaXUBgPNPTCqMqslNXeN6i0lFJr1SRAnOk+TcO4TkcmE1IU5RCvyFP
9ubm7EoAf6y2ajFmJxOgzw59NX1p5KJlI8BCUTtOgUm3cXSyJNdyctQo7/5wsUzDwyVA6gBCH02V
88Wi6+DeB73OTwSmk21H7+5FRG1vUH7ki6iBYWhvTJEJsBC6c+fD5CgVV+jKFqd8bBA/rDHtoRNf
j8uo0P21nAT1SiXxO3iJq3PDS/dIOkpOK6nCRo7jYYtfY2LnfYT/WN3LyKAGxq9AgLMUjUVvp0TR
Prd3Ejim6MmrPk9vCXZchHFk1ix0anwkZCgLzQ4U7MpTMOttcbL6ZgSuUWJ3IFqeo1Xasc4nCCaO
Jtc/zUWf43VI5EimYU0wMefvzFdcn3t7LE6RoIFzDCR3Y9ajsuwkZF3xQjVszlfS3SiWnOsjvzdZ
gyGJCsSJ/Dr7WrVMS9srxvJkRRgWm25tunY1jvFSRfF1gfZZc8xM+ZZx5MW5xXyBJ9Gbgh1AhDkL
18UyUVGvUMpTWGW1M/SB66iDr904ty63Nuk06SfwNqB4INzO36qECjDIx1A6eT1CvUbvf6vxBnUa
LJIXf/oWIZozJ0Cu7C9EK85HaryqzXVfU05eytayLBwIuOvH9SCgEoTolLzQBMW7sWjmnA9mxRKF
WE73G/ww+PvzUWXPxIOyy4RTGPQILmKYV7VozltutdDrbltb5k7ym1MpF6vaNZF7brVD7aq57Ua3
3AguPyjZ9aTON20doszpUHjTICmVSg2QjhJOfk1jSwqNX33Q/FuY97cm7uPvQ/ltF3pai+dH9cTj
YM1gEwKbZt6+ihUxqWo/9J5Ko7CWupw1dibjqq1kZrLE9cFbX/+qlzE8sc4rJIC8DuGGOX/DHKD0
iVptnKpA/wKZZu25ZWSHqv+xd49aFyGlD9Coa4BvRhKK//IK7vaNDXo5aY2eg2kAYQUwiwTi+Zul
LEXKqejGSYGo7qTyMG4HwhO6Atmwxu5PvHFLvBvgQZuZMj5AEPLcoSRJub64Lc2TH4hI4PujLH9O
wVI8VvIYtnZJS+egDqPVoNzca6MjyFnnr9wgVn/U3Pt/XE6d0EKvQKPfKN7ZIk+KuG9xCrZOOEJZ
tugJwiQP/+v6l36VBTpfWnBYJukgCFoAh+aulEMplnHgqslT4OYtGXubsK7MsN7k5SiNjha39R0U
Ekld12qjdtD4jSGyEcrI6KUGIWzsxGy/iTkYfwcRmd5bmGpnxU6OOikJppk/iHGmrciWo5cxMYzM
1poJxuZLmifYnu6ajyRn6XMOz7e36Y2U1qKT+2oxaH30GJKUPCBfUoqLOh4aEmAhaO/kJkS7Ko5c
4RMptJw6YVBZnwPYbng9SkaOuJ6mY8kr4NB7UMtRfsqsMaHGZKWiYFc4hvFkbt54CzDeWrWqwkAZ
7BxvzocBjbXeYQ8KuuPn2SEWC/HH9Vf+zjozkI1kMaFnCDtgTozzMV2t2qLOnzxLa1aFhZWANSpC
bE+KF46KRj74yxi36DDcai26D16YR0+FW99q612eXci9gQqa+pSI40wgo7dnV1bkiQEDO3wSjdjb
DbqX26A4yluHyfQz50tsUpUDzkJMMakGzG5aUatEqYzc8KmDbLQpAtHceQbKboaE5ymWu9HGNYNq
GTSCf5CazrBZaNXi+ku/PEwmpB5oGqBJIO3m0hyZG+vqmOnBk2iV1j3N7P6p60txj1nBSRn68ha5
5Z3xqJmjkwAPiIthHnLmkC2ibOyDJ4DvwgItsHYzytNNpCGXrXn+rW7cJcCCe3hiyxLo0g0mNTr/
lqT4As5wfMseTtRmqCYTh0r1ljCvdIxli4JSacfmszId6rwVrzLXVBaC28q2iiKj0xtBesQ9rwKv
i0hxSNJwow92GepNT8g5TiZF3jZ/JamKmCaVsfDJlPgEGqqPzsDwqPf12ONEY+/0bVM8pcHNsvw7
63yCV4J0IlkGOTdfgIVWhDBPwydKVpg9EWSuqCzeavi/c2nC+J+o02QAxF3z7pTui73amjpgAoMy
li7W0oou6bDSKBWsPUjxq7w1FDuK9PLDoDXRVsMkZpH6orLoQG7cWPHTB5/tOqoVgDco/4O5MWbV
+ULqi1JAW+YpSKyHPhp+oWt50l3vs2uE+yprv13fYJchJ3HghLbXwPcgYDY7S0zKz0aQZdFTN2r5
Thc87QC//4USpnRjYpfJJPBHUtdJXJmsfC6YVXuuhnScnD5po/Ul8sT60cLac/+/2DuP7biRLV2/
y53jLHgzBZCZTBqREpNUSRMsUlIFvA3Yp+8PrHO6RZDNXJre1cMyUiQCgR3b/CYdEQRptW7caZEx
HgupwTVxE3v3x89JxUAvADUAPK3tzVlye0xVMiadD87iqJdFSwuwVm3099EZO5PFGy/WXa/fIQRW
g5Y6UBUm7SvU+PcAbdcwXxYvah9qPtH6Qh0SdAtdjE/gg3XFrjaVrA6q0hi/Lxaas4dIoSXpN31a
PZVVnvZXTpTDAx2xWy7CeqmLDBZdZd1rbiPuZk1ZxM42Fn1v2BVwfz0Z29OIM+JuUPvY2GE6mX+C
YmjioNPa6pM2jObfaU6vYtDq1ry08eV7mjLU2f0Exo5NA5AZBMqdfRnxLZMRhKJ1k29e1c/9AbE3
82GkKn52dWgJvtsn5t3Uz+ZzKVAWhoTgQk62jbYNZO6M10ZdeuOaaMxfImiwsz9Q4n/xyhSHFMqM
3vfw0nroBMymks8RxWJwbJeoKsH3RtcImaDGtIbeN6xa2sEw5s59V1nNjQM5cNUR6rDYnHodN2zE
owrFt2hBXMw1rwFldV4xvuhNdHT6Xr8UdDpPVaNEf1MAr1owU686PsnF8Nei9cycFivLd33Vqwv4
OWcqgqSs+DcqkBmMFdQVWqAi0qMeMq3GZ0ZUMu4DdR5JaBY5xySY1egcPIVhE2+B8QCq7/Ny24pM
+da4UpVBaWoIssROY3g+g6bZDccq1Zm0WEZjhczbEMwmYzTVkBZUBtEhqr8uVmTru3mgwAwm3pt9
p+BxLhkAwXv0S0/tsQjycI4JOyO2ozCL7Rzzo6EtvxKpZRX28DAd3x00Re4qelGuL8dmvsJw1XtO
aOg+R4NZYMUoYpW/qK3snYUHUeOrOJxi5VTqURL2ppUcE69HsH7AT+qBO0JHvzl3UXLwnMH45JFc
lr6TV9SmHIzyG+5QWI9WdKvVaep2hAALBSn8KuBOyUBYyRTqCypZwYRyOOSwcfrEx6fWt3aXtYYP
O80sUYNwsjZYijb54jHSu9fVOJVhaS/iEpZacQPUaX5KaaHagb5MhXuRWv0CMUNxjNQX/aztO60s
frlWEaX+RH/91HqRx2t0RfxZ8uF9w9LXwejGbe4UOee/+j7Pr1vTToAJQ4a7mtRG90LF7sRzIzvx
lZGlYoduXap3C6Dmyu+65MEcTaQZ8qbKw9YAyhdQdxWPToVmWGPP8QGps7j3TR1FB3oTalIETVfP
j9VMNc8WZYsdtLGJf4zQS/ty9vBxQq5war+mXY1YUqar35uuhQ0zL0n7pWlbp/PbjiTdX6LBukFX
upVB6i7xvjZtpdylcH3aWWYPMwYen2otGRVkd4SsbxNtwXXXAlrGCvaYfC8V174VSymeoRX2fPsK
XtGXkLLXF+3dDqVr/xUxDW9JeRTs5xxlmb4zRaVmx8YO20dbGGnY5rnt0crSqiaMlGywfYEh2c/G
9eTVMKX6hduNbMPcxEGGe1s4Dol6nY2q/TNuXZjCcdUbX1VjGW95HZw8QdMNizYF10G/EpXxiOLE
2IWeWnlukOR2f1om0vxTNi4a/qjSW35OWqbd9mie/xQ6As94KNT1vSdyB4eybnl2rMlk4gahAw22
IT/MwhE7YRolLdqmXv4eLNvvCuXTkHpHTy1mmKZR99NmbhGaBYodOmiAr8LM7CbgYOuVbyAjc6MI
Khvw41FzWWSmVCnv8B3wpavNlT8JBGUC3Z3Vv+EmRXdka+O9iJT5Ecem+dIrydZ9ZYxs0kn6c7SR
4mb+lboeciyi6c2ILSfq1yj6KsHq58Eri/IEh6OqaVSf/CUVoblw9ohxiS584mT6uXSz5Fod00oL
eXcldnCuNL+2mhXNZ9o3bxNB6LikCh5ttxdGwutbTaZS0Zpsbh4iu0McrrP0oHJdNOc9Buhprnhh
Pw7zRS+sc1n5Szdmc6Gi10DNzoTSxohvk6W0k21kYs77h4ziOg0irt2L2CzFDk8qawzVynELWrMy
z/xpnrnS6jGdx0AxijrIy6677SI1u9HNVEdcGC+4SzVzlifuuu44Ox1uu0jkCNOnt9riOVVY8tYj
TDshG9IDKxjb5CEXaPkFuk7+2WkOHl80vfP4EGNarXC+uzwL9IkuMoq4mvjco4F9Th/jLSCNXac9
TUUEoJcCdFMrmGaW6l6vtQ+6DoWvT2f78yjNpwJr+0+W16i7qq3KwGjK5JAaowzbopiCsXDyHfkI
34HtSGZb0rg2x4HrM0egu+4wvodHoH+CyzIcaoDzB8QN9d1oLu5RTqL+Qt9GXJr0l8/kg28zz7VX
g7A1yH+El7fWACm3HBqaVvswLOxmNldIlscIUiHgZ51pSb0tJH5f6k2S6+kV3hmK0z7MfSx2RjJa
obcs3pm8750HMtZOIkM3iwbQVkBmUs14LlWrfIiU+mkcvP5WuG4TGIpi/f1xMvvO86wUVdQKXoDK
WxZ0DSy+F4ldPbSrH9lEe9e3MJo80wB4ZxUy2LUgIpldjQZef+9JlLqNPYj6IZ644mSOnFdma39K
Y0A2wEZ0Ac2ZlWDPF/56lVlVIqbVQ/OYcVMEVW8mQS0BYHy8Yy9F3O8RhBXYLBjuq7zqKuP6epml
kpac9Wh4rPzvYeN3/uJXgRPU/t/xrgzOgim2Z2G73GbvkLFJoslmOTWwfGwlwy5IdsqOWM5a6e5S
9ZP9x0+4FjDbB6ShDwwbaxbi9GZ2QCIArgb/pUe79m6lQWZu1OlznvW/lK4603Ldnoz16X5fa1Pf
RChvdLqpDI9DcW1aP5L09PGzvMzkP3qYzXhJ10a6iBPbd+X5je/5Mux3Q3h8NgM0CXwt+BIHB0Jb
qO9jPwtV/wxBY9sSoHpDB5YycRXmhJe0xSpBBcFJRzemh6wpVQ1fyGqmzTfjGR3Umd5dalkNpKwu
U6nusgrZTsBks4MHy6Tm5o6awbrN1W4pzxSxW32Sl99FfCEXZlCJ6vemilVbtGiUqpkf4IFOf/Wa
7HFNpZR1lHg59o0ZBWVlRF+cCiU/2FZYXVV65OObMiJOXtv73mvb26YZPo9al19jNyfhkasiROo9
+/LxO9yckZefurpxMWHSVsHB7QdHfUlWZ08P3uIoYT83oEsmSsuPV9mcej5lsOxcIhT1sP0Qznr9
WXfmYCjF0DtI6sXu56RQVBRquz7IaLtdRPb4b4v5P+Kz/n/qWLdOp/53juvjU9k/yf41u5U/8W9y
tYMKAp3xVQmfjwavpP9mt9r2vxBTQzZhbWgx+OMN/Te71fgXvRGAILBsVnbXOq76b3YrfyEsURNk
FNPWdVD3J+zWjZkB0HmMAVbuH7gJRGxgM74+J+moO1lduO39YE32Vzei59RgJn9QZpgJ0qUVEieo
RHZdph+Ttk+vWtSdn2iM6MFEe2ynKF1zY6XOcitMrw4NYSy3pADOAaQQOu7pIp9/2927f2LdR6PD
9QeDeGA6yyTPsLdET0HVyOQekC4ApCXMp2XZDRX2sJXeeXsNheXw4/VeNGx+D7kvC67w/HWiv3aj
NzvUWUjKE7Tuh8RTH83Gu7ULNBmmQhl3/eR+zXITrc4yR9rZSUCvg4CBOT7kFJ+O69fKcJNJgRJD
PkaB7Xj99TCKbtfKvKFj4naoDafO3pxN55Calnc0Yv2coOq2PmEms8Jh6FOj4vEPVf/3rhstHZso
XKAlblFPe0U/+nMqEuTru3w300dS07Y7Kl1///HWvRkMsfBLyseQEfAFDevXW6dM6VAs5STvgaug
46joyUEXdXJV9LK/9KTZohOl9EesksaLelaUECPALnTd1juT5773S1if4RCAGcav2xQ0R8qgjvKm
v7dKq0PoojKuEVEfrhPS/ovZMrs7Gh/aXnZqe3SsFGBLlyEGUtHWOrMn77wMZgarZjFNvNW35vWe
1MCoNLWsl3sS+56BQY4WwdiPDw0n6ODM+XRqpw6j4EmF+cbd9ImvKdsVCalsRPF87NXB/TxmY/6V
Kb5+k3f98OgqeQ5v1zPOJLpvhjDoYROeODVcJUDity/QKBwtz4H93rvNmNw4cVP/iGvMdqwy6W5i
A5kyY2rtA94D5T3igO2lPZQcsXkptb1aZdPeqOxlz3/GzxGg7a2ScA99vKHbhJKfyPTrRZsMaidi
Ea/3U+lFYwqaqPdm0hmHtJ4xuNa55VMvO8cdfW87oJnzCTnESlDU62/5DRtBmzb2mIno90NjeiUi
UEm5+JDfwMzLIk/0IAVydBpKaam+JlT1CzX45OyTfk7znVe3LbxgLdE72P1aP+0d0Vj2Fc702tfB
wF3r443ZjhWACPMLobriRYO2xxby0FmttchYM+7zYkkO7RAt+9gc6oMqUchphlS/avJlPtLfKkMa
N2fhSG8OOo0JCqSXYaEFQ3qT6fdmXve56Xj3hjZY3/IZlNolw/gOQ67SVO8BSs+G35WY7AJWwgDL
b3Jq4tDBQxuBRLWzvhdA7stQ1pp31KLayv1JmaIHw8ydH54ao/U4ddYVYCenC9CDHHB8t90JZxCU
wn4krW1CR4lBBe66wsVydIoM6BXemHbHljF9DcGhgTcxLpmGWsA0jGjMoEe5BF1VFkWgR5N5GrzG
qn0BsFAi3ddnP+k3ez8dXXSRjyC2yALXzbqTAxttASykLb+w84OSIEYbRZ7anN3EB7qUqQdgxQvT
yrrOh70na4Sf5VjUBzEgahi4KG/Co9FXLNySgy/eacPaaZybFmepudeQgRRLm14x5FOYaeOdnPsF
AJ7sJkXMHSi60xlZmEQJkNmyq0+p3WLs4vUiC02tNZjbtboeHQbZplPYZEuqHGtrTI+jKttq3+hF
fFt3pSuDUR8tNSi7MT+XkL4hdnCmmcoT9BCLW4PKJvCJ0uzGNO2de7uYvB2jGtUvemSFBqU2v1cg
/u/UlmdeKsu6R2ku/jnFuXkmWGyyYpffACxgBVqhB03k2NzlGh5hRVxJ514pmuygL7izlHTI/UGU
1UXhoB718Tf4JjixHkkftiQoa1EtbYKTU6fLLPXYvVeUBGn2OM9CqxLOntbmOarWO4+GAj7YOJxL
UILb2mURY1PFGhfvHuknkOmxJfZoOJOndLrYFzoD8j9+NK4xEkfyItLGrW0C6M1eRJPr3WcLo4ul
MW0+2uxXqeb6n780sl24Z2wllO0tLasxAetEhRrdj7TVjwiEor9VK9HFwIA8HNtoOlfkrmnJq4xv
RUaba4lLwsd4f1OhFXWmOggeK/dmrlcXGCev4tR5xpSRr7REmn+f4JbqN1O57Jq8MS+8LK3PnJxt
pb0eVcBi4HxpzjAp3WJZIk8burZSrPsZtHqO4BGoz2PWNGobgm9yo9CaCpNQFplMBgFTe2MgOYRI
jpaO8bBIC0lIBzvWc0zOt6kUQDqEd1bMogX+eAsQNIwC05Qm8u6tpLcDrFGPdeSVR62xtXsDiudV
NSSO7xnREKqKw+y1msdPgx3bZw7g28ScfG4lnHPsKYZAKry+jYl+jV0lbnbKZaH8iNCHw7DHM2+b
2JA/ezZjDrVZwgdq0nx60ivCXKD2CbqZKHwr2l9e52WPscylnxqWeEyR04av7GC3epNBjHkwdB4Q
eUfHQXlcVenyqXPBNte5aYgAGb75nBPQ22+YM45ODnQwvMtgQ7x+or6t5USRHt0rsRH7iC0bfr8g
9tbFZb+HmHXuG35vPfaNcw7OG4m+TT7TG7mtFosd3Xt6e5FXq+g87Y4lKdBudPszJ/qd97UCs4iG
nBsco7YNTXpXnR6jNn9fumZ+XyGHe6tHAmB5ZNdB2c/iGDedAkJbb8O4lWNoTNQFRq//6IjMN0KC
v8P4bDjkupVfeKnt4h/g0RstIhTkcaLo3KMDVneX180C+itp/gIkcw4g/N6ecdw496sYGSnn63dU
kDqoPf63pHmi9BM7+j6ky89u0J8ZVu/+NMayYwgvgsNlHvdG8jU1Sr0ZMQC+N8DTBGVhfI/HGjqc
ZXz7eKF3PmpWoq3HUaBVzwzl9VONKJUVs+WJUxU38nszV8uTYaFn7FfmNCrB3FipEpRp1CUU2sOw
+EKT9nc8XHGgKxin12c4ke9kC/wgkoQ1UaCIRDzyVaptllJLiroUp9xunQtHqcY7CeM2GFsgd2ra
yZ1s1Pya+Xq9c73IvaUsqc/M9dZs4PU9ACgMQA4pP7kL1drr3zDGaep2yB6fmJ6OxxoQx85K5j8l
pXO3WWi3UFTQIQJotPnoy67t7KyZgANkMg5jErAwYfh75ut759hixreSWankCJrG62cp2sphNkhD
WnZLA+q0uwdgQxe0GUKtn399fJxe2Eqvd47akyuUrteqC7xF0c+lrSsYbqUnbuywFGoprsepxyQa
OEGrHdpYWp/MfGCQGOU4EX4GmYwSX4vq3t3YjK26Wzw5P+R67d0NrlI962VtHu0oaJzmYBQ2Lnq5
DnI2ANHdXnz829fvd/PTgbvxgb9MkACpv94oWxsUj1l6eupUbPxsJnCQih5wH79SrfyHjnu8//GC
b3NEpmJM+ThnYAnfXGNWGmdL3BnpaXSnhKRCwVk9x+WgjgbvzCF4byl6jih9wTFYy/rXz5aXliiM
XsuwZZo9P57wNscBxfJnDZOtP3+q1bRhFWWzgWJvwmSrp7ZldVzO5L9puDSVONgYnh9jXRvObOBG
GZYeJikAa9AR1IjHxnaENcXgbg1TVqfMbPrPrt3qf4nFdZ5tRhTfem02fhpDr9ykZVwh7VhkDvRN
BbBAkaF5AXw7UR6Gim3P0pZRxdiK6keWLWYWCCVlUIxGR6vTqLca8sBllNdRjV92yJE0lt3YJd1d
mVmVyXdkpgC6c9l+s5Xafm7byAaAbkxDGQytBKmT4pmV+oqqjbeKbJxjGs9Ffi3sYbpWO8GMfhH2
SGU3t7YRYqJlCBhl8RgUy6JjC+dN+nylMjt1Ai5P9zMAcwBagx6Vct+marr4pl0335TChPWrR3H8
Xa0nA2B5WrX5rnH0avDRh0GpexQG11bT71OFjqk/VJ7d+Upf5yIo5rlCn7buIH+AXSe1FwNS+YWd
KU2YpF53bTRSWeCQT9OnTGsepBJF6S535vkql7X6/eNz9GLPs/keGdPCiKQPS96w1XnRjdxsMq2t
T4Uo4gSZXy0f8VIf0glUiOVEoaYuKRIzs2tDaZjc7Dmy2xk/3bxtP1dDOxIxjMb5upCzMy0rpboH
t5zG/hBN3ZHBlXEsZ1E/5mKwApVx/qesjSsIvb0hPw2wQ/PVJ2n4nNip96ODp98FeJyMYO1MJ/vV
WGqS4OyQ624wxlKbds4o07+SSSrnyqAXEtBmJygn2QtGzrQw3xjjQUaS4HTak5np3g+rlFzDLVTZ
wteGuh74FXi6IdEGL311W6vVg62MUvoGTX4vMLWi2he4+skg9wo4/og5RD8Uh4FQWLWNjvORoX6T
U45kCYjM8oZHwiTdrMnhfVys8P7DYYYetsyFhlFZYZWfJC/Ax5bAts/MUd8GYYhB1D+rJCgSXdvi
su6r1Il6rz6pk67sNa+MLmNt+CFxd0QUeHaunAz6w8cn7W1wpDWOuQvjMlqdDEReB0fER1rpDV11
0uhahw2OZ3u9MJ2d2o7z/cdLvU0sqOrWLiKMGMaAW/poOyA/UWlpcxIa/C1b6/qdN03LmRC8pkiv
zwurrO1Kbd1E1nn9QDSQLWnFTXOaEPQIO9W9jXul2YkIoFAs5y9lQ5FhDdm0+/jp3ildmUsZ1M9I
CtHn3sbjWTPrBGZMd+pIO55UZ1FvnEqNb2YHuYBqUbS7OpP5zib4hZmduZ/olXq/8OhyLpK2iM5c
6O/+HD4ZTHvWWdqbG10Okuwxt+UJWN50MJPipGPa5kdWPz7PdcwZV935s1tp5b61HOMwLfPwuYgy
9VKvk/JMYvvOq4d8jaQOEjMrC32T7dkpbExzUjtIylAF8A2PQ7UcziFu3okVK3SE0S8HGWOAba3V
CBfiSTKMJ1RMtBsci+cf6LKRNKN5LHer2R2qNopAhqMyu8uC3zrvUMaJk6BR+x5arppzEdlqBm7K
VfrWPcKploUfR8nyo8+7rg8tG3pSYIsmtsNl1vHqUZW5CF0wrHqox0OdXbRFa/2IEqkFulQKL1jm
Nj1HJdyO/oH6IIMB6UhFYR4Mvb3JbHvNHUyRzNMJVGF00IeOWxMXnubYxAs+RV55wMS2u+aNPCzl
kD4UJcLhFbwTP2Yqti9EOtOyaKrLKUJjvYo77XIUURWCypzOFBTvSA9wgJA2oF0GFU7fUgC9WbMT
iMfTSajO/Jg30xAA3stzP1ldtdouVTBEUS+WFNCcxlnBpm9Sjp1bV5eNI7xbPfbkN5C952zMt7Fv
3cP12+CTBdGEr/XrUFEPfdxZdjmfmjIWft0kw1WvrzYX/RzvP44O7y3FeYRtAByHPHTzuoSCGSLS
pfOpTxrI8arVBKMRFYfeiNszAXB7i6xPtZoWICZCCOQMv34qVQKhsoDwo/aexMHgxN1pHiM3EGkz
3JR55t5gIN2cybG3hda6KFw45AEYeUBz2CyqeU2f2M7Aoo2Zg2OeDL81J2U3CPpRahOfazG/CW8s
yKnHrZqgsnLfNlUqSn257HqpnorOm/cGyckUWCKJr+uhNdHwj5qDug4TlsmiHzJoD0Nb9Q/ooHg3
YynaM0f8nT1fiSSrJve67Vtmb197Ct+WqZ5oV2bBkOCyXNFz8Mex0PZNq087axrnM3v+XgxYJcRB
sYGlgO26Rt3fBnNuaxqZXrvLyYoU5WrxrNLPzKTBQUrIQwe/Z4e4UXWq2zLfq0umnjDEtUJ6SfVV
P8obhXHHldWa6ue+VuRRUevlmky/Chtb+WMqO4kEp34VesIgl3bY65+KFg2jZadaTm2cFI9p1etr
duXt26Grz3xq61H7PQHgZJBlkDsbHA3ayZuTUWkTAdjMtZPp9MuRKcV8zGeUFqwcWoGYB5Uao5p2
U5TJM/nb9pYjUWfEgkAG8kSM/rYPCZREpffsLSd7mNVL2erzHRIrTx9HkrePB9OXuOWS4zBQemkh
/fbSZ4TNKHFz9VTWWREO/OPXUjUL3zOrbG909XTZNsXwqRByOJPhvGAGX+8svEtq9TVbhLS/VXmY
McIFaIbIUL2YcyhdxfxSANsFv4/vFEJ8ZpK14bIs6lPZCTJnWfXTGEpkFBDOUQtnxwxTVYPaHaC/
LFNcP+hdbF1MjP7boMJFDM+w1PtkOBVE4aWcl78nHT5PUENBQ6Qx6e8RC/hmWUt+57YgF/YcAwFf
GUrb3+ZiVVceWBLo5av+rN9bvQd7QB3126jLku+9UJJjmwBzCEymjY9yxu4UxlM93eaeA2PAAL3S
nMmuX/omr7YMov9KckPjDLdRqpjX597Nh3UoZ2cPaac2V3Bp1B5vlmq6duYkFyhlIXF3qzDAKCBc
mcXnwsFcMaiiAqEMA+mdPpiWAktUswGx7EdSKXFLM5snpejTdX4LmQexi0Txp7Isw7QcJg+bzLGo
rhQpQVDMk0ihFBXN8GVBz0LsPV1aUEwiIX0NT80koPXTXTBUQR3LLJv0TIv1rfQOJGsNnQcSADpx
b2TJK6UYq9GQzYNjxPFVXRf9hWalVRKkwi4FwaiqEr+I++YTFU56IdAVw+eit6s5MBtFafwK/D9+
w3NsZL6x5MOFgPqxy4eGt4vggGaFIMoxv2sQK/UdL6vq0FXG+NlkRCV3bpul+2GhjRJEpdPeZqNG
u7GwF1PuNVUzz9Ttaxh7/brp+zHtBajGHUgoeP26GWXUQybc6mEYmnaPIBohhzcXX2JAYB44JdWu
sNzuQhWxKX3kg5ozIehNS5swixQ29E2aKqvfweYiNtGF7Xo3GR48KxsvsqpodpUjswvYZ1a4CKs/
KmOG2qqrcy/nRhWMlZ1+jp1iPnwcp96qeyDG8s+sCjTGisR6vReDOiUohVXTAxba8pujjS7gORlb
GeQ6N80DUVuMkia91v9a1IUaSTiZuC3xWxuQXcvl58IYnEDN5vyfl/R/oM3/x4jyt5f0xiXr01Pf
9q8gm+v//2/IJsBMRiGAnZBWwPRm9Tr8xwiLxsu/+Lcg2ZgLc7WsR+o/kE0sb1Qmd7RxcYrFHvNF
bOg/mE3+o7USgwAqMSq3Xj7+P7Akeancf/+4+JvWH0F5D4rBJt16faDgC+QxlN3ojouRFC9GzKPr
nkGLzBe1q1+QCyk+2p6rjqiABvmrVZqTomKqLB10diXuxZ0yOY+aG0RxMh2Tqs8C5pt4Jw8/sI57
ftna/ztlnDKql/8dGrza33z/9ZQ/lT9fnzX+1H9c1xz7X1yGpO/rzbASPv7nsFn/cnl/iPDQ3mYe
wTH8z2HTVz82yEHUvtjnEN74U/85a5b+L9CF5F1rQ5xBNvOkPzhqm+piVXugfiK15u96QZdsjppO
l3AegPN/y53JRehBzF9HEk4g/rgeK7bU/7I7iU+9nefDTRQlzhegFfHTKC0uIcvL+m+/7eDdP4f8
d/gvT/3bvbL+HpIHVBdIKtG/AEX/+ugnSxwxR07Mb1oxuFdjkjSXGKvmwZTp55AO66P9z1fGUjDV
nTVjsUDvsN7mCqNzMJOqTen3Ojq4xXFBlNq1LWpipCfImjFiyZNzGnbvrglkDucSDgW4y9ePJy1v
LtHmTb93MHGqA3CwIN2J8Jzw+OZy/Pez/bbOpgq3nGEYezGn3+V+Csu9uBS75viEGVt4bhC0AU2+
XWpTmzWg4nODsel3x0erxrchF0W+GibBjya8GH3Dh2UdfnxINhMhVAx4NPYQcL2+slS27IecJkfU
pqn+3DMXAXtduvpRpK1ZhzajSfvgqG0tQqcYrF2k1UodgCSpRDjA9fMCXZCYBEhgiSWojQqeY8v8
MQoGq7VjklNK58DrVFz3hD4W+j4CLdcEaYxRlB8rWXZrOGVEvT1W7rMrR1AC1CKT5RuzVpThkghy
uba27G9RMdgXqC4MJWMZr178CQ7ToUuWwQh6PqDGzyM9W8Did72+yydH+1FXXQ460ujkz65KbEwe
mBK1u8lNowz9qoiJ66RWEcpo+Tz5HfHlNM22VqPLWM64Oy1J5qIobRe1byCE7h2SyFi8oKiZaWHv
3dOkE9wGHvR3IP+hJsu0uzIarWaMUGjpdefJVgRSMXGiHgq1mQIY07XFeCgB3rh02FCPqbcCI6aU
1HspIr0LADi1eSh6WXyZgVv92QD95WWvEXKl5BES1S2KxYs93LWLdnmOtUUeWq2keO9n5UwWtw08
tJDIr+lY0VECwbLtW80GuWOtRupz7dRFMMTIdidYDQde23RnaqU3X+fLWsQ4d00YqC83QRdru7RN
ulx7VkdiIIvVQFeHQSvBMnVqzkTKbor7ZIqTky296FdeM6H0e/R7v/dOpJm7jz+ndx7dBgbhEgYB
EkOBeB2UurYVhOSZRy+FvUeLYtxHmqwv2tlZzmjqvI5/fKgEdbqDTI0BdK3trNdLxW6UCr0vi29E
x3yfJZ0S9KmbBfOciMBk0Bg49gRZEP77NdTl4uFPnnRdfl2YxM/kUgZ8sgn59Kf7TtMK4xsKVaWP
URpd8mnodxYSomeaM5sWyboUEsdkEOA14ZZsWwjuiNN3SqL5rUl6425k3rx3h+Yc3YBE4Lc77OWB
aOeyowyaqEG2MJpOGPrsyNr+VjUxet2O3d7oCHYH0ZLMVx6yD18/3kBmzdsVeW+rJeyKzaMFunU8
krWbF9ibG09DkmbPhba44qBYiLVjo9oO5TW9BTAVkWL3rl/C1s126KSUeiDcpPb8comN5lDYTc5U
VXOKdj+MDvgPCmBQui6uyrvKwnro2Oty4e5Ko/J5Qt0mC8eari7y+kz76W/NNtoDZStuTByKjmNn
cnkLjYh5II9Kfy70b/ogNUWTHEsHLbdDPFvajLaIlN+jJDXEhWtxM+xocCqTvxjj9Ah/JG0OiRc7
o2+3SvQJ25soO6RNnLn7xXRy71QMjnmjo1oC0jsTSDYspT2mUO8NZax3JhT1n+g2lTXpROEMx9IY
KunP1SRvET+ps6BrR6s+jOpsqXsPzQ4vXLHMj5NZuw+oTPM/p72eV0FWMNEJBLYBgGAX5He5YbXp
wnJEkgazG3nmTRV1NEASIWxsrSrdWW56JjPphVGCIb6Lazw1L3KtUG30/qzhlqM45EFka3l20Zht
fAmzGa4xDI80PkCsKCy+gQ6UiKvFuRoYtdpG4aTWo3WoAcN7vofAPK9Mz0vtziuTVYkFkGh7cLqa
frRiTMDcF2QjABjwXmYYB+NI18dxxd+dU6ErgYUVt67ZaO3Oi+Gy8KHbGteqyoxslYxXR9RadYnv
vJWhqy1GIkAWmeJxsYX7JcuKAn5DqbsCQAdKHHTebe8ENHl8LCp1zgN6HtZnhF7agvGXV+R+NVqo
w8jIMb8OC0o6odF5aTinC7NBNe/TJnSgZUIBtRGV8Mdcz+MrrYa0AAQ4crpjHnvpEC5OXo4+HJWi
P6R2ET/2jdd8bZdF/MhmTxiXjZE2VyMj2GiX5V3l7oZ+VH4O07QKGxm0g3dqUnkPS6vHf08Fkvu7
qEHTIfCmzuA8K3XMvZoa8WMtY1PzLWDXDsJEenanOKbsg2XEvFcbW2fZMVGxD8LolkfblBLXU9lX
RE1tQq+5VvVk30sDfdb/Iu3MltvWtXX9QptV7JtbkpL7uInjxLphKU7CHuxJkE9/PnpVnR1JLquy
9s28mUkggMDAwBh/A9UM/cWRrpK3R53feZmiTr+WdCspMDrVlAYKmlh10M0TnVoBKn+D5lAUdDac
Chg9S5M9FwnP0h1ZlJv+ykl63C/AApL7eBDKN6vrNK4rdc6nW6HrWXar4kfR36TWBDXO7SDD+GL2
1JtYaQWqeVKX+bb0nGncLH1UZ9APsuk5tgs123i9NO/KSXW/oYXqvdYAcnBa1Oz8R9UCWvVzA6yi
ry+R8tRkbkXe0qvFfTprWoe8iXAfMxjTvzHn8v4YWa9975C/kb5ltbF+1SoLf8GStb1W23hShzni
xE9LXoC3bh3TfNT4J0vqsUJuBuo3U2AUDeI0/HjZbOinxZXvTWZ9b8Vtd2fKWOQsYDOQGBZF8wv9
m8naZK5V8PgevNk3utGGMAmYxGiHCCGkqHQAr7b6I+3X9GVsyuF5XowKKowTj09K52a7pJ8sppJ4
SI+jwobhHx8LHGzhorLoqpEdWlauAccZnPEOqBysZkWZFKzTxpylGsTYtn48mt3bOKGk53vuqNq4
TVvOzzqHXuZDmlaQme8WupBz1HV/HGecwqbP5wg6nlLc0QPpv6boXScgn+fpIdLoYAA5KRC4yy0h
HpIhQQYmzxy+hCi07tGo5gSUqpGn0mctkfcSyhj/mi2ASMRC4XhBgudpg71frDYBkuvGQ2MR0sLJ
VtQfsZrzdsT9ARZqmdsUfnPVLIICtYX5C5wpjcIploSRD/oUMWnQv/qlNZHy3Xql7MhOdS2bQnSr
vOmaaKUbIYj4qt0A+yhkEDVZXW/GQg6WL2Rlf7clMAmflq9y33D/p5vSKIc6UPJiQdUnFcVrnuvm
NxoRGBJ2SltgKFlo8xLiSeG99sildhuvw7816DIPxdGsQH8QAM4AFp/G30JUxHvjvllWDY+uk/FE
AxI+g582MfYVshDJGI4o/ssw1qKZAFd2WGg7S+1Q0UcJH6kgmahw+oElXmfGXIvNVOvZNzicZbVB
5FX5VWgVl3qnTGUPcKlEkGqJp4F9VCFfH5p6j+04RzYFiFbZQxcki1dWvlqK0gpGexiMTVoXKhJl
ffMqhQK91bXm8moa5naGXNC2+rZInNq9MqpyJF5ChOsBEGlsasHrv/dBnCXWVtISrMModqkwyaH1
Mj9TbA/a6zjbT2i7xW+lAA2HBHbS3+hZnT6JHOBrbqkJImJp1N5Sz6itYB6GNf1C7QoPKLIi6Ztt
14y4peUdCkRKFj0Oo9XdG3lBzdxAduYPdYpFxY01cnZ6jrDDBq7Tsh8hXy3bqZwl3Nd4/ObKsQZh
rrTzENZ6E987qWn/EmQQnW8Aa3JDWkbaY5509lu3RMuf0ojnratExMDCbhrkDHrXLkMdMDriTGjc
PKvlFGsXsBB5b1mdN2K6Ns11t9H1FtBw3CgzQpmju5urjGeYqebTc5GiGbphFtTiiSI8UHkDgnzF
2ectBukY+Q1KU8Kfi6n7mQ1zd9+LCn1RBRZKssHzKfopGzmzZJZs1MB0xBgKMTc9FgVt/Etxiv5X
X/Jnfd7J+R+SV3zei8zc9NWjoGFWBFUTuWILRdv63k1Ky9W6OJl10euOLIJlVNBABiPi3Fk0zpON
hUYYEm5EptvBdWuQggs9JGIEPnx+B870yUV29G1qNO1r6g4OlBk7aiA2mx37A/nLXQ6u7ttENyYP
S2funjpUTxoQeGrVh9yXyQ79r/w1azqbXZnb5Z5cKXsrAQgTvOidIRTSD9mDNcf4mzaocubbChFd
nU8wet+1DM1Eo5Qy2XAnZiZ6doa8KpNuuoUK+uJZTXVfiTh9geKmmf5U9Uu7pbXmLGgVGeauKUQ+
Bk1ceclWqNPwNAsXd3FJ0hnRWVImwZ9ziQYxZyXxNU1KNL6atu8DI8vSO32wvJKmnzaVm0bmTUxg
I1SlWorgEgBDRAdHaPLXZtfo86ZcYkmhRdZZv2Hnyv4yUVT9spyzIWA3RncwPrCM5Xj0X/VGkEVa
0iISpubkx1Ei/IW20W6sxoGLWiulGdblKHFqKmz53eSs5oGhUxzmfBKF9WzObmEHqfC0es0NYxs0
YACZMu3BGsezGtqyj5vrrI2LbQR7AuRkX5TRPX5T5b5WKxspPDkaLq3NwtV9dYlYgmSKGomGiogp
O5STLisB2zAVw0WkGeW40QcnM8galJobYBy874loqgeAvP0dkFu4DDTZOnxdcmXUd3HcAUFMO9u+
FSbWCQMaxchQS32angHa1nqgVBVeFJrb4q1ikmP4FCCyyzW2FGTENWBOq68mcRGBm3nOxmYtqOQw
Gy8GvSGEqNNid0FRt9ZEwVubli1IJeenmOfioR8MmJIZ1/uVkroj0QTgzqO9YFR0rbaj+y2KrD6+
mpuyq8NhEal5o694lXkT11kdZWHtDE33iBV03vlxbZrxVlGA017kZUWs0qY6ektzCCMB73LjHh3B
HCk0hBS6S713uvuizfX+ytQJnTBFVSonokEoMtDMWV82s9ImcAIWWwpf7+fugcrUqG4dRLtu2m7W
fpRV6b2pNSEh0OJKLTeQPfPWH1TykCBGw2oJpqKEAOqYAnHGLs3HO5xGuBqgcqA3p9tLet94Tu4r
0SKmraTxSaLetvUc2rSWO98qK+W+79VFbhswPSq3iTv+crMJAq6GVLtY1R+V4RIjjMlH+QvnXgF4
GHEaiozCr2dT7LQWYc0oVusriyecvW3GJnty42FB3mpJCZk9z5eHBl4JKm3jbKSB483Ob+9d4r4Q
IvvOwy+6J5XJIZfrdXtpZoLGx9CiTVYQtYjFsaH+9Kp4RvKyzZ8ajhpIE0Sc4RO59hObwv1p587t
kq6AuydTssv8zLXdbzxi4eBHUztON1zIw14X+lD4FuiQe7dFFcG3o0RJw6IuqhedkBbdzX2Up2lg
Ys8GKz+ZsBvR1T5+iTstbW/HukwR0xrXiUm76JLrEtHNezdKnOomAS3N3+yk80Oh2oYzFg9klWWw
kusYdcU6JABVv4a25ALAgQNjLGWcUjR1qMKPlNViL/LbxBq/J5QxfuqZBPHg8IS1cAuI5+uka7oX
u4rZe7mRGubFqFeYymgUj8IkWeHsCVLIhLK8ix5LD7cUION1FCK569zgA4QSX9S35eOSqnC0cLje
qeaEOGhkFwrwCsE57OO8feFtnrwoVS12VmMOmHwW08sY9UbrIwOg3NZFXlcPozuMgJFBCrYNxVV9
uDc0e3k2x7EEeemgQ0FiYL2OswOizYsSu+Xz9zL1V//u7mcsO/E2R44XXYNwidQbVdGBHPZggICA
e1n+gx/Rfi+V0f6ayVo+WfFMIHKwX7rNDQWDPOHMHpVLy2m+DCDm9040V48lrnF8mTJx21DH3Mm+
Spw0uSirGMMYu0cN3qVRL8GRLPMbZMafOKL3MUwVI7sZKDeTIwh3CYeMiOILN+VRM/dGZ/pzt1jf
2nqgoJpWsbftNXikKGw6iQfqQ3dEWCdlzV6tZnXxRT7FPPMTo/vRUaWh0D/FlXlnpxj0XKC5kPS3
phs79SbPcopfk/Tk98wxBgWsiFsKZEprpwi7eenKm0S3a3uDYJHlbNyhHZ8cSQPeRzFu6q5G2sf6
93iBJuEbbRqjbelOwt5ouRj/pGI0zG2mViLdJoqT2ogvdksGNMW0pysrQjnJjKiv4hagVt9Ml2bQ
Q8yiXVqxqNureEqH4RKD+iJHyGAaNNwyWnFtVfWgXaqiwlmBi3fMt0ljiwFyt4xqkiW3dgJezNx9
hp5N1rbSMyvdaosp++tYGku2mRoM1slqpCquUXjw8t2iiKYNstKc8ae34xYVVreReL+WWtkAeImi
/CvlB2G+pLNFTZy1cJZLPokzbQtl/dgR3jVcb5mePPS9gR2RxNdOC6Rajs81QJ8fPJFk6+PwWLwk
8P/I81Qmto1qXjleRu4TjCX1wTAHg3ZXSNWM+De7prxwEglh3otxuIeZ1BZrYlFVX/Okz76P7Kgs
GGwno/mBKBUnoU6r7hJpKZ7aUTuRW2nNYDaI6abzN4HcB0ZCFGUeM9qGwleVuvmuFeYQB1HBfrgB
cb0+MY28tG70IqpRUciF9cMFWTwF02hVz2Uxq9aGaj6kqv+h4q5boE2M18G2q9+1lyLZlaqpQdPy
//c2P+jMnRQ0HYw5USS3QRkBNjeOUA5RmVcZjtfua1qm2m2VSe27QTb0r2XTdRTAZWsLfi0VrwXP
v0BfyyKbuV9m3BEKe9oAZ3M3VaGdmcpJ1fR9EGrByJ9A338HdPw1SF7YFIGo2r5KhBXC0TWiy8rC
PRsGDYnxkJ1DzB8h2dZmPsUsPsMKlQEVfNTURKq+77Hwjl4Xr0N+z0Sdq59S9Y4yq9giKf+SuOm8
VeSSnek0nE5UxyWDsj4pM2t5LGjSTr2Z2n0udp7TiwvIte2NQiITtOUCwTwf+sfP98hhJ4FyNBcq
YgjwOmjNQXA+7iRkMHEm3oW7wqvrkA+prHofdVi7UID/L0PhZHW4UZzKmubYMKiglEp1o1fcrHbS
t3h6KPUZwYCTnU+fnm1C4qMC8AL8eziUMvak904sdog8e6TDRXM/W2J4/tcJ4RwDgg4iMKMAajoc
hWpTH8mlEDsVxRaA+FDQTMTHB+q9Z5buo/n8PdLRGZMSP05PFWKnuHF/ZVDHDA2v/vP5dE623gpu
ADBDswcsDYDpw+k0k+qqEBTErpjifNtWLraNsd68zk1nfJncRbn6fLxj7D17DxQWkM13TiquZkdf
CS3tAhJe0+3mFTsZK7UoAxiJ1lc0tYsQS4P6Usj4OcKr7AE2ntwqrYH3JJgM+3Gxe9u3oqn5Ic1e
PdPzOj0UHD9U2DzwHNwq793Av6KNNsftWHPqdhYB+qLT6G8NkL6vlnp4+3wNPviwaCNy/JBh5RFp
H22hlu4IN7Nsdv3UloFT6Tnq6kZ0Jqh8NB/cdzjmoO+ofK+/4q/5FD1GlpNZ9rus8HRKTeWvpVDK
IKEFfWakI3TKGk/wHuNCWEXWTYSOjgMnj0NnirtuVyhjtCmHSr+kiC/uedZol0qDfAAaR8ldhxL3
C3xAYCr9VN8tWqf/tsY4PhMHjq1Z159DAWFFHhDRCW/64cxlbS6DK+ZphwQzTniRM/I88pLMvijI
Q5BR5qGlbyK9gejU0O4I7a6rPUiYbvwwjZX5w476BvFoEyFRnIs8CS+M4kJEc8Sbr4QOeSjIbaHh
H1cM8WXdGOWd4oj4V2GUyr1rTfUSLpjkfsN6unJ9r6UwG8x4Pz+O3AH3Sh7hgPT5ljq5utYpr2RE
tjDn+N1D8K+PXXv94EWTQ9eshjxkU6MMBjLHbU8uECZ4dv8gCej39MqW7ecjf7DN+PpwCVZR4VXf
9XCxnaoBFJ5ow86guLAju23uRlsrt2ZjnTPb+WAotL3BFKI+Y6wyRkdDGRqaJ0vU7wo8OuHvkiUD
T/6eNa04M6mT7ikAg3XzaHD0GfGEiKNYMWRxsexo6GwWxXY3JL9yk2vTbztLM/xJz9nAnswNigCK
rgbZDkiyE/qULDKF2KsxNwcvssoqtK/k1qiq06u6/McvtrIRELNYZweS4h2189deGV1dEUUTjzt3
oKoUpfm0xS5DC1wdGu/nQ51GBsZa00SHNJHQeuyP5MwUDKPaHXZmlCywrQFLap0lAzgDS1AtY7Kp
G5iloJ9fJW/bH0rBO0ZJEytUU2m/nPk1Bhvkf6FkxCl+DVLe8FNgPXkAwQ830FyUtaqk9bjLeFn6
I3jhSzl6KIHptJAoU7hPUTZHeH219pMz1uqGt7710palStHFu8j0Tn39/Cd99NlXrAx+c2v2px4F
acXpJtoFxrgbBjW9Rdlf3SSD1VxT2T63w459RNfZ46HNp0cJdV2LI1SFsOtpnPRB7hTHnmOf5j42
JhS5wLEvnTPfg5vl2eUOunxx0SwrfKOwvIvWqgABoO0zfUGhXC5+p890FJyxAIWlOp34YybvVUwK
CdcU9HjdtizUT5tKyYs2KcpLkSXq8+fLti7L0YdkXzmI9KiIDJNOHH5IXSKjV6SG3E2LEIi6jRhd
uJE4c5Eci3K/rxjfRgXSxDv7JAwUFTWAuRTzTmhJu1Eax/6y1Atu30ZdPiUw+IKm7B0/KRvti5Ol
7QOGtKzYLPsNKjjx1unL4Qagm3nJy0+eOcbrZj1eA0iMvBZ0+jkIqR2ugaa3eZ8u2byTmjX4JC/l
Jmni1ybijCXjVJ25YT5ackgTOjoPUKZ4Kx0O59HTWKEE847GBY3PSGabOpbnuFIfTAqIDFUuLjPY
AseBtzX6SE31etkptrrWXVOYAXNqQJtZlDu90/6LWa0MSAIikRdG6FFE0AcFkIlXzbvJVpVrnBdp
12Oxtvnn7QqIHX7Syv9CL/goISnrGOXnuJ1R9Fn4OMWo/Cyr6pwywbGIMNvVBosOXhVMBmO5x2mY
pU9u42XaLsqc9npoILjC9Imo65r0k0pKdxd9O5SrRhiknM6MdhWlUx8dl+I2tURDuYuUYaZadme4
aHcqbkoe7mk3Q07fU0yZOLOFT/cU+SmCN+QsiGSCGjzcU3Zp1SJSNG1X53G6rZsS+6DBTM4c49MY
yygsjrlK/MD3PspQWsU1Bhtf5F0mvOgiG9UynNuoCb1+Ms5M6HT7ApwjyprrNcORXH/KX1drphq9
h32StXMtyvwQ7XX4rq1955mNvKYxb4Sfb6yTPIU9y1CqzYEhFBzr6c640QJpUr0d89YucNiGLIzk
i40n5dJoVObT+QLxufrH58MeU2lYTCTeSfQp/XCZIBF1OE+Ev6hnt72yA5KlXxIVeuVL3aDteVOx
u78ocI7uqjmvkYEBKtvRxk6sH5FeNlmw2Iq360za4gEOJRRgP/9pp1tq/WVrIcXiIQc6//CXJZPt
VTjJRbse5MpXjnbyrXTS/MwoH6w7ygrUGWw4TVw/Rwc6giMUKX2m7PIJThtai01ox1pDZzBpmy+p
naYXmMjHZ0LwB6OytfiSXN9AFY+xr1pjRNhg0cPhcaFcxTgZ/86xXHnNij650AZhbXKvyM8wiU+3
NMBItINUnhUQuVaCzt9bupubxYNCWu5bst8rL5P0mouWEn1XJReZOg8v//wBvZWcBcEHwD8f8nC8
RldUJHGk2LPHSBG51+5SYH1nYsLpNkFoD2wrmwQWIITAw1HoOTZ629v13raWX7A0u1DtynOX2XHg
4elt8/7kcFLAXNnGh4PQutJrAFXWvo6cOwKTfeMki+EnVmVd/NuiGRqsFR4QJPUk2WjVHY4kDMq8
NXnqvuzd5gYxEDOQcRzdfz7Kse0Fenvvu4+XHmGOCuJReHM0BXTawF5YUlRzN0OLt9OXxVt0eaFo
0rjH6jW7oznhjT7OfuUXRW3nKw+T1PHGs0ar9RV6ASDye32LNLWBOV6hCQPsTeJdSE/L6guRql3v
pxMQ+lCptPHRW1zvpVUVjWSzbAud1zSy3WcO1vEef58Xe5sTg6vqKdB7zKuBBzbLN2kbWOjVBopg
c90v5j0ghXMKN8d772i0Y+l8oJleJDxGG3qtCI0eHmTlRPmZOZ1svvVbrVcReQfkz2M9DvKNXkM3
p9w3Wa4ERWFAefbggBbT+PvzbXE6EtnnihNfuU7Uzo+CYdIN8bJgpbaPC77dpNg86mre5gukg/Cf
hzKhkxq4rpKG8bkO93kpGpCxhUz3QpX6TVFN9LIa+MNEePtMiD95upIMwmWAwcJtTvg7DhFTViTd
KMx8LxCugSli9mEFth+QMfJaoWXCcSajqVXfnEX0ezSEDI3WmG6TOUHgK6OvdCa5ON03hz/oaPJK
jEBh56j5vqKhd2VppXIZF0h3npn4R8OYa7yiJozuo7PeQn/lMK3mlmNbG/k+bWM1bL1SfXCNqfr5
+ZdcM4S/Xy+sro2wLvF3TSB4/x6NUqUg1qYeXaJRRSijUIdbSiPyBmi8970vDd6Z6OBslrkGUBsl
2ZkOyPFVug7vUgggWKoIQBy/MxxzKBNQgtWeLpxzm0H28gkrw4VhzWmIzniyw7Xyv1jZg0GPsqZI
TxpwgG617/OhvLBjNNEGdxzPbJOT5Iy5UfaEfMi8iGn20dJatgRhH1X1Psnr5EcF0gGgXIPL4qwN
mxqP+atEM+nus0+Hi9jGkRyRQK/ywZUswULsp7RmeZvPv/dpiEUtDcN5/T9MyWMRjAw19xhX1HZv
AgC/LRTHenFX4yeDtuHd0MfnLNU+GA+VBaqS6pqhooRyuL/yYnBSpIS7PTW15V7CFnhoGkf6sSvU
u9pE6ePz+R2Tgbkb4SibNIS4HUEfOEcDGnVTOQa41H3ktJq1zcrS0v20Q+nJ70c3eUO0zX3xFlX5
1efoDaXgty+TrsMIFcvF8ksr2a1hw915ZZEmIwNnT54aNnC2VH+ocqvkHyucbVsL7LZN6Tp/7B50
yJlb44PDT3+GwiARAMblcSXfxFSz0Pqu23vFoAGHcbubSouiM4t1OgpvVBB3OhkLrV3rqHwzpBNd
iGTp91bZyQ06GCrYheYfndv4IoyCQDayygaFomN5t7SY7N4E2Le3l64INDfPQ0DPxr+GS9jCOixY
l2acCTvi6Lt3hPw0NfJlX/Lk26rpEm1A0KZnjs9JuDQ4ydx5BM31tbfyk/8Oyiuro1VRNdnTYVG6
TZKY8FmMItM2CGe0d5kh1SvwelOxgTiA36zjFWcy5pMDxS8ADgpTas2R2OCHvwCvHd47hjru+0Qx
b+ZxmsFDjyCuSgm8Y4W6f36gDiM09y4tHAPNNJ1HMlvyeCdqYhg63E0X+oT1dxCfVe3bwyLBdVvG
JZIr2SZJV+uWz0d9V6v533vpP8MSMyjHwi48raoBjOmH2tKWXT8b1VPpVD0aPdMITDfH+FILFsdJ
rx0nxkDFNJJRvbIhZJPFZXjSnjklh3nV+0+x0JOCqL0qbyIid7jiegrKTJjUwvrFLQFviyXQUgpi
tfSGf+p9vg/FXHnOw2xV6WwcDdWD2i1Ea0MlgUxzUUF6AReURJdgTc890I8C5ftYvBLYzbwqkZY+
FiU2IqUssE5Wd16dxk5gLXP+UGURsFpS8zHdTHrcPo8YatQh+Z5ngTkeYyOY86K5xZI3MkMkvYZL
oIQQWIy4Vg2kZURzLywvUh68OEfg1UqVZ0WjL+8Ldtezazbdt883yuGB/M8siCsw8g2qhyfaD3Nq
tygpq2xPdCPR2Xd77d7Uuj5o0NV6WuSk3kKiaX6Whhjv5swRZ95iH2yOFcKx1kmJPjTeDjdHOndK
gcf6shs1uws7BZxbSsIEFQQnkc+n+uFQXG4aBUw+23F+P0rR9+jkqjszhbk9uAoiVlHRXnkdVJHP
h3L51Uenj0t07d+uNW37WFHDKPTZEDiH7EowpmEK5up3F+V6gGpmi5YYxY2+UbzrBNftfypz/Od7
rip1HmVIAqx+FGCrOnPGCobJThZN+5Zxc2z40+ZaDU2ulqLLzjXNP1pVqhvG+rSg0H3SwqhEYhWI
cO5UuJYhnCX3Gk9qN0wsrT1zug9D9zq3lcLLpe4i20D753ivjBpOzGlj7MySkBogyZZtDa9pfkBA
h0eVJiL5/vl3PKJO/2dIVDQosJDls65HQ8I37aMxXdSdm7Wjsx1ds242kK+Sp8nrpp2QNRDrNE/z
x9E06ltirrh1rDgLGv7FMzfJ6abCVwEhB1TYSIg5sIdHBVDnSL631n9BWaSAnBCgShEXLQKd+gWE
zKx4TlsJwlPU+tvnC3GY6byvw1o24+5cFTNOMEmLUqEl3RvGDgOk8bpYoiJUPcDJn49yupdM5Pnp
y7CV0HE4lhlFiGNJYDl6O11p3ECVno5zw7iPsVw/s5VORwIbw54lepPO0008XEtddlNPrMv2dHu1
UMvMcmu1yoDCVdqfe8ecrh0pr4o1I1gORN6Oy2cJ7flm8Pp8X8eeeM0lrTWAm/omjsEdt2Nc3WmQ
4DbQec0XZbJNwn6PqlYpgJjCcQmcARRyqjTnMqEP1sAENIUZAozu1UjpcA0WpanRYnWK/eRmWeh1
6RBUcxdf6Cnd0c8/7EdLQCcBz2ZcpJA6Wv//32/xRsjEQi0e/TpZXqiLqDZVYmpXn49ymmoh0Pmu
fI+IH7JoR4e1jzqEDvCr2iPeZ9y21Hno76oT5BwrhYUgnVfwDn34+aAfTM3hgcYjDS1t5EnWU/vX
1OAIWomzrINOlhE40siuxlozz4zywbciJ1/lDDj//Pdoak6iKlLOWcMboIjw70ZuUlUUfSvyKDuT
IL83XA8vL+Sq8GKijU+STOw7nJEN1mpol4HKterEMK683n5zYyW5MaJc3rPTG5rutoUFe6ZZiCkU
QHJSHxltxw4mN7EveQbbOayPQkEcZBoN2u71AgGV7BeqjnAKzZ+MpXvWZdLmWzWztWsrVREKR2Ac
myENIgtONdJhV1IQVv8I2BauL2VhfZOUHGq/IfZAG1vfQ37vGPA5gCH/QNxveC1ri98ILGIIWvS4
noHCjr+GARt638gzUYeeTvvhCvym8nNRy9r0y7o2t6qKBmNAOWGEtOziS9hWKtNMAQOVPojzafHx
kNFvOgfuOt2DKPvljA1WWIow5MM0CepnVdRWMnQ7DY4mHvYLGmxZayk3WI/EalBWuZrAGlKR0Mog
NyuBnvf6W0x97qmPE/mnsmBZ04OJINpLp2j21uIiZND2qvtTGKj6BkDfqztbuFLzyz4vqY07fSbC
scigwIrFKOH4ycWyAx2eBCQ80CH9pnRXtQ8YgO7LiIDnuUrmUXkR9BK3Ignc6vNC1sGZOtwtdQ6Y
WMS9+OWibTrEf9CE30LRXdxnUSFnIqh3i6sq+5mnTxq0os8P3xEK83T0o9ecJmp0rZxB/Jos/26G
UvxWfTXv+h/2oxUFtRakw0XthP3F58MeJ83Hcz4688Jw69hUGLUw6IUs1hvUxWtFaX3cK32g8vZs
BkM3nglvH7w4iC8Odwi9cUqox7lyIfWREyjaPZ5BFYZOgFtucmP+neJV81B7K6E8VeRlqg3AX3S8
j5rIrJ9b0xq2SI8kYaP1+XYerOrK5Kq9WrrE3XSC8k6s9vKatzbE2LrQrxC8MM/ctx9ESar3KkZ7
qGujVXv0nRIYn1LHrGUvprbm7duCg7crbfP5d/kgSlItAYGObx14kmOxEGRGJ3uWXbFvBijGmDN6
4byMUDLi2fovhiJZMZx3IwmQCofbPjaNCW0Ag8sT3+3L0o7tUCt67wrhp/nMJv/gWkMxbRW/pOe/
XjWHQ0UGNM3RKsq9kujwiukkcVHHrbgZlaVJ/LaPvKe+lvPTvy/m+8MWaBLFp+OLDXkSVKCcSOwH
C78SzJNxZ54iI1hSNzmT950m9tTPyezZHjT/Ac4czlAzROZJ2xP7ysCJ0lnGNEiSJL+czAH52KnN
tp9P7YPqiK2ix4Nbwtr+PlGPVbASncyiWN0ETIhODc2HPMN2tdNH6pOqE31XCqwUWvKva7wJ0o1J
4/9MTnQcRHiBovwE3HRVmUfT+CgFNYZZRpQM+awZTLGeBuKdYfXRl1LR0nv0nqNtyU/04dfkm2Y2
5JmM4mRXUSFhBXgJIwpI/389S3/lLaaTxci2lBqNC637wSb+rZlmheB3ll3VIOguvamrznzn0ymT
ViChRoeXpwyF08MxxSK8jJRD38fdggQ9hO7Gr1VsG/DL7B7yYkLFoBvKO6dpu427dP/G9uEVw5xJ
01h4Rl8BcYfjT3aRQK4w9L0ZtX04W6a8zRbrXML/jnv/O4HiOQEykx4imxl2xfHJmehHcGGW1p6i
d6f5scAUF0Zp591UdVwMq2aJUoQmqMQfZgexEFmWGPUalUpIFSRV3n9JFNd+7T0sdIIKcxUtLI25
0qFxjRauNNOkPqH14t4MlTHcjSKKNj3MG5xkCmi/Fc3plcIV/XHmvHqLBH4Ztd2VWaix24yga+Ys
CdFH0i6hwtc2RrkjDKHYGJdXRZ/0BF5/BN9eYnjwZiATBES50JcmsNFg++ZGLZSRCAPQSwTD3Ctt
Hjv1QrNHFIQEuU/sq+jGj5jKVprlW/DOGiBaMP43vZlYt0Yaj5MPMLW+r6pSN/1WCPWLMlj8eplJ
4zq2zPJN5qmJ8BsbNyhFArt4QW639+EejbsO4t8FsB5UFCNZKvO50LDGmsOPB3WKMLuKoXLVHnus
yhhadyOluV/aKJrRkRpLdHUr0ybn1ewrkj7wotpUpQ+oX3vjFXRd6L2Y3BtO0LdJmYZooqePhqI4
L7VOudufpGM+zdhnfNFYk+FaFJ5y5mCB6j7+2SZsHmqsFpamKm2towsWuQZtymvoxgZcdmjWQza+
tiJvPd9BFBgBaypRMI9XWQndaDw8fiNNfU6WrNqbmSxoG44I/YW2E0fmBcZL3S0u8/1P7JyUr96g
WO21FDr6HJox4PCVeq286RXZL4Go1NS5GIcRAZkicrM3WPj24g8N5Bhf1K73c+wn/addQGP2W4RO
In+JHBltZTHlYI6mEb49OkKo4FW6gB/nof9kbVE7z9JAK7r6DTElpQ3zCi9sexrlfAHs3NQ2k4cf
VuAotYVgtxrl3lfE0cRMdc1F9yzCifMrkm7SCtJ2qu553cZ3GcD7wde6ann1Ijnf6G5aRkFSd/Hd
kPeoxHizAl1GbfPl0cE1TwnjvFYuh8lG1x4BnOwuVgcZhQmOAJWfuoi6hFo+eD/sakCrou+KfJP2
s/uziKvlroQJqm9RKVM6LLEmmv2tqd5Lq59fKQUj6zCqFhEPq2nnt5kPcAEJwNGjyEt3BG5X5d5N
X1TxrurQx/IzvKT/H3vntRw3tmXbXzlx3qGA2XARt+8DgPSGnhL5gqBo4L3H19+RrKo+ZJZavPXe
EVUKUWQSmTDbrDXnmATe2T7bmSQcgMtodewYoq2v9SIrbVcm3xWJZNrpz8kwVz4nv9DLBYZeCTQU
wS23hMsW8kGuR9v05m7wiy3CFj9dNlDlXwnOG6T7SULI7YWyElReXLXjdEgrggRdMhD6p7EsyukI
/1qKr4AD+PGjUfq6hF6v6gZMykokNdea7KcWKIk4KOJ1N/djD048n4z0MIQyGhS0sJKxNmnKS25R
B8VdjA2ycUrSoIQXB4ncoFGg/uOQgtWtkEeAOWHn5YOAmozy1TTa9jsB17xE0cNpOJG0mltfM5ql
QY6atpx9v9lnkhTKWKJj9QTCDqst22YlcZqg84FLTj0LjKxS7fg4EctNLknZKMOqaBMiRMwu7taD
1pSkVyd12S98yQpPSa/SlOwyS05fKegY+0nEZK+FvqrDFhoU40C9sn4WWiMql9aLsQNqF+O7HH02
QWMJ6gUeE2AztEDRCFNJJvY+JA1T2ZRTr9E/pkQ/b+iM5vK2E/EkLSiFqXuzGUPhZVIFLVd0aG03
oKiq62DspXwDerlM9mTh2tFFPWgmTguKRhula4otXuG8AgYvzelzGPrm0fItQtlKjcRvXEBaUDtK
mZkHPqE2L6UpZ6Dye6M6QiiV3rq2RP9OVLAGHmvMfEAXaewfBgH7ZTsWShCskWzbayVkceRyt6eN
K7daoXqJNnTqchxGoo5EaaSR2yh+ky2VogdDQacXrENcWJlJnk7YaWskgKDffDnA6jwPPDy4KRoY
FwVv3CmssXw2QWagA1Xpri5VLvEPGxM3IedB2oPZU6PgupfbrHIqitAPtO59faFIYzItktD3Ny00
F9OB45M+90qFFUINw1n2yMRjvBoSNV+oNu/DK+0g2ukR7w+6nJJETmhW4bPWRLq2Ou3RK9TxpXEV
JPDjttBIix0NG0ANSMcwZZ3yknWmSWkCsipm8zRCqumd6VPXcBr4YLcz8+tb1SV167CfDhC6AyKy
4cVN0aPfWBDl8GzbpVOG8xitrE4Jvo9zjXRD7a3GYGBqFdXV/JQaC5GA4tDJ0EKdup4j4VWUg8oT
hy3UKXqQFbQ0uok+Ywt0lgjIJmHb4IM+CygGqPMtQiobxb9ftfeTKMo3q8m1RwZxQGGFFojvSTxV
P8uqZV1mSFHMmdXMsFhNdWk+cXHn0i1bc2S2K8LkViojJfNYWHTET6kt5L1MnFTWIZ+S9XurKAst
qmHPiigcS0cPIzIRqcakvcOkokRe3g/UsRXAFi45RYVMkH0hTY7Z2Skg2ow2vjcPlrYqAnZjblXL
/p1aGE1Og0qK7zDc63eT0VYFhaAmUhctoKgHSpuB5amjnVwMY8aZ0O1K2dea1O4h5ak3cZ4bwBtg
njsgXbq9RYRQ4CqFFP1kzBCZ29iQHRyNgAFGN38WR9IWYE740wRiizUkFazWKmFI8lFtykSwnKge
+YW5NiZ6P57w5ZjZTpNDCYaZ0VrO0EVimaQl+/O8YHx1pjKTH0SU2vf03bMQr1vV6Sy9YnPdErfO
vFAq6lsYN0bq1nISPRekAGZQHeJ0J9p07qBTFTKsmbEYVA9s2PhQN304sIIuqnhZ5FMC2DSB+gVS
pIOolieRdsWiDoxbSS7GD2OapGGTDkOXu6KoAtWZajsVTgkqIju54Et2YUPAk9XkMxw4WQu7xyqX
sucqkuZgDZBNXsVTBEMTPsC01fosMmALglBy1Cxt73URtI8lvJhLe1DCat2JTgRejJLqVuRWeY0G
rbzMSWFMYCSUrAVTNtzL3FcL2YGkkFwYlvRsVFqb0+rJGEyHUerIzk6jnqsdj5ayGBVbgnNWKPa4
odxPLFEO3XjHmkSmRhn10Qt4xAzuGbXpYOV3ah4DkiyFdsfALWKYabMK+4NeDdvOVssvTRoDGnyH
aRarZkroKg1pNzBeGJH2mhMzp16kgeYfopb8Eydi/O6cBgPfHQM6E8zYxAKIY5so15OV2RFC0Vi/
o+Yhm7vIsvJkpUCKSR1ah751kzPWDi4wmGF6GFjxd442wi5ZdQ10piUV86ajqUXjlQw5wWQ/THBN
Blih7YqlBk9TAUNm2trxLPuPgjLfvElCpSx+5rIB91Ceq7lbdlZgPNWWFE+OMc7htSYqFV7U0BB6
3bH3+057G8LziJ1A2hpwXe9DYlsoaZLF6sjh1BuesMbi0Y6UFLAckLhhAU5Exa5UWLwiZAvk0pSL
s6tRmcLhmPp1qb9x/Tr5IfGRisE0jWR5WzHOBIvWrtV0HzJqQMluYX1lVT1ka0mPs3qrpWMYLAfi
/Iz7ElDuHlq8cRspotOWKCyUNxgcU+0ZZPAkXsut2HjZgJlr2XRal3hjWoiSTl1XzdgBtW5np00t
LfwBXF0MErU9sW/KzpMpRkUehsm2wFpQCOpptlQ99AoCYHSlcj8eVCWdzctJEGe4Kma1Hj0zsobA
tXiCZY+e4BgzcqnEyGhtMrx28WRKLiq94jFTfKncTFnNAmKOOvkikJV2P5h2CLdQZNmz1hoTM8ZU
JclSTGkS7IGgRMTJUjf2FJ+NHLwEIFhLs6eC7fpdgVOLsrF8iTR6YKFumc1934ZDtWEXA0GJj529
lKVsHllKSNJSglMwOU3dmoPb50qkujqj0aWuw/5cQRDszUUTtIbmTEndvLJRlm8BJrVPjNNSsSxk
LCy2GLIAFZehbhJFEpPbk7fzXfKlueG8s5dY1ny0fcxelWFjCsmXtvrabBx+Y3M1ynHFliOrpHIF
X6g+GnUlj8tRYcPmaZk6NQ4hUbK/KxOl3GcoYYgjGYK0BXZAdPNCidPskGZ4Hhy5MtSfY1gxh/cm
XCjX7ytlETQSvoECMPpSBLMsnLbro/yBFVi8sMamcDHugXoudSwzQKpgrbl2UDGzqdPEzBvXc+A2
fQZ9P1STxguqrKjRpNha5fYA7dhVGEmQEAGfzRFUTCrcKyyFQ72SG1VemSmIpX1ZMPIkUa3I+2RW
1MvM7irdFXVAgGp36iWz2ZElw0uJVH0cdXn8IStTkkPSHVFLF3Vj117RSCYJZlTOfVfvT4ZZlcbL
vjP4wikienc8WWJ4ThpVvNnWbF9P+qDEm1Qy4BJKBIqzmcv8H3LVzRdZLAnAsq2sP/XwQAWEXckq
loy5I/LXOFPaIyGken1Uy3F+1v2qqLf1NEBY9/sTFxtMMdtxZp23QauNftFPdim7bXaCKarWJG7S
fIxJn+M2HRZDM00A5vVpNhwVArO9twCbzV7fVcPgDcSzHdMOQzJAgIHZT0HoNbpRTj7R2jDz8IfE
gv2n6Qdz60JYlbHzwxPj0dck2rGxmoWvMIkz7bYdadTg7GqGAxrlqV/7Nv2jFZXQ8a0CscfyNB/1
n6dI2tIrgH3rXmkENvD5E9osdlKExbcp7LnQLUragAxdJEtwbtlw8mGj+qmIEytku6JGOY2eZHyx
4b6DTYuJTlh0Uicu2C+aE/tjShNMPsK8BQdg4R5R1QCqE8XR1qXFC3GpwNkCqFjy4yMwVlPawH7I
AF7CBVW2tZJNgZdqPfV2TQq7u2g44TKFkZk4v/0kW2ox3f1T94t+Fo5LnG6BHtWuLgAVrSWlz7WF
OtAUxyyewcsEZBhdNmV9Oge1rtyPY0SXilmxexrDYTrSqR8uojib/I0A0lCx6iqlIwyYgAQoregf
8FoR+RuOY3EgDCiDeof6HQnQqGnPfRg1/taeZzSuk9kY6yozq9fZB2u7UDHKSk43izDzbBKxbqFe
1rtQoy7lFAZwNiclLfkGTHKHB7ltJyqZki0361SPG/0C8okJZnUoMrbiKDfWvTqy/KVvLnZY/UDQ
+hoBB25WTwA0RSfHh2lWxNNYmyZ+jERh/oQHFgpXDdlFOuaoN4PTGX37MM8FUIbCNDO2kmFk7UYI
Kv5O1QRlj45lleyModHcngI67ma4+HtbK4dw0RSEOXh6bJoXfiiMYxyV80vWSK1w+V3VW5gmxstQ
sXh2bM7XIwTJBvRwZKpPGHcTlUOGY+z4Rar9oIoX3CQ9qC0255HaOz3L/wbin11eVkB98c+RlJqw
4SWBgaEHkPqilcVI4CKPk4AmDfyTekbnM46UzMosCpp8byAghx5JEEOz0oy6/VGPcfT2+7L430pf
Z628U/n2Q0k4McBm+e1AMw26m2nSwLsHc5PS12thxPriiwL4edX/cxeNqtXnwwFYleXEp4tmjKqX
ppk7yW8ESANiDL9o1vz+g9Gh/nykQaLYofZ9/jJK/QVlbY6kuYbVs9wGsNUuVfv292fyvN11/tHO
avtlDgO+IcjmpUxogXM28+jy90c4b3WdH+GslK7nZSCBPs1fqPU4Jxub9DyMXxzjbzXF0/2AGAel
LLoVxIFnpy0qdRpPSv6Sb5qV8MyVtPlnYRt/9m8/HOLsRI1zo7fWqOYvyMgXdfYSKl/p085sBH8/
xNmZwkmoQDriU7AjY+jPVYcI+/vKqxfz1r4KLmc3XP3+2py3Od6vzYcPdbo7PjxHOqbZBtx//hJa
HQHRq6qjELYSRb5Kg3Uufce49cWj9Mv77cMRz5o5aj01tZlwRAMnkU9AXvNVE/KXD+uHI5y+/+Ez
Uc9kkqKc9iJL8lJIYmNAhfb9bdJ8IT/5W2/u/OydVbJ9zL+R2U35C2aKDYJQdzJrptnU6+oDAG9X
VpplnL/WypdIp18OEwi0YM+cBMT62f1O8XguaVDmL+YNOo5tdh9tCwIenGQlbigVJF58AIN/M+0n
56sEpV/eMh8OffYc0CiYjEi18pfefurGOzYmwVB7lvYiB0cpDVdCe/z9PfrL8ePDAc+eCnTNuTbV
Zv6S8cTZ7T3efhdq9Bf35a8v5ofDnD0KMw1GMwMwxhCiLK8vL8Fwe0CHvjjML2//D0c5u/2xaIRa
RxHnJTMJk2CZFUXL35+ur26Ns9tfnYSEgp7TVcLPbReULJQTpsIdCdb6yl71y2H3w6c5ewAkkZCw
pHCswnLNpf5oPoJPzr44ZcrfjkLIMw1K7nPFJmfMOLsy1VwEQp1H5UU1xuESzRfQ2h7G/GzEszeF
J2lt1QYHGmQaiUt56rJYTH7GJAV43SiQrMdNNjqZbQivLqTeJdhWIAwtrS/eqHq6Ez815GxwULp4
z2JnZDwF130ceTS1K+WkqfyfCEbpxLPfGRPXJOcqJG/WjCKvrTTrLTvtY52yiyFfYEEgMqXXGvNK
GW0NoK0+5zt78uefCcYAev2DNrQO65223KI8MElqsWwqup1EXHl2aos7vTpbWIA1CMG+isvt97fT
ryelk9rhBBs7OTQ+fyizosOanaZvK15Dd9cLx3hqHoI7+4qS5SYsjgTTfDUT/u2Kny3v1M/HzOKs
jRSNVVBmxaydH2f/YuLElfR+g68i074UZp2NL8jQYSZlLO6yp+gYbZMra2NcIt0z2ervyUALIGi/
Zl/MHb8c1D5o0c7uaV/pGx3ZAuu86Wa2v5elC/Ls91fulwP1h0Oc3Y1T0cQZvU1mWoR1jqRcSdyH
UnuZ1P2DoIadd092+Px+zP9NvPw3VqwPp/9vuaqXUfuMPTf/F42vp/yl+Rx7yUv/ir1UxbfTQIT2
FyEikh6uyh8ZqxI6+W+ARXCPIz4TDHfcE/+de6l9Yyhg/AOCqQKaOSnqm6Jrw//6t6Tq3yB9KSga
T0YDlAX/JPby9DT/ZwjTQTSYCGzwYwgd6a5yzoo07LYq+y6fj/pYSHAFO1rMQUBeSJR4gQRV98NJ
uvzjF38MtTzTZJ6Oh6IIowQFR8ANmJQ+P+m1yMZIsUP1KOWEY8mhSBdqVITUvAA/DeqjrKQU+vw2
Xkn+ZZb9kIKKwk6lfhVV/A5T+vTBIXFijaLQg/bGpFz4+Y0UcwYhsSmKY6mFNOjYP/t5BJ84G8Nd
1Tw1We6vtIimRSFCc13X+lvQDDc5QBQPpLp+RA9w1RV2vsq04dYsmgjOtlCuVeGvWwDSywBdiFfV
4Jl7xHheG/TIGh9Uo4SHHQ3FF8MLGp7zC4lrHyc5+miUIchPzrasJYbqjJAM9UA9KQhddJYdOTzP
OkLzqFkKddvJa5FuRbIJ2mXdrtPmKqJ3eWmXm7hzTPhZkmu8FtssoXW3QjTeWItZXdShw5zG56Um
7DSH4jAV+zhaWjmbU7J14Y4D8/f0RbAxKg+dSUA+vO1Q+8ANbeRL9UVPnERaIkyZj0MMC20dflce
wdBPJmlbW2U6APChXlykLni0/N6AlqQVz7myNVBrm5tTETL3oBJ3rllS4/Ls3rNR9WT4uldavcxC
ryMayvTMwRv1ZQowkmxx4QIiZ/4tr7tLYhEMdrpX5Z35oD2QIA6YzaTvgxqIeJpl1nxnI0weFhIT
GsvSvl8aq5/Bgt6ZZDrK9+JK+m5T2kbFYCzHbOlLgMeewY/11FbCw6y57TMN6orUTLrhO0JhHit5
rduIPZxJd5KM7qSjK456iA/mRvfMG/wjyJ7918ZcWhDYaW3ugp9cNf2m4VPF68l0KxYGt+SFrvyV
WMGAocV7iL7PoNnJWKk2hAvZF8P90j/Y+27nHyfT0W+LXbtM9+MPG7HGIc9dQO54R4OfM6Fd7rSt
l/rGv6aJRjUoCd2xPLA6HMeVdtlLiIYcm96Fk1zYD5Qw9/ND9jM/WPoqK714dIOl76qr4S32Hf8q
3Q+uvbc34UL2GhK83fJx2ljL8T5wa5cEHDJOTZo9DvrPFKI7zWn0Em75Fr/ZWEvfkMHE8qa3XH1L
4smy2A00kiGWXII1KTxO6EO+omuzqVqPRlG3VNzkJdkUP6Z4ZV9b+3llH/oFlJzX/pge7SuUO9Lk
psf5iccWFDrZ672jQ9e/VBb5VX4lEtfuPJQzUUIKHopN15Cpvv8xrP3vNPhv9aRE/G84+t+mwdsi
eU2fuo+z3/sr/pr9TOUb9skTmweeHVZb9q1/zX6m+k1XZR3SHR0HfMAMaH/Nfta3dwsU639c8shc
ZZY6f81+9jdNP/GNMXsR04lM9p/MfmeGEnpykAGp5aFfhnmCF+psWYZd16ZPUMo3qnKlYXDlCWMH
fzWpu0Llztxo8nVJFwyCjk/Z1ziW2aKJl/NWMMZ9t3GShPvU3nb5qii3gdEsfPAHb4WXNa5+Wy+H
AmG728f0bo+sKjvUpOKCJ31Udq1x2XcHe1gF02LU9ghOHZXKxazQBHYTdvGdE/t3Yf0goweiH7kq
RhfIwa1E7FSLekaJt3p+GUWPKEuM/GKUDzYe8eqCLnAeNkQLlUQ4H5TkPkBEVNjEpon1FOwpAPej
Q6yNU12Q04NP+Ys90fkE/8cZZSXBJT95y8/B54NM6xJVknyDPuUH6OHIGwPYUtpsPppj5yStjblY
Wg7fkejpIJum3osHVt8f7sJfrTNOF+7D9M7bMNEvs4BC4wqf4rTs+rg1y3NC/1A8zSQTqPdKB3dU
D+RoV2goaeIfA4QQoxR3mTxidrHqlSoTvqNr6UQSiOQhzL/7/fv5vEnnPmPJw+2F/h8bFouts01V
UVgqeYrWcFOrtbzsSuAYzSx+tNq0ymJjq2qUjNBD/+k6+N9x6d+cUpasMrpSC1Qmp9ZgjPifx6m7
PGpfX/510z61r82/DhEjzb8uujadMAD9agn/y1//56Bmsv6WWXgj2qY6waKee++PQQ0QDJH0OC9s
WOA4Uj+Maar1TcWhip4eBwg4Hpkb8q8hTf4GqhyYDA5iFvswLpDI/pMk+8/3vsApf1paQ0uh337C
CJ4tbVVEGqw2DUCl0Nadngyda6WJj2Uz76Sqeh0YxIp5vvEnBKsJjVxkRQugZkyaZEgu6vyrvIzP
u/s/3w8sKXAn1OqBAX1+Foe6FdI09cFDlpQVGgAULe9/JEoYeVJiWjSP5O8fLu+vBoDTevc/AwCn
EBilbtOwA9loAUA5e+IaTUVvI0Xa7WRIO52sVYQL9X0wkUGCFjpd1NUo3LzKMrfKw3ujUb7Y6Xze
jZ9wYAID7wmxhz3bAnL9+UNndI05paN1PesTToneCSttWgrke4a0gdRJJmOkHSdVnje//+R/P7CO
bf5kfOPywww7XY0P5fC6CUIaJpp2rRqSwpI86cl2pGKj+f0NxvBlI4wbXSnXVSEefn9k9k2fTjp3
MBeYkY7rrEF2BhL5+dhxL3QUGGF2xaKfvPvEORweNxt8wm6w6h1/rx/thX5s15ZnbIxNtDI29c7Y
mEdpEXqWZ7v2gk0I/376OVK31/m6dS7rdctf7YW6US9bB5EiP/jcu8+Xhpev5Yd6Zy/oAPHt+Ofw
MF2mu3k1XhGRdAg2xBof52Owt+/GqwEEhjNdqhvkfW7rmG7vmIt68XzJL31+bvnr6HYe58mNvCvd
61xrIbHu9d2Bv2E0WBuL2pNX8qpYyKt+ydbjLd5Ui9ZjOby217oXr4o1a2qT3LoX+ahspuvxYryQ
dtnOWJh79SCt5dW0HVxc+m7Bb1M29fvvtxb6Rlpqjr2eL8VRY48Qr9gfuG/rHSJAFu+md3obtlet
qx2tavcmc2KXTcQmXCHO2BjHcGXfNuvB+Qrv8z5L/uch+vN64oex4R3iSbHOrmdkd61fwSu6WnoX
t5Gj7Cq3WAVX/c9oRF3khGycygXJYONuXgcLgq8XiqM46XJeR4tixY8uyDVevq6O24klR+3eTM6w
DrzcnRz+YREvEg8Xr5tyyvPT/4dJcQfnKnQI36IMmt/ZlzlLd772hjWS92Xunl67Xv/+xhWn9snZ
54QNSRWEWgBj8PkysBTZgHBKQyeW2oGr6YO1HYGfAFbMV0MUNl4xIVILAutnK7fV/o8/snAbwjjb
vH9FhPBDHvTNqsrIGyRcuFtE+UTtmagE1+oL9LOEPMsbX8FYT4rg9v0PJW6fQ5X+xruRHusH0hyw
Yw6Pkdi1ynDh57G8JT1T3hIT9ucfJGSWGBUCkximv/7t/efIiLK+GMX0z6PJ+x2g64yjqLUYvw3z
bIFMVN6IkLKOr+BybSUh7UUeXsdtuLeyV6ltbxSf7V6UHDVJOaj6zKoPel+16QN7MTeVq87bWH4J
Qo3AQ8okMT66wr6qAPyQ/bTrsvZ7x8LWbwbiR35GYnho2mxdjKGnT/UyqrujXRirSLm3lNlaKJp9
SeVjVaESIk0uXBmwJvxu3GO9XsYCro3wMe9fEOeD66iE2yQWBark1ujXqW8vgKJ6QrQ72DUXGoRt
pUqvtTy/gZG3HXD3/f6mOmswvZ+6E8uFHQynjgH3rGeXxVYH6SULr2TACm4L/cShDugM8puMIHgX
tStFv5xaqgqB3X9x8LP1JleMC8YMSAGfpQgUic8DseUPOoh0xV/oej66lU3+VjxjpRK1Ni/0pm2v
SxEutCY2v7hhzu6X06qMuY/KJUsz4JHnT5I+1FYzDvp8EZM8kmR2jSa5ypZzoF74QaM7cavpzgyX
iJJLo6y+OOWfj44cABzxiX7HY8wym/Xh549dig58b6fLt5WSqOtJBNcxeRY7bAcyuhUpXVKX7J1W
Lw5FWWyQ1HeHRC+WvUKwHHzPgyFynHFz7gUtGn/Y689EXza3mVnHX7iOf/1OAV9CwaLLdV4HzYkE
KhAXyredEj3QH9LdTJZhaWjmLm+ihy7RUYJVuZfO6VdbtHdE9n9GO3BXJzsW5UJGdUQUMFs+nyXC
W2tLJTH9Ks07D5W1vyj7ebP0IrPMViFpBEjPA7HJkrk5EotbOkSA3E152u1gI6PjAxmyNwtG/Jpw
414oP6wpH66wUtUrmEKN+/4lCd4khwsYZvlkRqtWnu66IEuPGIkvrErEV2Zb+neiPc7ZMO3jYGub
YX9TkAKA6wn1WixIbA1HPXabIe+3hBCg2Mub9hob2FE2et1jQ/XHLu0fbZdui4z//s/pNc94hkgJ
DNv3xfh/vrooX/Obtn59bQ9P5flPfnph83/fvx28FqfKyacvFnmLZeSqe62n69emS/84yJ8/+f/7
zX+9vv+W26l8/a9/Pxdd3p5+G6yF/GNF5rTg/p+3RqtXvEzR0/kL/tjsCOMbWwgo5KdqOabDUwHl
j72OkL/BlKeMj6PtvUTDd/6s3wjtG0ISgrNY9Z4sxKeb+8+9jlC+4QCk7kOzQWhUXP7RToe38mni
BshMRwUaPFtqag0Igk7f/7DYBeNomz2+v8VstVWySqdY7peDWRr3kd6Idhl2PmVeklg0Y2mIerxT
+9R64h2PG98qcHf0sxHi+gg7ITmIJ1UCNmQTH0OTaPYP3e9oUrRtRqXHiuxEX+VBMlDOnfv+YlRN
PMIkebHHygj2fSSWmLpuY8sTHkG78g+5ZTetQ/RciJYRaV3hZggd350Z475tFfKokESqbmAqPb3V
3o/XUS/b+5aY1mNAsvGT0OPqjejRwUN5Jj/BANao2UdW8kDnIdUck+BsYkDTUD5GCEQf2qo37+w8
G6JVCNGVTnMcEthMFklE1OggkEFjephZsAVZ82QklfICRUQR5FxH2Xe15VI78hRo5Nu2M8yOUekr
9NNhgwRTaevkhx4a8y4HBWxsJFWpmJrTC1VgonGx2dVbNSRfZZU1uXSsUx2Kpl3E8UsIHhmJvxBU
oQ2oGAhWW9NYoAQFGslZVRRXV9shRaIs9b1Hp51uSuvn0FmEREllEaea5i98dLj50si1ktEbs65T
Sp36KJqcsn1hpPUVKuVAYlKTix9xOzeBJyc4mZ1Kba2LOtEMGM2BRbQ9CceksBAnK6sLSRL1d63Q
7Z/p2CeyU2lJgC8KSvVTT2xCTS8ls3wPW2O77cPaMta+PGGN1MqYQp6iEr6DplRUlmNm3XxpNBQO
nHyYhnJtxSe7a2AmuViSrK2u+3c/jCEPqYUgd7busnyIMhdRrhkgZCD91LFaBTpubuLLXnWYISUW
LJJZbaumRB6e6rhtnCovKgrqhd10bu93pbpusU8uR2Fjk6LGgHgwtMOWPg7upoB5tlZvrKE1r/Ox
DTdo+a3r0ccg7UQqQhvX0LjHggDcnWs2TX83kkTdIy6NJ665TbDqdg7zuHMxq4mnNJgoSPqmYe4q
q/PrxWRYVPfxjMC7YSdsZgs9KzHehbNkHcy5gLYjBtOaHLX0Ffw+6MMt5L7NPK/jagJuIKJa19eF
haHMpc6aE7+dJWG0mIQyPubtaD+UEp5LV7RWyvlpBJYzHxs3f0+HaSnjDPpZg0Kj49R1NsL4sqYp
kyv0EPDXrdusx/k6xAWPrYacBLq5EZrhAnPO9JaMTL5mNzOpmX0LhjKGijNtQoMYWNeWGSGcWa7q
NyWwUs2NC/QvnqInCp2VghKok+KQT5Gn+/p3Myty4sjFiPC9tUXFycRif9/Q5XzDxC49Zg1iEGeo
S/+1LUvS33kCh6OOmCMmcJl4DbAsBX6gpI7p/iR2jRvfj5Twu5XYGIEGrQKNaY6hHLhtG9LzSiIl
QPSbQuzxqCXGupsq1iy7k5IXs5Ocbh43R9ZsbnNB1poDqlGErpZAoHJKTBTJSrel+dIa8X+7lR5m
mSdbaOodnlG6h6Yl5b5HLdkEwNlYQ7xq2QZArkmp55NJX6jkmEgBQxOqHENbTzbZvU4xtQyHWPVq
KixzneMSECX167kcpHqJp9vsl37FLmsp94n4QdZoxfbIGqN7qy3sl8KXux9MeYL9nhw1/QqUZqAu
aYy3t/aIDs2N0z6hMVi22CO1qWsUGnIxubf5pAQlIw+spmfeDmm5kZFF41I2GvE42uKUwDym3XVo
Jhj+sxK7zbouullbBemstNeiDrlDJGnSjUvo3Gwk8AwQRpzLikiWw9AMpWdmTfoixSSsx2ZFmF1m
ZF5ZBlc2bFhG4aqLFYyzJh3UPiFikV01SYqs7HBCcl1RAXD9dBqQgU4jzdCzVTQWYj8X+QGTgHAw
4W50rj3Qop1VTJdYYelCThikFcCdWXdMAs0zeI6zsr8QlfzclNGVrFPf0WJlm9SgtTsKar4/OKGR
tes+GTzNynfG+2I7IxLZni+asrIWUVDumlr/IWTxgtLnZkw0ntKSdbD6pASXfVsdsmQiO3daa024
aVq4G2zoJggks5y7SpBejNG0yKrwR91bktfqVbU26+G2y30lAsw+rjUj7dw8v+4BSLh2pTsY8A95
qKluWukLuWKE6Z6tLMrdvi+8weZoqRys4nrAaeNbWxt0lj5p4bJNZVDvceqpfraU8HQMiSa8GXt7
o03baC6T7YlUsbWy7jbAjOfoJE2UxVCsh2StFhmP6lRvkoCub5hb6zrIlqnVXzdKt+kNe2tTCSus
OHDF+HPGrevmgzlteP13vw6+N7HAn5pjMEmibW+GOyvR9kk/AZHA8sJgO636asSzhiNkCXjpKkzH
Z12K80XWh43tDrqCXQaR/X2O6y/HuIT3aSEJdRn2gmd03sWlvCWuYDco5DNn/4+689qNXDnb9RXR
IIvFInnaga1WGo0mac0JMZE5Z179fjj+9+9ptnY35LMNG4bhBauaFb/whtzYlJZ814UDu4YrR0/y
Y+A35PuOU73AgdplcfKrUC4O2HDkYnGjT87nskF1W81EzhPZzmdYR/Sqy3eNoBwTmSaCV9kDlxH9
5DGL9tABin04DwnEFuOzXbT5poW4vYHkBLdZPNdV5mw7TuO2g41skzRVRfWxF/EL9+nWUm541HLx
vh/0mtCo4BKIIJrLCpyLR+zzocL7varSbyINvyD166BXZhgfxzz0OitLoRg7OMeGkBM1Z3xoBr2D
dwlewSrG933I3yw5QPsCsg6dXU3Iu6yrfzgSJEph98bDAJ1l044vqEEBDo3VL4bbxU7yCOEiR06r
t9xdZvnEaJmBqILcm6FfHRzijZ0otZ+zZu3yctjP6ETeirIuPzQSBg1ujtt+xJ0qeZLxgKSt+Rzr
JS4sLi6EhVAwbvVe/oPf+Hw/J8EuqSgKphXtrHx6L+TgZeiWGLlYXNJZwziXT1lekg091kEPNEKa
j/mcbEutPdYpZPMwj77PEc3urKWSw7sxgqVV1rGd1BPCaVsijIgWvb7LM/ODsPIJuuuwEyrYh9Lu
9sAAS7AUGpIFMIRgorVihz6D2CC9dtN2WBpqycNUI8GVqCdhZM+57SNYnZD594dAd58ED41Fbp5A
2UduI7lxKzabW9GN3IWAEsz0a5gIfGGbT0QZLzRRYJf8QDLjXqbvowlVFBAeefGhm8xbBZN8gwQD
UaC2jVxkoNLoxgzm4akLPqew7G2DOmfdep37E6Tq/aTiPWVF/yGtrTu9jT0tpQjvYArYiV8DROo0
R0KjChPYvQsvm0emPDQLQCevuxsjaPZx3uu7fhmqifKvvls8yTLQjYNvIuJgYlsfJMr1+iF5Z/U8
0q7y0gYtjULMP5JqirZlYs07Q8gOWjHRiD63P/Mm9IqhpBc5d8TIubxxMVcZLAi7Y53vkpTrpIle
siGsd3xascHvHYiHherhFPQ3bvFtFLiXAy6YoNaqNgu/kt9qwREOoP3TTNt3xuBXIXlB2zr7UNPh
vY+No+dekXT1dIOVS/LV1Rf2e6xSJ8Ym2B33UdPqgHoLNQzb1u80L0vo0GyasoseZT802baPIomE
hsrkjxqe6jdDIiGBboDyy72yfYVyQpllVNgsKyXWytFS2PVdatxYqtcV8g+KJ7GlmbpBtaa5K53M
KDba2Ji3ZDDdL+Y26Y9C+Xa0U5E/xGxKR72HaZv9Ti2DtrKv1+VzrdUzoadTgeUYUdT+rKck8/fo
QqIXpfyofbLdPoTMlPbyQykCw4Ef7MqU/D6TYhNPY/mTo4VT1Yh1se5lvT1n2y7vJnjLDh+2K+3W
h4jF0/B+GETTbA3IW+9SreyRETRq19qNbTYONzw9urObxqCrNoOM+YFZToR0q5cK9evQgZe1n9xU
qNsiibQvw1xoj0QmU3WXTCrZZ81k/zRaxTNTll2bbSDyz9//ZNdvKjI8RNx6TfG7XVcPTqoO/7/V
Gf6gFP/fhYbnrmlO6wx//g//FyqinH8t9uw8IKTz+l9QEcP9F48Cpks0ZTGNpUH6v5UGx/gXTq4I
tC2ag2BMllbsfyoNOIdThqR8jbT7oqn9hp6qtdTE/lMzk4sQNeJgqKJRoqXxuyZg+CbKCBP7iWtX
l4HX5Ys1btDFdfeCUXaZUkiIIYd7BTbM9ZOut7N69h3Ua2/Iv9zpqaYRgAtoaIKayHaDmWT9Dbxy
SBvphF/JrvRr/X1SuMXnMIgc2K5ZSschH5LIoqStfPUejSpcIrQi06jIGXnu1PQvLa0YG69J8AZC
CCZWQ72vKtE9U6HQSXWEpj85ed38cPVWm55KzY159UZMSJDGKsgVikjJAwTkAVVf2VkvRme2DfKc
bkA2MFBFJEgp0wdr8HmOkygCxzeg62NiIkhnAh0DO4TyElkJEqpSoLQS92Xq6aJHj0o34jmVnmpQ
ct+mmlvxMsKxD0hk/6pXvdLrfW1tsN+m7UgplVrqqtBeadDdmTMb9F4Bg3ozDXWNrtFcundZYtTR
7vJwK+XtZS8AG2WvGX/+Lf/QAv4qOvkRhWxptIg0xFwPAHf6ABumWAVy+K6LjChgbqMqvMNEaEp/
zG5jfOzLoXmZhoYtMEUUyK/MwGkZjF/EXUvLFQQo9uo0Xs3TMlgTaHMcBBDqN01MN28HJUTsYOdr
gFpic5gPNlENunWp2xAHIXlc7PPMRoj18syIVdNdobK+eEBS+aeLxoFd2hJ/zYxCAG3WUp/KQehT
DtstJjniXYK+B49l2A7ws3wNATcq+HpyNwbK/AXgt9oZoybUJklKMX8z6aK5n9nyjgwOFGXCCll6
p4P2arSmbz/L1hzCD4M/T/4Pq4eEbW11qkfWteYnV8fJiWeBXcDXXCvoo5HNr3oJeuyEU9SiTLCJ
IsQTZtukuKFCHEGu7KdTCDaS4vQpHOZM2KCWYDOutq+Vmz67w6fEFmKlorZVYkz2Y1xkjr3NgUtP
pBEITl1p1KwPDaNyZCCconoNSGotJpc5Q1XmKqRuAjSJ3CgpJ89EbgM+vlvfXN4XZ1+IoxFCnRwX
gU6+XJD1f2+LAPBdKvALgrCiEAfZGWYigElPee/cTpiLibu2G8bxGvXwFI3AxNICw2ILbVKAOQDp
V8PS0XXMrAlQKkKKQYG6a5InpMEI23EpbT4bU914bYZD4eWvPZtZhgXjrpaaNA0WZ3UYZ0FDo4BY
w7D6jDihYQ0jEvhOiWSKUcgfl0dbjtTfD9NSfrcMbNQWmCTv3eojbQRP+nlGMnMzo2sCUL20UZMx
TfDzqfvUoNq9z3CxuA2Z4CtbCELC2eA0yyn0LwryYJ7WC+v7SSUQWGH/NP5Y4saZIJyZPzc12c63
FMngxt0oEg7r4FizDWAA7Yo63Ri9luawnEpkQP2NbFplIIKQ1GoCKRn3wABgSKmtnnfAGRFTUgTc
aSIQ1tm43VzM74eiGYuDzwJn74s5J7lQAwov4abzh2p6LlsdnT/hY7z1fvYxSfhtRlVpDTc6/m6T
sekHW58/VVGv9b8CvZqDT4McevLSeHLi5EEOkZCPEaWf6n3uZgoAtAgKFW+H1Azsu0S3pwnQujE4
PpkaOjePTVCAoRqdsaonL5gjgQZSZ+SR+ILnPO3noyuDTJabDjns9FM4p5S2wzGYjZHINpT1Jjbn
cX7pHBGBEe2tHAhAUgaKRN7uUNw8lmk6xHdtgNLRIyWXPD6Qk2byhr8RuLMXamPh99uEkePvaR62
/j0dvDrdwdfDZmrb6ArBjcfQRjg3O7Jz7XHYlaM1urt27jOLVz3UNFS7OlsgUpZWWA6ZT5kxVpP8
ncM7HeqbqsxSLdoVZu5OYp9rsgrtbWf6ExF8MPUTlQosmJ1frobeyCdRDwkFVmWVNjlBEdrld80q
AVlihYEgVYRyAGRFF/fy5heRjd3u7GkO41+um6b5rYYNawWeJYsrQRqRl6raRMEcFju8GcZhn8g2
ho+AVnRXbEXs5OkXGIOkRrUyiuFWdCpzb4ZgyChYBGWLFGaO/Mwj2VnA66Plbth8IAef8idil/I3
Ck6O+xzU2hCq7eJNlLxQFghC3nSqT9QsknHSH4gKI/E85bRV79B6bFCk7cREKT9RkXXrtBbh0S7K
rWD8RBF6vAlcLCe9spBIAdZGktrbqMziwboN7bz+GKHK5O4LNA1Im1Mt6NT83ck1TL/RwEq7AiVq
p5DJYTAaM2/vm0qEhjqUOR0XlOKHJJynjRNYxn7W2obkHSWsuwHhAPMwNlmSHoeSd2XcpnYbobN0
i0q+ZVd7O3Zl/BG4atZ9pqw/oxJU1bEeHkez0UK2rgMBxkuEmZYS9Si8tmza5RSfaQ51Ur8tEFOF
J4B0hZopjqN7XyBwIXMaiJtuaBW5t0SQbFebqBAezbEvwVpR7qa4P2qJLp4cBMjZEUVZzfK7qAMj
OrK4YbmXvtEiZhXUibgVCeqT6O4MI/o0ItYdz6IG1T2Wgl7Y/Tw50EYUghPAoCNT66ttIobKvhl8
9JHup8I2woMz2EbwAHsqiD7baRQkqNHGWek0+wERXBilbA45HstIb31EMWuqbJ9IVJNIbOY6Tkfg
SfbQ5mimjL4bfmrwN4lulGzKobvN6Icit5rYiRl4Dt49tXhXT6lG1UnHrL54X1DRbjT0dUxuCgo8
hkz/mchbQbtoGVqeEXqA+ufM7vTuztazYjxqNbbsDxrSoM9yHKT8MbWWnV57EE+vazIosKlctuQv
AOeJE1fhmZ9bIcI7vu1VEx0VGhbNscmKajfaFQTV0e6vPBDn4wFcXtAvvA7E32tj43iRb+gQ6/ES
fwhv8rBobgpbLzaOySU9z+b/0DBIiumLv5IInL6Fy/eJJSTXMTVeEIg0l0/iDM1XPYqujuuVCQRl
diPKTiEWxxL/jXuncwyYKL6z05RZXInhVjnBn6ExJESaV3B50pZePcNdQVyBFDEJWhc24W3CVTFu
pzH173Q0vb4AWJiOKdR+a1vCJYN4lA2ZhxZVk+xUAdvpclBwFrsSVIJ/cReynY5F4xKi/BWHG4Gp
oQkW+79Dmrm3cWegnG9H13z5TpeX+Mrmb1sgAwCUYKGyxpHYYRCb1uxXv2sEUbEyrJpw2hUpceWh
MtOOXq2PTPuVPbVOdYA0A0PA+mNB+JOHrdZYgVouC6pBvytOWb9NqWklh1ro8eiRow/9Ecej1kfv
uJ3JT7FNPzo+Htovlyf4/NMXpCuUEWC2hJfm6leMlqp8BwVqAh8UTJV5KFFnzuh4pI5ZP1TkhwE8
tso0qyufv97iygVXpVx74X1ymtfWbqijTkJUUt6YILzR9QnHqT04ojOecVbCLrxogO9QLO2BvVGX
N28uf/dpbLtsc10q8hQbQzSAHWvLY00EqpNWZHsT1Pib1BTVbSCG8NHPCZSuZJOvjEVhBzDmUscB
KbKa41S0M55/me0RY7v3AZEWql5W8lSqeNy/9bPwr1m2E3vZFMCjTs9LitrgMFkLLSUMbKDIIwiQ
oNDoC+tmW15RxF5+938i9j9XBQ8suCuKVvA1dXE6GLqwIFryIDg0ce0c4zqhHyDzmg55529p2Olq
AwnFvHIlvDIqPAnSEuQb0K5ar1zgNAS/ptS81Erb94UQw1GpqUOKVBcfsMNJtobWQ5y7PLErECQf
q7Cagy1Bi2Pxe1x4zH/fRA5QBhNJ9uhQ2DOinFncDwT2YirSDY0JRcco0HwETmd6sfsUJe5i20y6
DR9Rr+OgvfJzzrYUpRHJxwsKFagbrC+PoOv9gEpwAs3S0IYtXgt1+rnvFsrgVEXtW6f8z0VFwitx
/mCll7P81y0c16HRQsag/eTUPXBWBHrpdQMAllOS7RzayT87FTnplSvi9G5iym0ed1yOMH+l1sPr
ezqs7CsAtJXfHIZk1D/Ephie9bwZim3X4VlB7QbZ1surfHon/xkRFCP1Jx5A4P/rWoKOEKPZEf4h
R2zsRZ0F73Ka8occEYsvbOoXIeP8OWuD8T4gnHt/efD1jcgyUvTiOC0efxJbkNPPBV+tp5VCeHQq
SDoTJK0oVBbNRyRbYT7kIATQlbZ3Y5yMV9Z3pSSxfLeA3kHeDYFxScCX7fbXAoM11YIQGXE05oP5
EDkteIwxc3/UaIsfpwi13nloIaCiV7tP+264UQCnDgkIOTDTDoCzDrhT54uyubIgZ/ucbWQyMXj/
UooDdnP6w4pS8Ti09XRAnbvfulZXHrRm/tZn/bWb82z2GQlJWBMcK0wjiC6nI1lRlXVFM0+HNKrF
FiF+HbhQ0x6T2NL+abWwucdKG7trO2ibt17aDA2zbynNMzh9vdOhCxmgWj+704GqGjGe1QN5MtPg
m8vc/ry8x/6cmZM728E0k9gZKCQ6DtC+TseSWjMu5CjjwAw0expotLvaujjkNNyPVQokpBA0qIRT
BY+jOxmHtokV+py1/qGcJ+XNafVFZqLcBiRqYN6MDIRFEv7KNXXt1jldEaJtuBqEoLCPqH7xbq7K
iW2WVQyEsQIOF6Zxm2IbMH/VEADnAgj85J1d2s1zRvevAONEo/nKqqyH52qF++YuvDOKp1xDpzOF
BffYp6jaQH61+2Oulfl7q+q/wfXqD1QQ0m0TDu5trkWtd3mNTh843phlYIh10mAzSmA5pwNbgPoS
BT7KsyVqYylm4NkutGsd3q5p41JQSdV/jmgXfbo87ul1u4y7JFT0q1D4AHq+8BD/vgQMkRSBXU+w
OiNHHCi6i11ejOKQhgUrDbPh+F+MxxpzsEmuqPqdjldOJrKYPqV0y4dFYM/O8AAmSR7qOf4eGqN+
5Xp97fPEUgVHro7u15rShcw+SDSnQrhdFi4OwDVZG/gzDNVIxim7qTeKL/57QgXlWhROoM5xj51+
IGJWCDoTvXuD1MFwupU4TJQN9xDY4k02ymvaGcuO/M/Z/p/xUCNZEMRc4+sycSq1vhlLwYRKEGwB
utLPA/8LLmCTc0Wm47WhwLcIBiMUAiN9+mkOqledFP6MFUROOxyZc2D+xejsE3/0tTc9Av/+Lm5H
jH4XkLa+kFH/3pjQh4JJ4qXjxcNo3TdW6Nyrqi43OdW658t78vy7FiIsR4+4lofQXu3JbFBqHmIL
F4Tetfdu6CZ4zfnVp6Sp7DdFz8tXgYV0MUuQWOGcxxqtC740hvrqJaop95bsEPkKYgeADNm+boVg
mwb3mjvTa9+3kHdZOZYI/6TTqexUOOi90+qeU0Roj7e+LD6OEs7Qkbgou/awnV+hCgaLyYVCpM6F
tHq9hdslfdhHwotsraveGYVdTZsob524BSDRmNUuDQVKA8BcLf9DBb82vSYqd36ZUkFY+tx8L87J
68qNlQh05vvO8MSsNbTngJDkZVp6qF1TwYhBb0ssEd6+tEumx2UDCcRVa1FPnBcyYQ0MWik7Ar5i
2MeA1+5uimwAQeZk7bJuqt98JKljcPApUPFqQlk4XVomt4NTNppeFKuXXk8Hz5iArVqZ01zxE39t
TpdAie1LvwRNqNORtCYaOwDDpqebBOMCPs2RvIkYMU3mQ68tyCkcg3ZvPpnO4im+CHBwKtaZLf7P
VmzNjcnrNIW7VgHWRoM+uWkWGObloc5fCpYMCiX4jaWhud4zkUkhV1OT4UVZJrYhDi2Pgx0N9/6o
hc+pANV3ebxXDiU7lLjPthdsiLWaz0wVvTbEjCcKgLHYYY9P6D7/TKrxmm3aEjqcvhDE+guJm49z
0dxahRb0jvCD6qbZw8u1fdG7HNienubxlZf9fBgqD1Tt6KRBRIXAfrpB3BnZwjoPDK9BF2uia0KJ
aSsKYX65PHHn9wt1FRA1BEkUkXgbTsdxwL5rIFsNT08d9gQXkTdTBv6pY8ABo6CHCQ08zIuB7V55
ks63yALVwXgOlz2wPmtS/Oxo2Ea1s+H1ctC8vDJ/O/QG7rVe/EMdUe0uf+dro1GZpEGpSL4JKU6/
MydvMAI6Qt5o5hUZl91h8jBnNZ44qX1bRaiHv3HEpbouFV3uhQgPa3b1Tvha5RcZyvG0x8C09q7x
qxP27YgX1YY29HBlNtcHgNF41imMAXoBFrXWeciNrHcL3W33ndbrx4qY8KBlhZ9uMhCE1yQa15P5
ZzAiXYj9iKqwQU8n0yJVLcKWwcpOhAcBjWeXZF11O/fBuNXLQt1cXrzTmsJSWebjuJcXQBhVZrF6
BJ1Ip73by3Y/Gq11zIMSLp2bwjaeuiy+Y7zmwccH7ygaZb3w36o33i7L+PDbsLOjcIWn5apK1ySE
TkOstfs2SMct9dTYm+jvImBTz1d2zdk6AsH44y5PPEPGts6hR7fHlmswy/3QqOmfPk7L8Kmsuia+
VVGZPF2e19cGQ5iCB48KGCdxdfhNEGumEUnCpDKP73wnwd69oEPaugiqv3koyo1LKcJicyIKcbpl
RtPvZKVkuZ/x2KkB4gY9UHm/QCShGKr865tH46Hm8PH2MBrCUCfhbtIpHyAYZy+gpe6RJTmfMU2L
d20Ifv/yUOuXnKIKrwHgGfYFyfYaDBjb8Dkr3wZ66rftrWoUEFkh90o5pEUTbuFlORdX9uNKl5UD
QTVnqYZTTDTZLuu7JXBE7NOib/ZGU01PuNKkJTwPlPzwoApufaDcd7bofA8EnO5vKdVB0NAMUL99
O+Y4ZMjmCFsS9Pyb50IBrqTo5yDixcVwOu0YWbW5YdPLR60y9/JxdvELk8W0D8Dn3Kisjry6lME1
dv3ZEvDnkAcjPIbCLChknA7bxjIwQYoMe9ASE1g/QIWyhkQFZms+6m1N0cFor7zPZ0dnGXOBGbIS
ZAL6+nYPRm0Mk2LYL944v3HxQcSJeOFYlHrz1s28DIUVLJ7RSwN1HXGYcVeE1rS4mUhL26TZQj/D
Q/oIlzq5EpZKZurv4IbNRNxG+RaHTtTF173CaMaLqVJq2Ddopz/Gdl1udd0frhyZ1+aOrI0QakkR
z+QpQ3NqhejsYW+bVX87iqTyYMhoKRqS1bVs7bW9AVsfsQoqn8s7fLo3sCruzAoO+V5Uwty51oxP
HGCd91g7YWKSDPABui5/62W3QPcWNN3yeaSJq6pFhP25YcTduO/iMNjJtkhvuX6mvSGyynvjkVuG
AnYq2fsLk3+190U5tYgLUcodxGT+RDxgxHzNzHHKKqP2YyH18eCTln6/POorK/gHBgnebCmvnXUe
Qz1EzRSBqMjqf5tdYdx3YFcorsnp/X8z0qLuZfNE8Y2n6yeznLK2ZXLOIj24mZXGjeI28Hron1+5
vdahMJt/YaL/71CrqbT9UPNlPg17x0nK+xiubrnpYUJsVWK2wMH88EnrA4wX62K4EuCswHNc6MvY
QNNBRlKrZ9ucfmYd49JSdvOwb9tFjZSQ+OgGQfiU2nj84lOX4CWXR431XCgFkUE5k/uk9/74Tm/q
5o6HIj5Orl9iP5s1dIJLOuCksrp2ZYpeuR9otfPO8YCjy75ed5/k0ZVUGfdQLn4beTrBBbOdK9fD
WXTJXPCcAt0AsElCbp7OxaxwzRlclrzp7eS25Pb1nNo3750+NPfGOBlXSg1n0eUyHqqTVBpIDsy1
rA2QqpJLtWe8CjJe09LRNjuJri2P/c5xugY234gT1wDgPy3H/HB5h79yQzE82esiEcbKL3P+V+Oo
k3PS+RFAtkqN6YNRGb1+aBR8OLuoZ2fjFGn3rrVaSz5cHvfVaSaxBDqxtMvWiI3ZSAfc9NhyKfiM
HRmtc9fA/kH6NYUXlDjXmgGv7HHUpQW7jmOMBvba3qZvQDTOyuj3JZRAfxM2Kv5FpdP6CBtibDd9
WktvAoP7s4+HfleixlHtNF1Wv4rJSJCxDEtcLXs/RW5XH6NiAz4a/wlndL5dnpjzy43NQJJI6Yn1
ADZzuiBN0WO5JnuoUz1JaTknpbG3akyxt6gimf6VGPx8GZY4gt4hhSDsDdbilBw2U5XA2/b4VMLe
LcL5H/gZ3DJ+G/K1SLdf/rrXxpP0KO0lYKVTsTpdRomKTD+jC9AHSQ+VTE1++qlIoy7fYAHnAshi
nYorg74ypYv64DIg0SFwrNMpbSUtdRyyuj005eQw0177ogeArX0RxNdkxc/vKMcQVBXIFvlM9trp
WCDoJmfS02mPcW/zS/TSBC9sD18uT6Ox/JnTUOl0mNU8NnKoBxXN0x6WqbVr7DZ8MWocBUlthPhd
mY2tPRhmYYBp1vruC/BQc5cDwN0XSWMemGia4pd/0tkkE7uhy7ZMM+VwSqKnHw4HDywbcYKHk3G4
y0A93RShr28mMs395aHONhFlfQd0HTE+j9aZElhQBTBVk9ryiqjvnsCUyX2QQZLVpyqvIKJ245UH
8pUBDR3NYFI510T1bPn2vy7JcEjQw0dQ0nMaK7/XWffPpgOnx3FD6yHsbG288tKdPQqEVXTU+A+q
cAYzezogmVva5lOMR7SvF+9EFKhn3UzM34GEhbLJwIVSlNNpn9wGnatnNw1ms1d+wlk8soyOIjKX
prs0cFc7jGDPNdOkF16Qh9U/OU3MR53iwIvetMW0TcYYBnkHw7WORXVld59vJeYSZugfph1naBV1
2eHQSWzrBWbecuE0WS7mH6bVHYNsku6VzXT2APKdFnXORUhV0A5b7dvStFNLzqXwYF3nuwjw8TMz
+hsfwmhnQau7SQeje2uEzpj8a5Ef4tEFrHm6vFaplwNPEXIS5aTB98RPfleljW29FIGvO1ee2lc2
EzBQIcCmkV2dFd5H09VQv2pNj+w12kkxoZFYOThBGmb5wSyH2tODJH3oIa6hfCCKX5dP69mNyEYB
iwoFi54GUdvq8ATx7M9dmRrerJLs1u9s/zi7cXtlGVfwLqaRGILNyjLSJwLQtgpkdLCaWZ33CNyM
uv+lGvPh2ETSf2myNFC7tkNzDeJXgzVjOltjuS0m0X+l6mzLK7/kle+14IH+sZVYClurH4KortWU
9Ma8MQmszxVos2Ofood9eVbPr6QFaMTtAHWFYGH9cKt6dNqczMxL6+i3FJCLMAZgZUGMZ/e42F+D
QL7yVTyfCG8tynaEnqtjYiYq6MlOpEe08CPEJ2SHb+y1vs2yFU5eNRaOmADFPC4/gtHVtddovBhz
20hPTlawLSpcO0nBmhsXz/Qrz9XZ/FFhgJHLtwBxJCBcroW/rvQ2r0nt4Cl60QBWG/EsoEEKyYQn
jEzf+3HS7y6v19mnMd4iSAganGeEJtFqPFtErT23Btsz9D/pi7AksP+82cm6Rn3r8mBndxqD2eid
2X/KqsCvTwfT7ExiwRMb3iTyxeSnbT5l6Qws2ZzDW7IzGvHILm/fPOhSO0bTjwAPH5nVDsk6rYbJ
wBcC7izvy97V71RhWweuV7VXbjMhzgIl9vKg58feWlDlRKmgooA2rjsPrVa69pzzqUZSB0+G0Oqt
jMx6Zyi0IGLkDfZFhiJAj9mV1+kFVg+5c+2pfGVtlyOx9OMp1QMtPZ1uPR/wp1Ela5uF1r7S+x6M
A6qNaehf6zSeHUM+l34tCZu1EGzXsFHMt4Rfw1XxhO8mD8M4BXdzDIXr8qy+sn+IkzkWlBdtOoGr
90kb3dxRDVd2VYTSCyMfIwAwpJ6mR/IuQOLhDgLHtUb/a7P4p1sFOBhMyjoTVZ09R7bDSo6sNA4F
eXoLPgVBjwkWz+Xve+XwA3lZrBvogDs8jqcL5viZjpiIyaYBkL+rNFPbGnbc7KKyiu61AH/ky+O9
Np/Aeoh0gcJSlFsdftOHYbJA5NDSSMQ7bAloQeRIogKLdbemj1hap5LYuzzoq/NJi5PqLeeCy/v0
I3EQV+iauYBOHT3eVG2CAKrQ3L0Oe+3KUK/MJ/USQguIteiMu+J0KADLo0DcXXhWqiFQg/HwBKQU
dfl/oFrKXWDZ9ZXn75UZZcSFx8u/FrjU6YgZSl9D5RO1DUEw7oI6noE2C/sAgbC+F1P4dXIscSUL
eGVC2ZaMRVeVN2p9zEO7mlXHKnOFp8FW9TL20JMLNyrOmsPltTsLvjHjIuxHOB+QODO6OoClPkqR
uL7umfA4vcQsi10+BsXOLNN64e7NXoNf+x6BrTd3ypaRgYhTKKE2TsX/dGJljWRq1GWAmiI/2wEm
xFtJFiRYOKv/F7uGwsMSuhFZAGk6HcrtnFaZCVCtGM0cz6nGeRt3ffZOhGhACa29VuZ8bf3QDrWW
kvjCM18diARkdtBNXDDBsnHUBHTCl352A8Lh5+Xle3Uk2nKAQXiYCHtPvyymkWAjmMVHhVMufg5T
1qn3BrqZxmYSwfxyebTz00cqzPPDA7SgNdYP7zzXwkxcLuqSvNnTpJvsI1LGA2oXyM2k9CEvj3f+
dYvcBDVStZDZpb6axxYQAXIOSEl2oW7h5AWsIRRz9VU5fvh8eagVmY2tAfZyKUxTKlrIImv1aIoH
sEWjTgIxlXb+WEo/rH+owU5T9Cwju64O6C7EgWe10FcfVS2SJMPPUGT9RxSE1HgjBtt6c82UqSYr
hvv0pwm3NpZBoritCi2hMBz4vlVteBWT4Puo5JztLNwlsj31dACcdh8lxvHyjLyy2OTFdDgX6Aqg
5uWf/xW3WoZdGqPfW16QQGPgGXHEbR4Kx4MFXG1tYMdXwrrzq+jPLUuHk8DOAoB3OmAazQNhSO56
iEImXjf10Yvv9PmRAqG+jyutechM398Mfl9cuePP+8ycUyri4G4BUgtrXQoN7dbM8m4EyxmWur+x
AqvdIuE9bnGXLL/NvTneoankbiIrV/f6COC46kvE/udx+Cjtatxn7iyu7Mjz+afEtchWk3lh1rdu
uPcwv81IFYRGsgjvLNF0+2Sq87uwKObH0nLev3W5ga9RhnEAlnFDrjHsgPh46gDqehqtgA+VQHtg
GzuIOm4Mu5/3VSrd9Mrbc368qYUsqSXoUuLpdfWFxXRKA7Kmh61r3myyBoVNuIVqESd3g2uIk/NK
JvAPomd0mNE6BrW3enBmg4ReBryqSDbVO+mUCAg2nXgeW8TPVdO3O2tOIKxnafadG/QFvQx7m430
VK1CFVe+fQn8ThJQfgy3GpAEmhKUMpew46/TlSXgLzujFvRcsvaQtu6EV1vQhsWVQ3W+ixiHXU2a
u5jRrANsvRF9n4ZUuHBmCD9muh3dqRTp9wwg4cZKne+Xd9ErnwU2AUj0Uv02/y2e8ddnNYnKg1CC
LE1G5hgVB+vRCQv96fIor2wcvoZnYcmo4RMu//yvUUqnDco516lqpbH82I5hmm3cZBjuurzqxOby
YMtKrFaKkhbJ0OJauohunw42VclEEuxTI2zC8FuoudY3WEjBfKQkrDX70mpH7RDVaFdcWbpXvpKK
JNch7/oCwBSnA7eG3S4R25IWzd2dhWQG6pBNV0EW1PRPlz/ylW3CWHTmCMmWaHe1HR2DMsEoqWlZ
U5jdhlyWu9hEDgEGSLhHPza8gkB+dbylDbx4kXLJrSa1cdTodLZCKSuZ/Zs0dtJbm4Dl6FSJ3Amq
P/v/4vvI3YkCF5D1mh9IWFurup2kZ2I9tncFCNoigaedLMnY5Kv22ouyLM7JrqGfxeEmeIG2stB0
ThfPTKbQdCpHelU927VX5q39QYvGCliGXzd73WlsNDPtWmK5WTZduLPTxj2gdT7s9RwJboDF166c
s/3ETwLdzoXLrjJB2pz+pBnoaW2BtvZyUkB66WLa5yNAjdSekitp6NnyMtSCflPwX6mUrt+uMEb+
l86o9Oi+lo9B2Y2HcB7DfRvDX+jhPl/ZTmfXDuMBNFsKlYr7Z03GtCLfRyTOlF4rUOREypxe92ae
UDW8chmczSG3AHkSmDSgNpQNV6UntHZHu+wTceBoxl6L8/phcmux5yb/cnnHnn0S4DLuHRaKjqnF
1X26WqOjNSoA730w4bR8YNNYtzAUwit0zvNR+NP0xZcLRl/oXKejIHUiAHY31sEoNDPbR0ksRIDv
Y4pQ55unjmuRTBx6LirQ9rrNM5upbMeidQ4+zKYf9JiQlc8nhLESHT3/y5N3tv9saKoLgJaRoFSt
T1+K/KpVmJVziBJJC0mv2/9D2Zn1xqmkYfgXIbEvt9Cbu73bSZzcoMRxgGIvlgJ+/Txkbo7bR26d
kebMKDMKTVHLV+/3LhuMkazr2OpPha7Ft58/7uMoco+FTQZTYjU2O58VYz5gOisbf2+787QF+1xO
cWtrh8+f8pdW+M89BTn5qmlYFXcgZmiB3n+s0fXgAdc91tGaMtzQMvDVlVeonAfiwQQeo2M4Do6n
blghDKmJqCPe0ytNrSPCBBLo+iA3A86QzitCJauij4rccixCXzqihwxo+D9aDIvfCCORT6pZ/DsE
wNa9E5MpQD1czF/gzxK+m7vmk5qGXg+TofKNCNG/SUaKSJxXMfUNPu0IiG8mX59+psrE+7EFHT71
Ajxv45kzQbmlNIPlCI7F/pfbTW8SqjzHuDUjXnxIFB7WUWAi37zV67Efr+PGs6ZtXeTu78Dq0BgT
upA+x7JQP0tzSaFLeAAk10lnY3XE5tP2h9jpk9u6GxUmvKWnkXDstBkWuIZR1sglkxL351wX3tZV
mLPe+7LpfquhLqs9XV5/G+Ngg2mWMy3qt5WgptwkE6sRbqKVqSGapZOTuCyLFFPuwhZT2ZCIqnAU
EO7kdPnBcMSADXXvJzKuNmaQD+Vd1RX4sCcyceI3i0BtsaXkwNEy0zOrvOpJePIjYkRb/Ilxg5ct
g2cTFxVSiGbtjsztgJhp3ad1oe2CLhXTVU1YwPRWNq3TAr6R88NGNMzztzH2rHzBzz6Qwb6jL29v
LsxFptq7qQi6wRqD47KGb39sMlRyMZp0TLBVF/VeNHa/wUXXKMI0sZfdQGciTOolQwtb1VvZkybx
+fPPFzjVM6Xf6q+AtoJ6ft2n/1EBjktXz0iOxTZ2yRXrve5nTKL7zvW1dueZdf/8+eM+LD1a/+xZ
HGerAJ4m41l95JhxWixYiR0Tq2zinQrMUu6WSZo4lVa0CTdLWmbqyjYb07nyutbvt9h0madp0Ydg
jwW+6ew9W2TLboxbPcawVOp+6JoC5b7ZVd30UndENIQw3Ii1rQc9j59Qq6GZsnAdbW9x99WPdFat
NsRCi39qrIKHkgJ8/NYnnlFvzVaZ/cb1cvAKx8onL5Sd2+MFViojvivHuu7IxjarPFReQg1EE6OS
3zvYSB4uDVpKRxYF3nNjot6/y2GxXxuYO9fhetz+0sdstLeyFaK6DbB4sPYKl2bjYAoz/2PYIneq
UG+5XIXsFyK4V57ZPHZiTL7zpUo3MrDrw5m8y8Ybz9GWrVJtnz1h5pzrJ37rlP3KHbo3XxOhJct1
v8xQR2ILm3PcFQhi8qMqR3OMlQC088noOnWfTbjB7mctIIwiyCfrJqhJEfltLaTTc5ONh01ODyaw
tw7tMC0UA83oNHIdFJShawgp502eydJ8afuknZoDiXcp8SU42WYYh4rEgK2FmVkfZspdHEJe3Frb
jDJok3uLwJ3pCX9B43dPQWecgMyMBDecJqA16ptFuY3xFsdeX+JN9vL5TOTSdrb0VtMWrlcAArjz
gvOfTf0uzRRQk18f8VMyyNxoQXEIp+jXBZ9qdZ30ITbngdxhtuE+F8Se/AkStoX7poo51PMapnDY
SRNmWQ+wMxwWkld+6X6V3iY1Rzg2/ja+eiS9NvY2Y0EkVojXEFJdvAhnMyQdy6zumOM4Y1eljvNr
M5MmwffS6/p+1BLVPECv1sqd45cxwZG6crKoaitL6jiQ4a92PUrPyMN+1nFAiXSSVqZdjbQ0v9FK
kWVbEkr9EVtXLPT8b/ZMovF3V1t858WURf3L71ILEz5ctrorP0sg+w+YbuFJx35gEo8+45D4ls1x
0LARuZ2Yb8kWqo3jPBCRV1aLKXZBWgQSu3yywrBqhxfY/aCz50Vz0cQYvaVN0B/FkjpNyX7m4NI+
x22bbbJlJGXESEVCYDYA4K1tEkiDaWJVxd9dtxzdsLKhBl1lg1fPO5HY83wTFwne+4wNkFKcWeIY
d1LDrj4pnW5+wPYsGEJTnxZv52RIRXIHDOZBKlWRLpJOOeED9qBfzRUeZieN4v5Bc8rVrt6Xk+o4
JE05a1EqcdD/khPt/bLIMh6wT5WsPnxltBb39rIg42SjW5k2b+ICK/iNV/uOFtHXwGg96kxOOfz/
a5vwF9+aywXKxtiMKnTTOtPv9Aq/p1dvsTQCbGarJjk3lQOBQHA9RfFAyeJ8ndqqy5/BnZeNRjiR
f3SEn7zKojAemyEZSQYdcn3etHhdvvSsn+SAzxMfWcC8brVN7Czm3tKF8ELl1sjt8ZayXuLOyhxs
dYdsw9FpEb2E49/8s8rGwLjrsFuZfzZBZ/GZDHMqbqc8LTKSieLpORl8T0Sm3qsNdGLasv1YVIek
xi5qQ04RhlIEzaQOkm2cssywwEq3+EJ4bvzD1preust6Y+GDC6WnOzTX5cFR2mw+ewvBkNcddmsg
Rs1YZ8+x1ZXC3KsCqd1VIJn9AxlEvSXbDchPXm4XW1XzM66XzpvN/wg3xF5gvIYWvqgFKbki7zsi
tjjmDklrpLFLCpDsCCgWzSJ+egvdm28qjm2CD2IXv4dT6mvCPqZL6nu7yiCbQ2pepw5zg9j3Jg1a
zzotsVYam6IXzUhTGgPSMF38iTTZejCL37TPxuDE3+VQpsbW0Gx1r/X2A67+2CwmWTpZkCa1bCGw
CcuN0Mq7rvkxGvibbbvONV/1mD7A69g0WbdJy6VPHrTBkl9to0WWUrkTAd+zMu06Cpo0Ow3DlM83
EsnUBPTE6bItepK/QTM0yr5xpHoOhzYIBpJqcT/d6auMYYpcVaYvaDeKmqSYcvjSVjh7/6H6ssja
QXLYHPF7U0Y4Cd34neipuGQlcF5iwJNe2/10v2H5AFSeXY2EPZij1hI2quVTUeyNJZ6JGPLozBHU
53QEePWD1LSnS/v7+fbOY9fcaMhFIAfueR8imaEYEAHhHHPKxerBJ1EomCMgEflqmWnq3jpyXGLs
fqAcbMmkKKd9k5bsZvakOct9MGGBFvq5Wv4487w4UVdXI3ldMSE83X7R4u4XwT7E5IS9UrqHxN4g
4CLwWnNTjsMw5hdg5b/N9H9Wiqusf22AQzpf78znbGibu1g+0V4/+kaXINu06qG4wrstkBtM2nMK
5hoH/aKq/S92RRTQti29xrv37dniDjDR97jWqiTT10uNYbdhTf85fuR6JUiYI4nOwt+QxBBCzdjk
v3V5L4523RjOU2Xn9jff6Y0+NDLcRa+IeCovMd7+0iDev94qigKhX4UbHyUwQQ9JNU6s8Uicz9Ts
ikrXbwaXO3TTy+pOzMRbbHt7EGR/JlOcQvTuvsu5qq3NjGXtUfPn7zZdnTfYcAWMUpIsvtjD+Jsw
U/OSuvRD4QAeAwHRRP3MqQ2k+b5mtum3So/M3qNy57lR4dR0pOUloqEVHU5MKFIsM6Hferqa6t1K
gfuvNi50KLFsX/vakGjAAtYl94+q3R5SuqCxqx970M4vtK/6bQsLHRtVwZFDPh+16+fLyVhX6fvv
o8P8x8TCW9vNH1AHXrVvSPVyj9A8iPKhqVXXG3/kcnHyGkv4tzCzccwdk8w/aiYgyBzK2fSWyBi8
nHQZchYD7yEfu4WAsq4oxmchXLJKksrBvm5SQ2aSL8bh4/LfGhIA6U5deIdzABp7L2e98f8f7P7g
MTAUxOk51uQfEyLJrhoKojsQ+OBatpP3NkilEaaYV5cglI9PBX4FDbYgmDNjztdtYA1tbA4Av03h
CWcvhQzUoVbe6N8nxVykz3lg9f61b2D8fKnGXWfiu49Gvwu3VogslLnYn5zNkyonWTnXm5JESqIh
feXjO9wjTkoeMhqi91rbEusrWougKgMvfPOO4JzO2dnJHGOEJrHEPfDxsttZiFFW4dxKp9hPpVm8
TImJCMQSDcoD7jfVn453tPBOjZvggpzxw8z7S2amY4nEcGU4n10Zk65LB1OvtKPnDlhHZslP5fTz
G2eJc89ZmGxnIx3u8K503mYcRS8Ae38dg96PIVYqcHK4LXCeYIL4fq2ZY9ZU+Gvnp3GxWmOTBom6
LvrWBaeh9Cg3U5bjfT1Zqd0+eQClLSe/091jrO4QndPkpffdSpw62ZoeBW4cjUsZl79IHMtuZo+U
wF2+cOWM6qn2uilMoaZpWzJmPDmHNp7e/b2Csn6N8aM9hZNNBAJqlgaNZFiljf3bdsgVDGGVYWCT
9Ibbb7FUT5MTvarAPA2zqfxw7vJG+970XJXFlW0pl/h3Dk09DR2jRwisp3Gn7y/sFx+nHp8NshYY
LzRf/uP9sFVqCYDEdHFSbkLithXM/dHoFnULdl7vwQHEKaArHupG8ruZfOOIqKj/+fmPOJ85HJL4
T0B7AMSE43QO1Adr0mfsDuOpkvSAroqYWmTN1DQIMhlHUE3LEi6x3oZU1k5zaj072VmtF7v//DPo
ha96PTYCHwLC+6GYlkUZfkHcce7N0toq15uiAfv6ieTStDRIFsr6rZPk2s04EXI2j0V9YRL/hVX+
OYkZCTieOrALLEQoj2dfQwYpYFyWtieiLxJ/v3oxLGE3+niILj0p0mEWT2N7zRVL/rLb3jfx/bfr
27yfBrmEuGRjeVEkmFCQmaR1u0Fmo9xIo3XzPux1c+4P/qgPYofOuLuuyfmbfsZ84+A4qto/VXaM
45DmFc2xCxKJIb8v28bdOQR+7NGlD9X28xE/7y7wuvTf1xflcF09l96PuDJM0rw0suQ0332ddF8j
myvNv6Vt39gXmosfuuHrs8APoBbwfen4nT1LCLJFibapTwR1vk4Iz2yCSkuSd0biwvbNACoaZtLy
6p2s+vKLitN0Q2Du8B1EbryCEndx7Z0X3Gz0On0Vpj58E0qUs97KDKCp5CzkiQQ8ouD6fiRvrcrb
PtIdIMzI7DLyBz8f8b8cg/czbHWboiphfrN5nJfbbCeuPrX9cMLIzudW5BSNdSDptBvJUuxx07QJ
nh2zU6drifY0Ixps7loyLjZkRfbFy5ICUL0EAB13WRpoybYKCnniZmd6QKPSGH7jE6+mnecuRbwX
4PaE37kJ0WJVngv3+0jKCWeWVWXKuUXgkqsH9F4cutxr+xfNrjNN7Fq8hepoHNmqw6LIdcI9Ph+F
D5gSQw/DCmtnZIArgfNsMjQq1uwqGeuT5Vr97Zw6egLZpGuKg0Fb0sf8aw2AlU7Xkkg39M0rso7J
3xlCkHXud8zPI6oIfZPB8iBrTrjp16JJ6vkwLYZGktlsWlcjydIXSdnrnDj7fKhNuGGsAhf6ceb7
FdNXdP1TVcuT5zF577qaQ/0mSwGGDQO/3RO5Ms6tvkgn3mtm4aR32miT1j5Ybo5POhk93rcLQ7k+
8ewX0V5dnUFZwasj+/tfZErSKXMoEOyaVnOa3BHy5ECwhGHUd0Prp/dKBfE95b15JR2nFaHeTFaz
clinb4mELXnh2/7LqsJQwV+JJisH+ZzXM6VlrNRQWKcODBmoZ3FV6BnVsrdbmvyLTu/5whM/MOUh
062EWRqkbCyrY+P7IaiHsTBiTe9PlhoTGanGq6bI6stM3/AxS8Jypa3M7tEQ/J+2fg3CutGAiyDa
5IXlXPgiHweA1+dH4MKAPOjDr1GeHSd648qT03ludlUsdL42emKP7i8vUVmzIYLY1q4+nwZnOzkV
Aiwj6MLrisJg8Vx3hVp8YrN06Q6QWTJGxjwsz9oa+0NFkcn2woj/y9Pownj0zbliU7OclZooIit7
okWJIsBYqjXoU1+iGU+9o0Wk2p/PX+2s2cmrGUgDoJbTyGXR/T1Y/nGJy2d3dJp8sbdLv0hgQ9oi
9CI168Il4OM7MXVgvnAHQbf+wUinCZyJLEcA/KysF3UzGp2bflMDnewDDo9xfAF3Ob/Ir+0dLh1o
49dbPOLL9fb8j9ea9TEdYke4pN/YjkHyKhlmObfDIfa557Hzqb3S1mDT0qAGk1FlzsO4CYa4+KWt
PJctTZ40J3CemTVuS3vplnaDs9lC55SoTpfIaNGSYOqP5JQZl8rWs32QX08XH3MYemJIq+l5n/36
Efjasxf3oSPD856OVCDAEW386cFJbogkL39oA0mhSyxwqGmquiBRuVEvjW2K7kLVts62f+yA62/h
J1DKo61YG+JndeMw605VV3b6WCVeZ4SJnbgRGcHGDyVT7ymdJg/AMSguUEDOljlPXcUc/IsVt8YW
nh1hleipEdQ4Pviqin/HQ1o+x5q/LL+0qu3qDSmcar5gqHDOGf7/M0ngg6PMQoCl8X7UqxJKDei8
/jDzbYKrZoKEfWrsuvLLsIoLEwMJq8zdfdwlJSZGJI8WzXeNQ37ZzIFK5BZgHneLC7vB2fVh/VWQ
xlZHPUg+UBLOiuZmsWMi5LrpQc+Xbe8Vs0t2t3elTGE72KXY1TGebHYiAPDKOqSwn+Sl4nL9xP+Y
Aux++JRyLiN6g3zBNer9wOQE8PT5HBsPVWskGS7/BDfsZaMt2otFYs390leq2mZylCPeyHOXfolh
gZTHCi2Cnh8tHIeMEFa5U2J8wHZ0qX39VwT3/geyUYDs0jyGIcIPff8DZS1jL9d7F65BayyYjg3o
xpKQdO9mJhdKL7VrW844mgOzB2kVGsPiGZGQYDUPuq+CcSdhANBzgkFlc8RVVlE9mZWVdKdYTdXV
glux+iOhgthZ2Gog/7D2VNkRmpyoOJQDZvzAfVWMp2lk2LJ/Kqcy7eniz03mb4qm0fx+YyaacTDK
2VG7yZiD8i4OqibfaUEi8nBo/HF+8FvpAoZoPW5UcqQW2ooicbRjHWeOjAasVp4xCc8svNhJ08Wi
spxFf0uD3rQfmtxMyOopNKHce3rQmI1Wcwv2RUReMxzMKcNcjwQD7ZFfVbyAOdHWV3zQInIKlVEh
6/lcHod2uoWmb5f3cV253SX463yVMZlWcTrXYA+CogvW+v5bNVoNI87ujQfVqvGaGLsSvGGeq6gS
jVFGlS0Kk7TiPFO7hD18Y04K79gkXTtqKFUvUAHWmfF+5iCKo+lCZbfaHp4ruvpa2clQ2+1jv8R3
qpvSQwDyTExaB9BRxfkf367igzHG9YXd5l8fDC4JJsYSZz95PwyashsTqx75OAV2eqBVVoZeBZ2O
Py7vhT9rL2jz+UOJ+Pnw+ZF/XtHxCSDF88qrGtDzaT6/f3baFMyFaU4fG+WlwaZrRxGAH8ONjZDW
5JFLUrH1nI2GFy16kz0qpOjfikCUFzaWj2MArZAfY0JjhGd1ztPXaJRKUWvD4+Ax04nPMkOjKOfr
cpzlXrfb7CdRoGlU9K729fMhODvUGAFQkL/MNbBzmM1nO1pBSqcsy1p78A3iyggUGdP5OhNS2BsI
gzMq0H40iPiqg4ub6d+3ej/leFcSF5BhWrCe/bNjRs9g48mgKx7V2qgBrLbaYr29zOSIAsusXMea
mNMyXIIJc4o0sKvlaZocrlv9HFjEtGfaJNS1wnPUPXAZIlHaZLub/hA9nc7ibUalqAggjLEdV6Q0
pfs+MYM6mgIVF9dTM6Rt6BOOTmh8M01kdi7SoEmdV/JUq6QuSf1iFW77kTZN6Qtzjkpdn5A60uCH
35IZSbMxPUxWsa9M7XwHWluPOyAVTWDi1OZD90xhVt+71rz8iNkB4wenblt3T5h2V23hWS8BMghd
dPvOy+w2WnqX4IPUHXTvdemRLkTkCjbxEb+bgs2hx7JkD7Qp3PvYT8rrStB43c9l4KyZBZo5MFQM
WH+Ufdt5mwawdNh4I45VUdmZLswA2lbtE/R10d1Xsd+XJ+zEBca0MIvpptbOGBsVifZlRjcYo+h8
5yGTf0QZ4tWhl8byWw6pgUtoJ5bpu+OWzo/1Ku9DNhu6eyg3lbsfsrEUtDklKcZkOGGOAKdUHfyy
0tRXZc/ykGeTgEflWlK7VooSL/QbNadbV9D25ZiqRmgcJG10tvgtFV1V7IxqEwJMMrd2+8NXSM3v
V6HScg/NWTOuoAI6XRrNgZf8zSW3Iqo4a2kPrar0G8EOLNrdohaJv3g5cLwt3sySnurG6r9L11D1
NfrPAnwDCuAbYjP/vlKl+mrW8+SHeD6M1Sap6ibYmCWkB2IEzWKzFElwgI/EJSnSS7qQUZCmcBbQ
i/nHtM3iee8owmbJgaYfrPxFfONaWQSbWVtpPG6BkW1kLglEhz1cPV281FYngn2zNM0c0aKFUydr
vwuQqzhpHElS53DgcWwZFFezNRX6lW9U46+2KJN8g78BVhhsmqP/pePiaV0PSTl46MpSrQ1xex29
8tAWwhQRG8J4MjyS75565GFwBWYwO3wtysCd75gIRfmzMylzbuPJrNWV5gSLEzqaJpq9N2h9CdlQ
5eUJlKF3npGeJOP10uoOMc1Tar4uy5yzuFSDfF2Zpe/k9GqJUCbfaiyL7VTbzb70lG08a7BplmTn
Zml3BeGp6s3dWtRQUZWe/mXSGhyNNQPDXdQzsVPvhA+jo7wt61I12tZJQW+jReTdw2jXorg3l2HG
szMvtfgC6/3jJomkhZ45RTj4HWje+2MCdi8sEDfrHyG9mBsIcP5WNKl+Pet1+qUehtXlzLb/64HM
olvv9WhXV/TUPjubAKdhb6DaeswLGi1lWWTPvvDr18DrAKlr1rNxAsmO7yqCuC/xED8eSI6DiJUb
B/1F0J6zWrv09Q6nA8t5YDIvhhEOPn7nZeiyQJF8rkHjaTyX4y2sQVRcmw5v8vTw+cn0L4cz1rYG
XMjVJRWuzdkAuF25QDrNssdq0imNZJHkdx19qSu7bOMna9Ttg2PNJDn2i/cwBWhWtD7TLtxAz65f
nI8sSjySV7o6Z/O5y9ok5FQERl0+Fk5p5ITi9tmc7FlfBD0k0Fj1K8eQ7qVgvH976mplh0cTKPb/
uXL/uLQXJditXSzNo0fi4EONJ+tbH1fLAVZ9gWUgfZYLd6t/KUZdkB0o3igzudxaZxftsUEs1lpV
/dh5SVUdtGrKsb/0atLr27r2NsaQ+v7t3KqvVaKJPX3lDlIs1dyNRMFz//mn/zj7XJ3GDNgPk2/1
a3i/3poUumNjGM2jknXxo+ub9rqcYydStNNPOQ0ccmASdgU1acOFVfcvS52aBNE/sAJarw/1kMcp
XUxt/Wjh2Xw7Dpa+mZQz/JwAl8O5cLjbil48fv6+Hz83prfAT1gbMNUx5Hz/voXR4kk5N+JxHOBh
NpngFNRUXebhlDU7WkUwDD9/4t/3OKu9rNUrFiEs28uHBa5cSbXQ1fZDni3QWyuyDEAzXD8dDwkn
q4H22Sl2C+ZG1q5v7Upj/47ToP/GbqBhTuK363ncJ3V7HOzCErdgFBzKcWwuT/xyaPNsLuWShlo9
W8Hv2SsHKLr5jPFfZMTlbHXhkElquc3nL/Zh6uAtADGCTRpz5TVM+/1QIi6p4TGM4qn0RLFsgs5p
DxqUx73RjPrBC0gTCz0gImiDlXcp0PEMoWCyrpgeuxYVBf298/yJXPTKKqemeLKdVO06TWfKUCmh
rC3aqJJjfsAFzLqzYCQeNTKonj5/9/Pe1/r8FSrjn7TGUdms8+wf2wbu+QZsZak/slqUFWmiwA+w
hhXyhi959gBuZYftonvdXrRu9Tw0aVGExM14XyAYlHQOS+fr5z/pw3Ji78KjckUjVumUfT6zabe3
WoGGWORZ8WghWDhg27jE0Lpt54BJUHw9LvKSBcOH9YSvHUvXCFbDLhP88/04LBDJY5Bw+7GNtdg/
kUCOo1NbQiav2yA/KIiqr5+/5xmqy8iTZbMOL63H1VPv7C6fatQEw5TMj8Oklc9dq9WPXmaIfVpQ
XX/+qI9DCtYP9R53Cw5m+ifvXw5XWUjEKkiemrSR32plfleZ754qrvdlOMRDvnW1RvzXSzpV7GpN
RFORjRng4v1DJf09WG5t/Jh1VnLizuZHJKrXlHmxc+u2nndqK8q+kJU9XgBAPw4tT0amT2MXQIzZ
/f7RiznVU14M6VMNNnNAZAUX1hhlchdL1GkXzkEaOvx17zZGrKyYrrCraB+vc/f942omM3eozHuk
/GjlA8QJ1VJtLXmp0FeWdveme0j1nxc0tSnKAwNHtokSXIRuPWDIGq6HbBp2fW+g2zAb7bfftnm2
67KsvFd+UMY7Cx6IDBdNZBB8QZnSY+vnnVWE2EL2fthhldjRqU/jdtN7zphhyIQs40opox4wiw+M
4dXI/KC4zR3CvLhl5bYx3fVr5zvsCfmyD4PqqoyWjNd+bcqs/NKKIi1gwWW0WJd4TJZtMujtq8GG
kG9qV8gkmkVnjaHLLn3byQFhC4W1DpkoreSb39lzGc5D1/Q3Tt9p3wUc5+EWAmT3NZW19uJXQ/da
LIYltmiulnvXKWM7SsbU6a91a3Ae7alcXiEMc/nEY4584RFoOULkQ3ZoZprxEBZzkt4oy8TWW+H+
KY59KerHITaG/qqqusXZ1HQmIlJbYLQlNJ+qcOjLRY/swFflVnenJTkQ0a1Hmo8e9Ws7GVqwH5Ku
+aOEn7MqCgSq+8LXVfpUcXPX3qRJvOY9BG6xoaysp50TiFo/4VDrXhOHXGghwG7/h39DXafIVK+B
Oypra/dDVoWANuMXTc2t+a2WTXWUHefCEXmW5W+xRBvEZk6N4bvFmV5v0W7hBACA143QneF2hw2M
awpn/tzdmIN0oAmTPle7t3ORYFSs6/S57n1uS9PO1+tZXttgF9kXpxNlu4m57U1RRzZ0cZgmarUw
TavRixy7dg6yrkoDfj2yhXCoB2HvHVJ8hpt2BjuJXCzUxq+e0+bxEa+o0Ry3ixlnSx5x3wqaH6UJ
Fyd02qT6OiBdyzdzMg77cfZT62nC+9RGOVNIqCWUomlIfTpbYWoGXFAx1lqmTVbX/gvgfeC+thKG
7AZbkf5Lm9iBiHpTeOKEz2lVb+bemO3r0kf5dwUPP/s5EHTt7uok07jKj9Yw1puxUeI14Zj6lkDb
+1EWVSlDTW+qHSSswLkVWeLfkOHhVVsSU2LvBfi7bjZAd7NHcHKDQs1j/qdhhqgqQz02OL/Z/Pvu
YXDUdDtokEM3sIxpGgxsbkNYuj1dsay2jJdCoDK6z/uF3OnQy1z30Y8B/eGalSBOEnO2A5dBdhEw
gVy1Qyj6tJ23XZ612Z0tCfbbBT0JxF/qcbKDPsTGOVUhP3XWBR7NtJAiJ9UqTA5HVdRh3EGMOjSk
yfesm7yctp7X8YvghljOjUhl/yIrNbyupLffRFYaWqT4tNN1NwbdjwoHrOy6IlSvvprmqsHxYXbd
0M7E5F3lXemUVzpWzSPVWJW9OEPVlb9j6fc2kMBgupE5CPO1RccaH/JmCCpSCqi8N6qZYXSQ9tjK
K1jYhQO4gefeA2z8xo1yS6r+Ne7mMT+OPZayT2JwCuNQtTOWVfSztHzf5lPphGTHoqRgPqJ/8Dkt
DrhbTbQXa4kvdJmOOQZGWUZWAQz5cbM6G07sDV6SbvTRj+0rLR1EcvS8uLIZQRPrVl+UZgyCV2TG
po+lfestkzeLjaidLNtRrroAhXbRvKARzlQ4ODFq0hA9gLXgqGWTp6EJM91VFBDOl55wk+FmjIHT
otLwKwmn0h3q0E5M96uKW0RgsS3lzcCoDs6mnWH+n6wmNRYy8gApcAg2RLmbHKfZis6kjZDbqI8j
OO7CfQxc6BEFgojUdqOpzTGcMupc68IKqd+Wv8Bs9y7q17ecjIi3RTTVF8swuuEwBnyg27ifvQkJ
hb5goZ3VGOVWntP9bEYIrrdIX7yRWkoWZjRbjZUe517XMM5J+2LyNgjAanOvISBbAxMm+adWgdBC
r6i1Nw2J/oiIIXBa8thi75LrzTlDmZLI9zyY0RSAq3b9PNLLa5oewszYPvlJmk5XHQEDV2mLscAm
x44EK3Cn6dw/SR5kd4BdmoYEkdVoVLqk/TRA/9si58+dqMiYSVuntcs3w5NkHqYqbvrIwZNR34tM
qmtvzsrgP1dZCDfW8pFiB6rDOUMvcT1YQkYqn0ocxhrOqyHYToXhh5qrj9rWdtNxkxWJvJSF8vEK
QcEKmxxQnibjh6ZQIHWNgeuxlUVVyNEeyLrc94MPiX6Z+pQdt++VGWXjrF4wVW5VqJY8ueSe/LGA
pnQ2Vw4dGj86BNb7IqgFiC1UbdRPC3qQXy3Phf2UKuRpaa1FyKr0q/9a1CKl5rYPcrHSi8+pNbal
bEZzth5hAyTXXeqIZqPbmIlOztw9YqOeI2uuB3Wh3Pv4njwW+owL1Ibs9zx2eJFdaXaJsh5VGlC6
LWm640jxb/NiKW9dt37672/JXQhIGPepj5du6K1zZZmd9QgPsvsxzcIJdZEM0QR5aI4GB6PWttWL
/4qm0MPHER/fbTo22FudYXl1A21JjGnx5AxcR8IkaLELqcvxriPlGtn83GhhT3cN3WDnX/Lp+Tif
YbGtcaIra8z/QD/JSr0CORv9x0E1qKhgsULRJkM+kpaTdpvhf5SdWW+cWNeFfxES83ALNdplO2XH
SZwblKTTzAc4zPz678HfTRdlufS2WlGrW2oKOJxh77WelZnJoZkpLgYVTqTvwxDifPn8qX/wE1BB
woLgULhwNFZnMyQDcuy7TLy0Y6b405ABWBw0YTh+VHsVLfJZ+JE6OD+Ep3g96ACrv8FRuB5mTIW0
9SAcqLBk16cnKrlqn9VO88Ixx9jTVBxaEE2aeWdGhKk3uhSvn9/y1QUJtqZsy0s3WcCYU1ffr9qk
CnJu/UUjCOOhHnAoDolp3dHZqe9wh9xi817XaikcooewKOosJdO17sApgbrivwxfrFLImg6S3bJQ
eQhH/E5RopIE6cR+HWbX+WraHVJ33RjKJwVB4S1kynURZPkp3DeTCN81FoXLe3csfI512ocvpugG
uDimeHTduoJGILDhaLlIdromlM0QqeFbviR9J5o0fsZTpz1X7gxI4vN38cEPWsK0FmEZ74Ju8+pE
ORm0gVzmt68ahISTSivkrcuhDQaJhVcKOlaTbGqUTJTH9BkefaRxIMk8vgZLr9TfbV/dApRdfREA
kayFTPv+rujAXj6iLPS8WmpxTgdGlaNP1IH7q23y4acZz9aJyeLHZDXGAbu+esyS0qpuPJL18ARD
iGCW1vsyVPDPrV6RN+mhlXe5PCt1UsV3WFpk/sWphNsc8HlBrHUqC0fg5+9hXTfhonwVWPawPtJX
WdNxRSSSIs1d90sGWuOftuXUvG/4t/peV1kDtvZYyG5nDEUtb0z765ok8x9AKzRj0Bep0K8nILWT
SNYUCvnIWLzfIREpD1U5k7mQ6t7gba05Vd5yEA9m0NjNFB8/v++r0v4i1ETbAAqHf1jEHZdvG8We
lDiso3Mp6vHXqCtYccVMPKjR5NkbLqx275mRciZ/MsXSknWvVdfPvssG/Fbt6mqe4LcsxEsQm+im
l1L35W8hU9Ns0DrkZ61IprsFk7flFJUeQnBS98aS8Ol3nheFgEiaYh+6c/atl3NoHG48k+U6/63y
cHmKtLDSl2UJH91qTUgTzegGisXnqVfFUU5T8WjK0eEciETpj4Ri98sxx+bFEK7ylwJlhN/YujFJ
Xw8Lm7oWSmLmTIpzaz2bl+HyT/PeOnekVJWBLbq0xBdhqq9Sbc1pE5ud6AITm5Ltk+rU6dvPH8L1
B8FiiLkTjAJ2AES9l++ig2uajrU6nsFvFOeMYOjd7HReoIei3OfGoBx5RLf21cuDvXzwKCjfszGR
MlLSW02GxAUZfVVE3blp587z7VB4lT/klnKkspPuP7/Dq3mGCE6eLZsfFb4JUJXLO0xQDci60LSz
q+Zd5AOUoFZRNOG/CQkHu4iYrBunhvXEykoLNYZlkKvRfrjC7xdjQ3Q6ki5znr3D2M/iwY7HZHpE
dtEfGcfZNzrZ1pYarsMXNuexe+OlfnTLzOpsdBb0K+y7y1smrFErpVqr5xngVbij5tVPj1EH7zwU
iaYdc1p4+Y32+NVA5q4R8PP04HfoHPkur5mgLymabFLPpH0kkFnauTlQWunMQHV7xzhRRSp+UBEM
i8Asw/ifz1/yB898WUuY0im2sLFe3bHd1nwzQhpn1rSy9bHbye/VwvHNWiBDB1avdC9iqlRYBpwg
xOR2Y4K9GtIG9h4ad7A3+YrRWl/ePs2GSp0UXT/P9H/ajZlUinnMNHht0guj5MYQez8KXXxB1Kw1
wkDQagGixE53ebkmFkCnVM87ixTe36auewufQVuawwkpQlvuuyaD9lGEcWvghrSRZZZWNiq/EZMY
BhXrvjcOnUBnFiVeApDW6/Pc8HszRrwU1GbVFPdtM6mVAx/Uinf0ylIrKFOLU1LldK5f6U28xdEN
zcYnkQQ6UsBRFTVu38SUxJOq6mFvjG5ibUZr2fS3ntk+Jf2YtjdaA5rBva6fBXvqJZR26fWtUZJN
n7Ql3ST7nE8jJae+PKcAqEx8PRC5yi5kOx8nuXPfJVW5bcZ22JuVLX51bjz9AB7T79GOqrd+1NXa
gk9mUW4so5GktHXPKzb13oqh1pw1QbF7nyiR9E7EDhSdFuSuUPY88IoqI+QJb1u1eqHsI2ax5DnV
KnGL9nA1yfNj4N+hB+ZAQNTeagpE+xbLeSzns66LOIePEoebZBqnPnC0ytpicx78NAuNzecf5UeX
xem8RAOw53HXew5MUg68l1I7O4BWrKNiS7Le8jKmal3XVa+cGmRRu6Zu2xuNqg8+RtYzZoFlRePE
ufz3/7RAR4mHE12fekaMlv1rS3fexFLRSUDHNVjfuMu1j3M5WaFe5IKcb9nZr1cz6kbCm+dePYd4
Rt4iNEJd0HEuExT68niDUmBO75HvD5u4qxx9W0cDDQtNpPKooTE+udKZ+i/wcewfvZ4Zul8rs+34
YyTVjbTbdNoOFd2Ilw6BdhxAp0mcDSyj+pDgZu79MquEtzGHJMc8IvtF+65NbeLD6PSKW/antWQA
mTJDGnnqQkdDhb9ODNDTLKoHo2rvxQCI8iEKGyrjc5/C18eYkYRfqsykrEl/vCiCMJ/tPxUOreEE
/Td+9JQZjFWb6fU3wW/LfK/r411H8rF6p45eruyxHKGxLhFyD/eVkfc/U50onm0yKcounDJD3DgP
rPfF7/fDBpB4aWZUXF2roZKleTnryNFxiuZZ87X1au0pze2aPg09ptTPwnRO7igj909SNJ04G1Te
Ol+jAB1/w0EubvhLVgsZazZ7dGxI75JYeq3LN/WfocsW3Itrep2njKcsMzzAczYHaqY1xsZ26ASq
Pp9V+U1PbDFshglPoJ8qc2HcWM7fveD/mVWXH/J+KsP8wamF2ePyhzSW9ObRstNTGppj3QWiHJrh
R2mhwQzoMmUgCydH0jxIGnrUvmh629nMQmtPExry9n5wZWvFKBzB/misKCXbL1/pPE1qQWkUqvvX
TKIRPhcanpNTySkHPBOVIrBD9M43tgermYggPd3FsYO8mwMHC+fqqcYg54Y2CvUTxa2u+a6WWnKk
KztoG4rTVdoFOCNCazdLvBuvn0+C7wjliwfJtZdYG0RsfDn8gMsHqfYeHMmuMe8B0Zkjwn7kpMR5
xwlGeCCGxVB8TQk4j/ktAMLw0DVZ3idBHg6yafw609uRNnsawnxt7egHBm/8q00fudYuQQXMYm61
2X3RqWh0dah96FBRiKtUt/JCuUcxVr/pblc+o9kElZAVXitPSpioS79JnwqiDWVGVy9pi8aPu3Gs
A80TxlM7uqCf8y6dohMEInnnxoDftuAgozYweiSjNKcYhT+KppvErsgJOwVtyamhzfo62kWaVo2v
mDySb22PonbTAu/7ozgoT05lY8YYTprS/eMmhAPfFYXs/ylCuhc+e56Gow4a+2Jfepy/9rajVPd5
aUHsbAud83qGb/oAUQ1nhBOm6JR9aHyJe6qo12Njbqgt7+zcmrx7ik5KvR9qRztmlVcm3KDZT9sb
b5gXePmCKXexqtJFeocArY7WxUDZU+/m+AT4pho2tES6g6nS6NlDEZ8PbTZq3z+/4vXHiTaNC1JG
XlyYV+OZDqjDmpvGp7pMzO4frx/0n1DX3X5PcGVUETM0aywVdSh0x6eY7gQAlGA54sdNLRqQtoAL
FkMWnumza2p0l2WJNu3nqLTGjZmWug2Wy0u+TUo1JI9W5JbOoUNUZNyY7d69UpfPDjciIhbkUkxd
VzkAhTpZgICV+KTLqk2PQ5uKSoM/AdLa95oqPcb6ECZ3Xt2VHgrxtIz1IpDSGXcDuQY41/ssPLEL
aPVt6bZl2gCZ1NXvVlJ7Txb1bnDfpp4jeBh0lKOPIKinr3UFcmYrPTPfeQaz/B1A1+wlmxNN7Plk
VEzsli3nbDM22UhApJLCbAy0JNQxBzRm/r7AOm5Lpc5Lgc1+/m5X5yimKgwYlGw5S9ByYuq8nC46
spHrqPW8ewfx+d/KdSyEpgnoO80Mv6gKb8vvaZRQpImFd+t1rLbS7xfHcoYLhiYMb2Z1cc+Zohku
s3s/cFBjIW7TAVcBGb/itxOXafTKkSp3IJJ52i9KRlby2oARsH9b7pAQIAGFqQ9sRdd+gX9pW+kL
zZmeDKT6vXanpdmUvlIKRK7i527ed2MQW5XyjY90htVkhUX0GNaxmmwAUbpkOc54vnY4IjLvW6TF
3pMbzkbDqGaSkxQN4Buxp/PKR6CzZXZoRln/HrUR+cSN09b7M78cpUtziM8Nvx+djPVjma2Ur7FS
rfuxq4oSvAFkRO9Rs+pui6SlbnYGJ/u9VaQi28eWUvwwFeZKeseuVc8V+Ckk/X9rGdvJnUoXLfEF
4cDKmydrTAEpRTCxcyAm6ButohSTBoVM1e55lG7dKtuS/ic7EIEHDatekbPYWm5q1ns8AFGxwZHn
2T+tgoP9i1aPbvngZknUbJwmbXiDljsB6xzTxDxKA7foC81OYXzJQD73pxbTLTKPeJyrYNCSydqa
KDE4DBSVriFIcWexl0INhxegmTxW0+mdsyxgRzx6TpY+C9STyBNGe5IVpISqDr+XKc0sFiwqDIT3
upmZ/rBDA9hFw5ejvKIipcTXijEF51zjnQhN1DngwrwJaqFQKvlvkmQuYMOKI9O3zz+t91Px+j06
NCiw7pIZgcD58ttKctUCntJp93m19FXtTLq/2K5G+Z+50UX+R3NTEfutFs5bqNBTsp3ixebaO3wA
m87R4kj6Mpwa/YGNdqY9yXdldipb4zWCwr+Q6AqoeT/LxOqdlyjOWGotdagNVvU57n9UTe7Ef+q4
l1uBUyn0tl7dmF7gtSmrvxvN44tHqSrBK4GUoIrZet44rHwwu/CbCIW0UdW7YAwunwA+Ijd3C2+6
t9FENliKvO6LoZhG98A3p6v3puwxE3h9lzQPaavOyXDjB1zvxAwiW5eGOgUh68pFQfNnpOXda/ed
TcH9IWvV6EGaXQtGIA9VSgppARoLpvIsd5+//WUnf/ny2YDhoVi2YwD71qyIOC8py3dlegJXOWQY
/BVxHvWc0DrVqpwbM+nacc9MSoEbaAGGNpPxti6HtZYqDdJS3XstKnrJUciNjOgQEmJNILgxiPJH
VxODEAzGUGUBICnFYiJUFG1XqK3uNpu8m5rhvp7Sce+S8WX66hyl/VlUItePDNehyIH8ija68Ziu
XxCjYgHM0xQn3mGNClC1zE3jpFfucUW62h6ioYoXcyYG6rnE5cBiYPXftI758saFP3g/+Ft4VOD7
+HNtPqBLVI5KmyYnN067EWkltYNXtYtgdKMdGq3+Vkv4+lugCw+QiF0Urkum9ctvAZVRV8dpkp5a
grwJS1Uhkm96ttDhF3bTbvLkqqFWIeJs4t8d+UHN+fMBuXxrqwG5UMyAGixQIMp4l9fnhOWksBe8
+7oT6d0YLod+plX13NFAedDzcO5v7C3eSxGXlySvYiEpgETi217HFNAnzqtCjRxOu5oDYGqk9XDG
qiebe0UtZf0jj9qkCbJRokqNQdMhsRFW7H7Roql4syMtCsFV94C1X3ClQnjV1amwbzVLP9jeWkDU
0QzRwIaSsa7mqsrgVJ4to1Pthewd/Unps/lPP7TdozJBQvFlkeCDyZb2fZbH1dMS+rRgmNtQe4pF
1Ypoh5dIaU92i03At/UiVh49kdtIDibsdAdlNKzfSqgpMtl0vAOxi5yij25UF66/JctEGYQPgb4b
KIVlyP/nMC+6upob+tunctS0uzRKUQr1ahIrhyTOEVP7isGquMWtKapbzvJ3EsXqXVusc5x6F70B
zrXLi8dlLF1NSZz7IU3HH5aL3E/4KP5RHTvVEDF7zK3qEvzThuGSP05tPzBUuMw+MKGwCXp0KtPL
BNhasnp3ovg1mygCX1O6q/M3khQ6hI5K4pVvdT0ZB8vO+igEvBovR/k2Aq+19VxKNsE4FwKBsePU
zbYZPGU81RpGkD+yVqpEPsVD3DRyGyt9KiJ/qrKSftPQ28I5jQY94K89iQdHaHGVuWsKCHo+k/Yi
nSYwrPEhk4pffKYdJxksinYQUeX+ORhqNOa7ym0MZq/PP9urCg3fzVLrXwwNiMPXE6STOhXyvpo6
hz2rQ5C5OgEcUleK71EEjDNAKAUXaqdVSJnuktIRv9JSM5Xu+PnP+GBsoR5a2mg0euh4rBoOGcDp
pR4QnVxmy2KjeA0nAzeeVXTVjTns58Z2N5m0wED/zxfGBsd4RuqBQGwtl4KUyVEkIvICfUGXsYUn
vkH2cclPUCS6wqJITxhjbp2L3qlCq/HM5puuGrOCaVzF2DlxwS62D+f7RdntOIFMe1vuJpinuV/m
bv9XHas09HvA8d5daLrzg2yFaLdhM5gKmnYTqPKQpO59mk7utmeX5ywlPS3czR5gdrz9XgH2W4XN
+T3MMmBgTVNMzQMbV809hJQipvvYm1L7vp+svv2VT8QOPCoO/KvnuTazX/1YUzFR6gEkjBVC1B62
9BhA7G8aMwtFv4FOdQt7+75IXT6VhczLhpY1DD+zvhoGS+PAMYTqIaguU0zQdPLlxmgzMT3XgGq+
8cWyRQDM4X3lXFC+ATvv3XGDCXhukEfTpBB7IVLlH2S0EGs/Hyof/DqmH4NaIrzpxUqxLiL2aA7i
0MUJnHczXj2gFkN8NLWEM4Y3Z66zj7SyeRjizg5f9Wos2GATGJLUUIkwG3718AAbGyBXifmrnyqZ
mP/zYKb2y1YHqxZeMb6jy0mydajsjvhXT701pHeqm2K3kJL6SnQ0WwbKnphmYmlNZNZC3tgjXq//
y3HSRo6nL9iLtSJkmNo56+HYk0XRuP+SQoOM05HJAeFBh0bJrhLzxhbrutpN2CblXDbg7hKcsLbR
6E5a6WmoFydrxGd/3+VhYh+8cHD3MhFnnCXzvxn8NB948PTVlgOy5nrwyrMKOLC6MYGttcHvj5w6
HptkvJbXFWYEq26l5017SudemZIAFbTabyi1uSP0GGvUzC8WbLOnDjauEsCpt/JzN9c9qTp0GnFl
+AMG3JjoBhUR40tdDr1pwz4IW+W1yRUzPDMLKfGxARlWHRYGdPxlRphm39oy21dvkkkYvTgc4cUh
xQ72chTlLJqFUSfNKRJulv5MDSMWz4iDXVjz9GfvTMTJJchy5kuQqqAKMTXkyfCNpPdsl9gKsR0s
XRrAEYVyuADkTPEnYE513kI8+uIFxb14VmnZQaPI5/BnmPVO5Ne46PNNWRXua+JwsvFrbWK6p/sZ
OntN5LgXgHbUiZlvoOqbw51VZgmOwDgcF1xByvag3bREPxWHsAsLFzqCbkU/bfKU+o2pZKq1pbFb
gsIJY462s96Q12NZoiseIys3PPrNnvkzHFJNuWtH3W6elXy0l32ZjdUBT5CLqFXTk0NryYQeaIZE
49gxLmtfG8y29SuV7vNWm2mpHG2ApuEhHjWogVaus62Da+qQyd7SXPtlZzTd34OGq6jyyW7Hr5Db
mYterhncXPluw4YHFBAbElby57PY1UoL7Wk5wrFrRlRhrVsyFuRxizyZ6KTYQut+x1aP7y3E5XlH
WJICJS1m17HIMG7NnlcHFC7M1E7TwKG0zCRxOazauKIX4iKFnuZFdl1aSnxo7EGv/yWLIWnuklqr
nIOEzV0GE1PJb2sQ9tuc15lsfXXMvOktsjhB0R1M6SwyvSSl6I6ZTaLBXWRqhNL6Lbjr3zFLyK0Q
xLXikc8bwTFttXcpO93ClURBH7PZKHSRnjyF4sdeSydnY0wWLg1Dhie6NYDZyRYmHjvMh3xfUECJ
AzPVDJ9amEMmBiz1G8WH6/mP38TuDXM1Ew5Qs9V0DwxDbWVeFCfGfDuR+WKaKZrjUjqnJsJ0FJDN
wjpNfoixa6Ja/hZO6L1hDiODUzHKofv2+dC6OvNiSwVsuGRTLifQdaM6ah12MQhHT6ZdlZQB0oKs
krhx3KNqs3P+/GLv/tOLvQJX49gDNRspFB2L1Wqcs1nIs64kcyBzqxhIcE1cEYEfaoYWkGDFgKJl
gn+zNHMZ98HUDTyCjQtjDTVFESl1/0XDhyHu2WhHAFHJBvDgNZuUKgbfLaO5iG98AldfgEuTmT4k
dkkMmWy5L78AYKN06brBOjkjZLcuK50XN28n6ev4LF+wrmN6K9AWP4k+dm50QM3lf37xuGjbLfIt
RD1YelmlVhcnP4igFM84MWBckR2VRqu+taZaEqYzuBEJJa1jxLT5RYX3RN9aSZNaoT9OkjQbB1cd
Lk5eB65Gum2qHxMD8jtu3al8qPIhk+cF+TPtMTTmoDUIwtIDCRX5PNT9SIkZZLgRB67idXMGaidL
phdVVUz3T6bJ7K+ZiYSQJz3ps0ArjCkOdLroXxO8WqM/wZZztiR9Yz8kZaj17oU6ljrJXn3j4SBC
cJ4g5jH12ko3zDCKtplUVURvelfK05DGKBT8HF2i0QURSQ/n0dDw+t4YjetplZmBWUEDqOHQbYAt
d/l4jQHVZa7O4o7c+vyl5YF9qfR2JnhndtQ9qujuGa8qyVrWEq3Eoet+srpih8OvPKgVgVVM1+1+
MqV2N6jWeEo7bWDucEkx+vyXXv1QU+Wv5dTBJo1d7GoajoFDp5jH5R2ueevg5nnyT0l1+zDhV9pW
ulo+5dn/SORi9luUKxYtRUCrXH91TWoG5RA2ynCX1xALkrHqg1DVRYC7fzho7Eb8xHD6GyN+PRsx
NaChQ4/JpozysLMqSFVphffarbuDMOfiq+VAEfRjugWt36iU8G8MgOX9/vfzer8aUxEJ8JSBUcZf
vn+n9RRaeGp3qAhkpPAlEtXvIFZVm0kbY8anB7Pqf32V3OFSEkHQwKAjLeTympHeD3VNZswB7b31
HSaTnDeVG2Xi0USYRtiVIvOvRcsW68aFP3q0LIScz5CYLIqwywtDXvDIuNe6Q9k2cuMMVjnvsHsn
jY+EwrkVb3H1aKm+0kuFk4QgDr/J6tOSNhokwWH3WJhjvBkzO916BWAlMr9/y4r9/ecfyHut4eJV
cj3MFlwQHdQSgnp5d13hDfhFZ/sggWbnpC3VU9ShWl7E9l/wkZlD4HSzPT/ZyVTdyUyp7FNOZEn1
pS4kB+161qKfZKXoCWguRYGq1hqoRVIcgMpGt1PrzdVy9VfNhDZu9QnQ08YeyvSrSPGobVnvPO+Q
uEI/AxADdJkJcAEnIT17OHhJXsSv3jSDz9qJNsSpvWXAmeGfJCos7VdMH3hgmA9lOw9BrXZt/kdS
d8LqXkcW9uMiteoYZmVJ7U6IJGyDuiu6Pzo4ueRehd2W7wh+caLvGefc7tggx9rUJKVFRwLo+jow
zMliOmeS1U8DG+CtcJFtBbI2EEjqg9OXNWoHQ+PkI2K842KKBDJlp+/lVyf1svLv5y/rg7FBPdCj
ZuSxsVTX6bGKZnIGggRwnMpIm7/qcaohISvUv8Mo5+4xnzL9xod+NfbpYy/ICAo3bGWsNfreS3q2
eVaeHDOp5Y+IRzW5Q6ao/lSSNim3n9/eesdArMr/9y0MON3sGlZfeFGWLYWDCXkP4ZwGxQTqhYDx
x40bEmaKCrPaigawle8pxS1Hywc3irpooXmCHeFwvdqtWMnghgX2Zz7yMUR2oat3kVYZD+as938+
v8313oTbXGyZLoprticQIy+/uJxIOQ5p0j6wjgx+rZcpQSTkmaU33t0H13ERNNOrW3aOzhoIqnkN
YOcycQ8RrATze6/2g3VXSFPtbs2QV6ssIBNAGzj0iCpgKlnNkEmiE2tBWM8B9Xj4RPN1eFYjF4hG
IaqZsNqcZpk39PmNJsxqvLyLNxmalIBAHHOCX11W46zeyX40zlXqRds8I8/TNmriS6VhVAc887nw
Occ4/yoiNg+fv8T1hvz94pRCF9UopiRiWC/fogkIMGuaUD9rHigtbOBeFtZB4869PE6QX42Xpk+H
/ehUBsFbiiUePCy5OaHClnofxbM7bSOrHSyK5wQnPqRNPzxlmXD1zec/dDVnvP9Oj74Rp1A0gRSr
Ln+nFhHhQ8i7dpaTo37TRZimQdaMXcBknYuNdGXy8vkVr18LZW16P8sivSCqVlek/qYidZD6mYCy
OXrqxNS8xrqST5vR6bUWt5iqvQEPjqOj4TTmt8+vvqxX/1nPuF98ojQE+XOprK/LZFPbGxU9AP3c
LezzZtSsP05o9YEiwM0pBHhuMKt6uyanS98o9nxjXFw/bgq5FJU5QS/8Km+1M+IuTdTis3GOKkJo
+rIiENMq9FcPDLAWVK7ZzjdmzdXM9X7D/AG1iGM74JvVQIQI2XmEzJvnkHCeMcgcs39VypSig5nU
+pfPn+7qS///i9F2xXLFQ+ZYdzmaCO5T9aYS1rmdqA0/jk6r/AscAraxbajjA6lyMXuw9n93aEDF
djX+dvC/uet75JGmSsFYO9OnyH4rCjKIgCKOc2cCqLzVrfjoHlHQLmwmzVv4U5f3qMOeGFp0b2d6
Rexu01FRznYfqk8gNdHnxXi7NmXTjTcajtfWOsbs4tlfRP42W+vV8qfHiS31MjTPVTR7xCSYiKxl
1zlVYCXGuBGiaP5poMpgOVfIop2taIvbS3/7/A1//DPI5lp4X8zn2uoVKyXko1FxzHNvKBrkMyPb
2TCeoYtFQrnX2ti+s9Op+jPFifuITCnEZprcsh+sqz3LQEN8weqo8Zna9JIvXwKZ6G1Zs5LyEpqu
PmoTeJ89zIwI3U2UwM/skWR9mbPRFrhcMsgs3jDMy4QS5wdcyfV0Y7H54MMGDcd6TVcYjOjahG9K
U+SZzMxzXWRIwWQS70Bu69vU8bJTG1byxrx9/VkDgGMXBLqcq9KDuXwAcYp/h8zd8Mtc4zTwG1lU
39UcVbugRCFvzCHXkyY7Eb4vE/A8+5L1SuqFWaxUepWdtbES3VMr09nYj83QbwxbiYm+dJPe2Yi4
rt9sAoN+eGoP1urGUeT6u6MhxGmEyZsK35UFvaXAqJTWVJ7Lril+83u6IB0GQwZZWbjzPgwj/T4L
yfX5fMBfvVjmaUb7As6kYoTn/PJBayxKfTTAdEA5MYodvVgfJzVU0LZqdhXN7hu3eX090BEoZhdB
OYLWdW21BOE/IQoNz2U2xuGxNTrx1ayQl8FEipp2m5nj/L91q5Cvc0ke6FIDYQZdb6wF0H9ATK53
bqy26o6lZyX7OnfICq4sMQ57dbbN7MZjXdeQ3y+6eKY5yzKyrqw1sU2zJC+L6DnX9IhsH0LM5A9w
TO78dWxGM93Ihi3qnV57+QMFBIzEk0fI7ELoLsZj3day3vaDHSs3PqyrsQ64iAQIDlGoZNGWrLYn
XjxZFW4y71w4bfeaSWKyIDu5wIU40ptPfZ1xWqWrmZ9FXwgO305yw2D2wQjAwI5US8U+TFti9Qt6
rahLY5qi557crTs9SvS3sASr6bYyyoJMy6NbrdLl/3ixKeKeYWcsFF6EsDBDL8f4GBIFAOXDO0NS
n5X70siLY165Ll/zSMx35s6VuYkTbD0BZQIaTJ9/YldzmQkjAJ4DZx3cbLRrLy+faz1CerBazzEq
n3Q3ZE6+b6osivcWjaMb39f1vZJ7u9znItyx6LBfXqw32kSEQ509p4rSHitE119nqzZ+YtH74QGI
28HURKEOcQgkz+f3eb12Lu8UbCj7MDRD5vraRgl81wER+pxCwPkG8Nfck/alHttBkW92bJWA65Ar
tKGCLmcQyb8jiKobH/sHH95CAqZahiN8oWeuNoTCJsgHBLtzNhpSRSUN4bZ9ScZIsZ7oBwAGAJfO
7iXBQL8ExY5KeDAVkY2+Vg+pIJ4p1k9y0Of5xrB/P0NfjkJwHogKMEC8F+dXw0C0pS56N/PYxbG0
bwnbtuoN6D2n93OpTsSakzockhodqd29azdJHZCd02xj5GTRwSWlBbBXOoRpAKYjBTVXjsV3Us1c
4w4Pj2JSHJ/g4aZ0BHad443/UoPuv7Qk7MzP5AJWQ0Bbqq62MXaF3zfe/FJfXd8bhBiPOFVKkwRx
XI66NM1mzWl7vjDbVSQRe4YT2JB5qSQ5LQb5JAL8r5kwG8DL3OeTjmPDkdnJUftbWRRX66hpL+VD
pIK2CathXfPuWHYcG5v0GQGXRXs4N6Jvka1JZ9uoQ9T7hesi1opsmb58/hA+uDCLGhUqvG+cRdYF
BxsqfhkyBZ09S2oktGDb+EEXIOv3AMIJWsvm/mscxcqtIv/19MKOTKXVRK+X7Pp1kYqJgNzcfIye
29bSCmj4Wh0gka418ljH9Eah/XpnuuRtQG2lzMEhT12f8NwKaVIPSfy5y/PoL5qcJtu3fWq0T4My
eNZ2Agy0RMDYSBgL9KflCxg1pdoYWlYbm0atlRvf1UezDseVZTl7lzCsDw5KFLVm3dvxczII57Vi
NX/sShUjlmYAOAV4Xvs0D8djUZghBhmlH9Hbxe3+87f/zhRbfQLvPIzFU0uBbC0CRpALqamNvPOg
dKI6mokyuz6BDDqRQBgV522RlD0cvSSToBN7x/oRWQ2ow8rM0+4wlooIX0NjakNfMXPyiJFXx+in
a+dJJzTrC66ouPBzylh1EE6jeJlIU7AC8tit9hEe15T4nVlED3MU53+djo0HxW5hnKQH1XUXZUaa
vLhq0sUBmg0XSKMFOIsOQgZQGvBxaN9pmsy3Vof8cRdXSjIFYY3OYm+VrbLvchdeuhXC28epq4be
BuRNmfxJtbimdN6RsZOlk5EGTc+4J1qkaYihtLQm9hclJXodb0hVn/2t+IIwvJ9OLTa5YdOVSlzf
qdqsGr8MKzenu6Y19Wk7kslFbEbsligDk3p+Iu7T+Fl5QsOrk6XJ6+cv7/1Ut355kK9ZOYC34TBY
7YL7rswtvbbDc2uK6Z9JDPW8j13FthGkdYkZlGQ24BaZMAj6ReMW3W+dpSwiIN0r8l3WtLL3ZV+3
jyZo1sjv3bL7A4GyToIsLJvqxobiveey+rmLBEDjzM95gZ98Od0mYsTDEXnKOZ5F0W9waeIuKqNw
Urm2Fcf3vd7n9VPUNqq7V5BUSUJ5Bk4yTRH2pl/BROVQJQejr31l7FRzy9DuaC01aeTPg6H9nkOV
cWDkavVLG9LsxSnU1NzC91THjdbCHNtiPi6e/o+y89iNW8nC8BMRYA5bsrOiJTndDWE5MBbJIovx
6eejZ2N1G2p4BoO7uB5XV7HCCX9wGpzctxoQFwbuBCQ25EJNyS4fCpt/IMpyLCXrFTbpMMutArxw
7fyvEc35YsD4JUcEYrm+/W8XQ6cgg7dREH+gk23p33joMBoJITSmCS2qubG/VDTHMAke50q/h/gb
nIJM1+oTBCh9dKJ4wCa1pupzLYe9DHRBbOCPBTqPq5lM4O0Pc5Vn1+5sVU8FDfT2wWrT5WsOTSW7
B2fsHODxdFfe4csRqcZSdiOwpwELG+HtiOlkKcAYgXiCRmXqWPjQd52FN7Rh0s20mOpriNq/DYgG
ENcd3Ulq0eu//wMmDlKKYn/cNU/CHf0DLyB2LHNPm7kB6GTs9S5uusP7Z/XymaWUDoiWd/xvlecy
0USwGH3zhIp454Q2huhdaS1G1Isqj6xeILXY0ty6Muxl3kR8s7adqPqhXn4eVggYHr6TedXTGMjY
u88QX66jPJjkD0yJICHTgl8ChJPXzu+CL7ILFszs2z58f/Z/WXBOPNkbLRiU8YKzPTV4Q2a2RDBP
iIBhTNMBdOM+TL+6NizrWtbNlXD6L+NBcqVVg6onvbfz3EVNyaih49Q+1VgE7UUd/xdUwLpgI3V7
fArTp/en95fHnKnRimXboDN4YZhZITk0zrMln2LcCIxdPqdwaHy0yGOCZGvetcQb6ZYYxzBvBurJ
PEpDXWZPEKNUcSVV/tvcIfRwPf6GOv1Wz/hjc+uIoOATMbRPSRyP+8RcmlurMKwFAmf9gGsuSOD3
Z/+7u/32KlupfcSQnGJ0tc71OOhY2UgX9CAwMxtzzDjVnVcKZFNwWBqPWnre9q2PJ0PC0Do+QkAM
IZA+6IgEViHx7qgAYkkflWy90iwU3Q0PJjp6lRgR2gUptrRsjHWTSq8ivV+AR/RcIykUr976ag11
MezSVodIOPooTgO9rDvnMZi8ay7nfznDK3KChjvYYY7TGtL+sbKBnWvW5KrySbZ9+aKnpbuDvgwV
ILfGU9MsxZF37/j+4v4lMaQdsnJKCBVd2G1nj6aATF218eI92Yh6PvE5QTOYk/WfHFtz72pd/pmO
stqlQc9KJ4nbnKRhaGYUA2QS+BYa8z+fLbpEJuY8vFmrcua6Sn+swhyozOsQgHxKMqPAfHnGl1hg
vDWBK/XN26ZAxu5K5HC5pddyMtwaGhjgqS+YNVkzFvlQeE8llBUNeXXUW1mE+WOWI9QBm7OdroRW
l9kJI1o4I64Fv1Ud9+0kRwxTwL0xYhEvy9c0U3ZULkvmhq2shu37nxgyBX/bmwOEbDPqRev7x7XF
PN+OFjuFJMhLA25pb+m/pbZC3APyPYDiV8ow3dTtEuisA4KVKjPx6hsLFKmTtE/sj5zsMviCmJzW
6SEnSs43iI5qeCjEXV4enNot9Z+ct85F8SYf/E1dgKX7pswY108nXgCm5Tj6tgfo7clp0jEhBCuq
iLcQU5+O+oTcwkuirMS+X0WYi7Bx4KyxEEbeW98oUMGDOE1mMxPnD5Tvyg0AK20+4c1h3pmJ6Jw+
Qq9JR3vfdnqTjHIOzI8aORoPQZNOL+S4w4IFoo37piOseIcnDk7Q8Dn7ItTy2PvsDdZwvwb0xaEF
m7JzxilVG5lT+d2MnMcS3R+AkWGi6VM6RyOOhfpH2J5KDwtCzjhqxnb54Gsy8LalEwyvqY215cZ3
av1BqFF/NibHmN3QqewhPuZ53cS3bpr4wGUzw/kg/Lir0AIsjc9OVXQzMHAjfszrCfaigCDfbmpL
mT+JRx3rU8UxrG/qxMGpFQ6dfF3wC/nW9pTP9r1udDecZw0FGUQjlrAo6jl7aWsarhau6l/whJQf
MjuRc0QfKX4SBQUppFWLIhIDZbpNLcvuBkHVOo8yOXlPLvL9n+JkHF4Kr4i/D0VglCHV90ocBzNJ
vjSBCH5SmjTiLQrWMnmGSL9YkSjIA8IS9QYrwq9HlfeVNcTjfa6P9SuaN2RRs5FT/pVWkKL9X+I8
gpKHiQfXTL2w2WRBpytk5qvudYEl4t+kRppL3Op8LIhwDwvSHUliYt/5S6yCD+AQsAPQdOHe+OY8
fqTcWec7iNjVDWGaH0Sti10Hr0KKDsuczfKDu1RKbeEmJSrMc7fB0p7Y3HvyMBzzQh1Zm/8cz6u/
9Y05FvdMKt0s8+D32wXo/Al8szBDe9T78Xn24cltlgXD+m0bF/JnE6OGSbinj0tUx15ffuzpHpqY
JdQI4NtDZ3gvuHTHr6NNevsMG3cabny90GTkNX2c7lOBZy0FmXloN7Gs5yVq4HjaCkqBo9jmdNu+
tYp2SNTRPBTbHIvI9XglmAFnmTKmTU+7HWO9KTXIxYIGDexsBShGuS7RGnfNwfgyVDgefDUaaZsP
CZrV/bPF8n+hglMPr3bq4aUZ4kFg1sc0KcdbfTDa+r9kBKX7gVbsgkzV2GKaiMd4533vuyQff3Vp
Zrv3HQqYy06gbTCHjeurU61nwRSulA2LT4RWqVN0wUNjx61zUyStPsFaGaDZzS2229E4j2RNmxjH
kHvEDh1x4g+WW4XJxuRGaCtSniyJlVbJZ2KFgx+TcX4STpFiGqg36lguciTWVGpewhL0ox46iVi8
zbzY0ntCRS+p+b5F5280oXdDpFo5PrTLshhH0h9t7w65E+zhnIJJU4mLf0vWz9mwqwKFO6Ipyxn5
YdQskqO7gEJ7GewmaO+Zb1x/zCFmkk2WLcp4hjTdRzgRibG1hRI/lYaBzJWn8iJg4NUGxrGCGmi7
0wR/e69blEsanKhngDWm8yFGerSAHxKjBTdAZzjZC8SsfVzGxTVAw8XzRaMKuC+KYYTb4H3Xf//H
Gw0ILfEHErwnt6y0H0WdvChKFtnGxASsuxL+XTzODvLmpIl0/9b87dwxUbdxYIKc4iNOMdS7ulnE
a0pqI8N4dpwnU7XzlQD3MtqmIeHQcmdm0OUBUbyd3UJlCcEwE0MZNJ63SIPq99lUVz/ghRj3RttN
J93trL2xOMMcoT8Vy3Aa7C/vv9rnmRVNbiAr1C651SmNn6OpM7qcAr6QeDZnqzZDq6ELZvR19qrV
Zb5r9ZxUasG5bsIqZUS/sRX9P7ek4DHgJkTtGmZZcMGlEzXgT3zEymfYuDLe6bk5/dTKni5F0fLw
nnAhNa/kk5eFVAdlQQJSZkxCS77zdu1xoUNZi1viqbOyOiwdzF5yTyZ3spPEBkFjNPcjruL+Zu7K
7rWp4yqk3D2DKrMp9v5rXMj5WsXWyXUIRqHYvf0xCKVRMTSr6ckfEcucc0NFKBoopBsc5X0IlHaN
X/6Xc0UPkPwOrBCognOcL4hpbyl7a35ymhL+s0ydg7CK8dOs6vgaKf/88lg3GA1+yiGrjiSs/LeT
c3NfixM/qZ97pzWTTWCpAPVIiR1n4OXqNu3b9pEGpPj5/r72+Wv/jEUZ1jagCdDUJ8qHp/l22HRs
UINrzebZhyQWP8RVxX7iIHafFytN9k0y1MlGVORbdxY2Qp/fH/18gdfRVysKDjbwN3q+b0cnuouH
BvHFZ4pAaMSLqvY+IDs2HN1uwKTm/cHOby4c+yhxAR0lIkcg3joL8r2lyC0X6tOzOSp9wsYJKj64
RTxG6aOZr3bSpOmVIS/aabTyScuxC4T+ikz+eQ0UlOWITkAgX4RmIfkcroJcFg5IlYcKUSFFcgAd
ORqfan0iVieeX4INgBnrtU5MWp+tnxhzhE6Wh2JOqutDmEy5n+/A2pq3jhW7PLBWonVRKpCHI8Me
gh26Vwjx1xamzz90LZk+zyDLv5Yoz7nP7y/o5ZZlcsjckDituONzPkOfx9lILqNeVDKJpxWreNuS
H7wUapojbercmykr0l/vD3oB6mRAOkgrU51qD2IU647+47ETfeI3i1/VL/iOI4skWnStot7LkpvE
6T3nmOLivcGcUkDLnlvHO/lGg+lTp7XWHr3toYH628/NnnR2OgQzUc7BnDU1Pb3/O9fH/u3BWpVR
uaiIbhFFPC/WZw6AmEJ25vPcVg06ydRK1N6CI3blUrw8QowTsKzk4JQaz4VwDVUn1Jst83mQXT7v
qsX74YA4yyJj0Gly/PukuAyZDyksh/f8vIqisTs01Z61SsOzqkiq9OjhljVfeXf+Nqk/xznLkIGw
5+WoY61BLiB9qCrgEEJ0UeZ4Q9cHINn70/rbcChb6xaQQpg55805TJu8ZvIX6zmj+03I1mQ3jpOV
3/W0qK7VRi/3BYVvkOXrvcuQ5/CDLK+Ul2YmmUZcjF9HrYndcKCq+fFfp0RVfyXhrOcTLsLZcyKl
jrArPeSXZJIGbrC9Wng26bVFWd6ar+8PdvGIrAIsq8oPjV2dEOXsZnURJDV8/BdfrLro200qquCV
xA89cr+351tQYtmLk+XNrwUy1njlAFzcQuvgABBhENP15b1+ex8AFrCWgnrEC1kTjoEBLGoLep8f
hHmclPFeNUV1NGJ3Of77pJEVIAIGDLeSXd+OCx8GQiL80pdUtTGtHBx/tpXXJy8LBsovNTq+1CZ6
3c1C25HuPz9mABgoo4AYQ+QOzO3Z6B4ed5rVSNhUOcVSayzgrk2V9s3uZHPs0+5aTe7iiKzjEVqz
aQH3om/0drZgO+NUACt8QVjZ107paIhmN/VxCXoGMYxg8/7iXpwSpMRW6NWqWIWvxrm8l+kiwEno
hQNomyhB5UTYP4KluWbBdaEtTTN+RdutgSUUSes8pLTttOSdFfOLn1Ee+Q9LcAuVXeknuNy1Q3/n
llTSDmbvBvHWonFFjXV0pZT7ygnmU+llThmW7tgthzhzFCKsToP4CY673ZiS9c7tcpKuLNsX30+b
Q63rrYG5mNaLqBgWPFbRtSGrD1VFRq/2sPLRD8CczsXwvs2/pVmHMsP7K3vxIdFQ5cXwiOhXkMR5
r6QlkvMUegMvi6t5oDEm74uB7+Reuv01AY7LoSDzU07FtAhaPyLeb/fMuJgJRLy0fUFXW72kaRGY
0Zh1Tzj7Of3u/WldRlq/5ekhJeF7Qm70W0Pij7AAvG1G6mi2L/1KRdvHU1cevNEOrAh1E9X+CnSV
dyu+ZXH2qdU3zyD+F+rmy0Sxw4g7gb5DtSxptdE7T/sw60KakSe7CdDAkNiYDtrJ8j1PfDoR2Eia
vxyitQO9g7nZaQpJIGSi004+SPg14gqe5eJ+Xc0uEMBZCROEyecqKhzxtshc0b8YXjeg5IdVCmr2
Tf84mW39eTa9Zmvjib3PqTpf2S4XQfP69SARcxKpkF9E6EYgZBJjxvjSpNTyEBFsaJxjNGv3UZvp
stuLNFmu2S9cXOnraaR5CHGIAwpQ6u3G6aXPIwlZ+cWQRj/tEdmqwKQ0OV4LhGvjfYW1zK7sin9+
ShiX9iGSCkQDkHHONmzbOkmWWe3wYlo4iod8Vf2UWsvRh5/zdSA/xhTZNa9VVC6OyRodwv6iXat7
RHBnwc6QTm2uEDR6qXpqmhh6AeMIg0ErxS4evbLZvn9SLnJ6epYe4BGE8Xg8uNbPZgnWCFRbNacf
Z7DqN5mkFW2kY35Lpe8ua+u9a2fGw6puek+hzjn0TPletmP3bzuLpwtxK14v+lzAnamYvf3IyKOk
jtPQAvcEYcXOm0lSd4GJCELZYTAbuQjc1v8WV/4e06arhEMTYQpQgLdjIkQo0DmONRyw/FxBhQHZ
Ci6rTe9n0f/3/jqffVbGov2PV4kLkPx35vl2LE86ssTjNkB0We++j5OItz0C6JjjeLP++K9j4WLJ
Qq5UBEY8T21FUmp+4o3pyY8dpH6HyUFDHF3ldqMaHzzX+6Od3QnMDBIooQ9Ma84JQMW3M1uFE12U
0eNjUwb2oQzm7lHPZ7nBa8jfmKbo/s1uYh2PRwtQMnWH37nf2/FMJPLsIkjcoxOUwadBr5GoyRR+
VU7PS/nPc2MsuvpkVIBUnLO5GSaU7qVfnGMlnU+ZL41HnuzuBON0jFpnHPbvD7du8j+yxP9PjZXk
ySKmIuB5O7VCJT1KZph3FKBBNogU2aHm6PXW6gsjjHVtPmRCLWCngnIfB5bYvT/8+V3we3yudRYW
vgyVtbMwUriotGmq9I848KZfU1+WN0k16V8pJYiv/qApOoqBWUSWU/m3wtbnfQyw9CQWW7/yU87e
uP//Erqv1KHcVTnzLLV0LJrKEzXsY4Uu88bpl/k7YhrerkUI8YFSXwE6CynhQ4Ge68/3V+HypELA
RSKdJycAAnWuorbQlugI5NyjBiH8BOYPb/FUZM9eLa/xitfvef69eU/Z0DoyCZh8vP3eAhYPiRFD
NZXd7MY+qzc8dhje4uGxd2dw/u9P7ewl/b2q8ONYVzCDpAnr1P+IihBca51iNtjOxmxblDDz7sbH
rDQyOr3dtDNd4YhVba8MezlNur748VF5WHFl53wdoDjoncSTffSyNP1Cs0qE7tJPu8nq9AilTONK
unA5TeQYiGkhUBDVUmF+O81godWlJaN1HEobV+sxMzeBnaqnOK5iJ5TkgY9ab9Jeen91LzcOw5LM
0xNgpmDm3w6bVLG+3rc2F+GQ7Y1EOke/IxLE79D98P5Qf5shKB+fkhLvFtCIt0OR2sbdoIR9nGWr
/+roWH6Oc0pCWNy7yxRSnFvu8B2tp39dWcohJNjIUBKGrTZHb8dFXVHGKP8HRxcc1Z00kQyKKi1w
bpWYjVsNCGzU+m525Z2+2D/rqCRlK5QNstv5bD1QQ53oBx8alO09Jp5CIMmEHvXNthGPCkVh+1dG
vPiUaEDobFbG5f7h4n87zwlD4tifTOeYe7OJR0ol0kM263GYlo1+LQyhQMdf9/YeQBfxj895FvPR
yzHxe+mQzHSt8Uk4EEKOTesiAgPxaAzCqQ2KIAQK3jr3wHob/dUTaQfjyvLUUa+GKUblPXMQJRjM
EYEPUBZuG5kLVVPE8kmdw67KxbwVjmqfvMqsv/mNY39N8hXPbOmz/sLTPXWRifCwBvs5Gem3Jk7d
P+qWiMV2GWIhP5uooc23o9Ba/3Go0bTdemnQOAd7llW7me04Nr8A6s+GyPbZm6fFrL1yZw29Xm+G
tlmGT0D/TOuZB87AakXgABHqIIhEWBVl/LEGEIYxaIXXz7Y2jORTVRtasjFF1t83VlWRlzHh+yFz
jeYR8Ld31PJpogOcuaW3zQZbPpeEXt88U3jPyo4XbPGsQDuMbWL9MrE/edWdodMimHxVDWBdy/Kw
KVGdDBU27kd+pg2SqukLuUVCNutPSd+lj+MiTPfedwWqDC0U+Acv05MnKCzF14pQEakUli/07DY4
5bGj0sjCU6COkCb0xUfDqABfj8Vof0EqtKVoaRiL3CZzrKy931d018WkfW+lXZrbUZOOsVksJAZC
/n/9DSLgPmKdog1CcG5lc5N5cxCXYVpYw503BIAmcjQC3Ts/ph8eUSbVMIRyU9O9S/ORZV1Q+H/u
ZZvEezEU6V2LD3Mb6n4zfi8SB9dZIC89CimJ9j33DPxawH6VX5MyR3UJBEEr9Q9a2SCo7JSiLB9J
Cm3ttbDkcupE4gevY1CIfDelphSbYdAAl46ymYKT1nT6LbVBUArdPEuAaGqaEMVxoHk8VB6GMqEw
m9LeGW7NC9vqRr13UkBnD1DwQQIOcgCFDuYpKfYjesVTlPlJpn9vjCFv7nQPGf+tpKvj/uqCLEkj
B0es/qEWylq2iSWcX8ieonHHvdHeeh0qtPRYVGc4D7EzgZPz3aUudh6qYBvUWeL+k16202xEtrLs
W+XRPu5DKutyxJxlnrSfQgbLBxuDpeUbHYV6rrYi7sUrKhG5+mrOsfatGRWnR8KhAbbcxHNdYrej
FjRsMNulhpzUbV8rujCpnjzL1PKqTaHNQ3njzVWNk3zh6nPBrZ0VeqRAq3QhteZCe+Y0AuUszXo4
jRBbkGlPu9b7XihT86jtD167wxlKzUHIA55+LnKNwngBSG9tZSnnu463tzyUakRnDJcv8HqQ156V
OyzWYUL29BFwpuGd3E5rZFRnc/mzlZm06Zc0UttixCoHfltXqs/IG47qhG2yOHiFShEGm53av0nq
epSHajFgv/Mgjk3YoHM935S9tLsf1MOy7seg2U3zmBYNrZgIv4OhOfjKqZ3IFn17rPBxoH42D+Mc
ItyMfrQWjDpCaUpzmlvqAnb5UIxTCZ/asuYfKNcG06bMuLaRopwzDQg/EtFbVtbsHmkJ2/4G1Tzj
c9uO1WPmaK6/S1p/qsPZrJ0Mp7gi52B0S/9cufiwIoNZB22YNl2f3HWrCRNiQAoZRQPou0lDnUIH
QBjdu6MZC1zZHeosOObIDHysEJ52w9FL+AOBNXZh77kJOLSarbJDu7s8tTa+e5AbXPNGaKv1gahU
CTCI5lOxLeN+yjezkvqnQCxauxmxVUJ3LJt6ioheJo6+1WIeqfBMo8ayLIgw4xNp2nuJPYB9K2Xi
/leJyX9AHobuaGf3Pbib0h7yrTewDq/tmE8J/Ys+GaJpqCc0X5GpRLjdnWIrbKlmJbvGafsEp8k2
G6MEUBN2eCT/PzVa4L/GMgleJ6CJL25rSSdas9sahFMw/Rj6nNvHQvPyJldJ+rS4NcLxQzBycZRp
GnzStMEqj2aq53KPptNyzNmm9NriOv48JaUEA+332X9T4el3noSAstGWpr9LzcJPonSZ+2Hr99p0
DIKu/lJqgI/DcTYbD1y1puDGBdavVjM7ZDrdTsptLBpKUP3kZT9wGKmopNZeHawOmyWXEFL0WooU
gb3sFgBawR43ZLRNVDtoRgSVhI+0dKp4SFMcNBGkMecPJo4qKTgxpy8fgrSYPoGBLD/kWZwtOy1w
Zf1g51KzP1i2RtMwJGiOu+OEpPovNa+eV61VyOJDOS3OzaxGjGc1ba7+a2I1fdVT6RQ7qNWBuUOY
tr1N12YehrzKvu/mwjXCsXdhwg1rAWovjcW99SpAvaEHzOWlpAb8E1E+Qx6nxRsR0ZIdX8VG+J60
2/DLqEfvQUQW7lLlTtaJNoSxairAWzHq3QdrYHHDAknoO0S1bJsHxxZ3gzO6H8e40aGXSic40RhP
nI3b2bk4trEcu6NF9qe2uCv2+ratAw1bprwHmljmnby1sqGE9O9mabfJatwTI6ejSxm6mXLGOwd7
lYeRpF5ucr3qdEqqYgXMWW52WwZJMO38unKtWxsu4o+8jUExpih5YyQwCpWHSFV0T76wPRCwflbm
20kb+p+9L5qvykL7a0vlVh3IanXaPYKiZRinTvFBZHHTAzDXyyE0tKKH2xDwsfbQHfonUHAYSxEC
Gg9z3XjEWdgTfw0K01seqtL2QaDmuO6FBnlLFU4dIQwvTlWj/IpljxbahaE8rqHA+O7ZWTWiuj+q
O6X57Tct0cfi1tLH7qchqCaFS40XwLMuSnhKQ1v5ny2nk11kjGL4mWvGVBx7bBCrg2k0cXLDn7CC
qNG61As7M+0ffLrm+Y2fduMPb0jgSaaudNQno1ZFs026Vqf0WgrLOMBdXZ2alhnJy8w2lLnPFl89
OWmfZ0yQvHDTWbHvY3IYt/GxALZ7P/cNmPG0LYw8VMTB1k/UJFS29xczLjaycYdtUHfAfGpwlD8H
3hO1q/0JbfExmUB4OsXoorWZeMmXwO5A/9HeMPMN+3kIIidxbT80of+lx6kWc77XdH/2wrbXZXbT
G3NlU0C14upQFmO6BbLuxPvS66xPWSqXeqtwDMJWrZ+Jy4JgmZ/RfJ7kPpsII7d4q7qUnIjTkJPT
Jsc7iCAonrRMG61dAhLSj5rF8x/zxAAzUQGLv2sCq05OnSGBT1uzYReHvkj8n2lQwZNDTX9wd2Kq
8joSaRpL3lffbDdF0/PVgzqt1AneFMw1B2ZH+lkCEWrhSvYwhirAjRt3JsADnQ+u41AiF0HU3riG
uIsRg473sokxCczqOMuPBbIYHMQR/kdIzRHd5mrOAIyZOLPVT67tGOMpZdMDYK5k/OItqdaGppYY
PerTQf0Dv6MC8ohDKOh4vDan0UQHuh9LDkBRxOjklbA98NKk1Aq1Vu/LbRckcCs6UMMLQOeFkK6U
SKyHNj7ReIl6PZt+42bToK+bOhdU9pNkW9l+qsNDrz3jEf5S0cFHE1BT9UAhizU7aXFTTMvkb6al
Kx7c2qzbGyFMtemQ0xL42NSK89s1y6ReHNUH3Ya2F7/AWxzxsRJ4br7ojRGPEYQzxQEwoSbuxlar
8VK2utQ4kt33RhFOdaOmBxNWT3E0nVkEYVejfMAFnja7RA3tmIRg7IF/rKKPRNmeiYI88jJx97n2
26ml0uEPycYYyrzelVgqB9tO9tqHguK69Z+f8jeHDSSlOIK46WqbBuk87VE1tkFowM3VbPy2YVjZ
m6K+Qwe3I0wRpfYk62V88dugBCIge1WgIIsgo9Yq7m+f4BRxJ01V9S29JbM42vYAEt4Iar5cbYxz
f4++oxdEgACa8c7uBOEMhcZceySyJvRyEll5z/jLaF+hUlvxf8so23uFZLzaax2yaVdoiX+rKtBb
og5F+ZgM+KyA4RTUYnqV2Edww6dlAIhlApSN4l6zd7qYf61E2f37hYzfRZHz1BdR/oDyOFKo8C7e
ZtojMigSmz3rSIfCy28tuJjWRhDAe1CJZvD2ZuojCmekrTRPcco1FDbjYB4KR2vNHU5WSPK6xCQf
wYQk6TbhCvdC6rnZD7oMfAXXSNJbvQUwt0G2w32xg96ubtHCN75TYKt25pzO6Z3nFHw8RedT2/RD
j0BVp5FsPjVenpk35jSKCYEFZNG3s10OLEZX5FGp19WDPw5ciqGGO9z0X9FAcwjrxbd/0WyJ7aMh
Uv+jjsTefFvLyfnsKqQ6woon5BdMNJLAwI21bKfsRSvJvnygJhOdChlVZoe9y4yaPGyAuoRBpdBN
8vc4MzbqlHk43R2Rc9LVjvLQcjO7o1ntDHwAjW06u8XHOfD79GOjxbPYkBIikGj38Kl5HVR8pdtw
UapFGAdOEKgHWhuUSs52DTW1bkQyLz1pQWU/jZ213BYiM2mNL+VEmTrxvoOQbPfp1L+8v3kuqzQw
ZsAfUZECpwPk5O3eScjscTWr81Og3JPvifgn6v0r5G3MrtGXL0pQSNjCeVoxZkAR7HNcFd5Fkw7/
wz1OGW2/WXH2EJSdo6YVEAbi8sqa/qUSz3hUL2mKgfAFC/p2arTqG3oBsXN0myA7mNmSP2rLiLN2
2brzJ7PFf8mbPHljZj2uokPsEQP2Q2OfdDj8P99f5osPDJ4GEws+MsL4YL3OugKEhWagKrB0eEEO
h7bpTdgLWKSBIAWUKLj1/+t68zVP49i7Um/829DoYfB9UYRwwJq/XQajSWrahbp7tJI1riN92REq
tLuAPgmhalz1XzyW6cYrtGH3/qz/9gloA6CUjPUOQNHfDjl/FMstG9yH8Gb3SEsEtbxKWl7I1RCv
CgRaH1EXwcl4pLxihIbCVzdEoxE5XMWreY/ecTlduZ3/sgURg+S/q1YjzcSz3W5ZXjMkaMcc52Xo
9s1YBXKjTZp+6qeyyaik5dM1ctpfln/Vn0T8Cpw1he2zpmwXoNVf1KNzRArc3CDEkOxHB5FguCTp
yTTmad+12EdZiy2e3l/9vzxF4OKAc3K2LZv7+u2H79D4KoqJTkWglL8r4yT/RuV1wGY90I49nqSr
QcYi/n270Xmn9b4ePQ7duh5/fnJTxMlaP8PEBCWFb2UZWOluMCGrjaY31hvKKUlkQ+dChXhegmsI
mb8t99p54j8Gwr3nw8/atCgP4dFjUED6q9Beu/GneXyUo/KqqEvb+HuS1d2hIooXVx7iyxI0MlEA
OwDFgNkDC/R26hV0v5ICh3sseioNYS65lCISdXxVg26s8jAH7x1NJhmTmw3uHXrS5T/3TzjJkAto
WEMWD87vvLofrKBLfeeIRKEJWlcmR+BCt4VXLVcQNJdnexV7wuoA5VZEaM1zxcTOG1GKXLhXemq6
w86q0C/mhfQpnInULuXtIEroOi1mbN4ukEUuPwTU2tMdqHH/dhyM4Vpr7sIsEBPIAANLmLUrroZL
/+0HcJG+NfCc9I9pI5292RLEhzZR/94tg+VmAtGU4648LY9eKVV50+uYFNzYFfSKG4GsxQYdayoW
hZG1W010wOf/8UDS3mdTcv1zH4KXP2tVBn7HE+z3+alsBuqxbg7tmlxgYySe+XOx6+2ATFl7ZdCL
A8GgtA3h+oDPALt6dv0vnd3RfyiKkyMMLQ1bNzHvW6+QN2mSlMuxKzOjp4Yy5+kh0WEK/ut1wPC0
f9AbM7AwxRfj7SdxdGny5to4VY1wXlUFdDzsaLxRXioNecjhVAIYgbQA084dnt9f8Mu5w/v+HYyj
EgJ29yww5suP5kIn+hgnLeYzZoNOkokOWpR0yXiCBFkfW1eNMpJ6r/96f+wLP1UePbTn0FYj8gb4
dH4bWKRFcyPm7KjP1fwRL++22uuGmsi8ctrVwBmD5naqJOiSLhUq/jSamJtsmn4QFoUEfJs3tqqH
KokWbBnLb4Y/NeYNvlGJvi9Eax3cvpi+vP+jL97H9bVYUVP07VZK0NkBaqpRo/ZnN4RMMHgpUnyZ
sV3ZmU77Y5gC+5rj42XwyXAO60P2wv/OcVPGMNGelW5zLBNE7m0Kq78U+hY7VRldHr4/tYvXcJ0a
naRVZWLV/Dybml7jNjfVQHkTG8Bk0YPZgiZpuTg/GlOWbYe2S+6rWIxX2syX9yQrCo6IxiswUW78
s1dhVVrgZhyMYxuIYTpRVTW3yqqGu4zQ66tMSVvb/3F2XrtxI1kYfiICzOGWZGfJsi2pZfuGcBrm
HKrIp9+PvrK6BTW8i11gsDammmTVqRP+gOA+BGmvKCM/q5X+d1dPNJzBNsT/CvyB7Qc+DC0Tuv6I
VV68hWZWaLQMrXHQkKh5gf0qHkwjNrxD6ZlT9W/sTRUJOoDNbCaojWBVL58cYw5hVTVQHJpbIB0x
4e60fcrGcw+KDmQBq44OcvkM5bS4ISt8tZFdoixyzdA34SbxC16HnVVGN60ocg+LLQvd1zk790bF
bKrWpwe7ce7f31xXG3ldDsiChhExJdxlnhvjAizpqU2HDtJ32Axz9hECY7aToriVX13tY5ZinA5o
FaQEEK6LfNIy4binSzUd9FTNdqWpR5sMsbGgjGl14sqjfyi1ePjnL7kiHJnnr+8Tkur6o/5K6oCC
OAOA5OngjZVww6SyiymYCshQPoNLs9jHS9v+ztpSFof33+xVCAetTvRE2nBFkJLbvF65oVvjIJ64
HICQRS/mEuufaNfq1saIJrU/zqmDNxuWXAh2oAWFtsP7y1+/7T84LspjZHKRF7y4vsay7BSqE/OA
66EHwV51Er8wi/o4iFzf5H35u9VQl3t/0evdBMpxVYQhe7ZI4y4iRipzJZu5Sw912uTHQrMmI8Do
zukChf5StH9/taujgrU5BB20t1fC2RUlU3gJAwHN6U5N24gSxYaGCVYcJ8wP7Ur8prPLG/7nJSH+
rgg9kLOgZi+2U1ph8eQWYjgB0dOYdIqC2VuRkSCAa5fxsYnb4cZTru/sVY/Mo1uEwg7chJVSfpka
YktSRWyk8aTia67tkgEZ3EMzMDD8/f6zXTmI0iwCMEXAg03CgpdZXsfo384yWP8o8tTNIVV6uwpS
Wrfpr7iX9qNr9XL2gkWKFAEPaDVfVfZvec88JfvIlFakP+vKEbaPvbhzC499/bGdNfZTnVGTYmpv
vD5OaD+g0xaP6qkpaU76OgRoXwdH8MnFEW1f9vONJszV8QVjD8pp1czXAOdc6lbhiYhArvQY3hZS
OsfeWcwPmLj9JzUt2cWRrY2fstZQ99kkst37H+LqFHnO2vZYUaB/YP7rn/8VswBgW0OJ39kJP8vJ
Hv3SMAAoWzKyyzvszJIbefb1BlsfFTgtDS6AXZfV9jIYWNRFVX0y3Lozz4pTq8W2LKCv3NjJ16+U
ytrAJ4lZG8T1S7kASFLMZW2lORVkNOm8QfptWnWmx/yltGZXHhSAVx06z0o5/bQjs/76/nu9XB8b
iVWwABIcgDJwy+sW++u9TmmsdlyFyQlt3fKrkesmVo4WkvD6qtgRdXX2Hd7zsjOVqYjD99e+DMd/
1l67C9x/K7nwooLKZatgPsLaNbern3aISDICYaLoNMuXQZTVWSadfHl/0cszsy7KDqaoBE5MGXFx
43LYM3cuuvSURhx7PwXT9NkULS5Qg8TNM2O+Ht8IkJcKDdyzq0gA7qyQGLh4L+VWgTzqOKws2Qnf
1GSDzE90QNx5+Gg46RDa0i726OE3wYhLsxZ0A4A1B0bVjbf9xpdeewnA4PHCZGdfBIsMXEvbM606
wVs3XjzmdA8K4sMndzIBqFlRJo+eo4jQQoHlxmn6c7H+Ha/XF0AhAhiUZAfSysW934Pg0RAqy04J
00S8DZgAQzCPGWb5Fc4+z10BnovZW4fz7tIsywG+ohIFeawwOB/EhFlWp8/bcQZdBV7fCJFhsvcN
gO0To4Ts+9QnNyW4/7RSL340rH8OBVuTbOWy1h4rCk67q5ZjJ7zsgy2Rxg0VAXTVR0UPNaR0qBBt
xuswC4C1FPJjlsXxf/1orAYHWY6MbceF8lTpbf8bWJd4NmQaF3sl023F120uizsP1GL6FT5LIbeR
V6fRXWnE2NpPDJvvwNuU8TlpzeS3TNXc2ziVLc4IYU/TNpr1bj8zzgX13cTKf0kTSQ3VCYMREZOa
rGkfGFCMd3ARu6Xy6d5VWdj349g/zczo861s2wa5T3QbVH0HtcDU+BKqVX4v61bbEFWV5Fu7tHP/
oda9sWVXAoUJcKI1Po4SZZPnerDi3ldmbYyHTWn0lro3jar+nSBy/KAly/itkppd4WKmT88x4ycU
j5ZU/jcIrVFAdHZ5e8htg0rRI+RNvmkO6UlpI8vcjIUjtnVk0WlacGDa6kbiRkfP67BJlYWG0QPA
mql4qgG9ZA+dNqhibyAL8QGGzgpLcEaEKIS1DEjv1kx6AqSxHGWTdm1e3ndFHh1M9Aal72V2O36a
7VZqgVYz0SYbBA6HuFjfx2Hr4OeOCDb9gDBVS/EshqisHiD/xHVQV0uMV7s72acZ+moUWONIU9hL
l+GQN309+HONTtKAqevko4nkfoP6iqusrrcyDzMmnmMY4077FfFNU/UzMTDYs5xE/hgRPh/9FOjY
b1egTPFhyg1s7YdC1z9749xR1uLYOd83xAm42FNbOkG+SHAq5TwYJxsLV9R2VbfrNykzgm8wM/tP
Ilny1b3YmfvdEqdOEjDDTxA4Gg1v6wgE93ZaZLJFgN7PiDO5fb5l/I/qGXK0uh5gxeyq29ZYunIv
ylaNN2Q2uMRpVTv8mua4/amqjZVtJmbyxUfTiZr8bnEjU9spk9Vq917UGvRlRts9L6O1NAdvAupi
OZYYP6VLYWh3dBGLn45MRtVHbILJyS6bmp69RkH46MYYUP4eWxk3p2bwBjCBo1F+A97hxv+Bekjy
T5YoHfmfxaQv31RwBSO0yLAv3htx22AaPeYVAAW6UztB5UGVKo3542hkZboxjTYeDrMnY7Sp4gWU
aMkZaEKkb/s+jCKJjVtfEyUP0pxos4M6ULXPHFzFeIxkAXzDmRIE8QtDmD8Zx4oijKcV8ZSnlan7
y1gMwzNAKP3FTQh7H3uRDZu+LlTtKU1GsGaRhkZxOINCtr9kcyQopTFgsj1cFRbzl2bzkjAqNtUu
cPKl/LTq7j2XRZzk4Zio1jOtOJk/IxWsFs+V6cjeL+h89oc6TpHanGKl6BQUpmuhwZgBCzeFuVi8
6jvhuv/OnHD5VmmZ+kvFTCDF8xvozbehz5HaVbve3aEB7GlhbkTttIs0EY1AE3CEDaUFAhvSwsRf
NL0h7o5aTy/GR1BJ/YxQ99oelIN1J9QS2hpeXcjk4/8SVae2k8YSmFOMte/SG1qQOSqsXtid44Ps
W1rbrdot5VeFSQpAUJwMOR/W1A4B56Fr7pihRuNGbXHEClRp03vThyQ54qfHbWJwMXyH39vEPih8
e/BRFvNO2mjKbrPUwrG2UdVYNbBjkctNnS3Rlz6dRRfQ2OxrxlZe/WWCstoGCNN2X2av4dBG1LMv
Rhp7X7MRGal7R8fSWk3Q7zsqXRTtvNpU1GCK+7Hc0zFC8MgvaOIem0VP8x0IU7KbssEMRgYZzgJA
PlFT/6wl1Wwea1xPk4OO6O6htZax/tQwwm50H826RAuBUqb3npmP83HkYj8qdNu1EAHMyt6smPiz
V4DHDEnVEBGLek0oROTa+JqUKOPsGg809I6KLXNCF3CKGiRytQextR4tHX8G04GAtDdV9aNXcr29
mGmhVx+bsXf6I6ZqwISyRm9KOLtzp+zrpIl/R72lQQsmbk/mZig1U4YIlgI/noFCYpbJHN794sW6
94I7bboE6lyWDobpiGWEwHBtDORjAPQH4Oyu2KeJiSsUMO0B/FQ20vt5mIchqj/0mT2JE62vBQx1
CTIDOFadVv3wVahJkx4EMgZ3hevl+V05dfJYIj+qfp48aR6pl1DzwzZMGcPZHhqNbHpqD4aGuHtI
fa+Xh2aahiwQWJR6oUXd8ijxO3s2kXY09109O8lLREoqPq5gsq8EkPrHYCTK/QL5tTgmMyzqLxZd
DrFJUAtU0elXSi10EafLn0Bvae1xdBHGa3GOSzdqZsXad0oHBUFQva3vVlbMAYY7jptlYdeo5tl9
o1tggOCd9rAf06XZybFZGk6yNPPhbkHqzvmwDJXofo924vxOirqut3TBzGGvoh33CzFZ8MAIc9ig
DCIzYxSsMQCuwxVHAaiJymK3WGXX/aBTKprQdgvzt1fzUwJvRndvC0ZcM0Npx5b2s0lsrbrzFiSS
wd0Dyi5e0PVrsgM+klryXzRGuomSZFS9yALa2z5OESEI3KKc9ohgmu7BUFLrXGj0JsdNOav0BOgA
JyfHmqW16apOMfaz4rQmZHdTL06Y24vvqZNOQ5hZiqqckhZZgZM5OkUcYJRlOnfR5Kq7FL5qsa0r
RHufVal6u5mxDqJbKnZEW5Q+6upHTJyIg6pusfpyHDQZAgmmxN4V3Kfadv2cNmpBkZf6/YAgfm0C
k4NrQdfrAxEqTkM1jutNMuGOcFgtjnLkmJMe3YJGU9QGTrlbnhUjA5XZKKMZbcvK4MJvWyTOQNXo
ItTTSk92zoJE4ZYccQKQiMRh5k8acof31QxWOlBE3I0bLS7iMbSHwXqRnpjjoOFH1uiItk62EbVX
/GgBu0Dj9iaAi0NaOFvXTCbSGLeOyNC8FtSuoXjPejw7/Q8nq1MlJ6dWx/+c2gEqVg8Z9MRJTekf
TonuZveduWj64Nvlkt3nVVNYh9lx07CIytTaKIs00LY0Knv2NeH0VlA1jRFtSIFn0G9ObpsgTxUn
/YYxd0Gumwj5kNNCxQcBWOQYppU7uR/ox/TJQ+lUSDTO6CTuSszaSemYaHk7ZeidCuhkHc9A51qM
JmHoNF6OvJAPktP5CJ8nb+67lI7JZzpI2RnptKXaS69DvJQMQ29DgbTcF6WewLgj2FiUejAxMm/2
6L1i79WlhaVs4KOB3m8tYGpTZckpEEgeSN8FJtZUftEmivipp3UsfKepDXPD5gak5urlTGOSXnZA
wCntb3lu5t0GAwWRE6lo7YVSd5C7aFM86ONB6eOgFUZ/nxp2b39wGjhonq8CF25ONZbZ6PEr4IKD
hLwMI3Ml00BbFybS06pwveoepHnT0XiNlDYLapLj8k4gNp+xZwsFkAVQ6zXjpsn/CVuK0SJ5NFvF
WTG/SKdkdlnOgKi7/kl2lZWHWo2czSZ1bPw7DIkDmr1kyvxTLCjwhdBSxKFV8w60HSIe3n0cFQuU
dYObQP/YeKL/tKjxmN9Br/A6qAW918UVTCIkOe6WUku+2YqVdIdo9GbiFp0R/bPiDjmircaae8JE
7eNNjxxMggaXWyiO79VISjILWhJjy406ojCbMRMJh76o4rCKRYHUPCJW9wlGbD8A4jeM1wfPSXZK
Xkz71PBkg1Z2nuf+AAxHvROLUIwArH/ahRrNqXJbpuRrAQ5k0RNLY506tPNSH9O2s8WOTdRa0Jcy
qQZR7xn5w1z0i7Kzeq2kY9gkbaAjouZ9mMaUdMlMkko7l8uKGS3mKsmPSdQhAiDzse83AGybvR0X
qbpBFosCTwMVjKNEDvgytOpaZdLMKEiJUt9qvbYmkrVeFUxK5pSkIkMufrgKCYlfDK4lN7HnFWoI
ucxqfAvi2nwgH9GH/bISqpfWsztkAhUnAgHLLBGXpVXtbi0ZcQNNIR5YuZa795UXm8uGtww/OcHN
b/KHZrGfSlsn+1x5KPGpn8u+hW1kw20aBwntpyhlSrCq440o3CV5QuE12npk+XEVjsLrzk6kT9mx
Nev0SUtnZ94UM9zYwR8yCO++3oxZvZFphfjp1I1dse+nlv9/7Qu7JxpNSkmy0wHrB1w7WqiSyxz0
e5na1tdomcF5RvqiuBuwoWTOOIk0EqHkYRlQzebe0IIkJ0bUfoqRSH4nU9vp7xVbr+9dXZb6Pu4x
iOMkw+nEuhw5XOGLRKp8t3LOg2nqoi+2C/zHt+GfhSjkWLxJ0CVt0AhZOccYkThngwzy9G0ezYFn
MHTZb8hAIt4+gGv7jIN3Az7WFlN+5Ep3N6icL1WIkJj3uyOC5BEoCHvofg55nX1tkbqV57KooeSp
ERzDSqTGT3gg7Xzv9KBZd0Kr4m+oZEzzUcW2aMa8ps6HT33UDcfS7LQ6TERpiH0+6PpWa9DfAC2c
tOmxrJ0Y55Q5X6psNy1eYoUx1oJcZEY6goWgG6i4TzihTN1RUH99b5dY+69J0dPxCxezx50x8m0l
F1m58aSlLmE1Gpga+I2Rtm3iN0sPDYj8HBik3sPz82Pg3p80XebqFkBosRwrOszD1lnqRoYUNZYI
wILUz3PZAhoFW2F7cCjbnEiqWov54mC/LjfzFGnNRgN4roWtkerByEC+fEGYfvG2JTa69qMOdrl/
bpWhtcN0wdQnjBcrMbezk7qOb6bW4gYommvLt6i3pfzAJSyGkMhdWoeJ5jSVr6WCMGtR/pYEzMzR
weMsRX40B34+XBGiWBzEGb3iHZbEdo9uMthufwFnkpg+BphlhTRnrAmSRHsZNhQ6au2TCJrifsy7
/hM8kT7b2XalW7uVZ3AUNoArXytKaDtWtmjtbtGQwAT1gXXJfc7h+d6lBIrQ8KLM3WbtlM2QCNo0
TzeRkZTyg2e3g3PmotWcZ+TiSfd9AEXddy2y+uxjC1lYu3N7eq4BTtTtcg/xSQP/Pc+lujGc1vtB
ZOUeq2qZNJhuk036ajsD1e56WDGbYlTadCuzWH3pgWyqQTcmAKgjfOBBu84i/m3H2aBSx9nKEPum
lkZKdaPLeN3TNSwTlU7mBC7/4K5dyL/6yZ225OwxtTtpCEdND5mtxQRLtwDTD5+y2XUO/YjPJTv3
Hy1FaLKCckDK1wIWDX7pklNvG1nvZnldnIxarbYI0xOIFAUOqO+k2bDrEQufjigF2cat9u46fn7d
KGSCi+oBkACGfJ520d0c0GguYp2VQYWQwlFpFwp9r0ZnJh7HKowsp/wRyxwCh46Kg293uh2MNFl+
aVNc3hheXyEUGP4ZDAGBzYGMZIx7MSnpHWkJ01LyU+kCv+C6X5YjLcOipgvSNM8t+OPhNOcdQyuY
H98yJ6ElAHwFGp0GC+P9bvtV05ngwX/JzMm5LO3SfUORc5F4+hDfpZNVnPViyQ69htACUayA/JM3
iEsODsQKNOM37y991eg3wEiB0mQyie6ee6nc2nJARxMUytHBe/WLPnbRVjENmB+mMZ0gX96yqr96
VDY+EnvgUfDEgKp1Mc3AQyteKmPOjyJp6yARwnqwkMa/X/iNbIG1FyWGFw5jcuuLX505Vl71WFbf
Pji+l5os0qYw7kyvOPYSRPsmn90u+2RY4yxhYAJjaJChJ3BD82kCN5EVhmozGc7WqVBNmdUOfpA9
j7O36fKp8l4yRarLLic6mVvD6AoKyAhy0b9ORZgW82UcEgNmMWBK/kxN/goVlSxLsCZ59tzH/bIx
obCWvpn0xHboWFzyDdzeO1oxDTCaJpcYEmCBRWS3e+/GVrl4gX9+CUPzlTICyIVf8zporSUxdggy
ezbQI8zDBNm+nUiXZKc1S/fFm2ZjgzzpLXDrn7jwV9xgWTAYKKDhV8YRcS7REP3QLVMqneI5r9Lm
AW2KHP69WhqHTtRL5kcrI99PkqltfJOLcte5QF1cbOFo3zZwPNGowjzm/VNzZaLGj6JLjpw4QRS9
l8uhXBZ5mlBjAkVTVsngQxUeQ6c3Rsh3PTowftKODskgrJ44bKq5a+kWZzrs3aJWnlzZZr9agvvP
EpZP5RsJwMlAL5Jx14tC3IAFXQ7neYHOqjXOC6Rtptt/QHt/7SDyDqtf2mR+5GS0FZkgalq4lsG9
9HEI64XPeBPZOrCfGs5qFIFKgLth8Z85KeUXvk0/n+amrs9jpun/6guz/jasQkGGEo9dzVwnzK9+
G3g8Y/TkI3lufwKb7X3WeytV/bZqyoPFG72FibsIeH/eBjgwLl5CkM1/Xq9YmV4/VcooH4s0gpqV
j0l051HUoC1A6yz1G2kUtwQi317TNVdoGAi0SxvgMZ9KfXKkfExpfH52bHf+kkPdetHmPAs59OZ/
72/PiyD75xlBEfK9mZjbXPavn3G1txr4jvLRXCzI91Vfg7wt5me9cZQWUXCFPC/y+o9UgM0NiPRb
SwNvWEeCiIihV/16aVsieEFeOD+i597vR1exVj0q62fdqP02Hy3zoE6x+1xW5vD8/kOvD/U6Tqwy
nyb+wwxiVlDPxcqlBry9Z2Xu8vwTmgJth88QDVUl1o0b2LA31mIeD8cMBXkTXOUaKv/atnHTenNp
zstjPmr9F026w2lVwBoRhkCr98Zc+I3dw2JAapk1IIh0KXHH+G7KQRrPj1h04QkwkPtqOHyOI6hi
dUSeI28RUHv/Zb65JlwCD4iUw//WP//rAcUwKZ6k4HwkePxESktwJ/amp2zrvDORRRr6ZriRE7/1
Ti1kv8CyG6gg2RfvVKNdZKAqzGMitPnY6PVD1efGuZjnH+8/2/U9xqn4a6F1C//1bNAuVyDwMj8S
nlfafobLcIdcTzeWznOEz9EeLqX18/1Fr14o8BDSfaCSkDRWWN3rRa22WNwideST1aVU214i6KBE
uWe127QGmoNYEEzNG1/xD73s7zOBfBZoujX0aysG6hLN0LfNohWO0zwDAzYaf1hQON9IryB7SJus
/Fi3SMAfYj3T923CvGPrLq2mHipdH71dnBh9e1y0F8duupc4WZyPZlv1Wwjny10r9KAdrKBwJji9
qOokY1BKe1Z3c2vkCuW7hbY3zWIPhRkckpLH2IzkfojitgvspK9sP24yRFiA3BgfjThhzoGrZ3ee
UiQwcGifxZfMS4zoF52LePleZbL5VU+zeyf1CaY7vpdJDz1ad/MbL+2yNKAeozqBPgR+iwgKYuz1
pzKbyYlmENrPHfUBjJ04g8GlD7OMdloHkwssgcXUJKNZ8YMJHr3uwhIO8joWvalurvCF/Le9Q1ij
32KvSukmoPEr18+mSXrHjYZnrRKeCaKixnA2qhTcUihb8rDsO3HjMF5lXeua4H/WMgkAEHiU1y8h
ptveirqenkWljcJPqa7HIEMXo6JHtAhz42j59MvDjdkNWrdX72NPCIlOxmTi8KstdQdACZPU8sa7
uIwS6++yALNziAj1oA1f/y7ZQKkwItE8O8NU3sfLGO1BE8XLeqHRR/jnFw8x1eMWxUEORt/FZUZj
wMbVkxaMaSXGjyga3Z9mbIg4ZC4i0A9wXFHe2H2XwYnnA7u34n8oBFEx0F8/X28MoBKcdnxWSua/
nVe1ZzB46rbvC/GzIyLWpwIxGXGDJLjGvFeBAlTdWgWzuv3HBej1siXKhQzZTOXJQNy03+mD7TwY
o9t/1ZwM1bSSoE+4qpz6lC1Zfeuj/qm2Xy/PxgYqSdsOrLVzCSTsIhQOaJk7T0gqMfOwpFvIr0sW
z1ZodbYzPPcGtl9uKSy2XB09u5qhWPt5ThA+0s0h/17GRurthEmU3THD7R/dOUOqJdd7rd8s5oQ5
7DALswqZsOgZ/hddZVPZj263N6NWKoLaAb6a3OE8nYK0xssVVRwt18QYyoamBloHqvfszisAfYmq
Di5PrGUbxZySfJfX7ASQ/WM7bkQc6TjbF6ky3EuZeOKBUYL3mzLObX6LbJ7NxxknjuaThdoB607d
DCvYV5F67+7tSPXcX/+4idm/gLNsgK8g+kggXn/aVB2d1l1i7wn5CcQoHDRnnjDBK0+Nnjb2BveL
+pa069Umxo8XvDHbibKVquLiKgclUKNYQQdUVmkLxCFLzIdhrgoGnbEdr3I+jEM+a7FWR9v3H/bN
lTmrNDXobemXxF+UQBaa1FP1zK0nOCm0ItVBHx+cSlMRfJ7xMCii29DFNRD8vX8tiB6A09EnAeON
jP5FoHBwHjNcbr91DoIKcddr1gvKF453bLGbcLb04sSEJemCD2OmqCe8R5Q6GNE+SY64RNnp0XNr
GqbqlA7fS0bSt5Kry/dCl+sPB5vgYhj82os7LUoytTZwpnsec7szfVA0zXfUILt6E82m/C6tOXps
If8r4fvf4zJc/1kXpv1KZ6B6v+SkJN0EYkVW8VmxogYQTo1IQze5n9IpqTfvL3WJH8VNjGdckehc
WrDOLw2aZ6EBLtAU5bmTTX8a+qH5PkVY6SmprgWN1qbGpnRLzwp6rOWzA7WBfRgsp/du5OuXsXT9
HSvp2dDhAXFnX+z+3GRsj1ty9DxP0jX2C2aJX4q+rBigCqRuzBUBFFTxuOh3ZcpV+Y+XFneVzvP/
MQqCrfpHNPKv9HbR3LxxYH2eZaSqGSQKlH6mOhIvGfNqWLmM3268+esHXlckcHMd06m57CHGOrFH
Qe3qjOLTeDRzqwlFKcSHsoDw7ncGt7Ma23MNFdLud+9/9XXjvjp5PC2wS02H6ggN+bKrnIKbEQOm
q+c2LtSd2gv1ri7GCBTAkFmAs8S0GTLDesACsdvQEK9ufOzrDf6HHGSSYlMMgrx/HV3zZI5cQJ/5
OZ5mcVK02tlZoNU3+Wgqt67Jt94ze3stjsgCkXh4vVbvMCOJtLQ4y6WptlNilV97xxS+AqVsB9tu
+Uq/FYv6ochv1aDX8WNVs7fhR65yHRB0Xi89tkJh9uzlZ3exgfh3XvaoJmO7aYHEHJfea18ihSHM
+9/2smZiJ9OzBVLj4KizciVfLyplyaympyOObBYUWmBLKACnGgILQZpmufTBVWm3OA1vPOla2DMZ
R8SBLPOiy6loCEt1aV2eAfrZx2Fchid21kI2i3kCJY9hfxkWJf73bYSCjseLpVuD4e1FfM4GL1pG
Y6nOwCuOTPdiIxB0Vza6iJC4ev+1vnFkaM+gVU1rbVUruNyyC4cVudzyXEfR9K2MpLfRTARssEtu
Doh366eGvtRXDLK0e1jbt77q28uDNPpD0aaP/Pqr8vJjNHJsvuooS3mSY+dWPvwRurjlWDuf2xmS
fKJFjAgTCtawxXLDvhEj3/rItDVQs1bh2IG3f/0bhlTSrY7y6hxBIDzzN/owd9BLHaSKnKmXzbEv
lbr/x97Yup9RKiLJtfF7Z4u9XrUpU68TTVqdl9mO97YnVXuDxnW/q5vejgNZD22gVh40nZYC6/2P
/tZZonRaifhAcMgEL9a2lCznsFZnZwakFQgwtsBLevk7Qm+q2NQLYrw39vRVIU0fkmGPw9GlCbHS
SF6vmUzgyp3UyF4aRZ9HWssd9NBUDMlmsFDBAapYgB6MNeWDnMgUdiTQ1tHpoJIBLVKz4kaNc50g
rL8HSjRlI0ooUJBf/x7dSnDfHZL0ZY5iA3xjLaZohywwnRHPbIBhJtRBcuPlTepsVDlkTdhhozsG
Kd0w98YHuToGRFHE1NdERV/nKRcvZ1bTyJ10IyZPzIafMzCGu0Rg87obM4lAytCr2KJUYJ+sYLT1
LDtUDoCQ9zfFm7+BbrBK0YOXx+UHMmas0ZnUpy9dby2hYO/slSYtvuf59F2oi/OcGiWyp1WULEHc
5smN+H51CnkFTLS4tjkTjD0v7rNaNKK2kDd8qdTY2XBe2oyBcNSF0zB4XzXm9HfopqU3UtKr1gZM
LmZJa86ALiyzyIsAVOM5uvRZp5wR3svDGit6NUgbyrhC99Ln0pQO2sbtvKJghjsTnMF+mHPsQmNV
PAg25o1e8lsfgZn42qrnF3HjvN6VkoIE+owTvxgSfRA/qWBSyLleVORFMtU3ytm5i6O829ezW4ec
2+XGLrhKK3gf62xiHRNRH14W35q1cm/tBR1gO42fgO5451WS665wzOLZVkwbCZ+0LX7KJRfn9zfg
VVRiadxobY4lJRBTztfPDmQX72eLHaDJvt4jgdTzJVqaSW06H62pcXfvr/fGjqMcZWZFT9Rl2r3+
nr9yY2NJtQlYR/pChiUeR7UYKMV0NbBTSw0XKzI/JjG74f1F33hI9rYJ7pDqkN7G+v7/WjR3c2Ss
hZ69eCj9PkD3Jqy0mo2eeY9HtXKLkvXWM+J6hA4A75ZrZv3zv5abKQ1sqGQ5E+rYRVBUWQKdrgNk
0ARxTTsGBmzohXcjuFr8W1/l4dAjucvX8To+aFe3utIIqOjSzV8qA0s3tUrQUxsXFcJMTr/l/Rf6
1hN6zpqIAlvQyBBfP6E59oRUqALnycFTXdKsfmy0Gf3vJXMA2lk5Ra2afHp/0TdOia4jpsFsAAkC
huCvF10SWzHUqVTOyqh4jR97Wf5iiMoJ48KaQrJ1YwoqAJ8nJ7OdGyf0jZuUXJQurA1ChOb05UAP
VQdVzyw7Osc1Hn2+Ds+mg+zU6QnazloE7NTGMLFAbx153KgaggbfUNqwkK79fCjE7v13cfWxaZEz
k6e+5SOsGfrrd5GQOM4NYP8zCuDqwZ4toJ5pP6luWAwAD2587qvzs67GvqIAWff1pXlEp+tx3o9q
cnaV1NtEU6nu2ig/jhUSMShwz97j+093a72LmznSWzlIuJLnMc7T34sT9YnvtJMoEfG1f6RFPOj/
xxMilEYlCSiGzORib6ll1iDWYybntG2+x8oIIWlw8qcejBoPWKVf/v0B19meBQiM9v7lpI2hcJbR
bszO6tCnn4GAlsfSibutEjE1D0gI3ezw/orXG4byUaMxtvqIYjN7EedTOxa04ZrsbKsjPhPepAFE
VGl9TE2p3nqbV+EBijiFI68TAq+mXvYAXbQcNXqu2dnNiHUK+P7oWE3O0ISyK+cldJ3IOGgJCOvt
+095vXFYeB2+05MgVFwqomiznlu9baXnRAIlC+bGK5RQMdNc2wDE75/hlkHqe3/Nq7C0PizjRJzV
OSBgdF8fRXgLyIZGY34ehqF+jlIYMeCFPe+Do0j3KVqK+VdkdCUuBUWS3/Kdus6o6XIxsaXRCumI
3OHiu9ZDmppKbuRnkpvoW9m56GeXiRHvlDKyfiACmKKo0UodDndC7d7PvdzAHGj/OR7xM2yUutfE
HrzERSIZYURZQsfKzgymlmnTZVYeb9RczAzpFOfp/Td+la/9j7Mz6W1badbwLyLAedhSkyXZcRzb
UpINkeQknOeZv/4+7W8TUYKIXCCbkwCn1c3u6uqqdxBzJl8VGSTiYvPtBcN6rJ1CiqG4yAgOO9lQ
/6xG6rY29+U2dCgZuOD0iu9Z5gN0h6oRn+7/ghv7jLfzR8IuREznBcY0DCY7nqg5IT/Qqi/FVAS7
2Kc1tMIOwd/KU5Io/5qkinImVxCNcc7VVdtNoakxSJoRn6ayrep16TvUr027yF8lWGkP8GidXzBs
mnYXtZrfcBt4wQKO6caxpplNLRGoENKx8zQ1wUpCMvBDOIHNtCW3UKzkqauk7pdMWdnZ0Izo7TPE
0nzhVIva/UVmw9RtYjJ3L+hBuiiXJwyOJwlc5SWnVI+iehNlnTo+AJpMF77qjfnRcuVlQjkC0YX5
vjJbYPVp6mcnJ6y1r0ZjQ/+DmL6qIQy9sRz+8wDteOHmuX4MgaxjH/P8w0OH0tPssiuVAdceL0pP
uPIO/o/Y04tkh15oSwFK0vxXUslKX8tc6+1PudURXVAQdaug43btHln1ZtpIZR8tPYpuXBio5ECV
oB/K22iebaEJrvhIgaUnRSuDYFNAKXJpi9jdEc3valjI0G+MhgowAtYsP8yIedM114E6tAVfFBpb
W76ANkfKkpqnFf9nQOMLF2L2reF4/JPJAAGHAjmL2fTEqlyuQNTBa+ugkGu8sVbUu+o/EuZk3+4H
ixvbl/Vj74LjQelhbkml1C2WMRhPwL4wtGkXeNgHHbwoi9/vj3NzUppwT0MKgixttpHQa8gjQkN+
Gou4+KY4cJvQoqdLnivdQgS+ceehoED9BnNn1M7mmwNZUYR70Jw4mfbU4hqllN0RXpjykEw4OmW1
qbwhax1tk0lrF7TkboRe7hk0c3m40t+Z97MykOlaoI3ZSS5THAx0s2L/x561q2GxvrZNtOSYfSMq
EO3ELiH7pTk/S7WHEXCollj5yZJ99Qv2lcm65hWG+FgSPwVeUfob+lFAOe9/zVvzRLgPrAnPeyKS
+Np/PSKVpmzCUSuLEzIK5QpbhHBTaHG+1sYaZD6S0rt/HI/vCQBdpb0AOJv/uBwvGaEslWOinHRa
w0ccAWrALTqdd8i9sFFr6KFL/cKrDcso4qxTgqJoQ9/wckhJtymzYztx8pFP3QbJWD/HQYP9QDrU
gKnvz+86U6IhSNMGVCSC9OgCzm6RRGtyYN6KeoqUsX61srL/bPeQ17ZpCgQJncDCKB86RYEim0gJ
LliltQctsKSFdbWdRF+SUEAFjPyB1O1y0hptRzQSFO2Eo5n8AOd0OON1BNPA7jJcB40dDmXRko/j
FQKZXIkqD1wL2qFCIWw2+Szp89GPdfWEeVRyjoIOlUCEYT+3Y61CpxqG8qc8aNjQyc10zooqWg++
hT8ZvohYa5cIFIxVMPy+/0mutjg/iqIMLVocCamUzH5UHse1LLeGdpKyJPzZ1WHiYWXROyqkY89P
H6qwAvxxf8zrPceYCN0hIgW6DDmjy+VveKxH+WBqpyKzrR8RnnyfSiQWII0F6ub+UFdxX0xP8AaA
6ws1JfFT/jrBsBMncYHqp27o9WaFxkqWrKteWpIcu7WjRO2WkEhyqM+rqb7dyno5+gZuaEnxSFtf
/+53WITUvlL/Z+D1kbitpi1dAbc+HvqiYKEANGAePFtIUxqHPOYXnZpWjk23NToIh2GNGAv9devr
0Dro+dxf0FvfTsjHkZ0R+69guFVT0sbwK+0EDUF/lHxLL3dJPyCKkXf2kvjk9dejY8LEyBIITox2
+fVyzHSlNI60UxVqqvTJQh5D2zRVLZu/7s/q6i7l1QQ4gy9IqwYlz9kpgI4KYGYycCnWZFSJ9Ua8
x53Yk78ExLJtZiNrvu41WB7o1lrJwia93jyMTlxEqV9kQnPjYKqGRRa0pnEqQgVReKlA46svyweE
g6q1D+9Sch1zLLf353y9eS5HVS8XN4nLMElUiVHlsXsNkHnZ55Cg4GWoxp8IcvTC5XZrjcliCbek
6Q7CfJfjVUgb9FgWmieE2pNNYqvBhlJi6JamXz+hRlKuIg+VZnxf2v/HTJkrxQFkWrnsxDb7KwhE
nY+JTjuZJ0SrsN1MdDlcBdlUV5vcQdEtGH0scP59cUVni1od6e1Vib0bLLwVq8Q8lUmsP0A98zZ6
i3/lGkihCT42Nsuf90e8tYloMspkhHT3ODeXk5RGIIoxvlynpjDtc1cNarodQjx3VpGvwphW0pym
blMjL7zEA7o9NMOCmlTY/+Lf/1rfgRmVBtJWJ9D4AQ5JXoVhYUX3sKqUeo8tEysPRn/JZlZEt4sn
KQQHyi2i2ISwMb7bl8PG42hnEW6KZ3Q85AcDfZ8BmFv+26al1rhJAv0XqLC1RqHER4bN/Nf9DIiQ
OrTg8NkwOuezbrtGhm0sFec29FVUmOrmrIRKu+HvvFWBlPe7Uo3a0UqrYGHkq/UW/AcLTC6tDRZ8
Dl3Q8sGoUd8rz5EfZcgyKPqm7Lt8p/VhiPBK4R/CNKkWLu0bqw2yCWwQ+otAbefthrIobEh3dXUO
Kjg7Ve6Xj+gAVjs0n+wNFk7KBh/7YoMXaPlF7xtp4Qxfp450z0V3UPgn6+KzX37tIvMNJ0Pe7Gwi
u9Ei8yA5v01QudOzrI2TvrNIlvBKNQ2pJnUJs+xBwujc3MdYjC7E66s7kJ/CF4fHJCAExlzatBhi
nQ8Q12cYU7id+pOGw+QY/oiU3lioOKlXV6AYi+YCsDLqesAWL6ftVxH6ZLVenZMoKJyVT1r7OvZW
q2xwuqsfq7GV/A3JrIfAUhRkODYJsbkSZx/KT0EINVIfpKjGXjChdE/sg1qCXZKPXW0kWZ+1wJC8
bVx3/SFr6ooeIKrA2ROarC0aWrD1rVWQx9NrUkMT/ceAxcyouHDZAjESvtiXM5sSRCcaDAHOKlKp
6ykXpmumU61DDNv2TVt8Iq0rFuivV3ceY9oQN5Ga4QwROi7HBBEJDtPymzMOo9bKaYWN+kAraZqQ
wJPt4t9Lw2JAAdQXlAUg5bMYBbTIqTyja87os+jnoqb3SOyXtr4lSwfqhWBduraMNko0ZekqsLUW
RREskv95qZkxXVDRC3BoNF9Ou0O2Ix/koj0Dawqe+aXf2iT0d50+pBu5rdQHr1GXsFxX1z0i5QaY
DsIzctbGHOYz+BHUsUFvz0mJOvcq50gDITEQlWlHWT/0VmrvNBU3P5eS09f78/1guV1eDaLYw1OL
P1iWGfPvrBY1NPMuOVOcDt77WE4f7KFqrVWZ+Rls4bIet1gHo4PVpEH/OChO9T1oEKySKvS+9m2t
tNDmOin/r0fd/TnCo2rbIt3ygGyx72rF5yDfypLqPETQ+nZhC9J7IYG4DrfMgPcK2HEiPDHv8pPF
o9xVuKgkZyMeo28N1KzHBvk21dWRxthIiZKslZa+ApTgwC0nTd3fX8IbJwXiCy0VKhLgyOekD6fx
6tyX8/Rc2FrwuURJ7VMgYZuKQSG6RX5hLZSU1Bv7RUWXweKDIS2szj9Zm8QJJvVKdqaHXj3WqhU/
YIHRoW45TR0OcXr+7Dh+8FaqVtq6XjfK0ipDquklhrX6KUFs6XWcqqFFG06HbTxZ5YlK/bQGeu+s
E8Ns1uAVpRdamHHr5nXSxqvBmLyHSlPTVw2C2MoaJzRIU43rLUxL/TGOAx5S95dVFVnubGeK7h+v
X8jItMhmR3GQHKRaCzU9O8CQ8ajBVhbbALPKM7cx6v47UCkHrf0YER3adJq/wTg7LvaCt69tsWqx
m1XaFeHPeiqkr84U6NUWXppuuENByUPgZMbQTThmB9A6aEVZamA+FWqSSav7M5m7nIAOxWaByw+I
BXAZGpuXO7SkxVPl2ICT9YRVtdHVCGHGAoGTlUrN+GG0nHxcwx03PtHKiDAooFexR7LWe/OxAX+p
e73/ocn0zta4UicInaaTuVVlKVmh3PLn/o+dnSYhqqwDTsaIC0obiJfZCwAEONjSUvcOYCbKLX17
ZU2xIEf1VIOhVZfWukNla4caCQKwXRNu7g8/O0wfw1PqgIWM/QjE59lSRV5Sg/l3UOnU4myXZ9jf
xEpKwcO2A1L14B81CiiS0tPm3CIZRF2PFPHy0xSTZ1WZNCWHEWkhEwhXr5pfMFy2ZSGWbNW/UtSR
IR0m0SLzeZabfgwtqFtcs7QheW/Nhx5jL2/8BCX/VP6ElEUarjQQGO8SYmPRKtO7P74cjAsLPIeG
fAzLq4e3HUBFBWD45bCpZ5v0XUda+LI8aq7Wx/nOHrPoS5D3GbpPEBl3ZmWx2YxGtT/FaQdNrqDj
8MusUNi+/7lv/hoOBsgQwMWmPC9XGypmUgIifmhqKcD+ZEi9Tdcm2psuIf7t4jeoCl0tZzrRno2I
6X1RRyscpafomUp3sxBbZ6H1Y3Hoj1Mgou5KKjLbfmbRt52cyumhSfvfoVl3mymrUN7KPY2iER0m
11LR45QDFYms+0shwtlf4U4MDR9dUCcpwIkk9vK7JHj6yRVCdQcpoLJrBko+ukSHnzq3y/v9oT7K
hvOx6BEgkEFpGWT3bJpIUWVt18Y5XgNBute0BNZ9ltThCwS5PH+rhyr/NvaGZL+2ndm8a5KWI0WF
G87OIWrBICgaxf8qNdSDjzr1CXUNIjA3XPDK5e/e7Kz3VgtiZSsjejG+3v/xt9aJZJg6PPkSd64I
YH89oZNyarowrotDPyrjW136p2is2ifNM72FuH1zJFJgUgqbp9w8BUb1uLSlzC8OviSr28n0LURx
edNt0sLv4+39ad3YeYQgZkUggA80By058DUHT1OKA0b04IsRuOuHPW4f/qdeqhSUtDstfUWdQEe1
ZErtfmHj35grpgzU+alv2+Z1nV+OJupqcXFoyjR6boPU/FxPdf9NkXvt4V9nykAK+S43GriIOd5Q
yqtOr8esO5DZo4Hc4C4qZZKxJ71IniTJDJ6o6r+3qr9UeZ49EIFwghrlkDkQYugVzzltZdbJlodw
KPLCdviYthZWb+IFv7CUV3Gdci/EPspohFchLnG5QRs7NENVrtrDZCXKZmgkFQ34atrJ0iitmqqq
Hwa/PN9f06tbW5CAaYjZsOMwc5s3TEze2FZhGsWhUsGJr+wmKTc56qxv8oDbI9JmufU5LyoDJWnP
RzosrpLmv/s/4ca0QaNB7OLVKGzRZvdKjdRmoEL52dOJsZDJ7gts7dVpOkZ2j4lLTmXKTdqsW9hN
1x/VpK5kQU5RSLOueApyFkdGjx7YIcfhPnCVTopftAah+fuzu76o2DskcJSdqT8LntHlV5XCAqQU
5t6HwMG45r2HqYDUF1iW/FRNjjK4YxiFKHU7oSLtY1vNmm2Pgpnv2thK581D0eLo++X+j7r+6sJm
SoDTQSc7iA9c/qYKKGOH4l93SFoKepQuS+zF9XjYE2UyzfWcIf7tRV6/wc2m2GsNBiT3f8D14vMD
BNJFMCnxi54vSosub2sk/UGRfe0/bZS01pUSffrnE0VlGFyeqCQJ7LdIGv8O+WZfjXVhdYcOAcxv
iZacqO3YG3CXxSNkuv5BCLwuZiZiw15ckjRgwZmTkwB1oSIxm1xYNEjCmipudDSEjzb3XLPiY8it
q5RClxLYZf9WUCe3V2btj80Ri/lym2FINq7R5qDSObBdw09GKAXgCXm/8PJIBmOlGX1EqhfXtbVO
FViXK3RR0WeE2O3hUYCrt04aVuMRalkVvLk4Ajs1pI1ybBQ587DhHOwudYPJS54hxwbFa2yD4KM9
MILdtrqmffMdM+N/hRJZ8YqwcIWmKhVP/U03c6l95kDZD1k4xsp3BfcH5/fUKTWPPEmDRtSGXW8+
Ct6Z4laDWZlup1Ca53UZwI1FkbNhk0l5c0aaozh5ResUh9LItR8QV2o4m2lWjqpLfFCyNdIBprEq
SuwKafO2ya4YiiY7k4NKvzOUrJ0H4beJZCbLkrsQI5FY7NLhT5APzqOeYaPmsvcaG511a3J2HYAi
e+UbSvfoDKFaubiUVO96NMZvcUdR39Vjz8GWoKtBWHtIVQ67HHvfNwlSF+uFxYLuTojmYxaD31Rw
ntTBUwGg6dHwO47CoKQiTSkEfUuMAfY6XlM/ktro0fmvLE16Qt67e41QjS2/0fbtPnthkHlrXpSF
6nbW5E/PBeSA0tXUyuo/qzBEJJeKT/jqIU8Xr3zTS+KNXhalvVfKBo/LMkpxwqvDPsCwxQjT6g+L
hPxwSZMrW7WRTaEPAwb7u5ckbb6Q3cxfpVyHRA0BTiffgERozOomEzK9JrlmdbC1Xj4FNrb2buih
lOpGKYAyFRn7cSVFqd48ASgZVG+F4I7YYEUrPyeG42Nf4jXtgEkpRdlt2jD7fRRMiPK4Jk8aRKUd
rZiWArHIg2fHUvxa+MN0yIBVzq7X2A59KhphfbDQF1ubWNB2bqpGOUL6bQug1Rq+INWX45ZVpZ9q
rDOhKKnKoYkr+ztwwGkJESfCwNXvsbnquYDgwzize69DGydtVLNCnR43+MjTkaIcpR4ZK18ZFy67
eWlffDN4aFx0woYOGMLskQChGAV/K6sPHG8+FPfP0KP6CJiShnv3OVWQnq9sHs1WkqdfgqEMtl4C
Nmph79yYMwoRYDMI/LxZ5k9Xh4dj23k11oL1aO5wgeie0qoON4mWKwtDXRUE6GUwkkUbhTwcJsVl
7FcBRpNy9PohrdTyJYmzFHd0fyQyJHlQKquuCIqv92+1q0wGZgrvChYZrDv1gfl1U2RW05dqedCV
wHjJozTfgw6XntQ8nX5Lko98PhjdpX0t3lwX+8jUhc+fAM0KyPscpBZ1mZo5zagfceWh1IsQvPkd
hlGHHq4J4Q9f+NrfGqFRVyuS2/FnHyE3sx6nRgqFv4m8cOderbuJTpkFBB8UII+COU9+SpqarMoy
jjVNm/3Eg2XbJLq0VtRWWqlDtwTCF8d2Nn2K/xTCqTlR65tX+6bOBLNQBfqx6gxjw33Q/4oStVK2
E86OOR2HOnrxA0SonrI0Rs/pHz85UEdWnUMisknoSJe7TB/rYFBw1jl6Boe4RVcN7YGqP1aGgQA7
MrvpZ93JJXl7f9gbi2wLSUhkdHj0w7S9HNYoB83uWls94o7hrFLFDqtTQqL4Kwn8TD5FJvKG90e8
ShmF2gU4PWgOokM5R3eOAaa6kuMpRysc1ZNdGNlWmRR1h+iI9gsrSwcTH6x/EHfW1Z1Oqa9YQGXf
+M5QsehBQ+Qkfs+pQH5fA6NSNeVYwUT4mg6t9iohhrrGoU96iNNB3iemXz4VsiA335/7VdQCT8b3
RYoU1gw1t9m5Vtsm5S8d5RiPzVi72KROb2rlIAbuo+q60I68DtWMBroJAQTGA3c6Sx/pT/Y5VHXl
yGEV8rwSGg9Q01U3IMddZ8S1B3hh2e8SbfxXLDbVfj+oQ/TPy335K2Zz1juA9Sh6KMey8vyzkZuE
zMKaNHxqvGH6hjSxvipS368gqGV+vnBf3Vpx1B8AwaNkB5h4tgZjivx+NrDiQ+vRUULiH9sZFSAh
bQ0rXPi81zsLpUyQg6D9xSN4Dsr2UzOVzdJUj4Hcx9qxlW1cTPLU32N5aIaYTOjNL0+Kp/Ap8fI2
W/je10eZmp2hgtjhY9OiFQfvrzeKFgVjjhepeZQmD2coH7n0cT224fhsFVa4ppFhLKgD3BxRwFgg
GgiuxSx42EbfOjm106OWpcUmwQS9dmU5U14KpzI3naSq//41ed9TYuJGFlLk4t78a4p6i8YCcrPW
sVSgg2pTr6WbFDCzjGlSUy4MduNrwi+H2kCKR9FmrnhuSrKB472lHmNIjs+DFpuvKNFPB7WbSjeW
sx51QiMO13nhWQtPv6tdK5pNwHzJa/ApvCrg9B1i91U6IV2W+3q9leNBJjOOpyKHtomg4cK+vfqO
VL7ZsQQEtHYBbsyKsTI+VKQ2cslM40JYKYV7dILiYwhyfJ8ghvSvKwvMkTBI0xcCOc392XhmFSF/
hxXZ0TAiaVuUnMzCCZtVQG9zo+Sxco6lIHxXkk57+ccAzMhkEhrECeHbrM82kNNJRmeoY3VsokZ9
kc1Je45BLa4irC4K9/5YV0kcYwE2Moi8AI94oV9u1iAlsjuhXh1bHe8kw2/iQ8VtjqtOB4hB4S3o
qlG5VMW98S2B3bN/KBgDO9Jmo/ohjJzMH9RjnTaGv6r7UHqrSsN57bBY2KDz1C5snutrBnAN8i/0
TggFUOJnIXYKQtuUwO8cJU9PvuAL4VW/TDmyFLasmVHmc81Qj06eIcR/UmBIe/SCvMChLhXmiwKI
10dH4wmEWgmvFFrx81+D7xRHK7DHY6Xm1lZOhRuqP/4ibVuKt9cFOfjNNGioJRN3BTb98gPnTdoG
laVMR58aQrpXJ5PHeSd75U7tMyq7CKHb/XrQUIooUbCp3uSJdAYjmVwfR5BIURG9399yVyGLX4RY
CKRVIYUJxfHyFxV6Aiwb265jMTQ+kkOmUicrL+SJdMQlDEVBZLvtcOUHWdjsMl7e9tv9H3C95wmU
RC3amKBoriDcY2qPPs2z4ajj0gF2HojMii5GYj5MZajq2xCn6f47TDFtsZgwe5Vz6cGXo+HOS+2j
m6ddzp2A1Ri8F/znFoXa6ZhYfALrGLc1uH1XwrERtZi0z/34x9Bmcbvx/SmPUPRLYudVjXTkY+kE
lIh3i6lZykJEn28WPomQqxBqleA0kMmc3c6DElU2orL9s9+Mjl4/DpnEwxHYV1NbD3YuIbooa2mg
U5offFPZTB4F3sSdSqvM91ITNMDoiBnT0vGdbRlWiy1DgkTEIGm4AmZ6U+YgAeZg1Ekhb3R7Stj1
QwC8o1pXJoKE3WiMT4aCr+u26EY1/cdHpxif4ubHK550/EqJraa7qrAu6mNpa8UutVvH5DIAdvyr
yyx/pxbdkGydMYnj1E2UPiv2KHnJI3rO3rBCB8dLFuKZOCN/PQM/fhCvE9QCuA5VjvXlPsqSWPIC
KdIeEwzpHhp4L6Mb4DW2dD2ID345DkwlOiX4AxBFri7dpHFGs07A5liJhLshrnhD7KIEYVmrJMPH
etOlWW6usnBqUhe0C7iscqiBTd4/sbN4yXT5GaJ3QcXhhiF6S2O71HLJfowNLK/cVOJHu1WJNgI8
YYiWC8NdbzeGo3cBGpMWI6zRy9V1EgNi6mDaj62uDls7HpV8r0sexrF5EK/KJBzWlqSYa7lGi2nh
y94aGxYu/U2KOYiziavzr+wxbMu0GLrEfpR46aNOROmKPpTXq3sQ0L70EPHuc9wgHLNXSJ5IOt1f
6VlsFCsNzgABdtoIJHXztjHUsKgbeZA+SjUKdDqUkzURy9hOEiYG1ThKD3UQLqUDN+YMpwZFdCEz
SU4wSwcUAr4Ry43zyHM8KteJFuHISSNpXJt6GB39uscQCTj4i1b1irpwuG/NmNcubjUgK6lMzgb3
cV4Cis2MOabFxuqc5GGMPO3JlJVznQXdhgq6vb2/ynNkAXSFD0t20hHROOdrX35lnIH8YZrG8UmO
fS1aj5Fe2z+BFipvuaGj0+0bnSM0+brOfMvkePS/DlVBh5I+TPg5tRPjFc/WJPkCkk0fVonhj4bl
joOV+efGbL2qcCd5UtqVIxfjDv+UaYnIOD+RojNNRBBaOB9sPxGg/tqmVWdLud0o2iPmevlmdCIl
WmlO5Ty1cjhKC+dx/okoxNBq4XkDH4rFmjcVZTWd1IyS2NHHAXKj1BEW7UreH8yom7BUjpQvbWcs
lUGuQh8TI2MC+qHjqAPM5XKGQzAlhS6BdWutSPFdtVBq643erdLKKytCJ+etSUGb0ZTyBppdSR+g
creqBSlrAWM8Px5MWrCaRV8VUxQO6OUvyZ0Bd0Tq/E9jYzk4dzvSNK2LXOk7cytJY78rSquvH8YM
n7PviA87mNrd368fjfG/7wHBQ0MPm6yNl4Lgg1z+BPROMqyhS/nRQWrUX/ORCx8FVsDPbtSWlrT2
/Ck+RqMs+3vqtsp71cP+o9ur1VDY+hyHOG2FKn8ffao8QkBJ/yu3phVqbI7nIdsfDu1D5pVq9oy5
mzmsGNCs3wo/CMxNomj48FI/CrSX1OsnYzcM3fDVKJR22FteK8urqK7abucbad5tfD3QglWjyv5z
TYofbEFSN/xF4iCVYWsTyHOk1zpVLmnQpfa6q9qscXk/SDgOpYgn8nPqgZYl7reFS0MxjtcS8HzM
OzsAyPVG7/tEeQFUPewr3/GHZ0WrVVRQYTDr6x4/R+tb1E/TmxyAXHOVIIWwc/97XB0IKHrE6Y8n
FNVYa3ZJ4BhqBSi3Bo9oZcvK1lC78tkvNelTjZXi2kjTMn8gmVyqis6ebZw+YpXYgjqsMoj9YqP+
dei1ye/T2iicR1srp1UuxfW+zgTMPhsH8yXGNPEfOyiMSMJH5UIEYKGGMtv6mYPQCEJXzmObGfba
Q276pW2Mfk3GiUHx/UW9yn4ZDElvXHOYHHqS8zATD7TH6qoInsC9TcpDbISg2QBxy5o70docqcnJ
ub0uo7ERDpkWTttWM8rxOjSC4ChOcbJw8q8XnF8E0ok2sliDOSOo9mza33DJnjK7Mn6O2Nu/80Qf
6CcJly+lsZbaC1dhXSwBYQ/qNk1DmKCXX5hsbwjhFfpPuaE1R5Vht7Q0w4PZD8bCvXs1FIptcMug
JwrtXV4rl0O1QefxzjLVxwpM46dWDYdPUlmFuKjCgLn/ZeehHDEzSnH0DXgG04ybZ8vdWPktgCbz
mDhhKW2aunQ2XeMZpjuaHG9XKhpnjxIvosp6MHxzstH6fP8XiHW7iJ+kVEJgmIorR8ec8yWGvmqL
skraJzmwzHydoLufPPrlmI4/7g/0Ie44HwkBNwcZPlETNGZfsPQhAsZY1fMcAu2+qifNehx6DD/W
Reppn8ccLRu3HJUi4BGHGsjK79VU2nLvUgN3YWub0pvSggB/wltJ4W2RtD1ejnqOSbgdGfToMZQ1
nVPDex2LLQAtJ893tM5aSESvtj4rhqArAm8U/UA6z+ahVFVLaRYiJ9WR5tDWlvKM7JFy8NBD/dNW
0hJG58Z4XG6CzEKkoYk6245KVyuVgoHKU9tN+SrRvfQHN5U6urGWfk6L3FwI4Vfbn0o0NAgBSYJG
TuJ7uf1rKTI60tHmyZ7QxKxD0+OuMePpB0/R9u3+pri6LsRYXBcg+jjbdE4vxwIH40SojzVPclmp
T0o0SFvHjryj4pfqtm6N4Y8aDOPCB7walHY0tASgPoRtxpw9onrLt3tcmBGdtKYJZhTygabaxzul
LcDXAfGxVl2cx9/vT/XqoIlRydoQS6G0RHP6cqremKt4fjfyU6FMIAolIxy/gTIM9veHufp6IKfI
idgtwtOIAH05TEGPTMcqQ3myKhsXWzXT0yP5q/mi9payuT/W1c5kLLEhOc3Mihre5Vgw8QY5xJz4
aQj17MAZULfYw0wHI0S4CYugrDjdH/DW5ETNEOcQUGQ8zC4HLOSQOljU4Y2NIpfssnsRmp8AWu1R
Y+mX9skHPvgiYvGk5ybgimeBQETOTjqcW0iBoxF/mjxft9dRRXl4PThRS7tXgf47laXmIB5tVKe8
MOOvAIAQOfbRrzDc3ME3BBFhB78Sf2i+aCCVilVqQrGSYaP3LnU2S/qOL4FVQ43BEepXPaRsxbGy
ku47iZuXZtukLfBo7pI2PfVxb3+pBo0cUU5H8P/YcYfFGVCshMnE/XX+kJ66nLkqGC+QXzmdsMpm
McBDfAM8g688mbEp1w5viMqesKziuTZufC2ww6OBM9EztTYff0zf1z9HWoENfaST+9MhrdP2AC+7
UPdxONiUmiLDGtw0jWtY6UiFOXhjqGp8ynvk47JNRRe9f0wTpCvq1YjycAW5OlTz9ktes3zfyISV
cO3VzSAtRLtZMPig9pC+kFFwaIh46uWW6pASQ7C0Ks5mokhfxzztPqGiigM8QKRN4NXxQ2F46cL6
zov+/xuVGEBFExYYDc/LUQc1RhgwMPIzLZtkP5AgP3S4Vx+FbMCjrGXTKaYQii2ZbBwGP0lX4Yip
9v2PfGPm4lKBvgLqiJfTLPY2QyrnMpTIcwWizkWlErnE3k6+aW0xfNK0sVlzHXkLPU+RiP+1scTE
eSzzh7Id9e05YELREx61pVafu9ysNj09bChR+bgPAvU9GNtpb+CX6Wbp2C0EfREaLgdmQOiRcKMg
zzDvyxV38MVulTrvzyxuv29qzd8TvaTNUMg/0sKuF8Lw9TxFdU50UVQaKc68jwL2naiUDd3Z6YG3
WibMl3K0h3VuBdra15Lopcb0+KV32qUy3fyxwBKTmzA4x5cKAWXJy5lCBFCSIWzGc+E53aHFRZya
oO7QpEuUd9mT422RxClMnJI0M5LscV1DmnoYJHXp3TIL1//7JSRJKENQjaHqf/lLgmEq07xvhrM3
jOrvhoTjwdCq6FyXpbHweefZ5cdYQqSARyeqo6QSl2PFXSiZiVGPZ6cbHN7k4TTBfewQSVzFk2UH
blKAcqRploWOGxrF9LPtFDwmmo4Gxz7IneCdLMtJV60Xlc9agQzjOiwGTTrEaZ9+NwwkFt1IVTLd
5ZM2/qpvPeP9/om8tV6I+NChF4VtQPGXc7DtsaQgYAxn1pTO3liAOcGldSx2iGRVC/nI9YGwKN7Q
OeAKp8/3wd7868kcdGU+NdA2z5YVemi/VF68mdIJS8vOanDOKVW7XyJwiEN2eQh55nChkKJ8oBBm
h9DwuwRMaKucU8wFV6omdWueiv7oyqNsH4MqUHZZiYRmE6uTT10kHhZeOzcmDdCCCrZYYbTrZjd6
goqdiditeu55XGwi1cwf03SU3b6QzT9hmHdf7n/R6xhLe5N3AiIwfNArBpLqVeUUICVylhrb25hW
nK5qBt2YSuVsJb/w13aA+vv9QW9O8gMdAPDPpGFwuY14KqCbDATiXEBW3XmZkuzTNm0+GVNTbDK2
08LZu962ACBEy5Kdi7fA1UXSOFIyQeA9+/SZvsI6ampX81vlZRw6Q/m3FzPnnA0rWqRi2wp842xy
06RVWVxrZyurlABWhkMprEd6oHKJ+9TJ84ZnpK/3UbnB6cD6nIaS9c+WMQ7VCLIjFBbBCXCKLn8E
vcoCESHNPIP7UEJXR9R9NwLHXBl+Lo9uW6dIOhiLkg5XlwrD2nCqICYJfZD5EyKVUDw14Iicswme
gcm7mA4ononrKJKMs4UW1tGq1XFnY8P48I97yhGjUloH5Ug6PH8zcaIlKdAm44w4dfQdr7vo4Iye
9aIXarbpQ9yJ/h/jgd5Bro8KO/WCyxW2x8EeucSNsx7pGWHbov0D3iMKP9ldHuwq3FUXZnh1VJkh
SQkJOfVDkI2zdAh1HegfnNXzIEn9e1bk8FOxDthKSkXjJ8i69woY2hK1/MaoqB4IHiQmJVRfxFn+
KwrH6dQnwICl8xha707ge6tcUdp1Kh74wnvodyo39RJU+erAEoJ5t9G1xoSCeCz+/a9BKdMnuBiq
0hk+RPqjaEzuQa0s3rvOst7vf8frLSuGokYqSnYEwlkssmNZ59XUS2fPDOVj0QfFThsC/WulYSjV
6zqPm6bjEYfy3xKu/+bQtIZBugkRnzlpP++KVhnCwP+qIUU4fknCWv/iGCnWsgkknBJ9GcnYKk4K
5SXrYf4sBKqrKCyq4B+4UYKVuG0uF3ksI8GrrYKvelTkf+xsbA/DYJUvkF5lg+TLXrI5uTkgeFVI
hKIEPhec1AdH6v+PszPbcRtJwvUTEeC+3JJaaleVXW3JviHstptM7vv29OdjHZwDixJE1GAAY6bd
mFQmMyMjI/7FKdTwNIRBGrqdihoIbJ3vaFtmriQnxsqBubKLZmVLRqKADJtjka0kTaWlU6A5x7EQ
QU3eRDLhSS1mcG6qE4JW1vPacLiVICf5ASpcFio7ExfHUbN8Wp9avDVK+peurPrynVr1SfnZKxTv
RGpt1Pc4nZcohqSwsez0J5qbyBErd+3Q6bumQVPUM9BCMTZmXZT3t0/KlfkxJA8jUrEZB6ue75ci
NgsSWBGcCqOFQ6+FnfS1SvJhAIFU/r491pWtgigldAUs7KhFLekfIQ1vzUIe4VTFTrGhiRgfQJrF
+2Zsoh0Y6z//w3CsI2VTnQfnslciQfY3RsL2qWynCKHIqNEf1KhqdoFiTBI8ODgw/8uIs7ss0Azq
RIvDh45iWylREp4SNY8brwpS0T3UUWapm2rKohjrlxirnduDXvuC1Gnn5w6ry215/gW7UJemmJbj
UYoSSX4uMdvMPOy/xmYH89dYu5KvXB0Etw/UEYoHF9gEIJ91mDppeMJLly4i/REp21VOK+2naCiL
ZxSYnmMMSlZ4JZezVDkVXMucfXpRy5tZSSvB6zkVJ7tSsR4A42p4eTVwUyvj2jG8OhaxGxwvZb+L
0reaKzEWRKU4BVmo3gNS1nbA0dtnxCzylRN/fSj4DDKDIUywiGZVY+ujVlRMC3HtfDPksrrFZcF8
c2S//nwsYw0J1f9vsPnq+usClvvClkrZDk9F1Pelm1vd2LiBakbSnR1lawX9y43CaHQPZ6sEkpsl
n72SlNaRNKZWOJ0+em1gIwCUYuyNg7mdv0yIiTxmhIv3zx6HDxglUWYG7Fzw6pQyCOeWrThRsRV3
StI6JxCNMIFCKV8zTL/y9Sh48NKCOU91Z3k5FCYEvj5UxallWv84hQb0xLdmGYY80T/73OFOoBZM
8CSyzLX8849XquOQVv0UnsZU05/wlZKek6ZXvX6s115y16YF+sfimTG77ixFslG0SVASksLTFA4p
Z62udbyy274OPC4GK1wJYJfXwqzABf8C/Vmk6pYbJWJftqoZR6cK/YVXs8//6UNTguvRKu+ib9sv
tzfIZYJ2Ptwixx/NPDTQMghPWT+BIAJRmHL59L3zw67N8uAEcIje676AyxXzg7a3R1+Z7PJFIwlM
9pw6iE5mJzrqAWrn+mRPr1JfTZgd6OnKtrk2HmGTG56TT/F2/vu/znzm+5Aguf9OTmX3j7ETSV8D
2+owHxyNnxWl/7Xq29UBoe1AyJsbJksCYN6oecb1IU7d6Phf5UHNnnMzKLzGnpJ7wNbt55hKaHxB
BoeXRt8JBRJQ5OcTdPRWKzsgeSedgrLm1vDQ5ed2DMt+m7VqNt05bSlbj70YpsijP7emoHxtvmjv
zHrNgMkBhp6P30lWE/j06U92ofc0Lwvyp9Eqj2km579ZjbXOwbXDieLUjElWGHZJeEwSSWhh7YtT
UlTdl6RvqXVooALvzWDK1nRnrw6GXRRrTBUbyvf55OiTdpCv5PCUS37dHqqmK+/VvBiLlwFQ4kqR
/rKEDKQZBhQ0Oy4NSmKLvYrlgdIDbY1OKX0pn54z+nzeMAgDMJIzNS76J8kPGzCPp4Z9zT9Ne+G2
qhI/DTzEVhLjK9fXTMuCfgbO+lJhKsuypOuSgoOj5KZx0AJnoMkW+s6u99nZKIa0obijtAYM6naI
uPRKYR1mljTQNnUWQJ2/yl9n1m9SoSVtE5+iTPWjTek34z+66VeeWceO7urEff5URsrLtciLY9aX
GblDYzgv49R2z41arAH15w99VkLlJ4Ge5eCSQcwNhvOfpBWpBWPKj05ZaqSj10WUwVydg72/Pfcr
pwmPUIsWD29vSgWLcYIBhQQDpOFJ1YuBB7qMjvw01Ql6KCMs6rasrbfbI165DoiKPDzoCunIuS1y
djXmekc+Pj0lQeo/jiOtUvxZJ4QffHX6LUpH+lL7Sg2RCzWP20NfmewMIiQ4c5bnJv35osZmmMXD
hDan1mWnspab0VNMUeL0J2VIapmrsfnKV0RKkDL0rH9Fj2/Rpe/kjgYpgN6TGqVtv81LiKQuIhxm
s7KFr8wMSTJKAoii8uBbPtKHRAlAJxbpqYh1OXBj0IgbvRIzzNEoMRc16zW+/7XgAQGbEhMYErCA
S+JfG2lGhchXeqqEr+4qi37wWE/qH6qLwUOjZ+KO4lvj0UnWDW/uywG/nKJdpEjjP7c/65XIYVPj
J3/iVQ1gYHF8u1INppFvewor1ZEolUaRJ9DpAzlQWychW1goarG8vT3qcsmBw0I5JHLy1pVhsy5O
DtLjrUW1dDwKPaj3I//OfSRaYmfRd3+s2Ak+K8A+D4iSBD02YhSJ0GLAqeq4i5gpfTXNfhyioLnP
+6kaXPot7ZMyOOKTmf08IC/5uX8yvwOXCh4A04IU+x/1qKG9nd2FiDD8QUZIqjd1PK119uaP9HfA
mwejr0f2RwEarOu83H/F4ITKYIXfnXz0pziJNhRS0/qL5FhBuNHKLJlWotC1rzebNM3PPDrGy5S7
Ve1GSwCRHouxapRnfBPT5AmBDO3bFAXjthzHaiVvmj/PcoJctdR8UNDiZl98vrILFWfI8EGBzze5
oUlXo5KN7LHveCF6+cQLHhm+9DtVm2nfCge169sbdnlM5hVGw4Dq85w3kV6cr3BpFEXRFZFyhPxh
pK7aqtqX1KAXJwWO/quT2ui1053k6+1RlyHw/47KsxQ2ydxLWRzOYGqNbmpG5SiXpZK5RcZTy8VH
Rd/cHufKB9WRDJgfoaQzF4SkMYXAIAohHyer1+u9gfR3t2kRUxd7Eanye6f25mf9Jpjb3LuYJTGp
WiCLcb6iUpPiHe3k6jFVsV3YYYpIF97F8kdED61Pgc+lKpdL32/P9AJVwrCsJ4ADvLVZU21RVtAm
tMy1tteOUT3lr6GspxsZfacMldmy57+GAMR1SHvdqIfbauih+amVuZI8Xjmv9MY/qv0zU2e5myKt
Vtq4bHXKwlZSebVt+vdySD/LNRJzjXq9zBnmGYO+tukDAqPF0+d8oXEzGkpsa7Vj7I+T8yArUrkp
YO82Tlwh3Wc4lG5qzcqfSsdaqzFe2cDEB04M6A7A2UvdIFGkTkGfWj92o9amGwD4kb51mmBNyOzK
BubqhmX4IR6PJ8H5HLNELXm8aDpYIaNy8DuIwj0Otb5+6scp+k57rHTubu+kq8s6M9voXBPol3D6
KpZohQufqfV9MO7roACE2cCq0V1f06SnZnISZdMNun9K+mkNwXIlICJpNUOSKcTRXVjEI/hHGU2H
gesFTdCfBaitaj9kqRrvUPnvHwapz8b7unP6L0YT8BaIDHR3Vi7xKzERwVAeHBQdCYnL9xbMmaID
GKocIVNE8eMowbJxrWRUhpcqNGMFcfBcflSqUBa722t/dfbU69BnQFsNLtf55xYBnBnkSdVjUYVq
/CL5Q7qpZZxtt1rS9ZYXCDHNSXCWGxuDf3nmioTK6faPuLbnaH78/x+hnv8ISUXSbFIK9VjKSnMA
VZV+TymRbM3MqPFKSLX72+NdW24oxugnINxA2ri4DEoLLbwAJ66jKoHG4GZOOrTnRvU9amgUbosm
mRAr00Xw2U7+HEC4VEiRKdwD9V9k/s2YNLbSxdoxzKv6Z4hisv8cprIk7QRgzHTnj5H9Q52JXLcn
fG2Buep50GvA/0gTFwvc1+DVC107Umeut/BlnZ0PxDFxVXMS28kY1iyJrq2wxV6en/UfLgXnA6Kj
TpuuqvWjnSv1U+z03XNu5RHUlTK2MU3OshDEPbWrNS+4qwMj5QDKcJZUXeZvMa7EmVXl2lHqcwV7
KfnfPqi6FxXNE9kthJ9jLTqqYbJy7V8dFl9EwAOUwDjI5/NN9aFT9KDSjpzT4tVqquBrl3b0fPxS
6/7zY0ND5A553jVGx7XrDyTM/IgkgoEpPR+3BFCJkIOi4d2i0Vsrxs4YdklQ9BJeCoX1v8SpWUiP
Ug3tfHr658MZTRL0AH70o9mGyTEupOkV8qbtu5k6FRzVKtS2eUgnav/5/cvFBw+YIDnjx87HndQ4
zIFq6scC9+O9FDVR4OlO3ZquEE6GbENCOce7Pea1T4o6AvkUVzo4zjly/v0SyPRxMKpUP8pCf2mK
QD02ZavteVIac38bVLYmjd9vj3ntkuc1SwEK6Try88WYEnA0LSQhPo5VFgU7IGrJzm/wXViJ+te2
DW9VgCA8GmeiwPnckAXEh7ezgDWVkvUHHyk18aa+Ayyqj3IzrIw2/+rFk2N+4oAOo/oABHBxOAIf
23DFrM0j3FX/US3aPN3kQ/5cVtVJKqJkrxAT7QfUf1U39f1iZfgrH5I4BLieC45K+FLsGAgRlkZW
bh7rcRjMvdT5ZoAUot4fq2yYqjvEPuCu6akY1wzbr0ycPYv/MVg8NJeWfSI/6i0TCjsjG3o/q/9q
Gz9SReM2hf8fiYYZuUGgUuTqhxybiiEXuvz5wDRL0lLIBAPJi2SxoyLk73M9la1jDgV036UKvoXS
QHsjdIwJxdgBxSI6qWu6DFcuHJpVs/YkiQXtncWwik2vD4FP61j2miy2paHFHTq4zn9SFLSqW5i9
tvKVr631DOCawz5WBUsa3ahNMp9ZWMdW6oO29ZIhCn8VbZSGG7lrfWmnZWMt7R19yvFeriz1veKf
rOlEXJs3xewZKzhjE5f3wKCqozyimHSMqrRyp6Y3Xakcwso1Iv8LDsnhGiN5bcBF6oRzTiMlo28e
p8Jyqq2MDZH54IM12dgImmauEgVSub0dpa5ED97vtAnBGIKtdRblxEqthyHJSj5uFhYFvtk1qnUt
QAdPD5p2hfp5JSQCnaWhDNpzpocsQpWmDqhV675xDOJK9128poXuZnY3rJQlrk2K9xWwMeQwAY8s
ghTSx4i+wOM+YvtZTsguoHz4Fg4FnkBi0Mbq+Pk1nJEb6GnN8v3LjaLLCYybSTOO+YgO7YMIbav2
/MKk7RmVmb2iNnflhTVXWqBCcJkBn1osoqUHkUyUN45mBlPIEwJMU4kb5pcqxeXPcFr5YNtB9BB2
aNHdnujVocHaQ9qi3nMhGWNmCeWB3tSPAzctOHZNru/1WM+iexW4UfWgIrAFoTwcxW+J//1JfQbA
zuQpyDPwUbmC9CX1BYeJro6bxjpqIaLU2A5FP+Su1L2xtKoVtPflPQOUCisOtg83Dcng+aWqYsnR
60JRj74cVL0n5XXxGy0ac9wliWa0W1sWMKXlMqMXe3uNL4OASumHFYaGxz27/LySOg2hY8bGUUZ+
Yo8kXJBukBbT1a+zOcRdHySK/Of2kJfHhSFRI2J5Z72SZeFS0dIy6I0OhG6Ztk+BpIvUK3nCerIk
wrXe8mUMAH+NFTuCr2BKLtIi2ZkgxSfCPKpdLv5VrFGpd0HilGvyStfWEZELtE9mtBo57vkXHNRG
MQNE3I+GPVXZLo4tMW2i0ZKMvanl1iY2/WFNAuXKrgHsQi0UACf317K6bbeWWRtx5Rzpt2rlri5z
WlJRGZkzTqf2Hwu7s//A+i3XKpWXFybvX6otPIRnM5mlxhWLONLRBTHq57nheCiZBztBb1Ps7DrQ
fqa1PW3GXpmEJ8lhq2/QXo3Xmq1XFvzv37BsTJVqjRx2EIhTZsjxIagbEW3jAj/Vjd2iYK6PU+N/
OhTOz36Q7XPZHeeJxTe2e7tpO7THTlw5U/iIKVCneaVwYs01MSlHiS8qKjca0+abHzXtSti/jIbz
6Aht6Ig5UHqYF+SvR4UYeTLn1DZOqm8o7yMVAN8jkzDfq0YHcTNk0SvZaY4If6qtZIJXTiynleSI
2j+vKHMRnrSyNpNEN6XjQB3mUZdgW6exJX1tQAPtbweHa591tsgiQ4DtfyEZk0C7nLIhDk5os1Qu
qifBqxP546adkq/q4Bjvt4e7coTMuZ8wi3LAoF16TIOCkXGdiqVjkoXYtqL3M4zblMUXWx1D9CFw
qxEkWmAN5kon90pgmjnrDIuUIs/iRfZVtwEajaYfniizj+Yu7vrA2jeWMP6HBaX2i0AlD2DqKvPv
+GvbdFoR5WVoiJOC/e2eS2ZAkxKiVmJPXb0XhkSF/faaXvuEXCl0wuitznI35yNWaSecaNDEqYGy
2O8E8IBs74yVEd7BIbCq+xRt4LfbY177jrSGyN3p5vJiWRyONPbRo9fBCasNYg39JA9eKmF3YeSN
82a2RrWt9XTNbPjasaD0S1mM1aUrvxhUmiCXqKUdnEI4sIMbEQ3vVaGlb3UFYfH2BK+Ohb87T3zg
dZTZzxc1ojAngSkCM5/05ascy4XnoyTjbPK2l7OVPXNtb5J28fVgfICZX5SGMgu1RAtBoVOsNulP
WYnzYN8kosw2n58UGBFydFYP7sEc8v7am3U4VbUWp84xEVa3ww/M8j2taQLt3hin2nr//GhsDToF
WNuSNi/2pWYgmqBIsnPs7F5GqrOerXn1Rs7Eto608Pft0a6tIe9Y2utMDTjI/Pd/zW3wCytMyDSO
Bs39F1SZAAABiari7e1xrl0LXMQfcCvC5lJ0YyZv2XGb+EeaHkZ65wSWeKZPYj9PCiBWBNDsrAMH
hdDgz2Bw5Gpl+GupAIURXqyUaxF5XyyqLHc2tJhSOsaTY6eupGFkB70+f8zrDlr64JQ7lljsMTuJ
622a1dk/t+d/7eTPUnvs01l15KJcEIRx4UdE8LAt/GcfVttzzJvlKTOmhLYDRnJ1lWorp/FKAxNA
OSBJJCUgeiAsdP519UzBh9UXzlEJxip+zvPKd2tsPbU9Ni46boKZnwa2i7iaqj7SLktffAPH6FOG
CMSf2wugzKfxvEZGdQxMMe8HnoMU/85/S0DFtSuc3D+mCeYpbsVy30GZL3zkGJTmQe6cYB8ocYPh
6mjsJRDBqcezVNn6NM1GL7HKeFMa2Rrr5to1gFUTpw2PN5BZiyAS1Kox0QL0IVTlqb4Z6qTs74tY
FhC8x6C9k7CHvb+9FFeH5IhjJM1OoCN4vhKo87aBmuvWcWgmZNUkrWye+Xm9vdX0QSM1C1Pj2+0h
P6LGYvUB7XwA7wCv8pY6H7NAIiNL+9akjF7YyjGUHWyM2RmSsqO0XNUuDAtVc/NISisvFHVsbI1J
7eutGdR06uJp8N98R0anN87D7N4p/SE7aVKLrcvtX3olUPDzZnobb3lygcVtJazc8TUj8GnkFFHp
OmPaOt7Ie/rYdKoU4bSoGunW0BLbeDWKWhs+Nz6MTOrvcwrJd0GAdnlQUbKpwRUgbzjGYflVj8xS
dmNJVu5KBxjqLil5+t751qxeDHHDnHa3pz8Hor++0zw8TXB0b9FaRAFmiWrGMMoOSLX8Z9SZcvzh
1NbvvW6226CNiwvK7dEWi81oRKK5Dz7DA+fm5PmuKBVrNsjJ1eciF5k3tkm4tfQw3TlSJO4MO87v
HQ7rBipTtfJIWYameei5ZkFGojE0EjvnQ5vtWAdtOKnPZhNEj9VQCsoloek1kaNZLviKdFMUjfrc
lLJ2Z45242IJUa8VTxZHkV8xl4v4Dx0kSEbLoJSFcqS3Uac/+bheHOoWHQlfkIb5cT56Kk5ea3Tr
xT0AeZO66QwABVHC5l6Gm87hzZuPDZdfGk9/yir63s/WuvHAMylNGt2Lpsi+u/2VL/YUYAf4+fQM
AZ/CG1mEONHYUgCwOnruc0k8Bu1g/nJa84dwnHSllHmxnDOsYp4YjCaWdtndGTVfl6tejp+nOI9w
R1b8otxoWT+aqM8E7Q+Yms0aqPja7LSZzEHSOd8t89//lcG0RVdXNGDi5yRqsvspaCV8eXqQX3iq
Be+fX8mZrAVdHMoBWL3zsbrQruswMuPnwUcLyg4U5acGeuKXloluLWO6Ni84OCjwUjvh2y3OZs7o
aaArMWezQBKoMmit2HJ7D64zWnnkXftspNAIyRF9Zgji+bT0sCMk+2lC0Cnmbd/Kz6KPor0R4YCy
jQKlWTNdvjwGRBsiDmNS1FOW3r6aFpEA1nw0QfX0myEi+5vt27WPgV3UcPrzCc0BAE9rElSXYYcd
yhEEhU9VGjjMvBR/7ZZRTihV2hZf0OnCn5kR69suqcEKY3HX7IpxtH6YkqMIL4306QctgOGbii31
9vY+WqSjRAF+BUgYmmYUaoB3nf+KNjGMbpwEC97Kw6vMyhth+TsOhk6+r+y8cnnRTNoGV5rAQ710
TYX54nsDZaNaPhfj8DS/aG9MFtRmO+nHg94kefeI7KnebIGYRaWBjqucBET8zvDtlat1abA3v3np
FiIRx6gARD6Qzn8tftOIUq9ATRysWJS26WalFH/VtBLVIq+sii7vyH1CTFQaandflNk87TH3DbgS
ppSaijf6dvQb98e8cbsu7x3DBQxp9Q9WaiTjk+ULVXcpY7S/bn+tZerK7/54t0B/BVkCeGlRWOqt
Au3mrmxfBLaem3wcW7wMwi53SYU028trzAytWvIfQ0eRvoo4d/aRoxaN1+NiInuynofvjd8EK7vo
g1Z8liywiaFTgFdAZWFmcZ9vo8loHD+Xuu6lE2OLmWaWJKGXNJJ5CArRNFt8W6p/UBcL69G1B7w4
m8LUa3Lcyo48RRTF8BYbECc9WahOdFCGSFJWIubFTp+LgRBNwD4BHIfhev4TRd7qudxE8Ys8DoXt
hZqKAmVrRC9pjbvzJo/6Wt85fmvjsW77Vb03UfFaw5BcRBuTHAdfR/QoANLz2j3/EbaR96gHVM2L
maKe38Jr/GVEpVxvbSejRpnH3SbTrel4e9tcTp16FvKc9L9ABVxYLDRGW1WdZDYvIKHa3VD63b05
RoPpNijrW0L1ciONNtJY2G+FaXUrMf3K6HQu4LOAXCW5WbIqc9/sh1Z22pfAkdGSbXq53RmW0at7
Kl1y8BP6ePPKe62gY9UlwyxnhdjtSr3rItB8ADrBrM4YAeuiNZYH1Ma5AZoXVTL9nS2FJPSKPf62
a8X3SlWqvt9e8ivjzZZT4AGQ6QF+tjgQlUX9laJUdKh5YQfuMAJx85wsLl6VNMn/mGj1xPvbQ14G
B25oGlKcQTJIZrnIP0Y7ypF4b7NDQJpru2Puj4HkklRKGsJrrY/HtamFFceuSHV5mw6S2e5Ifasi
d1uAVt8MFa7kkxa3msDpVC9DeVgJFPNPOI8T8H9IJWZddbRfLtKyvA8dtezFQa3HNH0Z6jEA0FS1
/rcYJbE1sPblzkNPiFXmYmH/UQVcnDYFAcehL4uDY2Uj9s9SH/In7W2oVV/Lxv6O6rDmosdgPoyl
kNdUAz6M4RezpePDy41jB81s2SusorSKoISGhxzj1UPcDZrmwQTPxetg+iVwxEEf228hEItsY7Vx
VLyEXawnbklw/15X8eijL2fY3whoVeC1k+8E+JbxHNslcsoLpB5HA7CuXdDBKoYIr1vDytVhb8dq
ThfAyMhCJ5r9bi3nmv6Ssc+fkb2M3lIH6rjbCpG9wRlVnX1p9G21sQYxDZu6RFtg6+dakga05mus
LOEq08+ufelrlAs1egsDq/nlY0oxvZtaBHY4CBx2zoToA3GkjNX3RLL8bzhcOdqDOQ1jtLUSy0/+
gBapi8eYerr2TyZk2FiOllTaxgj1wN/AJerKh7TRk56G4PzwAYJQFjto2cbwAMKn0h9L+AbfB60u
hGcM1lTfS9jzavddFI3VgS0EEnHoJup4fe4kgG6koLagcMpFKO1un7cru4vnKtKS9LoBe16kxTI2
lGEWiYPRNP3DWOXDu4qt3pNPeZHTp9flHykujRF1UUWkbLNkrUB7+QvgsYB84QnHLwA6d76/KWq3
nG6yGMRD2y+VlITvYZg2m8qS4XbWCX5oQpL1F10U/g6o7Brg6XJ8TjFQB6QH2EXOkmidVNaEIrnq
U6sDiLiLcgdUmYOSVeKpdjzzlJxqMvVTZLflc4tKUrJxaHXGKzf7sqSEjAsPLmIsv2MmCyxbm4lh
jlPuqOIgsmmyXMxChfzVrrT6qe+72nYVNU2fuJetU4Yn6wPKGckJzm1gf5m4/M1jEhVF9K749Fm+
GwkK549RUkvGmqXE5Z1g81ib5ZfJOukLLsJRXSKWgmJCeVCwO3oY1Qi6aZhyNblS2BGpubbyf2/v
0SVlb14aOpF0Cqg0Q+tajilSzIIcp8sOXT0p/VaS++xd2HVWbfNuptUmoYHbtxsrtYj+mUJHSz01
k/rnXolKnCglLYiN77d/08eFfxYW5zSRNaAaPNPml7UeY8pQVuhT5bXKq8R5KfywbV5HHvHqUyBH
db/paiAWbpLpTvg2GoMhPVtxMeLzJOdd6KpVFCbvqODlvSc3HSYgaik18barxiz+hhNFX+ybdOyd
96Fox2Cbo3j+UqHNNHxBhjQddoWvBfJKkvMhqriYFNV85Nu41/hjeeFrZRvbbaZrr3iWT/fyGEz/
2m2eaV8t1Q/2WlM60VGUJefSCXvhPDjIAiT3etM2R80s82QT4i74ZOqJrh+rJCyfrJ5yxR6XuFZ6
UrK4S/9xDCHGL6lF9dGrMis9Jr4qupUSzZIZPcOx4EVwoCgNcUEvWQqh2WeRlSbtQa6RnIPBqeUo
ucp5Hnzp+toSbjpJTniXCqPHNz1pS7cBFPd1CvRA28Z0Fvi3B7MpVp5sF7Hm431OtZ72AajoZVtW
hFHXZmk3HLI0t5Q7JOuCl0mU+YMP18GLsyT9DqBXwH61uuF96m2xkrpcnF5+AGMDiaYsexlkOj/K
1d5yhoPe4pPoYoui/07NShher4AikJuwX5nyZYmAZthcLAMoB3oCVZ7z+K6FNIF1XIoOMmz1X3Lf
PYxTEO1mkxA34lnuuIMdo3emWH7+WvPQfaZ0sgasvXwrz7+Cpv9cKqRn5Ojnv2IY1FJreJQcoEQh
dtuWpd5spGxQHyTIQoHXSZky3MsdGtE5YlDZozbYkZjcrky1Ydb3gAk4SJMWPRtm0+kbqa8hYCtO
Qgm9N2rYW8aorDmwXgY+fjV1VAiqvJgJgItkWIGFAfhkpJRaF3h3Jmr3i/sjnbZ5q04vfjP9a/Ej
YwCrlbWVagk1rqjP3qTclD4J0OVEgQdGeIisG6Qa8qjnC6jDFm6LeF7AQrd2YWT/1hGteJdx9X2J
k7pwPltLZ7wPiW8IKLAqlzWdScwUq8YeD4TzCpn9enotalvf20INvobtZLjT4HA+rLYyTrdj+8X7
dkbUz5xTcMFU1T529F91FUr2FWXszjxMddd86/y4Foh+B4q19Wklv2p18p+AN/nt9qiXR5OXFnVe
WgeMDrnrfIFx1BycojYsgJVp2rmg4uJdZ5nT97Spo+e2FP/dHu/iFUP5gIx+ZtHNEvlL/GptdVXd
S6FxmCYwGmmpDu9tU7XebBS/EgMuw975UIupTWZcSXYeGQczSzG6s8MKExYZlMYmLMN+hzKf2MdO
mmwHbYgOEPTXeJiXyRV+sJQJqduDmyOBWZQsghxJ6YiG22FA2TC+19OiqO8qv5pit3XK6g7ZZRAx
ZmSn/zqtUnxvYKZE+6Qp9ZeOxtEvbeqitxJ/qNbDDFXssjgc15onl9tOm3F1KJnz/sVFZt4gf207
qVOKgRxUPRRSj7i5PLQb2az6d2RE0BRTpSnZ+/RX8882GXCVmqXvZiEnynHLForpaEMVkaAfcCGW
Pd+2Cq8Odestp9B6R50huL+97z6Y02dJBjIAqMSC9cIunf+TxTydWgx6AZnkMBJWlX1MVqG5fpyY
ilvIQFAewkZG5tmWzeFeaXvgsE1QOxIXMrwMr4NVL3mRMPxuj3WzcuARNfRP2tRKGEyNuvynUIU9
7q0ma+5aRR59cFx5GbulPVh56vmqHG1yVUucLUie3ti3jYInliriDgal0O3YVdNsnIkl1hRsalUy
4jejNfQ9PP8WMShZ6r9SD6yyH6BK1W+6NkkEhpkX5Hai6O/Dphv9hwoY2ClFb+VNtHXrP/W8knO3
wrwbOemsb4w/t1f18jSjBQAQiuogfQdgNeebx6jrvM0rxTo0tMvCjZ8avrTN4IDT9Gxbf43r9KFj
vPyItBqoglCEnn2PzscDrSMB45eNg9LitOppuU7yF9OZcCvZkPdWadXTXhlFm7q8/rt8q3VE63tg
adJdKCy1+dHnKRlIlE+QDubW76YFLqO4wsFADlmOWKGqV6ekbbcX6tovJ7edQRPYpXGvLFYqLSDx
BH3cHPwA7J1Vpmq4UadaP1gUTI33QG8lD2i2pP6Xxm28jele2a9K2WSla2aoYW8F2I99VVArAOja
5l3syoAa2p+Sk+derdpZ8pUVD6a17vJlFJ0Z1jguItyBDe9SET2IRWuWeG0cOBJIgIk8dOXM0h7q
PC/cypGcTTaUP5wOBX2ukE93WnmUsrkssM4Q6y6iE3ZIdhb3bXMYuTjfFMcPf+SAUxFXFvp+Gtvq
W1V33RqJfd5Gi20GzggEAUhNcqDlVSw1iTSh+psf6gEjjA0SbP7GKmztrhhqfzPYVd3cEx7TuzTI
8Ry7vVUub2ReEHQEuBupN9vLwXM9N4RtJNUhheR+J5fQrTzZ9klbqUKeskCOf94e8MoNAPuVO8pA
FxQg7GJrIq2Um+kYdYe8BFG1Gfx8gMndpgFS/2HvhV0R8FJI439uD3tlkSl7zBRCHD8gvc0/66+L
p4nLabLDtj/YvJOSEz8AI03Lwo9v0wd1Uf+uKLsYz9lkZPlXyx+bldh1dXxYNCoTpL+xzHJhpGZk
YXl7sPF4iMGBYIPcaiOg2NGp/IQdZ8K6lkaEMva5ZMhrjZ9ryz4jVPjCdDK5fc/nr/V4UiZK3B0i
fE9KwIGRsHe63flvWobsHtqfEsXvQRIrdY0r+2vOMSkiEIwgESw+N30upytGh3lPgKTUXkAzDDE9
+aX6gmja+85ainEl+MHmAVEwt0y5hpeqJpkZayW7tz8MtiWGh2zQsv+I8Ym2iS0zrh/R4Y9/x3MH
ca8kjv9vX1mdtKnKofM9VepM/VHr1VjaS1kl4V4amHFBecwyUxfJ0xa8qG5HCJF3wtze3qMfWcF5
JJh5SNSBKITzfl2W6Xo1UvN8zKZDpIj+TYWBqG0K9L5o5Wt+8TQEcfQaBlSnvQl153ArmeS3m6nr
muqxDkOR0wtFoM3NcVUB+YblaOmODi1hD7WpwrkrYBHULtXZ4v+Qdl49chvRtv5FBJjDa8cJGs1I
siRaL4Rsycy5GH/9+WrOBc40m2hidA3DBizAu4tVtWuHtdcyHgut1FO/6ux02JfZ6PynzkL7ztQ7
9y+mDO2djXKAJHSYQzScby/0+lAwuAJrh9RulJClRZ41Zo5WGY4Cq4GhJncNj9LXkOTzKWcO9MCt
6DfCseuuJ1UsLp+k7pcTp/aieS40JLE9temfNbdOs3nXFWNCJ9iu235nuF3e3eMGzRTNMXc2f0Rd
PDxylyLvaMF6mxz0wkJ11IprOcqudfEnzZ7tf977TaTaE/6Q2p8sky4uqJLDrD+25vyse5Fm7DqE
StGk8uKHnvT4BFMyQnu3LV67BCxKfiUSXaAcy0JYM1bePCjD/CzMJtkNZqY/hKPyV+BWOKhS7dR/
CzzR+bbR662nTiKpVHhdqUQvx55Lt8/dBhrv51Ivp0NRpOYuHZm3cTP1bhid5q/b5q5DxktzC/eD
Sgw6fcGgPvcTfOxMv4gfkCX7eTLpGw/MdeQiQaqUXchrSeqXwWnqmqOWNZX6XOVTe3L6IXBOlJ6s
7J+2lfIqqd6ONLUME67Gck7ddB+P6ei9c2KTLIc6AtRHkowAmc5lht3FuedMUWA9O9rUzDta9Tow
wFA9tiigbVyrlb2UkTiuHWQeLld+/Ddvqhm5dVnAKPHc9tl8BlExwcRoZejlNq19T86Ta6fb27lm
kQfUARfAASIJuLQYBY2JjvGoPWu1UnxOnDQ6e6M5Zvsw78LDPLRb0crK+ZGVKcl/BgIIIMClwSZs
tRa0lv5c9PM4H83c6t0XNTM99HJ0PTA38lTp+C4fAMJAOX0m+VcA3y6+KJJrutc3nvZcxjiYXIF4
5YyaYaNvFMGvoxEJJqS5QSAiM5wFOkWJqhnMUKo/D6Ls9lpr0gfKrOGUI928J6tS7+EkSg7on1JG
fvcWckNIqKQMEfzbiy3sQ8MYayqzz2lWp8zWxsG9EQA8Qdq+O8AwtIkalWtZflPmIph3JYjhsC62
MK6pLaIiqKOBXJj7MUrGcwlLxociC6MPWpB4ew8V4U9oj+hP0OR7+7jppiOsXJvyCSsOVzLrUKQB
28L4iXQhb+4LSXZdGMjLPfMkZ1/mRkt/FUT/dyZud9gVWm7OB03RXWXjnq4dYorT8C/KsttVmbEb
qimWDG/PNH2Nsze4fbxTpAeyjcDZeMZWbVkMTECwTJl2mTNTfzJTJifVZ6us+x91ojRf0B0ED91r
VrjxgK3akjAKcl2gact6dwltQqSPrKsy8vFXH4RI2pLT9ubPsnMRhL99cNd2T9J3ImGnytG2xTnS
EtObGwqpzzDWeHcw1UPllhTtyWvV+W96/UwqNnP89bbRtSUCEAEO9HqEl4WrsjK7rmtm7TmGxf0T
IhHqQ67XiBHSd6GB+gfGZBMDRgHqpcvzKVq3mgL6HM9lOifVowoX5NFwFZh+YyWzNj7niiunMgM8
Dr0fYFZXiefgdsOQJrhy20q8QwoXk0qi7ek/6npQDh2M4O8kmpJvo0W8iQsg/GALF65njvLILJXM
eHYUtz4wNmAUzBO7yUHyQey0xnBOHGltA7a+soWgyKhc8UDSWVj2wyan6YZuNvE/caX/zbOdaT+p
pbR3PHKm+V70FLgiZP7oAIGTBekgf8wbF+OSHXjzZFNfjZvsfij631XLvIXIKJBzPlNjS+Fn5VZg
UFLxcyUIYBe3wnGLaoypaT3bRqV2//aSE+6OGqTVnTnTAdVvHfnQg4Blft4g7VwzTezhoLELvp8v
e7nWOLMSSDAS41lxlOoF8Faenh1jyt0zmLX0BxnSwNxrPvxJ3GNDXwNfIkUTCu6Lj2yHqSgifPjz
rNjpoWmdvDtq8Rw8zaFbP6tdVjYbBb21MyQF1yS/rCQZWSw1RF5JNVpDf6ZsrLzESPA4h7rsk/SU
2nOebnzYlZac7cgrKcEaADWWfbBRqxjmYn74ZW7IBt3Iy+2DkwvKBoUyPxCgxadeS4vdIHLxoBhO
GH+MKiV8oJ6ifb7tk66xcihWEXiRx8sxBGYRLnfZNbIwZV45e4lDm70ue2GYu7gY489lM4+PvCri
vk2mCpp7e2Bu3BqhravG5hewSWrWyMCUe8bet/jZryMoaswUNiR/Endu2VnSGrBwjiWal4BRkHQX
BxVhBVitDwCAqAfrg/IlBVq1iyd03DfevVffeBnScPjIZuXED7duqXIDiC1l3soUHPrqN5zNAPAj
y/oA84xzjrQ0/1w0RX8Uemzu7C5sHgYr6TcczfXlc3VGy2k5yVnvK0pgSuNICxfu+EJAk3T7MQYC
N1Ie+QRbROLtXJ3JxLZW9S3Zlutng/NIcRY0Ex0uhg8uj0MBDWGfeNXwMgVG/3t2PXHPSFCrfAW9
zxNsmaETvvulAmBK9YqgHFGFq4qlOeVoF4nIfc5D7Rw1qa7vWpGUDJTl7ud8roOft4/89WWXaSQK
YtDX8Qa83s43Pjya40FAtuygMCDK333fW9RH7eD7gNb3l9umrm8XUr/ge4ifpGQrR/nyc5p5yGNb
pM1HBK/m+84ci/uuLp306A158GBmwfDcR516jERqNPsa/smvliGiEupyLfYjYyr/jVOtFBsn/CoP
YuAC6KlB0xaIC7i1y5+lN0EtQLw0H/NOr38z3Dsy6kQvo7y7vf6r0yQ1m8gj4TeRzPbLEWPhxYWp
Bd30kaEOdzibRcSNMQUputWGxe9wtu3T/5/FxQcPEluYE1SuHzsGNdq94prZXRCK9kMMHOYcx/r5
tr3lYZLaEXSAwBeAKecUL96q2m4VZpri/KkqzPSeZ9l4Ko3gWYvSd08GvpqCBhjqFP5BGfNy07I6
n4qwyvOn2AnocZnoDoPwy0ofDC1S4q6wf2owuk37VINK5fYyl+5I2qZ1wvg7BW6gntql7a61Rn3o
3OxpHOlJxVltMwWYu7vQptMNV5Vr/C5ghP77ttXF8ZGzpoAZZbAsW7x4o0ur4zylbqtkoT+NrfUE
62J3sBu32JsJ3DHctmlrcE0+dm8c//8aBNPAI0IPHYjipUGn1YSqj2rwvUM2Iv/HLKreB10X3NVT
rXpPCdpx+WekBy37RUv0wdvXc7hFbbD41K+/QfYRiC8ljclVeZ3mWR/Ms/IdRu0gOtSFp5L61ADS
fw2UTysgXnYdABUKm+p4+3svH77/tc2H5sLSVqdndrl+jb623kN97ydj3x/dLkz2lRpYpzIKFO/O
sVLnv5po8WNrFs1ZLUSUHGe7UTZ+xuoXePMrFge9b9uh7VtkECejbIe7zKhG0LSxMTef7Dgefw+z
mcDSkTTmlqClXN9y/+mccbdkt+5qCisLcsS1UkP5zoAZ8uHVZBqfmLVOOPLo/m64jkWI8/qxgfFx
vJmLYApLfoY375AVW2rdhEPkA1xu1M+qXujKbtTQnD0Q8oSPZivc9DdB8nAuqqLd8lxrlwv2VkCB
UjYCB31p3pmtikC6Dv2gQRHRq/LkeS6K+u/UYyaAsK6wN4LstcvFGAjPDt1Jk5t9adBQJi8cSidE
NGNwh8NMN+EIgi4xDgIfSgPYVJzx0CfulOxFyYDXnvK1Um8E32tbjLgQTUKJWOLtu/wVc111WjlX
oe/Ae3o3GF5wMKbWOtQ2IPHb12ndlARIkdSTR8k/f7PBipVhf7ZCXxuH9FujS8Ic3WPaSBO9s5Uo
rhnjsSWYZ5iPCufCQxsaPtIWqOwi5jk+Udk0s1OV1RUS71ps6e9Lul/PLurtQLgJHsiXFl+R4GGY
W7cOvkd1owGrSY1oOg1KG85HRn8H53T7S66dVVDxJPivA2tLjjS9FWNYSrIlq4bhcnD09JBWlfsy
RUO4C4Npi/p37WPKbEiqf0BcuJwupJoXZr1aKd9NAsNd5Tlw6GV9WPzlmVG2pSazci9cUnxP0huw
vGVnymyg71RQS/wOVCXas875QQPcdt/N1V079d5fhRE7JyNVhnTnluiNb9zLlcUSm+KIZMLFvxZ7
WdFyA7HVhr7QpuSu7Sbx2EVgP5h7Iq64vZHL1FceHIxRfKefAWxwKTdlUQQiqe0UXtiyKT46oeL8
ompaxAfX7etjPiRNvJ9TlRJqN89qua9dCeorAAP1h7qt3q1ZJ38QqFSG4WSfDnzK5SUNwjEfs0zj
aFXacGaSg6JVHkHXWo2ie9D4Blt4lLX9Zq+ppzJw4Fx97zyNlaaNrNw39f6/0Mnn/EBV1zP2Lb7v
zpmV+DlgROgYBIZ71xhb5te2W7LvyWIdNYjXlOWNVwr13NSyOECXyUqMH5k7QKcdzebPAsf/6/Zu
r5qinAsTgCppMOWfvzFlO2HXGl6T+F0cKcFehcqn2MHWOlS7Uc3qjTxy5T0lx6DprfF40zhbPGim
PiajYCTCz+bOaD6XlZWrL3ZiV8NXCseOt5+9vs//DTStPTcWNZ9Pt1e74qRc3nEeVFnbpRV+udoK
oHUQZm7iV6E5gcKA6vg/klvzL8dorf6U22O0Bahe/cASOSebL1TNF/EqRHhscKokvlnY07i3R8vJ
iNhoFz4Hyaj9uL3ANWuyKmdTV5YA+IW1QIyNMcZ1inzYGOT0Aupwdp7z3M31f+JhMN//xsD+Q66u
AhiT9C+X3zPrcgBLqpP4pYlm2W7ASxYH0ZbzXe2U0RasZX1x/2dN7u6bsxrozG1rYZz4hoAG5NNU
z03wCETb+uWKaItrYc0YKC2pOwe7A+HBpTELwL3ZKwgMF1UaiM9jkiXufu5QqP2kM0BubXjdtZsh
YcuMHuNzrkBoVBZLZWqm2NcVo893VkXipBfApXa5QdXvHA6uVxpgVvv2FxzBg/iDm0EvkiMjQX9Q
414utwImUIaVk/pt2zg/W2dyzloypMdSaY1PMWjYrWdm9fvCdimJ/RANWLJnCNPuYh2Qtj9ojTof
vBSugp0eRf2wz9V6s+e6ao5mApwn4O95Qi/X11dRLyroqX07MpisbRttTvet6uR74Q7NhviQ/FiL
HIVWhyw1MNFLFWsR6E2BaAuRJZnvdYNbP6pTPBuPA6MkG9HrijvzmEyjlSqZxa+QDobjhX1TG7kf
5KOdnbTYtJJxFw/NdLJqZZ4fSicztxhWVo3CDwv7ow6pwzLwGozIqXupRtmNQQEL2ghIaKd049Ae
RJka9kmDI3dLb3Jl+5BzpaUKGxpdgGViEsJnaOm1mvqK1USw1GhUXM2GnDuoYgZyC2Z9bjvS1VXy
Vr1yLRF9LF6qSW/GcG7L1LfqafjbK8a7KdSNal/VWi6oqQ9iK9mTb8/y0NCfo5rCjoIMWrxNGuj3
ZIIQx5/zsvhsznhbasqz3e2tGi/7RIseGL2qdk7+/lcZkmGIWeFs52lcNpFnJuBc5BUyn1p6Xp+s
CuIaJ21z4ymbkZLfR6NuxN0urALV3TdK3rvfbn/std0FECHTB0+y9Ms/f+PY4Y7roU+xc1/P0/KX
23vKk90bdrBnIH48v98WVEQkDDICAZJ5actTYO+NgwaBzbC2PsRaUXwlNQqCXaKKn7dNrbkBSaFB
b5D2CuHkpSnFFIQi8N/7RRBq4yGfhBMemSHbEhdY+3wgyoBuERwbuJxLO2Vj64MpnMIPI9f6h2a5
i7JkV0ATUiCIe3tNq7YkLJ2aCHU/c/FOQLZlo87t5b7bWtkdbD/lC/LOjrPjhG1N863awnsCCqfD
c5Uvhx3Ue4ypZn6dooF1n6ZDexYFLuKM4lXx1+2FrV0/nTiNWNjjGC5Lt3APRF5pIVGa9omN9odq
7VzGVJ7TAZKTXTeOvxvTGO9vG11dITgYQJ7E+/BwXe4c4w9z2WUc/CZtzQ+ZyLpfk9X008ESAKAP
t42tuTSKwxBjSX4fFLIvjeUSJaapnPwkKzLn3BRGPu1irQEyos56iAZ4wYz+6bbRtRWSpNMog3FW
zqFcGvWgXlZiExlWV23KeDd64GlLY3Ifq9DZwlOs2pLz45BYUBMwF7Yo/9l6MAe571kDfW+bWbRj
aQ3ISmlGtNWBXPuar6yDLA1o7fJyx6YTu3ZmQ+dI5T0/QXSU5WCPm+ao5U3kPpATv7PxJxNzxuJB
q/4/k4vT4oLortBkK/y8hQ3lQ5wZ/Q8kq5p679Zq93mo6VLd3r3VRUreKZwy7aElQiWpRd8OmSh9
W0WXi0n38WOgxFqy6xF1v5+0pPjyBwZJlHBikqTJXHS9rLmdK83LSz9yovw8sJ07247VfZc37SPP
07zhzlYX+Mbe4sgMVphnZliU/lDz7LFCNpHSo/mb2Lv4mWmVu1HblJds+cpTtqfaCBQHSOXCV08t
xyVsm9J31LzJD4096gzilW69ERqu3QUiBMk9Dq0P/768d9XYeV1IAQfR4a7+O9MM5a4N8/KTmLz3
ATZfT6WE+xJAILPDe3dpaRZyrKboSx9hwEQ/ZgBDftZZtBkCrm2V5CuU1H4Ifl21vcMiSWL8h584
TfgpL+vgSzK33R1jfZ+LujE2gqItc4uNGoANg1FNSr9xpQJfnxferiw0paT+r4fVwXbaP0g5Gb0C
0yBPP3u3CE2Im725083Cb0hLzYOTOMbJDvKm/mI1errFK7d2EqlJwNLGqLwUYbnctwhRsTSMhhKO
est5SZQuhkCvrqyNJ24lsSU0J7iUGqWMpCzMDGOfBu1kFX4HE37w6OqR2p2zyq7PFZnLB2EhZrFv
gqhUmTyqtric13bxrfXFm6c6rQxXXEKj2VA/hWUatqc810pvl0KPoB68Cg2m2y5s7bvKDyrRrbI5
uHBhRWNDeJRohT92eTKcdUUb6lPRq1tQxXU7ZH4MC8KOumwE1iKnoE+q4ENGq1T/erE2VC8e5Z93
UsG8XnDJBAMBsiRiXarbJs44lXPccRPqOFfOUd48mCO0TlnhfIzKMij+4NHh8MtQljSIFuvlwWyq
OVDIAkvfHIO+3mVDUB6mMJvvmlp09j6yvC1s2eoZBW3B4AIgRdp1lxaL2kirulVKX1GG5sEt53Zf
AAz7b6YteOa2tp8QDMvuR52X7/ZhWYs6rTeWF1e+EcVgDFla+XObuEdlHKa7TGnzXdoW0XlGsPK7
VwXK4Q+MgjmVOHtq20s/A4lPFUZZW/pwrsF7pDSBu6sGJqITQpmDihvv9u5gbj1JqwfWQV4cgRWg
NtYiwa3SoaJTHuJwXHonZ6VLHfcoQXYbT9/qN31jZ7Gb3qxSkUhsgpahPjJKG/+LgKAmWa5oyh9j
qMqf0lCID7c/6tqDCzs575NN+Alm8PIMxbCjARmU+cOcK+M5gdtOPdXGWBkfYGe1pg23umrOgJZT
Vu5JWRaBC1lD242Nl/pwrujKP4hZdemT2lmV3e9ktzj5+/by1jYPBjGV/gsjIOCyLpcnzJG3NxIF
U0oNhTpNywgI68aztxRi1zw2/QE5AkbRFUbCS0O2VlslEtaZ76Rl/I8o9XC+K5lZLE4VU1nMAVpG
d3d7basmZeZHsZeut7lY26xPhjp5IvdR5sqjZ88CTP9fX2qifQgFehL7DNa2ZiO+WOLOXt0qKwSL
wVTutY4oPfTaUWNHQRJwDq2f7QxM+EQ0lWu/NbMv50NuZpl+7nroVZ+zIdMc2EcbYVhw7plD1O2c
kmGxc1O3UfxhItj7evurrJ0w8lLQ3lKQmCL45Ua0wg67GrJh36zC+UvBEGW/m5Jsug9zz/ty29ba
laUvBHaJXaBesjjNZL+iiA0l8zuGP5uDGkXV8EUXZhLsVCrxey9NfrjunNsbdtdONeA3rhALvAZY
wOEgiEK4tH3TZd43pqaFEu81dWy2YIZrZ0yGQFAXy9nWZYmrGBuhJNWU+y1MW8FBj4PpP4SWVWiE
g+KH1WrT+fYnXVua5JihpgEh01XB28lK4MpTzKFWcjF+isTcZOemdIthf9vQ2jmRl8ewJSL3CjPC
C2bNaUFWKtLMiHa91sTdnatOXXtqo2lwN17M1Q8JTSVXFZQKoM3LY5lXPaLwNpC6QozjOYYa7NGd
UWfbxSJ2nH0SjWPwJ5/SJiyQRRrkLRc3oUkBlqm6UvhaggTacS4DuiEmGPfft7/k6tIQ9ZIBHWdy
WVtL8wouYkHyaysipv3TReivxpCxDntdjJF9SADwbWnoyQhjmZDKjylJ/eUYyuLq5alRphP0bf7o
oCJiqUnR7QJ7bg/O7E6MA9P/+wDcLrjLk7R6oa5a/XN71Wt3nzSEYizJKpnqYkMRV8K70zHwVdTk
410gVK1i2FeEjE5VwK3U1q4h6owd+9ttw2ufG0gzCwcBjJtbxF7JhFx0QvLvu6WiHgnW4cG2e+HZ
B5rB7dcWBNu8ESSsrpWAC8lJScWzjNnVqjJ6Ryi5LwpnSE6px3jsg6JUXfNTSeYIisVGIDS1g9Iu
3Qpy123jCSSWDY+w+M51VlmDBJ/6s0FFILSS3HlEkESic9ys+Ht0o9bY9QZIuo1u2JqDoKlAz5/J
8+shFdWeWntSWiruCRSX6ICn7fjo2ji+zwzqJNFWiXoNwAKiiyEugE9c2+UQV9VC7+ymCXX3ZtC+
WWN0bw46VXe1G8MPkdOkP5qkjx4S1Wm+6WkRfuBhyr9o3WR9un3Crj857yfVMz46nX8emEtfpcVj
6cyABn0laOtTZijOoyvyJGIMCT7NXQWmhBEBb2xfbtu9PtnYfSWR5rlhPGIR0PSgL+LecSPfcPrq
rGdmkBy5uJbYZ3E3y62u0o14dAWXKm0yNENjUA6pLPyIOo8wW0EcSaYtUmfXO3N2p1MUHb56itE0
O1pLtvMwxl6bnaYg/UWa0HrhTk/GamtM8dql8VNIAND2pmlwNYDpOAzXW50T+0lNZjMzKfO7GuI5
fshrsMrHYLRHcVYQrCdDUHJ3b4nUdM63t2DlEPIj4FpgPISS7TWFO6WBwspp6DsJESyk3aX4tzA6
a1elrX10YmQMENkEtMYhnvzYHviPWQi1OVlKu0kqdB0NSJ5PSfsCTyagYXlH33TYKn0WEJiOkT+P
rg0jhllp+YlaHrSGt9e9akji7WnsUxZf3r1yUsEtaWHk1xFzvRAbp/Fwypys2cLVbBhaPhuN3thW
ndQYMrz6LqZIAW8zFBbVxkau3SVQOzDnSWw9DuXyy7mNqqapO8Z+m8Ipt6PSpapnEzKw4VTbTPrD
iqjWW+KvMlm8fJQ5NQyhMrHDUB9MnpdGa1q1ShHqsR9CQBI9gr4b//G0LPw4lsWYnUFVROPOGOb+
XEy1nW7s4erZZSEEBHKK0l6S3uqx1WlGXSPy2HflN8eIhg99JELrNIbUh3ZZG8HQHZaJPR8TqrXm
Thv7wS4YdXC130Wlivpw+1RdPyF8DyIiQ3Ye+Vs62jfHV5hqEgRelfjJYBXfMnVu6LUgTXe0c+7R
bVtrBwvSd1hTKTLh0hZXJWorrdXmJPUFM0jjE3QwOtTkTTN6W8WfdUtSHEOKlF4DLWM4J0XUsqrQ
tKdDBXJW/IcQRbXVVVn7fMTK1O+AFvDPRW0iyfS2dpQUcI+efVTHqPxb6cW/0zw54cbRWVuSpEkm
huUiUAm53KgsgPkuR+7Z52cM2RFW2A5ec/oC7QbybM3HwyqICAwPDrCQxXOT2+DgCzjg/TiKnOmz
Vw5Z/BMCqzjZoc1YxR9TN+oDhhDVujv3igifxWAHWyw+aw/821+xeOBVo0cKIq8TX4hWvevdDEbC
nMD5IIbGfLAyS38EWdH1GynXmlnpHKTAEbjCJWAjoYlrdVWU+E40FOkhDEPzHn4e9S9wVojSzR38
FR+Ylp23aOTXDhIU7mCOJEHPVc8g7gbE4ms98WPw8Y+AKYlfdAehKslvb29ByletUUd/LUEAx11E
rF40MRc/jIkPUVl2rKfR++LF1UQJb4y/3L70a8cJ7w5mS+Lz6S9dntuyL2rTqtKEQa0IJkmECSqx
Y+o0SfZhG1r6vnUMQLhVmmbxLmTuda9qkel+vv0r1hYMK4lMSEhJwO1f/opG67q5ZwLPdwNYl/bq
GGvVpzKPB2dn9CXat7fNrT1tUETTu36dXV++MjozaWLIeEIrCj2/e0v9NnSoLiSwNH4F051smFtf
3f+Zk77jjRMPa3PS5jxH5dY20uaIdp3jfarmGXgFyW289YqtXZLXkpJEjcuY59Jc3gpXb7Qy9G3E
dLIPua4GLVyT6OrE5ybxlB9OUA/WMVIauzrd/rCrK6VEAaCD9+OqdMYzOI2MRQHXt+zhM6JLUsFF
qbKDW0AyedvW6iYyBs3AoZxOuCrMTgPY2wZbUa0Ne8TVrMe66tQdMP3oEDmj8+4Gthy3UMFuMwwM
ncrCwytmPEEvp4T+bJrFeIhyO/QOytyFGw5+7RsSvFNOpzDBe7Jw8M4gwNsrXeK3oo6fk6bJZdFF
SfN6L3S90zeWtfYZKb2ALASBC2BrcfW8vM+DriZcH+k/IQo1m9ZPZSqNo+sOybd5NDbfjtUFvgIa
XZ5kIvPL82mkFENtQCJ+kYf9Kesjr9oraSngI4UN6HD7lKwao7Esu2o8mMtBNmQLwhKmx8iPdKPJ
jxAtltNOh9NEwJQHW9Vta6sfEwgVQnFSR2mJ1rRb5Oub2In8gRbFExIO1ZMGYvMACiex9rEaEyu+
3yLlR5BNkvOerPfyY2pM50xJR34DB3AByY/4z2qC9FNRd8NRG/po43OuLfCNueXL1Ni20pVQSfsl
IlmHYh5J4+DEOJIfx//NVBN+/8ny5CycBUT7qkHZjQz2I4zE9sHf+Asg3JM12cjtFZ097YLK6v/A
VdMepGpMsCjFLy8/Z20Hca3RWPB7u9CmfaXU019tKgLvTKRv3N9e3FqywxWw5BQ+TCLLyoEOFdUw
ULHwM61Wjzo1v7sKmP2jHamesnONtoTIW/V2M5JAP2+bXttHip8MEjNjT9y6ODaI4WUqamOpPwnj
70wZ1WSHcm/6aGojGqqhmn2/bW/tTaLWyYfFw1BrXdhL07y1CmVkPMOx69+UVkVxyMu0OPZ2adwR
znp3XtDo8/G22bXbT8mLvyS379XMNOwsTLY5HUDKbtTvx4FC1L6xGWIqkkrJN+7GqjHSDCnVzND9
ki9OOGXchmqUgVLrW58JaG6I5fTdsXHMbjz9wcrAopIJAJoBQnx5UDM1LkRiZUjkhIxKwLSaf3KV
jIZRa0V/ElC84u+AzIDuX0445mOYzz2MZf6odPV856Aa9NOuouIFUiNrJyZUE3Z6H+pbE8+LQyqh
jNxAqmqcUVKdJfApJTT1KiWiXiRm9VEv3e+a2UZIWcwfhrxKNyLhxRH9X2sOL7wkaAMivXgI00QB
B2KJ/MlWB1RnQwiZ9d2E/k5wrLSw2beMTj3MtW10G+fm2jCzbmwhpVIOPkNFl1tZR0EWp+aYPyVB
ND2ESfm14zO3jLwE2l2cjgQBVTa+r/XLaqkT0tUGxAG2BTqmS6M5E6SBVYTFU+i6E9C/zPDaUxab
I17dCgy0/4a23Hir1hYKXA5mKtg2AOIuFtrXYaAnHNwnfK92MrLWu1MNRLdChNde2snO9nDPbxld
3MrXhUIVw2w3KQ7B28JoGPUTQzxV8VRPRnvs41kzj2HYzU8J6I+tqWqTr/amfEXVlfaGYdLR5aKg
dbC4lW0dB0BLLO8YauBbJG96wHBuro5b+ffyamDIAzdNoZ/KEI/rYlW1oQVZn7feMQogbAkm0/yM
Enm/kxJfz8IV5ca7uGqPaE3yOFtkiQt7Q6JrylA53jEpK+fUFpzMgrzsCIhn3DPQvWFuuWmvy5Ov
vsz0qRAtTqeGP3MjRfeOmVvVP2JF1MdK2PGZsvHWzP3KloFWY11ooRC0LcupWmsxHNmYqCXkpXUo
Q13sC128c9KEg0GjlCajLCqCO1x2OK16SAKjGL3jiHz5LjRL+2hGKCroWpGfbAUyr5Kp9TMcPPrx
9kNxvT4sy3cC6gje3iXnJlqFuR7YvXfsE8M72drQoeAXbk0NbVlZHHw99MBMdMI74se0R/pt9imy
ERq4vZbrUyjXIs8fGR+QAnls3iTS6aAZVWE03hEiWCm1OJhULBjudy3RHWPRervb9tZWJTFGVCVk
O23JLMOEW92YCOYd29lJTvFMNktxTz/dtrK2KonvtWgfoT2wtKIGatWIPHSPzezadymDddGu0QuH
frsxEVmDRXnvuhAAAlIPFk2TWndL1InqzEE3Ci09zb1bPgl7qp+YgU4Ot9d1dYmJFNDCgI0GV8WR
X+xWmGq2MFKksOpZr/eqzRs6NkVyBP+zxUtzpYcm9b5wt7xm8IVAjLY4f4pdKUqroyjUhnXyNaNL
era8Tpn3uaY7P8y8Ey/4//hotG4U7URpBc/Cbu3fYd52aBHBvGpunNXlYyd/EdMRILn4xnC6L1Zf
zRlqA8GQnryoze9zoy0eRmKmA+0PKOXtWXuYoPjeSObXPvlbo/Kovb0gcVg2FfwwJ8hsm5PQmuAQ
KMD7+wTF7vfvLpV7MmooRCR5+aUpq+HrKhGmzKiM4aBB9hRVbjEVVIOTYov9Z21hFg+elIChubmk
muyCtFOMLkP5o40ZryZTcG0qkW5rnwDN11ssiFdXks2TaZlkqqcfsqRH71EcmURepCeGk+OPKkRh
TArBwZLAvnDKE+edUCJNHhZAPawM1kWeWOmI3uwbmISgN3VegcmsddhJh/EIr0ZxqEOistv7tkg6
pSkGCRhsIQST4KXFTdEjUw8Lrw+OZuGE7tee2dn8zkqjsrk3M9q6+wzlEb1DKt1C96evB5TIbv+C
lb0kQZJwUc4PjcVFoK1qwgidpFOOejBYv4LGTrTDmBvVS2DFZbnhhFZ2kkIay1QBpwJAWyT0ajgz
HSRUIom0HAG4FDGKO8KR6PekGwYPrrJmrjYgjtffmItBHkgAA9CYobPL7SyyFI4gV/b7h9zZ6/ks
DtWgd6eZ0ZgXzmx3EGETQSVShRvLXVqWRCmvt0R2DZmoX8RpIrARigLn8pij7TCfpajEj9gz2o/M
bDFdh+pl6+1tPW8ekzSCM/F9Oyvb33I8mrYek4tgIS7X3SRO6AQIhT6ques2eyQo638RNTGOPW3V
Df8q/19vQ+1XW4CA0WineYHs6KUtCNdaigpR/xi2vR4dmx7qEJiEp/o+M2JdHLw6TZLPrh0O9yIp
QucDIYMXnm8veOnk+RGgmcCs4QBJVZdxqhEpWZp6yfDIlEN5F3h6+MlLJvdzUrXeJ4Ah4mTluvf5
ttHlkcYSU+/kb/JwyamZy5ULfs3sVECJohq85m9mtSnmnDxGncRRSbRZ/CxwI9H7yu1UxC6tyl/1
xkW5aWToEDUPj0OTzOk3bXYy6zAAdrS+mzazvXvS6uGv2ytdegppEwgJvAWyS0yiemlTVUqr19ts
eiyUdnaPcA31/QFptFTbuXE7bOknrHxYoCtEe686Y2T7l+b6ippmMXjTIxJs9rm3RPg1NXm3+0mP
qn03JfFWiHR9foBA00qARdAmGls6Y0VTvdqN4vlRm/EUO0sToLXqVmj3aqgq9l3Pc/BRQA2w0WNY
Ah3kbhKQgbYk6QEntez1I5nQWEE8DY8i1JSvbhN03S7OY0c7NHPxoru1w3gZwMCXoA3s5NSYkfY1
UGBwuQc4KLYEKa+9FpEbnkODWZ0y6HKEwOtNURZ9NP4PZ9exJCevRp+IKgQibYFOw0SPPQ4byhFE
kgRISDz9PXj1T0/XdPmuPWU1il84oZCNqr6CHFzdtNz9rRbuPONQRQ8QPW4+4Lm6VmF6e4lsIePW
cYSOy+YQ83rF10b1k3TkUpRmMHuP+VVeAcf8AsQYuR3qunla0Nu+o+U6PTgkhL7X+xv84ocDXgup
O1xl0JZ4PX6pARoOIiwD6lr6GRLzyQjlXA0tC+hbhGtWV6x7kb7sfgNLyF/eH/zC5kObDi0DROjA
uZ/LXdVQy1Slwcd39ers4D/T3o2J8cD5tnrOl2Ce4APojldS+4ujIonbxHo2xPvZG2GgUQS5h2gp
al6znaWRLSL4EeSe24oRRe95OODOvGYBdo7S2zY85Lo3aWu6PVFvCtDErYMZRoqAJUCy324UOKCo
GIdUZ5089qVhO81NtQ/a4MHZIj8CJ7rD/zHhwA7gyUIei8To9WqjFYZbE9L3hVOX+nsChau6dmtU
3tHi+1DWTH6YnTrZvz/oFjq+fifx4QBVb3nIZrxzNigkWOaVzLHBgz+GBwdCHCKFOGb56/1hLi0r
wkq0YSFDgOk9W1bw0jfd6Q6i3JMZcXtFFoJwruOKzHgsqjJ/asmDhcOwuBIHXHgjtnJivN1nEAw+
P8LUdqZsWY9dHAmxL/u5fFzk+HGY+uHKzr10WDFOCC0dlGuBKny9fEgRXeVN2hQCBiofJ2ntJ4+3
8dGpOm/ZR5FVD5U3Jsi9QBm+cmFf+Eq89aCsQZcOV+X5KpYrLC5Rs7WFB0X2FAdoKTzd8PHGXwm5
5i5+4VZEdRYXApgNqFlFZ0+9X3fxWrHJFmTUHnIQ4ec1nb0TUmxAilj/y3Nj/09omo/Ub8TPf95I
f4vg0BWHDB0USF/PcogkftUkWguqS1vuEVOCT5YyIcsqM1Yl9e2gmXLzCMDWa3oiF1YYyroAwqBT
tbljnUVWym9ARmwNnmOY1DgpnOTq9ZaulgG9HKO2MDawnXZnB9ZqDdPDNb7pX9Oks7OKaxFETGTV
MDk9n3hF23LpRgernMQaIw1J4OSVD6bw3eCxdcgWx3a8ziSAgkMGgbPKPQ0raUSOAkToQXa2qeWO
buLz39yhY7JoWcdz5S2Rq688XRfuFYgRA6YA524ANs8jiHXTPmS+Zwp3XOyXmJY0i1zZ/GN/e7u3
0Y8Fb8jHuUMceLYddNDNAal7W6C00EQ7srr9jvrg+IOr0TfDwQTKvZK9Xdj+IIRs5vFo5iEx33bJ
fyJdSAyLpvHsWiQoC8GXcdT6fm0i936ArPXDPJNqSIGZmuSpdbv5Oxtd2Ii8fwguHHd0LCEcAlAG
KhDnfQQKzr0zB42Ln6DBJnJbxT6W8ASUUO7TXfePVaNtjnFzIu4FBgtmeWdPRAMKINC+vVt0Ibd3
wldwjbabMOVpqPr+GvjqwkuBfG1TKfk72rlzGDwZWFdCWK2I/Wo5NDE1Hxg0hV9cX7lHExudqqS1
V7KXS2sKYUCE2EANojV7dqXhxTSc9LVbNLDMyKYxoTeTsHVKhNfvAH2DYCCAx09OzMRD6cvqyiN8
6ZshsbNZX/0tXp8NXy9RDSAvIQWKkNHPXq3RLTpD9U0nCOEZIuya56HdrDbe30fb/3t+oSDUwOFB
MeJtoTd2vLpqR02KUPhLyaDjsHbqfsRLDTWAMnZmmnkiYuWf94e9dI9C0wqvBy4GvJRnh9b47sA8
Bwezdlo/hwaN/xxbd8yIAy4X5MWb3WjQXfQ7012h3FyK89B6w6FFgxEF+/MubuCi29Es01polK9Y
prajM6EuMJLoY5e0qkkbDWr41xkaS/UteucANLbgt0NtsCT/7D+2nWE0AtHygUUVFIjOqk90oDhA
WqxFPYyw02xhQgbiUZ1aVyy5XcY5XVw9HqBPmZxUA1mUklM3nfz6Gm7nUsIHWN4mc7jVowFge32p
QXq/auIAv2RwtPxuVSi+m9Y42TRV7Mis8fPICTlQJ2pEFX1llt8kM8ooZKlwIt/fHhdOA1B7SLQB
KoDg4jnmtMYL2MSLhzWCMtgxQGVuh9tmXXIoQIp7r3XBkR+GWl45hBd2JSAouOX+YvjeQrTrkA/o
rtvCJs7kglLMrc5aVHaqHQ/jIYCm9wQ/w7g0Im8oQdXwyndfuNVRg0SPB81oiPycZ/u+g8qdgiRi
UVuX7kW5ynSMwR+N+4j8e6y6GZeg3Q15NPhBnp1Ays2o0frDGwZv38JODYhnOJEiXXDh3XkTnEzT
yTZtD4EH35eH9xf44ikEpgDHEEEc2lpnT6gzcDo5LsEKE80yTW1wT0jb8jSGs/yNcbjMQUQQD0FP
kWIb1NbTQHIww97/HZcmfDNWRb4HTBcQVq83fedySYJp2/SUwGRvsCyvhPXgT8+cK598IRxCKQfF
lE0GHFGR93ooH0Y0Cqwot0Cy5T3JsJt2HiPk6f0PuvCMvRrl7D6p5AhYxoxR5rAjn2fTlV+GyIv3
ZIyhzUhU/BwNZXcCxmrMfXhyfH5/+PODCxYwtij+w78iTrioX38kIkEWmHi1RTuWyV0cdfJLK03z
2bU9a/CSeMmQQlWZXolPzr8a/lbw+0FnBGkFzC/Omz89ej6jB/XNAjDKFbh0IHWS1GfSHtp+Fiq3
IRMotAr5LOdYj3nXovp1hRxzvpW237CFnyBcIJt+c2clZJkS25KosHGjQXNAz5TmZGyA8ujaKfpH
yBViT3QzY4gGATWASv55rtklEIwGhy8qKkT8n/q+kVk/lX0RrsnyZGHsCiJdfE3s/Txa+DsoqryY
ayxzeH4vV7FqBB2GuGiBP8oSEVugu+Y5eua0He+hyxlNu3/dUKA+Q/UXiGosL4L91xtKiglLV4u4
sCUo166a1VNt3LEIlDOxfHQm/gw1/2G98hK83ccY9i9ZEyU3mIOeDduqgAe0q+OiarzgRHwFV23E
oMmTqpWX94ONMltG5tp1dH5HYH43sNXWFt7cCc5BNNzvQmjHJ9hDIlQQnYnqJMn7kMIr5/1pvbBZ
MRDaA4DGwyXgPI+loyrnCnLfRR+hAAPxdLWXZeCdetCOr1wJF4cCOAKXAsw63og+TVxSlixNXASr
qu+mMfDAT5MiW7yKX9ksl4bCe4bEGN3DGDTL15tlAskrAu8xKYQK5B1xu2UPGFTwedHRNYe3CycB
37L1fzd8BBo8r4dCUphA6r5PCuVU+mFcIxw/iHAXS1nVj5Mwyen9Bbu0M6ABAuQ4qssbCuT1eIZw
aLxFIyka1s4A/q/tz9Kr9ZUJvLTtAaNE0xcFqA0P+3oU8HYAM0FUV8QRh6O47acJSJNoDk4CZN7y
4AflcNA+i6/BM7aV+W8asm38TYpvw5v8LdO9HjgqJ6BDVesXwpvJmsI/0d5QWJ0dp8AhZQYAonfo
Q9feKjh1O1kZ9FcxrOfB39+fANsi8Mag5PMG8sIH7J2kCr1iUZKCKUYjno8d7/ZjbzRUn8JOIEpo
WJeuXof+0vvre2nmo036EAVSgKDPycELrgNJaeUXUT3BJtCI8agHHBDm1OOzZU6cTjACvpL8XdpU
2826fTTY+OfnBdgbB+WsmhQ+ZONzhrbdDzZz+fX9T3sT62FmYfmF0nKwoWYR9L1eXHfgcQ3YvFcM
Q9LcDGjS7MJ5gqGaM3s79NgjQNsccS8rmLB3s115PrHkmpDyhQmGGSLFFGOPQR1quzv+U7PxAsiW
rX1CChNQTasd7LMnmkHApCdZb3zTzjuN/lXlZWC84Yxk70/Chd0Fh3DUhdH8DsI3lCvma6XDyaWF
WqrqjvUx+VjxOdrXkKuaM7ua/rcfDU4ex+paVfrCVYWawlbcx624LcTrL8d7wifbSlowBsLAEXJ1
KsgmcGy++JMJRL2T8+J61ZWr5MJdDDkYrDmwMRg2PkP/lJVM3AU6RYWBTNeuDNbpA3gOMYjQfnh8
f24vXB7IY5DLbMTPrfj++gMhp1CJRQivcPxm4Pt59JYw12MlaACALeQpsxoJRfCwUGdgzxJG0Kdh
EYn499ME/RAsLqYaC30+zzCSGBEdJR6skZMuSWdGu10cCbpe2UoX1hOCGVhJuJ5CaP78OMV28eKJ
Mr+YWVL94ShIjekayGlXTfGSqlpfIxRfODobuB8lT7Tj8AFnG2iNoY/EvcEv9OKu37ulRRtwWp+Y
FvEB6OLldm2S/ko57tJH4ry4eMa3gc/xTtTTCqbAtV90E/y040VT4I2AiSWBojskxtdA4BfHQ4MX
OwgJOOofr/cQVNUQvWpIpbKGsjwqqQEZaxwyCHF2BwQw6vT+nr1wH6C4AbowhkMlOdl+z3+uoxYv
QaNWERZdqT3I2qBmnJivdW1jtYPpNDHVsZwSNHshPl87Zr9AOfMayPPCxYyqP/BVCVi1m5DZtvD/
+REQI+GinruwiCWNhchIT2rxaelVhBBjZNK9DZpGa283J83QfARwBEp+2eRxq9KuNO218PftpCBt
ggUYkhtUft/IW5oELhuWy7AYUGHvdhWf1E3bBDqrfNo+tVBheoqnNnmJ/eH/eP4xNuDdaCihIgLA
/Ou5MGoFRQibq1i6VZsMbwlUHyvF2yhzXC707RLPTGcov5EqnYB1//3+hnh7X2KzQwwHLxP63lDx
ej3+6s2cMKekBazNOU3XoV8Oul/DJpWu3125qt7emNtgm9YkgLDAU2w/5r8L33h4CekQFNHA7C5u
6mHfyjo6+sv0jACkfEngrvQw+PVwWJVuhis32MXhMccod9KtBHU210wxEcBciRYYz94CkYZOWh+U
H5aaQOvBluK+VoDD5kvUCZPSCRnwlXDr4mxDpHibBdzU572pBMphUbRGeI6Dvv9o3e7D5C38xIy5
dtAvjQRyKSIfQFcQvZ8d9HHljQzrmBaOrI9wcih/Voy6e6pN/Y8VPeBDNsQEBChhPoKVPbvC8NzK
AXpCAaAqySQeoboEJa09UAO9eexrBa/GHPbEyRfgOd2qWKHB+/LvW3jz6MHjB0vGN9ZgzG+bLpBh
ULTr4hdjN5kPbi1VWkv4Or0/1NvIdWv4AdGNnslmO7f9+382cGtbX3GdBIVTQQMtA88b0O0q9IfP
74/z9lmA8CUqOqiL41V/86avMKoQVMioQL5c70lsnqDJrOu0LV0/5eV6rZB1abegdgbRAVx/qPCc
HcxK4C2UCuOVVFuTTpOPbGhehuEY6kFc2TDbMXuddOHjQAreigB4hM47p44UkUSaExU87sIXkNWX
sUjgqtL/srGh43dvgW55OpYzp1dev0vTigsGAoxbIx2l/tfLF89qCdy2DIvRRcs8jQMnzgQPgszp
u6ZNCW9//Ps6IlTC/YpWKc7I9vL8Z7+MvvRiXsVhAaEiMR/jzu/GlM5d9aDHPll2oEtdq5Vdml0A
a7B9EHYDznS2lFrq2NfWCRHxC/ko9aCPdSTDh0Co7riyyp2yLmbDtbrgpTcU9xniYR9RxRvDGNyb
LaQQsYOikYpsBioSCevYdrcNE01Ogtna3QItmmej3H80fsCzjYoIsJFw7UDohsf09Sx7HA5drGZx
MZSOyuq1c3asr9l+kS788+BNeGUbXTgtoE/EUCXYVHHfBP7Kc/lEXIyHom5wAkAvvoUqU/9t8WNy
pbp7Ycdi92wKgdvMvqnuRgZJLJUWlblQ+Dt41EEWsQQlZO2IBrsoukYsujgeKo8Iz6A1hpbU66ls
dFeGUYkC5DBrCV6yk9yvYS9+rK6d7vtWX4OFX5pK1JKhTOaDkQOq2+vxWKRhy+3YEADLYcgnM+M1
bgD8NL51rsH737QaEd5tcodbbA86HTSvXw/WDL2YuqRKCoiYB/u5Z87HPm5gvjpIu2+Cccyo47e4
ZSOrcwLdzyqNyoB8RlHWvwKbentc8FO2jt+mzIT2y9nFEDLE2OiDJHiuIG8L8lH9ebAB0buVzd0p
JNZ/oVRWfA/NhOH7+5fSuc7xFuaC1AUUPgwigDH1z14xb4wrD7azSdGtnguK7TBM6RIl0/fJZbpL
De31iSa92jkld1Qa8AhOgkEy0y63VMefB3j9PEROfO0c45o6u72gsIZgGKnJdrbQszrPhyopRMtH
B5qUxANAiAdt62coj81zVrdV76dhX7pdrq2NnsYAiX46j9age6hgiwdVqWUc8sBJ1CcYCwf+TtXA
AWSJr5BX+R0PxjwkkIEqoecR7FZIU/mZMRSGvJCjMjl4J3Z92fo8RyI6x8mWoGx8m0GV1DNz1jQJ
hGuynnodUZmBiFSl0mXtSbNmetKsvG9Wd2g/o9s16u+V60m2H0LECEfwV5p6SkUTBuWLo7xx9tKy
9yMDeZjOsRVceOJxXH5rvk3yMbR6cULorvbL8pHSsWJ3Bu7Pal/D/tn9itICtw+C8YGdfEGd5Euw
1FF8LF2LJmI64QkgOk2kLqcDBzcQ5lPeWiX9jRg7DZHqpgqrU+gKCv8YHZfkMYglEK+tUFpkNatM
uKYBeFkCioEuZmht2/W3Yq7tVEro2oiTHT1wtxIbj+wwVYvsb20sNH2oKwj6F/BUpuzg0amLIRPt
QX0rBdW5P0qRuN1pAOPUfAI0w/TZQLqx3HmJDSnE/EbbHlmMUu/OhwGGTaH2EAR7Z5zKeAdrBdJn
aP9UEg4tlTc9LYp46y8ICHn+nbMEsG8GDbiDu1YS2H68dwyodamO0Y98VGFYr78CZ2zZPoZlSX03
K/gm7E3ruPNTVA3demhD6DPnoPJvbCrSg0RQAN2mK3MC/HVNsrHrTPwFjozc/EZb2xAorofIDG+6
EArAP2GQMHCRL/NiWbBbwLemGZcwh51S4q+y69K4Hqq6TyNf+srLDHpsm0IyB2frk6cgaweH5tKZ
+V3SWVHm8A2b2Zx2Pq+cBkpFULa6XcMB7TWHm3k5eiAN4c/WjnHBMnSEwprdlescjXfMAQUNhqah
9TuSMzmQ9WjQz4IF8wg8qHNf+VvDPUtmsNvrDMECk5/BJJP9DYHIjrNHuVzJbpd0jqaHyDYeRPuF
Dxln6HDTJJ6XlFi51As4wiuQdXk/4pD26TCVIrwZkghk4hVNEn6CAP6UPBLB/CbMiIKB7r0uq2r6
VZVryzJoezQT2dVhr6YpgzU2QD80kWELteXSwcWULAumOENfoobgMuE1+nW5ClYy7IJmNetucIBI
TY1ykui7AzWiDZ9I+N2obcPTkrRzkm50o/6lnRyjdrMQ0L1JkOeiwN2Pon1BTSZ2IJ9ezmK/SjT3
vMz36tC7j9DiXPNST9S7VUEog5ONI6RSeccBIDl4tuzlt7JHk+Bm6MN4fV46LU2dOXZSJG2Wta1+
CTYqwHpcUrIE8Wwj3dXNPMcNpwPo9wNQT07E4V6zrqtb4q6KVSWOjSsjdQI1rOnujDt59nEK7DQt
QLtWZVKYsQrWtOdNRH+13IN1eOo2i25S5ifOBkfVkVv+Kmnv2O++4GJ8gfKnETcjZA3bDxWroOcC
Kk4FrS1UnSjq7pD/SmWy0uSxHF3l3tRgVK5F44ST551qbqNSpBNH8yD3qhkKG/s+CIGXgHhxH36r
felUP5nSYwCEEFqXu9pTjTq0Qrhy7yntVTdY3FH8FJCaGO/gtetYNw1p6+IsQAOpXn6oamjXPahh
cdOlRAVaH6sFghR4ZuKZ/ER9362qFGKPrv3glCP+yI9Z2R5Hz0LfrkW1rnoQk1T6ntTS0SdXTL15
wQaJwsxfjFRZONJJHHRIjDzWnnbro50F6W6aYTT6h+VR1KzFOFdoPYW6I81pnvkCH1vLhMYlJRw0
hLxqZOS7BoBhOjWxHNTezG5pvg8CD0oWA4wEbdWQx5sEpl+Nm1D1IuJpelkTTiHzW0oK5oZb1dT9
BlqoCG6G2lo77zsDsakv0ICC/MMS41Egezw7vTokIkzEBLMt8CF3NQgXc5SJtWl41pTLIo54A6X8
CGEMPn0BUs61fBcqqBp/MxbbB4+FmYYISQ7wS+LBg529PbUxIGj3UVijtgn6PSTE0fc1Q5JBSjTk
p95VzDlh7Ch8Xhe7sE91hVN9cpGhmqNwPAaIeRBwy9KOJuxWz2E5IzOd4u57EDrhUij0QTbB3Lm1
wQs6AG33xXZiCT24yeLMHPsAUAWOR7OdyKGVgVVLalHTDg8KkJ/5A2rMlOeI2Dlqk6MIRChSwNSQ
rSQSQMFHi7r2sBuaGMCDtA96HsN3lDOYJQlE0XeygS/4rtWx488pEMsVy3tQrp1scOJwUulsEIam
CsIi/FhbNeKxkIDvZlhbDxIcPaPhsYKTyJpuTihJkQwur3ctVMfqr0HIE3vjh2aky874fbTcAPge
J1/VpB32odKJpyB+OqnRP45jVCapmWYwitJOhsKTuYtzCut2+ER8Ui4Qw7dqpaVz0OvAWL0DYphF
AjqRIVu/t9Miuj/TKF38Qo5Kd/IIWxi5vvCmpm2TCWTMa2ZpD+e3zNAZawoPs8Q8rHPi2z18SNBd
+uE7q5Y0wztpyucSsgV72KDIGfCyydSHAbxE775ituYFemcguObgfJTQ6SHbjHRAUP7CrTSY3cz7
LoeuAUiZ1luhGz2saycfG+lgqewC58IM8Bo3SB2RBH+6umXP0TjWGi837JBulNIT4rPKqKI1tvwp
2YQuvAPXPLmzdeSIDF7EwdegiWN2L8QQt4duisfhoIYWAbgLDQzwnKHhswexE7Z+SpQe6qEwYE3w
WxUZ7pexDCKMBrjzwfKpJKnQs/7FYgVt5ziu2LfRL6uX0bcuYI1VpMme9ap79v2qDB5Mty7NDiAQ
BVWddnZ5cgDZhbZ7ZSOpbk3bj9WROArITcnwjN703bA8G98vzaOUsZN8LYeWsBSc4fADRQHZ+eBA
S3L5KXuYYxBOtJ8h7Csf7RpgOY2vA1K4bq9+tSDAtVlHBX2eZu4/wgB5pWkyeIksoCHY5nYjAp1c
7kKZQ0RmbvKezCEiYShjIrSDQaTJbGUJP+C2rYKj8CZDYQrrT88CXQCGRwHT9HvkVI5ZRKAum8dh
qaqcU1E/lxobMiOR0z8zLsWvNo7n8uAlittvax/53S+7QuUzs1EbYjfXgrgmh/wnHHvqBZ3Lbwgw
VfLktJIvL7MHhTkgdyvTH1fI5kAqs3ea/hZxkkAle2oRzIx4zCXi9VJGT3jemHuzoDlJ8yS2VKWQ
843dPcN2XfvUr5roTwnsFpKzBOnhoQJ2RRxkg2g5WywvW2ACNFWP3ogW4q0iYlm+UAdtq1RwtQw7
2E9UybHlaBogiFqr6tCosPKDXPZeiO0T+CbazbSOYJxlYdCTEFyDt1orlx0IrZyQIbxLQp4qHbgf
urYzvxt36HUe4Jd8bH0nmXd4wqiXhrHW9mEtLUmQRVGECXBdX23C8hXiBiILOinbvLUa+vZoL/d1
3kgC32knriJx5OCXJ1/xfPbBrsEr5RzQTDNrma6uOzr5wkEIQ6867odD68dTeV+PrV99bqMxGnaL
cCf/0CzU5Zmtg2DcQ7WGLXeTHRU6SmKY+HdUTVS3c6IWT1zl4zr7KpuVe6cNA8hAUlhMcqz8xeef
farDA9ybR0B/et+qPu1b09a7ZAnZ8ojMIlpyf27jBlBNSdaTJ0AcRbYIyeS2LFweNxWOtd9EN7hB
AHVNgzEew6xppdpXgPLrPFySXmBGvRm9b8/0ZQ4/nSXKQLWr5WEFUWtOaVy1/Wc+ur7e964v1jxS
Rtm8jXkJtxvYzrgnA+e4cOd1I/Q7G9GCjui3QWU/rssYuXC167jNBg4lcBdHCCFWdUReZc38cUUV
FUAKILSTBdDeicy9Sp0mrDpWBKWJiHx0tI+ndsnglkg8FOZD9CM6Hbs30dwRmpdSTrFBSlxXEQJY
0M5v5aoJ9LhwFUH9jxrxm82tL0EY9Ky9C3vI0d8jdx7ojxor2ucKWv/Yb5rMyOEqiqGmZADMlBgV
PtsS6NO8UQpJkIH81pcYIHmcvdHxv1jqM3MisuzQrPHqxT+RSs3jjfBgR5/VsW2HlLlT8gzFw+AT
bL/ttwCxrJsaqSEqOSgrYnBTiO12OMX+mLWhreLv8Ixzm8xR6LmAkdqt0BIXrX/y144+9ci3UCiZ
SCJPdnBgESbJ4IcphENsnIuRT3PKjAO50TJOTJ87xpo444LrB9USwIRIbYBs6JrSm4uWU4v7ABSx
tEF9sskt8cc65Zux79GwtvKzmgv6BRWPhO05i2c/q3oxyExCWkfsmlUAw+XHdURhWtvWQzrEfWhh
59fjmVt78GSnaXDDlHpz/CfRU/V1qCEnnka0Dv+4Y1L9CNdo7bOlgRSVn4yC4J9Kexc4GzLB7QId
IeZIGmcnElp1qSeq4MuChvCf2uheZzVcOmwWJrr/1sLFvc4EwzWQAzTOkf2IZihPa+MqeL9yIIg9
v2MBEJ+oqOQzZYj24Q1PSepDa+FHYJxFpi2azCaVULj4GI5ITlLmmbDZmbaLHCDkoq7NFrBHwbld
VCtyx5knB3dppJ6GpR+TrEQV49bREL9Lda/ItJPUVlBGR5DppP5kN6FvakuVcW/sWdqvaiAZQ3JS
ZwsfkyiFvmL9MBjXjmkIIcL1oJGDPIRtvUHOy8DoPcj1sK1GXDDfwu0K7FtD1foFRGDkfUspV1QH
pIHAdQWZkI/KazjPloi2P5GecbCEndGOR7OdvVsNhw2SEckY7NB0AiZxYifyGPtrC3kEN9GPDqWt
ypm1MFgfAJe6XaBGcwfaRIdkFRckRAurSfzxpiZ0dyXsoQSklRx+mHvc0TnQUs2URdD+x2NpoK6a
dhXS4tQxCTqnazJAU3UKR++Pw2CznJEJMioZdlk3Zhoarx8ofhnZAetV1bvZtWbNa2YhqdeiaBGl
LVP9RzF4ZkljI/A61BMC+rwKGfnZ+67RueKENHmDwiN+S9WEeJoBpHpUvoFb1hA69XfuzUMLWm/r
OikSWqDdA9UtOSLKudqvSE7uALVCFRTytgESOgPGww7iVaGGSmsLykgczeHnhSPJnuPKVMh7w/kF
ffIhSP1g9T3czqtvoJXnAl+5NIAGlmaCVFkyzVjgZooR4MRrjZyA+I0qMcdbBOfBQaDO+Rz+ipyN
otp7lmVeG0k4dFicG5e8tPUUb5lt8EOwhnwzbbzkyWghq+OWQ3OvNIotuE3K+KOs7Mj2ox/iwa2B
+JGpBO4GNRC++l8gVko6UCkCgbQctYMjjtng46KUpE+nZTJ+2viSRvngrbbC/730O4gzCbD8fSjV
pQAu1UtO1op3mB08E+lkCCnBg+spOL2DDRGDRnCc2AD14ZKWstXgoVZEyzQSjVdBQJD3fU6G2L0P
2TS7eJxdiEMCMp14WRU2yS/qcwYuGy6+L8yrA5aGZQTNxWjU/Anxzwy5ah/unqkN4UmceogGlieA
F0sABCx+lsTJlZk/+x1URGfrIOgRQi5ZxDpDH8ISiF7MCPH2YPejwkV6NyjzgA3sByIGD8wbqZxf
C5/aYGe6MXwe8Cj3GVe1QH7txvUft5n5vEP5yX7rPa543itkbelcg5mWrfA+mZ4BXK76hzqazXTP
XV/eRDpkz6wZY5XymjR3Co/0sF9jwHxvulniRw4qIhzdBVWKXTX0JWw2l7nJGiO6AMG9j84jRRx/
bFFMjDIIroOHB0J4WKbYWyvPehQk6j3gbB3fU9Sd7B71QyQtHMarKXw8V7zrXJd1RiEXPWdVAA7v
DsHF2BQd6sxs56Kjknx09VqirhkuHRJFyDDbxWHxTkLvEjm/mPt25ym3eQqZQ92ThxOzZCDGDupn
57hARvNupOqWSJT4T6UCB+FYshUmoQliAZHD8nZ8Fv7aoOwClSaALAZPoiqMLHnOpJ0i5OjCo3cW
3XSSmgEaD8Bah4F3qMwELwirVY0/mSNanRCLGDeLe2c1qetDISNDwxS9JjLAPOkoDBTispgF4OnM
NcW/dmrRAm5Di+3vHGcd5lxTihPsweLKPboNQIBsFGF7gBR606ANAsxRBsqjm2TIyDVL0WCvp0Mv
1YD0KxmX4EsUNNH/ODqv3biRLAw/UQHM4Zapg7JkyZZvCNkjFzNZZDE+/X69N4MFZu2Rusmqc/64
ZP4EHhQ3eq7aCDhU679DubkQCoLdM65k4LdJF7hkaEZH0JUBD4DRmzc4+P9D03z8ONhp6pfgsNYP
5GvlEA+Dx3+q09RgPBQV6Pqpk7N40yC8VqTGdixhoJbe7+PlECZmrD73/jnWwAXXkf7SRqoMWYE7
mq5575H2iHRlK9riw5qsyxBqpU4dsosPieayjReJnVtZbn9kuTuPH2Md1jraedKqpGHfa8kegdBJ
uemBDO1+KvzU8Vv/qaXvhRe4WLWR1V7DacdxP6R+WIo6hlrYXy0lgl+GFEF1DeQxm8+WUi3zjcXw
luJOnsaIW0XZDzfUVlEAuB/HxUeQ9Vri2ZiSdSqQjNYtL2VmHgtx47zS8xqHBbvvBRNK/qwMLVU6
D675yp0byiRvje7XtM6uio5bbMtdSQOok4KusvqEq22/NqClZTTQEPyn9mnMoL+GQwAD9TwAR5SS
fymHwrLj2XPUhb7FY46l087/+O7F9zyH3RDVzAP/yLtkuen66mgiY3Q2uAgly1tuFBxCFlaNrFJd
L6FMq27tg7jxp+Zvbx/DlA4knnD/Hvvy2GvX/uPcFp9oOlgfTiwDrYQobvprF7BrJ3tQWHmyDsv8
Wba99+XBB/7LzbL/kqEgETDPxWhGxuFYW8rlwlRVTS1g2NQSyHJf07iUUhE49UkNHsDvzFYXDW69
PzXLNLaxrnb3he/W33mZne7DUX5fk3hS3JJti8X9aFl2zDgYjtlhfPX8OeZna/tM1t0CbjgFXF85
IR1d1DtHsaUzJ/TD7a18JwArH+MAt1mb5lAZR+YB9Lypzb+lJLjr+0iL0JaUdXuo825t8xs6lq5I
nFEfz2rihkuDrp+PuxJQeE9Zs/i6SgIcwrhdBFSQRT+e5GNfnCr2SEIYY50re40HIJIuHeny0VE4
oySL3K0pWNUIKOZzLjqvjA/tHI/tfJN7tcy+G19qFSqggqn0E39UQVI1C6E7HgGMGViCJTPHmLa/
Jne6l8q9lZeFmLA66TbIEYi5iUycNS9APyqnL7LZ6fgEO3Jr+6hXZfE29x6YOs9u96s3t41ZafXW
Om4JeRwiPffd86FKpRIyvat3qHajjGG5j+98YTFKZNOMbjzUZfC29Ur5J3Wo/HfYi+a6ilHP99Jz
ikvpFpPHeG+u75W7aiuuUFZsUEu62xN8RbRv67KoLvWh/DALcgKaYxfmSLDZ6eIK1rLqyIW6vSoH
jXhkjce4xosxFXeokOoxbjwrH5Kai+bKNqxIHPBHWyftROdLPO4ITmI1DsUNdQt7Aw8BuCYQ6tJD
5dbyVhKiDvk+EdSkUhfeiXmMSaxKain0G/N0v0SLTZ9ltBa1heEby/k/Ow+wCNdWfzzwix/Fg+uK
Yr2W+8Kqb7Wu/ArIYRLRuABCx7da3gcKqyvObiqzP4c9AEEPyo3is0o1869j3EUe7W2g8ngGm9gz
iXnuw9jweBqwcp954Yl3Rxr5F70BU8DcU4NV70eIURf4tY5wCPfGdbRlTw2lWbh3NjPpEtvO3r0f
o8z/bZzAe8QSXT85+EjtCNy/n6ONoFUzloYpPqtNkHFeh6yAMTLqo0oF7Wjwe3a/WVGbd0ETt7O4
CfRqC/ipHkIyjhaPBzFZF1yEqaOPklFvH1wv8uaBdJ4+lH6ZYCGfpySwA8hEVmPej60aV5gR4XZt
hOVJLck6uuwCxljs9tWdlTDjZZ5AiAZn6Z59WrRw3G6abi9ixNr/qi3s0CTl7fbLX4ZVZrsbiiUB
L1ryi5BjZz0KxKNNJj3AXq7r0r8nGHu1gHDa8pc5k2HI4Gv1LWgBeyL9CmpfMtNpTKxdnsFNOSwm
74avdsXcuW/lT3vg8cv8otAq6o+u+A5UcBAmbuqSv1b6hZMI6FL+fGutwblkowmy2S1A0DaztE+h
UzTFSTSQC6dx6IblUeMm9SOrWwEB4T0W9uSRSTbFOaSCmGm2KtnfOKMzdF/5es5NPSvmEMv8UW1+
cZzArhlkp7ZY68Qnu2Z7KjEE8+Y0LbDt7UF/xek0klzfrKPJJUGjeMMLT+0bSGB4rGskPW8dTqWe
rLQtHKWzfpgpFd/nYKgjEITQOHtO4/7kTOXhpCSi5ulrVrlHtje7ggueoQRb+rjfDfWoQShXofdI
gFiVkYblA6eX1VaRIqiDMF4Nr1SxVRXMjyHLchPlXUjoXg8y/dPibc2TbbRonui3mSovHj3+qaRZ
X9tqCt+OXvA6I3kDfVy642bgcrbqa4fCYarpkC2khdwt81yZ434w1bn5l92GhNLaWzMfieGL4uqT
vvNTFwUqZjMY2RNQl4RNWnmrHhjrkVygczMI4K6XpRQxzIL7gTm3WmLiC+ojmWfL+dUpuRFuo+zg
gYBGBnfDXMd7+IteniANzfYa+G5eP4h2n+QPXGZKnBGbcOWbh7NA/A/m/hmWs4ITa4lcuHNVWemf
PBGTFY2uJjijYnIAm8+ttaLp3lsg/OzWrtKyGHyOe79cgkyuOSSXcO3XcMwLK922TvD/rr3SIBpa
9gzoBm7Uh5vAbn9cAWDaD17Doq2jPFyt/aHpzKp9W7nzP3Jptfsb8YF85ERiBW0Kw9v/cUZ7ajN+
LCo6qSjI7adJ4+j7rDdTq4ccWfd8Wq1iSoOF6f7cdy1X4nAQlRI5o+P93npbEyPd8tKdexLX7bOx
Dp3x5iBfOJJ9b50pnQJv5FAmN2bnGNTHi1G27U5h4AJvFB3mWLinDuDKjFQHoXO/DyAPkcPIqqle
2vhnDfJ9sJQT++ReLBh1/1fjI0jBsRQu2/Owab7QTQWWBi+t3P6tmgrRxsdiq+qO6rPQzgYaF8Ln
Y/EWkWmvX4aUFMW2vysCquwi24JCPbtHZyxQzXap475z1v6+KBtcr7cPab3rwsP1fqxE1W+PJk+Y
ZJaBzHPfDneiPCNF+jiqKnVKFmOGSXqWHupt2P92e8u9tXDtnMfAyj9WcCesR8sGF2Y3c+BHah7H
JclrOf6ZF2i/FG6s/n0gECpS+tSaMFm8vcNvrIvmcXG9vb1IMc8xcNASK6N4YaEeOdPqJ+6bj9wL
8jj0xvFPs87jhRPN/UV1r8NGSQfn7wPPnXg0V4dld8IBwBsTfFHVOnz4q/uzJqWD6LFmeJdLUEY8
Iiqy25mDK3HqvjuVo2w+TL05XmYMjQYqKLbfvrOFIXdVk8//NbZZP3oGLemoN3pvjhylDnGdwzLo
Y3Q5YKHVOBJcoxc3/D5mDVWBm7w8S+WGNBpuAFd5Lv2/ynakk3H7h85r7++DlRVMa1vSVrImetGo
vchdSs860w12nCDN7TvwLnA9p29fLaSoGfhG0EWiLJa/jkW6+YQ0gvPGqXQ6BkO1ZGvX6y2zy9A6
nqqW3KDCJSIkhfHvUsMtiGTDPuYmAVsJRI5fuV9VVwADBPPteJFyz/9AYw9fQbU/ITQPu6T2KYqI
5jHsuDwt7HXRJDoUZkJZfjpKDTg60Ts+J8eqlxP9xs4Ye9poNRWx3FFRQWeqkfDohH3E6To2DJKs
Fno7FoPX1mFZoHBiflnydbpMJQ5flqaw/s2A0D6idDVYwbzRPY88kzbb2GyjzRxkHWRNUxb/SOvy
gLrZ5j5t8pRM1rNg/9tL3Arxmg/lt1/wpbjuUegX/KZ+hHyuLiDf5u6xcje/yWjSGu1fag+673XY
asBmQ4NM+7rYf5KcK1kPjhsA5JqGuK/bcAx/7SiA7MfK7pZfxTHOHUhju4lz3sxNhTBnDFeOFdQr
0eGK1U9aJXj7A23BF46oiU92fvh5pgy/HB+UaFYPuq9wv4ugN/5DEiunCDe+YbzuTEXYd+xyrd72
xsA62QZL8E0dIm9OvlV12nXbVJzc1Yd5HRnC7pFU1Vc0ViZ5JxI1h8N3JeAxtinVbt0PrzyCLIBD
u9VmZmhjWuPSq9SYrgy/KsGU1OtvPRTzghbH4rIRnP/m2cTHBKSpANkSG7Zkud/HTZn851SIfJwL
Wp7KKqCqna1FF8zonTtlhenKNUYg1IVd3CABqZPcN+lUaMKNEX48PH4qL2f7a3xkZ9kc7g67NjvH
cDNVT1NyFPUgYrMyh59eg4gmWktnJl9EHVUQLbPMETeENuioTdBFyHDjcBkEovCnaETrjxhs9ery
Kkcz3KJtGNxvoZduetzFwnDnHKREIkWhB6gmlvQv1WC6jydn3DTtYxL5zBogWk32TjciyvdqmK/N
cexWdtsMAL8MniJvBXGPuHWdPNU7t1cUbj7Fc3I4VArtgPIj1FWI5MiZSwZHAZBy61hC8VKhLmKR
3hVUxkAB6nj1+uLwzj6eP51od5T7pZG1U6Qlv4ybLZsTLJA+bldEXle5D8VWNS9DsY0/WWhyFm5h
dK8yN90Ld402kvCYFZvo0d2g+rkRl7E9ZBvhtO6rNC/H7nWHxv1TbXv46Az2sDLHjOU/zUgJ4AwD
28dyhtAH6D4W6+zvNrMX8ranytiXb0OU9RJtiOfsqFVhe1f1lb4ogEYSWOC6bpOpSUlz21jfLO0t
wkPban/0fltXyahMqLd6ko0Z1Z40/NgM9PbZFO124b4/7ij4NOA2nUI2CafTizwM/hfUyYqlWphB
0gTNTgzzWvDB+7mBnM0z+9WNoD/2MNWBM16tqlk/HFLi3bjP835Ly3VvrhvMXH8lcbRxSOQWs4up
UVXPllzr5W6hLvFf2SGjjHDlk01rQYDZlBub48du9V424fJBTWCRrJl1TNS3oKuyYjURavKBTOq8
ifQRMoxbWzm8u0HVfnMeIgCpZVM8G4FRpLer/kiC2Q7y7wBJYBYEOURrZboNahGVjx85KRiQsQzG
wckNc7dJ6rbjLOAmJ6TQKhAQ8dI0DhfatnNHbM64ztQ24I5FjCHXbEGzfx8eG/cLaHUzxaQdH2WK
xAPaWPSLbl7ryuw+nRaEIl4ds7X/n7nW3Pu9bGG1rHkY9qQsrAISDX1lCvejm9PE74nkVLtuG4E2
dR38PY9x6o5FOSSNpxz4BbtiadgOUrBPijWie9ThbKyXHLAIkpTyVKX26nWCLq9TXciqeWvyGj9T
xY/L7NDyK1JOBAFCCanhnHWZ65ovgrTLK100vY7do3bAFwUqhftJsiol3H/SPB3EzrFtu6tAstB2
FnifJxrjXCO6Z/ffSayJtUVcTqSrppuTxtf6v62uZc4PHVAICsyPXHdm+fnj+X1hJVDEbhGjJLSN
uDFy/8t1N8IYNojrZJMKs31fh0XmU0R+3zjr+JdPVXwbwz4MqWIJNc525/tQZ0goYadyyRDqV9Y4
ozCs+ukPEms2dgTk1gO97sePidepj8tcLHc7s/iWml1l/CHXfL3fydsqTqswgtcVs4kTWU0zj2dv
Pphm3VbXVsyLUjWYdkkrjO12IRhLoyIFyVJ5z6DQE9PEgpD7H4e7A9toa7HDszPkQ/48NY4sLzuC
Di/2nWVtSa3y7Zn6wNK1slIMBhfATJtoog5ydWHNm9A47Z4HxzeazfR4EBek4trMp54nFHW+G+WG
v0IXjGG4nJx82/Lzao0onnRFAbU7BAwkdRVU9oUlCCvbzNvuxpyVq8DIDvyXHU1lP5IbikDEtIbS
TIzpAFwFjJ39SLqbMTCLd1vxsyjLQPw+WKDkqQcUa2Ke0H4xqV4buvXCBekuCRpV8LwN6ZGfUDqL
Itshm8rPZh/MM15X11vPK3k/bezV1sGVjUpO8kwPXCe91xpfIaLW78rVVsOPkE/uyWQJ8W9/kru5
2nkd3+BSqzkeRR7wJ5XkpEZoY7yW0lsRKGOBqiJHwK1s/tT+qnK0ZQ/E5sois9du+1nXeizjtaw8
O3PYzaBp6CSeT/M8bhwBoV+bl0lwX5/qksTdezrsBpGxf/k0y0Jn+SdmLFDMChDPOONhESJR6zLe
2Xqm1KHLOQeCoObjFUL9tzSeN5+CUucOE0hZHxw4whnvvY0vL25VubzoFjUnuJA72lE43mT2Alq3
y9z8qOTT0dg6TLzZdubM447w/1n+4H9gic23bIPD9K9VGEx/bN5r8I/WApEbPMqxIgPAlpy8VqJW
OcaujRmexgdzMKq7ypycrBbL+hAOhUm4AFfCY0+TwTsSSWrujwZLA6LAYLIfZqQPK3uzbb8MvnPI
eFRkl14pYXV+uKMKn1pH7XUC19/S2bi43RsmQLu9k8g/FrDlwoAfC3JxnkMFrOJtvWWkPpQjO41T
feyz1Md7W/VefT74jR+xhNYEuXkIYk6itoZ7/EBIXdSCQ+KmE6kU1zZOXS51T3oJKs9VRs6qHWbd
w2Ux9u0Ju7lwiOZAmei0MElhrkHRiEKNCUWV/0iIDPeTj+doT6rwGP+iikULXIBta6gN58hWvNip
WRb5lThcPaSLvZXv++TxrN3YzNd9l+ztkKo3+bgstBHrpSw/NwHsG3ncwwhd899NO/n3ENXbC1KU
/T88UT4+A2BuEBpErqSXFHXb3y+lg+6lWxcnnUu3+pgHExhm5SZMDES3ezTA7Lyik5n/bgvKSRaD
yn+2vVtRdlcQUXbD9Ie7WW7BdSr68EcPZfxIM0zzPYUz29REdMq1UrX7XFrL8tSP5vzLGOyQoSNc
1ifFDwfQP7jNz0ox1B/anbdID6Pz3R68qci2yHqrpdveteowmLuw4SVOaGwPqjWgErlLWtenVXY8
Wu/4a84A78NyE+drt/2lA7afvWqYaxooL0t6RqwCZ0tvwHFazp7K6q0bTofpd9/D1tgXnbveZZqN
7n0yJ/NOOpOARnVYidxuKJKwh+pzJ+sBAeWcskevL0hP/yu6RfJ58MN0FclEojGZLEhmQsnS5se5
KcIv/HdEfFQ3/mlQJ8Mf9BM6OO/99kKfagtKT2z82OvhlOfOlvoUdMG9HADALWd3IqJ8IZhd1Xwi
5A0f4X6zMGxeuiawoDe5a+M+dLJq2ac7SdZDZ8y/USh8t/OKFKHb73okihH/ltpR29vup2Hqf+Qj
wZlxOaDEWd/LQbBekfY5xzoYlj5BKee9B7cOrNT1Jzvu2DUf3MLz0YgPevzP8w7Ly2qz8R+OqVGX
dfImCfQ7KpTwQY94pFwe8a3zdIMZoPYOunnKjn7p57So6p0wm8H0Yy+o3V/aOsTLgQH0YwwwhRS9
HJ960cn/VvTijFakOHx5rWP8nFkofotROD860ZpPsNn9szE17VVJsU6JUdR2Jrkr7s1+adMQIPoO
Vp8ped6t9l+PzBKhTb8VUeAMXjqjHIJ/t8LHXbs3pdGiU3DW5rdZo42KmtCsrg188SlAIw1hRtr6
h9ftwZfm1r9a0KX/whbFkf9owpMotPwzmDVzjspQSmwPpFZ279LUTPGBUndAZdjWW3kMb1aujS8X
50nKGAB5uyjwuvCwPsXoIBU9aiudp9F5D3hXzvW6lNAZC0BmWb9J7u1n07f5q8ToW3/K8Ga62FyJ
3s/dr5y5Deyh1U1I3cPSzCDX/I9QHu09IzIVvpxd/rNZO81PLmcf6i63roYg9BMRxJ73dNKVxmlb
g+bO6FBmIxwSHfSK2W5/bEcUL5uHL6cpK/Hod/X2elSjtUX2pKxsGazyt1hy+7NcR7VhuBj3C8Oa
WLCOOPkb2QHt50acD6Jh0ym/xyK3+ftlXgKNqMX6DSCgXzEkDahVdo9nbusb/p4KgvwZBTglAszY
MryYrSPAIkMMTBwjhNbsgcQ2sKy8b7LHHzN0bZmuvbIfEFMOdxp55J2FgCPSfnc8beSGFTHyPFMk
7tohhAwKjrqGPTIFKuyfw6HeYfRBEN9zOZUvNaQ30lJDbMDNspe/5z3vZvxWSIj0Ifr/inmSyYQ0
Log87YYsDW5JK4VZFbtCMei4DyFj5OMgNLYkD//XX3gVFIi2ExzvfRfi6Q9xeGEc825OrCuy0Gn5
Mo4NIjyaD6tQZyYR03mxtVFaV1Yw4KEjFGL+7lu1GhHAmvFhF2ry0IpjY//MFxTw51rJtf07FkNX
PXF02fZ93eytwZYX5GPKsnK4cTCL+gfyR7dBkVJ3ZpsiLqF5WU3NcLBBdZ5J/NAxjLKIt6Or3Z7f
aK2tKx6Per+wYGjUe7cqTow+Wx+sXAdOj46eFVO0weuo9ka/C69AZBdD25dHVvoq9581pefWg2xR
RKeuK4MLRpjjPzKxyzYu9nYuzgULQP/ctUwKGWKgbTOyYjTb4Hjshaf8IZtYLip5mnwAujIK1DIs
OPDCYS/flEKMu3DZ6SP47OAbPPYiuHcMDfaw75gUXGTK08keEXGUmOYOikP7HaohRRcboFrQR64w
CQuUE8Z90yNapGgOBoZltjcqaxqQdMMlqXhDWbfJxF69wnzsIJaCs9VOOueThLtRfznTLLDT9VDm
oi9WTkPHz3Y6FnFCeVbqOQoWpLs283o+05JlBFOwTzSPsSIbmR+Uq/wxC597OJhJmXxEBTPOQBiT
bdR0geIYePfMZu4uC8Y6Hw6EMfvqoBAI2WC3dY0daeXEnTfoMNMSkV99Xzi+zhN+73IyIM2sYPvF
d1GguvfW7WvGX2v82EcOxt+Tb7Qb6wBV2aw5cpKt8UketkXQzMGgWr94szbHxwEC17rgnO6tE4EZ
I8J4Z4SL4RmoB3xQW9OWj94AhYcGcjLs1IGp8U9Nn3f6n+d19QQxg+D4DRND3v3s7dmEdl4tC0DE
3hTj6VIOZvm4tZhewcmplLHiEt9Rfjo2b4NUYyfjprANoZlzW8SmiQxIN7ozEGrkB/aOwC4zYdml
/avQpS8eIDh3vt5xEtP+mMNoBT8wsuAnMLqiJ9726MPquUEp7CN77Oz8jHnSzyPC5Pfj0u748Z6m
sJxyyH3fZp04BP/RIuLTCuRZBPO+IXgyJq2tZLEHRMggjb1bPdHewQF8BAYSis4bXDAfGsvG8UkU
C9BHJIWqZRhreArXPfEbhv7ZNPwaZTJO5Lm5YF2fYYv9Eeo88tZeSoKc2JjdX0YTzOaXU3k5ppBV
41FJcRIPORQn5qdbVFA+hvOplww96cCPaJlJoydHn+ydTk37wlkeMFXP5Qg21FmDbf8eDMEz4k+1
sAQN0D67diTwaqmFrKyceRVfjbvd5wtIbcTJJvok5/v0Z9R+N/AjtkU3oL8Ags/Nj8robfXsohCq
nnIzgAdXjW7Gf7Pvut2VOdMfcScVSLXRAzmVvJqaIPcT5IQWX4hM8vHfqHp3unQWAG2KqrfIeWjl
rk6zP6/tPckKIgRdr8LhrNXWLXeiy/M8MX0EoHG4OrbzG5epU6XE5q/rc4V+SWQTCCAe1g7bdbT7
AZAY7mMY66JjCQf9k+pIhbQGj6fUImUnMepitRKzanj4swCEW/5kRtSqg+8Wm21c3VCV85pxnVgQ
BmPpl+KOYtsl4Big+gEiuyZVnevC69CzM+Rsa8Mu183jneMs4QDJOunKSZTviF2DjujdfBMbdAOs
Ekv4m3fgC0Fsa9rLg6j3zj+5DRzQ+7q1NLRhZODf3+hgdATbiM/rbkUWtNxkyHsVUwqo1Cfu4mq9
yN60XY45XKw9SXRuhZkhHHSV7nwo837OXXJr33rVQydYdu9Ud30+GOiCbWmA+KcBKLB60n5VVb8H
s5K8q+z21tEkvY81Ns8YeFpLZ3Nl9sNw6bAVteOp4SPZhw9Pg89/GnhVrB1Qlvf+uQ/cqfHerdzG
zxwVlDF4iVnOQckGJVUTXLtBdv8WjpIwFs1ShZkr9YJhGS2+cZzyza7XeyLJsb4ebFDLs7/33Nsl
OTQv/rqYLEB23W7x2hDjw5sx2db0pydp3cSd6EIqeFnZ0xnyNIf9WLcxCKio7n23Fs6nf/R0f1Jq
NHdZN7gUOEQDZ3FhYE/HcndRnhPm963vmWAQDRV6zlXgtW5SmwOTkxYdY3i3A/j3F6QKM4S1srr+
QVlDXV99rljImxVyo4+QDawhD9OxmpnXgcSeG3ujWRE/jD3Kn7aoZX8GkwyFdV7MfbDN95FG+P1v
4dt98bOrSe6y0Z9Wm6cjeMZjQr1EV1UXLVPtoQaqNJqgjUaGInUX8ASLtXGd9HWyQ4CpdKW9abjv
tInBhkyk2p/iiUzU8qULIKa7qAm2HpExFGAT7WIsw6+RkMBJAsaLoiwICyQjO3PGylmtlIB+z16e
AnfujguO6qH7gx8CgoPfwhYvwwDKeW8GiKeLZBCS/axdtzl/xaitKRhYQSnyCG8wgubeogv7jufL
rqGIDulKzKG52E4jE+t/7uEpfXV0TviEWLwZhsRX4fB2GEU4/ioEMgKHc60OhysEkBZAkBBi/Yjb
w8nZa2o+pyIpghV6k1lHefEmg7o+sZwP2B4at23+NgSHFc8eIRftP1SSqvhnr7cOT6rkiSNH0Y54
bWdEKw2FUUu5eDbxDNqJsGTrAr+Wi/zA09BUlxlZav/koT8oXhoTn1V2VI7fXda90sxAB4lPzcUu
maW2yMdFiKUzOFwDyhhp3dfSaS4lovU0M8+yTkO7ZM2gRYVXXIf7cipcw5R9Ui1wA2dsm5Dw+a2l
7c6Ya69LVTua33vXNPULsnx3WtCk8u5dW/Rb18oCGGU0x/77q5/DIP+LKn1eRdTMKKgThQrMDxIv
H/zhj7HV+bGfdyn9+cPtyK/oosIiyCmSpJSQ6QKHA3AfLLJ2ie51A/arzdo8P1GtXJZsgGpVn+0I
uI4b0jC3n0gslg5zBfeP+cNGUsPNJJyyH5POQW72OFh7AMu1m4Y8GYSBoX5xhlWAHZl1nnH7c7Au
gOWwU4ESUIqLhu3MGqu6CcWgRG0IdGOzLqa1jdUpZ2Caz73PeF8xAla1+DyANlCylqUR/nTmnsCG
GDgy11s0+07V/MdILxHqEjfLluLCv+b3u619RSoH4OorlM9sxxVabSYuONPuWSK42j8kmi8yKgTX
ddIHwnP+cr8o47TiKSNaNS8BsJeCAIAyspWbq6wMS0s9YrMUZRrofXD+y33DX6bYMVpnzSrSuipm
EvTKGz+g9MYvwCpKgh2SrqrYFA4IUITTDu/t7jYWum5ZCvID5gAGQxiLJkhu6paB0um8m9zbuCyH
d+EvGyJ7dy6rNtOj9ot/Ouc4QyEqt2b9gd062E+c8eSYs/BskoBxBkTz5hnDyIg4kJXEMge7+7Mf
Xb4aydAszBLzuPCCeN2y+z/IuV+re8Q1uLir5aYHGP25bM9lPxtoTujWIJ1BT7W9/3B0iNEfasIb
7rARs0IJv9qrjSES39ZvskTG8aRcfGdnHW5Nr3mSB7G9ESkBY5cN+wQQs7sLrqJTx9RTJLSoWuae
iRVF8akOJAsuX/Xqnlp39lBPIlyybHxk05YjiO93ibFuza3GvedzP/bHeSvsIXP0soR/8KByYiVG
oDVdKLK09h8DbbefqL+cz+F/HJ3Zcts6FkW/iFWcwOFVs2R5jO3YeWHZTi4ncAIJguDX91K/dXVV
bmKZInD2sE7oLZxiPWGi8lppgfi3J1YKiUH42ivuPL91KHzxnFeKvMiE5rRjUZFcr1Oh/PE3189x
+O0b6tfsCOaoMlfpOhQ+uYjFamc1ZXF55nlvx2RnuVXRop1jDlCHEWqekle3pluRHAen1jlp0axa
WUQlWxjhSZ8u42GoRzv98oNmMoYwqSnaELOhJ615rguyReNppBVWTWCKVt09ejHf7BZZf1x5hHsF
dOEXmXuneFoZl+2fmkSK8yUgyy3fdc6CxnPHi7VcSZa6XvrFx9rZo1UR+SfKkkuV79ymnxbidUPC
CO2y8GD9gVdGtYnL2hz6fFPjlEw45ldROsFGTBMDP8/hMDvDBuZF6KS4jaSyOb05cKPhuoIsHtUe
eTHuWvIM4xwFu1AsONWnkKt49cYuhY4kOekGsfxN11zZHyQAd/rBqIv8F01jNf6v0LXx/7nLMM71
BhM0lP69JDltxn3mtnN7HNxy5Ps9mnSOEw6p3Exi5y0dBIltTMiTNot0p1IeJfo+GAafDvsJd70M
j8uct8lzl8/efAfSdJhe6rZPxIManKx9UViq1cfQEeU6FGZN+wcX9y3aBE5YsXOH0b78Eoj92VkQ
l+Yc4RT1djNLs8utW4SsYvSwfMK3Fb0/enEtd1ZoJ0F7+y/gaV+X2SaBukUmLQu6FEcIBmcXzGFz
l+XuKn8LIUX6QoeNvj5zcu23O6/njXxKsyryTgOKVriPO95AdxPPxXAE9hSQ7OldoMFJwT6KnV3o
mF8gd7jmBhVYmUEEGIaFl5IdwuCJHM4aniIPxFPJhxJoPR1VkpKTweY2K80dYePyMvOARdGO0kDc
nLGhBn+FOx2i5Oh8LZ19g1kjJs5c0mPDjm0dBXGvTiSO+oYP00i9NZQlofHbwVnCu9547eLsVnyr
/49qC/Vj8r0VvUvav6uo7IZ0ZuD8MwHXkZ5dklG2HIlNmvJBDFRtWGu9BsUhl2MuTlOIVFWAnWC2
uIzLSqmLXnqnb3HUiOL1Pb811zIVe01PBMDkg3+med2Gh3Z1monLR7NS+u9orCX33MFa72mmJWfV
nvq9Sz+AN6u+n6ohag/FsGjRkxxJ3eiLq3oBR4zWLyPZ2ETtFkubRZnMoFo7nwwQYuGJJqy0bMOQ
KPu4I2qZQ+suKW7M1TVdirJlOG/rKfh00KbC56HmhXUuFiyNu5bsL6VAzqwZMkntebuxjZIC7bDK
2+qicUYrGEUrLzM2rw1o2uBhhuKw8gfT57mIrDqOIK7GV0Vg5PZ+64I4em8s4/s/QAlJ/6ajVlLe
yvwlpm7XYpm+U6BxIZdEZGff5y4N1GEo27T7JCJgmZ653Lvlj+nduX8m6OhwkaOSyNeYtIU/PzsW
cjG+mVesO+KVsnlOGn2LrHiDx/VfJZqG5BxJ48SbtBuyIboWnSRMr3JiHId1qmZ9tGBdyn0I5ELA
ZFDkLa51HtP6TcNlaX51Ydinj3294jaaSfOzmoTbm7djiZs2H6bg4+25+wjevcemQme6SLTwei/4
7NN0Wy95Gh7zOFGf4638T6cztURH5sAzX4meoDdekPkwmJjloLhwn2Zp4DXuaf79yZKwRItnxuu5
8/v4DNX7Co3AcGMjLFtzsY9IcJJTyygOko3onU8Jy3R6xYqa2jc8YvzQTafHwtyTPDDr7S9GMu1M
StPEbycU7NJLW6sevULldby3aechOmdTwGoQ4qt0WObWDeiwD/5kHzg3O0woZ6LPQbyyq8e5wFwv
QmaCqhZjQ144IDZQIWyVD1kaDs6WAuikvhY7rv2JnHZXbvMyAniQcN0hWVTmBgAou2a0EMlmQYvH
WBnSZFH3YRHI9G3pu5QUb9gnbrjh9VUMzB8+bJ4N2tgi6L4kA//khFbprqTzlrytLc16qpVlxmtt
X3oVm5OU6Cbq490QOxTKRO61665zM5mED7nnc/M41+HAruZo6HzbP5G50YV4YbAK2FXNFtY4fK1S
NzDnRUmA04bPd6QLbNMYoakqgwNQPNd/lk1bTs/Coni/TbASvA83wfQ8ZIBJ5B3dYfitszt3SbaJ
CpFFoBTiPnkweqqbS12OHZXQvAzZ4nIsbGhYnqgCSPsVkVxbkKztbhtK8cL9qmG0F62spj9dqns+
jMLzLiZJnfKRBlzPKKg6rjK7lhJIe3TmHkN4QxiRUt8uyguMf5y6Ai5BQ+qioNRRq5ixlRpBptY9
ji/yaUJmnznMKaNQ7WE4zekjom5Tnnjb4EAh+Dl+8tn13Ho/rBp8ZEM+PXL+FA+RxGj9euGbdizX
5Q21daJc4BfRlbGAYpd/MqNXdZ4pm4a7inNqqLZl3iJoxixd8l9kRjJp2sZtla+fE+gLQHDshOrI
JxDyzni0grDV8z4dyJQSBCwqz98DByIl17hzMj6tuFDo/YRUUiJnjoZzGduccDkkClme/HKamuL+
hrlRe6lWS3JpZAxrH2tEAbc869u9rOQiQQmw3el56sgkkdWMdJJfIjMz+z30JqWeQMJeTPo/JmHa
kVtcnlvSqo0qufxSxgMBdmADu9feMfVb9986DukQsLpPFb5z8MOl1iwI0h2f6LriOezo52b2WfaF
27wAdEkic47XIOzlhZbJVD1QyKkOHcN3/Q8BHYUJm4rQ3UTtFHiI7+lXz0Sa8bWfzM9CIYzzMl/N
C7pEEh/driv/Fjn50826CB3EyK7u6DSblddXcHB0uv4O+VL8zWYQTWwMAie2YaQM7upwUeY/rvfe
Ux62JQamLlJvJzT1JApPg/+4jGhUB+lkRX12Er89NNIWAc3MZXyevVuMg6DyHP/x0FQ7yCIGhAxJ
IYKUhoJy9UtBGGwfCk7h+numx+l6TOVpMSM6+WNg3njPxkmwcaMusu9qttwwNoxKnjx0SHO3GKqv
14exp49IQ3FV89ZT3sjgE863iQCXgm3N9H9IzxYDYSV/oVNOzpqY/GHkiAeFEedj/MzB435LWZD4
puQTXIyIi+5IupnBfAYF5vOMdky0W137NN4LOl8ZYk+JlR40dvV3eHTtv9lvYd7HxKJeCeoEBBvA
nvofY5OwVkN25MxOQvdDfamSNvCgnaeNv2/HsdLXkuTi8CxYgRb8JnA7hb/zJtT+Y5YgZtw57DRV
dyUhA6gwMmp89RsJMxRneFjy0o/Dgt4etWlK1gas6zHNCsC5/LBOfa5klk2EUPMuCr5J5rXK3aoK
ENyZDE5cHYpgpasVeW7qPIylnFG7G8vEs8HiTdb3ohaNuSc4BATC/J8OD1e7eAqJhkKYkFO6XtLG
iaZPh9MymbguImqiqrQFfwf7bjxNxA2+1kzkBGsOT2Eecp5AvivPtYvWunJ3mMqyRYRNm3jZ84tb
0oZKBCkJ7LxONmm9FeFaE/cCv4ZCSiw3a+ffAYJpSNosQb/36tEJ77hGRe5dTvZO3znUn0JyoXVX
69+hEINzcVNS+cjvYvFJvaXjrE4+Ir74ctIB/BsLE4Q5T3VNy7RPu/qRkOnScuMK4nrvCcWFgXuN
4a2SmDWC6QI0pibjHqW8p0qP/zJTDYHkqlnCfp/IdokOEpU6/OUDPaQ0WFFo7XfkQqYvhubF7BKm
cAqklbG/FqeqUFB9EwBXyolGPviDWbtbKSN6YvX4PO9lk+dmP2I5Vk8mM2mwcznRiwcr7a18YKo/
Jf2ch5woIg08j7jzPpLCvgwVmepr4ADgult4RWJq1cq/SLpLXJG5dCCVrzEVqWdEOtqbEJrc4Dj4
NKUJmqOYP6mgzs6SVx5VJE0q/pGzpxw3CS+y5HSLu4Qb8BK9x5OQUBQLdRRRaIpLMz0Slq2DHwNP
IqcpGrLexyHJahUlrnkYCRmDRisGwMShJEyiQAJOrUAT67n1spBkrJQ1e7b1spAgdxn3eTOaEAjt
tlLuNEOucJyU+3Xn/cf7VBJGGijNNe0lLwmvhkeKY4Xeeahh635cbB4ia/rNd7JYvx+3SzJ0nzA8
KQ6XsW6S227DyUl5SFEwaIdRbO0JMvbFfGHpouSXnvmgUo6raOMIcntXON1pXVxpn4F20J5ith7t
my2IFEOiaavQPnZdHfw3BEH3jw6oK46pSPKHIOOKua9Kza3KbZlRGJUZCYmDj2xUpgVWTh+C2Op8
yLlsneO8hBg9ZY4EOLGWAf82KAo3zbqJpvqQYfy+EIOvKGvRGr6CDOxoi5PR9g78HMEL1a72y/P8
ujxV/HKag1RKoClAZLSbmEuKc+E/vhwqJ17LX71Y/l/h4jp2yVwWwO5AHGD5MrTyxUVXijArTPET
yGh+jXnD/Th+mNhrOUyxepg6d3jjJxrDz7ypR/0tCiQgRO2pbk9eOavuXEiFMzp0fZ7t8Y/hoeTp
SA/Bs5TfcUW6et9DlyByXpSNfvaJsNuTgzQNusSTdX7l0Wq/WX8so8OqyuxFIwUGuz7kdr1vCELN
PAVULZELRJHswJ8Spc7ZKEJ6RY2u237ZehL5loebW1HJaDjsfdYv1N91K4FIIWxlo6QQ3Qq/8ncu
rjKh9JQcJQ2zQc7RCRRxDnAjqbgW0h7o+SLZPZvFun6LEzM0u2VGI//jlGG/nP0BRMiT6+aZvVGh
WKhKdLuXMZCGweOCuQ4EWDeVO+LAbVJ6dtVe16VD4gwMnHjIcRj/odc54q+GZPqhRq+sfuEDk/yI
sZsf8AcBxSar8c94ZZzy+eBa54TKmfxFepKX1IHQRQsjLHqK63H8nDOLV4doNMBY6Ht6sJbBATcA
A1gevZUKbB1gFsrT5GbpZzwGtFqRAbOhBDZQrzjsnKu9v51x+Yc3uqLqmCF6W65YNTgNoIS9+5DB
yanOXSoIFGdBvorLkPL1x4f3ksfcndtuOy34KxcUw1lyo+rB8s2dR6yx56DZUeuceuAD1jz4pDHn
bQfyyyMmlcS/DONYf1A8MP85wFNv5IHOMqOSRXUPaZ012bEYE/fc9HIIr0iW9CnH+oZ5YbQqXmsk
Hxh/TAv+FuhqcrQYjMj7Qno0vh1WFt4PbTw8uixEllvWf7V/DQ8OnuzM0vAIFY9FERjsDktKGozb
jVe2XoQiQvhjV7dxzd7iOR3jEzcBjNHZ1C4RM+wjdlmZVb3wNiC8u5bFuOxgF61kK3Geg/Rop2F9
aGPRP02ZCeUxujniEaZNfIyWfoTQmtIFKO86VnSFwaHlF1WfsEFyhmRmLW8/OKOI1SXpkV28d693
xDTsKRMWZAFoljR/jI686lqP1HWP3NqaiYWrUfbX4rDdZdpL+uNkKuh2AUWDj4IcOEYpM/N7BMeD
0Y/rEzsxIs4J57QAEZ6+Zkl15shNc213eSV4FSLLUwHP68jnK8bdObzL4Ra6+xWhy36BPsHU/7ZD
11KddrOmkAAG+8xlDSo13CQnJDEkdy5/Mm5ecd56Tpp44JVBNIQ3ePnsadtgZ3pF6eVkh7oiW6wl
t5znzbsc0/XUjZ7OP6S7ZmAUfYBI86FUtlU0K0jm7rSJAFCMvucFGz+Y0weIuho3aSAmciB2i2fk
OA4YocTj+0bqWrE9iYZpTTma42slTr9M+qNcPLlABeqWehcACEv3+P5QepXxweXwhFxc6pfqNLOr
8iGxZbzs4sbOLJApZl16L6wemeu/yzAMOAhZ0gPtAS7jBb8JTbHyYO8zGnVnX8Wgpaa2Sz8HnJd0
jySHCl7K3tenvpmohSdZri8Uz0Tyk1gwDx+8421xBTKhdktKThw3RS/nko8SYaRJ4EOTzyj/+nXE
omlOUWHxHwbzyAy/tK8Sxtx/o6bvRw+5l+AGfPYXbsqxHetmN5SGDDGNIJtfQ6KfyDmVAfHhN+Rz
zj4QeTgnZWPl0dTpIg62U9L+Kn0WhGKkpkl/GeCYFgSE/Gw4JqoRNGt7ZN1NtRKhRQuG91ojSeJo
nHpTLOSvEmASOdH56kBgh2kzNot8jrDE+105+XV/WApfA0CRNWdnnqRG3y991V96nnW6ZfHqHJv+
tjxPt4P7nA2Vk+yrQOjrOqweue+Vb/adJElKQ7ob9LkKqN7vcl/XBP5tSQw0yzws0A27vnqChVM8
XhdK50xQq6OubT7QmWtnLmyvCgRpcfRnBplNbEUl/jQTDatNjeD/lyM2f0pGGvdHqmLVs2OcEO7B
zSxCd1aLIsyEB+9s4HbgTRlvEX/i6NZQ4VlhcqdVCF1loFm6s95QPCmABPz5ec5/jyyPMzt6FJ78
g86ugw1BwPUBitGUb1GPYvKlKHdwuKQgMp7GfkiId6JSdPAoYPfbxM7On2h0poVohccIpysQbtTs
p+/FzhS0bngGEkkRO9vYGEeZvCmZlT22Ar4tXTwB/fACslZQi82fCGW1fJSVm2sqyg4wQ16ZjZqe
OqV8Su70jKpj4UbcY7UzUz9gkVeLj7CyWkQtI7WBJQUcTb2uKY+qC3p9P3DT1aehNvn3XPESRll1
l9fczibYa7uCbypx74YdghB3GujZ7rCVbIA5AQqfUeuLSr+meSmiQxMYow+mMsNPkXLRvg3F00tb
OaKnDepQrmN+CCDpEJs1dIfX8Lck1C/3dW2DerMUFQ9xKDn4N0zy5iPN+7jdybYNqh2Qhxmvq/eT
Y7t2JQXAvrw2uZVvE4gJQpFtW/8hWJjLux727bvnw825A1cUPOPzy3eQOitunp+PlySZNY1ygjjk
3lZrKE9myxrIB/JpyT8c1Tw+h2DezIV8XTc8pJFoz3rsyZACiEjfKFoDUZ8lNWqSV1VvH8Imp1Jf
1lhwxTxXwR5TQe+JFFr6YIOWSDosfepvmK6MMC/govRfNM+NNYeQeX4+VL3Aech8+NuHngUF2Rbo
RHqpM4IsO3qJtTnVcxCdASJOR5CFE2UDU6QktQ2Xkwe6lI27Lzvr0OLu2V1B+Y0Quk+89lgGBZty
JrJ2TH6rrXn31LEbHQCRrW9eVvnOfdFhVt2Q54oOImQAvsAZeGwzlZ/4ry6PrO3nNH6QUZU5L1hT
uEfJItR0caMhGM/LkEt1KAl+O5vKSdM/y5CBnpDc+IDtLj71q2hccvdEG5LpN20xRF6HOhGY7s4S
iw/K5VXC6TESmHBrKM27Ucde1hEZt+SYosDG+IZr3LbNrs8gaQMZzyf96fkp48YmG4vpbWYHGNqv
N6mdnpy4fJG3cPBmalNneKwVO6OOk2Q54ZkKqGOPU+XGYMHmgeDOOtTMs+OIdrFdCdoxOLLfSl31
nLTtzwjh4NFMTN3XTIGIJXJKLh8hJgQLvpnGKmqvKPyAxODazQOpCZeXv7E0HnfdulbPdRjLn4yf
8ddYMezQ6eeDRLSc51dwoJNCcJQr/m9sgezDOMce6AX576BvY6TwvK/bXRmvSX+KLJktXmt16l1U
nMaXZbTBu0jK5oF1xYB0PCJt74XrQ+AKYx8yKSLm8styfYL3QqF8vCc1iWeeLyQ4KaFrr9t5hdPG
X6thO8aFbYNJcSxHZnKmTLThXQ+vjtKwAwURDAqvm2qiirH1Q1iumxj8zRveLb/gyrYZ74ViXqYD
t0uZ7GoxB4CMO6f6GEVk3sCWoyH2IN7eyUpk9ZVVds74GeUxy/HcuVAHNAvpPgBcFvdtgN2AU1lW
P9bN22uhpKr+jX7gKnayIEtz0U+gm7LUAdOK+zCwynm2Ew6XCdfhw1CFo7rS8Hs7EdWv3iaWJNRv
07QO9wnub/OViFAMT+ShzH8TlL5qK73V+8Ntqm8vMKlVQxbC1N+9cOqnZnRrAnqRD0nO1m5KUN2b
rLn3hUt3iIkG5WRKXaWe00JgNsb8tq92rsofHWSu8+1SjaWgGCsbH3gsMmYZxi+58/yYHhAWYXha
RqSAM3SbOXxeMYiHDyaNpfsPKpNY7qRb+MlzTE0+2BHgX+qL1zXT39lL3f6oTSq7O/ZDSpycUuBO
tobY2WZIhmVGu7OjuzN+hLi0mYSzDr9kHzbpE/lbf+FvbN1/XV2m4cUXie/y1876pZtkZi5j2cwx
DQjPG8G7ks19YjSR2WtPHSHbzsTUl72CBvuykAbscBz0eE4rJPdfHTxeVmsEWhzrdgT/zfUewBJt
hIpgxCcptUjcJ4B2y82ckPdkiRg7Fk51SvCSol2V1ofRTciEpbgz2xAs9B7GOBs4dRk6wZMyLBW8
ZtYnHwoIUC9bTDBUxcaky3Nhc3Z4cXOf5q0NSvFZL8rr8m2Xe43ZNH3WkMwWYO6IqAwFxR7uBBAQ
VRb8CzsUg3uX4NVvAHuVe8zwJWKgQf70Igxn1C4qOn9ll0hfTX8FLDScvhRhBhQtH/a+4ddMtmYs
PZSVdezErqxwma/FgK7ni0aHH/E06OA74fJ5HtmHgArIUpr6JwhtMG6553S0CvhCkIbIpvSC0uAx
1a9Nfy0nNkzuaMFlYFU7hqptwV4HXM1qVJ9t6BXY9Z0SguJwPHyndQsTQq2hKjGkJrL+0HvXv04W
MEBAgQ7/rg3ljPvcaIvHldQZFkDHRDOM2mdSYxLuNizw4LYGeJfQwKykw9DazsDooG7GPEsylOMj
q1XQa/Bt83gramMBl46sdVTEzhVgpJq1IkxZ3Y0xSBbqRBoiQxPTBCa8EtwezlMfjVtW1bYDAo7n
v3FhjwDvBy0gsboGxBIUQm98TqX/PEuoHBiu6n7YD5Czo4KJgjdxhky3cedseqLkqTm8OR8LOJGJ
eTWkTH4gvANnSMvZWCYHFxyYG8wknYUVy8njbrxskGEodw5gmp5H0qtEBSXIlM1AYCjYgYDUn0W9
ghCtEa7YrBI2UXVfrjGkjJhiAqleMXcf64jffksXxbCkTPMiV6uPPDHwd0AcOM8DkZmM+1o1XII0
dWlRCscHDlzr8L8gdVE1nCCQh9LWzjfxekJeQqXVo1563nEZ5K4e8Veqd4IW8GDjitVjSKH+uK37
m2TsUXO4tUPAhe7SYPHfe79wf43N3LV7/Gjy17VufH4T87z8RSdp3gS9PwGBC6dm4zeBZuEOwgkM
KkB7DdS3SNBKbdbPrh7k9xr5BfBQPBp24zUhJbZsmjKEuzqKENCRVjdekDQvhYkJIUlD3pYfbY5+
LAjVE7+0yG4LoB0DtbeydA5uEfWsA7e3rG1TF/3T0PR+Tp+zRG8g6TaxvsSmcHdZELvKrcd09qrb
aHji5JTwCAUvdOqLLXvsI0LX741ryMwvRbf+1k1EBpBvZlNs4zlKHktv5p7AoK3pQfqOlRvt+WRE
AWt24HUyOnWHjKJLsmWFc+MxIFQI4GT/+/d59NcvkAFVTD+T8HSOXwhLXszFf7fxGEL96i6/4rgW
0NvIWnGL4/PmypYjfdqWrR5hpx1qbZZasssCjcfBjxfQuuB5k80tbXlky0ybUqlVdNkrxJByW/F9
PoOzS4aLlbjBmwKMBfXYIiHeaqi5fBq/NmTgIb4+z7WPrSTbLPmRdGdBlkT0fA9xHyXvnm3QzSVX
2BckTv4nQdbbvppy5IvpTLqP92sXg/YYgeytez/J5HOZe8VXr2+gQQp2zqHl2Cm2qh95uoDfZA+R
11Af5vKAV8gHwWFss5S7dJynS7ddytsk0rQtlyTpR12+7+ZgRPOryoEsBavC3giXYrZTgbk1r22q
zrNHMmQ3kTP456xO/o/FP8rHyE/8cxY16++Z96DepqOMP5bFUQWeU1m+0QU2H7IRfkLrK9SPCWwk
d9sFBtTe7HJqbUom2V/p6GXot5EGFYSDzcwfVCTW0SFIIVKjqsWlisfud2oRtS4ZH94PKUKwIbDj
mPDXuogvMSnW8iA7YAhkACa9b3UWP0bCOno/iqa4+s3CKzlYsqoAzSH6x3lskx9b8nU5UMhInQ0r
k/xmDysSf3HGpUCGxvxl+0DEGLr2C56TFosJdkIomKp4Ud5fr4g9An3hIsZTqcfsuW4CKBhzQOxy
t4Aq7rZdNxkgVKp0Q7kxge/zsLgmvFAwc75S1KeUK/hSP/BZYluPbIA843zxE9D/yfWhZXkTI9a4
9Hddhdy9S9LA8v+g9P8KMry0YYPD43FlhMtPt53eNP0U9J/GuwaFk8FN6EFs/a4IR8WHZITNTxUI
yUQ9SUUydsMCJb697TrAmMBkzpO7XJTJt+srMt9Bp4b/zEzwgI0gnZnY8znB8fxZPUAo4abxepU8
3GAAhNF4rDoybyjUAUF+Ah2tfzSgvPWHpAKg6B6zUGEBRERwiXUyWXkiWt0jJZBhmCcWv7rcdD9i
YZHoD5YhUpygo+JoYqiBG8bI5sgZimQ5YTdTt+pmZU8VexC4GsZ1wa6ulAq2KILhq1SRSvZJ4UmY
ykNUfPe8mL5iqMHY9lOXFgzYBard0k4UVBXy5N807aM12zbFEE/dZVVBkJzRgXvqtSmpWj5+JZQO
rzMHUfOPbTyWoXYa/fa2AUrdJhmobQ0TRZ/q9E/skRfbocnmgnoZjszR79viGjSkjre3yxyAfrlQ
RLN0AChwSjVW27VEctCy8Kj4B5n5wpIOSR54fbtcLTzzFFK8zyp5PtyuMaSGQLTOw4ugZDFENHti
VnuU3NzpLedINGe9KvVWuxV/ju0Ttn8sF/SQTSyd5CvNgFhxK6NisGmJXNdPJq9HFrDUWf0do7im
Jx1PyZujEmOJG0a0aYKm0/8NNqQj1gCL5BfjQOJlKTRD/R4sX6KO6Th0r6QWldhorr1QKtq4YTVO
rpb4bWKh4asB1U2WIEhHe/KWAIx1zg4de0zpUfd70bVus5viKXjA8tETrwJk12RDX6se7oynyuk7
x2V1/znE1X1OiVGC16HnfTTBEj3lBsH1d18aXOcqcHtz7uqkof8NKa2TW7SsUn5p7M5p3LUF9WLu
FDanfbvx6Ps5V2YbvlyEpOO/s54g/vGjOPJatmuQwmEZBW5yVg3ibkxIYLJDqcyqzRSKnk1SQJxG
/5FV91wDe3j/K/zNIiIIF9R1RQLEGLvFdStgcZEMaZZ978pMAen268A88mopmn8Cn1udQnRb9nxo
RP0N0KC8/UWdvbMvXhXZF0uCFaVqmRO+4F0ErJBntTRA4NfK/7Uivhcc4+lcvIFyTpffxVjN3dX1
Jt+/L9j8zeuuqkLYCdQFsjtNlI9tRg11uH0c0U6ibFz/33+q1CNCQgXgqK9qtevZ3M1VVWCwbJDa
s/Ex0cra0yA7dcfxzlFD387Mf1HE2GYkiB+RObAZ+TLd+uott1Ub35tapGLnav7Fv6WuuvCDEqkX
P8egXPm0SSSjugLGIjvEIiz9yEu842pNxZNsKJsu3IPROj9yGy/jrTQ+PjuPn+42DUHe8YtIODoo
WCMij5k1aHcwemBG5nKZhzfKUnAv8kRl+gFHoBP7TiOxf+qV74jkdwa290CkQZbP4MUwSMJIy3cy
k0O0mQZrHovRADRq13klIQq+NT4FUvTLHZ7u4L93Y7/OO0eoiMUk2N5UuE3metV/eAVLcFZULqan
kX13/XsXRDwmSCmoHoJANg/9X4OtS5wobkhjrN4YAw/VRO3ZimlI6zCUtGxTgD0f0pzBPervGEgZ
uxqCPuEzyyhU8hbA5qLzShIj+0z8qHBfQBnO0L4Yci8waFT8oAmgjFeJW3tE+mhbQvhkF840S2D2
rB6i5DfsTYGZQ+7Zd87l7ETVKxdGcvJw+KVy521T0WN5TWLVhq90wALogchwNPjIQTrbEV4FhUEa
yC5oc5ABryVRiOjIdd89kYyQySveHyu4PGKV5a6PrP9kmrKwJwHr4GpM7r1maU0B0aEssK91W15E
6yK9YVnk0FTKhstSOvHob5dgltdluBVKIo119tw4WOmXifoNfV7aIlQNZguMh1Th5JxXIpEFLUYX
FOFjMOYsigzW0dgHXCSSmiz0LoM/tYdp+8l3qhJ7cp4kPphUBEe4lkQ4/7AontxljKLA6jYZq7lh
R71FsOCSG1OK2MQhZ/PFR+Ma7tsO855iWDbdD6mTEgh0Ye7FFNJS6qkK954CAhTpIsUOnshK3QdB
OryScWq/mGHj7Cvlx/zS8YigWft+jZFSru1/1NxUglwmfSykZVmK4rx0efFMCHvNdxO0g3GroboC
K8E9uEfsVfhy/JZKuR386vY6EpS5toPT+DtRhUPzktl+9A7h2jCnTgvRVWgpZrWs+3LjR5E0IjnU
aYtQIJICI6KdF+gdWTOkuxBPiaeuLE23mzmPnXeBoht9TJPzllO4oUvROccw5qgIWz7hDXsg/OSe
hS7rjHITdBzrin6Rz5U17Z3qoQuXlZLxVJe4k2rAUEtsvFwnn63UXNMgl7NzI210v9JeSLr7Trrq
zQ6qv9HbVs99qhCLnXsFET18ApRfh0fNt10dE8s37r3zuV5tJg+83P84OrMlR3Etin4RESBAwKvx
7HTO8wuRWVXNDGIQCL7+Lt+3jo6urkwbpDPsvTaMuWgqD8XoR19ZFgb/QhTEFARrNP0ta1mT7TBo
BYEAfvtLP8qarE2idhrUOI15p69F0rHkk3PnNSilCPSaM4qRDqfWMWGAifOadJLs5CgflhACCVyk
a07YwiHHgfEToFtYXm5Ig+UhQnMK2bRjp7urlzzNY4mwsDhUdpeT7Fl3f6qoslv6bEuhm7Si2T2m
FGvtzkfjf9dFbPW3DNbtmZmiEjNEVdzeyJzL6mFaOp8FEmAU+x0ADhA64NS0gFNQi/XOrAVsXseN
lD7WclDdfrGZuaPN6UQVE/LqWMcS7zYNuluA5AI6MMqYJEabgWCAyWmbsAV78qkjAYiCOh4GtKs6
5zlcrGb58P4fLlN0JsdpK0h5u6KwNycqIS+7CtGqTzrTejgIR/owEAYNjz0V2bDFpaUw5QBM27uy
mfdWQCbIhujcxezrIerzU50jeQd84kQMPHlpGPLJOTCHhPVSfe9QIawX35eTvxuTQNxiPfKpaI/C
z7zHRE+e+vJzUqPJClkGfWCZG7wnZIYBX6tYd+LKDmGwwZEnnSAX1jjTLgkB0iCgovJkJym3oyyV
6slbnOrkySq3oNq6w7p3GI6pRzmtw78I2SsbjGUJnfoytOmy1eKGvma6tG4ni1n9hWEt2w2rxd/w
OEHjJ+cGv8VjJUKV7x0KjltwSVt4nx2aecznJrd+HNfG3saix6t3iPG0m8cTrInqyPZhfV5F2kXm
IHAjeRTYWPQFX8fssph3V8u6oGhCHlLXCaVmKi3WsCD0cH32ZbHnOLEeETAqJ25HnNYRYX6lrHeh
9IIpbjI2Coire5fOVDf6exnC8uIbdFpxxOg9Okjtyg5YEigfSSkZUOHGSy17bnDcAMGJZtoxSPsl
F8HcQCdmI7KCHVhZZ8osQvraSFNaHxkSxEuvq8DEEjzOsic4kNzTzkI2QEVJJQzHaB0/VjxB9R4l
HkTkUUMkQj7cPnHA2S8kgiTrU98FFHisNtuGWslgOavUDbns+7UFCKEaP8mpQ9PhICNCENskbwlC
uG92iaLgOzQMMNBGCffY1mH94HRe+9M2N1jI2oFI7qJoce8Ka+DyH1dhwCgVrX2plbPo39rOI/Vk
41/cUzArevrFl82ro2o/PQfsuauzzaDs4OVuj6LCNMJ+UmwPkXw4Uvx4zu1JyUMxE/PX+i3YEzfE
5bnAOpx3kiSShMpEO8y+HSdV21WlQL3JhSQriBWCm70sZkq8bY0aItgavoVyd0OnehzxJHfu6aCW
hpt+7IvnfrEn++Bp8jY3EDAYsrBWA6ExCRufDiNzbSUHdsmSveGQJoF/SCalb7uQwV2fvaw3fwm2
kP86SqI7IJAZ+gRBWPVh6INpfUNLTrXhOyb522uVjtfesZJHDhyAWOiWRyhiLqTWjTtS5Z/+Hwny
ac8LFyQS+D4Rf8YgJerZ7vCT7ACTc3LWKmusH2vA2CtEX4YPZZb773g9WvuL3WoTPs8N5yRKSq5C
m9zkVfmx49vr+OWaybZYGt2UD9ss68IEMQjO5c1MB4BAvs5Uf8rh8AavSHQ8SFjsRK2vYfW8C2Sr
pYcXWDi4paJSAx3Xvgsu3eZfQE/18eoArWrOsxOk8xajf3WH0m9Ir3xF1ReOzpKMjUEFE+kO7XDV
AwRPkLZqmi6jk5Eht8ncOuWF5itvflLmQvLTU8MgaByakkQuRq5I1emJ+Fo03y8VHgQtj7OnJnY7
BCdwh/cPSsyIj+Ub1EEUcgbYyXTq+9A0xypArrv34HL254wKzz/arp9cKzrJ9dFTK5qPIVhNSj5I
JtITXTBi7I3NnjI5d7fo7UckBet6sHNf2Q/ahTlew0ZDCeDUYKz6qtNUqQ2/LfbHMhL+U+OW/fnm
kV137W1BACzDfZRwq/6JhVnadkIkhViYGPEtBkDnjCtYsoNrwzQdXstpHqY/o1UPzYjuqw+W5zbM
KmvXz+b2oAshaR2opF5TURIEvZl5kH5YyFni6yZwcHfADxP30ZlzHZ0iRbN2retAnleSLPw7xJVM
BUNe8fGDIaauDlHlWibOhmiEA7P0wxZ0SjXuBoYW3KbhzQUbV9KT5mdJkgEcMY+vGdc4Ctb5zYLb
7T74ULzYPhMnzbh/qxYLD/ytZ7siau+7e2aJcti3NBWIMLKKxh09Y2l+xqXRDBZ7Nf8pZpUsj/5k
Orzb4xSRk8N5i7PNn/3piUmK4yC/u8mruHKye5CXQc0EjoEau3wytGLhL3PzRD7nUB2yiX1iPBMZ
crbrURJvMY+comVeqHYLrS94uDlyaZeIY/Q20ji19dgQQbZsfHcgWWXswC3u7Rk3OMAv8t+3s2+l
L0R+COeMwDfg19DpVO97KAKvpoOnHwNMD4hLMVPG9s1MQRrs69yxzgQnIVkRBTyeHZtQqik1hk4X
FyR5YsIpUDaRx1EUTr0ADU7tfrsC0JF7l6nbrx0VS8I6IhruGQfdtJnAZ7cpZuyVT8OA58P3QQUy
ZxoaGAOLutkzgGHDDlT8BjoTxEbGwQha3O2U6QmecdW8ZajbPqYFduy4SwY6BQTuPTEIt0DgxYEv
F4ejNdls9Ub/T6Bq3b6NGL/FAxtfW8SdTB2Un/AJr8gOy0sPXHGN1wJfGaFodTGfydUr/jlAgdJ9
Cuns4gZ9noI9cDvz1hSdhbp5jKxLQYiSvMttd43Oee63FXwsz/yLhNL5B0fZ9FRHedCeWdVild0E
LMieisgxNzCxPTNJDCckpC4ZluSWG0VzMbMxZRDlUOY4esRAS2z1uEvarP3Eg7hWD3ybTXPGQkcu
25JDPzuxQ8RTwGPuLn8LSh7uDC2HOsbWJwgmEIywt1w0rOctlcykcjckEFFQJ5VP2EiJrF1hvw83
jsZaFcLJtdHY5u25gh0Nwodp2DHoSJwAHcgwa6uRQpW7lYXp84owMDiyJZTmrRoDPCgD4IZj7/Vl
GqNkv0VOknvTPo8p8h0ZzbX1EhqclRxvLPseGR94T1bLXOAx5RMiHT1LGPF4+FcPgVWgUVVsvH7a
moThjZp7jbQg8MzBWur8ytpeeIeCE+Q822bOUIbA3ryPPF8TlMIBXLhYX/2wecA3ax8kITYQKtum
H/ZLhp7/hXVl+kpuaqOOTRlah7keCR+xu7A/lyHzxifDurP4wSWvwdqFcs3/9oVF/ikYUB58FqRu
9zGh2DgHVmcTkWkwrU+dldZ384opd2P60gVrHOCrj0NMz+q8aGDYbMEiv9oH2jKAdhbSGvg3M2Ad
h99zaxHpwFRiYptGjIqfPkwQ78wZkg/89Qy453+wDjVSJvZ6z3z/Gb9fGOTBrnQhESAnGCv9UVVJ
i506YGcoiCRmAsm+pdlxHfbeYeTWwZhDjpOz6ZcK7ihOC31XN+yqHu0eExSzC+zDBKDm7W7uCjCD
LEBWyl+7GgmxnIdk3SXzDCnXZyQT3HnASx+zici6WGVZ+THWYeHuQ1Lmc8LUV/9haZwx2WFT6nzM
ijfm9soq5wkNDQsOZrouaojCib7xIMG7gSMydvctQ/Fgg6xGfYOgy5g8JTewYUEpx2JswkBjyaog
n6+gxdv4C5SEp2i2kRIKu1BPLVWZfaRREB/+oB3Ww0U4H4kbbdZHYyPOQoKGFBsz9WpfCgV4m3wN
FUbPWVCH/W4VRc9YeBT/MRGdae948v5SUs9ndKIIkG3OYsgoU2//d9M+EzhJiqJ77qTSTyE4Iz+2
rBn1D+I0bKMLOV83GHZHJJEuq7/OkCNgj6nswj3EFi951eGQnR2IltU/7EsuuDncrwIhXz508Adn
JvPkc7vGng4a/IR592hm7b+J43b5MUTuxFAQ/zKEfKd5nRIf+czq5Sn237Qj+nPLumwaL/AwQkDy
uIl2K/B9nAqNt7wMcECotKJsib6I/gsA7Ag4gIBNmuyeTIWFV3px0R5lViByKJUmJ3gxR0p6ScK8
+G8IJBIzCfhsZCgTFg4ehVu0Jt51iqJg6tMX06/T3bywLI5bMmiT2B7rhYREfGYPgrtmePWbMGk3
Qzc2+aGZLA8iRGTSe1Zq/OKi12TpNU4rLtEIAnDTJyuWgRkBK+cUWpdfKmyd8hd7zN03vSby8BhU
wD6OerC6Q+th0j+QSnCrDC0W7aeu7sqj6RH4x0sVrHj6Uqe/wJE1v4h76oq8CCqt+yXXXrLNhjYE
VayRv29hH/q4USWsAzT2JDYc7T5cUtIHvIQoPqcuk/8YF3FkgArR0ZaO2fpBFk33mLU25MbE83T9
Xi7JyprJx7n+Ql8PKdUKaBljFBJIx0QRiCOJeXrZy7WV6jxXmd/eUeoZ/kNh+f9B1xsBVg0iOCRR
GIL3kjXy2xQ3fXciPhDT3AJrLGGUzgf2Ho65+wplPWRDLLFVgaVJBbiNAp3gigmjPzLdUONnGqog
kBeXMnn5albTWydD8uZ1kDVOJCaN3rtExCLjfPBI1gJhsJK5MFvtgAJQZgpNINGXcADsqJcH3p/M
O8xRCbWvQLPzOvSkkR0hnmfw6PpCi1uSgQcA1h4Y6LGoo2kXU0lr6ES6tPA6GH1zDdnhzuu75QGS
kPAQx0bDre/CTb0ThZtMexAHxMIgwAfD3U522G/IkgVByoWr70ivvPGsEOfSmyzGgtHkFuuWNYLu
t9G89B/TTIQTNQx6tB0TLMwHYSD0G+jckZhJ2oAv3bcskxVaYo51SGs2On5SqjYJ7UxEovIwPkO0
IoqCntTCtWYLde6HWfZ3Ns3wDa44BvPBsZvuntc0Wy9LOXnfhVXStRPKMax3ZbHYPwM5RCpOVhW8
DXPZ0JVj5SeIlJM0i7FP1wsLftqBHchG+UZznBKbULhWR6CIHd2b0h7D61DNXNBQM5y3bO6ieybV
Zc6dl1XMyZt5vmtESxYU2JRp36+Q0a7lnOcPxpnDNO7anmg9q9BNdubiKR9q2laSH50gCq+GMStO
bXd0/yuAbxycYCmR64OM3DMFseQZAKbhsBBJ9shlZs8bFtnS2c1rjgQza2HNCZQwPE5dZ33i5hd/
wqojTROjcncg/af6p4TV/jYjWWmIkBIG8XSyRdEAmU2dR5+4SgBDnrBQYsLXoxkWC1OKeHBGZOiJ
M7DWTdyRoNaW6e3dRHabiHmpgUCNakXNtwl4eJdtui6+jpUHtGfrzFa5bxnkuXGtctd7Yote6p0h
uem2gp/6ZLeukL0Rq1q1ulI0EPK3mQgwfOGBaQg6ZHpJF+Um47ssW0oxuyBFCsd3hGjUmXgpdk2I
Jn0L/ACj+IDJ958npvCtpKwljNlk6heuJGoRYeZFX9Xciu7DZeO3C/pK+4wMLRYnINvHDxI84DNJ
pIwPtsoQrRPNjGIHstZHTfRTFOO8AByRc9r7bKqm8ezXobG3pXBZkJTENj8uHsPu41CMZjzNQx4+
QzRgbuAxtYj40TUBwzmfOfFK0HQ25FHQ5TdRQmQihtAsPIadHyDlEZguTySDo0WGQSZI9iMx8t2l
h7B+kRgnYLnmvr8af07TJ3cKkFQzt/tE6IPgx/dxVe6YPGUs2dPKa4YPv02i9US3pifIom0EST1M
VvvY80kz/yb8z75Bk/zqmeCN5WHRAW1Kht/shMUtrfeKgMz2nlVXeAG86/PQSTw7EBdaMNMrMTXV
pYbM5hyS/v84dhOGgElb2PcjkVi7aE28/pB7UD2+EemLh9lQFG4dEjB0LHrAXVRfC6yNGAFIRjaJ
mVVQ9RsFcKA8YBOc8EH6liO4vDynInbAXZ8m4QZMf8t5eKrBtzExHn0sXO++TQzATw2hQl4isLKw
xKIg1Y56DDMPSfWWv61ZLK7r0mF0wczTZRnKhTiDQAorko5XMAM82PnEbN9BXPMCUWFu97OZwycK
S6/djatpLmqo7GnrOx7W9XalIPmkLcrSA1uDiVF4KYZz5ALN21JsuNGuGuXw1iya9kBl9gx0aMn9
Yxswc96JXsi/eIQ1h6Pm+tiophEfxSTCC+jJ4jNsybTYkMiiicfrZffT9jYdddeSrkDyLYqZjc+C
jA7HGf1HtJwJ4XhBO4S7sR+aFs9jW55cRDb6uLSt8Q6MZwgKooRkcWtKhNYHAhrar5XITuvTthei
1S2geBX9TDIdCSs1jxEeXwQWVle2P5aFSjeOoB5Qw8oWKSGZexajj6yv3W8otmt5GskPuA7wVcxG
JMv4H1CLQm5Xz8Utu0oM3UdiJ2a5Y3rW1udpXm/OBfhLqFYJfYtY7+FjR+vmD38CJ/V/M9Xh9A6t
sVpx15H2nE0NVglMqlV2yhrHesLc3uNJC5Fc3BHHkNgX6vMEJfQiutk/tGRmpScyeastfEnkGjHg
o6Q+RhE8ksvsLlBowBEgZPMYaMd0NHV2YXO7PCU5D+kRN+fC3SwzAj57nysUSR8YnT2VPfK4NZg7
/wVXHCmddaozd4f7CBcBQtV5hozhEbwEWI3OJR+YnwNAd3WW74KxkoRlgClazK2FwF4CpaRfP6NJ
z/7Jsqsh/1OWJQ5Fq+4FWSvQ99HybagfVyp7/hyYvT0b1rJ3tgV+DndHKhRxe7L1aGhr2rkVDgTu
QIKi+B9v8VWh2IcPMe6o9qN/GhnpiPq4YxHUerQLG5+2nzlOX6Ufqdsw0nyQrGGSF+LhsFnCaIzw
bfKSIIS5LNWg3H9UIWuxn7ig/rVE33ypkczsUxR2wKxmFjQrwgbB1oQnsInOuCv6MyEEaXJW3eC8
jJGseS3ZVjj7CjvVfCYqwvxHCLP9p2EKVN1emCrc4b2RLEHHUK3b3gbIjZbQGu6htc3Wm5hwQiVL
zpSBeWPp0iinOZItpmOlfq3hy9jXJGWW/VeVpAMcFiSJfKZQrLxPHkC8F/EA6Ck5Znz54reXo+2c
lhw1H/MtZazqGASuXeJdFd5/NNEd+n3DV3ROjCQ4dms53og+0mMK99fyCwrwkHePbIRk6O0TACz8
xBZS3uToLDyU5wSzK44OgXiUE0kAn09821MBwa2orWOZMMrVW2GAxUJOAXPCJs61fK4x7XIJ2Ulm
yasCyWxduPOydZdGsNZ3UDekfHacjr0zbpcp39sTP/E96mjEWfPg9ydpWdI9rYFfMZPzJE6tCVCX
Sy9j+d0+7YLqnuc0IdBsYkoP9LiEPxOMtdzlwLE8PlKWyeZsZ4jwmBH7YfBWY3GAE1f1gcuCuNWf
dq7ET4d2JnodMCfCwWdBeI7mQROuK4vgmXPeItBsmRm1giZo7iblkbvZrTVSfQA20XFgSUWMvTO6
Fw022BwoMWm2lRWGTBextdRbPzSev0diEFQfbsHq45TNlOSvUQbBZKPHNJNXkiUQQUOUljnqgqKW
2QsjWZ/mvWRQIA9jB7Sb0W5941JEPnhWSOkBu5vtmlr0rJugI8T0BYGVV9+vYKryPZO05LdpYZRi
WUSOtq9HIjHj2plZSNEiEdtnAmU+rXUyn1kwS+uofBV4V2ZqWPmQUpbbHkbJ30YrDzmjLFxwroPj
WJsaa/eMtlAyaFrRKpSbZbKxzBdam3lXk3MTEWPlqebotWsU7kB0ks8CmkthDJ+IQjqnugxfSatV
9wzUWJhENzX+FoD6UJEFhNKae0e5X0FBavuGInoBFJr4CBhX7Ackk3k2mTuhnfjflBScM0NDfXYQ
C2OMTYLMAcFtRabRoY48suZxfcI/FaM/P6LIDqu3gGHeLUdYiwu/1uJyXiIi2ZZJBHbTdQH3RpVa
qq8I9/oCdkDlk/UshwbxS64hr2D9RcXxDsVXwhfEzoMOf0Y0IHe9Lob8khDsjDTX8rLysqjZa75W
SXjfDz9Un/woX3SB89MMbFSPWNTTaN+6g3s/hnQ1+MCz1IqnEtLFmVtoBUlJYcjf6cjGei4AWDG0
WVW3ji9za7clmnANhuCsgZbJvfYZjJ3ZV+jlJxPl9HnDm8KfmdeJaWSS2FvYDZnHIMep0+yEtTqw
wAKrAG3omE72xeptGcaGCEJ1J6uJeMWIwRxj5dxLm5kENE5U2Bbg6LLYKfvw/raLQctU5DW4SQ3l
a4PcN7gUIkkJEgdzgxieCHE6ZSRSUF9vPU07rUFxMGFdeDsicHil5AD5BZxiK6cXps8hwKEl4sSH
aWLNsUlRsqGAjTzutnZMkz/4WqboSfXcx3elWSWfj+TPRg+F1MvwSiBeXzxJVDs3zY52EmoJwnKw
NLPiPDXAsODzgevDcF8suQRzhVN5H5hI0ERAsleI/fIkObQyg9i/cQyfE8aKHLTquq2N2wtSwgOv
+aD9NU+2dBsHOm2OO4GxmTzbrJcsWnvLQy4flOKFCO6VwK65guaxw89Y87Bz2GKzyVV70LLrgjcv
yuk1WVGue7zZeB86QEAjYnD2N+ykZnb7eSCCNw5dNOLYiSVvWR9oMhHBb30PUyD+ZjDmUBtxgAIn
jRgiIb6w7Y+McSy5lOgIySe3lf9t8pLoagoU4uHpPUmbTBRpPABPuEQf0QYR5+U6jfvQLdInVg0G
OVVkOwScbpsuAeuDF70HAiHKKLd3C2KnW/KJ9O3DCrX1lfUz25UGpXV5kAw6EIel/89FhuSHV0T3
wj57RkQFTHpJRHNfU9+wNhyJKR17432jTQFhwh4N4+ESMq0Hv9r51SWqe3/vMrog26WrpNlSUArO
WwLp0JvLwrCK0xr5F6eSgtaOZ4KRNJd2EoPaSP/lo92RuthO8Kaj1f2rc6L40irJf+mMYF2gTPwL
UpaABwfj+MmtGaBtSCEvrF9OZwT+ycBDuKN0JP+zspwAoVkFkvCubT0gdZ6ru+aYG7SySOOgl99n
NOHfNROsYhv0QfFqK+/BaBNVD31hxF0Q6NLES++7BMUsAWzHaLFs99hJ48H/YEnIpBwWRM4RgYLz
he59lHs2rmsOZV1T/FTVUlCf1gNVF+i/dW7wZNZ0laCLkAXCtW/Kp0CJKb9qsZZ/nLX1nF1dY3jQ
/GYWzVBMV7/+lgvKwkO9usrEaFbJ3041neLZYSA4xE3gFGpjlbJFCNHU9kc/lfNH53RBt6/D2Yl2
feFY7qVNo+STZ2LqDsBN/fRjqqB0x4E1MDYPgkVe64VOYxuiAiQr2qiUrKcuEQv3biJeo3AmoU5F
4zq9990Ml3OOfPuuJeak3kIvIR6UcZhrtq3jZe/NYuPHckvYGRiQ2DpGWxOhwottMwz1FcdJS53b
NGh5FmexL/bik1itsKNCzAhTbaOBK2oqwlcbO6D9PGHMyi+kpKnmm2H6CCy6zzBQLTyJJqme6YfT
T5h8jNwwaDHp0kGSerGf2hYGxbRGA1xvB8IHkN61Erhc3GetNd6tTaBVvNAN5S+T3/UcYibwo22E
8Ax34cTwD9YZThWD+LjvksrjUNc2hrnB0vyMN+UJVhXGrvCheMAnZ0gPTTtgiVVVrSJA6gCbFMuN
Li2YqBUKV0+nZkaWTS418t/ZCh1E43jzaDWqwXVa+5CRajKvV6zIGWvazsKD3z8KlXfOnn5Mte9L
Y6/Ed7muGqN9mScD5nKZYVweJMbn51p5mg8W3BwkCqTHGgsmK+5oOfcr4sa9ITOnvnZhI+VdkY+c
jxcn9VriVdBvhxOMO845DxiC8vWBZb3Wv2ynjP+ZsDct3vusRuFMDgoAhdgZSLbdFr1amzubET4a
s5q5LuywMBlhSHUBlvmJwXp1cBr++EtW4YKCu8YCA/mu0r51LjTT68Nq11n+2FUoODeMATr+o3qe
M8h2KSECKOGn/m50TGW+irQVpLBZi0d4g101caS84UIgjbe+2MDn3LOaKohRlrNMwUnTHptNTmFK
higpFUweGrlQBHsdbKbDzFLhD13RjGOgDBykZ5SW6Ku4pBvQQCksIforkKLnnkWrjhPtipWuGc72
1gH7CR5B2nOzHVuUxdtIWLp6tguC//pNJ0nQvfYLFxcisBGK05WlhNTPhXCH5orgYBne/ZmemIln
maZb3zJ4CV3kuQBNZDv+GX13ze6x0ou7xtH9K+Jvuz66nQAZJrGI2IwRWjJtFpf6sGoEE6LWaWz2
Q3k33hVGA0eu5sSgQOmmGyashR711RRoZjEHleFvyfs176CNyoqIFgrRzZhBF0Ogakdg0flivODg
dhFa7xw+rzwu0TqwhKNWrGJ0XCSiwm/GoxTlEZmL3IMUbWxlZnU1raB5bzoI0+TtGhSFJSEs0akc
PR1+OgxzP1r0wChhkOZcs6rI13trmuz6G+5Inz8Sg8BJwN5/XhGJ91UUvGi6t24LgGH+aQeLQr71
qUyOqOSTTxTD6gTCDC0+ajmbl54m626qO7SN461QI9uROdQra4guuEDZxW1gI8l04rkzjjlq1AZi
19XOKB8zHl5sYhXYj3tLE/SwNVx7v2GPyP4gpK8zfJGMHDe9E8pi6zSqis480d2jD/bvFtowqy/2
JVW/9SUdAniRYTkbvm87nn3GzXcdagO0HABpx0uvVLrqo69Xp/67+uFinfkbgvoldzrzSPyrse8s
YfsfVIZeXRHhbAoYnCAbUJzEqhhC58PUnlnKA99FmbKexlToM28k5/RbZa5OCLMJivecBStZayUv
H2a+G1X9hTVmlLEUj5rxLSnStMd3L3qslfDxKmfvU6FVV5bSSfLNy7u6EHJZ86No6LLU3tJ33sz8
Yz2TmYzrqQ9q2ACiKH7GEorn7aykLyp8IW4AlNIPxFaEFeM+XSUDykqd5173MvOP1an0OYU5Q5lH
e6/tOppzFhVwGTruFjJvihbfspKA5CEH+7dHrSzkD82ZN3zU2E3PPGEz2vopxK8llKQ9JFbdA/2b
Qib+xZ3le8cgLAiqz8Ddq4+KfYoidopvHYf/4iA/6+AO7gXa8Q+fzPh7BA7kBQLAGuY9cWNiRHqR
KMOAJKhHBleh9w43UpLbVk2W+4Zy32sPM3Ik51TesECUU2QaPUsfl4+ex6k6VhDRs13hOwo3KJK5
y5ypNCJaCe/FznXwA1K6WMnJVgbn0bAW5S8vef89430HMStt95OtEuF0C6jE6JBJQXIzuzX12QSJ
Q47tNKTva1frR9hTzLNbPBCI3kiXxvfRelPzS1UWzf9Ky+V+UT7ZmNtU97k5Yzmpn5tIh/9lMElm
gtnFHCKRDcFlFdnYlDGCcbO+B8YTp4GQNDe2XDq/eGROq1jscBUdWLMmCIQbDTolb3zvpQ37pcSD
Baaqd6pbxaSc2mWdcctVR4leGIaIZI2ewnFCbFOrqa73+Whkv52pzMiDBNNOrDDyY0J/jWKZnEVp
i3Cmz5lowqxE4kht5vTElmix12SVW7vS9/2rKC2NEmR1iweuF/bzUyQEgPk+8Fnnt0Z2QZxbnE57
olVMeEhMcAOGQ9wuxo+kvCGIqj5Me9Q8NvbMIZ2Hn9LJYbGFUIWwARORMOFKGJimCrd+bZDr8J5T
yHmbGfsKKFlM02J4nnWESGCDAn8V1wmD8X9rDj887mfPKuN6YcIDJoGAnBrUW/rigHBHlWdHyzv7
PipowIAWlEhg7UBLc6dF2BvM1r+h6PKLV7dReW7XVGVHS6bNtSlJz8YK2E2T2Jh8dQnw9pj1bCds
Zl8G31x6ziWYvncqh+Ki7b4pbsbaqL3OxEnYfxZfkEeFezeBw2OJ/pPHBlh3inWhi5kq+zCPZJG+
uw6Wm0NXC/SXJ2jftfmacAwgajV+VB0087RnsIHh3wlxH+r8qXa8rzkZtbmS/UOeJ6pZKM4A+ltC
wUas+ZswE4r9o9P8wXsRXsnLRdbg4v14CWZBCDFKCs9+CC1GYd3JWe2VrSdUFn3fOP5ImIzd186j
v5rcPfjcRhECccsre7XXU1nNHdJ0ohQ0RDFkhVTwjR/ayyWi8gvglDmBN23ARJcWzQqLfZaInR3+
xSsVevwQhEAfUelMAZnHCHY3dT4wfsDlOMPIsYcFE3XuDNDtm0WClvLolvDh1XhgqDzNXaSI5957
sx2ewU0kv1MAZ3OrK8dVn9SRU0GwPWfFj4Cc8Q7bRJMVkjb/gn6aD41n3HeMGsG/jBuZ/AuHjgDn
OHldpJ3fRygOZgY0APKwq0BRoL+elqOxCxh+ilSQd5TaHPrY7LiNu8RmPxJ0gilNNks/ucAOXr/R
qqw/mDXdb1jH/DIiZNnDXA+j3T5AWHTL18GKl5Pwsh5XTckQ4zLB0BRRCn6SE+2sfPJRZI7Ec+ib
f5Dm/IFpciEf0VQ1NuIXKq7u6udCrncgDK1li4cwwGVOrgpAQOcG4+obuiTe7QBaYI/aqv7tlJyH
k4LaBPEgcIvqkgC5sqA0k5Xy7Nv8qWKToNVkRIwCn+NTIbe9QnUtMRtOffC8qpHoDcT7OTHWGrcb
bwOxyDlX6JurbOsv9njHPQZAy+wnk40JtzcaA5JUcKu1296t6+L+pnl/4y0hZGYoqiWGjVMIFrRL
eRROV8KxLhMyu/7gcEESOibCO2qyUlibFp65k1ExeKeCZE5AbdT8IO4xIhG5kkcs89t3qypqGrGc
rplAW2zyO3eqSeDx9CRGYGzZrL5NL/pg63bOuB5Y55bLOWSuxUYeDHPzF3VxxAdR8H63X7WELnjA
beDO+1ti0PLul9Y0xkV5A4KCvCBihGVXl0TPbsF7TuXqSZxkmP4hLxGuFvelIrJ2U6Bg2dit1UUP
aUo5dZZRPXTQeVGiJ/vbdQ4hpiJeS3jjTfPqOuK1YYmWsRtdhiZ2SVsX/+PoPJYjRaIo+kVEJJBA
si0oJ+9NbwipW8LbBBL4+jk1m1lM90xIVZD5zL3nRhspnfNzRSWfHYBriac2hce5E5dvmXFnPeZH
TD9lyIij5USt0tGgLzK1uBFC1SeyJwmwoEXa+hM0H+QDBaX9Z7EGWBxCTtrTjPaV3xdR2gOUGj/5
BkiW46hJ/Z6SJxnIB2TptN6y1SDOIsk8CyDm7IHvUhy5r8ZZkeJN0maLuvjuAL5xtNa9cNzefcjW
eeO2wd+PRAhV9cuYOSv+xC3vb2fB9Rw6nQkPmbSZTLGmbTb0v5Uk9BYlyPBEPzFg7cVd9KPq3u2v
CR4wBBgs+XTDe18HqHVF94Jcg/RvVB70L4NVmgRK4Tpl+6n1vPuC7eEGVBMbaT7023fL+57SXU3A
jhnWezZeTtZ/4FEA3SawFPDDkl8QnHDisBmHLgOIr6f9Q4jlhk5xdDl1mrOmC5v3A/jlZjqwUsmd
Pd+rjQU+M4qNUzW5275nvhPqeGjZv/hHtB4j56PI4VTaT05Z0OX1g2dZx7F11+HoOZpPwcnZMPAo
pqhGCmsVr5P0TEWzZaFP6AQzp1jkeRL8LFvVJURDEeWB/KyHptcAx0Z5ZRbNK8ZktXpCzriud0WH
6YpnGbZtO80dlynxCbesSCcGohOn2xFsgvfF6oOh9EJfPR77Bg79GSEluqu8hLMQefg3Xi72sIz7
2eoxTzSzvi0sCtyXiVHzabAWZ2Q2nI5UjWPlIAEk+SDFP4TKYbwyFhdGjDWGo5MQtia98gnBhWCv
VXrPrB0wkMG9Y/aBktvyOhcjQSqUDRnMupSUyg9Viuo2TKEbEMuMnwYbNwLx0ZURw1KO88Tq1bdE
ZgImr0fZG2vm5YwYmmx63FJN7AmTB3VFHAeZjF2ZpNd2aanwrRfTdKoIBil3vpoRTBAPtqIxC8mO
oh80wyZFcwTk6ZgbdrJZ8AQRCawvU3p1V9uC9KoWx9rPltN1x8gqjYzExbxw8utsAXTkhXThFoJW
g9rKlacuW0G7Th4RBBRAjVIH6pfJ3HdEJe0rGvRgn4LncG+0Cod+P5BuInfzBKTgUBYOFddMyFpx
XmCl/fTpgu4OkyL0TcICf4eNULlT5gewvuG4ELNyYiWVb+d+NlAK84KCnTdZkq4OO2tIjyP7HBa9
Qc8VfdehMglcvg3dzaey1PqPLpbRQ+dE6PMl6hvIA/f2MOm8u8FR26v55BPRp69K4VQ26h6u0w+7
7/Ak1AYSEUKtvuarMc7CvrPHyRghf4fqONDGfPVBV87oENZ+nZFrAn35TETVHmGM1eJNIhEvn6B6
JMPdAh2LiFbY/WAHATH6l+DUPMF857CQZra4wV9AxYaTeNczaCue/TpAkxAQrq1Y52dUxAW1O+6l
MtX+HU4KwoHYAFzILRuJQ2vUOpotQ1nO+uJmqUuC7vKSgWK/OZA1dNJY5z7nZWUWVDE7J95uJP8G
7S7HP/vyamVhm+xlpRraKJ5KmRQHJyP6EmrLBIP4qayFHV6wLJZenkKE+4gveq+rx11JsOWaHmgw
KtnH29qGfzyrKrO4t61Nv3bEuZVxhU75DiPa8pxbSWF2uGAZ9Cx08SrS4IxvGwaST/VAoczGUpsr
V7loNz3s/E+pleZ0M4ak9gNRmsU5QEq9HjvwtfLTolsvCG5BE1REs1WkMP+2vAJWqWe9fW7SIM+N
eLkr6LrCMR2aWuBk32M+1ZdQrND4/Z3LeIv7kAEoynbllVXCEhWh6Tru6qRD5SKCHEibzBgR300B
opNrBVqOPWGdoJqMues8eSCo21JEXJBR3t5xACYSqWfqsZXEXg9tC904aJSjZMimvBO4KhChMf1b
Ozk7hzUkOHfUbXn1V7lo0zgtOZdR5xPABVWtJM8RoSJ1QGbdWP3irLdTk3rdP4aBC9ObxBY+lvbW
ye1jAxQJ7V6FzR3bPDjoTY17RPll+tXaKnT2csmW9NoBwDIRd2kvWbJ9LFxX/zI0cgtllBbVI4kv
uBTiDt3IQrGrK/uuyMOLo4rm922oce89sY105UfnjhZoD0fOdn7Tim3w9ssC5GWPiLicfiQ9hExY
tWYQM4aZy9e7Y5vr1Sgc2wS4LZWOm90rMtJtdE55MWDBq9Z5uMPjOZd7zsGquQcbJVEYwr1Lb3IP
QcfDYNNgfyeLhga1t7VcElbKiD0zHPQsafy/HuWEcxEEJ9WHy82G82NiinUVCkDMHyuGPYTxte5E
zt6tZVdkDKu9Lnawcod7inyIOPwfYRB/hcu0+emLxPTAUpEVSx4cWxbO87eWyh7w62addTDt4NtH
1Y/UzBuswAw+UUDwRqzRiYUkYqnECKzUNSVW5FgEq7D9zoL2Bm14mJK4lm+ShQtalzk9a3vwBDSv
3jfrd0uYcHCcpc+KFEwvfuXPsqBuRo7pZGk8y7ZbkVyasL5Zyt5pCU/P6KDnBDLIt2086DaGUdSI
HIJLILmHBMLtgJPPZpUVZsI6Mfu1lzgDPB4cgrkD9QKtWXXOcSu2YbkDTBtIJm5wc5ABiSV8XRh5
VHtdh2twnHDe6EOHYrtYotoba2Lv4d+IZwKFiNtkOOUMZ+F2mrThXJYVZx5GHxesSZvMDJ7hT1oB
8eELvRkWi83JoQsiEUKpH1LfgMiF0nAANdg35akG/SBbbBkchkSqzYHNW0ueUCF2Kxvz7rMcx9F/
8Xvks4QwDT5ZRSYgCjNqC5O5GoM5HS37YyZhYRcHBYYT/iXbiu9mWssmwoOnzW5JEyE/S5UNRXbN
exO4mKVL1Po4BxpO1L88azUd9kb8zG0qhgSUmc9KfaeK3oeMOUgyHNiGLVCfgBhhOKBh7vhdBu7t
j4XRh3vDuqIUP36D3B597mKBNEZBLRUBEyXDUEjGJJr7Ai09KMdAntwunVx0hysbhavaZ9B6MlLl
FwukcDnUiQ8hBwtHDcK8kZF/5KHv+FNRxs3/ED0w9SPWyFETCSk96BQJtkVz4xljPY0EY9BUScMz
L+3e931M4azVbwNw5PJBuWB1Jji7UJ6wh7bZ9DRRffXhFcNsDT0uwgqaw+Rp8ABX+V0ARsgUdwAL
W6MOLeS1vt9jBnZqsIuNCISKQOljnl7JQzBI2lWxzYeyKYLqM6EMmK8VD954NM1AXkWdhrlhi97o
8DQv9miOnbBJ5bO0hGHE1AL3q7HXlcSlC3n0zLR/nNEGZ4g7B107MMOMUqSqpyDA9vXkL+eK1gqJ
KB9SHdeI2NgjI1ZgXlZU+RPy2Z4xvzeXpB31dA3Rijmii5uGkj+2TDhSGTG+oFnLGhLrkFM7O+2u
Y3ZiXuOtp4DFn4jZaAn0FEUWngRBy98c8swY68KXN607EmyL1uK9r4Qz7UVdNgavuMbSJXGQMFLy
EkQEWBAYi3ZLNp+JjUp+dOsSsdx5idI/aEY874vOxu74SpDFRT7aFu9E4HJvHpHUEYUzLS7IhbbQ
dXBgrAcXuey1FbXErbHtc2drZpfHgaTjDqOfwX1CpPJ3qUx7jWCkgLJXbjRRNkU79VDlLTg/UgeH
mwJTiou8L/NrrYc2vIbEMLdYnCvEbSlB9s6ezRSVWpCmxJgERc6DFVhtgaSzXbyNMxGcI/pelX1Y
Y5tvpxqOo+bZtpvkmkMA7dQ4q/FvxtLxRVRiYeOLDQ35vN1SDjcS9QejKcoEZuL0aztVqtbbLXjo
IE2sPu+ABQaVyKXQD//YkAO8h9WlDtlT3PjoT+hPsisSZ4L5Hv14kZ916I3iOliq1duTFpG96lkq
hSSYFvAWpnn/VigUl19+kzKUazwYWzHyFzc9dKVt/UmVV/2M2Mwbvg1bv07WtuKzIgewjgzyr28I
Mvj+yeZlg9All0zO2Rf9Ez7l2jlvpLn9rVK/a+E7QR1H5NdtOSmCqXHY8hXmWkPk/BlnhGEQSsNw
eyRLK7tvwUCtx6SuvT5iwXsJtGlF0O4DEp4JnhmC5oT0OJOx3bVhzwgU5ePj6LBqOowDUVX328hg
/5llFckcfD5Zy2lLZNKOfYF3pEMCoZfp8g2ugvvrtXlxQmcN+h43V/4i+yntrwrfhYdB9g6sdF9Z
4m5NZ+zAxI3WT7OQc3uo/dVWpC6Fkng98Lf9Tvq5fu6bpWQ2zWF0KFA8N0eVt+m9kmy2T7PLsIso
nirEqzoTH7m3dO9DlJJZInZuwPz5Pmtq44MfnySOBz0q5jFpYUW+neNLEMxYgzMjluUcWDZqpskE
ki6hSXH8kAvd38HqJYLH8gNsqDbaIYJr8csQTRH61rEZEpIySoQCJcNnicgJpyFraMJGrYdWLZAK
gd0U7g6lWopUE/vT5bTG6XbofV7jryTF3RYHieU9ITsCZD81Jn3sa1H8k1Yhbhqm5Mzh/id3WaGH
lr/ctsuBiCEfpWK9jnDZx4JJGoje5saDXYFobNSCFSbu75BcJBhn5YVkOF4DIAjQoOmN28Yva/PX
timBA9INQG8EbX6eiSe4jJmwBKIPnCV5XdZWj7Hwu369RvCedjco1vBJLEX2SdG3+gR7denLhAHE
uzJeRgoWdofyvbHG7rsgUP5fAXrTvrqkO79YAzrMiCVjc9XzK+Vxhr+caY1NBsdLa+vwLeUcffKW
squQf3H4CoT5g3ipwex2ZxJ65gNrPz5llQSEE7qdZ6IARbqmtgEmuwCETr6ZWrmoOUCXVUfhFa5z
Er3K/25CbP8UuyVSGKetOIZQbbHqWZVQJyq9lS1lyG9ParVI8a/y6oT0uMIEcY32g7iv1NM3I3RB
yXKcJ4WxSeuB85QlIzNSmbYrM80BUC7U97corcb0zDfoAnK2EUTHjfBK9hxdSEO3WGUCuHustH09
YmzMd5O7YLbi5m3u1iE3M54FY4MqcuwmdjeQOzfbNvRvkyqnD8yPMHZCS5XlPkgpI6NptC8NYp52
f3pmQYBQcmZsn40163/DJnDjh6MhIAmtSOGr68pp/PkbOx7TWYDE/ndqVl7KyZH9smO3J36IQl1/
WLQ2002/JWg0d36TpH9tFDwl8LpNuyeVk/69a6HwcJoikXcOaMtVczv1ymsOmq7Ojdyg94ZnWSfs
wYm6Cw/ukE3kfhDvenlph/HFpKBZ9mxRL3xBNBSEJlG2k6oGFIZmt2gyFxsSOrfIjBIXRZplzqfP
Nti70SSELS8NlmpIN25WE+WLZgkHtDXD+nETyz6rKayIeCkHqmJ/TLzmGlUZuaFQKNq/hbUxjM6p
659VK8sP7GXpdwIcz+yblbsbMUdIYzrOAXb3XA73SUeRGKXZDEm9HYf0E9w2niRYTj6buTbpmQWl
7PB2AWO1BKHNNsVe4JKPRXhVVUelxPpP6H1wCSqUlnxC+8O+0c8JZ16I7FYPte27/6AIzMDP5eB+
VRlykhMeDBpit0XrQwDYGux9Io6aexcvScn9nYvyzha49+5MPngXNCpQBJxVCst5XHlqO0NiX+AW
1gscRVGHnRvni40JpjOllrGj+wleJvLC8dTP7QLtDMSGfbRDBIL8VDWBRiN8kjjDayx2WD7U9GgG
Op6dGvCvXrXaK07NRJNwvfZZDzR8YACw2+h/vH1mTQWtQtOvZzoKiUKYeFffujMSb0ZwEgk9zx7X
qTu/MxXNxH3dsUb4xWuDeXs/BR0E0sOMwjpPb9n9ESx9ZM/g6nFfBBhNaT+c2Sv4nMv02VqEl0No
CpNpuGkmz33lEA+CvZdlhY7WoEo/NTYK/W9bMV3LPaPc0Y58g6GbEG/p1l99VvnX04inAM8JSoKa
YCiEx3G5yqm/RYe36sNk1hY9IYoYa4k9KrGEp92xsEb2CZO7J1a82CQ8ALr9rlwrJwTcEDjDuw/8
tT1ize3auxW7qIWXMgECHcHlarIH0sByh8H3xswG0c2Kopi9KagHTOek5IAi86uotORmrg0HY37a
OKCReRElmGJMRmN0Rj4y0kvKYL6ED/ghhwY+uCraPLG8Zls4SCzAuh4OqIrsem8jSHzyUpxncVCT
KcQ0xapeC1IDnNuk8ylemUegNmWwP8hXhnLTT8gLTK2svJmYwMXnWsYQ5AuWgYTZRjw1l+M/aPv6
6HfeHJw6m8kySy24Nid2O076j8gvtJAwDKV/aLsM9XeA6zc7kaqzuuzN5SCaay+bxukfF7yT30KK
4PMqcPFdyDqtfHYu9foTQog0eQY9dVkorpuEWFCtPNaHi408O5gN/hd3XKqck/RSNJdUsdN7sGZr
fkxThMu7Xi84zWjI0bHTygvmKplN8+JTMoKr8StVR4Wi5o0aBEr2k0dPz2qhJl69uM8UrlVuALhS
5QbumaIIFCREB6U8Ba2oWx+oehyyAhSoqFuIj96Phtqx3jDFUPpltgVBcIzEe/RDgRWc6xJy0qPJ
KX0/OmwU/slNmQ2hoGoMfvRsm3dr6lnTe5Z5qr1qDXraiMFqJ5gY9UN477aLFnvmlIK7gcjK9tex
2QgeUK95gE+zJmMC6gL3fEb0PlfnOTNMzBjHhCifUpSd8tFFf/o5YRJzbweSjMeDnVBgAFZw8ACt
JV/XYSbN/YKQGBbTRzj+MlK1hwHNyV8GJJjBSQ6QN2gBFxuAPPEGqFKtpMteulqtX9QV6/zYh4Q6
E1tkbO+IAM7BR2R1UtU7BOhNd5vSNhfXJDgExV3XsvuJQ6iGbKwxgDTMdtCXu7g48QYC5XdckKvM
vxVwJuRYXR8SH4CFTd+0CF/G4XGpvaR4mco5R/TP18KhtRbs4rlmwsR6yH07GIYXOg1DHGlqpzUL
KGsbCafoZTL67x2ulQWyxYSRnT9Rbvg+qnDV/4qQNvqEO2ryTgzq7PydK8+2HhiYm+RJpkWvT5Qx
pA2aJXAxkrs2V0rtadk8LEizs/1l5WOfhIcRbu/nCLfoqdlms2oS5JIkEg96UnsUp5Q5muhZ8BfW
gOZIHhhNGypsh4AjddWluHD2vpfr+i+UAmAXSxbkH7006XmwOosZiW87DgEfyfzq+Aw60Mz1Zjnb
c4FRTKbG/5sUetPRwFyaRKLS4hINwtm587EdJgS086zGlxvMvwxd/ffQgTfEvBt4FPu/FlYNKiGI
nI22h9M2i+mCsOpxWYkQtScbm7XsIA0o+KRDo7arJMDfxMhrASTZz0r0UAMNGT2asVAalSP6lKFS
yx+ryavHNQuzDDdV5iHYRIkNzhlQ3vvScT/ikxzSV5EBgmE4b6xbC+cD9iXNCxWhx6OaR7Mm50ss
b/6G3Hr8zU2HGMlCgc9Cucs9/hOwGczTrRyOOQXgP9zY+JI9xMQJK2QMgLGXTPgjUX+jTG7Mpt5L
vyzauEdt/4Gsn91e7i+G7FnMh59IahxChMhXOfsekXb7mbn427hdVjzaqde7gYf0FtAhc82qbNX0
Dmu0+to2R184ayaxoiyY3Ef4QebJOMn4SY5l8+toWX4nZNBeOY6ZIDt26PJ3C5c53jeURV/MRhFe
DWs/dPsBOIO1D+uq+AinBi6ejfz5M8e89mwhjc9QN6M+iQ0+xrs6I0RrFw4t8ivIbsNfXVKt7LD5
tq8YKpzXULjOb5nn/yc4TVMQbaoeEGdPfi/AYdolcYGIj1nepY0d86hxLi4oT8uYJXJ9rRBmgkMi
+rjfIWAEtGxgmDYcej2mxlX2JBrhmWSPUSScaySlsDeqlY9zyJEF5+1WrLgo+gzt2k5pQUdAt2dV
2Pxk+zvITvsRCZvDD3VWm+8d0wQ5BUwDyrNonOB6RHMosFdJFuGq7fhdewJvctqKIKyufLcacRtx
Xk0ESKFbVQKJCnLFIpmPHAb1j5l7+W0ZztsLJby2rqbO7/8GbPhCJHx1QxpsyDx+n1rgsPbTJvu7
0bXVM3dO6p9I5yPTYUU2CyGj4XPaTZyrdG9WHgzngQkozL85rZ6HXhNU6XBfk/LbsrPd22xcfqWe
rBeDIPi09Z1zD2j5gtyB1aRZmZUZehOu9siEhVMf8yTFmbZmlboeqi18bUBjTNEE3AFxY9viGskd
ihREIHh+QxaCDxaamf5sauU8zfOYPfaJzV2YSkK1IBGky52t5wZaB0pyd5dBLLvG6bd9i5nqPMpc
8q93/kIXzoLVxmYr52V5M2IFnkkzytqTlfWAONttGAlnYX320DrN0TR44yNbtf6lSNf2tmiIzNoh
mWFw5ulAP1agIBnTpMHya5cF0hEWYf7RLceqPYyCzPKDZZFKHyE7J9RS9cv2B09V/6yGOaUesQV2
Ekfh8TtQN5FyznvfzpGwKKf2jZdvJjK5gnmFlk7smPGVD6pNC9qhjTBVoPleHmNsLJ5CGtuAqjGp
v0IhEYVPSQqAjkeB4KyOnuwphAHEz2Hj49mzROivw4tNIdrS2mLUtnXl6xCu6FRqy3g3aWc3ziGk
dOp3gS44QdOBSRJZQhysuxBk2cewLAGWZJ8HgLIh4dngRkMgxOEAsX3qcvuBgEQOKjBd9hdCStSl
2Wb8o17H6sObnOoDnEvzOY4uwko+CHnDwqF4SRofQvTYMK4/z3VRH6sFBmC8sNf+RIZDi5QEPVJ+
syGCongoqHsDp4XH6aA2z06wH1iOa0yv81k29M8qQfAN9GllzzXwNgJt6jrqgZlpPd18IGAc0zwS
MlluwV8C3gcD3MwbPmrazWfXt0hixgCisAP17uOKW2jZWzix/lRZNt8bhXWP+trxqNrmWm4XIRZj
MEBz1aslUHrtMJQKNJFpGpqYcY8u9gIREEJOzSB4p6fwAmVn28I4pw3sN8ULzELdb8p1548ZQfSm
XJG7CKZ9p0CDPd5XJXKAPeoJUNAkHpfvHpFgYreVhsDzctAK4tycERrR64RGrJdlyIeR2uMDwphu
iaHiF+lnoTP3N0fq5O/QcGnm69WICaPO2q8cgMO1yM0lEsDYMItpO1JF3MravEMDttd7N1EDB4TA
RjrYxh3PQ8qHGIHyqAEYOT28z4LOpT01Q3ERXkKmgAbVDyLdWwCZ52sAliwT5YDCk2mF7d35mw5/
x7DRz97lp0ZiZ2y4w0MKxXutbdTv2PXwYMzeRfJaDpAKw6Lrn8ulDr7DQRuuUQ5B3KsQQvarcCSs
JWahN3KSwDfp0AD4KFBqBEhCYETxzFaORY3j1AuBCGDleBMxF0LX6asjMcbtJZiEF+00sV0DuWQo
3/c5MSXtDrYCMV50xxhwbZoh0t8c7eT4FUV61XAQMTUmQubXmrn0IgvoC/sOHzIQPphmlaicClLn
nBKA6E6EGgMSPN3udQQ2CIeM1fkNS2H2WELMdHfCNs17RWRuAXS/Td5Q6uP2TFLjHruRzSXfDjZz
m7TCS5Lmoi6264buzenqz6Gqm+yaEkLeq2DrkYV3RfaNM7l9rVXNALpLZFpfpYA3GM1bghlBzi5J
H4ZZtc8JwTkU0GXq3UpsTlB5Ft98punIPc2WQw5xZjtpsJ990u13wqk7hD3MrGPDqkvt5gKLJEp9
Pdy7tL5Y9j2r/+ZVJybD95P2d8H2Q8osGguUqnIqvlSIsdqd6CUPjcjAQ2HNGx9DUogYNhZtc0bB
3s1MoALCyC5lJ+OOYHHeK9jzbERYFl8szqTTQLFUzblKs8sCQJcIBie8w8QYsIDlPuoz5Lauu/CY
8oU2dwsc7r8p+CIycLY+76NsLNM3jZ504c1txjvV1ovFGoO3deeUE/aVyh1Ggg/C5IcnnIEOAOKG
8Xohnjka6+d0a4Ym9ka9/rHxXjyychi9iAF7DwEcTNZdso0X7QJJdu9BsJoz+bVSRLwE4oKpSmBq
2OlcpvBKlu3DRut8ix0QZ4WY4Gvw8QkGb4E3dwj1iaA2wEYz0I98GPT762KD9BJsVilbSstr4yq0
3Fubp5EIl7xW12SC41Xi63Ta2B1cdofr4lKOjcROisgyg8MSm/oEL5C9hWY/lJY/7FFp8+kD9wze
Kpkztc1Q9zD56Dv3pK3Lr9bVdv/uO4oGrl5mJhkjiufHtb54pShvVdxA3S8uox58sT1FLcahStKY
TbgGTgO2G3Jc8nl+Jeqweab1nr+XrCjxFWnScyyGDV3UMLXkMiFoXETpVttHEF5kfGkndTtqpaZ8
Q7M+vGmAfAXX48XKkFsrK+sQxjeYhoKYL3fOg19OFRXEmE8KrMPVaL4yYFnvW8cCdue7zHH3hMjl
/qlXOMuOKVXrvVYTzRfy8ALxl6nyN1diX4DQSVz9Vaat5glhYYZYB988Rq2kWT6zjmoryhpmlTEI
R/vM0UVLr1GhVLGFXsCc8BKkd7i52Gu5zD6ANebcO+SV1V4RYTb0Q6z5eTpGLrtu2Olpa77rip3P
AWuU3tskCrAn7FHbMPAcBitmjT9nT0yYUwqurrXiBSukuBuXgo142FQIzVbFovY8kjv6gqFXn+AI
ChaEG3pHFrYsWdlhO8W0L6YtgcjAI+HGAHrcz8kawUkO5FKO50zhcT9cHhePj5e3aM86GxQHLSgQ
S4SDA1FdVuD3BwvfMy0UIeEriEGyyJe2p8CqlAQZoSSZB6iUSINlt6oFZMSwNUdlm36KKD+5O/Ap
908BEWbpobf95Y/OlwsIZnBwDLN0lUgY0HuQ5jVO7RfTVgnNwMGHsrPQG78WcG6Ax9gk6+36BvVl
LMsSRI8QOeqQAdA29Lq8tb/GDvZ0hEnfud/AEKGT8QyRUjOiLeJZR8nhrcILbVZnpdnO9lLk+tDU
fvWu1jXzdh3wLRQYFAzVadRdSLY0Vr7kSIQXjQjzQwimA83NbzEVmCCdETnXubYCDcSQWobpozQy
OaUMS3C8L6RigyGqbrd1lhamt3RuXvyAVJQY30QS3hWcz3+mzGRsi9pe2XHfJIYGlpTfb0YDIEim
RXeMldjmuY8gY7ohxnBZPOTl4Bp0DfxhLIid4r3AS0ISt6LKiV3Pyj42WSP7TnM3fajmxh33hD7J
4xwIopYWr5xuKfiW/OjQVOY7yUUkePsnIDvaKu2/cJ+KL3sCARMNndUML+Db1WMtJnaLZnMGcfQm
pKEIlwfaO7YIOVhvwFRMeZy++MJ32vzgLrfbqBIJpg0CKe1tb0k/s7B0Ye/gWM8tpip0KgD4qO4y
sjDnmAtzoJQB+PUxlwp+3zCN/pf0NzVgjnFtlJhpdsms9qf5lEyeRAlJsl1zUJS8Py4jyDQuEJJT
YeJrecAvxIXrtSzucGGNP4ohzcBQwglgLGGLS46zwHYPrcKr35AMsbzr9Cj3jFSQhDDTo5WrADC8
MHHrbnrGcpisqqExLzWcw2CHIod9C+IcspbRMTsMJouguFD8CSRNay8/aeHVAU9xvcLCZ+A6/duQ
VhV7PSCyiO0qWD9KTvd/DcfR8wqZNo8az9/2iqYTbH6bem/uVDTXQhNwEsvWZY/ueu2fOnDR0YCW
6h7gnWX3m6skToOpWn+Z0y4/Aj/LJ6Vkd6WYuBZxB/kPmJUc630FhPQt4wt+Yk2FVKicGO7nWQvP
vg8biai8vszawm7SC2ucmjQq3DzlHW8YqCOK3dl0kOAJfJ7+UX0xReWl7IrqEdVM5iNSVe3sMIzg
eI7tbJ04RITjzeFziBmtOYzZ7Ac7x15Nid9mEEEy72rFJnqKNntZx5u8dFo2zCit9B/iAfiYgpIt
MyNunQv3nILvn1jetGuP9IjBMpv2ZnOYeUW2VbMDznk+L+kao5sfR1IEF7bdq+BN6e00LCW3HmLY
s9ET3kAWf1BFxjJ0lweHGFXMFB4nWP+QOIHD+ga4gE8sW+FXU/rm+LaoVTTxnWMB7QuPPADQWdAt
nwuiomHnmy6Yrkm0C+VBTmvhHX1yDpu/mFqdAGCE02kDmrFr/T1kB9iJV24IsJXaP7UnWPRZZfvY
eBl7LuNtpqZANycVEsXkX2PYZwWxzzOV84EsbgeIZ69L7BFyD6Fwga6SEWe3E0z4xaVzoMfH1LdQ
qoXW9lCB76+PaL5Z3kH25JCs5ciFzw2lg6uCWEErWuymJYwCtRMxrDitLogwA7+9IJN8g6NDXnCU
ZXjWYS44HD/Yf7L3IgQ8tisGhKlUFnljY6L1PZcOnVovlgSZ3nlo61sW/4hFKs35tMOAbf0ZGLn9
+lIOb0xzBx0VsAYoqGryW6IxT7x31toE+0ytYyPC84hCj/MWB00sUlW50Tz7w+9FM0w0gJHFhYYy
eBjx0bKTgF66kEjhkkv6sWX9VT5Oa+Kx64WdELp+Kh88DeUeI5Y4oSl0PIYQ3XDbTZa37oCAh99B
ZdYDAHjm8yRtjGiPppE5WiBdZHFmGvPPBY3+n5T8vHy/NG7D5An0M0FkbMa8Ez8H23dlSbGdcExR
5cMNpijrlh6ye7p5k+SflrqVNa4YZodegAxoG7EcLj7VagQYNBn2gJCIjW89wkbyuQk/mK0jYMEL
W/tXPkt8NJW6RAEZjrX1JHzJhMZzi/43cxp3jerN86ZrVQzOMzUf2q00pDDebYJA0b2RqF52ngdv
SQrhFmciUTCUdA0rlQj3I/qj3FEku7vSCvqr8fKIxAW+GesozLLlgKVsQkOSpAjSiFyzAuaHvalX
n26WdSpKCodIvdnBCYb4k4iRviRj3awoxBYWWdRwDmOfrsMBzvFALBoNMApvcAQNeSJTNij/pIdm
vCoSnfpxPjtmjpSX2F8kWYX8bXA73q5o2uQbLZF+D5GFUqTisvgJXGf4QudowojWhie7c0YY8gs4
210+wjSN8bbJ91Aw/z00zKkfkYwxYeJ3K08TIvtHyEvLt9e43a3jE3N7yNniJHsSbGS4R2nncmO6
F+KRO7C5jqWD8zjykDazikj8oYoI22CuBuI1FDsAXEAL1JysrEuL4l9TNUS2Nrqx7mA9VSDhAjFc
NWUDdjnwVX+sc3IdzyGe+2sxDuVHkHEgEx0KXzAGeIAIEXkzCiZ79GWwS7a8fkflYWP0g9H1neXl
ihIwIPYWP0qgd96a5vmO0TC9T5qwrdnxcfxH2pn1xo09Wf6rNP7PTQwv18vB9DykUkqtthbbSfuF
sF1V3Pedn35+dE9PKymCCWkKVTBgFRS8W9y4ESfO4eavyYp+tQKt/65NTf7omSwUGcaMJESmQGeP
spgOi+7Yqz+j1Mwo1LfhcyzmHGuY6mMH97pkvxlI0dF/N5C24bVHFwHBKx0Btt9HP9UcLlcRhx1N
CwpMDjQ+TeHRGYVt7QPQhM5VQYm62BEQUCuAa9mkS09wWcN73gcwRaC7Resv/XMIutn9bx5/I+LJ
5dDcsY68yiPhhfOri3zcrsUVwXEJhZCcSRXs76ZjzH3JUwodDW+vDEAcMhWfeWIN+Z6GArO9JjdZ
lRetJcxHeHyGnzQwVj8jXiy/qeb6LQ++aXATmoufqYA2Lmze1csAdXmxI/MCv47QLUYMNyQT8e+0
vgGSJ9K/LKEtLa5L1Q5g1qgcyASv2oJS0G0IsB/VKotGAu3yX//2P/73//o9/E//7/wxT0YK7f+W
teljHmZN/R//Mv71b9QV5r+9+es//mXrpqoapuGAq7RJeQJC5ee/fz6Hmc//LP49UMOgrmpKzYWe
Ng8dDPmFF3SP20asUyMmDwTVMRwpNMN0dMuyT42QNLSplNqxi5Jq9d3Ipfxkc18cplDvoaEVqF6d
Gdb8G18N641FeWpxkqEp4aeI3TpXx0f8H9KhSuk/VZ40LvRxomUAKprgsD3O+be+sWrpSMjolL2E
vrBKsqCTLfyprmPbzVNiRtaLrmeKcolIWUgT2QhQUCaWeiBapXl72/jqJNs6FNGazT4wFisJkIWU
BwhWN6qr8X5uaZNPBHLePRSyXnZTVFVP99S2zdVplhoPKCjvbd2ev+nV7hEpgsNWoyYuYl50Z0+U
Z/6ijBt+7yZ64cZA9FdZL9Dh2Ta7Ms9CxaRlk4RzkIk/NdsBbivMMoxdqxyeU49cdidjkEHEmKAG
Bl7Bx1jM0CcgvIlzsW18cWLmrYVxKeFzojdQ6OLU+KiNlDazOnYTrST0zWmquQX1nbTX23ZW5lao
hkU7iq0xUMs5tWNVPHAxwyAVxHYUJeAm4QokldN3zbceqslDhvbD922rJr91sYUFMFPCQ8s2DJo/
Tq1KKtyDl9mRyyaf+U/pAx3RMCgioI55UwQP2+ZWJ5PjwpY1aAex5895tYHoq0ApSCnwDJVPxVVE
5jHQA+oj22ZWzoZQHdUC3C5xP+Zyw4ipHiDRSFwvH2gxRdinQtidep3NBQdmqww072rb5NryCZXt
SYMAKF9z/vmrkSkzorcC+eSGvaGFz72MiR8VLI2Xfl8Y+Q9Z+moHlSjP8dtt02uTitwTBwSnboPW
ODXt11Diw9DNaIuRqkAE/28J567ffWCHvraz2KGyiycpQpOmFEB+9JSX/gswu/ISITa6G4IQot/c
D399YHCk1zQLrmeNO+t0cKKQE/lpPXFtJ2+6z3Fcat2TBXxq/xE7umOBkpXM42ISafqz04FeY3fg
wQcDea1O/nNegbk8s1FWV8sSFFSkDjfbckDgAQAytVnqAno2DzEqK/4lzKroQG4PaHVDOppK8VUV
ttQWq5UkpkeCL8hcK7H9r4QsgbjUVd2B+i+qbd6Upl4LkHsR8fG25bXTR//Of1nW1dMlw4fRAwIO
z4XFXP0s7ASSR1yPoM8FhuJfdUNmbdvi2lg1VYMvCMS8xjE4tQiHVoSYZZ25UQuQ2CPIeWiqIX1S
YViGQTKngEqSKj5jdc13amxJAAeWRQPywmpYGlPR11nmou3igPJXp+IXtIeFayMg8Xt7hGtz+trW
YntSTs4H+upYzVBvvjlKM/N4lUgkD/QsP3W0uD///xlcbB8H+L6qd1HmpjKpGJxihdkl7UzFi6g1
43uZ0UT7gX2D94INmRQJT9nFfAaIWWoFmntu3ifGgWqd2TzICIW9iymRJoRtdmSVd9vDXDuN1N4N
rl1NmMbylABHp+O2ahOX+nNdXlQeKreXA/XyM9O5ukP/287yTJhZVIpIJgkEqcFPir8jrRWB/hTK
2JRf0KLtwxu0hO1zAdvqFn1lduE9G+hFgs6uE7eDHkuQr0k9sFAlZcZD4A1GeMa3rZnj+pPSsYXG
Ui42TdDA4jGFYQpgUPWuYnqzbogMfZiu0/DL9sKtTaguOO2mJS0VJZLTI891WPh01hL+asbwe+53
uM100A67RPoH3sfXMIK3ZxZx7RDiXkzV5B8NPMapTSulZGAGXIA99Sf7Ar6l4obOKvsO0TCflGVW
VvfboxSzr1zGZ3DW6ja4Gc3RpHZqcoQhsbEUg2tJNsFPG6hD1XU3SpcDBAG9NSek6JUlAzVQp1Rk
0VyZ/azwuf0Zq+tqARSDptOxpTn//FVwMzlNZaa6jFzFh4ljB2NHewehD93fvDjI8m5bW11aSTBs
CoqIrO2pNTNSUEYcg8j1gEPf0IdcAOinr/nZSsk5FkkpjwMAmDMeds0T6JCYzvGbodPTfWrVgKVt
zv/OkXCg0sAwdvW+Jnc57LdHtzaXBDJEwJIuLFMsNm5CYznQli52DVSJ7trBK9qrIZ5KgaRt6Z1x
b+vGTE6j1LQ5HD4dVJf36G44Y+RCoGr8hI9auVVz34IdVm0vt8e1djgM3VLJLFBzcIyFqUYfwXUp
OqsmVImYPaWmiyEox0eER4Dw05RYnlmxtX1CAs0wIVaQqq4ujmOZ5mpq0xHstk0Fa3SQD/2vsbZI
7LQ6eT2UBKuhOpABEuci4bVp5TjQzG/w9FbVRYQja6/kQhQE+9QIEBwNC3E5Zabe7yUEE2fCbrFq
zdTIiqA2zQ5djJMb0ctG0GYukNrqoiAt/0UTNrQidqkfFBq49jiBliZza+xfjLa1IJ4MLPlY05h4
R6XShGQJrTeKaWSXv8VKad1sL72Yv2DppYgz57QPKSVC6NNthgRsnqC8mri07AMOhzDiOlWq6e8Y
9A2YOREDFDb1p85BOBPCUdGglcK7T7sKkOXY/pa1Y8zz2bE5XBYZucXSNH2vCqjUIzfJ0ZOEw1CF
CyXv1Tr4wF332tByVSJtqOMi5ymbqvWPqYAYZq91QoibNgftfuZ0zd5nOcPocUobmIRm0sl/OsNq
bYILlSVZCCpR+QXgXAW4U2XZFJqgmCMdiL4owPDwE9xH9cX2nM7LtzQOY9F85c3PW20+iK/cfzPU
wKFpkzyijK7QHNU4koaRRPtdRzTHPyI4YSgv8PqO0UEWfmB8oxut1L5uf8TKKSDE5wyQf6IrRyxm
oC36oKr5tqOpQYwF2W3SWtdGY2bfipy2hjNDXplvrgAgBdx2pEaWb+qkg1aCNJpDD1BbvcC1CeOb
KCE2uTLpNAj3dlZDrJP5fXWvVIAEP3AHajZxBsEGdWHS8qdTrg00Lsal4RwF6H4558lxr5QNSudp
FAjoeAbo6WcTycHszP205m4gwdEMywY7RGltcZhnTFoZUW85Wp1Fda9rNYGb8SfnsUgBN1+Rqfaz
Z7qWgDpKp1eORNC0aqio+F0qngNXuN50/XDvQxSE7EkxtvrDONBD4W5viPUPlbMH5qzj8RbbUqdA
SW+r5h0diJ7yA1k6hLJVsxsfoRFRYVUZKcWJTlK3k80wtTceEL/+EIThQL2+6Ezv4JdcWShqO7F9
YDfIg0jU6EwMt7ZxyQg53MAaJ9hczGdFQ2TvFao89grdoga9YPchehi/4W1pp/eHThrhMCvyxw8v
82sxRJy+iqz3Ue9gXqb4NlGpLMpe3Cld5pcQmtZ9YFwUrXDCz9vLseIk5tNpcjJ1g8fwYpgoRwwa
UYhzBEcPm0PbIH7RJ4JXv5GBvPlcV2b+DywDyY+6EMnzAN15dL39CSsBAQkik7mmqQcihYVLTiiB
0pjuOUcwdVSGoaqhp7nIja+tN9GOo3WR/AFdeGzebNtdCX2IjGHSMnWdQ7MMWJHxbmktFN6Rnpwe
hAv3bjYz10G57U9xeICjOMzOjHXNQUFwLATXgaT6sAi3JiOGZKbwvGMMm3N4W3RU9iJUXhzkB2nD
pZuyrahq0bsN8VvQfd8e8dqeRtuPQoBDplqYC+tQsmWC3jTlGKWKNu7p7Et6tIFkqUfXndFU4+W2
PTH/wsUVBHsQs2zpFg5RLs5637F7UH73SBfXIIbpn7ZvJi/OxTc/GtTnrszHl6gZZ5WAsATLN2jR
tVQyWBdTlI2ZmixXLxXpqWcS2muhD1EPaWZV6PrbixnZFBSwCl05mnB9fPOrqXuImRsKurBGRvuu
7lKYARsLHsQsobmVYrvzmATQRh3CZJ6u7Yla2YqUK1Rq12ShydAs7g3PJlWF2IlyTDzKBjwMzcj4
e0pCEHpkpqo9wfugndn+K1uRl7jQobahDEVb6uldldqWihyk7xzb0tZvczTs0dlFcVvuHauMAcf1
0MUeSID4HnDTMPG+bY95JeRjuORSyX6rwjDmzfoqPBEJMnrAQOyj0scp0qhOQa/z2IHS2razNrdU
LkwYsqjG69rCvQjwgiWCYs4xCVPQWtko1Hs76JADqWFkRXEg77qnbZMrHk3Hp5DBwS7578XQBtE5
eYCQwhEEV30X9XofHJpQiwHhoX54AWSLwnbu93idbcOrY/1TP4FRAO8yr/mrOTVbgDNO3zvHGm7r
27TwSsBYGkTJtmrbXzvhQ3nwAYuk33FnuhCWXOyijqL5CJeGd4Ry2blV0Gf8TvsunTskbqFARoFV
XG1bXHFi3FQ8w+faF5fGYj2rNgcq7DXOMcaZXvlwXd/FWvglrob267altR1KJInn4khq5p9I5tVs
ggooGyI4eRwrI9zTAYWcidKPk/aBVaM9FmSxSrXyjZeEPZRce6rIo1HWzcEAYQ7nc2tFz7oCPexV
livix/bI1uaQAwEU409hdnnlWoNoQ3oW2CczIR89RtQRL1AhhfGk7FC3en8+QzeFwzSSY5yzUafb
cgiCMELpmwQQUDognPkEfinoIVZRJU0w22NbWzVudAsUCFEmAcWpsQiWaOi3Q+co2YyXJoWaGfIE
B+YHVu21He3Ujt6Vg550k3OERap/Thz0965ynb4XqIFm3gapNelf20NbWba54iIdk3kUxGynJsUo
O9ROdHlUNO2n4cXOcdKnYxWX1tO2obUEJpakzUuUmxti/lNLaTZAHwI7+NGR6FqmTaU+IDrl2ztT
qbIDpCxoz5oODb65Esqj2YPm1+oi+Xv7M1bcmUFGgGjFJAi1lwmbhqccElMD+6aBBV+PLPG1R1ry
AnvpJ4EY65lhr8wvD2WSpWRrVLoIF84sR6M1bD1HOULkTwA+Sf8p9gIBjY5GT9D22Fa26Rx3miYZ
U0QC1YUtJy69NNMM76hMGQTuqI6NyPeGc9Z029DKJJpo4wmSbQSc5CJOlxLuQDTPIqEcDVmD+YXI
HiRplZpKfY3GX1Z/FRGg7zPPipXgApcxH3cdxADlvVOjtBh5ftVMPkUhdLFegsyXl0IbkEgxe4jy
96ilaMFDEfghYtlDeW7jrMV32LdBflAYBoC82L/If1pVOXi+S5uN6K40NpJDR0I3KyCAMHwSpq/d
kJYIQYBmaBDFQ5J9p/kaNmva0VGWeP8a8CkUjx0CRdVYHFwLhIiW2Yrv0uxCo6KAtpbCagbrRQxi
PzIn8WXboLa26tzKBI6kgGiemH/+6u4CdFfAYmWzAFKBgJi8iOmmPILK67EXgQ3XIfqW/iPAUR1h
86KIDLdLaKlDrQ1hpysVys/o2kfCBSYEOYnwE8SqcN/2VMSqK8cyII0SqeEjKDBx+/fHgRv0IZK1
Ij7Lem7y4mZRYwCjSQ8Y1isM+7IA1uHfQ0TWVL+2R7vmrizCZ9Mi2gLRZS188ajkkNS2ke/2FXFy
gNLhs+VbRnRpIBllXFoxRFk0CXjuqMsrPwDEeGXmIGXeH1KDktFVMhgwfRAxnE66D/1X3RutckSr
3bNj8KilM3xOxZh9GbrMfkqFnd4MiWXfd+hEXW5Pwprz4pkFzyO8hmz8xZYva7D2ocMcwIJff/NC
yItQtMvqXUzG9Yyt+Xct3nWgqmxCTJtMG4+o04FCggGLgTl6R0g0eKrCNOFVUHHA3AT/dP9gNz5t
/ibt0TXc6L3a72DDN6Izh2olyqbajPfEi2qUBhY5Y12r22ps5sclJG3I2qL05b94WaA+c6Ek/b6l
Kf9hbMwh/ef9M01sMReDmADSmqej9+2U3iS78Y4eLHeXVk3/MFq3dOKpgTkdtm39gXa+mWoHXBRF
BFDXywRNWZqAq+kZOiZq6AI/Dj978M7chEXq3asKEFKIh6LhUeQIYl1J2WhwrZk0hqHVCHqbXtFq
KM6kxtae9aYkY0MZjILxG6BWhoqsQLCMPIIlw/sWlbpHrXCsgxwFAo2ekr3Y6FSgLGLBcJOa+jcr
Qa+1rpQJVwDH2C4c/Nw5c8+tbQcWxSKLQc2VwPZ0VVqHBEbbSe9YaCk84Rawb/U6R9Ne3aEuUYid
Ch8k3EJ4gu0lWjfsmBQJiKmNJaDEt51SFKhRH8NE0sRo10P7WQ1mqTqfksLFpIAAu0SWG43rbcNr
Pl6CyjNNiq7gWeYPe+3jg9704Ul0jnoMw6WEnmmntmyQLBI3sMz3Z5Z91RzMq8SFM43R8jmkTjnN
3k3Atneq9Ks1kJDdFZGiXQw2TC633MRh92l7hGt+BkdKJE9hGTDZ4ojDNtEXTtSyph261rvQs7yd
CkNG/KmgPEhfYWmktMTFbfK1Mursygga+bL9CWtuldFCH0zsJDiCp5Oc05ZWV4PlHEOUL647grYG
Slf7rzYKuny/bWstapqvDQIW8hXmMg0UxmT2rYHhmvDDXNPMSHcSl/LwV6oCrRGIgitP1tRAzS0L
kKdnXM3KSElMgv8gO2lxiSwOUC0AK1SQoh+buTFt0Aq7PJh987NTyjI8M9JVWyQdHACC5ELVxaym
8QQ1F6oF7pRW4U0MFw+Mlyh9Xpmm0ZdnPMPKxp2rDUQgVODIus4/f3VO2k4dUNUJQ7crZfQ0w9F2
o5cmDx19eeiK5edq6iu79k9RFeQFvT1v0B9040V0g5ah2+qxTpt1FA4QYldNldxb/viHzW+0fqnp
ZNzSgxAEd4Paoqe7vZfWZnhOysy5Cyjq3yAjETOPkQABQ6DMZXaAcPmXHvCna9SqfsYz/KlrLS4p
67WxxdZpOhqT2kELXVj9nN8h+GT1kEaiPVQjrP2E3JBP7LjK4S8xeYu/NHkHcf1uoLWMPg+6gshC
66b1Uyr5pF3QIDxWZ/bA6nSwGFwPADgcSz/dA3psAPEP+EL4IQZonqpAGodUb6AtJxkOi9P27K9u
OXDvKp6LcqS+MIc8nwnozsFcRWP2VaKhfnU1QIkNayWgn+DesNpf2ybXF8Gx4Aa3KaQQ+p8O0QsC
3weR4ruZ5oCy2tGrZj2jyTPCagA9dn7dqdAI3TTQHN1nqWOhzOPY8X8S0gw3KjED6a0yBpiEbFbx
l2yNXpzBPK+tAjmZ+cIieUfC8PQTM8aP8iu49QDahwhKMAMxCUQPrpUKcqAza7BqbK4Dg/KcUUmL
+YBy2k5rSwldgTyo/7melKa5mlBbbQ4TlHL/bE//7LGWR2AuJOhzJArcbHEZl5052ugcRG5aZkGy
N2uwi8+w1U3n3PRaREhBkjift6QAQ7OwBELdHJALhGm0VOAAjUl5/4Qygu41Dd3l8gL0E5wTGgBa
ks7RcOPpUXEJtjVHD9Isr+Gz7662x762200A2NxYZI14dp8ua9IUbaD3auTKH1FYdbdmppSfhBeE
HkQsRn3On68+98iTmv/XnrlIc9dG7euwZISuYUSiu0Huq02vWn2g51y1gruSbIv3iLyGf2FZDfJE
vEDog0+DMg8+4GUtcKik+0G9sf6nI5/vEiIXCNK0LC3HHSq60X7KOv0vk0LqxftnmZStYZFCVYnB
Fvt5anpnok01oo3HRH2gHuwUmcoWiB9kOCV6CYRE6pmYYCUiIZHKLaKTPJpdy+n4BjTANJGnoZvy
tsweHG+Im4OAcvEBnlY/vgrL3h8PbQHpJmotQwb3/QcGbQHZAitK0XIJDKJdpNXGGKc2WaAmEItR
6E5VA771Muz8We6VMox3xuia5wCfKiQJULKf+vzzVwGDolitp3KcXT1Xum99MSIKnThcTGmXutvj
WzNF7oXAziTmE8sidEUYDYywDtwAArLo1oL37xLNCv0qzfJWvd42tpYWAxXDg4H2M57vfw7Wq4H1
Q9HSe0UuMNXIfpDBybkcMl2dboMmgb2BUgQ1P2iIFPVA0QzVB3p/C1CBJl3LUc0ozkQOa56DHa3T
hAwiD/GS05kO9Tazc2/0IRhU7Ft/Ii5qS8MOL4sRspE9FZj0cXsO5h279NMkSDg/xLqYXjwpiqaC
SL2qfDfV4sqE67mHF32EWi+/LxTTvygV2SV7uB/68oyvWLdMWfA/Lf9J2b2afNWLVZRJJVtZyla/
pKZrds80TjsA2AfFfkidFH4ShxAou/zAmKVtEmiDjgLTcjrLBjIzCteJ7460MT2BN/RuZQ3f58+O
H+06ED/y1p7U8u/3m/2D8JxDEs22F4srwC2SgmwCsLmiueqgH9uFOO7rANaNb13RDw1EDlE8fWC0
kuIgB4qePG35ioJd12wHn2RrjtbAi4dkzkuNpN9tqcLBdhWnCC7t/ERBoG97uGtpEbwF9/rspAE4
zWf91QLDnmRy34bKsVVFP95JqM5vIJWASsdXGxt5SJrvExlW9h0AWzSTbXuvlGyGC1G1E4QEaqF9
bQBW+x+IuqjhUARn32tkSE+/S4c1aUaG+W4zoLiz42KlTzzzvcjtKoQRzjjPtSNNSk63QfLMfmZh
zYI0hn1s+K6f9OgE5509dPuyonvI7kS7T6B4+siCG+xsXui0fVtzaPZq3kkw0bekJqE7y+48DxOK
tzIshn+0NO4gDuYFv1eVs3XG1XEaZEEBV84efLG7YXII4ckOAjeawsmlltOqj71T6tOzB6Sp2hvQ
2J6rts87aOm8iGjJvZAk4DpczC0UR5AWm13oQmpSf6+iema4nGRxYeupbM8s5Jq/4rWMKYNok/vi
dFpzLc3CitZBWmiDGjYRJFuekJlAWyIf9Cq5SuwYwpEqzCHP2j5Ja1M7Q4HJupAeIM14almfooZH
GvdvAMHQzy4O5D2MWB0E7lrwoxwpIJwJrdbmlQQrl+KMUWU5Tw16SqJB36AHLhBYcNcaejfqbVyb
RXMJUU0UnoEfrURVFDPh7OdhSMZ+WZ2Cs6yYKYF4LvM0r+9rlLEK3IE/QrCWTvX4qW1jREnsZGZX
ClFgLa62J3hlvDZww7nBkJIU5fDT8eoQROcTal0unGfavtAK3guNKf8aQTi+bJtaWUveQ2yhGdVN
N8zi7kEmCbYlI43cwcgQpZ0mQxS3Cvkf1AzlAPSzd7LxA1ct2QTLmZsoSQUvz6bVIl6S1UbIE6kT
e8epAgdSRmH/A8OceQdvZXLwBBjXM9todjSL48nzh7cZ9Xlix2Uzig3RT6eg9noEVIv4GVDgqntC
naOPz3j0laNJV4EFfMPiDUSj6On6jZanWX41gHM20JS/SBIbrYuY1K23l3BrJ08IN1n1BbV60P3v
X0/O5dzaRJpByIWzNQINUZkxAV7h9/k9tGPGVRcVDWIChrZvhDKe8UJrcwp0ZO664YHJoTkdKn1a
ZYI0FyCDDlrhG2HGAGTtIunPYFTW0icQJACuoKyj85RdPOVgG8sUB/a9I1jE/iaCkh3CPqW/Ge1R
uYDyJ/6ipRAwHfwqhzS5V/4ivQO9jW81Fgx9pgWP2GQ3JbKxendmX635C/ocdTAQhNhvEv1lOsFp
39byCFLIUW9LNEn9a81u+vZLhBqEsisVo30GRKGXB4NKkH/z/jUnbiADR6MVfy7W3O46E6I/kLII
y6A3E9TjfgSudzUOlnmBsMsHGoNtoD8gIvEcmlxi2atUBDqSZt6xprv8l1roWg7VroX8wz4sJiWE
mpOM8d0wIcP9tD3Ute0GXoFrfb55gAyebjcPimqqAaly9GzQWBe6UrYdFPt2/fsDdrjjaFybESBL
KK6HTFIK9yi1mykcruOispMLg6TcOfTHmqentgppA7kpWyyTgjkcwnBsAEWE8bC5gIArvdNV+B9p
CAy/bg9p3RTJRwJNnpjL+lCWNgpcz5jSlTi+7lL1V+xV/dei5i79gCUwDUCgCGhJvZwukgZDFuK+
oXdMw6DZx1mOJG7RqffsYe/MVb02KLJsZB/mpXpDZFDGZjellHiPIoSPfEzrFDX5EJXcnV84/Zm7
cs2tE4WAVOVtSnvs/DGvAlkosWsdjQDlaAU+qlah2iMzbxfdhJgncus3DiW+6dbRp/zM0s2+bXlx
ObM/d1TCZ2OZZdETcrAmYGCXx0n1k/NRvCS2+qtoNedeRIEHKbw18/GHRXnfxE11JhxZGbdUiUcg
/SAX8KbGrXj0wzZ+xwMldbIXpU6H8WLsnOJOM7vkh1U64UvlQDh5xq2uhCY817hY5ooxV+kiFRBD
iDj6Mg7cxJbZ97RFQ0f2tentLCU2nokaojPOZdUgW3Z24byJl/u2gR69K8yIuBZ5nm/QbnuPQ+2/
iLSNBRdJ4p8Z4FtnBgaKxOSMcsfiEuJdzlS+OVRcx5E0zjM8j9xXBGH6z+3j+Gb5aBth5cBg8HSk
dDkP+9W21SM1zRREct0afMKLkwnZ7LrBLoKdPeoNFHe6DOHlNN/NlbGwuwgNYOmIBoF+hUt/N5eC
Z5tPECfmh5SkDrJOoQq3/Oi99y6cjZLBEcLBHYCePx1sMrAxA6RU3I7V3PP0M/ZxBbkvKlraM7Sa
+Xt9HfZ4XgJrol929uGn9gQ9kGRHoaew6GHv6JEodHWH4myhfA4B+STvPYqzuTk1SHJMcvMuwnUE
OnLN7uMSrnYJHU3Q53vUhbJrcmXVIS8M6wLNYPvMuXi7gTj+vN7xz+A9QeecjnEc8iI1zCF35wTK
zaA5d7EXwnVs9WS40zJSdlHQV2cgim88u45RXtEWzz68rbnYtb2XVwFcsbkrEI6y9wE5qudkjNRx
XzZnX0GrxgDsspR0eVBgPx0hbPIjbB9J4ZbEO9/aPC+e7AIkCkTj6vDeiHke2Ctbi2itC2XVa2NW
uMmIdMwlbOkQ/wI0hB11+9y/cWezoRlyR6DGBC5fkdpURJSiephTikI+9TH8rwhexxee7WvQjsr2
TIi+tk3oQpdk9XgMAIA+ncSB26ACrpi5DY+jm4bNcQPZ/Njv0DQ17+y8Vp7KsLncHuSb2JtBvja6
2CbCDBHv1KPcTat8umdnKIjMhgNK4RKJmW9tmfi/AqQ5dx0SUWcc69qugXIIPCHAPt2yl890+NoG
+BpygARZDXYqkd1+6ODs3lPOHo7bA31zWcwDJdyG/W9mylhyinkysUGvN7mLEED5FCMPDf96nmX+
ftvO6oTSgU8nvk0H1vKwa4puK1PdZu40UpJ0UuSsfGf6u1K9X0NuqyOssGZAKa3IkjOu+02U82eE
/2WZGtrp/imnTvOR9Mtc+Ozlt0KSPLMmwK5a6xfXSds5Xya9GJDNQwbMm4HSypftoa8dGEHHE+8o
di9EjqcfYLQQvhcoMLoAIe40rTA+achdI7KAcGI3aNmPbXMr5wVsDeSR+FSKhss0U+HgtDn7MB3l
RrMr1CFFnFOSlMR5xF8gJpX3PTIQV9tWVwZJTx0vAGzTOrtMG8awmWROKzMXqL59F6q5d6CxLrul
4RGZxRhKkPK9YQ6QJS5ikNUgLWzukNNpLYu+qufI0c2KJr4cgkorryvYdpt3X8Wndhb+J4ejZYBK
NnOhvfaQAqLH/NC1nYZ0SEPyY3saVzYrj23WjcUAzbuMFds0JCAI89St9aIU9HM77Y1oq/r3jKJ2
yziiLRmhAh5ju2rWlXmOkK10DtsfsbqWJi1QRB/czstEbNWWIiT5y1pC5U5qKZ4OfuPJawISeEEb
MPPb9lYcHtgzKUC/YfNNsNMKhU7nTs/cIkZ8RGnwcruayuv1NDlZdmbbrA4OHC+MhirNa8tITjNL
pFw9P8cRhS2CV/n0TB1dvanqQHxCcdM/cxxXB8cLa8agcUKWpEDC9tG3nRhcHnfV/dAaSr0r2j7I
9ko4OPqZY7h2+OGeJD1I6Ye68jz6V0G5VWh2ldRh7nI6UOON0HyZPFt9ErJtH7nUp0tPr+1/3r9+
sP6BgIHLg+TNInr0LTWLUYbnhBhCPjiFoMULrv4fmZ2eYwxZWz36Keibp8ak4mhOxydyqLD7EVGh
poFR/T7Vo1C5zVEQGx+IkQfvh9oqVBfP7JnVWaVjFUwXyUj+O7WK2ADpajp33KhQ1S+gx6R+aNQh
/iVKTX4pvfghVwNIqbendeXKFPD/4sf/5FaW6V67MYBJ6nXqql4dfnVQQN01rVbIvexDgQpqZjrB
Lhilll8HiGYHZ+K81UHTCQZFwEzstOyuoNaTe0KBtCtJYF73PISQOqf05E5pKnHZBhP02kkHn/b2
qNdW2KRp5k9LJL5n4dYhLWgCFH1xBn2VgmKSE1JOWXEdlTOlOxiZDwxzbmYAwoW74x17urZ0s+kZ
eoiQ9Qkt+Y5QRrmv6E1+nNSmuzEbUKQXseYXZyDOa2vLHp6ZH6hTUJU5tSoV1dNBp0IVpnkwaY/w
AhEG+UehIuQ49K1y2epG8ztugvhle37XlpUwWpKts/hDXexl1GjQpqwhKSu7xn6AJB0pOWQP0l1R
FONeq9Ji75jFOW60lXsN7zLjAbBK0VacjrfqVMg7Qp/xEuxdm7rVP/coA++zkW7KfVgXSL/EKDMj
JOZ45nNQdfav7XHP++Yk2TWzywILAJ7Jhqbid/oFU9wJ1Sv5gkybZHQbdmnwmfqJHK627az4e+zM
7xSqFuIN2EaLAqMqbaiGSiRRqgvUO9r2ppqqOEcfDiWE6w+Yo3uRdPJMbbAE4ZGD0UjHW5EL5QU7
Kad3S7u3PMOb6DPLEwj93u+V2Lf/bXDh7Kd+sngvw97d4mmRGLKVYdcqTn0sKh6BqMehMDeE2a+4
7KczIJ4V14BpoDSUUecWnMVRtatci2MbXiXdR6BoZ7UI2l+hE9J+K53e+SuG0/7Mplk5LFicgdQw
6QGTX1iEpXxoDMRT3aqsgs+qHtjgtAYUV1GGqv7JlM5BOsxCUWd7UddOy2uzizluO9QEhaHEruNX
P/Mit+8yo4lRr8m78mfhVXdAiT6jZNbeos+al5fb1lenmXQ0sAqIzAiUTk9KnY2apzWs8NQVvgve
8K5M/fFnoxojbep2//74mucCwB2eaPy73MFQdsdK1MeJa7XNr7rKUaPSfeEqnTDPUU2veF2QfST0
IRuDmmv5SBFt62WOGsABn6i3Xlmkt3rlDe2uVvz2EDZhgxhx4M2qyO/HQM/u55XpxZI6pYxD+JcT
V1QRLSx26diXjmKYx4Yw8MyMru1a7knQ4MA48HiLKxQMOrX/2IjcPG07ZFgmrelutTLpEBFUbGcf
KxqSaV2JytT19tZZc34kuijj0QMBdnSxdbLWd5pEAekNonW8G0xavyTNAL+Ntm7PxAmrpogBeQX+
AX0tTHmwgrciUCIX2HF1I8upvulyui0T2MSfPzAqyqgMiRYobrDTA6HkoxmPyIG6CPHCmoYc4W6I
W+NTaHORfMAU+s0zRyJJ/GXDgj2xccWsjVBNJfKMXTwaV1ZgoEUVJHY+nPEza+cBwpf/Z22xUZox
HqB/hBpRQxIPjbgCaNeD8HrjIkzQCCjRWfJ2UAjbh8KsszMh0Fs8N0cCeCAkIjAbsF8W0zohoa76
HdbTloAQAfY+gcVT03q4FGjJQuzTG7R70nDmS4pyOKIgIPtvExTGz/VtrO0lSMlwefQS84ZZxAZa
2Y7IQEapm/Z1f9UFsX1HYb66tEyUqHfvX2Ew7NDD0DHMSVk4AkSs6bASSsKVguRDmLaRuCjCGiB1
2VB63ja2NsfgcIyZixK+TwoYp1s3MetCGbM8cqmbNiOgXxH3l6M6tZddUrXGQbdE21/USM6OtwJt
t08Ocm7FHtRX+bT9KStOifchvhcBDFQTlgBB34mCoU4glgvzxL7Pwl53Lmyl35neby+N5zVPtXP7
e+Umo/iNYCG8MTOWbTHXVMIsVFwBeJWgTn+ZQPPElY0yr/29j6oSUoBQZvH7b0+qfCBkYKqeI/xF
yNBoOayr0xC6ss2iW28acrStnX64pqVT/eR3qvJuKm4QPvPT1MTczJCz8ITQOajIhoLrVEbF3tGg
K2+Q/kweaROVF1bk9+cMroTSYGZYSEIEaDOWxSm9b3LV7jAYici6aBttyC9j0Qv1zFSubRmYqXkA
8+jmQlts3lr41uALyVR2SvykRTV642lu/B/Ozqsnbqf/26/Ikns59TaWJUAIKcuJBYR43Nu4vvr/
5fyeR8p6ESvugxyhaHbGU77lU/rw0NPiDHdV6VJbDNCXGD47MieG1tSMX6NMBKrh9NhEEWgJXYPW
k/ceiXVH3Vwg3WSUKVDeJESLBPvwemV5ufP7k8dk3jc8a6RoCDtiaHI6MsJDKlLDXvsr1GiPrxwM
uVo607aAPh3Zg7HS8klux067dFWc3YEMPFeNAKUAUaS6cjpwnLtuVAxZjyC+rL8URXcdtugQYz+f
9Z8tic1B5azIS5NDo9m42LD4SuFu7QnnV2I2408cKoeHCBurldeNzmdv23koWsLcOAAcOCWns6rq
3ho6LXZ+tbQ++02hgAfYGMIaDlmO8dzH3+7supmnRRWMqBncDbip08HK2CCiis306MII34RNOP0x
e3v8KRq1+D7vs0vx7NkBmSenU1Sj2g+9cSnhPpVG2tQyyY+9sLKNWTe1wKvLyw6pV05PCJANe2Q2
vf9hmuTxwNJwUYIGtfh8QSDtfIAMfqy82l7nuaqoPvST1EcMILvCd1dq/9OIFnYpfCVEThctnJKT
GNMMT49ZOfX+AK/3S+a04ReBreK2LNz+wnhncRHrStzszioXs4TuYoajYZe9MrjZcYAStBnbSNlI
1Rq+021pt5jFisrPkiEmcfCCT1oY8WCQxcOqBY/MvX6WcmZ5LDBrHuNvpVZjvDmt5CXzoiUfiBCH
mIsSBc8iZEKCntN9ioSH0tqNoT1rQzVui7qUR0p9T/o4qZCSDXEsh0bZJm4iv1N3aG7itvkKHEo+
fnxc/soB/VOS4XcA9/urRTgDHLlvT39HXkiQIupUPVl6aiulbyjp0B1wdW7RWm89RKb8Ak5BtEF3
QoUpkcSh0fhO0MT93ZSaGMGHrVu0r1Kif7HOUDr+4eDV9+IkALtguGBEjvx+VABkANvqdbd1bzdv
YHWtn1gmq42vmVl3a5R2G71emNp8r5xODTM1kDEQ6OarbnnvSFv2ZRRo0dPQA3e+Bekgn7DSxZia
sBds/eio4SZBJdq6iozKNDaVPaipscmjPJ0Oo1pq2r0TKSL1J+H0Yj3mcTjC7oymcqeMRRLcakCq
i30cUvTAIhN9nX2Z6Zn2NUn4o2N3hnUBObG43XjrAU5w4Gdy+axWORct/mktTAD6AsepxmegxsWD
3npR63sa1gpS98KtnXcXSGIQVpeLiGgpwAmgfhRICR6X92nU50oKGe/JSqPS2inNSCLmA4yv7Osp
G5xwU3WmF64cYDHal7qFOuahbzRurKDQcoy7HTPb1nHoPqlCKNo68MYs9oF/de6qiuxSbGNF1PlD
huFm4vfFFN5ZLdyPG8uVBob10uvznXArLf/ZmEEQHmoUjabqbhpkWckvGNFmO9Ogx/IwxQhKXiVF
ix0ltgRKiaewWQ/djm5Mfa3GedZgMjxo0f2khf2X3K5113eUNn6xG4HNYmHW06OZo3uzbpSOM5k6
abWNx3HorvABTYJdEXd6sxrSsMA+Lq3ieNuW3tBeD+5UU4HrjTGwb4suS18TymKd7+hBXW0cA+/C
59EcEZRvktSJV2mWWKE/oMNpxls77YPoGzyQ9OiNLNkhp1HurCorS+MvZYVWd0uxwKQ170urspSD
UQXOk0N4JDZG5aV3VT21ElkFjM93FvJp4abxxtTcD3jNlmupg5vcTF3dlxs8blPpy3TwHpBW1Utf
7a3G24HUSwJ/tKCnr4awMbAuLo1RbuH0tNG+VqjToGYwKQ8Nj1lwVaA2kPnArwbx6FV96W5yzRbu
umlBt97kqlqmyG3bmddtUNFQoxVY3ME5dGahOTQPUJZbVVUQQw8aB/eHQZnUPjij7lWPZE9me2sV
Vm6CAZiSa71FO+BbKTizN3VeD7eqVbetn1oi8tCpnepwX3X64PEA1pW1MY1Cy3ZK6znxFzXRE/u2
jKQNuhdp/emqidzY86UrQLFnUw4p3xyUQ9TSkFt1atznTyGqaO1q4Jl/ce3GGVeVXZT3XJ/zqsVm
OGAnrovxYKAnkd46RT/9Dicp0MmWhVNiZ4xkCYIPqVoHju6XXdS7K94se9yFmMdkt1OvKlrqGwmX
a7lWMmQDvpgEJsEjVjdau6+q0NO+mGqt5PsAJ+yhWBltlWePYZYp4XZA91A8a51d5XeN6qSyWDcy
DfRNH+gl+k9OFqnxj0ARrdD9XmucQl9lfZRZ31Sgh/YhK4BY7Z2qCAuaRmQPK45eKx9VV9HzcKtP
hlGGqz5SnM7vM9sMrvveHnArqaMwqWF0d6kbSx87ESQe60BPxFq3x4DKOsZKv8pRhOp3Edbqw0Rz
MPRr7oV4H3E1a1sk//W3AM+wg6mhDrCGIY7Tqd7VqvE4CWXsnzWjNICjdGobf++RGr81FUNUN1bL
2+RzQyGa7Lohjq5V0HvDKrR0Wa87zwac0+tFpj7glBy/tUBdrVtVJS8aqezZ/qDE2bTCH9baTUg8
a75aO/aLPeXGzwoJDI3tLfDqtscJr+OgNPoUGqjTNH6BolC40qsQO9TKaYoGlSsXOQkzKwcAR1Ok
IZk7ta8uVtzZqkmU7L4BuOj6wi7c4Sqn2TL6XRMGmAE7eZFdV1hSNVtVSLGfjNTQ1rXEO933RjlK
VPCUuFU3BFVFtkad1r3rlEmp/Ma0c21tBlYhdoYZ6ybmyha+x9sazmiy72AuNWARMHG0joiRZK9B
Z3Ku0zZtxBpB2s68g48n2+u0Rov2BjX6uMu2sTqZ9nVUB+KnlcZjs04nwxII9eu4lDtVaD1CPY/7
tTKNDra0aD52RehXLnn0Skcz+y40k0D+Sj2QSyvaRHqMQ6A6z64oO2VNb18vt0QBCGKVLVfU16LT
uyu1z3WSthouySobRDYdmj4N2jso2IgkpHB0f9U0j/7wvJnh9zAfx+2goST1Kh071FdWMwH1QuU/
bXZWOeX3qpd41qqw69jaGIPZltuRllO3Ku3KHLYKzU0Q3AlOmP6YgHy8SumSiHUemM5P/GCj8dDL
mW/sppbZ7lvpzTaocJH9fpIyv6kTMF+b0o4Ge59rPfsZyrZu+/QRi/rBjPKo3IFl6uxNoOZg0pvS
UbSbrkMhT1s3yENpL2OGJNStCtEU0T9riFP9JpwLqaABQtbT481oVwHZTPmzjfuyiHZQ1XGFXqel
mLLVx9HQop1B42/2QwLOQs2LatRS6J7medB6YzI9x6HVdFdFKNPHCoXp9i4wAs64yzOCjzZTHLaF
lEbpZ3nrflIaZ/4VVPiIW6iWIM+yZPvhc6Bhh21rz4GR4p7Mpf9Lk16SQzG5JER5FioxFLk7FXDY
mmTU5mmoBHkhFqEs9WduxfxXM8rw4IiofpLlNHa7UnOSSwYni4yFydnUSIEEI8JIHr8sGyTIUiUE
tuLFS01h+YpT9rdal2k3UkGSLCxxE3CKEveEQWrlhc+7qBzMfV2qixQr/uaE1hJgl1s9naFaiV+k
LIdqlYx2dMwoSa3tIU0v5Qzz0p0E1i5A4b89OYBC8K0XJb2mDl2L/lT8HAqpPMRwouQX3o6iWGvw
Gdy1FVLI3eVWZ3l3WQYBfFOpsuo2dTgRlCVGDLMATlm1DwDlP5qggTvKvNLr/gS9cAtzDVm/jX70
ilDVLTyTTN1HXt38rnLbTrk33aw4TIAcuytivdy4gHU92zjQ9ZEVITXjMJLsLupOXTzYDTJS1vNE
tFzPr7kW3ie6qA+90tVs2qot6gu1rrPPx5gzgX1mTs4ib4ssrG5zd9Qp+D7Pr1brw4/oo+tWoXTi
F17YXlLAtZapEYtDaWSu+8OCZess5hj2SI1OIlKfhxgntG1Zanl7PygN3ugWiUy/sWptgtXD17PW
uZ66T6AzOn1Fcwa21Kik0ZD6MYzO9JuoELyzdzBJp/pWL/NWu8Je2/YeJvzESxzSZ3fl3C8NQ5Rv
0VgGFuF5BzthQGkb58nvJS9ZuAmQ4shuPTfNspUOdDHZ6K2uHdF17DXfNqsK7GRJF40kp4yb6yIT
k3g069Kq78NcL1rc242hLdagvNVwpeAfrrgrJDKDeJ+ZgEr9Igp0DI8hbSobR0+suFtJu9OcLUrA
eJ6vBrNx0MvhsqBAvsk6q5vtzAuZ00QL4rJrHsyJJ+ynF4RZ/uKI2mo+WbvirpqJgqR3KrQYaleL
KwsF4jjq63480i8IN9GU41gkIvfWmYwXLB6VC32u5ZNgw34jQYbLRSFVp6V1ekPKWgxaL6R6VApy
ha09JuF2VBL9Xk2tNNyp7tStdTc1Yj8RRhX6jV0k5oWNvzxs/AZUebmiKYHQblsqifahqoSpl+vH
0A6NleMmyWPeF8Kngm8SckBlu1CMPCu8/B2Rgw16Av0AKgOns05KrbWquNGPjklUEUnI+6moo21f
BIGv9Pa0Q59DW+WR/KFESnzQWjNcuVV6SUz/nZmz8hx6JCsoNOmLelpmiYwDnhrHQEbRXoV5tTG7
evwK8Eo9tLLtrz4OAJbiVfQlOJyUtYBis9y8FqcTr0en7a3eNo9j7DW/HZnatx55j32ATuOoftTG
rreWMpnSHfZfCilurdSbVu/KaR304NO2YC2CCwWNRfX0vx+Fjis8Buq15pJYEGK/00J1M4/AgMRK
R19p4xZVq/pTl/dPWYEWwXaqjUD9eWE15uX99w2bV4MOJnQbXs1z6dAmGcG3cTMehXCDH2BM6myN
kGV5VQlpeBtRiHFaJ0EsjolX1D/pnsYbiLeq9snX5u/vYHzASlSmqQmefhXTi4rY6gfr2Dadex/X
urMKPGFLgsDKIeh0i6TdfTz3d9Yctx8q/1R0Zkrt4vKnG6kqEwqxxzKK/sS9WRxUs8B5KoN2taZc
J3/gQqR/Djc0f2gEQmAUm6j3ziIap/PsNEoSatbax27o1StTFXhy9NM0PFDgNn3XSsJLZJx3rjeE
q+ZFRewBWMtiZT1i7LQrc+uY181Ub/Kxng54vTiTjyR3cAs+SyYrI7a6fgUfqFiptTFeaK8vI8J5
0kyVAjaNAbbb4oy3RiXVtGHSKmoAOwn445oYvVgNJFlrNYF6mEVGvh4H65Lb0Vndbh4a3CgILfCr
+B7N188/lcLWoMCGfaF7jIYg6b/EOTviQaSmBRoksfR2g2ZYUt9C9UaDyW5dY9ORwferGI3y2wKZ
O7HP4l656uygnf5gPq+3ka/SdYi2TeNow+tg9rKNcckR2sMEvcJdlZC5bqAGNeWnHwkqkLSq0NKn
ewRA/XQuVV0gUVWkLGPJEx5brYx9MZgpaAkvSW41EEUXwunzvcOIgNvoI7n0IJYi+nZoBpqkRn3s
ekhHk6nIX4Mix60UWXbtYV111RjquCt52nYpD+mFS2HemqeXE1+P29ohSJvPy+KNwpFQmuTG9tHr
RLvT3UKuQ+EN6KcP0/bjy+Cd95DLlyOJ7ixASRoep4srqKaOwVDaR7tH4tpvUXDaS09rhV9UtinX
ndumVLFa7QuG8rl3JTluG52+FrC7qCzCT19O/ByeKSDsqjt3009/TiIDs0tHzT5Wo959FXZQbUQ5
pltHlJo/wSzdOan5SYlSLicGZcGhYSGrjv7c6aCDq8C+LKV9JER0dnah9i+x4wAKaeDvfK7x+v/G
QsODAj6uSMvkiRKx0dRxYh+1Qo9/9Cgo+jmK//umKPIL3/b8+pnnhbDG/OKDH1/cuZUHLEvhyx9T
u8PaihcYmTm9Xo1JsY+sUFmFE+qNuhVGF/bv+wOjwwVwHl7bco7CoCZkdpZ9VPrGWw9Rl1/hS4ED
VO4hXN0Wm66vnwNLyy7ct0slERYXUR0GJQEnpkTm9PRDWl0bWaao0idzQKnkEXyxp/mGG2q0fls1
9QuLbs92zIze3FaZWTlr9laiYYxT9tnBFJpkw/clVeSmM+KNgdvKJaPMdw4cPUUi/BlDC6F52fmL
ClkkRTYYT6KUT0GQJluri8XKSFN9nYTYD4LFNFdmM5V+FQ7pqhlCbxdTult/fPLPLxlsqkBhYtKB
4IG9DEBlpDatEJ17RKxLADzqhvum6pTnsbeUS9Wn85ADBCRqEWTWJt39JaQOgHmZ2WRgx4QOxCHQ
jHofCCsGdK8qPyZNJmhq1pdO9XxqT29R+kTg3an90JsnCDjdDPEUOulkd9FTrRs0L2jCH1u8IRqS
KrNdl3U7/P54Rd8bEAW62ZpgLjstvZ0oS/QiNNX4qWus8ScA3mbj1bq6g9Aw/mql+vLxcH+D4+UE
iS+gpsxObrSsTycI99YpW8cJn6rILe1vRZbo5Yp6WqMeUqFGvlJSGkVg63cziOBQG9gq+qMjtV1J
zLvp7CYBSdlHbbq1epzof5VQXS8syTsfHiEzj3ucGATy5SICGr1hNKKgcY9BbZbrwiLwigeZUg1L
+lcza12/FjEPzMcr887WRqQVfplLboUwwlz++Cf4UZq0mrDXZlQ0XoArJfrN5A3WL1WJm/hCQnl+
17G3/gpLEm0SnMy/5d+xUitOBbppT6oTxauqKbpdVjepnxO+H2yhtg+j1parMIFU8tlZMhpECoBn
OCme0Q5KDAGavhXpE5JijuGDUspXfYMLh59k5iW53Xc2G6OBpgOaCUUZDeTFPPHaase+SZ6wzFT1
VS6rAddCE/HdeyXG1HFjysIa12GK2tcmTXrXeYaqPdyV9GAD39ID9Y+KFKJzGMuuGjcoUbrxYyIb
9uknl4VcCmy1gwESheaz+l2EJSYOIVK8RCOPzqrAanRNlDwGG8SoL+Enzr7+HKkg7EkKSwYLmON0
VaYkq7F48sRLpgfJTWcn6c7NMvrkLI/fFYrxHZ3HG6Pp6gtP7NldM5eJKCAQnyJPBSPjdGCRD1TK
KOw9x7wPz5TopkPXlcPXMq2GZ6ghl6w23h8PEBdxONWps2JR7hiFOST6c9Bk+ZWeYtXVDXm6yRHM
q/wQJeYL1an3BiSDQS+e5gxP5WKCTpD2URQM5jNADPd56gb7Pk/pjql4Hq6Nzrxo4zxfCie3KdcT
lk2c4b9Zm7P8lJoq6tbSlVc3q1t7XfSVJOPRBS3wwIvyg1GLtHtJtdGxlL2A8Fw8gIiW8ltujFW4
xVG14GrNEz0OLuTOxOPL3zZzgOFK8Ig62nlc06hhXMsh615BBQjFXuteI4ikwPJGzqofctcKblxq
N7tQcdPpzqzpBtEWbEjulNgS3m0Z6tkaEZrcWQ+alfW3smyRhskdU22u6tzp8/2ghAgNpRCtEWAE
FGVdTU1kRlc1tp3dtle7TPklgxb4I4VKI924rRSvBrGC8Imdic77TovyhyRF+l2sYIDmY7yxS6Ou
Kj+nc/yd/q0y/vKEdI6GRWL8RTMj80hsHqevk9mF7Sb28lSsACykL0JKJ/LL3MFyr8QtdOeFFcr6
fTeM4r7Sa0oVsjT4rytLJRlBfY8uaL8vQtuKHpw4bh/QqgyGKyUPsm8meKbRV2Yc03qMHdqASjKU
h1GX+uPkNVJ7GrMJu60iSbL4rqMFcLDRhIz8iY5iOptY2dn3xhxUde8ODVg3f2rATa8b24hvPCiv
7rUZukbrO6FSY1KS1gnuyVHpyT2dElG9NRmVo1VTaTUdmUkvHmL4yCZN+ihJb/DuMVQ+nxd8t5wW
L5VGK0bbt+zERD6oF8o6KqAG7BBrVm6CLBu8VdQ7Rf1oV6NQ+01rVmWSb+wAVV6B704o3O0ApP3X
pMSq+ZqILu63UUaVd+tVivHHjIKpyCAyuR4Fc7sHEtVfeIDPrsW5nDUDvolv4a0uy3qaF6pRVqrj
K1eE3Im0b7eRKcPtnFX7Nfg75HfRFFejPrmQApyN7EASA0RLH5WSC8/A6b1Y2EgDZGNn/rZ7NasR
mIBXtAZBp32lv1R8r0HnYDlB9bPwdhLLeBoHHz8/Z6UDAg9EWVCaAjc4E+VOf8CYDZGVZXn4R6LR
F341XOn+UnptIhDL6js453F8mKqg3sSizb7zOo0X4vqzkAucLbUDWpFkXnSbFwEJ7TYtJ3FJXgjv
tV2EC1u4LvMxN3z0S24VzORcmuleeQk0ubywqSaiDUPATcg9B92L3Ct1KzmUtWq/jKi4b6tprPal
7pa7FPVRFBIrXC8+XmlzcSnSxkZ1ApkGup/gb5c+jm0aojfsDN4Lim3OBIaoS31lfqMvgOCW0eSM
egdpyyuEnodNSfH0i6qKUk68st4LlaLIN4eme7SKMHsDdGN9UhgN+ScECuZ4kuhFn32XTsfSRzMY
I70PXlQcmK7iZpLXTVSp6OIiz1J1F6WU/wbg/756fwcElgT5j8NCGHM6IKLYaRp5hUfT2hJfnc7r
7gIXEnKn9nI/YrYW+kFJzSCrS3NvVOWzLkvl6uMPeZYS//0RcLqIo9i5YANOf0TdaSWN7dR7yapW
r9eBPbl+RIT3XchuvO5H19wIO05e+yEM3nQx9XeplauZb2Wqu/34tyzvj/9+CqVq+kPUjJck6TRv
1WGSnfdSem5r772uy2u/azEk9b0eFZu1oVUT7cci/qq1Y/j149HPtzSfHx2V/z/6YiEQ4jKtFrnP
l6rPo7XduGO4MsRlp97zs8o4LmEVFHRqEEuy1WjoQ+/JhgVP9eSb6cHJsSdp7Xga+4MdedOFNs97
44Fdgf+MDRCQ3MWdVHSuPXre6L4MvWWg5jpgdT6O/QpXHPNJVnV04f1578hC3iAy5tACj5/X+Z+k
rJuRvEMWei9pWFv3+lCHx1y4w34y4/QSmey9udFJp9Qwk42IHk/HSmoiwhrX4xdM6p1hh310eiiM
yJ18JVU8LHtTy/j+6W0CVkAju6Fsg5jRYjlNLe9dJS6CFyXQ2nDV0L0Kt2rCU37hin3nNMzGBXw0
OpU0ahdJX5lRyMCjIHhp1LJYFXnggYoolY2NWe+VXo/pqiqC+jGO62b38RTf+YJzlgF9H6oBdenF
F9QlApxmVXsvGhbu3m5SpxinKtOcNuoA/O5C1LB8Mzn1yFGSwCOiiOLXktVuR7pUUi1UXlJTMZu5
IDumfqPb4jUolZQoQmZ+aHjBr48n+c7W4ZJHAILKGLv0rO6MmQoVZovlDeoQoYmiuyJVHPYKVgYb
K2k/aekyvy40+mdiDCkcY86xyz/HgmZgnWrqqLzM+IhrBVbOuitgUW0UN4pvTFbhUrv9vc8462AR
B80UGX3xGWk7xV6AhMlLiOZmuIZVG6wU3Y7zVS7iS+Yx79yejEWmxNH/2/86nV5q9aIpRRe85GbZ
6jSSTeBl2jCpF26X93YLcQf5Pt17tsvixHtdXRnJ5AQvTha2+0nvx02SJtE1fevgxqmmdF+PU3Dh
kXxv0Nl8nKI2PDwwG6eTG4qg8JKmDV8VMoWVmdb9Bg9pLD2EVl21ZWt+KfUovnAKzwdFL41ipk4D
FTWNJd+gDzo1ClQ7fG0jAT02s6qODhGktK07hNVNrtde6cMCN9cfH4zzL8m4cwREXQsa0NKbh4p1
PYTC4Uwk0qj9ig9BSELJ6M/H45xvTy5QNJpYTvA29GlPFxUnNDtrila8Dr3j3RhjNvpx79gPpq54
m88PNbMowHuQG/CDT4fKwiiJMRuMGKrPbkZFjx9xQwbbjJTFp6+Vv6aLsF94c2dYzelQYdWIBloH
s/KM/EumNMp+GDWOQiduXNEU249n9s4mQZuDx4E7dBazWdwqZlA6WRvB32nUxlpHziB/eYqR7jMv
jsDMGToKtMUlYfZlmsUi0kFBJ5zWBWW+5RzBt9S5mRfRq6r2/c6g6LI2cCT1ozExbqkwS3iGg/4D
kMew8RLVvvAwvrdxCC3mUtjM3lpq8QdRNTqVoUSvVOe6Pc9kvDKdPH1wpi7af7y8548E9zaVbKTR
OQvs1tOvaRVuZ012lb02Q2pUGzWLiuTeRTJf/06FSn4NS0jXl4Sn3huUWhgHjWSS0GbxTbMySYCw
F8Wr1kPyVfEM/kpdyLgZh1xcIbIxXLjd3hmPOgGJM6adpHLLQCP37KkG/lS8GrVj+UCZI7RF+0au
+7E3/8SUiS+8+OcfcH4FaUihsUdRc1nPBBgU52E7pK/qqE9btwid711kYA2kddMnvWP4fJDskCym
GwFKl2rx6RckjChE35fJqxLQKXgck5r0P/CCTNkX0AUeP94vZzOb8zjY77OwFe3f5VKiMhmWvRHJ
11nm6UmifeRrBKg8vorR/Q9jkZmBkJhLHRTDTmcGeqy01SlqXw21sEAJIGu14U2E4NEo0aUWxNk9
QxJObXbOjZgZeeLpYJ0JZ7kK9OHVG5rmxggie4UApXU3dPG+8+JNpOfJhbN39g6BlgMMDD5N5xh4
S0RmUbpBnoax/qomKuGLdPJK3ejUCi/kfeffbCb1YexNp54qnTEfj38CMy/pmo48TX+V9Chg1+Ix
ci2GoJOrVPUuRYHzOp2k/HyvGWsH/xT9ZXrAp4NpjQXnpfXS36nVGoAfc+s7vNB4NQ2pAwA0ylcQ
2bxNmOj574+35lm1AZlQJBZmlWv0Z1UQSqdDG4NtZG3d1X8omdrPEUJnBzKr8aGKYRulddj/LhEP
fIxNbbjGYdL9oWdjf2Gtl2ZhM97ZMdAqpZBOXMO/0x8R5coQFJMl3wwDbPdmsuOg9q2oDSvqYmOL
vEmkon2E2L/5XTEzAShuNLSrrLfqhJpxpj/LBPT7PlW1Qt1eWKHljpspGjxnCNWSJSNgsfhxRoSA
iEwt/Q2xIuOhMwPjWQFp9YuKd42HmQadbaB6tKnIRA9VnHfOyrMUbeY0FnMwYXY/6ikZfsLCaC8p
MpxBSOcfB4B09lhjpwIfPl05rXZT2WmT/qbW0vsS0Xn6pVlKWvl64xp3PRzB3vckskp+T7k+8+lO
CLHu6rK/kqaAQivMSlgXvufy6Zh/FIkwkQBZzczWPv1RTkec2CW29jaN6fBmVVrxx0qpqpp8tQfE
yi55nr2zfzig1KiRakaiAv2E0wEHiEWZ0AbnLS5qFTeKPpeoIjqZ9CvRhHdFU+bqjSNG1TfTuHXX
BU/1Q5CbnQ8/MPudj8QzW6HLLF5/vHnOV4LS75yskwCB6V7mJW5aoCvRasHvpLWelcQOaPfnXX8T
OGg3ZnH99vFwy/uYSi+9dbj5bDUSkmWtMvDaBiqEHr6FPAL+pOIR0yiVcqjLRu57I++uzd4Vm48H
XV5efwfFu4sKP7hdKr+niw9dTsAxY9BiArIqDWHuaHl5EAIL7b5F93Q3oDGzb0IYvR+P/M7qckdT
16bQPYOVF5+9n0RlWa0SvqFT1B9L6RZrEUfGwWyHZD244urj4c5WFwYRmqPc0rx2aJAsJkqkpEZR
HMdvHJwm8w2EtV4Hox0bJDqy3qeuhUKvZXaX8szlU4QUCKs6VwoAFZwXhDVca1pcI5K3OuXoQLkp
1qFXBxb+vrx7n92xDEZrE2Y5odisXX36Ncva0Ts3b5M3oBXR6FdwWpVNalD9AH+vbBDuqMtPRu7M
jzo+1DMDXBCxxOIOgyQZ0yjvsjcrDPOrOnDdA2zgYD9FQFg//oTvLCVDAcDloUHEZsm5myB1l4la
Zm8i1aNN5mnKdhC6nkNLpEBwYV5n23OeF44jc4aJOcZSh4QqZKwp2I69gV4UqygZjKuWZtRuHDvl
PsNz7n8ZD6EalyATYO7SMUeVoJpiLSreotgKUYQoi0ruVX2wDmGdF4pflqZxATp5dvbnKXIa5usG
fOjy0yWCnrySONmbHcfD1yCuyk1dxLZftwmAG7XR5U1lWrM1ctlfCpre+ZY8L+ggsXfmxG/++z8R
2miRMIRQPd9EOxTQmWj3XzVVH0d0ujP7/uON8863ZDDSEu5xYvklVSPPjShLjaZ4m/LE2BQ41m+A
FA67DlXGVQ/17sJd8+54vJy0Tmcs2XJhM11vRZkNxVtbx/YVBYkEt8A6u+fhyq8anvkL7YDzxURd
SaOuCz56Nh9aLGY1ZE7YZ1ryNjm9+lCFbbWmwDzeU8i/hB0/DzkJouA2kTj/1T1TF/eoVoLvJFhK
30K3KjHhmfQUzQXX/uk1evwVl3g4Y7FagZzqjDsbzuG26abqQgvxfIH5ETQIeD3QIaGydbp7qEqO
ajwWHE5nindWUsTITeTGb2cok6vGKz6L1mEkPLqAw1I0oNS0rGeja9yVUpnyt2Y0n5u2klehwcNV
Ts46IlXafrxdzz8n0DA6sZQlZ7vypWwVFKE2MQKlfTMSM7iN1AnhmtiL9qbRvX1+JJCEhB0092lv
L2K9yMMmUyp19xb0enkz6Z7Y9F0YbTGYr3cfDzXvi3+yJGBdSFqCjgXCoCEDtrTjGacGqQ4l0/+E
eWHCF270TaO5PU7kCjIvYWPvM9cK16KP4u+qC+rv4+GXsfZ/48/gMm48g1B73lL/XDg9kM1eCqn9
gfpgmhvpVvoPacp2l4e9tW7GUr1Rw+CoBrp7BYIbEI49TVvTaaY7VWaXrr/F1Tv/Gqol9IDI9okP
lgkqrVsg05rU/+hK56yRNYCCYeeB8ZCgDr5rAhPhg6wJND9O6u5CkDC/yIsvgXYYR5jOONfFsnJq
D1jN6GFu/BEDDaewLaYfeuwoFwpCy7D+vynOEyQegf67hPJlkiJmnmvGHwnmZ484i+HnjYdojF7X
YquOFn7tMbp+CMJMX+JGuTUQIN1HjtynRV9+Az9dXzJsWTbG+U1/S/28d+SrBO+Li9Id2sFTMtP4
Y+vFc1NkwZUA4b7ljTy2TuzWvobo/7T2gu7/uDuT5TaWLE2/Ci03tYqbQExAlFWl2Q0AnKmBpEhJ
mzCQhGKe52hrs36NXveqFr3rN8g36Sfpz0HhJiPAJCQBVpldysGuRF13Dx+OHz/nP//vXqetS5mI
WwLE6nBq3t6OgyP+PBBuCOojiETyfu7vxiSNYCKUA/UbMEd3kRuefuY6MKJKlSot3u5qaLFFX4C+
+FoCFFRJDEO7ZW24Qv7LsU1JmcKigUd3UdWF/RXmnfysyzt3ruWxNQ+hwp83kkVAG9TPw9ujGLjf
YhAwuvEQV1QgI/yv/8FjexrXGogd21S93Dgvp8bHJKsh9UnHZXrjZSpVxjnqcTv2+iu7EMIzZhgn
A3eDCop+v62F/KmvQhxiNor7DlIJK7gqKYWBikRqv+VBM12guGYvGyWKqGeAhuhMa6R6VsLLms7c
apSc1znJth3e3ivmiPEITkRe2BSOD2HOhq85uhFk0L6CSR1d2U3pnMFhNjVLf9LMnMhqzhsITqAP
CfRjOHlQZpnk6kXbRfJCIV199/bybO9HODapy+JWhxSDCetPUyEblV6MYs82fU0FKIP85HsWhXJz
Nd5VzbJlfwRnK5Ac0RchuqEwaRLFtSTlk8omNwTXC+hyGIeqJLSTHYu/tefoiIIg9hwlXxx38fMX
Jn9Sp02bVaPGhnU37PyFgUaAPA8KCMc+Rlhn3QT9V9jnpQxbyA7ztwYM96wsneNziignORUMbb9z
K9WdOukUNp5FqVV73BHxlC+cILE/uKECaVownRQjcOwAI+etlI6M87EFjRoVU108Sz1bj8w0itvC
lP065MXajPGrPBMSB1f9EIdwwM2ghShUE1SvjpAvjCTuUvPKWPqoZ4kTnWueVI0gBUDYz1T0UYsP
P24gdkpMizpWt5mpij19gFUp+uyEDsyRejfJlHJhddlUiecErDpqmzKYRT6/vdleWRe4gknaUbUD
PfrQ+BH9TpWgUca2qXMfnEW5FV4pahrOHCeJvvJobT7n02m2q4ph687F06GSRIAgCAXw5OmvSKVB
iqPmoWybDuVO+Vmdxm02qytYAy+CpJoE59R11RewzyXhIiVhs+vSH3itpC20NTuyyCJSRztECemU
pFGKVCsOrFmy0ZqAdAti7tQdjGaxEZUPumprO6z/1kfTJzSc8Ivg5YkQdf+jQbVD+lPB/WSqWvwU
Izv3PoJLnSRzbZzLTaOeaFQiHOtNp+84Aa98LS8EhLW5+kXpyMDy8pTzNcOH99FsM/d0Utipf2rL
cmdfF66Sq5cxHnu4412wtbPI5xM4E2SlFIVRINP/2rGtll5JUNMDLayqZgFrYjEbZ9o4NMPaTmZS
IhlXGWAba4epWccCe8ed1xd4TVGFCOqF8uR+zxA7xUaoKJTDFKOqiM4bnr55NktKZRzcF/ASgIZW
y3FxOkW90C1mkylQo8tGd6PyahLVuALHvP7h48jgqHxflp3kmONMBjIfSmGZzKdGoZ44ONbUHCY5
XNc8CCCnMyk7tidPjh/o5VzFlR+dTRQe1hBDkV+0LoyC0yybUjQZu2h7SXm3UMNw5L7TfQJCc7i0
s2QeAMj8Sfpx3EtsHor1vNDg5CTp0J8PH19/xBtNvq+Ncq7Jn4zAMcP25ucMybCTwaT7ZV0o3diR
75UbqD0ks2lN972xY08N9/Gwk8GDt3BQKtckW77nmWkq45ktnWfu2XQXV/Fw6w66UQbWSZ9QPp5I
62+xTyfXo5v2bNeXDJ9gwy4Gr73Y1rREDlgTSBGcy3FhSu1cf7Rvi0/y9dsLM7Q6w54GViel3H0y
yuhp/N4/hzFMW2hXzjnSMW93s2vOBl60TF1CTI2gfG9dRXNvPrqpz8Yf9utiYMXcWi0syXLlewz1
TJ1bprOQjt/uYq248tJ2DGdr4Hy5yCUpScpnpMv0XXpy7FIhYZafKmoKnlzJdD8bZ/ZcOoPWTtsV
vR3yGgzP6fAhGrpS6hc13+fZJ5l6mluzNvwwygszk7TzsWzCXfNOmy5s5WysSKakpYCHzqTRRZcf
M+Z5Db+IfguRXE4x9NvTMnRJh7MysCAjCg28oGEPOZOHsP6YR1/KbIf9ePVAcF2IWDl5nmGBqezg
+cEXwv7xzdvwfPzV+GrP7eP49O0veXWbvuhmcBri1nMNx6eb+Jt/Gj+2n6Wz9mS/LgYnQdKTQglJ
rd6XC3shtmlr/qw3vV6PF18xOAmFQul7F4guzpNL+1w+S8/8XSdBWKCtk/Cij8FJyBw1mWQqfYzf
R4ZZXYIfQyEue0gys1Rm/tPoYb9pG/gLuW2MpCJk98ffugvpTjmPTnYt/rCG/vmEvfimwT6e+GMn
kSDAvre+JpfySfxV/1Bzb59X2XFx53xSO7P47OwQktm14wYXY+HHTea49Nm2M+leT+dSMjNu9U/7
zd7gZowSO4CNktmrF83p86ZTzt7u4tXLlwAv/jJEYxzTvhuBGlAHoNCX7yfZeSzdTNUbre5Mpf6y
XzeDvT2KbSvwOrpJnIWhnXj+eZLMXHXHId0KP/HgpzSKp4+ODgK4pcEFXEyokc+CUffFyKdOZI7d
pvxoAcWsKGmniP44jmJYFGHtck8lhEWiuQ+v5DfXz1TcDmQblj/31YBHwIgJwC2wHNLcA7vU1k2m
eIU1/jL1A6TqRk30PsNDxl1LFZNnaLPDkxKz+PJ0C7AKYkNgRcA3ge4fnG5Y4RiObzhfbS00VNPy
3AAFamuyyy0c3hx4/zx6eAeAsQXkM6TWLxsLCnFVtr5UuTxNnRm4vHJ0zsO4m45nJNbyn1QXA/wD
pA8fF1S/qMtfX7IvAg0B0FrXzoLkq5KG2oxzF41mUwnlrYnWIVfsFckugsPhAefdzJUlItkQdCgo
4fTPRUFUC5yY4i5zWXIvOsd33+voL15Bvjx938VdfBlQXLAjaLm1fkLLbDxlUiHRIQ00OIyhEowa
CZJo2EZlEDNEHU4QMZBnb+/KrdWDwV+gAgCdE7EDmdb/NCmZQg4fjqNlJqVGMoMuPL4xhPzzCXCY
cMeNs/1JVO0IPVCwkjxThwSq04ToISI94TLRo/IyQ2LyY5RquyZu6A4zWYR6RdoM2g6eQ4OJG1kd
+D2yI59AA0BzK+naVTVxx6eTVhACuXoL2tWGbSAg9HD79mxuRX9F36SvIBkgpgAz3mCnaKPATyXH
nn5KHa4ESnKbabacNCMA7lHslDDwTjPXBRPeUW18C3NmJBumbtu+tPID/tqOCV8DQXtGgKQdpFNE
P8kHgXUZjIer0IJAXrXvCgmOZihL/HwSnWhlUdkfQyhGJhdZEanjOZnyLJ/ZEDYb5khl591ksEIk
K7SGy9aa5bD8+YWpUziup6YR5Hp+Hsq5lsx56hZVOGttAlunrZp76k9KMIEJIj1DTSbILfYOc9rf
oWlgIL9Q++qnttKld6CZIT+uyCLfZ9NwXB1D1hMD1np7HbcO/JTkI2Epjh8pLABa/T4zNq8z1cPp
p2TMpBHwtEwoOybncOErZxZ45is1nqRnb3cq1qK/Vpx34E98La946gb6ncoNlGc+dVGfErnq9EXm
qXmA4meuUMteFtPJSVAr4/bMDatRdKxDgmefwHo+3QUO3z4+pA2pQQa0wmkEz9kfRiWeYCql4J8g
GIq661oqDMVEKV1XzhzQcem8y4jlLeIR/NqLOE006+Pb87BlkgT7icjSEEmjWGQYVhp5iaq5Izm+
6/zWrUkdeE1zrKVW65hRqdu7jNJWd8w1uEA2F0glgLmDIzK1swmqIBP/LuiCgHhPHlGpL3mUv5s+
877DQmzNrii84bYEVM29DIy1P7u1T55Nc0rpE7JY7cegVMpZEijRSeLbtTntiCu1gdfMCdZNd+zp
bdu0Dg6i8SP+A+RwsKmJUGnw2ATZneJk0rssNIxLtfKMd3FbajM+Wr1Q/FD+OLZU5506dr7J4yLc
4ZNtnStuM1HXKAob+YdhZaOhhb4q2SmeOBeNJ/gD/UUi1/5TXWvRuZraX1z41RZv76fhlMNBDpwA
rBY+ECLjQ2yRptbCmyi1uyyJow85KdiPdVir1UcozrtvtTwp9Hmodan3znI6q9wx7Vu9A38DJSb6
Z9qJv/cXHAb31K+mdXOnx5PppRUQgnzIE9kIZq7iZWQMQB2FJ1xN9UncQt67o/utVV+HvrkKSQDw
/1toHKuyCXvqbntX8zAazxxPnp5H/rT0z5UKsRwzBmP/Lsrl5MZLc/08qlr3QYmtRtth3YZvCzEO
SggoAhGIS8LU/XmQtHFttGU6ukvzwmpNHIQkO6nlIsgg7LNtEFBlmOxA6mz3CUAaOgO6fU629fss
mxA1CiQF7gwkXOaFWhnvu9SAIsWX5qCRdhFTD3c3+DUUieBf4cExghxvYEl8rejkPE+yO6+D2MSp
ivoKEpLuWDIMWzZTNjpcxGH+9Pb2HjpVCtUS3FDQwLK7uOsHx9r2NSUB2a/dKSXy14KO07vX1FbZ
dSe+1g+HB3ZDOiOXNNjIYVlP3Qx+IuxkJbnnnSUFk1kIvEDdsWWHBpkPAjmKLcZHw04O8VV50RrQ
yZXjO9tvctMfW/GihmDcdEbWLqnF7cNJV3j0FC4AyQUW298gRkmJJ2JQ4zuI2ONLpcsmF2WtWqRl
2aJUTXjzwom7h6CCiuntVdvemlQGCr08gDqs2RDtPM6NCdyq8ugOkbfJcRRkk9F5iscxNVNf12+V
Ermnn+4RigLSwGxRHMIhGqP2o5GfVyP7buL4+bGlT4pjYxwZiyk0LOaEws8dFEhbpwFgLBVmcEUC
vkGObDC3dgTnThuV3Z0Xy8FJ1hJSioAhz0ackTM7HOmLJC4/v/2NW3sUbLPAO6jiOhecoP31HFc+
hfJZ1N35sSG99wNFPVbyNt5xobzayxTUGAXzFPINC58tG/WFEmnDO2PcFPM2DVSkkZxmh8GkXJTR
vnQIIcYS2D9Ug9FypLpm8JDRqqgrofRwP1lSJkE8mLUIq+pKnPoPjZ66+ch0fKo4NBPAXGp4puK5
TvS5yyotFMz1IL2fQGTk7aleB1PkYIrAQY3Xi1DFmQWAw4wH0iCT1jcNSCOsz4rhWVU6kxy9zgwT
YHgpcUU3ut7NlK62wve5EpeUPUdNXugnJL1LglwelTLjWd1mjubPLQRo2waC4EkSXtiJhb6BSVae
qO9JnrNJnJlXdIpOpH2KtNEZCjTUHJjUkAdTICJZWJGLVwI1qbTTErFixETaWE7HuumA5PYnRCXB
D5lVTTHJpeGhpPOOWhMlq+cQHzWpv9DSfOpfwJ/mxJ9dT47jG3jsHNc7Q4hOpWq71kcW6k9t1LS2
YyZjGbkh04FyJ5VMWU4CRHTGSlzxzpEKnVxgraXpGVGNsXffeXIGctaxYNaQza5OHL3kpUSs4jQc
aW33vsihbDrhVTf1vwE3MxDJUG0YKd9bWlsS8kRa0TvOEPByH6n9iqKFi6rNGOwHsEZaAhxfndfc
INYxD2/d+xY3hT86TmEfqmda2lX6nQLJU2oqmi+Hx40bd6MPU1t1ikvZDjQXtR0lKX3bDBRH0Nl5
BbKn5kT1y+BdMbYCoC9NiQb1KaXeE+nUtpWiulZBxIRwLGPvF0ZjBNoHP0NL5stoRJClmY29ELqQ
GdVVqpKxSaLYPhvLUryC3TsRDLty4y6sQKnBdNko0ZwYRiSN5q2cN/kN+od5dNLi6jonCTH59szR
k6CaJ41iefMqcux8PplKtjqrrTqoL0pbydQT5GSMepalCvJQqlUl2TmSmPr0xp9K5fRza7VG1s28
CqjLopGC2J65WeloJ5DMhA5VFPq0OsYfo7ZCm+aIAQfdNKvMlrbdeTUGm+LPDBdlFYhwgGNPWlPW
66mfsdmR+lpAvJEiIogiY9F+kBxJ6s7JRtnF+7oqZfdLJeeqdlJbIEk+dVWgoGpvB01thvAFdkvb
QwtwgWZLGUY4dbkQmiPwlo9uKRsC5j3RFUefLtRJAl8oLKqqcqzrzSS8AhCqigJcvYJgxrRzLR9F
1N60lLWb0xK6K1MJrDy7ZQjT+qzh1RqcemlljBalqjThdQxUNlmlPPN9hICgYPnQTsepNpq5sHcB
p5NrqMhkth/iQGmntvEs8SdaG81GwTjL4dPHKw7nLJ3ioljXIfLyLlGdCVrPgWtV1teUISEgJCEB
Z2nzIFchC6lTIFNLtWoaixIixYZcOowwBFeeb4X2GWWo7lSfxUnhFc2saiOjW42kyTgem25ke51m
UidbcqeOI1san1YVoPunCMiEW5zCQMdMzOWUt9AT1RxTdxFRI2U8vH1TbN2/kII8S5DyDiNGOvBm
+AwPEbpAuh0HeTQ1lRE4xVmQZc2VHriYmlGUuDsuxKFfQzG1jAtMkh4gGpt24KiB7QEUlEnhF8+Z
pMXcsmUjOy4lV2keIXzRJt/e/sKhb6MKjxAgFu426AyQiP27MPKQbjAyP6O72jBmpZVkzorCimh6
4WcV1kb2vUkVseRdkZ84staMv7w9gq0PBuck5NkNAMDU1g8xKRQdJAkmJ7hPEJa7NxzFeWpG0/yj
rKYIDv50X2vuIcEoCex4eCcrOVKLbTHx7kt4ZU/jRGvkOdHoogLZm07THd7b1tyiO8IrmmC3CnsX
xFr9uZXVVkJbrvTvx3WMnhtQN+MaBd3iQ+2G4QmSifIXHFxfnieTIL5/+0u38hpg1Qkh4C5QfABn
wfAl5aoaIRn8w3sY763bRPcIXBxTuOioYH4lKLqPAzvwjRkqn/JjnLV2QwEWFRLlZCZ3ajP+WE0s
qdkRrV6nE146K3A78ihgOijhYbsNpyQPXWo47Wx0BytepbgnDhxXMNtHU3ySD1irpgmOi5bgAqEc
r5sQRfScbPrZjiYhALy8CvIYwvIR2jwzI42m9imhwEi354jEYV2UpN7J0bm1PXkNE8uHPEzwzwJR
6y+iIcWtrViR/LmBslA/CSepL5/WiYEPhG/k7HprbL3EBRc+PiP+MMUGogqn35+bshPdVht9Dr1O
Vd4RdJebuTVV8uTYbdIQ1FRtYx5OZFkqvLE5wQTZH+xEq5XjTJugj/n2Ptraw4CDcZOBTEJtLYbU
H06TjmS7UCfu5zy3Jotx4DcA5agE0LxxPpc7pzq2Oi2dNZIf7chMbU+8YCvhvxAWARfVBn4tiy+5
yTR0PvMgw9NUOgeC58QyVEhnqTAPfzIKAMM0DrSo8NBFBdTwWR4Wdd6FOL2fJ93EP6PizT3Tc0O6
dp3CO9NLOfhJEAv9QU02xtxjhgh4DCY2ksZZYQVN/nlcxBZiTHoV3hVuaGXzIo3lzMw7jbpAJbTU
HRjA7Xnl8SPUAMT5A3E/iD/UJG+FqW8+ayCpvfPUM6ToynGjzptPIgjFd8zrKxtaXGlQ9FOHDy/6
kGYjIi0W1lWdfZYozRrdupQVUF2RTiM0WVpb9c6JDUD8FyMQEs7B/hbN3IHH0p1NY9ffFZ4YXug8
+gSdNEOB3hm8s5icF1nB0A+njl/VzmcBSp23mm6d5cq7bKLMbKJZp2+fne2Z5l1BoSIxYxUe/GEp
eWPJcJDnrfF5CqnDpzipxx+8RIcJfAQ/5/XbfW0BlvgwaJMQPCN8JuhBB19m6VFh6GUmfQ6LyOZF
BYPvJHdnEOQa5D/jJAjbjzFefXgJ6dZIQp8WeoS7JCWJd5kokm0XpH2EDAc5YGiQx8cJD5DRpd8m
TnAeAlKD3h3pMu2T00zrm7cHP5goCtdGIt0tck9YPqK//VXpQEc2uNPxdV16CmDJaXBaGCO8cKvx
d9zJg67g7OQuJKwOQwIcWuQ9+l0VNpK6k2g0vidDNHHO2XrplymvTQeSBl+X5j/1YYIhVGSGCGfz
YSRJBouihNkIouBQv1clX7tH0Resmi5pizRJpjvOmZij3s267opENxUDUIYOE+wtJHZo8uqaALaO
xTPPnrtpl5+G8MTPOztXTY9dc8at7i3sTo1/1m2le0SOSdeK+CaVwP15LTWgSL6bTu8tHjouqSgj
8vEwEJO5sO2RIe1Yxq1zTH2h4ImmSkv0O6xXKCF/JZY0gshaK4uZWnXKzCtt+5wpyMGJR94O8M6w
P3YNqGkS4GT2iRIPUWm+i6a3UY/kh0rWP0ynlX2e+Xp5W8fhPU+tXZLkW72R8xCpAIrF4QoCwNyf
zCSvC59kRfNINQIJ/S4bIQQ8iQ33RJ4kbrJooWfeFWochqvAwOjiESBqcjDYwwLHoCqyuvS70aNh
WNEHajeii9KbpDsOxCtfRthb8L8Ih4IXVf/L0Jt1I3Uajx6l0qrutEprFmg5BPO4hbXSlKV09XMH
EGEqTAt3rUgmgAkZ9FcimN4kieU/ouU+MlPDCRZV1YZm5aXdDn9l+9NI37BoHHfi0niL/U8jwsXc
ZkHxGDV6djJKuvqEN89Vgn96BaVU9ZNPmTWkHqspiidEKd+gO3xkL231roVutBbSItPi2FbtYKbH
+i6hLdHUS9Oi8YYg8C3OAKYTPtX+lzWer/pMbvOYT8oYofqwO3Ohp7h00Im+e3u9tiaRhUJ/AW43
7mhuhIH3Cw2v3iqdVj62hRF8nkJUM7UnboLwZeGcZra+49YUTlb/y8TxImxKoJt7erjptVEH8IGy
m0d7kkw+a95IIzjXjGqUvctJEy0gGgFHK/BM9k/aS7Kb8DKQb+PIcR0N06xqnYzabhqFj0bMhWri
JFpmxyN71lTIYu/YK9uzij0hSU4KG+vF5uwvYKanFcq5Wos90Y1TO/arbxPKGe6ngaV9Ku14l/3a
QjBTU0MCV9BrAHUBEDV4NBE7cwIqp6QHGH6mzYMObq47kyaea41n0yCzIoroutZP5EWHjkh9ljQu
ShtR6sbOWWtpUDKalctmNJNyWoTzonK9qEAVrY684sLjXpDN8cgdSSVyS4oVjs0SJqUJWB14niWk
V7OSzAw8PMkuMrDhTAqQCeRO3ADkxinPG1xzo3wchq0O83lrjdvrmNDoaWC06QI2K/+LNm7rHSs3
PHqUJRERWUsXYcdwjvorNyoTyZLTTPkKm5M3A3DSmBLcRyc+abVdb/PhDSAYq7i6BXgNi0KFXL+v
2OUMqLy0H+C6rPRVMjI8eNXs1i6lYF4iNBQf211KfFr2NG7DWeWCrGxMNxWFrDOjEFoZM2rgPMWb
5wDFVARp1Kw0Mb8INuyYmK34hg5vC5gb4giUsYIAGVh2bk6nCqwkeCxVo6hXcorS7jxqK79GqJwg
sbRQnHzkrypbUgrkqKHm/2gj0UxE08dDtk8irvtwl18yMCjEegQ9ER4qhxuNpKGfoFmqZFnJuLiO
JamZy0plHLdBEZzBp1HOfLiiCKE5u2g3h0+sda/U0VJAziuDEr7BcQvtzLP0QCuuYUWLjqde7ZwG
kZGexzKxlUyrqwsciOpYxWrPdGr/3qMDuwvtPjgZYgygoHA8wSNyQoaUfOW0y2JLNdLrpPYTbwbJ
23g6C8t2ejLJ8um7gvL9XcWDr0w2QUNBAwHei0fdYMMCDq6TJh6n137ZKh+iuklOJOR4Pju2Ucyn
U0xOZ6nyyds31KudArUkpQdSYotOVXJBHhVhnV2HaBGdOSRBTkbj1L2CU86aUSFZmVLs1Yu3Ox2Y
gfXkwpmmsakIoIG56h/NVJsmBHeK/Dr2o2ymkVqfoVzczSnQ/Fmi+ue+dKKVpKVgUh76MYEnZaRP
5OzaiSU9OiuJT4wQN4lV66Lr8tw+jqhWI2kkT73xdTb21HbuWHLmmepUkgsK5MZ2uuOyHFim5/eh
uKGxgcTEhtQikP0Ucj2KEKMJXPtKMsbVooydXR7w4AW17oWybywglzK38sC2F2MXi5Am0XUTt85V
GeePXSg1N8XIdqCH0rKFAskIumJeegpg8uvPrbB4AhMrVgX3BKWoQ9CrJ9kTr7JV91rqDO8jV6c0
M+KuOoezL96xg1+ZTYEdFLczzxkwP/3NRLqpCSQtjK+lCm5EO2+K9+gS+Mu3P+iV2RQYEOIR4FvR
bxt4ckHoW8gYScm1P6YuD622bOZZlj5XDGeyqEo1Pa1alaR0KtTWkYXfRWE3tEeCo4U6c24JML7i
rdH/yiD1a2VS1sU1RW/O+5GVkJMeKe4omKMMkHyNNNvadYGKU/jCm2QDCTAoD2HI6YA1DDGRYDgS
30nl8hpFVenCqe3GXtSdlD8B8onsOUji8bvIKspH6P7qM/RTpMfScMLHMSyDDwGf8V0m7M+Pzb9C
/vbhue/8L//G7x/jhJJd2ykGv/3L+2QV3RTZalVcLZN/E//qH3+1/y/+5cp9zOI8/lYM/1bvX6L9
7/3Pl8Wy95tFBBdv+7FcZe31Ki+D4u2fPo+UDxENfYjdqLiNt5r4ob+0/pC/29DRaj2u2zZZ/fuf
HuMyKsT4bDeO/vT9R2dP//4nXr4vNvgfQ1p/zVstBEs+unyiaUn/TSOTL7ItMNKKX5y8II7s7z9X
tN8Izok7gyCo+MWR+HNviv7eJLz9fZu5ft4Vf4y8N5lvfcHz9Ig5AHy35xwo499AyUIZzxl4/tWb
AmnyG0aHc7n5qWBH/SebA8FCyJAGs/kT+2D8m+BdRaAJ+/By+ae/EaDFNKjIC4pf/3SfLkgf9vvy
0W/idSmQXMNPp/6fjINgvxa/cFD/uVYdV2fPb9eU34w1bnWztTndL1Zfkn+DMwa5HVhHnn89d/jC
lv6jT7/I7e21/DIGEJltch368yeyzC+mQDZ+IzfBLvi+CYQC4D/XLqCgYt8pMH4T609uoX8C9Olv
glYHJkkcPfHrn+4EcGz3/XZOAHyqPMl5vrxYdwmtRzYGhL3858eX/AdOxh/Owcxxg6e17+Cu8hcO
yM6/sLHz2w30XAOhkdX7q8KZeG78b87FX3q+xdpLevFDcaG8+G3v7+Zbf/n7x6+H9b2vl3/U+9Te
wDY/2fzhqbvKltmj065/0H7/qnfLEIdltoyWT7j1z8MSDoDwgZ5/96q39Id1eKvVE3zNKFgK3vS/
NSyebPs2fLVq3Md4087aXxF7dt9mb5Z4nkcfmKdsdcSwj67ctFyxfzdNr73D0QF6+gSh7+rp6KZY
Fqu817rIS+z7HTMayJbB0e/hKnMfe8tKOEYE7f9uDwzmh5Z2tszch4fVsjc1gqYW2BaWc0f7r23g
P9zf7QPYd2t//uffhyNWDxXFsairEXzIuOjgebS9j/PLr9l9Ql/+7YV4jvTt1Oa07veV+DC9hv5L
GKnfA5v93NvOBzgsv0d2HPQaPYDlA5Cb19jUzUlYm6hDtLuK3N6Rk/Et/+5h+8GzbJbUDT+5m4bE
WJUDNDtzlj3DL+hr9x3q9SopHwL38Sj+dlQ4qyNE+OzePaAe4HaZr8L4MeMx/3i0u78D7MAZV3AW
928ZATrbd7Jm6HISxtk0JNZV8Bzu3SwNrG+Xb+Jyif6Yo03L637w+/buZ5msju5W2dNq09a6ZZ4m
+7Y899yHuCx6O15/61b8wYO0sNuk2AxPDFa8o/Yd7CItl0WM3QuOTqDkXfVsiqjP37uDzCUo2GtW
xJz3brZwEOrum2sRVti33VuO/ckyfOi3LNBb+7Z8snzoH0KRY927UWdwDYhy4r0b3doIuF77Nzv7
6/8pVkdP/3JWxa6QR3keptjI4NY2v/3158DFKmp72wyk//6tXroPQ68ADp8DtLvKY4o1Nw2tZ0Ek
SPZdO8Y7mAWRENm31Sueb/Yyf1xmm7aeB3yACb5atnFR9LeDgGDvP+RgWbubdtbDFdQNB2h20OgB
TvEVF+nj4MUpIuT7D7bE+rpl75JG2+lQLS+jvplEQfkATcedsL88jTdtrRdPUMjvOx/vXFz8TTPr
Vg9xZaxbHUyEiEztO9rn+xiKxzxflpvm1qMW0a19W7/+63+U0SA1BVfQARrmZdIP9oD+37/Zm1X7
6KyCYBDQEPqP+07FDd6ac/T72uHctCbmmfza5re/fi3drKKVvQw2Da3bFbiavQct4kjLo8sVQieb
1p4bP4DxvInDZdDf0ijLbLrZYzLKp35Mh4z5/q3exv1XGpDO/Ru9+ev/io9u4/Cv/7GO1X3I/vq/
o0c36c+1SPbvu5C3HMN8MNdCNGjvdpdRNzTQ69zzvg1/srcOuFB02LdZ4gS+Gy2PjtHe2LS23tDq
AWwpcWh34NPLQoB030EviMMUbtRzCdBv2b/hr1tvEDgaD9CsGz4sH+r+LhZKs/tOxLMNvdk635MD
WA3TzY5uceZ6RnQtm7PvqH9/aFe9tZsgi0vmTJRRIVUEumD3e+q1iOt/TrRZwD73Txe9HP/3QO7L
P1q8DCL3or6bn2z+8K1cjbl0MtIfm30mzrUoLNt3/WZtkvW920O4zSfLbknyJHOTzQjX4xVp5H0H
fJb17781RH7vRvNsueodDvCDBxlrumllPQECfb/vWM/jbOACjIXW6b7NwoO0dItNO+vRCsLCfZu9
XD0so37UBmDN/u2+Dwfb4BAm+CPotv7rRiB/9p2Cm2X55B79ni2H16dQLdq7caCEvZgNOOD9W/2e
/hRjPlqELrH2waNBCEHtO/T7VV4cmcvI3zQlNh36spvf/rqT/GUVrnqWUhbo/n3H+y4+YtP9S340
zJiDpNm/9ROSXNHRTfnw5OYYzsfeUYT07hBmGUf54egsF+PPNyN+NsxcgyCAN3/26zP/+0N5dFXm
vR05RsCE1g8wR//tenGzuL5bzP/7kdg8q4wJG+5/yNfg8KDsU0hPC+HJ3Zma1y7r/xz/g1S38V8x
ERxhRx/Jz/X2ARrguzbYP24lnnEXG0fsJZjnDTDQPwYLZK4Ct+u/Pw5gjWdxXiyProdrdoCWF8HR
zTKolk9x724V3Iz7muQTUm8rAi29fSZoK/Zt+DSOnspsObSS+zf8jgnOlnbZG/H4TcjPDyY3P5DH
CvvN7ra5/7gDB+0BbI4/cuB4PkWs59Zh6x/M+BGw046/88+A5NsOkq5rmfsb9vsn/+DK//6quV3f
LYOD8JPtDoNqr+QDf67FRZnF/QAg0p3buJOfa/RdnIng8ytYOkWAQfebghJnbCuQC0Zvy8b83Ji/
B8y3x7wuO9hvzO/FSeg/CmBPgV2LAm+IZ5BkEJQq+/XxgZeSHQ97gQkPNgqK4mQdLQiY3rd6Kf9W
0YNt/SEkI3tmOdiIFGygnwEXrahdp1QB3dXh5/xCR+YS7dLHVzCfr2ESB7vqF7q7In+dxAVh1Z7R
xn/VUECUKT2iRJja7u0t/CudLW0nWz1sZkk4/dDxQ/3MdkAqhEpNaqG2zsovdPQH7vTo3QoAWLb1
1hB1x9TbQDUgmJ3IXryZqn7eJP+4WwpCvv+SDvo3G9gLD81+EEXZ7I89HoDdKntYul6/4beO5w+a
gd8z3vSDo7L/cAk/2MHyaZU7m7bWQYgDTMRVu4zCfjRJMKyvuCeK9tfnF/bi4aIdwEWHIyXqh/GF
2vO+YwU3+RA/9dfsEHmum8w9uiRu1LObh4AU8ezrQ4IPkTjjKWEfXYj/u/n9ejOpz1GXA6zcWfRE
+npwP8IYuOno13caLfeXDtXx/Vs9XyZ904Cu0/6tXrSZ3XZDc0Yaav+mn73Li3iAwFwT/O97QJ69
wFfaPsDGuCAF4zvbU3KAc3257IOWYX/af56vlo/LeOuICPGLfWf5SmDQB1gMWNMO0PAyeHKrfmR8
LNi99h4xEY12eKYPgVV+t0r6QJqxoO3ad7gfiGg8roJXI8vTg7Tvb7kq6/rPvQdOLaKbJIQX8DOf
G1tf/296wj/or9xAfL5MMBu9lgXL8r6jvnWWrnCrNy2th3wI3+J2iaj81kyTz9/09OuXye3SBdS2
aefZxzqAJboF8SLcwqGZg6F009evj/lT97B6ZToEs/y+S3jnrgqidZuG1vNxCFP3nmhFXB2dFVQM
JUd/PlpQmBAX5feT+bI7wfN7gA/53uFFGS1zB5DJn482/+i+1ukEUqTNKH59YW4SEpJB+5q9oXjw
EL7Plfv0FKyOFsu82AxXrNEzXOTvrz5W5IdCGt9n7cZxfQIAEbP2xz8+Z+dedkqKiDjAVryp/Fsk
5Qd7vRK3ypIFytzg//6P/5n74ncnWQsynRGcUlwRLjer1rOHhLt06Kw2g/r1hbt1KXiSLkXqbtOY
mFZK8OGLOsTGWPEo8DfbPf/z3F2idVfwVR8poFv2QHHwtU+QnN2M49c/ah77TzETeLv0eUa6/RA8
9EDExA6weBfLEjGuXqp8PCKzCl/1/p/wYSkFrvTouEspz8tNe2JpvvdxgLW/4aX9SssHsEGXy6Rw
Bm7N89TsvAT+cYGl57j3j6Q/Xhz0/x/SGwF4n/678QCb53deuWC1X+6fnWv7zAr0FqTudxHc749V
yM/ve7mTn7Xdsn+5H+AZY8Y5E7uGUp+usm4F1+sgWiEfwLlk8MsBIPAQRWBmGdgwEvRWUNAV7jvX
85UIsvXM4iGgPmcZ09D3sA9RPbPIi2HORCja7TsJs24lbPemofWVeoC5PXa3uEEET96+oz1eZvHq
Nd/tzUTHD/o4x9kyelxtBilmQogU7TvkE/eBJOAAGygIiPZuGAK+KF+1m5bEgHcn7XdbtpNVBlSt
3+wh5gG+mP7sHqLcaZbFVAD0ti+o8c2U/LpjdlryAs96k4AAwf7tnhHrGBgH9PQO0G6xDPqjFerv
+26x81U22GAw0R+gWZ4tFJ72YZbQXu/f8uUSjvD+bjhE0uDSLZxy6Jqg6bP/gG+CuFr6wyEfYI4v
Xex6sYp4Lg2A/4fIS1yWzYr8TJn13fJDhDeu4uCJOdlM7foh8f+4u5bdto0o+itaJkAWtQLD8aZA
xFgxqto1IlsFuqMlRmJNiwEfNpJ9P6b/0J1/rOcOdQve0UhOyIM49dIPzIPzuo9zzpXKGH33MiK5
sU/yJRwROMaVHSwjSrEj/43CJP0/BJIS97G9KxhPM2Rq/YuNAQq+AECn9hic0Pnt/xk+IGLhORuQ
mO/frpxoP9kMJAChYXdrFunahCKGDK9j+sljBwFeQRjwXQyHrlhoS3KUUfROf+z+OE/vk4V9PCCa
zGg2rYBA8LcxNML7t311IwQsY1wCgERot9GamyBhsMit28hIas9EKAn7LgLuQAfrlnEv8OYr7W3c
yHigkmVhNzTDq5kCSGIf1SFD9gYB1kTUqc5sOgJa4AwWVZMtRi4zQVrejh46wwx7bgLd7zvztY+P
UQ9qG5BYf3OA+OEvOTch1+wIcsgiBA1mJ8qko8LQ4909ZWhto3LYN7rWnoLcdFARbf/qRKA8Kg5o
+tK/6C/3BqGK+toaH3pIu1+uAASngJi7WNEoLq7BKdZG3cnXH/r0sKzTzOLuGblNGS2IAqWO0JmO
BBNPRKnAoAVA3jTNwJ5E8WdYIaFTwzClI293MBR43uW3INxbcg7D4tV2w5JzDGAEBGt9HVyGgQoa
yQIysrWFpjM0Yk7BqU3NZmbkuX7BPvbWD5XztJvup/osLkSKwRcOYogSiqFQit5KpcN0R5vB9rxA
EK3KhbpknkWU9dCuun+RRnF4klZV6W7T8+QutTcII4ve9PJrPbcWA6oW9Z/BJbyNdBEv3PAv82vA
9rVR9xYwQjYCw2i+T4R9mZehy3DISCM0H2qWIsYLIWgxVkRktLkVtlA8DNm2kah/lavBLC2WafCS
B91Uv2f3bXY13dsDYSOPEDrxNANRG6//yCOwMwDc04bclmJk1aextYqGUjUOi94LPA1MVjU4QdYP
LlFtjzFDbqzZnTBhqtXD31lya9wt1BoiTeAsRg/Wd4beCgMe2EygeQUGL5pcyksdtSzta1A2Hg1f
hWzkPZYzUTxcSLzPkq4hiWqfhcaIR8Fd/ZhnN5v7ur3SqI07hFQ8qkzCu0StXFfPcv/5e7p1b0hz
6m1FUmFC7uL/fdWHt8VSPrnlJDDwbSPgob0kCyP6MSriL1ZjiqEjJ+tpom4MKFqUZ7mvUcxAYJ7M
4UtYojuj8sUYjs98JQLTnloxI5swjrObnZGfY70Vuls372twoUwEArCy/s1OAWQEiNZsjQMGiEDw
7AifmOf74A0htXmRFLXO27k/DAHrq6L2BztknJAZ4rpfUF3FLBx4mzqBXfvh6Z6BEMv5GT4KDWkc
0jfxbW4Wh2FhjoAc8cOFDMNVrts86EAxSFpRLl7ni0kCaZT18mXI/2R4gy66L6pDMJHlIg71w8hz
R3muNpnxUg4J8YBx+meqR1juIAYBaIxcnmiEacEkl1+REqVbzMS9tYe+Mue0eQulpup2+wSXdtO+
I+fJYkuY4T+JDSGeWvEsxsOAAKRJ/G3LM9TfnM05TZC33exQN4ez+TsEATL9ndlZgCPrpth1rz+O
OpsAoX4N11pbck8cQ+A3WhWg+CB2H3BUUGpb++s+8vPkfhDFWSBpx8hknqeeEjsjjzmL1xA/suYE
I0ZyHoM7pF+0MVII97984D8SEFAsqBZJRe2q++JdpNUcsa3g4wJxEEIH8Sck02QK2wVeDjj8i8zX
pydsajxSJXgRYV4mQySrCRedJhmSMq8Gb0sEZUvo4TeRZjmxSIuBWxTV65WxU6DZ0n9RLvMb2KZm
p6IQPKNdoEa1Gdn/w9eM0dYA0niDJezM37G8aRN5H9cVSHhm4Ixc4ZaROWSwmSKh3UrWRg9te9yH
CDIeHUEk5hDIhp/An2JA2zaKplNX0BF1I9d5MfitBosQ9mLQjDsS5hbqgh++QRQMskmPV3J6Qscn
ILzU1/Fpz0bu5v3gh/Z/n7RxEcTobkj16fvOsjGBXHxRJ6kD2AfxeJ/kyB6Zs8mgxX+oS08jYMhI
Ll8+/IMyAp+T9pGEppf+uOudDu2A7xP1Dylm6bJ0jQW3Z/Nj7P6QXNfzm2VIHewHm2V7a+gtYOtY
y3/MM7hfP/8LAAD//w==</cx:binary>
              </cx:geoCache>
            </cx:geography>
          </cx:layoutPr>
          <cx:valueColors>
            <cx:minColor>
              <a:schemeClr val="tx1"/>
            </cx:minColor>
            <cx:midColor>
              <a:schemeClr val="tx1"/>
            </cx:midColor>
            <cx:maxColor>
              <a:schemeClr val="tx1"/>
            </cx:maxColor>
          </cx:valueColors>
          <cx:valueColorPositions count="3"/>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B3A44-4902-4483-BB92-8ED8082AF9AE}" type="datetimeFigureOut">
              <a:rPr lang="en-GB" smtClean="0"/>
              <a:t>03/04/2025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E1930-B0B7-43F9-A1FB-882B8D7B6C82}" type="slidenum">
              <a:rPr lang="en-GB" smtClean="0"/>
              <a:t>‹#›</a:t>
            </a:fld>
            <a:endParaRPr lang="en-GB"/>
          </a:p>
        </p:txBody>
      </p:sp>
    </p:spTree>
    <p:extLst>
      <p:ext uri="{BB962C8B-B14F-4D97-AF65-F5344CB8AC3E}">
        <p14:creationId xmlns:p14="http://schemas.microsoft.com/office/powerpoint/2010/main" val="210980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angdalelab.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c4rice.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45CDA-7151-1A48-02C7-96CF23B40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CB1BA-5DC0-160F-49B8-3AC735CA5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C1F4C-AC05-A698-4411-89868AC9F5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5A664B-E81C-6E84-4091-C7F0F03ACF96}"/>
              </a:ext>
            </a:extLst>
          </p:cNvPr>
          <p:cNvSpPr>
            <a:spLocks noGrp="1"/>
          </p:cNvSpPr>
          <p:nvPr>
            <p:ph type="sldNum" sz="quarter" idx="5"/>
          </p:nvPr>
        </p:nvSpPr>
        <p:spPr/>
        <p:txBody>
          <a:bodyPr/>
          <a:lstStyle/>
          <a:p>
            <a:fld id="{694E1930-B0B7-43F9-A1FB-882B8D7B6C82}" type="slidenum">
              <a:rPr lang="en-GB" smtClean="0"/>
              <a:t>1</a:t>
            </a:fld>
            <a:endParaRPr lang="en-GB"/>
          </a:p>
        </p:txBody>
      </p:sp>
    </p:spTree>
    <p:extLst>
      <p:ext uri="{BB962C8B-B14F-4D97-AF65-F5344CB8AC3E}">
        <p14:creationId xmlns:p14="http://schemas.microsoft.com/office/powerpoint/2010/main" val="292368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Say UK International Development is the funder (as opposed to FCDO)</a:t>
            </a:r>
          </a:p>
        </p:txBody>
      </p:sp>
      <p:sp>
        <p:nvSpPr>
          <p:cNvPr id="4" name="Slide Number Placeholder 3"/>
          <p:cNvSpPr>
            <a:spLocks noGrp="1"/>
          </p:cNvSpPr>
          <p:nvPr>
            <p:ph type="sldNum" sz="quarter" idx="5"/>
          </p:nvPr>
        </p:nvSpPr>
        <p:spPr/>
        <p:txBody>
          <a:bodyPr/>
          <a:lstStyle/>
          <a:p>
            <a:fld id="{694E1930-B0B7-43F9-A1FB-882B8D7B6C82}" type="slidenum">
              <a:rPr lang="en-GB" smtClean="0"/>
              <a:t>10</a:t>
            </a:fld>
            <a:endParaRPr lang="en-GB"/>
          </a:p>
        </p:txBody>
      </p:sp>
    </p:spTree>
    <p:extLst>
      <p:ext uri="{BB962C8B-B14F-4D97-AF65-F5344CB8AC3E}">
        <p14:creationId xmlns:p14="http://schemas.microsoft.com/office/powerpoint/2010/main" val="181683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4CD26-3B56-F2E1-888B-E3C18C359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9BFB3-8527-94D4-04AC-D9FDD0DBD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5E3FF-F1F3-7791-D1CF-B6D4E409556E}"/>
              </a:ext>
            </a:extLst>
          </p:cNvPr>
          <p:cNvSpPr>
            <a:spLocks noGrp="1"/>
          </p:cNvSpPr>
          <p:nvPr>
            <p:ph type="body" idx="1"/>
          </p:nvPr>
        </p:nvSpPr>
        <p:spPr/>
        <p:txBody>
          <a:bodyPr/>
          <a:lstStyle/>
          <a:p>
            <a:r>
              <a:rPr lang="en-GB" sz="1200">
                <a:solidFill>
                  <a:srgbClr val="002060"/>
                </a:solidFill>
                <a:latin typeface="+mn-lt"/>
              </a:rPr>
              <a:t>The food system is facing unprecedented challenges. </a:t>
            </a:r>
            <a:r>
              <a:rPr lang="en-GB">
                <a:solidFill>
                  <a:srgbClr val="002060"/>
                </a:solidFill>
              </a:rPr>
              <a:t>Exacerbated by</a:t>
            </a:r>
            <a:r>
              <a:rPr lang="en-GB" sz="1200">
                <a:solidFill>
                  <a:srgbClr val="002060"/>
                </a:solidFill>
                <a:latin typeface="+mn-lt"/>
              </a:rPr>
              <a:t> the war in Ukraine, the cost of food has reached a 50-year high. Conflict and climate change is hitting some of the world’s most fragile regions hard, exacerbating the vulnerability of food supplies.  Simultaneously agriculture is negatively affecting the environment, it is the main driver of biodiversity loss and accounts for 30% of GHG emissions.</a:t>
            </a:r>
          </a:p>
          <a:p>
            <a:endParaRPr lang="en-GB" sz="1200">
              <a:solidFill>
                <a:srgbClr val="002060"/>
              </a:solidFill>
              <a:latin typeface="+mn-lt"/>
            </a:endParaRPr>
          </a:p>
          <a:p>
            <a:r>
              <a:rPr lang="en-GB" sz="1200">
                <a:solidFill>
                  <a:srgbClr val="002060"/>
                </a:solidFill>
                <a:latin typeface="+mn-lt"/>
              </a:rPr>
              <a:t>Past UK-CGIAR links were dispersed, with many examples of already successful partnerships</a:t>
            </a:r>
          </a:p>
          <a:p>
            <a:endParaRPr lang="en-GB" sz="1200">
              <a:solidFill>
                <a:srgbClr val="002060"/>
              </a:solidFill>
              <a:latin typeface="+mn-lt"/>
            </a:endParaRPr>
          </a:p>
          <a:p>
            <a:r>
              <a:rPr lang="en-GB" sz="1200">
                <a:solidFill>
                  <a:srgbClr val="002060"/>
                </a:solidFill>
                <a:latin typeface="+mn-lt"/>
              </a:rPr>
              <a:t>Scope for increased impact (and benefit to UK) through greater focus: leverage UK and CGIAR world-class research infrastructure and science and technology strengths</a:t>
            </a:r>
          </a:p>
          <a:p>
            <a:endParaRPr lang="en-GB" sz="1200">
              <a:solidFill>
                <a:srgbClr val="002060"/>
              </a:solidFill>
              <a:latin typeface="+mn-lt"/>
            </a:endParaRPr>
          </a:p>
          <a:p>
            <a:r>
              <a:rPr lang="en-GB" sz="1200">
                <a:solidFill>
                  <a:srgbClr val="002060"/>
                </a:solidFill>
                <a:latin typeface="+mn-lt"/>
              </a:rPr>
              <a:t>UK can contribute specialist knowledge not currently available in CGIAR, and UK researchers can access tools and resources unavailable nationally</a:t>
            </a:r>
          </a:p>
          <a:p>
            <a:endParaRPr lang="en-GB" sz="1200">
              <a:solidFill>
                <a:srgbClr val="002060"/>
              </a:solidFill>
              <a:latin typeface="+mn-lt"/>
            </a:endParaRPr>
          </a:p>
          <a:p>
            <a:r>
              <a:rPr lang="en-GB" sz="1200">
                <a:solidFill>
                  <a:srgbClr val="002060"/>
                </a:solidFill>
                <a:latin typeface="+mn-lt"/>
              </a:rPr>
              <a:t>Pursue research which cannot be conducted by a single country</a:t>
            </a:r>
          </a:p>
          <a:p>
            <a:endParaRPr lang="en-GB" sz="1200">
              <a:solidFill>
                <a:srgbClr val="002060"/>
              </a:solidFill>
              <a:latin typeface="+mn-lt"/>
            </a:endParaRPr>
          </a:p>
          <a:p>
            <a:endParaRPr lang="en-US"/>
          </a:p>
        </p:txBody>
      </p:sp>
      <p:sp>
        <p:nvSpPr>
          <p:cNvPr id="4" name="Slide Number Placeholder 3">
            <a:extLst>
              <a:ext uri="{FF2B5EF4-FFF2-40B4-BE49-F238E27FC236}">
                <a16:creationId xmlns:a16="http://schemas.microsoft.com/office/drawing/2014/main" id="{83ED28AB-CFDB-640F-09F3-F8A37D9EFB53}"/>
              </a:ext>
            </a:extLst>
          </p:cNvPr>
          <p:cNvSpPr>
            <a:spLocks noGrp="1"/>
          </p:cNvSpPr>
          <p:nvPr>
            <p:ph type="sldNum" sz="quarter" idx="5"/>
          </p:nvPr>
        </p:nvSpPr>
        <p:spPr/>
        <p:txBody>
          <a:bodyPr/>
          <a:lstStyle/>
          <a:p>
            <a:fld id="{694E1930-B0B7-43F9-A1FB-882B8D7B6C82}" type="slidenum">
              <a:rPr lang="en-GB" smtClean="0"/>
              <a:t>2</a:t>
            </a:fld>
            <a:endParaRPr lang="en-GB"/>
          </a:p>
        </p:txBody>
      </p:sp>
    </p:spTree>
    <p:extLst>
      <p:ext uri="{BB962C8B-B14F-4D97-AF65-F5344CB8AC3E}">
        <p14:creationId xmlns:p14="http://schemas.microsoft.com/office/powerpoint/2010/main" val="416395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rgbClr val="002060"/>
                </a:solidFill>
                <a:latin typeface="+mn-lt"/>
              </a:rPr>
              <a:t>International partnerships are essential for strengthening and maintaining the vibrancy of the bioscience research base. </a:t>
            </a:r>
          </a:p>
          <a:p>
            <a:endParaRPr lang="en-GB" sz="1200">
              <a:solidFill>
                <a:srgbClr val="002060"/>
              </a:solidFill>
              <a:latin typeface="+mn-lt"/>
            </a:endParaRPr>
          </a:p>
          <a:p>
            <a:r>
              <a:rPr lang="en-GB" sz="1200">
                <a:solidFill>
                  <a:srgbClr val="002060"/>
                </a:solidFill>
                <a:latin typeface="+mn-lt"/>
              </a:rPr>
              <a:t>Through international partnerships, researchers are able to collaborate with the best scientists overseas, work across nations to tackle global challenges and ensure that there is impact from our bioscience research, skills and innovation for public good. </a:t>
            </a:r>
          </a:p>
          <a:p>
            <a:endParaRPr lang="en-GB" sz="1200">
              <a:solidFill>
                <a:srgbClr val="00206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mn-lt"/>
              </a:rPr>
              <a:t>Seed funding can bring together leading scientists with shared objectives that can flourish and develop - Partnerships may access funding partners outside of CGIAR and the UK</a:t>
            </a:r>
          </a:p>
          <a:p>
            <a:endParaRPr lang="en-GB" sz="1200">
              <a:solidFill>
                <a:srgbClr val="002060"/>
              </a:solidFill>
              <a:latin typeface="+mn-lt"/>
            </a:endParaRPr>
          </a:p>
          <a:p>
            <a:endParaRPr lang="en-GB"/>
          </a:p>
        </p:txBody>
      </p:sp>
      <p:sp>
        <p:nvSpPr>
          <p:cNvPr id="4" name="Slide Number Placeholder 3"/>
          <p:cNvSpPr>
            <a:spLocks noGrp="1"/>
          </p:cNvSpPr>
          <p:nvPr>
            <p:ph type="sldNum" sz="quarter" idx="5"/>
          </p:nvPr>
        </p:nvSpPr>
        <p:spPr/>
        <p:txBody>
          <a:bodyPr/>
          <a:lstStyle/>
          <a:p>
            <a:fld id="{694E1930-B0B7-43F9-A1FB-882B8D7B6C82}" type="slidenum">
              <a:rPr lang="en-GB" smtClean="0"/>
              <a:t>3</a:t>
            </a:fld>
            <a:endParaRPr lang="en-GB"/>
          </a:p>
        </p:txBody>
      </p:sp>
    </p:spTree>
    <p:extLst>
      <p:ext uri="{BB962C8B-B14F-4D97-AF65-F5344CB8AC3E}">
        <p14:creationId xmlns:p14="http://schemas.microsoft.com/office/powerpoint/2010/main" val="230746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 Recent Science Forum in London – building a portfolio approach with a matrix of collaboration across projects as well as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Support and demand</a:t>
            </a:r>
            <a:r>
              <a:rPr lang="en-GB" sz="1800">
                <a:solidFill>
                  <a:srgbClr val="FF0000"/>
                </a:solidFill>
                <a:effectLst/>
                <a:latin typeface="Segoe UI" panose="020B0502040204020203" pitchFamily="34" charset="0"/>
                <a:ea typeface="Aptos" panose="020B0004020202020204" pitchFamily="34" charset="0"/>
              </a:rPr>
              <a:t> partners to be explicit and intentional about the pathways that are needed to translate great, and really inspiring, science into transformative development impact.  Involve NARS partners from the beginning of the design and implementation process – fair allocation of resources – added “NARS partners” into the objective to be explicit and remind everyone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3. UK sits on the CG system council – keen to ensure this work aligns with the new programmes as far as possible – docking into MELIA system, co-developing the funding application formats, adopting W3 principles with some specificities to this project</a:t>
            </a:r>
          </a:p>
          <a:p>
            <a:endParaRPr lang="en-GB"/>
          </a:p>
        </p:txBody>
      </p:sp>
      <p:sp>
        <p:nvSpPr>
          <p:cNvPr id="4" name="Slide Number Placeholder 3"/>
          <p:cNvSpPr>
            <a:spLocks noGrp="1"/>
          </p:cNvSpPr>
          <p:nvPr>
            <p:ph type="sldNum" sz="quarter" idx="5"/>
          </p:nvPr>
        </p:nvSpPr>
        <p:spPr/>
        <p:txBody>
          <a:bodyPr/>
          <a:lstStyle/>
          <a:p>
            <a:fld id="{694E1930-B0B7-43F9-A1FB-882B8D7B6C82}" type="slidenum">
              <a:rPr lang="en-GB" smtClean="0"/>
              <a:t>4</a:t>
            </a:fld>
            <a:endParaRPr lang="en-GB"/>
          </a:p>
        </p:txBody>
      </p:sp>
    </p:spTree>
    <p:extLst>
      <p:ext uri="{BB962C8B-B14F-4D97-AF65-F5344CB8AC3E}">
        <p14:creationId xmlns:p14="http://schemas.microsoft.com/office/powerpoint/2010/main" val="21569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200"/>
              </a:lnSpc>
              <a:spcBef>
                <a:spcPct val="0"/>
              </a:spcBef>
            </a:pPr>
            <a:r>
              <a:rPr lang="en-US" sz="1200">
                <a:solidFill>
                  <a:srgbClr val="000000"/>
                </a:solidFill>
                <a:latin typeface="Arial"/>
              </a:rPr>
              <a:t>Vital  to include the CG presence on the board – senior science director has been able to navigate and identify the key people and best approaches and ensure that the </a:t>
            </a:r>
            <a:r>
              <a:rPr lang="en-US" sz="1200" err="1">
                <a:solidFill>
                  <a:srgbClr val="000000"/>
                </a:solidFill>
                <a:latin typeface="Arial"/>
              </a:rPr>
              <a:t>programem</a:t>
            </a:r>
            <a:r>
              <a:rPr lang="en-US" sz="1200">
                <a:solidFill>
                  <a:srgbClr val="000000"/>
                </a:solidFill>
                <a:latin typeface="Arial"/>
              </a:rPr>
              <a:t> development is in alignment with CG priorities</a:t>
            </a:r>
          </a:p>
          <a:p>
            <a:pPr>
              <a:lnSpc>
                <a:spcPts val="4200"/>
              </a:lnSpc>
              <a:spcBef>
                <a:spcPct val="0"/>
              </a:spcBef>
            </a:pPr>
            <a:endParaRPr lang="en-US" sz="1200">
              <a:solidFill>
                <a:srgbClr val="000000"/>
              </a:solidFill>
              <a:latin typeface="Arial"/>
            </a:endParaRPr>
          </a:p>
          <a:p>
            <a:pPr>
              <a:lnSpc>
                <a:spcPts val="4200"/>
              </a:lnSpc>
              <a:spcBef>
                <a:spcPct val="0"/>
              </a:spcBef>
            </a:pPr>
            <a:r>
              <a:rPr lang="en-US" sz="1200">
                <a:solidFill>
                  <a:srgbClr val="000000"/>
                </a:solidFill>
                <a:latin typeface="Arial"/>
              </a:rPr>
              <a:t>SIAG – Nitya Rao – Prof of Gender and </a:t>
            </a:r>
            <a:r>
              <a:rPr lang="en-US">
                <a:solidFill>
                  <a:srgbClr val="000000"/>
                </a:solidFill>
                <a:latin typeface="Arial"/>
              </a:rPr>
              <a:t>development</a:t>
            </a:r>
            <a:r>
              <a:rPr lang="en-US" sz="1200">
                <a:solidFill>
                  <a:srgbClr val="000000"/>
                </a:solidFill>
                <a:latin typeface="Arial"/>
              </a:rPr>
              <a:t> at the U East Anglia and Director of the Norwich Institute for Sustainable Development </a:t>
            </a:r>
          </a:p>
          <a:p>
            <a:pPr>
              <a:lnSpc>
                <a:spcPts val="4200"/>
              </a:lnSpc>
              <a:spcBef>
                <a:spcPct val="0"/>
              </a:spcBef>
            </a:pPr>
            <a:endParaRPr lang="en-US" sz="1200">
              <a:solidFill>
                <a:srgbClr val="000000"/>
              </a:solidFill>
              <a:latin typeface="Arial"/>
            </a:endParaRPr>
          </a:p>
          <a:p>
            <a:pPr>
              <a:lnSpc>
                <a:spcPts val="4200"/>
              </a:lnSpc>
              <a:spcBef>
                <a:spcPct val="0"/>
              </a:spcBef>
            </a:pPr>
            <a:r>
              <a:rPr lang="en-US" sz="1200">
                <a:solidFill>
                  <a:srgbClr val="000000"/>
                </a:solidFill>
                <a:latin typeface="Arial"/>
              </a:rPr>
              <a:t>Prof Eric Danquah - founding director of the West Africa Centre for Crop Improvement and Professor of Plant Molecular Genetics at the U of Ghana</a:t>
            </a:r>
          </a:p>
          <a:p>
            <a:pPr>
              <a:lnSpc>
                <a:spcPts val="4200"/>
              </a:lnSpc>
              <a:spcBef>
                <a:spcPct val="0"/>
              </a:spcBef>
            </a:pPr>
            <a:endParaRPr lang="en-US" sz="1200">
              <a:solidFill>
                <a:srgbClr val="000000"/>
              </a:solidFill>
              <a:latin typeface="Arial"/>
            </a:endParaRPr>
          </a:p>
          <a:p>
            <a:pPr marL="0" marR="0" lvl="0" indent="0" algn="l" defTabSz="914400" rtl="0" eaLnBrk="1" fontAlgn="auto" latinLnBrk="0" hangingPunct="1">
              <a:lnSpc>
                <a:spcPts val="4200"/>
              </a:lnSpc>
              <a:spcBef>
                <a:spcPct val="0"/>
              </a:spcBef>
              <a:spcAft>
                <a:spcPts val="0"/>
              </a:spcAft>
              <a:buClrTx/>
              <a:buSzTx/>
              <a:buFontTx/>
              <a:buNone/>
              <a:tabLst/>
              <a:defRPr/>
            </a:pPr>
            <a:r>
              <a:rPr lang="en-US" sz="1200">
                <a:solidFill>
                  <a:srgbClr val="000000"/>
                </a:solidFill>
                <a:latin typeface="Arial"/>
              </a:rPr>
              <a:t>Prof Jane Langdale – Prof of Plant Development at Uni of Oxford – author of the </a:t>
            </a:r>
            <a:r>
              <a:rPr lang="en-GB"/>
              <a:t>UK PLANT SCIENCE RESEARCH STRATEGY, an </a:t>
            </a:r>
            <a:r>
              <a:rPr lang="en-US" sz="1200">
                <a:solidFill>
                  <a:srgbClr val="000000"/>
                </a:solidFill>
                <a:latin typeface="Arial"/>
              </a:rPr>
              <a:t>impactful report in the UK system which proposed the idea of the Centre</a:t>
            </a:r>
          </a:p>
          <a:p>
            <a:pPr>
              <a:lnSpc>
                <a:spcPts val="4200"/>
              </a:lnSpc>
              <a:spcBef>
                <a:spcPct val="0"/>
              </a:spcBef>
            </a:pPr>
            <a:endParaRPr lang="en-US" sz="1200">
              <a:solidFill>
                <a:srgbClr val="000000"/>
              </a:solidFill>
              <a:latin typeface="Arial"/>
            </a:endParaRPr>
          </a:p>
          <a:p>
            <a:r>
              <a:rPr lang="en-US" sz="1200">
                <a:solidFill>
                  <a:srgbClr val="000000"/>
                </a:solidFill>
                <a:latin typeface="Arial"/>
              </a:rPr>
              <a:t>Prof Wayne Powell – </a:t>
            </a:r>
            <a:r>
              <a:rPr lang="en-GB" sz="1200">
                <a:solidFill>
                  <a:schemeClr val="bg1"/>
                </a:solidFill>
              </a:rPr>
              <a:t>Principal and Chief Executive of Scotland’s Rural College (SRUC), the UK’s leading agri-food-environment, tertiary education Institution and previously Chief Science officer for the CGIAR</a:t>
            </a:r>
          </a:p>
          <a:p>
            <a:endParaRPr lang="en-GB" sz="1200">
              <a:solidFill>
                <a:schemeClr val="bg1"/>
              </a:solidFill>
            </a:endParaRPr>
          </a:p>
          <a:p>
            <a:endParaRPr lang="en-GB"/>
          </a:p>
          <a:p>
            <a:r>
              <a:rPr lang="en-GB"/>
              <a:t>Full bios: </a:t>
            </a:r>
          </a:p>
          <a:p>
            <a:endParaRPr lang="en-GB"/>
          </a:p>
          <a:p>
            <a:pPr algn="l"/>
            <a:r>
              <a:rPr lang="en-GB" b="0" i="0">
                <a:solidFill>
                  <a:srgbClr val="333333"/>
                </a:solidFill>
                <a:effectLst/>
                <a:latin typeface="Open Sans" panose="020B0606030504020204" pitchFamily="34" charset="0"/>
              </a:rPr>
              <a:t>Nitya Rao is Professor, Gender and Development, at the University of East Anglia, Norwich, United Kingdom and Director of the Norwich Institute for Sustainable Development, which brings together disciplines to achieve the shared goal of global food and nutrition security. She has worked as a researcher and advocate in the field of women’s rights. She has published extensively on the gendered changes in agrarian relations, migration and livelihoods, especially in contexts of climatic variability and economic precarity. She has consistently engaged with policy and practice, at both the global and local levels.</a:t>
            </a:r>
          </a:p>
          <a:p>
            <a:pPr algn="l"/>
            <a:r>
              <a:rPr lang="en-GB" b="0" i="0">
                <a:solidFill>
                  <a:srgbClr val="333333"/>
                </a:solidFill>
                <a:effectLst/>
                <a:latin typeface="Open Sans" panose="020B0606030504020204" pitchFamily="34" charset="0"/>
              </a:rPr>
              <a:t>Apart from supporting networks of women farmers in India, she served on the Global Advisory Committee of the United Nations Girls Education Initiative for over a decade. She has served as a member of the Steering Group of the High-Level Panel of Experts to the Committee on World Food Security for two terms. She is currently Commissioner, EAT-Lancet 2.0 on healthy and sustainable diets, member of the Scientific Advisory Committee of the United Nations Food Systems Coordination Hub, member of the UKRI International Strategic Advisory Group and External Adviser, People-</a:t>
            </a:r>
            <a:r>
              <a:rPr lang="en-GB" b="0" i="0" err="1">
                <a:solidFill>
                  <a:srgbClr val="333333"/>
                </a:solidFill>
                <a:effectLst/>
                <a:latin typeface="Open Sans" panose="020B0606030504020204" pitchFamily="34" charset="0"/>
              </a:rPr>
              <a:t>Centered</a:t>
            </a:r>
            <a:r>
              <a:rPr lang="en-GB" b="0" i="0">
                <a:solidFill>
                  <a:srgbClr val="333333"/>
                </a:solidFill>
                <a:effectLst/>
                <a:latin typeface="Open Sans" panose="020B0606030504020204" pitchFamily="34" charset="0"/>
              </a:rPr>
              <a:t> Food Systems Project at Columbia University.</a:t>
            </a:r>
          </a:p>
          <a:p>
            <a:pPr algn="l"/>
            <a:endParaRPr lang="en-GB" b="0" i="0">
              <a:solidFill>
                <a:srgbClr val="333333"/>
              </a:solidFill>
              <a:effectLst/>
              <a:latin typeface="Open Sans" panose="020B0606030504020204" pitchFamily="34" charset="0"/>
            </a:endParaRPr>
          </a:p>
          <a:p>
            <a:pPr algn="l"/>
            <a:r>
              <a:rPr lang="en-GB" b="0" i="0">
                <a:solidFill>
                  <a:srgbClr val="333333"/>
                </a:solidFill>
                <a:effectLst/>
                <a:latin typeface="Open Sans"/>
                <a:ea typeface="Open Sans"/>
                <a:cs typeface="Open Sans"/>
              </a:rPr>
              <a:t>Eric Yirenkyi Danquah holds a professorship in Plant Molecular Genetics at the University of Ghana (UG). He is a former Dean of International Programmes, UG. As the founding Director of the West Africa Centre for Crop Improvement (WACCI), UG, he has helped train a new wave of researchers who are working toward enhancing varieties of staple crops in Africa. His role extends internationally as an Adjunct Professor at Cornell University, USA, the University of Western Australia, and Murdoch University, Australia. He is a member of the Standing Advisory Group on Nuclear Applications (SAGNA) at the International Atomic Energy Agency (IAEA) based in Vienna, Austria. Danquah laid the groundwork for the African Plant Breeders Association (APBA) by serving as its first and incumbent president, and he contributes his expertise to various international boards across the globe.</a:t>
            </a:r>
          </a:p>
          <a:p>
            <a:pPr algn="l"/>
            <a:r>
              <a:rPr lang="en-GB" b="0" i="0">
                <a:solidFill>
                  <a:srgbClr val="333333"/>
                </a:solidFill>
                <a:effectLst/>
                <a:latin typeface="Open Sans" panose="020B0606030504020204" pitchFamily="34" charset="0"/>
              </a:rPr>
              <a:t>Eric’s work has earned him several accolades, including the UG Distinguished Award for Meritorious Service in 2013, the 2018 Laureate, Global Confederation of Higher Education Associations in Agriculture and Life Sciences (GCHERA) World Agriculture Prize, and the 2022 Laureate, Africa Food Prize. In January 2023, Reputation Poll International recognized him as one of the 100 most Reputable Africans. The African Genius Awards also </a:t>
            </a:r>
            <a:r>
              <a:rPr lang="en-GB" b="0" i="0" err="1">
                <a:solidFill>
                  <a:srgbClr val="333333"/>
                </a:solidFill>
                <a:effectLst/>
                <a:latin typeface="Open Sans" panose="020B0606030504020204" pitchFamily="34" charset="0"/>
              </a:rPr>
              <a:t>honored</a:t>
            </a:r>
            <a:r>
              <a:rPr lang="en-GB" b="0" i="0">
                <a:solidFill>
                  <a:srgbClr val="333333"/>
                </a:solidFill>
                <a:effectLst/>
                <a:latin typeface="Open Sans" panose="020B0606030504020204" pitchFamily="34" charset="0"/>
              </a:rPr>
              <a:t> him recently with an Outstanding African Achiever Award.</a:t>
            </a:r>
          </a:p>
          <a:p>
            <a:pPr algn="l"/>
            <a:endParaRPr lang="en-GB" b="0" i="0">
              <a:solidFill>
                <a:srgbClr val="333333"/>
              </a:solidFill>
              <a:effectLst/>
              <a:latin typeface="Open Sans" panose="020B0606030504020204" pitchFamily="34" charset="0"/>
            </a:endParaRPr>
          </a:p>
          <a:p>
            <a:pPr algn="l"/>
            <a:r>
              <a:rPr lang="en-GB" b="0" i="0">
                <a:solidFill>
                  <a:srgbClr val="333333"/>
                </a:solidFill>
                <a:effectLst/>
                <a:latin typeface="Open Sans" panose="020B0606030504020204" pitchFamily="34" charset="0"/>
              </a:rPr>
              <a:t>Jane Langdale is currently Professor of Plant Development in the Biology Department at the University of Oxford and Professorial Fellow at The Queen’s College. Jane’s research focusses on understanding the genetic mechanisms that underpin how leaves develop and how they evolved (</a:t>
            </a:r>
            <a:r>
              <a:rPr lang="en-GB" b="0" i="0" u="none" strike="noStrike">
                <a:solidFill>
                  <a:srgbClr val="368729"/>
                </a:solidFill>
                <a:effectLst/>
                <a:latin typeface="Open Sans" panose="020B0606030504020204" pitchFamily="34" charset="0"/>
                <a:hlinkClick r:id="rId3"/>
              </a:rPr>
              <a:t>www.langdalelab.com</a:t>
            </a:r>
            <a:r>
              <a:rPr lang="en-GB" b="0" i="0">
                <a:solidFill>
                  <a:srgbClr val="333333"/>
                </a:solidFill>
                <a:effectLst/>
                <a:latin typeface="Open Sans" panose="020B0606030504020204" pitchFamily="34" charset="0"/>
              </a:rPr>
              <a:t>) and she is currently co-ordinator of the Bill &amp; Melinda Gates Foundation funded ‘C</a:t>
            </a:r>
            <a:r>
              <a:rPr lang="en-GB" b="0" i="0" baseline="-25000">
                <a:solidFill>
                  <a:srgbClr val="333333"/>
                </a:solidFill>
                <a:effectLst/>
                <a:latin typeface="Open Sans" panose="020B0606030504020204" pitchFamily="34" charset="0"/>
              </a:rPr>
              <a:t>4</a:t>
            </a:r>
            <a:r>
              <a:rPr lang="en-GB" b="0" i="0">
                <a:solidFill>
                  <a:srgbClr val="333333"/>
                </a:solidFill>
                <a:effectLst/>
                <a:latin typeface="Open Sans" panose="020B0606030504020204" pitchFamily="34" charset="0"/>
              </a:rPr>
              <a:t> Rice Project’ (</a:t>
            </a:r>
            <a:r>
              <a:rPr lang="en-GB" b="0" i="0" u="none" strike="noStrike">
                <a:solidFill>
                  <a:srgbClr val="368729"/>
                </a:solidFill>
                <a:effectLst/>
                <a:latin typeface="Open Sans" panose="020B0606030504020204" pitchFamily="34" charset="0"/>
                <a:hlinkClick r:id="rId4"/>
              </a:rPr>
              <a:t>www.c4rice.com</a:t>
            </a:r>
            <a:r>
              <a:rPr lang="en-GB" b="0" i="0">
                <a:solidFill>
                  <a:srgbClr val="333333"/>
                </a:solidFill>
                <a:effectLst/>
                <a:latin typeface="Open Sans" panose="020B0606030504020204" pitchFamily="34" charset="0"/>
              </a:rPr>
              <a:t>). In 2021 she co-ordinated a community initiative to produce the ‘</a:t>
            </a:r>
            <a:r>
              <a:rPr lang="en-GB" b="0" i="1">
                <a:solidFill>
                  <a:srgbClr val="333333"/>
                </a:solidFill>
                <a:effectLst/>
                <a:latin typeface="Open Sans" panose="020B0606030504020204" pitchFamily="34" charset="0"/>
              </a:rPr>
              <a:t>UK plant science research strategy: a green roadmap for the next 10 years’,</a:t>
            </a:r>
            <a:r>
              <a:rPr lang="en-GB" b="0" i="0">
                <a:solidFill>
                  <a:srgbClr val="333333"/>
                </a:solidFill>
                <a:effectLst/>
                <a:latin typeface="Open Sans" panose="020B0606030504020204" pitchFamily="34" charset="0"/>
              </a:rPr>
              <a:t> which set out clear goals for research and innovation involving plants.</a:t>
            </a:r>
          </a:p>
          <a:p>
            <a:pPr algn="l"/>
            <a:r>
              <a:rPr lang="en-GB" b="0" i="0">
                <a:solidFill>
                  <a:srgbClr val="333333"/>
                </a:solidFill>
                <a:effectLst/>
                <a:latin typeface="Open Sans" panose="020B0606030504020204" pitchFamily="34" charset="0"/>
              </a:rPr>
              <a:t>She was elected a Member of the European Molecular Biology Organization in 2007, a Fellow of the Royal Society in 2015, an International Member of the US National Academy of Sciences in 2019 and a Corresponding Member of the Australian Academy of Sciences in 2020. She was awarded a CBE in 2018 for services to plant science.</a:t>
            </a:r>
          </a:p>
          <a:p>
            <a:pPr algn="l"/>
            <a:endParaRPr lang="en-GB" b="0" i="0">
              <a:solidFill>
                <a:srgbClr val="333333"/>
              </a:solidFill>
              <a:effectLst/>
              <a:latin typeface="Open Sans" panose="020B0606030504020204" pitchFamily="34" charset="0"/>
            </a:endParaRPr>
          </a:p>
          <a:p>
            <a:pPr algn="l"/>
            <a:r>
              <a:rPr lang="en-GB" b="0" i="0">
                <a:solidFill>
                  <a:srgbClr val="333333"/>
                </a:solidFill>
                <a:effectLst/>
                <a:latin typeface="Open Sans" panose="020B0606030504020204" pitchFamily="34" charset="0"/>
              </a:rPr>
              <a:t>Professor Wayne Powell is Principal and Chief Executive of Scotland’s Rural College (SRUC), the UK’s leading agri-food-environment, tertiary education Institution. His previous roles include Chief Science Officer at CGIAR, a global agri-food partnership, Professor &amp; Founding Director of the Institute of Biological, Environmental and Rural Sciences (IBERS), Aberystwyth University, and CEO &amp; Director NIAB, Cambridge. He is a Senior Fullbright Scholar and worked for the DuPont Company in Wilmington, Delaware, USA. Wayne is a member of Scotland’s Science Advisory Council, Board member of NatureScot and member of the FCDO Research Advisory Group (RAG). Until recently he was a member of both DEFRA and DFID’s Science Advisory Council and Convenor of the Research and Knowledge Exchange Committee of Universities Scotland. He maintains an active research group and is an elected Fellow of the Learned Society of Wales and the Royal Society of Edinburgh.</a:t>
            </a:r>
          </a:p>
          <a:p>
            <a:endParaRPr lang="en-GB"/>
          </a:p>
        </p:txBody>
      </p:sp>
      <p:sp>
        <p:nvSpPr>
          <p:cNvPr id="4" name="Slide Number Placeholder 3"/>
          <p:cNvSpPr>
            <a:spLocks noGrp="1"/>
          </p:cNvSpPr>
          <p:nvPr>
            <p:ph type="sldNum" sz="quarter" idx="5"/>
          </p:nvPr>
        </p:nvSpPr>
        <p:spPr/>
        <p:txBody>
          <a:bodyPr/>
          <a:lstStyle/>
          <a:p>
            <a:fld id="{694E1930-B0B7-43F9-A1FB-882B8D7B6C82}" type="slidenum">
              <a:rPr lang="en-GB" smtClean="0"/>
              <a:t>5</a:t>
            </a:fld>
            <a:endParaRPr lang="en-GB"/>
          </a:p>
        </p:txBody>
      </p:sp>
    </p:spTree>
    <p:extLst>
      <p:ext uri="{BB962C8B-B14F-4D97-AF65-F5344CB8AC3E}">
        <p14:creationId xmlns:p14="http://schemas.microsoft.com/office/powerpoint/2010/main" val="364895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Courier New"/>
              <a:buChar char="•"/>
            </a:pPr>
            <a:r>
              <a:rPr lang="en-US" sz="1200">
                <a:latin typeface="Aptos"/>
              </a:rPr>
              <a:t>Mapping of strategic priorities of funders and CGIAR to identify areas of alignment </a:t>
            </a:r>
          </a:p>
          <a:p>
            <a:pPr marL="228600" indent="-228600">
              <a:buFont typeface="Courier New"/>
              <a:buChar char="•"/>
            </a:pPr>
            <a:endParaRPr lang="en-US" sz="1200">
              <a:latin typeface="Aptos"/>
            </a:endParaRPr>
          </a:p>
          <a:p>
            <a:pPr marL="228600" indent="-228600">
              <a:buFont typeface="Courier New"/>
              <a:buChar char="•"/>
            </a:pPr>
            <a:r>
              <a:rPr lang="en-US" sz="1200">
                <a:latin typeface="Aptos"/>
              </a:rPr>
              <a:t>Bibliometric review to identify areas where UK publications hold a leading role </a:t>
            </a:r>
          </a:p>
          <a:p>
            <a:pPr marL="228600" indent="-228600">
              <a:buFont typeface="Courier New"/>
              <a:buChar char="•"/>
            </a:pPr>
            <a:endParaRPr lang="en-US" sz="1200">
              <a:latin typeface="Aptos"/>
            </a:endParaRPr>
          </a:p>
          <a:p>
            <a:pPr marL="228600" indent="-228600">
              <a:buFont typeface="Courier New"/>
              <a:buChar char="•"/>
            </a:pPr>
            <a:r>
              <a:rPr lang="en-US" sz="1200">
                <a:latin typeface="Aptos"/>
              </a:rPr>
              <a:t>Other factors (funding from other sources, changes in context, alignment with global trends </a:t>
            </a:r>
            <a:r>
              <a:rPr lang="en-US" sz="1200" err="1">
                <a:latin typeface="Aptos"/>
              </a:rPr>
              <a:t>etc</a:t>
            </a:r>
            <a:r>
              <a:rPr lang="en-US" sz="1200">
                <a:latin typeface="Aptos"/>
              </a:rPr>
              <a:t>) </a:t>
            </a:r>
          </a:p>
          <a:p>
            <a:pPr marL="228600" indent="-228600">
              <a:buFont typeface="Courier New"/>
              <a:buChar char="•"/>
            </a:pPr>
            <a:endParaRPr lang="en-US" sz="1200">
              <a:latin typeface="Aptos"/>
            </a:endParaRPr>
          </a:p>
          <a:p>
            <a:pPr marL="228600" indent="-228600">
              <a:buFont typeface="Courier New"/>
              <a:buChar char="•"/>
            </a:pPr>
            <a:r>
              <a:rPr lang="en-US" sz="1200">
                <a:latin typeface="Aptos"/>
              </a:rPr>
              <a:t>Board decision on the primary research areas</a:t>
            </a:r>
          </a:p>
          <a:p>
            <a:pPr indent="0">
              <a:buNone/>
            </a:pPr>
            <a:r>
              <a:rPr lang="en-US" sz="1200">
                <a:latin typeface="Aptos"/>
              </a:rPr>
              <a:t> </a:t>
            </a:r>
          </a:p>
          <a:p>
            <a:pPr marL="228600" indent="-228600">
              <a:buFont typeface="Courier New"/>
              <a:buChar char="•"/>
            </a:pPr>
            <a:r>
              <a:rPr lang="en-US" sz="1200">
                <a:latin typeface="Aptos"/>
              </a:rPr>
              <a:t>2024 funding round to focus on leveraging UK science to support the Vision for Adapted Crops and Soils </a:t>
            </a:r>
          </a:p>
          <a:p>
            <a:endParaRPr lang="en-GB"/>
          </a:p>
        </p:txBody>
      </p:sp>
      <p:sp>
        <p:nvSpPr>
          <p:cNvPr id="4" name="Slide Number Placeholder 3"/>
          <p:cNvSpPr>
            <a:spLocks noGrp="1"/>
          </p:cNvSpPr>
          <p:nvPr>
            <p:ph type="sldNum" sz="quarter" idx="5"/>
          </p:nvPr>
        </p:nvSpPr>
        <p:spPr/>
        <p:txBody>
          <a:bodyPr/>
          <a:lstStyle/>
          <a:p>
            <a:fld id="{694E1930-B0B7-43F9-A1FB-882B8D7B6C82}" type="slidenum">
              <a:rPr lang="en-GB" smtClean="0"/>
              <a:t>6</a:t>
            </a:fld>
            <a:endParaRPr lang="en-GB"/>
          </a:p>
        </p:txBody>
      </p:sp>
    </p:spTree>
    <p:extLst>
      <p:ext uri="{BB962C8B-B14F-4D97-AF65-F5344CB8AC3E}">
        <p14:creationId xmlns:p14="http://schemas.microsoft.com/office/powerpoint/2010/main" val="413091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GB"/>
              <a:t>1. </a:t>
            </a:r>
            <a:r>
              <a:rPr lang="en-GB" sz="1600" b="1" i="0">
                <a:latin typeface="Open Sans" panose="020B0606030504020204" pitchFamily="34" charset="0"/>
                <a:ea typeface="Open Sans" panose="020B0606030504020204" pitchFamily="34" charset="0"/>
                <a:cs typeface="Open Sans" panose="020B0606030504020204" pitchFamily="34" charset="0"/>
              </a:rPr>
              <a:t>Climate change adaptation and mitigation in agriculture</a:t>
            </a:r>
          </a:p>
          <a:p>
            <a:pPr lvl="0">
              <a:lnSpc>
                <a:spcPct val="100000"/>
              </a:lnSpc>
            </a:pPr>
            <a:endParaRPr lang="en-GB">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100000"/>
              </a:lnSpc>
            </a:pPr>
            <a:r>
              <a:rPr lang="en-GB">
                <a:solidFill>
                  <a:srgbClr val="000000"/>
                </a:solidFill>
                <a:latin typeface="Open Sans" panose="020B0606030504020204" pitchFamily="34" charset="0"/>
                <a:ea typeface="Open Sans" panose="020B0606030504020204" pitchFamily="34" charset="0"/>
                <a:cs typeface="Open Sans" panose="020B0606030504020204" pitchFamily="34" charset="0"/>
              </a:rPr>
              <a:t>Sustainable and resilient agriculture: Supporting decision-making with evidence in small farming contexts </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GB" sz="1600" b="1" i="0">
                <a:latin typeface="Open Sans" panose="020B0606030504020204" pitchFamily="34" charset="0"/>
                <a:ea typeface="Open Sans" panose="020B0606030504020204" pitchFamily="34" charset="0"/>
                <a:cs typeface="Open Sans" panose="020B0606030504020204" pitchFamily="34" charset="0"/>
              </a:rPr>
              <a:t>Crop genetic improvement for future climate resilience</a:t>
            </a:r>
            <a:br>
              <a:rPr lang="en-GB" sz="1200" i="0">
                <a:latin typeface="Open Sans" panose="020B0606030504020204" pitchFamily="34" charset="0"/>
                <a:ea typeface="Open Sans" panose="020B0606030504020204" pitchFamily="34" charset="0"/>
                <a:cs typeface="Open Sans" panose="020B0606030504020204" pitchFamily="34" charset="0"/>
              </a:rPr>
            </a:br>
            <a:br>
              <a:rPr lang="en-GB" sz="1200" i="0">
                <a:latin typeface="Open Sans" panose="020B0606030504020204" pitchFamily="34" charset="0"/>
                <a:ea typeface="Open Sans" panose="020B0606030504020204" pitchFamily="34" charset="0"/>
                <a:cs typeface="Open Sans" panose="020B0606030504020204" pitchFamily="34" charset="0"/>
              </a:rPr>
            </a:br>
            <a:r>
              <a:rPr lang="en-GB" sz="1200">
                <a:solidFill>
                  <a:srgbClr val="000000"/>
                </a:solidFill>
                <a:latin typeface="Open Sans" panose="020B0606030504020204" pitchFamily="34" charset="0"/>
                <a:ea typeface="Open Sans" panose="020B0606030504020204" pitchFamily="34" charset="0"/>
                <a:cs typeface="Open Sans" panose="020B0606030504020204" pitchFamily="34" charset="0"/>
              </a:rPr>
              <a:t>Leveraging UK genetic innovations to accelerate CGIAR-NARS crop breeding </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GB"/>
          </a:p>
          <a:p>
            <a:pPr lvl="0">
              <a:lnSpc>
                <a:spcPct val="100000"/>
              </a:lnSpc>
            </a:pPr>
            <a:r>
              <a:rPr lang="en-GB"/>
              <a:t>3. </a:t>
            </a:r>
            <a:r>
              <a:rPr lang="en-GB" sz="1600" b="1" i="0">
                <a:latin typeface="Open Sans" panose="020B0606030504020204" pitchFamily="34" charset="0"/>
                <a:ea typeface="Open Sans" panose="020B0606030504020204" pitchFamily="34" charset="0"/>
                <a:cs typeface="Open Sans" panose="020B0606030504020204" pitchFamily="34" charset="0"/>
              </a:rPr>
              <a:t>Enhancing nutrition</a:t>
            </a:r>
          </a:p>
          <a:p>
            <a:pPr lvl="0">
              <a:lnSpc>
                <a:spcPct val="100000"/>
              </a:lnSpc>
            </a:pPr>
            <a:endPar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100000"/>
              </a:lnSpc>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Increasing the intake of fruit and vegetables as components of healthier diets among marginalized populations</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GB"/>
          </a:p>
          <a:p>
            <a:pPr lvl="0">
              <a:lnSpc>
                <a:spcPct val="100000"/>
              </a:lnSpc>
            </a:pPr>
            <a:r>
              <a:rPr lang="en-GB"/>
              <a:t>4. </a:t>
            </a:r>
            <a:r>
              <a:rPr lang="en-GB" sz="1600" b="1" i="0">
                <a:latin typeface="Open Sans" panose="020B0606030504020204" pitchFamily="34" charset="0"/>
                <a:ea typeface="Open Sans" panose="020B0606030504020204" pitchFamily="34" charset="0"/>
                <a:cs typeface="Open Sans" panose="020B0606030504020204" pitchFamily="34" charset="0"/>
              </a:rPr>
              <a:t>Livestock improvement, animal health, nutrition and welfare</a:t>
            </a:r>
          </a:p>
          <a:p>
            <a:pPr lvl="0">
              <a:lnSpc>
                <a:spcPct val="100000"/>
              </a:lnSpc>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100000"/>
              </a:lnSpc>
            </a:pPr>
            <a:r>
              <a:rPr lang="en-GB">
                <a:solidFill>
                  <a:srgbClr val="000000"/>
                </a:solidFill>
                <a:latin typeface="Open Sans" panose="020B0606030504020204" pitchFamily="34" charset="0"/>
                <a:ea typeface="Open Sans" panose="020B0606030504020204" pitchFamily="34" charset="0"/>
                <a:cs typeface="Open Sans" panose="020B0606030504020204" pitchFamily="34" charset="0"/>
              </a:rPr>
              <a:t>Feeds/forages and emissions. Pilot testing feeds/forage species and their impact on emissions</a:t>
            </a:r>
            <a:endParaRPr lang="en-GB"/>
          </a:p>
        </p:txBody>
      </p:sp>
      <p:sp>
        <p:nvSpPr>
          <p:cNvPr id="4" name="Slide Number Placeholder 3"/>
          <p:cNvSpPr>
            <a:spLocks noGrp="1"/>
          </p:cNvSpPr>
          <p:nvPr>
            <p:ph type="sldNum" sz="quarter" idx="5"/>
          </p:nvPr>
        </p:nvSpPr>
        <p:spPr/>
        <p:txBody>
          <a:bodyPr/>
          <a:lstStyle/>
          <a:p>
            <a:fld id="{694E1930-B0B7-43F9-A1FB-882B8D7B6C82}" type="slidenum">
              <a:rPr lang="en-GB" smtClean="0"/>
              <a:t>7</a:t>
            </a:fld>
            <a:endParaRPr lang="en-GB"/>
          </a:p>
        </p:txBody>
      </p:sp>
    </p:spTree>
    <p:extLst>
      <p:ext uri="{BB962C8B-B14F-4D97-AF65-F5344CB8AC3E}">
        <p14:creationId xmlns:p14="http://schemas.microsoft.com/office/powerpoint/2010/main" val="419962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spcAft>
                <a:spcPts val="1400"/>
              </a:spcAft>
              <a:buSzPct val="100000"/>
              <a:buFont typeface="Arial" panose="020B0604020202020204" pitchFamily="34" charset="0"/>
              <a:buChar char="•"/>
              <a:tabLst>
                <a:tab pos="914400" algn="l"/>
              </a:tabLst>
            </a:pPr>
            <a:r>
              <a:rPr lang="en-GB" sz="1200" kern="100">
                <a:effectLst/>
                <a:latin typeface="Arial"/>
                <a:ea typeface="Open Sans" panose="020B0606030504020204" pitchFamily="34" charset="0"/>
                <a:cs typeface="Arial"/>
              </a:rPr>
              <a:t>A further bibliometric analysis was carried out to identify the UK institutions best suited</a:t>
            </a:r>
            <a:r>
              <a:rPr lang="en-US" sz="1200" kern="100">
                <a:effectLst/>
                <a:latin typeface="Arial"/>
                <a:ea typeface="Open Sans" panose="020B0606030504020204" pitchFamily="34" charset="0"/>
                <a:cs typeface="Arial"/>
              </a:rPr>
              <a:t>​ to conduct the research for each of the confirmed research topics.</a:t>
            </a:r>
          </a:p>
          <a:p>
            <a:pPr marL="571500" indent="-571500">
              <a:spcAft>
                <a:spcPts val="1400"/>
              </a:spcAft>
              <a:buSzPct val="100000"/>
              <a:buFont typeface="Arial" panose="020B0604020202020204" pitchFamily="34" charset="0"/>
              <a:buChar char="•"/>
              <a:tabLst>
                <a:tab pos="914400" algn="l"/>
              </a:tabLst>
            </a:pPr>
            <a:r>
              <a:rPr lang="en-US" sz="1200" kern="100">
                <a:latin typeface="Arial"/>
                <a:ea typeface="Open Sans" panose="020B0606030504020204" pitchFamily="34" charset="0"/>
                <a:cs typeface="Arial"/>
              </a:rPr>
              <a:t> </a:t>
            </a:r>
            <a:endParaRPr lang="en-GB" sz="1200" kern="100">
              <a:effectLst/>
              <a:latin typeface="Arial" panose="020B0604020202020204" pitchFamily="34" charset="0"/>
              <a:ea typeface="Open Sans" panose="020B0606030504020204" pitchFamily="34" charset="0"/>
              <a:cs typeface="Arial" panose="020B0604020202020204" pitchFamily="34" charset="0"/>
            </a:endParaRPr>
          </a:p>
          <a:p>
            <a:pPr marL="571500" indent="-571500">
              <a:spcAft>
                <a:spcPts val="1400"/>
              </a:spcAft>
              <a:buSzPct val="100000"/>
              <a:buFont typeface="Arial" panose="020B0604020202020204" pitchFamily="34" charset="0"/>
              <a:buChar char="•"/>
              <a:tabLst>
                <a:tab pos="914400" algn="l"/>
              </a:tabLst>
            </a:pPr>
            <a:r>
              <a:rPr lang="en-GB" sz="1200" kern="100">
                <a:effectLst/>
                <a:latin typeface="Arial"/>
                <a:ea typeface="Open Sans" panose="020B0606030504020204" pitchFamily="34" charset="0"/>
                <a:cs typeface="Arial"/>
              </a:rPr>
              <a:t>These were </a:t>
            </a:r>
            <a:r>
              <a:rPr lang="en-GB" sz="1200" kern="100">
                <a:latin typeface="Arial"/>
                <a:ea typeface="Open Sans" panose="020B0606030504020204" pitchFamily="34" charset="0"/>
                <a:cs typeface="Arial"/>
              </a:rPr>
              <a:t>cross-checked with</a:t>
            </a:r>
            <a:r>
              <a:rPr lang="en-GB" sz="1200" kern="100">
                <a:effectLst/>
                <a:latin typeface="Arial"/>
                <a:ea typeface="Open Sans" panose="020B0606030504020204" pitchFamily="34" charset="0"/>
                <a:cs typeface="Arial"/>
              </a:rPr>
              <a:t> CGIAR suggestions for UK partners.</a:t>
            </a:r>
            <a:endParaRPr lang="en-US" sz="1200" kern="100">
              <a:effectLst/>
              <a:latin typeface="Arial"/>
              <a:ea typeface="Open Sans" panose="020B0606030504020204" pitchFamily="34" charset="0"/>
              <a:cs typeface="Arial"/>
            </a:endParaRPr>
          </a:p>
          <a:p>
            <a:pPr marL="571500" indent="-571500">
              <a:spcAft>
                <a:spcPts val="1400"/>
              </a:spcAft>
              <a:buSzPct val="100000"/>
              <a:buFont typeface="Arial" panose="020B0604020202020204" pitchFamily="34" charset="0"/>
              <a:buChar char="•"/>
              <a:tabLst>
                <a:tab pos="914400" algn="l"/>
              </a:tabLst>
            </a:pPr>
            <a:endParaRPr lang="en-US" sz="1200" kern="100">
              <a:effectLst/>
              <a:latin typeface="Arial"/>
              <a:ea typeface="Open Sans" panose="020B0606030504020204" pitchFamily="34" charset="0"/>
              <a:cs typeface="Arial"/>
            </a:endParaRPr>
          </a:p>
          <a:p>
            <a:pPr marL="571500" indent="-571500">
              <a:spcAft>
                <a:spcPts val="1400"/>
              </a:spcAft>
              <a:buSzPct val="100000"/>
              <a:buFont typeface="Arial" panose="020B0604020202020204" pitchFamily="34" charset="0"/>
              <a:buChar char="•"/>
              <a:tabLst>
                <a:tab pos="914400" algn="l"/>
              </a:tabLst>
            </a:pPr>
            <a:r>
              <a:rPr lang="en-GB" sz="1200" kern="100">
                <a:effectLst/>
                <a:latin typeface="Arial"/>
                <a:ea typeface="Open Sans" panose="020B0606030504020204" pitchFamily="34" charset="0"/>
                <a:cs typeface="Arial"/>
              </a:rPr>
              <a:t>BBSRC verified </a:t>
            </a:r>
            <a:r>
              <a:rPr lang="en-GB" sz="1200" kern="100">
                <a:latin typeface="Arial"/>
                <a:ea typeface="Open Sans" panose="020B0606030504020204" pitchFamily="34" charset="0"/>
                <a:cs typeface="Arial"/>
              </a:rPr>
              <a:t>suitability and</a:t>
            </a:r>
            <a:r>
              <a:rPr lang="en-GB" sz="1200" kern="100">
                <a:effectLst/>
                <a:latin typeface="Arial"/>
                <a:ea typeface="Open Sans" panose="020B0606030504020204" pitchFamily="34" charset="0"/>
                <a:cs typeface="Arial"/>
              </a:rPr>
              <a:t> the Board selected those to approach.</a:t>
            </a:r>
          </a:p>
          <a:p>
            <a:pPr marL="571500" indent="-571500">
              <a:spcAft>
                <a:spcPts val="1400"/>
              </a:spcAft>
              <a:buSzPct val="100000"/>
              <a:buFont typeface="Arial" panose="020B0604020202020204" pitchFamily="34" charset="0"/>
              <a:buChar char="•"/>
              <a:tabLst>
                <a:tab pos="914400" algn="l"/>
              </a:tabLst>
            </a:pPr>
            <a:endParaRPr lang="en-GB" sz="1200" kern="100">
              <a:latin typeface="Arial" panose="020B0604020202020204" pitchFamily="34" charset="0"/>
              <a:cs typeface="Arial" panose="020B0604020202020204" pitchFamily="34" charset="0"/>
            </a:endParaRPr>
          </a:p>
          <a:p>
            <a:pPr marL="571500" lvl="0" indent="-571500">
              <a:spcAft>
                <a:spcPts val="2600"/>
              </a:spcAft>
              <a:buSzPct val="100000"/>
              <a:buFont typeface="Arial" panose="020B0604020202020204" pitchFamily="34" charset="0"/>
              <a:buChar char="•"/>
              <a:tabLst>
                <a:tab pos="914400" algn="l"/>
              </a:tabLst>
            </a:pPr>
            <a:r>
              <a:rPr lang="en-GB" sz="1200">
                <a:latin typeface="Arial"/>
                <a:cs typeface="Arial"/>
              </a:rPr>
              <a:t>After identifying partners, the Centre created two types of partnership:</a:t>
            </a:r>
          </a:p>
          <a:p>
            <a:pPr marL="360000" indent="-360000">
              <a:spcAft>
                <a:spcPts val="3200"/>
              </a:spcAft>
              <a:buSzPts val="1000"/>
              <a:tabLst>
                <a:tab pos="914400" algn="l"/>
              </a:tabLst>
            </a:pPr>
            <a:r>
              <a:rPr lang="en-GB" sz="1200">
                <a:latin typeface="Arial"/>
                <a:cs typeface="Arial"/>
              </a:rPr>
              <a:t>      A supercharging project   </a:t>
            </a:r>
            <a:endParaRPr lang="en-GB" sz="1200">
              <a:latin typeface="Arial" panose="020B0604020202020204" pitchFamily="34" charset="0"/>
              <a:cs typeface="Arial" panose="020B0604020202020204" pitchFamily="34" charset="0"/>
            </a:endParaRPr>
          </a:p>
          <a:p>
            <a:pPr marL="360000" indent="-360000">
              <a:spcAft>
                <a:spcPts val="3200"/>
              </a:spcAft>
              <a:buSzPts val="1000"/>
              <a:tabLst>
                <a:tab pos="914400" algn="l"/>
              </a:tabLst>
            </a:pPr>
            <a:r>
              <a:rPr lang="en-GB" sz="1200">
                <a:latin typeface="Arial"/>
                <a:cs typeface="Arial"/>
              </a:rPr>
              <a:t>      A new collaboration  </a:t>
            </a:r>
          </a:p>
          <a:p>
            <a:pPr marL="360000" indent="-360000">
              <a:spcAft>
                <a:spcPts val="3200"/>
              </a:spcAft>
              <a:buSzPts val="1000"/>
              <a:tabLst>
                <a:tab pos="914400" algn="l"/>
              </a:tabLst>
            </a:pPr>
            <a:endParaRPr lang="en-GB" sz="1200">
              <a:latin typeface="Arial" panose="020B0604020202020204" pitchFamily="34" charset="0"/>
              <a:cs typeface="Arial" panose="020B0604020202020204" pitchFamily="34" charset="0"/>
            </a:endParaRPr>
          </a:p>
          <a:p>
            <a:pPr marL="571500" indent="-571500">
              <a:spcAft>
                <a:spcPts val="1400"/>
              </a:spcAft>
              <a:buSzPct val="100000"/>
              <a:buFont typeface="Arial" panose="020B0604020202020204" pitchFamily="34" charset="0"/>
              <a:buChar char="•"/>
              <a:tabLst>
                <a:tab pos="914400" algn="l"/>
              </a:tabLst>
            </a:pPr>
            <a:r>
              <a:rPr lang="en-GB" sz="1200">
                <a:latin typeface="Arial"/>
                <a:cs typeface="Arial"/>
              </a:rPr>
              <a:t>Semi-competitive process – proposals peer reviewed and further reviewed by SIAG</a:t>
            </a:r>
            <a:endParaRPr lang="en-GB" sz="12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94E1930-B0B7-43F9-A1FB-882B8D7B6C82}" type="slidenum">
              <a:rPr lang="en-GB" smtClean="0"/>
              <a:t>8</a:t>
            </a:fld>
            <a:endParaRPr lang="en-GB"/>
          </a:p>
        </p:txBody>
      </p:sp>
    </p:spTree>
    <p:extLst>
      <p:ext uri="{BB962C8B-B14F-4D97-AF65-F5344CB8AC3E}">
        <p14:creationId xmlns:p14="http://schemas.microsoft.com/office/powerpoint/2010/main" val="184463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GB" sz="1200" b="0" i="0" u="none" strike="noStrike">
                <a:solidFill>
                  <a:srgbClr val="333333"/>
                </a:solidFill>
                <a:effectLst/>
                <a:highlight>
                  <a:srgbClr val="F5F5F5"/>
                </a:highlight>
                <a:latin typeface="Arial" panose="020B0604020202020204" pitchFamily="34" charset="0"/>
              </a:rPr>
              <a:t>The project aims to speed up the wheat breeding process by incorporating recent discoveries and embracing innovative breeding techniques, such as genome editing and data-driven sequence-based discovery. The teams will work in Kenya, Egypt, and Pakistan.</a:t>
            </a:r>
            <a:r>
              <a:rPr lang="en-US" sz="1200" b="0" i="0">
                <a:solidFill>
                  <a:srgbClr val="444444"/>
                </a:solidFill>
                <a:effectLst/>
                <a:highlight>
                  <a:srgbClr val="F5F5F5"/>
                </a:highlight>
                <a:latin typeface="Arial" panose="020B0604020202020204" pitchFamily="34" charset="0"/>
              </a:rPr>
              <a:t>​</a:t>
            </a:r>
          </a:p>
          <a:p>
            <a:pPr algn="l" rtl="0" fontAlgn="base">
              <a:buFont typeface="+mj-lt"/>
              <a:buAutoNum type="arabicPeriod"/>
            </a:pPr>
            <a:endParaRPr lang="en-US" sz="12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n-GB" sz="1200" b="0" i="0" u="none" strike="noStrike">
                <a:solidFill>
                  <a:srgbClr val="333333"/>
                </a:solidFill>
                <a:effectLst/>
                <a:highlight>
                  <a:srgbClr val="F5F5F5"/>
                </a:highlight>
                <a:latin typeface="Arial" panose="020B0604020202020204" pitchFamily="34" charset="0"/>
              </a:rPr>
              <a:t>ISPARK will use the </a:t>
            </a:r>
            <a:r>
              <a:rPr lang="en-GB" sz="1200" b="0" i="0" u="none" strike="noStrike" err="1">
                <a:solidFill>
                  <a:srgbClr val="333333"/>
                </a:solidFill>
                <a:effectLst/>
                <a:highlight>
                  <a:srgbClr val="FFFFFF"/>
                </a:highlight>
                <a:latin typeface="Arial" panose="020B0604020202020204" pitchFamily="34" charset="0"/>
              </a:rPr>
              <a:t>iFEED</a:t>
            </a:r>
            <a:r>
              <a:rPr lang="en-GB" sz="1200" b="0" i="0" u="none" strike="noStrike">
                <a:solidFill>
                  <a:srgbClr val="333333"/>
                </a:solidFill>
                <a:effectLst/>
                <a:highlight>
                  <a:srgbClr val="FFFFFF"/>
                </a:highlight>
                <a:latin typeface="Arial" panose="020B0604020202020204" pitchFamily="34" charset="0"/>
              </a:rPr>
              <a:t> integrated modelling approach (Jennings et al., 2022) developed under </a:t>
            </a:r>
            <a:r>
              <a:rPr lang="en-GB" sz="1200" b="0" i="0" u="none" strike="noStrike" err="1">
                <a:solidFill>
                  <a:srgbClr val="333333"/>
                </a:solidFill>
                <a:effectLst/>
                <a:highlight>
                  <a:srgbClr val="FFFFFF"/>
                </a:highlight>
                <a:latin typeface="Arial" panose="020B0604020202020204" pitchFamily="34" charset="0"/>
              </a:rPr>
              <a:t>ClimBeR</a:t>
            </a:r>
            <a:r>
              <a:rPr lang="en-GB" sz="1200" b="0" i="0" u="none" strike="noStrike">
                <a:solidFill>
                  <a:srgbClr val="333333"/>
                </a:solidFill>
                <a:effectLst/>
                <a:highlight>
                  <a:srgbClr val="FFFFFF"/>
                </a:highlight>
                <a:latin typeface="Arial" panose="020B0604020202020204" pitchFamily="34" charset="0"/>
              </a:rPr>
              <a:t> to summarise model outputs across scales and assess the impact of three innovations to c</a:t>
            </a:r>
            <a:r>
              <a:rPr lang="en-GB" sz="1200" b="0" i="0" u="none" strike="noStrike">
                <a:solidFill>
                  <a:srgbClr val="333333"/>
                </a:solidFill>
                <a:effectLst/>
                <a:highlight>
                  <a:srgbClr val="F5F5F5"/>
                </a:highlight>
                <a:latin typeface="Arial" panose="020B0604020202020204" pitchFamily="34" charset="0"/>
              </a:rPr>
              <a:t>reate and use evidence to support the changes needed for sustainable, climate-resilient nutrition security in Kenya. </a:t>
            </a:r>
            <a:r>
              <a:rPr lang="en-US" sz="1200" b="0" i="0">
                <a:solidFill>
                  <a:srgbClr val="444444"/>
                </a:solidFill>
                <a:effectLst/>
                <a:highlight>
                  <a:srgbClr val="F5F5F5"/>
                </a:highlight>
                <a:latin typeface="Arial" panose="020B0604020202020204" pitchFamily="34" charset="0"/>
              </a:rPr>
              <a:t>​</a:t>
            </a:r>
          </a:p>
          <a:p>
            <a:pPr algn="l" rtl="0" fontAlgn="base">
              <a:buFont typeface="+mj-lt"/>
              <a:buAutoNum type="arabicPeriod"/>
            </a:pPr>
            <a:endParaRPr lang="en-US" sz="12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n-GB" sz="1200" b="0" i="0" u="none" strike="noStrike">
                <a:solidFill>
                  <a:srgbClr val="333333"/>
                </a:solidFill>
                <a:effectLst/>
                <a:highlight>
                  <a:srgbClr val="F5F5F5"/>
                </a:highlight>
                <a:latin typeface="Arial" panose="020B0604020202020204" pitchFamily="34" charset="0"/>
              </a:rPr>
              <a:t>This project aims to increase fruit and vegetable intake among nutritionally at-risk populations such as women of reproductive age and adolescents in Tanzania.</a:t>
            </a:r>
            <a:r>
              <a:rPr lang="en-US" sz="1200" b="0" i="0">
                <a:solidFill>
                  <a:srgbClr val="444444"/>
                </a:solidFill>
                <a:effectLst/>
                <a:highlight>
                  <a:srgbClr val="F5F5F5"/>
                </a:highlight>
                <a:latin typeface="Arial" panose="020B0604020202020204" pitchFamily="34" charset="0"/>
              </a:rPr>
              <a:t>​</a:t>
            </a:r>
          </a:p>
          <a:p>
            <a:pPr algn="l" rtl="0" fontAlgn="base">
              <a:buFont typeface="+mj-lt"/>
              <a:buAutoNum type="arabicPeriod"/>
            </a:pPr>
            <a:endParaRPr lang="en-US" sz="12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n-GB" sz="1200" b="0" i="0" u="none" strike="noStrike">
                <a:solidFill>
                  <a:srgbClr val="333333"/>
                </a:solidFill>
                <a:effectLst/>
                <a:highlight>
                  <a:srgbClr val="F5F5F5"/>
                </a:highlight>
                <a:latin typeface="Arial" panose="020B0604020202020204" pitchFamily="34" charset="0"/>
              </a:rPr>
              <a:t>The project aims to develop feed stuffs that allow animals to meet their genetic potential whilst providing the means to develop feedstuffs that minimise the environmental footprint of ruminant agriculture. The teams will work together in Kenya and Ethiopia.</a:t>
            </a:r>
            <a:r>
              <a:rPr lang="en-US" sz="1200" b="0" i="0">
                <a:solidFill>
                  <a:srgbClr val="444444"/>
                </a:solidFill>
                <a:effectLst/>
                <a:highlight>
                  <a:srgbClr val="F5F5F5"/>
                </a:highlight>
                <a:latin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66544F03-2938-B942-925F-BA165A8AD89C}" type="slidenum">
              <a:rPr lang="en-US" smtClean="0"/>
              <a:t>9</a:t>
            </a:fld>
            <a:endParaRPr lang="en-US"/>
          </a:p>
        </p:txBody>
      </p:sp>
    </p:spTree>
    <p:extLst>
      <p:ext uri="{BB962C8B-B14F-4D97-AF65-F5344CB8AC3E}">
        <p14:creationId xmlns:p14="http://schemas.microsoft.com/office/powerpoint/2010/main" val="304318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D46DA352-5857-5011-3847-C08A2412AB85}"/>
              </a:ext>
            </a:extLst>
          </p:cNvPr>
          <p:cNvSpPr>
            <a:spLocks noGrp="1"/>
          </p:cNvSpPr>
          <p:nvPr>
            <p:ph type="pic" sz="quarter" idx="13" hasCustomPrompt="1"/>
          </p:nvPr>
        </p:nvSpPr>
        <p:spPr>
          <a:xfrm>
            <a:off x="1" y="0"/>
            <a:ext cx="18287999" cy="6598446"/>
          </a:xfrm>
          <a:prstGeom prst="rect">
            <a:avLst/>
          </a:prstGeom>
        </p:spPr>
        <p:txBody>
          <a:bodyPr/>
          <a:lstStyle>
            <a:lvl1pPr>
              <a:defRPr>
                <a:solidFill>
                  <a:schemeClr val="tx1"/>
                </a:solidFill>
              </a:defRPr>
            </a:lvl1pPr>
          </a:lstStyle>
          <a:p>
            <a:r>
              <a:rPr lang="en-US"/>
              <a:t>Click icon to change image.</a:t>
            </a:r>
          </a:p>
        </p:txBody>
      </p:sp>
      <p:sp>
        <p:nvSpPr>
          <p:cNvPr id="9" name="Title 1">
            <a:extLst>
              <a:ext uri="{FF2B5EF4-FFF2-40B4-BE49-F238E27FC236}">
                <a16:creationId xmlns:a16="http://schemas.microsoft.com/office/drawing/2014/main" id="{64F22D30-C8CD-17F5-E370-6C5E3BAA8E79}"/>
              </a:ext>
            </a:extLst>
          </p:cNvPr>
          <p:cNvSpPr txBox="1">
            <a:spLocks/>
          </p:cNvSpPr>
          <p:nvPr userDrawn="1"/>
        </p:nvSpPr>
        <p:spPr>
          <a:xfrm>
            <a:off x="0" y="3226252"/>
            <a:ext cx="18288000" cy="3372193"/>
          </a:xfrm>
          <a:prstGeom prst="rect">
            <a:avLst/>
          </a:prstGeom>
          <a:gradFill flip="none" rotWithShape="1">
            <a:gsLst>
              <a:gs pos="53000">
                <a:srgbClr val="000000">
                  <a:alpha val="35000"/>
                </a:srgbClr>
              </a:gs>
              <a:gs pos="0">
                <a:schemeClr val="tx1">
                  <a:alpha val="60000"/>
                </a:schemeClr>
              </a:gs>
              <a:gs pos="100000">
                <a:schemeClr val="tx1">
                  <a:alpha val="0"/>
                </a:schemeClr>
              </a:gs>
            </a:gsLst>
            <a:lin ang="16200000" scaled="1"/>
            <a:tileRect/>
          </a:gradFill>
        </p:spPr>
        <p:txBody>
          <a:bodyPr vert="horz" lIns="91440" tIns="180000" rIns="91440" bIns="180000" rtlCol="0" anchor="b">
            <a:normAutofit/>
          </a:bodyPr>
          <a:lstStyle>
            <a:lvl1pPr algn="ctr" defTabSz="914400" rtl="0" eaLnBrk="1" latinLnBrk="0" hangingPunct="1">
              <a:spcBef>
                <a:spcPct val="0"/>
              </a:spcBef>
              <a:buNone/>
              <a:defRPr sz="8100" b="1" i="0" kern="1200">
                <a:solidFill>
                  <a:schemeClr val="bg1"/>
                </a:solidFill>
                <a:latin typeface="+mj-lt"/>
                <a:ea typeface="Open Sans" panose="020B0606030504020204" pitchFamily="34" charset="0"/>
                <a:cs typeface="Arial" panose="020B0604020202020204"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
        <p:nvSpPr>
          <p:cNvPr id="8" name="Rectangle 7">
            <a:extLst>
              <a:ext uri="{FF2B5EF4-FFF2-40B4-BE49-F238E27FC236}">
                <a16:creationId xmlns:a16="http://schemas.microsoft.com/office/drawing/2014/main" id="{38F077AC-EBE8-A821-6678-67E00555FADC}"/>
              </a:ext>
            </a:extLst>
          </p:cNvPr>
          <p:cNvSpPr/>
          <p:nvPr userDrawn="1"/>
        </p:nvSpPr>
        <p:spPr>
          <a:xfrm>
            <a:off x="0" y="6598445"/>
            <a:ext cx="18288000" cy="2545555"/>
          </a:xfrm>
          <a:prstGeom prst="rect">
            <a:avLst/>
          </a:prstGeom>
          <a:solidFill>
            <a:srgbClr val="027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ext Placeholder 8">
            <a:extLst>
              <a:ext uri="{FF2B5EF4-FFF2-40B4-BE49-F238E27FC236}">
                <a16:creationId xmlns:a16="http://schemas.microsoft.com/office/drawing/2014/main" id="{96AD6CD8-E115-8633-FA71-17FEDBE322ED}"/>
              </a:ext>
            </a:extLst>
          </p:cNvPr>
          <p:cNvSpPr>
            <a:spLocks noGrp="1"/>
          </p:cNvSpPr>
          <p:nvPr>
            <p:ph type="body" sz="quarter" idx="11" hasCustomPrompt="1"/>
          </p:nvPr>
        </p:nvSpPr>
        <p:spPr>
          <a:xfrm>
            <a:off x="0" y="7963583"/>
            <a:ext cx="18288000" cy="440532"/>
          </a:xfrm>
        </p:spPr>
        <p:txBody>
          <a:bodyPr>
            <a:noAutofit/>
          </a:bodyPr>
          <a:lstStyle>
            <a:lvl1pPr marL="0" indent="0" algn="ctr">
              <a:buNone/>
              <a:defRPr sz="2400">
                <a:solidFill>
                  <a:schemeClr val="bg1"/>
                </a:solidFill>
              </a:defRPr>
            </a:lvl1pPr>
            <a:lvl2pPr>
              <a:defRPr sz="2400"/>
            </a:lvl2pPr>
            <a:lvl3pPr>
              <a:defRPr sz="2400"/>
            </a:lvl3pPr>
            <a:lvl4pPr>
              <a:defRPr sz="2400"/>
            </a:lvl4pPr>
            <a:lvl5pPr>
              <a:defRPr sz="2400"/>
            </a:lvl5pPr>
          </a:lstStyle>
          <a:p>
            <a:r>
              <a:rPr lang="en-US" sz="2400"/>
              <a:t>Date</a:t>
            </a:r>
          </a:p>
        </p:txBody>
      </p:sp>
      <p:sp>
        <p:nvSpPr>
          <p:cNvPr id="12" name="Text Placeholder 8">
            <a:extLst>
              <a:ext uri="{FF2B5EF4-FFF2-40B4-BE49-F238E27FC236}">
                <a16:creationId xmlns:a16="http://schemas.microsoft.com/office/drawing/2014/main" id="{0D86E397-4236-57FD-72E4-B01FEE985B5F}"/>
              </a:ext>
            </a:extLst>
          </p:cNvPr>
          <p:cNvSpPr>
            <a:spLocks noGrp="1"/>
          </p:cNvSpPr>
          <p:nvPr>
            <p:ph type="body" sz="quarter" idx="14" hasCustomPrompt="1"/>
          </p:nvPr>
        </p:nvSpPr>
        <p:spPr>
          <a:xfrm>
            <a:off x="-2" y="7060748"/>
            <a:ext cx="18288000" cy="440532"/>
          </a:xfrm>
        </p:spPr>
        <p:txBody>
          <a:bodyPr>
            <a:noAutofit/>
          </a:bodyPr>
          <a:lstStyle>
            <a:lvl1pPr marL="0" indent="0" algn="ctr">
              <a:buNone/>
              <a:defRPr sz="2400">
                <a:solidFill>
                  <a:schemeClr val="bg1"/>
                </a:solidFill>
              </a:defRPr>
            </a:lvl1pPr>
            <a:lvl2pPr>
              <a:defRPr sz="2400"/>
            </a:lvl2pPr>
            <a:lvl3pPr>
              <a:defRPr sz="2400"/>
            </a:lvl3pPr>
            <a:lvl4pPr>
              <a:defRPr sz="2400"/>
            </a:lvl4pPr>
            <a:lvl5pPr>
              <a:defRPr sz="2400"/>
            </a:lvl5pPr>
          </a:lstStyle>
          <a:p>
            <a:r>
              <a:rPr lang="en-US" sz="2400"/>
              <a:t>Presenters name, event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524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394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29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63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46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87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0817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210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87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4580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65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AB0320-A8F8-9145-9375-AD410D6926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8287999" cy="6598446"/>
          </a:xfrm>
          <a:prstGeom prst="rect">
            <a:avLst/>
          </a:prstGeom>
        </p:spPr>
      </p:pic>
      <p:sp>
        <p:nvSpPr>
          <p:cNvPr id="21" name="Picture Placeholder 20">
            <a:extLst>
              <a:ext uri="{FF2B5EF4-FFF2-40B4-BE49-F238E27FC236}">
                <a16:creationId xmlns:a16="http://schemas.microsoft.com/office/drawing/2014/main" id="{90BC2ECB-A510-8446-ACC0-0E2D63A36D67}"/>
              </a:ext>
            </a:extLst>
          </p:cNvPr>
          <p:cNvSpPr>
            <a:spLocks noGrp="1"/>
          </p:cNvSpPr>
          <p:nvPr>
            <p:ph type="pic" sz="quarter" idx="10" hasCustomPrompt="1"/>
          </p:nvPr>
        </p:nvSpPr>
        <p:spPr>
          <a:xfrm>
            <a:off x="1" y="0"/>
            <a:ext cx="18287999" cy="6598446"/>
          </a:xfrm>
          <a:prstGeom prst="rect">
            <a:avLst/>
          </a:prstGeom>
        </p:spPr>
        <p:txBody>
          <a:bodyPr/>
          <a:lstStyle>
            <a:lvl1pPr>
              <a:defRPr>
                <a:solidFill>
                  <a:schemeClr val="tx1"/>
                </a:solidFill>
              </a:defRPr>
            </a:lvl1pPr>
          </a:lstStyle>
          <a:p>
            <a:r>
              <a:rPr lang="en-US"/>
              <a:t>Click icon to change image.</a:t>
            </a:r>
          </a:p>
        </p:txBody>
      </p:sp>
      <p:sp>
        <p:nvSpPr>
          <p:cNvPr id="7" name="Rectangle 6">
            <a:extLst>
              <a:ext uri="{FF2B5EF4-FFF2-40B4-BE49-F238E27FC236}">
                <a16:creationId xmlns:a16="http://schemas.microsoft.com/office/drawing/2014/main" id="{829CE29D-E029-464C-9EC0-2985BAD973D3}"/>
              </a:ext>
            </a:extLst>
          </p:cNvPr>
          <p:cNvSpPr/>
          <p:nvPr userDrawn="1"/>
        </p:nvSpPr>
        <p:spPr>
          <a:xfrm>
            <a:off x="0" y="6598920"/>
            <a:ext cx="18288000" cy="283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Subtitle 2">
            <a:extLst>
              <a:ext uri="{FF2B5EF4-FFF2-40B4-BE49-F238E27FC236}">
                <a16:creationId xmlns:a16="http://schemas.microsoft.com/office/drawing/2014/main" id="{6DDAD466-6E3F-4E47-96FC-325392024892}"/>
              </a:ext>
            </a:extLst>
          </p:cNvPr>
          <p:cNvSpPr>
            <a:spLocks noGrp="1"/>
          </p:cNvSpPr>
          <p:nvPr>
            <p:ph type="subTitle" idx="1"/>
          </p:nvPr>
        </p:nvSpPr>
        <p:spPr>
          <a:xfrm>
            <a:off x="0" y="6994667"/>
            <a:ext cx="18288000" cy="480092"/>
          </a:xfrm>
          <a:prstGeom prst="rect">
            <a:avLst/>
          </a:prstGeom>
        </p:spPr>
        <p:txBody>
          <a:bodyPr anchor="t"/>
          <a:lstStyle>
            <a:lvl1pPr marL="0" indent="0" algn="ctr">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2" name="Title 1">
            <a:extLst>
              <a:ext uri="{FF2B5EF4-FFF2-40B4-BE49-F238E27FC236}">
                <a16:creationId xmlns:a16="http://schemas.microsoft.com/office/drawing/2014/main" id="{66184FDE-357D-E74A-A066-D57E2FC7DF36}"/>
              </a:ext>
            </a:extLst>
          </p:cNvPr>
          <p:cNvSpPr>
            <a:spLocks noGrp="1"/>
          </p:cNvSpPr>
          <p:nvPr>
            <p:ph type="ctrTitle"/>
          </p:nvPr>
        </p:nvSpPr>
        <p:spPr>
          <a:xfrm>
            <a:off x="0" y="3508745"/>
            <a:ext cx="18288000" cy="3089700"/>
          </a:xfrm>
          <a:gradFill flip="none" rotWithShape="1">
            <a:gsLst>
              <a:gs pos="53000">
                <a:srgbClr val="000000">
                  <a:alpha val="35000"/>
                </a:srgbClr>
              </a:gs>
              <a:gs pos="0">
                <a:schemeClr val="tx1">
                  <a:alpha val="60000"/>
                </a:schemeClr>
              </a:gs>
              <a:gs pos="100000">
                <a:schemeClr val="tx1">
                  <a:alpha val="0"/>
                </a:schemeClr>
              </a:gs>
            </a:gsLst>
            <a:lin ang="16200000" scaled="1"/>
            <a:tileRect/>
          </a:gradFill>
        </p:spPr>
        <p:txBody>
          <a:bodyPr tIns="180000" bIns="180000" anchor="b">
            <a:normAutofit/>
          </a:bodyPr>
          <a:lstStyle>
            <a:lvl1pPr algn="ctr">
              <a:defRPr sz="8100" b="1" i="0">
                <a:solidFill>
                  <a:schemeClr val="bg1"/>
                </a:solidFill>
                <a:latin typeface="+mj-lt"/>
                <a:cs typeface="Arial" panose="020B0604020202020204"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360AB326-8565-F149-8EDB-A7DDAFE110EE}"/>
              </a:ext>
            </a:extLst>
          </p:cNvPr>
          <p:cNvSpPr>
            <a:spLocks noGrp="1"/>
          </p:cNvSpPr>
          <p:nvPr>
            <p:ph type="body" sz="quarter" idx="11" hasCustomPrompt="1"/>
          </p:nvPr>
        </p:nvSpPr>
        <p:spPr>
          <a:xfrm>
            <a:off x="0" y="7963583"/>
            <a:ext cx="18288000" cy="440532"/>
          </a:xfrm>
        </p:spPr>
        <p:txBody>
          <a:bodyPr>
            <a:noAutofit/>
          </a:bodyPr>
          <a:lstStyle>
            <a:lvl1pPr marL="0" indent="0" algn="ctr">
              <a:buNone/>
              <a:defRPr sz="2400">
                <a:solidFill>
                  <a:schemeClr val="bg1"/>
                </a:solidFill>
              </a:defRPr>
            </a:lvl1pPr>
            <a:lvl2pPr>
              <a:defRPr sz="2400"/>
            </a:lvl2pPr>
            <a:lvl3pPr>
              <a:defRPr sz="2400"/>
            </a:lvl3pPr>
            <a:lvl4pPr>
              <a:defRPr sz="2400"/>
            </a:lvl4pPr>
            <a:lvl5pPr>
              <a:defRPr sz="2400"/>
            </a:lvl5pPr>
          </a:lstStyle>
          <a:p>
            <a:r>
              <a:rPr lang="en-US" sz="2400"/>
              <a:t>Data collected by (names of contributors and production team)</a:t>
            </a:r>
          </a:p>
        </p:txBody>
      </p:sp>
      <p:sp>
        <p:nvSpPr>
          <p:cNvPr id="17" name="Text Placeholder 8">
            <a:extLst>
              <a:ext uri="{FF2B5EF4-FFF2-40B4-BE49-F238E27FC236}">
                <a16:creationId xmlns:a16="http://schemas.microsoft.com/office/drawing/2014/main" id="{D7FCC715-0815-0D47-A9CA-D57DAC96051D}"/>
              </a:ext>
            </a:extLst>
          </p:cNvPr>
          <p:cNvSpPr>
            <a:spLocks noGrp="1"/>
          </p:cNvSpPr>
          <p:nvPr>
            <p:ph type="body" sz="quarter" idx="12" hasCustomPrompt="1"/>
          </p:nvPr>
        </p:nvSpPr>
        <p:spPr>
          <a:xfrm>
            <a:off x="0" y="8443674"/>
            <a:ext cx="18288000" cy="440532"/>
          </a:xfrm>
        </p:spPr>
        <p:txBody>
          <a:bodyPr>
            <a:noAutofit/>
          </a:bodyPr>
          <a:lstStyle>
            <a:lvl1pPr marL="0" indent="0" algn="ctr">
              <a:buNone/>
              <a:defRPr sz="2400">
                <a:solidFill>
                  <a:schemeClr val="bg1"/>
                </a:solidFill>
              </a:defRPr>
            </a:lvl1pPr>
            <a:lvl2pPr>
              <a:defRPr sz="2400"/>
            </a:lvl2pPr>
            <a:lvl3pPr>
              <a:defRPr sz="2400"/>
            </a:lvl3pPr>
            <a:lvl4pPr>
              <a:defRPr sz="2400"/>
            </a:lvl4pPr>
            <a:lvl5pPr>
              <a:defRPr sz="2400"/>
            </a:lvl5pPr>
          </a:lstStyle>
          <a:p>
            <a:r>
              <a:rPr lang="en-US" sz="2400"/>
              <a:t>Analysis and Compilation by (names of contributors)</a:t>
            </a:r>
          </a:p>
        </p:txBody>
      </p:sp>
      <p:sp>
        <p:nvSpPr>
          <p:cNvPr id="18" name="Text Placeholder 8">
            <a:extLst>
              <a:ext uri="{FF2B5EF4-FFF2-40B4-BE49-F238E27FC236}">
                <a16:creationId xmlns:a16="http://schemas.microsoft.com/office/drawing/2014/main" id="{A053E51A-6C17-8F4E-9F26-B9E529C42CEC}"/>
              </a:ext>
            </a:extLst>
          </p:cNvPr>
          <p:cNvSpPr>
            <a:spLocks noGrp="1"/>
          </p:cNvSpPr>
          <p:nvPr>
            <p:ph type="body" sz="quarter" idx="13" hasCustomPrompt="1"/>
          </p:nvPr>
        </p:nvSpPr>
        <p:spPr>
          <a:xfrm>
            <a:off x="-2" y="8923766"/>
            <a:ext cx="18288000" cy="440532"/>
          </a:xfrm>
        </p:spPr>
        <p:txBody>
          <a:bodyPr>
            <a:noAutofit/>
          </a:bodyPr>
          <a:lstStyle>
            <a:lvl1pPr marL="0" indent="0" algn="ctr">
              <a:buNone/>
              <a:defRPr sz="2400">
                <a:solidFill>
                  <a:schemeClr val="bg1"/>
                </a:solidFill>
              </a:defRPr>
            </a:lvl1pPr>
            <a:lvl2pPr>
              <a:defRPr sz="2400"/>
            </a:lvl2pPr>
            <a:lvl3pPr>
              <a:defRPr sz="2400"/>
            </a:lvl3pPr>
            <a:lvl4pPr>
              <a:defRPr sz="2400"/>
            </a:lvl4pPr>
            <a:lvl5pPr>
              <a:defRPr sz="2400"/>
            </a:lvl5pPr>
          </a:lstStyle>
          <a:p>
            <a:r>
              <a:rPr lang="en-US" sz="2400"/>
              <a:t>Presenters name, date, event</a:t>
            </a:r>
          </a:p>
        </p:txBody>
      </p:sp>
    </p:spTree>
    <p:extLst>
      <p:ext uri="{BB962C8B-B14F-4D97-AF65-F5344CB8AC3E}">
        <p14:creationId xmlns:p14="http://schemas.microsoft.com/office/powerpoint/2010/main" val="71134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892968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274638"/>
            <a:ext cx="9271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76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176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7846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72136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6F15528-21DE-4FAA-801E-634DDDAF4B2B}" type="slidenum">
              <a:rPr lang="en-US" smtClean="0"/>
              <a:pPr/>
              <a:t>‹#›</a:t>
            </a:fld>
            <a:endParaRPr lang="en-US"/>
          </a:p>
        </p:txBody>
      </p:sp>
      <p:sp>
        <p:nvSpPr>
          <p:cNvPr id="8" name="Freeform 3">
            <a:extLst>
              <a:ext uri="{FF2B5EF4-FFF2-40B4-BE49-F238E27FC236}">
                <a16:creationId xmlns:a16="http://schemas.microsoft.com/office/drawing/2014/main" id="{06A4AC90-929F-9101-4211-6A90C21E52F9}"/>
              </a:ext>
            </a:extLst>
          </p:cNvPr>
          <p:cNvSpPr/>
          <p:nvPr/>
        </p:nvSpPr>
        <p:spPr>
          <a:xfrm>
            <a:off x="-1" y="9144000"/>
            <a:ext cx="18288001" cy="1143000"/>
          </a:xfrm>
          <a:custGeom>
            <a:avLst/>
            <a:gdLst/>
            <a:ahLst/>
            <a:cxnLst/>
            <a:rect l="l" t="t" r="r" b="b"/>
            <a:pathLst>
              <a:path w="5128089" h="590849">
                <a:moveTo>
                  <a:pt x="0" y="0"/>
                </a:moveTo>
                <a:lnTo>
                  <a:pt x="5128089" y="0"/>
                </a:lnTo>
                <a:lnTo>
                  <a:pt x="5128089" y="590849"/>
                </a:lnTo>
                <a:lnTo>
                  <a:pt x="0" y="590849"/>
                </a:lnTo>
                <a:close/>
              </a:path>
            </a:pathLst>
          </a:custGeom>
          <a:solidFill>
            <a:srgbClr val="027B41"/>
          </a:solidFill>
          <a:ln w="38100" cap="sq">
            <a:noFill/>
            <a:prstDash val="solid"/>
            <a:miter/>
          </a:ln>
        </p:spPr>
        <p:txBody>
          <a:bodyPr/>
          <a:lstStyle/>
          <a:p>
            <a:endParaRPr lang="en-GB"/>
          </a:p>
        </p:txBody>
      </p:sp>
      <p:sp>
        <p:nvSpPr>
          <p:cNvPr id="10" name="Freeform 5">
            <a:extLst>
              <a:ext uri="{FF2B5EF4-FFF2-40B4-BE49-F238E27FC236}">
                <a16:creationId xmlns:a16="http://schemas.microsoft.com/office/drawing/2014/main" id="{273CF8F9-C25A-46F5-66A7-8025A397C293}"/>
              </a:ext>
            </a:extLst>
          </p:cNvPr>
          <p:cNvSpPr/>
          <p:nvPr userDrawn="1"/>
        </p:nvSpPr>
        <p:spPr>
          <a:xfrm>
            <a:off x="720000" y="9144001"/>
            <a:ext cx="1244600" cy="997914"/>
          </a:xfrm>
          <a:custGeom>
            <a:avLst/>
            <a:gdLst/>
            <a:ahLst/>
            <a:cxnLst/>
            <a:rect l="l" t="t" r="r" b="b"/>
            <a:pathLst>
              <a:path w="1840609" h="1660406">
                <a:moveTo>
                  <a:pt x="0" y="0"/>
                </a:moveTo>
                <a:lnTo>
                  <a:pt x="1840609" y="0"/>
                </a:lnTo>
                <a:lnTo>
                  <a:pt x="1840609" y="1660406"/>
                </a:lnTo>
                <a:lnTo>
                  <a:pt x="0" y="1660406"/>
                </a:lnTo>
                <a:lnTo>
                  <a:pt x="0" y="0"/>
                </a:lnTo>
                <a:close/>
              </a:path>
            </a:pathLst>
          </a:custGeom>
          <a:blipFill>
            <a:blip r:embed="rId13" cstate="email">
              <a:extLst>
                <a:ext uri="{28A0092B-C50C-407E-A947-70E740481C1C}">
                  <a14:useLocalDpi xmlns:a14="http://schemas.microsoft.com/office/drawing/2010/main"/>
                </a:ext>
              </a:extLst>
            </a:blip>
            <a:stretch>
              <a:fillRect t="-5231" b="-5231"/>
            </a:stretch>
          </a:blipFill>
          <a:ln>
            <a:noFill/>
          </a:ln>
        </p:spPr>
        <p:txBody>
          <a:bodyPr/>
          <a:lstStyle/>
          <a:p>
            <a:endParaRPr lang="en-GB"/>
          </a:p>
        </p:txBody>
      </p:sp>
      <p:sp>
        <p:nvSpPr>
          <p:cNvPr id="11" name="TextBox 10">
            <a:extLst>
              <a:ext uri="{FF2B5EF4-FFF2-40B4-BE49-F238E27FC236}">
                <a16:creationId xmlns:a16="http://schemas.microsoft.com/office/drawing/2014/main" id="{05E3E2D2-4702-A36D-E55E-AE13F5CD0054}"/>
              </a:ext>
            </a:extLst>
          </p:cNvPr>
          <p:cNvSpPr txBox="1"/>
          <p:nvPr userDrawn="1"/>
        </p:nvSpPr>
        <p:spPr>
          <a:xfrm>
            <a:off x="9931400" y="9334325"/>
            <a:ext cx="7772399" cy="562526"/>
          </a:xfrm>
          <a:prstGeom prst="rect">
            <a:avLst/>
          </a:prstGeom>
          <a:noFill/>
        </p:spPr>
        <p:txBody>
          <a:bodyPr wrap="square" anchor="ctr">
            <a:spAutoFit/>
          </a:bodyPr>
          <a:lstStyle/>
          <a:p>
            <a:pPr algn="r">
              <a:lnSpc>
                <a:spcPts val="4200"/>
              </a:lnSpc>
            </a:pPr>
            <a:r>
              <a:rPr lang="en-US" sz="1800">
                <a:solidFill>
                  <a:schemeClr val="bg1"/>
                </a:solidFill>
                <a:latin typeface="Open Sans Bold"/>
              </a:rPr>
              <a:t>Collaboration in science and innovation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19715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sv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microsoft.com/office/2014/relationships/chartEx" Target="../charts/chartEx1.xml"/><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D2573-AD97-DCD3-F785-2EAF154DB044}"/>
            </a:ext>
          </a:extLst>
        </p:cNvPr>
        <p:cNvGrpSpPr/>
        <p:nvPr/>
      </p:nvGrpSpPr>
      <p:grpSpPr>
        <a:xfrm>
          <a:off x="0" y="0"/>
          <a:ext cx="0" cy="0"/>
          <a:chOff x="0" y="0"/>
          <a:chExt cx="0" cy="0"/>
        </a:xfrm>
      </p:grpSpPr>
      <p:pic>
        <p:nvPicPr>
          <p:cNvPr id="9" name="Picture 8" descr="Aerial view of a field&#10;&#10;AI-generated content may be incorrect.">
            <a:extLst>
              <a:ext uri="{FF2B5EF4-FFF2-40B4-BE49-F238E27FC236}">
                <a16:creationId xmlns:a16="http://schemas.microsoft.com/office/drawing/2014/main" id="{80E3F9C5-C471-7AE9-A5BC-E7EEBDF6256B}"/>
              </a:ext>
            </a:extLst>
          </p:cNvPr>
          <p:cNvPicPr>
            <a:picLocks noChangeAspect="1"/>
          </p:cNvPicPr>
          <p:nvPr/>
        </p:nvPicPr>
        <p:blipFill>
          <a:blip r:embed="rId3" cstate="email">
            <a:extLst>
              <a:ext uri="{28A0092B-C50C-407E-A947-70E740481C1C}">
                <a14:useLocalDpi xmlns:a14="http://schemas.microsoft.com/office/drawing/2010/main" val="0"/>
              </a:ext>
            </a:extLst>
          </a:blip>
          <a:srcRect t="64213"/>
          <a:stretch/>
        </p:blipFill>
        <p:spPr>
          <a:xfrm>
            <a:off x="0" y="5381896"/>
            <a:ext cx="18288002" cy="4905104"/>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FD44FBB6-B3F4-0D27-F321-5184D1F7B8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666040" y="3759830"/>
            <a:ext cx="789487" cy="922777"/>
          </a:xfrm>
          <a:prstGeom prst="rect">
            <a:avLst/>
          </a:prstGeom>
        </p:spPr>
      </p:pic>
      <p:pic>
        <p:nvPicPr>
          <p:cNvPr id="5" name="Picture 4" descr="A black background with blue text&#10;&#10;AI-generated content may be incorrect.">
            <a:extLst>
              <a:ext uri="{FF2B5EF4-FFF2-40B4-BE49-F238E27FC236}">
                <a16:creationId xmlns:a16="http://schemas.microsoft.com/office/drawing/2014/main" id="{494C8DE5-00AA-13DD-6939-570CD05B475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08683" y="3794672"/>
            <a:ext cx="3047226" cy="1010438"/>
          </a:xfrm>
          <a:prstGeom prst="rect">
            <a:avLst/>
          </a:prstGeom>
        </p:spPr>
      </p:pic>
      <p:pic>
        <p:nvPicPr>
          <p:cNvPr id="7" name="Picture 6" descr="A purple rectangle with text&#10;&#10;AI-generated content may be incorrect.">
            <a:extLst>
              <a:ext uri="{FF2B5EF4-FFF2-40B4-BE49-F238E27FC236}">
                <a16:creationId xmlns:a16="http://schemas.microsoft.com/office/drawing/2014/main" id="{1013ACC3-D98C-6300-7328-9A5E61F84FC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09984" y="3871182"/>
            <a:ext cx="3362347" cy="811426"/>
          </a:xfrm>
          <a:prstGeom prst="rect">
            <a:avLst/>
          </a:prstGeom>
        </p:spPr>
      </p:pic>
      <p:sp>
        <p:nvSpPr>
          <p:cNvPr id="2" name="TextBox 1">
            <a:extLst>
              <a:ext uri="{FF2B5EF4-FFF2-40B4-BE49-F238E27FC236}">
                <a16:creationId xmlns:a16="http://schemas.microsoft.com/office/drawing/2014/main" id="{BFEAFA54-A2C6-227C-F663-6B1C3E7AF2C2}"/>
              </a:ext>
            </a:extLst>
          </p:cNvPr>
          <p:cNvSpPr txBox="1"/>
          <p:nvPr/>
        </p:nvSpPr>
        <p:spPr>
          <a:xfrm>
            <a:off x="0" y="779502"/>
            <a:ext cx="18288000" cy="2492990"/>
          </a:xfrm>
          <a:prstGeom prst="rect">
            <a:avLst/>
          </a:prstGeom>
          <a:noFill/>
        </p:spPr>
        <p:txBody>
          <a:bodyPr wrap="square" rtlCol="0">
            <a:spAutoFit/>
          </a:bodyPr>
          <a:lstStyle/>
          <a:p>
            <a:pPr algn="ctr"/>
            <a:r>
              <a:rPr lang="en-US" sz="9600" b="1">
                <a:solidFill>
                  <a:srgbClr val="027B41"/>
                </a:solidFill>
                <a:latin typeface="Open Sans" panose="020B0606030504020204" pitchFamily="34" charset="0"/>
                <a:ea typeface="Open Sans" panose="020B0606030504020204" pitchFamily="34" charset="0"/>
                <a:cs typeface="Open Sans" panose="020B0606030504020204" pitchFamily="34" charset="0"/>
              </a:rPr>
              <a:t>UK-CGIAR Centre</a:t>
            </a:r>
          </a:p>
          <a:p>
            <a:pPr algn="ctr"/>
            <a:r>
              <a:rPr lang="en-GB" sz="6000" b="1">
                <a:effectLst/>
                <a:latin typeface="Open Sans" panose="020B0606030504020204" pitchFamily="34" charset="0"/>
                <a:ea typeface="Open Sans" panose="020B0606030504020204" pitchFamily="34" charset="0"/>
                <a:cs typeface="Open Sans" panose="020B0606030504020204" pitchFamily="34" charset="0"/>
              </a:rPr>
              <a:t>Collaboration in Science and Innovation</a:t>
            </a:r>
            <a:endParaRPr lang="en-GB" b="1">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D1BAD6D-5BDE-29A2-15AB-F1CE4FB7E0BA}"/>
              </a:ext>
            </a:extLst>
          </p:cNvPr>
          <p:cNvPicPr>
            <a:picLocks noChangeAspect="1"/>
          </p:cNvPicPr>
          <p:nvPr/>
        </p:nvPicPr>
        <p:blipFill>
          <a:blip r:embed="rId7"/>
          <a:stretch>
            <a:fillRect/>
          </a:stretch>
        </p:blipFill>
        <p:spPr>
          <a:xfrm>
            <a:off x="14209602" y="3993684"/>
            <a:ext cx="2416563" cy="652472"/>
          </a:xfrm>
          <a:prstGeom prst="rect">
            <a:avLst/>
          </a:prstGeom>
        </p:spPr>
      </p:pic>
      <p:sp>
        <p:nvSpPr>
          <p:cNvPr id="6" name="Rectangle 5">
            <a:extLst>
              <a:ext uri="{FF2B5EF4-FFF2-40B4-BE49-F238E27FC236}">
                <a16:creationId xmlns:a16="http://schemas.microsoft.com/office/drawing/2014/main" id="{5E143DD3-4359-EBB5-BA15-AB9F36CD908B}"/>
              </a:ext>
            </a:extLst>
          </p:cNvPr>
          <p:cNvSpPr/>
          <p:nvPr/>
        </p:nvSpPr>
        <p:spPr>
          <a:xfrm>
            <a:off x="1" y="5381898"/>
            <a:ext cx="18287999" cy="4905102"/>
          </a:xfrm>
          <a:prstGeom prst="rect">
            <a:avLst/>
          </a:prstGeom>
          <a:solidFill>
            <a:srgbClr val="027B41">
              <a:alpha val="8023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D9D425-360F-04E0-DA8C-7A6CE4CDFF9B}"/>
              </a:ext>
            </a:extLst>
          </p:cNvPr>
          <p:cNvSpPr txBox="1"/>
          <p:nvPr/>
        </p:nvSpPr>
        <p:spPr>
          <a:xfrm>
            <a:off x="0" y="6915928"/>
            <a:ext cx="18288000" cy="1508105"/>
          </a:xfrm>
          <a:prstGeom prst="rect">
            <a:avLst/>
          </a:prstGeom>
          <a:noFill/>
        </p:spPr>
        <p:txBody>
          <a:bodyPr wrap="square" rtlCol="0">
            <a:spAutoFit/>
          </a:bodyPr>
          <a:lstStyle/>
          <a:p>
            <a:pPr algn="ctr"/>
            <a:r>
              <a:rPr lang="en-GB" sz="6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CGIAR Science Week</a:t>
            </a:r>
            <a:endParaRPr lang="en-GB" sz="60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320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9 April 2025, UN Office, Nairobi</a:t>
            </a:r>
          </a:p>
        </p:txBody>
      </p:sp>
    </p:spTree>
    <p:extLst>
      <p:ext uri="{BB962C8B-B14F-4D97-AF65-F5344CB8AC3E}">
        <p14:creationId xmlns:p14="http://schemas.microsoft.com/office/powerpoint/2010/main" val="135816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9829B46-08CE-844C-265B-15480D0A89C6}"/>
              </a:ext>
            </a:extLst>
          </p:cNvPr>
          <p:cNvSpPr txBox="1"/>
          <p:nvPr/>
        </p:nvSpPr>
        <p:spPr>
          <a:xfrm>
            <a:off x="1633866" y="4820334"/>
            <a:ext cx="14747311" cy="646331"/>
          </a:xfrm>
          <a:prstGeom prst="rect">
            <a:avLst/>
          </a:prstGeom>
          <a:noFill/>
        </p:spPr>
        <p:txBody>
          <a:bodyPr wrap="square">
            <a:spAutoFit/>
          </a:bodyPr>
          <a:lstStyle/>
          <a:p>
            <a:pPr algn="ctr"/>
            <a:r>
              <a:rPr lang="en-GB" sz="3600" dirty="0">
                <a:effectLst/>
                <a:latin typeface="Open Sans" panose="020B0606030504020204" pitchFamily="34" charset="0"/>
                <a:ea typeface="Open Sans" panose="020B0606030504020204" pitchFamily="34" charset="0"/>
                <a:cs typeface="Open Sans" panose="020B0606030504020204" pitchFamily="34" charset="0"/>
              </a:rPr>
              <a:t>The Centre is funded by UK International Development and BBSRC</a:t>
            </a:r>
            <a:endParaRPr lang="en-GB"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reeform 2">
            <a:extLst>
              <a:ext uri="{FF2B5EF4-FFF2-40B4-BE49-F238E27FC236}">
                <a16:creationId xmlns:a16="http://schemas.microsoft.com/office/drawing/2014/main" id="{ECF023B0-4FB4-634A-B9F2-2E7D2B1002AD}"/>
              </a:ext>
            </a:extLst>
          </p:cNvPr>
          <p:cNvSpPr/>
          <p:nvPr/>
        </p:nvSpPr>
        <p:spPr>
          <a:xfrm>
            <a:off x="7344266" y="423044"/>
            <a:ext cx="3599468" cy="3599468"/>
          </a:xfrm>
          <a:custGeom>
            <a:avLst/>
            <a:gdLst/>
            <a:ahLst/>
            <a:cxnLst/>
            <a:rect l="l" t="t" r="r" b="b"/>
            <a:pathLst>
              <a:path w="3599468" h="3599468">
                <a:moveTo>
                  <a:pt x="0" y="0"/>
                </a:moveTo>
                <a:lnTo>
                  <a:pt x="3599468" y="0"/>
                </a:lnTo>
                <a:lnTo>
                  <a:pt x="3599468" y="3599468"/>
                </a:lnTo>
                <a:lnTo>
                  <a:pt x="0" y="3599468"/>
                </a:lnTo>
                <a:lnTo>
                  <a:pt x="0" y="0"/>
                </a:lnTo>
                <a:close/>
              </a:path>
            </a:pathLst>
          </a:custGeom>
          <a:blipFill>
            <a:blip r:embed="rId3"/>
            <a:stretch>
              <a:fillRect/>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pic>
        <p:nvPicPr>
          <p:cNvPr id="2" name="Picture 1" descr="A purple and black rectangle with text&#10;&#10;Description automatically generated">
            <a:extLst>
              <a:ext uri="{FF2B5EF4-FFF2-40B4-BE49-F238E27FC236}">
                <a16:creationId xmlns:a16="http://schemas.microsoft.com/office/drawing/2014/main" id="{DA04F189-FBA3-B593-64A0-B42D6AAAFD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9166" y="6510475"/>
            <a:ext cx="5315692" cy="1280339"/>
          </a:xfrm>
          <a:prstGeom prst="rect">
            <a:avLst/>
          </a:prstGeom>
        </p:spPr>
      </p:pic>
      <p:pic>
        <p:nvPicPr>
          <p:cNvPr id="6" name="Picture 5" descr="A logo with a flag&#10;&#10;Description automatically generated">
            <a:extLst>
              <a:ext uri="{FF2B5EF4-FFF2-40B4-BE49-F238E27FC236}">
                <a16:creationId xmlns:a16="http://schemas.microsoft.com/office/drawing/2014/main" id="{C0BF73B6-F3CA-62F9-6066-52A544A821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83"/>
          <a:stretch/>
        </p:blipFill>
        <p:spPr>
          <a:xfrm>
            <a:off x="1828800" y="5597821"/>
            <a:ext cx="7178722" cy="3544560"/>
          </a:xfrm>
          <a:prstGeom prst="rect">
            <a:avLst/>
          </a:prstGeom>
        </p:spPr>
      </p:pic>
    </p:spTree>
    <p:extLst>
      <p:ext uri="{BB962C8B-B14F-4D97-AF65-F5344CB8AC3E}">
        <p14:creationId xmlns:p14="http://schemas.microsoft.com/office/powerpoint/2010/main" val="42421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9B15-EC1F-B48B-8541-6F243FFEAB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DD3D40-D4A6-C75A-7D06-8A00FDA89885}"/>
              </a:ext>
            </a:extLst>
          </p:cNvPr>
          <p:cNvSpPr/>
          <p:nvPr/>
        </p:nvSpPr>
        <p:spPr>
          <a:xfrm>
            <a:off x="0" y="0"/>
            <a:ext cx="18288000"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85A7C-C3EF-36A6-BA2B-49A5AF7954D2}"/>
              </a:ext>
            </a:extLst>
          </p:cNvPr>
          <p:cNvSpPr txBox="1"/>
          <p:nvPr/>
        </p:nvSpPr>
        <p:spPr>
          <a:xfrm>
            <a:off x="744476" y="561102"/>
            <a:ext cx="10466489" cy="502766"/>
          </a:xfrm>
          <a:prstGeom prst="rect">
            <a:avLst/>
          </a:prstGeom>
          <a:noFill/>
        </p:spPr>
        <p:txBody>
          <a:bodyPr wrap="square">
            <a:spAutoFit/>
          </a:bodyPr>
          <a:lstStyle/>
          <a:p>
            <a:pPr defTabSz="609630"/>
            <a:r>
              <a:rPr lang="en-US" altLang="en-US" sz="2667" b="1">
                <a:solidFill>
                  <a:prstClr val="white"/>
                </a:solidFill>
                <a:latin typeface="Arial" panose="020B0604020202020204" pitchFamily="34" charset="0"/>
                <a:cs typeface="Arial" panose="020B0604020202020204" pitchFamily="34" charset="0"/>
              </a:rPr>
              <a:t>The UK-CGIAR Centre was set up to address two key problems: </a:t>
            </a:r>
            <a:endParaRPr lang="en-GB" sz="1200">
              <a:solidFill>
                <a:prstClr val="white"/>
              </a:solidFill>
              <a:latin typeface="Calibri"/>
            </a:endParaRPr>
          </a:p>
        </p:txBody>
      </p:sp>
      <p:pic>
        <p:nvPicPr>
          <p:cNvPr id="12" name="Picture 11" descr="A field of corn&#10;&#10;AI-generated content may be incorrect.">
            <a:extLst>
              <a:ext uri="{FF2B5EF4-FFF2-40B4-BE49-F238E27FC236}">
                <a16:creationId xmlns:a16="http://schemas.microsoft.com/office/drawing/2014/main" id="{0CDEF506-764C-7A72-1AD9-292A161F2640}"/>
              </a:ext>
            </a:extLst>
          </p:cNvPr>
          <p:cNvPicPr>
            <a:picLocks noChangeAspect="1"/>
          </p:cNvPicPr>
          <p:nvPr/>
        </p:nvPicPr>
        <p:blipFill>
          <a:blip r:embed="rId3" cstate="email">
            <a:extLst>
              <a:ext uri="{28A0092B-C50C-407E-A947-70E740481C1C}">
                <a14:useLocalDpi xmlns:a14="http://schemas.microsoft.com/office/drawing/2010/main" val="0"/>
              </a:ext>
            </a:extLst>
          </a:blip>
          <a:srcRect t="-1" b="11114"/>
          <a:stretch/>
        </p:blipFill>
        <p:spPr>
          <a:xfrm>
            <a:off x="0" y="0"/>
            <a:ext cx="18288000" cy="9144000"/>
          </a:xfrm>
          <a:prstGeom prst="rect">
            <a:avLst/>
          </a:prstGeom>
        </p:spPr>
      </p:pic>
      <p:sp>
        <p:nvSpPr>
          <p:cNvPr id="2" name="TextBox 1">
            <a:extLst>
              <a:ext uri="{FF2B5EF4-FFF2-40B4-BE49-F238E27FC236}">
                <a16:creationId xmlns:a16="http://schemas.microsoft.com/office/drawing/2014/main" id="{DE310B62-10A0-7FCD-012B-284BC581F470}"/>
              </a:ext>
            </a:extLst>
          </p:cNvPr>
          <p:cNvSpPr txBox="1"/>
          <p:nvPr/>
        </p:nvSpPr>
        <p:spPr>
          <a:xfrm>
            <a:off x="-49496" y="2400836"/>
            <a:ext cx="16543745" cy="923779"/>
          </a:xfrm>
          <a:prstGeom prst="rect">
            <a:avLst/>
          </a:prstGeom>
          <a:noFill/>
        </p:spPr>
        <p:txBody>
          <a:bodyPr wrap="square" lIns="91440" tIns="45720" rIns="91440" bIns="45720" anchor="t">
            <a:spAutoFit/>
          </a:bodyPr>
          <a:lstStyle/>
          <a:p>
            <a:pPr>
              <a:lnSpc>
                <a:spcPct val="116000"/>
              </a:lnSpc>
              <a:spcAft>
                <a:spcPts val="800"/>
              </a:spcAft>
            </a:pPr>
            <a:r>
              <a:rPr lang="en-US" sz="1800">
                <a:effectLst/>
                <a:latin typeface="Aptos" panose="020B0004020202020204" pitchFamily="34" charset="0"/>
                <a:ea typeface="Times New Roman" panose="02020603050405020304" pitchFamily="18" charset="0"/>
                <a:cs typeface="Times New Roman" panose="02020603050405020304" pitchFamily="18" charset="0"/>
              </a:rPr>
              <a:t> </a:t>
            </a:r>
            <a:endParaRPr lang="en-US" b="1">
              <a:solidFill>
                <a:srgbClr val="0F4761"/>
              </a:solidFill>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Bef>
                <a:spcPts val="800"/>
              </a:spcBef>
              <a:spcAft>
                <a:spcPts val="400"/>
              </a:spcAft>
            </a:pP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p:txBody>
      </p:sp>
      <p:pic>
        <p:nvPicPr>
          <p:cNvPr id="7" name="Graphic 6" descr="Puzzle outline">
            <a:extLst>
              <a:ext uri="{FF2B5EF4-FFF2-40B4-BE49-F238E27FC236}">
                <a16:creationId xmlns:a16="http://schemas.microsoft.com/office/drawing/2014/main" id="{A1760ED8-D65B-48FE-1234-68B9D6FF00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000" y="2842450"/>
            <a:ext cx="1722271" cy="1722271"/>
          </a:xfrm>
          <a:prstGeom prst="rect">
            <a:avLst/>
          </a:prstGeom>
        </p:spPr>
      </p:pic>
      <p:sp>
        <p:nvSpPr>
          <p:cNvPr id="8" name="TextBox 7">
            <a:extLst>
              <a:ext uri="{FF2B5EF4-FFF2-40B4-BE49-F238E27FC236}">
                <a16:creationId xmlns:a16="http://schemas.microsoft.com/office/drawing/2014/main" id="{2C0CDF39-9175-EA89-2722-B73A32C6FF82}"/>
              </a:ext>
            </a:extLst>
          </p:cNvPr>
          <p:cNvSpPr txBox="1"/>
          <p:nvPr/>
        </p:nvSpPr>
        <p:spPr>
          <a:xfrm>
            <a:off x="3281778" y="3099682"/>
            <a:ext cx="10219588" cy="1200329"/>
          </a:xfrm>
          <a:prstGeom prst="rect">
            <a:avLst/>
          </a:prstGeom>
          <a:noFill/>
        </p:spPr>
        <p:txBody>
          <a:bodyPr wrap="square">
            <a:spAutoFit/>
          </a:bodyPr>
          <a:lstStyle/>
          <a:p>
            <a:pPr defTabSz="609630" fontAlgn="ctr">
              <a:spcBef>
                <a:spcPts val="400"/>
              </a:spcBef>
              <a:defRPr/>
            </a:pPr>
            <a:r>
              <a:rPr lang="en-GB" sz="3600">
                <a:solidFill>
                  <a:prstClr val="white"/>
                </a:solidFill>
                <a:latin typeface="Open Sans" panose="020B0606030504020204" pitchFamily="34" charset="0"/>
                <a:ea typeface="Open Sans" panose="020B0606030504020204" pitchFamily="34" charset="0"/>
                <a:cs typeface="Open Sans" panose="020B0606030504020204" pitchFamily="34" charset="0"/>
              </a:rPr>
              <a:t>Valuable research by UK Institutes not having sufficient impact in global agricultural practice</a:t>
            </a:r>
          </a:p>
        </p:txBody>
      </p:sp>
      <p:sp>
        <p:nvSpPr>
          <p:cNvPr id="9" name="TextBox 8">
            <a:extLst>
              <a:ext uri="{FF2B5EF4-FFF2-40B4-BE49-F238E27FC236}">
                <a16:creationId xmlns:a16="http://schemas.microsoft.com/office/drawing/2014/main" id="{E07DE788-B99C-6806-B177-60D00D24437B}"/>
              </a:ext>
            </a:extLst>
          </p:cNvPr>
          <p:cNvSpPr txBox="1"/>
          <p:nvPr/>
        </p:nvSpPr>
        <p:spPr>
          <a:xfrm>
            <a:off x="3316229" y="5983250"/>
            <a:ext cx="10185137" cy="1200329"/>
          </a:xfrm>
          <a:prstGeom prst="rect">
            <a:avLst/>
          </a:prstGeom>
          <a:noFill/>
        </p:spPr>
        <p:txBody>
          <a:bodyPr wrap="square">
            <a:spAutoFit/>
          </a:bodyPr>
          <a:lstStyle/>
          <a:p>
            <a:pPr defTabSz="609630" fontAlgn="ctr">
              <a:spcBef>
                <a:spcPts val="400"/>
              </a:spcBef>
              <a:defRPr/>
            </a:pPr>
            <a:r>
              <a:rPr lang="en-GB" sz="3600">
                <a:solidFill>
                  <a:prstClr val="white"/>
                </a:solidFill>
                <a:latin typeface="Open Sans" panose="020B0606030504020204" pitchFamily="34" charset="0"/>
                <a:ea typeface="Open Sans" panose="020B0606030504020204" pitchFamily="34" charset="0"/>
                <a:cs typeface="Open Sans" panose="020B0606030504020204" pitchFamily="34" charset="0"/>
              </a:rPr>
              <a:t>The CGIAR doesn’t have systematic access to valuable UK research outputs</a:t>
            </a:r>
          </a:p>
        </p:txBody>
      </p:sp>
      <p:pic>
        <p:nvPicPr>
          <p:cNvPr id="10" name="Graphic 9" descr="Puzzle outline">
            <a:extLst>
              <a:ext uri="{FF2B5EF4-FFF2-40B4-BE49-F238E27FC236}">
                <a16:creationId xmlns:a16="http://schemas.microsoft.com/office/drawing/2014/main" id="{747CB32E-AEB3-BD94-602F-8FCC77D1EA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000" y="5722280"/>
            <a:ext cx="1722271" cy="1722271"/>
          </a:xfrm>
          <a:prstGeom prst="rect">
            <a:avLst/>
          </a:prstGeom>
        </p:spPr>
      </p:pic>
      <p:sp>
        <p:nvSpPr>
          <p:cNvPr id="15" name="TextBox 14">
            <a:extLst>
              <a:ext uri="{FF2B5EF4-FFF2-40B4-BE49-F238E27FC236}">
                <a16:creationId xmlns:a16="http://schemas.microsoft.com/office/drawing/2014/main" id="{1EBCE21D-861B-2E4B-267D-09FFC278C59A}"/>
              </a:ext>
            </a:extLst>
          </p:cNvPr>
          <p:cNvSpPr txBox="1"/>
          <p:nvPr/>
        </p:nvSpPr>
        <p:spPr>
          <a:xfrm>
            <a:off x="1080000" y="900000"/>
            <a:ext cx="12732253" cy="1446550"/>
          </a:xfrm>
          <a:prstGeom prst="rect">
            <a:avLst/>
          </a:prstGeom>
          <a:noFill/>
        </p:spPr>
        <p:txBody>
          <a:bodyPr wrap="square" lIns="91440" tIns="45720" rIns="91440" bIns="45720" anchor="t">
            <a:spAutoFit/>
          </a:bodyPr>
          <a:lstStyle/>
          <a:p>
            <a:pPr defTabSz="609630"/>
            <a:r>
              <a:rPr lang="en-US" altLang="en-US" sz="4400" b="1">
                <a:solidFill>
                  <a:prstClr val="white"/>
                </a:solidFill>
                <a:latin typeface="Open Sans" panose="020B0606030504020204" pitchFamily="34" charset="0"/>
                <a:ea typeface="Open Sans" panose="020B0606030504020204" pitchFamily="34" charset="0"/>
                <a:cs typeface="Open Sans" panose="020B0606030504020204" pitchFamily="34" charset="0"/>
              </a:rPr>
              <a:t>The UK-CGIAR Centre was set up to address two key problems </a:t>
            </a:r>
            <a:endParaRPr lang="en-GB" sz="44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410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colorTemperature colorTemp="6488"/>
                    </a14:imgEffect>
                    <a14:imgEffect>
                      <a14:saturation sat="91000"/>
                    </a14:imgEffect>
                    <a14:imgEffect>
                      <a14:brightnessContrast bright="-25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F132A-2EFD-D1B9-A9CA-93FB3BA65FA6}"/>
              </a:ext>
            </a:extLst>
          </p:cNvPr>
          <p:cNvSpPr txBox="1"/>
          <p:nvPr/>
        </p:nvSpPr>
        <p:spPr>
          <a:xfrm>
            <a:off x="4049374" y="2343525"/>
            <a:ext cx="11899255" cy="1754326"/>
          </a:xfrm>
          <a:prstGeom prst="rect">
            <a:avLst/>
          </a:prstGeom>
          <a:noFill/>
        </p:spPr>
        <p:txBody>
          <a:bodyPr wrap="square">
            <a:spAutoFit/>
          </a:bodyPr>
          <a:lstStyle/>
          <a:p>
            <a:pPr marL="0" marR="0" lvl="0" indent="0" defTabSz="914400" rtl="0" eaLnBrk="1" fontAlgn="ctr" latinLnBrk="0" hangingPunct="1">
              <a:spcBef>
                <a:spcPts val="60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Support global food security by bringing together scientists from the UK and the CGIAR to form impact-focused research collaborations</a:t>
            </a:r>
          </a:p>
        </p:txBody>
      </p:sp>
      <p:sp>
        <p:nvSpPr>
          <p:cNvPr id="5" name="TextBox 4">
            <a:extLst>
              <a:ext uri="{FF2B5EF4-FFF2-40B4-BE49-F238E27FC236}">
                <a16:creationId xmlns:a16="http://schemas.microsoft.com/office/drawing/2014/main" id="{C0BF887B-5815-E0C3-E0E0-74605D8C61DB}"/>
              </a:ext>
            </a:extLst>
          </p:cNvPr>
          <p:cNvSpPr txBox="1"/>
          <p:nvPr/>
        </p:nvSpPr>
        <p:spPr>
          <a:xfrm>
            <a:off x="4049374" y="5408201"/>
            <a:ext cx="12325975" cy="1754326"/>
          </a:xfrm>
          <a:prstGeom prst="rect">
            <a:avLst/>
          </a:prstGeom>
          <a:noFill/>
        </p:spPr>
        <p:txBody>
          <a:bodyPr wrap="square">
            <a:spAutoFit/>
          </a:bodyPr>
          <a:lstStyle/>
          <a:p>
            <a:pPr marL="0" marR="0" lvl="0" indent="0" defTabSz="914400" rtl="0" eaLnBrk="1" fontAlgn="ctr" latinLnBrk="0" hangingPunct="1">
              <a:spcBef>
                <a:spcPts val="60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Take a creative approach to commissioning to ensure CGIAR has full access to the best of British agricultural science and the provision of funding to support it </a:t>
            </a:r>
          </a:p>
        </p:txBody>
      </p:sp>
      <p:sp>
        <p:nvSpPr>
          <p:cNvPr id="9" name="TextBox 8">
            <a:extLst>
              <a:ext uri="{FF2B5EF4-FFF2-40B4-BE49-F238E27FC236}">
                <a16:creationId xmlns:a16="http://schemas.microsoft.com/office/drawing/2014/main" id="{20F69B43-20F6-33E6-292C-2C8F794026CE}"/>
              </a:ext>
            </a:extLst>
          </p:cNvPr>
          <p:cNvSpPr txBox="1"/>
          <p:nvPr/>
        </p:nvSpPr>
        <p:spPr>
          <a:xfrm>
            <a:off x="1080000" y="900000"/>
            <a:ext cx="9144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solutions</a:t>
            </a:r>
            <a:endParaRPr kumimoji="0" lang="en-GB" sz="4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2">
            <a:extLst>
              <a:ext uri="{FF2B5EF4-FFF2-40B4-BE49-F238E27FC236}">
                <a16:creationId xmlns:a16="http://schemas.microsoft.com/office/drawing/2014/main" id="{68D84601-B80B-1C05-F06F-CE1F190C2940}"/>
              </a:ext>
            </a:extLst>
          </p:cNvPr>
          <p:cNvGrpSpPr/>
          <p:nvPr/>
        </p:nvGrpSpPr>
        <p:grpSpPr>
          <a:xfrm>
            <a:off x="0" y="8793139"/>
            <a:ext cx="19126199" cy="4874741"/>
            <a:chOff x="-235037" y="-1342112"/>
            <a:chExt cx="5363126" cy="1932961"/>
          </a:xfrm>
        </p:grpSpPr>
        <p:sp>
          <p:nvSpPr>
            <p:cNvPr id="11" name="Freeform 3">
              <a:extLst>
                <a:ext uri="{FF2B5EF4-FFF2-40B4-BE49-F238E27FC236}">
                  <a16:creationId xmlns:a16="http://schemas.microsoft.com/office/drawing/2014/main" id="{29BD63E9-2E30-6C21-C53B-B2F7C8A0F461}"/>
                </a:ext>
              </a:extLst>
            </p:cNvPr>
            <p:cNvSpPr/>
            <p:nvPr/>
          </p:nvSpPr>
          <p:spPr>
            <a:xfrm>
              <a:off x="-235037" y="-1342112"/>
              <a:ext cx="5128089" cy="590849"/>
            </a:xfrm>
            <a:custGeom>
              <a:avLst/>
              <a:gdLst/>
              <a:ahLst/>
              <a:cxnLst/>
              <a:rect l="l" t="t" r="r" b="b"/>
              <a:pathLst>
                <a:path w="5128089" h="590849">
                  <a:moveTo>
                    <a:pt x="0" y="0"/>
                  </a:moveTo>
                  <a:lnTo>
                    <a:pt x="5128089" y="0"/>
                  </a:lnTo>
                  <a:lnTo>
                    <a:pt x="5128089" y="590849"/>
                  </a:lnTo>
                  <a:lnTo>
                    <a:pt x="0" y="590849"/>
                  </a:lnTo>
                  <a:close/>
                </a:path>
              </a:pathLst>
            </a:custGeom>
            <a:solidFill>
              <a:srgbClr val="027B41"/>
            </a:solidFill>
            <a:ln w="38100" cap="sq">
              <a:solidFill>
                <a:srgbClr val="00BF6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4">
              <a:extLst>
                <a:ext uri="{FF2B5EF4-FFF2-40B4-BE49-F238E27FC236}">
                  <a16:creationId xmlns:a16="http://schemas.microsoft.com/office/drawing/2014/main" id="{062DA178-37B1-6B05-A4AD-3F69F7334593}"/>
                </a:ext>
              </a:extLst>
            </p:cNvPr>
            <p:cNvSpPr txBox="1"/>
            <p:nvPr/>
          </p:nvSpPr>
          <p:spPr>
            <a:xfrm>
              <a:off x="0" y="-47625"/>
              <a:ext cx="5128089" cy="638474"/>
            </a:xfrm>
            <a:prstGeom prst="rect">
              <a:avLst/>
            </a:prstGeom>
          </p:spPr>
          <p:txBody>
            <a:bodyPr lIns="50800" tIns="50800" rIns="50800" bIns="50800" rtlCol="0" anchor="ctr"/>
            <a:lstStyle/>
            <a:p>
              <a:pPr marL="0" marR="0" lvl="0" indent="0" algn="r" defTabSz="914400" rtl="0" eaLnBrk="1" fontAlgn="auto" latinLnBrk="0" hangingPunct="1">
                <a:lnSpc>
                  <a:spcPts val="4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5">
            <a:extLst>
              <a:ext uri="{FF2B5EF4-FFF2-40B4-BE49-F238E27FC236}">
                <a16:creationId xmlns:a16="http://schemas.microsoft.com/office/drawing/2014/main" id="{DEDB3D0F-64D3-9286-6B6B-A3809F0BA474}"/>
              </a:ext>
            </a:extLst>
          </p:cNvPr>
          <p:cNvSpPr/>
          <p:nvPr/>
        </p:nvSpPr>
        <p:spPr>
          <a:xfrm>
            <a:off x="1278082" y="8989136"/>
            <a:ext cx="1295400" cy="1038645"/>
          </a:xfrm>
          <a:custGeom>
            <a:avLst/>
            <a:gdLst/>
            <a:ahLst/>
            <a:cxnLst/>
            <a:rect l="l" t="t" r="r" b="b"/>
            <a:pathLst>
              <a:path w="1840609" h="1660406">
                <a:moveTo>
                  <a:pt x="0" y="0"/>
                </a:moveTo>
                <a:lnTo>
                  <a:pt x="1840609" y="0"/>
                </a:lnTo>
                <a:lnTo>
                  <a:pt x="1840609" y="1660406"/>
                </a:lnTo>
                <a:lnTo>
                  <a:pt x="0" y="1660406"/>
                </a:lnTo>
                <a:lnTo>
                  <a:pt x="0" y="0"/>
                </a:lnTo>
                <a:close/>
              </a:path>
            </a:pathLst>
          </a:custGeom>
          <a:blipFill>
            <a:blip r:embed="rId5" cstate="email">
              <a:extLst>
                <a:ext uri="{28A0092B-C50C-407E-A947-70E740481C1C}">
                  <a14:useLocalDpi xmlns:a14="http://schemas.microsoft.com/office/drawing/2010/main"/>
                </a:ext>
              </a:extLst>
            </a:blip>
            <a:stretch>
              <a:fillRect t="-5231" b="-523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AE3074F-61C6-CEA2-BABC-C0AB09A4CB42}"/>
              </a:ext>
            </a:extLst>
          </p:cNvPr>
          <p:cNvSpPr txBox="1"/>
          <p:nvPr/>
        </p:nvSpPr>
        <p:spPr>
          <a:xfrm>
            <a:off x="9999002" y="9030483"/>
            <a:ext cx="9567080" cy="555921"/>
          </a:xfrm>
          <a:prstGeom prst="rect">
            <a:avLst/>
          </a:prstGeom>
          <a:noFill/>
        </p:spPr>
        <p:txBody>
          <a:bodyPr wrap="square">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Bold"/>
                <a:ea typeface="+mn-ea"/>
                <a:cs typeface="+mn-cs"/>
              </a:rPr>
              <a:t>Collaboration in science and innovation </a:t>
            </a:r>
          </a:p>
        </p:txBody>
      </p:sp>
      <p:pic>
        <p:nvPicPr>
          <p:cNvPr id="17" name="Graphic 16" descr="Lights On with solid fill">
            <a:extLst>
              <a:ext uri="{FF2B5EF4-FFF2-40B4-BE49-F238E27FC236}">
                <a16:creationId xmlns:a16="http://schemas.microsoft.com/office/drawing/2014/main" id="{3282294E-7A63-4EB4-0864-B4C6076110F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78082" y="5098398"/>
            <a:ext cx="2384391" cy="2384391"/>
          </a:xfrm>
          <a:prstGeom prst="rect">
            <a:avLst/>
          </a:prstGeom>
        </p:spPr>
      </p:pic>
      <p:pic>
        <p:nvPicPr>
          <p:cNvPr id="18" name="Graphic 17" descr="Lights On with solid fill">
            <a:extLst>
              <a:ext uri="{FF2B5EF4-FFF2-40B4-BE49-F238E27FC236}">
                <a16:creationId xmlns:a16="http://schemas.microsoft.com/office/drawing/2014/main" id="{31D46D41-4957-61CF-0C42-5BCE5A2FFBE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69151" y="2116358"/>
            <a:ext cx="2208661" cy="2208661"/>
          </a:xfrm>
          <a:prstGeom prst="rect">
            <a:avLst/>
          </a:prstGeom>
        </p:spPr>
      </p:pic>
    </p:spTree>
    <p:extLst>
      <p:ext uri="{BB962C8B-B14F-4D97-AF65-F5344CB8AC3E}">
        <p14:creationId xmlns:p14="http://schemas.microsoft.com/office/powerpoint/2010/main" val="288305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7116B1-7A3E-C65B-B643-E43DD4E15C0F}"/>
              </a:ext>
            </a:extLst>
          </p:cNvPr>
          <p:cNvSpPr txBox="1"/>
          <p:nvPr/>
        </p:nvSpPr>
        <p:spPr>
          <a:xfrm>
            <a:off x="1080000" y="1800000"/>
            <a:ext cx="10147110" cy="656142"/>
          </a:xfrm>
          <a:prstGeom prst="rect">
            <a:avLst/>
          </a:prstGeom>
          <a:noFill/>
        </p:spPr>
        <p:txBody>
          <a:bodyPr wrap="square">
            <a:spAutoFit/>
          </a:bodyPr>
          <a:lstStyle/>
          <a:p>
            <a:pPr>
              <a:lnSpc>
                <a:spcPct val="107000"/>
              </a:lnSpc>
              <a:spcAft>
                <a:spcPts val="800"/>
              </a:spcAft>
            </a:pPr>
            <a:r>
              <a:rPr lang="en-GB" sz="3600" kern="100">
                <a:effectLst/>
                <a:latin typeface="Open Sans" panose="020B0606030504020204" pitchFamily="34" charset="0"/>
                <a:ea typeface="Open Sans" panose="020B0606030504020204" pitchFamily="34" charset="0"/>
                <a:cs typeface="Open Sans" panose="020B0606030504020204" pitchFamily="34" charset="0"/>
              </a:rPr>
              <a:t>The UK CGIAR Centre has three objectives:</a:t>
            </a:r>
          </a:p>
        </p:txBody>
      </p:sp>
      <p:sp>
        <p:nvSpPr>
          <p:cNvPr id="10" name="TextBox 4">
            <a:extLst>
              <a:ext uri="{FF2B5EF4-FFF2-40B4-BE49-F238E27FC236}">
                <a16:creationId xmlns:a16="http://schemas.microsoft.com/office/drawing/2014/main" id="{52D6BE27-5A02-AD66-D3B3-74DB89A68532}"/>
              </a:ext>
            </a:extLst>
          </p:cNvPr>
          <p:cNvSpPr txBox="1"/>
          <p:nvPr/>
        </p:nvSpPr>
        <p:spPr>
          <a:xfrm>
            <a:off x="0" y="8821278"/>
            <a:ext cx="18288000" cy="1465722"/>
          </a:xfrm>
          <a:prstGeom prst="rect">
            <a:avLst/>
          </a:prstGeom>
        </p:spPr>
        <p:txBody>
          <a:bodyPr lIns="50800" tIns="50800" rIns="50800" bIns="50800" rtlCol="0" anchor="ctr"/>
          <a:lstStyle/>
          <a:p>
            <a:pPr marL="0" algn="l" defTabSz="914400" rtl="0" eaLnBrk="1" latinLnBrk="0" hangingPunct="1">
              <a:lnSpc>
                <a:spcPts val="4199"/>
              </a:lnSpc>
              <a:spcBef>
                <a:spcPct val="0"/>
              </a:spcBef>
            </a:pPr>
            <a:endParaRPr/>
          </a:p>
        </p:txBody>
      </p:sp>
      <p:pic>
        <p:nvPicPr>
          <p:cNvPr id="13" name="Graphic 12" descr="Badge 1 with solid fill">
            <a:extLst>
              <a:ext uri="{FF2B5EF4-FFF2-40B4-BE49-F238E27FC236}">
                <a16:creationId xmlns:a16="http://schemas.microsoft.com/office/drawing/2014/main" id="{9FBBB20D-1CAA-BA9C-FB47-469FC8EF725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25703" y="3105328"/>
            <a:ext cx="1373828" cy="1373828"/>
          </a:xfrm>
          <a:prstGeom prst="rect">
            <a:avLst/>
          </a:prstGeom>
        </p:spPr>
      </p:pic>
      <p:pic>
        <p:nvPicPr>
          <p:cNvPr id="17" name="Graphic 16" descr="Badge with solid fill">
            <a:extLst>
              <a:ext uri="{FF2B5EF4-FFF2-40B4-BE49-F238E27FC236}">
                <a16:creationId xmlns:a16="http://schemas.microsoft.com/office/drawing/2014/main" id="{CE2C7BC8-06E3-1F20-D72E-BE091318192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6322" y="3105328"/>
            <a:ext cx="1373829" cy="1373829"/>
          </a:xfrm>
          <a:prstGeom prst="rect">
            <a:avLst/>
          </a:prstGeom>
        </p:spPr>
      </p:pic>
      <p:pic>
        <p:nvPicPr>
          <p:cNvPr id="19" name="Graphic 18" descr="Badge 3 with solid fill">
            <a:extLst>
              <a:ext uri="{FF2B5EF4-FFF2-40B4-BE49-F238E27FC236}">
                <a16:creationId xmlns:a16="http://schemas.microsoft.com/office/drawing/2014/main" id="{2FC79B2C-5CD2-72E7-AF12-847EC526187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688471" y="3105328"/>
            <a:ext cx="1373829" cy="1373829"/>
          </a:xfrm>
          <a:prstGeom prst="rect">
            <a:avLst/>
          </a:prstGeom>
        </p:spPr>
      </p:pic>
      <p:sp>
        <p:nvSpPr>
          <p:cNvPr id="2" name="TextBox 1">
            <a:extLst>
              <a:ext uri="{FF2B5EF4-FFF2-40B4-BE49-F238E27FC236}">
                <a16:creationId xmlns:a16="http://schemas.microsoft.com/office/drawing/2014/main" id="{19BEFF72-33A7-87C3-8FE4-FA4881863CF4}"/>
              </a:ext>
            </a:extLst>
          </p:cNvPr>
          <p:cNvSpPr txBox="1"/>
          <p:nvPr/>
        </p:nvSpPr>
        <p:spPr>
          <a:xfrm>
            <a:off x="1463042" y="4602914"/>
            <a:ext cx="4725009" cy="1569660"/>
          </a:xfrm>
          <a:prstGeom prst="rect">
            <a:avLst/>
          </a:prstGeom>
          <a:noFill/>
        </p:spPr>
        <p:txBody>
          <a:bodyPr wrap="square" rtlCol="0">
            <a:spAutoFit/>
          </a:bodyPr>
          <a:lstStyle/>
          <a:p>
            <a:pPr algn="ctr"/>
            <a:r>
              <a:rPr lang="en-GB" sz="3200" b="1">
                <a:latin typeface="Open Sans" panose="020B0606030504020204" pitchFamily="34" charset="0"/>
                <a:ea typeface="Open Sans" panose="020B0606030504020204" pitchFamily="34" charset="0"/>
                <a:cs typeface="Open Sans" panose="020B0606030504020204" pitchFamily="34" charset="0"/>
              </a:rPr>
              <a:t>Strengthen relationships between UK and CGIAR</a:t>
            </a:r>
            <a:endParaRPr lang="en-US" sz="3200"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167AEC0-CDD7-6D0E-5415-B893597B75DE}"/>
              </a:ext>
            </a:extLst>
          </p:cNvPr>
          <p:cNvSpPr txBox="1"/>
          <p:nvPr/>
        </p:nvSpPr>
        <p:spPr>
          <a:xfrm>
            <a:off x="6818133" y="4649642"/>
            <a:ext cx="5022167" cy="1384995"/>
          </a:xfrm>
          <a:prstGeom prst="rect">
            <a:avLst/>
          </a:prstGeom>
          <a:noFill/>
        </p:spPr>
        <p:txBody>
          <a:bodyPr wrap="square" rtlCol="0">
            <a:spAutoFit/>
          </a:bodyPr>
          <a:lstStyle/>
          <a:p>
            <a:pPr lvl="0">
              <a:lnSpc>
                <a:spcPct val="100000"/>
              </a:lnSpc>
            </a:pPr>
            <a:r>
              <a:rPr lang="en-GB" sz="2800" b="1">
                <a:latin typeface="Open Sans" panose="020B0606030504020204" pitchFamily="34" charset="0"/>
                <a:ea typeface="Open Sans" panose="020B0606030504020204" pitchFamily="34" charset="0"/>
                <a:cs typeface="Open Sans" panose="020B0606030504020204" pitchFamily="34" charset="0"/>
              </a:rPr>
              <a:t>Strengthen local impact </a:t>
            </a:r>
            <a:br>
              <a:rPr lang="en-GB" sz="2800" b="1">
                <a:latin typeface="Open Sans" panose="020B0606030504020204" pitchFamily="34" charset="0"/>
                <a:ea typeface="Open Sans" panose="020B0606030504020204" pitchFamily="34" charset="0"/>
                <a:cs typeface="Open Sans" panose="020B0606030504020204" pitchFamily="34" charset="0"/>
              </a:rPr>
            </a:br>
            <a:r>
              <a:rPr lang="en-GB" sz="2800" b="1">
                <a:latin typeface="Open Sans" panose="020B0606030504020204" pitchFamily="34" charset="0"/>
                <a:ea typeface="Open Sans" panose="020B0606030504020204" pitchFamily="34" charset="0"/>
                <a:cs typeface="Open Sans" panose="020B0606030504020204" pitchFamily="34" charset="0"/>
              </a:rPr>
              <a:t>of research with NARS partners</a:t>
            </a:r>
            <a:endParaRPr lang="en-US" sz="2800" b="1"/>
          </a:p>
        </p:txBody>
      </p:sp>
      <p:sp>
        <p:nvSpPr>
          <p:cNvPr id="4" name="TextBox 3">
            <a:extLst>
              <a:ext uri="{FF2B5EF4-FFF2-40B4-BE49-F238E27FC236}">
                <a16:creationId xmlns:a16="http://schemas.microsoft.com/office/drawing/2014/main" id="{C50B0E9C-7D38-26FE-7AE1-11B46E9D999C}"/>
              </a:ext>
            </a:extLst>
          </p:cNvPr>
          <p:cNvSpPr txBox="1"/>
          <p:nvPr/>
        </p:nvSpPr>
        <p:spPr>
          <a:xfrm>
            <a:off x="12470383" y="4602914"/>
            <a:ext cx="3810000" cy="1569660"/>
          </a:xfrm>
          <a:prstGeom prst="rect">
            <a:avLst/>
          </a:prstGeom>
          <a:noFill/>
        </p:spPr>
        <p:txBody>
          <a:bodyPr wrap="square" rtlCol="0">
            <a:spAutoFit/>
          </a:bodyPr>
          <a:lstStyle/>
          <a:p>
            <a:pPr lvl="0" algn="ctr">
              <a:lnSpc>
                <a:spcPct val="100000"/>
              </a:lnSpc>
            </a:pPr>
            <a:r>
              <a:rPr lang="en-GB" sz="3200" b="1">
                <a:latin typeface="Open Sans" panose="020B0606030504020204" pitchFamily="34" charset="0"/>
                <a:ea typeface="Open Sans" panose="020B0606030504020204" pitchFamily="34" charset="0"/>
                <a:cs typeface="Open Sans" panose="020B0606030504020204" pitchFamily="34" charset="0"/>
              </a:rPr>
              <a:t>Ensure alignment with the CGIAR 2025-30 Portfolio</a:t>
            </a:r>
            <a:endParaRPr lang="en-US" sz="3200" b="1">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Handshake with solid fill">
            <a:extLst>
              <a:ext uri="{FF2B5EF4-FFF2-40B4-BE49-F238E27FC236}">
                <a16:creationId xmlns:a16="http://schemas.microsoft.com/office/drawing/2014/main" id="{E8F262BC-F2BE-795B-0576-EA4F169EC3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1587" y="6347474"/>
            <a:ext cx="1867917" cy="1867917"/>
          </a:xfrm>
          <a:prstGeom prst="rect">
            <a:avLst/>
          </a:prstGeom>
        </p:spPr>
      </p:pic>
      <p:pic>
        <p:nvPicPr>
          <p:cNvPr id="18" name="Graphic 17" descr="Earth globe: Africa and Europe with solid fill">
            <a:extLst>
              <a:ext uri="{FF2B5EF4-FFF2-40B4-BE49-F238E27FC236}">
                <a16:creationId xmlns:a16="http://schemas.microsoft.com/office/drawing/2014/main" id="{37401DCB-8FB5-B21E-7DC3-1BF68F9CD0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9277" y="6347474"/>
            <a:ext cx="1867917" cy="1867917"/>
          </a:xfrm>
          <a:prstGeom prst="rect">
            <a:avLst/>
          </a:prstGeom>
        </p:spPr>
      </p:pic>
      <p:pic>
        <p:nvPicPr>
          <p:cNvPr id="21" name="Graphic 20" descr="Badge Tick with solid fill">
            <a:extLst>
              <a:ext uri="{FF2B5EF4-FFF2-40B4-BE49-F238E27FC236}">
                <a16:creationId xmlns:a16="http://schemas.microsoft.com/office/drawing/2014/main" id="{3FC79E82-3028-5987-DD06-2DF915CFB5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41424" y="6347474"/>
            <a:ext cx="1867917" cy="1867917"/>
          </a:xfrm>
          <a:prstGeom prst="rect">
            <a:avLst/>
          </a:prstGeom>
        </p:spPr>
      </p:pic>
      <p:sp>
        <p:nvSpPr>
          <p:cNvPr id="22" name="Title 1">
            <a:extLst>
              <a:ext uri="{FF2B5EF4-FFF2-40B4-BE49-F238E27FC236}">
                <a16:creationId xmlns:a16="http://schemas.microsoft.com/office/drawing/2014/main" id="{3B032482-A2AD-DBE2-1EE0-06E732D86193}"/>
              </a:ext>
            </a:extLst>
          </p:cNvPr>
          <p:cNvSpPr txBox="1">
            <a:spLocks/>
          </p:cNvSpPr>
          <p:nvPr/>
        </p:nvSpPr>
        <p:spPr>
          <a:xfrm>
            <a:off x="1080000" y="900000"/>
            <a:ext cx="8229600" cy="1143000"/>
          </a:xfrm>
          <a:prstGeom prst="rect">
            <a:avLst/>
          </a:prstGeom>
        </p:spPr>
        <p:txBody>
          <a:bodyPr/>
          <a:lstStyle>
            <a:lvl1pPr algn="l" defTabSz="914400" rtl="0" eaLnBrk="1" latinLnBrk="0" hangingPunct="1">
              <a:spcBef>
                <a:spcPct val="0"/>
              </a:spcBef>
              <a:buNone/>
              <a:defRPr sz="4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Objectives</a:t>
            </a:r>
          </a:p>
        </p:txBody>
      </p:sp>
    </p:spTree>
    <p:extLst>
      <p:ext uri="{BB962C8B-B14F-4D97-AF65-F5344CB8AC3E}">
        <p14:creationId xmlns:p14="http://schemas.microsoft.com/office/powerpoint/2010/main" val="357753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6DD00C-4B9A-82A4-36A4-C654948049BA}"/>
              </a:ext>
            </a:extLst>
          </p:cNvPr>
          <p:cNvGrpSpPr/>
          <p:nvPr/>
        </p:nvGrpSpPr>
        <p:grpSpPr>
          <a:xfrm>
            <a:off x="3206227" y="2629077"/>
            <a:ext cx="11875545" cy="1871898"/>
            <a:chOff x="198231" y="2222625"/>
            <a:chExt cx="17843813" cy="2630722"/>
          </a:xfrm>
        </p:grpSpPr>
        <p:pic>
          <p:nvPicPr>
            <p:cNvPr id="6" name="Picture 5" descr="A purple and black rectangle with text&#10;&#10;Description automatically generated">
              <a:extLst>
                <a:ext uri="{FF2B5EF4-FFF2-40B4-BE49-F238E27FC236}">
                  <a16:creationId xmlns:a16="http://schemas.microsoft.com/office/drawing/2014/main" id="{522DBFD5-F808-FF90-4A21-B0C64C52B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9117" y="2841086"/>
              <a:ext cx="4421874" cy="1067119"/>
            </a:xfrm>
            <a:prstGeom prst="rect">
              <a:avLst/>
            </a:prstGeom>
          </p:spPr>
        </p:pic>
        <p:pic>
          <p:nvPicPr>
            <p:cNvPr id="7" name="Graphic 6">
              <a:extLst>
                <a:ext uri="{FF2B5EF4-FFF2-40B4-BE49-F238E27FC236}">
                  <a16:creationId xmlns:a16="http://schemas.microsoft.com/office/drawing/2014/main" id="{F7D0966E-014B-F508-EA44-6BAF9DF3C5E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028434" y="2508838"/>
              <a:ext cx="1332395" cy="1555983"/>
            </a:xfrm>
            <a:prstGeom prst="rect">
              <a:avLst/>
            </a:prstGeom>
          </p:spPr>
        </p:pic>
        <p:pic>
          <p:nvPicPr>
            <p:cNvPr id="8" name="Graphic 7">
              <a:extLst>
                <a:ext uri="{FF2B5EF4-FFF2-40B4-BE49-F238E27FC236}">
                  <a16:creationId xmlns:a16="http://schemas.microsoft.com/office/drawing/2014/main" id="{63E8FE76-CBB1-2842-6DB6-D767990C47E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818271" y="2952987"/>
              <a:ext cx="3223773" cy="953510"/>
            </a:xfrm>
            <a:prstGeom prst="rect">
              <a:avLst/>
            </a:prstGeom>
          </p:spPr>
        </p:pic>
        <p:pic>
          <p:nvPicPr>
            <p:cNvPr id="9" name="Picture 8" descr="A logo with a flag&#10;&#10;Description automatically generated">
              <a:extLst>
                <a:ext uri="{FF2B5EF4-FFF2-40B4-BE49-F238E27FC236}">
                  <a16:creationId xmlns:a16="http://schemas.microsoft.com/office/drawing/2014/main" id="{1910BCD4-3EDA-A5F6-90A5-400530DABC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83"/>
            <a:stretch/>
          </p:blipFill>
          <p:spPr>
            <a:xfrm>
              <a:off x="198231" y="2222625"/>
              <a:ext cx="5331148" cy="2630722"/>
            </a:xfrm>
            <a:prstGeom prst="rect">
              <a:avLst/>
            </a:prstGeom>
          </p:spPr>
        </p:pic>
      </p:grpSp>
      <p:sp>
        <p:nvSpPr>
          <p:cNvPr id="5" name="TextBox 4">
            <a:extLst>
              <a:ext uri="{FF2B5EF4-FFF2-40B4-BE49-F238E27FC236}">
                <a16:creationId xmlns:a16="http://schemas.microsoft.com/office/drawing/2014/main" id="{0BCA924D-054C-28B1-7712-BD87FB79C4B2}"/>
              </a:ext>
            </a:extLst>
          </p:cNvPr>
          <p:cNvSpPr txBox="1"/>
          <p:nvPr/>
        </p:nvSpPr>
        <p:spPr>
          <a:xfrm>
            <a:off x="1080000" y="1800000"/>
            <a:ext cx="15603035" cy="954107"/>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Centre Board, </a:t>
            </a:r>
            <a:r>
              <a:rPr lang="en-US" sz="2800">
                <a:solidFill>
                  <a:prstClr val="black"/>
                </a:solidFill>
                <a:latin typeface="Open Sans" panose="020B0606030504020204" pitchFamily="34" charset="0"/>
                <a:ea typeface="Open Sans" panose="020B0606030504020204" pitchFamily="34" charset="0"/>
                <a:cs typeface="Open Sans" panose="020B0606030504020204" pitchFamily="34" charset="0"/>
              </a:rPr>
              <a:t>served</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by CABI as host of the Secretariat, has four core member originations:</a:t>
            </a:r>
          </a:p>
        </p:txBody>
      </p:sp>
      <p:sp>
        <p:nvSpPr>
          <p:cNvPr id="22" name="TextBox 21">
            <a:extLst>
              <a:ext uri="{FF2B5EF4-FFF2-40B4-BE49-F238E27FC236}">
                <a16:creationId xmlns:a16="http://schemas.microsoft.com/office/drawing/2014/main" id="{AE872BD0-391F-18FE-F2CF-D6D92D713512}"/>
              </a:ext>
            </a:extLst>
          </p:cNvPr>
          <p:cNvSpPr txBox="1"/>
          <p:nvPr/>
        </p:nvSpPr>
        <p:spPr>
          <a:xfrm>
            <a:off x="1080000" y="900000"/>
            <a:ext cx="1147708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Creating governance structures </a:t>
            </a:r>
          </a:p>
        </p:txBody>
      </p:sp>
      <p:sp>
        <p:nvSpPr>
          <p:cNvPr id="23" name="TextBox 22">
            <a:extLst>
              <a:ext uri="{FF2B5EF4-FFF2-40B4-BE49-F238E27FC236}">
                <a16:creationId xmlns:a16="http://schemas.microsoft.com/office/drawing/2014/main" id="{ADC91AF5-5D23-84EC-46CE-D64D04729EE2}"/>
              </a:ext>
            </a:extLst>
          </p:cNvPr>
          <p:cNvSpPr txBox="1"/>
          <p:nvPr/>
        </p:nvSpPr>
        <p:spPr>
          <a:xfrm>
            <a:off x="3073347" y="4306522"/>
            <a:ext cx="12131063" cy="584775"/>
          </a:xfrm>
          <a:prstGeom prst="rect">
            <a:avLst/>
          </a:prstGeom>
          <a:noFill/>
        </p:spPr>
        <p:txBody>
          <a:bodyPr wrap="square">
            <a:sp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CABI also recruited the Science Impact and Advisory Group: </a:t>
            </a:r>
          </a:p>
        </p:txBody>
      </p:sp>
      <p:grpSp>
        <p:nvGrpSpPr>
          <p:cNvPr id="10" name="Group 9">
            <a:extLst>
              <a:ext uri="{FF2B5EF4-FFF2-40B4-BE49-F238E27FC236}">
                <a16:creationId xmlns:a16="http://schemas.microsoft.com/office/drawing/2014/main" id="{46E745FB-4363-EF3F-589E-C9A373358474}"/>
              </a:ext>
            </a:extLst>
          </p:cNvPr>
          <p:cNvGrpSpPr/>
          <p:nvPr/>
        </p:nvGrpSpPr>
        <p:grpSpPr>
          <a:xfrm>
            <a:off x="5432089" y="5405273"/>
            <a:ext cx="2571795" cy="3043627"/>
            <a:chOff x="5595210" y="5814971"/>
            <a:chExt cx="2571795" cy="3043627"/>
          </a:xfrm>
        </p:grpSpPr>
        <p:pic>
          <p:nvPicPr>
            <p:cNvPr id="25" name="Picture 24" descr="A person in a suit with his arms crossed&#10;&#10;Description automatically generated">
              <a:extLst>
                <a:ext uri="{FF2B5EF4-FFF2-40B4-BE49-F238E27FC236}">
                  <a16:creationId xmlns:a16="http://schemas.microsoft.com/office/drawing/2014/main" id="{04751BE8-CD93-145D-D183-A5296F077776}"/>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5595210" y="5814971"/>
              <a:ext cx="2571795" cy="2570400"/>
            </a:xfrm>
            <a:prstGeom prst="ellipse">
              <a:avLst/>
            </a:prstGeom>
            <a:ln>
              <a:noFill/>
            </a:ln>
            <a:effectLst/>
          </p:spPr>
        </p:pic>
        <p:sp>
          <p:nvSpPr>
            <p:cNvPr id="30" name="TextBox 29">
              <a:extLst>
                <a:ext uri="{FF2B5EF4-FFF2-40B4-BE49-F238E27FC236}">
                  <a16:creationId xmlns:a16="http://schemas.microsoft.com/office/drawing/2014/main" id="{7F99D230-3E73-6B40-4504-30318FBCEDD5}"/>
                </a:ext>
              </a:extLst>
            </p:cNvPr>
            <p:cNvSpPr txBox="1"/>
            <p:nvPr/>
          </p:nvSpPr>
          <p:spPr>
            <a:xfrm>
              <a:off x="5613817" y="8396933"/>
              <a:ext cx="2553188"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Eric Danquah</a:t>
              </a:r>
            </a:p>
          </p:txBody>
        </p:sp>
      </p:grpSp>
      <p:grpSp>
        <p:nvGrpSpPr>
          <p:cNvPr id="11" name="Group 10">
            <a:extLst>
              <a:ext uri="{FF2B5EF4-FFF2-40B4-BE49-F238E27FC236}">
                <a16:creationId xmlns:a16="http://schemas.microsoft.com/office/drawing/2014/main" id="{BF8F7F3C-F4AE-2924-B8F6-74961ACD5800}"/>
              </a:ext>
            </a:extLst>
          </p:cNvPr>
          <p:cNvGrpSpPr/>
          <p:nvPr/>
        </p:nvGrpSpPr>
        <p:grpSpPr>
          <a:xfrm>
            <a:off x="767265" y="5405273"/>
            <a:ext cx="2571795" cy="3027671"/>
            <a:chOff x="767265" y="5814971"/>
            <a:chExt cx="2571795" cy="3027671"/>
          </a:xfrm>
        </p:grpSpPr>
        <p:pic>
          <p:nvPicPr>
            <p:cNvPr id="24" name="Content Placeholder 9">
              <a:extLst>
                <a:ext uri="{FF2B5EF4-FFF2-40B4-BE49-F238E27FC236}">
                  <a16:creationId xmlns:a16="http://schemas.microsoft.com/office/drawing/2014/main" id="{B6A3B2A5-2B0E-2EBF-2BEC-71E4BC7B7C6E}"/>
                </a:ext>
              </a:extLst>
            </p:cNvPr>
            <p:cNvPicPr preferRelativeResize="0">
              <a:picLocks/>
            </p:cNvPicPr>
            <p:nvPr/>
          </p:nvPicPr>
          <p:blipFill rotWithShape="1">
            <a:blip r:embed="rId10" cstate="screen">
              <a:extLst>
                <a:ext uri="{28A0092B-C50C-407E-A947-70E740481C1C}">
                  <a14:useLocalDpi xmlns:a14="http://schemas.microsoft.com/office/drawing/2010/main"/>
                </a:ext>
              </a:extLst>
            </a:blip>
            <a:srcRect/>
            <a:stretch/>
          </p:blipFill>
          <p:spPr>
            <a:xfrm>
              <a:off x="767265" y="5814971"/>
              <a:ext cx="2571795" cy="2570400"/>
            </a:xfrm>
            <a:prstGeom prst="ellipse">
              <a:avLst/>
            </a:prstGeom>
            <a:ln>
              <a:noFill/>
            </a:ln>
            <a:effectLst/>
          </p:spPr>
        </p:pic>
        <p:sp>
          <p:nvSpPr>
            <p:cNvPr id="31" name="TextBox 30">
              <a:extLst>
                <a:ext uri="{FF2B5EF4-FFF2-40B4-BE49-F238E27FC236}">
                  <a16:creationId xmlns:a16="http://schemas.microsoft.com/office/drawing/2014/main" id="{4514AA90-9464-6805-C7D1-9C5E6728F4E7}"/>
                </a:ext>
              </a:extLst>
            </p:cNvPr>
            <p:cNvSpPr txBox="1"/>
            <p:nvPr/>
          </p:nvSpPr>
          <p:spPr>
            <a:xfrm>
              <a:off x="1008076" y="8380977"/>
              <a:ext cx="2065271"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Nitya Rao</a:t>
              </a:r>
            </a:p>
          </p:txBody>
        </p:sp>
      </p:grpSp>
      <p:grpSp>
        <p:nvGrpSpPr>
          <p:cNvPr id="4" name="Group 3">
            <a:extLst>
              <a:ext uri="{FF2B5EF4-FFF2-40B4-BE49-F238E27FC236}">
                <a16:creationId xmlns:a16="http://schemas.microsoft.com/office/drawing/2014/main" id="{D3709B6C-F083-5B80-2A50-2F72EFA7606F}"/>
              </a:ext>
            </a:extLst>
          </p:cNvPr>
          <p:cNvGrpSpPr/>
          <p:nvPr/>
        </p:nvGrpSpPr>
        <p:grpSpPr>
          <a:xfrm>
            <a:off x="10096913" y="5405273"/>
            <a:ext cx="2596522" cy="3027670"/>
            <a:chOff x="10259712" y="5814970"/>
            <a:chExt cx="2596522" cy="3027670"/>
          </a:xfrm>
        </p:grpSpPr>
        <p:pic>
          <p:nvPicPr>
            <p:cNvPr id="26" name="Picture 25" descr="A person wearing glasses and a pink shirt&#10;&#10;Description automatically generated">
              <a:extLst>
                <a:ext uri="{FF2B5EF4-FFF2-40B4-BE49-F238E27FC236}">
                  <a16:creationId xmlns:a16="http://schemas.microsoft.com/office/drawing/2014/main" id="{4AB4BDCD-D643-9159-6778-1C4627D38870}"/>
                </a:ext>
              </a:extLst>
            </p:cNvPr>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10284439" y="5814970"/>
              <a:ext cx="2571795" cy="2570400"/>
            </a:xfrm>
            <a:prstGeom prst="ellipse">
              <a:avLst/>
            </a:prstGeom>
            <a:ln>
              <a:noFill/>
            </a:ln>
            <a:effectLst/>
          </p:spPr>
        </p:pic>
        <p:sp>
          <p:nvSpPr>
            <p:cNvPr id="32" name="TextBox 31">
              <a:extLst>
                <a:ext uri="{FF2B5EF4-FFF2-40B4-BE49-F238E27FC236}">
                  <a16:creationId xmlns:a16="http://schemas.microsoft.com/office/drawing/2014/main" id="{CE55D5CB-3804-3BC7-899F-8C071CDFC6A2}"/>
                </a:ext>
              </a:extLst>
            </p:cNvPr>
            <p:cNvSpPr txBox="1"/>
            <p:nvPr/>
          </p:nvSpPr>
          <p:spPr>
            <a:xfrm>
              <a:off x="10259712" y="8380975"/>
              <a:ext cx="2553188"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Jane Langdale</a:t>
              </a:r>
            </a:p>
          </p:txBody>
        </p:sp>
      </p:grpSp>
      <p:grpSp>
        <p:nvGrpSpPr>
          <p:cNvPr id="3" name="Group 2">
            <a:extLst>
              <a:ext uri="{FF2B5EF4-FFF2-40B4-BE49-F238E27FC236}">
                <a16:creationId xmlns:a16="http://schemas.microsoft.com/office/drawing/2014/main" id="{DBD5D850-EF50-FF04-76AC-1574884C69B4}"/>
              </a:ext>
            </a:extLst>
          </p:cNvPr>
          <p:cNvGrpSpPr/>
          <p:nvPr/>
        </p:nvGrpSpPr>
        <p:grpSpPr>
          <a:xfrm>
            <a:off x="14786463" y="5405273"/>
            <a:ext cx="2896750" cy="3027669"/>
            <a:chOff x="14786463" y="5814969"/>
            <a:chExt cx="2896750" cy="3027669"/>
          </a:xfrm>
        </p:grpSpPr>
        <p:pic>
          <p:nvPicPr>
            <p:cNvPr id="27" name="Picture 26" descr="A person in a suit and glasses&#10;&#10;Description automatically generated">
              <a:extLst>
                <a:ext uri="{FF2B5EF4-FFF2-40B4-BE49-F238E27FC236}">
                  <a16:creationId xmlns:a16="http://schemas.microsoft.com/office/drawing/2014/main" id="{73B8FF89-784A-6799-2AFE-435B18B1358E}"/>
                </a:ext>
              </a:extLst>
            </p:cNvPr>
            <p:cNvPicPr>
              <a:picLocks/>
            </p:cNvPicPr>
            <p:nvPr/>
          </p:nvPicPr>
          <p:blipFill rotWithShape="1">
            <a:blip r:embed="rId12" cstate="screen">
              <a:extLst>
                <a:ext uri="{28A0092B-C50C-407E-A947-70E740481C1C}">
                  <a14:useLocalDpi xmlns:a14="http://schemas.microsoft.com/office/drawing/2010/main"/>
                </a:ext>
              </a:extLst>
            </a:blip>
            <a:srcRect l="2972" r="2972"/>
            <a:stretch/>
          </p:blipFill>
          <p:spPr>
            <a:xfrm>
              <a:off x="14948941" y="5814969"/>
              <a:ext cx="2571794" cy="2570400"/>
            </a:xfrm>
            <a:prstGeom prst="ellipse">
              <a:avLst/>
            </a:prstGeom>
            <a:ln>
              <a:noFill/>
            </a:ln>
            <a:effectLst/>
          </p:spPr>
        </p:pic>
        <p:sp>
          <p:nvSpPr>
            <p:cNvPr id="33" name="TextBox 32">
              <a:extLst>
                <a:ext uri="{FF2B5EF4-FFF2-40B4-BE49-F238E27FC236}">
                  <a16:creationId xmlns:a16="http://schemas.microsoft.com/office/drawing/2014/main" id="{4E7A7620-C5E5-C3A8-AE0E-C85982C0130F}"/>
                </a:ext>
              </a:extLst>
            </p:cNvPr>
            <p:cNvSpPr txBox="1"/>
            <p:nvPr/>
          </p:nvSpPr>
          <p:spPr>
            <a:xfrm>
              <a:off x="14786463" y="8380973"/>
              <a:ext cx="2896750"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Wayne Powell</a:t>
              </a:r>
            </a:p>
          </p:txBody>
        </p:sp>
      </p:grpSp>
    </p:spTree>
    <p:extLst>
      <p:ext uri="{BB962C8B-B14F-4D97-AF65-F5344CB8AC3E}">
        <p14:creationId xmlns:p14="http://schemas.microsoft.com/office/powerpoint/2010/main" val="343389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7ED6-8A4F-3949-737B-CB5C2E15BBBC}"/>
              </a:ext>
            </a:extLst>
          </p:cNvPr>
          <p:cNvSpPr>
            <a:spLocks noGrp="1"/>
          </p:cNvSpPr>
          <p:nvPr>
            <p:ph type="title"/>
          </p:nvPr>
        </p:nvSpPr>
        <p:spPr>
          <a:xfrm>
            <a:off x="1080000" y="900000"/>
            <a:ext cx="16527780" cy="1312497"/>
          </a:xfrm>
        </p:spPr>
        <p:txBody>
          <a:bodyPr anchor="t">
            <a:normAutofit/>
          </a:bodyPr>
          <a:lstStyle/>
          <a:p>
            <a:pPr algn="l"/>
            <a:r>
              <a:rPr lang="en-GB" b="1"/>
              <a:t>Development of Research Areas</a:t>
            </a:r>
          </a:p>
        </p:txBody>
      </p:sp>
      <p:sp>
        <p:nvSpPr>
          <p:cNvPr id="4" name="TextBox 1">
            <a:extLst>
              <a:ext uri="{FF2B5EF4-FFF2-40B4-BE49-F238E27FC236}">
                <a16:creationId xmlns:a16="http://schemas.microsoft.com/office/drawing/2014/main" id="{1A9DE67A-5713-6479-1D90-9750EDA3CDC9}"/>
              </a:ext>
            </a:extLst>
          </p:cNvPr>
          <p:cNvSpPr txBox="1">
            <a:spLocks noGrp="1"/>
          </p:cNvSpPr>
          <p:nvPr>
            <p:ph idx="1"/>
          </p:nvPr>
        </p:nvSpPr>
        <p:spPr>
          <a:xfrm>
            <a:off x="1080000" y="2426134"/>
            <a:ext cx="10070328" cy="5628540"/>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spcBef>
                <a:spcPts val="0"/>
              </a:spcBef>
              <a:spcAft>
                <a:spcPts val="3000"/>
              </a:spcAft>
              <a:buNone/>
            </a:pPr>
            <a:r>
              <a:rPr lang="en-US" sz="3600">
                <a:latin typeface="Open Sans" panose="020B0606030504020204" pitchFamily="34" charset="0"/>
                <a:ea typeface="Open Sans" panose="020B0606030504020204" pitchFamily="34" charset="0"/>
                <a:cs typeface="Open Sans" panose="020B0606030504020204" pitchFamily="34" charset="0"/>
              </a:rPr>
              <a:t>Mapping of strategic priorities</a:t>
            </a:r>
          </a:p>
          <a:p>
            <a:pPr indent="0">
              <a:spcBef>
                <a:spcPts val="0"/>
              </a:spcBef>
              <a:spcAft>
                <a:spcPts val="3000"/>
              </a:spcAft>
              <a:buNone/>
            </a:pPr>
            <a:r>
              <a:rPr lang="en-US" sz="3600">
                <a:latin typeface="Open Sans" panose="020B0606030504020204" pitchFamily="34" charset="0"/>
                <a:ea typeface="Open Sans" panose="020B0606030504020204" pitchFamily="34" charset="0"/>
                <a:cs typeface="Open Sans" panose="020B0606030504020204" pitchFamily="34" charset="0"/>
              </a:rPr>
              <a:t>Bibliometric review</a:t>
            </a:r>
          </a:p>
          <a:p>
            <a:pPr indent="0">
              <a:spcBef>
                <a:spcPts val="0"/>
              </a:spcBef>
              <a:spcAft>
                <a:spcPts val="3000"/>
              </a:spcAft>
              <a:buNone/>
            </a:pPr>
            <a:r>
              <a:rPr lang="en-US" sz="3600">
                <a:latin typeface="Open Sans" panose="020B0606030504020204" pitchFamily="34" charset="0"/>
                <a:ea typeface="Open Sans" panose="020B0606030504020204" pitchFamily="34" charset="0"/>
                <a:cs typeface="Open Sans" panose="020B0606030504020204" pitchFamily="34" charset="0"/>
              </a:rPr>
              <a:t>Alignment with global priorities</a:t>
            </a:r>
          </a:p>
          <a:p>
            <a:pPr indent="0">
              <a:spcBef>
                <a:spcPts val="0"/>
              </a:spcBef>
              <a:spcAft>
                <a:spcPts val="3000"/>
              </a:spcAft>
              <a:buNone/>
            </a:pPr>
            <a:r>
              <a:rPr lang="en-US" sz="3600">
                <a:latin typeface="Open Sans" panose="020B0606030504020204" pitchFamily="34" charset="0"/>
                <a:ea typeface="Open Sans" panose="020B0606030504020204" pitchFamily="34" charset="0"/>
                <a:cs typeface="Open Sans" panose="020B0606030504020204" pitchFamily="34" charset="0"/>
              </a:rPr>
              <a:t>Board decision</a:t>
            </a:r>
          </a:p>
          <a:p>
            <a:pPr indent="0">
              <a:spcBef>
                <a:spcPts val="0"/>
              </a:spcBef>
              <a:spcAft>
                <a:spcPts val="3000"/>
              </a:spcAft>
              <a:buNone/>
            </a:pPr>
            <a:r>
              <a:rPr lang="en-US" sz="3600">
                <a:latin typeface="Open Sans" panose="020B0606030504020204" pitchFamily="34" charset="0"/>
                <a:ea typeface="Open Sans" panose="020B0606030504020204" pitchFamily="34" charset="0"/>
                <a:cs typeface="Open Sans" panose="020B0606030504020204" pitchFamily="34" charset="0"/>
              </a:rPr>
              <a:t>Focus on Vision for Adapted Crops and Soils </a:t>
            </a:r>
          </a:p>
        </p:txBody>
      </p:sp>
      <p:pic>
        <p:nvPicPr>
          <p:cNvPr id="6" name="Picture 5" descr="Scientist examining plants in laboratory">
            <a:extLst>
              <a:ext uri="{FF2B5EF4-FFF2-40B4-BE49-F238E27FC236}">
                <a16:creationId xmlns:a16="http://schemas.microsoft.com/office/drawing/2014/main" id="{55BB556A-FCE7-3D28-311C-3531708F7C6B}"/>
              </a:ext>
            </a:extLst>
          </p:cNvPr>
          <p:cNvPicPr>
            <a:picLocks noChangeAspect="1"/>
          </p:cNvPicPr>
          <p:nvPr/>
        </p:nvPicPr>
        <p:blipFill>
          <a:blip r:embed="rId3" cstate="email">
            <a:extLst>
              <a:ext uri="{28A0092B-C50C-407E-A947-70E740481C1C}">
                <a14:useLocalDpi xmlns:a14="http://schemas.microsoft.com/office/drawing/2010/main" val="0"/>
              </a:ext>
            </a:extLst>
          </a:blip>
          <a:srcRect l="14999" r="14999"/>
          <a:stretch/>
        </p:blipFill>
        <p:spPr>
          <a:xfrm>
            <a:off x="11581870" y="2426134"/>
            <a:ext cx="5911596" cy="5628540"/>
          </a:xfrm>
          <a:prstGeom prst="rect">
            <a:avLst/>
          </a:prstGeom>
        </p:spPr>
      </p:pic>
      <p:grpSp>
        <p:nvGrpSpPr>
          <p:cNvPr id="5" name="Group 4">
            <a:extLst>
              <a:ext uri="{FF2B5EF4-FFF2-40B4-BE49-F238E27FC236}">
                <a16:creationId xmlns:a16="http://schemas.microsoft.com/office/drawing/2014/main" id="{C0E262D5-F90C-96BE-C86E-E4F2B333D18B}"/>
              </a:ext>
            </a:extLst>
          </p:cNvPr>
          <p:cNvGrpSpPr/>
          <p:nvPr/>
        </p:nvGrpSpPr>
        <p:grpSpPr>
          <a:xfrm>
            <a:off x="0" y="8810503"/>
            <a:ext cx="19222872" cy="1610170"/>
            <a:chOff x="0" y="8810503"/>
            <a:chExt cx="19222872" cy="1610170"/>
          </a:xfrm>
        </p:grpSpPr>
        <p:grpSp>
          <p:nvGrpSpPr>
            <p:cNvPr id="7" name="Group 2">
              <a:extLst>
                <a:ext uri="{FF2B5EF4-FFF2-40B4-BE49-F238E27FC236}">
                  <a16:creationId xmlns:a16="http://schemas.microsoft.com/office/drawing/2014/main" id="{B3EFFA8D-AE4E-71B6-E7BE-D5A5BAD36C43}"/>
                </a:ext>
              </a:extLst>
            </p:cNvPr>
            <p:cNvGrpSpPr/>
            <p:nvPr/>
          </p:nvGrpSpPr>
          <p:grpSpPr>
            <a:xfrm>
              <a:off x="0" y="8810503"/>
              <a:ext cx="18288000" cy="1610170"/>
              <a:chOff x="0" y="-47625"/>
              <a:chExt cx="5128089" cy="638474"/>
            </a:xfrm>
          </p:grpSpPr>
          <p:sp>
            <p:nvSpPr>
              <p:cNvPr id="11" name="Freeform 3">
                <a:extLst>
                  <a:ext uri="{FF2B5EF4-FFF2-40B4-BE49-F238E27FC236}">
                    <a16:creationId xmlns:a16="http://schemas.microsoft.com/office/drawing/2014/main" id="{E3A1200B-3318-1CDD-B787-29C7C5BE72B8}"/>
                  </a:ext>
                </a:extLst>
              </p:cNvPr>
              <p:cNvSpPr/>
              <p:nvPr/>
            </p:nvSpPr>
            <p:spPr>
              <a:xfrm>
                <a:off x="0" y="0"/>
                <a:ext cx="5128089" cy="590849"/>
              </a:xfrm>
              <a:custGeom>
                <a:avLst/>
                <a:gdLst/>
                <a:ahLst/>
                <a:cxnLst/>
                <a:rect l="l" t="t" r="r" b="b"/>
                <a:pathLst>
                  <a:path w="5128089" h="590849">
                    <a:moveTo>
                      <a:pt x="0" y="0"/>
                    </a:moveTo>
                    <a:lnTo>
                      <a:pt x="5128089" y="0"/>
                    </a:lnTo>
                    <a:lnTo>
                      <a:pt x="5128089" y="590849"/>
                    </a:lnTo>
                    <a:lnTo>
                      <a:pt x="0" y="590849"/>
                    </a:lnTo>
                    <a:close/>
                  </a:path>
                </a:pathLst>
              </a:custGeom>
              <a:solidFill>
                <a:srgbClr val="027B41"/>
              </a:solidFill>
              <a:ln w="38100" cap="sq">
                <a:solidFill>
                  <a:srgbClr val="00BF63"/>
                </a:solidFill>
                <a:prstDash val="solid"/>
                <a:miter/>
              </a:ln>
            </p:spPr>
            <p:txBody>
              <a:bodyPr/>
              <a:lstStyle/>
              <a:p>
                <a:endParaRPr lang="en-GB"/>
              </a:p>
            </p:txBody>
          </p:sp>
          <p:sp>
            <p:nvSpPr>
              <p:cNvPr id="13" name="TextBox 4">
                <a:extLst>
                  <a:ext uri="{FF2B5EF4-FFF2-40B4-BE49-F238E27FC236}">
                    <a16:creationId xmlns:a16="http://schemas.microsoft.com/office/drawing/2014/main" id="{CBD29108-3B8F-8EC4-7501-52E703E6692E}"/>
                  </a:ext>
                </a:extLst>
              </p:cNvPr>
              <p:cNvSpPr txBox="1"/>
              <p:nvPr/>
            </p:nvSpPr>
            <p:spPr>
              <a:xfrm>
                <a:off x="0" y="-47625"/>
                <a:ext cx="5128089" cy="638474"/>
              </a:xfrm>
              <a:prstGeom prst="rect">
                <a:avLst/>
              </a:prstGeom>
            </p:spPr>
            <p:txBody>
              <a:bodyPr lIns="50800" tIns="50800" rIns="50800" bIns="50800" rtlCol="0" anchor="ctr"/>
              <a:lstStyle/>
              <a:p>
                <a:pPr algn="r">
                  <a:lnSpc>
                    <a:spcPts val="4199"/>
                  </a:lnSpc>
                  <a:spcBef>
                    <a:spcPct val="0"/>
                  </a:spcBef>
                </a:pPr>
                <a:endParaRPr/>
              </a:p>
            </p:txBody>
          </p:sp>
        </p:grpSp>
        <p:sp>
          <p:nvSpPr>
            <p:cNvPr id="8" name="Freeform 5">
              <a:extLst>
                <a:ext uri="{FF2B5EF4-FFF2-40B4-BE49-F238E27FC236}">
                  <a16:creationId xmlns:a16="http://schemas.microsoft.com/office/drawing/2014/main" id="{C3F40B19-55EA-6540-1BE4-4D775A18EFF2}"/>
                </a:ext>
              </a:extLst>
            </p:cNvPr>
            <p:cNvSpPr/>
            <p:nvPr/>
          </p:nvSpPr>
          <p:spPr>
            <a:xfrm>
              <a:off x="1371600" y="9133389"/>
              <a:ext cx="1295400" cy="1038645"/>
            </a:xfrm>
            <a:custGeom>
              <a:avLst/>
              <a:gdLst/>
              <a:ahLst/>
              <a:cxnLst/>
              <a:rect l="l" t="t" r="r" b="b"/>
              <a:pathLst>
                <a:path w="1840609" h="1660406">
                  <a:moveTo>
                    <a:pt x="0" y="0"/>
                  </a:moveTo>
                  <a:lnTo>
                    <a:pt x="1840609" y="0"/>
                  </a:lnTo>
                  <a:lnTo>
                    <a:pt x="1840609" y="1660406"/>
                  </a:lnTo>
                  <a:lnTo>
                    <a:pt x="0" y="1660406"/>
                  </a:lnTo>
                  <a:lnTo>
                    <a:pt x="0" y="0"/>
                  </a:lnTo>
                  <a:close/>
                </a:path>
              </a:pathLst>
            </a:custGeom>
            <a:blipFill>
              <a:blip r:embed="rId4" cstate="email">
                <a:extLst>
                  <a:ext uri="{28A0092B-C50C-407E-A947-70E740481C1C}">
                    <a14:useLocalDpi xmlns:a14="http://schemas.microsoft.com/office/drawing/2010/main"/>
                  </a:ext>
                </a:extLst>
              </a:blip>
              <a:stretch>
                <a:fillRect t="-5231" b="-5231"/>
              </a:stretch>
            </a:blipFill>
          </p:spPr>
          <p:txBody>
            <a:bodyPr/>
            <a:lstStyle/>
            <a:p>
              <a:endParaRPr lang="en-GB"/>
            </a:p>
          </p:txBody>
        </p:sp>
        <p:sp>
          <p:nvSpPr>
            <p:cNvPr id="9" name="TextBox 8">
              <a:extLst>
                <a:ext uri="{FF2B5EF4-FFF2-40B4-BE49-F238E27FC236}">
                  <a16:creationId xmlns:a16="http://schemas.microsoft.com/office/drawing/2014/main" id="{0F84FCDD-C6AF-E094-ACA9-D9FDE330DA57}"/>
                </a:ext>
              </a:extLst>
            </p:cNvPr>
            <p:cNvSpPr txBox="1"/>
            <p:nvPr/>
          </p:nvSpPr>
          <p:spPr>
            <a:xfrm>
              <a:off x="10058400" y="9337627"/>
              <a:ext cx="9164472" cy="555921"/>
            </a:xfrm>
            <a:prstGeom prst="rect">
              <a:avLst/>
            </a:prstGeom>
            <a:noFill/>
          </p:spPr>
          <p:txBody>
            <a:bodyPr wrap="square">
              <a:spAutoFit/>
            </a:bodyPr>
            <a:lstStyle/>
            <a:p>
              <a:pPr algn="ctr">
                <a:lnSpc>
                  <a:spcPts val="4200"/>
                </a:lnSpc>
              </a:pPr>
              <a:r>
                <a:rPr lang="en-US" sz="1800">
                  <a:solidFill>
                    <a:srgbClr val="FFFFFF"/>
                  </a:solidFill>
                  <a:latin typeface="Open Sans Bold"/>
                </a:rPr>
                <a:t>Collaboration in science and innovation </a:t>
              </a:r>
            </a:p>
          </p:txBody>
        </p:sp>
      </p:grpSp>
    </p:spTree>
    <p:extLst>
      <p:ext uri="{BB962C8B-B14F-4D97-AF65-F5344CB8AC3E}">
        <p14:creationId xmlns:p14="http://schemas.microsoft.com/office/powerpoint/2010/main" val="2242018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19F0D5F-9264-EBBE-5763-39277254B8F0}"/>
              </a:ext>
            </a:extLst>
          </p:cNvPr>
          <p:cNvGrpSpPr>
            <a:grpSpLocks noChangeAspect="1"/>
          </p:cNvGrpSpPr>
          <p:nvPr/>
        </p:nvGrpSpPr>
        <p:grpSpPr>
          <a:xfrm>
            <a:off x="849507" y="2519760"/>
            <a:ext cx="2052805" cy="2056405"/>
            <a:chOff x="14099931" y="3477613"/>
            <a:chExt cx="612731" cy="612731"/>
          </a:xfrm>
        </p:grpSpPr>
        <p:sp>
          <p:nvSpPr>
            <p:cNvPr id="37" name="Oval 36">
              <a:extLst>
                <a:ext uri="{FF2B5EF4-FFF2-40B4-BE49-F238E27FC236}">
                  <a16:creationId xmlns:a16="http://schemas.microsoft.com/office/drawing/2014/main" id="{665B3FD0-25A7-491D-B6EB-56C07144AF92}"/>
                </a:ext>
              </a:extLst>
            </p:cNvPr>
            <p:cNvSpPr/>
            <p:nvPr/>
          </p:nvSpPr>
          <p:spPr>
            <a:xfrm>
              <a:off x="14099931" y="3477613"/>
              <a:ext cx="612731" cy="612731"/>
            </a:xfrm>
            <a:prstGeom prst="ellipse">
              <a:avLst/>
            </a:prstGeom>
            <a:solidFill>
              <a:srgbClr val="CBA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8" name="Graphic 91">
              <a:extLst>
                <a:ext uri="{FF2B5EF4-FFF2-40B4-BE49-F238E27FC236}">
                  <a16:creationId xmlns:a16="http://schemas.microsoft.com/office/drawing/2014/main" id="{09E5B777-450B-41C9-4CBC-5681D022C0BA}"/>
                </a:ext>
              </a:extLst>
            </p:cNvPr>
            <p:cNvGrpSpPr/>
            <p:nvPr/>
          </p:nvGrpSpPr>
          <p:grpSpPr>
            <a:xfrm>
              <a:off x="14297354" y="3499292"/>
              <a:ext cx="217885" cy="577512"/>
              <a:chOff x="14284425" y="3499292"/>
              <a:chExt cx="217885" cy="577512"/>
            </a:xfrm>
            <a:solidFill>
              <a:srgbClr val="FFFFFF"/>
            </a:solidFill>
          </p:grpSpPr>
          <p:sp>
            <p:nvSpPr>
              <p:cNvPr id="39" name="Freeform 38">
                <a:extLst>
                  <a:ext uri="{FF2B5EF4-FFF2-40B4-BE49-F238E27FC236}">
                    <a16:creationId xmlns:a16="http://schemas.microsoft.com/office/drawing/2014/main" id="{9ADBA884-F743-1B20-F05D-366071AA647B}"/>
                  </a:ext>
                </a:extLst>
              </p:cNvPr>
              <p:cNvSpPr/>
              <p:nvPr/>
            </p:nvSpPr>
            <p:spPr>
              <a:xfrm>
                <a:off x="14404260" y="3847973"/>
                <a:ext cx="98035" cy="108964"/>
              </a:xfrm>
              <a:custGeom>
                <a:avLst/>
                <a:gdLst>
                  <a:gd name="connsiteX0" fmla="*/ 24123 w 98035"/>
                  <a:gd name="connsiteY0" fmla="*/ 22028 h 108964"/>
                  <a:gd name="connsiteX1" fmla="*/ -1049 w 98035"/>
                  <a:gd name="connsiteY1" fmla="*/ 108546 h 108964"/>
                  <a:gd name="connsiteX2" fmla="*/ 75117 w 98035"/>
                  <a:gd name="connsiteY2" fmla="*/ 83016 h 108964"/>
                  <a:gd name="connsiteX3" fmla="*/ 96692 w 98035"/>
                  <a:gd name="connsiteY3" fmla="*/ 486 h 108964"/>
                  <a:gd name="connsiteX4" fmla="*/ 24123 w 98035"/>
                  <a:gd name="connsiteY4" fmla="*/ 22028 h 1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5" h="108964">
                    <a:moveTo>
                      <a:pt x="24123" y="22028"/>
                    </a:moveTo>
                    <a:cubicBezTo>
                      <a:pt x="-1920" y="50762"/>
                      <a:pt x="-1049" y="108546"/>
                      <a:pt x="-1049" y="108546"/>
                    </a:cubicBezTo>
                    <a:cubicBezTo>
                      <a:pt x="-1049" y="108546"/>
                      <a:pt x="49184" y="111749"/>
                      <a:pt x="75117" y="83016"/>
                    </a:cubicBezTo>
                    <a:cubicBezTo>
                      <a:pt x="101160" y="54271"/>
                      <a:pt x="96692" y="486"/>
                      <a:pt x="96692" y="486"/>
                    </a:cubicBezTo>
                    <a:cubicBezTo>
                      <a:pt x="96692" y="486"/>
                      <a:pt x="50055" y="-6695"/>
                      <a:pt x="24123" y="22028"/>
                    </a:cubicBezTo>
                    <a:close/>
                  </a:path>
                </a:pathLst>
              </a:custGeom>
              <a:solidFill>
                <a:srgbClr val="FFFFFF"/>
              </a:solidFill>
              <a:ln w="10478" cap="flat">
                <a:noFill/>
                <a:prstDash val="solid"/>
                <a:miter/>
              </a:ln>
            </p:spPr>
            <p:txBody>
              <a:bodyPr rtlCol="0" anchor="ctr"/>
              <a:lstStyle/>
              <a:p>
                <a:endParaRPr lang="en-US" sz="2700"/>
              </a:p>
            </p:txBody>
          </p:sp>
          <p:sp>
            <p:nvSpPr>
              <p:cNvPr id="40" name="Freeform 39">
                <a:extLst>
                  <a:ext uri="{FF2B5EF4-FFF2-40B4-BE49-F238E27FC236}">
                    <a16:creationId xmlns:a16="http://schemas.microsoft.com/office/drawing/2014/main" id="{6689CAAB-A069-496A-0A1A-AA7E0D9D6E74}"/>
                  </a:ext>
                </a:extLst>
              </p:cNvPr>
              <p:cNvSpPr/>
              <p:nvPr/>
            </p:nvSpPr>
            <p:spPr>
              <a:xfrm>
                <a:off x="14404260" y="3967833"/>
                <a:ext cx="98035" cy="108964"/>
              </a:xfrm>
              <a:custGeom>
                <a:avLst/>
                <a:gdLst>
                  <a:gd name="connsiteX0" fmla="*/ 75117 w 98035"/>
                  <a:gd name="connsiteY0" fmla="*/ 83016 h 108964"/>
                  <a:gd name="connsiteX1" fmla="*/ 96692 w 98035"/>
                  <a:gd name="connsiteY1" fmla="*/ 486 h 108964"/>
                  <a:gd name="connsiteX2" fmla="*/ 24123 w 98035"/>
                  <a:gd name="connsiteY2" fmla="*/ 22083 h 108964"/>
                  <a:gd name="connsiteX3" fmla="*/ -1049 w 98035"/>
                  <a:gd name="connsiteY3" fmla="*/ 108546 h 108964"/>
                  <a:gd name="connsiteX4" fmla="*/ 75117 w 98035"/>
                  <a:gd name="connsiteY4" fmla="*/ 83016 h 1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5" h="108964">
                    <a:moveTo>
                      <a:pt x="75117" y="83016"/>
                    </a:moveTo>
                    <a:cubicBezTo>
                      <a:pt x="101160" y="54293"/>
                      <a:pt x="96692" y="486"/>
                      <a:pt x="96692" y="486"/>
                    </a:cubicBezTo>
                    <a:cubicBezTo>
                      <a:pt x="96692" y="486"/>
                      <a:pt x="50164" y="-6705"/>
                      <a:pt x="24123" y="22083"/>
                    </a:cubicBezTo>
                    <a:cubicBezTo>
                      <a:pt x="-1920" y="50882"/>
                      <a:pt x="-1049" y="108546"/>
                      <a:pt x="-1049" y="108546"/>
                    </a:cubicBezTo>
                    <a:cubicBezTo>
                      <a:pt x="-1049" y="108546"/>
                      <a:pt x="49184" y="111750"/>
                      <a:pt x="75117" y="83016"/>
                    </a:cubicBezTo>
                    <a:close/>
                  </a:path>
                </a:pathLst>
              </a:custGeom>
              <a:solidFill>
                <a:srgbClr val="FFFFFF"/>
              </a:solidFill>
              <a:ln w="10478" cap="flat">
                <a:noFill/>
                <a:prstDash val="solid"/>
                <a:miter/>
              </a:ln>
            </p:spPr>
            <p:txBody>
              <a:bodyPr rtlCol="0" anchor="ctr"/>
              <a:lstStyle/>
              <a:p>
                <a:endParaRPr lang="en-US" sz="2700"/>
              </a:p>
            </p:txBody>
          </p:sp>
          <p:sp>
            <p:nvSpPr>
              <p:cNvPr id="41" name="Freeform 40">
                <a:extLst>
                  <a:ext uri="{FF2B5EF4-FFF2-40B4-BE49-F238E27FC236}">
                    <a16:creationId xmlns:a16="http://schemas.microsoft.com/office/drawing/2014/main" id="{AE59C591-D1EA-2BBE-37FD-31967CE3704C}"/>
                  </a:ext>
                </a:extLst>
              </p:cNvPr>
              <p:cNvSpPr/>
              <p:nvPr/>
            </p:nvSpPr>
            <p:spPr>
              <a:xfrm>
                <a:off x="14295277" y="3847975"/>
                <a:ext cx="87224" cy="108962"/>
              </a:xfrm>
              <a:custGeom>
                <a:avLst/>
                <a:gdLst>
                  <a:gd name="connsiteX0" fmla="*/ 86142 w 87224"/>
                  <a:gd name="connsiteY0" fmla="*/ 108370 h 108962"/>
                  <a:gd name="connsiteX1" fmla="*/ 64895 w 87224"/>
                  <a:gd name="connsiteY1" fmla="*/ 20871 h 108962"/>
                  <a:gd name="connsiteX2" fmla="*/ -593 w 87224"/>
                  <a:gd name="connsiteY2" fmla="*/ 920 h 108962"/>
                  <a:gd name="connsiteX3" fmla="*/ 17494 w 87224"/>
                  <a:gd name="connsiteY3" fmla="*/ 84463 h 108962"/>
                  <a:gd name="connsiteX4" fmla="*/ 86142 w 87224"/>
                  <a:gd name="connsiteY4" fmla="*/ 108370 h 10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24" h="108962">
                    <a:moveTo>
                      <a:pt x="86142" y="108370"/>
                    </a:moveTo>
                    <a:cubicBezTo>
                      <a:pt x="86142" y="108370"/>
                      <a:pt x="87886" y="49486"/>
                      <a:pt x="64895" y="20871"/>
                    </a:cubicBezTo>
                    <a:cubicBezTo>
                      <a:pt x="41794" y="-7743"/>
                      <a:pt x="-593" y="920"/>
                      <a:pt x="-593" y="920"/>
                    </a:cubicBezTo>
                    <a:cubicBezTo>
                      <a:pt x="-593" y="920"/>
                      <a:pt x="-5606" y="55892"/>
                      <a:pt x="17494" y="84463"/>
                    </a:cubicBezTo>
                    <a:cubicBezTo>
                      <a:pt x="40487" y="113023"/>
                      <a:pt x="86142" y="108370"/>
                      <a:pt x="86142" y="108370"/>
                    </a:cubicBezTo>
                    <a:close/>
                  </a:path>
                </a:pathLst>
              </a:custGeom>
              <a:solidFill>
                <a:srgbClr val="FFFFFF"/>
              </a:solidFill>
              <a:ln w="10478" cap="flat">
                <a:noFill/>
                <a:prstDash val="solid"/>
                <a:miter/>
              </a:ln>
            </p:spPr>
            <p:txBody>
              <a:bodyPr rtlCol="0" anchor="ctr"/>
              <a:lstStyle/>
              <a:p>
                <a:endParaRPr lang="en-US" sz="2700"/>
              </a:p>
            </p:txBody>
          </p:sp>
          <p:sp>
            <p:nvSpPr>
              <p:cNvPr id="42" name="Freeform 41">
                <a:extLst>
                  <a:ext uri="{FF2B5EF4-FFF2-40B4-BE49-F238E27FC236}">
                    <a16:creationId xmlns:a16="http://schemas.microsoft.com/office/drawing/2014/main" id="{5511463F-61B5-DD9A-3B4E-4CF99C11748A}"/>
                  </a:ext>
                </a:extLst>
              </p:cNvPr>
              <p:cNvSpPr/>
              <p:nvPr/>
            </p:nvSpPr>
            <p:spPr>
              <a:xfrm>
                <a:off x="14284425" y="3967832"/>
                <a:ext cx="98080" cy="108972"/>
              </a:xfrm>
              <a:custGeom>
                <a:avLst/>
                <a:gdLst>
                  <a:gd name="connsiteX0" fmla="*/ 96994 w 98080"/>
                  <a:gd name="connsiteY0" fmla="*/ 108384 h 108972"/>
                  <a:gd name="connsiteX1" fmla="*/ 73023 w 98080"/>
                  <a:gd name="connsiteY1" fmla="*/ 20864 h 108972"/>
                  <a:gd name="connsiteX2" fmla="*/ -528 w 98080"/>
                  <a:gd name="connsiteY2" fmla="*/ 924 h 108972"/>
                  <a:gd name="connsiteX3" fmla="*/ 19739 w 98080"/>
                  <a:gd name="connsiteY3" fmla="*/ 84467 h 108972"/>
                  <a:gd name="connsiteX4" fmla="*/ 96994 w 98080"/>
                  <a:gd name="connsiteY4" fmla="*/ 108384 h 10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0" h="108972">
                    <a:moveTo>
                      <a:pt x="96994" y="108384"/>
                    </a:moveTo>
                    <a:cubicBezTo>
                      <a:pt x="96994" y="108384"/>
                      <a:pt x="98956" y="49478"/>
                      <a:pt x="73023" y="20864"/>
                    </a:cubicBezTo>
                    <a:cubicBezTo>
                      <a:pt x="47089" y="-7750"/>
                      <a:pt x="-528" y="924"/>
                      <a:pt x="-528" y="924"/>
                    </a:cubicBezTo>
                    <a:cubicBezTo>
                      <a:pt x="-528" y="924"/>
                      <a:pt x="-6194" y="55918"/>
                      <a:pt x="19739" y="84467"/>
                    </a:cubicBezTo>
                    <a:cubicBezTo>
                      <a:pt x="45673" y="113004"/>
                      <a:pt x="96994" y="108384"/>
                      <a:pt x="96994" y="108384"/>
                    </a:cubicBezTo>
                    <a:close/>
                  </a:path>
                </a:pathLst>
              </a:custGeom>
              <a:solidFill>
                <a:srgbClr val="FFFFFF"/>
              </a:solidFill>
              <a:ln w="10478" cap="flat">
                <a:noFill/>
                <a:prstDash val="solid"/>
                <a:miter/>
              </a:ln>
            </p:spPr>
            <p:txBody>
              <a:bodyPr rtlCol="0" anchor="ctr"/>
              <a:lstStyle/>
              <a:p>
                <a:endParaRPr lang="en-US" sz="2700"/>
              </a:p>
            </p:txBody>
          </p:sp>
          <p:sp>
            <p:nvSpPr>
              <p:cNvPr id="43" name="Freeform 42">
                <a:extLst>
                  <a:ext uri="{FF2B5EF4-FFF2-40B4-BE49-F238E27FC236}">
                    <a16:creationId xmlns:a16="http://schemas.microsoft.com/office/drawing/2014/main" id="{67F756E3-338B-160E-0E7A-875C0A4140A8}"/>
                  </a:ext>
                </a:extLst>
              </p:cNvPr>
              <p:cNvSpPr/>
              <p:nvPr/>
            </p:nvSpPr>
            <p:spPr>
              <a:xfrm>
                <a:off x="14295321" y="3619147"/>
                <a:ext cx="98080" cy="217929"/>
              </a:xfrm>
              <a:custGeom>
                <a:avLst/>
                <a:gdLst>
                  <a:gd name="connsiteX0" fmla="*/ 96994 w 98080"/>
                  <a:gd name="connsiteY0" fmla="*/ 217337 h 217929"/>
                  <a:gd name="connsiteX1" fmla="*/ 73023 w 98080"/>
                  <a:gd name="connsiteY1" fmla="*/ 130154 h 217929"/>
                  <a:gd name="connsiteX2" fmla="*/ 28130 w 98080"/>
                  <a:gd name="connsiteY2" fmla="*/ 109724 h 217929"/>
                  <a:gd name="connsiteX3" fmla="*/ 18976 w 98080"/>
                  <a:gd name="connsiteY3" fmla="*/ 2296 h 217929"/>
                  <a:gd name="connsiteX4" fmla="*/ 15926 w 98080"/>
                  <a:gd name="connsiteY4" fmla="*/ -308 h 217929"/>
                  <a:gd name="connsiteX5" fmla="*/ 13202 w 98080"/>
                  <a:gd name="connsiteY5" fmla="*/ 2198 h 217929"/>
                  <a:gd name="connsiteX6" fmla="*/ -528 w 98080"/>
                  <a:gd name="connsiteY6" fmla="*/ 110279 h 217929"/>
                  <a:gd name="connsiteX7" fmla="*/ 19739 w 98080"/>
                  <a:gd name="connsiteY7" fmla="*/ 193506 h 217929"/>
                  <a:gd name="connsiteX8" fmla="*/ 96994 w 98080"/>
                  <a:gd name="connsiteY8" fmla="*/ 217337 h 21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80" h="217929">
                    <a:moveTo>
                      <a:pt x="96994" y="217337"/>
                    </a:moveTo>
                    <a:cubicBezTo>
                      <a:pt x="96994" y="217337"/>
                      <a:pt x="98956" y="158660"/>
                      <a:pt x="73023" y="130154"/>
                    </a:cubicBezTo>
                    <a:cubicBezTo>
                      <a:pt x="61363" y="118201"/>
                      <a:pt x="45236" y="110901"/>
                      <a:pt x="28130" y="109724"/>
                    </a:cubicBezTo>
                    <a:lnTo>
                      <a:pt x="18976" y="2296"/>
                    </a:lnTo>
                    <a:cubicBezTo>
                      <a:pt x="18867" y="781"/>
                      <a:pt x="17450" y="-385"/>
                      <a:pt x="15926" y="-308"/>
                    </a:cubicBezTo>
                    <a:cubicBezTo>
                      <a:pt x="14509" y="-232"/>
                      <a:pt x="13309" y="836"/>
                      <a:pt x="13202" y="2198"/>
                    </a:cubicBezTo>
                    <a:lnTo>
                      <a:pt x="-528" y="110279"/>
                    </a:lnTo>
                    <a:cubicBezTo>
                      <a:pt x="-528" y="110279"/>
                      <a:pt x="-6194" y="165045"/>
                      <a:pt x="19739" y="193506"/>
                    </a:cubicBezTo>
                    <a:cubicBezTo>
                      <a:pt x="45673" y="221979"/>
                      <a:pt x="96994" y="217337"/>
                      <a:pt x="96994" y="217337"/>
                    </a:cubicBezTo>
                    <a:close/>
                  </a:path>
                </a:pathLst>
              </a:custGeom>
              <a:solidFill>
                <a:srgbClr val="FFFFFF"/>
              </a:solidFill>
              <a:ln w="10478" cap="flat">
                <a:noFill/>
                <a:prstDash val="solid"/>
                <a:miter/>
              </a:ln>
            </p:spPr>
            <p:txBody>
              <a:bodyPr rtlCol="0" anchor="ctr"/>
              <a:lstStyle/>
              <a:p>
                <a:endParaRPr lang="en-US" sz="2700"/>
              </a:p>
            </p:txBody>
          </p:sp>
          <p:sp>
            <p:nvSpPr>
              <p:cNvPr id="44" name="Freeform 43">
                <a:extLst>
                  <a:ext uri="{FF2B5EF4-FFF2-40B4-BE49-F238E27FC236}">
                    <a16:creationId xmlns:a16="http://schemas.microsoft.com/office/drawing/2014/main" id="{FD37268C-8058-845C-08D4-4586F70CD968}"/>
                  </a:ext>
                </a:extLst>
              </p:cNvPr>
              <p:cNvSpPr/>
              <p:nvPr/>
            </p:nvSpPr>
            <p:spPr>
              <a:xfrm>
                <a:off x="14404230" y="3619151"/>
                <a:ext cx="98080" cy="217925"/>
              </a:xfrm>
              <a:custGeom>
                <a:avLst/>
                <a:gdLst>
                  <a:gd name="connsiteX0" fmla="*/ -1018 w 98080"/>
                  <a:gd name="connsiteY0" fmla="*/ 217333 h 217925"/>
                  <a:gd name="connsiteX1" fmla="*/ 76237 w 98080"/>
                  <a:gd name="connsiteY1" fmla="*/ 193502 h 217925"/>
                  <a:gd name="connsiteX2" fmla="*/ 96504 w 98080"/>
                  <a:gd name="connsiteY2" fmla="*/ 110275 h 217925"/>
                  <a:gd name="connsiteX3" fmla="*/ 82775 w 98080"/>
                  <a:gd name="connsiteY3" fmla="*/ 2194 h 217925"/>
                  <a:gd name="connsiteX4" fmla="*/ 79725 w 98080"/>
                  <a:gd name="connsiteY4" fmla="*/ -302 h 217925"/>
                  <a:gd name="connsiteX5" fmla="*/ 77000 w 98080"/>
                  <a:gd name="connsiteY5" fmla="*/ 2292 h 217925"/>
                  <a:gd name="connsiteX6" fmla="*/ 67847 w 98080"/>
                  <a:gd name="connsiteY6" fmla="*/ 109720 h 217925"/>
                  <a:gd name="connsiteX7" fmla="*/ 22953 w 98080"/>
                  <a:gd name="connsiteY7" fmla="*/ 130150 h 217925"/>
                  <a:gd name="connsiteX8" fmla="*/ -1018 w 98080"/>
                  <a:gd name="connsiteY8" fmla="*/ 217333 h 2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80" h="217925">
                    <a:moveTo>
                      <a:pt x="-1018" y="217333"/>
                    </a:moveTo>
                    <a:cubicBezTo>
                      <a:pt x="-1018" y="217333"/>
                      <a:pt x="50304" y="221975"/>
                      <a:pt x="76237" y="193502"/>
                    </a:cubicBezTo>
                    <a:cubicBezTo>
                      <a:pt x="102170" y="165041"/>
                      <a:pt x="96504" y="110275"/>
                      <a:pt x="96504" y="110275"/>
                    </a:cubicBezTo>
                    <a:lnTo>
                      <a:pt x="82775" y="2194"/>
                    </a:lnTo>
                    <a:cubicBezTo>
                      <a:pt x="82667" y="679"/>
                      <a:pt x="81250" y="-432"/>
                      <a:pt x="79725" y="-302"/>
                    </a:cubicBezTo>
                    <a:cubicBezTo>
                      <a:pt x="78199" y="-182"/>
                      <a:pt x="77110" y="930"/>
                      <a:pt x="77000" y="2292"/>
                    </a:cubicBezTo>
                    <a:lnTo>
                      <a:pt x="67847" y="109720"/>
                    </a:lnTo>
                    <a:cubicBezTo>
                      <a:pt x="50740" y="110907"/>
                      <a:pt x="34613" y="118197"/>
                      <a:pt x="22953" y="130150"/>
                    </a:cubicBezTo>
                    <a:cubicBezTo>
                      <a:pt x="-2980" y="158612"/>
                      <a:pt x="-1018" y="217333"/>
                      <a:pt x="-1018" y="217333"/>
                    </a:cubicBezTo>
                    <a:close/>
                  </a:path>
                </a:pathLst>
              </a:custGeom>
              <a:solidFill>
                <a:srgbClr val="FFFFFF"/>
              </a:solidFill>
              <a:ln w="10478" cap="flat">
                <a:noFill/>
                <a:prstDash val="solid"/>
                <a:miter/>
              </a:ln>
            </p:spPr>
            <p:txBody>
              <a:bodyPr rtlCol="0" anchor="ctr"/>
              <a:lstStyle/>
              <a:p>
                <a:endParaRPr lang="en-US" sz="2700"/>
              </a:p>
            </p:txBody>
          </p:sp>
          <p:sp>
            <p:nvSpPr>
              <p:cNvPr id="45" name="Freeform 44">
                <a:extLst>
                  <a:ext uri="{FF2B5EF4-FFF2-40B4-BE49-F238E27FC236}">
                    <a16:creationId xmlns:a16="http://schemas.microsoft.com/office/drawing/2014/main" id="{4A41B388-0BBB-3ED7-0478-0D6D20716F0E}"/>
                  </a:ext>
                </a:extLst>
              </p:cNvPr>
              <p:cNvSpPr/>
              <p:nvPr/>
            </p:nvSpPr>
            <p:spPr>
              <a:xfrm>
                <a:off x="14360675" y="3499292"/>
                <a:ext cx="76278" cy="261511"/>
              </a:xfrm>
              <a:custGeom>
                <a:avLst/>
                <a:gdLst>
                  <a:gd name="connsiteX0" fmla="*/ 38287 w 76278"/>
                  <a:gd name="connsiteY0" fmla="*/ 261200 h 261511"/>
                  <a:gd name="connsiteX1" fmla="*/ 75226 w 76278"/>
                  <a:gd name="connsiteY1" fmla="*/ 181612 h 261511"/>
                  <a:gd name="connsiteX2" fmla="*/ 51908 w 76278"/>
                  <a:gd name="connsiteY2" fmla="*/ 115405 h 261511"/>
                  <a:gd name="connsiteX3" fmla="*/ 41012 w 76278"/>
                  <a:gd name="connsiteY3" fmla="*/ 2366 h 261511"/>
                  <a:gd name="connsiteX4" fmla="*/ 37960 w 76278"/>
                  <a:gd name="connsiteY4" fmla="*/ -304 h 261511"/>
                  <a:gd name="connsiteX5" fmla="*/ 35236 w 76278"/>
                  <a:gd name="connsiteY5" fmla="*/ 2366 h 261511"/>
                  <a:gd name="connsiteX6" fmla="*/ 24014 w 76278"/>
                  <a:gd name="connsiteY6" fmla="*/ 115296 h 261511"/>
                  <a:gd name="connsiteX7" fmla="*/ -1048 w 76278"/>
                  <a:gd name="connsiteY7" fmla="*/ 182789 h 261511"/>
                  <a:gd name="connsiteX8" fmla="*/ 38287 w 76278"/>
                  <a:gd name="connsiteY8" fmla="*/ 261200 h 2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8" h="261511">
                    <a:moveTo>
                      <a:pt x="38287" y="261200"/>
                    </a:moveTo>
                    <a:cubicBezTo>
                      <a:pt x="59427" y="239679"/>
                      <a:pt x="72502" y="211567"/>
                      <a:pt x="75226" y="181612"/>
                    </a:cubicBezTo>
                    <a:cubicBezTo>
                      <a:pt x="74028" y="157782"/>
                      <a:pt x="65965" y="134801"/>
                      <a:pt x="51908" y="115405"/>
                    </a:cubicBezTo>
                    <a:lnTo>
                      <a:pt x="41012" y="2366"/>
                    </a:lnTo>
                    <a:cubicBezTo>
                      <a:pt x="40902" y="775"/>
                      <a:pt x="39486" y="-424"/>
                      <a:pt x="37960" y="-304"/>
                    </a:cubicBezTo>
                    <a:cubicBezTo>
                      <a:pt x="36435" y="-206"/>
                      <a:pt x="35345" y="938"/>
                      <a:pt x="35236" y="2366"/>
                    </a:cubicBezTo>
                    <a:lnTo>
                      <a:pt x="24014" y="115296"/>
                    </a:lnTo>
                    <a:cubicBezTo>
                      <a:pt x="9412" y="135041"/>
                      <a:pt x="804" y="158414"/>
                      <a:pt x="-1048" y="182789"/>
                    </a:cubicBezTo>
                    <a:cubicBezTo>
                      <a:pt x="-1485" y="226364"/>
                      <a:pt x="38287" y="261200"/>
                      <a:pt x="38287" y="261200"/>
                    </a:cubicBezTo>
                    <a:close/>
                  </a:path>
                </a:pathLst>
              </a:custGeom>
              <a:solidFill>
                <a:srgbClr val="FFFFFF"/>
              </a:solidFill>
              <a:ln w="10478" cap="flat">
                <a:noFill/>
                <a:prstDash val="solid"/>
                <a:miter/>
              </a:ln>
            </p:spPr>
            <p:txBody>
              <a:bodyPr rtlCol="0" anchor="ctr"/>
              <a:lstStyle/>
              <a:p>
                <a:endParaRPr lang="en-US" sz="2700"/>
              </a:p>
            </p:txBody>
          </p:sp>
        </p:grpSp>
      </p:grpSp>
      <p:sp>
        <p:nvSpPr>
          <p:cNvPr id="13" name="TextBox 12">
            <a:extLst>
              <a:ext uri="{FF2B5EF4-FFF2-40B4-BE49-F238E27FC236}">
                <a16:creationId xmlns:a16="http://schemas.microsoft.com/office/drawing/2014/main" id="{43E2E569-EB69-DE4A-99DC-CC60DA1848B3}"/>
              </a:ext>
            </a:extLst>
          </p:cNvPr>
          <p:cNvSpPr txBox="1"/>
          <p:nvPr/>
        </p:nvSpPr>
        <p:spPr>
          <a:xfrm>
            <a:off x="1080000" y="900000"/>
            <a:ext cx="9144000" cy="829073"/>
          </a:xfrm>
          <a:prstGeom prst="rect">
            <a:avLst/>
          </a:prstGeom>
          <a:noFill/>
        </p:spPr>
        <p:txBody>
          <a:bodyPr wrap="square">
            <a:spAutoFit/>
          </a:bodyPr>
          <a:lstStyle/>
          <a:p>
            <a:pPr>
              <a:lnSpc>
                <a:spcPts val="5880"/>
              </a:lnSpc>
              <a:spcBef>
                <a:spcPct val="0"/>
              </a:spcBef>
            </a:pPr>
            <a:r>
              <a:rPr lang="en-US" sz="4400" b="1">
                <a:solidFill>
                  <a:srgbClr val="000000"/>
                </a:solidFill>
                <a:latin typeface="Open Sans" panose="020B0606030504020204" pitchFamily="34" charset="0"/>
                <a:ea typeface="Open Sans" panose="020B0606030504020204" pitchFamily="34" charset="0"/>
                <a:cs typeface="Open Sans" panose="020B0606030504020204" pitchFamily="34" charset="0"/>
              </a:rPr>
              <a:t>Research Areas and Topics</a:t>
            </a:r>
          </a:p>
        </p:txBody>
      </p:sp>
      <p:sp>
        <p:nvSpPr>
          <p:cNvPr id="23" name="TextBox 22">
            <a:extLst>
              <a:ext uri="{FF2B5EF4-FFF2-40B4-BE49-F238E27FC236}">
                <a16:creationId xmlns:a16="http://schemas.microsoft.com/office/drawing/2014/main" id="{72790630-B8D4-5888-8F21-C944BB52E884}"/>
              </a:ext>
            </a:extLst>
          </p:cNvPr>
          <p:cNvSpPr txBox="1"/>
          <p:nvPr/>
        </p:nvSpPr>
        <p:spPr>
          <a:xfrm>
            <a:off x="3289300" y="3090478"/>
            <a:ext cx="4876132" cy="830997"/>
          </a:xfrm>
          <a:prstGeom prst="rect">
            <a:avLst/>
          </a:prstGeom>
          <a:noFill/>
        </p:spPr>
        <p:txBody>
          <a:bodyPr wrap="square" rtlCol="0">
            <a:spAutoFit/>
          </a:bodyPr>
          <a:lstStyle/>
          <a:p>
            <a:pPr lvl="0">
              <a:lnSpc>
                <a:spcPct val="100000"/>
              </a:lnSpc>
            </a:pPr>
            <a:r>
              <a:rPr lang="en-GB" sz="2400" b="1" i="0">
                <a:latin typeface="Open Sans" panose="020B0606030504020204" pitchFamily="34" charset="0"/>
                <a:ea typeface="Open Sans" panose="020B0606030504020204" pitchFamily="34" charset="0"/>
                <a:cs typeface="Open Sans" panose="020B0606030504020204" pitchFamily="34" charset="0"/>
              </a:rPr>
              <a:t>Climate change adaptation and mitigation in agriculture</a:t>
            </a:r>
          </a:p>
        </p:txBody>
      </p:sp>
      <p:sp>
        <p:nvSpPr>
          <p:cNvPr id="25" name="TextBox 24">
            <a:extLst>
              <a:ext uri="{FF2B5EF4-FFF2-40B4-BE49-F238E27FC236}">
                <a16:creationId xmlns:a16="http://schemas.microsoft.com/office/drawing/2014/main" id="{97ECF2D6-B46A-C724-6E57-8A678FDDE1FA}"/>
              </a:ext>
            </a:extLst>
          </p:cNvPr>
          <p:cNvSpPr txBox="1"/>
          <p:nvPr/>
        </p:nvSpPr>
        <p:spPr>
          <a:xfrm>
            <a:off x="11430000" y="6082436"/>
            <a:ext cx="5892800" cy="1477328"/>
          </a:xfrm>
          <a:prstGeom prst="rect">
            <a:avLst/>
          </a:prstGeom>
          <a:noFill/>
        </p:spPr>
        <p:txBody>
          <a:bodyPr wrap="square" rtlCol="0">
            <a:spAutoFit/>
          </a:bodyPr>
          <a:lstStyle/>
          <a:p>
            <a:pPr lvl="0">
              <a:lnSpc>
                <a:spcPct val="100000"/>
              </a:lnSpc>
            </a:pPr>
            <a:endParaRPr lang="en-GB" sz="2400" b="1" i="0">
              <a:latin typeface="Open Sans" panose="020B0606030504020204" pitchFamily="34" charset="0"/>
              <a:ea typeface="Open Sans" panose="020B0606030504020204" pitchFamily="34" charset="0"/>
              <a:cs typeface="Open Sans" panose="020B0606030504020204" pitchFamily="34" charset="0"/>
            </a:endParaRPr>
          </a:p>
          <a:p>
            <a:pPr lvl="0">
              <a:lnSpc>
                <a:spcPct val="100000"/>
              </a:lnSpc>
            </a:pPr>
            <a:r>
              <a:rPr lang="en-GB" sz="2400" b="1" i="0">
                <a:latin typeface="Open Sans" panose="020B0606030504020204" pitchFamily="34" charset="0"/>
                <a:ea typeface="Open Sans" panose="020B0606030504020204" pitchFamily="34" charset="0"/>
                <a:cs typeface="Open Sans" panose="020B0606030504020204" pitchFamily="34" charset="0"/>
              </a:rPr>
              <a:t>Livestock improvement, animal health, nutrition and welfare</a:t>
            </a:r>
          </a:p>
          <a:p>
            <a:pPr lvl="0">
              <a:lnSpc>
                <a:spcPct val="100000"/>
              </a:lnSpc>
            </a:pPr>
            <a:r>
              <a:rPr lang="en-GB">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CC7D2D44-4A50-7D20-CC62-19D89D6A366E}"/>
              </a:ext>
            </a:extLst>
          </p:cNvPr>
          <p:cNvSpPr txBox="1"/>
          <p:nvPr/>
        </p:nvSpPr>
        <p:spPr>
          <a:xfrm>
            <a:off x="3289300" y="6134622"/>
            <a:ext cx="4546600" cy="1200329"/>
          </a:xfrm>
          <a:prstGeom prst="rect">
            <a:avLst/>
          </a:prstGeom>
          <a:noFill/>
        </p:spPr>
        <p:txBody>
          <a:bodyPr wrap="square" rtlCol="0">
            <a:spAutoFit/>
          </a:bodyPr>
          <a:lstStyle/>
          <a:p>
            <a:pPr lvl="0">
              <a:lnSpc>
                <a:spcPct val="100000"/>
              </a:lnSpc>
            </a:pPr>
            <a:endParaRPr lang="en-GB" sz="2400" b="1" i="0">
              <a:latin typeface="Open Sans" panose="020B0606030504020204" pitchFamily="34" charset="0"/>
              <a:ea typeface="Open Sans" panose="020B0606030504020204" pitchFamily="34" charset="0"/>
              <a:cs typeface="Open Sans" panose="020B0606030504020204" pitchFamily="34" charset="0"/>
            </a:endParaRPr>
          </a:p>
          <a:p>
            <a:pPr lvl="0">
              <a:lnSpc>
                <a:spcPct val="100000"/>
              </a:lnSpc>
            </a:pPr>
            <a:r>
              <a:rPr lang="en-GB" sz="2400" b="1" i="0">
                <a:latin typeface="Open Sans" panose="020B0606030504020204" pitchFamily="34" charset="0"/>
                <a:ea typeface="Open Sans" panose="020B0606030504020204" pitchFamily="34" charset="0"/>
                <a:cs typeface="Open Sans" panose="020B0606030504020204" pitchFamily="34" charset="0"/>
              </a:rPr>
              <a:t>Enhancing nutrition</a:t>
            </a:r>
          </a:p>
          <a:p>
            <a:pPr lvl="0">
              <a:lnSpc>
                <a:spcPct val="100000"/>
              </a:lnSpc>
            </a:pPr>
            <a:endPar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4C350D02-25DD-B728-B3DF-8F58E7157E89}"/>
              </a:ext>
            </a:extLst>
          </p:cNvPr>
          <p:cNvGrpSpPr/>
          <p:nvPr/>
        </p:nvGrpSpPr>
        <p:grpSpPr>
          <a:xfrm>
            <a:off x="8991600" y="2519761"/>
            <a:ext cx="7112000" cy="2044700"/>
            <a:chOff x="8991600" y="2519761"/>
            <a:chExt cx="7112000" cy="2044700"/>
          </a:xfrm>
        </p:grpSpPr>
        <p:sp>
          <p:nvSpPr>
            <p:cNvPr id="19" name="TextBox 18">
              <a:extLst>
                <a:ext uri="{FF2B5EF4-FFF2-40B4-BE49-F238E27FC236}">
                  <a16:creationId xmlns:a16="http://schemas.microsoft.com/office/drawing/2014/main" id="{A9A0E4F1-6F0E-D372-8F0C-332F8E54DB67}"/>
                </a:ext>
              </a:extLst>
            </p:cNvPr>
            <p:cNvSpPr txBox="1"/>
            <p:nvPr/>
          </p:nvSpPr>
          <p:spPr>
            <a:xfrm>
              <a:off x="11430000" y="3090478"/>
              <a:ext cx="4673600" cy="1384995"/>
            </a:xfrm>
            <a:prstGeom prst="rect">
              <a:avLst/>
            </a:prstGeom>
            <a:noFill/>
          </p:spPr>
          <p:txBody>
            <a:bodyPr wrap="square" rtlCol="0">
              <a:spAutoFit/>
            </a:bodyPr>
            <a:lstStyle/>
            <a:p>
              <a:r>
                <a:rPr lang="en-GB" sz="2400" b="1" i="0">
                  <a:latin typeface="Open Sans" panose="020B0606030504020204" pitchFamily="34" charset="0"/>
                  <a:ea typeface="Open Sans" panose="020B0606030504020204" pitchFamily="34" charset="0"/>
                  <a:cs typeface="Open Sans" panose="020B0606030504020204" pitchFamily="34" charset="0"/>
                </a:rPr>
                <a:t>Crop genetic improvement for future climate resilience</a:t>
              </a:r>
              <a:br>
                <a:rPr lang="en-GB" sz="1800" i="0">
                  <a:latin typeface="Open Sans" panose="020B0606030504020204" pitchFamily="34" charset="0"/>
                  <a:ea typeface="Open Sans" panose="020B0606030504020204" pitchFamily="34" charset="0"/>
                  <a:cs typeface="Open Sans" panose="020B0606030504020204" pitchFamily="34" charset="0"/>
                </a:rPr>
              </a:br>
              <a:br>
                <a:rPr lang="en-GB" sz="1800" i="0">
                  <a:latin typeface="Open Sans" panose="020B0606030504020204" pitchFamily="34" charset="0"/>
                  <a:ea typeface="Open Sans" panose="020B0606030504020204" pitchFamily="34" charset="0"/>
                  <a:cs typeface="Open Sans" panose="020B0606030504020204" pitchFamily="34" charset="0"/>
                </a:rPr>
              </a:br>
              <a:endParaRPr lang="en-US"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61AA81DF-E1B8-B57C-8441-090A90C88E96}"/>
                </a:ext>
              </a:extLst>
            </p:cNvPr>
            <p:cNvGrpSpPr/>
            <p:nvPr/>
          </p:nvGrpSpPr>
          <p:grpSpPr>
            <a:xfrm>
              <a:off x="8991600" y="2519761"/>
              <a:ext cx="2044700" cy="2044700"/>
              <a:chOff x="8991600" y="2519761"/>
              <a:chExt cx="2044700" cy="2044700"/>
            </a:xfrm>
          </p:grpSpPr>
          <p:sp>
            <p:nvSpPr>
              <p:cNvPr id="11" name="Oval 10">
                <a:extLst>
                  <a:ext uri="{FF2B5EF4-FFF2-40B4-BE49-F238E27FC236}">
                    <a16:creationId xmlns:a16="http://schemas.microsoft.com/office/drawing/2014/main" id="{205E077C-0384-B585-10D1-62E614B24826}"/>
                  </a:ext>
                </a:extLst>
              </p:cNvPr>
              <p:cNvSpPr/>
              <p:nvPr/>
            </p:nvSpPr>
            <p:spPr>
              <a:xfrm>
                <a:off x="8991600" y="2519761"/>
                <a:ext cx="2044700" cy="2044700"/>
              </a:xfrm>
              <a:prstGeom prst="ellipse">
                <a:avLst/>
              </a:prstGeom>
              <a:solidFill>
                <a:srgbClr val="027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DNA with solid fill">
                <a:extLst>
                  <a:ext uri="{FF2B5EF4-FFF2-40B4-BE49-F238E27FC236}">
                    <a16:creationId xmlns:a16="http://schemas.microsoft.com/office/drawing/2014/main" id="{CC0B5455-E766-1CB4-EF61-DDDCFD70CF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
                <a:off x="9275367" y="2828657"/>
                <a:ext cx="1477168" cy="1477168"/>
              </a:xfrm>
              <a:prstGeom prst="rect">
                <a:avLst/>
              </a:prstGeom>
            </p:spPr>
          </p:pic>
        </p:grpSp>
      </p:grpSp>
      <p:grpSp>
        <p:nvGrpSpPr>
          <p:cNvPr id="14" name="Group 13">
            <a:extLst>
              <a:ext uri="{FF2B5EF4-FFF2-40B4-BE49-F238E27FC236}">
                <a16:creationId xmlns:a16="http://schemas.microsoft.com/office/drawing/2014/main" id="{5225EDF5-4452-1B85-899D-948EC85BB38B}"/>
              </a:ext>
            </a:extLst>
          </p:cNvPr>
          <p:cNvGrpSpPr/>
          <p:nvPr/>
        </p:nvGrpSpPr>
        <p:grpSpPr>
          <a:xfrm>
            <a:off x="8963656" y="5937250"/>
            <a:ext cx="2072644" cy="2044700"/>
            <a:chOff x="8963656" y="5937250"/>
            <a:chExt cx="2072644" cy="2044700"/>
          </a:xfrm>
        </p:grpSpPr>
        <p:sp>
          <p:nvSpPr>
            <p:cNvPr id="27" name="Oval 26">
              <a:extLst>
                <a:ext uri="{FF2B5EF4-FFF2-40B4-BE49-F238E27FC236}">
                  <a16:creationId xmlns:a16="http://schemas.microsoft.com/office/drawing/2014/main" id="{2CE66912-7FFC-787A-AD08-A97BE7C06F6C}"/>
                </a:ext>
              </a:extLst>
            </p:cNvPr>
            <p:cNvSpPr/>
            <p:nvPr/>
          </p:nvSpPr>
          <p:spPr>
            <a:xfrm>
              <a:off x="8991600" y="5937250"/>
              <a:ext cx="2044700" cy="2044700"/>
            </a:xfrm>
            <a:prstGeom prst="ellipse">
              <a:avLst/>
            </a:prstGeom>
            <a:solidFill>
              <a:srgbClr val="4F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F059AA96-631F-1ADF-2DE8-2BAE7E7FF28B}"/>
                </a:ext>
              </a:extLst>
            </p:cNvPr>
            <p:cNvSpPr/>
            <p:nvPr/>
          </p:nvSpPr>
          <p:spPr>
            <a:xfrm>
              <a:off x="8963656" y="6134622"/>
              <a:ext cx="1818189" cy="1844368"/>
            </a:xfrm>
            <a:custGeom>
              <a:avLst/>
              <a:gdLst>
                <a:gd name="connsiteX0" fmla="*/ 828675 w 833467"/>
                <a:gd name="connsiteY0" fmla="*/ 199073 h 572452"/>
                <a:gd name="connsiteX1" fmla="*/ 738188 w 833467"/>
                <a:gd name="connsiteY1" fmla="*/ 93345 h 572452"/>
                <a:gd name="connsiteX2" fmla="*/ 781050 w 833467"/>
                <a:gd name="connsiteY2" fmla="*/ 38100 h 572452"/>
                <a:gd name="connsiteX3" fmla="*/ 781050 w 833467"/>
                <a:gd name="connsiteY3" fmla="*/ 19050 h 572452"/>
                <a:gd name="connsiteX4" fmla="*/ 762000 w 833467"/>
                <a:gd name="connsiteY4" fmla="*/ 0 h 572452"/>
                <a:gd name="connsiteX5" fmla="*/ 742950 w 833467"/>
                <a:gd name="connsiteY5" fmla="*/ 19050 h 572452"/>
                <a:gd name="connsiteX6" fmla="*/ 742950 w 833467"/>
                <a:gd name="connsiteY6" fmla="*/ 38100 h 572452"/>
                <a:gd name="connsiteX7" fmla="*/ 723900 w 833467"/>
                <a:gd name="connsiteY7" fmla="*/ 57150 h 572452"/>
                <a:gd name="connsiteX8" fmla="*/ 666750 w 833467"/>
                <a:gd name="connsiteY8" fmla="*/ 57150 h 572452"/>
                <a:gd name="connsiteX9" fmla="*/ 647700 w 833467"/>
                <a:gd name="connsiteY9" fmla="*/ 38100 h 572452"/>
                <a:gd name="connsiteX10" fmla="*/ 647700 w 833467"/>
                <a:gd name="connsiteY10" fmla="*/ 19050 h 572452"/>
                <a:gd name="connsiteX11" fmla="*/ 628650 w 833467"/>
                <a:gd name="connsiteY11" fmla="*/ 0 h 572452"/>
                <a:gd name="connsiteX12" fmla="*/ 609600 w 833467"/>
                <a:gd name="connsiteY12" fmla="*/ 19050 h 572452"/>
                <a:gd name="connsiteX13" fmla="*/ 609600 w 833467"/>
                <a:gd name="connsiteY13" fmla="*/ 38100 h 572452"/>
                <a:gd name="connsiteX14" fmla="*/ 623888 w 833467"/>
                <a:gd name="connsiteY14" fmla="*/ 76200 h 572452"/>
                <a:gd name="connsiteX15" fmla="*/ 542925 w 833467"/>
                <a:gd name="connsiteY15" fmla="*/ 76200 h 572452"/>
                <a:gd name="connsiteX16" fmla="*/ 95250 w 833467"/>
                <a:gd name="connsiteY16" fmla="*/ 76200 h 572452"/>
                <a:gd name="connsiteX17" fmla="*/ 57150 w 833467"/>
                <a:gd name="connsiteY17" fmla="*/ 114300 h 572452"/>
                <a:gd name="connsiteX18" fmla="*/ 0 w 833467"/>
                <a:gd name="connsiteY18" fmla="*/ 171450 h 572452"/>
                <a:gd name="connsiteX19" fmla="*/ 0 w 833467"/>
                <a:gd name="connsiteY19" fmla="*/ 381000 h 572452"/>
                <a:gd name="connsiteX20" fmla="*/ 19050 w 833467"/>
                <a:gd name="connsiteY20" fmla="*/ 400050 h 572452"/>
                <a:gd name="connsiteX21" fmla="*/ 38100 w 833467"/>
                <a:gd name="connsiteY21" fmla="*/ 381000 h 572452"/>
                <a:gd name="connsiteX22" fmla="*/ 38100 w 833467"/>
                <a:gd name="connsiteY22" fmla="*/ 172403 h 572452"/>
                <a:gd name="connsiteX23" fmla="*/ 57150 w 833467"/>
                <a:gd name="connsiteY23" fmla="*/ 153353 h 572452"/>
                <a:gd name="connsiteX24" fmla="*/ 57150 w 833467"/>
                <a:gd name="connsiteY24" fmla="*/ 401003 h 572452"/>
                <a:gd name="connsiteX25" fmla="*/ 57150 w 833467"/>
                <a:gd name="connsiteY25" fmla="*/ 543878 h 572452"/>
                <a:gd name="connsiteX26" fmla="*/ 85725 w 833467"/>
                <a:gd name="connsiteY26" fmla="*/ 572453 h 572452"/>
                <a:gd name="connsiteX27" fmla="*/ 114300 w 833467"/>
                <a:gd name="connsiteY27" fmla="*/ 543878 h 572452"/>
                <a:gd name="connsiteX28" fmla="*/ 114300 w 833467"/>
                <a:gd name="connsiteY28" fmla="*/ 439103 h 572452"/>
                <a:gd name="connsiteX29" fmla="*/ 209550 w 833467"/>
                <a:gd name="connsiteY29" fmla="*/ 439103 h 572452"/>
                <a:gd name="connsiteX30" fmla="*/ 247650 w 833467"/>
                <a:gd name="connsiteY30" fmla="*/ 401003 h 572452"/>
                <a:gd name="connsiteX31" fmla="*/ 438150 w 833467"/>
                <a:gd name="connsiteY31" fmla="*/ 401003 h 572452"/>
                <a:gd name="connsiteX32" fmla="*/ 438150 w 833467"/>
                <a:gd name="connsiteY32" fmla="*/ 543878 h 572452"/>
                <a:gd name="connsiteX33" fmla="*/ 466725 w 833467"/>
                <a:gd name="connsiteY33" fmla="*/ 572453 h 572452"/>
                <a:gd name="connsiteX34" fmla="*/ 495300 w 833467"/>
                <a:gd name="connsiteY34" fmla="*/ 543878 h 572452"/>
                <a:gd name="connsiteX35" fmla="*/ 495300 w 833467"/>
                <a:gd name="connsiteY35" fmla="*/ 401003 h 572452"/>
                <a:gd name="connsiteX36" fmla="*/ 533400 w 833467"/>
                <a:gd name="connsiteY36" fmla="*/ 401003 h 572452"/>
                <a:gd name="connsiteX37" fmla="*/ 533400 w 833467"/>
                <a:gd name="connsiteY37" fmla="*/ 543878 h 572452"/>
                <a:gd name="connsiteX38" fmla="*/ 561975 w 833467"/>
                <a:gd name="connsiteY38" fmla="*/ 572453 h 572452"/>
                <a:gd name="connsiteX39" fmla="*/ 590550 w 833467"/>
                <a:gd name="connsiteY39" fmla="*/ 543878 h 572452"/>
                <a:gd name="connsiteX40" fmla="*/ 590550 w 833467"/>
                <a:gd name="connsiteY40" fmla="*/ 399098 h 572452"/>
                <a:gd name="connsiteX41" fmla="*/ 647700 w 833467"/>
                <a:gd name="connsiteY41" fmla="*/ 325755 h 572452"/>
                <a:gd name="connsiteX42" fmla="*/ 714375 w 833467"/>
                <a:gd name="connsiteY42" fmla="*/ 240030 h 572452"/>
                <a:gd name="connsiteX43" fmla="*/ 784860 w 833467"/>
                <a:gd name="connsiteY43" fmla="*/ 260985 h 572452"/>
                <a:gd name="connsiteX44" fmla="*/ 809625 w 833467"/>
                <a:gd name="connsiteY44" fmla="*/ 254317 h 572452"/>
                <a:gd name="connsiteX45" fmla="*/ 829628 w 833467"/>
                <a:gd name="connsiteY45" fmla="*/ 223838 h 572452"/>
                <a:gd name="connsiteX46" fmla="*/ 828675 w 833467"/>
                <a:gd name="connsiteY46" fmla="*/ 199073 h 572452"/>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19050 w 833467"/>
                <a:gd name="connsiteY19" fmla="*/ 400050 h 572453"/>
                <a:gd name="connsiteX20" fmla="*/ 38100 w 833467"/>
                <a:gd name="connsiteY20" fmla="*/ 381000 h 572453"/>
                <a:gd name="connsiteX21" fmla="*/ 38100 w 833467"/>
                <a:gd name="connsiteY21" fmla="*/ 172403 h 572453"/>
                <a:gd name="connsiteX22" fmla="*/ 57150 w 833467"/>
                <a:gd name="connsiteY22" fmla="*/ 153353 h 572453"/>
                <a:gd name="connsiteX23" fmla="*/ 57150 w 833467"/>
                <a:gd name="connsiteY23" fmla="*/ 401003 h 572453"/>
                <a:gd name="connsiteX24" fmla="*/ 57150 w 833467"/>
                <a:gd name="connsiteY24" fmla="*/ 543878 h 572453"/>
                <a:gd name="connsiteX25" fmla="*/ 85725 w 833467"/>
                <a:gd name="connsiteY25" fmla="*/ 572453 h 572453"/>
                <a:gd name="connsiteX26" fmla="*/ 114300 w 833467"/>
                <a:gd name="connsiteY26" fmla="*/ 543878 h 572453"/>
                <a:gd name="connsiteX27" fmla="*/ 114300 w 833467"/>
                <a:gd name="connsiteY27" fmla="*/ 439103 h 572453"/>
                <a:gd name="connsiteX28" fmla="*/ 209550 w 833467"/>
                <a:gd name="connsiteY28" fmla="*/ 439103 h 572453"/>
                <a:gd name="connsiteX29" fmla="*/ 247650 w 833467"/>
                <a:gd name="connsiteY29" fmla="*/ 401003 h 572453"/>
                <a:gd name="connsiteX30" fmla="*/ 438150 w 833467"/>
                <a:gd name="connsiteY30" fmla="*/ 401003 h 572453"/>
                <a:gd name="connsiteX31" fmla="*/ 438150 w 833467"/>
                <a:gd name="connsiteY31" fmla="*/ 543878 h 572453"/>
                <a:gd name="connsiteX32" fmla="*/ 466725 w 833467"/>
                <a:gd name="connsiteY32" fmla="*/ 572453 h 572453"/>
                <a:gd name="connsiteX33" fmla="*/ 495300 w 833467"/>
                <a:gd name="connsiteY33" fmla="*/ 543878 h 572453"/>
                <a:gd name="connsiteX34" fmla="*/ 495300 w 833467"/>
                <a:gd name="connsiteY34" fmla="*/ 401003 h 572453"/>
                <a:gd name="connsiteX35" fmla="*/ 533400 w 833467"/>
                <a:gd name="connsiteY35" fmla="*/ 401003 h 572453"/>
                <a:gd name="connsiteX36" fmla="*/ 533400 w 833467"/>
                <a:gd name="connsiteY36" fmla="*/ 543878 h 572453"/>
                <a:gd name="connsiteX37" fmla="*/ 561975 w 833467"/>
                <a:gd name="connsiteY37" fmla="*/ 572453 h 572453"/>
                <a:gd name="connsiteX38" fmla="*/ 590550 w 833467"/>
                <a:gd name="connsiteY38" fmla="*/ 543878 h 572453"/>
                <a:gd name="connsiteX39" fmla="*/ 590550 w 833467"/>
                <a:gd name="connsiteY39" fmla="*/ 399098 h 572453"/>
                <a:gd name="connsiteX40" fmla="*/ 647700 w 833467"/>
                <a:gd name="connsiteY40" fmla="*/ 325755 h 572453"/>
                <a:gd name="connsiteX41" fmla="*/ 714375 w 833467"/>
                <a:gd name="connsiteY41" fmla="*/ 240030 h 572453"/>
                <a:gd name="connsiteX42" fmla="*/ 784860 w 833467"/>
                <a:gd name="connsiteY42" fmla="*/ 260985 h 572453"/>
                <a:gd name="connsiteX43" fmla="*/ 809625 w 833467"/>
                <a:gd name="connsiteY43" fmla="*/ 254317 h 572453"/>
                <a:gd name="connsiteX44" fmla="*/ 829628 w 833467"/>
                <a:gd name="connsiteY44" fmla="*/ 223838 h 572453"/>
                <a:gd name="connsiteX45" fmla="*/ 828675 w 833467"/>
                <a:gd name="connsiteY45"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381000 h 572453"/>
                <a:gd name="connsiteX20" fmla="*/ 38100 w 833467"/>
                <a:gd name="connsiteY20" fmla="*/ 172403 h 572453"/>
                <a:gd name="connsiteX21" fmla="*/ 57150 w 833467"/>
                <a:gd name="connsiteY21" fmla="*/ 153353 h 572453"/>
                <a:gd name="connsiteX22" fmla="*/ 57150 w 833467"/>
                <a:gd name="connsiteY22" fmla="*/ 401003 h 572453"/>
                <a:gd name="connsiteX23" fmla="*/ 57150 w 833467"/>
                <a:gd name="connsiteY23" fmla="*/ 543878 h 572453"/>
                <a:gd name="connsiteX24" fmla="*/ 85725 w 833467"/>
                <a:gd name="connsiteY24" fmla="*/ 572453 h 572453"/>
                <a:gd name="connsiteX25" fmla="*/ 114300 w 833467"/>
                <a:gd name="connsiteY25" fmla="*/ 543878 h 572453"/>
                <a:gd name="connsiteX26" fmla="*/ 114300 w 833467"/>
                <a:gd name="connsiteY26" fmla="*/ 439103 h 572453"/>
                <a:gd name="connsiteX27" fmla="*/ 209550 w 833467"/>
                <a:gd name="connsiteY27" fmla="*/ 439103 h 572453"/>
                <a:gd name="connsiteX28" fmla="*/ 247650 w 833467"/>
                <a:gd name="connsiteY28" fmla="*/ 401003 h 572453"/>
                <a:gd name="connsiteX29" fmla="*/ 438150 w 833467"/>
                <a:gd name="connsiteY29" fmla="*/ 401003 h 572453"/>
                <a:gd name="connsiteX30" fmla="*/ 438150 w 833467"/>
                <a:gd name="connsiteY30" fmla="*/ 543878 h 572453"/>
                <a:gd name="connsiteX31" fmla="*/ 466725 w 833467"/>
                <a:gd name="connsiteY31" fmla="*/ 572453 h 572453"/>
                <a:gd name="connsiteX32" fmla="*/ 495300 w 833467"/>
                <a:gd name="connsiteY32" fmla="*/ 543878 h 572453"/>
                <a:gd name="connsiteX33" fmla="*/ 495300 w 833467"/>
                <a:gd name="connsiteY33" fmla="*/ 401003 h 572453"/>
                <a:gd name="connsiteX34" fmla="*/ 533400 w 833467"/>
                <a:gd name="connsiteY34" fmla="*/ 401003 h 572453"/>
                <a:gd name="connsiteX35" fmla="*/ 533400 w 833467"/>
                <a:gd name="connsiteY35" fmla="*/ 543878 h 572453"/>
                <a:gd name="connsiteX36" fmla="*/ 561975 w 833467"/>
                <a:gd name="connsiteY36" fmla="*/ 572453 h 572453"/>
                <a:gd name="connsiteX37" fmla="*/ 590550 w 833467"/>
                <a:gd name="connsiteY37" fmla="*/ 543878 h 572453"/>
                <a:gd name="connsiteX38" fmla="*/ 590550 w 833467"/>
                <a:gd name="connsiteY38" fmla="*/ 399098 h 572453"/>
                <a:gd name="connsiteX39" fmla="*/ 647700 w 833467"/>
                <a:gd name="connsiteY39" fmla="*/ 325755 h 572453"/>
                <a:gd name="connsiteX40" fmla="*/ 714375 w 833467"/>
                <a:gd name="connsiteY40" fmla="*/ 240030 h 572453"/>
                <a:gd name="connsiteX41" fmla="*/ 784860 w 833467"/>
                <a:gd name="connsiteY41" fmla="*/ 260985 h 572453"/>
                <a:gd name="connsiteX42" fmla="*/ 809625 w 833467"/>
                <a:gd name="connsiteY42" fmla="*/ 254317 h 572453"/>
                <a:gd name="connsiteX43" fmla="*/ 829628 w 833467"/>
                <a:gd name="connsiteY43" fmla="*/ 223838 h 572453"/>
                <a:gd name="connsiteX44" fmla="*/ 828675 w 833467"/>
                <a:gd name="connsiteY44"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172403 h 572453"/>
                <a:gd name="connsiteX20" fmla="*/ 57150 w 833467"/>
                <a:gd name="connsiteY20" fmla="*/ 153353 h 572453"/>
                <a:gd name="connsiteX21" fmla="*/ 57150 w 833467"/>
                <a:gd name="connsiteY21" fmla="*/ 401003 h 572453"/>
                <a:gd name="connsiteX22" fmla="*/ 57150 w 833467"/>
                <a:gd name="connsiteY22" fmla="*/ 543878 h 572453"/>
                <a:gd name="connsiteX23" fmla="*/ 85725 w 833467"/>
                <a:gd name="connsiteY23" fmla="*/ 572453 h 572453"/>
                <a:gd name="connsiteX24" fmla="*/ 114300 w 833467"/>
                <a:gd name="connsiteY24" fmla="*/ 543878 h 572453"/>
                <a:gd name="connsiteX25" fmla="*/ 114300 w 833467"/>
                <a:gd name="connsiteY25" fmla="*/ 439103 h 572453"/>
                <a:gd name="connsiteX26" fmla="*/ 209550 w 833467"/>
                <a:gd name="connsiteY26" fmla="*/ 439103 h 572453"/>
                <a:gd name="connsiteX27" fmla="*/ 247650 w 833467"/>
                <a:gd name="connsiteY27" fmla="*/ 401003 h 572453"/>
                <a:gd name="connsiteX28" fmla="*/ 438150 w 833467"/>
                <a:gd name="connsiteY28" fmla="*/ 401003 h 572453"/>
                <a:gd name="connsiteX29" fmla="*/ 438150 w 833467"/>
                <a:gd name="connsiteY29" fmla="*/ 543878 h 572453"/>
                <a:gd name="connsiteX30" fmla="*/ 466725 w 833467"/>
                <a:gd name="connsiteY30" fmla="*/ 572453 h 572453"/>
                <a:gd name="connsiteX31" fmla="*/ 495300 w 833467"/>
                <a:gd name="connsiteY31" fmla="*/ 543878 h 572453"/>
                <a:gd name="connsiteX32" fmla="*/ 495300 w 833467"/>
                <a:gd name="connsiteY32" fmla="*/ 401003 h 572453"/>
                <a:gd name="connsiteX33" fmla="*/ 533400 w 833467"/>
                <a:gd name="connsiteY33" fmla="*/ 401003 h 572453"/>
                <a:gd name="connsiteX34" fmla="*/ 533400 w 833467"/>
                <a:gd name="connsiteY34" fmla="*/ 543878 h 572453"/>
                <a:gd name="connsiteX35" fmla="*/ 561975 w 833467"/>
                <a:gd name="connsiteY35" fmla="*/ 572453 h 572453"/>
                <a:gd name="connsiteX36" fmla="*/ 590550 w 833467"/>
                <a:gd name="connsiteY36" fmla="*/ 543878 h 572453"/>
                <a:gd name="connsiteX37" fmla="*/ 590550 w 833467"/>
                <a:gd name="connsiteY37" fmla="*/ 399098 h 572453"/>
                <a:gd name="connsiteX38" fmla="*/ 647700 w 833467"/>
                <a:gd name="connsiteY38" fmla="*/ 325755 h 572453"/>
                <a:gd name="connsiteX39" fmla="*/ 714375 w 833467"/>
                <a:gd name="connsiteY39" fmla="*/ 240030 h 572453"/>
                <a:gd name="connsiteX40" fmla="*/ 784860 w 833467"/>
                <a:gd name="connsiteY40" fmla="*/ 260985 h 572453"/>
                <a:gd name="connsiteX41" fmla="*/ 809625 w 833467"/>
                <a:gd name="connsiteY41" fmla="*/ 254317 h 572453"/>
                <a:gd name="connsiteX42" fmla="*/ 829628 w 833467"/>
                <a:gd name="connsiteY42" fmla="*/ 223838 h 572453"/>
                <a:gd name="connsiteX43" fmla="*/ 828675 w 833467"/>
                <a:gd name="connsiteY43"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57150 w 833467"/>
                <a:gd name="connsiteY19" fmla="*/ 153353 h 572453"/>
                <a:gd name="connsiteX20" fmla="*/ 57150 w 833467"/>
                <a:gd name="connsiteY20" fmla="*/ 401003 h 572453"/>
                <a:gd name="connsiteX21" fmla="*/ 57150 w 833467"/>
                <a:gd name="connsiteY21" fmla="*/ 543878 h 572453"/>
                <a:gd name="connsiteX22" fmla="*/ 85725 w 833467"/>
                <a:gd name="connsiteY22" fmla="*/ 572453 h 572453"/>
                <a:gd name="connsiteX23" fmla="*/ 114300 w 833467"/>
                <a:gd name="connsiteY23" fmla="*/ 543878 h 572453"/>
                <a:gd name="connsiteX24" fmla="*/ 114300 w 833467"/>
                <a:gd name="connsiteY24" fmla="*/ 439103 h 572453"/>
                <a:gd name="connsiteX25" fmla="*/ 209550 w 833467"/>
                <a:gd name="connsiteY25" fmla="*/ 439103 h 572453"/>
                <a:gd name="connsiteX26" fmla="*/ 247650 w 833467"/>
                <a:gd name="connsiteY26" fmla="*/ 401003 h 572453"/>
                <a:gd name="connsiteX27" fmla="*/ 438150 w 833467"/>
                <a:gd name="connsiteY27" fmla="*/ 401003 h 572453"/>
                <a:gd name="connsiteX28" fmla="*/ 438150 w 833467"/>
                <a:gd name="connsiteY28" fmla="*/ 543878 h 572453"/>
                <a:gd name="connsiteX29" fmla="*/ 466725 w 833467"/>
                <a:gd name="connsiteY29" fmla="*/ 572453 h 572453"/>
                <a:gd name="connsiteX30" fmla="*/ 495300 w 833467"/>
                <a:gd name="connsiteY30" fmla="*/ 543878 h 572453"/>
                <a:gd name="connsiteX31" fmla="*/ 495300 w 833467"/>
                <a:gd name="connsiteY31" fmla="*/ 401003 h 572453"/>
                <a:gd name="connsiteX32" fmla="*/ 533400 w 833467"/>
                <a:gd name="connsiteY32" fmla="*/ 401003 h 572453"/>
                <a:gd name="connsiteX33" fmla="*/ 533400 w 833467"/>
                <a:gd name="connsiteY33" fmla="*/ 543878 h 572453"/>
                <a:gd name="connsiteX34" fmla="*/ 561975 w 833467"/>
                <a:gd name="connsiteY34" fmla="*/ 572453 h 572453"/>
                <a:gd name="connsiteX35" fmla="*/ 590550 w 833467"/>
                <a:gd name="connsiteY35" fmla="*/ 543878 h 572453"/>
                <a:gd name="connsiteX36" fmla="*/ 590550 w 833467"/>
                <a:gd name="connsiteY36" fmla="*/ 399098 h 572453"/>
                <a:gd name="connsiteX37" fmla="*/ 647700 w 833467"/>
                <a:gd name="connsiteY37" fmla="*/ 325755 h 572453"/>
                <a:gd name="connsiteX38" fmla="*/ 714375 w 833467"/>
                <a:gd name="connsiteY38" fmla="*/ 240030 h 572453"/>
                <a:gd name="connsiteX39" fmla="*/ 784860 w 833467"/>
                <a:gd name="connsiteY39" fmla="*/ 260985 h 572453"/>
                <a:gd name="connsiteX40" fmla="*/ 809625 w 833467"/>
                <a:gd name="connsiteY40" fmla="*/ 254317 h 572453"/>
                <a:gd name="connsiteX41" fmla="*/ 829628 w 833467"/>
                <a:gd name="connsiteY41" fmla="*/ 223838 h 572453"/>
                <a:gd name="connsiteX42" fmla="*/ 828675 w 833467"/>
                <a:gd name="connsiteY42"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153353 h 572453"/>
                <a:gd name="connsiteX19" fmla="*/ 2823 w 779140"/>
                <a:gd name="connsiteY19" fmla="*/ 401003 h 572453"/>
                <a:gd name="connsiteX20" fmla="*/ 2823 w 779140"/>
                <a:gd name="connsiteY20" fmla="*/ 543878 h 572453"/>
                <a:gd name="connsiteX21" fmla="*/ 31398 w 779140"/>
                <a:gd name="connsiteY21" fmla="*/ 572453 h 572453"/>
                <a:gd name="connsiteX22" fmla="*/ 59973 w 779140"/>
                <a:gd name="connsiteY22" fmla="*/ 543878 h 572453"/>
                <a:gd name="connsiteX23" fmla="*/ 59973 w 779140"/>
                <a:gd name="connsiteY23" fmla="*/ 439103 h 572453"/>
                <a:gd name="connsiteX24" fmla="*/ 155223 w 779140"/>
                <a:gd name="connsiteY24" fmla="*/ 439103 h 572453"/>
                <a:gd name="connsiteX25" fmla="*/ 193323 w 779140"/>
                <a:gd name="connsiteY25" fmla="*/ 401003 h 572453"/>
                <a:gd name="connsiteX26" fmla="*/ 383823 w 779140"/>
                <a:gd name="connsiteY26" fmla="*/ 401003 h 572453"/>
                <a:gd name="connsiteX27" fmla="*/ 383823 w 779140"/>
                <a:gd name="connsiteY27" fmla="*/ 543878 h 572453"/>
                <a:gd name="connsiteX28" fmla="*/ 412398 w 779140"/>
                <a:gd name="connsiteY28" fmla="*/ 572453 h 572453"/>
                <a:gd name="connsiteX29" fmla="*/ 440973 w 779140"/>
                <a:gd name="connsiteY29" fmla="*/ 543878 h 572453"/>
                <a:gd name="connsiteX30" fmla="*/ 440973 w 779140"/>
                <a:gd name="connsiteY30" fmla="*/ 401003 h 572453"/>
                <a:gd name="connsiteX31" fmla="*/ 479073 w 779140"/>
                <a:gd name="connsiteY31" fmla="*/ 401003 h 572453"/>
                <a:gd name="connsiteX32" fmla="*/ 479073 w 779140"/>
                <a:gd name="connsiteY32" fmla="*/ 543878 h 572453"/>
                <a:gd name="connsiteX33" fmla="*/ 507648 w 779140"/>
                <a:gd name="connsiteY33" fmla="*/ 572453 h 572453"/>
                <a:gd name="connsiteX34" fmla="*/ 536223 w 779140"/>
                <a:gd name="connsiteY34" fmla="*/ 543878 h 572453"/>
                <a:gd name="connsiteX35" fmla="*/ 536223 w 779140"/>
                <a:gd name="connsiteY35" fmla="*/ 399098 h 572453"/>
                <a:gd name="connsiteX36" fmla="*/ 593373 w 779140"/>
                <a:gd name="connsiteY36" fmla="*/ 325755 h 572453"/>
                <a:gd name="connsiteX37" fmla="*/ 660048 w 779140"/>
                <a:gd name="connsiteY37" fmla="*/ 240030 h 572453"/>
                <a:gd name="connsiteX38" fmla="*/ 730533 w 779140"/>
                <a:gd name="connsiteY38" fmla="*/ 260985 h 572453"/>
                <a:gd name="connsiteX39" fmla="*/ 755298 w 779140"/>
                <a:gd name="connsiteY39" fmla="*/ 254317 h 572453"/>
                <a:gd name="connsiteX40" fmla="*/ 775301 w 779140"/>
                <a:gd name="connsiteY40" fmla="*/ 223838 h 572453"/>
                <a:gd name="connsiteX41" fmla="*/ 774348 w 779140"/>
                <a:gd name="connsiteY41"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2823 w 779140"/>
                <a:gd name="connsiteY16" fmla="*/ 114300 h 572453"/>
                <a:gd name="connsiteX17" fmla="*/ 2823 w 779140"/>
                <a:gd name="connsiteY17" fmla="*/ 401003 h 572453"/>
                <a:gd name="connsiteX18" fmla="*/ 2823 w 779140"/>
                <a:gd name="connsiteY18" fmla="*/ 543878 h 572453"/>
                <a:gd name="connsiteX19" fmla="*/ 31398 w 779140"/>
                <a:gd name="connsiteY19" fmla="*/ 572453 h 572453"/>
                <a:gd name="connsiteX20" fmla="*/ 59973 w 779140"/>
                <a:gd name="connsiteY20" fmla="*/ 543878 h 572453"/>
                <a:gd name="connsiteX21" fmla="*/ 59973 w 779140"/>
                <a:gd name="connsiteY21" fmla="*/ 439103 h 572453"/>
                <a:gd name="connsiteX22" fmla="*/ 155223 w 779140"/>
                <a:gd name="connsiteY22" fmla="*/ 439103 h 572453"/>
                <a:gd name="connsiteX23" fmla="*/ 193323 w 779140"/>
                <a:gd name="connsiteY23" fmla="*/ 401003 h 572453"/>
                <a:gd name="connsiteX24" fmla="*/ 383823 w 779140"/>
                <a:gd name="connsiteY24" fmla="*/ 401003 h 572453"/>
                <a:gd name="connsiteX25" fmla="*/ 383823 w 779140"/>
                <a:gd name="connsiteY25" fmla="*/ 543878 h 572453"/>
                <a:gd name="connsiteX26" fmla="*/ 412398 w 779140"/>
                <a:gd name="connsiteY26" fmla="*/ 572453 h 572453"/>
                <a:gd name="connsiteX27" fmla="*/ 440973 w 779140"/>
                <a:gd name="connsiteY27" fmla="*/ 543878 h 572453"/>
                <a:gd name="connsiteX28" fmla="*/ 440973 w 779140"/>
                <a:gd name="connsiteY28" fmla="*/ 401003 h 572453"/>
                <a:gd name="connsiteX29" fmla="*/ 479073 w 779140"/>
                <a:gd name="connsiteY29" fmla="*/ 401003 h 572453"/>
                <a:gd name="connsiteX30" fmla="*/ 479073 w 779140"/>
                <a:gd name="connsiteY30" fmla="*/ 543878 h 572453"/>
                <a:gd name="connsiteX31" fmla="*/ 507648 w 779140"/>
                <a:gd name="connsiteY31" fmla="*/ 572453 h 572453"/>
                <a:gd name="connsiteX32" fmla="*/ 536223 w 779140"/>
                <a:gd name="connsiteY32" fmla="*/ 543878 h 572453"/>
                <a:gd name="connsiteX33" fmla="*/ 536223 w 779140"/>
                <a:gd name="connsiteY33" fmla="*/ 399098 h 572453"/>
                <a:gd name="connsiteX34" fmla="*/ 593373 w 779140"/>
                <a:gd name="connsiteY34" fmla="*/ 325755 h 572453"/>
                <a:gd name="connsiteX35" fmla="*/ 660048 w 779140"/>
                <a:gd name="connsiteY35" fmla="*/ 240030 h 572453"/>
                <a:gd name="connsiteX36" fmla="*/ 730533 w 779140"/>
                <a:gd name="connsiteY36" fmla="*/ 260985 h 572453"/>
                <a:gd name="connsiteX37" fmla="*/ 755298 w 779140"/>
                <a:gd name="connsiteY37" fmla="*/ 254317 h 572453"/>
                <a:gd name="connsiteX38" fmla="*/ 775301 w 779140"/>
                <a:gd name="connsiteY38" fmla="*/ 223838 h 572453"/>
                <a:gd name="connsiteX39" fmla="*/ 774348 w 779140"/>
                <a:gd name="connsiteY3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90550 w 776317"/>
                <a:gd name="connsiteY33" fmla="*/ 325755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438150 w 776317"/>
                <a:gd name="connsiteY26" fmla="*/ 543878 h 580468"/>
                <a:gd name="connsiteX27" fmla="*/ 438150 w 776317"/>
                <a:gd name="connsiteY27" fmla="*/ 401003 h 580468"/>
                <a:gd name="connsiteX28" fmla="*/ 476250 w 776317"/>
                <a:gd name="connsiteY28" fmla="*/ 401003 h 580468"/>
                <a:gd name="connsiteX29" fmla="*/ 476250 w 776317"/>
                <a:gd name="connsiteY29" fmla="*/ 543878 h 580468"/>
                <a:gd name="connsiteX30" fmla="*/ 504825 w 776317"/>
                <a:gd name="connsiteY30" fmla="*/ 572453 h 580468"/>
                <a:gd name="connsiteX31" fmla="*/ 533400 w 776317"/>
                <a:gd name="connsiteY31" fmla="*/ 399098 h 580468"/>
                <a:gd name="connsiteX32" fmla="*/ 586417 w 776317"/>
                <a:gd name="connsiteY32" fmla="*/ 336088 h 580468"/>
                <a:gd name="connsiteX33" fmla="*/ 657225 w 776317"/>
                <a:gd name="connsiteY33" fmla="*/ 240030 h 580468"/>
                <a:gd name="connsiteX34" fmla="*/ 727710 w 776317"/>
                <a:gd name="connsiteY34" fmla="*/ 260985 h 580468"/>
                <a:gd name="connsiteX35" fmla="*/ 752475 w 776317"/>
                <a:gd name="connsiteY35" fmla="*/ 254317 h 580468"/>
                <a:gd name="connsiteX36" fmla="*/ 772478 w 776317"/>
                <a:gd name="connsiteY36" fmla="*/ 223838 h 580468"/>
                <a:gd name="connsiteX37" fmla="*/ 771525 w 776317"/>
                <a:gd name="connsiteY37"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504825 w 776317"/>
                <a:gd name="connsiteY29" fmla="*/ 572453 h 572453"/>
                <a:gd name="connsiteX30" fmla="*/ 533400 w 776317"/>
                <a:gd name="connsiteY30" fmla="*/ 399098 h 572453"/>
                <a:gd name="connsiteX31" fmla="*/ 586417 w 776317"/>
                <a:gd name="connsiteY31" fmla="*/ 336088 h 572453"/>
                <a:gd name="connsiteX32" fmla="*/ 657225 w 776317"/>
                <a:gd name="connsiteY32" fmla="*/ 240030 h 572453"/>
                <a:gd name="connsiteX33" fmla="*/ 727710 w 776317"/>
                <a:gd name="connsiteY33" fmla="*/ 260985 h 572453"/>
                <a:gd name="connsiteX34" fmla="*/ 752475 w 776317"/>
                <a:gd name="connsiteY34" fmla="*/ 254317 h 572453"/>
                <a:gd name="connsiteX35" fmla="*/ 772478 w 776317"/>
                <a:gd name="connsiteY35" fmla="*/ 223838 h 572453"/>
                <a:gd name="connsiteX36" fmla="*/ 771525 w 776317"/>
                <a:gd name="connsiteY36"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04825 w 776317"/>
                <a:gd name="connsiteY28" fmla="*/ 572453 h 572453"/>
                <a:gd name="connsiteX29" fmla="*/ 533400 w 776317"/>
                <a:gd name="connsiteY29" fmla="*/ 399098 h 572453"/>
                <a:gd name="connsiteX30" fmla="*/ 586417 w 776317"/>
                <a:gd name="connsiteY30" fmla="*/ 336088 h 572453"/>
                <a:gd name="connsiteX31" fmla="*/ 657225 w 776317"/>
                <a:gd name="connsiteY31" fmla="*/ 240030 h 572453"/>
                <a:gd name="connsiteX32" fmla="*/ 727710 w 776317"/>
                <a:gd name="connsiteY32" fmla="*/ 260985 h 572453"/>
                <a:gd name="connsiteX33" fmla="*/ 752475 w 776317"/>
                <a:gd name="connsiteY33" fmla="*/ 254317 h 572453"/>
                <a:gd name="connsiteX34" fmla="*/ 772478 w 776317"/>
                <a:gd name="connsiteY34" fmla="*/ 223838 h 572453"/>
                <a:gd name="connsiteX35" fmla="*/ 771525 w 776317"/>
                <a:gd name="connsiteY35"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33400 w 776317"/>
                <a:gd name="connsiteY28" fmla="*/ 399098 h 572453"/>
                <a:gd name="connsiteX29" fmla="*/ 586417 w 776317"/>
                <a:gd name="connsiteY29" fmla="*/ 336088 h 572453"/>
                <a:gd name="connsiteX30" fmla="*/ 657225 w 776317"/>
                <a:gd name="connsiteY30" fmla="*/ 240030 h 572453"/>
                <a:gd name="connsiteX31" fmla="*/ 727710 w 776317"/>
                <a:gd name="connsiteY31" fmla="*/ 260985 h 572453"/>
                <a:gd name="connsiteX32" fmla="*/ 752475 w 776317"/>
                <a:gd name="connsiteY32" fmla="*/ 254317 h 572453"/>
                <a:gd name="connsiteX33" fmla="*/ 772478 w 776317"/>
                <a:gd name="connsiteY33" fmla="*/ 223838 h 572453"/>
                <a:gd name="connsiteX34" fmla="*/ 771525 w 776317"/>
                <a:gd name="connsiteY34"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533400 w 776317"/>
                <a:gd name="connsiteY27" fmla="*/ 399098 h 572453"/>
                <a:gd name="connsiteX28" fmla="*/ 586417 w 776317"/>
                <a:gd name="connsiteY28" fmla="*/ 336088 h 572453"/>
                <a:gd name="connsiteX29" fmla="*/ 657225 w 776317"/>
                <a:gd name="connsiteY29" fmla="*/ 240030 h 572453"/>
                <a:gd name="connsiteX30" fmla="*/ 727710 w 776317"/>
                <a:gd name="connsiteY30" fmla="*/ 260985 h 572453"/>
                <a:gd name="connsiteX31" fmla="*/ 752475 w 776317"/>
                <a:gd name="connsiteY31" fmla="*/ 254317 h 572453"/>
                <a:gd name="connsiteX32" fmla="*/ 772478 w 776317"/>
                <a:gd name="connsiteY32" fmla="*/ 223838 h 572453"/>
                <a:gd name="connsiteX33" fmla="*/ 771525 w 776317"/>
                <a:gd name="connsiteY33"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533400 w 776317"/>
                <a:gd name="connsiteY26" fmla="*/ 399098 h 580468"/>
                <a:gd name="connsiteX27" fmla="*/ 586417 w 776317"/>
                <a:gd name="connsiteY27" fmla="*/ 336088 h 580468"/>
                <a:gd name="connsiteX28" fmla="*/ 657225 w 776317"/>
                <a:gd name="connsiteY28" fmla="*/ 240030 h 580468"/>
                <a:gd name="connsiteX29" fmla="*/ 727710 w 776317"/>
                <a:gd name="connsiteY29" fmla="*/ 260985 h 580468"/>
                <a:gd name="connsiteX30" fmla="*/ 752475 w 776317"/>
                <a:gd name="connsiteY30" fmla="*/ 254317 h 580468"/>
                <a:gd name="connsiteX31" fmla="*/ 772478 w 776317"/>
                <a:gd name="connsiteY31" fmla="*/ 223838 h 580468"/>
                <a:gd name="connsiteX32" fmla="*/ 771525 w 776317"/>
                <a:gd name="connsiteY32"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533400 w 776317"/>
                <a:gd name="connsiteY25" fmla="*/ 399098 h 572453"/>
                <a:gd name="connsiteX26" fmla="*/ 586417 w 776317"/>
                <a:gd name="connsiteY26" fmla="*/ 336088 h 572453"/>
                <a:gd name="connsiteX27" fmla="*/ 657225 w 776317"/>
                <a:gd name="connsiteY27" fmla="*/ 240030 h 572453"/>
                <a:gd name="connsiteX28" fmla="*/ 727710 w 776317"/>
                <a:gd name="connsiteY28" fmla="*/ 260985 h 572453"/>
                <a:gd name="connsiteX29" fmla="*/ 752475 w 776317"/>
                <a:gd name="connsiteY29" fmla="*/ 254317 h 572453"/>
                <a:gd name="connsiteX30" fmla="*/ 772478 w 776317"/>
                <a:gd name="connsiteY30" fmla="*/ 223838 h 572453"/>
                <a:gd name="connsiteX31" fmla="*/ 771525 w 776317"/>
                <a:gd name="connsiteY31"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533400 w 776317"/>
                <a:gd name="connsiteY24" fmla="*/ 399098 h 572453"/>
                <a:gd name="connsiteX25" fmla="*/ 586417 w 776317"/>
                <a:gd name="connsiteY25" fmla="*/ 336088 h 572453"/>
                <a:gd name="connsiteX26" fmla="*/ 657225 w 776317"/>
                <a:gd name="connsiteY26" fmla="*/ 240030 h 572453"/>
                <a:gd name="connsiteX27" fmla="*/ 727710 w 776317"/>
                <a:gd name="connsiteY27" fmla="*/ 260985 h 572453"/>
                <a:gd name="connsiteX28" fmla="*/ 752475 w 776317"/>
                <a:gd name="connsiteY28" fmla="*/ 254317 h 572453"/>
                <a:gd name="connsiteX29" fmla="*/ 772478 w 776317"/>
                <a:gd name="connsiteY29" fmla="*/ 223838 h 572453"/>
                <a:gd name="connsiteX30" fmla="*/ 771525 w 776317"/>
                <a:gd name="connsiteY30"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533400 w 776317"/>
                <a:gd name="connsiteY23" fmla="*/ 399098 h 572453"/>
                <a:gd name="connsiteX24" fmla="*/ 586417 w 776317"/>
                <a:gd name="connsiteY24" fmla="*/ 336088 h 572453"/>
                <a:gd name="connsiteX25" fmla="*/ 657225 w 776317"/>
                <a:gd name="connsiteY25" fmla="*/ 240030 h 572453"/>
                <a:gd name="connsiteX26" fmla="*/ 727710 w 776317"/>
                <a:gd name="connsiteY26" fmla="*/ 260985 h 572453"/>
                <a:gd name="connsiteX27" fmla="*/ 752475 w 776317"/>
                <a:gd name="connsiteY27" fmla="*/ 254317 h 572453"/>
                <a:gd name="connsiteX28" fmla="*/ 772478 w 776317"/>
                <a:gd name="connsiteY28" fmla="*/ 223838 h 572453"/>
                <a:gd name="connsiteX29" fmla="*/ 771525 w 776317"/>
                <a:gd name="connsiteY2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533400 w 776317"/>
                <a:gd name="connsiteY22" fmla="*/ 399098 h 572453"/>
                <a:gd name="connsiteX23" fmla="*/ 586417 w 776317"/>
                <a:gd name="connsiteY23" fmla="*/ 336088 h 572453"/>
                <a:gd name="connsiteX24" fmla="*/ 657225 w 776317"/>
                <a:gd name="connsiteY24" fmla="*/ 240030 h 572453"/>
                <a:gd name="connsiteX25" fmla="*/ 727710 w 776317"/>
                <a:gd name="connsiteY25" fmla="*/ 260985 h 572453"/>
                <a:gd name="connsiteX26" fmla="*/ 752475 w 776317"/>
                <a:gd name="connsiteY26" fmla="*/ 254317 h 572453"/>
                <a:gd name="connsiteX27" fmla="*/ 772478 w 776317"/>
                <a:gd name="connsiteY27" fmla="*/ 223838 h 572453"/>
                <a:gd name="connsiteX28" fmla="*/ 771525 w 776317"/>
                <a:gd name="connsiteY2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533400 w 776317"/>
                <a:gd name="connsiteY21" fmla="*/ 399098 h 572453"/>
                <a:gd name="connsiteX22" fmla="*/ 586417 w 776317"/>
                <a:gd name="connsiteY22" fmla="*/ 336088 h 572453"/>
                <a:gd name="connsiteX23" fmla="*/ 657225 w 776317"/>
                <a:gd name="connsiteY23" fmla="*/ 240030 h 572453"/>
                <a:gd name="connsiteX24" fmla="*/ 727710 w 776317"/>
                <a:gd name="connsiteY24" fmla="*/ 260985 h 572453"/>
                <a:gd name="connsiteX25" fmla="*/ 752475 w 776317"/>
                <a:gd name="connsiteY25" fmla="*/ 254317 h 572453"/>
                <a:gd name="connsiteX26" fmla="*/ 772478 w 776317"/>
                <a:gd name="connsiteY26" fmla="*/ 223838 h 572453"/>
                <a:gd name="connsiteX27" fmla="*/ 771525 w 776317"/>
                <a:gd name="connsiteY27"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33400 w 776317"/>
                <a:gd name="connsiteY20" fmla="*/ 399098 h 572453"/>
                <a:gd name="connsiteX21" fmla="*/ 586417 w 776317"/>
                <a:gd name="connsiteY21" fmla="*/ 336088 h 572453"/>
                <a:gd name="connsiteX22" fmla="*/ 657225 w 776317"/>
                <a:gd name="connsiteY22" fmla="*/ 240030 h 572453"/>
                <a:gd name="connsiteX23" fmla="*/ 727710 w 776317"/>
                <a:gd name="connsiteY23" fmla="*/ 260985 h 572453"/>
                <a:gd name="connsiteX24" fmla="*/ 752475 w 776317"/>
                <a:gd name="connsiteY24" fmla="*/ 254317 h 572453"/>
                <a:gd name="connsiteX25" fmla="*/ 772478 w 776317"/>
                <a:gd name="connsiteY25" fmla="*/ 223838 h 572453"/>
                <a:gd name="connsiteX26" fmla="*/ 771525 w 776317"/>
                <a:gd name="connsiteY26" fmla="*/ 199073 h 572453"/>
                <a:gd name="connsiteX0" fmla="*/ 791522 w 796314"/>
                <a:gd name="connsiteY0" fmla="*/ 199073 h 580468"/>
                <a:gd name="connsiteX1" fmla="*/ 701035 w 796314"/>
                <a:gd name="connsiteY1" fmla="*/ 93345 h 580468"/>
                <a:gd name="connsiteX2" fmla="*/ 743897 w 796314"/>
                <a:gd name="connsiteY2" fmla="*/ 38100 h 580468"/>
                <a:gd name="connsiteX3" fmla="*/ 743897 w 796314"/>
                <a:gd name="connsiteY3" fmla="*/ 19050 h 580468"/>
                <a:gd name="connsiteX4" fmla="*/ 724847 w 796314"/>
                <a:gd name="connsiteY4" fmla="*/ 0 h 580468"/>
                <a:gd name="connsiteX5" fmla="*/ 705797 w 796314"/>
                <a:gd name="connsiteY5" fmla="*/ 19050 h 580468"/>
                <a:gd name="connsiteX6" fmla="*/ 705797 w 796314"/>
                <a:gd name="connsiteY6" fmla="*/ 38100 h 580468"/>
                <a:gd name="connsiteX7" fmla="*/ 686747 w 796314"/>
                <a:gd name="connsiteY7" fmla="*/ 57150 h 580468"/>
                <a:gd name="connsiteX8" fmla="*/ 629597 w 796314"/>
                <a:gd name="connsiteY8" fmla="*/ 57150 h 580468"/>
                <a:gd name="connsiteX9" fmla="*/ 610547 w 796314"/>
                <a:gd name="connsiteY9" fmla="*/ 38100 h 580468"/>
                <a:gd name="connsiteX10" fmla="*/ 610547 w 796314"/>
                <a:gd name="connsiteY10" fmla="*/ 19050 h 580468"/>
                <a:gd name="connsiteX11" fmla="*/ 591497 w 796314"/>
                <a:gd name="connsiteY11" fmla="*/ 0 h 580468"/>
                <a:gd name="connsiteX12" fmla="*/ 572447 w 796314"/>
                <a:gd name="connsiteY12" fmla="*/ 19050 h 580468"/>
                <a:gd name="connsiteX13" fmla="*/ 572447 w 796314"/>
                <a:gd name="connsiteY13" fmla="*/ 38100 h 580468"/>
                <a:gd name="connsiteX14" fmla="*/ 586735 w 796314"/>
                <a:gd name="connsiteY14" fmla="*/ 76200 h 580468"/>
                <a:gd name="connsiteX15" fmla="*/ 476838 w 796314"/>
                <a:gd name="connsiteY15" fmla="*/ 78267 h 580468"/>
                <a:gd name="connsiteX16" fmla="*/ 19997 w 796314"/>
                <a:gd name="connsiteY16" fmla="*/ 401003 h 580468"/>
                <a:gd name="connsiteX17" fmla="*/ 19997 w 796314"/>
                <a:gd name="connsiteY17" fmla="*/ 543878 h 580468"/>
                <a:gd name="connsiteX18" fmla="*/ 48572 w 796314"/>
                <a:gd name="connsiteY18" fmla="*/ 572453 h 580468"/>
                <a:gd name="connsiteX19" fmla="*/ 553397 w 796314"/>
                <a:gd name="connsiteY19" fmla="*/ 399098 h 580468"/>
                <a:gd name="connsiteX20" fmla="*/ 606414 w 796314"/>
                <a:gd name="connsiteY20" fmla="*/ 336088 h 580468"/>
                <a:gd name="connsiteX21" fmla="*/ 677222 w 796314"/>
                <a:gd name="connsiteY21" fmla="*/ 240030 h 580468"/>
                <a:gd name="connsiteX22" fmla="*/ 747707 w 796314"/>
                <a:gd name="connsiteY22" fmla="*/ 260985 h 580468"/>
                <a:gd name="connsiteX23" fmla="*/ 772472 w 796314"/>
                <a:gd name="connsiteY23" fmla="*/ 254317 h 580468"/>
                <a:gd name="connsiteX24" fmla="*/ 792475 w 796314"/>
                <a:gd name="connsiteY24" fmla="*/ 223838 h 580468"/>
                <a:gd name="connsiteX25" fmla="*/ 791522 w 796314"/>
                <a:gd name="connsiteY25"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28575 w 776317"/>
                <a:gd name="connsiteY17" fmla="*/ 572453 h 572453"/>
                <a:gd name="connsiteX18" fmla="*/ 533400 w 776317"/>
                <a:gd name="connsiteY18" fmla="*/ 399098 h 572453"/>
                <a:gd name="connsiteX19" fmla="*/ 586417 w 776317"/>
                <a:gd name="connsiteY19" fmla="*/ 336088 h 572453"/>
                <a:gd name="connsiteX20" fmla="*/ 657225 w 776317"/>
                <a:gd name="connsiteY20" fmla="*/ 240030 h 572453"/>
                <a:gd name="connsiteX21" fmla="*/ 727710 w 776317"/>
                <a:gd name="connsiteY21" fmla="*/ 260985 h 572453"/>
                <a:gd name="connsiteX22" fmla="*/ 752475 w 776317"/>
                <a:gd name="connsiteY22" fmla="*/ 254317 h 572453"/>
                <a:gd name="connsiteX23" fmla="*/ 772478 w 776317"/>
                <a:gd name="connsiteY23" fmla="*/ 223838 h 572453"/>
                <a:gd name="connsiteX24" fmla="*/ 771525 w 776317"/>
                <a:gd name="connsiteY24" fmla="*/ 199073 h 572453"/>
                <a:gd name="connsiteX0" fmla="*/ 742950 w 747742"/>
                <a:gd name="connsiteY0" fmla="*/ 199073 h 572453"/>
                <a:gd name="connsiteX1" fmla="*/ 652463 w 747742"/>
                <a:gd name="connsiteY1" fmla="*/ 93345 h 572453"/>
                <a:gd name="connsiteX2" fmla="*/ 695325 w 747742"/>
                <a:gd name="connsiteY2" fmla="*/ 38100 h 572453"/>
                <a:gd name="connsiteX3" fmla="*/ 695325 w 747742"/>
                <a:gd name="connsiteY3" fmla="*/ 19050 h 572453"/>
                <a:gd name="connsiteX4" fmla="*/ 676275 w 747742"/>
                <a:gd name="connsiteY4" fmla="*/ 0 h 572453"/>
                <a:gd name="connsiteX5" fmla="*/ 657225 w 747742"/>
                <a:gd name="connsiteY5" fmla="*/ 19050 h 572453"/>
                <a:gd name="connsiteX6" fmla="*/ 657225 w 747742"/>
                <a:gd name="connsiteY6" fmla="*/ 38100 h 572453"/>
                <a:gd name="connsiteX7" fmla="*/ 638175 w 747742"/>
                <a:gd name="connsiteY7" fmla="*/ 57150 h 572453"/>
                <a:gd name="connsiteX8" fmla="*/ 581025 w 747742"/>
                <a:gd name="connsiteY8" fmla="*/ 57150 h 572453"/>
                <a:gd name="connsiteX9" fmla="*/ 561975 w 747742"/>
                <a:gd name="connsiteY9" fmla="*/ 38100 h 572453"/>
                <a:gd name="connsiteX10" fmla="*/ 561975 w 747742"/>
                <a:gd name="connsiteY10" fmla="*/ 19050 h 572453"/>
                <a:gd name="connsiteX11" fmla="*/ 542925 w 747742"/>
                <a:gd name="connsiteY11" fmla="*/ 0 h 572453"/>
                <a:gd name="connsiteX12" fmla="*/ 523875 w 747742"/>
                <a:gd name="connsiteY12" fmla="*/ 19050 h 572453"/>
                <a:gd name="connsiteX13" fmla="*/ 523875 w 747742"/>
                <a:gd name="connsiteY13" fmla="*/ 38100 h 572453"/>
                <a:gd name="connsiteX14" fmla="*/ 538163 w 747742"/>
                <a:gd name="connsiteY14" fmla="*/ 76200 h 572453"/>
                <a:gd name="connsiteX15" fmla="*/ 428266 w 747742"/>
                <a:gd name="connsiteY15" fmla="*/ 78267 h 572453"/>
                <a:gd name="connsiteX16" fmla="*/ 0 w 747742"/>
                <a:gd name="connsiteY16" fmla="*/ 572453 h 572453"/>
                <a:gd name="connsiteX17" fmla="*/ 504825 w 747742"/>
                <a:gd name="connsiteY17" fmla="*/ 399098 h 572453"/>
                <a:gd name="connsiteX18" fmla="*/ 557842 w 747742"/>
                <a:gd name="connsiteY18" fmla="*/ 336088 h 572453"/>
                <a:gd name="connsiteX19" fmla="*/ 628650 w 747742"/>
                <a:gd name="connsiteY19" fmla="*/ 240030 h 572453"/>
                <a:gd name="connsiteX20" fmla="*/ 699135 w 747742"/>
                <a:gd name="connsiteY20" fmla="*/ 260985 h 572453"/>
                <a:gd name="connsiteX21" fmla="*/ 723900 w 747742"/>
                <a:gd name="connsiteY21" fmla="*/ 254317 h 572453"/>
                <a:gd name="connsiteX22" fmla="*/ 743903 w 747742"/>
                <a:gd name="connsiteY22" fmla="*/ 223838 h 572453"/>
                <a:gd name="connsiteX23" fmla="*/ 742950 w 747742"/>
                <a:gd name="connsiteY23" fmla="*/ 199073 h 572453"/>
                <a:gd name="connsiteX0" fmla="*/ 337871 w 342663"/>
                <a:gd name="connsiteY0" fmla="*/ 199073 h 404204"/>
                <a:gd name="connsiteX1" fmla="*/ 247384 w 342663"/>
                <a:gd name="connsiteY1" fmla="*/ 93345 h 404204"/>
                <a:gd name="connsiteX2" fmla="*/ 290246 w 342663"/>
                <a:gd name="connsiteY2" fmla="*/ 38100 h 404204"/>
                <a:gd name="connsiteX3" fmla="*/ 290246 w 342663"/>
                <a:gd name="connsiteY3" fmla="*/ 19050 h 404204"/>
                <a:gd name="connsiteX4" fmla="*/ 271196 w 342663"/>
                <a:gd name="connsiteY4" fmla="*/ 0 h 404204"/>
                <a:gd name="connsiteX5" fmla="*/ 252146 w 342663"/>
                <a:gd name="connsiteY5" fmla="*/ 19050 h 404204"/>
                <a:gd name="connsiteX6" fmla="*/ 252146 w 342663"/>
                <a:gd name="connsiteY6" fmla="*/ 38100 h 404204"/>
                <a:gd name="connsiteX7" fmla="*/ 233096 w 342663"/>
                <a:gd name="connsiteY7" fmla="*/ 57150 h 404204"/>
                <a:gd name="connsiteX8" fmla="*/ 175946 w 342663"/>
                <a:gd name="connsiteY8" fmla="*/ 57150 h 404204"/>
                <a:gd name="connsiteX9" fmla="*/ 156896 w 342663"/>
                <a:gd name="connsiteY9" fmla="*/ 38100 h 404204"/>
                <a:gd name="connsiteX10" fmla="*/ 156896 w 342663"/>
                <a:gd name="connsiteY10" fmla="*/ 19050 h 404204"/>
                <a:gd name="connsiteX11" fmla="*/ 137846 w 342663"/>
                <a:gd name="connsiteY11" fmla="*/ 0 h 404204"/>
                <a:gd name="connsiteX12" fmla="*/ 118796 w 342663"/>
                <a:gd name="connsiteY12" fmla="*/ 19050 h 404204"/>
                <a:gd name="connsiteX13" fmla="*/ 118796 w 342663"/>
                <a:gd name="connsiteY13" fmla="*/ 38100 h 404204"/>
                <a:gd name="connsiteX14" fmla="*/ 133084 w 342663"/>
                <a:gd name="connsiteY14" fmla="*/ 76200 h 404204"/>
                <a:gd name="connsiteX15" fmla="*/ 23187 w 342663"/>
                <a:gd name="connsiteY15" fmla="*/ 78267 h 404204"/>
                <a:gd name="connsiteX16" fmla="*/ 0 w 342663"/>
                <a:gd name="connsiteY16" fmla="*/ 260377 h 404204"/>
                <a:gd name="connsiteX17" fmla="*/ 99746 w 342663"/>
                <a:gd name="connsiteY17" fmla="*/ 399098 h 404204"/>
                <a:gd name="connsiteX18" fmla="*/ 152763 w 342663"/>
                <a:gd name="connsiteY18" fmla="*/ 336088 h 404204"/>
                <a:gd name="connsiteX19" fmla="*/ 223571 w 342663"/>
                <a:gd name="connsiteY19" fmla="*/ 240030 h 404204"/>
                <a:gd name="connsiteX20" fmla="*/ 294056 w 342663"/>
                <a:gd name="connsiteY20" fmla="*/ 260985 h 404204"/>
                <a:gd name="connsiteX21" fmla="*/ 318821 w 342663"/>
                <a:gd name="connsiteY21" fmla="*/ 254317 h 404204"/>
                <a:gd name="connsiteX22" fmla="*/ 338824 w 342663"/>
                <a:gd name="connsiteY22" fmla="*/ 223838 h 404204"/>
                <a:gd name="connsiteX23" fmla="*/ 337871 w 342663"/>
                <a:gd name="connsiteY23" fmla="*/ 199073 h 404204"/>
                <a:gd name="connsiteX0" fmla="*/ 354587 w 359379"/>
                <a:gd name="connsiteY0" fmla="*/ 199073 h 408866"/>
                <a:gd name="connsiteX1" fmla="*/ 264100 w 359379"/>
                <a:gd name="connsiteY1" fmla="*/ 93345 h 408866"/>
                <a:gd name="connsiteX2" fmla="*/ 306962 w 359379"/>
                <a:gd name="connsiteY2" fmla="*/ 38100 h 408866"/>
                <a:gd name="connsiteX3" fmla="*/ 306962 w 359379"/>
                <a:gd name="connsiteY3" fmla="*/ 19050 h 408866"/>
                <a:gd name="connsiteX4" fmla="*/ 287912 w 359379"/>
                <a:gd name="connsiteY4" fmla="*/ 0 h 408866"/>
                <a:gd name="connsiteX5" fmla="*/ 268862 w 359379"/>
                <a:gd name="connsiteY5" fmla="*/ 19050 h 408866"/>
                <a:gd name="connsiteX6" fmla="*/ 268862 w 359379"/>
                <a:gd name="connsiteY6" fmla="*/ 38100 h 408866"/>
                <a:gd name="connsiteX7" fmla="*/ 249812 w 359379"/>
                <a:gd name="connsiteY7" fmla="*/ 57150 h 408866"/>
                <a:gd name="connsiteX8" fmla="*/ 192662 w 359379"/>
                <a:gd name="connsiteY8" fmla="*/ 57150 h 408866"/>
                <a:gd name="connsiteX9" fmla="*/ 173612 w 359379"/>
                <a:gd name="connsiteY9" fmla="*/ 38100 h 408866"/>
                <a:gd name="connsiteX10" fmla="*/ 173612 w 359379"/>
                <a:gd name="connsiteY10" fmla="*/ 19050 h 408866"/>
                <a:gd name="connsiteX11" fmla="*/ 154562 w 359379"/>
                <a:gd name="connsiteY11" fmla="*/ 0 h 408866"/>
                <a:gd name="connsiteX12" fmla="*/ 135512 w 359379"/>
                <a:gd name="connsiteY12" fmla="*/ 19050 h 408866"/>
                <a:gd name="connsiteX13" fmla="*/ 135512 w 359379"/>
                <a:gd name="connsiteY13" fmla="*/ 38100 h 408866"/>
                <a:gd name="connsiteX14" fmla="*/ 149800 w 359379"/>
                <a:gd name="connsiteY14" fmla="*/ 76200 h 408866"/>
                <a:gd name="connsiteX15" fmla="*/ 39903 w 359379"/>
                <a:gd name="connsiteY15" fmla="*/ 78267 h 408866"/>
                <a:gd name="connsiteX16" fmla="*/ 16716 w 359379"/>
                <a:gd name="connsiteY16" fmla="*/ 260377 h 408866"/>
                <a:gd name="connsiteX17" fmla="*/ 116462 w 359379"/>
                <a:gd name="connsiteY17" fmla="*/ 399098 h 408866"/>
                <a:gd name="connsiteX18" fmla="*/ 169479 w 359379"/>
                <a:gd name="connsiteY18" fmla="*/ 336088 h 408866"/>
                <a:gd name="connsiteX19" fmla="*/ 240287 w 359379"/>
                <a:gd name="connsiteY19" fmla="*/ 240030 h 408866"/>
                <a:gd name="connsiteX20" fmla="*/ 310772 w 359379"/>
                <a:gd name="connsiteY20" fmla="*/ 260985 h 408866"/>
                <a:gd name="connsiteX21" fmla="*/ 335537 w 359379"/>
                <a:gd name="connsiteY21" fmla="*/ 254317 h 408866"/>
                <a:gd name="connsiteX22" fmla="*/ 355540 w 359379"/>
                <a:gd name="connsiteY22" fmla="*/ 223838 h 408866"/>
                <a:gd name="connsiteX23" fmla="*/ 354587 w 359379"/>
                <a:gd name="connsiteY23" fmla="*/ 199073 h 408866"/>
                <a:gd name="connsiteX0" fmla="*/ 344546 w 349338"/>
                <a:gd name="connsiteY0" fmla="*/ 199073 h 336308"/>
                <a:gd name="connsiteX1" fmla="*/ 254059 w 349338"/>
                <a:gd name="connsiteY1" fmla="*/ 93345 h 336308"/>
                <a:gd name="connsiteX2" fmla="*/ 296921 w 349338"/>
                <a:gd name="connsiteY2" fmla="*/ 38100 h 336308"/>
                <a:gd name="connsiteX3" fmla="*/ 296921 w 349338"/>
                <a:gd name="connsiteY3" fmla="*/ 19050 h 336308"/>
                <a:gd name="connsiteX4" fmla="*/ 277871 w 349338"/>
                <a:gd name="connsiteY4" fmla="*/ 0 h 336308"/>
                <a:gd name="connsiteX5" fmla="*/ 258821 w 349338"/>
                <a:gd name="connsiteY5" fmla="*/ 19050 h 336308"/>
                <a:gd name="connsiteX6" fmla="*/ 258821 w 349338"/>
                <a:gd name="connsiteY6" fmla="*/ 38100 h 336308"/>
                <a:gd name="connsiteX7" fmla="*/ 239771 w 349338"/>
                <a:gd name="connsiteY7" fmla="*/ 57150 h 336308"/>
                <a:gd name="connsiteX8" fmla="*/ 182621 w 349338"/>
                <a:gd name="connsiteY8" fmla="*/ 57150 h 336308"/>
                <a:gd name="connsiteX9" fmla="*/ 163571 w 349338"/>
                <a:gd name="connsiteY9" fmla="*/ 38100 h 336308"/>
                <a:gd name="connsiteX10" fmla="*/ 163571 w 349338"/>
                <a:gd name="connsiteY10" fmla="*/ 19050 h 336308"/>
                <a:gd name="connsiteX11" fmla="*/ 144521 w 349338"/>
                <a:gd name="connsiteY11" fmla="*/ 0 h 336308"/>
                <a:gd name="connsiteX12" fmla="*/ 125471 w 349338"/>
                <a:gd name="connsiteY12" fmla="*/ 19050 h 336308"/>
                <a:gd name="connsiteX13" fmla="*/ 125471 w 349338"/>
                <a:gd name="connsiteY13" fmla="*/ 38100 h 336308"/>
                <a:gd name="connsiteX14" fmla="*/ 139759 w 349338"/>
                <a:gd name="connsiteY14" fmla="*/ 76200 h 336308"/>
                <a:gd name="connsiteX15" fmla="*/ 29862 w 349338"/>
                <a:gd name="connsiteY15" fmla="*/ 78267 h 336308"/>
                <a:gd name="connsiteX16" fmla="*/ 6675 w 349338"/>
                <a:gd name="connsiteY16" fmla="*/ 260377 h 336308"/>
                <a:gd name="connsiteX17" fmla="*/ 159438 w 349338"/>
                <a:gd name="connsiteY17" fmla="*/ 336088 h 336308"/>
                <a:gd name="connsiteX18" fmla="*/ 230246 w 349338"/>
                <a:gd name="connsiteY18" fmla="*/ 240030 h 336308"/>
                <a:gd name="connsiteX19" fmla="*/ 300731 w 349338"/>
                <a:gd name="connsiteY19" fmla="*/ 260985 h 336308"/>
                <a:gd name="connsiteX20" fmla="*/ 325496 w 349338"/>
                <a:gd name="connsiteY20" fmla="*/ 254317 h 336308"/>
                <a:gd name="connsiteX21" fmla="*/ 345499 w 349338"/>
                <a:gd name="connsiteY21" fmla="*/ 223838 h 336308"/>
                <a:gd name="connsiteX22" fmla="*/ 344546 w 349338"/>
                <a:gd name="connsiteY22" fmla="*/ 199073 h 336308"/>
                <a:gd name="connsiteX0" fmla="*/ 317844 w 322636"/>
                <a:gd name="connsiteY0" fmla="*/ 199073 h 336088"/>
                <a:gd name="connsiteX1" fmla="*/ 227357 w 322636"/>
                <a:gd name="connsiteY1" fmla="*/ 93345 h 336088"/>
                <a:gd name="connsiteX2" fmla="*/ 270219 w 322636"/>
                <a:gd name="connsiteY2" fmla="*/ 38100 h 336088"/>
                <a:gd name="connsiteX3" fmla="*/ 270219 w 322636"/>
                <a:gd name="connsiteY3" fmla="*/ 19050 h 336088"/>
                <a:gd name="connsiteX4" fmla="*/ 251169 w 322636"/>
                <a:gd name="connsiteY4" fmla="*/ 0 h 336088"/>
                <a:gd name="connsiteX5" fmla="*/ 232119 w 322636"/>
                <a:gd name="connsiteY5" fmla="*/ 19050 h 336088"/>
                <a:gd name="connsiteX6" fmla="*/ 232119 w 322636"/>
                <a:gd name="connsiteY6" fmla="*/ 38100 h 336088"/>
                <a:gd name="connsiteX7" fmla="*/ 213069 w 322636"/>
                <a:gd name="connsiteY7" fmla="*/ 57150 h 336088"/>
                <a:gd name="connsiteX8" fmla="*/ 155919 w 322636"/>
                <a:gd name="connsiteY8" fmla="*/ 57150 h 336088"/>
                <a:gd name="connsiteX9" fmla="*/ 136869 w 322636"/>
                <a:gd name="connsiteY9" fmla="*/ 38100 h 336088"/>
                <a:gd name="connsiteX10" fmla="*/ 136869 w 322636"/>
                <a:gd name="connsiteY10" fmla="*/ 19050 h 336088"/>
                <a:gd name="connsiteX11" fmla="*/ 117819 w 322636"/>
                <a:gd name="connsiteY11" fmla="*/ 0 h 336088"/>
                <a:gd name="connsiteX12" fmla="*/ 98769 w 322636"/>
                <a:gd name="connsiteY12" fmla="*/ 19050 h 336088"/>
                <a:gd name="connsiteX13" fmla="*/ 98769 w 322636"/>
                <a:gd name="connsiteY13" fmla="*/ 38100 h 336088"/>
                <a:gd name="connsiteX14" fmla="*/ 113057 w 322636"/>
                <a:gd name="connsiteY14" fmla="*/ 76200 h 336088"/>
                <a:gd name="connsiteX15" fmla="*/ 3160 w 322636"/>
                <a:gd name="connsiteY15" fmla="*/ 78267 h 336088"/>
                <a:gd name="connsiteX16" fmla="*/ 23374 w 322636"/>
                <a:gd name="connsiteY16" fmla="*/ 239710 h 336088"/>
                <a:gd name="connsiteX17" fmla="*/ 132736 w 322636"/>
                <a:gd name="connsiteY17" fmla="*/ 336088 h 336088"/>
                <a:gd name="connsiteX18" fmla="*/ 203544 w 322636"/>
                <a:gd name="connsiteY18" fmla="*/ 240030 h 336088"/>
                <a:gd name="connsiteX19" fmla="*/ 274029 w 322636"/>
                <a:gd name="connsiteY19" fmla="*/ 260985 h 336088"/>
                <a:gd name="connsiteX20" fmla="*/ 298794 w 322636"/>
                <a:gd name="connsiteY20" fmla="*/ 254317 h 336088"/>
                <a:gd name="connsiteX21" fmla="*/ 318797 w 322636"/>
                <a:gd name="connsiteY21" fmla="*/ 223838 h 336088"/>
                <a:gd name="connsiteX22" fmla="*/ 317844 w 322636"/>
                <a:gd name="connsiteY22" fmla="*/ 199073 h 336088"/>
                <a:gd name="connsiteX0" fmla="*/ 319341 w 324133"/>
                <a:gd name="connsiteY0" fmla="*/ 199073 h 336094"/>
                <a:gd name="connsiteX1" fmla="*/ 228854 w 324133"/>
                <a:gd name="connsiteY1" fmla="*/ 93345 h 336094"/>
                <a:gd name="connsiteX2" fmla="*/ 271716 w 324133"/>
                <a:gd name="connsiteY2" fmla="*/ 38100 h 336094"/>
                <a:gd name="connsiteX3" fmla="*/ 271716 w 324133"/>
                <a:gd name="connsiteY3" fmla="*/ 19050 h 336094"/>
                <a:gd name="connsiteX4" fmla="*/ 252666 w 324133"/>
                <a:gd name="connsiteY4" fmla="*/ 0 h 336094"/>
                <a:gd name="connsiteX5" fmla="*/ 233616 w 324133"/>
                <a:gd name="connsiteY5" fmla="*/ 19050 h 336094"/>
                <a:gd name="connsiteX6" fmla="*/ 233616 w 324133"/>
                <a:gd name="connsiteY6" fmla="*/ 38100 h 336094"/>
                <a:gd name="connsiteX7" fmla="*/ 214566 w 324133"/>
                <a:gd name="connsiteY7" fmla="*/ 57150 h 336094"/>
                <a:gd name="connsiteX8" fmla="*/ 157416 w 324133"/>
                <a:gd name="connsiteY8" fmla="*/ 57150 h 336094"/>
                <a:gd name="connsiteX9" fmla="*/ 138366 w 324133"/>
                <a:gd name="connsiteY9" fmla="*/ 38100 h 336094"/>
                <a:gd name="connsiteX10" fmla="*/ 138366 w 324133"/>
                <a:gd name="connsiteY10" fmla="*/ 19050 h 336094"/>
                <a:gd name="connsiteX11" fmla="*/ 119316 w 324133"/>
                <a:gd name="connsiteY11" fmla="*/ 0 h 336094"/>
                <a:gd name="connsiteX12" fmla="*/ 100266 w 324133"/>
                <a:gd name="connsiteY12" fmla="*/ 19050 h 336094"/>
                <a:gd name="connsiteX13" fmla="*/ 100266 w 324133"/>
                <a:gd name="connsiteY13" fmla="*/ 38100 h 336094"/>
                <a:gd name="connsiteX14" fmla="*/ 114554 w 324133"/>
                <a:gd name="connsiteY14" fmla="*/ 76200 h 336094"/>
                <a:gd name="connsiteX15" fmla="*/ 4657 w 324133"/>
                <a:gd name="connsiteY15" fmla="*/ 78267 h 336094"/>
                <a:gd name="connsiteX16" fmla="*/ 18671 w 324133"/>
                <a:gd name="connsiteY16" fmla="*/ 243844 h 336094"/>
                <a:gd name="connsiteX17" fmla="*/ 134233 w 324133"/>
                <a:gd name="connsiteY17" fmla="*/ 336088 h 336094"/>
                <a:gd name="connsiteX18" fmla="*/ 205041 w 324133"/>
                <a:gd name="connsiteY18" fmla="*/ 240030 h 336094"/>
                <a:gd name="connsiteX19" fmla="*/ 275526 w 324133"/>
                <a:gd name="connsiteY19" fmla="*/ 260985 h 336094"/>
                <a:gd name="connsiteX20" fmla="*/ 300291 w 324133"/>
                <a:gd name="connsiteY20" fmla="*/ 254317 h 336094"/>
                <a:gd name="connsiteX21" fmla="*/ 320294 w 324133"/>
                <a:gd name="connsiteY21" fmla="*/ 223838 h 336094"/>
                <a:gd name="connsiteX22" fmla="*/ 319341 w 324133"/>
                <a:gd name="connsiteY22" fmla="*/ 199073 h 336094"/>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3331 w 328123"/>
                <a:gd name="connsiteY0" fmla="*/ 199073 h 336096"/>
                <a:gd name="connsiteX1" fmla="*/ 232844 w 328123"/>
                <a:gd name="connsiteY1" fmla="*/ 93345 h 336096"/>
                <a:gd name="connsiteX2" fmla="*/ 275706 w 328123"/>
                <a:gd name="connsiteY2" fmla="*/ 38100 h 336096"/>
                <a:gd name="connsiteX3" fmla="*/ 275706 w 328123"/>
                <a:gd name="connsiteY3" fmla="*/ 19050 h 336096"/>
                <a:gd name="connsiteX4" fmla="*/ 256656 w 328123"/>
                <a:gd name="connsiteY4" fmla="*/ 0 h 336096"/>
                <a:gd name="connsiteX5" fmla="*/ 237606 w 328123"/>
                <a:gd name="connsiteY5" fmla="*/ 19050 h 336096"/>
                <a:gd name="connsiteX6" fmla="*/ 237606 w 328123"/>
                <a:gd name="connsiteY6" fmla="*/ 38100 h 336096"/>
                <a:gd name="connsiteX7" fmla="*/ 218556 w 328123"/>
                <a:gd name="connsiteY7" fmla="*/ 57150 h 336096"/>
                <a:gd name="connsiteX8" fmla="*/ 161406 w 328123"/>
                <a:gd name="connsiteY8" fmla="*/ 57150 h 336096"/>
                <a:gd name="connsiteX9" fmla="*/ 142356 w 328123"/>
                <a:gd name="connsiteY9" fmla="*/ 38100 h 336096"/>
                <a:gd name="connsiteX10" fmla="*/ 142356 w 328123"/>
                <a:gd name="connsiteY10" fmla="*/ 19050 h 336096"/>
                <a:gd name="connsiteX11" fmla="*/ 123306 w 328123"/>
                <a:gd name="connsiteY11" fmla="*/ 0 h 336096"/>
                <a:gd name="connsiteX12" fmla="*/ 104256 w 328123"/>
                <a:gd name="connsiteY12" fmla="*/ 19050 h 336096"/>
                <a:gd name="connsiteX13" fmla="*/ 104256 w 328123"/>
                <a:gd name="connsiteY13" fmla="*/ 38100 h 336096"/>
                <a:gd name="connsiteX14" fmla="*/ 118544 w 328123"/>
                <a:gd name="connsiteY14" fmla="*/ 76200 h 336096"/>
                <a:gd name="connsiteX15" fmla="*/ 8647 w 328123"/>
                <a:gd name="connsiteY15" fmla="*/ 78267 h 336096"/>
                <a:gd name="connsiteX16" fmla="*/ 22661 w 328123"/>
                <a:gd name="connsiteY16" fmla="*/ 243844 h 336096"/>
                <a:gd name="connsiteX17" fmla="*/ 138223 w 328123"/>
                <a:gd name="connsiteY17" fmla="*/ 336088 h 336096"/>
                <a:gd name="connsiteX18" fmla="*/ 209031 w 328123"/>
                <a:gd name="connsiteY18" fmla="*/ 240030 h 336096"/>
                <a:gd name="connsiteX19" fmla="*/ 279516 w 328123"/>
                <a:gd name="connsiteY19" fmla="*/ 260985 h 336096"/>
                <a:gd name="connsiteX20" fmla="*/ 304281 w 328123"/>
                <a:gd name="connsiteY20" fmla="*/ 254317 h 336096"/>
                <a:gd name="connsiteX21" fmla="*/ 324284 w 328123"/>
                <a:gd name="connsiteY21" fmla="*/ 223838 h 336096"/>
                <a:gd name="connsiteX22" fmla="*/ 323331 w 328123"/>
                <a:gd name="connsiteY22" fmla="*/ 199073 h 336096"/>
                <a:gd name="connsiteX0" fmla="*/ 325636 w 330428"/>
                <a:gd name="connsiteY0" fmla="*/ 199073 h 336302"/>
                <a:gd name="connsiteX1" fmla="*/ 235149 w 330428"/>
                <a:gd name="connsiteY1" fmla="*/ 93345 h 336302"/>
                <a:gd name="connsiteX2" fmla="*/ 278011 w 330428"/>
                <a:gd name="connsiteY2" fmla="*/ 38100 h 336302"/>
                <a:gd name="connsiteX3" fmla="*/ 278011 w 330428"/>
                <a:gd name="connsiteY3" fmla="*/ 19050 h 336302"/>
                <a:gd name="connsiteX4" fmla="*/ 258961 w 330428"/>
                <a:gd name="connsiteY4" fmla="*/ 0 h 336302"/>
                <a:gd name="connsiteX5" fmla="*/ 239911 w 330428"/>
                <a:gd name="connsiteY5" fmla="*/ 19050 h 336302"/>
                <a:gd name="connsiteX6" fmla="*/ 239911 w 330428"/>
                <a:gd name="connsiteY6" fmla="*/ 38100 h 336302"/>
                <a:gd name="connsiteX7" fmla="*/ 220861 w 330428"/>
                <a:gd name="connsiteY7" fmla="*/ 57150 h 336302"/>
                <a:gd name="connsiteX8" fmla="*/ 163711 w 330428"/>
                <a:gd name="connsiteY8" fmla="*/ 57150 h 336302"/>
                <a:gd name="connsiteX9" fmla="*/ 144661 w 330428"/>
                <a:gd name="connsiteY9" fmla="*/ 38100 h 336302"/>
                <a:gd name="connsiteX10" fmla="*/ 144661 w 330428"/>
                <a:gd name="connsiteY10" fmla="*/ 19050 h 336302"/>
                <a:gd name="connsiteX11" fmla="*/ 125611 w 330428"/>
                <a:gd name="connsiteY11" fmla="*/ 0 h 336302"/>
                <a:gd name="connsiteX12" fmla="*/ 106561 w 330428"/>
                <a:gd name="connsiteY12" fmla="*/ 19050 h 336302"/>
                <a:gd name="connsiteX13" fmla="*/ 106561 w 330428"/>
                <a:gd name="connsiteY13" fmla="*/ 38100 h 336302"/>
                <a:gd name="connsiteX14" fmla="*/ 120849 w 330428"/>
                <a:gd name="connsiteY14" fmla="*/ 76200 h 336302"/>
                <a:gd name="connsiteX15" fmla="*/ 10952 w 330428"/>
                <a:gd name="connsiteY15" fmla="*/ 78267 h 336302"/>
                <a:gd name="connsiteX16" fmla="*/ 20556 w 330428"/>
                <a:gd name="connsiteY16" fmla="*/ 256339 h 336302"/>
                <a:gd name="connsiteX17" fmla="*/ 140528 w 330428"/>
                <a:gd name="connsiteY17" fmla="*/ 336088 h 336302"/>
                <a:gd name="connsiteX18" fmla="*/ 211336 w 330428"/>
                <a:gd name="connsiteY18" fmla="*/ 240030 h 336302"/>
                <a:gd name="connsiteX19" fmla="*/ 281821 w 330428"/>
                <a:gd name="connsiteY19" fmla="*/ 260985 h 336302"/>
                <a:gd name="connsiteX20" fmla="*/ 306586 w 330428"/>
                <a:gd name="connsiteY20" fmla="*/ 254317 h 336302"/>
                <a:gd name="connsiteX21" fmla="*/ 326589 w 330428"/>
                <a:gd name="connsiteY21" fmla="*/ 223838 h 336302"/>
                <a:gd name="connsiteX22" fmla="*/ 325636 w 330428"/>
                <a:gd name="connsiteY22" fmla="*/ 199073 h 336302"/>
                <a:gd name="connsiteX0" fmla="*/ 330817 w 335609"/>
                <a:gd name="connsiteY0" fmla="*/ 199073 h 339818"/>
                <a:gd name="connsiteX1" fmla="*/ 240330 w 335609"/>
                <a:gd name="connsiteY1" fmla="*/ 93345 h 339818"/>
                <a:gd name="connsiteX2" fmla="*/ 283192 w 335609"/>
                <a:gd name="connsiteY2" fmla="*/ 38100 h 339818"/>
                <a:gd name="connsiteX3" fmla="*/ 283192 w 335609"/>
                <a:gd name="connsiteY3" fmla="*/ 19050 h 339818"/>
                <a:gd name="connsiteX4" fmla="*/ 264142 w 335609"/>
                <a:gd name="connsiteY4" fmla="*/ 0 h 339818"/>
                <a:gd name="connsiteX5" fmla="*/ 245092 w 335609"/>
                <a:gd name="connsiteY5" fmla="*/ 19050 h 339818"/>
                <a:gd name="connsiteX6" fmla="*/ 245092 w 335609"/>
                <a:gd name="connsiteY6" fmla="*/ 38100 h 339818"/>
                <a:gd name="connsiteX7" fmla="*/ 226042 w 335609"/>
                <a:gd name="connsiteY7" fmla="*/ 57150 h 339818"/>
                <a:gd name="connsiteX8" fmla="*/ 168892 w 335609"/>
                <a:gd name="connsiteY8" fmla="*/ 57150 h 339818"/>
                <a:gd name="connsiteX9" fmla="*/ 149842 w 335609"/>
                <a:gd name="connsiteY9" fmla="*/ 38100 h 339818"/>
                <a:gd name="connsiteX10" fmla="*/ 149842 w 335609"/>
                <a:gd name="connsiteY10" fmla="*/ 19050 h 339818"/>
                <a:gd name="connsiteX11" fmla="*/ 130792 w 335609"/>
                <a:gd name="connsiteY11" fmla="*/ 0 h 339818"/>
                <a:gd name="connsiteX12" fmla="*/ 111742 w 335609"/>
                <a:gd name="connsiteY12" fmla="*/ 19050 h 339818"/>
                <a:gd name="connsiteX13" fmla="*/ 111742 w 335609"/>
                <a:gd name="connsiteY13" fmla="*/ 38100 h 339818"/>
                <a:gd name="connsiteX14" fmla="*/ 126030 w 335609"/>
                <a:gd name="connsiteY14" fmla="*/ 76200 h 339818"/>
                <a:gd name="connsiteX15" fmla="*/ 16133 w 335609"/>
                <a:gd name="connsiteY15" fmla="*/ 78267 h 339818"/>
                <a:gd name="connsiteX16" fmla="*/ 25737 w 335609"/>
                <a:gd name="connsiteY16" fmla="*/ 256339 h 339818"/>
                <a:gd name="connsiteX17" fmla="*/ 145709 w 335609"/>
                <a:gd name="connsiteY17" fmla="*/ 336088 h 339818"/>
                <a:gd name="connsiteX18" fmla="*/ 216517 w 335609"/>
                <a:gd name="connsiteY18" fmla="*/ 240030 h 339818"/>
                <a:gd name="connsiteX19" fmla="*/ 287002 w 335609"/>
                <a:gd name="connsiteY19" fmla="*/ 260985 h 339818"/>
                <a:gd name="connsiteX20" fmla="*/ 311767 w 335609"/>
                <a:gd name="connsiteY20" fmla="*/ 254317 h 339818"/>
                <a:gd name="connsiteX21" fmla="*/ 331770 w 335609"/>
                <a:gd name="connsiteY21" fmla="*/ 223838 h 339818"/>
                <a:gd name="connsiteX22" fmla="*/ 330817 w 335609"/>
                <a:gd name="connsiteY22" fmla="*/ 199073 h 339818"/>
                <a:gd name="connsiteX0" fmla="*/ 330593 w 335385"/>
                <a:gd name="connsiteY0" fmla="*/ 199073 h 339818"/>
                <a:gd name="connsiteX1" fmla="*/ 240106 w 335385"/>
                <a:gd name="connsiteY1" fmla="*/ 93345 h 339818"/>
                <a:gd name="connsiteX2" fmla="*/ 282968 w 335385"/>
                <a:gd name="connsiteY2" fmla="*/ 38100 h 339818"/>
                <a:gd name="connsiteX3" fmla="*/ 282968 w 335385"/>
                <a:gd name="connsiteY3" fmla="*/ 19050 h 339818"/>
                <a:gd name="connsiteX4" fmla="*/ 263918 w 335385"/>
                <a:gd name="connsiteY4" fmla="*/ 0 h 339818"/>
                <a:gd name="connsiteX5" fmla="*/ 244868 w 335385"/>
                <a:gd name="connsiteY5" fmla="*/ 19050 h 339818"/>
                <a:gd name="connsiteX6" fmla="*/ 244868 w 335385"/>
                <a:gd name="connsiteY6" fmla="*/ 38100 h 339818"/>
                <a:gd name="connsiteX7" fmla="*/ 225818 w 335385"/>
                <a:gd name="connsiteY7" fmla="*/ 57150 h 339818"/>
                <a:gd name="connsiteX8" fmla="*/ 168668 w 335385"/>
                <a:gd name="connsiteY8" fmla="*/ 57150 h 339818"/>
                <a:gd name="connsiteX9" fmla="*/ 149618 w 335385"/>
                <a:gd name="connsiteY9" fmla="*/ 38100 h 339818"/>
                <a:gd name="connsiteX10" fmla="*/ 149618 w 335385"/>
                <a:gd name="connsiteY10" fmla="*/ 19050 h 339818"/>
                <a:gd name="connsiteX11" fmla="*/ 130568 w 335385"/>
                <a:gd name="connsiteY11" fmla="*/ 0 h 339818"/>
                <a:gd name="connsiteX12" fmla="*/ 111518 w 335385"/>
                <a:gd name="connsiteY12" fmla="*/ 19050 h 339818"/>
                <a:gd name="connsiteX13" fmla="*/ 111518 w 335385"/>
                <a:gd name="connsiteY13" fmla="*/ 38100 h 339818"/>
                <a:gd name="connsiteX14" fmla="*/ 125806 w 335385"/>
                <a:gd name="connsiteY14" fmla="*/ 76200 h 339818"/>
                <a:gd name="connsiteX15" fmla="*/ 15909 w 335385"/>
                <a:gd name="connsiteY15" fmla="*/ 78267 h 339818"/>
                <a:gd name="connsiteX16" fmla="*/ 25513 w 335385"/>
                <a:gd name="connsiteY16" fmla="*/ 256339 h 339818"/>
                <a:gd name="connsiteX17" fmla="*/ 145485 w 335385"/>
                <a:gd name="connsiteY17" fmla="*/ 336088 h 339818"/>
                <a:gd name="connsiteX18" fmla="*/ 216293 w 335385"/>
                <a:gd name="connsiteY18" fmla="*/ 240030 h 339818"/>
                <a:gd name="connsiteX19" fmla="*/ 286778 w 335385"/>
                <a:gd name="connsiteY19" fmla="*/ 260985 h 339818"/>
                <a:gd name="connsiteX20" fmla="*/ 311543 w 335385"/>
                <a:gd name="connsiteY20" fmla="*/ 254317 h 339818"/>
                <a:gd name="connsiteX21" fmla="*/ 331546 w 335385"/>
                <a:gd name="connsiteY21" fmla="*/ 223838 h 339818"/>
                <a:gd name="connsiteX22" fmla="*/ 330593 w 335385"/>
                <a:gd name="connsiteY22" fmla="*/ 199073 h 339818"/>
                <a:gd name="connsiteX0" fmla="*/ 330593 w 335385"/>
                <a:gd name="connsiteY0" fmla="*/ 199073 h 336609"/>
                <a:gd name="connsiteX1" fmla="*/ 240106 w 335385"/>
                <a:gd name="connsiteY1" fmla="*/ 93345 h 336609"/>
                <a:gd name="connsiteX2" fmla="*/ 282968 w 335385"/>
                <a:gd name="connsiteY2" fmla="*/ 38100 h 336609"/>
                <a:gd name="connsiteX3" fmla="*/ 282968 w 335385"/>
                <a:gd name="connsiteY3" fmla="*/ 19050 h 336609"/>
                <a:gd name="connsiteX4" fmla="*/ 263918 w 335385"/>
                <a:gd name="connsiteY4" fmla="*/ 0 h 336609"/>
                <a:gd name="connsiteX5" fmla="*/ 244868 w 335385"/>
                <a:gd name="connsiteY5" fmla="*/ 19050 h 336609"/>
                <a:gd name="connsiteX6" fmla="*/ 244868 w 335385"/>
                <a:gd name="connsiteY6" fmla="*/ 38100 h 336609"/>
                <a:gd name="connsiteX7" fmla="*/ 225818 w 335385"/>
                <a:gd name="connsiteY7" fmla="*/ 57150 h 336609"/>
                <a:gd name="connsiteX8" fmla="*/ 168668 w 335385"/>
                <a:gd name="connsiteY8" fmla="*/ 57150 h 336609"/>
                <a:gd name="connsiteX9" fmla="*/ 149618 w 335385"/>
                <a:gd name="connsiteY9" fmla="*/ 38100 h 336609"/>
                <a:gd name="connsiteX10" fmla="*/ 149618 w 335385"/>
                <a:gd name="connsiteY10" fmla="*/ 19050 h 336609"/>
                <a:gd name="connsiteX11" fmla="*/ 130568 w 335385"/>
                <a:gd name="connsiteY11" fmla="*/ 0 h 336609"/>
                <a:gd name="connsiteX12" fmla="*/ 111518 w 335385"/>
                <a:gd name="connsiteY12" fmla="*/ 19050 h 336609"/>
                <a:gd name="connsiteX13" fmla="*/ 111518 w 335385"/>
                <a:gd name="connsiteY13" fmla="*/ 38100 h 336609"/>
                <a:gd name="connsiteX14" fmla="*/ 125806 w 335385"/>
                <a:gd name="connsiteY14" fmla="*/ 76200 h 336609"/>
                <a:gd name="connsiteX15" fmla="*/ 15909 w 335385"/>
                <a:gd name="connsiteY15" fmla="*/ 78267 h 336609"/>
                <a:gd name="connsiteX16" fmla="*/ 25513 w 335385"/>
                <a:gd name="connsiteY16" fmla="*/ 256339 h 336609"/>
                <a:gd name="connsiteX17" fmla="*/ 145485 w 335385"/>
                <a:gd name="connsiteY17" fmla="*/ 336088 h 336609"/>
                <a:gd name="connsiteX18" fmla="*/ 216293 w 335385"/>
                <a:gd name="connsiteY18" fmla="*/ 240030 h 336609"/>
                <a:gd name="connsiteX19" fmla="*/ 286778 w 335385"/>
                <a:gd name="connsiteY19" fmla="*/ 260985 h 336609"/>
                <a:gd name="connsiteX20" fmla="*/ 311543 w 335385"/>
                <a:gd name="connsiteY20" fmla="*/ 254317 h 336609"/>
                <a:gd name="connsiteX21" fmla="*/ 331546 w 335385"/>
                <a:gd name="connsiteY21" fmla="*/ 223838 h 336609"/>
                <a:gd name="connsiteX22" fmla="*/ 330593 w 335385"/>
                <a:gd name="connsiteY22" fmla="*/ 199073 h 336609"/>
                <a:gd name="connsiteX0" fmla="*/ 331274 w 336066"/>
                <a:gd name="connsiteY0" fmla="*/ 199073 h 336609"/>
                <a:gd name="connsiteX1" fmla="*/ 240787 w 336066"/>
                <a:gd name="connsiteY1" fmla="*/ 93345 h 336609"/>
                <a:gd name="connsiteX2" fmla="*/ 283649 w 336066"/>
                <a:gd name="connsiteY2" fmla="*/ 38100 h 336609"/>
                <a:gd name="connsiteX3" fmla="*/ 283649 w 336066"/>
                <a:gd name="connsiteY3" fmla="*/ 19050 h 336609"/>
                <a:gd name="connsiteX4" fmla="*/ 264599 w 336066"/>
                <a:gd name="connsiteY4" fmla="*/ 0 h 336609"/>
                <a:gd name="connsiteX5" fmla="*/ 245549 w 336066"/>
                <a:gd name="connsiteY5" fmla="*/ 19050 h 336609"/>
                <a:gd name="connsiteX6" fmla="*/ 245549 w 336066"/>
                <a:gd name="connsiteY6" fmla="*/ 38100 h 336609"/>
                <a:gd name="connsiteX7" fmla="*/ 226499 w 336066"/>
                <a:gd name="connsiteY7" fmla="*/ 57150 h 336609"/>
                <a:gd name="connsiteX8" fmla="*/ 169349 w 336066"/>
                <a:gd name="connsiteY8" fmla="*/ 57150 h 336609"/>
                <a:gd name="connsiteX9" fmla="*/ 150299 w 336066"/>
                <a:gd name="connsiteY9" fmla="*/ 38100 h 336609"/>
                <a:gd name="connsiteX10" fmla="*/ 150299 w 336066"/>
                <a:gd name="connsiteY10" fmla="*/ 19050 h 336609"/>
                <a:gd name="connsiteX11" fmla="*/ 131249 w 336066"/>
                <a:gd name="connsiteY11" fmla="*/ 0 h 336609"/>
                <a:gd name="connsiteX12" fmla="*/ 112199 w 336066"/>
                <a:gd name="connsiteY12" fmla="*/ 19050 h 336609"/>
                <a:gd name="connsiteX13" fmla="*/ 112199 w 336066"/>
                <a:gd name="connsiteY13" fmla="*/ 38100 h 336609"/>
                <a:gd name="connsiteX14" fmla="*/ 126487 w 336066"/>
                <a:gd name="connsiteY14" fmla="*/ 76200 h 336609"/>
                <a:gd name="connsiteX15" fmla="*/ 16590 w 336066"/>
                <a:gd name="connsiteY15" fmla="*/ 78267 h 336609"/>
                <a:gd name="connsiteX16" fmla="*/ 26194 w 336066"/>
                <a:gd name="connsiteY16" fmla="*/ 256339 h 336609"/>
                <a:gd name="connsiteX17" fmla="*/ 146166 w 336066"/>
                <a:gd name="connsiteY17" fmla="*/ 336088 h 336609"/>
                <a:gd name="connsiteX18" fmla="*/ 216974 w 336066"/>
                <a:gd name="connsiteY18" fmla="*/ 240030 h 336609"/>
                <a:gd name="connsiteX19" fmla="*/ 287459 w 336066"/>
                <a:gd name="connsiteY19" fmla="*/ 260985 h 336609"/>
                <a:gd name="connsiteX20" fmla="*/ 312224 w 336066"/>
                <a:gd name="connsiteY20" fmla="*/ 254317 h 336609"/>
                <a:gd name="connsiteX21" fmla="*/ 332227 w 336066"/>
                <a:gd name="connsiteY21" fmla="*/ 223838 h 336609"/>
                <a:gd name="connsiteX22" fmla="*/ 331274 w 336066"/>
                <a:gd name="connsiteY22" fmla="*/ 199073 h 336609"/>
                <a:gd name="connsiteX0" fmla="*/ 321027 w 325819"/>
                <a:gd name="connsiteY0" fmla="*/ 199073 h 346488"/>
                <a:gd name="connsiteX1" fmla="*/ 230540 w 325819"/>
                <a:gd name="connsiteY1" fmla="*/ 93345 h 346488"/>
                <a:gd name="connsiteX2" fmla="*/ 273402 w 325819"/>
                <a:gd name="connsiteY2" fmla="*/ 38100 h 346488"/>
                <a:gd name="connsiteX3" fmla="*/ 273402 w 325819"/>
                <a:gd name="connsiteY3" fmla="*/ 19050 h 346488"/>
                <a:gd name="connsiteX4" fmla="*/ 254352 w 325819"/>
                <a:gd name="connsiteY4" fmla="*/ 0 h 346488"/>
                <a:gd name="connsiteX5" fmla="*/ 235302 w 325819"/>
                <a:gd name="connsiteY5" fmla="*/ 19050 h 346488"/>
                <a:gd name="connsiteX6" fmla="*/ 235302 w 325819"/>
                <a:gd name="connsiteY6" fmla="*/ 38100 h 346488"/>
                <a:gd name="connsiteX7" fmla="*/ 216252 w 325819"/>
                <a:gd name="connsiteY7" fmla="*/ 57150 h 346488"/>
                <a:gd name="connsiteX8" fmla="*/ 159102 w 325819"/>
                <a:gd name="connsiteY8" fmla="*/ 57150 h 346488"/>
                <a:gd name="connsiteX9" fmla="*/ 140052 w 325819"/>
                <a:gd name="connsiteY9" fmla="*/ 38100 h 346488"/>
                <a:gd name="connsiteX10" fmla="*/ 140052 w 325819"/>
                <a:gd name="connsiteY10" fmla="*/ 19050 h 346488"/>
                <a:gd name="connsiteX11" fmla="*/ 121002 w 325819"/>
                <a:gd name="connsiteY11" fmla="*/ 0 h 346488"/>
                <a:gd name="connsiteX12" fmla="*/ 101952 w 325819"/>
                <a:gd name="connsiteY12" fmla="*/ 19050 h 346488"/>
                <a:gd name="connsiteX13" fmla="*/ 101952 w 325819"/>
                <a:gd name="connsiteY13" fmla="*/ 38100 h 346488"/>
                <a:gd name="connsiteX14" fmla="*/ 116240 w 325819"/>
                <a:gd name="connsiteY14" fmla="*/ 76200 h 346488"/>
                <a:gd name="connsiteX15" fmla="*/ 6343 w 325819"/>
                <a:gd name="connsiteY15" fmla="*/ 78267 h 346488"/>
                <a:gd name="connsiteX16" fmla="*/ 15947 w 325819"/>
                <a:gd name="connsiteY16" fmla="*/ 256339 h 346488"/>
                <a:gd name="connsiteX17" fmla="*/ 125629 w 325819"/>
                <a:gd name="connsiteY17" fmla="*/ 346378 h 346488"/>
                <a:gd name="connsiteX18" fmla="*/ 206727 w 325819"/>
                <a:gd name="connsiteY18" fmla="*/ 240030 h 346488"/>
                <a:gd name="connsiteX19" fmla="*/ 277212 w 325819"/>
                <a:gd name="connsiteY19" fmla="*/ 260985 h 346488"/>
                <a:gd name="connsiteX20" fmla="*/ 301977 w 325819"/>
                <a:gd name="connsiteY20" fmla="*/ 254317 h 346488"/>
                <a:gd name="connsiteX21" fmla="*/ 321980 w 325819"/>
                <a:gd name="connsiteY21" fmla="*/ 223838 h 346488"/>
                <a:gd name="connsiteX22" fmla="*/ 321027 w 325819"/>
                <a:gd name="connsiteY22" fmla="*/ 199073 h 346488"/>
                <a:gd name="connsiteX0" fmla="*/ 321027 w 325819"/>
                <a:gd name="connsiteY0" fmla="*/ 199073 h 346397"/>
                <a:gd name="connsiteX1" fmla="*/ 230540 w 325819"/>
                <a:gd name="connsiteY1" fmla="*/ 93345 h 346397"/>
                <a:gd name="connsiteX2" fmla="*/ 273402 w 325819"/>
                <a:gd name="connsiteY2" fmla="*/ 38100 h 346397"/>
                <a:gd name="connsiteX3" fmla="*/ 273402 w 325819"/>
                <a:gd name="connsiteY3" fmla="*/ 19050 h 346397"/>
                <a:gd name="connsiteX4" fmla="*/ 254352 w 325819"/>
                <a:gd name="connsiteY4" fmla="*/ 0 h 346397"/>
                <a:gd name="connsiteX5" fmla="*/ 235302 w 325819"/>
                <a:gd name="connsiteY5" fmla="*/ 19050 h 346397"/>
                <a:gd name="connsiteX6" fmla="*/ 235302 w 325819"/>
                <a:gd name="connsiteY6" fmla="*/ 38100 h 346397"/>
                <a:gd name="connsiteX7" fmla="*/ 216252 w 325819"/>
                <a:gd name="connsiteY7" fmla="*/ 57150 h 346397"/>
                <a:gd name="connsiteX8" fmla="*/ 159102 w 325819"/>
                <a:gd name="connsiteY8" fmla="*/ 57150 h 346397"/>
                <a:gd name="connsiteX9" fmla="*/ 140052 w 325819"/>
                <a:gd name="connsiteY9" fmla="*/ 38100 h 346397"/>
                <a:gd name="connsiteX10" fmla="*/ 140052 w 325819"/>
                <a:gd name="connsiteY10" fmla="*/ 19050 h 346397"/>
                <a:gd name="connsiteX11" fmla="*/ 121002 w 325819"/>
                <a:gd name="connsiteY11" fmla="*/ 0 h 346397"/>
                <a:gd name="connsiteX12" fmla="*/ 101952 w 325819"/>
                <a:gd name="connsiteY12" fmla="*/ 19050 h 346397"/>
                <a:gd name="connsiteX13" fmla="*/ 101952 w 325819"/>
                <a:gd name="connsiteY13" fmla="*/ 38100 h 346397"/>
                <a:gd name="connsiteX14" fmla="*/ 116240 w 325819"/>
                <a:gd name="connsiteY14" fmla="*/ 76200 h 346397"/>
                <a:gd name="connsiteX15" fmla="*/ 6343 w 325819"/>
                <a:gd name="connsiteY15" fmla="*/ 78267 h 346397"/>
                <a:gd name="connsiteX16" fmla="*/ 15947 w 325819"/>
                <a:gd name="connsiteY16" fmla="*/ 256339 h 346397"/>
                <a:gd name="connsiteX17" fmla="*/ 125629 w 325819"/>
                <a:gd name="connsiteY17" fmla="*/ 346378 h 346397"/>
                <a:gd name="connsiteX18" fmla="*/ 206727 w 325819"/>
                <a:gd name="connsiteY18" fmla="*/ 240030 h 346397"/>
                <a:gd name="connsiteX19" fmla="*/ 277212 w 325819"/>
                <a:gd name="connsiteY19" fmla="*/ 260985 h 346397"/>
                <a:gd name="connsiteX20" fmla="*/ 301977 w 325819"/>
                <a:gd name="connsiteY20" fmla="*/ 254317 h 346397"/>
                <a:gd name="connsiteX21" fmla="*/ 321980 w 325819"/>
                <a:gd name="connsiteY21" fmla="*/ 223838 h 346397"/>
                <a:gd name="connsiteX22" fmla="*/ 321027 w 325819"/>
                <a:gd name="connsiteY22" fmla="*/ 199073 h 346397"/>
                <a:gd name="connsiteX0" fmla="*/ 321027 w 325819"/>
                <a:gd name="connsiteY0" fmla="*/ 199073 h 346468"/>
                <a:gd name="connsiteX1" fmla="*/ 230540 w 325819"/>
                <a:gd name="connsiteY1" fmla="*/ 93345 h 346468"/>
                <a:gd name="connsiteX2" fmla="*/ 273402 w 325819"/>
                <a:gd name="connsiteY2" fmla="*/ 38100 h 346468"/>
                <a:gd name="connsiteX3" fmla="*/ 273402 w 325819"/>
                <a:gd name="connsiteY3" fmla="*/ 19050 h 346468"/>
                <a:gd name="connsiteX4" fmla="*/ 254352 w 325819"/>
                <a:gd name="connsiteY4" fmla="*/ 0 h 346468"/>
                <a:gd name="connsiteX5" fmla="*/ 235302 w 325819"/>
                <a:gd name="connsiteY5" fmla="*/ 19050 h 346468"/>
                <a:gd name="connsiteX6" fmla="*/ 235302 w 325819"/>
                <a:gd name="connsiteY6" fmla="*/ 38100 h 346468"/>
                <a:gd name="connsiteX7" fmla="*/ 216252 w 325819"/>
                <a:gd name="connsiteY7" fmla="*/ 57150 h 346468"/>
                <a:gd name="connsiteX8" fmla="*/ 159102 w 325819"/>
                <a:gd name="connsiteY8" fmla="*/ 57150 h 346468"/>
                <a:gd name="connsiteX9" fmla="*/ 140052 w 325819"/>
                <a:gd name="connsiteY9" fmla="*/ 38100 h 346468"/>
                <a:gd name="connsiteX10" fmla="*/ 140052 w 325819"/>
                <a:gd name="connsiteY10" fmla="*/ 19050 h 346468"/>
                <a:gd name="connsiteX11" fmla="*/ 121002 w 325819"/>
                <a:gd name="connsiteY11" fmla="*/ 0 h 346468"/>
                <a:gd name="connsiteX12" fmla="*/ 101952 w 325819"/>
                <a:gd name="connsiteY12" fmla="*/ 19050 h 346468"/>
                <a:gd name="connsiteX13" fmla="*/ 101952 w 325819"/>
                <a:gd name="connsiteY13" fmla="*/ 38100 h 346468"/>
                <a:gd name="connsiteX14" fmla="*/ 116240 w 325819"/>
                <a:gd name="connsiteY14" fmla="*/ 76200 h 346468"/>
                <a:gd name="connsiteX15" fmla="*/ 6343 w 325819"/>
                <a:gd name="connsiteY15" fmla="*/ 78267 h 346468"/>
                <a:gd name="connsiteX16" fmla="*/ 15947 w 325819"/>
                <a:gd name="connsiteY16" fmla="*/ 256339 h 346468"/>
                <a:gd name="connsiteX17" fmla="*/ 125629 w 325819"/>
                <a:gd name="connsiteY17" fmla="*/ 346378 h 346468"/>
                <a:gd name="connsiteX18" fmla="*/ 206727 w 325819"/>
                <a:gd name="connsiteY18" fmla="*/ 240030 h 346468"/>
                <a:gd name="connsiteX19" fmla="*/ 277212 w 325819"/>
                <a:gd name="connsiteY19" fmla="*/ 260985 h 346468"/>
                <a:gd name="connsiteX20" fmla="*/ 301977 w 325819"/>
                <a:gd name="connsiteY20" fmla="*/ 254317 h 346468"/>
                <a:gd name="connsiteX21" fmla="*/ 321980 w 325819"/>
                <a:gd name="connsiteY21" fmla="*/ 223838 h 346468"/>
                <a:gd name="connsiteX22" fmla="*/ 321027 w 325819"/>
                <a:gd name="connsiteY22" fmla="*/ 199073 h 346468"/>
                <a:gd name="connsiteX0" fmla="*/ 321027 w 325819"/>
                <a:gd name="connsiteY0" fmla="*/ 199073 h 346438"/>
                <a:gd name="connsiteX1" fmla="*/ 230540 w 325819"/>
                <a:gd name="connsiteY1" fmla="*/ 93345 h 346438"/>
                <a:gd name="connsiteX2" fmla="*/ 273402 w 325819"/>
                <a:gd name="connsiteY2" fmla="*/ 38100 h 346438"/>
                <a:gd name="connsiteX3" fmla="*/ 273402 w 325819"/>
                <a:gd name="connsiteY3" fmla="*/ 19050 h 346438"/>
                <a:gd name="connsiteX4" fmla="*/ 254352 w 325819"/>
                <a:gd name="connsiteY4" fmla="*/ 0 h 346438"/>
                <a:gd name="connsiteX5" fmla="*/ 235302 w 325819"/>
                <a:gd name="connsiteY5" fmla="*/ 19050 h 346438"/>
                <a:gd name="connsiteX6" fmla="*/ 235302 w 325819"/>
                <a:gd name="connsiteY6" fmla="*/ 38100 h 346438"/>
                <a:gd name="connsiteX7" fmla="*/ 216252 w 325819"/>
                <a:gd name="connsiteY7" fmla="*/ 57150 h 346438"/>
                <a:gd name="connsiteX8" fmla="*/ 159102 w 325819"/>
                <a:gd name="connsiteY8" fmla="*/ 57150 h 346438"/>
                <a:gd name="connsiteX9" fmla="*/ 140052 w 325819"/>
                <a:gd name="connsiteY9" fmla="*/ 38100 h 346438"/>
                <a:gd name="connsiteX10" fmla="*/ 140052 w 325819"/>
                <a:gd name="connsiteY10" fmla="*/ 19050 h 346438"/>
                <a:gd name="connsiteX11" fmla="*/ 121002 w 325819"/>
                <a:gd name="connsiteY11" fmla="*/ 0 h 346438"/>
                <a:gd name="connsiteX12" fmla="*/ 101952 w 325819"/>
                <a:gd name="connsiteY12" fmla="*/ 19050 h 346438"/>
                <a:gd name="connsiteX13" fmla="*/ 101952 w 325819"/>
                <a:gd name="connsiteY13" fmla="*/ 38100 h 346438"/>
                <a:gd name="connsiteX14" fmla="*/ 116240 w 325819"/>
                <a:gd name="connsiteY14" fmla="*/ 76200 h 346438"/>
                <a:gd name="connsiteX15" fmla="*/ 6343 w 325819"/>
                <a:gd name="connsiteY15" fmla="*/ 78267 h 346438"/>
                <a:gd name="connsiteX16" fmla="*/ 15947 w 325819"/>
                <a:gd name="connsiteY16" fmla="*/ 256339 h 346438"/>
                <a:gd name="connsiteX17" fmla="*/ 125629 w 325819"/>
                <a:gd name="connsiteY17" fmla="*/ 346378 h 346438"/>
                <a:gd name="connsiteX18" fmla="*/ 206727 w 325819"/>
                <a:gd name="connsiteY18" fmla="*/ 240030 h 346438"/>
                <a:gd name="connsiteX19" fmla="*/ 277212 w 325819"/>
                <a:gd name="connsiteY19" fmla="*/ 260985 h 346438"/>
                <a:gd name="connsiteX20" fmla="*/ 301977 w 325819"/>
                <a:gd name="connsiteY20" fmla="*/ 254317 h 346438"/>
                <a:gd name="connsiteX21" fmla="*/ 321980 w 325819"/>
                <a:gd name="connsiteY21" fmla="*/ 223838 h 346438"/>
                <a:gd name="connsiteX22" fmla="*/ 321027 w 325819"/>
                <a:gd name="connsiteY22" fmla="*/ 199073 h 346438"/>
                <a:gd name="connsiteX0" fmla="*/ 325904 w 330696"/>
                <a:gd name="connsiteY0" fmla="*/ 199073 h 346378"/>
                <a:gd name="connsiteX1" fmla="*/ 235417 w 330696"/>
                <a:gd name="connsiteY1" fmla="*/ 93345 h 346378"/>
                <a:gd name="connsiteX2" fmla="*/ 278279 w 330696"/>
                <a:gd name="connsiteY2" fmla="*/ 38100 h 346378"/>
                <a:gd name="connsiteX3" fmla="*/ 278279 w 330696"/>
                <a:gd name="connsiteY3" fmla="*/ 19050 h 346378"/>
                <a:gd name="connsiteX4" fmla="*/ 259229 w 330696"/>
                <a:gd name="connsiteY4" fmla="*/ 0 h 346378"/>
                <a:gd name="connsiteX5" fmla="*/ 240179 w 330696"/>
                <a:gd name="connsiteY5" fmla="*/ 19050 h 346378"/>
                <a:gd name="connsiteX6" fmla="*/ 240179 w 330696"/>
                <a:gd name="connsiteY6" fmla="*/ 38100 h 346378"/>
                <a:gd name="connsiteX7" fmla="*/ 221129 w 330696"/>
                <a:gd name="connsiteY7" fmla="*/ 57150 h 346378"/>
                <a:gd name="connsiteX8" fmla="*/ 163979 w 330696"/>
                <a:gd name="connsiteY8" fmla="*/ 57150 h 346378"/>
                <a:gd name="connsiteX9" fmla="*/ 144929 w 330696"/>
                <a:gd name="connsiteY9" fmla="*/ 38100 h 346378"/>
                <a:gd name="connsiteX10" fmla="*/ 144929 w 330696"/>
                <a:gd name="connsiteY10" fmla="*/ 19050 h 346378"/>
                <a:gd name="connsiteX11" fmla="*/ 125879 w 330696"/>
                <a:gd name="connsiteY11" fmla="*/ 0 h 346378"/>
                <a:gd name="connsiteX12" fmla="*/ 106829 w 330696"/>
                <a:gd name="connsiteY12" fmla="*/ 19050 h 346378"/>
                <a:gd name="connsiteX13" fmla="*/ 106829 w 330696"/>
                <a:gd name="connsiteY13" fmla="*/ 38100 h 346378"/>
                <a:gd name="connsiteX14" fmla="*/ 121117 w 330696"/>
                <a:gd name="connsiteY14" fmla="*/ 76200 h 346378"/>
                <a:gd name="connsiteX15" fmla="*/ 11220 w 330696"/>
                <a:gd name="connsiteY15" fmla="*/ 78267 h 346378"/>
                <a:gd name="connsiteX16" fmla="*/ 11269 w 330696"/>
                <a:gd name="connsiteY16" fmla="*/ 237964 h 346378"/>
                <a:gd name="connsiteX17" fmla="*/ 130506 w 330696"/>
                <a:gd name="connsiteY17" fmla="*/ 346378 h 346378"/>
                <a:gd name="connsiteX18" fmla="*/ 211604 w 330696"/>
                <a:gd name="connsiteY18" fmla="*/ 240030 h 346378"/>
                <a:gd name="connsiteX19" fmla="*/ 282089 w 330696"/>
                <a:gd name="connsiteY19" fmla="*/ 260985 h 346378"/>
                <a:gd name="connsiteX20" fmla="*/ 306854 w 330696"/>
                <a:gd name="connsiteY20" fmla="*/ 254317 h 346378"/>
                <a:gd name="connsiteX21" fmla="*/ 326857 w 330696"/>
                <a:gd name="connsiteY21" fmla="*/ 223838 h 346378"/>
                <a:gd name="connsiteX22" fmla="*/ 325904 w 330696"/>
                <a:gd name="connsiteY22" fmla="*/ 199073 h 346378"/>
                <a:gd name="connsiteX0" fmla="*/ 330989 w 335781"/>
                <a:gd name="connsiteY0" fmla="*/ 199073 h 346378"/>
                <a:gd name="connsiteX1" fmla="*/ 240502 w 335781"/>
                <a:gd name="connsiteY1" fmla="*/ 93345 h 346378"/>
                <a:gd name="connsiteX2" fmla="*/ 283364 w 335781"/>
                <a:gd name="connsiteY2" fmla="*/ 38100 h 346378"/>
                <a:gd name="connsiteX3" fmla="*/ 283364 w 335781"/>
                <a:gd name="connsiteY3" fmla="*/ 19050 h 346378"/>
                <a:gd name="connsiteX4" fmla="*/ 264314 w 335781"/>
                <a:gd name="connsiteY4" fmla="*/ 0 h 346378"/>
                <a:gd name="connsiteX5" fmla="*/ 245264 w 335781"/>
                <a:gd name="connsiteY5" fmla="*/ 19050 h 346378"/>
                <a:gd name="connsiteX6" fmla="*/ 245264 w 335781"/>
                <a:gd name="connsiteY6" fmla="*/ 38100 h 346378"/>
                <a:gd name="connsiteX7" fmla="*/ 226214 w 335781"/>
                <a:gd name="connsiteY7" fmla="*/ 57150 h 346378"/>
                <a:gd name="connsiteX8" fmla="*/ 169064 w 335781"/>
                <a:gd name="connsiteY8" fmla="*/ 57150 h 346378"/>
                <a:gd name="connsiteX9" fmla="*/ 150014 w 335781"/>
                <a:gd name="connsiteY9" fmla="*/ 38100 h 346378"/>
                <a:gd name="connsiteX10" fmla="*/ 150014 w 335781"/>
                <a:gd name="connsiteY10" fmla="*/ 19050 h 346378"/>
                <a:gd name="connsiteX11" fmla="*/ 130964 w 335781"/>
                <a:gd name="connsiteY11" fmla="*/ 0 h 346378"/>
                <a:gd name="connsiteX12" fmla="*/ 111914 w 335781"/>
                <a:gd name="connsiteY12" fmla="*/ 19050 h 346378"/>
                <a:gd name="connsiteX13" fmla="*/ 111914 w 335781"/>
                <a:gd name="connsiteY13" fmla="*/ 38100 h 346378"/>
                <a:gd name="connsiteX14" fmla="*/ 126202 w 335781"/>
                <a:gd name="connsiteY14" fmla="*/ 76200 h 346378"/>
                <a:gd name="connsiteX15" fmla="*/ 16305 w 335781"/>
                <a:gd name="connsiteY15" fmla="*/ 78267 h 346378"/>
                <a:gd name="connsiteX16" fmla="*/ 16354 w 335781"/>
                <a:gd name="connsiteY16" fmla="*/ 237964 h 346378"/>
                <a:gd name="connsiteX17" fmla="*/ 135591 w 335781"/>
                <a:gd name="connsiteY17" fmla="*/ 346378 h 346378"/>
                <a:gd name="connsiteX18" fmla="*/ 216689 w 335781"/>
                <a:gd name="connsiteY18" fmla="*/ 240030 h 346378"/>
                <a:gd name="connsiteX19" fmla="*/ 287174 w 335781"/>
                <a:gd name="connsiteY19" fmla="*/ 260985 h 346378"/>
                <a:gd name="connsiteX20" fmla="*/ 311939 w 335781"/>
                <a:gd name="connsiteY20" fmla="*/ 254317 h 346378"/>
                <a:gd name="connsiteX21" fmla="*/ 331942 w 335781"/>
                <a:gd name="connsiteY21" fmla="*/ 223838 h 346378"/>
                <a:gd name="connsiteX22" fmla="*/ 330989 w 335781"/>
                <a:gd name="connsiteY22" fmla="*/ 199073 h 346378"/>
                <a:gd name="connsiteX0" fmla="*/ 331310 w 336102"/>
                <a:gd name="connsiteY0" fmla="*/ 199073 h 346378"/>
                <a:gd name="connsiteX1" fmla="*/ 240823 w 336102"/>
                <a:gd name="connsiteY1" fmla="*/ 93345 h 346378"/>
                <a:gd name="connsiteX2" fmla="*/ 283685 w 336102"/>
                <a:gd name="connsiteY2" fmla="*/ 38100 h 346378"/>
                <a:gd name="connsiteX3" fmla="*/ 283685 w 336102"/>
                <a:gd name="connsiteY3" fmla="*/ 19050 h 346378"/>
                <a:gd name="connsiteX4" fmla="*/ 264635 w 336102"/>
                <a:gd name="connsiteY4" fmla="*/ 0 h 346378"/>
                <a:gd name="connsiteX5" fmla="*/ 245585 w 336102"/>
                <a:gd name="connsiteY5" fmla="*/ 19050 h 346378"/>
                <a:gd name="connsiteX6" fmla="*/ 245585 w 336102"/>
                <a:gd name="connsiteY6" fmla="*/ 38100 h 346378"/>
                <a:gd name="connsiteX7" fmla="*/ 226535 w 336102"/>
                <a:gd name="connsiteY7" fmla="*/ 57150 h 346378"/>
                <a:gd name="connsiteX8" fmla="*/ 169385 w 336102"/>
                <a:gd name="connsiteY8" fmla="*/ 57150 h 346378"/>
                <a:gd name="connsiteX9" fmla="*/ 150335 w 336102"/>
                <a:gd name="connsiteY9" fmla="*/ 38100 h 346378"/>
                <a:gd name="connsiteX10" fmla="*/ 150335 w 336102"/>
                <a:gd name="connsiteY10" fmla="*/ 19050 h 346378"/>
                <a:gd name="connsiteX11" fmla="*/ 131285 w 336102"/>
                <a:gd name="connsiteY11" fmla="*/ 0 h 346378"/>
                <a:gd name="connsiteX12" fmla="*/ 112235 w 336102"/>
                <a:gd name="connsiteY12" fmla="*/ 19050 h 346378"/>
                <a:gd name="connsiteX13" fmla="*/ 112235 w 336102"/>
                <a:gd name="connsiteY13" fmla="*/ 38100 h 346378"/>
                <a:gd name="connsiteX14" fmla="*/ 126523 w 336102"/>
                <a:gd name="connsiteY14" fmla="*/ 76200 h 346378"/>
                <a:gd name="connsiteX15" fmla="*/ 16626 w 336102"/>
                <a:gd name="connsiteY15" fmla="*/ 78267 h 346378"/>
                <a:gd name="connsiteX16" fmla="*/ 16675 w 336102"/>
                <a:gd name="connsiteY16" fmla="*/ 237964 h 346378"/>
                <a:gd name="connsiteX17" fmla="*/ 135912 w 336102"/>
                <a:gd name="connsiteY17" fmla="*/ 346378 h 346378"/>
                <a:gd name="connsiteX18" fmla="*/ 217010 w 336102"/>
                <a:gd name="connsiteY18" fmla="*/ 240030 h 346378"/>
                <a:gd name="connsiteX19" fmla="*/ 287495 w 336102"/>
                <a:gd name="connsiteY19" fmla="*/ 260985 h 346378"/>
                <a:gd name="connsiteX20" fmla="*/ 312260 w 336102"/>
                <a:gd name="connsiteY20" fmla="*/ 254317 h 346378"/>
                <a:gd name="connsiteX21" fmla="*/ 332263 w 336102"/>
                <a:gd name="connsiteY21" fmla="*/ 223838 h 346378"/>
                <a:gd name="connsiteX22" fmla="*/ 331310 w 336102"/>
                <a:gd name="connsiteY22" fmla="*/ 199073 h 346378"/>
                <a:gd name="connsiteX0" fmla="*/ 331310 w 336102"/>
                <a:gd name="connsiteY0" fmla="*/ 199073 h 346669"/>
                <a:gd name="connsiteX1" fmla="*/ 240823 w 336102"/>
                <a:gd name="connsiteY1" fmla="*/ 93345 h 346669"/>
                <a:gd name="connsiteX2" fmla="*/ 283685 w 336102"/>
                <a:gd name="connsiteY2" fmla="*/ 38100 h 346669"/>
                <a:gd name="connsiteX3" fmla="*/ 283685 w 336102"/>
                <a:gd name="connsiteY3" fmla="*/ 19050 h 346669"/>
                <a:gd name="connsiteX4" fmla="*/ 264635 w 336102"/>
                <a:gd name="connsiteY4" fmla="*/ 0 h 346669"/>
                <a:gd name="connsiteX5" fmla="*/ 245585 w 336102"/>
                <a:gd name="connsiteY5" fmla="*/ 19050 h 346669"/>
                <a:gd name="connsiteX6" fmla="*/ 245585 w 336102"/>
                <a:gd name="connsiteY6" fmla="*/ 38100 h 346669"/>
                <a:gd name="connsiteX7" fmla="*/ 226535 w 336102"/>
                <a:gd name="connsiteY7" fmla="*/ 57150 h 346669"/>
                <a:gd name="connsiteX8" fmla="*/ 169385 w 336102"/>
                <a:gd name="connsiteY8" fmla="*/ 57150 h 346669"/>
                <a:gd name="connsiteX9" fmla="*/ 150335 w 336102"/>
                <a:gd name="connsiteY9" fmla="*/ 38100 h 346669"/>
                <a:gd name="connsiteX10" fmla="*/ 150335 w 336102"/>
                <a:gd name="connsiteY10" fmla="*/ 19050 h 346669"/>
                <a:gd name="connsiteX11" fmla="*/ 131285 w 336102"/>
                <a:gd name="connsiteY11" fmla="*/ 0 h 346669"/>
                <a:gd name="connsiteX12" fmla="*/ 112235 w 336102"/>
                <a:gd name="connsiteY12" fmla="*/ 19050 h 346669"/>
                <a:gd name="connsiteX13" fmla="*/ 112235 w 336102"/>
                <a:gd name="connsiteY13" fmla="*/ 38100 h 346669"/>
                <a:gd name="connsiteX14" fmla="*/ 126523 w 336102"/>
                <a:gd name="connsiteY14" fmla="*/ 76200 h 346669"/>
                <a:gd name="connsiteX15" fmla="*/ 16626 w 336102"/>
                <a:gd name="connsiteY15" fmla="*/ 78267 h 346669"/>
                <a:gd name="connsiteX16" fmla="*/ 16675 w 336102"/>
                <a:gd name="connsiteY16" fmla="*/ 237964 h 346669"/>
                <a:gd name="connsiteX17" fmla="*/ 135912 w 336102"/>
                <a:gd name="connsiteY17" fmla="*/ 346378 h 346669"/>
                <a:gd name="connsiteX18" fmla="*/ 217010 w 336102"/>
                <a:gd name="connsiteY18" fmla="*/ 240030 h 346669"/>
                <a:gd name="connsiteX19" fmla="*/ 287495 w 336102"/>
                <a:gd name="connsiteY19" fmla="*/ 260985 h 346669"/>
                <a:gd name="connsiteX20" fmla="*/ 312260 w 336102"/>
                <a:gd name="connsiteY20" fmla="*/ 254317 h 346669"/>
                <a:gd name="connsiteX21" fmla="*/ 332263 w 336102"/>
                <a:gd name="connsiteY21" fmla="*/ 223838 h 346669"/>
                <a:gd name="connsiteX22" fmla="*/ 331310 w 336102"/>
                <a:gd name="connsiteY22" fmla="*/ 199073 h 346669"/>
                <a:gd name="connsiteX0" fmla="*/ 328472 w 333264"/>
                <a:gd name="connsiteY0" fmla="*/ 199073 h 346394"/>
                <a:gd name="connsiteX1" fmla="*/ 237985 w 333264"/>
                <a:gd name="connsiteY1" fmla="*/ 93345 h 346394"/>
                <a:gd name="connsiteX2" fmla="*/ 280847 w 333264"/>
                <a:gd name="connsiteY2" fmla="*/ 38100 h 346394"/>
                <a:gd name="connsiteX3" fmla="*/ 280847 w 333264"/>
                <a:gd name="connsiteY3" fmla="*/ 19050 h 346394"/>
                <a:gd name="connsiteX4" fmla="*/ 261797 w 333264"/>
                <a:gd name="connsiteY4" fmla="*/ 0 h 346394"/>
                <a:gd name="connsiteX5" fmla="*/ 242747 w 333264"/>
                <a:gd name="connsiteY5" fmla="*/ 19050 h 346394"/>
                <a:gd name="connsiteX6" fmla="*/ 242747 w 333264"/>
                <a:gd name="connsiteY6" fmla="*/ 38100 h 346394"/>
                <a:gd name="connsiteX7" fmla="*/ 223697 w 333264"/>
                <a:gd name="connsiteY7" fmla="*/ 57150 h 346394"/>
                <a:gd name="connsiteX8" fmla="*/ 166547 w 333264"/>
                <a:gd name="connsiteY8" fmla="*/ 57150 h 346394"/>
                <a:gd name="connsiteX9" fmla="*/ 147497 w 333264"/>
                <a:gd name="connsiteY9" fmla="*/ 38100 h 346394"/>
                <a:gd name="connsiteX10" fmla="*/ 147497 w 333264"/>
                <a:gd name="connsiteY10" fmla="*/ 19050 h 346394"/>
                <a:gd name="connsiteX11" fmla="*/ 128447 w 333264"/>
                <a:gd name="connsiteY11" fmla="*/ 0 h 346394"/>
                <a:gd name="connsiteX12" fmla="*/ 109397 w 333264"/>
                <a:gd name="connsiteY12" fmla="*/ 19050 h 346394"/>
                <a:gd name="connsiteX13" fmla="*/ 109397 w 333264"/>
                <a:gd name="connsiteY13" fmla="*/ 38100 h 346394"/>
                <a:gd name="connsiteX14" fmla="*/ 123685 w 333264"/>
                <a:gd name="connsiteY14" fmla="*/ 76200 h 346394"/>
                <a:gd name="connsiteX15" fmla="*/ 13788 w 333264"/>
                <a:gd name="connsiteY15" fmla="*/ 78267 h 346394"/>
                <a:gd name="connsiteX16" fmla="*/ 18247 w 333264"/>
                <a:gd name="connsiteY16" fmla="*/ 245314 h 346394"/>
                <a:gd name="connsiteX17" fmla="*/ 133074 w 333264"/>
                <a:gd name="connsiteY17" fmla="*/ 346378 h 346394"/>
                <a:gd name="connsiteX18" fmla="*/ 214172 w 333264"/>
                <a:gd name="connsiteY18" fmla="*/ 240030 h 346394"/>
                <a:gd name="connsiteX19" fmla="*/ 284657 w 333264"/>
                <a:gd name="connsiteY19" fmla="*/ 260985 h 346394"/>
                <a:gd name="connsiteX20" fmla="*/ 309422 w 333264"/>
                <a:gd name="connsiteY20" fmla="*/ 254317 h 346394"/>
                <a:gd name="connsiteX21" fmla="*/ 329425 w 333264"/>
                <a:gd name="connsiteY21" fmla="*/ 223838 h 346394"/>
                <a:gd name="connsiteX22" fmla="*/ 328472 w 333264"/>
                <a:gd name="connsiteY22" fmla="*/ 199073 h 346394"/>
                <a:gd name="connsiteX0" fmla="*/ 325716 w 330508"/>
                <a:gd name="connsiteY0" fmla="*/ 199073 h 346391"/>
                <a:gd name="connsiteX1" fmla="*/ 235229 w 330508"/>
                <a:gd name="connsiteY1" fmla="*/ 93345 h 346391"/>
                <a:gd name="connsiteX2" fmla="*/ 278091 w 330508"/>
                <a:gd name="connsiteY2" fmla="*/ 38100 h 346391"/>
                <a:gd name="connsiteX3" fmla="*/ 278091 w 330508"/>
                <a:gd name="connsiteY3" fmla="*/ 19050 h 346391"/>
                <a:gd name="connsiteX4" fmla="*/ 259041 w 330508"/>
                <a:gd name="connsiteY4" fmla="*/ 0 h 346391"/>
                <a:gd name="connsiteX5" fmla="*/ 239991 w 330508"/>
                <a:gd name="connsiteY5" fmla="*/ 19050 h 346391"/>
                <a:gd name="connsiteX6" fmla="*/ 239991 w 330508"/>
                <a:gd name="connsiteY6" fmla="*/ 38100 h 346391"/>
                <a:gd name="connsiteX7" fmla="*/ 220941 w 330508"/>
                <a:gd name="connsiteY7" fmla="*/ 57150 h 346391"/>
                <a:gd name="connsiteX8" fmla="*/ 163791 w 330508"/>
                <a:gd name="connsiteY8" fmla="*/ 57150 h 346391"/>
                <a:gd name="connsiteX9" fmla="*/ 144741 w 330508"/>
                <a:gd name="connsiteY9" fmla="*/ 38100 h 346391"/>
                <a:gd name="connsiteX10" fmla="*/ 144741 w 330508"/>
                <a:gd name="connsiteY10" fmla="*/ 19050 h 346391"/>
                <a:gd name="connsiteX11" fmla="*/ 125691 w 330508"/>
                <a:gd name="connsiteY11" fmla="*/ 0 h 346391"/>
                <a:gd name="connsiteX12" fmla="*/ 106641 w 330508"/>
                <a:gd name="connsiteY12" fmla="*/ 19050 h 346391"/>
                <a:gd name="connsiteX13" fmla="*/ 106641 w 330508"/>
                <a:gd name="connsiteY13" fmla="*/ 38100 h 346391"/>
                <a:gd name="connsiteX14" fmla="*/ 120929 w 330508"/>
                <a:gd name="connsiteY14" fmla="*/ 76200 h 346391"/>
                <a:gd name="connsiteX15" fmla="*/ 11032 w 330508"/>
                <a:gd name="connsiteY15" fmla="*/ 78267 h 346391"/>
                <a:gd name="connsiteX16" fmla="*/ 15491 w 330508"/>
                <a:gd name="connsiteY16" fmla="*/ 245314 h 346391"/>
                <a:gd name="connsiteX17" fmla="*/ 130318 w 330508"/>
                <a:gd name="connsiteY17" fmla="*/ 346378 h 346391"/>
                <a:gd name="connsiteX18" fmla="*/ 211416 w 330508"/>
                <a:gd name="connsiteY18" fmla="*/ 240030 h 346391"/>
                <a:gd name="connsiteX19" fmla="*/ 281901 w 330508"/>
                <a:gd name="connsiteY19" fmla="*/ 260985 h 346391"/>
                <a:gd name="connsiteX20" fmla="*/ 306666 w 330508"/>
                <a:gd name="connsiteY20" fmla="*/ 254317 h 346391"/>
                <a:gd name="connsiteX21" fmla="*/ 326669 w 330508"/>
                <a:gd name="connsiteY21" fmla="*/ 223838 h 346391"/>
                <a:gd name="connsiteX22" fmla="*/ 325716 w 330508"/>
                <a:gd name="connsiteY22" fmla="*/ 199073 h 346391"/>
                <a:gd name="connsiteX0" fmla="*/ 331291 w 336083"/>
                <a:gd name="connsiteY0" fmla="*/ 199073 h 346394"/>
                <a:gd name="connsiteX1" fmla="*/ 240804 w 336083"/>
                <a:gd name="connsiteY1" fmla="*/ 93345 h 346394"/>
                <a:gd name="connsiteX2" fmla="*/ 283666 w 336083"/>
                <a:gd name="connsiteY2" fmla="*/ 38100 h 346394"/>
                <a:gd name="connsiteX3" fmla="*/ 283666 w 336083"/>
                <a:gd name="connsiteY3" fmla="*/ 19050 h 346394"/>
                <a:gd name="connsiteX4" fmla="*/ 264616 w 336083"/>
                <a:gd name="connsiteY4" fmla="*/ 0 h 346394"/>
                <a:gd name="connsiteX5" fmla="*/ 245566 w 336083"/>
                <a:gd name="connsiteY5" fmla="*/ 19050 h 346394"/>
                <a:gd name="connsiteX6" fmla="*/ 245566 w 336083"/>
                <a:gd name="connsiteY6" fmla="*/ 38100 h 346394"/>
                <a:gd name="connsiteX7" fmla="*/ 226516 w 336083"/>
                <a:gd name="connsiteY7" fmla="*/ 57150 h 346394"/>
                <a:gd name="connsiteX8" fmla="*/ 169366 w 336083"/>
                <a:gd name="connsiteY8" fmla="*/ 57150 h 346394"/>
                <a:gd name="connsiteX9" fmla="*/ 150316 w 336083"/>
                <a:gd name="connsiteY9" fmla="*/ 38100 h 346394"/>
                <a:gd name="connsiteX10" fmla="*/ 150316 w 336083"/>
                <a:gd name="connsiteY10" fmla="*/ 19050 h 346394"/>
                <a:gd name="connsiteX11" fmla="*/ 131266 w 336083"/>
                <a:gd name="connsiteY11" fmla="*/ 0 h 346394"/>
                <a:gd name="connsiteX12" fmla="*/ 112216 w 336083"/>
                <a:gd name="connsiteY12" fmla="*/ 19050 h 346394"/>
                <a:gd name="connsiteX13" fmla="*/ 112216 w 336083"/>
                <a:gd name="connsiteY13" fmla="*/ 38100 h 346394"/>
                <a:gd name="connsiteX14" fmla="*/ 126504 w 336083"/>
                <a:gd name="connsiteY14" fmla="*/ 76200 h 346394"/>
                <a:gd name="connsiteX15" fmla="*/ 16607 w 336083"/>
                <a:gd name="connsiteY15" fmla="*/ 78267 h 346394"/>
                <a:gd name="connsiteX16" fmla="*/ 21066 w 336083"/>
                <a:gd name="connsiteY16" fmla="*/ 245314 h 346394"/>
                <a:gd name="connsiteX17" fmla="*/ 135893 w 336083"/>
                <a:gd name="connsiteY17" fmla="*/ 346378 h 346394"/>
                <a:gd name="connsiteX18" fmla="*/ 216991 w 336083"/>
                <a:gd name="connsiteY18" fmla="*/ 240030 h 346394"/>
                <a:gd name="connsiteX19" fmla="*/ 287476 w 336083"/>
                <a:gd name="connsiteY19" fmla="*/ 260985 h 346394"/>
                <a:gd name="connsiteX20" fmla="*/ 312241 w 336083"/>
                <a:gd name="connsiteY20" fmla="*/ 254317 h 346394"/>
                <a:gd name="connsiteX21" fmla="*/ 332244 w 336083"/>
                <a:gd name="connsiteY21" fmla="*/ 223838 h 346394"/>
                <a:gd name="connsiteX22" fmla="*/ 331291 w 336083"/>
                <a:gd name="connsiteY22" fmla="*/ 199073 h 346394"/>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28783 w 333575"/>
                <a:gd name="connsiteY0" fmla="*/ 199073 h 346385"/>
                <a:gd name="connsiteX1" fmla="*/ 238296 w 333575"/>
                <a:gd name="connsiteY1" fmla="*/ 93345 h 346385"/>
                <a:gd name="connsiteX2" fmla="*/ 281158 w 333575"/>
                <a:gd name="connsiteY2" fmla="*/ 38100 h 346385"/>
                <a:gd name="connsiteX3" fmla="*/ 281158 w 333575"/>
                <a:gd name="connsiteY3" fmla="*/ 19050 h 346385"/>
                <a:gd name="connsiteX4" fmla="*/ 262108 w 333575"/>
                <a:gd name="connsiteY4" fmla="*/ 0 h 346385"/>
                <a:gd name="connsiteX5" fmla="*/ 243058 w 333575"/>
                <a:gd name="connsiteY5" fmla="*/ 19050 h 346385"/>
                <a:gd name="connsiteX6" fmla="*/ 243058 w 333575"/>
                <a:gd name="connsiteY6" fmla="*/ 38100 h 346385"/>
                <a:gd name="connsiteX7" fmla="*/ 224008 w 333575"/>
                <a:gd name="connsiteY7" fmla="*/ 57150 h 346385"/>
                <a:gd name="connsiteX8" fmla="*/ 166858 w 333575"/>
                <a:gd name="connsiteY8" fmla="*/ 57150 h 346385"/>
                <a:gd name="connsiteX9" fmla="*/ 147808 w 333575"/>
                <a:gd name="connsiteY9" fmla="*/ 38100 h 346385"/>
                <a:gd name="connsiteX10" fmla="*/ 147808 w 333575"/>
                <a:gd name="connsiteY10" fmla="*/ 19050 h 346385"/>
                <a:gd name="connsiteX11" fmla="*/ 128758 w 333575"/>
                <a:gd name="connsiteY11" fmla="*/ 0 h 346385"/>
                <a:gd name="connsiteX12" fmla="*/ 109708 w 333575"/>
                <a:gd name="connsiteY12" fmla="*/ 19050 h 346385"/>
                <a:gd name="connsiteX13" fmla="*/ 109708 w 333575"/>
                <a:gd name="connsiteY13" fmla="*/ 38100 h 346385"/>
                <a:gd name="connsiteX14" fmla="*/ 123996 w 333575"/>
                <a:gd name="connsiteY14" fmla="*/ 76200 h 346385"/>
                <a:gd name="connsiteX15" fmla="*/ 14099 w 333575"/>
                <a:gd name="connsiteY15" fmla="*/ 78267 h 346385"/>
                <a:gd name="connsiteX16" fmla="*/ 18558 w 333575"/>
                <a:gd name="connsiteY16" fmla="*/ 245314 h 346385"/>
                <a:gd name="connsiteX17" fmla="*/ 133385 w 333575"/>
                <a:gd name="connsiteY17" fmla="*/ 346378 h 346385"/>
                <a:gd name="connsiteX18" fmla="*/ 214483 w 333575"/>
                <a:gd name="connsiteY18" fmla="*/ 240030 h 346385"/>
                <a:gd name="connsiteX19" fmla="*/ 284968 w 333575"/>
                <a:gd name="connsiteY19" fmla="*/ 260985 h 346385"/>
                <a:gd name="connsiteX20" fmla="*/ 309733 w 333575"/>
                <a:gd name="connsiteY20" fmla="*/ 254317 h 346385"/>
                <a:gd name="connsiteX21" fmla="*/ 329736 w 333575"/>
                <a:gd name="connsiteY21" fmla="*/ 223838 h 346385"/>
                <a:gd name="connsiteX22" fmla="*/ 328783 w 333575"/>
                <a:gd name="connsiteY22" fmla="*/ 199073 h 346385"/>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30033 w 334825"/>
                <a:gd name="connsiteY0" fmla="*/ 199073 h 346385"/>
                <a:gd name="connsiteX1" fmla="*/ 239546 w 334825"/>
                <a:gd name="connsiteY1" fmla="*/ 93345 h 346385"/>
                <a:gd name="connsiteX2" fmla="*/ 282408 w 334825"/>
                <a:gd name="connsiteY2" fmla="*/ 38100 h 346385"/>
                <a:gd name="connsiteX3" fmla="*/ 282408 w 334825"/>
                <a:gd name="connsiteY3" fmla="*/ 19050 h 346385"/>
                <a:gd name="connsiteX4" fmla="*/ 263358 w 334825"/>
                <a:gd name="connsiteY4" fmla="*/ 0 h 346385"/>
                <a:gd name="connsiteX5" fmla="*/ 244308 w 334825"/>
                <a:gd name="connsiteY5" fmla="*/ 19050 h 346385"/>
                <a:gd name="connsiteX6" fmla="*/ 244308 w 334825"/>
                <a:gd name="connsiteY6" fmla="*/ 38100 h 346385"/>
                <a:gd name="connsiteX7" fmla="*/ 225258 w 334825"/>
                <a:gd name="connsiteY7" fmla="*/ 57150 h 346385"/>
                <a:gd name="connsiteX8" fmla="*/ 168108 w 334825"/>
                <a:gd name="connsiteY8" fmla="*/ 57150 h 346385"/>
                <a:gd name="connsiteX9" fmla="*/ 149058 w 334825"/>
                <a:gd name="connsiteY9" fmla="*/ 38100 h 346385"/>
                <a:gd name="connsiteX10" fmla="*/ 149058 w 334825"/>
                <a:gd name="connsiteY10" fmla="*/ 19050 h 346385"/>
                <a:gd name="connsiteX11" fmla="*/ 130008 w 334825"/>
                <a:gd name="connsiteY11" fmla="*/ 0 h 346385"/>
                <a:gd name="connsiteX12" fmla="*/ 110958 w 334825"/>
                <a:gd name="connsiteY12" fmla="*/ 19050 h 346385"/>
                <a:gd name="connsiteX13" fmla="*/ 110958 w 334825"/>
                <a:gd name="connsiteY13" fmla="*/ 38100 h 346385"/>
                <a:gd name="connsiteX14" fmla="*/ 125246 w 334825"/>
                <a:gd name="connsiteY14" fmla="*/ 76200 h 346385"/>
                <a:gd name="connsiteX15" fmla="*/ 15349 w 334825"/>
                <a:gd name="connsiteY15" fmla="*/ 78267 h 346385"/>
                <a:gd name="connsiteX16" fmla="*/ 19808 w 334825"/>
                <a:gd name="connsiteY16" fmla="*/ 245314 h 346385"/>
                <a:gd name="connsiteX17" fmla="*/ 134635 w 334825"/>
                <a:gd name="connsiteY17" fmla="*/ 346378 h 346385"/>
                <a:gd name="connsiteX18" fmla="*/ 215733 w 334825"/>
                <a:gd name="connsiteY18" fmla="*/ 240030 h 346385"/>
                <a:gd name="connsiteX19" fmla="*/ 286218 w 334825"/>
                <a:gd name="connsiteY19" fmla="*/ 260985 h 346385"/>
                <a:gd name="connsiteX20" fmla="*/ 310983 w 334825"/>
                <a:gd name="connsiteY20" fmla="*/ 254317 h 346385"/>
                <a:gd name="connsiteX21" fmla="*/ 330986 w 334825"/>
                <a:gd name="connsiteY21" fmla="*/ 223838 h 346385"/>
                <a:gd name="connsiteX22" fmla="*/ 330033 w 334825"/>
                <a:gd name="connsiteY22" fmla="*/ 199073 h 346385"/>
                <a:gd name="connsiteX0" fmla="*/ 330707 w 335499"/>
                <a:gd name="connsiteY0" fmla="*/ 199073 h 346385"/>
                <a:gd name="connsiteX1" fmla="*/ 240220 w 335499"/>
                <a:gd name="connsiteY1" fmla="*/ 93345 h 346385"/>
                <a:gd name="connsiteX2" fmla="*/ 283082 w 335499"/>
                <a:gd name="connsiteY2" fmla="*/ 38100 h 346385"/>
                <a:gd name="connsiteX3" fmla="*/ 283082 w 335499"/>
                <a:gd name="connsiteY3" fmla="*/ 19050 h 346385"/>
                <a:gd name="connsiteX4" fmla="*/ 264032 w 335499"/>
                <a:gd name="connsiteY4" fmla="*/ 0 h 346385"/>
                <a:gd name="connsiteX5" fmla="*/ 244982 w 335499"/>
                <a:gd name="connsiteY5" fmla="*/ 19050 h 346385"/>
                <a:gd name="connsiteX6" fmla="*/ 244982 w 335499"/>
                <a:gd name="connsiteY6" fmla="*/ 38100 h 346385"/>
                <a:gd name="connsiteX7" fmla="*/ 225932 w 335499"/>
                <a:gd name="connsiteY7" fmla="*/ 57150 h 346385"/>
                <a:gd name="connsiteX8" fmla="*/ 168782 w 335499"/>
                <a:gd name="connsiteY8" fmla="*/ 57150 h 346385"/>
                <a:gd name="connsiteX9" fmla="*/ 149732 w 335499"/>
                <a:gd name="connsiteY9" fmla="*/ 38100 h 346385"/>
                <a:gd name="connsiteX10" fmla="*/ 149732 w 335499"/>
                <a:gd name="connsiteY10" fmla="*/ 19050 h 346385"/>
                <a:gd name="connsiteX11" fmla="*/ 130682 w 335499"/>
                <a:gd name="connsiteY11" fmla="*/ 0 h 346385"/>
                <a:gd name="connsiteX12" fmla="*/ 111632 w 335499"/>
                <a:gd name="connsiteY12" fmla="*/ 19050 h 346385"/>
                <a:gd name="connsiteX13" fmla="*/ 111632 w 335499"/>
                <a:gd name="connsiteY13" fmla="*/ 38100 h 346385"/>
                <a:gd name="connsiteX14" fmla="*/ 125920 w 335499"/>
                <a:gd name="connsiteY14" fmla="*/ 76200 h 346385"/>
                <a:gd name="connsiteX15" fmla="*/ 16023 w 335499"/>
                <a:gd name="connsiteY15" fmla="*/ 78267 h 346385"/>
                <a:gd name="connsiteX16" fmla="*/ 20482 w 335499"/>
                <a:gd name="connsiteY16" fmla="*/ 245314 h 346385"/>
                <a:gd name="connsiteX17" fmla="*/ 135309 w 335499"/>
                <a:gd name="connsiteY17" fmla="*/ 346378 h 346385"/>
                <a:gd name="connsiteX18" fmla="*/ 216407 w 335499"/>
                <a:gd name="connsiteY18" fmla="*/ 240030 h 346385"/>
                <a:gd name="connsiteX19" fmla="*/ 286892 w 335499"/>
                <a:gd name="connsiteY19" fmla="*/ 260985 h 346385"/>
                <a:gd name="connsiteX20" fmla="*/ 311657 w 335499"/>
                <a:gd name="connsiteY20" fmla="*/ 254317 h 346385"/>
                <a:gd name="connsiteX21" fmla="*/ 331660 w 335499"/>
                <a:gd name="connsiteY21" fmla="*/ 223838 h 346385"/>
                <a:gd name="connsiteX22" fmla="*/ 330707 w 335499"/>
                <a:gd name="connsiteY22" fmla="*/ 199073 h 346385"/>
                <a:gd name="connsiteX0" fmla="*/ 330089 w 334881"/>
                <a:gd name="connsiteY0" fmla="*/ 199073 h 346385"/>
                <a:gd name="connsiteX1" fmla="*/ 239602 w 334881"/>
                <a:gd name="connsiteY1" fmla="*/ 93345 h 346385"/>
                <a:gd name="connsiteX2" fmla="*/ 282464 w 334881"/>
                <a:gd name="connsiteY2" fmla="*/ 38100 h 346385"/>
                <a:gd name="connsiteX3" fmla="*/ 282464 w 334881"/>
                <a:gd name="connsiteY3" fmla="*/ 19050 h 346385"/>
                <a:gd name="connsiteX4" fmla="*/ 263414 w 334881"/>
                <a:gd name="connsiteY4" fmla="*/ 0 h 346385"/>
                <a:gd name="connsiteX5" fmla="*/ 244364 w 334881"/>
                <a:gd name="connsiteY5" fmla="*/ 19050 h 346385"/>
                <a:gd name="connsiteX6" fmla="*/ 244364 w 334881"/>
                <a:gd name="connsiteY6" fmla="*/ 38100 h 346385"/>
                <a:gd name="connsiteX7" fmla="*/ 225314 w 334881"/>
                <a:gd name="connsiteY7" fmla="*/ 57150 h 346385"/>
                <a:gd name="connsiteX8" fmla="*/ 168164 w 334881"/>
                <a:gd name="connsiteY8" fmla="*/ 57150 h 346385"/>
                <a:gd name="connsiteX9" fmla="*/ 149114 w 334881"/>
                <a:gd name="connsiteY9" fmla="*/ 38100 h 346385"/>
                <a:gd name="connsiteX10" fmla="*/ 149114 w 334881"/>
                <a:gd name="connsiteY10" fmla="*/ 19050 h 346385"/>
                <a:gd name="connsiteX11" fmla="*/ 130064 w 334881"/>
                <a:gd name="connsiteY11" fmla="*/ 0 h 346385"/>
                <a:gd name="connsiteX12" fmla="*/ 111014 w 334881"/>
                <a:gd name="connsiteY12" fmla="*/ 19050 h 346385"/>
                <a:gd name="connsiteX13" fmla="*/ 111014 w 334881"/>
                <a:gd name="connsiteY13" fmla="*/ 38100 h 346385"/>
                <a:gd name="connsiteX14" fmla="*/ 125302 w 334881"/>
                <a:gd name="connsiteY14" fmla="*/ 76200 h 346385"/>
                <a:gd name="connsiteX15" fmla="*/ 15405 w 334881"/>
                <a:gd name="connsiteY15" fmla="*/ 78267 h 346385"/>
                <a:gd name="connsiteX16" fmla="*/ 19864 w 334881"/>
                <a:gd name="connsiteY16" fmla="*/ 245314 h 346385"/>
                <a:gd name="connsiteX17" fmla="*/ 134691 w 334881"/>
                <a:gd name="connsiteY17" fmla="*/ 346378 h 346385"/>
                <a:gd name="connsiteX18" fmla="*/ 215789 w 334881"/>
                <a:gd name="connsiteY18" fmla="*/ 240030 h 346385"/>
                <a:gd name="connsiteX19" fmla="*/ 286274 w 334881"/>
                <a:gd name="connsiteY19" fmla="*/ 260985 h 346385"/>
                <a:gd name="connsiteX20" fmla="*/ 311039 w 334881"/>
                <a:gd name="connsiteY20" fmla="*/ 254317 h 346385"/>
                <a:gd name="connsiteX21" fmla="*/ 331042 w 334881"/>
                <a:gd name="connsiteY21" fmla="*/ 223838 h 346385"/>
                <a:gd name="connsiteX22" fmla="*/ 330089 w 334881"/>
                <a:gd name="connsiteY22" fmla="*/ 199073 h 346385"/>
                <a:gd name="connsiteX0" fmla="*/ 330993 w 335785"/>
                <a:gd name="connsiteY0" fmla="*/ 199073 h 346381"/>
                <a:gd name="connsiteX1" fmla="*/ 240506 w 335785"/>
                <a:gd name="connsiteY1" fmla="*/ 93345 h 346381"/>
                <a:gd name="connsiteX2" fmla="*/ 283368 w 335785"/>
                <a:gd name="connsiteY2" fmla="*/ 38100 h 346381"/>
                <a:gd name="connsiteX3" fmla="*/ 283368 w 335785"/>
                <a:gd name="connsiteY3" fmla="*/ 19050 h 346381"/>
                <a:gd name="connsiteX4" fmla="*/ 264318 w 335785"/>
                <a:gd name="connsiteY4" fmla="*/ 0 h 346381"/>
                <a:gd name="connsiteX5" fmla="*/ 245268 w 335785"/>
                <a:gd name="connsiteY5" fmla="*/ 19050 h 346381"/>
                <a:gd name="connsiteX6" fmla="*/ 245268 w 335785"/>
                <a:gd name="connsiteY6" fmla="*/ 38100 h 346381"/>
                <a:gd name="connsiteX7" fmla="*/ 226218 w 335785"/>
                <a:gd name="connsiteY7" fmla="*/ 57150 h 346381"/>
                <a:gd name="connsiteX8" fmla="*/ 169068 w 335785"/>
                <a:gd name="connsiteY8" fmla="*/ 57150 h 346381"/>
                <a:gd name="connsiteX9" fmla="*/ 150018 w 335785"/>
                <a:gd name="connsiteY9" fmla="*/ 38100 h 346381"/>
                <a:gd name="connsiteX10" fmla="*/ 150018 w 335785"/>
                <a:gd name="connsiteY10" fmla="*/ 19050 h 346381"/>
                <a:gd name="connsiteX11" fmla="*/ 130968 w 335785"/>
                <a:gd name="connsiteY11" fmla="*/ 0 h 346381"/>
                <a:gd name="connsiteX12" fmla="*/ 111918 w 335785"/>
                <a:gd name="connsiteY12" fmla="*/ 19050 h 346381"/>
                <a:gd name="connsiteX13" fmla="*/ 111918 w 335785"/>
                <a:gd name="connsiteY13" fmla="*/ 38100 h 346381"/>
                <a:gd name="connsiteX14" fmla="*/ 126206 w 335785"/>
                <a:gd name="connsiteY14" fmla="*/ 76200 h 346381"/>
                <a:gd name="connsiteX15" fmla="*/ 16309 w 335785"/>
                <a:gd name="connsiteY15" fmla="*/ 78267 h 346381"/>
                <a:gd name="connsiteX16" fmla="*/ 19298 w 335785"/>
                <a:gd name="connsiteY16" fmla="*/ 242374 h 346381"/>
                <a:gd name="connsiteX17" fmla="*/ 135595 w 335785"/>
                <a:gd name="connsiteY17" fmla="*/ 346378 h 346381"/>
                <a:gd name="connsiteX18" fmla="*/ 216693 w 335785"/>
                <a:gd name="connsiteY18" fmla="*/ 240030 h 346381"/>
                <a:gd name="connsiteX19" fmla="*/ 287178 w 335785"/>
                <a:gd name="connsiteY19" fmla="*/ 260985 h 346381"/>
                <a:gd name="connsiteX20" fmla="*/ 311943 w 335785"/>
                <a:gd name="connsiteY20" fmla="*/ 254317 h 346381"/>
                <a:gd name="connsiteX21" fmla="*/ 331946 w 335785"/>
                <a:gd name="connsiteY21" fmla="*/ 223838 h 346381"/>
                <a:gd name="connsiteX22" fmla="*/ 330993 w 335785"/>
                <a:gd name="connsiteY22" fmla="*/ 199073 h 346381"/>
                <a:gd name="connsiteX0" fmla="*/ 332399 w 337191"/>
                <a:gd name="connsiteY0" fmla="*/ 199073 h 346381"/>
                <a:gd name="connsiteX1" fmla="*/ 241912 w 337191"/>
                <a:gd name="connsiteY1" fmla="*/ 93345 h 346381"/>
                <a:gd name="connsiteX2" fmla="*/ 284774 w 337191"/>
                <a:gd name="connsiteY2" fmla="*/ 38100 h 346381"/>
                <a:gd name="connsiteX3" fmla="*/ 284774 w 337191"/>
                <a:gd name="connsiteY3" fmla="*/ 19050 h 346381"/>
                <a:gd name="connsiteX4" fmla="*/ 265724 w 337191"/>
                <a:gd name="connsiteY4" fmla="*/ 0 h 346381"/>
                <a:gd name="connsiteX5" fmla="*/ 246674 w 337191"/>
                <a:gd name="connsiteY5" fmla="*/ 19050 h 346381"/>
                <a:gd name="connsiteX6" fmla="*/ 246674 w 337191"/>
                <a:gd name="connsiteY6" fmla="*/ 38100 h 346381"/>
                <a:gd name="connsiteX7" fmla="*/ 227624 w 337191"/>
                <a:gd name="connsiteY7" fmla="*/ 57150 h 346381"/>
                <a:gd name="connsiteX8" fmla="*/ 170474 w 337191"/>
                <a:gd name="connsiteY8" fmla="*/ 57150 h 346381"/>
                <a:gd name="connsiteX9" fmla="*/ 151424 w 337191"/>
                <a:gd name="connsiteY9" fmla="*/ 38100 h 346381"/>
                <a:gd name="connsiteX10" fmla="*/ 151424 w 337191"/>
                <a:gd name="connsiteY10" fmla="*/ 19050 h 346381"/>
                <a:gd name="connsiteX11" fmla="*/ 132374 w 337191"/>
                <a:gd name="connsiteY11" fmla="*/ 0 h 346381"/>
                <a:gd name="connsiteX12" fmla="*/ 113324 w 337191"/>
                <a:gd name="connsiteY12" fmla="*/ 19050 h 346381"/>
                <a:gd name="connsiteX13" fmla="*/ 113324 w 337191"/>
                <a:gd name="connsiteY13" fmla="*/ 38100 h 346381"/>
                <a:gd name="connsiteX14" fmla="*/ 127612 w 337191"/>
                <a:gd name="connsiteY14" fmla="*/ 76200 h 346381"/>
                <a:gd name="connsiteX15" fmla="*/ 17715 w 337191"/>
                <a:gd name="connsiteY15" fmla="*/ 78267 h 346381"/>
                <a:gd name="connsiteX16" fmla="*/ 18499 w 337191"/>
                <a:gd name="connsiteY16" fmla="*/ 242374 h 346381"/>
                <a:gd name="connsiteX17" fmla="*/ 137001 w 337191"/>
                <a:gd name="connsiteY17" fmla="*/ 346378 h 346381"/>
                <a:gd name="connsiteX18" fmla="*/ 218099 w 337191"/>
                <a:gd name="connsiteY18" fmla="*/ 240030 h 346381"/>
                <a:gd name="connsiteX19" fmla="*/ 288584 w 337191"/>
                <a:gd name="connsiteY19" fmla="*/ 260985 h 346381"/>
                <a:gd name="connsiteX20" fmla="*/ 313349 w 337191"/>
                <a:gd name="connsiteY20" fmla="*/ 254317 h 346381"/>
                <a:gd name="connsiteX21" fmla="*/ 333352 w 337191"/>
                <a:gd name="connsiteY21" fmla="*/ 223838 h 346381"/>
                <a:gd name="connsiteX22" fmla="*/ 332399 w 337191"/>
                <a:gd name="connsiteY22" fmla="*/ 199073 h 346381"/>
                <a:gd name="connsiteX0" fmla="*/ 326473 w 331265"/>
                <a:gd name="connsiteY0" fmla="*/ 199073 h 341865"/>
                <a:gd name="connsiteX1" fmla="*/ 235986 w 331265"/>
                <a:gd name="connsiteY1" fmla="*/ 93345 h 341865"/>
                <a:gd name="connsiteX2" fmla="*/ 278848 w 331265"/>
                <a:gd name="connsiteY2" fmla="*/ 38100 h 341865"/>
                <a:gd name="connsiteX3" fmla="*/ 278848 w 331265"/>
                <a:gd name="connsiteY3" fmla="*/ 19050 h 341865"/>
                <a:gd name="connsiteX4" fmla="*/ 259798 w 331265"/>
                <a:gd name="connsiteY4" fmla="*/ 0 h 341865"/>
                <a:gd name="connsiteX5" fmla="*/ 240748 w 331265"/>
                <a:gd name="connsiteY5" fmla="*/ 19050 h 341865"/>
                <a:gd name="connsiteX6" fmla="*/ 240748 w 331265"/>
                <a:gd name="connsiteY6" fmla="*/ 38100 h 341865"/>
                <a:gd name="connsiteX7" fmla="*/ 221698 w 331265"/>
                <a:gd name="connsiteY7" fmla="*/ 57150 h 341865"/>
                <a:gd name="connsiteX8" fmla="*/ 164548 w 331265"/>
                <a:gd name="connsiteY8" fmla="*/ 57150 h 341865"/>
                <a:gd name="connsiteX9" fmla="*/ 145498 w 331265"/>
                <a:gd name="connsiteY9" fmla="*/ 38100 h 341865"/>
                <a:gd name="connsiteX10" fmla="*/ 145498 w 331265"/>
                <a:gd name="connsiteY10" fmla="*/ 19050 h 341865"/>
                <a:gd name="connsiteX11" fmla="*/ 126448 w 331265"/>
                <a:gd name="connsiteY11" fmla="*/ 0 h 341865"/>
                <a:gd name="connsiteX12" fmla="*/ 107398 w 331265"/>
                <a:gd name="connsiteY12" fmla="*/ 19050 h 341865"/>
                <a:gd name="connsiteX13" fmla="*/ 107398 w 331265"/>
                <a:gd name="connsiteY13" fmla="*/ 38100 h 341865"/>
                <a:gd name="connsiteX14" fmla="*/ 121686 w 331265"/>
                <a:gd name="connsiteY14" fmla="*/ 76200 h 341865"/>
                <a:gd name="connsiteX15" fmla="*/ 11789 w 331265"/>
                <a:gd name="connsiteY15" fmla="*/ 78267 h 341865"/>
                <a:gd name="connsiteX16" fmla="*/ 12573 w 331265"/>
                <a:gd name="connsiteY16" fmla="*/ 242374 h 341865"/>
                <a:gd name="connsiteX17" fmla="*/ 135590 w 331265"/>
                <a:gd name="connsiteY17" fmla="*/ 341863 h 341865"/>
                <a:gd name="connsiteX18" fmla="*/ 212173 w 331265"/>
                <a:gd name="connsiteY18" fmla="*/ 240030 h 341865"/>
                <a:gd name="connsiteX19" fmla="*/ 282658 w 331265"/>
                <a:gd name="connsiteY19" fmla="*/ 260985 h 341865"/>
                <a:gd name="connsiteX20" fmla="*/ 307423 w 331265"/>
                <a:gd name="connsiteY20" fmla="*/ 254317 h 341865"/>
                <a:gd name="connsiteX21" fmla="*/ 327426 w 331265"/>
                <a:gd name="connsiteY21" fmla="*/ 223838 h 341865"/>
                <a:gd name="connsiteX22" fmla="*/ 326473 w 331265"/>
                <a:gd name="connsiteY22" fmla="*/ 199073 h 341865"/>
                <a:gd name="connsiteX0" fmla="*/ 332225 w 337017"/>
                <a:gd name="connsiteY0" fmla="*/ 199073 h 341867"/>
                <a:gd name="connsiteX1" fmla="*/ 241738 w 337017"/>
                <a:gd name="connsiteY1" fmla="*/ 93345 h 341867"/>
                <a:gd name="connsiteX2" fmla="*/ 284600 w 337017"/>
                <a:gd name="connsiteY2" fmla="*/ 38100 h 341867"/>
                <a:gd name="connsiteX3" fmla="*/ 284600 w 337017"/>
                <a:gd name="connsiteY3" fmla="*/ 19050 h 341867"/>
                <a:gd name="connsiteX4" fmla="*/ 265550 w 337017"/>
                <a:gd name="connsiteY4" fmla="*/ 0 h 341867"/>
                <a:gd name="connsiteX5" fmla="*/ 246500 w 337017"/>
                <a:gd name="connsiteY5" fmla="*/ 19050 h 341867"/>
                <a:gd name="connsiteX6" fmla="*/ 246500 w 337017"/>
                <a:gd name="connsiteY6" fmla="*/ 38100 h 341867"/>
                <a:gd name="connsiteX7" fmla="*/ 227450 w 337017"/>
                <a:gd name="connsiteY7" fmla="*/ 57150 h 341867"/>
                <a:gd name="connsiteX8" fmla="*/ 170300 w 337017"/>
                <a:gd name="connsiteY8" fmla="*/ 57150 h 341867"/>
                <a:gd name="connsiteX9" fmla="*/ 151250 w 337017"/>
                <a:gd name="connsiteY9" fmla="*/ 38100 h 341867"/>
                <a:gd name="connsiteX10" fmla="*/ 151250 w 337017"/>
                <a:gd name="connsiteY10" fmla="*/ 19050 h 341867"/>
                <a:gd name="connsiteX11" fmla="*/ 132200 w 337017"/>
                <a:gd name="connsiteY11" fmla="*/ 0 h 341867"/>
                <a:gd name="connsiteX12" fmla="*/ 113150 w 337017"/>
                <a:gd name="connsiteY12" fmla="*/ 19050 h 341867"/>
                <a:gd name="connsiteX13" fmla="*/ 113150 w 337017"/>
                <a:gd name="connsiteY13" fmla="*/ 38100 h 341867"/>
                <a:gd name="connsiteX14" fmla="*/ 127438 w 337017"/>
                <a:gd name="connsiteY14" fmla="*/ 76200 h 341867"/>
                <a:gd name="connsiteX15" fmla="*/ 17541 w 337017"/>
                <a:gd name="connsiteY15" fmla="*/ 78267 h 341867"/>
                <a:gd name="connsiteX16" fmla="*/ 18325 w 337017"/>
                <a:gd name="connsiteY16" fmla="*/ 242374 h 341867"/>
                <a:gd name="connsiteX17" fmla="*/ 141342 w 337017"/>
                <a:gd name="connsiteY17" fmla="*/ 341863 h 341867"/>
                <a:gd name="connsiteX18" fmla="*/ 217925 w 337017"/>
                <a:gd name="connsiteY18" fmla="*/ 240030 h 341867"/>
                <a:gd name="connsiteX19" fmla="*/ 288410 w 337017"/>
                <a:gd name="connsiteY19" fmla="*/ 260985 h 341867"/>
                <a:gd name="connsiteX20" fmla="*/ 313175 w 337017"/>
                <a:gd name="connsiteY20" fmla="*/ 254317 h 341867"/>
                <a:gd name="connsiteX21" fmla="*/ 333178 w 337017"/>
                <a:gd name="connsiteY21" fmla="*/ 223838 h 341867"/>
                <a:gd name="connsiteX22" fmla="*/ 332225 w 337017"/>
                <a:gd name="connsiteY22" fmla="*/ 199073 h 3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7017" h="341867">
                  <a:moveTo>
                    <a:pt x="332225" y="199073"/>
                  </a:moveTo>
                  <a:lnTo>
                    <a:pt x="241738" y="93345"/>
                  </a:lnTo>
                  <a:cubicBezTo>
                    <a:pt x="266503" y="86678"/>
                    <a:pt x="284600" y="64770"/>
                    <a:pt x="284600" y="38100"/>
                  </a:cubicBezTo>
                  <a:lnTo>
                    <a:pt x="284600" y="19050"/>
                  </a:lnTo>
                  <a:cubicBezTo>
                    <a:pt x="284600" y="8572"/>
                    <a:pt x="276028" y="0"/>
                    <a:pt x="265550" y="0"/>
                  </a:cubicBezTo>
                  <a:cubicBezTo>
                    <a:pt x="255073" y="0"/>
                    <a:pt x="246500" y="8572"/>
                    <a:pt x="246500" y="19050"/>
                  </a:cubicBezTo>
                  <a:lnTo>
                    <a:pt x="246500" y="38100"/>
                  </a:lnTo>
                  <a:cubicBezTo>
                    <a:pt x="246500" y="48578"/>
                    <a:pt x="237928" y="57150"/>
                    <a:pt x="227450" y="57150"/>
                  </a:cubicBezTo>
                  <a:lnTo>
                    <a:pt x="170300" y="57150"/>
                  </a:lnTo>
                  <a:cubicBezTo>
                    <a:pt x="159823" y="57150"/>
                    <a:pt x="151250" y="48578"/>
                    <a:pt x="151250" y="38100"/>
                  </a:cubicBezTo>
                  <a:lnTo>
                    <a:pt x="151250" y="19050"/>
                  </a:lnTo>
                  <a:cubicBezTo>
                    <a:pt x="151250" y="8572"/>
                    <a:pt x="142678" y="0"/>
                    <a:pt x="132200" y="0"/>
                  </a:cubicBezTo>
                  <a:cubicBezTo>
                    <a:pt x="121723" y="0"/>
                    <a:pt x="113150" y="8572"/>
                    <a:pt x="113150" y="19050"/>
                  </a:cubicBezTo>
                  <a:lnTo>
                    <a:pt x="113150" y="38100"/>
                  </a:lnTo>
                  <a:cubicBezTo>
                    <a:pt x="113150" y="52388"/>
                    <a:pt x="118865" y="65723"/>
                    <a:pt x="127438" y="76200"/>
                  </a:cubicBezTo>
                  <a:lnTo>
                    <a:pt x="17541" y="78267"/>
                  </a:lnTo>
                  <a:cubicBezTo>
                    <a:pt x="6137" y="99280"/>
                    <a:pt x="-15854" y="169844"/>
                    <a:pt x="18325" y="242374"/>
                  </a:cubicBezTo>
                  <a:cubicBezTo>
                    <a:pt x="52504" y="314904"/>
                    <a:pt x="108075" y="342254"/>
                    <a:pt x="141342" y="341863"/>
                  </a:cubicBezTo>
                  <a:cubicBezTo>
                    <a:pt x="174609" y="341472"/>
                    <a:pt x="193414" y="253510"/>
                    <a:pt x="217925" y="240030"/>
                  </a:cubicBezTo>
                  <a:cubicBezTo>
                    <a:pt x="242436" y="226550"/>
                    <a:pt x="272218" y="252413"/>
                    <a:pt x="288410" y="260985"/>
                  </a:cubicBezTo>
                  <a:cubicBezTo>
                    <a:pt x="296983" y="265748"/>
                    <a:pt x="307460" y="262890"/>
                    <a:pt x="313175" y="254317"/>
                  </a:cubicBezTo>
                  <a:lnTo>
                    <a:pt x="333178" y="223838"/>
                  </a:lnTo>
                  <a:cubicBezTo>
                    <a:pt x="338893" y="215265"/>
                    <a:pt x="337940" y="205740"/>
                    <a:pt x="332225" y="199073"/>
                  </a:cubicBezTo>
                  <a:close/>
                </a:path>
              </a:pathLst>
            </a:custGeom>
            <a:solidFill>
              <a:schemeClr val="bg1"/>
            </a:solidFill>
            <a:ln w="9525" cap="flat">
              <a:noFill/>
              <a:prstDash val="solid"/>
              <a:miter/>
            </a:ln>
          </p:spPr>
          <p:txBody>
            <a:bodyPr rtlCol="0" anchor="ctr"/>
            <a:lstStyle/>
            <a:p>
              <a:endParaRPr lang="en-US" sz="2700"/>
            </a:p>
          </p:txBody>
        </p:sp>
      </p:grpSp>
      <p:grpSp>
        <p:nvGrpSpPr>
          <p:cNvPr id="48" name="Group 47">
            <a:extLst>
              <a:ext uri="{FF2B5EF4-FFF2-40B4-BE49-F238E27FC236}">
                <a16:creationId xmlns:a16="http://schemas.microsoft.com/office/drawing/2014/main" id="{D48D8B21-489A-6C37-EB6A-F5FA4637B1F4}"/>
              </a:ext>
            </a:extLst>
          </p:cNvPr>
          <p:cNvGrpSpPr>
            <a:grpSpLocks noChangeAspect="1"/>
          </p:cNvGrpSpPr>
          <p:nvPr/>
        </p:nvGrpSpPr>
        <p:grpSpPr>
          <a:xfrm>
            <a:off x="849507" y="5938468"/>
            <a:ext cx="2044700" cy="2042261"/>
            <a:chOff x="12873187" y="3809191"/>
            <a:chExt cx="612731" cy="612731"/>
          </a:xfrm>
        </p:grpSpPr>
        <p:sp>
          <p:nvSpPr>
            <p:cNvPr id="49" name="Oval 48">
              <a:extLst>
                <a:ext uri="{FF2B5EF4-FFF2-40B4-BE49-F238E27FC236}">
                  <a16:creationId xmlns:a16="http://schemas.microsoft.com/office/drawing/2014/main" id="{DDBAF460-1C2E-8221-3FCC-3721688A8936}"/>
                </a:ext>
              </a:extLst>
            </p:cNvPr>
            <p:cNvSpPr/>
            <p:nvPr/>
          </p:nvSpPr>
          <p:spPr>
            <a:xfrm>
              <a:off x="12873187" y="3809191"/>
              <a:ext cx="612731" cy="61273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0" name="Graphic 49">
              <a:extLst>
                <a:ext uri="{FF2B5EF4-FFF2-40B4-BE49-F238E27FC236}">
                  <a16:creationId xmlns:a16="http://schemas.microsoft.com/office/drawing/2014/main" id="{36B0A1FF-4FBE-C45D-2DCA-EB80432F91C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800000">
              <a:off x="12955278" y="3891282"/>
              <a:ext cx="448549" cy="448549"/>
            </a:xfrm>
            <a:prstGeom prst="rect">
              <a:avLst/>
            </a:prstGeom>
          </p:spPr>
        </p:pic>
      </p:grpSp>
    </p:spTree>
    <p:extLst>
      <p:ext uri="{BB962C8B-B14F-4D97-AF65-F5344CB8AC3E}">
        <p14:creationId xmlns:p14="http://schemas.microsoft.com/office/powerpoint/2010/main" val="1601182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2D7F6C-680A-1C06-4F8A-69787360B4D9}"/>
              </a:ext>
            </a:extLst>
          </p:cNvPr>
          <p:cNvSpPr txBox="1"/>
          <p:nvPr/>
        </p:nvSpPr>
        <p:spPr>
          <a:xfrm>
            <a:off x="1080000" y="2158067"/>
            <a:ext cx="15544800" cy="5970865"/>
          </a:xfrm>
          <a:prstGeom prst="rect">
            <a:avLst/>
          </a:prstGeom>
          <a:noFill/>
        </p:spPr>
        <p:txBody>
          <a:bodyPr wrap="square" lIns="91440" tIns="45720" rIns="91440" bIns="45720" anchor="t">
            <a:spAutoFit/>
          </a:bodyPr>
          <a:lstStyle/>
          <a:p>
            <a:pPr>
              <a:spcAft>
                <a:spcPts val="3000"/>
              </a:spcAft>
              <a:buSzPct val="100000"/>
              <a:tabLst>
                <a:tab pos="914400" algn="l"/>
              </a:tabLst>
            </a:pPr>
            <a:r>
              <a:rPr lang="en-GB" sz="3600" kern="100">
                <a:effectLst/>
                <a:latin typeface="Open Sans" panose="020B0606030504020204" pitchFamily="34" charset="0"/>
                <a:ea typeface="Open Sans" panose="020B0606030504020204" pitchFamily="34" charset="0"/>
                <a:cs typeface="Open Sans" panose="020B0606030504020204" pitchFamily="34" charset="0"/>
              </a:rPr>
              <a:t>UK leaders</a:t>
            </a:r>
          </a:p>
          <a:p>
            <a:pPr>
              <a:spcAft>
                <a:spcPts val="3000"/>
              </a:spcAft>
              <a:buSzPct val="100000"/>
              <a:tabLst>
                <a:tab pos="914400" algn="l"/>
              </a:tabLst>
            </a:pPr>
            <a:r>
              <a:rPr lang="en-GB" sz="3600" kern="100">
                <a:effectLst/>
                <a:latin typeface="Open Sans" panose="020B0606030504020204" pitchFamily="34" charset="0"/>
                <a:ea typeface="Open Sans" panose="020B0606030504020204" pitchFamily="34" charset="0"/>
                <a:cs typeface="Open Sans" panose="020B0606030504020204" pitchFamily="34" charset="0"/>
              </a:rPr>
              <a:t>CGIAR validation</a:t>
            </a:r>
            <a:endParaRPr lang="en-US" sz="3600" kern="100">
              <a:effectLst/>
              <a:latin typeface="Open Sans" panose="020B0606030504020204" pitchFamily="34" charset="0"/>
              <a:ea typeface="Open Sans" panose="020B0606030504020204" pitchFamily="34" charset="0"/>
              <a:cs typeface="Open Sans" panose="020B0606030504020204" pitchFamily="34" charset="0"/>
            </a:endParaRPr>
          </a:p>
          <a:p>
            <a:pPr>
              <a:spcAft>
                <a:spcPts val="3000"/>
              </a:spcAft>
              <a:buSzPct val="100000"/>
              <a:tabLst>
                <a:tab pos="914400" algn="l"/>
              </a:tabLst>
            </a:pPr>
            <a:r>
              <a:rPr lang="en-GB" sz="3600" kern="100">
                <a:effectLst/>
                <a:latin typeface="Open Sans" panose="020B0606030504020204" pitchFamily="34" charset="0"/>
                <a:ea typeface="Open Sans" panose="020B0606030504020204" pitchFamily="34" charset="0"/>
                <a:cs typeface="Open Sans" panose="020B0606030504020204" pitchFamily="34" charset="0"/>
              </a:rPr>
              <a:t>BBSRC verification and Board selection</a:t>
            </a:r>
            <a:endParaRPr lang="en-GB" sz="3600" kern="100">
              <a:latin typeface="Open Sans" panose="020B0606030504020204" pitchFamily="34" charset="0"/>
              <a:ea typeface="Open Sans" panose="020B0606030504020204" pitchFamily="34" charset="0"/>
              <a:cs typeface="Open Sans" panose="020B0606030504020204" pitchFamily="34" charset="0"/>
            </a:endParaRPr>
          </a:p>
          <a:p>
            <a:pPr lvl="0">
              <a:spcAft>
                <a:spcPts val="1800"/>
              </a:spcAft>
              <a:buSzPct val="100000"/>
              <a:tabLst>
                <a:tab pos="914400" algn="l"/>
              </a:tabLst>
            </a:pPr>
            <a:r>
              <a:rPr lang="en-GB" sz="3600">
                <a:latin typeface="Open Sans" panose="020B0606030504020204" pitchFamily="34" charset="0"/>
                <a:ea typeface="Open Sans" panose="020B0606030504020204" pitchFamily="34" charset="0"/>
                <a:cs typeface="Open Sans" panose="020B0606030504020204" pitchFamily="34" charset="0"/>
              </a:rPr>
              <a:t>Two types of partnership:</a:t>
            </a:r>
          </a:p>
          <a:p>
            <a:pPr marL="571500" indent="-571500">
              <a:spcAft>
                <a:spcPts val="1800"/>
              </a:spcAft>
              <a:buSzPct val="100000"/>
              <a:buFont typeface="Arial" panose="020B0604020202020204" pitchFamily="34" charset="0"/>
              <a:buChar char="•"/>
              <a:tabLst>
                <a:tab pos="914400" algn="l"/>
              </a:tabLst>
            </a:pPr>
            <a:r>
              <a:rPr lang="en-GB" sz="3600">
                <a:latin typeface="Open Sans" panose="020B0606030504020204" pitchFamily="34" charset="0"/>
                <a:ea typeface="Open Sans" panose="020B0606030504020204" pitchFamily="34" charset="0"/>
                <a:cs typeface="Open Sans" panose="020B0606030504020204" pitchFamily="34" charset="0"/>
              </a:rPr>
              <a:t>A supercharging project   </a:t>
            </a:r>
          </a:p>
          <a:p>
            <a:pPr marL="571500" indent="-571500">
              <a:spcAft>
                <a:spcPts val="3000"/>
              </a:spcAft>
              <a:buSzPct val="100000"/>
              <a:buFont typeface="Arial" panose="020B0604020202020204" pitchFamily="34" charset="0"/>
              <a:buChar char="•"/>
              <a:tabLst>
                <a:tab pos="914400" algn="l"/>
              </a:tabLst>
            </a:pPr>
            <a:r>
              <a:rPr lang="en-GB" sz="3600">
                <a:latin typeface="Open Sans" panose="020B0606030504020204" pitchFamily="34" charset="0"/>
                <a:ea typeface="Open Sans" panose="020B0606030504020204" pitchFamily="34" charset="0"/>
                <a:cs typeface="Open Sans" panose="020B0606030504020204" pitchFamily="34" charset="0"/>
              </a:rPr>
              <a:t>A new collaboration </a:t>
            </a:r>
          </a:p>
          <a:p>
            <a:pPr>
              <a:spcAft>
                <a:spcPts val="1800"/>
              </a:spcAft>
              <a:buSzPts val="1000"/>
              <a:tabLst>
                <a:tab pos="914400" algn="l"/>
              </a:tabLst>
            </a:pPr>
            <a:r>
              <a:rPr lang="en-GB" sz="3600">
                <a:latin typeface="Open Sans" panose="020B0606030504020204" pitchFamily="34" charset="0"/>
                <a:ea typeface="Open Sans" panose="020B0606030504020204" pitchFamily="34" charset="0"/>
                <a:cs typeface="Open Sans" panose="020B0606030504020204" pitchFamily="34" charset="0"/>
              </a:rPr>
              <a:t>Semi competitive process</a:t>
            </a:r>
          </a:p>
        </p:txBody>
      </p:sp>
      <p:sp>
        <p:nvSpPr>
          <p:cNvPr id="4" name="Title 3">
            <a:extLst>
              <a:ext uri="{FF2B5EF4-FFF2-40B4-BE49-F238E27FC236}">
                <a16:creationId xmlns:a16="http://schemas.microsoft.com/office/drawing/2014/main" id="{A7C8441D-6A2C-9C43-ED91-23E187322CAD}"/>
              </a:ext>
            </a:extLst>
          </p:cNvPr>
          <p:cNvSpPr txBox="1">
            <a:spLocks/>
          </p:cNvSpPr>
          <p:nvPr/>
        </p:nvSpPr>
        <p:spPr>
          <a:xfrm>
            <a:off x="1080000" y="900000"/>
            <a:ext cx="9924884"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a:latin typeface="Open Sans" panose="020B0606030504020204" pitchFamily="34" charset="0"/>
                <a:ea typeface="Open Sans" panose="020B0606030504020204" pitchFamily="34" charset="0"/>
                <a:cs typeface="Open Sans" panose="020B0606030504020204" pitchFamily="34" charset="0"/>
              </a:rPr>
              <a:t>Identification of Partnerships</a:t>
            </a:r>
          </a:p>
        </p:txBody>
      </p:sp>
    </p:spTree>
    <p:extLst>
      <p:ext uri="{BB962C8B-B14F-4D97-AF65-F5344CB8AC3E}">
        <p14:creationId xmlns:p14="http://schemas.microsoft.com/office/powerpoint/2010/main" val="54023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2" name="Chart 1">
                <a:extLst>
                  <a:ext uri="{FF2B5EF4-FFF2-40B4-BE49-F238E27FC236}">
                    <a16:creationId xmlns:a16="http://schemas.microsoft.com/office/drawing/2014/main" id="{B6367DC6-9C15-74BD-7A96-C57B256596F8}"/>
                  </a:ext>
                </a:extLst>
              </p:cNvPr>
              <p:cNvGraphicFramePr/>
              <p:nvPr>
                <p:extLst>
                  <p:ext uri="{D42A27DB-BD31-4B8C-83A1-F6EECF244321}">
                    <p14:modId xmlns:p14="http://schemas.microsoft.com/office/powerpoint/2010/main" val="80033357"/>
                  </p:ext>
                </p:extLst>
              </p:nvPr>
            </p:nvGraphicFramePr>
            <p:xfrm>
              <a:off x="-2550286" y="-233163"/>
              <a:ext cx="18638987" cy="1336614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 name="Chart 1">
                <a:extLst>
                  <a:ext uri="{FF2B5EF4-FFF2-40B4-BE49-F238E27FC236}">
                    <a16:creationId xmlns:a16="http://schemas.microsoft.com/office/drawing/2014/main" id="{B6367DC6-9C15-74BD-7A96-C57B256596F8}"/>
                  </a:ext>
                </a:extLst>
              </p:cNvPr>
              <p:cNvPicPr>
                <a:picLocks noGrp="1" noRot="1" noChangeAspect="1" noMove="1" noResize="1" noEditPoints="1" noAdjustHandles="1" noChangeArrowheads="1" noChangeShapeType="1"/>
              </p:cNvPicPr>
              <p:nvPr/>
            </p:nvPicPr>
            <p:blipFill>
              <a:blip r:embed="rId4"/>
              <a:stretch>
                <a:fillRect/>
              </a:stretch>
            </p:blipFill>
            <p:spPr>
              <a:xfrm>
                <a:off x="-2550286" y="-233163"/>
                <a:ext cx="18638987" cy="13366148"/>
              </a:xfrm>
              <a:prstGeom prst="rect">
                <a:avLst/>
              </a:prstGeom>
            </p:spPr>
          </p:pic>
        </mc:Fallback>
      </mc:AlternateContent>
      <p:sp>
        <p:nvSpPr>
          <p:cNvPr id="4" name="TextBox 3">
            <a:extLst>
              <a:ext uri="{FF2B5EF4-FFF2-40B4-BE49-F238E27FC236}">
                <a16:creationId xmlns:a16="http://schemas.microsoft.com/office/drawing/2014/main" id="{A577F943-2BE7-18B0-993A-80170415CE59}"/>
              </a:ext>
            </a:extLst>
          </p:cNvPr>
          <p:cNvSpPr txBox="1"/>
          <p:nvPr/>
        </p:nvSpPr>
        <p:spPr>
          <a:xfrm>
            <a:off x="1080000" y="900000"/>
            <a:ext cx="14551572" cy="769441"/>
          </a:xfrm>
          <a:prstGeom prst="rect">
            <a:avLst/>
          </a:prstGeom>
          <a:noFill/>
        </p:spPr>
        <p:txBody>
          <a:bodyPr wrap="square">
            <a:spAutoFit/>
          </a:bodyPr>
          <a:lstStyle/>
          <a:p>
            <a:pPr rtl="0">
              <a:defRPr/>
            </a:pPr>
            <a:r>
              <a:rPr lang="en-GB" sz="4400" b="1">
                <a:latin typeface="Open Sans" panose="020B0606030504020204" pitchFamily="34" charset="0"/>
                <a:ea typeface="Open Sans" panose="020B0606030504020204" pitchFamily="34" charset="0"/>
                <a:cs typeface="Open Sans" panose="020B0606030504020204" pitchFamily="34" charset="0"/>
              </a:rPr>
              <a:t>UK-CGIAR Centre – Global Projects</a:t>
            </a:r>
          </a:p>
        </p:txBody>
      </p:sp>
      <p:grpSp>
        <p:nvGrpSpPr>
          <p:cNvPr id="141" name="Group 140">
            <a:extLst>
              <a:ext uri="{FF2B5EF4-FFF2-40B4-BE49-F238E27FC236}">
                <a16:creationId xmlns:a16="http://schemas.microsoft.com/office/drawing/2014/main" id="{EA663491-62B7-CBFB-3FBB-7C1D29997EB6}"/>
              </a:ext>
            </a:extLst>
          </p:cNvPr>
          <p:cNvGrpSpPr/>
          <p:nvPr/>
        </p:nvGrpSpPr>
        <p:grpSpPr>
          <a:xfrm>
            <a:off x="11262764" y="2024000"/>
            <a:ext cx="6543971" cy="1263600"/>
            <a:chOff x="7965987" y="2261442"/>
            <a:chExt cx="4362647" cy="842400"/>
          </a:xfrm>
        </p:grpSpPr>
        <p:sp>
          <p:nvSpPr>
            <p:cNvPr id="14" name="Rounded Rectangle 13">
              <a:extLst>
                <a:ext uri="{FF2B5EF4-FFF2-40B4-BE49-F238E27FC236}">
                  <a16:creationId xmlns:a16="http://schemas.microsoft.com/office/drawing/2014/main" id="{3F919443-AD8D-E2EA-9D89-9AFDDA0EB9BB}"/>
                </a:ext>
              </a:extLst>
            </p:cNvPr>
            <p:cNvSpPr/>
            <p:nvPr/>
          </p:nvSpPr>
          <p:spPr>
            <a:xfrm>
              <a:off x="7965987" y="2271976"/>
              <a:ext cx="4362647" cy="827406"/>
            </a:xfrm>
            <a:prstGeom prst="roundRect">
              <a:avLst>
                <a:gd name="adj" fmla="val 50000"/>
              </a:avLst>
            </a:prstGeom>
            <a:solidFill>
              <a:schemeClr val="bg1">
                <a:alpha val="79746"/>
              </a:schemeClr>
            </a:solidFill>
            <a:ln w="31750">
              <a:solidFill>
                <a:srgbClr val="3088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Leveraging genetic innovations for </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accelerated breeding of climate </a:t>
              </a:r>
            </a:p>
          </p:txBody>
        </p:sp>
        <p:grpSp>
          <p:nvGrpSpPr>
            <p:cNvPr id="20" name="Group 19">
              <a:extLst>
                <a:ext uri="{FF2B5EF4-FFF2-40B4-BE49-F238E27FC236}">
                  <a16:creationId xmlns:a16="http://schemas.microsoft.com/office/drawing/2014/main" id="{59F47B69-56B0-96D6-EEDF-935DF8C73122}"/>
                </a:ext>
              </a:extLst>
            </p:cNvPr>
            <p:cNvGrpSpPr>
              <a:grpSpLocks noChangeAspect="1"/>
            </p:cNvGrpSpPr>
            <p:nvPr/>
          </p:nvGrpSpPr>
          <p:grpSpPr>
            <a:xfrm>
              <a:off x="7972257" y="2261442"/>
              <a:ext cx="842400" cy="842400"/>
              <a:chOff x="12873187" y="3809191"/>
              <a:chExt cx="612731" cy="612731"/>
            </a:xfrm>
          </p:grpSpPr>
          <p:sp>
            <p:nvSpPr>
              <p:cNvPr id="17" name="Oval 16">
                <a:extLst>
                  <a:ext uri="{FF2B5EF4-FFF2-40B4-BE49-F238E27FC236}">
                    <a16:creationId xmlns:a16="http://schemas.microsoft.com/office/drawing/2014/main" id="{3632DB8A-56DA-30D2-4F23-3EFBEF39A968}"/>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9" name="Graphic 18" descr="DNA with solid fill">
                <a:extLst>
                  <a:ext uri="{FF2B5EF4-FFF2-40B4-BE49-F238E27FC236}">
                    <a16:creationId xmlns:a16="http://schemas.microsoft.com/office/drawing/2014/main" id="{136D1E01-5EC7-8F2F-7CB1-15D168AD86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grpSp>
      <p:grpSp>
        <p:nvGrpSpPr>
          <p:cNvPr id="21" name="Group 20">
            <a:extLst>
              <a:ext uri="{FF2B5EF4-FFF2-40B4-BE49-F238E27FC236}">
                <a16:creationId xmlns:a16="http://schemas.microsoft.com/office/drawing/2014/main" id="{EBD2A25E-7C92-FBCF-C84D-E7FABA544D0D}"/>
              </a:ext>
            </a:extLst>
          </p:cNvPr>
          <p:cNvGrpSpPr/>
          <p:nvPr/>
        </p:nvGrpSpPr>
        <p:grpSpPr>
          <a:xfrm>
            <a:off x="6587595" y="4626761"/>
            <a:ext cx="430017" cy="430017"/>
            <a:chOff x="12873187" y="3809191"/>
            <a:chExt cx="612731" cy="612731"/>
          </a:xfrm>
        </p:grpSpPr>
        <p:sp>
          <p:nvSpPr>
            <p:cNvPr id="22" name="Oval 21">
              <a:extLst>
                <a:ext uri="{FF2B5EF4-FFF2-40B4-BE49-F238E27FC236}">
                  <a16:creationId xmlns:a16="http://schemas.microsoft.com/office/drawing/2014/main" id="{5A0F1FE4-7FC8-F915-6488-04AF6A14A4EE}"/>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Graphic 22" descr="DNA with solid fill">
              <a:extLst>
                <a:ext uri="{FF2B5EF4-FFF2-40B4-BE49-F238E27FC236}">
                  <a16:creationId xmlns:a16="http://schemas.microsoft.com/office/drawing/2014/main" id="{AC4A9357-669C-0B35-F079-5359247E0B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grpSp>
        <p:nvGrpSpPr>
          <p:cNvPr id="24" name="Group 23">
            <a:extLst>
              <a:ext uri="{FF2B5EF4-FFF2-40B4-BE49-F238E27FC236}">
                <a16:creationId xmlns:a16="http://schemas.microsoft.com/office/drawing/2014/main" id="{6A58B439-BE51-8D32-A6E0-812D0C245A67}"/>
              </a:ext>
            </a:extLst>
          </p:cNvPr>
          <p:cNvGrpSpPr/>
          <p:nvPr/>
        </p:nvGrpSpPr>
        <p:grpSpPr>
          <a:xfrm>
            <a:off x="6942029" y="3072591"/>
            <a:ext cx="430017" cy="430017"/>
            <a:chOff x="12873187" y="3809191"/>
            <a:chExt cx="612731" cy="612731"/>
          </a:xfrm>
        </p:grpSpPr>
        <p:sp>
          <p:nvSpPr>
            <p:cNvPr id="25" name="Oval 24">
              <a:extLst>
                <a:ext uri="{FF2B5EF4-FFF2-40B4-BE49-F238E27FC236}">
                  <a16:creationId xmlns:a16="http://schemas.microsoft.com/office/drawing/2014/main" id="{F0679332-96B7-E4CA-25C6-B03A575606E2}"/>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6" name="Graphic 25" descr="DNA with solid fill">
              <a:extLst>
                <a:ext uri="{FF2B5EF4-FFF2-40B4-BE49-F238E27FC236}">
                  <a16:creationId xmlns:a16="http://schemas.microsoft.com/office/drawing/2014/main" id="{944296E0-FDF9-20B7-EE19-302BDFE059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grpSp>
        <p:nvGrpSpPr>
          <p:cNvPr id="27" name="Group 26">
            <a:extLst>
              <a:ext uri="{FF2B5EF4-FFF2-40B4-BE49-F238E27FC236}">
                <a16:creationId xmlns:a16="http://schemas.microsoft.com/office/drawing/2014/main" id="{1ED3D63A-80CB-D856-4738-219147FAEF02}"/>
              </a:ext>
            </a:extLst>
          </p:cNvPr>
          <p:cNvGrpSpPr/>
          <p:nvPr/>
        </p:nvGrpSpPr>
        <p:grpSpPr>
          <a:xfrm>
            <a:off x="2086245" y="4915677"/>
            <a:ext cx="430017" cy="430017"/>
            <a:chOff x="12873187" y="3809191"/>
            <a:chExt cx="612731" cy="612731"/>
          </a:xfrm>
        </p:grpSpPr>
        <p:sp>
          <p:nvSpPr>
            <p:cNvPr id="28" name="Oval 27">
              <a:extLst>
                <a:ext uri="{FF2B5EF4-FFF2-40B4-BE49-F238E27FC236}">
                  <a16:creationId xmlns:a16="http://schemas.microsoft.com/office/drawing/2014/main" id="{5EB36271-8B68-0DFA-9115-C8469C7018BA}"/>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9" name="Graphic 28" descr="DNA with solid fill">
              <a:extLst>
                <a:ext uri="{FF2B5EF4-FFF2-40B4-BE49-F238E27FC236}">
                  <a16:creationId xmlns:a16="http://schemas.microsoft.com/office/drawing/2014/main" id="{CCAFA3B9-060E-C388-8FDB-33B0BD0AF3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grpSp>
        <p:nvGrpSpPr>
          <p:cNvPr id="30" name="Group 29">
            <a:extLst>
              <a:ext uri="{FF2B5EF4-FFF2-40B4-BE49-F238E27FC236}">
                <a16:creationId xmlns:a16="http://schemas.microsoft.com/office/drawing/2014/main" id="{AF6A85CC-BB54-3534-1A31-152EAE64F6B2}"/>
              </a:ext>
            </a:extLst>
          </p:cNvPr>
          <p:cNvGrpSpPr/>
          <p:nvPr/>
        </p:nvGrpSpPr>
        <p:grpSpPr>
          <a:xfrm>
            <a:off x="10313754" y="4583621"/>
            <a:ext cx="430017" cy="430017"/>
            <a:chOff x="12873187" y="3809191"/>
            <a:chExt cx="612731" cy="612731"/>
          </a:xfrm>
        </p:grpSpPr>
        <p:sp>
          <p:nvSpPr>
            <p:cNvPr id="31" name="Oval 30">
              <a:extLst>
                <a:ext uri="{FF2B5EF4-FFF2-40B4-BE49-F238E27FC236}">
                  <a16:creationId xmlns:a16="http://schemas.microsoft.com/office/drawing/2014/main" id="{3F481AB4-429C-875F-A1C1-524B9B2A8214}"/>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2" name="Graphic 31" descr="DNA with solid fill">
              <a:extLst>
                <a:ext uri="{FF2B5EF4-FFF2-40B4-BE49-F238E27FC236}">
                  <a16:creationId xmlns:a16="http://schemas.microsoft.com/office/drawing/2014/main" id="{F83FCFD2-70AB-D1A0-7498-739F784229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grpSp>
        <p:nvGrpSpPr>
          <p:cNvPr id="43" name="Group 42">
            <a:extLst>
              <a:ext uri="{FF2B5EF4-FFF2-40B4-BE49-F238E27FC236}">
                <a16:creationId xmlns:a16="http://schemas.microsoft.com/office/drawing/2014/main" id="{35FA68B1-F60D-0986-90B2-0C3E7373DC15}"/>
              </a:ext>
            </a:extLst>
          </p:cNvPr>
          <p:cNvGrpSpPr/>
          <p:nvPr/>
        </p:nvGrpSpPr>
        <p:grpSpPr>
          <a:xfrm>
            <a:off x="8928992" y="6762783"/>
            <a:ext cx="430017" cy="430017"/>
            <a:chOff x="12873187" y="3809191"/>
            <a:chExt cx="612731" cy="612731"/>
          </a:xfrm>
        </p:grpSpPr>
        <p:sp>
          <p:nvSpPr>
            <p:cNvPr id="44" name="Oval 43">
              <a:extLst>
                <a:ext uri="{FF2B5EF4-FFF2-40B4-BE49-F238E27FC236}">
                  <a16:creationId xmlns:a16="http://schemas.microsoft.com/office/drawing/2014/main" id="{5FF1A2BA-D9D8-E4D5-7E10-A68DA5E089C4}"/>
                </a:ext>
              </a:extLst>
            </p:cNvPr>
            <p:cNvSpPr/>
            <p:nvPr/>
          </p:nvSpPr>
          <p:spPr>
            <a:xfrm>
              <a:off x="12873187" y="3809191"/>
              <a:ext cx="612731" cy="61273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5" name="Graphic 44">
              <a:extLst>
                <a:ext uri="{FF2B5EF4-FFF2-40B4-BE49-F238E27FC236}">
                  <a16:creationId xmlns:a16="http://schemas.microsoft.com/office/drawing/2014/main" id="{F6CB6D32-AC68-F635-9ECE-54B8D405713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800000">
              <a:off x="12955278" y="3891282"/>
              <a:ext cx="448549" cy="448549"/>
            </a:xfrm>
            <a:prstGeom prst="rect">
              <a:avLst/>
            </a:prstGeom>
          </p:spPr>
        </p:pic>
      </p:grpSp>
      <p:grpSp>
        <p:nvGrpSpPr>
          <p:cNvPr id="46" name="Group 45">
            <a:extLst>
              <a:ext uri="{FF2B5EF4-FFF2-40B4-BE49-F238E27FC236}">
                <a16:creationId xmlns:a16="http://schemas.microsoft.com/office/drawing/2014/main" id="{88C20162-EBA9-76EE-6F66-564839460DA7}"/>
              </a:ext>
            </a:extLst>
          </p:cNvPr>
          <p:cNvGrpSpPr/>
          <p:nvPr/>
        </p:nvGrpSpPr>
        <p:grpSpPr>
          <a:xfrm>
            <a:off x="7322580" y="3072591"/>
            <a:ext cx="430017" cy="430017"/>
            <a:chOff x="12873187" y="3809191"/>
            <a:chExt cx="612731" cy="612731"/>
          </a:xfrm>
        </p:grpSpPr>
        <p:sp>
          <p:nvSpPr>
            <p:cNvPr id="47" name="Oval 46">
              <a:extLst>
                <a:ext uri="{FF2B5EF4-FFF2-40B4-BE49-F238E27FC236}">
                  <a16:creationId xmlns:a16="http://schemas.microsoft.com/office/drawing/2014/main" id="{18BDF7F4-5BEF-F2B4-4A09-66960E95CEB7}"/>
                </a:ext>
              </a:extLst>
            </p:cNvPr>
            <p:cNvSpPr/>
            <p:nvPr/>
          </p:nvSpPr>
          <p:spPr>
            <a:xfrm>
              <a:off x="12873187" y="3809191"/>
              <a:ext cx="612731" cy="61273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8" name="Graphic 47">
              <a:extLst>
                <a:ext uri="{FF2B5EF4-FFF2-40B4-BE49-F238E27FC236}">
                  <a16:creationId xmlns:a16="http://schemas.microsoft.com/office/drawing/2014/main" id="{49F188EB-289C-7C5E-C4F3-441A7ABAE57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800000">
              <a:off x="12955278" y="3891282"/>
              <a:ext cx="448549" cy="448549"/>
            </a:xfrm>
            <a:prstGeom prst="rect">
              <a:avLst/>
            </a:prstGeom>
          </p:spPr>
        </p:pic>
      </p:grpSp>
      <p:grpSp>
        <p:nvGrpSpPr>
          <p:cNvPr id="142" name="Group 141">
            <a:extLst>
              <a:ext uri="{FF2B5EF4-FFF2-40B4-BE49-F238E27FC236}">
                <a16:creationId xmlns:a16="http://schemas.microsoft.com/office/drawing/2014/main" id="{34F37237-25E7-EC91-8C92-B677DF72E52C}"/>
              </a:ext>
            </a:extLst>
          </p:cNvPr>
          <p:cNvGrpSpPr/>
          <p:nvPr/>
        </p:nvGrpSpPr>
        <p:grpSpPr>
          <a:xfrm>
            <a:off x="11262764" y="3950713"/>
            <a:ext cx="6543970" cy="1265816"/>
            <a:chOff x="7965987" y="3363318"/>
            <a:chExt cx="4362646" cy="843877"/>
          </a:xfrm>
        </p:grpSpPr>
        <p:sp>
          <p:nvSpPr>
            <p:cNvPr id="13" name="Rounded Rectangle 12">
              <a:extLst>
                <a:ext uri="{FF2B5EF4-FFF2-40B4-BE49-F238E27FC236}">
                  <a16:creationId xmlns:a16="http://schemas.microsoft.com/office/drawing/2014/main" id="{A98E53E9-F29C-6502-5095-3CD6F335B6DC}"/>
                </a:ext>
              </a:extLst>
            </p:cNvPr>
            <p:cNvSpPr/>
            <p:nvPr/>
          </p:nvSpPr>
          <p:spPr>
            <a:xfrm>
              <a:off x="7965987" y="3369256"/>
              <a:ext cx="4362646" cy="827406"/>
            </a:xfrm>
            <a:prstGeom prst="roundRect">
              <a:avLst>
                <a:gd name="adj" fmla="val 50000"/>
              </a:avLst>
            </a:prstGeom>
            <a:solidFill>
              <a:schemeClr val="bg1">
                <a:alpha val="79746"/>
              </a:schemeClr>
            </a:solidFill>
            <a:ln w="31750">
              <a:solidFill>
                <a:srgbClr val="CBA3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Innovation in sustainability, </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policy, adaptation and resilience </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in Kenya (</a:t>
              </a:r>
              <a:r>
                <a:rPr lang="en-GB" err="1">
                  <a:solidFill>
                    <a:schemeClr val="tx1"/>
                  </a:solidFill>
                  <a:latin typeface="Open Sans" panose="020B0606030504020204" pitchFamily="34" charset="0"/>
                  <a:ea typeface="Open Sans" panose="020B0606030504020204" pitchFamily="34" charset="0"/>
                  <a:cs typeface="Open Sans" panose="020B0606030504020204" pitchFamily="34" charset="0"/>
                </a:rPr>
                <a:t>iSPARK</a:t>
              </a: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103" name="Group 102">
              <a:extLst>
                <a:ext uri="{FF2B5EF4-FFF2-40B4-BE49-F238E27FC236}">
                  <a16:creationId xmlns:a16="http://schemas.microsoft.com/office/drawing/2014/main" id="{6A333AEA-11DB-B6E8-5FAA-3E3426B0DFB1}"/>
                </a:ext>
              </a:extLst>
            </p:cNvPr>
            <p:cNvGrpSpPr>
              <a:grpSpLocks noChangeAspect="1"/>
            </p:cNvGrpSpPr>
            <p:nvPr/>
          </p:nvGrpSpPr>
          <p:grpSpPr>
            <a:xfrm>
              <a:off x="7972257" y="3363318"/>
              <a:ext cx="842400" cy="843877"/>
              <a:chOff x="14099931" y="3477613"/>
              <a:chExt cx="612731" cy="612731"/>
            </a:xfrm>
          </p:grpSpPr>
          <p:sp>
            <p:nvSpPr>
              <p:cNvPr id="91" name="Oval 90">
                <a:extLst>
                  <a:ext uri="{FF2B5EF4-FFF2-40B4-BE49-F238E27FC236}">
                    <a16:creationId xmlns:a16="http://schemas.microsoft.com/office/drawing/2014/main" id="{A9F3AC90-7510-72BC-78E5-2FFDF0F846EF}"/>
                  </a:ext>
                </a:extLst>
              </p:cNvPr>
              <p:cNvSpPr/>
              <p:nvPr/>
            </p:nvSpPr>
            <p:spPr>
              <a:xfrm>
                <a:off x="14099931" y="3477613"/>
                <a:ext cx="612731" cy="612731"/>
              </a:xfrm>
              <a:prstGeom prst="ellipse">
                <a:avLst/>
              </a:prstGeom>
              <a:solidFill>
                <a:srgbClr val="CBA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93" name="Graphic 91">
                <a:extLst>
                  <a:ext uri="{FF2B5EF4-FFF2-40B4-BE49-F238E27FC236}">
                    <a16:creationId xmlns:a16="http://schemas.microsoft.com/office/drawing/2014/main" id="{A86482E2-C211-427A-E43A-EAB9C3B417F3}"/>
                  </a:ext>
                </a:extLst>
              </p:cNvPr>
              <p:cNvGrpSpPr/>
              <p:nvPr/>
            </p:nvGrpSpPr>
            <p:grpSpPr>
              <a:xfrm>
                <a:off x="14297354" y="3499292"/>
                <a:ext cx="217885" cy="577512"/>
                <a:chOff x="14284425" y="3499292"/>
                <a:chExt cx="217885" cy="577512"/>
              </a:xfrm>
              <a:solidFill>
                <a:srgbClr val="FFFFFF"/>
              </a:solidFill>
            </p:grpSpPr>
            <p:sp>
              <p:nvSpPr>
                <p:cNvPr id="94" name="Freeform 93">
                  <a:extLst>
                    <a:ext uri="{FF2B5EF4-FFF2-40B4-BE49-F238E27FC236}">
                      <a16:creationId xmlns:a16="http://schemas.microsoft.com/office/drawing/2014/main" id="{EFD49F64-94F6-F389-AEA4-D149923472ED}"/>
                    </a:ext>
                  </a:extLst>
                </p:cNvPr>
                <p:cNvSpPr/>
                <p:nvPr/>
              </p:nvSpPr>
              <p:spPr>
                <a:xfrm>
                  <a:off x="14404260" y="3847973"/>
                  <a:ext cx="98035" cy="108964"/>
                </a:xfrm>
                <a:custGeom>
                  <a:avLst/>
                  <a:gdLst>
                    <a:gd name="connsiteX0" fmla="*/ 24123 w 98035"/>
                    <a:gd name="connsiteY0" fmla="*/ 22028 h 108964"/>
                    <a:gd name="connsiteX1" fmla="*/ -1049 w 98035"/>
                    <a:gd name="connsiteY1" fmla="*/ 108546 h 108964"/>
                    <a:gd name="connsiteX2" fmla="*/ 75117 w 98035"/>
                    <a:gd name="connsiteY2" fmla="*/ 83016 h 108964"/>
                    <a:gd name="connsiteX3" fmla="*/ 96692 w 98035"/>
                    <a:gd name="connsiteY3" fmla="*/ 486 h 108964"/>
                    <a:gd name="connsiteX4" fmla="*/ 24123 w 98035"/>
                    <a:gd name="connsiteY4" fmla="*/ 22028 h 1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5" h="108964">
                      <a:moveTo>
                        <a:pt x="24123" y="22028"/>
                      </a:moveTo>
                      <a:cubicBezTo>
                        <a:pt x="-1920" y="50762"/>
                        <a:pt x="-1049" y="108546"/>
                        <a:pt x="-1049" y="108546"/>
                      </a:cubicBezTo>
                      <a:cubicBezTo>
                        <a:pt x="-1049" y="108546"/>
                        <a:pt x="49184" y="111749"/>
                        <a:pt x="75117" y="83016"/>
                      </a:cubicBezTo>
                      <a:cubicBezTo>
                        <a:pt x="101160" y="54271"/>
                        <a:pt x="96692" y="486"/>
                        <a:pt x="96692" y="486"/>
                      </a:cubicBezTo>
                      <a:cubicBezTo>
                        <a:pt x="96692" y="486"/>
                        <a:pt x="50055" y="-6695"/>
                        <a:pt x="24123" y="22028"/>
                      </a:cubicBezTo>
                      <a:close/>
                    </a:path>
                  </a:pathLst>
                </a:custGeom>
                <a:solidFill>
                  <a:srgbClr val="FFFFFF"/>
                </a:solidFill>
                <a:ln w="10478" cap="flat">
                  <a:noFill/>
                  <a:prstDash val="solid"/>
                  <a:miter/>
                </a:ln>
              </p:spPr>
              <p:txBody>
                <a:bodyPr rtlCol="0" anchor="ctr"/>
                <a:lstStyle/>
                <a:p>
                  <a:endParaRPr lang="en-US" sz="2700"/>
                </a:p>
              </p:txBody>
            </p:sp>
            <p:sp>
              <p:nvSpPr>
                <p:cNvPr id="95" name="Freeform 94">
                  <a:extLst>
                    <a:ext uri="{FF2B5EF4-FFF2-40B4-BE49-F238E27FC236}">
                      <a16:creationId xmlns:a16="http://schemas.microsoft.com/office/drawing/2014/main" id="{6A8FB7F7-A9D3-730B-E67D-5F88B307E2DE}"/>
                    </a:ext>
                  </a:extLst>
                </p:cNvPr>
                <p:cNvSpPr/>
                <p:nvPr/>
              </p:nvSpPr>
              <p:spPr>
                <a:xfrm>
                  <a:off x="14404260" y="3967833"/>
                  <a:ext cx="98035" cy="108964"/>
                </a:xfrm>
                <a:custGeom>
                  <a:avLst/>
                  <a:gdLst>
                    <a:gd name="connsiteX0" fmla="*/ 75117 w 98035"/>
                    <a:gd name="connsiteY0" fmla="*/ 83016 h 108964"/>
                    <a:gd name="connsiteX1" fmla="*/ 96692 w 98035"/>
                    <a:gd name="connsiteY1" fmla="*/ 486 h 108964"/>
                    <a:gd name="connsiteX2" fmla="*/ 24123 w 98035"/>
                    <a:gd name="connsiteY2" fmla="*/ 22083 h 108964"/>
                    <a:gd name="connsiteX3" fmla="*/ -1049 w 98035"/>
                    <a:gd name="connsiteY3" fmla="*/ 108546 h 108964"/>
                    <a:gd name="connsiteX4" fmla="*/ 75117 w 98035"/>
                    <a:gd name="connsiteY4" fmla="*/ 83016 h 1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5" h="108964">
                      <a:moveTo>
                        <a:pt x="75117" y="83016"/>
                      </a:moveTo>
                      <a:cubicBezTo>
                        <a:pt x="101160" y="54293"/>
                        <a:pt x="96692" y="486"/>
                        <a:pt x="96692" y="486"/>
                      </a:cubicBezTo>
                      <a:cubicBezTo>
                        <a:pt x="96692" y="486"/>
                        <a:pt x="50164" y="-6705"/>
                        <a:pt x="24123" y="22083"/>
                      </a:cubicBezTo>
                      <a:cubicBezTo>
                        <a:pt x="-1920" y="50882"/>
                        <a:pt x="-1049" y="108546"/>
                        <a:pt x="-1049" y="108546"/>
                      </a:cubicBezTo>
                      <a:cubicBezTo>
                        <a:pt x="-1049" y="108546"/>
                        <a:pt x="49184" y="111750"/>
                        <a:pt x="75117" y="83016"/>
                      </a:cubicBezTo>
                      <a:close/>
                    </a:path>
                  </a:pathLst>
                </a:custGeom>
                <a:solidFill>
                  <a:srgbClr val="FFFFFF"/>
                </a:solidFill>
                <a:ln w="10478" cap="flat">
                  <a:noFill/>
                  <a:prstDash val="solid"/>
                  <a:miter/>
                </a:ln>
              </p:spPr>
              <p:txBody>
                <a:bodyPr rtlCol="0" anchor="ctr"/>
                <a:lstStyle/>
                <a:p>
                  <a:endParaRPr lang="en-US" sz="2700"/>
                </a:p>
              </p:txBody>
            </p:sp>
            <p:sp>
              <p:nvSpPr>
                <p:cNvPr id="96" name="Freeform 95">
                  <a:extLst>
                    <a:ext uri="{FF2B5EF4-FFF2-40B4-BE49-F238E27FC236}">
                      <a16:creationId xmlns:a16="http://schemas.microsoft.com/office/drawing/2014/main" id="{596229EC-EF10-F32A-08A2-58DE5D46ECBF}"/>
                    </a:ext>
                  </a:extLst>
                </p:cNvPr>
                <p:cNvSpPr/>
                <p:nvPr/>
              </p:nvSpPr>
              <p:spPr>
                <a:xfrm>
                  <a:off x="14295277" y="3847975"/>
                  <a:ext cx="87224" cy="108962"/>
                </a:xfrm>
                <a:custGeom>
                  <a:avLst/>
                  <a:gdLst>
                    <a:gd name="connsiteX0" fmla="*/ 86142 w 87224"/>
                    <a:gd name="connsiteY0" fmla="*/ 108370 h 108962"/>
                    <a:gd name="connsiteX1" fmla="*/ 64895 w 87224"/>
                    <a:gd name="connsiteY1" fmla="*/ 20871 h 108962"/>
                    <a:gd name="connsiteX2" fmla="*/ -593 w 87224"/>
                    <a:gd name="connsiteY2" fmla="*/ 920 h 108962"/>
                    <a:gd name="connsiteX3" fmla="*/ 17494 w 87224"/>
                    <a:gd name="connsiteY3" fmla="*/ 84463 h 108962"/>
                    <a:gd name="connsiteX4" fmla="*/ 86142 w 87224"/>
                    <a:gd name="connsiteY4" fmla="*/ 108370 h 10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24" h="108962">
                      <a:moveTo>
                        <a:pt x="86142" y="108370"/>
                      </a:moveTo>
                      <a:cubicBezTo>
                        <a:pt x="86142" y="108370"/>
                        <a:pt x="87886" y="49486"/>
                        <a:pt x="64895" y="20871"/>
                      </a:cubicBezTo>
                      <a:cubicBezTo>
                        <a:pt x="41794" y="-7743"/>
                        <a:pt x="-593" y="920"/>
                        <a:pt x="-593" y="920"/>
                      </a:cubicBezTo>
                      <a:cubicBezTo>
                        <a:pt x="-593" y="920"/>
                        <a:pt x="-5606" y="55892"/>
                        <a:pt x="17494" y="84463"/>
                      </a:cubicBezTo>
                      <a:cubicBezTo>
                        <a:pt x="40487" y="113023"/>
                        <a:pt x="86142" y="108370"/>
                        <a:pt x="86142" y="108370"/>
                      </a:cubicBezTo>
                      <a:close/>
                    </a:path>
                  </a:pathLst>
                </a:custGeom>
                <a:solidFill>
                  <a:srgbClr val="FFFFFF"/>
                </a:solidFill>
                <a:ln w="10478" cap="flat">
                  <a:noFill/>
                  <a:prstDash val="solid"/>
                  <a:miter/>
                </a:ln>
              </p:spPr>
              <p:txBody>
                <a:bodyPr rtlCol="0" anchor="ctr"/>
                <a:lstStyle/>
                <a:p>
                  <a:endParaRPr lang="en-US" sz="2700"/>
                </a:p>
              </p:txBody>
            </p:sp>
            <p:sp>
              <p:nvSpPr>
                <p:cNvPr id="97" name="Freeform 96">
                  <a:extLst>
                    <a:ext uri="{FF2B5EF4-FFF2-40B4-BE49-F238E27FC236}">
                      <a16:creationId xmlns:a16="http://schemas.microsoft.com/office/drawing/2014/main" id="{EBE0A279-00AC-2401-9711-DADA02949CF1}"/>
                    </a:ext>
                  </a:extLst>
                </p:cNvPr>
                <p:cNvSpPr/>
                <p:nvPr/>
              </p:nvSpPr>
              <p:spPr>
                <a:xfrm>
                  <a:off x="14284425" y="3967832"/>
                  <a:ext cx="98080" cy="108972"/>
                </a:xfrm>
                <a:custGeom>
                  <a:avLst/>
                  <a:gdLst>
                    <a:gd name="connsiteX0" fmla="*/ 96994 w 98080"/>
                    <a:gd name="connsiteY0" fmla="*/ 108384 h 108972"/>
                    <a:gd name="connsiteX1" fmla="*/ 73023 w 98080"/>
                    <a:gd name="connsiteY1" fmla="*/ 20864 h 108972"/>
                    <a:gd name="connsiteX2" fmla="*/ -528 w 98080"/>
                    <a:gd name="connsiteY2" fmla="*/ 924 h 108972"/>
                    <a:gd name="connsiteX3" fmla="*/ 19739 w 98080"/>
                    <a:gd name="connsiteY3" fmla="*/ 84467 h 108972"/>
                    <a:gd name="connsiteX4" fmla="*/ 96994 w 98080"/>
                    <a:gd name="connsiteY4" fmla="*/ 108384 h 10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0" h="108972">
                      <a:moveTo>
                        <a:pt x="96994" y="108384"/>
                      </a:moveTo>
                      <a:cubicBezTo>
                        <a:pt x="96994" y="108384"/>
                        <a:pt x="98956" y="49478"/>
                        <a:pt x="73023" y="20864"/>
                      </a:cubicBezTo>
                      <a:cubicBezTo>
                        <a:pt x="47089" y="-7750"/>
                        <a:pt x="-528" y="924"/>
                        <a:pt x="-528" y="924"/>
                      </a:cubicBezTo>
                      <a:cubicBezTo>
                        <a:pt x="-528" y="924"/>
                        <a:pt x="-6194" y="55918"/>
                        <a:pt x="19739" y="84467"/>
                      </a:cubicBezTo>
                      <a:cubicBezTo>
                        <a:pt x="45673" y="113004"/>
                        <a:pt x="96994" y="108384"/>
                        <a:pt x="96994" y="108384"/>
                      </a:cubicBezTo>
                      <a:close/>
                    </a:path>
                  </a:pathLst>
                </a:custGeom>
                <a:solidFill>
                  <a:srgbClr val="FFFFFF"/>
                </a:solidFill>
                <a:ln w="10478" cap="flat">
                  <a:noFill/>
                  <a:prstDash val="solid"/>
                  <a:miter/>
                </a:ln>
              </p:spPr>
              <p:txBody>
                <a:bodyPr rtlCol="0" anchor="ctr"/>
                <a:lstStyle/>
                <a:p>
                  <a:endParaRPr lang="en-US" sz="2700"/>
                </a:p>
              </p:txBody>
            </p:sp>
            <p:sp>
              <p:nvSpPr>
                <p:cNvPr id="100" name="Freeform 99">
                  <a:extLst>
                    <a:ext uri="{FF2B5EF4-FFF2-40B4-BE49-F238E27FC236}">
                      <a16:creationId xmlns:a16="http://schemas.microsoft.com/office/drawing/2014/main" id="{15C42636-484B-2392-8BA1-A16E431D31DF}"/>
                    </a:ext>
                  </a:extLst>
                </p:cNvPr>
                <p:cNvSpPr/>
                <p:nvPr/>
              </p:nvSpPr>
              <p:spPr>
                <a:xfrm>
                  <a:off x="14295321" y="3619147"/>
                  <a:ext cx="98080" cy="217929"/>
                </a:xfrm>
                <a:custGeom>
                  <a:avLst/>
                  <a:gdLst>
                    <a:gd name="connsiteX0" fmla="*/ 96994 w 98080"/>
                    <a:gd name="connsiteY0" fmla="*/ 217337 h 217929"/>
                    <a:gd name="connsiteX1" fmla="*/ 73023 w 98080"/>
                    <a:gd name="connsiteY1" fmla="*/ 130154 h 217929"/>
                    <a:gd name="connsiteX2" fmla="*/ 28130 w 98080"/>
                    <a:gd name="connsiteY2" fmla="*/ 109724 h 217929"/>
                    <a:gd name="connsiteX3" fmla="*/ 18976 w 98080"/>
                    <a:gd name="connsiteY3" fmla="*/ 2296 h 217929"/>
                    <a:gd name="connsiteX4" fmla="*/ 15926 w 98080"/>
                    <a:gd name="connsiteY4" fmla="*/ -308 h 217929"/>
                    <a:gd name="connsiteX5" fmla="*/ 13202 w 98080"/>
                    <a:gd name="connsiteY5" fmla="*/ 2198 h 217929"/>
                    <a:gd name="connsiteX6" fmla="*/ -528 w 98080"/>
                    <a:gd name="connsiteY6" fmla="*/ 110279 h 217929"/>
                    <a:gd name="connsiteX7" fmla="*/ 19739 w 98080"/>
                    <a:gd name="connsiteY7" fmla="*/ 193506 h 217929"/>
                    <a:gd name="connsiteX8" fmla="*/ 96994 w 98080"/>
                    <a:gd name="connsiteY8" fmla="*/ 217337 h 21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80" h="217929">
                      <a:moveTo>
                        <a:pt x="96994" y="217337"/>
                      </a:moveTo>
                      <a:cubicBezTo>
                        <a:pt x="96994" y="217337"/>
                        <a:pt x="98956" y="158660"/>
                        <a:pt x="73023" y="130154"/>
                      </a:cubicBezTo>
                      <a:cubicBezTo>
                        <a:pt x="61363" y="118201"/>
                        <a:pt x="45236" y="110901"/>
                        <a:pt x="28130" y="109724"/>
                      </a:cubicBezTo>
                      <a:lnTo>
                        <a:pt x="18976" y="2296"/>
                      </a:lnTo>
                      <a:cubicBezTo>
                        <a:pt x="18867" y="781"/>
                        <a:pt x="17450" y="-385"/>
                        <a:pt x="15926" y="-308"/>
                      </a:cubicBezTo>
                      <a:cubicBezTo>
                        <a:pt x="14509" y="-232"/>
                        <a:pt x="13309" y="836"/>
                        <a:pt x="13202" y="2198"/>
                      </a:cubicBezTo>
                      <a:lnTo>
                        <a:pt x="-528" y="110279"/>
                      </a:lnTo>
                      <a:cubicBezTo>
                        <a:pt x="-528" y="110279"/>
                        <a:pt x="-6194" y="165045"/>
                        <a:pt x="19739" y="193506"/>
                      </a:cubicBezTo>
                      <a:cubicBezTo>
                        <a:pt x="45673" y="221979"/>
                        <a:pt x="96994" y="217337"/>
                        <a:pt x="96994" y="217337"/>
                      </a:cubicBezTo>
                      <a:close/>
                    </a:path>
                  </a:pathLst>
                </a:custGeom>
                <a:solidFill>
                  <a:srgbClr val="FFFFFF"/>
                </a:solidFill>
                <a:ln w="10478" cap="flat">
                  <a:noFill/>
                  <a:prstDash val="solid"/>
                  <a:miter/>
                </a:ln>
              </p:spPr>
              <p:txBody>
                <a:bodyPr rtlCol="0" anchor="ctr"/>
                <a:lstStyle/>
                <a:p>
                  <a:endParaRPr lang="en-US" sz="2700"/>
                </a:p>
              </p:txBody>
            </p:sp>
            <p:sp>
              <p:nvSpPr>
                <p:cNvPr id="101" name="Freeform 100">
                  <a:extLst>
                    <a:ext uri="{FF2B5EF4-FFF2-40B4-BE49-F238E27FC236}">
                      <a16:creationId xmlns:a16="http://schemas.microsoft.com/office/drawing/2014/main" id="{B048D5F2-9D5C-EE07-C5BC-4545575B9362}"/>
                    </a:ext>
                  </a:extLst>
                </p:cNvPr>
                <p:cNvSpPr/>
                <p:nvPr/>
              </p:nvSpPr>
              <p:spPr>
                <a:xfrm>
                  <a:off x="14404230" y="3619151"/>
                  <a:ext cx="98080" cy="217925"/>
                </a:xfrm>
                <a:custGeom>
                  <a:avLst/>
                  <a:gdLst>
                    <a:gd name="connsiteX0" fmla="*/ -1018 w 98080"/>
                    <a:gd name="connsiteY0" fmla="*/ 217333 h 217925"/>
                    <a:gd name="connsiteX1" fmla="*/ 76237 w 98080"/>
                    <a:gd name="connsiteY1" fmla="*/ 193502 h 217925"/>
                    <a:gd name="connsiteX2" fmla="*/ 96504 w 98080"/>
                    <a:gd name="connsiteY2" fmla="*/ 110275 h 217925"/>
                    <a:gd name="connsiteX3" fmla="*/ 82775 w 98080"/>
                    <a:gd name="connsiteY3" fmla="*/ 2194 h 217925"/>
                    <a:gd name="connsiteX4" fmla="*/ 79725 w 98080"/>
                    <a:gd name="connsiteY4" fmla="*/ -302 h 217925"/>
                    <a:gd name="connsiteX5" fmla="*/ 77000 w 98080"/>
                    <a:gd name="connsiteY5" fmla="*/ 2292 h 217925"/>
                    <a:gd name="connsiteX6" fmla="*/ 67847 w 98080"/>
                    <a:gd name="connsiteY6" fmla="*/ 109720 h 217925"/>
                    <a:gd name="connsiteX7" fmla="*/ 22953 w 98080"/>
                    <a:gd name="connsiteY7" fmla="*/ 130150 h 217925"/>
                    <a:gd name="connsiteX8" fmla="*/ -1018 w 98080"/>
                    <a:gd name="connsiteY8" fmla="*/ 217333 h 2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80" h="217925">
                      <a:moveTo>
                        <a:pt x="-1018" y="217333"/>
                      </a:moveTo>
                      <a:cubicBezTo>
                        <a:pt x="-1018" y="217333"/>
                        <a:pt x="50304" y="221975"/>
                        <a:pt x="76237" y="193502"/>
                      </a:cubicBezTo>
                      <a:cubicBezTo>
                        <a:pt x="102170" y="165041"/>
                        <a:pt x="96504" y="110275"/>
                        <a:pt x="96504" y="110275"/>
                      </a:cubicBezTo>
                      <a:lnTo>
                        <a:pt x="82775" y="2194"/>
                      </a:lnTo>
                      <a:cubicBezTo>
                        <a:pt x="82667" y="679"/>
                        <a:pt x="81250" y="-432"/>
                        <a:pt x="79725" y="-302"/>
                      </a:cubicBezTo>
                      <a:cubicBezTo>
                        <a:pt x="78199" y="-182"/>
                        <a:pt x="77110" y="930"/>
                        <a:pt x="77000" y="2292"/>
                      </a:cubicBezTo>
                      <a:lnTo>
                        <a:pt x="67847" y="109720"/>
                      </a:lnTo>
                      <a:cubicBezTo>
                        <a:pt x="50740" y="110907"/>
                        <a:pt x="34613" y="118197"/>
                        <a:pt x="22953" y="130150"/>
                      </a:cubicBezTo>
                      <a:cubicBezTo>
                        <a:pt x="-2980" y="158612"/>
                        <a:pt x="-1018" y="217333"/>
                        <a:pt x="-1018" y="217333"/>
                      </a:cubicBezTo>
                      <a:close/>
                    </a:path>
                  </a:pathLst>
                </a:custGeom>
                <a:solidFill>
                  <a:srgbClr val="FFFFFF"/>
                </a:solidFill>
                <a:ln w="10478" cap="flat">
                  <a:noFill/>
                  <a:prstDash val="solid"/>
                  <a:miter/>
                </a:ln>
              </p:spPr>
              <p:txBody>
                <a:bodyPr rtlCol="0" anchor="ctr"/>
                <a:lstStyle/>
                <a:p>
                  <a:endParaRPr lang="en-US" sz="2700"/>
                </a:p>
              </p:txBody>
            </p:sp>
            <p:sp>
              <p:nvSpPr>
                <p:cNvPr id="102" name="Freeform 101">
                  <a:extLst>
                    <a:ext uri="{FF2B5EF4-FFF2-40B4-BE49-F238E27FC236}">
                      <a16:creationId xmlns:a16="http://schemas.microsoft.com/office/drawing/2014/main" id="{1C049447-DCF9-3AF9-42EB-62DF0DE3F3AC}"/>
                    </a:ext>
                  </a:extLst>
                </p:cNvPr>
                <p:cNvSpPr/>
                <p:nvPr/>
              </p:nvSpPr>
              <p:spPr>
                <a:xfrm>
                  <a:off x="14360675" y="3499292"/>
                  <a:ext cx="76278" cy="261511"/>
                </a:xfrm>
                <a:custGeom>
                  <a:avLst/>
                  <a:gdLst>
                    <a:gd name="connsiteX0" fmla="*/ 38287 w 76278"/>
                    <a:gd name="connsiteY0" fmla="*/ 261200 h 261511"/>
                    <a:gd name="connsiteX1" fmla="*/ 75226 w 76278"/>
                    <a:gd name="connsiteY1" fmla="*/ 181612 h 261511"/>
                    <a:gd name="connsiteX2" fmla="*/ 51908 w 76278"/>
                    <a:gd name="connsiteY2" fmla="*/ 115405 h 261511"/>
                    <a:gd name="connsiteX3" fmla="*/ 41012 w 76278"/>
                    <a:gd name="connsiteY3" fmla="*/ 2366 h 261511"/>
                    <a:gd name="connsiteX4" fmla="*/ 37960 w 76278"/>
                    <a:gd name="connsiteY4" fmla="*/ -304 h 261511"/>
                    <a:gd name="connsiteX5" fmla="*/ 35236 w 76278"/>
                    <a:gd name="connsiteY5" fmla="*/ 2366 h 261511"/>
                    <a:gd name="connsiteX6" fmla="*/ 24014 w 76278"/>
                    <a:gd name="connsiteY6" fmla="*/ 115296 h 261511"/>
                    <a:gd name="connsiteX7" fmla="*/ -1048 w 76278"/>
                    <a:gd name="connsiteY7" fmla="*/ 182789 h 261511"/>
                    <a:gd name="connsiteX8" fmla="*/ 38287 w 76278"/>
                    <a:gd name="connsiteY8" fmla="*/ 261200 h 2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8" h="261511">
                      <a:moveTo>
                        <a:pt x="38287" y="261200"/>
                      </a:moveTo>
                      <a:cubicBezTo>
                        <a:pt x="59427" y="239679"/>
                        <a:pt x="72502" y="211567"/>
                        <a:pt x="75226" y="181612"/>
                      </a:cubicBezTo>
                      <a:cubicBezTo>
                        <a:pt x="74028" y="157782"/>
                        <a:pt x="65965" y="134801"/>
                        <a:pt x="51908" y="115405"/>
                      </a:cubicBezTo>
                      <a:lnTo>
                        <a:pt x="41012" y="2366"/>
                      </a:lnTo>
                      <a:cubicBezTo>
                        <a:pt x="40902" y="775"/>
                        <a:pt x="39486" y="-424"/>
                        <a:pt x="37960" y="-304"/>
                      </a:cubicBezTo>
                      <a:cubicBezTo>
                        <a:pt x="36435" y="-206"/>
                        <a:pt x="35345" y="938"/>
                        <a:pt x="35236" y="2366"/>
                      </a:cubicBezTo>
                      <a:lnTo>
                        <a:pt x="24014" y="115296"/>
                      </a:lnTo>
                      <a:cubicBezTo>
                        <a:pt x="9412" y="135041"/>
                        <a:pt x="804" y="158414"/>
                        <a:pt x="-1048" y="182789"/>
                      </a:cubicBezTo>
                      <a:cubicBezTo>
                        <a:pt x="-1485" y="226364"/>
                        <a:pt x="38287" y="261200"/>
                        <a:pt x="38287" y="261200"/>
                      </a:cubicBezTo>
                      <a:close/>
                    </a:path>
                  </a:pathLst>
                </a:custGeom>
                <a:solidFill>
                  <a:srgbClr val="FFFFFF"/>
                </a:solidFill>
                <a:ln w="10478" cap="flat">
                  <a:noFill/>
                  <a:prstDash val="solid"/>
                  <a:miter/>
                </a:ln>
              </p:spPr>
              <p:txBody>
                <a:bodyPr rtlCol="0" anchor="ctr"/>
                <a:lstStyle/>
                <a:p>
                  <a:endParaRPr lang="en-US" sz="2700"/>
                </a:p>
              </p:txBody>
            </p:sp>
          </p:grpSp>
        </p:grpSp>
      </p:grpSp>
      <p:grpSp>
        <p:nvGrpSpPr>
          <p:cNvPr id="148" name="Group 147">
            <a:extLst>
              <a:ext uri="{FF2B5EF4-FFF2-40B4-BE49-F238E27FC236}">
                <a16:creationId xmlns:a16="http://schemas.microsoft.com/office/drawing/2014/main" id="{F99BB0CE-9911-EA60-F2A6-FC86DE63679C}"/>
              </a:ext>
            </a:extLst>
          </p:cNvPr>
          <p:cNvGrpSpPr/>
          <p:nvPr/>
        </p:nvGrpSpPr>
        <p:grpSpPr>
          <a:xfrm>
            <a:off x="9029272" y="6224420"/>
            <a:ext cx="1174829" cy="439050"/>
            <a:chOff x="6211440" y="4521177"/>
            <a:chExt cx="783219" cy="292700"/>
          </a:xfrm>
        </p:grpSpPr>
        <p:grpSp>
          <p:nvGrpSpPr>
            <p:cNvPr id="33" name="Group 32">
              <a:extLst>
                <a:ext uri="{FF2B5EF4-FFF2-40B4-BE49-F238E27FC236}">
                  <a16:creationId xmlns:a16="http://schemas.microsoft.com/office/drawing/2014/main" id="{6D7CD659-87E4-3BD1-56F6-670951B19553}"/>
                </a:ext>
              </a:extLst>
            </p:cNvPr>
            <p:cNvGrpSpPr/>
            <p:nvPr/>
          </p:nvGrpSpPr>
          <p:grpSpPr>
            <a:xfrm>
              <a:off x="6211440" y="4527198"/>
              <a:ext cx="286678" cy="286678"/>
              <a:chOff x="12873187" y="3809191"/>
              <a:chExt cx="612731" cy="612731"/>
            </a:xfrm>
          </p:grpSpPr>
          <p:sp>
            <p:nvSpPr>
              <p:cNvPr id="34" name="Oval 33">
                <a:extLst>
                  <a:ext uri="{FF2B5EF4-FFF2-40B4-BE49-F238E27FC236}">
                    <a16:creationId xmlns:a16="http://schemas.microsoft.com/office/drawing/2014/main" id="{1B2D5F99-729A-E72B-2FCD-7CDC68458B9F}"/>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5" name="Graphic 34" descr="DNA with solid fill">
                <a:extLst>
                  <a:ext uri="{FF2B5EF4-FFF2-40B4-BE49-F238E27FC236}">
                    <a16:creationId xmlns:a16="http://schemas.microsoft.com/office/drawing/2014/main" id="{2F314555-3E11-C0BA-D07E-90FE8FD558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grpSp>
          <p:nvGrpSpPr>
            <p:cNvPr id="104" name="Group 103">
              <a:extLst>
                <a:ext uri="{FF2B5EF4-FFF2-40B4-BE49-F238E27FC236}">
                  <a16:creationId xmlns:a16="http://schemas.microsoft.com/office/drawing/2014/main" id="{FF8F4627-99A9-69DC-FFC5-9495F11CB0A8}"/>
                </a:ext>
              </a:extLst>
            </p:cNvPr>
            <p:cNvGrpSpPr/>
            <p:nvPr/>
          </p:nvGrpSpPr>
          <p:grpSpPr>
            <a:xfrm>
              <a:off x="6466877" y="4521177"/>
              <a:ext cx="286678" cy="286678"/>
              <a:chOff x="14099931" y="3477613"/>
              <a:chExt cx="612731" cy="612731"/>
            </a:xfrm>
          </p:grpSpPr>
          <p:sp>
            <p:nvSpPr>
              <p:cNvPr id="105" name="Oval 104">
                <a:extLst>
                  <a:ext uri="{FF2B5EF4-FFF2-40B4-BE49-F238E27FC236}">
                    <a16:creationId xmlns:a16="http://schemas.microsoft.com/office/drawing/2014/main" id="{B3FA61C2-98DC-DA29-CD34-C664682ABC57}"/>
                  </a:ext>
                </a:extLst>
              </p:cNvPr>
              <p:cNvSpPr/>
              <p:nvPr/>
            </p:nvSpPr>
            <p:spPr>
              <a:xfrm>
                <a:off x="14099931" y="3477613"/>
                <a:ext cx="612731" cy="612731"/>
              </a:xfrm>
              <a:prstGeom prst="ellipse">
                <a:avLst/>
              </a:prstGeom>
              <a:solidFill>
                <a:srgbClr val="CBA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06" name="Graphic 91">
                <a:extLst>
                  <a:ext uri="{FF2B5EF4-FFF2-40B4-BE49-F238E27FC236}">
                    <a16:creationId xmlns:a16="http://schemas.microsoft.com/office/drawing/2014/main" id="{4E70EDB5-37FB-18AE-EC24-2171652E03FD}"/>
                  </a:ext>
                </a:extLst>
              </p:cNvPr>
              <p:cNvGrpSpPr/>
              <p:nvPr/>
            </p:nvGrpSpPr>
            <p:grpSpPr>
              <a:xfrm>
                <a:off x="14297354" y="3499292"/>
                <a:ext cx="217885" cy="577512"/>
                <a:chOff x="14284425" y="3499292"/>
                <a:chExt cx="217885" cy="577512"/>
              </a:xfrm>
              <a:solidFill>
                <a:srgbClr val="FFFFFF"/>
              </a:solidFill>
            </p:grpSpPr>
            <p:sp>
              <p:nvSpPr>
                <p:cNvPr id="107" name="Freeform 106">
                  <a:extLst>
                    <a:ext uri="{FF2B5EF4-FFF2-40B4-BE49-F238E27FC236}">
                      <a16:creationId xmlns:a16="http://schemas.microsoft.com/office/drawing/2014/main" id="{5E4BBB3B-BA83-55B7-2EF6-96E21F7FDDCE}"/>
                    </a:ext>
                  </a:extLst>
                </p:cNvPr>
                <p:cNvSpPr/>
                <p:nvPr/>
              </p:nvSpPr>
              <p:spPr>
                <a:xfrm>
                  <a:off x="14404260" y="3847973"/>
                  <a:ext cx="98035" cy="108964"/>
                </a:xfrm>
                <a:custGeom>
                  <a:avLst/>
                  <a:gdLst>
                    <a:gd name="connsiteX0" fmla="*/ 24123 w 98035"/>
                    <a:gd name="connsiteY0" fmla="*/ 22028 h 108964"/>
                    <a:gd name="connsiteX1" fmla="*/ -1049 w 98035"/>
                    <a:gd name="connsiteY1" fmla="*/ 108546 h 108964"/>
                    <a:gd name="connsiteX2" fmla="*/ 75117 w 98035"/>
                    <a:gd name="connsiteY2" fmla="*/ 83016 h 108964"/>
                    <a:gd name="connsiteX3" fmla="*/ 96692 w 98035"/>
                    <a:gd name="connsiteY3" fmla="*/ 486 h 108964"/>
                    <a:gd name="connsiteX4" fmla="*/ 24123 w 98035"/>
                    <a:gd name="connsiteY4" fmla="*/ 22028 h 1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5" h="108964">
                      <a:moveTo>
                        <a:pt x="24123" y="22028"/>
                      </a:moveTo>
                      <a:cubicBezTo>
                        <a:pt x="-1920" y="50762"/>
                        <a:pt x="-1049" y="108546"/>
                        <a:pt x="-1049" y="108546"/>
                      </a:cubicBezTo>
                      <a:cubicBezTo>
                        <a:pt x="-1049" y="108546"/>
                        <a:pt x="49184" y="111749"/>
                        <a:pt x="75117" y="83016"/>
                      </a:cubicBezTo>
                      <a:cubicBezTo>
                        <a:pt x="101160" y="54271"/>
                        <a:pt x="96692" y="486"/>
                        <a:pt x="96692" y="486"/>
                      </a:cubicBezTo>
                      <a:cubicBezTo>
                        <a:pt x="96692" y="486"/>
                        <a:pt x="50055" y="-6695"/>
                        <a:pt x="24123" y="22028"/>
                      </a:cubicBezTo>
                      <a:close/>
                    </a:path>
                  </a:pathLst>
                </a:custGeom>
                <a:solidFill>
                  <a:srgbClr val="FFFFFF"/>
                </a:solidFill>
                <a:ln w="10478" cap="flat">
                  <a:noFill/>
                  <a:prstDash val="solid"/>
                  <a:miter/>
                </a:ln>
              </p:spPr>
              <p:txBody>
                <a:bodyPr rtlCol="0" anchor="ctr"/>
                <a:lstStyle/>
                <a:p>
                  <a:endParaRPr lang="en-US" sz="2700"/>
                </a:p>
              </p:txBody>
            </p:sp>
            <p:sp>
              <p:nvSpPr>
                <p:cNvPr id="108" name="Freeform 107">
                  <a:extLst>
                    <a:ext uri="{FF2B5EF4-FFF2-40B4-BE49-F238E27FC236}">
                      <a16:creationId xmlns:a16="http://schemas.microsoft.com/office/drawing/2014/main" id="{BC9875F2-CF28-16A2-5CFC-99C2F3959670}"/>
                    </a:ext>
                  </a:extLst>
                </p:cNvPr>
                <p:cNvSpPr/>
                <p:nvPr/>
              </p:nvSpPr>
              <p:spPr>
                <a:xfrm>
                  <a:off x="14404260" y="3967833"/>
                  <a:ext cx="98035" cy="108964"/>
                </a:xfrm>
                <a:custGeom>
                  <a:avLst/>
                  <a:gdLst>
                    <a:gd name="connsiteX0" fmla="*/ 75117 w 98035"/>
                    <a:gd name="connsiteY0" fmla="*/ 83016 h 108964"/>
                    <a:gd name="connsiteX1" fmla="*/ 96692 w 98035"/>
                    <a:gd name="connsiteY1" fmla="*/ 486 h 108964"/>
                    <a:gd name="connsiteX2" fmla="*/ 24123 w 98035"/>
                    <a:gd name="connsiteY2" fmla="*/ 22083 h 108964"/>
                    <a:gd name="connsiteX3" fmla="*/ -1049 w 98035"/>
                    <a:gd name="connsiteY3" fmla="*/ 108546 h 108964"/>
                    <a:gd name="connsiteX4" fmla="*/ 75117 w 98035"/>
                    <a:gd name="connsiteY4" fmla="*/ 83016 h 10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5" h="108964">
                      <a:moveTo>
                        <a:pt x="75117" y="83016"/>
                      </a:moveTo>
                      <a:cubicBezTo>
                        <a:pt x="101160" y="54293"/>
                        <a:pt x="96692" y="486"/>
                        <a:pt x="96692" y="486"/>
                      </a:cubicBezTo>
                      <a:cubicBezTo>
                        <a:pt x="96692" y="486"/>
                        <a:pt x="50164" y="-6705"/>
                        <a:pt x="24123" y="22083"/>
                      </a:cubicBezTo>
                      <a:cubicBezTo>
                        <a:pt x="-1920" y="50882"/>
                        <a:pt x="-1049" y="108546"/>
                        <a:pt x="-1049" y="108546"/>
                      </a:cubicBezTo>
                      <a:cubicBezTo>
                        <a:pt x="-1049" y="108546"/>
                        <a:pt x="49184" y="111750"/>
                        <a:pt x="75117" y="83016"/>
                      </a:cubicBezTo>
                      <a:close/>
                    </a:path>
                  </a:pathLst>
                </a:custGeom>
                <a:solidFill>
                  <a:srgbClr val="FFFFFF"/>
                </a:solidFill>
                <a:ln w="10478" cap="flat">
                  <a:noFill/>
                  <a:prstDash val="solid"/>
                  <a:miter/>
                </a:ln>
              </p:spPr>
              <p:txBody>
                <a:bodyPr rtlCol="0" anchor="ctr"/>
                <a:lstStyle/>
                <a:p>
                  <a:endParaRPr lang="en-US" sz="2700"/>
                </a:p>
              </p:txBody>
            </p:sp>
            <p:sp>
              <p:nvSpPr>
                <p:cNvPr id="109" name="Freeform 108">
                  <a:extLst>
                    <a:ext uri="{FF2B5EF4-FFF2-40B4-BE49-F238E27FC236}">
                      <a16:creationId xmlns:a16="http://schemas.microsoft.com/office/drawing/2014/main" id="{29D89A11-3A6A-0F0A-B87F-32ABF8357438}"/>
                    </a:ext>
                  </a:extLst>
                </p:cNvPr>
                <p:cNvSpPr/>
                <p:nvPr/>
              </p:nvSpPr>
              <p:spPr>
                <a:xfrm>
                  <a:off x="14295277" y="3847975"/>
                  <a:ext cx="87224" cy="108962"/>
                </a:xfrm>
                <a:custGeom>
                  <a:avLst/>
                  <a:gdLst>
                    <a:gd name="connsiteX0" fmla="*/ 86142 w 87224"/>
                    <a:gd name="connsiteY0" fmla="*/ 108370 h 108962"/>
                    <a:gd name="connsiteX1" fmla="*/ 64895 w 87224"/>
                    <a:gd name="connsiteY1" fmla="*/ 20871 h 108962"/>
                    <a:gd name="connsiteX2" fmla="*/ -593 w 87224"/>
                    <a:gd name="connsiteY2" fmla="*/ 920 h 108962"/>
                    <a:gd name="connsiteX3" fmla="*/ 17494 w 87224"/>
                    <a:gd name="connsiteY3" fmla="*/ 84463 h 108962"/>
                    <a:gd name="connsiteX4" fmla="*/ 86142 w 87224"/>
                    <a:gd name="connsiteY4" fmla="*/ 108370 h 10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24" h="108962">
                      <a:moveTo>
                        <a:pt x="86142" y="108370"/>
                      </a:moveTo>
                      <a:cubicBezTo>
                        <a:pt x="86142" y="108370"/>
                        <a:pt x="87886" y="49486"/>
                        <a:pt x="64895" y="20871"/>
                      </a:cubicBezTo>
                      <a:cubicBezTo>
                        <a:pt x="41794" y="-7743"/>
                        <a:pt x="-593" y="920"/>
                        <a:pt x="-593" y="920"/>
                      </a:cubicBezTo>
                      <a:cubicBezTo>
                        <a:pt x="-593" y="920"/>
                        <a:pt x="-5606" y="55892"/>
                        <a:pt x="17494" y="84463"/>
                      </a:cubicBezTo>
                      <a:cubicBezTo>
                        <a:pt x="40487" y="113023"/>
                        <a:pt x="86142" y="108370"/>
                        <a:pt x="86142" y="108370"/>
                      </a:cubicBezTo>
                      <a:close/>
                    </a:path>
                  </a:pathLst>
                </a:custGeom>
                <a:solidFill>
                  <a:srgbClr val="FFFFFF"/>
                </a:solidFill>
                <a:ln w="10478" cap="flat">
                  <a:noFill/>
                  <a:prstDash val="solid"/>
                  <a:miter/>
                </a:ln>
              </p:spPr>
              <p:txBody>
                <a:bodyPr rtlCol="0" anchor="ctr"/>
                <a:lstStyle/>
                <a:p>
                  <a:endParaRPr lang="en-US" sz="2700"/>
                </a:p>
              </p:txBody>
            </p:sp>
            <p:sp>
              <p:nvSpPr>
                <p:cNvPr id="110" name="Freeform 109">
                  <a:extLst>
                    <a:ext uri="{FF2B5EF4-FFF2-40B4-BE49-F238E27FC236}">
                      <a16:creationId xmlns:a16="http://schemas.microsoft.com/office/drawing/2014/main" id="{CC8D49D1-B93F-F977-52E0-8FF54CCB4152}"/>
                    </a:ext>
                  </a:extLst>
                </p:cNvPr>
                <p:cNvSpPr/>
                <p:nvPr/>
              </p:nvSpPr>
              <p:spPr>
                <a:xfrm>
                  <a:off x="14284425" y="3967832"/>
                  <a:ext cx="98080" cy="108972"/>
                </a:xfrm>
                <a:custGeom>
                  <a:avLst/>
                  <a:gdLst>
                    <a:gd name="connsiteX0" fmla="*/ 96994 w 98080"/>
                    <a:gd name="connsiteY0" fmla="*/ 108384 h 108972"/>
                    <a:gd name="connsiteX1" fmla="*/ 73023 w 98080"/>
                    <a:gd name="connsiteY1" fmla="*/ 20864 h 108972"/>
                    <a:gd name="connsiteX2" fmla="*/ -528 w 98080"/>
                    <a:gd name="connsiteY2" fmla="*/ 924 h 108972"/>
                    <a:gd name="connsiteX3" fmla="*/ 19739 w 98080"/>
                    <a:gd name="connsiteY3" fmla="*/ 84467 h 108972"/>
                    <a:gd name="connsiteX4" fmla="*/ 96994 w 98080"/>
                    <a:gd name="connsiteY4" fmla="*/ 108384 h 10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0" h="108972">
                      <a:moveTo>
                        <a:pt x="96994" y="108384"/>
                      </a:moveTo>
                      <a:cubicBezTo>
                        <a:pt x="96994" y="108384"/>
                        <a:pt x="98956" y="49478"/>
                        <a:pt x="73023" y="20864"/>
                      </a:cubicBezTo>
                      <a:cubicBezTo>
                        <a:pt x="47089" y="-7750"/>
                        <a:pt x="-528" y="924"/>
                        <a:pt x="-528" y="924"/>
                      </a:cubicBezTo>
                      <a:cubicBezTo>
                        <a:pt x="-528" y="924"/>
                        <a:pt x="-6194" y="55918"/>
                        <a:pt x="19739" y="84467"/>
                      </a:cubicBezTo>
                      <a:cubicBezTo>
                        <a:pt x="45673" y="113004"/>
                        <a:pt x="96994" y="108384"/>
                        <a:pt x="96994" y="108384"/>
                      </a:cubicBezTo>
                      <a:close/>
                    </a:path>
                  </a:pathLst>
                </a:custGeom>
                <a:solidFill>
                  <a:srgbClr val="FFFFFF"/>
                </a:solidFill>
                <a:ln w="10478" cap="flat">
                  <a:noFill/>
                  <a:prstDash val="solid"/>
                  <a:miter/>
                </a:ln>
              </p:spPr>
              <p:txBody>
                <a:bodyPr rtlCol="0" anchor="ctr"/>
                <a:lstStyle/>
                <a:p>
                  <a:endParaRPr lang="en-US" sz="2700"/>
                </a:p>
              </p:txBody>
            </p:sp>
            <p:sp>
              <p:nvSpPr>
                <p:cNvPr id="111" name="Freeform 110">
                  <a:extLst>
                    <a:ext uri="{FF2B5EF4-FFF2-40B4-BE49-F238E27FC236}">
                      <a16:creationId xmlns:a16="http://schemas.microsoft.com/office/drawing/2014/main" id="{C1598A6E-F8FC-73F7-D5DB-2B48849AB2FB}"/>
                    </a:ext>
                  </a:extLst>
                </p:cNvPr>
                <p:cNvSpPr/>
                <p:nvPr/>
              </p:nvSpPr>
              <p:spPr>
                <a:xfrm>
                  <a:off x="14295321" y="3619147"/>
                  <a:ext cx="98080" cy="217929"/>
                </a:xfrm>
                <a:custGeom>
                  <a:avLst/>
                  <a:gdLst>
                    <a:gd name="connsiteX0" fmla="*/ 96994 w 98080"/>
                    <a:gd name="connsiteY0" fmla="*/ 217337 h 217929"/>
                    <a:gd name="connsiteX1" fmla="*/ 73023 w 98080"/>
                    <a:gd name="connsiteY1" fmla="*/ 130154 h 217929"/>
                    <a:gd name="connsiteX2" fmla="*/ 28130 w 98080"/>
                    <a:gd name="connsiteY2" fmla="*/ 109724 h 217929"/>
                    <a:gd name="connsiteX3" fmla="*/ 18976 w 98080"/>
                    <a:gd name="connsiteY3" fmla="*/ 2296 h 217929"/>
                    <a:gd name="connsiteX4" fmla="*/ 15926 w 98080"/>
                    <a:gd name="connsiteY4" fmla="*/ -308 h 217929"/>
                    <a:gd name="connsiteX5" fmla="*/ 13202 w 98080"/>
                    <a:gd name="connsiteY5" fmla="*/ 2198 h 217929"/>
                    <a:gd name="connsiteX6" fmla="*/ -528 w 98080"/>
                    <a:gd name="connsiteY6" fmla="*/ 110279 h 217929"/>
                    <a:gd name="connsiteX7" fmla="*/ 19739 w 98080"/>
                    <a:gd name="connsiteY7" fmla="*/ 193506 h 217929"/>
                    <a:gd name="connsiteX8" fmla="*/ 96994 w 98080"/>
                    <a:gd name="connsiteY8" fmla="*/ 217337 h 21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80" h="217929">
                      <a:moveTo>
                        <a:pt x="96994" y="217337"/>
                      </a:moveTo>
                      <a:cubicBezTo>
                        <a:pt x="96994" y="217337"/>
                        <a:pt x="98956" y="158660"/>
                        <a:pt x="73023" y="130154"/>
                      </a:cubicBezTo>
                      <a:cubicBezTo>
                        <a:pt x="61363" y="118201"/>
                        <a:pt x="45236" y="110901"/>
                        <a:pt x="28130" y="109724"/>
                      </a:cubicBezTo>
                      <a:lnTo>
                        <a:pt x="18976" y="2296"/>
                      </a:lnTo>
                      <a:cubicBezTo>
                        <a:pt x="18867" y="781"/>
                        <a:pt x="17450" y="-385"/>
                        <a:pt x="15926" y="-308"/>
                      </a:cubicBezTo>
                      <a:cubicBezTo>
                        <a:pt x="14509" y="-232"/>
                        <a:pt x="13309" y="836"/>
                        <a:pt x="13202" y="2198"/>
                      </a:cubicBezTo>
                      <a:lnTo>
                        <a:pt x="-528" y="110279"/>
                      </a:lnTo>
                      <a:cubicBezTo>
                        <a:pt x="-528" y="110279"/>
                        <a:pt x="-6194" y="165045"/>
                        <a:pt x="19739" y="193506"/>
                      </a:cubicBezTo>
                      <a:cubicBezTo>
                        <a:pt x="45673" y="221979"/>
                        <a:pt x="96994" y="217337"/>
                        <a:pt x="96994" y="217337"/>
                      </a:cubicBezTo>
                      <a:close/>
                    </a:path>
                  </a:pathLst>
                </a:custGeom>
                <a:solidFill>
                  <a:srgbClr val="FFFFFF"/>
                </a:solidFill>
                <a:ln w="10478" cap="flat">
                  <a:noFill/>
                  <a:prstDash val="solid"/>
                  <a:miter/>
                </a:ln>
              </p:spPr>
              <p:txBody>
                <a:bodyPr rtlCol="0" anchor="ctr"/>
                <a:lstStyle/>
                <a:p>
                  <a:endParaRPr lang="en-US" sz="2700"/>
                </a:p>
              </p:txBody>
            </p:sp>
            <p:sp>
              <p:nvSpPr>
                <p:cNvPr id="112" name="Freeform 111">
                  <a:extLst>
                    <a:ext uri="{FF2B5EF4-FFF2-40B4-BE49-F238E27FC236}">
                      <a16:creationId xmlns:a16="http://schemas.microsoft.com/office/drawing/2014/main" id="{6BC503AD-CF4B-1250-22E0-B9DAF11FBA50}"/>
                    </a:ext>
                  </a:extLst>
                </p:cNvPr>
                <p:cNvSpPr/>
                <p:nvPr/>
              </p:nvSpPr>
              <p:spPr>
                <a:xfrm>
                  <a:off x="14404230" y="3619151"/>
                  <a:ext cx="98080" cy="217925"/>
                </a:xfrm>
                <a:custGeom>
                  <a:avLst/>
                  <a:gdLst>
                    <a:gd name="connsiteX0" fmla="*/ -1018 w 98080"/>
                    <a:gd name="connsiteY0" fmla="*/ 217333 h 217925"/>
                    <a:gd name="connsiteX1" fmla="*/ 76237 w 98080"/>
                    <a:gd name="connsiteY1" fmla="*/ 193502 h 217925"/>
                    <a:gd name="connsiteX2" fmla="*/ 96504 w 98080"/>
                    <a:gd name="connsiteY2" fmla="*/ 110275 h 217925"/>
                    <a:gd name="connsiteX3" fmla="*/ 82775 w 98080"/>
                    <a:gd name="connsiteY3" fmla="*/ 2194 h 217925"/>
                    <a:gd name="connsiteX4" fmla="*/ 79725 w 98080"/>
                    <a:gd name="connsiteY4" fmla="*/ -302 h 217925"/>
                    <a:gd name="connsiteX5" fmla="*/ 77000 w 98080"/>
                    <a:gd name="connsiteY5" fmla="*/ 2292 h 217925"/>
                    <a:gd name="connsiteX6" fmla="*/ 67847 w 98080"/>
                    <a:gd name="connsiteY6" fmla="*/ 109720 h 217925"/>
                    <a:gd name="connsiteX7" fmla="*/ 22953 w 98080"/>
                    <a:gd name="connsiteY7" fmla="*/ 130150 h 217925"/>
                    <a:gd name="connsiteX8" fmla="*/ -1018 w 98080"/>
                    <a:gd name="connsiteY8" fmla="*/ 217333 h 2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80" h="217925">
                      <a:moveTo>
                        <a:pt x="-1018" y="217333"/>
                      </a:moveTo>
                      <a:cubicBezTo>
                        <a:pt x="-1018" y="217333"/>
                        <a:pt x="50304" y="221975"/>
                        <a:pt x="76237" y="193502"/>
                      </a:cubicBezTo>
                      <a:cubicBezTo>
                        <a:pt x="102170" y="165041"/>
                        <a:pt x="96504" y="110275"/>
                        <a:pt x="96504" y="110275"/>
                      </a:cubicBezTo>
                      <a:lnTo>
                        <a:pt x="82775" y="2194"/>
                      </a:lnTo>
                      <a:cubicBezTo>
                        <a:pt x="82667" y="679"/>
                        <a:pt x="81250" y="-432"/>
                        <a:pt x="79725" y="-302"/>
                      </a:cubicBezTo>
                      <a:cubicBezTo>
                        <a:pt x="78199" y="-182"/>
                        <a:pt x="77110" y="930"/>
                        <a:pt x="77000" y="2292"/>
                      </a:cubicBezTo>
                      <a:lnTo>
                        <a:pt x="67847" y="109720"/>
                      </a:lnTo>
                      <a:cubicBezTo>
                        <a:pt x="50740" y="110907"/>
                        <a:pt x="34613" y="118197"/>
                        <a:pt x="22953" y="130150"/>
                      </a:cubicBezTo>
                      <a:cubicBezTo>
                        <a:pt x="-2980" y="158612"/>
                        <a:pt x="-1018" y="217333"/>
                        <a:pt x="-1018" y="217333"/>
                      </a:cubicBezTo>
                      <a:close/>
                    </a:path>
                  </a:pathLst>
                </a:custGeom>
                <a:solidFill>
                  <a:srgbClr val="FFFFFF"/>
                </a:solidFill>
                <a:ln w="10478" cap="flat">
                  <a:noFill/>
                  <a:prstDash val="solid"/>
                  <a:miter/>
                </a:ln>
              </p:spPr>
              <p:txBody>
                <a:bodyPr rtlCol="0" anchor="ctr"/>
                <a:lstStyle/>
                <a:p>
                  <a:endParaRPr lang="en-US" sz="2700"/>
                </a:p>
              </p:txBody>
            </p:sp>
            <p:sp>
              <p:nvSpPr>
                <p:cNvPr id="113" name="Freeform 112">
                  <a:extLst>
                    <a:ext uri="{FF2B5EF4-FFF2-40B4-BE49-F238E27FC236}">
                      <a16:creationId xmlns:a16="http://schemas.microsoft.com/office/drawing/2014/main" id="{72941602-41B0-F82B-5A8F-059A35729D6F}"/>
                    </a:ext>
                  </a:extLst>
                </p:cNvPr>
                <p:cNvSpPr/>
                <p:nvPr/>
              </p:nvSpPr>
              <p:spPr>
                <a:xfrm>
                  <a:off x="14360675" y="3499292"/>
                  <a:ext cx="76278" cy="261511"/>
                </a:xfrm>
                <a:custGeom>
                  <a:avLst/>
                  <a:gdLst>
                    <a:gd name="connsiteX0" fmla="*/ 38287 w 76278"/>
                    <a:gd name="connsiteY0" fmla="*/ 261200 h 261511"/>
                    <a:gd name="connsiteX1" fmla="*/ 75226 w 76278"/>
                    <a:gd name="connsiteY1" fmla="*/ 181612 h 261511"/>
                    <a:gd name="connsiteX2" fmla="*/ 51908 w 76278"/>
                    <a:gd name="connsiteY2" fmla="*/ 115405 h 261511"/>
                    <a:gd name="connsiteX3" fmla="*/ 41012 w 76278"/>
                    <a:gd name="connsiteY3" fmla="*/ 2366 h 261511"/>
                    <a:gd name="connsiteX4" fmla="*/ 37960 w 76278"/>
                    <a:gd name="connsiteY4" fmla="*/ -304 h 261511"/>
                    <a:gd name="connsiteX5" fmla="*/ 35236 w 76278"/>
                    <a:gd name="connsiteY5" fmla="*/ 2366 h 261511"/>
                    <a:gd name="connsiteX6" fmla="*/ 24014 w 76278"/>
                    <a:gd name="connsiteY6" fmla="*/ 115296 h 261511"/>
                    <a:gd name="connsiteX7" fmla="*/ -1048 w 76278"/>
                    <a:gd name="connsiteY7" fmla="*/ 182789 h 261511"/>
                    <a:gd name="connsiteX8" fmla="*/ 38287 w 76278"/>
                    <a:gd name="connsiteY8" fmla="*/ 261200 h 2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8" h="261511">
                      <a:moveTo>
                        <a:pt x="38287" y="261200"/>
                      </a:moveTo>
                      <a:cubicBezTo>
                        <a:pt x="59427" y="239679"/>
                        <a:pt x="72502" y="211567"/>
                        <a:pt x="75226" y="181612"/>
                      </a:cubicBezTo>
                      <a:cubicBezTo>
                        <a:pt x="74028" y="157782"/>
                        <a:pt x="65965" y="134801"/>
                        <a:pt x="51908" y="115405"/>
                      </a:cubicBezTo>
                      <a:lnTo>
                        <a:pt x="41012" y="2366"/>
                      </a:lnTo>
                      <a:cubicBezTo>
                        <a:pt x="40902" y="775"/>
                        <a:pt x="39486" y="-424"/>
                        <a:pt x="37960" y="-304"/>
                      </a:cubicBezTo>
                      <a:cubicBezTo>
                        <a:pt x="36435" y="-206"/>
                        <a:pt x="35345" y="938"/>
                        <a:pt x="35236" y="2366"/>
                      </a:cubicBezTo>
                      <a:lnTo>
                        <a:pt x="24014" y="115296"/>
                      </a:lnTo>
                      <a:cubicBezTo>
                        <a:pt x="9412" y="135041"/>
                        <a:pt x="804" y="158414"/>
                        <a:pt x="-1048" y="182789"/>
                      </a:cubicBezTo>
                      <a:cubicBezTo>
                        <a:pt x="-1485" y="226364"/>
                        <a:pt x="38287" y="261200"/>
                        <a:pt x="38287" y="261200"/>
                      </a:cubicBezTo>
                      <a:close/>
                    </a:path>
                  </a:pathLst>
                </a:custGeom>
                <a:solidFill>
                  <a:srgbClr val="FFFFFF"/>
                </a:solidFill>
                <a:ln w="10478" cap="flat">
                  <a:noFill/>
                  <a:prstDash val="solid"/>
                  <a:miter/>
                </a:ln>
              </p:spPr>
              <p:txBody>
                <a:bodyPr rtlCol="0" anchor="ctr"/>
                <a:lstStyle/>
                <a:p>
                  <a:endParaRPr lang="en-US" sz="2700"/>
                </a:p>
              </p:txBody>
            </p:sp>
          </p:grpSp>
        </p:grpSp>
        <p:grpSp>
          <p:nvGrpSpPr>
            <p:cNvPr id="132" name="Group 131">
              <a:extLst>
                <a:ext uri="{FF2B5EF4-FFF2-40B4-BE49-F238E27FC236}">
                  <a16:creationId xmlns:a16="http://schemas.microsoft.com/office/drawing/2014/main" id="{078CFA93-C41B-AD3D-856E-54E46E6AF0E9}"/>
                </a:ext>
              </a:extLst>
            </p:cNvPr>
            <p:cNvGrpSpPr/>
            <p:nvPr/>
          </p:nvGrpSpPr>
          <p:grpSpPr>
            <a:xfrm>
              <a:off x="6707515" y="4527199"/>
              <a:ext cx="287144" cy="286678"/>
              <a:chOff x="12791436" y="3999486"/>
              <a:chExt cx="1725704" cy="1722903"/>
            </a:xfrm>
          </p:grpSpPr>
          <p:sp>
            <p:nvSpPr>
              <p:cNvPr id="133" name="Oval 132">
                <a:extLst>
                  <a:ext uri="{FF2B5EF4-FFF2-40B4-BE49-F238E27FC236}">
                    <a16:creationId xmlns:a16="http://schemas.microsoft.com/office/drawing/2014/main" id="{E9A56B62-7940-21BD-6EAB-E1CCE58FF2A5}"/>
                  </a:ext>
                </a:extLst>
              </p:cNvPr>
              <p:cNvSpPr/>
              <p:nvPr/>
            </p:nvSpPr>
            <p:spPr>
              <a:xfrm>
                <a:off x="12794237" y="3999486"/>
                <a:ext cx="1722903" cy="1722903"/>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4" name="Freeform 133">
                <a:extLst>
                  <a:ext uri="{FF2B5EF4-FFF2-40B4-BE49-F238E27FC236}">
                    <a16:creationId xmlns:a16="http://schemas.microsoft.com/office/drawing/2014/main" id="{344A466E-6BB6-40FD-78AA-015A7AB43D2B}"/>
                  </a:ext>
                </a:extLst>
              </p:cNvPr>
              <p:cNvSpPr/>
              <p:nvPr/>
            </p:nvSpPr>
            <p:spPr>
              <a:xfrm>
                <a:off x="12791436" y="4177125"/>
                <a:ext cx="1456551" cy="1496255"/>
              </a:xfrm>
              <a:custGeom>
                <a:avLst/>
                <a:gdLst>
                  <a:gd name="connsiteX0" fmla="*/ 828675 w 833467"/>
                  <a:gd name="connsiteY0" fmla="*/ 199073 h 572452"/>
                  <a:gd name="connsiteX1" fmla="*/ 738188 w 833467"/>
                  <a:gd name="connsiteY1" fmla="*/ 93345 h 572452"/>
                  <a:gd name="connsiteX2" fmla="*/ 781050 w 833467"/>
                  <a:gd name="connsiteY2" fmla="*/ 38100 h 572452"/>
                  <a:gd name="connsiteX3" fmla="*/ 781050 w 833467"/>
                  <a:gd name="connsiteY3" fmla="*/ 19050 h 572452"/>
                  <a:gd name="connsiteX4" fmla="*/ 762000 w 833467"/>
                  <a:gd name="connsiteY4" fmla="*/ 0 h 572452"/>
                  <a:gd name="connsiteX5" fmla="*/ 742950 w 833467"/>
                  <a:gd name="connsiteY5" fmla="*/ 19050 h 572452"/>
                  <a:gd name="connsiteX6" fmla="*/ 742950 w 833467"/>
                  <a:gd name="connsiteY6" fmla="*/ 38100 h 572452"/>
                  <a:gd name="connsiteX7" fmla="*/ 723900 w 833467"/>
                  <a:gd name="connsiteY7" fmla="*/ 57150 h 572452"/>
                  <a:gd name="connsiteX8" fmla="*/ 666750 w 833467"/>
                  <a:gd name="connsiteY8" fmla="*/ 57150 h 572452"/>
                  <a:gd name="connsiteX9" fmla="*/ 647700 w 833467"/>
                  <a:gd name="connsiteY9" fmla="*/ 38100 h 572452"/>
                  <a:gd name="connsiteX10" fmla="*/ 647700 w 833467"/>
                  <a:gd name="connsiteY10" fmla="*/ 19050 h 572452"/>
                  <a:gd name="connsiteX11" fmla="*/ 628650 w 833467"/>
                  <a:gd name="connsiteY11" fmla="*/ 0 h 572452"/>
                  <a:gd name="connsiteX12" fmla="*/ 609600 w 833467"/>
                  <a:gd name="connsiteY12" fmla="*/ 19050 h 572452"/>
                  <a:gd name="connsiteX13" fmla="*/ 609600 w 833467"/>
                  <a:gd name="connsiteY13" fmla="*/ 38100 h 572452"/>
                  <a:gd name="connsiteX14" fmla="*/ 623888 w 833467"/>
                  <a:gd name="connsiteY14" fmla="*/ 76200 h 572452"/>
                  <a:gd name="connsiteX15" fmla="*/ 542925 w 833467"/>
                  <a:gd name="connsiteY15" fmla="*/ 76200 h 572452"/>
                  <a:gd name="connsiteX16" fmla="*/ 95250 w 833467"/>
                  <a:gd name="connsiteY16" fmla="*/ 76200 h 572452"/>
                  <a:gd name="connsiteX17" fmla="*/ 57150 w 833467"/>
                  <a:gd name="connsiteY17" fmla="*/ 114300 h 572452"/>
                  <a:gd name="connsiteX18" fmla="*/ 0 w 833467"/>
                  <a:gd name="connsiteY18" fmla="*/ 171450 h 572452"/>
                  <a:gd name="connsiteX19" fmla="*/ 0 w 833467"/>
                  <a:gd name="connsiteY19" fmla="*/ 381000 h 572452"/>
                  <a:gd name="connsiteX20" fmla="*/ 19050 w 833467"/>
                  <a:gd name="connsiteY20" fmla="*/ 400050 h 572452"/>
                  <a:gd name="connsiteX21" fmla="*/ 38100 w 833467"/>
                  <a:gd name="connsiteY21" fmla="*/ 381000 h 572452"/>
                  <a:gd name="connsiteX22" fmla="*/ 38100 w 833467"/>
                  <a:gd name="connsiteY22" fmla="*/ 172403 h 572452"/>
                  <a:gd name="connsiteX23" fmla="*/ 57150 w 833467"/>
                  <a:gd name="connsiteY23" fmla="*/ 153353 h 572452"/>
                  <a:gd name="connsiteX24" fmla="*/ 57150 w 833467"/>
                  <a:gd name="connsiteY24" fmla="*/ 401003 h 572452"/>
                  <a:gd name="connsiteX25" fmla="*/ 57150 w 833467"/>
                  <a:gd name="connsiteY25" fmla="*/ 543878 h 572452"/>
                  <a:gd name="connsiteX26" fmla="*/ 85725 w 833467"/>
                  <a:gd name="connsiteY26" fmla="*/ 572453 h 572452"/>
                  <a:gd name="connsiteX27" fmla="*/ 114300 w 833467"/>
                  <a:gd name="connsiteY27" fmla="*/ 543878 h 572452"/>
                  <a:gd name="connsiteX28" fmla="*/ 114300 w 833467"/>
                  <a:gd name="connsiteY28" fmla="*/ 439103 h 572452"/>
                  <a:gd name="connsiteX29" fmla="*/ 209550 w 833467"/>
                  <a:gd name="connsiteY29" fmla="*/ 439103 h 572452"/>
                  <a:gd name="connsiteX30" fmla="*/ 247650 w 833467"/>
                  <a:gd name="connsiteY30" fmla="*/ 401003 h 572452"/>
                  <a:gd name="connsiteX31" fmla="*/ 438150 w 833467"/>
                  <a:gd name="connsiteY31" fmla="*/ 401003 h 572452"/>
                  <a:gd name="connsiteX32" fmla="*/ 438150 w 833467"/>
                  <a:gd name="connsiteY32" fmla="*/ 543878 h 572452"/>
                  <a:gd name="connsiteX33" fmla="*/ 466725 w 833467"/>
                  <a:gd name="connsiteY33" fmla="*/ 572453 h 572452"/>
                  <a:gd name="connsiteX34" fmla="*/ 495300 w 833467"/>
                  <a:gd name="connsiteY34" fmla="*/ 543878 h 572452"/>
                  <a:gd name="connsiteX35" fmla="*/ 495300 w 833467"/>
                  <a:gd name="connsiteY35" fmla="*/ 401003 h 572452"/>
                  <a:gd name="connsiteX36" fmla="*/ 533400 w 833467"/>
                  <a:gd name="connsiteY36" fmla="*/ 401003 h 572452"/>
                  <a:gd name="connsiteX37" fmla="*/ 533400 w 833467"/>
                  <a:gd name="connsiteY37" fmla="*/ 543878 h 572452"/>
                  <a:gd name="connsiteX38" fmla="*/ 561975 w 833467"/>
                  <a:gd name="connsiteY38" fmla="*/ 572453 h 572452"/>
                  <a:gd name="connsiteX39" fmla="*/ 590550 w 833467"/>
                  <a:gd name="connsiteY39" fmla="*/ 543878 h 572452"/>
                  <a:gd name="connsiteX40" fmla="*/ 590550 w 833467"/>
                  <a:gd name="connsiteY40" fmla="*/ 399098 h 572452"/>
                  <a:gd name="connsiteX41" fmla="*/ 647700 w 833467"/>
                  <a:gd name="connsiteY41" fmla="*/ 325755 h 572452"/>
                  <a:gd name="connsiteX42" fmla="*/ 714375 w 833467"/>
                  <a:gd name="connsiteY42" fmla="*/ 240030 h 572452"/>
                  <a:gd name="connsiteX43" fmla="*/ 784860 w 833467"/>
                  <a:gd name="connsiteY43" fmla="*/ 260985 h 572452"/>
                  <a:gd name="connsiteX44" fmla="*/ 809625 w 833467"/>
                  <a:gd name="connsiteY44" fmla="*/ 254317 h 572452"/>
                  <a:gd name="connsiteX45" fmla="*/ 829628 w 833467"/>
                  <a:gd name="connsiteY45" fmla="*/ 223838 h 572452"/>
                  <a:gd name="connsiteX46" fmla="*/ 828675 w 833467"/>
                  <a:gd name="connsiteY46" fmla="*/ 199073 h 572452"/>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19050 w 833467"/>
                  <a:gd name="connsiteY19" fmla="*/ 400050 h 572453"/>
                  <a:gd name="connsiteX20" fmla="*/ 38100 w 833467"/>
                  <a:gd name="connsiteY20" fmla="*/ 381000 h 572453"/>
                  <a:gd name="connsiteX21" fmla="*/ 38100 w 833467"/>
                  <a:gd name="connsiteY21" fmla="*/ 172403 h 572453"/>
                  <a:gd name="connsiteX22" fmla="*/ 57150 w 833467"/>
                  <a:gd name="connsiteY22" fmla="*/ 153353 h 572453"/>
                  <a:gd name="connsiteX23" fmla="*/ 57150 w 833467"/>
                  <a:gd name="connsiteY23" fmla="*/ 401003 h 572453"/>
                  <a:gd name="connsiteX24" fmla="*/ 57150 w 833467"/>
                  <a:gd name="connsiteY24" fmla="*/ 543878 h 572453"/>
                  <a:gd name="connsiteX25" fmla="*/ 85725 w 833467"/>
                  <a:gd name="connsiteY25" fmla="*/ 572453 h 572453"/>
                  <a:gd name="connsiteX26" fmla="*/ 114300 w 833467"/>
                  <a:gd name="connsiteY26" fmla="*/ 543878 h 572453"/>
                  <a:gd name="connsiteX27" fmla="*/ 114300 w 833467"/>
                  <a:gd name="connsiteY27" fmla="*/ 439103 h 572453"/>
                  <a:gd name="connsiteX28" fmla="*/ 209550 w 833467"/>
                  <a:gd name="connsiteY28" fmla="*/ 439103 h 572453"/>
                  <a:gd name="connsiteX29" fmla="*/ 247650 w 833467"/>
                  <a:gd name="connsiteY29" fmla="*/ 401003 h 572453"/>
                  <a:gd name="connsiteX30" fmla="*/ 438150 w 833467"/>
                  <a:gd name="connsiteY30" fmla="*/ 401003 h 572453"/>
                  <a:gd name="connsiteX31" fmla="*/ 438150 w 833467"/>
                  <a:gd name="connsiteY31" fmla="*/ 543878 h 572453"/>
                  <a:gd name="connsiteX32" fmla="*/ 466725 w 833467"/>
                  <a:gd name="connsiteY32" fmla="*/ 572453 h 572453"/>
                  <a:gd name="connsiteX33" fmla="*/ 495300 w 833467"/>
                  <a:gd name="connsiteY33" fmla="*/ 543878 h 572453"/>
                  <a:gd name="connsiteX34" fmla="*/ 495300 w 833467"/>
                  <a:gd name="connsiteY34" fmla="*/ 401003 h 572453"/>
                  <a:gd name="connsiteX35" fmla="*/ 533400 w 833467"/>
                  <a:gd name="connsiteY35" fmla="*/ 401003 h 572453"/>
                  <a:gd name="connsiteX36" fmla="*/ 533400 w 833467"/>
                  <a:gd name="connsiteY36" fmla="*/ 543878 h 572453"/>
                  <a:gd name="connsiteX37" fmla="*/ 561975 w 833467"/>
                  <a:gd name="connsiteY37" fmla="*/ 572453 h 572453"/>
                  <a:gd name="connsiteX38" fmla="*/ 590550 w 833467"/>
                  <a:gd name="connsiteY38" fmla="*/ 543878 h 572453"/>
                  <a:gd name="connsiteX39" fmla="*/ 590550 w 833467"/>
                  <a:gd name="connsiteY39" fmla="*/ 399098 h 572453"/>
                  <a:gd name="connsiteX40" fmla="*/ 647700 w 833467"/>
                  <a:gd name="connsiteY40" fmla="*/ 325755 h 572453"/>
                  <a:gd name="connsiteX41" fmla="*/ 714375 w 833467"/>
                  <a:gd name="connsiteY41" fmla="*/ 240030 h 572453"/>
                  <a:gd name="connsiteX42" fmla="*/ 784860 w 833467"/>
                  <a:gd name="connsiteY42" fmla="*/ 260985 h 572453"/>
                  <a:gd name="connsiteX43" fmla="*/ 809625 w 833467"/>
                  <a:gd name="connsiteY43" fmla="*/ 254317 h 572453"/>
                  <a:gd name="connsiteX44" fmla="*/ 829628 w 833467"/>
                  <a:gd name="connsiteY44" fmla="*/ 223838 h 572453"/>
                  <a:gd name="connsiteX45" fmla="*/ 828675 w 833467"/>
                  <a:gd name="connsiteY45"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381000 h 572453"/>
                  <a:gd name="connsiteX20" fmla="*/ 38100 w 833467"/>
                  <a:gd name="connsiteY20" fmla="*/ 172403 h 572453"/>
                  <a:gd name="connsiteX21" fmla="*/ 57150 w 833467"/>
                  <a:gd name="connsiteY21" fmla="*/ 153353 h 572453"/>
                  <a:gd name="connsiteX22" fmla="*/ 57150 w 833467"/>
                  <a:gd name="connsiteY22" fmla="*/ 401003 h 572453"/>
                  <a:gd name="connsiteX23" fmla="*/ 57150 w 833467"/>
                  <a:gd name="connsiteY23" fmla="*/ 543878 h 572453"/>
                  <a:gd name="connsiteX24" fmla="*/ 85725 w 833467"/>
                  <a:gd name="connsiteY24" fmla="*/ 572453 h 572453"/>
                  <a:gd name="connsiteX25" fmla="*/ 114300 w 833467"/>
                  <a:gd name="connsiteY25" fmla="*/ 543878 h 572453"/>
                  <a:gd name="connsiteX26" fmla="*/ 114300 w 833467"/>
                  <a:gd name="connsiteY26" fmla="*/ 439103 h 572453"/>
                  <a:gd name="connsiteX27" fmla="*/ 209550 w 833467"/>
                  <a:gd name="connsiteY27" fmla="*/ 439103 h 572453"/>
                  <a:gd name="connsiteX28" fmla="*/ 247650 w 833467"/>
                  <a:gd name="connsiteY28" fmla="*/ 401003 h 572453"/>
                  <a:gd name="connsiteX29" fmla="*/ 438150 w 833467"/>
                  <a:gd name="connsiteY29" fmla="*/ 401003 h 572453"/>
                  <a:gd name="connsiteX30" fmla="*/ 438150 w 833467"/>
                  <a:gd name="connsiteY30" fmla="*/ 543878 h 572453"/>
                  <a:gd name="connsiteX31" fmla="*/ 466725 w 833467"/>
                  <a:gd name="connsiteY31" fmla="*/ 572453 h 572453"/>
                  <a:gd name="connsiteX32" fmla="*/ 495300 w 833467"/>
                  <a:gd name="connsiteY32" fmla="*/ 543878 h 572453"/>
                  <a:gd name="connsiteX33" fmla="*/ 495300 w 833467"/>
                  <a:gd name="connsiteY33" fmla="*/ 401003 h 572453"/>
                  <a:gd name="connsiteX34" fmla="*/ 533400 w 833467"/>
                  <a:gd name="connsiteY34" fmla="*/ 401003 h 572453"/>
                  <a:gd name="connsiteX35" fmla="*/ 533400 w 833467"/>
                  <a:gd name="connsiteY35" fmla="*/ 543878 h 572453"/>
                  <a:gd name="connsiteX36" fmla="*/ 561975 w 833467"/>
                  <a:gd name="connsiteY36" fmla="*/ 572453 h 572453"/>
                  <a:gd name="connsiteX37" fmla="*/ 590550 w 833467"/>
                  <a:gd name="connsiteY37" fmla="*/ 543878 h 572453"/>
                  <a:gd name="connsiteX38" fmla="*/ 590550 w 833467"/>
                  <a:gd name="connsiteY38" fmla="*/ 399098 h 572453"/>
                  <a:gd name="connsiteX39" fmla="*/ 647700 w 833467"/>
                  <a:gd name="connsiteY39" fmla="*/ 325755 h 572453"/>
                  <a:gd name="connsiteX40" fmla="*/ 714375 w 833467"/>
                  <a:gd name="connsiteY40" fmla="*/ 240030 h 572453"/>
                  <a:gd name="connsiteX41" fmla="*/ 784860 w 833467"/>
                  <a:gd name="connsiteY41" fmla="*/ 260985 h 572453"/>
                  <a:gd name="connsiteX42" fmla="*/ 809625 w 833467"/>
                  <a:gd name="connsiteY42" fmla="*/ 254317 h 572453"/>
                  <a:gd name="connsiteX43" fmla="*/ 829628 w 833467"/>
                  <a:gd name="connsiteY43" fmla="*/ 223838 h 572453"/>
                  <a:gd name="connsiteX44" fmla="*/ 828675 w 833467"/>
                  <a:gd name="connsiteY44"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172403 h 572453"/>
                  <a:gd name="connsiteX20" fmla="*/ 57150 w 833467"/>
                  <a:gd name="connsiteY20" fmla="*/ 153353 h 572453"/>
                  <a:gd name="connsiteX21" fmla="*/ 57150 w 833467"/>
                  <a:gd name="connsiteY21" fmla="*/ 401003 h 572453"/>
                  <a:gd name="connsiteX22" fmla="*/ 57150 w 833467"/>
                  <a:gd name="connsiteY22" fmla="*/ 543878 h 572453"/>
                  <a:gd name="connsiteX23" fmla="*/ 85725 w 833467"/>
                  <a:gd name="connsiteY23" fmla="*/ 572453 h 572453"/>
                  <a:gd name="connsiteX24" fmla="*/ 114300 w 833467"/>
                  <a:gd name="connsiteY24" fmla="*/ 543878 h 572453"/>
                  <a:gd name="connsiteX25" fmla="*/ 114300 w 833467"/>
                  <a:gd name="connsiteY25" fmla="*/ 439103 h 572453"/>
                  <a:gd name="connsiteX26" fmla="*/ 209550 w 833467"/>
                  <a:gd name="connsiteY26" fmla="*/ 439103 h 572453"/>
                  <a:gd name="connsiteX27" fmla="*/ 247650 w 833467"/>
                  <a:gd name="connsiteY27" fmla="*/ 401003 h 572453"/>
                  <a:gd name="connsiteX28" fmla="*/ 438150 w 833467"/>
                  <a:gd name="connsiteY28" fmla="*/ 401003 h 572453"/>
                  <a:gd name="connsiteX29" fmla="*/ 438150 w 833467"/>
                  <a:gd name="connsiteY29" fmla="*/ 543878 h 572453"/>
                  <a:gd name="connsiteX30" fmla="*/ 466725 w 833467"/>
                  <a:gd name="connsiteY30" fmla="*/ 572453 h 572453"/>
                  <a:gd name="connsiteX31" fmla="*/ 495300 w 833467"/>
                  <a:gd name="connsiteY31" fmla="*/ 543878 h 572453"/>
                  <a:gd name="connsiteX32" fmla="*/ 495300 w 833467"/>
                  <a:gd name="connsiteY32" fmla="*/ 401003 h 572453"/>
                  <a:gd name="connsiteX33" fmla="*/ 533400 w 833467"/>
                  <a:gd name="connsiteY33" fmla="*/ 401003 h 572453"/>
                  <a:gd name="connsiteX34" fmla="*/ 533400 w 833467"/>
                  <a:gd name="connsiteY34" fmla="*/ 543878 h 572453"/>
                  <a:gd name="connsiteX35" fmla="*/ 561975 w 833467"/>
                  <a:gd name="connsiteY35" fmla="*/ 572453 h 572453"/>
                  <a:gd name="connsiteX36" fmla="*/ 590550 w 833467"/>
                  <a:gd name="connsiteY36" fmla="*/ 543878 h 572453"/>
                  <a:gd name="connsiteX37" fmla="*/ 590550 w 833467"/>
                  <a:gd name="connsiteY37" fmla="*/ 399098 h 572453"/>
                  <a:gd name="connsiteX38" fmla="*/ 647700 w 833467"/>
                  <a:gd name="connsiteY38" fmla="*/ 325755 h 572453"/>
                  <a:gd name="connsiteX39" fmla="*/ 714375 w 833467"/>
                  <a:gd name="connsiteY39" fmla="*/ 240030 h 572453"/>
                  <a:gd name="connsiteX40" fmla="*/ 784860 w 833467"/>
                  <a:gd name="connsiteY40" fmla="*/ 260985 h 572453"/>
                  <a:gd name="connsiteX41" fmla="*/ 809625 w 833467"/>
                  <a:gd name="connsiteY41" fmla="*/ 254317 h 572453"/>
                  <a:gd name="connsiteX42" fmla="*/ 829628 w 833467"/>
                  <a:gd name="connsiteY42" fmla="*/ 223838 h 572453"/>
                  <a:gd name="connsiteX43" fmla="*/ 828675 w 833467"/>
                  <a:gd name="connsiteY43"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57150 w 833467"/>
                  <a:gd name="connsiteY19" fmla="*/ 153353 h 572453"/>
                  <a:gd name="connsiteX20" fmla="*/ 57150 w 833467"/>
                  <a:gd name="connsiteY20" fmla="*/ 401003 h 572453"/>
                  <a:gd name="connsiteX21" fmla="*/ 57150 w 833467"/>
                  <a:gd name="connsiteY21" fmla="*/ 543878 h 572453"/>
                  <a:gd name="connsiteX22" fmla="*/ 85725 w 833467"/>
                  <a:gd name="connsiteY22" fmla="*/ 572453 h 572453"/>
                  <a:gd name="connsiteX23" fmla="*/ 114300 w 833467"/>
                  <a:gd name="connsiteY23" fmla="*/ 543878 h 572453"/>
                  <a:gd name="connsiteX24" fmla="*/ 114300 w 833467"/>
                  <a:gd name="connsiteY24" fmla="*/ 439103 h 572453"/>
                  <a:gd name="connsiteX25" fmla="*/ 209550 w 833467"/>
                  <a:gd name="connsiteY25" fmla="*/ 439103 h 572453"/>
                  <a:gd name="connsiteX26" fmla="*/ 247650 w 833467"/>
                  <a:gd name="connsiteY26" fmla="*/ 401003 h 572453"/>
                  <a:gd name="connsiteX27" fmla="*/ 438150 w 833467"/>
                  <a:gd name="connsiteY27" fmla="*/ 401003 h 572453"/>
                  <a:gd name="connsiteX28" fmla="*/ 438150 w 833467"/>
                  <a:gd name="connsiteY28" fmla="*/ 543878 h 572453"/>
                  <a:gd name="connsiteX29" fmla="*/ 466725 w 833467"/>
                  <a:gd name="connsiteY29" fmla="*/ 572453 h 572453"/>
                  <a:gd name="connsiteX30" fmla="*/ 495300 w 833467"/>
                  <a:gd name="connsiteY30" fmla="*/ 543878 h 572453"/>
                  <a:gd name="connsiteX31" fmla="*/ 495300 w 833467"/>
                  <a:gd name="connsiteY31" fmla="*/ 401003 h 572453"/>
                  <a:gd name="connsiteX32" fmla="*/ 533400 w 833467"/>
                  <a:gd name="connsiteY32" fmla="*/ 401003 h 572453"/>
                  <a:gd name="connsiteX33" fmla="*/ 533400 w 833467"/>
                  <a:gd name="connsiteY33" fmla="*/ 543878 h 572453"/>
                  <a:gd name="connsiteX34" fmla="*/ 561975 w 833467"/>
                  <a:gd name="connsiteY34" fmla="*/ 572453 h 572453"/>
                  <a:gd name="connsiteX35" fmla="*/ 590550 w 833467"/>
                  <a:gd name="connsiteY35" fmla="*/ 543878 h 572453"/>
                  <a:gd name="connsiteX36" fmla="*/ 590550 w 833467"/>
                  <a:gd name="connsiteY36" fmla="*/ 399098 h 572453"/>
                  <a:gd name="connsiteX37" fmla="*/ 647700 w 833467"/>
                  <a:gd name="connsiteY37" fmla="*/ 325755 h 572453"/>
                  <a:gd name="connsiteX38" fmla="*/ 714375 w 833467"/>
                  <a:gd name="connsiteY38" fmla="*/ 240030 h 572453"/>
                  <a:gd name="connsiteX39" fmla="*/ 784860 w 833467"/>
                  <a:gd name="connsiteY39" fmla="*/ 260985 h 572453"/>
                  <a:gd name="connsiteX40" fmla="*/ 809625 w 833467"/>
                  <a:gd name="connsiteY40" fmla="*/ 254317 h 572453"/>
                  <a:gd name="connsiteX41" fmla="*/ 829628 w 833467"/>
                  <a:gd name="connsiteY41" fmla="*/ 223838 h 572453"/>
                  <a:gd name="connsiteX42" fmla="*/ 828675 w 833467"/>
                  <a:gd name="connsiteY42"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153353 h 572453"/>
                  <a:gd name="connsiteX19" fmla="*/ 2823 w 779140"/>
                  <a:gd name="connsiteY19" fmla="*/ 401003 h 572453"/>
                  <a:gd name="connsiteX20" fmla="*/ 2823 w 779140"/>
                  <a:gd name="connsiteY20" fmla="*/ 543878 h 572453"/>
                  <a:gd name="connsiteX21" fmla="*/ 31398 w 779140"/>
                  <a:gd name="connsiteY21" fmla="*/ 572453 h 572453"/>
                  <a:gd name="connsiteX22" fmla="*/ 59973 w 779140"/>
                  <a:gd name="connsiteY22" fmla="*/ 543878 h 572453"/>
                  <a:gd name="connsiteX23" fmla="*/ 59973 w 779140"/>
                  <a:gd name="connsiteY23" fmla="*/ 439103 h 572453"/>
                  <a:gd name="connsiteX24" fmla="*/ 155223 w 779140"/>
                  <a:gd name="connsiteY24" fmla="*/ 439103 h 572453"/>
                  <a:gd name="connsiteX25" fmla="*/ 193323 w 779140"/>
                  <a:gd name="connsiteY25" fmla="*/ 401003 h 572453"/>
                  <a:gd name="connsiteX26" fmla="*/ 383823 w 779140"/>
                  <a:gd name="connsiteY26" fmla="*/ 401003 h 572453"/>
                  <a:gd name="connsiteX27" fmla="*/ 383823 w 779140"/>
                  <a:gd name="connsiteY27" fmla="*/ 543878 h 572453"/>
                  <a:gd name="connsiteX28" fmla="*/ 412398 w 779140"/>
                  <a:gd name="connsiteY28" fmla="*/ 572453 h 572453"/>
                  <a:gd name="connsiteX29" fmla="*/ 440973 w 779140"/>
                  <a:gd name="connsiteY29" fmla="*/ 543878 h 572453"/>
                  <a:gd name="connsiteX30" fmla="*/ 440973 w 779140"/>
                  <a:gd name="connsiteY30" fmla="*/ 401003 h 572453"/>
                  <a:gd name="connsiteX31" fmla="*/ 479073 w 779140"/>
                  <a:gd name="connsiteY31" fmla="*/ 401003 h 572453"/>
                  <a:gd name="connsiteX32" fmla="*/ 479073 w 779140"/>
                  <a:gd name="connsiteY32" fmla="*/ 543878 h 572453"/>
                  <a:gd name="connsiteX33" fmla="*/ 507648 w 779140"/>
                  <a:gd name="connsiteY33" fmla="*/ 572453 h 572453"/>
                  <a:gd name="connsiteX34" fmla="*/ 536223 w 779140"/>
                  <a:gd name="connsiteY34" fmla="*/ 543878 h 572453"/>
                  <a:gd name="connsiteX35" fmla="*/ 536223 w 779140"/>
                  <a:gd name="connsiteY35" fmla="*/ 399098 h 572453"/>
                  <a:gd name="connsiteX36" fmla="*/ 593373 w 779140"/>
                  <a:gd name="connsiteY36" fmla="*/ 325755 h 572453"/>
                  <a:gd name="connsiteX37" fmla="*/ 660048 w 779140"/>
                  <a:gd name="connsiteY37" fmla="*/ 240030 h 572453"/>
                  <a:gd name="connsiteX38" fmla="*/ 730533 w 779140"/>
                  <a:gd name="connsiteY38" fmla="*/ 260985 h 572453"/>
                  <a:gd name="connsiteX39" fmla="*/ 755298 w 779140"/>
                  <a:gd name="connsiteY39" fmla="*/ 254317 h 572453"/>
                  <a:gd name="connsiteX40" fmla="*/ 775301 w 779140"/>
                  <a:gd name="connsiteY40" fmla="*/ 223838 h 572453"/>
                  <a:gd name="connsiteX41" fmla="*/ 774348 w 779140"/>
                  <a:gd name="connsiteY41"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2823 w 779140"/>
                  <a:gd name="connsiteY16" fmla="*/ 114300 h 572453"/>
                  <a:gd name="connsiteX17" fmla="*/ 2823 w 779140"/>
                  <a:gd name="connsiteY17" fmla="*/ 401003 h 572453"/>
                  <a:gd name="connsiteX18" fmla="*/ 2823 w 779140"/>
                  <a:gd name="connsiteY18" fmla="*/ 543878 h 572453"/>
                  <a:gd name="connsiteX19" fmla="*/ 31398 w 779140"/>
                  <a:gd name="connsiteY19" fmla="*/ 572453 h 572453"/>
                  <a:gd name="connsiteX20" fmla="*/ 59973 w 779140"/>
                  <a:gd name="connsiteY20" fmla="*/ 543878 h 572453"/>
                  <a:gd name="connsiteX21" fmla="*/ 59973 w 779140"/>
                  <a:gd name="connsiteY21" fmla="*/ 439103 h 572453"/>
                  <a:gd name="connsiteX22" fmla="*/ 155223 w 779140"/>
                  <a:gd name="connsiteY22" fmla="*/ 439103 h 572453"/>
                  <a:gd name="connsiteX23" fmla="*/ 193323 w 779140"/>
                  <a:gd name="connsiteY23" fmla="*/ 401003 h 572453"/>
                  <a:gd name="connsiteX24" fmla="*/ 383823 w 779140"/>
                  <a:gd name="connsiteY24" fmla="*/ 401003 h 572453"/>
                  <a:gd name="connsiteX25" fmla="*/ 383823 w 779140"/>
                  <a:gd name="connsiteY25" fmla="*/ 543878 h 572453"/>
                  <a:gd name="connsiteX26" fmla="*/ 412398 w 779140"/>
                  <a:gd name="connsiteY26" fmla="*/ 572453 h 572453"/>
                  <a:gd name="connsiteX27" fmla="*/ 440973 w 779140"/>
                  <a:gd name="connsiteY27" fmla="*/ 543878 h 572453"/>
                  <a:gd name="connsiteX28" fmla="*/ 440973 w 779140"/>
                  <a:gd name="connsiteY28" fmla="*/ 401003 h 572453"/>
                  <a:gd name="connsiteX29" fmla="*/ 479073 w 779140"/>
                  <a:gd name="connsiteY29" fmla="*/ 401003 h 572453"/>
                  <a:gd name="connsiteX30" fmla="*/ 479073 w 779140"/>
                  <a:gd name="connsiteY30" fmla="*/ 543878 h 572453"/>
                  <a:gd name="connsiteX31" fmla="*/ 507648 w 779140"/>
                  <a:gd name="connsiteY31" fmla="*/ 572453 h 572453"/>
                  <a:gd name="connsiteX32" fmla="*/ 536223 w 779140"/>
                  <a:gd name="connsiteY32" fmla="*/ 543878 h 572453"/>
                  <a:gd name="connsiteX33" fmla="*/ 536223 w 779140"/>
                  <a:gd name="connsiteY33" fmla="*/ 399098 h 572453"/>
                  <a:gd name="connsiteX34" fmla="*/ 593373 w 779140"/>
                  <a:gd name="connsiteY34" fmla="*/ 325755 h 572453"/>
                  <a:gd name="connsiteX35" fmla="*/ 660048 w 779140"/>
                  <a:gd name="connsiteY35" fmla="*/ 240030 h 572453"/>
                  <a:gd name="connsiteX36" fmla="*/ 730533 w 779140"/>
                  <a:gd name="connsiteY36" fmla="*/ 260985 h 572453"/>
                  <a:gd name="connsiteX37" fmla="*/ 755298 w 779140"/>
                  <a:gd name="connsiteY37" fmla="*/ 254317 h 572453"/>
                  <a:gd name="connsiteX38" fmla="*/ 775301 w 779140"/>
                  <a:gd name="connsiteY38" fmla="*/ 223838 h 572453"/>
                  <a:gd name="connsiteX39" fmla="*/ 774348 w 779140"/>
                  <a:gd name="connsiteY3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90550 w 776317"/>
                  <a:gd name="connsiteY33" fmla="*/ 325755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438150 w 776317"/>
                  <a:gd name="connsiteY26" fmla="*/ 543878 h 580468"/>
                  <a:gd name="connsiteX27" fmla="*/ 438150 w 776317"/>
                  <a:gd name="connsiteY27" fmla="*/ 401003 h 580468"/>
                  <a:gd name="connsiteX28" fmla="*/ 476250 w 776317"/>
                  <a:gd name="connsiteY28" fmla="*/ 401003 h 580468"/>
                  <a:gd name="connsiteX29" fmla="*/ 476250 w 776317"/>
                  <a:gd name="connsiteY29" fmla="*/ 543878 h 580468"/>
                  <a:gd name="connsiteX30" fmla="*/ 504825 w 776317"/>
                  <a:gd name="connsiteY30" fmla="*/ 572453 h 580468"/>
                  <a:gd name="connsiteX31" fmla="*/ 533400 w 776317"/>
                  <a:gd name="connsiteY31" fmla="*/ 399098 h 580468"/>
                  <a:gd name="connsiteX32" fmla="*/ 586417 w 776317"/>
                  <a:gd name="connsiteY32" fmla="*/ 336088 h 580468"/>
                  <a:gd name="connsiteX33" fmla="*/ 657225 w 776317"/>
                  <a:gd name="connsiteY33" fmla="*/ 240030 h 580468"/>
                  <a:gd name="connsiteX34" fmla="*/ 727710 w 776317"/>
                  <a:gd name="connsiteY34" fmla="*/ 260985 h 580468"/>
                  <a:gd name="connsiteX35" fmla="*/ 752475 w 776317"/>
                  <a:gd name="connsiteY35" fmla="*/ 254317 h 580468"/>
                  <a:gd name="connsiteX36" fmla="*/ 772478 w 776317"/>
                  <a:gd name="connsiteY36" fmla="*/ 223838 h 580468"/>
                  <a:gd name="connsiteX37" fmla="*/ 771525 w 776317"/>
                  <a:gd name="connsiteY37"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504825 w 776317"/>
                  <a:gd name="connsiteY29" fmla="*/ 572453 h 572453"/>
                  <a:gd name="connsiteX30" fmla="*/ 533400 w 776317"/>
                  <a:gd name="connsiteY30" fmla="*/ 399098 h 572453"/>
                  <a:gd name="connsiteX31" fmla="*/ 586417 w 776317"/>
                  <a:gd name="connsiteY31" fmla="*/ 336088 h 572453"/>
                  <a:gd name="connsiteX32" fmla="*/ 657225 w 776317"/>
                  <a:gd name="connsiteY32" fmla="*/ 240030 h 572453"/>
                  <a:gd name="connsiteX33" fmla="*/ 727710 w 776317"/>
                  <a:gd name="connsiteY33" fmla="*/ 260985 h 572453"/>
                  <a:gd name="connsiteX34" fmla="*/ 752475 w 776317"/>
                  <a:gd name="connsiteY34" fmla="*/ 254317 h 572453"/>
                  <a:gd name="connsiteX35" fmla="*/ 772478 w 776317"/>
                  <a:gd name="connsiteY35" fmla="*/ 223838 h 572453"/>
                  <a:gd name="connsiteX36" fmla="*/ 771525 w 776317"/>
                  <a:gd name="connsiteY36"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04825 w 776317"/>
                  <a:gd name="connsiteY28" fmla="*/ 572453 h 572453"/>
                  <a:gd name="connsiteX29" fmla="*/ 533400 w 776317"/>
                  <a:gd name="connsiteY29" fmla="*/ 399098 h 572453"/>
                  <a:gd name="connsiteX30" fmla="*/ 586417 w 776317"/>
                  <a:gd name="connsiteY30" fmla="*/ 336088 h 572453"/>
                  <a:gd name="connsiteX31" fmla="*/ 657225 w 776317"/>
                  <a:gd name="connsiteY31" fmla="*/ 240030 h 572453"/>
                  <a:gd name="connsiteX32" fmla="*/ 727710 w 776317"/>
                  <a:gd name="connsiteY32" fmla="*/ 260985 h 572453"/>
                  <a:gd name="connsiteX33" fmla="*/ 752475 w 776317"/>
                  <a:gd name="connsiteY33" fmla="*/ 254317 h 572453"/>
                  <a:gd name="connsiteX34" fmla="*/ 772478 w 776317"/>
                  <a:gd name="connsiteY34" fmla="*/ 223838 h 572453"/>
                  <a:gd name="connsiteX35" fmla="*/ 771525 w 776317"/>
                  <a:gd name="connsiteY35"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33400 w 776317"/>
                  <a:gd name="connsiteY28" fmla="*/ 399098 h 572453"/>
                  <a:gd name="connsiteX29" fmla="*/ 586417 w 776317"/>
                  <a:gd name="connsiteY29" fmla="*/ 336088 h 572453"/>
                  <a:gd name="connsiteX30" fmla="*/ 657225 w 776317"/>
                  <a:gd name="connsiteY30" fmla="*/ 240030 h 572453"/>
                  <a:gd name="connsiteX31" fmla="*/ 727710 w 776317"/>
                  <a:gd name="connsiteY31" fmla="*/ 260985 h 572453"/>
                  <a:gd name="connsiteX32" fmla="*/ 752475 w 776317"/>
                  <a:gd name="connsiteY32" fmla="*/ 254317 h 572453"/>
                  <a:gd name="connsiteX33" fmla="*/ 772478 w 776317"/>
                  <a:gd name="connsiteY33" fmla="*/ 223838 h 572453"/>
                  <a:gd name="connsiteX34" fmla="*/ 771525 w 776317"/>
                  <a:gd name="connsiteY34"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533400 w 776317"/>
                  <a:gd name="connsiteY27" fmla="*/ 399098 h 572453"/>
                  <a:gd name="connsiteX28" fmla="*/ 586417 w 776317"/>
                  <a:gd name="connsiteY28" fmla="*/ 336088 h 572453"/>
                  <a:gd name="connsiteX29" fmla="*/ 657225 w 776317"/>
                  <a:gd name="connsiteY29" fmla="*/ 240030 h 572453"/>
                  <a:gd name="connsiteX30" fmla="*/ 727710 w 776317"/>
                  <a:gd name="connsiteY30" fmla="*/ 260985 h 572453"/>
                  <a:gd name="connsiteX31" fmla="*/ 752475 w 776317"/>
                  <a:gd name="connsiteY31" fmla="*/ 254317 h 572453"/>
                  <a:gd name="connsiteX32" fmla="*/ 772478 w 776317"/>
                  <a:gd name="connsiteY32" fmla="*/ 223838 h 572453"/>
                  <a:gd name="connsiteX33" fmla="*/ 771525 w 776317"/>
                  <a:gd name="connsiteY33"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533400 w 776317"/>
                  <a:gd name="connsiteY26" fmla="*/ 399098 h 580468"/>
                  <a:gd name="connsiteX27" fmla="*/ 586417 w 776317"/>
                  <a:gd name="connsiteY27" fmla="*/ 336088 h 580468"/>
                  <a:gd name="connsiteX28" fmla="*/ 657225 w 776317"/>
                  <a:gd name="connsiteY28" fmla="*/ 240030 h 580468"/>
                  <a:gd name="connsiteX29" fmla="*/ 727710 w 776317"/>
                  <a:gd name="connsiteY29" fmla="*/ 260985 h 580468"/>
                  <a:gd name="connsiteX30" fmla="*/ 752475 w 776317"/>
                  <a:gd name="connsiteY30" fmla="*/ 254317 h 580468"/>
                  <a:gd name="connsiteX31" fmla="*/ 772478 w 776317"/>
                  <a:gd name="connsiteY31" fmla="*/ 223838 h 580468"/>
                  <a:gd name="connsiteX32" fmla="*/ 771525 w 776317"/>
                  <a:gd name="connsiteY32"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533400 w 776317"/>
                  <a:gd name="connsiteY25" fmla="*/ 399098 h 572453"/>
                  <a:gd name="connsiteX26" fmla="*/ 586417 w 776317"/>
                  <a:gd name="connsiteY26" fmla="*/ 336088 h 572453"/>
                  <a:gd name="connsiteX27" fmla="*/ 657225 w 776317"/>
                  <a:gd name="connsiteY27" fmla="*/ 240030 h 572453"/>
                  <a:gd name="connsiteX28" fmla="*/ 727710 w 776317"/>
                  <a:gd name="connsiteY28" fmla="*/ 260985 h 572453"/>
                  <a:gd name="connsiteX29" fmla="*/ 752475 w 776317"/>
                  <a:gd name="connsiteY29" fmla="*/ 254317 h 572453"/>
                  <a:gd name="connsiteX30" fmla="*/ 772478 w 776317"/>
                  <a:gd name="connsiteY30" fmla="*/ 223838 h 572453"/>
                  <a:gd name="connsiteX31" fmla="*/ 771525 w 776317"/>
                  <a:gd name="connsiteY31"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533400 w 776317"/>
                  <a:gd name="connsiteY24" fmla="*/ 399098 h 572453"/>
                  <a:gd name="connsiteX25" fmla="*/ 586417 w 776317"/>
                  <a:gd name="connsiteY25" fmla="*/ 336088 h 572453"/>
                  <a:gd name="connsiteX26" fmla="*/ 657225 w 776317"/>
                  <a:gd name="connsiteY26" fmla="*/ 240030 h 572453"/>
                  <a:gd name="connsiteX27" fmla="*/ 727710 w 776317"/>
                  <a:gd name="connsiteY27" fmla="*/ 260985 h 572453"/>
                  <a:gd name="connsiteX28" fmla="*/ 752475 w 776317"/>
                  <a:gd name="connsiteY28" fmla="*/ 254317 h 572453"/>
                  <a:gd name="connsiteX29" fmla="*/ 772478 w 776317"/>
                  <a:gd name="connsiteY29" fmla="*/ 223838 h 572453"/>
                  <a:gd name="connsiteX30" fmla="*/ 771525 w 776317"/>
                  <a:gd name="connsiteY30"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533400 w 776317"/>
                  <a:gd name="connsiteY23" fmla="*/ 399098 h 572453"/>
                  <a:gd name="connsiteX24" fmla="*/ 586417 w 776317"/>
                  <a:gd name="connsiteY24" fmla="*/ 336088 h 572453"/>
                  <a:gd name="connsiteX25" fmla="*/ 657225 w 776317"/>
                  <a:gd name="connsiteY25" fmla="*/ 240030 h 572453"/>
                  <a:gd name="connsiteX26" fmla="*/ 727710 w 776317"/>
                  <a:gd name="connsiteY26" fmla="*/ 260985 h 572453"/>
                  <a:gd name="connsiteX27" fmla="*/ 752475 w 776317"/>
                  <a:gd name="connsiteY27" fmla="*/ 254317 h 572453"/>
                  <a:gd name="connsiteX28" fmla="*/ 772478 w 776317"/>
                  <a:gd name="connsiteY28" fmla="*/ 223838 h 572453"/>
                  <a:gd name="connsiteX29" fmla="*/ 771525 w 776317"/>
                  <a:gd name="connsiteY2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533400 w 776317"/>
                  <a:gd name="connsiteY22" fmla="*/ 399098 h 572453"/>
                  <a:gd name="connsiteX23" fmla="*/ 586417 w 776317"/>
                  <a:gd name="connsiteY23" fmla="*/ 336088 h 572453"/>
                  <a:gd name="connsiteX24" fmla="*/ 657225 w 776317"/>
                  <a:gd name="connsiteY24" fmla="*/ 240030 h 572453"/>
                  <a:gd name="connsiteX25" fmla="*/ 727710 w 776317"/>
                  <a:gd name="connsiteY25" fmla="*/ 260985 h 572453"/>
                  <a:gd name="connsiteX26" fmla="*/ 752475 w 776317"/>
                  <a:gd name="connsiteY26" fmla="*/ 254317 h 572453"/>
                  <a:gd name="connsiteX27" fmla="*/ 772478 w 776317"/>
                  <a:gd name="connsiteY27" fmla="*/ 223838 h 572453"/>
                  <a:gd name="connsiteX28" fmla="*/ 771525 w 776317"/>
                  <a:gd name="connsiteY2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533400 w 776317"/>
                  <a:gd name="connsiteY21" fmla="*/ 399098 h 572453"/>
                  <a:gd name="connsiteX22" fmla="*/ 586417 w 776317"/>
                  <a:gd name="connsiteY22" fmla="*/ 336088 h 572453"/>
                  <a:gd name="connsiteX23" fmla="*/ 657225 w 776317"/>
                  <a:gd name="connsiteY23" fmla="*/ 240030 h 572453"/>
                  <a:gd name="connsiteX24" fmla="*/ 727710 w 776317"/>
                  <a:gd name="connsiteY24" fmla="*/ 260985 h 572453"/>
                  <a:gd name="connsiteX25" fmla="*/ 752475 w 776317"/>
                  <a:gd name="connsiteY25" fmla="*/ 254317 h 572453"/>
                  <a:gd name="connsiteX26" fmla="*/ 772478 w 776317"/>
                  <a:gd name="connsiteY26" fmla="*/ 223838 h 572453"/>
                  <a:gd name="connsiteX27" fmla="*/ 771525 w 776317"/>
                  <a:gd name="connsiteY27"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33400 w 776317"/>
                  <a:gd name="connsiteY20" fmla="*/ 399098 h 572453"/>
                  <a:gd name="connsiteX21" fmla="*/ 586417 w 776317"/>
                  <a:gd name="connsiteY21" fmla="*/ 336088 h 572453"/>
                  <a:gd name="connsiteX22" fmla="*/ 657225 w 776317"/>
                  <a:gd name="connsiteY22" fmla="*/ 240030 h 572453"/>
                  <a:gd name="connsiteX23" fmla="*/ 727710 w 776317"/>
                  <a:gd name="connsiteY23" fmla="*/ 260985 h 572453"/>
                  <a:gd name="connsiteX24" fmla="*/ 752475 w 776317"/>
                  <a:gd name="connsiteY24" fmla="*/ 254317 h 572453"/>
                  <a:gd name="connsiteX25" fmla="*/ 772478 w 776317"/>
                  <a:gd name="connsiteY25" fmla="*/ 223838 h 572453"/>
                  <a:gd name="connsiteX26" fmla="*/ 771525 w 776317"/>
                  <a:gd name="connsiteY26" fmla="*/ 199073 h 572453"/>
                  <a:gd name="connsiteX0" fmla="*/ 791522 w 796314"/>
                  <a:gd name="connsiteY0" fmla="*/ 199073 h 580468"/>
                  <a:gd name="connsiteX1" fmla="*/ 701035 w 796314"/>
                  <a:gd name="connsiteY1" fmla="*/ 93345 h 580468"/>
                  <a:gd name="connsiteX2" fmla="*/ 743897 w 796314"/>
                  <a:gd name="connsiteY2" fmla="*/ 38100 h 580468"/>
                  <a:gd name="connsiteX3" fmla="*/ 743897 w 796314"/>
                  <a:gd name="connsiteY3" fmla="*/ 19050 h 580468"/>
                  <a:gd name="connsiteX4" fmla="*/ 724847 w 796314"/>
                  <a:gd name="connsiteY4" fmla="*/ 0 h 580468"/>
                  <a:gd name="connsiteX5" fmla="*/ 705797 w 796314"/>
                  <a:gd name="connsiteY5" fmla="*/ 19050 h 580468"/>
                  <a:gd name="connsiteX6" fmla="*/ 705797 w 796314"/>
                  <a:gd name="connsiteY6" fmla="*/ 38100 h 580468"/>
                  <a:gd name="connsiteX7" fmla="*/ 686747 w 796314"/>
                  <a:gd name="connsiteY7" fmla="*/ 57150 h 580468"/>
                  <a:gd name="connsiteX8" fmla="*/ 629597 w 796314"/>
                  <a:gd name="connsiteY8" fmla="*/ 57150 h 580468"/>
                  <a:gd name="connsiteX9" fmla="*/ 610547 w 796314"/>
                  <a:gd name="connsiteY9" fmla="*/ 38100 h 580468"/>
                  <a:gd name="connsiteX10" fmla="*/ 610547 w 796314"/>
                  <a:gd name="connsiteY10" fmla="*/ 19050 h 580468"/>
                  <a:gd name="connsiteX11" fmla="*/ 591497 w 796314"/>
                  <a:gd name="connsiteY11" fmla="*/ 0 h 580468"/>
                  <a:gd name="connsiteX12" fmla="*/ 572447 w 796314"/>
                  <a:gd name="connsiteY12" fmla="*/ 19050 h 580468"/>
                  <a:gd name="connsiteX13" fmla="*/ 572447 w 796314"/>
                  <a:gd name="connsiteY13" fmla="*/ 38100 h 580468"/>
                  <a:gd name="connsiteX14" fmla="*/ 586735 w 796314"/>
                  <a:gd name="connsiteY14" fmla="*/ 76200 h 580468"/>
                  <a:gd name="connsiteX15" fmla="*/ 476838 w 796314"/>
                  <a:gd name="connsiteY15" fmla="*/ 78267 h 580468"/>
                  <a:gd name="connsiteX16" fmla="*/ 19997 w 796314"/>
                  <a:gd name="connsiteY16" fmla="*/ 401003 h 580468"/>
                  <a:gd name="connsiteX17" fmla="*/ 19997 w 796314"/>
                  <a:gd name="connsiteY17" fmla="*/ 543878 h 580468"/>
                  <a:gd name="connsiteX18" fmla="*/ 48572 w 796314"/>
                  <a:gd name="connsiteY18" fmla="*/ 572453 h 580468"/>
                  <a:gd name="connsiteX19" fmla="*/ 553397 w 796314"/>
                  <a:gd name="connsiteY19" fmla="*/ 399098 h 580468"/>
                  <a:gd name="connsiteX20" fmla="*/ 606414 w 796314"/>
                  <a:gd name="connsiteY20" fmla="*/ 336088 h 580468"/>
                  <a:gd name="connsiteX21" fmla="*/ 677222 w 796314"/>
                  <a:gd name="connsiteY21" fmla="*/ 240030 h 580468"/>
                  <a:gd name="connsiteX22" fmla="*/ 747707 w 796314"/>
                  <a:gd name="connsiteY22" fmla="*/ 260985 h 580468"/>
                  <a:gd name="connsiteX23" fmla="*/ 772472 w 796314"/>
                  <a:gd name="connsiteY23" fmla="*/ 254317 h 580468"/>
                  <a:gd name="connsiteX24" fmla="*/ 792475 w 796314"/>
                  <a:gd name="connsiteY24" fmla="*/ 223838 h 580468"/>
                  <a:gd name="connsiteX25" fmla="*/ 791522 w 796314"/>
                  <a:gd name="connsiteY25"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28575 w 776317"/>
                  <a:gd name="connsiteY17" fmla="*/ 572453 h 572453"/>
                  <a:gd name="connsiteX18" fmla="*/ 533400 w 776317"/>
                  <a:gd name="connsiteY18" fmla="*/ 399098 h 572453"/>
                  <a:gd name="connsiteX19" fmla="*/ 586417 w 776317"/>
                  <a:gd name="connsiteY19" fmla="*/ 336088 h 572453"/>
                  <a:gd name="connsiteX20" fmla="*/ 657225 w 776317"/>
                  <a:gd name="connsiteY20" fmla="*/ 240030 h 572453"/>
                  <a:gd name="connsiteX21" fmla="*/ 727710 w 776317"/>
                  <a:gd name="connsiteY21" fmla="*/ 260985 h 572453"/>
                  <a:gd name="connsiteX22" fmla="*/ 752475 w 776317"/>
                  <a:gd name="connsiteY22" fmla="*/ 254317 h 572453"/>
                  <a:gd name="connsiteX23" fmla="*/ 772478 w 776317"/>
                  <a:gd name="connsiteY23" fmla="*/ 223838 h 572453"/>
                  <a:gd name="connsiteX24" fmla="*/ 771525 w 776317"/>
                  <a:gd name="connsiteY24" fmla="*/ 199073 h 572453"/>
                  <a:gd name="connsiteX0" fmla="*/ 742950 w 747742"/>
                  <a:gd name="connsiteY0" fmla="*/ 199073 h 572453"/>
                  <a:gd name="connsiteX1" fmla="*/ 652463 w 747742"/>
                  <a:gd name="connsiteY1" fmla="*/ 93345 h 572453"/>
                  <a:gd name="connsiteX2" fmla="*/ 695325 w 747742"/>
                  <a:gd name="connsiteY2" fmla="*/ 38100 h 572453"/>
                  <a:gd name="connsiteX3" fmla="*/ 695325 w 747742"/>
                  <a:gd name="connsiteY3" fmla="*/ 19050 h 572453"/>
                  <a:gd name="connsiteX4" fmla="*/ 676275 w 747742"/>
                  <a:gd name="connsiteY4" fmla="*/ 0 h 572453"/>
                  <a:gd name="connsiteX5" fmla="*/ 657225 w 747742"/>
                  <a:gd name="connsiteY5" fmla="*/ 19050 h 572453"/>
                  <a:gd name="connsiteX6" fmla="*/ 657225 w 747742"/>
                  <a:gd name="connsiteY6" fmla="*/ 38100 h 572453"/>
                  <a:gd name="connsiteX7" fmla="*/ 638175 w 747742"/>
                  <a:gd name="connsiteY7" fmla="*/ 57150 h 572453"/>
                  <a:gd name="connsiteX8" fmla="*/ 581025 w 747742"/>
                  <a:gd name="connsiteY8" fmla="*/ 57150 h 572453"/>
                  <a:gd name="connsiteX9" fmla="*/ 561975 w 747742"/>
                  <a:gd name="connsiteY9" fmla="*/ 38100 h 572453"/>
                  <a:gd name="connsiteX10" fmla="*/ 561975 w 747742"/>
                  <a:gd name="connsiteY10" fmla="*/ 19050 h 572453"/>
                  <a:gd name="connsiteX11" fmla="*/ 542925 w 747742"/>
                  <a:gd name="connsiteY11" fmla="*/ 0 h 572453"/>
                  <a:gd name="connsiteX12" fmla="*/ 523875 w 747742"/>
                  <a:gd name="connsiteY12" fmla="*/ 19050 h 572453"/>
                  <a:gd name="connsiteX13" fmla="*/ 523875 w 747742"/>
                  <a:gd name="connsiteY13" fmla="*/ 38100 h 572453"/>
                  <a:gd name="connsiteX14" fmla="*/ 538163 w 747742"/>
                  <a:gd name="connsiteY14" fmla="*/ 76200 h 572453"/>
                  <a:gd name="connsiteX15" fmla="*/ 428266 w 747742"/>
                  <a:gd name="connsiteY15" fmla="*/ 78267 h 572453"/>
                  <a:gd name="connsiteX16" fmla="*/ 0 w 747742"/>
                  <a:gd name="connsiteY16" fmla="*/ 572453 h 572453"/>
                  <a:gd name="connsiteX17" fmla="*/ 504825 w 747742"/>
                  <a:gd name="connsiteY17" fmla="*/ 399098 h 572453"/>
                  <a:gd name="connsiteX18" fmla="*/ 557842 w 747742"/>
                  <a:gd name="connsiteY18" fmla="*/ 336088 h 572453"/>
                  <a:gd name="connsiteX19" fmla="*/ 628650 w 747742"/>
                  <a:gd name="connsiteY19" fmla="*/ 240030 h 572453"/>
                  <a:gd name="connsiteX20" fmla="*/ 699135 w 747742"/>
                  <a:gd name="connsiteY20" fmla="*/ 260985 h 572453"/>
                  <a:gd name="connsiteX21" fmla="*/ 723900 w 747742"/>
                  <a:gd name="connsiteY21" fmla="*/ 254317 h 572453"/>
                  <a:gd name="connsiteX22" fmla="*/ 743903 w 747742"/>
                  <a:gd name="connsiteY22" fmla="*/ 223838 h 572453"/>
                  <a:gd name="connsiteX23" fmla="*/ 742950 w 747742"/>
                  <a:gd name="connsiteY23" fmla="*/ 199073 h 572453"/>
                  <a:gd name="connsiteX0" fmla="*/ 337871 w 342663"/>
                  <a:gd name="connsiteY0" fmla="*/ 199073 h 404204"/>
                  <a:gd name="connsiteX1" fmla="*/ 247384 w 342663"/>
                  <a:gd name="connsiteY1" fmla="*/ 93345 h 404204"/>
                  <a:gd name="connsiteX2" fmla="*/ 290246 w 342663"/>
                  <a:gd name="connsiteY2" fmla="*/ 38100 h 404204"/>
                  <a:gd name="connsiteX3" fmla="*/ 290246 w 342663"/>
                  <a:gd name="connsiteY3" fmla="*/ 19050 h 404204"/>
                  <a:gd name="connsiteX4" fmla="*/ 271196 w 342663"/>
                  <a:gd name="connsiteY4" fmla="*/ 0 h 404204"/>
                  <a:gd name="connsiteX5" fmla="*/ 252146 w 342663"/>
                  <a:gd name="connsiteY5" fmla="*/ 19050 h 404204"/>
                  <a:gd name="connsiteX6" fmla="*/ 252146 w 342663"/>
                  <a:gd name="connsiteY6" fmla="*/ 38100 h 404204"/>
                  <a:gd name="connsiteX7" fmla="*/ 233096 w 342663"/>
                  <a:gd name="connsiteY7" fmla="*/ 57150 h 404204"/>
                  <a:gd name="connsiteX8" fmla="*/ 175946 w 342663"/>
                  <a:gd name="connsiteY8" fmla="*/ 57150 h 404204"/>
                  <a:gd name="connsiteX9" fmla="*/ 156896 w 342663"/>
                  <a:gd name="connsiteY9" fmla="*/ 38100 h 404204"/>
                  <a:gd name="connsiteX10" fmla="*/ 156896 w 342663"/>
                  <a:gd name="connsiteY10" fmla="*/ 19050 h 404204"/>
                  <a:gd name="connsiteX11" fmla="*/ 137846 w 342663"/>
                  <a:gd name="connsiteY11" fmla="*/ 0 h 404204"/>
                  <a:gd name="connsiteX12" fmla="*/ 118796 w 342663"/>
                  <a:gd name="connsiteY12" fmla="*/ 19050 h 404204"/>
                  <a:gd name="connsiteX13" fmla="*/ 118796 w 342663"/>
                  <a:gd name="connsiteY13" fmla="*/ 38100 h 404204"/>
                  <a:gd name="connsiteX14" fmla="*/ 133084 w 342663"/>
                  <a:gd name="connsiteY14" fmla="*/ 76200 h 404204"/>
                  <a:gd name="connsiteX15" fmla="*/ 23187 w 342663"/>
                  <a:gd name="connsiteY15" fmla="*/ 78267 h 404204"/>
                  <a:gd name="connsiteX16" fmla="*/ 0 w 342663"/>
                  <a:gd name="connsiteY16" fmla="*/ 260377 h 404204"/>
                  <a:gd name="connsiteX17" fmla="*/ 99746 w 342663"/>
                  <a:gd name="connsiteY17" fmla="*/ 399098 h 404204"/>
                  <a:gd name="connsiteX18" fmla="*/ 152763 w 342663"/>
                  <a:gd name="connsiteY18" fmla="*/ 336088 h 404204"/>
                  <a:gd name="connsiteX19" fmla="*/ 223571 w 342663"/>
                  <a:gd name="connsiteY19" fmla="*/ 240030 h 404204"/>
                  <a:gd name="connsiteX20" fmla="*/ 294056 w 342663"/>
                  <a:gd name="connsiteY20" fmla="*/ 260985 h 404204"/>
                  <a:gd name="connsiteX21" fmla="*/ 318821 w 342663"/>
                  <a:gd name="connsiteY21" fmla="*/ 254317 h 404204"/>
                  <a:gd name="connsiteX22" fmla="*/ 338824 w 342663"/>
                  <a:gd name="connsiteY22" fmla="*/ 223838 h 404204"/>
                  <a:gd name="connsiteX23" fmla="*/ 337871 w 342663"/>
                  <a:gd name="connsiteY23" fmla="*/ 199073 h 404204"/>
                  <a:gd name="connsiteX0" fmla="*/ 354587 w 359379"/>
                  <a:gd name="connsiteY0" fmla="*/ 199073 h 408866"/>
                  <a:gd name="connsiteX1" fmla="*/ 264100 w 359379"/>
                  <a:gd name="connsiteY1" fmla="*/ 93345 h 408866"/>
                  <a:gd name="connsiteX2" fmla="*/ 306962 w 359379"/>
                  <a:gd name="connsiteY2" fmla="*/ 38100 h 408866"/>
                  <a:gd name="connsiteX3" fmla="*/ 306962 w 359379"/>
                  <a:gd name="connsiteY3" fmla="*/ 19050 h 408866"/>
                  <a:gd name="connsiteX4" fmla="*/ 287912 w 359379"/>
                  <a:gd name="connsiteY4" fmla="*/ 0 h 408866"/>
                  <a:gd name="connsiteX5" fmla="*/ 268862 w 359379"/>
                  <a:gd name="connsiteY5" fmla="*/ 19050 h 408866"/>
                  <a:gd name="connsiteX6" fmla="*/ 268862 w 359379"/>
                  <a:gd name="connsiteY6" fmla="*/ 38100 h 408866"/>
                  <a:gd name="connsiteX7" fmla="*/ 249812 w 359379"/>
                  <a:gd name="connsiteY7" fmla="*/ 57150 h 408866"/>
                  <a:gd name="connsiteX8" fmla="*/ 192662 w 359379"/>
                  <a:gd name="connsiteY8" fmla="*/ 57150 h 408866"/>
                  <a:gd name="connsiteX9" fmla="*/ 173612 w 359379"/>
                  <a:gd name="connsiteY9" fmla="*/ 38100 h 408866"/>
                  <a:gd name="connsiteX10" fmla="*/ 173612 w 359379"/>
                  <a:gd name="connsiteY10" fmla="*/ 19050 h 408866"/>
                  <a:gd name="connsiteX11" fmla="*/ 154562 w 359379"/>
                  <a:gd name="connsiteY11" fmla="*/ 0 h 408866"/>
                  <a:gd name="connsiteX12" fmla="*/ 135512 w 359379"/>
                  <a:gd name="connsiteY12" fmla="*/ 19050 h 408866"/>
                  <a:gd name="connsiteX13" fmla="*/ 135512 w 359379"/>
                  <a:gd name="connsiteY13" fmla="*/ 38100 h 408866"/>
                  <a:gd name="connsiteX14" fmla="*/ 149800 w 359379"/>
                  <a:gd name="connsiteY14" fmla="*/ 76200 h 408866"/>
                  <a:gd name="connsiteX15" fmla="*/ 39903 w 359379"/>
                  <a:gd name="connsiteY15" fmla="*/ 78267 h 408866"/>
                  <a:gd name="connsiteX16" fmla="*/ 16716 w 359379"/>
                  <a:gd name="connsiteY16" fmla="*/ 260377 h 408866"/>
                  <a:gd name="connsiteX17" fmla="*/ 116462 w 359379"/>
                  <a:gd name="connsiteY17" fmla="*/ 399098 h 408866"/>
                  <a:gd name="connsiteX18" fmla="*/ 169479 w 359379"/>
                  <a:gd name="connsiteY18" fmla="*/ 336088 h 408866"/>
                  <a:gd name="connsiteX19" fmla="*/ 240287 w 359379"/>
                  <a:gd name="connsiteY19" fmla="*/ 240030 h 408866"/>
                  <a:gd name="connsiteX20" fmla="*/ 310772 w 359379"/>
                  <a:gd name="connsiteY20" fmla="*/ 260985 h 408866"/>
                  <a:gd name="connsiteX21" fmla="*/ 335537 w 359379"/>
                  <a:gd name="connsiteY21" fmla="*/ 254317 h 408866"/>
                  <a:gd name="connsiteX22" fmla="*/ 355540 w 359379"/>
                  <a:gd name="connsiteY22" fmla="*/ 223838 h 408866"/>
                  <a:gd name="connsiteX23" fmla="*/ 354587 w 359379"/>
                  <a:gd name="connsiteY23" fmla="*/ 199073 h 408866"/>
                  <a:gd name="connsiteX0" fmla="*/ 344546 w 349338"/>
                  <a:gd name="connsiteY0" fmla="*/ 199073 h 336308"/>
                  <a:gd name="connsiteX1" fmla="*/ 254059 w 349338"/>
                  <a:gd name="connsiteY1" fmla="*/ 93345 h 336308"/>
                  <a:gd name="connsiteX2" fmla="*/ 296921 w 349338"/>
                  <a:gd name="connsiteY2" fmla="*/ 38100 h 336308"/>
                  <a:gd name="connsiteX3" fmla="*/ 296921 w 349338"/>
                  <a:gd name="connsiteY3" fmla="*/ 19050 h 336308"/>
                  <a:gd name="connsiteX4" fmla="*/ 277871 w 349338"/>
                  <a:gd name="connsiteY4" fmla="*/ 0 h 336308"/>
                  <a:gd name="connsiteX5" fmla="*/ 258821 w 349338"/>
                  <a:gd name="connsiteY5" fmla="*/ 19050 h 336308"/>
                  <a:gd name="connsiteX6" fmla="*/ 258821 w 349338"/>
                  <a:gd name="connsiteY6" fmla="*/ 38100 h 336308"/>
                  <a:gd name="connsiteX7" fmla="*/ 239771 w 349338"/>
                  <a:gd name="connsiteY7" fmla="*/ 57150 h 336308"/>
                  <a:gd name="connsiteX8" fmla="*/ 182621 w 349338"/>
                  <a:gd name="connsiteY8" fmla="*/ 57150 h 336308"/>
                  <a:gd name="connsiteX9" fmla="*/ 163571 w 349338"/>
                  <a:gd name="connsiteY9" fmla="*/ 38100 h 336308"/>
                  <a:gd name="connsiteX10" fmla="*/ 163571 w 349338"/>
                  <a:gd name="connsiteY10" fmla="*/ 19050 h 336308"/>
                  <a:gd name="connsiteX11" fmla="*/ 144521 w 349338"/>
                  <a:gd name="connsiteY11" fmla="*/ 0 h 336308"/>
                  <a:gd name="connsiteX12" fmla="*/ 125471 w 349338"/>
                  <a:gd name="connsiteY12" fmla="*/ 19050 h 336308"/>
                  <a:gd name="connsiteX13" fmla="*/ 125471 w 349338"/>
                  <a:gd name="connsiteY13" fmla="*/ 38100 h 336308"/>
                  <a:gd name="connsiteX14" fmla="*/ 139759 w 349338"/>
                  <a:gd name="connsiteY14" fmla="*/ 76200 h 336308"/>
                  <a:gd name="connsiteX15" fmla="*/ 29862 w 349338"/>
                  <a:gd name="connsiteY15" fmla="*/ 78267 h 336308"/>
                  <a:gd name="connsiteX16" fmla="*/ 6675 w 349338"/>
                  <a:gd name="connsiteY16" fmla="*/ 260377 h 336308"/>
                  <a:gd name="connsiteX17" fmla="*/ 159438 w 349338"/>
                  <a:gd name="connsiteY17" fmla="*/ 336088 h 336308"/>
                  <a:gd name="connsiteX18" fmla="*/ 230246 w 349338"/>
                  <a:gd name="connsiteY18" fmla="*/ 240030 h 336308"/>
                  <a:gd name="connsiteX19" fmla="*/ 300731 w 349338"/>
                  <a:gd name="connsiteY19" fmla="*/ 260985 h 336308"/>
                  <a:gd name="connsiteX20" fmla="*/ 325496 w 349338"/>
                  <a:gd name="connsiteY20" fmla="*/ 254317 h 336308"/>
                  <a:gd name="connsiteX21" fmla="*/ 345499 w 349338"/>
                  <a:gd name="connsiteY21" fmla="*/ 223838 h 336308"/>
                  <a:gd name="connsiteX22" fmla="*/ 344546 w 349338"/>
                  <a:gd name="connsiteY22" fmla="*/ 199073 h 336308"/>
                  <a:gd name="connsiteX0" fmla="*/ 317844 w 322636"/>
                  <a:gd name="connsiteY0" fmla="*/ 199073 h 336088"/>
                  <a:gd name="connsiteX1" fmla="*/ 227357 w 322636"/>
                  <a:gd name="connsiteY1" fmla="*/ 93345 h 336088"/>
                  <a:gd name="connsiteX2" fmla="*/ 270219 w 322636"/>
                  <a:gd name="connsiteY2" fmla="*/ 38100 h 336088"/>
                  <a:gd name="connsiteX3" fmla="*/ 270219 w 322636"/>
                  <a:gd name="connsiteY3" fmla="*/ 19050 h 336088"/>
                  <a:gd name="connsiteX4" fmla="*/ 251169 w 322636"/>
                  <a:gd name="connsiteY4" fmla="*/ 0 h 336088"/>
                  <a:gd name="connsiteX5" fmla="*/ 232119 w 322636"/>
                  <a:gd name="connsiteY5" fmla="*/ 19050 h 336088"/>
                  <a:gd name="connsiteX6" fmla="*/ 232119 w 322636"/>
                  <a:gd name="connsiteY6" fmla="*/ 38100 h 336088"/>
                  <a:gd name="connsiteX7" fmla="*/ 213069 w 322636"/>
                  <a:gd name="connsiteY7" fmla="*/ 57150 h 336088"/>
                  <a:gd name="connsiteX8" fmla="*/ 155919 w 322636"/>
                  <a:gd name="connsiteY8" fmla="*/ 57150 h 336088"/>
                  <a:gd name="connsiteX9" fmla="*/ 136869 w 322636"/>
                  <a:gd name="connsiteY9" fmla="*/ 38100 h 336088"/>
                  <a:gd name="connsiteX10" fmla="*/ 136869 w 322636"/>
                  <a:gd name="connsiteY10" fmla="*/ 19050 h 336088"/>
                  <a:gd name="connsiteX11" fmla="*/ 117819 w 322636"/>
                  <a:gd name="connsiteY11" fmla="*/ 0 h 336088"/>
                  <a:gd name="connsiteX12" fmla="*/ 98769 w 322636"/>
                  <a:gd name="connsiteY12" fmla="*/ 19050 h 336088"/>
                  <a:gd name="connsiteX13" fmla="*/ 98769 w 322636"/>
                  <a:gd name="connsiteY13" fmla="*/ 38100 h 336088"/>
                  <a:gd name="connsiteX14" fmla="*/ 113057 w 322636"/>
                  <a:gd name="connsiteY14" fmla="*/ 76200 h 336088"/>
                  <a:gd name="connsiteX15" fmla="*/ 3160 w 322636"/>
                  <a:gd name="connsiteY15" fmla="*/ 78267 h 336088"/>
                  <a:gd name="connsiteX16" fmla="*/ 23374 w 322636"/>
                  <a:gd name="connsiteY16" fmla="*/ 239710 h 336088"/>
                  <a:gd name="connsiteX17" fmla="*/ 132736 w 322636"/>
                  <a:gd name="connsiteY17" fmla="*/ 336088 h 336088"/>
                  <a:gd name="connsiteX18" fmla="*/ 203544 w 322636"/>
                  <a:gd name="connsiteY18" fmla="*/ 240030 h 336088"/>
                  <a:gd name="connsiteX19" fmla="*/ 274029 w 322636"/>
                  <a:gd name="connsiteY19" fmla="*/ 260985 h 336088"/>
                  <a:gd name="connsiteX20" fmla="*/ 298794 w 322636"/>
                  <a:gd name="connsiteY20" fmla="*/ 254317 h 336088"/>
                  <a:gd name="connsiteX21" fmla="*/ 318797 w 322636"/>
                  <a:gd name="connsiteY21" fmla="*/ 223838 h 336088"/>
                  <a:gd name="connsiteX22" fmla="*/ 317844 w 322636"/>
                  <a:gd name="connsiteY22" fmla="*/ 199073 h 336088"/>
                  <a:gd name="connsiteX0" fmla="*/ 319341 w 324133"/>
                  <a:gd name="connsiteY0" fmla="*/ 199073 h 336094"/>
                  <a:gd name="connsiteX1" fmla="*/ 228854 w 324133"/>
                  <a:gd name="connsiteY1" fmla="*/ 93345 h 336094"/>
                  <a:gd name="connsiteX2" fmla="*/ 271716 w 324133"/>
                  <a:gd name="connsiteY2" fmla="*/ 38100 h 336094"/>
                  <a:gd name="connsiteX3" fmla="*/ 271716 w 324133"/>
                  <a:gd name="connsiteY3" fmla="*/ 19050 h 336094"/>
                  <a:gd name="connsiteX4" fmla="*/ 252666 w 324133"/>
                  <a:gd name="connsiteY4" fmla="*/ 0 h 336094"/>
                  <a:gd name="connsiteX5" fmla="*/ 233616 w 324133"/>
                  <a:gd name="connsiteY5" fmla="*/ 19050 h 336094"/>
                  <a:gd name="connsiteX6" fmla="*/ 233616 w 324133"/>
                  <a:gd name="connsiteY6" fmla="*/ 38100 h 336094"/>
                  <a:gd name="connsiteX7" fmla="*/ 214566 w 324133"/>
                  <a:gd name="connsiteY7" fmla="*/ 57150 h 336094"/>
                  <a:gd name="connsiteX8" fmla="*/ 157416 w 324133"/>
                  <a:gd name="connsiteY8" fmla="*/ 57150 h 336094"/>
                  <a:gd name="connsiteX9" fmla="*/ 138366 w 324133"/>
                  <a:gd name="connsiteY9" fmla="*/ 38100 h 336094"/>
                  <a:gd name="connsiteX10" fmla="*/ 138366 w 324133"/>
                  <a:gd name="connsiteY10" fmla="*/ 19050 h 336094"/>
                  <a:gd name="connsiteX11" fmla="*/ 119316 w 324133"/>
                  <a:gd name="connsiteY11" fmla="*/ 0 h 336094"/>
                  <a:gd name="connsiteX12" fmla="*/ 100266 w 324133"/>
                  <a:gd name="connsiteY12" fmla="*/ 19050 h 336094"/>
                  <a:gd name="connsiteX13" fmla="*/ 100266 w 324133"/>
                  <a:gd name="connsiteY13" fmla="*/ 38100 h 336094"/>
                  <a:gd name="connsiteX14" fmla="*/ 114554 w 324133"/>
                  <a:gd name="connsiteY14" fmla="*/ 76200 h 336094"/>
                  <a:gd name="connsiteX15" fmla="*/ 4657 w 324133"/>
                  <a:gd name="connsiteY15" fmla="*/ 78267 h 336094"/>
                  <a:gd name="connsiteX16" fmla="*/ 18671 w 324133"/>
                  <a:gd name="connsiteY16" fmla="*/ 243844 h 336094"/>
                  <a:gd name="connsiteX17" fmla="*/ 134233 w 324133"/>
                  <a:gd name="connsiteY17" fmla="*/ 336088 h 336094"/>
                  <a:gd name="connsiteX18" fmla="*/ 205041 w 324133"/>
                  <a:gd name="connsiteY18" fmla="*/ 240030 h 336094"/>
                  <a:gd name="connsiteX19" fmla="*/ 275526 w 324133"/>
                  <a:gd name="connsiteY19" fmla="*/ 260985 h 336094"/>
                  <a:gd name="connsiteX20" fmla="*/ 300291 w 324133"/>
                  <a:gd name="connsiteY20" fmla="*/ 254317 h 336094"/>
                  <a:gd name="connsiteX21" fmla="*/ 320294 w 324133"/>
                  <a:gd name="connsiteY21" fmla="*/ 223838 h 336094"/>
                  <a:gd name="connsiteX22" fmla="*/ 319341 w 324133"/>
                  <a:gd name="connsiteY22" fmla="*/ 199073 h 336094"/>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3331 w 328123"/>
                  <a:gd name="connsiteY0" fmla="*/ 199073 h 336096"/>
                  <a:gd name="connsiteX1" fmla="*/ 232844 w 328123"/>
                  <a:gd name="connsiteY1" fmla="*/ 93345 h 336096"/>
                  <a:gd name="connsiteX2" fmla="*/ 275706 w 328123"/>
                  <a:gd name="connsiteY2" fmla="*/ 38100 h 336096"/>
                  <a:gd name="connsiteX3" fmla="*/ 275706 w 328123"/>
                  <a:gd name="connsiteY3" fmla="*/ 19050 h 336096"/>
                  <a:gd name="connsiteX4" fmla="*/ 256656 w 328123"/>
                  <a:gd name="connsiteY4" fmla="*/ 0 h 336096"/>
                  <a:gd name="connsiteX5" fmla="*/ 237606 w 328123"/>
                  <a:gd name="connsiteY5" fmla="*/ 19050 h 336096"/>
                  <a:gd name="connsiteX6" fmla="*/ 237606 w 328123"/>
                  <a:gd name="connsiteY6" fmla="*/ 38100 h 336096"/>
                  <a:gd name="connsiteX7" fmla="*/ 218556 w 328123"/>
                  <a:gd name="connsiteY7" fmla="*/ 57150 h 336096"/>
                  <a:gd name="connsiteX8" fmla="*/ 161406 w 328123"/>
                  <a:gd name="connsiteY8" fmla="*/ 57150 h 336096"/>
                  <a:gd name="connsiteX9" fmla="*/ 142356 w 328123"/>
                  <a:gd name="connsiteY9" fmla="*/ 38100 h 336096"/>
                  <a:gd name="connsiteX10" fmla="*/ 142356 w 328123"/>
                  <a:gd name="connsiteY10" fmla="*/ 19050 h 336096"/>
                  <a:gd name="connsiteX11" fmla="*/ 123306 w 328123"/>
                  <a:gd name="connsiteY11" fmla="*/ 0 h 336096"/>
                  <a:gd name="connsiteX12" fmla="*/ 104256 w 328123"/>
                  <a:gd name="connsiteY12" fmla="*/ 19050 h 336096"/>
                  <a:gd name="connsiteX13" fmla="*/ 104256 w 328123"/>
                  <a:gd name="connsiteY13" fmla="*/ 38100 h 336096"/>
                  <a:gd name="connsiteX14" fmla="*/ 118544 w 328123"/>
                  <a:gd name="connsiteY14" fmla="*/ 76200 h 336096"/>
                  <a:gd name="connsiteX15" fmla="*/ 8647 w 328123"/>
                  <a:gd name="connsiteY15" fmla="*/ 78267 h 336096"/>
                  <a:gd name="connsiteX16" fmla="*/ 22661 w 328123"/>
                  <a:gd name="connsiteY16" fmla="*/ 243844 h 336096"/>
                  <a:gd name="connsiteX17" fmla="*/ 138223 w 328123"/>
                  <a:gd name="connsiteY17" fmla="*/ 336088 h 336096"/>
                  <a:gd name="connsiteX18" fmla="*/ 209031 w 328123"/>
                  <a:gd name="connsiteY18" fmla="*/ 240030 h 336096"/>
                  <a:gd name="connsiteX19" fmla="*/ 279516 w 328123"/>
                  <a:gd name="connsiteY19" fmla="*/ 260985 h 336096"/>
                  <a:gd name="connsiteX20" fmla="*/ 304281 w 328123"/>
                  <a:gd name="connsiteY20" fmla="*/ 254317 h 336096"/>
                  <a:gd name="connsiteX21" fmla="*/ 324284 w 328123"/>
                  <a:gd name="connsiteY21" fmla="*/ 223838 h 336096"/>
                  <a:gd name="connsiteX22" fmla="*/ 323331 w 328123"/>
                  <a:gd name="connsiteY22" fmla="*/ 199073 h 336096"/>
                  <a:gd name="connsiteX0" fmla="*/ 325636 w 330428"/>
                  <a:gd name="connsiteY0" fmla="*/ 199073 h 336302"/>
                  <a:gd name="connsiteX1" fmla="*/ 235149 w 330428"/>
                  <a:gd name="connsiteY1" fmla="*/ 93345 h 336302"/>
                  <a:gd name="connsiteX2" fmla="*/ 278011 w 330428"/>
                  <a:gd name="connsiteY2" fmla="*/ 38100 h 336302"/>
                  <a:gd name="connsiteX3" fmla="*/ 278011 w 330428"/>
                  <a:gd name="connsiteY3" fmla="*/ 19050 h 336302"/>
                  <a:gd name="connsiteX4" fmla="*/ 258961 w 330428"/>
                  <a:gd name="connsiteY4" fmla="*/ 0 h 336302"/>
                  <a:gd name="connsiteX5" fmla="*/ 239911 w 330428"/>
                  <a:gd name="connsiteY5" fmla="*/ 19050 h 336302"/>
                  <a:gd name="connsiteX6" fmla="*/ 239911 w 330428"/>
                  <a:gd name="connsiteY6" fmla="*/ 38100 h 336302"/>
                  <a:gd name="connsiteX7" fmla="*/ 220861 w 330428"/>
                  <a:gd name="connsiteY7" fmla="*/ 57150 h 336302"/>
                  <a:gd name="connsiteX8" fmla="*/ 163711 w 330428"/>
                  <a:gd name="connsiteY8" fmla="*/ 57150 h 336302"/>
                  <a:gd name="connsiteX9" fmla="*/ 144661 w 330428"/>
                  <a:gd name="connsiteY9" fmla="*/ 38100 h 336302"/>
                  <a:gd name="connsiteX10" fmla="*/ 144661 w 330428"/>
                  <a:gd name="connsiteY10" fmla="*/ 19050 h 336302"/>
                  <a:gd name="connsiteX11" fmla="*/ 125611 w 330428"/>
                  <a:gd name="connsiteY11" fmla="*/ 0 h 336302"/>
                  <a:gd name="connsiteX12" fmla="*/ 106561 w 330428"/>
                  <a:gd name="connsiteY12" fmla="*/ 19050 h 336302"/>
                  <a:gd name="connsiteX13" fmla="*/ 106561 w 330428"/>
                  <a:gd name="connsiteY13" fmla="*/ 38100 h 336302"/>
                  <a:gd name="connsiteX14" fmla="*/ 120849 w 330428"/>
                  <a:gd name="connsiteY14" fmla="*/ 76200 h 336302"/>
                  <a:gd name="connsiteX15" fmla="*/ 10952 w 330428"/>
                  <a:gd name="connsiteY15" fmla="*/ 78267 h 336302"/>
                  <a:gd name="connsiteX16" fmla="*/ 20556 w 330428"/>
                  <a:gd name="connsiteY16" fmla="*/ 256339 h 336302"/>
                  <a:gd name="connsiteX17" fmla="*/ 140528 w 330428"/>
                  <a:gd name="connsiteY17" fmla="*/ 336088 h 336302"/>
                  <a:gd name="connsiteX18" fmla="*/ 211336 w 330428"/>
                  <a:gd name="connsiteY18" fmla="*/ 240030 h 336302"/>
                  <a:gd name="connsiteX19" fmla="*/ 281821 w 330428"/>
                  <a:gd name="connsiteY19" fmla="*/ 260985 h 336302"/>
                  <a:gd name="connsiteX20" fmla="*/ 306586 w 330428"/>
                  <a:gd name="connsiteY20" fmla="*/ 254317 h 336302"/>
                  <a:gd name="connsiteX21" fmla="*/ 326589 w 330428"/>
                  <a:gd name="connsiteY21" fmla="*/ 223838 h 336302"/>
                  <a:gd name="connsiteX22" fmla="*/ 325636 w 330428"/>
                  <a:gd name="connsiteY22" fmla="*/ 199073 h 336302"/>
                  <a:gd name="connsiteX0" fmla="*/ 330817 w 335609"/>
                  <a:gd name="connsiteY0" fmla="*/ 199073 h 339818"/>
                  <a:gd name="connsiteX1" fmla="*/ 240330 w 335609"/>
                  <a:gd name="connsiteY1" fmla="*/ 93345 h 339818"/>
                  <a:gd name="connsiteX2" fmla="*/ 283192 w 335609"/>
                  <a:gd name="connsiteY2" fmla="*/ 38100 h 339818"/>
                  <a:gd name="connsiteX3" fmla="*/ 283192 w 335609"/>
                  <a:gd name="connsiteY3" fmla="*/ 19050 h 339818"/>
                  <a:gd name="connsiteX4" fmla="*/ 264142 w 335609"/>
                  <a:gd name="connsiteY4" fmla="*/ 0 h 339818"/>
                  <a:gd name="connsiteX5" fmla="*/ 245092 w 335609"/>
                  <a:gd name="connsiteY5" fmla="*/ 19050 h 339818"/>
                  <a:gd name="connsiteX6" fmla="*/ 245092 w 335609"/>
                  <a:gd name="connsiteY6" fmla="*/ 38100 h 339818"/>
                  <a:gd name="connsiteX7" fmla="*/ 226042 w 335609"/>
                  <a:gd name="connsiteY7" fmla="*/ 57150 h 339818"/>
                  <a:gd name="connsiteX8" fmla="*/ 168892 w 335609"/>
                  <a:gd name="connsiteY8" fmla="*/ 57150 h 339818"/>
                  <a:gd name="connsiteX9" fmla="*/ 149842 w 335609"/>
                  <a:gd name="connsiteY9" fmla="*/ 38100 h 339818"/>
                  <a:gd name="connsiteX10" fmla="*/ 149842 w 335609"/>
                  <a:gd name="connsiteY10" fmla="*/ 19050 h 339818"/>
                  <a:gd name="connsiteX11" fmla="*/ 130792 w 335609"/>
                  <a:gd name="connsiteY11" fmla="*/ 0 h 339818"/>
                  <a:gd name="connsiteX12" fmla="*/ 111742 w 335609"/>
                  <a:gd name="connsiteY12" fmla="*/ 19050 h 339818"/>
                  <a:gd name="connsiteX13" fmla="*/ 111742 w 335609"/>
                  <a:gd name="connsiteY13" fmla="*/ 38100 h 339818"/>
                  <a:gd name="connsiteX14" fmla="*/ 126030 w 335609"/>
                  <a:gd name="connsiteY14" fmla="*/ 76200 h 339818"/>
                  <a:gd name="connsiteX15" fmla="*/ 16133 w 335609"/>
                  <a:gd name="connsiteY15" fmla="*/ 78267 h 339818"/>
                  <a:gd name="connsiteX16" fmla="*/ 25737 w 335609"/>
                  <a:gd name="connsiteY16" fmla="*/ 256339 h 339818"/>
                  <a:gd name="connsiteX17" fmla="*/ 145709 w 335609"/>
                  <a:gd name="connsiteY17" fmla="*/ 336088 h 339818"/>
                  <a:gd name="connsiteX18" fmla="*/ 216517 w 335609"/>
                  <a:gd name="connsiteY18" fmla="*/ 240030 h 339818"/>
                  <a:gd name="connsiteX19" fmla="*/ 287002 w 335609"/>
                  <a:gd name="connsiteY19" fmla="*/ 260985 h 339818"/>
                  <a:gd name="connsiteX20" fmla="*/ 311767 w 335609"/>
                  <a:gd name="connsiteY20" fmla="*/ 254317 h 339818"/>
                  <a:gd name="connsiteX21" fmla="*/ 331770 w 335609"/>
                  <a:gd name="connsiteY21" fmla="*/ 223838 h 339818"/>
                  <a:gd name="connsiteX22" fmla="*/ 330817 w 335609"/>
                  <a:gd name="connsiteY22" fmla="*/ 199073 h 339818"/>
                  <a:gd name="connsiteX0" fmla="*/ 330593 w 335385"/>
                  <a:gd name="connsiteY0" fmla="*/ 199073 h 339818"/>
                  <a:gd name="connsiteX1" fmla="*/ 240106 w 335385"/>
                  <a:gd name="connsiteY1" fmla="*/ 93345 h 339818"/>
                  <a:gd name="connsiteX2" fmla="*/ 282968 w 335385"/>
                  <a:gd name="connsiteY2" fmla="*/ 38100 h 339818"/>
                  <a:gd name="connsiteX3" fmla="*/ 282968 w 335385"/>
                  <a:gd name="connsiteY3" fmla="*/ 19050 h 339818"/>
                  <a:gd name="connsiteX4" fmla="*/ 263918 w 335385"/>
                  <a:gd name="connsiteY4" fmla="*/ 0 h 339818"/>
                  <a:gd name="connsiteX5" fmla="*/ 244868 w 335385"/>
                  <a:gd name="connsiteY5" fmla="*/ 19050 h 339818"/>
                  <a:gd name="connsiteX6" fmla="*/ 244868 w 335385"/>
                  <a:gd name="connsiteY6" fmla="*/ 38100 h 339818"/>
                  <a:gd name="connsiteX7" fmla="*/ 225818 w 335385"/>
                  <a:gd name="connsiteY7" fmla="*/ 57150 h 339818"/>
                  <a:gd name="connsiteX8" fmla="*/ 168668 w 335385"/>
                  <a:gd name="connsiteY8" fmla="*/ 57150 h 339818"/>
                  <a:gd name="connsiteX9" fmla="*/ 149618 w 335385"/>
                  <a:gd name="connsiteY9" fmla="*/ 38100 h 339818"/>
                  <a:gd name="connsiteX10" fmla="*/ 149618 w 335385"/>
                  <a:gd name="connsiteY10" fmla="*/ 19050 h 339818"/>
                  <a:gd name="connsiteX11" fmla="*/ 130568 w 335385"/>
                  <a:gd name="connsiteY11" fmla="*/ 0 h 339818"/>
                  <a:gd name="connsiteX12" fmla="*/ 111518 w 335385"/>
                  <a:gd name="connsiteY12" fmla="*/ 19050 h 339818"/>
                  <a:gd name="connsiteX13" fmla="*/ 111518 w 335385"/>
                  <a:gd name="connsiteY13" fmla="*/ 38100 h 339818"/>
                  <a:gd name="connsiteX14" fmla="*/ 125806 w 335385"/>
                  <a:gd name="connsiteY14" fmla="*/ 76200 h 339818"/>
                  <a:gd name="connsiteX15" fmla="*/ 15909 w 335385"/>
                  <a:gd name="connsiteY15" fmla="*/ 78267 h 339818"/>
                  <a:gd name="connsiteX16" fmla="*/ 25513 w 335385"/>
                  <a:gd name="connsiteY16" fmla="*/ 256339 h 339818"/>
                  <a:gd name="connsiteX17" fmla="*/ 145485 w 335385"/>
                  <a:gd name="connsiteY17" fmla="*/ 336088 h 339818"/>
                  <a:gd name="connsiteX18" fmla="*/ 216293 w 335385"/>
                  <a:gd name="connsiteY18" fmla="*/ 240030 h 339818"/>
                  <a:gd name="connsiteX19" fmla="*/ 286778 w 335385"/>
                  <a:gd name="connsiteY19" fmla="*/ 260985 h 339818"/>
                  <a:gd name="connsiteX20" fmla="*/ 311543 w 335385"/>
                  <a:gd name="connsiteY20" fmla="*/ 254317 h 339818"/>
                  <a:gd name="connsiteX21" fmla="*/ 331546 w 335385"/>
                  <a:gd name="connsiteY21" fmla="*/ 223838 h 339818"/>
                  <a:gd name="connsiteX22" fmla="*/ 330593 w 335385"/>
                  <a:gd name="connsiteY22" fmla="*/ 199073 h 339818"/>
                  <a:gd name="connsiteX0" fmla="*/ 330593 w 335385"/>
                  <a:gd name="connsiteY0" fmla="*/ 199073 h 336609"/>
                  <a:gd name="connsiteX1" fmla="*/ 240106 w 335385"/>
                  <a:gd name="connsiteY1" fmla="*/ 93345 h 336609"/>
                  <a:gd name="connsiteX2" fmla="*/ 282968 w 335385"/>
                  <a:gd name="connsiteY2" fmla="*/ 38100 h 336609"/>
                  <a:gd name="connsiteX3" fmla="*/ 282968 w 335385"/>
                  <a:gd name="connsiteY3" fmla="*/ 19050 h 336609"/>
                  <a:gd name="connsiteX4" fmla="*/ 263918 w 335385"/>
                  <a:gd name="connsiteY4" fmla="*/ 0 h 336609"/>
                  <a:gd name="connsiteX5" fmla="*/ 244868 w 335385"/>
                  <a:gd name="connsiteY5" fmla="*/ 19050 h 336609"/>
                  <a:gd name="connsiteX6" fmla="*/ 244868 w 335385"/>
                  <a:gd name="connsiteY6" fmla="*/ 38100 h 336609"/>
                  <a:gd name="connsiteX7" fmla="*/ 225818 w 335385"/>
                  <a:gd name="connsiteY7" fmla="*/ 57150 h 336609"/>
                  <a:gd name="connsiteX8" fmla="*/ 168668 w 335385"/>
                  <a:gd name="connsiteY8" fmla="*/ 57150 h 336609"/>
                  <a:gd name="connsiteX9" fmla="*/ 149618 w 335385"/>
                  <a:gd name="connsiteY9" fmla="*/ 38100 h 336609"/>
                  <a:gd name="connsiteX10" fmla="*/ 149618 w 335385"/>
                  <a:gd name="connsiteY10" fmla="*/ 19050 h 336609"/>
                  <a:gd name="connsiteX11" fmla="*/ 130568 w 335385"/>
                  <a:gd name="connsiteY11" fmla="*/ 0 h 336609"/>
                  <a:gd name="connsiteX12" fmla="*/ 111518 w 335385"/>
                  <a:gd name="connsiteY12" fmla="*/ 19050 h 336609"/>
                  <a:gd name="connsiteX13" fmla="*/ 111518 w 335385"/>
                  <a:gd name="connsiteY13" fmla="*/ 38100 h 336609"/>
                  <a:gd name="connsiteX14" fmla="*/ 125806 w 335385"/>
                  <a:gd name="connsiteY14" fmla="*/ 76200 h 336609"/>
                  <a:gd name="connsiteX15" fmla="*/ 15909 w 335385"/>
                  <a:gd name="connsiteY15" fmla="*/ 78267 h 336609"/>
                  <a:gd name="connsiteX16" fmla="*/ 25513 w 335385"/>
                  <a:gd name="connsiteY16" fmla="*/ 256339 h 336609"/>
                  <a:gd name="connsiteX17" fmla="*/ 145485 w 335385"/>
                  <a:gd name="connsiteY17" fmla="*/ 336088 h 336609"/>
                  <a:gd name="connsiteX18" fmla="*/ 216293 w 335385"/>
                  <a:gd name="connsiteY18" fmla="*/ 240030 h 336609"/>
                  <a:gd name="connsiteX19" fmla="*/ 286778 w 335385"/>
                  <a:gd name="connsiteY19" fmla="*/ 260985 h 336609"/>
                  <a:gd name="connsiteX20" fmla="*/ 311543 w 335385"/>
                  <a:gd name="connsiteY20" fmla="*/ 254317 h 336609"/>
                  <a:gd name="connsiteX21" fmla="*/ 331546 w 335385"/>
                  <a:gd name="connsiteY21" fmla="*/ 223838 h 336609"/>
                  <a:gd name="connsiteX22" fmla="*/ 330593 w 335385"/>
                  <a:gd name="connsiteY22" fmla="*/ 199073 h 336609"/>
                  <a:gd name="connsiteX0" fmla="*/ 331274 w 336066"/>
                  <a:gd name="connsiteY0" fmla="*/ 199073 h 336609"/>
                  <a:gd name="connsiteX1" fmla="*/ 240787 w 336066"/>
                  <a:gd name="connsiteY1" fmla="*/ 93345 h 336609"/>
                  <a:gd name="connsiteX2" fmla="*/ 283649 w 336066"/>
                  <a:gd name="connsiteY2" fmla="*/ 38100 h 336609"/>
                  <a:gd name="connsiteX3" fmla="*/ 283649 w 336066"/>
                  <a:gd name="connsiteY3" fmla="*/ 19050 h 336609"/>
                  <a:gd name="connsiteX4" fmla="*/ 264599 w 336066"/>
                  <a:gd name="connsiteY4" fmla="*/ 0 h 336609"/>
                  <a:gd name="connsiteX5" fmla="*/ 245549 w 336066"/>
                  <a:gd name="connsiteY5" fmla="*/ 19050 h 336609"/>
                  <a:gd name="connsiteX6" fmla="*/ 245549 w 336066"/>
                  <a:gd name="connsiteY6" fmla="*/ 38100 h 336609"/>
                  <a:gd name="connsiteX7" fmla="*/ 226499 w 336066"/>
                  <a:gd name="connsiteY7" fmla="*/ 57150 h 336609"/>
                  <a:gd name="connsiteX8" fmla="*/ 169349 w 336066"/>
                  <a:gd name="connsiteY8" fmla="*/ 57150 h 336609"/>
                  <a:gd name="connsiteX9" fmla="*/ 150299 w 336066"/>
                  <a:gd name="connsiteY9" fmla="*/ 38100 h 336609"/>
                  <a:gd name="connsiteX10" fmla="*/ 150299 w 336066"/>
                  <a:gd name="connsiteY10" fmla="*/ 19050 h 336609"/>
                  <a:gd name="connsiteX11" fmla="*/ 131249 w 336066"/>
                  <a:gd name="connsiteY11" fmla="*/ 0 h 336609"/>
                  <a:gd name="connsiteX12" fmla="*/ 112199 w 336066"/>
                  <a:gd name="connsiteY12" fmla="*/ 19050 h 336609"/>
                  <a:gd name="connsiteX13" fmla="*/ 112199 w 336066"/>
                  <a:gd name="connsiteY13" fmla="*/ 38100 h 336609"/>
                  <a:gd name="connsiteX14" fmla="*/ 126487 w 336066"/>
                  <a:gd name="connsiteY14" fmla="*/ 76200 h 336609"/>
                  <a:gd name="connsiteX15" fmla="*/ 16590 w 336066"/>
                  <a:gd name="connsiteY15" fmla="*/ 78267 h 336609"/>
                  <a:gd name="connsiteX16" fmla="*/ 26194 w 336066"/>
                  <a:gd name="connsiteY16" fmla="*/ 256339 h 336609"/>
                  <a:gd name="connsiteX17" fmla="*/ 146166 w 336066"/>
                  <a:gd name="connsiteY17" fmla="*/ 336088 h 336609"/>
                  <a:gd name="connsiteX18" fmla="*/ 216974 w 336066"/>
                  <a:gd name="connsiteY18" fmla="*/ 240030 h 336609"/>
                  <a:gd name="connsiteX19" fmla="*/ 287459 w 336066"/>
                  <a:gd name="connsiteY19" fmla="*/ 260985 h 336609"/>
                  <a:gd name="connsiteX20" fmla="*/ 312224 w 336066"/>
                  <a:gd name="connsiteY20" fmla="*/ 254317 h 336609"/>
                  <a:gd name="connsiteX21" fmla="*/ 332227 w 336066"/>
                  <a:gd name="connsiteY21" fmla="*/ 223838 h 336609"/>
                  <a:gd name="connsiteX22" fmla="*/ 331274 w 336066"/>
                  <a:gd name="connsiteY22" fmla="*/ 199073 h 336609"/>
                  <a:gd name="connsiteX0" fmla="*/ 321027 w 325819"/>
                  <a:gd name="connsiteY0" fmla="*/ 199073 h 346488"/>
                  <a:gd name="connsiteX1" fmla="*/ 230540 w 325819"/>
                  <a:gd name="connsiteY1" fmla="*/ 93345 h 346488"/>
                  <a:gd name="connsiteX2" fmla="*/ 273402 w 325819"/>
                  <a:gd name="connsiteY2" fmla="*/ 38100 h 346488"/>
                  <a:gd name="connsiteX3" fmla="*/ 273402 w 325819"/>
                  <a:gd name="connsiteY3" fmla="*/ 19050 h 346488"/>
                  <a:gd name="connsiteX4" fmla="*/ 254352 w 325819"/>
                  <a:gd name="connsiteY4" fmla="*/ 0 h 346488"/>
                  <a:gd name="connsiteX5" fmla="*/ 235302 w 325819"/>
                  <a:gd name="connsiteY5" fmla="*/ 19050 h 346488"/>
                  <a:gd name="connsiteX6" fmla="*/ 235302 w 325819"/>
                  <a:gd name="connsiteY6" fmla="*/ 38100 h 346488"/>
                  <a:gd name="connsiteX7" fmla="*/ 216252 w 325819"/>
                  <a:gd name="connsiteY7" fmla="*/ 57150 h 346488"/>
                  <a:gd name="connsiteX8" fmla="*/ 159102 w 325819"/>
                  <a:gd name="connsiteY8" fmla="*/ 57150 h 346488"/>
                  <a:gd name="connsiteX9" fmla="*/ 140052 w 325819"/>
                  <a:gd name="connsiteY9" fmla="*/ 38100 h 346488"/>
                  <a:gd name="connsiteX10" fmla="*/ 140052 w 325819"/>
                  <a:gd name="connsiteY10" fmla="*/ 19050 h 346488"/>
                  <a:gd name="connsiteX11" fmla="*/ 121002 w 325819"/>
                  <a:gd name="connsiteY11" fmla="*/ 0 h 346488"/>
                  <a:gd name="connsiteX12" fmla="*/ 101952 w 325819"/>
                  <a:gd name="connsiteY12" fmla="*/ 19050 h 346488"/>
                  <a:gd name="connsiteX13" fmla="*/ 101952 w 325819"/>
                  <a:gd name="connsiteY13" fmla="*/ 38100 h 346488"/>
                  <a:gd name="connsiteX14" fmla="*/ 116240 w 325819"/>
                  <a:gd name="connsiteY14" fmla="*/ 76200 h 346488"/>
                  <a:gd name="connsiteX15" fmla="*/ 6343 w 325819"/>
                  <a:gd name="connsiteY15" fmla="*/ 78267 h 346488"/>
                  <a:gd name="connsiteX16" fmla="*/ 15947 w 325819"/>
                  <a:gd name="connsiteY16" fmla="*/ 256339 h 346488"/>
                  <a:gd name="connsiteX17" fmla="*/ 125629 w 325819"/>
                  <a:gd name="connsiteY17" fmla="*/ 346378 h 346488"/>
                  <a:gd name="connsiteX18" fmla="*/ 206727 w 325819"/>
                  <a:gd name="connsiteY18" fmla="*/ 240030 h 346488"/>
                  <a:gd name="connsiteX19" fmla="*/ 277212 w 325819"/>
                  <a:gd name="connsiteY19" fmla="*/ 260985 h 346488"/>
                  <a:gd name="connsiteX20" fmla="*/ 301977 w 325819"/>
                  <a:gd name="connsiteY20" fmla="*/ 254317 h 346488"/>
                  <a:gd name="connsiteX21" fmla="*/ 321980 w 325819"/>
                  <a:gd name="connsiteY21" fmla="*/ 223838 h 346488"/>
                  <a:gd name="connsiteX22" fmla="*/ 321027 w 325819"/>
                  <a:gd name="connsiteY22" fmla="*/ 199073 h 346488"/>
                  <a:gd name="connsiteX0" fmla="*/ 321027 w 325819"/>
                  <a:gd name="connsiteY0" fmla="*/ 199073 h 346397"/>
                  <a:gd name="connsiteX1" fmla="*/ 230540 w 325819"/>
                  <a:gd name="connsiteY1" fmla="*/ 93345 h 346397"/>
                  <a:gd name="connsiteX2" fmla="*/ 273402 w 325819"/>
                  <a:gd name="connsiteY2" fmla="*/ 38100 h 346397"/>
                  <a:gd name="connsiteX3" fmla="*/ 273402 w 325819"/>
                  <a:gd name="connsiteY3" fmla="*/ 19050 h 346397"/>
                  <a:gd name="connsiteX4" fmla="*/ 254352 w 325819"/>
                  <a:gd name="connsiteY4" fmla="*/ 0 h 346397"/>
                  <a:gd name="connsiteX5" fmla="*/ 235302 w 325819"/>
                  <a:gd name="connsiteY5" fmla="*/ 19050 h 346397"/>
                  <a:gd name="connsiteX6" fmla="*/ 235302 w 325819"/>
                  <a:gd name="connsiteY6" fmla="*/ 38100 h 346397"/>
                  <a:gd name="connsiteX7" fmla="*/ 216252 w 325819"/>
                  <a:gd name="connsiteY7" fmla="*/ 57150 h 346397"/>
                  <a:gd name="connsiteX8" fmla="*/ 159102 w 325819"/>
                  <a:gd name="connsiteY8" fmla="*/ 57150 h 346397"/>
                  <a:gd name="connsiteX9" fmla="*/ 140052 w 325819"/>
                  <a:gd name="connsiteY9" fmla="*/ 38100 h 346397"/>
                  <a:gd name="connsiteX10" fmla="*/ 140052 w 325819"/>
                  <a:gd name="connsiteY10" fmla="*/ 19050 h 346397"/>
                  <a:gd name="connsiteX11" fmla="*/ 121002 w 325819"/>
                  <a:gd name="connsiteY11" fmla="*/ 0 h 346397"/>
                  <a:gd name="connsiteX12" fmla="*/ 101952 w 325819"/>
                  <a:gd name="connsiteY12" fmla="*/ 19050 h 346397"/>
                  <a:gd name="connsiteX13" fmla="*/ 101952 w 325819"/>
                  <a:gd name="connsiteY13" fmla="*/ 38100 h 346397"/>
                  <a:gd name="connsiteX14" fmla="*/ 116240 w 325819"/>
                  <a:gd name="connsiteY14" fmla="*/ 76200 h 346397"/>
                  <a:gd name="connsiteX15" fmla="*/ 6343 w 325819"/>
                  <a:gd name="connsiteY15" fmla="*/ 78267 h 346397"/>
                  <a:gd name="connsiteX16" fmla="*/ 15947 w 325819"/>
                  <a:gd name="connsiteY16" fmla="*/ 256339 h 346397"/>
                  <a:gd name="connsiteX17" fmla="*/ 125629 w 325819"/>
                  <a:gd name="connsiteY17" fmla="*/ 346378 h 346397"/>
                  <a:gd name="connsiteX18" fmla="*/ 206727 w 325819"/>
                  <a:gd name="connsiteY18" fmla="*/ 240030 h 346397"/>
                  <a:gd name="connsiteX19" fmla="*/ 277212 w 325819"/>
                  <a:gd name="connsiteY19" fmla="*/ 260985 h 346397"/>
                  <a:gd name="connsiteX20" fmla="*/ 301977 w 325819"/>
                  <a:gd name="connsiteY20" fmla="*/ 254317 h 346397"/>
                  <a:gd name="connsiteX21" fmla="*/ 321980 w 325819"/>
                  <a:gd name="connsiteY21" fmla="*/ 223838 h 346397"/>
                  <a:gd name="connsiteX22" fmla="*/ 321027 w 325819"/>
                  <a:gd name="connsiteY22" fmla="*/ 199073 h 346397"/>
                  <a:gd name="connsiteX0" fmla="*/ 321027 w 325819"/>
                  <a:gd name="connsiteY0" fmla="*/ 199073 h 346468"/>
                  <a:gd name="connsiteX1" fmla="*/ 230540 w 325819"/>
                  <a:gd name="connsiteY1" fmla="*/ 93345 h 346468"/>
                  <a:gd name="connsiteX2" fmla="*/ 273402 w 325819"/>
                  <a:gd name="connsiteY2" fmla="*/ 38100 h 346468"/>
                  <a:gd name="connsiteX3" fmla="*/ 273402 w 325819"/>
                  <a:gd name="connsiteY3" fmla="*/ 19050 h 346468"/>
                  <a:gd name="connsiteX4" fmla="*/ 254352 w 325819"/>
                  <a:gd name="connsiteY4" fmla="*/ 0 h 346468"/>
                  <a:gd name="connsiteX5" fmla="*/ 235302 w 325819"/>
                  <a:gd name="connsiteY5" fmla="*/ 19050 h 346468"/>
                  <a:gd name="connsiteX6" fmla="*/ 235302 w 325819"/>
                  <a:gd name="connsiteY6" fmla="*/ 38100 h 346468"/>
                  <a:gd name="connsiteX7" fmla="*/ 216252 w 325819"/>
                  <a:gd name="connsiteY7" fmla="*/ 57150 h 346468"/>
                  <a:gd name="connsiteX8" fmla="*/ 159102 w 325819"/>
                  <a:gd name="connsiteY8" fmla="*/ 57150 h 346468"/>
                  <a:gd name="connsiteX9" fmla="*/ 140052 w 325819"/>
                  <a:gd name="connsiteY9" fmla="*/ 38100 h 346468"/>
                  <a:gd name="connsiteX10" fmla="*/ 140052 w 325819"/>
                  <a:gd name="connsiteY10" fmla="*/ 19050 h 346468"/>
                  <a:gd name="connsiteX11" fmla="*/ 121002 w 325819"/>
                  <a:gd name="connsiteY11" fmla="*/ 0 h 346468"/>
                  <a:gd name="connsiteX12" fmla="*/ 101952 w 325819"/>
                  <a:gd name="connsiteY12" fmla="*/ 19050 h 346468"/>
                  <a:gd name="connsiteX13" fmla="*/ 101952 w 325819"/>
                  <a:gd name="connsiteY13" fmla="*/ 38100 h 346468"/>
                  <a:gd name="connsiteX14" fmla="*/ 116240 w 325819"/>
                  <a:gd name="connsiteY14" fmla="*/ 76200 h 346468"/>
                  <a:gd name="connsiteX15" fmla="*/ 6343 w 325819"/>
                  <a:gd name="connsiteY15" fmla="*/ 78267 h 346468"/>
                  <a:gd name="connsiteX16" fmla="*/ 15947 w 325819"/>
                  <a:gd name="connsiteY16" fmla="*/ 256339 h 346468"/>
                  <a:gd name="connsiteX17" fmla="*/ 125629 w 325819"/>
                  <a:gd name="connsiteY17" fmla="*/ 346378 h 346468"/>
                  <a:gd name="connsiteX18" fmla="*/ 206727 w 325819"/>
                  <a:gd name="connsiteY18" fmla="*/ 240030 h 346468"/>
                  <a:gd name="connsiteX19" fmla="*/ 277212 w 325819"/>
                  <a:gd name="connsiteY19" fmla="*/ 260985 h 346468"/>
                  <a:gd name="connsiteX20" fmla="*/ 301977 w 325819"/>
                  <a:gd name="connsiteY20" fmla="*/ 254317 h 346468"/>
                  <a:gd name="connsiteX21" fmla="*/ 321980 w 325819"/>
                  <a:gd name="connsiteY21" fmla="*/ 223838 h 346468"/>
                  <a:gd name="connsiteX22" fmla="*/ 321027 w 325819"/>
                  <a:gd name="connsiteY22" fmla="*/ 199073 h 346468"/>
                  <a:gd name="connsiteX0" fmla="*/ 321027 w 325819"/>
                  <a:gd name="connsiteY0" fmla="*/ 199073 h 346438"/>
                  <a:gd name="connsiteX1" fmla="*/ 230540 w 325819"/>
                  <a:gd name="connsiteY1" fmla="*/ 93345 h 346438"/>
                  <a:gd name="connsiteX2" fmla="*/ 273402 w 325819"/>
                  <a:gd name="connsiteY2" fmla="*/ 38100 h 346438"/>
                  <a:gd name="connsiteX3" fmla="*/ 273402 w 325819"/>
                  <a:gd name="connsiteY3" fmla="*/ 19050 h 346438"/>
                  <a:gd name="connsiteX4" fmla="*/ 254352 w 325819"/>
                  <a:gd name="connsiteY4" fmla="*/ 0 h 346438"/>
                  <a:gd name="connsiteX5" fmla="*/ 235302 w 325819"/>
                  <a:gd name="connsiteY5" fmla="*/ 19050 h 346438"/>
                  <a:gd name="connsiteX6" fmla="*/ 235302 w 325819"/>
                  <a:gd name="connsiteY6" fmla="*/ 38100 h 346438"/>
                  <a:gd name="connsiteX7" fmla="*/ 216252 w 325819"/>
                  <a:gd name="connsiteY7" fmla="*/ 57150 h 346438"/>
                  <a:gd name="connsiteX8" fmla="*/ 159102 w 325819"/>
                  <a:gd name="connsiteY8" fmla="*/ 57150 h 346438"/>
                  <a:gd name="connsiteX9" fmla="*/ 140052 w 325819"/>
                  <a:gd name="connsiteY9" fmla="*/ 38100 h 346438"/>
                  <a:gd name="connsiteX10" fmla="*/ 140052 w 325819"/>
                  <a:gd name="connsiteY10" fmla="*/ 19050 h 346438"/>
                  <a:gd name="connsiteX11" fmla="*/ 121002 w 325819"/>
                  <a:gd name="connsiteY11" fmla="*/ 0 h 346438"/>
                  <a:gd name="connsiteX12" fmla="*/ 101952 w 325819"/>
                  <a:gd name="connsiteY12" fmla="*/ 19050 h 346438"/>
                  <a:gd name="connsiteX13" fmla="*/ 101952 w 325819"/>
                  <a:gd name="connsiteY13" fmla="*/ 38100 h 346438"/>
                  <a:gd name="connsiteX14" fmla="*/ 116240 w 325819"/>
                  <a:gd name="connsiteY14" fmla="*/ 76200 h 346438"/>
                  <a:gd name="connsiteX15" fmla="*/ 6343 w 325819"/>
                  <a:gd name="connsiteY15" fmla="*/ 78267 h 346438"/>
                  <a:gd name="connsiteX16" fmla="*/ 15947 w 325819"/>
                  <a:gd name="connsiteY16" fmla="*/ 256339 h 346438"/>
                  <a:gd name="connsiteX17" fmla="*/ 125629 w 325819"/>
                  <a:gd name="connsiteY17" fmla="*/ 346378 h 346438"/>
                  <a:gd name="connsiteX18" fmla="*/ 206727 w 325819"/>
                  <a:gd name="connsiteY18" fmla="*/ 240030 h 346438"/>
                  <a:gd name="connsiteX19" fmla="*/ 277212 w 325819"/>
                  <a:gd name="connsiteY19" fmla="*/ 260985 h 346438"/>
                  <a:gd name="connsiteX20" fmla="*/ 301977 w 325819"/>
                  <a:gd name="connsiteY20" fmla="*/ 254317 h 346438"/>
                  <a:gd name="connsiteX21" fmla="*/ 321980 w 325819"/>
                  <a:gd name="connsiteY21" fmla="*/ 223838 h 346438"/>
                  <a:gd name="connsiteX22" fmla="*/ 321027 w 325819"/>
                  <a:gd name="connsiteY22" fmla="*/ 199073 h 346438"/>
                  <a:gd name="connsiteX0" fmla="*/ 325904 w 330696"/>
                  <a:gd name="connsiteY0" fmla="*/ 199073 h 346378"/>
                  <a:gd name="connsiteX1" fmla="*/ 235417 w 330696"/>
                  <a:gd name="connsiteY1" fmla="*/ 93345 h 346378"/>
                  <a:gd name="connsiteX2" fmla="*/ 278279 w 330696"/>
                  <a:gd name="connsiteY2" fmla="*/ 38100 h 346378"/>
                  <a:gd name="connsiteX3" fmla="*/ 278279 w 330696"/>
                  <a:gd name="connsiteY3" fmla="*/ 19050 h 346378"/>
                  <a:gd name="connsiteX4" fmla="*/ 259229 w 330696"/>
                  <a:gd name="connsiteY4" fmla="*/ 0 h 346378"/>
                  <a:gd name="connsiteX5" fmla="*/ 240179 w 330696"/>
                  <a:gd name="connsiteY5" fmla="*/ 19050 h 346378"/>
                  <a:gd name="connsiteX6" fmla="*/ 240179 w 330696"/>
                  <a:gd name="connsiteY6" fmla="*/ 38100 h 346378"/>
                  <a:gd name="connsiteX7" fmla="*/ 221129 w 330696"/>
                  <a:gd name="connsiteY7" fmla="*/ 57150 h 346378"/>
                  <a:gd name="connsiteX8" fmla="*/ 163979 w 330696"/>
                  <a:gd name="connsiteY8" fmla="*/ 57150 h 346378"/>
                  <a:gd name="connsiteX9" fmla="*/ 144929 w 330696"/>
                  <a:gd name="connsiteY9" fmla="*/ 38100 h 346378"/>
                  <a:gd name="connsiteX10" fmla="*/ 144929 w 330696"/>
                  <a:gd name="connsiteY10" fmla="*/ 19050 h 346378"/>
                  <a:gd name="connsiteX11" fmla="*/ 125879 w 330696"/>
                  <a:gd name="connsiteY11" fmla="*/ 0 h 346378"/>
                  <a:gd name="connsiteX12" fmla="*/ 106829 w 330696"/>
                  <a:gd name="connsiteY12" fmla="*/ 19050 h 346378"/>
                  <a:gd name="connsiteX13" fmla="*/ 106829 w 330696"/>
                  <a:gd name="connsiteY13" fmla="*/ 38100 h 346378"/>
                  <a:gd name="connsiteX14" fmla="*/ 121117 w 330696"/>
                  <a:gd name="connsiteY14" fmla="*/ 76200 h 346378"/>
                  <a:gd name="connsiteX15" fmla="*/ 11220 w 330696"/>
                  <a:gd name="connsiteY15" fmla="*/ 78267 h 346378"/>
                  <a:gd name="connsiteX16" fmla="*/ 11269 w 330696"/>
                  <a:gd name="connsiteY16" fmla="*/ 237964 h 346378"/>
                  <a:gd name="connsiteX17" fmla="*/ 130506 w 330696"/>
                  <a:gd name="connsiteY17" fmla="*/ 346378 h 346378"/>
                  <a:gd name="connsiteX18" fmla="*/ 211604 w 330696"/>
                  <a:gd name="connsiteY18" fmla="*/ 240030 h 346378"/>
                  <a:gd name="connsiteX19" fmla="*/ 282089 w 330696"/>
                  <a:gd name="connsiteY19" fmla="*/ 260985 h 346378"/>
                  <a:gd name="connsiteX20" fmla="*/ 306854 w 330696"/>
                  <a:gd name="connsiteY20" fmla="*/ 254317 h 346378"/>
                  <a:gd name="connsiteX21" fmla="*/ 326857 w 330696"/>
                  <a:gd name="connsiteY21" fmla="*/ 223838 h 346378"/>
                  <a:gd name="connsiteX22" fmla="*/ 325904 w 330696"/>
                  <a:gd name="connsiteY22" fmla="*/ 199073 h 346378"/>
                  <a:gd name="connsiteX0" fmla="*/ 330989 w 335781"/>
                  <a:gd name="connsiteY0" fmla="*/ 199073 h 346378"/>
                  <a:gd name="connsiteX1" fmla="*/ 240502 w 335781"/>
                  <a:gd name="connsiteY1" fmla="*/ 93345 h 346378"/>
                  <a:gd name="connsiteX2" fmla="*/ 283364 w 335781"/>
                  <a:gd name="connsiteY2" fmla="*/ 38100 h 346378"/>
                  <a:gd name="connsiteX3" fmla="*/ 283364 w 335781"/>
                  <a:gd name="connsiteY3" fmla="*/ 19050 h 346378"/>
                  <a:gd name="connsiteX4" fmla="*/ 264314 w 335781"/>
                  <a:gd name="connsiteY4" fmla="*/ 0 h 346378"/>
                  <a:gd name="connsiteX5" fmla="*/ 245264 w 335781"/>
                  <a:gd name="connsiteY5" fmla="*/ 19050 h 346378"/>
                  <a:gd name="connsiteX6" fmla="*/ 245264 w 335781"/>
                  <a:gd name="connsiteY6" fmla="*/ 38100 h 346378"/>
                  <a:gd name="connsiteX7" fmla="*/ 226214 w 335781"/>
                  <a:gd name="connsiteY7" fmla="*/ 57150 h 346378"/>
                  <a:gd name="connsiteX8" fmla="*/ 169064 w 335781"/>
                  <a:gd name="connsiteY8" fmla="*/ 57150 h 346378"/>
                  <a:gd name="connsiteX9" fmla="*/ 150014 w 335781"/>
                  <a:gd name="connsiteY9" fmla="*/ 38100 h 346378"/>
                  <a:gd name="connsiteX10" fmla="*/ 150014 w 335781"/>
                  <a:gd name="connsiteY10" fmla="*/ 19050 h 346378"/>
                  <a:gd name="connsiteX11" fmla="*/ 130964 w 335781"/>
                  <a:gd name="connsiteY11" fmla="*/ 0 h 346378"/>
                  <a:gd name="connsiteX12" fmla="*/ 111914 w 335781"/>
                  <a:gd name="connsiteY12" fmla="*/ 19050 h 346378"/>
                  <a:gd name="connsiteX13" fmla="*/ 111914 w 335781"/>
                  <a:gd name="connsiteY13" fmla="*/ 38100 h 346378"/>
                  <a:gd name="connsiteX14" fmla="*/ 126202 w 335781"/>
                  <a:gd name="connsiteY14" fmla="*/ 76200 h 346378"/>
                  <a:gd name="connsiteX15" fmla="*/ 16305 w 335781"/>
                  <a:gd name="connsiteY15" fmla="*/ 78267 h 346378"/>
                  <a:gd name="connsiteX16" fmla="*/ 16354 w 335781"/>
                  <a:gd name="connsiteY16" fmla="*/ 237964 h 346378"/>
                  <a:gd name="connsiteX17" fmla="*/ 135591 w 335781"/>
                  <a:gd name="connsiteY17" fmla="*/ 346378 h 346378"/>
                  <a:gd name="connsiteX18" fmla="*/ 216689 w 335781"/>
                  <a:gd name="connsiteY18" fmla="*/ 240030 h 346378"/>
                  <a:gd name="connsiteX19" fmla="*/ 287174 w 335781"/>
                  <a:gd name="connsiteY19" fmla="*/ 260985 h 346378"/>
                  <a:gd name="connsiteX20" fmla="*/ 311939 w 335781"/>
                  <a:gd name="connsiteY20" fmla="*/ 254317 h 346378"/>
                  <a:gd name="connsiteX21" fmla="*/ 331942 w 335781"/>
                  <a:gd name="connsiteY21" fmla="*/ 223838 h 346378"/>
                  <a:gd name="connsiteX22" fmla="*/ 330989 w 335781"/>
                  <a:gd name="connsiteY22" fmla="*/ 199073 h 346378"/>
                  <a:gd name="connsiteX0" fmla="*/ 331310 w 336102"/>
                  <a:gd name="connsiteY0" fmla="*/ 199073 h 346378"/>
                  <a:gd name="connsiteX1" fmla="*/ 240823 w 336102"/>
                  <a:gd name="connsiteY1" fmla="*/ 93345 h 346378"/>
                  <a:gd name="connsiteX2" fmla="*/ 283685 w 336102"/>
                  <a:gd name="connsiteY2" fmla="*/ 38100 h 346378"/>
                  <a:gd name="connsiteX3" fmla="*/ 283685 w 336102"/>
                  <a:gd name="connsiteY3" fmla="*/ 19050 h 346378"/>
                  <a:gd name="connsiteX4" fmla="*/ 264635 w 336102"/>
                  <a:gd name="connsiteY4" fmla="*/ 0 h 346378"/>
                  <a:gd name="connsiteX5" fmla="*/ 245585 w 336102"/>
                  <a:gd name="connsiteY5" fmla="*/ 19050 h 346378"/>
                  <a:gd name="connsiteX6" fmla="*/ 245585 w 336102"/>
                  <a:gd name="connsiteY6" fmla="*/ 38100 h 346378"/>
                  <a:gd name="connsiteX7" fmla="*/ 226535 w 336102"/>
                  <a:gd name="connsiteY7" fmla="*/ 57150 h 346378"/>
                  <a:gd name="connsiteX8" fmla="*/ 169385 w 336102"/>
                  <a:gd name="connsiteY8" fmla="*/ 57150 h 346378"/>
                  <a:gd name="connsiteX9" fmla="*/ 150335 w 336102"/>
                  <a:gd name="connsiteY9" fmla="*/ 38100 h 346378"/>
                  <a:gd name="connsiteX10" fmla="*/ 150335 w 336102"/>
                  <a:gd name="connsiteY10" fmla="*/ 19050 h 346378"/>
                  <a:gd name="connsiteX11" fmla="*/ 131285 w 336102"/>
                  <a:gd name="connsiteY11" fmla="*/ 0 h 346378"/>
                  <a:gd name="connsiteX12" fmla="*/ 112235 w 336102"/>
                  <a:gd name="connsiteY12" fmla="*/ 19050 h 346378"/>
                  <a:gd name="connsiteX13" fmla="*/ 112235 w 336102"/>
                  <a:gd name="connsiteY13" fmla="*/ 38100 h 346378"/>
                  <a:gd name="connsiteX14" fmla="*/ 126523 w 336102"/>
                  <a:gd name="connsiteY14" fmla="*/ 76200 h 346378"/>
                  <a:gd name="connsiteX15" fmla="*/ 16626 w 336102"/>
                  <a:gd name="connsiteY15" fmla="*/ 78267 h 346378"/>
                  <a:gd name="connsiteX16" fmla="*/ 16675 w 336102"/>
                  <a:gd name="connsiteY16" fmla="*/ 237964 h 346378"/>
                  <a:gd name="connsiteX17" fmla="*/ 135912 w 336102"/>
                  <a:gd name="connsiteY17" fmla="*/ 346378 h 346378"/>
                  <a:gd name="connsiteX18" fmla="*/ 217010 w 336102"/>
                  <a:gd name="connsiteY18" fmla="*/ 240030 h 346378"/>
                  <a:gd name="connsiteX19" fmla="*/ 287495 w 336102"/>
                  <a:gd name="connsiteY19" fmla="*/ 260985 h 346378"/>
                  <a:gd name="connsiteX20" fmla="*/ 312260 w 336102"/>
                  <a:gd name="connsiteY20" fmla="*/ 254317 h 346378"/>
                  <a:gd name="connsiteX21" fmla="*/ 332263 w 336102"/>
                  <a:gd name="connsiteY21" fmla="*/ 223838 h 346378"/>
                  <a:gd name="connsiteX22" fmla="*/ 331310 w 336102"/>
                  <a:gd name="connsiteY22" fmla="*/ 199073 h 346378"/>
                  <a:gd name="connsiteX0" fmla="*/ 331310 w 336102"/>
                  <a:gd name="connsiteY0" fmla="*/ 199073 h 346669"/>
                  <a:gd name="connsiteX1" fmla="*/ 240823 w 336102"/>
                  <a:gd name="connsiteY1" fmla="*/ 93345 h 346669"/>
                  <a:gd name="connsiteX2" fmla="*/ 283685 w 336102"/>
                  <a:gd name="connsiteY2" fmla="*/ 38100 h 346669"/>
                  <a:gd name="connsiteX3" fmla="*/ 283685 w 336102"/>
                  <a:gd name="connsiteY3" fmla="*/ 19050 h 346669"/>
                  <a:gd name="connsiteX4" fmla="*/ 264635 w 336102"/>
                  <a:gd name="connsiteY4" fmla="*/ 0 h 346669"/>
                  <a:gd name="connsiteX5" fmla="*/ 245585 w 336102"/>
                  <a:gd name="connsiteY5" fmla="*/ 19050 h 346669"/>
                  <a:gd name="connsiteX6" fmla="*/ 245585 w 336102"/>
                  <a:gd name="connsiteY6" fmla="*/ 38100 h 346669"/>
                  <a:gd name="connsiteX7" fmla="*/ 226535 w 336102"/>
                  <a:gd name="connsiteY7" fmla="*/ 57150 h 346669"/>
                  <a:gd name="connsiteX8" fmla="*/ 169385 w 336102"/>
                  <a:gd name="connsiteY8" fmla="*/ 57150 h 346669"/>
                  <a:gd name="connsiteX9" fmla="*/ 150335 w 336102"/>
                  <a:gd name="connsiteY9" fmla="*/ 38100 h 346669"/>
                  <a:gd name="connsiteX10" fmla="*/ 150335 w 336102"/>
                  <a:gd name="connsiteY10" fmla="*/ 19050 h 346669"/>
                  <a:gd name="connsiteX11" fmla="*/ 131285 w 336102"/>
                  <a:gd name="connsiteY11" fmla="*/ 0 h 346669"/>
                  <a:gd name="connsiteX12" fmla="*/ 112235 w 336102"/>
                  <a:gd name="connsiteY12" fmla="*/ 19050 h 346669"/>
                  <a:gd name="connsiteX13" fmla="*/ 112235 w 336102"/>
                  <a:gd name="connsiteY13" fmla="*/ 38100 h 346669"/>
                  <a:gd name="connsiteX14" fmla="*/ 126523 w 336102"/>
                  <a:gd name="connsiteY14" fmla="*/ 76200 h 346669"/>
                  <a:gd name="connsiteX15" fmla="*/ 16626 w 336102"/>
                  <a:gd name="connsiteY15" fmla="*/ 78267 h 346669"/>
                  <a:gd name="connsiteX16" fmla="*/ 16675 w 336102"/>
                  <a:gd name="connsiteY16" fmla="*/ 237964 h 346669"/>
                  <a:gd name="connsiteX17" fmla="*/ 135912 w 336102"/>
                  <a:gd name="connsiteY17" fmla="*/ 346378 h 346669"/>
                  <a:gd name="connsiteX18" fmla="*/ 217010 w 336102"/>
                  <a:gd name="connsiteY18" fmla="*/ 240030 h 346669"/>
                  <a:gd name="connsiteX19" fmla="*/ 287495 w 336102"/>
                  <a:gd name="connsiteY19" fmla="*/ 260985 h 346669"/>
                  <a:gd name="connsiteX20" fmla="*/ 312260 w 336102"/>
                  <a:gd name="connsiteY20" fmla="*/ 254317 h 346669"/>
                  <a:gd name="connsiteX21" fmla="*/ 332263 w 336102"/>
                  <a:gd name="connsiteY21" fmla="*/ 223838 h 346669"/>
                  <a:gd name="connsiteX22" fmla="*/ 331310 w 336102"/>
                  <a:gd name="connsiteY22" fmla="*/ 199073 h 346669"/>
                  <a:gd name="connsiteX0" fmla="*/ 328472 w 333264"/>
                  <a:gd name="connsiteY0" fmla="*/ 199073 h 346394"/>
                  <a:gd name="connsiteX1" fmla="*/ 237985 w 333264"/>
                  <a:gd name="connsiteY1" fmla="*/ 93345 h 346394"/>
                  <a:gd name="connsiteX2" fmla="*/ 280847 w 333264"/>
                  <a:gd name="connsiteY2" fmla="*/ 38100 h 346394"/>
                  <a:gd name="connsiteX3" fmla="*/ 280847 w 333264"/>
                  <a:gd name="connsiteY3" fmla="*/ 19050 h 346394"/>
                  <a:gd name="connsiteX4" fmla="*/ 261797 w 333264"/>
                  <a:gd name="connsiteY4" fmla="*/ 0 h 346394"/>
                  <a:gd name="connsiteX5" fmla="*/ 242747 w 333264"/>
                  <a:gd name="connsiteY5" fmla="*/ 19050 h 346394"/>
                  <a:gd name="connsiteX6" fmla="*/ 242747 w 333264"/>
                  <a:gd name="connsiteY6" fmla="*/ 38100 h 346394"/>
                  <a:gd name="connsiteX7" fmla="*/ 223697 w 333264"/>
                  <a:gd name="connsiteY7" fmla="*/ 57150 h 346394"/>
                  <a:gd name="connsiteX8" fmla="*/ 166547 w 333264"/>
                  <a:gd name="connsiteY8" fmla="*/ 57150 h 346394"/>
                  <a:gd name="connsiteX9" fmla="*/ 147497 w 333264"/>
                  <a:gd name="connsiteY9" fmla="*/ 38100 h 346394"/>
                  <a:gd name="connsiteX10" fmla="*/ 147497 w 333264"/>
                  <a:gd name="connsiteY10" fmla="*/ 19050 h 346394"/>
                  <a:gd name="connsiteX11" fmla="*/ 128447 w 333264"/>
                  <a:gd name="connsiteY11" fmla="*/ 0 h 346394"/>
                  <a:gd name="connsiteX12" fmla="*/ 109397 w 333264"/>
                  <a:gd name="connsiteY12" fmla="*/ 19050 h 346394"/>
                  <a:gd name="connsiteX13" fmla="*/ 109397 w 333264"/>
                  <a:gd name="connsiteY13" fmla="*/ 38100 h 346394"/>
                  <a:gd name="connsiteX14" fmla="*/ 123685 w 333264"/>
                  <a:gd name="connsiteY14" fmla="*/ 76200 h 346394"/>
                  <a:gd name="connsiteX15" fmla="*/ 13788 w 333264"/>
                  <a:gd name="connsiteY15" fmla="*/ 78267 h 346394"/>
                  <a:gd name="connsiteX16" fmla="*/ 18247 w 333264"/>
                  <a:gd name="connsiteY16" fmla="*/ 245314 h 346394"/>
                  <a:gd name="connsiteX17" fmla="*/ 133074 w 333264"/>
                  <a:gd name="connsiteY17" fmla="*/ 346378 h 346394"/>
                  <a:gd name="connsiteX18" fmla="*/ 214172 w 333264"/>
                  <a:gd name="connsiteY18" fmla="*/ 240030 h 346394"/>
                  <a:gd name="connsiteX19" fmla="*/ 284657 w 333264"/>
                  <a:gd name="connsiteY19" fmla="*/ 260985 h 346394"/>
                  <a:gd name="connsiteX20" fmla="*/ 309422 w 333264"/>
                  <a:gd name="connsiteY20" fmla="*/ 254317 h 346394"/>
                  <a:gd name="connsiteX21" fmla="*/ 329425 w 333264"/>
                  <a:gd name="connsiteY21" fmla="*/ 223838 h 346394"/>
                  <a:gd name="connsiteX22" fmla="*/ 328472 w 333264"/>
                  <a:gd name="connsiteY22" fmla="*/ 199073 h 346394"/>
                  <a:gd name="connsiteX0" fmla="*/ 325716 w 330508"/>
                  <a:gd name="connsiteY0" fmla="*/ 199073 h 346391"/>
                  <a:gd name="connsiteX1" fmla="*/ 235229 w 330508"/>
                  <a:gd name="connsiteY1" fmla="*/ 93345 h 346391"/>
                  <a:gd name="connsiteX2" fmla="*/ 278091 w 330508"/>
                  <a:gd name="connsiteY2" fmla="*/ 38100 h 346391"/>
                  <a:gd name="connsiteX3" fmla="*/ 278091 w 330508"/>
                  <a:gd name="connsiteY3" fmla="*/ 19050 h 346391"/>
                  <a:gd name="connsiteX4" fmla="*/ 259041 w 330508"/>
                  <a:gd name="connsiteY4" fmla="*/ 0 h 346391"/>
                  <a:gd name="connsiteX5" fmla="*/ 239991 w 330508"/>
                  <a:gd name="connsiteY5" fmla="*/ 19050 h 346391"/>
                  <a:gd name="connsiteX6" fmla="*/ 239991 w 330508"/>
                  <a:gd name="connsiteY6" fmla="*/ 38100 h 346391"/>
                  <a:gd name="connsiteX7" fmla="*/ 220941 w 330508"/>
                  <a:gd name="connsiteY7" fmla="*/ 57150 h 346391"/>
                  <a:gd name="connsiteX8" fmla="*/ 163791 w 330508"/>
                  <a:gd name="connsiteY8" fmla="*/ 57150 h 346391"/>
                  <a:gd name="connsiteX9" fmla="*/ 144741 w 330508"/>
                  <a:gd name="connsiteY9" fmla="*/ 38100 h 346391"/>
                  <a:gd name="connsiteX10" fmla="*/ 144741 w 330508"/>
                  <a:gd name="connsiteY10" fmla="*/ 19050 h 346391"/>
                  <a:gd name="connsiteX11" fmla="*/ 125691 w 330508"/>
                  <a:gd name="connsiteY11" fmla="*/ 0 h 346391"/>
                  <a:gd name="connsiteX12" fmla="*/ 106641 w 330508"/>
                  <a:gd name="connsiteY12" fmla="*/ 19050 h 346391"/>
                  <a:gd name="connsiteX13" fmla="*/ 106641 w 330508"/>
                  <a:gd name="connsiteY13" fmla="*/ 38100 h 346391"/>
                  <a:gd name="connsiteX14" fmla="*/ 120929 w 330508"/>
                  <a:gd name="connsiteY14" fmla="*/ 76200 h 346391"/>
                  <a:gd name="connsiteX15" fmla="*/ 11032 w 330508"/>
                  <a:gd name="connsiteY15" fmla="*/ 78267 h 346391"/>
                  <a:gd name="connsiteX16" fmla="*/ 15491 w 330508"/>
                  <a:gd name="connsiteY16" fmla="*/ 245314 h 346391"/>
                  <a:gd name="connsiteX17" fmla="*/ 130318 w 330508"/>
                  <a:gd name="connsiteY17" fmla="*/ 346378 h 346391"/>
                  <a:gd name="connsiteX18" fmla="*/ 211416 w 330508"/>
                  <a:gd name="connsiteY18" fmla="*/ 240030 h 346391"/>
                  <a:gd name="connsiteX19" fmla="*/ 281901 w 330508"/>
                  <a:gd name="connsiteY19" fmla="*/ 260985 h 346391"/>
                  <a:gd name="connsiteX20" fmla="*/ 306666 w 330508"/>
                  <a:gd name="connsiteY20" fmla="*/ 254317 h 346391"/>
                  <a:gd name="connsiteX21" fmla="*/ 326669 w 330508"/>
                  <a:gd name="connsiteY21" fmla="*/ 223838 h 346391"/>
                  <a:gd name="connsiteX22" fmla="*/ 325716 w 330508"/>
                  <a:gd name="connsiteY22" fmla="*/ 199073 h 346391"/>
                  <a:gd name="connsiteX0" fmla="*/ 331291 w 336083"/>
                  <a:gd name="connsiteY0" fmla="*/ 199073 h 346394"/>
                  <a:gd name="connsiteX1" fmla="*/ 240804 w 336083"/>
                  <a:gd name="connsiteY1" fmla="*/ 93345 h 346394"/>
                  <a:gd name="connsiteX2" fmla="*/ 283666 w 336083"/>
                  <a:gd name="connsiteY2" fmla="*/ 38100 h 346394"/>
                  <a:gd name="connsiteX3" fmla="*/ 283666 w 336083"/>
                  <a:gd name="connsiteY3" fmla="*/ 19050 h 346394"/>
                  <a:gd name="connsiteX4" fmla="*/ 264616 w 336083"/>
                  <a:gd name="connsiteY4" fmla="*/ 0 h 346394"/>
                  <a:gd name="connsiteX5" fmla="*/ 245566 w 336083"/>
                  <a:gd name="connsiteY5" fmla="*/ 19050 h 346394"/>
                  <a:gd name="connsiteX6" fmla="*/ 245566 w 336083"/>
                  <a:gd name="connsiteY6" fmla="*/ 38100 h 346394"/>
                  <a:gd name="connsiteX7" fmla="*/ 226516 w 336083"/>
                  <a:gd name="connsiteY7" fmla="*/ 57150 h 346394"/>
                  <a:gd name="connsiteX8" fmla="*/ 169366 w 336083"/>
                  <a:gd name="connsiteY8" fmla="*/ 57150 h 346394"/>
                  <a:gd name="connsiteX9" fmla="*/ 150316 w 336083"/>
                  <a:gd name="connsiteY9" fmla="*/ 38100 h 346394"/>
                  <a:gd name="connsiteX10" fmla="*/ 150316 w 336083"/>
                  <a:gd name="connsiteY10" fmla="*/ 19050 h 346394"/>
                  <a:gd name="connsiteX11" fmla="*/ 131266 w 336083"/>
                  <a:gd name="connsiteY11" fmla="*/ 0 h 346394"/>
                  <a:gd name="connsiteX12" fmla="*/ 112216 w 336083"/>
                  <a:gd name="connsiteY12" fmla="*/ 19050 h 346394"/>
                  <a:gd name="connsiteX13" fmla="*/ 112216 w 336083"/>
                  <a:gd name="connsiteY13" fmla="*/ 38100 h 346394"/>
                  <a:gd name="connsiteX14" fmla="*/ 126504 w 336083"/>
                  <a:gd name="connsiteY14" fmla="*/ 76200 h 346394"/>
                  <a:gd name="connsiteX15" fmla="*/ 16607 w 336083"/>
                  <a:gd name="connsiteY15" fmla="*/ 78267 h 346394"/>
                  <a:gd name="connsiteX16" fmla="*/ 21066 w 336083"/>
                  <a:gd name="connsiteY16" fmla="*/ 245314 h 346394"/>
                  <a:gd name="connsiteX17" fmla="*/ 135893 w 336083"/>
                  <a:gd name="connsiteY17" fmla="*/ 346378 h 346394"/>
                  <a:gd name="connsiteX18" fmla="*/ 216991 w 336083"/>
                  <a:gd name="connsiteY18" fmla="*/ 240030 h 346394"/>
                  <a:gd name="connsiteX19" fmla="*/ 287476 w 336083"/>
                  <a:gd name="connsiteY19" fmla="*/ 260985 h 346394"/>
                  <a:gd name="connsiteX20" fmla="*/ 312241 w 336083"/>
                  <a:gd name="connsiteY20" fmla="*/ 254317 h 346394"/>
                  <a:gd name="connsiteX21" fmla="*/ 332244 w 336083"/>
                  <a:gd name="connsiteY21" fmla="*/ 223838 h 346394"/>
                  <a:gd name="connsiteX22" fmla="*/ 331291 w 336083"/>
                  <a:gd name="connsiteY22" fmla="*/ 199073 h 346394"/>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28783 w 333575"/>
                  <a:gd name="connsiteY0" fmla="*/ 199073 h 346385"/>
                  <a:gd name="connsiteX1" fmla="*/ 238296 w 333575"/>
                  <a:gd name="connsiteY1" fmla="*/ 93345 h 346385"/>
                  <a:gd name="connsiteX2" fmla="*/ 281158 w 333575"/>
                  <a:gd name="connsiteY2" fmla="*/ 38100 h 346385"/>
                  <a:gd name="connsiteX3" fmla="*/ 281158 w 333575"/>
                  <a:gd name="connsiteY3" fmla="*/ 19050 h 346385"/>
                  <a:gd name="connsiteX4" fmla="*/ 262108 w 333575"/>
                  <a:gd name="connsiteY4" fmla="*/ 0 h 346385"/>
                  <a:gd name="connsiteX5" fmla="*/ 243058 w 333575"/>
                  <a:gd name="connsiteY5" fmla="*/ 19050 h 346385"/>
                  <a:gd name="connsiteX6" fmla="*/ 243058 w 333575"/>
                  <a:gd name="connsiteY6" fmla="*/ 38100 h 346385"/>
                  <a:gd name="connsiteX7" fmla="*/ 224008 w 333575"/>
                  <a:gd name="connsiteY7" fmla="*/ 57150 h 346385"/>
                  <a:gd name="connsiteX8" fmla="*/ 166858 w 333575"/>
                  <a:gd name="connsiteY8" fmla="*/ 57150 h 346385"/>
                  <a:gd name="connsiteX9" fmla="*/ 147808 w 333575"/>
                  <a:gd name="connsiteY9" fmla="*/ 38100 h 346385"/>
                  <a:gd name="connsiteX10" fmla="*/ 147808 w 333575"/>
                  <a:gd name="connsiteY10" fmla="*/ 19050 h 346385"/>
                  <a:gd name="connsiteX11" fmla="*/ 128758 w 333575"/>
                  <a:gd name="connsiteY11" fmla="*/ 0 h 346385"/>
                  <a:gd name="connsiteX12" fmla="*/ 109708 w 333575"/>
                  <a:gd name="connsiteY12" fmla="*/ 19050 h 346385"/>
                  <a:gd name="connsiteX13" fmla="*/ 109708 w 333575"/>
                  <a:gd name="connsiteY13" fmla="*/ 38100 h 346385"/>
                  <a:gd name="connsiteX14" fmla="*/ 123996 w 333575"/>
                  <a:gd name="connsiteY14" fmla="*/ 76200 h 346385"/>
                  <a:gd name="connsiteX15" fmla="*/ 14099 w 333575"/>
                  <a:gd name="connsiteY15" fmla="*/ 78267 h 346385"/>
                  <a:gd name="connsiteX16" fmla="*/ 18558 w 333575"/>
                  <a:gd name="connsiteY16" fmla="*/ 245314 h 346385"/>
                  <a:gd name="connsiteX17" fmla="*/ 133385 w 333575"/>
                  <a:gd name="connsiteY17" fmla="*/ 346378 h 346385"/>
                  <a:gd name="connsiteX18" fmla="*/ 214483 w 333575"/>
                  <a:gd name="connsiteY18" fmla="*/ 240030 h 346385"/>
                  <a:gd name="connsiteX19" fmla="*/ 284968 w 333575"/>
                  <a:gd name="connsiteY19" fmla="*/ 260985 h 346385"/>
                  <a:gd name="connsiteX20" fmla="*/ 309733 w 333575"/>
                  <a:gd name="connsiteY20" fmla="*/ 254317 h 346385"/>
                  <a:gd name="connsiteX21" fmla="*/ 329736 w 333575"/>
                  <a:gd name="connsiteY21" fmla="*/ 223838 h 346385"/>
                  <a:gd name="connsiteX22" fmla="*/ 328783 w 333575"/>
                  <a:gd name="connsiteY22" fmla="*/ 199073 h 346385"/>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30033 w 334825"/>
                  <a:gd name="connsiteY0" fmla="*/ 199073 h 346385"/>
                  <a:gd name="connsiteX1" fmla="*/ 239546 w 334825"/>
                  <a:gd name="connsiteY1" fmla="*/ 93345 h 346385"/>
                  <a:gd name="connsiteX2" fmla="*/ 282408 w 334825"/>
                  <a:gd name="connsiteY2" fmla="*/ 38100 h 346385"/>
                  <a:gd name="connsiteX3" fmla="*/ 282408 w 334825"/>
                  <a:gd name="connsiteY3" fmla="*/ 19050 h 346385"/>
                  <a:gd name="connsiteX4" fmla="*/ 263358 w 334825"/>
                  <a:gd name="connsiteY4" fmla="*/ 0 h 346385"/>
                  <a:gd name="connsiteX5" fmla="*/ 244308 w 334825"/>
                  <a:gd name="connsiteY5" fmla="*/ 19050 h 346385"/>
                  <a:gd name="connsiteX6" fmla="*/ 244308 w 334825"/>
                  <a:gd name="connsiteY6" fmla="*/ 38100 h 346385"/>
                  <a:gd name="connsiteX7" fmla="*/ 225258 w 334825"/>
                  <a:gd name="connsiteY7" fmla="*/ 57150 h 346385"/>
                  <a:gd name="connsiteX8" fmla="*/ 168108 w 334825"/>
                  <a:gd name="connsiteY8" fmla="*/ 57150 h 346385"/>
                  <a:gd name="connsiteX9" fmla="*/ 149058 w 334825"/>
                  <a:gd name="connsiteY9" fmla="*/ 38100 h 346385"/>
                  <a:gd name="connsiteX10" fmla="*/ 149058 w 334825"/>
                  <a:gd name="connsiteY10" fmla="*/ 19050 h 346385"/>
                  <a:gd name="connsiteX11" fmla="*/ 130008 w 334825"/>
                  <a:gd name="connsiteY11" fmla="*/ 0 h 346385"/>
                  <a:gd name="connsiteX12" fmla="*/ 110958 w 334825"/>
                  <a:gd name="connsiteY12" fmla="*/ 19050 h 346385"/>
                  <a:gd name="connsiteX13" fmla="*/ 110958 w 334825"/>
                  <a:gd name="connsiteY13" fmla="*/ 38100 h 346385"/>
                  <a:gd name="connsiteX14" fmla="*/ 125246 w 334825"/>
                  <a:gd name="connsiteY14" fmla="*/ 76200 h 346385"/>
                  <a:gd name="connsiteX15" fmla="*/ 15349 w 334825"/>
                  <a:gd name="connsiteY15" fmla="*/ 78267 h 346385"/>
                  <a:gd name="connsiteX16" fmla="*/ 19808 w 334825"/>
                  <a:gd name="connsiteY16" fmla="*/ 245314 h 346385"/>
                  <a:gd name="connsiteX17" fmla="*/ 134635 w 334825"/>
                  <a:gd name="connsiteY17" fmla="*/ 346378 h 346385"/>
                  <a:gd name="connsiteX18" fmla="*/ 215733 w 334825"/>
                  <a:gd name="connsiteY18" fmla="*/ 240030 h 346385"/>
                  <a:gd name="connsiteX19" fmla="*/ 286218 w 334825"/>
                  <a:gd name="connsiteY19" fmla="*/ 260985 h 346385"/>
                  <a:gd name="connsiteX20" fmla="*/ 310983 w 334825"/>
                  <a:gd name="connsiteY20" fmla="*/ 254317 h 346385"/>
                  <a:gd name="connsiteX21" fmla="*/ 330986 w 334825"/>
                  <a:gd name="connsiteY21" fmla="*/ 223838 h 346385"/>
                  <a:gd name="connsiteX22" fmla="*/ 330033 w 334825"/>
                  <a:gd name="connsiteY22" fmla="*/ 199073 h 346385"/>
                  <a:gd name="connsiteX0" fmla="*/ 330707 w 335499"/>
                  <a:gd name="connsiteY0" fmla="*/ 199073 h 346385"/>
                  <a:gd name="connsiteX1" fmla="*/ 240220 w 335499"/>
                  <a:gd name="connsiteY1" fmla="*/ 93345 h 346385"/>
                  <a:gd name="connsiteX2" fmla="*/ 283082 w 335499"/>
                  <a:gd name="connsiteY2" fmla="*/ 38100 h 346385"/>
                  <a:gd name="connsiteX3" fmla="*/ 283082 w 335499"/>
                  <a:gd name="connsiteY3" fmla="*/ 19050 h 346385"/>
                  <a:gd name="connsiteX4" fmla="*/ 264032 w 335499"/>
                  <a:gd name="connsiteY4" fmla="*/ 0 h 346385"/>
                  <a:gd name="connsiteX5" fmla="*/ 244982 w 335499"/>
                  <a:gd name="connsiteY5" fmla="*/ 19050 h 346385"/>
                  <a:gd name="connsiteX6" fmla="*/ 244982 w 335499"/>
                  <a:gd name="connsiteY6" fmla="*/ 38100 h 346385"/>
                  <a:gd name="connsiteX7" fmla="*/ 225932 w 335499"/>
                  <a:gd name="connsiteY7" fmla="*/ 57150 h 346385"/>
                  <a:gd name="connsiteX8" fmla="*/ 168782 w 335499"/>
                  <a:gd name="connsiteY8" fmla="*/ 57150 h 346385"/>
                  <a:gd name="connsiteX9" fmla="*/ 149732 w 335499"/>
                  <a:gd name="connsiteY9" fmla="*/ 38100 h 346385"/>
                  <a:gd name="connsiteX10" fmla="*/ 149732 w 335499"/>
                  <a:gd name="connsiteY10" fmla="*/ 19050 h 346385"/>
                  <a:gd name="connsiteX11" fmla="*/ 130682 w 335499"/>
                  <a:gd name="connsiteY11" fmla="*/ 0 h 346385"/>
                  <a:gd name="connsiteX12" fmla="*/ 111632 w 335499"/>
                  <a:gd name="connsiteY12" fmla="*/ 19050 h 346385"/>
                  <a:gd name="connsiteX13" fmla="*/ 111632 w 335499"/>
                  <a:gd name="connsiteY13" fmla="*/ 38100 h 346385"/>
                  <a:gd name="connsiteX14" fmla="*/ 125920 w 335499"/>
                  <a:gd name="connsiteY14" fmla="*/ 76200 h 346385"/>
                  <a:gd name="connsiteX15" fmla="*/ 16023 w 335499"/>
                  <a:gd name="connsiteY15" fmla="*/ 78267 h 346385"/>
                  <a:gd name="connsiteX16" fmla="*/ 20482 w 335499"/>
                  <a:gd name="connsiteY16" fmla="*/ 245314 h 346385"/>
                  <a:gd name="connsiteX17" fmla="*/ 135309 w 335499"/>
                  <a:gd name="connsiteY17" fmla="*/ 346378 h 346385"/>
                  <a:gd name="connsiteX18" fmla="*/ 216407 w 335499"/>
                  <a:gd name="connsiteY18" fmla="*/ 240030 h 346385"/>
                  <a:gd name="connsiteX19" fmla="*/ 286892 w 335499"/>
                  <a:gd name="connsiteY19" fmla="*/ 260985 h 346385"/>
                  <a:gd name="connsiteX20" fmla="*/ 311657 w 335499"/>
                  <a:gd name="connsiteY20" fmla="*/ 254317 h 346385"/>
                  <a:gd name="connsiteX21" fmla="*/ 331660 w 335499"/>
                  <a:gd name="connsiteY21" fmla="*/ 223838 h 346385"/>
                  <a:gd name="connsiteX22" fmla="*/ 330707 w 335499"/>
                  <a:gd name="connsiteY22" fmla="*/ 199073 h 346385"/>
                  <a:gd name="connsiteX0" fmla="*/ 330089 w 334881"/>
                  <a:gd name="connsiteY0" fmla="*/ 199073 h 346385"/>
                  <a:gd name="connsiteX1" fmla="*/ 239602 w 334881"/>
                  <a:gd name="connsiteY1" fmla="*/ 93345 h 346385"/>
                  <a:gd name="connsiteX2" fmla="*/ 282464 w 334881"/>
                  <a:gd name="connsiteY2" fmla="*/ 38100 h 346385"/>
                  <a:gd name="connsiteX3" fmla="*/ 282464 w 334881"/>
                  <a:gd name="connsiteY3" fmla="*/ 19050 h 346385"/>
                  <a:gd name="connsiteX4" fmla="*/ 263414 w 334881"/>
                  <a:gd name="connsiteY4" fmla="*/ 0 h 346385"/>
                  <a:gd name="connsiteX5" fmla="*/ 244364 w 334881"/>
                  <a:gd name="connsiteY5" fmla="*/ 19050 h 346385"/>
                  <a:gd name="connsiteX6" fmla="*/ 244364 w 334881"/>
                  <a:gd name="connsiteY6" fmla="*/ 38100 h 346385"/>
                  <a:gd name="connsiteX7" fmla="*/ 225314 w 334881"/>
                  <a:gd name="connsiteY7" fmla="*/ 57150 h 346385"/>
                  <a:gd name="connsiteX8" fmla="*/ 168164 w 334881"/>
                  <a:gd name="connsiteY8" fmla="*/ 57150 h 346385"/>
                  <a:gd name="connsiteX9" fmla="*/ 149114 w 334881"/>
                  <a:gd name="connsiteY9" fmla="*/ 38100 h 346385"/>
                  <a:gd name="connsiteX10" fmla="*/ 149114 w 334881"/>
                  <a:gd name="connsiteY10" fmla="*/ 19050 h 346385"/>
                  <a:gd name="connsiteX11" fmla="*/ 130064 w 334881"/>
                  <a:gd name="connsiteY11" fmla="*/ 0 h 346385"/>
                  <a:gd name="connsiteX12" fmla="*/ 111014 w 334881"/>
                  <a:gd name="connsiteY12" fmla="*/ 19050 h 346385"/>
                  <a:gd name="connsiteX13" fmla="*/ 111014 w 334881"/>
                  <a:gd name="connsiteY13" fmla="*/ 38100 h 346385"/>
                  <a:gd name="connsiteX14" fmla="*/ 125302 w 334881"/>
                  <a:gd name="connsiteY14" fmla="*/ 76200 h 346385"/>
                  <a:gd name="connsiteX15" fmla="*/ 15405 w 334881"/>
                  <a:gd name="connsiteY15" fmla="*/ 78267 h 346385"/>
                  <a:gd name="connsiteX16" fmla="*/ 19864 w 334881"/>
                  <a:gd name="connsiteY16" fmla="*/ 245314 h 346385"/>
                  <a:gd name="connsiteX17" fmla="*/ 134691 w 334881"/>
                  <a:gd name="connsiteY17" fmla="*/ 346378 h 346385"/>
                  <a:gd name="connsiteX18" fmla="*/ 215789 w 334881"/>
                  <a:gd name="connsiteY18" fmla="*/ 240030 h 346385"/>
                  <a:gd name="connsiteX19" fmla="*/ 286274 w 334881"/>
                  <a:gd name="connsiteY19" fmla="*/ 260985 h 346385"/>
                  <a:gd name="connsiteX20" fmla="*/ 311039 w 334881"/>
                  <a:gd name="connsiteY20" fmla="*/ 254317 h 346385"/>
                  <a:gd name="connsiteX21" fmla="*/ 331042 w 334881"/>
                  <a:gd name="connsiteY21" fmla="*/ 223838 h 346385"/>
                  <a:gd name="connsiteX22" fmla="*/ 330089 w 334881"/>
                  <a:gd name="connsiteY22" fmla="*/ 199073 h 346385"/>
                  <a:gd name="connsiteX0" fmla="*/ 330993 w 335785"/>
                  <a:gd name="connsiteY0" fmla="*/ 199073 h 346381"/>
                  <a:gd name="connsiteX1" fmla="*/ 240506 w 335785"/>
                  <a:gd name="connsiteY1" fmla="*/ 93345 h 346381"/>
                  <a:gd name="connsiteX2" fmla="*/ 283368 w 335785"/>
                  <a:gd name="connsiteY2" fmla="*/ 38100 h 346381"/>
                  <a:gd name="connsiteX3" fmla="*/ 283368 w 335785"/>
                  <a:gd name="connsiteY3" fmla="*/ 19050 h 346381"/>
                  <a:gd name="connsiteX4" fmla="*/ 264318 w 335785"/>
                  <a:gd name="connsiteY4" fmla="*/ 0 h 346381"/>
                  <a:gd name="connsiteX5" fmla="*/ 245268 w 335785"/>
                  <a:gd name="connsiteY5" fmla="*/ 19050 h 346381"/>
                  <a:gd name="connsiteX6" fmla="*/ 245268 w 335785"/>
                  <a:gd name="connsiteY6" fmla="*/ 38100 h 346381"/>
                  <a:gd name="connsiteX7" fmla="*/ 226218 w 335785"/>
                  <a:gd name="connsiteY7" fmla="*/ 57150 h 346381"/>
                  <a:gd name="connsiteX8" fmla="*/ 169068 w 335785"/>
                  <a:gd name="connsiteY8" fmla="*/ 57150 h 346381"/>
                  <a:gd name="connsiteX9" fmla="*/ 150018 w 335785"/>
                  <a:gd name="connsiteY9" fmla="*/ 38100 h 346381"/>
                  <a:gd name="connsiteX10" fmla="*/ 150018 w 335785"/>
                  <a:gd name="connsiteY10" fmla="*/ 19050 h 346381"/>
                  <a:gd name="connsiteX11" fmla="*/ 130968 w 335785"/>
                  <a:gd name="connsiteY11" fmla="*/ 0 h 346381"/>
                  <a:gd name="connsiteX12" fmla="*/ 111918 w 335785"/>
                  <a:gd name="connsiteY12" fmla="*/ 19050 h 346381"/>
                  <a:gd name="connsiteX13" fmla="*/ 111918 w 335785"/>
                  <a:gd name="connsiteY13" fmla="*/ 38100 h 346381"/>
                  <a:gd name="connsiteX14" fmla="*/ 126206 w 335785"/>
                  <a:gd name="connsiteY14" fmla="*/ 76200 h 346381"/>
                  <a:gd name="connsiteX15" fmla="*/ 16309 w 335785"/>
                  <a:gd name="connsiteY15" fmla="*/ 78267 h 346381"/>
                  <a:gd name="connsiteX16" fmla="*/ 19298 w 335785"/>
                  <a:gd name="connsiteY16" fmla="*/ 242374 h 346381"/>
                  <a:gd name="connsiteX17" fmla="*/ 135595 w 335785"/>
                  <a:gd name="connsiteY17" fmla="*/ 346378 h 346381"/>
                  <a:gd name="connsiteX18" fmla="*/ 216693 w 335785"/>
                  <a:gd name="connsiteY18" fmla="*/ 240030 h 346381"/>
                  <a:gd name="connsiteX19" fmla="*/ 287178 w 335785"/>
                  <a:gd name="connsiteY19" fmla="*/ 260985 h 346381"/>
                  <a:gd name="connsiteX20" fmla="*/ 311943 w 335785"/>
                  <a:gd name="connsiteY20" fmla="*/ 254317 h 346381"/>
                  <a:gd name="connsiteX21" fmla="*/ 331946 w 335785"/>
                  <a:gd name="connsiteY21" fmla="*/ 223838 h 346381"/>
                  <a:gd name="connsiteX22" fmla="*/ 330993 w 335785"/>
                  <a:gd name="connsiteY22" fmla="*/ 199073 h 346381"/>
                  <a:gd name="connsiteX0" fmla="*/ 332399 w 337191"/>
                  <a:gd name="connsiteY0" fmla="*/ 199073 h 346381"/>
                  <a:gd name="connsiteX1" fmla="*/ 241912 w 337191"/>
                  <a:gd name="connsiteY1" fmla="*/ 93345 h 346381"/>
                  <a:gd name="connsiteX2" fmla="*/ 284774 w 337191"/>
                  <a:gd name="connsiteY2" fmla="*/ 38100 h 346381"/>
                  <a:gd name="connsiteX3" fmla="*/ 284774 w 337191"/>
                  <a:gd name="connsiteY3" fmla="*/ 19050 h 346381"/>
                  <a:gd name="connsiteX4" fmla="*/ 265724 w 337191"/>
                  <a:gd name="connsiteY4" fmla="*/ 0 h 346381"/>
                  <a:gd name="connsiteX5" fmla="*/ 246674 w 337191"/>
                  <a:gd name="connsiteY5" fmla="*/ 19050 h 346381"/>
                  <a:gd name="connsiteX6" fmla="*/ 246674 w 337191"/>
                  <a:gd name="connsiteY6" fmla="*/ 38100 h 346381"/>
                  <a:gd name="connsiteX7" fmla="*/ 227624 w 337191"/>
                  <a:gd name="connsiteY7" fmla="*/ 57150 h 346381"/>
                  <a:gd name="connsiteX8" fmla="*/ 170474 w 337191"/>
                  <a:gd name="connsiteY8" fmla="*/ 57150 h 346381"/>
                  <a:gd name="connsiteX9" fmla="*/ 151424 w 337191"/>
                  <a:gd name="connsiteY9" fmla="*/ 38100 h 346381"/>
                  <a:gd name="connsiteX10" fmla="*/ 151424 w 337191"/>
                  <a:gd name="connsiteY10" fmla="*/ 19050 h 346381"/>
                  <a:gd name="connsiteX11" fmla="*/ 132374 w 337191"/>
                  <a:gd name="connsiteY11" fmla="*/ 0 h 346381"/>
                  <a:gd name="connsiteX12" fmla="*/ 113324 w 337191"/>
                  <a:gd name="connsiteY12" fmla="*/ 19050 h 346381"/>
                  <a:gd name="connsiteX13" fmla="*/ 113324 w 337191"/>
                  <a:gd name="connsiteY13" fmla="*/ 38100 h 346381"/>
                  <a:gd name="connsiteX14" fmla="*/ 127612 w 337191"/>
                  <a:gd name="connsiteY14" fmla="*/ 76200 h 346381"/>
                  <a:gd name="connsiteX15" fmla="*/ 17715 w 337191"/>
                  <a:gd name="connsiteY15" fmla="*/ 78267 h 346381"/>
                  <a:gd name="connsiteX16" fmla="*/ 18499 w 337191"/>
                  <a:gd name="connsiteY16" fmla="*/ 242374 h 346381"/>
                  <a:gd name="connsiteX17" fmla="*/ 137001 w 337191"/>
                  <a:gd name="connsiteY17" fmla="*/ 346378 h 346381"/>
                  <a:gd name="connsiteX18" fmla="*/ 218099 w 337191"/>
                  <a:gd name="connsiteY18" fmla="*/ 240030 h 346381"/>
                  <a:gd name="connsiteX19" fmla="*/ 288584 w 337191"/>
                  <a:gd name="connsiteY19" fmla="*/ 260985 h 346381"/>
                  <a:gd name="connsiteX20" fmla="*/ 313349 w 337191"/>
                  <a:gd name="connsiteY20" fmla="*/ 254317 h 346381"/>
                  <a:gd name="connsiteX21" fmla="*/ 333352 w 337191"/>
                  <a:gd name="connsiteY21" fmla="*/ 223838 h 346381"/>
                  <a:gd name="connsiteX22" fmla="*/ 332399 w 337191"/>
                  <a:gd name="connsiteY22" fmla="*/ 199073 h 3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7191" h="346381">
                    <a:moveTo>
                      <a:pt x="332399" y="199073"/>
                    </a:moveTo>
                    <a:lnTo>
                      <a:pt x="241912" y="93345"/>
                    </a:lnTo>
                    <a:cubicBezTo>
                      <a:pt x="266677" y="86678"/>
                      <a:pt x="284774" y="64770"/>
                      <a:pt x="284774" y="38100"/>
                    </a:cubicBezTo>
                    <a:lnTo>
                      <a:pt x="284774" y="19050"/>
                    </a:lnTo>
                    <a:cubicBezTo>
                      <a:pt x="284774" y="8572"/>
                      <a:pt x="276202" y="0"/>
                      <a:pt x="265724" y="0"/>
                    </a:cubicBezTo>
                    <a:cubicBezTo>
                      <a:pt x="255247" y="0"/>
                      <a:pt x="246674" y="8572"/>
                      <a:pt x="246674" y="19050"/>
                    </a:cubicBezTo>
                    <a:lnTo>
                      <a:pt x="246674" y="38100"/>
                    </a:lnTo>
                    <a:cubicBezTo>
                      <a:pt x="246674" y="48578"/>
                      <a:pt x="238102" y="57150"/>
                      <a:pt x="227624" y="57150"/>
                    </a:cubicBezTo>
                    <a:lnTo>
                      <a:pt x="170474" y="57150"/>
                    </a:lnTo>
                    <a:cubicBezTo>
                      <a:pt x="159997" y="57150"/>
                      <a:pt x="151424" y="48578"/>
                      <a:pt x="151424" y="38100"/>
                    </a:cubicBezTo>
                    <a:lnTo>
                      <a:pt x="151424" y="19050"/>
                    </a:lnTo>
                    <a:cubicBezTo>
                      <a:pt x="151424" y="8572"/>
                      <a:pt x="142852" y="0"/>
                      <a:pt x="132374" y="0"/>
                    </a:cubicBezTo>
                    <a:cubicBezTo>
                      <a:pt x="121897" y="0"/>
                      <a:pt x="113324" y="8572"/>
                      <a:pt x="113324" y="19050"/>
                    </a:cubicBezTo>
                    <a:lnTo>
                      <a:pt x="113324" y="38100"/>
                    </a:lnTo>
                    <a:cubicBezTo>
                      <a:pt x="113324" y="52388"/>
                      <a:pt x="119039" y="65723"/>
                      <a:pt x="127612" y="76200"/>
                    </a:cubicBezTo>
                    <a:lnTo>
                      <a:pt x="17715" y="78267"/>
                    </a:lnTo>
                    <a:cubicBezTo>
                      <a:pt x="6311" y="99280"/>
                      <a:pt x="-16082" y="170494"/>
                      <a:pt x="18499" y="242374"/>
                    </a:cubicBezTo>
                    <a:cubicBezTo>
                      <a:pt x="53080" y="314254"/>
                      <a:pt x="103734" y="346769"/>
                      <a:pt x="137001" y="346378"/>
                    </a:cubicBezTo>
                    <a:cubicBezTo>
                      <a:pt x="170268" y="345987"/>
                      <a:pt x="192835" y="254262"/>
                      <a:pt x="218099" y="240030"/>
                    </a:cubicBezTo>
                    <a:cubicBezTo>
                      <a:pt x="243363" y="225798"/>
                      <a:pt x="272392" y="252413"/>
                      <a:pt x="288584" y="260985"/>
                    </a:cubicBezTo>
                    <a:cubicBezTo>
                      <a:pt x="297157" y="265748"/>
                      <a:pt x="307634" y="262890"/>
                      <a:pt x="313349" y="254317"/>
                    </a:cubicBezTo>
                    <a:lnTo>
                      <a:pt x="333352" y="223838"/>
                    </a:lnTo>
                    <a:cubicBezTo>
                      <a:pt x="339067" y="215265"/>
                      <a:pt x="338114" y="205740"/>
                      <a:pt x="332399" y="199073"/>
                    </a:cubicBezTo>
                    <a:close/>
                  </a:path>
                </a:pathLst>
              </a:custGeom>
              <a:solidFill>
                <a:schemeClr val="bg1"/>
              </a:solidFill>
              <a:ln w="9525" cap="flat">
                <a:noFill/>
                <a:prstDash val="solid"/>
                <a:miter/>
              </a:ln>
            </p:spPr>
            <p:txBody>
              <a:bodyPr rtlCol="0" anchor="ctr"/>
              <a:lstStyle/>
              <a:p>
                <a:endParaRPr lang="en-US" sz="2700"/>
              </a:p>
            </p:txBody>
          </p:sp>
        </p:grpSp>
      </p:grpSp>
      <p:grpSp>
        <p:nvGrpSpPr>
          <p:cNvPr id="135" name="Group 134">
            <a:extLst>
              <a:ext uri="{FF2B5EF4-FFF2-40B4-BE49-F238E27FC236}">
                <a16:creationId xmlns:a16="http://schemas.microsoft.com/office/drawing/2014/main" id="{57DA2F47-0D72-98DF-085F-5051F28A633D}"/>
              </a:ext>
            </a:extLst>
          </p:cNvPr>
          <p:cNvGrpSpPr/>
          <p:nvPr/>
        </p:nvGrpSpPr>
        <p:grpSpPr>
          <a:xfrm>
            <a:off x="9101453" y="5625521"/>
            <a:ext cx="430716" cy="430017"/>
            <a:chOff x="12791436" y="3999486"/>
            <a:chExt cx="1725704" cy="1722903"/>
          </a:xfrm>
        </p:grpSpPr>
        <p:sp>
          <p:nvSpPr>
            <p:cNvPr id="136" name="Oval 135">
              <a:extLst>
                <a:ext uri="{FF2B5EF4-FFF2-40B4-BE49-F238E27FC236}">
                  <a16:creationId xmlns:a16="http://schemas.microsoft.com/office/drawing/2014/main" id="{080AD873-47B8-5548-E8B1-47E0F6E5CD6A}"/>
                </a:ext>
              </a:extLst>
            </p:cNvPr>
            <p:cNvSpPr/>
            <p:nvPr/>
          </p:nvSpPr>
          <p:spPr>
            <a:xfrm>
              <a:off x="12794237" y="3999486"/>
              <a:ext cx="1722903" cy="1722903"/>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7" name="Freeform 136">
              <a:extLst>
                <a:ext uri="{FF2B5EF4-FFF2-40B4-BE49-F238E27FC236}">
                  <a16:creationId xmlns:a16="http://schemas.microsoft.com/office/drawing/2014/main" id="{7380C43B-90C9-5EE2-6289-EE7FB9717555}"/>
                </a:ext>
              </a:extLst>
            </p:cNvPr>
            <p:cNvSpPr/>
            <p:nvPr/>
          </p:nvSpPr>
          <p:spPr>
            <a:xfrm>
              <a:off x="12791436" y="4177125"/>
              <a:ext cx="1456551" cy="1496255"/>
            </a:xfrm>
            <a:custGeom>
              <a:avLst/>
              <a:gdLst>
                <a:gd name="connsiteX0" fmla="*/ 828675 w 833467"/>
                <a:gd name="connsiteY0" fmla="*/ 199073 h 572452"/>
                <a:gd name="connsiteX1" fmla="*/ 738188 w 833467"/>
                <a:gd name="connsiteY1" fmla="*/ 93345 h 572452"/>
                <a:gd name="connsiteX2" fmla="*/ 781050 w 833467"/>
                <a:gd name="connsiteY2" fmla="*/ 38100 h 572452"/>
                <a:gd name="connsiteX3" fmla="*/ 781050 w 833467"/>
                <a:gd name="connsiteY3" fmla="*/ 19050 h 572452"/>
                <a:gd name="connsiteX4" fmla="*/ 762000 w 833467"/>
                <a:gd name="connsiteY4" fmla="*/ 0 h 572452"/>
                <a:gd name="connsiteX5" fmla="*/ 742950 w 833467"/>
                <a:gd name="connsiteY5" fmla="*/ 19050 h 572452"/>
                <a:gd name="connsiteX6" fmla="*/ 742950 w 833467"/>
                <a:gd name="connsiteY6" fmla="*/ 38100 h 572452"/>
                <a:gd name="connsiteX7" fmla="*/ 723900 w 833467"/>
                <a:gd name="connsiteY7" fmla="*/ 57150 h 572452"/>
                <a:gd name="connsiteX8" fmla="*/ 666750 w 833467"/>
                <a:gd name="connsiteY8" fmla="*/ 57150 h 572452"/>
                <a:gd name="connsiteX9" fmla="*/ 647700 w 833467"/>
                <a:gd name="connsiteY9" fmla="*/ 38100 h 572452"/>
                <a:gd name="connsiteX10" fmla="*/ 647700 w 833467"/>
                <a:gd name="connsiteY10" fmla="*/ 19050 h 572452"/>
                <a:gd name="connsiteX11" fmla="*/ 628650 w 833467"/>
                <a:gd name="connsiteY11" fmla="*/ 0 h 572452"/>
                <a:gd name="connsiteX12" fmla="*/ 609600 w 833467"/>
                <a:gd name="connsiteY12" fmla="*/ 19050 h 572452"/>
                <a:gd name="connsiteX13" fmla="*/ 609600 w 833467"/>
                <a:gd name="connsiteY13" fmla="*/ 38100 h 572452"/>
                <a:gd name="connsiteX14" fmla="*/ 623888 w 833467"/>
                <a:gd name="connsiteY14" fmla="*/ 76200 h 572452"/>
                <a:gd name="connsiteX15" fmla="*/ 542925 w 833467"/>
                <a:gd name="connsiteY15" fmla="*/ 76200 h 572452"/>
                <a:gd name="connsiteX16" fmla="*/ 95250 w 833467"/>
                <a:gd name="connsiteY16" fmla="*/ 76200 h 572452"/>
                <a:gd name="connsiteX17" fmla="*/ 57150 w 833467"/>
                <a:gd name="connsiteY17" fmla="*/ 114300 h 572452"/>
                <a:gd name="connsiteX18" fmla="*/ 0 w 833467"/>
                <a:gd name="connsiteY18" fmla="*/ 171450 h 572452"/>
                <a:gd name="connsiteX19" fmla="*/ 0 w 833467"/>
                <a:gd name="connsiteY19" fmla="*/ 381000 h 572452"/>
                <a:gd name="connsiteX20" fmla="*/ 19050 w 833467"/>
                <a:gd name="connsiteY20" fmla="*/ 400050 h 572452"/>
                <a:gd name="connsiteX21" fmla="*/ 38100 w 833467"/>
                <a:gd name="connsiteY21" fmla="*/ 381000 h 572452"/>
                <a:gd name="connsiteX22" fmla="*/ 38100 w 833467"/>
                <a:gd name="connsiteY22" fmla="*/ 172403 h 572452"/>
                <a:gd name="connsiteX23" fmla="*/ 57150 w 833467"/>
                <a:gd name="connsiteY23" fmla="*/ 153353 h 572452"/>
                <a:gd name="connsiteX24" fmla="*/ 57150 w 833467"/>
                <a:gd name="connsiteY24" fmla="*/ 401003 h 572452"/>
                <a:gd name="connsiteX25" fmla="*/ 57150 w 833467"/>
                <a:gd name="connsiteY25" fmla="*/ 543878 h 572452"/>
                <a:gd name="connsiteX26" fmla="*/ 85725 w 833467"/>
                <a:gd name="connsiteY26" fmla="*/ 572453 h 572452"/>
                <a:gd name="connsiteX27" fmla="*/ 114300 w 833467"/>
                <a:gd name="connsiteY27" fmla="*/ 543878 h 572452"/>
                <a:gd name="connsiteX28" fmla="*/ 114300 w 833467"/>
                <a:gd name="connsiteY28" fmla="*/ 439103 h 572452"/>
                <a:gd name="connsiteX29" fmla="*/ 209550 w 833467"/>
                <a:gd name="connsiteY29" fmla="*/ 439103 h 572452"/>
                <a:gd name="connsiteX30" fmla="*/ 247650 w 833467"/>
                <a:gd name="connsiteY30" fmla="*/ 401003 h 572452"/>
                <a:gd name="connsiteX31" fmla="*/ 438150 w 833467"/>
                <a:gd name="connsiteY31" fmla="*/ 401003 h 572452"/>
                <a:gd name="connsiteX32" fmla="*/ 438150 w 833467"/>
                <a:gd name="connsiteY32" fmla="*/ 543878 h 572452"/>
                <a:gd name="connsiteX33" fmla="*/ 466725 w 833467"/>
                <a:gd name="connsiteY33" fmla="*/ 572453 h 572452"/>
                <a:gd name="connsiteX34" fmla="*/ 495300 w 833467"/>
                <a:gd name="connsiteY34" fmla="*/ 543878 h 572452"/>
                <a:gd name="connsiteX35" fmla="*/ 495300 w 833467"/>
                <a:gd name="connsiteY35" fmla="*/ 401003 h 572452"/>
                <a:gd name="connsiteX36" fmla="*/ 533400 w 833467"/>
                <a:gd name="connsiteY36" fmla="*/ 401003 h 572452"/>
                <a:gd name="connsiteX37" fmla="*/ 533400 w 833467"/>
                <a:gd name="connsiteY37" fmla="*/ 543878 h 572452"/>
                <a:gd name="connsiteX38" fmla="*/ 561975 w 833467"/>
                <a:gd name="connsiteY38" fmla="*/ 572453 h 572452"/>
                <a:gd name="connsiteX39" fmla="*/ 590550 w 833467"/>
                <a:gd name="connsiteY39" fmla="*/ 543878 h 572452"/>
                <a:gd name="connsiteX40" fmla="*/ 590550 w 833467"/>
                <a:gd name="connsiteY40" fmla="*/ 399098 h 572452"/>
                <a:gd name="connsiteX41" fmla="*/ 647700 w 833467"/>
                <a:gd name="connsiteY41" fmla="*/ 325755 h 572452"/>
                <a:gd name="connsiteX42" fmla="*/ 714375 w 833467"/>
                <a:gd name="connsiteY42" fmla="*/ 240030 h 572452"/>
                <a:gd name="connsiteX43" fmla="*/ 784860 w 833467"/>
                <a:gd name="connsiteY43" fmla="*/ 260985 h 572452"/>
                <a:gd name="connsiteX44" fmla="*/ 809625 w 833467"/>
                <a:gd name="connsiteY44" fmla="*/ 254317 h 572452"/>
                <a:gd name="connsiteX45" fmla="*/ 829628 w 833467"/>
                <a:gd name="connsiteY45" fmla="*/ 223838 h 572452"/>
                <a:gd name="connsiteX46" fmla="*/ 828675 w 833467"/>
                <a:gd name="connsiteY46" fmla="*/ 199073 h 572452"/>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19050 w 833467"/>
                <a:gd name="connsiteY19" fmla="*/ 400050 h 572453"/>
                <a:gd name="connsiteX20" fmla="*/ 38100 w 833467"/>
                <a:gd name="connsiteY20" fmla="*/ 381000 h 572453"/>
                <a:gd name="connsiteX21" fmla="*/ 38100 w 833467"/>
                <a:gd name="connsiteY21" fmla="*/ 172403 h 572453"/>
                <a:gd name="connsiteX22" fmla="*/ 57150 w 833467"/>
                <a:gd name="connsiteY22" fmla="*/ 153353 h 572453"/>
                <a:gd name="connsiteX23" fmla="*/ 57150 w 833467"/>
                <a:gd name="connsiteY23" fmla="*/ 401003 h 572453"/>
                <a:gd name="connsiteX24" fmla="*/ 57150 w 833467"/>
                <a:gd name="connsiteY24" fmla="*/ 543878 h 572453"/>
                <a:gd name="connsiteX25" fmla="*/ 85725 w 833467"/>
                <a:gd name="connsiteY25" fmla="*/ 572453 h 572453"/>
                <a:gd name="connsiteX26" fmla="*/ 114300 w 833467"/>
                <a:gd name="connsiteY26" fmla="*/ 543878 h 572453"/>
                <a:gd name="connsiteX27" fmla="*/ 114300 w 833467"/>
                <a:gd name="connsiteY27" fmla="*/ 439103 h 572453"/>
                <a:gd name="connsiteX28" fmla="*/ 209550 w 833467"/>
                <a:gd name="connsiteY28" fmla="*/ 439103 h 572453"/>
                <a:gd name="connsiteX29" fmla="*/ 247650 w 833467"/>
                <a:gd name="connsiteY29" fmla="*/ 401003 h 572453"/>
                <a:gd name="connsiteX30" fmla="*/ 438150 w 833467"/>
                <a:gd name="connsiteY30" fmla="*/ 401003 h 572453"/>
                <a:gd name="connsiteX31" fmla="*/ 438150 w 833467"/>
                <a:gd name="connsiteY31" fmla="*/ 543878 h 572453"/>
                <a:gd name="connsiteX32" fmla="*/ 466725 w 833467"/>
                <a:gd name="connsiteY32" fmla="*/ 572453 h 572453"/>
                <a:gd name="connsiteX33" fmla="*/ 495300 w 833467"/>
                <a:gd name="connsiteY33" fmla="*/ 543878 h 572453"/>
                <a:gd name="connsiteX34" fmla="*/ 495300 w 833467"/>
                <a:gd name="connsiteY34" fmla="*/ 401003 h 572453"/>
                <a:gd name="connsiteX35" fmla="*/ 533400 w 833467"/>
                <a:gd name="connsiteY35" fmla="*/ 401003 h 572453"/>
                <a:gd name="connsiteX36" fmla="*/ 533400 w 833467"/>
                <a:gd name="connsiteY36" fmla="*/ 543878 h 572453"/>
                <a:gd name="connsiteX37" fmla="*/ 561975 w 833467"/>
                <a:gd name="connsiteY37" fmla="*/ 572453 h 572453"/>
                <a:gd name="connsiteX38" fmla="*/ 590550 w 833467"/>
                <a:gd name="connsiteY38" fmla="*/ 543878 h 572453"/>
                <a:gd name="connsiteX39" fmla="*/ 590550 w 833467"/>
                <a:gd name="connsiteY39" fmla="*/ 399098 h 572453"/>
                <a:gd name="connsiteX40" fmla="*/ 647700 w 833467"/>
                <a:gd name="connsiteY40" fmla="*/ 325755 h 572453"/>
                <a:gd name="connsiteX41" fmla="*/ 714375 w 833467"/>
                <a:gd name="connsiteY41" fmla="*/ 240030 h 572453"/>
                <a:gd name="connsiteX42" fmla="*/ 784860 w 833467"/>
                <a:gd name="connsiteY42" fmla="*/ 260985 h 572453"/>
                <a:gd name="connsiteX43" fmla="*/ 809625 w 833467"/>
                <a:gd name="connsiteY43" fmla="*/ 254317 h 572453"/>
                <a:gd name="connsiteX44" fmla="*/ 829628 w 833467"/>
                <a:gd name="connsiteY44" fmla="*/ 223838 h 572453"/>
                <a:gd name="connsiteX45" fmla="*/ 828675 w 833467"/>
                <a:gd name="connsiteY45"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381000 h 572453"/>
                <a:gd name="connsiteX20" fmla="*/ 38100 w 833467"/>
                <a:gd name="connsiteY20" fmla="*/ 172403 h 572453"/>
                <a:gd name="connsiteX21" fmla="*/ 57150 w 833467"/>
                <a:gd name="connsiteY21" fmla="*/ 153353 h 572453"/>
                <a:gd name="connsiteX22" fmla="*/ 57150 w 833467"/>
                <a:gd name="connsiteY22" fmla="*/ 401003 h 572453"/>
                <a:gd name="connsiteX23" fmla="*/ 57150 w 833467"/>
                <a:gd name="connsiteY23" fmla="*/ 543878 h 572453"/>
                <a:gd name="connsiteX24" fmla="*/ 85725 w 833467"/>
                <a:gd name="connsiteY24" fmla="*/ 572453 h 572453"/>
                <a:gd name="connsiteX25" fmla="*/ 114300 w 833467"/>
                <a:gd name="connsiteY25" fmla="*/ 543878 h 572453"/>
                <a:gd name="connsiteX26" fmla="*/ 114300 w 833467"/>
                <a:gd name="connsiteY26" fmla="*/ 439103 h 572453"/>
                <a:gd name="connsiteX27" fmla="*/ 209550 w 833467"/>
                <a:gd name="connsiteY27" fmla="*/ 439103 h 572453"/>
                <a:gd name="connsiteX28" fmla="*/ 247650 w 833467"/>
                <a:gd name="connsiteY28" fmla="*/ 401003 h 572453"/>
                <a:gd name="connsiteX29" fmla="*/ 438150 w 833467"/>
                <a:gd name="connsiteY29" fmla="*/ 401003 h 572453"/>
                <a:gd name="connsiteX30" fmla="*/ 438150 w 833467"/>
                <a:gd name="connsiteY30" fmla="*/ 543878 h 572453"/>
                <a:gd name="connsiteX31" fmla="*/ 466725 w 833467"/>
                <a:gd name="connsiteY31" fmla="*/ 572453 h 572453"/>
                <a:gd name="connsiteX32" fmla="*/ 495300 w 833467"/>
                <a:gd name="connsiteY32" fmla="*/ 543878 h 572453"/>
                <a:gd name="connsiteX33" fmla="*/ 495300 w 833467"/>
                <a:gd name="connsiteY33" fmla="*/ 401003 h 572453"/>
                <a:gd name="connsiteX34" fmla="*/ 533400 w 833467"/>
                <a:gd name="connsiteY34" fmla="*/ 401003 h 572453"/>
                <a:gd name="connsiteX35" fmla="*/ 533400 w 833467"/>
                <a:gd name="connsiteY35" fmla="*/ 543878 h 572453"/>
                <a:gd name="connsiteX36" fmla="*/ 561975 w 833467"/>
                <a:gd name="connsiteY36" fmla="*/ 572453 h 572453"/>
                <a:gd name="connsiteX37" fmla="*/ 590550 w 833467"/>
                <a:gd name="connsiteY37" fmla="*/ 543878 h 572453"/>
                <a:gd name="connsiteX38" fmla="*/ 590550 w 833467"/>
                <a:gd name="connsiteY38" fmla="*/ 399098 h 572453"/>
                <a:gd name="connsiteX39" fmla="*/ 647700 w 833467"/>
                <a:gd name="connsiteY39" fmla="*/ 325755 h 572453"/>
                <a:gd name="connsiteX40" fmla="*/ 714375 w 833467"/>
                <a:gd name="connsiteY40" fmla="*/ 240030 h 572453"/>
                <a:gd name="connsiteX41" fmla="*/ 784860 w 833467"/>
                <a:gd name="connsiteY41" fmla="*/ 260985 h 572453"/>
                <a:gd name="connsiteX42" fmla="*/ 809625 w 833467"/>
                <a:gd name="connsiteY42" fmla="*/ 254317 h 572453"/>
                <a:gd name="connsiteX43" fmla="*/ 829628 w 833467"/>
                <a:gd name="connsiteY43" fmla="*/ 223838 h 572453"/>
                <a:gd name="connsiteX44" fmla="*/ 828675 w 833467"/>
                <a:gd name="connsiteY44"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172403 h 572453"/>
                <a:gd name="connsiteX20" fmla="*/ 57150 w 833467"/>
                <a:gd name="connsiteY20" fmla="*/ 153353 h 572453"/>
                <a:gd name="connsiteX21" fmla="*/ 57150 w 833467"/>
                <a:gd name="connsiteY21" fmla="*/ 401003 h 572453"/>
                <a:gd name="connsiteX22" fmla="*/ 57150 w 833467"/>
                <a:gd name="connsiteY22" fmla="*/ 543878 h 572453"/>
                <a:gd name="connsiteX23" fmla="*/ 85725 w 833467"/>
                <a:gd name="connsiteY23" fmla="*/ 572453 h 572453"/>
                <a:gd name="connsiteX24" fmla="*/ 114300 w 833467"/>
                <a:gd name="connsiteY24" fmla="*/ 543878 h 572453"/>
                <a:gd name="connsiteX25" fmla="*/ 114300 w 833467"/>
                <a:gd name="connsiteY25" fmla="*/ 439103 h 572453"/>
                <a:gd name="connsiteX26" fmla="*/ 209550 w 833467"/>
                <a:gd name="connsiteY26" fmla="*/ 439103 h 572453"/>
                <a:gd name="connsiteX27" fmla="*/ 247650 w 833467"/>
                <a:gd name="connsiteY27" fmla="*/ 401003 h 572453"/>
                <a:gd name="connsiteX28" fmla="*/ 438150 w 833467"/>
                <a:gd name="connsiteY28" fmla="*/ 401003 h 572453"/>
                <a:gd name="connsiteX29" fmla="*/ 438150 w 833467"/>
                <a:gd name="connsiteY29" fmla="*/ 543878 h 572453"/>
                <a:gd name="connsiteX30" fmla="*/ 466725 w 833467"/>
                <a:gd name="connsiteY30" fmla="*/ 572453 h 572453"/>
                <a:gd name="connsiteX31" fmla="*/ 495300 w 833467"/>
                <a:gd name="connsiteY31" fmla="*/ 543878 h 572453"/>
                <a:gd name="connsiteX32" fmla="*/ 495300 w 833467"/>
                <a:gd name="connsiteY32" fmla="*/ 401003 h 572453"/>
                <a:gd name="connsiteX33" fmla="*/ 533400 w 833467"/>
                <a:gd name="connsiteY33" fmla="*/ 401003 h 572453"/>
                <a:gd name="connsiteX34" fmla="*/ 533400 w 833467"/>
                <a:gd name="connsiteY34" fmla="*/ 543878 h 572453"/>
                <a:gd name="connsiteX35" fmla="*/ 561975 w 833467"/>
                <a:gd name="connsiteY35" fmla="*/ 572453 h 572453"/>
                <a:gd name="connsiteX36" fmla="*/ 590550 w 833467"/>
                <a:gd name="connsiteY36" fmla="*/ 543878 h 572453"/>
                <a:gd name="connsiteX37" fmla="*/ 590550 w 833467"/>
                <a:gd name="connsiteY37" fmla="*/ 399098 h 572453"/>
                <a:gd name="connsiteX38" fmla="*/ 647700 w 833467"/>
                <a:gd name="connsiteY38" fmla="*/ 325755 h 572453"/>
                <a:gd name="connsiteX39" fmla="*/ 714375 w 833467"/>
                <a:gd name="connsiteY39" fmla="*/ 240030 h 572453"/>
                <a:gd name="connsiteX40" fmla="*/ 784860 w 833467"/>
                <a:gd name="connsiteY40" fmla="*/ 260985 h 572453"/>
                <a:gd name="connsiteX41" fmla="*/ 809625 w 833467"/>
                <a:gd name="connsiteY41" fmla="*/ 254317 h 572453"/>
                <a:gd name="connsiteX42" fmla="*/ 829628 w 833467"/>
                <a:gd name="connsiteY42" fmla="*/ 223838 h 572453"/>
                <a:gd name="connsiteX43" fmla="*/ 828675 w 833467"/>
                <a:gd name="connsiteY43"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57150 w 833467"/>
                <a:gd name="connsiteY19" fmla="*/ 153353 h 572453"/>
                <a:gd name="connsiteX20" fmla="*/ 57150 w 833467"/>
                <a:gd name="connsiteY20" fmla="*/ 401003 h 572453"/>
                <a:gd name="connsiteX21" fmla="*/ 57150 w 833467"/>
                <a:gd name="connsiteY21" fmla="*/ 543878 h 572453"/>
                <a:gd name="connsiteX22" fmla="*/ 85725 w 833467"/>
                <a:gd name="connsiteY22" fmla="*/ 572453 h 572453"/>
                <a:gd name="connsiteX23" fmla="*/ 114300 w 833467"/>
                <a:gd name="connsiteY23" fmla="*/ 543878 h 572453"/>
                <a:gd name="connsiteX24" fmla="*/ 114300 w 833467"/>
                <a:gd name="connsiteY24" fmla="*/ 439103 h 572453"/>
                <a:gd name="connsiteX25" fmla="*/ 209550 w 833467"/>
                <a:gd name="connsiteY25" fmla="*/ 439103 h 572453"/>
                <a:gd name="connsiteX26" fmla="*/ 247650 w 833467"/>
                <a:gd name="connsiteY26" fmla="*/ 401003 h 572453"/>
                <a:gd name="connsiteX27" fmla="*/ 438150 w 833467"/>
                <a:gd name="connsiteY27" fmla="*/ 401003 h 572453"/>
                <a:gd name="connsiteX28" fmla="*/ 438150 w 833467"/>
                <a:gd name="connsiteY28" fmla="*/ 543878 h 572453"/>
                <a:gd name="connsiteX29" fmla="*/ 466725 w 833467"/>
                <a:gd name="connsiteY29" fmla="*/ 572453 h 572453"/>
                <a:gd name="connsiteX30" fmla="*/ 495300 w 833467"/>
                <a:gd name="connsiteY30" fmla="*/ 543878 h 572453"/>
                <a:gd name="connsiteX31" fmla="*/ 495300 w 833467"/>
                <a:gd name="connsiteY31" fmla="*/ 401003 h 572453"/>
                <a:gd name="connsiteX32" fmla="*/ 533400 w 833467"/>
                <a:gd name="connsiteY32" fmla="*/ 401003 h 572453"/>
                <a:gd name="connsiteX33" fmla="*/ 533400 w 833467"/>
                <a:gd name="connsiteY33" fmla="*/ 543878 h 572453"/>
                <a:gd name="connsiteX34" fmla="*/ 561975 w 833467"/>
                <a:gd name="connsiteY34" fmla="*/ 572453 h 572453"/>
                <a:gd name="connsiteX35" fmla="*/ 590550 w 833467"/>
                <a:gd name="connsiteY35" fmla="*/ 543878 h 572453"/>
                <a:gd name="connsiteX36" fmla="*/ 590550 w 833467"/>
                <a:gd name="connsiteY36" fmla="*/ 399098 h 572453"/>
                <a:gd name="connsiteX37" fmla="*/ 647700 w 833467"/>
                <a:gd name="connsiteY37" fmla="*/ 325755 h 572453"/>
                <a:gd name="connsiteX38" fmla="*/ 714375 w 833467"/>
                <a:gd name="connsiteY38" fmla="*/ 240030 h 572453"/>
                <a:gd name="connsiteX39" fmla="*/ 784860 w 833467"/>
                <a:gd name="connsiteY39" fmla="*/ 260985 h 572453"/>
                <a:gd name="connsiteX40" fmla="*/ 809625 w 833467"/>
                <a:gd name="connsiteY40" fmla="*/ 254317 h 572453"/>
                <a:gd name="connsiteX41" fmla="*/ 829628 w 833467"/>
                <a:gd name="connsiteY41" fmla="*/ 223838 h 572453"/>
                <a:gd name="connsiteX42" fmla="*/ 828675 w 833467"/>
                <a:gd name="connsiteY42"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153353 h 572453"/>
                <a:gd name="connsiteX19" fmla="*/ 2823 w 779140"/>
                <a:gd name="connsiteY19" fmla="*/ 401003 h 572453"/>
                <a:gd name="connsiteX20" fmla="*/ 2823 w 779140"/>
                <a:gd name="connsiteY20" fmla="*/ 543878 h 572453"/>
                <a:gd name="connsiteX21" fmla="*/ 31398 w 779140"/>
                <a:gd name="connsiteY21" fmla="*/ 572453 h 572453"/>
                <a:gd name="connsiteX22" fmla="*/ 59973 w 779140"/>
                <a:gd name="connsiteY22" fmla="*/ 543878 h 572453"/>
                <a:gd name="connsiteX23" fmla="*/ 59973 w 779140"/>
                <a:gd name="connsiteY23" fmla="*/ 439103 h 572453"/>
                <a:gd name="connsiteX24" fmla="*/ 155223 w 779140"/>
                <a:gd name="connsiteY24" fmla="*/ 439103 h 572453"/>
                <a:gd name="connsiteX25" fmla="*/ 193323 w 779140"/>
                <a:gd name="connsiteY25" fmla="*/ 401003 h 572453"/>
                <a:gd name="connsiteX26" fmla="*/ 383823 w 779140"/>
                <a:gd name="connsiteY26" fmla="*/ 401003 h 572453"/>
                <a:gd name="connsiteX27" fmla="*/ 383823 w 779140"/>
                <a:gd name="connsiteY27" fmla="*/ 543878 h 572453"/>
                <a:gd name="connsiteX28" fmla="*/ 412398 w 779140"/>
                <a:gd name="connsiteY28" fmla="*/ 572453 h 572453"/>
                <a:gd name="connsiteX29" fmla="*/ 440973 w 779140"/>
                <a:gd name="connsiteY29" fmla="*/ 543878 h 572453"/>
                <a:gd name="connsiteX30" fmla="*/ 440973 w 779140"/>
                <a:gd name="connsiteY30" fmla="*/ 401003 h 572453"/>
                <a:gd name="connsiteX31" fmla="*/ 479073 w 779140"/>
                <a:gd name="connsiteY31" fmla="*/ 401003 h 572453"/>
                <a:gd name="connsiteX32" fmla="*/ 479073 w 779140"/>
                <a:gd name="connsiteY32" fmla="*/ 543878 h 572453"/>
                <a:gd name="connsiteX33" fmla="*/ 507648 w 779140"/>
                <a:gd name="connsiteY33" fmla="*/ 572453 h 572453"/>
                <a:gd name="connsiteX34" fmla="*/ 536223 w 779140"/>
                <a:gd name="connsiteY34" fmla="*/ 543878 h 572453"/>
                <a:gd name="connsiteX35" fmla="*/ 536223 w 779140"/>
                <a:gd name="connsiteY35" fmla="*/ 399098 h 572453"/>
                <a:gd name="connsiteX36" fmla="*/ 593373 w 779140"/>
                <a:gd name="connsiteY36" fmla="*/ 325755 h 572453"/>
                <a:gd name="connsiteX37" fmla="*/ 660048 w 779140"/>
                <a:gd name="connsiteY37" fmla="*/ 240030 h 572453"/>
                <a:gd name="connsiteX38" fmla="*/ 730533 w 779140"/>
                <a:gd name="connsiteY38" fmla="*/ 260985 h 572453"/>
                <a:gd name="connsiteX39" fmla="*/ 755298 w 779140"/>
                <a:gd name="connsiteY39" fmla="*/ 254317 h 572453"/>
                <a:gd name="connsiteX40" fmla="*/ 775301 w 779140"/>
                <a:gd name="connsiteY40" fmla="*/ 223838 h 572453"/>
                <a:gd name="connsiteX41" fmla="*/ 774348 w 779140"/>
                <a:gd name="connsiteY41"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2823 w 779140"/>
                <a:gd name="connsiteY16" fmla="*/ 114300 h 572453"/>
                <a:gd name="connsiteX17" fmla="*/ 2823 w 779140"/>
                <a:gd name="connsiteY17" fmla="*/ 401003 h 572453"/>
                <a:gd name="connsiteX18" fmla="*/ 2823 w 779140"/>
                <a:gd name="connsiteY18" fmla="*/ 543878 h 572453"/>
                <a:gd name="connsiteX19" fmla="*/ 31398 w 779140"/>
                <a:gd name="connsiteY19" fmla="*/ 572453 h 572453"/>
                <a:gd name="connsiteX20" fmla="*/ 59973 w 779140"/>
                <a:gd name="connsiteY20" fmla="*/ 543878 h 572453"/>
                <a:gd name="connsiteX21" fmla="*/ 59973 w 779140"/>
                <a:gd name="connsiteY21" fmla="*/ 439103 h 572453"/>
                <a:gd name="connsiteX22" fmla="*/ 155223 w 779140"/>
                <a:gd name="connsiteY22" fmla="*/ 439103 h 572453"/>
                <a:gd name="connsiteX23" fmla="*/ 193323 w 779140"/>
                <a:gd name="connsiteY23" fmla="*/ 401003 h 572453"/>
                <a:gd name="connsiteX24" fmla="*/ 383823 w 779140"/>
                <a:gd name="connsiteY24" fmla="*/ 401003 h 572453"/>
                <a:gd name="connsiteX25" fmla="*/ 383823 w 779140"/>
                <a:gd name="connsiteY25" fmla="*/ 543878 h 572453"/>
                <a:gd name="connsiteX26" fmla="*/ 412398 w 779140"/>
                <a:gd name="connsiteY26" fmla="*/ 572453 h 572453"/>
                <a:gd name="connsiteX27" fmla="*/ 440973 w 779140"/>
                <a:gd name="connsiteY27" fmla="*/ 543878 h 572453"/>
                <a:gd name="connsiteX28" fmla="*/ 440973 w 779140"/>
                <a:gd name="connsiteY28" fmla="*/ 401003 h 572453"/>
                <a:gd name="connsiteX29" fmla="*/ 479073 w 779140"/>
                <a:gd name="connsiteY29" fmla="*/ 401003 h 572453"/>
                <a:gd name="connsiteX30" fmla="*/ 479073 w 779140"/>
                <a:gd name="connsiteY30" fmla="*/ 543878 h 572453"/>
                <a:gd name="connsiteX31" fmla="*/ 507648 w 779140"/>
                <a:gd name="connsiteY31" fmla="*/ 572453 h 572453"/>
                <a:gd name="connsiteX32" fmla="*/ 536223 w 779140"/>
                <a:gd name="connsiteY32" fmla="*/ 543878 h 572453"/>
                <a:gd name="connsiteX33" fmla="*/ 536223 w 779140"/>
                <a:gd name="connsiteY33" fmla="*/ 399098 h 572453"/>
                <a:gd name="connsiteX34" fmla="*/ 593373 w 779140"/>
                <a:gd name="connsiteY34" fmla="*/ 325755 h 572453"/>
                <a:gd name="connsiteX35" fmla="*/ 660048 w 779140"/>
                <a:gd name="connsiteY35" fmla="*/ 240030 h 572453"/>
                <a:gd name="connsiteX36" fmla="*/ 730533 w 779140"/>
                <a:gd name="connsiteY36" fmla="*/ 260985 h 572453"/>
                <a:gd name="connsiteX37" fmla="*/ 755298 w 779140"/>
                <a:gd name="connsiteY37" fmla="*/ 254317 h 572453"/>
                <a:gd name="connsiteX38" fmla="*/ 775301 w 779140"/>
                <a:gd name="connsiteY38" fmla="*/ 223838 h 572453"/>
                <a:gd name="connsiteX39" fmla="*/ 774348 w 779140"/>
                <a:gd name="connsiteY3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90550 w 776317"/>
                <a:gd name="connsiteY33" fmla="*/ 325755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438150 w 776317"/>
                <a:gd name="connsiteY26" fmla="*/ 543878 h 580468"/>
                <a:gd name="connsiteX27" fmla="*/ 438150 w 776317"/>
                <a:gd name="connsiteY27" fmla="*/ 401003 h 580468"/>
                <a:gd name="connsiteX28" fmla="*/ 476250 w 776317"/>
                <a:gd name="connsiteY28" fmla="*/ 401003 h 580468"/>
                <a:gd name="connsiteX29" fmla="*/ 476250 w 776317"/>
                <a:gd name="connsiteY29" fmla="*/ 543878 h 580468"/>
                <a:gd name="connsiteX30" fmla="*/ 504825 w 776317"/>
                <a:gd name="connsiteY30" fmla="*/ 572453 h 580468"/>
                <a:gd name="connsiteX31" fmla="*/ 533400 w 776317"/>
                <a:gd name="connsiteY31" fmla="*/ 399098 h 580468"/>
                <a:gd name="connsiteX32" fmla="*/ 586417 w 776317"/>
                <a:gd name="connsiteY32" fmla="*/ 336088 h 580468"/>
                <a:gd name="connsiteX33" fmla="*/ 657225 w 776317"/>
                <a:gd name="connsiteY33" fmla="*/ 240030 h 580468"/>
                <a:gd name="connsiteX34" fmla="*/ 727710 w 776317"/>
                <a:gd name="connsiteY34" fmla="*/ 260985 h 580468"/>
                <a:gd name="connsiteX35" fmla="*/ 752475 w 776317"/>
                <a:gd name="connsiteY35" fmla="*/ 254317 h 580468"/>
                <a:gd name="connsiteX36" fmla="*/ 772478 w 776317"/>
                <a:gd name="connsiteY36" fmla="*/ 223838 h 580468"/>
                <a:gd name="connsiteX37" fmla="*/ 771525 w 776317"/>
                <a:gd name="connsiteY37"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504825 w 776317"/>
                <a:gd name="connsiteY29" fmla="*/ 572453 h 572453"/>
                <a:gd name="connsiteX30" fmla="*/ 533400 w 776317"/>
                <a:gd name="connsiteY30" fmla="*/ 399098 h 572453"/>
                <a:gd name="connsiteX31" fmla="*/ 586417 w 776317"/>
                <a:gd name="connsiteY31" fmla="*/ 336088 h 572453"/>
                <a:gd name="connsiteX32" fmla="*/ 657225 w 776317"/>
                <a:gd name="connsiteY32" fmla="*/ 240030 h 572453"/>
                <a:gd name="connsiteX33" fmla="*/ 727710 w 776317"/>
                <a:gd name="connsiteY33" fmla="*/ 260985 h 572453"/>
                <a:gd name="connsiteX34" fmla="*/ 752475 w 776317"/>
                <a:gd name="connsiteY34" fmla="*/ 254317 h 572453"/>
                <a:gd name="connsiteX35" fmla="*/ 772478 w 776317"/>
                <a:gd name="connsiteY35" fmla="*/ 223838 h 572453"/>
                <a:gd name="connsiteX36" fmla="*/ 771525 w 776317"/>
                <a:gd name="connsiteY36"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04825 w 776317"/>
                <a:gd name="connsiteY28" fmla="*/ 572453 h 572453"/>
                <a:gd name="connsiteX29" fmla="*/ 533400 w 776317"/>
                <a:gd name="connsiteY29" fmla="*/ 399098 h 572453"/>
                <a:gd name="connsiteX30" fmla="*/ 586417 w 776317"/>
                <a:gd name="connsiteY30" fmla="*/ 336088 h 572453"/>
                <a:gd name="connsiteX31" fmla="*/ 657225 w 776317"/>
                <a:gd name="connsiteY31" fmla="*/ 240030 h 572453"/>
                <a:gd name="connsiteX32" fmla="*/ 727710 w 776317"/>
                <a:gd name="connsiteY32" fmla="*/ 260985 h 572453"/>
                <a:gd name="connsiteX33" fmla="*/ 752475 w 776317"/>
                <a:gd name="connsiteY33" fmla="*/ 254317 h 572453"/>
                <a:gd name="connsiteX34" fmla="*/ 772478 w 776317"/>
                <a:gd name="connsiteY34" fmla="*/ 223838 h 572453"/>
                <a:gd name="connsiteX35" fmla="*/ 771525 w 776317"/>
                <a:gd name="connsiteY35"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33400 w 776317"/>
                <a:gd name="connsiteY28" fmla="*/ 399098 h 572453"/>
                <a:gd name="connsiteX29" fmla="*/ 586417 w 776317"/>
                <a:gd name="connsiteY29" fmla="*/ 336088 h 572453"/>
                <a:gd name="connsiteX30" fmla="*/ 657225 w 776317"/>
                <a:gd name="connsiteY30" fmla="*/ 240030 h 572453"/>
                <a:gd name="connsiteX31" fmla="*/ 727710 w 776317"/>
                <a:gd name="connsiteY31" fmla="*/ 260985 h 572453"/>
                <a:gd name="connsiteX32" fmla="*/ 752475 w 776317"/>
                <a:gd name="connsiteY32" fmla="*/ 254317 h 572453"/>
                <a:gd name="connsiteX33" fmla="*/ 772478 w 776317"/>
                <a:gd name="connsiteY33" fmla="*/ 223838 h 572453"/>
                <a:gd name="connsiteX34" fmla="*/ 771525 w 776317"/>
                <a:gd name="connsiteY34"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533400 w 776317"/>
                <a:gd name="connsiteY27" fmla="*/ 399098 h 572453"/>
                <a:gd name="connsiteX28" fmla="*/ 586417 w 776317"/>
                <a:gd name="connsiteY28" fmla="*/ 336088 h 572453"/>
                <a:gd name="connsiteX29" fmla="*/ 657225 w 776317"/>
                <a:gd name="connsiteY29" fmla="*/ 240030 h 572453"/>
                <a:gd name="connsiteX30" fmla="*/ 727710 w 776317"/>
                <a:gd name="connsiteY30" fmla="*/ 260985 h 572453"/>
                <a:gd name="connsiteX31" fmla="*/ 752475 w 776317"/>
                <a:gd name="connsiteY31" fmla="*/ 254317 h 572453"/>
                <a:gd name="connsiteX32" fmla="*/ 772478 w 776317"/>
                <a:gd name="connsiteY32" fmla="*/ 223838 h 572453"/>
                <a:gd name="connsiteX33" fmla="*/ 771525 w 776317"/>
                <a:gd name="connsiteY33"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533400 w 776317"/>
                <a:gd name="connsiteY26" fmla="*/ 399098 h 580468"/>
                <a:gd name="connsiteX27" fmla="*/ 586417 w 776317"/>
                <a:gd name="connsiteY27" fmla="*/ 336088 h 580468"/>
                <a:gd name="connsiteX28" fmla="*/ 657225 w 776317"/>
                <a:gd name="connsiteY28" fmla="*/ 240030 h 580468"/>
                <a:gd name="connsiteX29" fmla="*/ 727710 w 776317"/>
                <a:gd name="connsiteY29" fmla="*/ 260985 h 580468"/>
                <a:gd name="connsiteX30" fmla="*/ 752475 w 776317"/>
                <a:gd name="connsiteY30" fmla="*/ 254317 h 580468"/>
                <a:gd name="connsiteX31" fmla="*/ 772478 w 776317"/>
                <a:gd name="connsiteY31" fmla="*/ 223838 h 580468"/>
                <a:gd name="connsiteX32" fmla="*/ 771525 w 776317"/>
                <a:gd name="connsiteY32"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533400 w 776317"/>
                <a:gd name="connsiteY25" fmla="*/ 399098 h 572453"/>
                <a:gd name="connsiteX26" fmla="*/ 586417 w 776317"/>
                <a:gd name="connsiteY26" fmla="*/ 336088 h 572453"/>
                <a:gd name="connsiteX27" fmla="*/ 657225 w 776317"/>
                <a:gd name="connsiteY27" fmla="*/ 240030 h 572453"/>
                <a:gd name="connsiteX28" fmla="*/ 727710 w 776317"/>
                <a:gd name="connsiteY28" fmla="*/ 260985 h 572453"/>
                <a:gd name="connsiteX29" fmla="*/ 752475 w 776317"/>
                <a:gd name="connsiteY29" fmla="*/ 254317 h 572453"/>
                <a:gd name="connsiteX30" fmla="*/ 772478 w 776317"/>
                <a:gd name="connsiteY30" fmla="*/ 223838 h 572453"/>
                <a:gd name="connsiteX31" fmla="*/ 771525 w 776317"/>
                <a:gd name="connsiteY31"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533400 w 776317"/>
                <a:gd name="connsiteY24" fmla="*/ 399098 h 572453"/>
                <a:gd name="connsiteX25" fmla="*/ 586417 w 776317"/>
                <a:gd name="connsiteY25" fmla="*/ 336088 h 572453"/>
                <a:gd name="connsiteX26" fmla="*/ 657225 w 776317"/>
                <a:gd name="connsiteY26" fmla="*/ 240030 h 572453"/>
                <a:gd name="connsiteX27" fmla="*/ 727710 w 776317"/>
                <a:gd name="connsiteY27" fmla="*/ 260985 h 572453"/>
                <a:gd name="connsiteX28" fmla="*/ 752475 w 776317"/>
                <a:gd name="connsiteY28" fmla="*/ 254317 h 572453"/>
                <a:gd name="connsiteX29" fmla="*/ 772478 w 776317"/>
                <a:gd name="connsiteY29" fmla="*/ 223838 h 572453"/>
                <a:gd name="connsiteX30" fmla="*/ 771525 w 776317"/>
                <a:gd name="connsiteY30"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533400 w 776317"/>
                <a:gd name="connsiteY23" fmla="*/ 399098 h 572453"/>
                <a:gd name="connsiteX24" fmla="*/ 586417 w 776317"/>
                <a:gd name="connsiteY24" fmla="*/ 336088 h 572453"/>
                <a:gd name="connsiteX25" fmla="*/ 657225 w 776317"/>
                <a:gd name="connsiteY25" fmla="*/ 240030 h 572453"/>
                <a:gd name="connsiteX26" fmla="*/ 727710 w 776317"/>
                <a:gd name="connsiteY26" fmla="*/ 260985 h 572453"/>
                <a:gd name="connsiteX27" fmla="*/ 752475 w 776317"/>
                <a:gd name="connsiteY27" fmla="*/ 254317 h 572453"/>
                <a:gd name="connsiteX28" fmla="*/ 772478 w 776317"/>
                <a:gd name="connsiteY28" fmla="*/ 223838 h 572453"/>
                <a:gd name="connsiteX29" fmla="*/ 771525 w 776317"/>
                <a:gd name="connsiteY2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533400 w 776317"/>
                <a:gd name="connsiteY22" fmla="*/ 399098 h 572453"/>
                <a:gd name="connsiteX23" fmla="*/ 586417 w 776317"/>
                <a:gd name="connsiteY23" fmla="*/ 336088 h 572453"/>
                <a:gd name="connsiteX24" fmla="*/ 657225 w 776317"/>
                <a:gd name="connsiteY24" fmla="*/ 240030 h 572453"/>
                <a:gd name="connsiteX25" fmla="*/ 727710 w 776317"/>
                <a:gd name="connsiteY25" fmla="*/ 260985 h 572453"/>
                <a:gd name="connsiteX26" fmla="*/ 752475 w 776317"/>
                <a:gd name="connsiteY26" fmla="*/ 254317 h 572453"/>
                <a:gd name="connsiteX27" fmla="*/ 772478 w 776317"/>
                <a:gd name="connsiteY27" fmla="*/ 223838 h 572453"/>
                <a:gd name="connsiteX28" fmla="*/ 771525 w 776317"/>
                <a:gd name="connsiteY2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533400 w 776317"/>
                <a:gd name="connsiteY21" fmla="*/ 399098 h 572453"/>
                <a:gd name="connsiteX22" fmla="*/ 586417 w 776317"/>
                <a:gd name="connsiteY22" fmla="*/ 336088 h 572453"/>
                <a:gd name="connsiteX23" fmla="*/ 657225 w 776317"/>
                <a:gd name="connsiteY23" fmla="*/ 240030 h 572453"/>
                <a:gd name="connsiteX24" fmla="*/ 727710 w 776317"/>
                <a:gd name="connsiteY24" fmla="*/ 260985 h 572453"/>
                <a:gd name="connsiteX25" fmla="*/ 752475 w 776317"/>
                <a:gd name="connsiteY25" fmla="*/ 254317 h 572453"/>
                <a:gd name="connsiteX26" fmla="*/ 772478 w 776317"/>
                <a:gd name="connsiteY26" fmla="*/ 223838 h 572453"/>
                <a:gd name="connsiteX27" fmla="*/ 771525 w 776317"/>
                <a:gd name="connsiteY27"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33400 w 776317"/>
                <a:gd name="connsiteY20" fmla="*/ 399098 h 572453"/>
                <a:gd name="connsiteX21" fmla="*/ 586417 w 776317"/>
                <a:gd name="connsiteY21" fmla="*/ 336088 h 572453"/>
                <a:gd name="connsiteX22" fmla="*/ 657225 w 776317"/>
                <a:gd name="connsiteY22" fmla="*/ 240030 h 572453"/>
                <a:gd name="connsiteX23" fmla="*/ 727710 w 776317"/>
                <a:gd name="connsiteY23" fmla="*/ 260985 h 572453"/>
                <a:gd name="connsiteX24" fmla="*/ 752475 w 776317"/>
                <a:gd name="connsiteY24" fmla="*/ 254317 h 572453"/>
                <a:gd name="connsiteX25" fmla="*/ 772478 w 776317"/>
                <a:gd name="connsiteY25" fmla="*/ 223838 h 572453"/>
                <a:gd name="connsiteX26" fmla="*/ 771525 w 776317"/>
                <a:gd name="connsiteY26" fmla="*/ 199073 h 572453"/>
                <a:gd name="connsiteX0" fmla="*/ 791522 w 796314"/>
                <a:gd name="connsiteY0" fmla="*/ 199073 h 580468"/>
                <a:gd name="connsiteX1" fmla="*/ 701035 w 796314"/>
                <a:gd name="connsiteY1" fmla="*/ 93345 h 580468"/>
                <a:gd name="connsiteX2" fmla="*/ 743897 w 796314"/>
                <a:gd name="connsiteY2" fmla="*/ 38100 h 580468"/>
                <a:gd name="connsiteX3" fmla="*/ 743897 w 796314"/>
                <a:gd name="connsiteY3" fmla="*/ 19050 h 580468"/>
                <a:gd name="connsiteX4" fmla="*/ 724847 w 796314"/>
                <a:gd name="connsiteY4" fmla="*/ 0 h 580468"/>
                <a:gd name="connsiteX5" fmla="*/ 705797 w 796314"/>
                <a:gd name="connsiteY5" fmla="*/ 19050 h 580468"/>
                <a:gd name="connsiteX6" fmla="*/ 705797 w 796314"/>
                <a:gd name="connsiteY6" fmla="*/ 38100 h 580468"/>
                <a:gd name="connsiteX7" fmla="*/ 686747 w 796314"/>
                <a:gd name="connsiteY7" fmla="*/ 57150 h 580468"/>
                <a:gd name="connsiteX8" fmla="*/ 629597 w 796314"/>
                <a:gd name="connsiteY8" fmla="*/ 57150 h 580468"/>
                <a:gd name="connsiteX9" fmla="*/ 610547 w 796314"/>
                <a:gd name="connsiteY9" fmla="*/ 38100 h 580468"/>
                <a:gd name="connsiteX10" fmla="*/ 610547 w 796314"/>
                <a:gd name="connsiteY10" fmla="*/ 19050 h 580468"/>
                <a:gd name="connsiteX11" fmla="*/ 591497 w 796314"/>
                <a:gd name="connsiteY11" fmla="*/ 0 h 580468"/>
                <a:gd name="connsiteX12" fmla="*/ 572447 w 796314"/>
                <a:gd name="connsiteY12" fmla="*/ 19050 h 580468"/>
                <a:gd name="connsiteX13" fmla="*/ 572447 w 796314"/>
                <a:gd name="connsiteY13" fmla="*/ 38100 h 580468"/>
                <a:gd name="connsiteX14" fmla="*/ 586735 w 796314"/>
                <a:gd name="connsiteY14" fmla="*/ 76200 h 580468"/>
                <a:gd name="connsiteX15" fmla="*/ 476838 w 796314"/>
                <a:gd name="connsiteY15" fmla="*/ 78267 h 580468"/>
                <a:gd name="connsiteX16" fmla="*/ 19997 w 796314"/>
                <a:gd name="connsiteY16" fmla="*/ 401003 h 580468"/>
                <a:gd name="connsiteX17" fmla="*/ 19997 w 796314"/>
                <a:gd name="connsiteY17" fmla="*/ 543878 h 580468"/>
                <a:gd name="connsiteX18" fmla="*/ 48572 w 796314"/>
                <a:gd name="connsiteY18" fmla="*/ 572453 h 580468"/>
                <a:gd name="connsiteX19" fmla="*/ 553397 w 796314"/>
                <a:gd name="connsiteY19" fmla="*/ 399098 h 580468"/>
                <a:gd name="connsiteX20" fmla="*/ 606414 w 796314"/>
                <a:gd name="connsiteY20" fmla="*/ 336088 h 580468"/>
                <a:gd name="connsiteX21" fmla="*/ 677222 w 796314"/>
                <a:gd name="connsiteY21" fmla="*/ 240030 h 580468"/>
                <a:gd name="connsiteX22" fmla="*/ 747707 w 796314"/>
                <a:gd name="connsiteY22" fmla="*/ 260985 h 580468"/>
                <a:gd name="connsiteX23" fmla="*/ 772472 w 796314"/>
                <a:gd name="connsiteY23" fmla="*/ 254317 h 580468"/>
                <a:gd name="connsiteX24" fmla="*/ 792475 w 796314"/>
                <a:gd name="connsiteY24" fmla="*/ 223838 h 580468"/>
                <a:gd name="connsiteX25" fmla="*/ 791522 w 796314"/>
                <a:gd name="connsiteY25"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28575 w 776317"/>
                <a:gd name="connsiteY17" fmla="*/ 572453 h 572453"/>
                <a:gd name="connsiteX18" fmla="*/ 533400 w 776317"/>
                <a:gd name="connsiteY18" fmla="*/ 399098 h 572453"/>
                <a:gd name="connsiteX19" fmla="*/ 586417 w 776317"/>
                <a:gd name="connsiteY19" fmla="*/ 336088 h 572453"/>
                <a:gd name="connsiteX20" fmla="*/ 657225 w 776317"/>
                <a:gd name="connsiteY20" fmla="*/ 240030 h 572453"/>
                <a:gd name="connsiteX21" fmla="*/ 727710 w 776317"/>
                <a:gd name="connsiteY21" fmla="*/ 260985 h 572453"/>
                <a:gd name="connsiteX22" fmla="*/ 752475 w 776317"/>
                <a:gd name="connsiteY22" fmla="*/ 254317 h 572453"/>
                <a:gd name="connsiteX23" fmla="*/ 772478 w 776317"/>
                <a:gd name="connsiteY23" fmla="*/ 223838 h 572453"/>
                <a:gd name="connsiteX24" fmla="*/ 771525 w 776317"/>
                <a:gd name="connsiteY24" fmla="*/ 199073 h 572453"/>
                <a:gd name="connsiteX0" fmla="*/ 742950 w 747742"/>
                <a:gd name="connsiteY0" fmla="*/ 199073 h 572453"/>
                <a:gd name="connsiteX1" fmla="*/ 652463 w 747742"/>
                <a:gd name="connsiteY1" fmla="*/ 93345 h 572453"/>
                <a:gd name="connsiteX2" fmla="*/ 695325 w 747742"/>
                <a:gd name="connsiteY2" fmla="*/ 38100 h 572453"/>
                <a:gd name="connsiteX3" fmla="*/ 695325 w 747742"/>
                <a:gd name="connsiteY3" fmla="*/ 19050 h 572453"/>
                <a:gd name="connsiteX4" fmla="*/ 676275 w 747742"/>
                <a:gd name="connsiteY4" fmla="*/ 0 h 572453"/>
                <a:gd name="connsiteX5" fmla="*/ 657225 w 747742"/>
                <a:gd name="connsiteY5" fmla="*/ 19050 h 572453"/>
                <a:gd name="connsiteX6" fmla="*/ 657225 w 747742"/>
                <a:gd name="connsiteY6" fmla="*/ 38100 h 572453"/>
                <a:gd name="connsiteX7" fmla="*/ 638175 w 747742"/>
                <a:gd name="connsiteY7" fmla="*/ 57150 h 572453"/>
                <a:gd name="connsiteX8" fmla="*/ 581025 w 747742"/>
                <a:gd name="connsiteY8" fmla="*/ 57150 h 572453"/>
                <a:gd name="connsiteX9" fmla="*/ 561975 w 747742"/>
                <a:gd name="connsiteY9" fmla="*/ 38100 h 572453"/>
                <a:gd name="connsiteX10" fmla="*/ 561975 w 747742"/>
                <a:gd name="connsiteY10" fmla="*/ 19050 h 572453"/>
                <a:gd name="connsiteX11" fmla="*/ 542925 w 747742"/>
                <a:gd name="connsiteY11" fmla="*/ 0 h 572453"/>
                <a:gd name="connsiteX12" fmla="*/ 523875 w 747742"/>
                <a:gd name="connsiteY12" fmla="*/ 19050 h 572453"/>
                <a:gd name="connsiteX13" fmla="*/ 523875 w 747742"/>
                <a:gd name="connsiteY13" fmla="*/ 38100 h 572453"/>
                <a:gd name="connsiteX14" fmla="*/ 538163 w 747742"/>
                <a:gd name="connsiteY14" fmla="*/ 76200 h 572453"/>
                <a:gd name="connsiteX15" fmla="*/ 428266 w 747742"/>
                <a:gd name="connsiteY15" fmla="*/ 78267 h 572453"/>
                <a:gd name="connsiteX16" fmla="*/ 0 w 747742"/>
                <a:gd name="connsiteY16" fmla="*/ 572453 h 572453"/>
                <a:gd name="connsiteX17" fmla="*/ 504825 w 747742"/>
                <a:gd name="connsiteY17" fmla="*/ 399098 h 572453"/>
                <a:gd name="connsiteX18" fmla="*/ 557842 w 747742"/>
                <a:gd name="connsiteY18" fmla="*/ 336088 h 572453"/>
                <a:gd name="connsiteX19" fmla="*/ 628650 w 747742"/>
                <a:gd name="connsiteY19" fmla="*/ 240030 h 572453"/>
                <a:gd name="connsiteX20" fmla="*/ 699135 w 747742"/>
                <a:gd name="connsiteY20" fmla="*/ 260985 h 572453"/>
                <a:gd name="connsiteX21" fmla="*/ 723900 w 747742"/>
                <a:gd name="connsiteY21" fmla="*/ 254317 h 572453"/>
                <a:gd name="connsiteX22" fmla="*/ 743903 w 747742"/>
                <a:gd name="connsiteY22" fmla="*/ 223838 h 572453"/>
                <a:gd name="connsiteX23" fmla="*/ 742950 w 747742"/>
                <a:gd name="connsiteY23" fmla="*/ 199073 h 572453"/>
                <a:gd name="connsiteX0" fmla="*/ 337871 w 342663"/>
                <a:gd name="connsiteY0" fmla="*/ 199073 h 404204"/>
                <a:gd name="connsiteX1" fmla="*/ 247384 w 342663"/>
                <a:gd name="connsiteY1" fmla="*/ 93345 h 404204"/>
                <a:gd name="connsiteX2" fmla="*/ 290246 w 342663"/>
                <a:gd name="connsiteY2" fmla="*/ 38100 h 404204"/>
                <a:gd name="connsiteX3" fmla="*/ 290246 w 342663"/>
                <a:gd name="connsiteY3" fmla="*/ 19050 h 404204"/>
                <a:gd name="connsiteX4" fmla="*/ 271196 w 342663"/>
                <a:gd name="connsiteY4" fmla="*/ 0 h 404204"/>
                <a:gd name="connsiteX5" fmla="*/ 252146 w 342663"/>
                <a:gd name="connsiteY5" fmla="*/ 19050 h 404204"/>
                <a:gd name="connsiteX6" fmla="*/ 252146 w 342663"/>
                <a:gd name="connsiteY6" fmla="*/ 38100 h 404204"/>
                <a:gd name="connsiteX7" fmla="*/ 233096 w 342663"/>
                <a:gd name="connsiteY7" fmla="*/ 57150 h 404204"/>
                <a:gd name="connsiteX8" fmla="*/ 175946 w 342663"/>
                <a:gd name="connsiteY8" fmla="*/ 57150 h 404204"/>
                <a:gd name="connsiteX9" fmla="*/ 156896 w 342663"/>
                <a:gd name="connsiteY9" fmla="*/ 38100 h 404204"/>
                <a:gd name="connsiteX10" fmla="*/ 156896 w 342663"/>
                <a:gd name="connsiteY10" fmla="*/ 19050 h 404204"/>
                <a:gd name="connsiteX11" fmla="*/ 137846 w 342663"/>
                <a:gd name="connsiteY11" fmla="*/ 0 h 404204"/>
                <a:gd name="connsiteX12" fmla="*/ 118796 w 342663"/>
                <a:gd name="connsiteY12" fmla="*/ 19050 h 404204"/>
                <a:gd name="connsiteX13" fmla="*/ 118796 w 342663"/>
                <a:gd name="connsiteY13" fmla="*/ 38100 h 404204"/>
                <a:gd name="connsiteX14" fmla="*/ 133084 w 342663"/>
                <a:gd name="connsiteY14" fmla="*/ 76200 h 404204"/>
                <a:gd name="connsiteX15" fmla="*/ 23187 w 342663"/>
                <a:gd name="connsiteY15" fmla="*/ 78267 h 404204"/>
                <a:gd name="connsiteX16" fmla="*/ 0 w 342663"/>
                <a:gd name="connsiteY16" fmla="*/ 260377 h 404204"/>
                <a:gd name="connsiteX17" fmla="*/ 99746 w 342663"/>
                <a:gd name="connsiteY17" fmla="*/ 399098 h 404204"/>
                <a:gd name="connsiteX18" fmla="*/ 152763 w 342663"/>
                <a:gd name="connsiteY18" fmla="*/ 336088 h 404204"/>
                <a:gd name="connsiteX19" fmla="*/ 223571 w 342663"/>
                <a:gd name="connsiteY19" fmla="*/ 240030 h 404204"/>
                <a:gd name="connsiteX20" fmla="*/ 294056 w 342663"/>
                <a:gd name="connsiteY20" fmla="*/ 260985 h 404204"/>
                <a:gd name="connsiteX21" fmla="*/ 318821 w 342663"/>
                <a:gd name="connsiteY21" fmla="*/ 254317 h 404204"/>
                <a:gd name="connsiteX22" fmla="*/ 338824 w 342663"/>
                <a:gd name="connsiteY22" fmla="*/ 223838 h 404204"/>
                <a:gd name="connsiteX23" fmla="*/ 337871 w 342663"/>
                <a:gd name="connsiteY23" fmla="*/ 199073 h 404204"/>
                <a:gd name="connsiteX0" fmla="*/ 354587 w 359379"/>
                <a:gd name="connsiteY0" fmla="*/ 199073 h 408866"/>
                <a:gd name="connsiteX1" fmla="*/ 264100 w 359379"/>
                <a:gd name="connsiteY1" fmla="*/ 93345 h 408866"/>
                <a:gd name="connsiteX2" fmla="*/ 306962 w 359379"/>
                <a:gd name="connsiteY2" fmla="*/ 38100 h 408866"/>
                <a:gd name="connsiteX3" fmla="*/ 306962 w 359379"/>
                <a:gd name="connsiteY3" fmla="*/ 19050 h 408866"/>
                <a:gd name="connsiteX4" fmla="*/ 287912 w 359379"/>
                <a:gd name="connsiteY4" fmla="*/ 0 h 408866"/>
                <a:gd name="connsiteX5" fmla="*/ 268862 w 359379"/>
                <a:gd name="connsiteY5" fmla="*/ 19050 h 408866"/>
                <a:gd name="connsiteX6" fmla="*/ 268862 w 359379"/>
                <a:gd name="connsiteY6" fmla="*/ 38100 h 408866"/>
                <a:gd name="connsiteX7" fmla="*/ 249812 w 359379"/>
                <a:gd name="connsiteY7" fmla="*/ 57150 h 408866"/>
                <a:gd name="connsiteX8" fmla="*/ 192662 w 359379"/>
                <a:gd name="connsiteY8" fmla="*/ 57150 h 408866"/>
                <a:gd name="connsiteX9" fmla="*/ 173612 w 359379"/>
                <a:gd name="connsiteY9" fmla="*/ 38100 h 408866"/>
                <a:gd name="connsiteX10" fmla="*/ 173612 w 359379"/>
                <a:gd name="connsiteY10" fmla="*/ 19050 h 408866"/>
                <a:gd name="connsiteX11" fmla="*/ 154562 w 359379"/>
                <a:gd name="connsiteY11" fmla="*/ 0 h 408866"/>
                <a:gd name="connsiteX12" fmla="*/ 135512 w 359379"/>
                <a:gd name="connsiteY12" fmla="*/ 19050 h 408866"/>
                <a:gd name="connsiteX13" fmla="*/ 135512 w 359379"/>
                <a:gd name="connsiteY13" fmla="*/ 38100 h 408866"/>
                <a:gd name="connsiteX14" fmla="*/ 149800 w 359379"/>
                <a:gd name="connsiteY14" fmla="*/ 76200 h 408866"/>
                <a:gd name="connsiteX15" fmla="*/ 39903 w 359379"/>
                <a:gd name="connsiteY15" fmla="*/ 78267 h 408866"/>
                <a:gd name="connsiteX16" fmla="*/ 16716 w 359379"/>
                <a:gd name="connsiteY16" fmla="*/ 260377 h 408866"/>
                <a:gd name="connsiteX17" fmla="*/ 116462 w 359379"/>
                <a:gd name="connsiteY17" fmla="*/ 399098 h 408866"/>
                <a:gd name="connsiteX18" fmla="*/ 169479 w 359379"/>
                <a:gd name="connsiteY18" fmla="*/ 336088 h 408866"/>
                <a:gd name="connsiteX19" fmla="*/ 240287 w 359379"/>
                <a:gd name="connsiteY19" fmla="*/ 240030 h 408866"/>
                <a:gd name="connsiteX20" fmla="*/ 310772 w 359379"/>
                <a:gd name="connsiteY20" fmla="*/ 260985 h 408866"/>
                <a:gd name="connsiteX21" fmla="*/ 335537 w 359379"/>
                <a:gd name="connsiteY21" fmla="*/ 254317 h 408866"/>
                <a:gd name="connsiteX22" fmla="*/ 355540 w 359379"/>
                <a:gd name="connsiteY22" fmla="*/ 223838 h 408866"/>
                <a:gd name="connsiteX23" fmla="*/ 354587 w 359379"/>
                <a:gd name="connsiteY23" fmla="*/ 199073 h 408866"/>
                <a:gd name="connsiteX0" fmla="*/ 344546 w 349338"/>
                <a:gd name="connsiteY0" fmla="*/ 199073 h 336308"/>
                <a:gd name="connsiteX1" fmla="*/ 254059 w 349338"/>
                <a:gd name="connsiteY1" fmla="*/ 93345 h 336308"/>
                <a:gd name="connsiteX2" fmla="*/ 296921 w 349338"/>
                <a:gd name="connsiteY2" fmla="*/ 38100 h 336308"/>
                <a:gd name="connsiteX3" fmla="*/ 296921 w 349338"/>
                <a:gd name="connsiteY3" fmla="*/ 19050 h 336308"/>
                <a:gd name="connsiteX4" fmla="*/ 277871 w 349338"/>
                <a:gd name="connsiteY4" fmla="*/ 0 h 336308"/>
                <a:gd name="connsiteX5" fmla="*/ 258821 w 349338"/>
                <a:gd name="connsiteY5" fmla="*/ 19050 h 336308"/>
                <a:gd name="connsiteX6" fmla="*/ 258821 w 349338"/>
                <a:gd name="connsiteY6" fmla="*/ 38100 h 336308"/>
                <a:gd name="connsiteX7" fmla="*/ 239771 w 349338"/>
                <a:gd name="connsiteY7" fmla="*/ 57150 h 336308"/>
                <a:gd name="connsiteX8" fmla="*/ 182621 w 349338"/>
                <a:gd name="connsiteY8" fmla="*/ 57150 h 336308"/>
                <a:gd name="connsiteX9" fmla="*/ 163571 w 349338"/>
                <a:gd name="connsiteY9" fmla="*/ 38100 h 336308"/>
                <a:gd name="connsiteX10" fmla="*/ 163571 w 349338"/>
                <a:gd name="connsiteY10" fmla="*/ 19050 h 336308"/>
                <a:gd name="connsiteX11" fmla="*/ 144521 w 349338"/>
                <a:gd name="connsiteY11" fmla="*/ 0 h 336308"/>
                <a:gd name="connsiteX12" fmla="*/ 125471 w 349338"/>
                <a:gd name="connsiteY12" fmla="*/ 19050 h 336308"/>
                <a:gd name="connsiteX13" fmla="*/ 125471 w 349338"/>
                <a:gd name="connsiteY13" fmla="*/ 38100 h 336308"/>
                <a:gd name="connsiteX14" fmla="*/ 139759 w 349338"/>
                <a:gd name="connsiteY14" fmla="*/ 76200 h 336308"/>
                <a:gd name="connsiteX15" fmla="*/ 29862 w 349338"/>
                <a:gd name="connsiteY15" fmla="*/ 78267 h 336308"/>
                <a:gd name="connsiteX16" fmla="*/ 6675 w 349338"/>
                <a:gd name="connsiteY16" fmla="*/ 260377 h 336308"/>
                <a:gd name="connsiteX17" fmla="*/ 159438 w 349338"/>
                <a:gd name="connsiteY17" fmla="*/ 336088 h 336308"/>
                <a:gd name="connsiteX18" fmla="*/ 230246 w 349338"/>
                <a:gd name="connsiteY18" fmla="*/ 240030 h 336308"/>
                <a:gd name="connsiteX19" fmla="*/ 300731 w 349338"/>
                <a:gd name="connsiteY19" fmla="*/ 260985 h 336308"/>
                <a:gd name="connsiteX20" fmla="*/ 325496 w 349338"/>
                <a:gd name="connsiteY20" fmla="*/ 254317 h 336308"/>
                <a:gd name="connsiteX21" fmla="*/ 345499 w 349338"/>
                <a:gd name="connsiteY21" fmla="*/ 223838 h 336308"/>
                <a:gd name="connsiteX22" fmla="*/ 344546 w 349338"/>
                <a:gd name="connsiteY22" fmla="*/ 199073 h 336308"/>
                <a:gd name="connsiteX0" fmla="*/ 317844 w 322636"/>
                <a:gd name="connsiteY0" fmla="*/ 199073 h 336088"/>
                <a:gd name="connsiteX1" fmla="*/ 227357 w 322636"/>
                <a:gd name="connsiteY1" fmla="*/ 93345 h 336088"/>
                <a:gd name="connsiteX2" fmla="*/ 270219 w 322636"/>
                <a:gd name="connsiteY2" fmla="*/ 38100 h 336088"/>
                <a:gd name="connsiteX3" fmla="*/ 270219 w 322636"/>
                <a:gd name="connsiteY3" fmla="*/ 19050 h 336088"/>
                <a:gd name="connsiteX4" fmla="*/ 251169 w 322636"/>
                <a:gd name="connsiteY4" fmla="*/ 0 h 336088"/>
                <a:gd name="connsiteX5" fmla="*/ 232119 w 322636"/>
                <a:gd name="connsiteY5" fmla="*/ 19050 h 336088"/>
                <a:gd name="connsiteX6" fmla="*/ 232119 w 322636"/>
                <a:gd name="connsiteY6" fmla="*/ 38100 h 336088"/>
                <a:gd name="connsiteX7" fmla="*/ 213069 w 322636"/>
                <a:gd name="connsiteY7" fmla="*/ 57150 h 336088"/>
                <a:gd name="connsiteX8" fmla="*/ 155919 w 322636"/>
                <a:gd name="connsiteY8" fmla="*/ 57150 h 336088"/>
                <a:gd name="connsiteX9" fmla="*/ 136869 w 322636"/>
                <a:gd name="connsiteY9" fmla="*/ 38100 h 336088"/>
                <a:gd name="connsiteX10" fmla="*/ 136869 w 322636"/>
                <a:gd name="connsiteY10" fmla="*/ 19050 h 336088"/>
                <a:gd name="connsiteX11" fmla="*/ 117819 w 322636"/>
                <a:gd name="connsiteY11" fmla="*/ 0 h 336088"/>
                <a:gd name="connsiteX12" fmla="*/ 98769 w 322636"/>
                <a:gd name="connsiteY12" fmla="*/ 19050 h 336088"/>
                <a:gd name="connsiteX13" fmla="*/ 98769 w 322636"/>
                <a:gd name="connsiteY13" fmla="*/ 38100 h 336088"/>
                <a:gd name="connsiteX14" fmla="*/ 113057 w 322636"/>
                <a:gd name="connsiteY14" fmla="*/ 76200 h 336088"/>
                <a:gd name="connsiteX15" fmla="*/ 3160 w 322636"/>
                <a:gd name="connsiteY15" fmla="*/ 78267 h 336088"/>
                <a:gd name="connsiteX16" fmla="*/ 23374 w 322636"/>
                <a:gd name="connsiteY16" fmla="*/ 239710 h 336088"/>
                <a:gd name="connsiteX17" fmla="*/ 132736 w 322636"/>
                <a:gd name="connsiteY17" fmla="*/ 336088 h 336088"/>
                <a:gd name="connsiteX18" fmla="*/ 203544 w 322636"/>
                <a:gd name="connsiteY18" fmla="*/ 240030 h 336088"/>
                <a:gd name="connsiteX19" fmla="*/ 274029 w 322636"/>
                <a:gd name="connsiteY19" fmla="*/ 260985 h 336088"/>
                <a:gd name="connsiteX20" fmla="*/ 298794 w 322636"/>
                <a:gd name="connsiteY20" fmla="*/ 254317 h 336088"/>
                <a:gd name="connsiteX21" fmla="*/ 318797 w 322636"/>
                <a:gd name="connsiteY21" fmla="*/ 223838 h 336088"/>
                <a:gd name="connsiteX22" fmla="*/ 317844 w 322636"/>
                <a:gd name="connsiteY22" fmla="*/ 199073 h 336088"/>
                <a:gd name="connsiteX0" fmla="*/ 319341 w 324133"/>
                <a:gd name="connsiteY0" fmla="*/ 199073 h 336094"/>
                <a:gd name="connsiteX1" fmla="*/ 228854 w 324133"/>
                <a:gd name="connsiteY1" fmla="*/ 93345 h 336094"/>
                <a:gd name="connsiteX2" fmla="*/ 271716 w 324133"/>
                <a:gd name="connsiteY2" fmla="*/ 38100 h 336094"/>
                <a:gd name="connsiteX3" fmla="*/ 271716 w 324133"/>
                <a:gd name="connsiteY3" fmla="*/ 19050 h 336094"/>
                <a:gd name="connsiteX4" fmla="*/ 252666 w 324133"/>
                <a:gd name="connsiteY4" fmla="*/ 0 h 336094"/>
                <a:gd name="connsiteX5" fmla="*/ 233616 w 324133"/>
                <a:gd name="connsiteY5" fmla="*/ 19050 h 336094"/>
                <a:gd name="connsiteX6" fmla="*/ 233616 w 324133"/>
                <a:gd name="connsiteY6" fmla="*/ 38100 h 336094"/>
                <a:gd name="connsiteX7" fmla="*/ 214566 w 324133"/>
                <a:gd name="connsiteY7" fmla="*/ 57150 h 336094"/>
                <a:gd name="connsiteX8" fmla="*/ 157416 w 324133"/>
                <a:gd name="connsiteY8" fmla="*/ 57150 h 336094"/>
                <a:gd name="connsiteX9" fmla="*/ 138366 w 324133"/>
                <a:gd name="connsiteY9" fmla="*/ 38100 h 336094"/>
                <a:gd name="connsiteX10" fmla="*/ 138366 w 324133"/>
                <a:gd name="connsiteY10" fmla="*/ 19050 h 336094"/>
                <a:gd name="connsiteX11" fmla="*/ 119316 w 324133"/>
                <a:gd name="connsiteY11" fmla="*/ 0 h 336094"/>
                <a:gd name="connsiteX12" fmla="*/ 100266 w 324133"/>
                <a:gd name="connsiteY12" fmla="*/ 19050 h 336094"/>
                <a:gd name="connsiteX13" fmla="*/ 100266 w 324133"/>
                <a:gd name="connsiteY13" fmla="*/ 38100 h 336094"/>
                <a:gd name="connsiteX14" fmla="*/ 114554 w 324133"/>
                <a:gd name="connsiteY14" fmla="*/ 76200 h 336094"/>
                <a:gd name="connsiteX15" fmla="*/ 4657 w 324133"/>
                <a:gd name="connsiteY15" fmla="*/ 78267 h 336094"/>
                <a:gd name="connsiteX16" fmla="*/ 18671 w 324133"/>
                <a:gd name="connsiteY16" fmla="*/ 243844 h 336094"/>
                <a:gd name="connsiteX17" fmla="*/ 134233 w 324133"/>
                <a:gd name="connsiteY17" fmla="*/ 336088 h 336094"/>
                <a:gd name="connsiteX18" fmla="*/ 205041 w 324133"/>
                <a:gd name="connsiteY18" fmla="*/ 240030 h 336094"/>
                <a:gd name="connsiteX19" fmla="*/ 275526 w 324133"/>
                <a:gd name="connsiteY19" fmla="*/ 260985 h 336094"/>
                <a:gd name="connsiteX20" fmla="*/ 300291 w 324133"/>
                <a:gd name="connsiteY20" fmla="*/ 254317 h 336094"/>
                <a:gd name="connsiteX21" fmla="*/ 320294 w 324133"/>
                <a:gd name="connsiteY21" fmla="*/ 223838 h 336094"/>
                <a:gd name="connsiteX22" fmla="*/ 319341 w 324133"/>
                <a:gd name="connsiteY22" fmla="*/ 199073 h 336094"/>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3331 w 328123"/>
                <a:gd name="connsiteY0" fmla="*/ 199073 h 336096"/>
                <a:gd name="connsiteX1" fmla="*/ 232844 w 328123"/>
                <a:gd name="connsiteY1" fmla="*/ 93345 h 336096"/>
                <a:gd name="connsiteX2" fmla="*/ 275706 w 328123"/>
                <a:gd name="connsiteY2" fmla="*/ 38100 h 336096"/>
                <a:gd name="connsiteX3" fmla="*/ 275706 w 328123"/>
                <a:gd name="connsiteY3" fmla="*/ 19050 h 336096"/>
                <a:gd name="connsiteX4" fmla="*/ 256656 w 328123"/>
                <a:gd name="connsiteY4" fmla="*/ 0 h 336096"/>
                <a:gd name="connsiteX5" fmla="*/ 237606 w 328123"/>
                <a:gd name="connsiteY5" fmla="*/ 19050 h 336096"/>
                <a:gd name="connsiteX6" fmla="*/ 237606 w 328123"/>
                <a:gd name="connsiteY6" fmla="*/ 38100 h 336096"/>
                <a:gd name="connsiteX7" fmla="*/ 218556 w 328123"/>
                <a:gd name="connsiteY7" fmla="*/ 57150 h 336096"/>
                <a:gd name="connsiteX8" fmla="*/ 161406 w 328123"/>
                <a:gd name="connsiteY8" fmla="*/ 57150 h 336096"/>
                <a:gd name="connsiteX9" fmla="*/ 142356 w 328123"/>
                <a:gd name="connsiteY9" fmla="*/ 38100 h 336096"/>
                <a:gd name="connsiteX10" fmla="*/ 142356 w 328123"/>
                <a:gd name="connsiteY10" fmla="*/ 19050 h 336096"/>
                <a:gd name="connsiteX11" fmla="*/ 123306 w 328123"/>
                <a:gd name="connsiteY11" fmla="*/ 0 h 336096"/>
                <a:gd name="connsiteX12" fmla="*/ 104256 w 328123"/>
                <a:gd name="connsiteY12" fmla="*/ 19050 h 336096"/>
                <a:gd name="connsiteX13" fmla="*/ 104256 w 328123"/>
                <a:gd name="connsiteY13" fmla="*/ 38100 h 336096"/>
                <a:gd name="connsiteX14" fmla="*/ 118544 w 328123"/>
                <a:gd name="connsiteY14" fmla="*/ 76200 h 336096"/>
                <a:gd name="connsiteX15" fmla="*/ 8647 w 328123"/>
                <a:gd name="connsiteY15" fmla="*/ 78267 h 336096"/>
                <a:gd name="connsiteX16" fmla="*/ 22661 w 328123"/>
                <a:gd name="connsiteY16" fmla="*/ 243844 h 336096"/>
                <a:gd name="connsiteX17" fmla="*/ 138223 w 328123"/>
                <a:gd name="connsiteY17" fmla="*/ 336088 h 336096"/>
                <a:gd name="connsiteX18" fmla="*/ 209031 w 328123"/>
                <a:gd name="connsiteY18" fmla="*/ 240030 h 336096"/>
                <a:gd name="connsiteX19" fmla="*/ 279516 w 328123"/>
                <a:gd name="connsiteY19" fmla="*/ 260985 h 336096"/>
                <a:gd name="connsiteX20" fmla="*/ 304281 w 328123"/>
                <a:gd name="connsiteY20" fmla="*/ 254317 h 336096"/>
                <a:gd name="connsiteX21" fmla="*/ 324284 w 328123"/>
                <a:gd name="connsiteY21" fmla="*/ 223838 h 336096"/>
                <a:gd name="connsiteX22" fmla="*/ 323331 w 328123"/>
                <a:gd name="connsiteY22" fmla="*/ 199073 h 336096"/>
                <a:gd name="connsiteX0" fmla="*/ 325636 w 330428"/>
                <a:gd name="connsiteY0" fmla="*/ 199073 h 336302"/>
                <a:gd name="connsiteX1" fmla="*/ 235149 w 330428"/>
                <a:gd name="connsiteY1" fmla="*/ 93345 h 336302"/>
                <a:gd name="connsiteX2" fmla="*/ 278011 w 330428"/>
                <a:gd name="connsiteY2" fmla="*/ 38100 h 336302"/>
                <a:gd name="connsiteX3" fmla="*/ 278011 w 330428"/>
                <a:gd name="connsiteY3" fmla="*/ 19050 h 336302"/>
                <a:gd name="connsiteX4" fmla="*/ 258961 w 330428"/>
                <a:gd name="connsiteY4" fmla="*/ 0 h 336302"/>
                <a:gd name="connsiteX5" fmla="*/ 239911 w 330428"/>
                <a:gd name="connsiteY5" fmla="*/ 19050 h 336302"/>
                <a:gd name="connsiteX6" fmla="*/ 239911 w 330428"/>
                <a:gd name="connsiteY6" fmla="*/ 38100 h 336302"/>
                <a:gd name="connsiteX7" fmla="*/ 220861 w 330428"/>
                <a:gd name="connsiteY7" fmla="*/ 57150 h 336302"/>
                <a:gd name="connsiteX8" fmla="*/ 163711 w 330428"/>
                <a:gd name="connsiteY8" fmla="*/ 57150 h 336302"/>
                <a:gd name="connsiteX9" fmla="*/ 144661 w 330428"/>
                <a:gd name="connsiteY9" fmla="*/ 38100 h 336302"/>
                <a:gd name="connsiteX10" fmla="*/ 144661 w 330428"/>
                <a:gd name="connsiteY10" fmla="*/ 19050 h 336302"/>
                <a:gd name="connsiteX11" fmla="*/ 125611 w 330428"/>
                <a:gd name="connsiteY11" fmla="*/ 0 h 336302"/>
                <a:gd name="connsiteX12" fmla="*/ 106561 w 330428"/>
                <a:gd name="connsiteY12" fmla="*/ 19050 h 336302"/>
                <a:gd name="connsiteX13" fmla="*/ 106561 w 330428"/>
                <a:gd name="connsiteY13" fmla="*/ 38100 h 336302"/>
                <a:gd name="connsiteX14" fmla="*/ 120849 w 330428"/>
                <a:gd name="connsiteY14" fmla="*/ 76200 h 336302"/>
                <a:gd name="connsiteX15" fmla="*/ 10952 w 330428"/>
                <a:gd name="connsiteY15" fmla="*/ 78267 h 336302"/>
                <a:gd name="connsiteX16" fmla="*/ 20556 w 330428"/>
                <a:gd name="connsiteY16" fmla="*/ 256339 h 336302"/>
                <a:gd name="connsiteX17" fmla="*/ 140528 w 330428"/>
                <a:gd name="connsiteY17" fmla="*/ 336088 h 336302"/>
                <a:gd name="connsiteX18" fmla="*/ 211336 w 330428"/>
                <a:gd name="connsiteY18" fmla="*/ 240030 h 336302"/>
                <a:gd name="connsiteX19" fmla="*/ 281821 w 330428"/>
                <a:gd name="connsiteY19" fmla="*/ 260985 h 336302"/>
                <a:gd name="connsiteX20" fmla="*/ 306586 w 330428"/>
                <a:gd name="connsiteY20" fmla="*/ 254317 h 336302"/>
                <a:gd name="connsiteX21" fmla="*/ 326589 w 330428"/>
                <a:gd name="connsiteY21" fmla="*/ 223838 h 336302"/>
                <a:gd name="connsiteX22" fmla="*/ 325636 w 330428"/>
                <a:gd name="connsiteY22" fmla="*/ 199073 h 336302"/>
                <a:gd name="connsiteX0" fmla="*/ 330817 w 335609"/>
                <a:gd name="connsiteY0" fmla="*/ 199073 h 339818"/>
                <a:gd name="connsiteX1" fmla="*/ 240330 w 335609"/>
                <a:gd name="connsiteY1" fmla="*/ 93345 h 339818"/>
                <a:gd name="connsiteX2" fmla="*/ 283192 w 335609"/>
                <a:gd name="connsiteY2" fmla="*/ 38100 h 339818"/>
                <a:gd name="connsiteX3" fmla="*/ 283192 w 335609"/>
                <a:gd name="connsiteY3" fmla="*/ 19050 h 339818"/>
                <a:gd name="connsiteX4" fmla="*/ 264142 w 335609"/>
                <a:gd name="connsiteY4" fmla="*/ 0 h 339818"/>
                <a:gd name="connsiteX5" fmla="*/ 245092 w 335609"/>
                <a:gd name="connsiteY5" fmla="*/ 19050 h 339818"/>
                <a:gd name="connsiteX6" fmla="*/ 245092 w 335609"/>
                <a:gd name="connsiteY6" fmla="*/ 38100 h 339818"/>
                <a:gd name="connsiteX7" fmla="*/ 226042 w 335609"/>
                <a:gd name="connsiteY7" fmla="*/ 57150 h 339818"/>
                <a:gd name="connsiteX8" fmla="*/ 168892 w 335609"/>
                <a:gd name="connsiteY8" fmla="*/ 57150 h 339818"/>
                <a:gd name="connsiteX9" fmla="*/ 149842 w 335609"/>
                <a:gd name="connsiteY9" fmla="*/ 38100 h 339818"/>
                <a:gd name="connsiteX10" fmla="*/ 149842 w 335609"/>
                <a:gd name="connsiteY10" fmla="*/ 19050 h 339818"/>
                <a:gd name="connsiteX11" fmla="*/ 130792 w 335609"/>
                <a:gd name="connsiteY11" fmla="*/ 0 h 339818"/>
                <a:gd name="connsiteX12" fmla="*/ 111742 w 335609"/>
                <a:gd name="connsiteY12" fmla="*/ 19050 h 339818"/>
                <a:gd name="connsiteX13" fmla="*/ 111742 w 335609"/>
                <a:gd name="connsiteY13" fmla="*/ 38100 h 339818"/>
                <a:gd name="connsiteX14" fmla="*/ 126030 w 335609"/>
                <a:gd name="connsiteY14" fmla="*/ 76200 h 339818"/>
                <a:gd name="connsiteX15" fmla="*/ 16133 w 335609"/>
                <a:gd name="connsiteY15" fmla="*/ 78267 h 339818"/>
                <a:gd name="connsiteX16" fmla="*/ 25737 w 335609"/>
                <a:gd name="connsiteY16" fmla="*/ 256339 h 339818"/>
                <a:gd name="connsiteX17" fmla="*/ 145709 w 335609"/>
                <a:gd name="connsiteY17" fmla="*/ 336088 h 339818"/>
                <a:gd name="connsiteX18" fmla="*/ 216517 w 335609"/>
                <a:gd name="connsiteY18" fmla="*/ 240030 h 339818"/>
                <a:gd name="connsiteX19" fmla="*/ 287002 w 335609"/>
                <a:gd name="connsiteY19" fmla="*/ 260985 h 339818"/>
                <a:gd name="connsiteX20" fmla="*/ 311767 w 335609"/>
                <a:gd name="connsiteY20" fmla="*/ 254317 h 339818"/>
                <a:gd name="connsiteX21" fmla="*/ 331770 w 335609"/>
                <a:gd name="connsiteY21" fmla="*/ 223838 h 339818"/>
                <a:gd name="connsiteX22" fmla="*/ 330817 w 335609"/>
                <a:gd name="connsiteY22" fmla="*/ 199073 h 339818"/>
                <a:gd name="connsiteX0" fmla="*/ 330593 w 335385"/>
                <a:gd name="connsiteY0" fmla="*/ 199073 h 339818"/>
                <a:gd name="connsiteX1" fmla="*/ 240106 w 335385"/>
                <a:gd name="connsiteY1" fmla="*/ 93345 h 339818"/>
                <a:gd name="connsiteX2" fmla="*/ 282968 w 335385"/>
                <a:gd name="connsiteY2" fmla="*/ 38100 h 339818"/>
                <a:gd name="connsiteX3" fmla="*/ 282968 w 335385"/>
                <a:gd name="connsiteY3" fmla="*/ 19050 h 339818"/>
                <a:gd name="connsiteX4" fmla="*/ 263918 w 335385"/>
                <a:gd name="connsiteY4" fmla="*/ 0 h 339818"/>
                <a:gd name="connsiteX5" fmla="*/ 244868 w 335385"/>
                <a:gd name="connsiteY5" fmla="*/ 19050 h 339818"/>
                <a:gd name="connsiteX6" fmla="*/ 244868 w 335385"/>
                <a:gd name="connsiteY6" fmla="*/ 38100 h 339818"/>
                <a:gd name="connsiteX7" fmla="*/ 225818 w 335385"/>
                <a:gd name="connsiteY7" fmla="*/ 57150 h 339818"/>
                <a:gd name="connsiteX8" fmla="*/ 168668 w 335385"/>
                <a:gd name="connsiteY8" fmla="*/ 57150 h 339818"/>
                <a:gd name="connsiteX9" fmla="*/ 149618 w 335385"/>
                <a:gd name="connsiteY9" fmla="*/ 38100 h 339818"/>
                <a:gd name="connsiteX10" fmla="*/ 149618 w 335385"/>
                <a:gd name="connsiteY10" fmla="*/ 19050 h 339818"/>
                <a:gd name="connsiteX11" fmla="*/ 130568 w 335385"/>
                <a:gd name="connsiteY11" fmla="*/ 0 h 339818"/>
                <a:gd name="connsiteX12" fmla="*/ 111518 w 335385"/>
                <a:gd name="connsiteY12" fmla="*/ 19050 h 339818"/>
                <a:gd name="connsiteX13" fmla="*/ 111518 w 335385"/>
                <a:gd name="connsiteY13" fmla="*/ 38100 h 339818"/>
                <a:gd name="connsiteX14" fmla="*/ 125806 w 335385"/>
                <a:gd name="connsiteY14" fmla="*/ 76200 h 339818"/>
                <a:gd name="connsiteX15" fmla="*/ 15909 w 335385"/>
                <a:gd name="connsiteY15" fmla="*/ 78267 h 339818"/>
                <a:gd name="connsiteX16" fmla="*/ 25513 w 335385"/>
                <a:gd name="connsiteY16" fmla="*/ 256339 h 339818"/>
                <a:gd name="connsiteX17" fmla="*/ 145485 w 335385"/>
                <a:gd name="connsiteY17" fmla="*/ 336088 h 339818"/>
                <a:gd name="connsiteX18" fmla="*/ 216293 w 335385"/>
                <a:gd name="connsiteY18" fmla="*/ 240030 h 339818"/>
                <a:gd name="connsiteX19" fmla="*/ 286778 w 335385"/>
                <a:gd name="connsiteY19" fmla="*/ 260985 h 339818"/>
                <a:gd name="connsiteX20" fmla="*/ 311543 w 335385"/>
                <a:gd name="connsiteY20" fmla="*/ 254317 h 339818"/>
                <a:gd name="connsiteX21" fmla="*/ 331546 w 335385"/>
                <a:gd name="connsiteY21" fmla="*/ 223838 h 339818"/>
                <a:gd name="connsiteX22" fmla="*/ 330593 w 335385"/>
                <a:gd name="connsiteY22" fmla="*/ 199073 h 339818"/>
                <a:gd name="connsiteX0" fmla="*/ 330593 w 335385"/>
                <a:gd name="connsiteY0" fmla="*/ 199073 h 336609"/>
                <a:gd name="connsiteX1" fmla="*/ 240106 w 335385"/>
                <a:gd name="connsiteY1" fmla="*/ 93345 h 336609"/>
                <a:gd name="connsiteX2" fmla="*/ 282968 w 335385"/>
                <a:gd name="connsiteY2" fmla="*/ 38100 h 336609"/>
                <a:gd name="connsiteX3" fmla="*/ 282968 w 335385"/>
                <a:gd name="connsiteY3" fmla="*/ 19050 h 336609"/>
                <a:gd name="connsiteX4" fmla="*/ 263918 w 335385"/>
                <a:gd name="connsiteY4" fmla="*/ 0 h 336609"/>
                <a:gd name="connsiteX5" fmla="*/ 244868 w 335385"/>
                <a:gd name="connsiteY5" fmla="*/ 19050 h 336609"/>
                <a:gd name="connsiteX6" fmla="*/ 244868 w 335385"/>
                <a:gd name="connsiteY6" fmla="*/ 38100 h 336609"/>
                <a:gd name="connsiteX7" fmla="*/ 225818 w 335385"/>
                <a:gd name="connsiteY7" fmla="*/ 57150 h 336609"/>
                <a:gd name="connsiteX8" fmla="*/ 168668 w 335385"/>
                <a:gd name="connsiteY8" fmla="*/ 57150 h 336609"/>
                <a:gd name="connsiteX9" fmla="*/ 149618 w 335385"/>
                <a:gd name="connsiteY9" fmla="*/ 38100 h 336609"/>
                <a:gd name="connsiteX10" fmla="*/ 149618 w 335385"/>
                <a:gd name="connsiteY10" fmla="*/ 19050 h 336609"/>
                <a:gd name="connsiteX11" fmla="*/ 130568 w 335385"/>
                <a:gd name="connsiteY11" fmla="*/ 0 h 336609"/>
                <a:gd name="connsiteX12" fmla="*/ 111518 w 335385"/>
                <a:gd name="connsiteY12" fmla="*/ 19050 h 336609"/>
                <a:gd name="connsiteX13" fmla="*/ 111518 w 335385"/>
                <a:gd name="connsiteY13" fmla="*/ 38100 h 336609"/>
                <a:gd name="connsiteX14" fmla="*/ 125806 w 335385"/>
                <a:gd name="connsiteY14" fmla="*/ 76200 h 336609"/>
                <a:gd name="connsiteX15" fmla="*/ 15909 w 335385"/>
                <a:gd name="connsiteY15" fmla="*/ 78267 h 336609"/>
                <a:gd name="connsiteX16" fmla="*/ 25513 w 335385"/>
                <a:gd name="connsiteY16" fmla="*/ 256339 h 336609"/>
                <a:gd name="connsiteX17" fmla="*/ 145485 w 335385"/>
                <a:gd name="connsiteY17" fmla="*/ 336088 h 336609"/>
                <a:gd name="connsiteX18" fmla="*/ 216293 w 335385"/>
                <a:gd name="connsiteY18" fmla="*/ 240030 h 336609"/>
                <a:gd name="connsiteX19" fmla="*/ 286778 w 335385"/>
                <a:gd name="connsiteY19" fmla="*/ 260985 h 336609"/>
                <a:gd name="connsiteX20" fmla="*/ 311543 w 335385"/>
                <a:gd name="connsiteY20" fmla="*/ 254317 h 336609"/>
                <a:gd name="connsiteX21" fmla="*/ 331546 w 335385"/>
                <a:gd name="connsiteY21" fmla="*/ 223838 h 336609"/>
                <a:gd name="connsiteX22" fmla="*/ 330593 w 335385"/>
                <a:gd name="connsiteY22" fmla="*/ 199073 h 336609"/>
                <a:gd name="connsiteX0" fmla="*/ 331274 w 336066"/>
                <a:gd name="connsiteY0" fmla="*/ 199073 h 336609"/>
                <a:gd name="connsiteX1" fmla="*/ 240787 w 336066"/>
                <a:gd name="connsiteY1" fmla="*/ 93345 h 336609"/>
                <a:gd name="connsiteX2" fmla="*/ 283649 w 336066"/>
                <a:gd name="connsiteY2" fmla="*/ 38100 h 336609"/>
                <a:gd name="connsiteX3" fmla="*/ 283649 w 336066"/>
                <a:gd name="connsiteY3" fmla="*/ 19050 h 336609"/>
                <a:gd name="connsiteX4" fmla="*/ 264599 w 336066"/>
                <a:gd name="connsiteY4" fmla="*/ 0 h 336609"/>
                <a:gd name="connsiteX5" fmla="*/ 245549 w 336066"/>
                <a:gd name="connsiteY5" fmla="*/ 19050 h 336609"/>
                <a:gd name="connsiteX6" fmla="*/ 245549 w 336066"/>
                <a:gd name="connsiteY6" fmla="*/ 38100 h 336609"/>
                <a:gd name="connsiteX7" fmla="*/ 226499 w 336066"/>
                <a:gd name="connsiteY7" fmla="*/ 57150 h 336609"/>
                <a:gd name="connsiteX8" fmla="*/ 169349 w 336066"/>
                <a:gd name="connsiteY8" fmla="*/ 57150 h 336609"/>
                <a:gd name="connsiteX9" fmla="*/ 150299 w 336066"/>
                <a:gd name="connsiteY9" fmla="*/ 38100 h 336609"/>
                <a:gd name="connsiteX10" fmla="*/ 150299 w 336066"/>
                <a:gd name="connsiteY10" fmla="*/ 19050 h 336609"/>
                <a:gd name="connsiteX11" fmla="*/ 131249 w 336066"/>
                <a:gd name="connsiteY11" fmla="*/ 0 h 336609"/>
                <a:gd name="connsiteX12" fmla="*/ 112199 w 336066"/>
                <a:gd name="connsiteY12" fmla="*/ 19050 h 336609"/>
                <a:gd name="connsiteX13" fmla="*/ 112199 w 336066"/>
                <a:gd name="connsiteY13" fmla="*/ 38100 h 336609"/>
                <a:gd name="connsiteX14" fmla="*/ 126487 w 336066"/>
                <a:gd name="connsiteY14" fmla="*/ 76200 h 336609"/>
                <a:gd name="connsiteX15" fmla="*/ 16590 w 336066"/>
                <a:gd name="connsiteY15" fmla="*/ 78267 h 336609"/>
                <a:gd name="connsiteX16" fmla="*/ 26194 w 336066"/>
                <a:gd name="connsiteY16" fmla="*/ 256339 h 336609"/>
                <a:gd name="connsiteX17" fmla="*/ 146166 w 336066"/>
                <a:gd name="connsiteY17" fmla="*/ 336088 h 336609"/>
                <a:gd name="connsiteX18" fmla="*/ 216974 w 336066"/>
                <a:gd name="connsiteY18" fmla="*/ 240030 h 336609"/>
                <a:gd name="connsiteX19" fmla="*/ 287459 w 336066"/>
                <a:gd name="connsiteY19" fmla="*/ 260985 h 336609"/>
                <a:gd name="connsiteX20" fmla="*/ 312224 w 336066"/>
                <a:gd name="connsiteY20" fmla="*/ 254317 h 336609"/>
                <a:gd name="connsiteX21" fmla="*/ 332227 w 336066"/>
                <a:gd name="connsiteY21" fmla="*/ 223838 h 336609"/>
                <a:gd name="connsiteX22" fmla="*/ 331274 w 336066"/>
                <a:gd name="connsiteY22" fmla="*/ 199073 h 336609"/>
                <a:gd name="connsiteX0" fmla="*/ 321027 w 325819"/>
                <a:gd name="connsiteY0" fmla="*/ 199073 h 346488"/>
                <a:gd name="connsiteX1" fmla="*/ 230540 w 325819"/>
                <a:gd name="connsiteY1" fmla="*/ 93345 h 346488"/>
                <a:gd name="connsiteX2" fmla="*/ 273402 w 325819"/>
                <a:gd name="connsiteY2" fmla="*/ 38100 h 346488"/>
                <a:gd name="connsiteX3" fmla="*/ 273402 w 325819"/>
                <a:gd name="connsiteY3" fmla="*/ 19050 h 346488"/>
                <a:gd name="connsiteX4" fmla="*/ 254352 w 325819"/>
                <a:gd name="connsiteY4" fmla="*/ 0 h 346488"/>
                <a:gd name="connsiteX5" fmla="*/ 235302 w 325819"/>
                <a:gd name="connsiteY5" fmla="*/ 19050 h 346488"/>
                <a:gd name="connsiteX6" fmla="*/ 235302 w 325819"/>
                <a:gd name="connsiteY6" fmla="*/ 38100 h 346488"/>
                <a:gd name="connsiteX7" fmla="*/ 216252 w 325819"/>
                <a:gd name="connsiteY7" fmla="*/ 57150 h 346488"/>
                <a:gd name="connsiteX8" fmla="*/ 159102 w 325819"/>
                <a:gd name="connsiteY8" fmla="*/ 57150 h 346488"/>
                <a:gd name="connsiteX9" fmla="*/ 140052 w 325819"/>
                <a:gd name="connsiteY9" fmla="*/ 38100 h 346488"/>
                <a:gd name="connsiteX10" fmla="*/ 140052 w 325819"/>
                <a:gd name="connsiteY10" fmla="*/ 19050 h 346488"/>
                <a:gd name="connsiteX11" fmla="*/ 121002 w 325819"/>
                <a:gd name="connsiteY11" fmla="*/ 0 h 346488"/>
                <a:gd name="connsiteX12" fmla="*/ 101952 w 325819"/>
                <a:gd name="connsiteY12" fmla="*/ 19050 h 346488"/>
                <a:gd name="connsiteX13" fmla="*/ 101952 w 325819"/>
                <a:gd name="connsiteY13" fmla="*/ 38100 h 346488"/>
                <a:gd name="connsiteX14" fmla="*/ 116240 w 325819"/>
                <a:gd name="connsiteY14" fmla="*/ 76200 h 346488"/>
                <a:gd name="connsiteX15" fmla="*/ 6343 w 325819"/>
                <a:gd name="connsiteY15" fmla="*/ 78267 h 346488"/>
                <a:gd name="connsiteX16" fmla="*/ 15947 w 325819"/>
                <a:gd name="connsiteY16" fmla="*/ 256339 h 346488"/>
                <a:gd name="connsiteX17" fmla="*/ 125629 w 325819"/>
                <a:gd name="connsiteY17" fmla="*/ 346378 h 346488"/>
                <a:gd name="connsiteX18" fmla="*/ 206727 w 325819"/>
                <a:gd name="connsiteY18" fmla="*/ 240030 h 346488"/>
                <a:gd name="connsiteX19" fmla="*/ 277212 w 325819"/>
                <a:gd name="connsiteY19" fmla="*/ 260985 h 346488"/>
                <a:gd name="connsiteX20" fmla="*/ 301977 w 325819"/>
                <a:gd name="connsiteY20" fmla="*/ 254317 h 346488"/>
                <a:gd name="connsiteX21" fmla="*/ 321980 w 325819"/>
                <a:gd name="connsiteY21" fmla="*/ 223838 h 346488"/>
                <a:gd name="connsiteX22" fmla="*/ 321027 w 325819"/>
                <a:gd name="connsiteY22" fmla="*/ 199073 h 346488"/>
                <a:gd name="connsiteX0" fmla="*/ 321027 w 325819"/>
                <a:gd name="connsiteY0" fmla="*/ 199073 h 346397"/>
                <a:gd name="connsiteX1" fmla="*/ 230540 w 325819"/>
                <a:gd name="connsiteY1" fmla="*/ 93345 h 346397"/>
                <a:gd name="connsiteX2" fmla="*/ 273402 w 325819"/>
                <a:gd name="connsiteY2" fmla="*/ 38100 h 346397"/>
                <a:gd name="connsiteX3" fmla="*/ 273402 w 325819"/>
                <a:gd name="connsiteY3" fmla="*/ 19050 h 346397"/>
                <a:gd name="connsiteX4" fmla="*/ 254352 w 325819"/>
                <a:gd name="connsiteY4" fmla="*/ 0 h 346397"/>
                <a:gd name="connsiteX5" fmla="*/ 235302 w 325819"/>
                <a:gd name="connsiteY5" fmla="*/ 19050 h 346397"/>
                <a:gd name="connsiteX6" fmla="*/ 235302 w 325819"/>
                <a:gd name="connsiteY6" fmla="*/ 38100 h 346397"/>
                <a:gd name="connsiteX7" fmla="*/ 216252 w 325819"/>
                <a:gd name="connsiteY7" fmla="*/ 57150 h 346397"/>
                <a:gd name="connsiteX8" fmla="*/ 159102 w 325819"/>
                <a:gd name="connsiteY8" fmla="*/ 57150 h 346397"/>
                <a:gd name="connsiteX9" fmla="*/ 140052 w 325819"/>
                <a:gd name="connsiteY9" fmla="*/ 38100 h 346397"/>
                <a:gd name="connsiteX10" fmla="*/ 140052 w 325819"/>
                <a:gd name="connsiteY10" fmla="*/ 19050 h 346397"/>
                <a:gd name="connsiteX11" fmla="*/ 121002 w 325819"/>
                <a:gd name="connsiteY11" fmla="*/ 0 h 346397"/>
                <a:gd name="connsiteX12" fmla="*/ 101952 w 325819"/>
                <a:gd name="connsiteY12" fmla="*/ 19050 h 346397"/>
                <a:gd name="connsiteX13" fmla="*/ 101952 w 325819"/>
                <a:gd name="connsiteY13" fmla="*/ 38100 h 346397"/>
                <a:gd name="connsiteX14" fmla="*/ 116240 w 325819"/>
                <a:gd name="connsiteY14" fmla="*/ 76200 h 346397"/>
                <a:gd name="connsiteX15" fmla="*/ 6343 w 325819"/>
                <a:gd name="connsiteY15" fmla="*/ 78267 h 346397"/>
                <a:gd name="connsiteX16" fmla="*/ 15947 w 325819"/>
                <a:gd name="connsiteY16" fmla="*/ 256339 h 346397"/>
                <a:gd name="connsiteX17" fmla="*/ 125629 w 325819"/>
                <a:gd name="connsiteY17" fmla="*/ 346378 h 346397"/>
                <a:gd name="connsiteX18" fmla="*/ 206727 w 325819"/>
                <a:gd name="connsiteY18" fmla="*/ 240030 h 346397"/>
                <a:gd name="connsiteX19" fmla="*/ 277212 w 325819"/>
                <a:gd name="connsiteY19" fmla="*/ 260985 h 346397"/>
                <a:gd name="connsiteX20" fmla="*/ 301977 w 325819"/>
                <a:gd name="connsiteY20" fmla="*/ 254317 h 346397"/>
                <a:gd name="connsiteX21" fmla="*/ 321980 w 325819"/>
                <a:gd name="connsiteY21" fmla="*/ 223838 h 346397"/>
                <a:gd name="connsiteX22" fmla="*/ 321027 w 325819"/>
                <a:gd name="connsiteY22" fmla="*/ 199073 h 346397"/>
                <a:gd name="connsiteX0" fmla="*/ 321027 w 325819"/>
                <a:gd name="connsiteY0" fmla="*/ 199073 h 346468"/>
                <a:gd name="connsiteX1" fmla="*/ 230540 w 325819"/>
                <a:gd name="connsiteY1" fmla="*/ 93345 h 346468"/>
                <a:gd name="connsiteX2" fmla="*/ 273402 w 325819"/>
                <a:gd name="connsiteY2" fmla="*/ 38100 h 346468"/>
                <a:gd name="connsiteX3" fmla="*/ 273402 w 325819"/>
                <a:gd name="connsiteY3" fmla="*/ 19050 h 346468"/>
                <a:gd name="connsiteX4" fmla="*/ 254352 w 325819"/>
                <a:gd name="connsiteY4" fmla="*/ 0 h 346468"/>
                <a:gd name="connsiteX5" fmla="*/ 235302 w 325819"/>
                <a:gd name="connsiteY5" fmla="*/ 19050 h 346468"/>
                <a:gd name="connsiteX6" fmla="*/ 235302 w 325819"/>
                <a:gd name="connsiteY6" fmla="*/ 38100 h 346468"/>
                <a:gd name="connsiteX7" fmla="*/ 216252 w 325819"/>
                <a:gd name="connsiteY7" fmla="*/ 57150 h 346468"/>
                <a:gd name="connsiteX8" fmla="*/ 159102 w 325819"/>
                <a:gd name="connsiteY8" fmla="*/ 57150 h 346468"/>
                <a:gd name="connsiteX9" fmla="*/ 140052 w 325819"/>
                <a:gd name="connsiteY9" fmla="*/ 38100 h 346468"/>
                <a:gd name="connsiteX10" fmla="*/ 140052 w 325819"/>
                <a:gd name="connsiteY10" fmla="*/ 19050 h 346468"/>
                <a:gd name="connsiteX11" fmla="*/ 121002 w 325819"/>
                <a:gd name="connsiteY11" fmla="*/ 0 h 346468"/>
                <a:gd name="connsiteX12" fmla="*/ 101952 w 325819"/>
                <a:gd name="connsiteY12" fmla="*/ 19050 h 346468"/>
                <a:gd name="connsiteX13" fmla="*/ 101952 w 325819"/>
                <a:gd name="connsiteY13" fmla="*/ 38100 h 346468"/>
                <a:gd name="connsiteX14" fmla="*/ 116240 w 325819"/>
                <a:gd name="connsiteY14" fmla="*/ 76200 h 346468"/>
                <a:gd name="connsiteX15" fmla="*/ 6343 w 325819"/>
                <a:gd name="connsiteY15" fmla="*/ 78267 h 346468"/>
                <a:gd name="connsiteX16" fmla="*/ 15947 w 325819"/>
                <a:gd name="connsiteY16" fmla="*/ 256339 h 346468"/>
                <a:gd name="connsiteX17" fmla="*/ 125629 w 325819"/>
                <a:gd name="connsiteY17" fmla="*/ 346378 h 346468"/>
                <a:gd name="connsiteX18" fmla="*/ 206727 w 325819"/>
                <a:gd name="connsiteY18" fmla="*/ 240030 h 346468"/>
                <a:gd name="connsiteX19" fmla="*/ 277212 w 325819"/>
                <a:gd name="connsiteY19" fmla="*/ 260985 h 346468"/>
                <a:gd name="connsiteX20" fmla="*/ 301977 w 325819"/>
                <a:gd name="connsiteY20" fmla="*/ 254317 h 346468"/>
                <a:gd name="connsiteX21" fmla="*/ 321980 w 325819"/>
                <a:gd name="connsiteY21" fmla="*/ 223838 h 346468"/>
                <a:gd name="connsiteX22" fmla="*/ 321027 w 325819"/>
                <a:gd name="connsiteY22" fmla="*/ 199073 h 346468"/>
                <a:gd name="connsiteX0" fmla="*/ 321027 w 325819"/>
                <a:gd name="connsiteY0" fmla="*/ 199073 h 346438"/>
                <a:gd name="connsiteX1" fmla="*/ 230540 w 325819"/>
                <a:gd name="connsiteY1" fmla="*/ 93345 h 346438"/>
                <a:gd name="connsiteX2" fmla="*/ 273402 w 325819"/>
                <a:gd name="connsiteY2" fmla="*/ 38100 h 346438"/>
                <a:gd name="connsiteX3" fmla="*/ 273402 w 325819"/>
                <a:gd name="connsiteY3" fmla="*/ 19050 h 346438"/>
                <a:gd name="connsiteX4" fmla="*/ 254352 w 325819"/>
                <a:gd name="connsiteY4" fmla="*/ 0 h 346438"/>
                <a:gd name="connsiteX5" fmla="*/ 235302 w 325819"/>
                <a:gd name="connsiteY5" fmla="*/ 19050 h 346438"/>
                <a:gd name="connsiteX6" fmla="*/ 235302 w 325819"/>
                <a:gd name="connsiteY6" fmla="*/ 38100 h 346438"/>
                <a:gd name="connsiteX7" fmla="*/ 216252 w 325819"/>
                <a:gd name="connsiteY7" fmla="*/ 57150 h 346438"/>
                <a:gd name="connsiteX8" fmla="*/ 159102 w 325819"/>
                <a:gd name="connsiteY8" fmla="*/ 57150 h 346438"/>
                <a:gd name="connsiteX9" fmla="*/ 140052 w 325819"/>
                <a:gd name="connsiteY9" fmla="*/ 38100 h 346438"/>
                <a:gd name="connsiteX10" fmla="*/ 140052 w 325819"/>
                <a:gd name="connsiteY10" fmla="*/ 19050 h 346438"/>
                <a:gd name="connsiteX11" fmla="*/ 121002 w 325819"/>
                <a:gd name="connsiteY11" fmla="*/ 0 h 346438"/>
                <a:gd name="connsiteX12" fmla="*/ 101952 w 325819"/>
                <a:gd name="connsiteY12" fmla="*/ 19050 h 346438"/>
                <a:gd name="connsiteX13" fmla="*/ 101952 w 325819"/>
                <a:gd name="connsiteY13" fmla="*/ 38100 h 346438"/>
                <a:gd name="connsiteX14" fmla="*/ 116240 w 325819"/>
                <a:gd name="connsiteY14" fmla="*/ 76200 h 346438"/>
                <a:gd name="connsiteX15" fmla="*/ 6343 w 325819"/>
                <a:gd name="connsiteY15" fmla="*/ 78267 h 346438"/>
                <a:gd name="connsiteX16" fmla="*/ 15947 w 325819"/>
                <a:gd name="connsiteY16" fmla="*/ 256339 h 346438"/>
                <a:gd name="connsiteX17" fmla="*/ 125629 w 325819"/>
                <a:gd name="connsiteY17" fmla="*/ 346378 h 346438"/>
                <a:gd name="connsiteX18" fmla="*/ 206727 w 325819"/>
                <a:gd name="connsiteY18" fmla="*/ 240030 h 346438"/>
                <a:gd name="connsiteX19" fmla="*/ 277212 w 325819"/>
                <a:gd name="connsiteY19" fmla="*/ 260985 h 346438"/>
                <a:gd name="connsiteX20" fmla="*/ 301977 w 325819"/>
                <a:gd name="connsiteY20" fmla="*/ 254317 h 346438"/>
                <a:gd name="connsiteX21" fmla="*/ 321980 w 325819"/>
                <a:gd name="connsiteY21" fmla="*/ 223838 h 346438"/>
                <a:gd name="connsiteX22" fmla="*/ 321027 w 325819"/>
                <a:gd name="connsiteY22" fmla="*/ 199073 h 346438"/>
                <a:gd name="connsiteX0" fmla="*/ 325904 w 330696"/>
                <a:gd name="connsiteY0" fmla="*/ 199073 h 346378"/>
                <a:gd name="connsiteX1" fmla="*/ 235417 w 330696"/>
                <a:gd name="connsiteY1" fmla="*/ 93345 h 346378"/>
                <a:gd name="connsiteX2" fmla="*/ 278279 w 330696"/>
                <a:gd name="connsiteY2" fmla="*/ 38100 h 346378"/>
                <a:gd name="connsiteX3" fmla="*/ 278279 w 330696"/>
                <a:gd name="connsiteY3" fmla="*/ 19050 h 346378"/>
                <a:gd name="connsiteX4" fmla="*/ 259229 w 330696"/>
                <a:gd name="connsiteY4" fmla="*/ 0 h 346378"/>
                <a:gd name="connsiteX5" fmla="*/ 240179 w 330696"/>
                <a:gd name="connsiteY5" fmla="*/ 19050 h 346378"/>
                <a:gd name="connsiteX6" fmla="*/ 240179 w 330696"/>
                <a:gd name="connsiteY6" fmla="*/ 38100 h 346378"/>
                <a:gd name="connsiteX7" fmla="*/ 221129 w 330696"/>
                <a:gd name="connsiteY7" fmla="*/ 57150 h 346378"/>
                <a:gd name="connsiteX8" fmla="*/ 163979 w 330696"/>
                <a:gd name="connsiteY8" fmla="*/ 57150 h 346378"/>
                <a:gd name="connsiteX9" fmla="*/ 144929 w 330696"/>
                <a:gd name="connsiteY9" fmla="*/ 38100 h 346378"/>
                <a:gd name="connsiteX10" fmla="*/ 144929 w 330696"/>
                <a:gd name="connsiteY10" fmla="*/ 19050 h 346378"/>
                <a:gd name="connsiteX11" fmla="*/ 125879 w 330696"/>
                <a:gd name="connsiteY11" fmla="*/ 0 h 346378"/>
                <a:gd name="connsiteX12" fmla="*/ 106829 w 330696"/>
                <a:gd name="connsiteY12" fmla="*/ 19050 h 346378"/>
                <a:gd name="connsiteX13" fmla="*/ 106829 w 330696"/>
                <a:gd name="connsiteY13" fmla="*/ 38100 h 346378"/>
                <a:gd name="connsiteX14" fmla="*/ 121117 w 330696"/>
                <a:gd name="connsiteY14" fmla="*/ 76200 h 346378"/>
                <a:gd name="connsiteX15" fmla="*/ 11220 w 330696"/>
                <a:gd name="connsiteY15" fmla="*/ 78267 h 346378"/>
                <a:gd name="connsiteX16" fmla="*/ 11269 w 330696"/>
                <a:gd name="connsiteY16" fmla="*/ 237964 h 346378"/>
                <a:gd name="connsiteX17" fmla="*/ 130506 w 330696"/>
                <a:gd name="connsiteY17" fmla="*/ 346378 h 346378"/>
                <a:gd name="connsiteX18" fmla="*/ 211604 w 330696"/>
                <a:gd name="connsiteY18" fmla="*/ 240030 h 346378"/>
                <a:gd name="connsiteX19" fmla="*/ 282089 w 330696"/>
                <a:gd name="connsiteY19" fmla="*/ 260985 h 346378"/>
                <a:gd name="connsiteX20" fmla="*/ 306854 w 330696"/>
                <a:gd name="connsiteY20" fmla="*/ 254317 h 346378"/>
                <a:gd name="connsiteX21" fmla="*/ 326857 w 330696"/>
                <a:gd name="connsiteY21" fmla="*/ 223838 h 346378"/>
                <a:gd name="connsiteX22" fmla="*/ 325904 w 330696"/>
                <a:gd name="connsiteY22" fmla="*/ 199073 h 346378"/>
                <a:gd name="connsiteX0" fmla="*/ 330989 w 335781"/>
                <a:gd name="connsiteY0" fmla="*/ 199073 h 346378"/>
                <a:gd name="connsiteX1" fmla="*/ 240502 w 335781"/>
                <a:gd name="connsiteY1" fmla="*/ 93345 h 346378"/>
                <a:gd name="connsiteX2" fmla="*/ 283364 w 335781"/>
                <a:gd name="connsiteY2" fmla="*/ 38100 h 346378"/>
                <a:gd name="connsiteX3" fmla="*/ 283364 w 335781"/>
                <a:gd name="connsiteY3" fmla="*/ 19050 h 346378"/>
                <a:gd name="connsiteX4" fmla="*/ 264314 w 335781"/>
                <a:gd name="connsiteY4" fmla="*/ 0 h 346378"/>
                <a:gd name="connsiteX5" fmla="*/ 245264 w 335781"/>
                <a:gd name="connsiteY5" fmla="*/ 19050 h 346378"/>
                <a:gd name="connsiteX6" fmla="*/ 245264 w 335781"/>
                <a:gd name="connsiteY6" fmla="*/ 38100 h 346378"/>
                <a:gd name="connsiteX7" fmla="*/ 226214 w 335781"/>
                <a:gd name="connsiteY7" fmla="*/ 57150 h 346378"/>
                <a:gd name="connsiteX8" fmla="*/ 169064 w 335781"/>
                <a:gd name="connsiteY8" fmla="*/ 57150 h 346378"/>
                <a:gd name="connsiteX9" fmla="*/ 150014 w 335781"/>
                <a:gd name="connsiteY9" fmla="*/ 38100 h 346378"/>
                <a:gd name="connsiteX10" fmla="*/ 150014 w 335781"/>
                <a:gd name="connsiteY10" fmla="*/ 19050 h 346378"/>
                <a:gd name="connsiteX11" fmla="*/ 130964 w 335781"/>
                <a:gd name="connsiteY11" fmla="*/ 0 h 346378"/>
                <a:gd name="connsiteX12" fmla="*/ 111914 w 335781"/>
                <a:gd name="connsiteY12" fmla="*/ 19050 h 346378"/>
                <a:gd name="connsiteX13" fmla="*/ 111914 w 335781"/>
                <a:gd name="connsiteY13" fmla="*/ 38100 h 346378"/>
                <a:gd name="connsiteX14" fmla="*/ 126202 w 335781"/>
                <a:gd name="connsiteY14" fmla="*/ 76200 h 346378"/>
                <a:gd name="connsiteX15" fmla="*/ 16305 w 335781"/>
                <a:gd name="connsiteY15" fmla="*/ 78267 h 346378"/>
                <a:gd name="connsiteX16" fmla="*/ 16354 w 335781"/>
                <a:gd name="connsiteY16" fmla="*/ 237964 h 346378"/>
                <a:gd name="connsiteX17" fmla="*/ 135591 w 335781"/>
                <a:gd name="connsiteY17" fmla="*/ 346378 h 346378"/>
                <a:gd name="connsiteX18" fmla="*/ 216689 w 335781"/>
                <a:gd name="connsiteY18" fmla="*/ 240030 h 346378"/>
                <a:gd name="connsiteX19" fmla="*/ 287174 w 335781"/>
                <a:gd name="connsiteY19" fmla="*/ 260985 h 346378"/>
                <a:gd name="connsiteX20" fmla="*/ 311939 w 335781"/>
                <a:gd name="connsiteY20" fmla="*/ 254317 h 346378"/>
                <a:gd name="connsiteX21" fmla="*/ 331942 w 335781"/>
                <a:gd name="connsiteY21" fmla="*/ 223838 h 346378"/>
                <a:gd name="connsiteX22" fmla="*/ 330989 w 335781"/>
                <a:gd name="connsiteY22" fmla="*/ 199073 h 346378"/>
                <a:gd name="connsiteX0" fmla="*/ 331310 w 336102"/>
                <a:gd name="connsiteY0" fmla="*/ 199073 h 346378"/>
                <a:gd name="connsiteX1" fmla="*/ 240823 w 336102"/>
                <a:gd name="connsiteY1" fmla="*/ 93345 h 346378"/>
                <a:gd name="connsiteX2" fmla="*/ 283685 w 336102"/>
                <a:gd name="connsiteY2" fmla="*/ 38100 h 346378"/>
                <a:gd name="connsiteX3" fmla="*/ 283685 w 336102"/>
                <a:gd name="connsiteY3" fmla="*/ 19050 h 346378"/>
                <a:gd name="connsiteX4" fmla="*/ 264635 w 336102"/>
                <a:gd name="connsiteY4" fmla="*/ 0 h 346378"/>
                <a:gd name="connsiteX5" fmla="*/ 245585 w 336102"/>
                <a:gd name="connsiteY5" fmla="*/ 19050 h 346378"/>
                <a:gd name="connsiteX6" fmla="*/ 245585 w 336102"/>
                <a:gd name="connsiteY6" fmla="*/ 38100 h 346378"/>
                <a:gd name="connsiteX7" fmla="*/ 226535 w 336102"/>
                <a:gd name="connsiteY7" fmla="*/ 57150 h 346378"/>
                <a:gd name="connsiteX8" fmla="*/ 169385 w 336102"/>
                <a:gd name="connsiteY8" fmla="*/ 57150 h 346378"/>
                <a:gd name="connsiteX9" fmla="*/ 150335 w 336102"/>
                <a:gd name="connsiteY9" fmla="*/ 38100 h 346378"/>
                <a:gd name="connsiteX10" fmla="*/ 150335 w 336102"/>
                <a:gd name="connsiteY10" fmla="*/ 19050 h 346378"/>
                <a:gd name="connsiteX11" fmla="*/ 131285 w 336102"/>
                <a:gd name="connsiteY11" fmla="*/ 0 h 346378"/>
                <a:gd name="connsiteX12" fmla="*/ 112235 w 336102"/>
                <a:gd name="connsiteY12" fmla="*/ 19050 h 346378"/>
                <a:gd name="connsiteX13" fmla="*/ 112235 w 336102"/>
                <a:gd name="connsiteY13" fmla="*/ 38100 h 346378"/>
                <a:gd name="connsiteX14" fmla="*/ 126523 w 336102"/>
                <a:gd name="connsiteY14" fmla="*/ 76200 h 346378"/>
                <a:gd name="connsiteX15" fmla="*/ 16626 w 336102"/>
                <a:gd name="connsiteY15" fmla="*/ 78267 h 346378"/>
                <a:gd name="connsiteX16" fmla="*/ 16675 w 336102"/>
                <a:gd name="connsiteY16" fmla="*/ 237964 h 346378"/>
                <a:gd name="connsiteX17" fmla="*/ 135912 w 336102"/>
                <a:gd name="connsiteY17" fmla="*/ 346378 h 346378"/>
                <a:gd name="connsiteX18" fmla="*/ 217010 w 336102"/>
                <a:gd name="connsiteY18" fmla="*/ 240030 h 346378"/>
                <a:gd name="connsiteX19" fmla="*/ 287495 w 336102"/>
                <a:gd name="connsiteY19" fmla="*/ 260985 h 346378"/>
                <a:gd name="connsiteX20" fmla="*/ 312260 w 336102"/>
                <a:gd name="connsiteY20" fmla="*/ 254317 h 346378"/>
                <a:gd name="connsiteX21" fmla="*/ 332263 w 336102"/>
                <a:gd name="connsiteY21" fmla="*/ 223838 h 346378"/>
                <a:gd name="connsiteX22" fmla="*/ 331310 w 336102"/>
                <a:gd name="connsiteY22" fmla="*/ 199073 h 346378"/>
                <a:gd name="connsiteX0" fmla="*/ 331310 w 336102"/>
                <a:gd name="connsiteY0" fmla="*/ 199073 h 346669"/>
                <a:gd name="connsiteX1" fmla="*/ 240823 w 336102"/>
                <a:gd name="connsiteY1" fmla="*/ 93345 h 346669"/>
                <a:gd name="connsiteX2" fmla="*/ 283685 w 336102"/>
                <a:gd name="connsiteY2" fmla="*/ 38100 h 346669"/>
                <a:gd name="connsiteX3" fmla="*/ 283685 w 336102"/>
                <a:gd name="connsiteY3" fmla="*/ 19050 h 346669"/>
                <a:gd name="connsiteX4" fmla="*/ 264635 w 336102"/>
                <a:gd name="connsiteY4" fmla="*/ 0 h 346669"/>
                <a:gd name="connsiteX5" fmla="*/ 245585 w 336102"/>
                <a:gd name="connsiteY5" fmla="*/ 19050 h 346669"/>
                <a:gd name="connsiteX6" fmla="*/ 245585 w 336102"/>
                <a:gd name="connsiteY6" fmla="*/ 38100 h 346669"/>
                <a:gd name="connsiteX7" fmla="*/ 226535 w 336102"/>
                <a:gd name="connsiteY7" fmla="*/ 57150 h 346669"/>
                <a:gd name="connsiteX8" fmla="*/ 169385 w 336102"/>
                <a:gd name="connsiteY8" fmla="*/ 57150 h 346669"/>
                <a:gd name="connsiteX9" fmla="*/ 150335 w 336102"/>
                <a:gd name="connsiteY9" fmla="*/ 38100 h 346669"/>
                <a:gd name="connsiteX10" fmla="*/ 150335 w 336102"/>
                <a:gd name="connsiteY10" fmla="*/ 19050 h 346669"/>
                <a:gd name="connsiteX11" fmla="*/ 131285 w 336102"/>
                <a:gd name="connsiteY11" fmla="*/ 0 h 346669"/>
                <a:gd name="connsiteX12" fmla="*/ 112235 w 336102"/>
                <a:gd name="connsiteY12" fmla="*/ 19050 h 346669"/>
                <a:gd name="connsiteX13" fmla="*/ 112235 w 336102"/>
                <a:gd name="connsiteY13" fmla="*/ 38100 h 346669"/>
                <a:gd name="connsiteX14" fmla="*/ 126523 w 336102"/>
                <a:gd name="connsiteY14" fmla="*/ 76200 h 346669"/>
                <a:gd name="connsiteX15" fmla="*/ 16626 w 336102"/>
                <a:gd name="connsiteY15" fmla="*/ 78267 h 346669"/>
                <a:gd name="connsiteX16" fmla="*/ 16675 w 336102"/>
                <a:gd name="connsiteY16" fmla="*/ 237964 h 346669"/>
                <a:gd name="connsiteX17" fmla="*/ 135912 w 336102"/>
                <a:gd name="connsiteY17" fmla="*/ 346378 h 346669"/>
                <a:gd name="connsiteX18" fmla="*/ 217010 w 336102"/>
                <a:gd name="connsiteY18" fmla="*/ 240030 h 346669"/>
                <a:gd name="connsiteX19" fmla="*/ 287495 w 336102"/>
                <a:gd name="connsiteY19" fmla="*/ 260985 h 346669"/>
                <a:gd name="connsiteX20" fmla="*/ 312260 w 336102"/>
                <a:gd name="connsiteY20" fmla="*/ 254317 h 346669"/>
                <a:gd name="connsiteX21" fmla="*/ 332263 w 336102"/>
                <a:gd name="connsiteY21" fmla="*/ 223838 h 346669"/>
                <a:gd name="connsiteX22" fmla="*/ 331310 w 336102"/>
                <a:gd name="connsiteY22" fmla="*/ 199073 h 346669"/>
                <a:gd name="connsiteX0" fmla="*/ 328472 w 333264"/>
                <a:gd name="connsiteY0" fmla="*/ 199073 h 346394"/>
                <a:gd name="connsiteX1" fmla="*/ 237985 w 333264"/>
                <a:gd name="connsiteY1" fmla="*/ 93345 h 346394"/>
                <a:gd name="connsiteX2" fmla="*/ 280847 w 333264"/>
                <a:gd name="connsiteY2" fmla="*/ 38100 h 346394"/>
                <a:gd name="connsiteX3" fmla="*/ 280847 w 333264"/>
                <a:gd name="connsiteY3" fmla="*/ 19050 h 346394"/>
                <a:gd name="connsiteX4" fmla="*/ 261797 w 333264"/>
                <a:gd name="connsiteY4" fmla="*/ 0 h 346394"/>
                <a:gd name="connsiteX5" fmla="*/ 242747 w 333264"/>
                <a:gd name="connsiteY5" fmla="*/ 19050 h 346394"/>
                <a:gd name="connsiteX6" fmla="*/ 242747 w 333264"/>
                <a:gd name="connsiteY6" fmla="*/ 38100 h 346394"/>
                <a:gd name="connsiteX7" fmla="*/ 223697 w 333264"/>
                <a:gd name="connsiteY7" fmla="*/ 57150 h 346394"/>
                <a:gd name="connsiteX8" fmla="*/ 166547 w 333264"/>
                <a:gd name="connsiteY8" fmla="*/ 57150 h 346394"/>
                <a:gd name="connsiteX9" fmla="*/ 147497 w 333264"/>
                <a:gd name="connsiteY9" fmla="*/ 38100 h 346394"/>
                <a:gd name="connsiteX10" fmla="*/ 147497 w 333264"/>
                <a:gd name="connsiteY10" fmla="*/ 19050 h 346394"/>
                <a:gd name="connsiteX11" fmla="*/ 128447 w 333264"/>
                <a:gd name="connsiteY11" fmla="*/ 0 h 346394"/>
                <a:gd name="connsiteX12" fmla="*/ 109397 w 333264"/>
                <a:gd name="connsiteY12" fmla="*/ 19050 h 346394"/>
                <a:gd name="connsiteX13" fmla="*/ 109397 w 333264"/>
                <a:gd name="connsiteY13" fmla="*/ 38100 h 346394"/>
                <a:gd name="connsiteX14" fmla="*/ 123685 w 333264"/>
                <a:gd name="connsiteY14" fmla="*/ 76200 h 346394"/>
                <a:gd name="connsiteX15" fmla="*/ 13788 w 333264"/>
                <a:gd name="connsiteY15" fmla="*/ 78267 h 346394"/>
                <a:gd name="connsiteX16" fmla="*/ 18247 w 333264"/>
                <a:gd name="connsiteY16" fmla="*/ 245314 h 346394"/>
                <a:gd name="connsiteX17" fmla="*/ 133074 w 333264"/>
                <a:gd name="connsiteY17" fmla="*/ 346378 h 346394"/>
                <a:gd name="connsiteX18" fmla="*/ 214172 w 333264"/>
                <a:gd name="connsiteY18" fmla="*/ 240030 h 346394"/>
                <a:gd name="connsiteX19" fmla="*/ 284657 w 333264"/>
                <a:gd name="connsiteY19" fmla="*/ 260985 h 346394"/>
                <a:gd name="connsiteX20" fmla="*/ 309422 w 333264"/>
                <a:gd name="connsiteY20" fmla="*/ 254317 h 346394"/>
                <a:gd name="connsiteX21" fmla="*/ 329425 w 333264"/>
                <a:gd name="connsiteY21" fmla="*/ 223838 h 346394"/>
                <a:gd name="connsiteX22" fmla="*/ 328472 w 333264"/>
                <a:gd name="connsiteY22" fmla="*/ 199073 h 346394"/>
                <a:gd name="connsiteX0" fmla="*/ 325716 w 330508"/>
                <a:gd name="connsiteY0" fmla="*/ 199073 h 346391"/>
                <a:gd name="connsiteX1" fmla="*/ 235229 w 330508"/>
                <a:gd name="connsiteY1" fmla="*/ 93345 h 346391"/>
                <a:gd name="connsiteX2" fmla="*/ 278091 w 330508"/>
                <a:gd name="connsiteY2" fmla="*/ 38100 h 346391"/>
                <a:gd name="connsiteX3" fmla="*/ 278091 w 330508"/>
                <a:gd name="connsiteY3" fmla="*/ 19050 h 346391"/>
                <a:gd name="connsiteX4" fmla="*/ 259041 w 330508"/>
                <a:gd name="connsiteY4" fmla="*/ 0 h 346391"/>
                <a:gd name="connsiteX5" fmla="*/ 239991 w 330508"/>
                <a:gd name="connsiteY5" fmla="*/ 19050 h 346391"/>
                <a:gd name="connsiteX6" fmla="*/ 239991 w 330508"/>
                <a:gd name="connsiteY6" fmla="*/ 38100 h 346391"/>
                <a:gd name="connsiteX7" fmla="*/ 220941 w 330508"/>
                <a:gd name="connsiteY7" fmla="*/ 57150 h 346391"/>
                <a:gd name="connsiteX8" fmla="*/ 163791 w 330508"/>
                <a:gd name="connsiteY8" fmla="*/ 57150 h 346391"/>
                <a:gd name="connsiteX9" fmla="*/ 144741 w 330508"/>
                <a:gd name="connsiteY9" fmla="*/ 38100 h 346391"/>
                <a:gd name="connsiteX10" fmla="*/ 144741 w 330508"/>
                <a:gd name="connsiteY10" fmla="*/ 19050 h 346391"/>
                <a:gd name="connsiteX11" fmla="*/ 125691 w 330508"/>
                <a:gd name="connsiteY11" fmla="*/ 0 h 346391"/>
                <a:gd name="connsiteX12" fmla="*/ 106641 w 330508"/>
                <a:gd name="connsiteY12" fmla="*/ 19050 h 346391"/>
                <a:gd name="connsiteX13" fmla="*/ 106641 w 330508"/>
                <a:gd name="connsiteY13" fmla="*/ 38100 h 346391"/>
                <a:gd name="connsiteX14" fmla="*/ 120929 w 330508"/>
                <a:gd name="connsiteY14" fmla="*/ 76200 h 346391"/>
                <a:gd name="connsiteX15" fmla="*/ 11032 w 330508"/>
                <a:gd name="connsiteY15" fmla="*/ 78267 h 346391"/>
                <a:gd name="connsiteX16" fmla="*/ 15491 w 330508"/>
                <a:gd name="connsiteY16" fmla="*/ 245314 h 346391"/>
                <a:gd name="connsiteX17" fmla="*/ 130318 w 330508"/>
                <a:gd name="connsiteY17" fmla="*/ 346378 h 346391"/>
                <a:gd name="connsiteX18" fmla="*/ 211416 w 330508"/>
                <a:gd name="connsiteY18" fmla="*/ 240030 h 346391"/>
                <a:gd name="connsiteX19" fmla="*/ 281901 w 330508"/>
                <a:gd name="connsiteY19" fmla="*/ 260985 h 346391"/>
                <a:gd name="connsiteX20" fmla="*/ 306666 w 330508"/>
                <a:gd name="connsiteY20" fmla="*/ 254317 h 346391"/>
                <a:gd name="connsiteX21" fmla="*/ 326669 w 330508"/>
                <a:gd name="connsiteY21" fmla="*/ 223838 h 346391"/>
                <a:gd name="connsiteX22" fmla="*/ 325716 w 330508"/>
                <a:gd name="connsiteY22" fmla="*/ 199073 h 346391"/>
                <a:gd name="connsiteX0" fmla="*/ 331291 w 336083"/>
                <a:gd name="connsiteY0" fmla="*/ 199073 h 346394"/>
                <a:gd name="connsiteX1" fmla="*/ 240804 w 336083"/>
                <a:gd name="connsiteY1" fmla="*/ 93345 h 346394"/>
                <a:gd name="connsiteX2" fmla="*/ 283666 w 336083"/>
                <a:gd name="connsiteY2" fmla="*/ 38100 h 346394"/>
                <a:gd name="connsiteX3" fmla="*/ 283666 w 336083"/>
                <a:gd name="connsiteY3" fmla="*/ 19050 h 346394"/>
                <a:gd name="connsiteX4" fmla="*/ 264616 w 336083"/>
                <a:gd name="connsiteY4" fmla="*/ 0 h 346394"/>
                <a:gd name="connsiteX5" fmla="*/ 245566 w 336083"/>
                <a:gd name="connsiteY5" fmla="*/ 19050 h 346394"/>
                <a:gd name="connsiteX6" fmla="*/ 245566 w 336083"/>
                <a:gd name="connsiteY6" fmla="*/ 38100 h 346394"/>
                <a:gd name="connsiteX7" fmla="*/ 226516 w 336083"/>
                <a:gd name="connsiteY7" fmla="*/ 57150 h 346394"/>
                <a:gd name="connsiteX8" fmla="*/ 169366 w 336083"/>
                <a:gd name="connsiteY8" fmla="*/ 57150 h 346394"/>
                <a:gd name="connsiteX9" fmla="*/ 150316 w 336083"/>
                <a:gd name="connsiteY9" fmla="*/ 38100 h 346394"/>
                <a:gd name="connsiteX10" fmla="*/ 150316 w 336083"/>
                <a:gd name="connsiteY10" fmla="*/ 19050 h 346394"/>
                <a:gd name="connsiteX11" fmla="*/ 131266 w 336083"/>
                <a:gd name="connsiteY11" fmla="*/ 0 h 346394"/>
                <a:gd name="connsiteX12" fmla="*/ 112216 w 336083"/>
                <a:gd name="connsiteY12" fmla="*/ 19050 h 346394"/>
                <a:gd name="connsiteX13" fmla="*/ 112216 w 336083"/>
                <a:gd name="connsiteY13" fmla="*/ 38100 h 346394"/>
                <a:gd name="connsiteX14" fmla="*/ 126504 w 336083"/>
                <a:gd name="connsiteY14" fmla="*/ 76200 h 346394"/>
                <a:gd name="connsiteX15" fmla="*/ 16607 w 336083"/>
                <a:gd name="connsiteY15" fmla="*/ 78267 h 346394"/>
                <a:gd name="connsiteX16" fmla="*/ 21066 w 336083"/>
                <a:gd name="connsiteY16" fmla="*/ 245314 h 346394"/>
                <a:gd name="connsiteX17" fmla="*/ 135893 w 336083"/>
                <a:gd name="connsiteY17" fmla="*/ 346378 h 346394"/>
                <a:gd name="connsiteX18" fmla="*/ 216991 w 336083"/>
                <a:gd name="connsiteY18" fmla="*/ 240030 h 346394"/>
                <a:gd name="connsiteX19" fmla="*/ 287476 w 336083"/>
                <a:gd name="connsiteY19" fmla="*/ 260985 h 346394"/>
                <a:gd name="connsiteX20" fmla="*/ 312241 w 336083"/>
                <a:gd name="connsiteY20" fmla="*/ 254317 h 346394"/>
                <a:gd name="connsiteX21" fmla="*/ 332244 w 336083"/>
                <a:gd name="connsiteY21" fmla="*/ 223838 h 346394"/>
                <a:gd name="connsiteX22" fmla="*/ 331291 w 336083"/>
                <a:gd name="connsiteY22" fmla="*/ 199073 h 346394"/>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28783 w 333575"/>
                <a:gd name="connsiteY0" fmla="*/ 199073 h 346385"/>
                <a:gd name="connsiteX1" fmla="*/ 238296 w 333575"/>
                <a:gd name="connsiteY1" fmla="*/ 93345 h 346385"/>
                <a:gd name="connsiteX2" fmla="*/ 281158 w 333575"/>
                <a:gd name="connsiteY2" fmla="*/ 38100 h 346385"/>
                <a:gd name="connsiteX3" fmla="*/ 281158 w 333575"/>
                <a:gd name="connsiteY3" fmla="*/ 19050 h 346385"/>
                <a:gd name="connsiteX4" fmla="*/ 262108 w 333575"/>
                <a:gd name="connsiteY4" fmla="*/ 0 h 346385"/>
                <a:gd name="connsiteX5" fmla="*/ 243058 w 333575"/>
                <a:gd name="connsiteY5" fmla="*/ 19050 h 346385"/>
                <a:gd name="connsiteX6" fmla="*/ 243058 w 333575"/>
                <a:gd name="connsiteY6" fmla="*/ 38100 h 346385"/>
                <a:gd name="connsiteX7" fmla="*/ 224008 w 333575"/>
                <a:gd name="connsiteY7" fmla="*/ 57150 h 346385"/>
                <a:gd name="connsiteX8" fmla="*/ 166858 w 333575"/>
                <a:gd name="connsiteY8" fmla="*/ 57150 h 346385"/>
                <a:gd name="connsiteX9" fmla="*/ 147808 w 333575"/>
                <a:gd name="connsiteY9" fmla="*/ 38100 h 346385"/>
                <a:gd name="connsiteX10" fmla="*/ 147808 w 333575"/>
                <a:gd name="connsiteY10" fmla="*/ 19050 h 346385"/>
                <a:gd name="connsiteX11" fmla="*/ 128758 w 333575"/>
                <a:gd name="connsiteY11" fmla="*/ 0 h 346385"/>
                <a:gd name="connsiteX12" fmla="*/ 109708 w 333575"/>
                <a:gd name="connsiteY12" fmla="*/ 19050 h 346385"/>
                <a:gd name="connsiteX13" fmla="*/ 109708 w 333575"/>
                <a:gd name="connsiteY13" fmla="*/ 38100 h 346385"/>
                <a:gd name="connsiteX14" fmla="*/ 123996 w 333575"/>
                <a:gd name="connsiteY14" fmla="*/ 76200 h 346385"/>
                <a:gd name="connsiteX15" fmla="*/ 14099 w 333575"/>
                <a:gd name="connsiteY15" fmla="*/ 78267 h 346385"/>
                <a:gd name="connsiteX16" fmla="*/ 18558 w 333575"/>
                <a:gd name="connsiteY16" fmla="*/ 245314 h 346385"/>
                <a:gd name="connsiteX17" fmla="*/ 133385 w 333575"/>
                <a:gd name="connsiteY17" fmla="*/ 346378 h 346385"/>
                <a:gd name="connsiteX18" fmla="*/ 214483 w 333575"/>
                <a:gd name="connsiteY18" fmla="*/ 240030 h 346385"/>
                <a:gd name="connsiteX19" fmla="*/ 284968 w 333575"/>
                <a:gd name="connsiteY19" fmla="*/ 260985 h 346385"/>
                <a:gd name="connsiteX20" fmla="*/ 309733 w 333575"/>
                <a:gd name="connsiteY20" fmla="*/ 254317 h 346385"/>
                <a:gd name="connsiteX21" fmla="*/ 329736 w 333575"/>
                <a:gd name="connsiteY21" fmla="*/ 223838 h 346385"/>
                <a:gd name="connsiteX22" fmla="*/ 328783 w 333575"/>
                <a:gd name="connsiteY22" fmla="*/ 199073 h 346385"/>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30033 w 334825"/>
                <a:gd name="connsiteY0" fmla="*/ 199073 h 346385"/>
                <a:gd name="connsiteX1" fmla="*/ 239546 w 334825"/>
                <a:gd name="connsiteY1" fmla="*/ 93345 h 346385"/>
                <a:gd name="connsiteX2" fmla="*/ 282408 w 334825"/>
                <a:gd name="connsiteY2" fmla="*/ 38100 h 346385"/>
                <a:gd name="connsiteX3" fmla="*/ 282408 w 334825"/>
                <a:gd name="connsiteY3" fmla="*/ 19050 h 346385"/>
                <a:gd name="connsiteX4" fmla="*/ 263358 w 334825"/>
                <a:gd name="connsiteY4" fmla="*/ 0 h 346385"/>
                <a:gd name="connsiteX5" fmla="*/ 244308 w 334825"/>
                <a:gd name="connsiteY5" fmla="*/ 19050 h 346385"/>
                <a:gd name="connsiteX6" fmla="*/ 244308 w 334825"/>
                <a:gd name="connsiteY6" fmla="*/ 38100 h 346385"/>
                <a:gd name="connsiteX7" fmla="*/ 225258 w 334825"/>
                <a:gd name="connsiteY7" fmla="*/ 57150 h 346385"/>
                <a:gd name="connsiteX8" fmla="*/ 168108 w 334825"/>
                <a:gd name="connsiteY8" fmla="*/ 57150 h 346385"/>
                <a:gd name="connsiteX9" fmla="*/ 149058 w 334825"/>
                <a:gd name="connsiteY9" fmla="*/ 38100 h 346385"/>
                <a:gd name="connsiteX10" fmla="*/ 149058 w 334825"/>
                <a:gd name="connsiteY10" fmla="*/ 19050 h 346385"/>
                <a:gd name="connsiteX11" fmla="*/ 130008 w 334825"/>
                <a:gd name="connsiteY11" fmla="*/ 0 h 346385"/>
                <a:gd name="connsiteX12" fmla="*/ 110958 w 334825"/>
                <a:gd name="connsiteY12" fmla="*/ 19050 h 346385"/>
                <a:gd name="connsiteX13" fmla="*/ 110958 w 334825"/>
                <a:gd name="connsiteY13" fmla="*/ 38100 h 346385"/>
                <a:gd name="connsiteX14" fmla="*/ 125246 w 334825"/>
                <a:gd name="connsiteY14" fmla="*/ 76200 h 346385"/>
                <a:gd name="connsiteX15" fmla="*/ 15349 w 334825"/>
                <a:gd name="connsiteY15" fmla="*/ 78267 h 346385"/>
                <a:gd name="connsiteX16" fmla="*/ 19808 w 334825"/>
                <a:gd name="connsiteY16" fmla="*/ 245314 h 346385"/>
                <a:gd name="connsiteX17" fmla="*/ 134635 w 334825"/>
                <a:gd name="connsiteY17" fmla="*/ 346378 h 346385"/>
                <a:gd name="connsiteX18" fmla="*/ 215733 w 334825"/>
                <a:gd name="connsiteY18" fmla="*/ 240030 h 346385"/>
                <a:gd name="connsiteX19" fmla="*/ 286218 w 334825"/>
                <a:gd name="connsiteY19" fmla="*/ 260985 h 346385"/>
                <a:gd name="connsiteX20" fmla="*/ 310983 w 334825"/>
                <a:gd name="connsiteY20" fmla="*/ 254317 h 346385"/>
                <a:gd name="connsiteX21" fmla="*/ 330986 w 334825"/>
                <a:gd name="connsiteY21" fmla="*/ 223838 h 346385"/>
                <a:gd name="connsiteX22" fmla="*/ 330033 w 334825"/>
                <a:gd name="connsiteY22" fmla="*/ 199073 h 346385"/>
                <a:gd name="connsiteX0" fmla="*/ 330707 w 335499"/>
                <a:gd name="connsiteY0" fmla="*/ 199073 h 346385"/>
                <a:gd name="connsiteX1" fmla="*/ 240220 w 335499"/>
                <a:gd name="connsiteY1" fmla="*/ 93345 h 346385"/>
                <a:gd name="connsiteX2" fmla="*/ 283082 w 335499"/>
                <a:gd name="connsiteY2" fmla="*/ 38100 h 346385"/>
                <a:gd name="connsiteX3" fmla="*/ 283082 w 335499"/>
                <a:gd name="connsiteY3" fmla="*/ 19050 h 346385"/>
                <a:gd name="connsiteX4" fmla="*/ 264032 w 335499"/>
                <a:gd name="connsiteY4" fmla="*/ 0 h 346385"/>
                <a:gd name="connsiteX5" fmla="*/ 244982 w 335499"/>
                <a:gd name="connsiteY5" fmla="*/ 19050 h 346385"/>
                <a:gd name="connsiteX6" fmla="*/ 244982 w 335499"/>
                <a:gd name="connsiteY6" fmla="*/ 38100 h 346385"/>
                <a:gd name="connsiteX7" fmla="*/ 225932 w 335499"/>
                <a:gd name="connsiteY7" fmla="*/ 57150 h 346385"/>
                <a:gd name="connsiteX8" fmla="*/ 168782 w 335499"/>
                <a:gd name="connsiteY8" fmla="*/ 57150 h 346385"/>
                <a:gd name="connsiteX9" fmla="*/ 149732 w 335499"/>
                <a:gd name="connsiteY9" fmla="*/ 38100 h 346385"/>
                <a:gd name="connsiteX10" fmla="*/ 149732 w 335499"/>
                <a:gd name="connsiteY10" fmla="*/ 19050 h 346385"/>
                <a:gd name="connsiteX11" fmla="*/ 130682 w 335499"/>
                <a:gd name="connsiteY11" fmla="*/ 0 h 346385"/>
                <a:gd name="connsiteX12" fmla="*/ 111632 w 335499"/>
                <a:gd name="connsiteY12" fmla="*/ 19050 h 346385"/>
                <a:gd name="connsiteX13" fmla="*/ 111632 w 335499"/>
                <a:gd name="connsiteY13" fmla="*/ 38100 h 346385"/>
                <a:gd name="connsiteX14" fmla="*/ 125920 w 335499"/>
                <a:gd name="connsiteY14" fmla="*/ 76200 h 346385"/>
                <a:gd name="connsiteX15" fmla="*/ 16023 w 335499"/>
                <a:gd name="connsiteY15" fmla="*/ 78267 h 346385"/>
                <a:gd name="connsiteX16" fmla="*/ 20482 w 335499"/>
                <a:gd name="connsiteY16" fmla="*/ 245314 h 346385"/>
                <a:gd name="connsiteX17" fmla="*/ 135309 w 335499"/>
                <a:gd name="connsiteY17" fmla="*/ 346378 h 346385"/>
                <a:gd name="connsiteX18" fmla="*/ 216407 w 335499"/>
                <a:gd name="connsiteY18" fmla="*/ 240030 h 346385"/>
                <a:gd name="connsiteX19" fmla="*/ 286892 w 335499"/>
                <a:gd name="connsiteY19" fmla="*/ 260985 h 346385"/>
                <a:gd name="connsiteX20" fmla="*/ 311657 w 335499"/>
                <a:gd name="connsiteY20" fmla="*/ 254317 h 346385"/>
                <a:gd name="connsiteX21" fmla="*/ 331660 w 335499"/>
                <a:gd name="connsiteY21" fmla="*/ 223838 h 346385"/>
                <a:gd name="connsiteX22" fmla="*/ 330707 w 335499"/>
                <a:gd name="connsiteY22" fmla="*/ 199073 h 346385"/>
                <a:gd name="connsiteX0" fmla="*/ 330089 w 334881"/>
                <a:gd name="connsiteY0" fmla="*/ 199073 h 346385"/>
                <a:gd name="connsiteX1" fmla="*/ 239602 w 334881"/>
                <a:gd name="connsiteY1" fmla="*/ 93345 h 346385"/>
                <a:gd name="connsiteX2" fmla="*/ 282464 w 334881"/>
                <a:gd name="connsiteY2" fmla="*/ 38100 h 346385"/>
                <a:gd name="connsiteX3" fmla="*/ 282464 w 334881"/>
                <a:gd name="connsiteY3" fmla="*/ 19050 h 346385"/>
                <a:gd name="connsiteX4" fmla="*/ 263414 w 334881"/>
                <a:gd name="connsiteY4" fmla="*/ 0 h 346385"/>
                <a:gd name="connsiteX5" fmla="*/ 244364 w 334881"/>
                <a:gd name="connsiteY5" fmla="*/ 19050 h 346385"/>
                <a:gd name="connsiteX6" fmla="*/ 244364 w 334881"/>
                <a:gd name="connsiteY6" fmla="*/ 38100 h 346385"/>
                <a:gd name="connsiteX7" fmla="*/ 225314 w 334881"/>
                <a:gd name="connsiteY7" fmla="*/ 57150 h 346385"/>
                <a:gd name="connsiteX8" fmla="*/ 168164 w 334881"/>
                <a:gd name="connsiteY8" fmla="*/ 57150 h 346385"/>
                <a:gd name="connsiteX9" fmla="*/ 149114 w 334881"/>
                <a:gd name="connsiteY9" fmla="*/ 38100 h 346385"/>
                <a:gd name="connsiteX10" fmla="*/ 149114 w 334881"/>
                <a:gd name="connsiteY10" fmla="*/ 19050 h 346385"/>
                <a:gd name="connsiteX11" fmla="*/ 130064 w 334881"/>
                <a:gd name="connsiteY11" fmla="*/ 0 h 346385"/>
                <a:gd name="connsiteX12" fmla="*/ 111014 w 334881"/>
                <a:gd name="connsiteY12" fmla="*/ 19050 h 346385"/>
                <a:gd name="connsiteX13" fmla="*/ 111014 w 334881"/>
                <a:gd name="connsiteY13" fmla="*/ 38100 h 346385"/>
                <a:gd name="connsiteX14" fmla="*/ 125302 w 334881"/>
                <a:gd name="connsiteY14" fmla="*/ 76200 h 346385"/>
                <a:gd name="connsiteX15" fmla="*/ 15405 w 334881"/>
                <a:gd name="connsiteY15" fmla="*/ 78267 h 346385"/>
                <a:gd name="connsiteX16" fmla="*/ 19864 w 334881"/>
                <a:gd name="connsiteY16" fmla="*/ 245314 h 346385"/>
                <a:gd name="connsiteX17" fmla="*/ 134691 w 334881"/>
                <a:gd name="connsiteY17" fmla="*/ 346378 h 346385"/>
                <a:gd name="connsiteX18" fmla="*/ 215789 w 334881"/>
                <a:gd name="connsiteY18" fmla="*/ 240030 h 346385"/>
                <a:gd name="connsiteX19" fmla="*/ 286274 w 334881"/>
                <a:gd name="connsiteY19" fmla="*/ 260985 h 346385"/>
                <a:gd name="connsiteX20" fmla="*/ 311039 w 334881"/>
                <a:gd name="connsiteY20" fmla="*/ 254317 h 346385"/>
                <a:gd name="connsiteX21" fmla="*/ 331042 w 334881"/>
                <a:gd name="connsiteY21" fmla="*/ 223838 h 346385"/>
                <a:gd name="connsiteX22" fmla="*/ 330089 w 334881"/>
                <a:gd name="connsiteY22" fmla="*/ 199073 h 346385"/>
                <a:gd name="connsiteX0" fmla="*/ 330993 w 335785"/>
                <a:gd name="connsiteY0" fmla="*/ 199073 h 346381"/>
                <a:gd name="connsiteX1" fmla="*/ 240506 w 335785"/>
                <a:gd name="connsiteY1" fmla="*/ 93345 h 346381"/>
                <a:gd name="connsiteX2" fmla="*/ 283368 w 335785"/>
                <a:gd name="connsiteY2" fmla="*/ 38100 h 346381"/>
                <a:gd name="connsiteX3" fmla="*/ 283368 w 335785"/>
                <a:gd name="connsiteY3" fmla="*/ 19050 h 346381"/>
                <a:gd name="connsiteX4" fmla="*/ 264318 w 335785"/>
                <a:gd name="connsiteY4" fmla="*/ 0 h 346381"/>
                <a:gd name="connsiteX5" fmla="*/ 245268 w 335785"/>
                <a:gd name="connsiteY5" fmla="*/ 19050 h 346381"/>
                <a:gd name="connsiteX6" fmla="*/ 245268 w 335785"/>
                <a:gd name="connsiteY6" fmla="*/ 38100 h 346381"/>
                <a:gd name="connsiteX7" fmla="*/ 226218 w 335785"/>
                <a:gd name="connsiteY7" fmla="*/ 57150 h 346381"/>
                <a:gd name="connsiteX8" fmla="*/ 169068 w 335785"/>
                <a:gd name="connsiteY8" fmla="*/ 57150 h 346381"/>
                <a:gd name="connsiteX9" fmla="*/ 150018 w 335785"/>
                <a:gd name="connsiteY9" fmla="*/ 38100 h 346381"/>
                <a:gd name="connsiteX10" fmla="*/ 150018 w 335785"/>
                <a:gd name="connsiteY10" fmla="*/ 19050 h 346381"/>
                <a:gd name="connsiteX11" fmla="*/ 130968 w 335785"/>
                <a:gd name="connsiteY11" fmla="*/ 0 h 346381"/>
                <a:gd name="connsiteX12" fmla="*/ 111918 w 335785"/>
                <a:gd name="connsiteY12" fmla="*/ 19050 h 346381"/>
                <a:gd name="connsiteX13" fmla="*/ 111918 w 335785"/>
                <a:gd name="connsiteY13" fmla="*/ 38100 h 346381"/>
                <a:gd name="connsiteX14" fmla="*/ 126206 w 335785"/>
                <a:gd name="connsiteY14" fmla="*/ 76200 h 346381"/>
                <a:gd name="connsiteX15" fmla="*/ 16309 w 335785"/>
                <a:gd name="connsiteY15" fmla="*/ 78267 h 346381"/>
                <a:gd name="connsiteX16" fmla="*/ 19298 w 335785"/>
                <a:gd name="connsiteY16" fmla="*/ 242374 h 346381"/>
                <a:gd name="connsiteX17" fmla="*/ 135595 w 335785"/>
                <a:gd name="connsiteY17" fmla="*/ 346378 h 346381"/>
                <a:gd name="connsiteX18" fmla="*/ 216693 w 335785"/>
                <a:gd name="connsiteY18" fmla="*/ 240030 h 346381"/>
                <a:gd name="connsiteX19" fmla="*/ 287178 w 335785"/>
                <a:gd name="connsiteY19" fmla="*/ 260985 h 346381"/>
                <a:gd name="connsiteX20" fmla="*/ 311943 w 335785"/>
                <a:gd name="connsiteY20" fmla="*/ 254317 h 346381"/>
                <a:gd name="connsiteX21" fmla="*/ 331946 w 335785"/>
                <a:gd name="connsiteY21" fmla="*/ 223838 h 346381"/>
                <a:gd name="connsiteX22" fmla="*/ 330993 w 335785"/>
                <a:gd name="connsiteY22" fmla="*/ 199073 h 346381"/>
                <a:gd name="connsiteX0" fmla="*/ 332399 w 337191"/>
                <a:gd name="connsiteY0" fmla="*/ 199073 h 346381"/>
                <a:gd name="connsiteX1" fmla="*/ 241912 w 337191"/>
                <a:gd name="connsiteY1" fmla="*/ 93345 h 346381"/>
                <a:gd name="connsiteX2" fmla="*/ 284774 w 337191"/>
                <a:gd name="connsiteY2" fmla="*/ 38100 h 346381"/>
                <a:gd name="connsiteX3" fmla="*/ 284774 w 337191"/>
                <a:gd name="connsiteY3" fmla="*/ 19050 h 346381"/>
                <a:gd name="connsiteX4" fmla="*/ 265724 w 337191"/>
                <a:gd name="connsiteY4" fmla="*/ 0 h 346381"/>
                <a:gd name="connsiteX5" fmla="*/ 246674 w 337191"/>
                <a:gd name="connsiteY5" fmla="*/ 19050 h 346381"/>
                <a:gd name="connsiteX6" fmla="*/ 246674 w 337191"/>
                <a:gd name="connsiteY6" fmla="*/ 38100 h 346381"/>
                <a:gd name="connsiteX7" fmla="*/ 227624 w 337191"/>
                <a:gd name="connsiteY7" fmla="*/ 57150 h 346381"/>
                <a:gd name="connsiteX8" fmla="*/ 170474 w 337191"/>
                <a:gd name="connsiteY8" fmla="*/ 57150 h 346381"/>
                <a:gd name="connsiteX9" fmla="*/ 151424 w 337191"/>
                <a:gd name="connsiteY9" fmla="*/ 38100 h 346381"/>
                <a:gd name="connsiteX10" fmla="*/ 151424 w 337191"/>
                <a:gd name="connsiteY10" fmla="*/ 19050 h 346381"/>
                <a:gd name="connsiteX11" fmla="*/ 132374 w 337191"/>
                <a:gd name="connsiteY11" fmla="*/ 0 h 346381"/>
                <a:gd name="connsiteX12" fmla="*/ 113324 w 337191"/>
                <a:gd name="connsiteY12" fmla="*/ 19050 h 346381"/>
                <a:gd name="connsiteX13" fmla="*/ 113324 w 337191"/>
                <a:gd name="connsiteY13" fmla="*/ 38100 h 346381"/>
                <a:gd name="connsiteX14" fmla="*/ 127612 w 337191"/>
                <a:gd name="connsiteY14" fmla="*/ 76200 h 346381"/>
                <a:gd name="connsiteX15" fmla="*/ 17715 w 337191"/>
                <a:gd name="connsiteY15" fmla="*/ 78267 h 346381"/>
                <a:gd name="connsiteX16" fmla="*/ 18499 w 337191"/>
                <a:gd name="connsiteY16" fmla="*/ 242374 h 346381"/>
                <a:gd name="connsiteX17" fmla="*/ 137001 w 337191"/>
                <a:gd name="connsiteY17" fmla="*/ 346378 h 346381"/>
                <a:gd name="connsiteX18" fmla="*/ 218099 w 337191"/>
                <a:gd name="connsiteY18" fmla="*/ 240030 h 346381"/>
                <a:gd name="connsiteX19" fmla="*/ 288584 w 337191"/>
                <a:gd name="connsiteY19" fmla="*/ 260985 h 346381"/>
                <a:gd name="connsiteX20" fmla="*/ 313349 w 337191"/>
                <a:gd name="connsiteY20" fmla="*/ 254317 h 346381"/>
                <a:gd name="connsiteX21" fmla="*/ 333352 w 337191"/>
                <a:gd name="connsiteY21" fmla="*/ 223838 h 346381"/>
                <a:gd name="connsiteX22" fmla="*/ 332399 w 337191"/>
                <a:gd name="connsiteY22" fmla="*/ 199073 h 3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7191" h="346381">
                  <a:moveTo>
                    <a:pt x="332399" y="199073"/>
                  </a:moveTo>
                  <a:lnTo>
                    <a:pt x="241912" y="93345"/>
                  </a:lnTo>
                  <a:cubicBezTo>
                    <a:pt x="266677" y="86678"/>
                    <a:pt x="284774" y="64770"/>
                    <a:pt x="284774" y="38100"/>
                  </a:cubicBezTo>
                  <a:lnTo>
                    <a:pt x="284774" y="19050"/>
                  </a:lnTo>
                  <a:cubicBezTo>
                    <a:pt x="284774" y="8572"/>
                    <a:pt x="276202" y="0"/>
                    <a:pt x="265724" y="0"/>
                  </a:cubicBezTo>
                  <a:cubicBezTo>
                    <a:pt x="255247" y="0"/>
                    <a:pt x="246674" y="8572"/>
                    <a:pt x="246674" y="19050"/>
                  </a:cubicBezTo>
                  <a:lnTo>
                    <a:pt x="246674" y="38100"/>
                  </a:lnTo>
                  <a:cubicBezTo>
                    <a:pt x="246674" y="48578"/>
                    <a:pt x="238102" y="57150"/>
                    <a:pt x="227624" y="57150"/>
                  </a:cubicBezTo>
                  <a:lnTo>
                    <a:pt x="170474" y="57150"/>
                  </a:lnTo>
                  <a:cubicBezTo>
                    <a:pt x="159997" y="57150"/>
                    <a:pt x="151424" y="48578"/>
                    <a:pt x="151424" y="38100"/>
                  </a:cubicBezTo>
                  <a:lnTo>
                    <a:pt x="151424" y="19050"/>
                  </a:lnTo>
                  <a:cubicBezTo>
                    <a:pt x="151424" y="8572"/>
                    <a:pt x="142852" y="0"/>
                    <a:pt x="132374" y="0"/>
                  </a:cubicBezTo>
                  <a:cubicBezTo>
                    <a:pt x="121897" y="0"/>
                    <a:pt x="113324" y="8572"/>
                    <a:pt x="113324" y="19050"/>
                  </a:cubicBezTo>
                  <a:lnTo>
                    <a:pt x="113324" y="38100"/>
                  </a:lnTo>
                  <a:cubicBezTo>
                    <a:pt x="113324" y="52388"/>
                    <a:pt x="119039" y="65723"/>
                    <a:pt x="127612" y="76200"/>
                  </a:cubicBezTo>
                  <a:lnTo>
                    <a:pt x="17715" y="78267"/>
                  </a:lnTo>
                  <a:cubicBezTo>
                    <a:pt x="6311" y="99280"/>
                    <a:pt x="-16082" y="170494"/>
                    <a:pt x="18499" y="242374"/>
                  </a:cubicBezTo>
                  <a:cubicBezTo>
                    <a:pt x="53080" y="314254"/>
                    <a:pt x="103734" y="346769"/>
                    <a:pt x="137001" y="346378"/>
                  </a:cubicBezTo>
                  <a:cubicBezTo>
                    <a:pt x="170268" y="345987"/>
                    <a:pt x="192835" y="254262"/>
                    <a:pt x="218099" y="240030"/>
                  </a:cubicBezTo>
                  <a:cubicBezTo>
                    <a:pt x="243363" y="225798"/>
                    <a:pt x="272392" y="252413"/>
                    <a:pt x="288584" y="260985"/>
                  </a:cubicBezTo>
                  <a:cubicBezTo>
                    <a:pt x="297157" y="265748"/>
                    <a:pt x="307634" y="262890"/>
                    <a:pt x="313349" y="254317"/>
                  </a:cubicBezTo>
                  <a:lnTo>
                    <a:pt x="333352" y="223838"/>
                  </a:lnTo>
                  <a:cubicBezTo>
                    <a:pt x="339067" y="215265"/>
                    <a:pt x="338114" y="205740"/>
                    <a:pt x="332399" y="199073"/>
                  </a:cubicBezTo>
                  <a:close/>
                </a:path>
              </a:pathLst>
            </a:custGeom>
            <a:solidFill>
              <a:schemeClr val="bg1"/>
            </a:solidFill>
            <a:ln w="9525" cap="flat">
              <a:noFill/>
              <a:prstDash val="solid"/>
              <a:miter/>
            </a:ln>
          </p:spPr>
          <p:txBody>
            <a:bodyPr rtlCol="0" anchor="ctr"/>
            <a:lstStyle/>
            <a:p>
              <a:endParaRPr lang="en-US" sz="2700"/>
            </a:p>
          </p:txBody>
        </p:sp>
      </p:grpSp>
      <p:grpSp>
        <p:nvGrpSpPr>
          <p:cNvPr id="143" name="Group 142">
            <a:extLst>
              <a:ext uri="{FF2B5EF4-FFF2-40B4-BE49-F238E27FC236}">
                <a16:creationId xmlns:a16="http://schemas.microsoft.com/office/drawing/2014/main" id="{D44E2620-CFD6-370C-E482-D5F9F266EF27}"/>
              </a:ext>
            </a:extLst>
          </p:cNvPr>
          <p:cNvGrpSpPr/>
          <p:nvPr/>
        </p:nvGrpSpPr>
        <p:grpSpPr>
          <a:xfrm>
            <a:off x="11262765" y="5876508"/>
            <a:ext cx="6543971" cy="1262031"/>
            <a:chOff x="7965988" y="4456148"/>
            <a:chExt cx="4362647" cy="841354"/>
          </a:xfrm>
        </p:grpSpPr>
        <p:sp>
          <p:nvSpPr>
            <p:cNvPr id="12" name="Rounded Rectangle 11">
              <a:extLst>
                <a:ext uri="{FF2B5EF4-FFF2-40B4-BE49-F238E27FC236}">
                  <a16:creationId xmlns:a16="http://schemas.microsoft.com/office/drawing/2014/main" id="{CB050F1C-1843-109C-B1AA-D12AF681B616}"/>
                </a:ext>
              </a:extLst>
            </p:cNvPr>
            <p:cNvSpPr/>
            <p:nvPr/>
          </p:nvSpPr>
          <p:spPr>
            <a:xfrm>
              <a:off x="7965988" y="4463122"/>
              <a:ext cx="4362647" cy="827406"/>
            </a:xfrm>
            <a:prstGeom prst="roundRect">
              <a:avLst>
                <a:gd name="adj" fmla="val 50000"/>
              </a:avLst>
            </a:prstGeom>
            <a:solidFill>
              <a:schemeClr val="bg1">
                <a:alpha val="79746"/>
              </a:schemeClr>
            </a:solidFill>
            <a:ln w="317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Defining new phenotypes for forage and crop</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by-products improvement based on rumen </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function and greenhouse gas emissions</a:t>
              </a:r>
            </a:p>
          </p:txBody>
        </p:sp>
        <p:grpSp>
          <p:nvGrpSpPr>
            <p:cNvPr id="131" name="Group 130">
              <a:extLst>
                <a:ext uri="{FF2B5EF4-FFF2-40B4-BE49-F238E27FC236}">
                  <a16:creationId xmlns:a16="http://schemas.microsoft.com/office/drawing/2014/main" id="{4EA7E76A-5C66-4719-20F7-42802EAE3F65}"/>
                </a:ext>
              </a:extLst>
            </p:cNvPr>
            <p:cNvGrpSpPr/>
            <p:nvPr/>
          </p:nvGrpSpPr>
          <p:grpSpPr>
            <a:xfrm>
              <a:off x="7972623" y="4456148"/>
              <a:ext cx="842353" cy="841354"/>
              <a:chOff x="12792189" y="3999486"/>
              <a:chExt cx="1724951" cy="1722903"/>
            </a:xfrm>
          </p:grpSpPr>
          <p:sp>
            <p:nvSpPr>
              <p:cNvPr id="115" name="Oval 114">
                <a:extLst>
                  <a:ext uri="{FF2B5EF4-FFF2-40B4-BE49-F238E27FC236}">
                    <a16:creationId xmlns:a16="http://schemas.microsoft.com/office/drawing/2014/main" id="{8B217BC8-6951-05F3-328B-46E2C2349C9E}"/>
                  </a:ext>
                </a:extLst>
              </p:cNvPr>
              <p:cNvSpPr/>
              <p:nvPr/>
            </p:nvSpPr>
            <p:spPr>
              <a:xfrm>
                <a:off x="12794237" y="3999486"/>
                <a:ext cx="1722903" cy="1722903"/>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6" name="Freeform 125">
                <a:extLst>
                  <a:ext uri="{FF2B5EF4-FFF2-40B4-BE49-F238E27FC236}">
                    <a16:creationId xmlns:a16="http://schemas.microsoft.com/office/drawing/2014/main" id="{B0165340-F5B7-735E-EC84-A64F6F423204}"/>
                  </a:ext>
                </a:extLst>
              </p:cNvPr>
              <p:cNvSpPr/>
              <p:nvPr/>
            </p:nvSpPr>
            <p:spPr>
              <a:xfrm>
                <a:off x="12792189" y="4177124"/>
                <a:ext cx="1455797" cy="1476756"/>
              </a:xfrm>
              <a:custGeom>
                <a:avLst/>
                <a:gdLst>
                  <a:gd name="connsiteX0" fmla="*/ 828675 w 833467"/>
                  <a:gd name="connsiteY0" fmla="*/ 199073 h 572452"/>
                  <a:gd name="connsiteX1" fmla="*/ 738188 w 833467"/>
                  <a:gd name="connsiteY1" fmla="*/ 93345 h 572452"/>
                  <a:gd name="connsiteX2" fmla="*/ 781050 w 833467"/>
                  <a:gd name="connsiteY2" fmla="*/ 38100 h 572452"/>
                  <a:gd name="connsiteX3" fmla="*/ 781050 w 833467"/>
                  <a:gd name="connsiteY3" fmla="*/ 19050 h 572452"/>
                  <a:gd name="connsiteX4" fmla="*/ 762000 w 833467"/>
                  <a:gd name="connsiteY4" fmla="*/ 0 h 572452"/>
                  <a:gd name="connsiteX5" fmla="*/ 742950 w 833467"/>
                  <a:gd name="connsiteY5" fmla="*/ 19050 h 572452"/>
                  <a:gd name="connsiteX6" fmla="*/ 742950 w 833467"/>
                  <a:gd name="connsiteY6" fmla="*/ 38100 h 572452"/>
                  <a:gd name="connsiteX7" fmla="*/ 723900 w 833467"/>
                  <a:gd name="connsiteY7" fmla="*/ 57150 h 572452"/>
                  <a:gd name="connsiteX8" fmla="*/ 666750 w 833467"/>
                  <a:gd name="connsiteY8" fmla="*/ 57150 h 572452"/>
                  <a:gd name="connsiteX9" fmla="*/ 647700 w 833467"/>
                  <a:gd name="connsiteY9" fmla="*/ 38100 h 572452"/>
                  <a:gd name="connsiteX10" fmla="*/ 647700 w 833467"/>
                  <a:gd name="connsiteY10" fmla="*/ 19050 h 572452"/>
                  <a:gd name="connsiteX11" fmla="*/ 628650 w 833467"/>
                  <a:gd name="connsiteY11" fmla="*/ 0 h 572452"/>
                  <a:gd name="connsiteX12" fmla="*/ 609600 w 833467"/>
                  <a:gd name="connsiteY12" fmla="*/ 19050 h 572452"/>
                  <a:gd name="connsiteX13" fmla="*/ 609600 w 833467"/>
                  <a:gd name="connsiteY13" fmla="*/ 38100 h 572452"/>
                  <a:gd name="connsiteX14" fmla="*/ 623888 w 833467"/>
                  <a:gd name="connsiteY14" fmla="*/ 76200 h 572452"/>
                  <a:gd name="connsiteX15" fmla="*/ 542925 w 833467"/>
                  <a:gd name="connsiteY15" fmla="*/ 76200 h 572452"/>
                  <a:gd name="connsiteX16" fmla="*/ 95250 w 833467"/>
                  <a:gd name="connsiteY16" fmla="*/ 76200 h 572452"/>
                  <a:gd name="connsiteX17" fmla="*/ 57150 w 833467"/>
                  <a:gd name="connsiteY17" fmla="*/ 114300 h 572452"/>
                  <a:gd name="connsiteX18" fmla="*/ 0 w 833467"/>
                  <a:gd name="connsiteY18" fmla="*/ 171450 h 572452"/>
                  <a:gd name="connsiteX19" fmla="*/ 0 w 833467"/>
                  <a:gd name="connsiteY19" fmla="*/ 381000 h 572452"/>
                  <a:gd name="connsiteX20" fmla="*/ 19050 w 833467"/>
                  <a:gd name="connsiteY20" fmla="*/ 400050 h 572452"/>
                  <a:gd name="connsiteX21" fmla="*/ 38100 w 833467"/>
                  <a:gd name="connsiteY21" fmla="*/ 381000 h 572452"/>
                  <a:gd name="connsiteX22" fmla="*/ 38100 w 833467"/>
                  <a:gd name="connsiteY22" fmla="*/ 172403 h 572452"/>
                  <a:gd name="connsiteX23" fmla="*/ 57150 w 833467"/>
                  <a:gd name="connsiteY23" fmla="*/ 153353 h 572452"/>
                  <a:gd name="connsiteX24" fmla="*/ 57150 w 833467"/>
                  <a:gd name="connsiteY24" fmla="*/ 401003 h 572452"/>
                  <a:gd name="connsiteX25" fmla="*/ 57150 w 833467"/>
                  <a:gd name="connsiteY25" fmla="*/ 543878 h 572452"/>
                  <a:gd name="connsiteX26" fmla="*/ 85725 w 833467"/>
                  <a:gd name="connsiteY26" fmla="*/ 572453 h 572452"/>
                  <a:gd name="connsiteX27" fmla="*/ 114300 w 833467"/>
                  <a:gd name="connsiteY27" fmla="*/ 543878 h 572452"/>
                  <a:gd name="connsiteX28" fmla="*/ 114300 w 833467"/>
                  <a:gd name="connsiteY28" fmla="*/ 439103 h 572452"/>
                  <a:gd name="connsiteX29" fmla="*/ 209550 w 833467"/>
                  <a:gd name="connsiteY29" fmla="*/ 439103 h 572452"/>
                  <a:gd name="connsiteX30" fmla="*/ 247650 w 833467"/>
                  <a:gd name="connsiteY30" fmla="*/ 401003 h 572452"/>
                  <a:gd name="connsiteX31" fmla="*/ 438150 w 833467"/>
                  <a:gd name="connsiteY31" fmla="*/ 401003 h 572452"/>
                  <a:gd name="connsiteX32" fmla="*/ 438150 w 833467"/>
                  <a:gd name="connsiteY32" fmla="*/ 543878 h 572452"/>
                  <a:gd name="connsiteX33" fmla="*/ 466725 w 833467"/>
                  <a:gd name="connsiteY33" fmla="*/ 572453 h 572452"/>
                  <a:gd name="connsiteX34" fmla="*/ 495300 w 833467"/>
                  <a:gd name="connsiteY34" fmla="*/ 543878 h 572452"/>
                  <a:gd name="connsiteX35" fmla="*/ 495300 w 833467"/>
                  <a:gd name="connsiteY35" fmla="*/ 401003 h 572452"/>
                  <a:gd name="connsiteX36" fmla="*/ 533400 w 833467"/>
                  <a:gd name="connsiteY36" fmla="*/ 401003 h 572452"/>
                  <a:gd name="connsiteX37" fmla="*/ 533400 w 833467"/>
                  <a:gd name="connsiteY37" fmla="*/ 543878 h 572452"/>
                  <a:gd name="connsiteX38" fmla="*/ 561975 w 833467"/>
                  <a:gd name="connsiteY38" fmla="*/ 572453 h 572452"/>
                  <a:gd name="connsiteX39" fmla="*/ 590550 w 833467"/>
                  <a:gd name="connsiteY39" fmla="*/ 543878 h 572452"/>
                  <a:gd name="connsiteX40" fmla="*/ 590550 w 833467"/>
                  <a:gd name="connsiteY40" fmla="*/ 399098 h 572452"/>
                  <a:gd name="connsiteX41" fmla="*/ 647700 w 833467"/>
                  <a:gd name="connsiteY41" fmla="*/ 325755 h 572452"/>
                  <a:gd name="connsiteX42" fmla="*/ 714375 w 833467"/>
                  <a:gd name="connsiteY42" fmla="*/ 240030 h 572452"/>
                  <a:gd name="connsiteX43" fmla="*/ 784860 w 833467"/>
                  <a:gd name="connsiteY43" fmla="*/ 260985 h 572452"/>
                  <a:gd name="connsiteX44" fmla="*/ 809625 w 833467"/>
                  <a:gd name="connsiteY44" fmla="*/ 254317 h 572452"/>
                  <a:gd name="connsiteX45" fmla="*/ 829628 w 833467"/>
                  <a:gd name="connsiteY45" fmla="*/ 223838 h 572452"/>
                  <a:gd name="connsiteX46" fmla="*/ 828675 w 833467"/>
                  <a:gd name="connsiteY46" fmla="*/ 199073 h 572452"/>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19050 w 833467"/>
                  <a:gd name="connsiteY19" fmla="*/ 400050 h 572453"/>
                  <a:gd name="connsiteX20" fmla="*/ 38100 w 833467"/>
                  <a:gd name="connsiteY20" fmla="*/ 381000 h 572453"/>
                  <a:gd name="connsiteX21" fmla="*/ 38100 w 833467"/>
                  <a:gd name="connsiteY21" fmla="*/ 172403 h 572453"/>
                  <a:gd name="connsiteX22" fmla="*/ 57150 w 833467"/>
                  <a:gd name="connsiteY22" fmla="*/ 153353 h 572453"/>
                  <a:gd name="connsiteX23" fmla="*/ 57150 w 833467"/>
                  <a:gd name="connsiteY23" fmla="*/ 401003 h 572453"/>
                  <a:gd name="connsiteX24" fmla="*/ 57150 w 833467"/>
                  <a:gd name="connsiteY24" fmla="*/ 543878 h 572453"/>
                  <a:gd name="connsiteX25" fmla="*/ 85725 w 833467"/>
                  <a:gd name="connsiteY25" fmla="*/ 572453 h 572453"/>
                  <a:gd name="connsiteX26" fmla="*/ 114300 w 833467"/>
                  <a:gd name="connsiteY26" fmla="*/ 543878 h 572453"/>
                  <a:gd name="connsiteX27" fmla="*/ 114300 w 833467"/>
                  <a:gd name="connsiteY27" fmla="*/ 439103 h 572453"/>
                  <a:gd name="connsiteX28" fmla="*/ 209550 w 833467"/>
                  <a:gd name="connsiteY28" fmla="*/ 439103 h 572453"/>
                  <a:gd name="connsiteX29" fmla="*/ 247650 w 833467"/>
                  <a:gd name="connsiteY29" fmla="*/ 401003 h 572453"/>
                  <a:gd name="connsiteX30" fmla="*/ 438150 w 833467"/>
                  <a:gd name="connsiteY30" fmla="*/ 401003 h 572453"/>
                  <a:gd name="connsiteX31" fmla="*/ 438150 w 833467"/>
                  <a:gd name="connsiteY31" fmla="*/ 543878 h 572453"/>
                  <a:gd name="connsiteX32" fmla="*/ 466725 w 833467"/>
                  <a:gd name="connsiteY32" fmla="*/ 572453 h 572453"/>
                  <a:gd name="connsiteX33" fmla="*/ 495300 w 833467"/>
                  <a:gd name="connsiteY33" fmla="*/ 543878 h 572453"/>
                  <a:gd name="connsiteX34" fmla="*/ 495300 w 833467"/>
                  <a:gd name="connsiteY34" fmla="*/ 401003 h 572453"/>
                  <a:gd name="connsiteX35" fmla="*/ 533400 w 833467"/>
                  <a:gd name="connsiteY35" fmla="*/ 401003 h 572453"/>
                  <a:gd name="connsiteX36" fmla="*/ 533400 w 833467"/>
                  <a:gd name="connsiteY36" fmla="*/ 543878 h 572453"/>
                  <a:gd name="connsiteX37" fmla="*/ 561975 w 833467"/>
                  <a:gd name="connsiteY37" fmla="*/ 572453 h 572453"/>
                  <a:gd name="connsiteX38" fmla="*/ 590550 w 833467"/>
                  <a:gd name="connsiteY38" fmla="*/ 543878 h 572453"/>
                  <a:gd name="connsiteX39" fmla="*/ 590550 w 833467"/>
                  <a:gd name="connsiteY39" fmla="*/ 399098 h 572453"/>
                  <a:gd name="connsiteX40" fmla="*/ 647700 w 833467"/>
                  <a:gd name="connsiteY40" fmla="*/ 325755 h 572453"/>
                  <a:gd name="connsiteX41" fmla="*/ 714375 w 833467"/>
                  <a:gd name="connsiteY41" fmla="*/ 240030 h 572453"/>
                  <a:gd name="connsiteX42" fmla="*/ 784860 w 833467"/>
                  <a:gd name="connsiteY42" fmla="*/ 260985 h 572453"/>
                  <a:gd name="connsiteX43" fmla="*/ 809625 w 833467"/>
                  <a:gd name="connsiteY43" fmla="*/ 254317 h 572453"/>
                  <a:gd name="connsiteX44" fmla="*/ 829628 w 833467"/>
                  <a:gd name="connsiteY44" fmla="*/ 223838 h 572453"/>
                  <a:gd name="connsiteX45" fmla="*/ 828675 w 833467"/>
                  <a:gd name="connsiteY45"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381000 h 572453"/>
                  <a:gd name="connsiteX20" fmla="*/ 38100 w 833467"/>
                  <a:gd name="connsiteY20" fmla="*/ 172403 h 572453"/>
                  <a:gd name="connsiteX21" fmla="*/ 57150 w 833467"/>
                  <a:gd name="connsiteY21" fmla="*/ 153353 h 572453"/>
                  <a:gd name="connsiteX22" fmla="*/ 57150 w 833467"/>
                  <a:gd name="connsiteY22" fmla="*/ 401003 h 572453"/>
                  <a:gd name="connsiteX23" fmla="*/ 57150 w 833467"/>
                  <a:gd name="connsiteY23" fmla="*/ 543878 h 572453"/>
                  <a:gd name="connsiteX24" fmla="*/ 85725 w 833467"/>
                  <a:gd name="connsiteY24" fmla="*/ 572453 h 572453"/>
                  <a:gd name="connsiteX25" fmla="*/ 114300 w 833467"/>
                  <a:gd name="connsiteY25" fmla="*/ 543878 h 572453"/>
                  <a:gd name="connsiteX26" fmla="*/ 114300 w 833467"/>
                  <a:gd name="connsiteY26" fmla="*/ 439103 h 572453"/>
                  <a:gd name="connsiteX27" fmla="*/ 209550 w 833467"/>
                  <a:gd name="connsiteY27" fmla="*/ 439103 h 572453"/>
                  <a:gd name="connsiteX28" fmla="*/ 247650 w 833467"/>
                  <a:gd name="connsiteY28" fmla="*/ 401003 h 572453"/>
                  <a:gd name="connsiteX29" fmla="*/ 438150 w 833467"/>
                  <a:gd name="connsiteY29" fmla="*/ 401003 h 572453"/>
                  <a:gd name="connsiteX30" fmla="*/ 438150 w 833467"/>
                  <a:gd name="connsiteY30" fmla="*/ 543878 h 572453"/>
                  <a:gd name="connsiteX31" fmla="*/ 466725 w 833467"/>
                  <a:gd name="connsiteY31" fmla="*/ 572453 h 572453"/>
                  <a:gd name="connsiteX32" fmla="*/ 495300 w 833467"/>
                  <a:gd name="connsiteY32" fmla="*/ 543878 h 572453"/>
                  <a:gd name="connsiteX33" fmla="*/ 495300 w 833467"/>
                  <a:gd name="connsiteY33" fmla="*/ 401003 h 572453"/>
                  <a:gd name="connsiteX34" fmla="*/ 533400 w 833467"/>
                  <a:gd name="connsiteY34" fmla="*/ 401003 h 572453"/>
                  <a:gd name="connsiteX35" fmla="*/ 533400 w 833467"/>
                  <a:gd name="connsiteY35" fmla="*/ 543878 h 572453"/>
                  <a:gd name="connsiteX36" fmla="*/ 561975 w 833467"/>
                  <a:gd name="connsiteY36" fmla="*/ 572453 h 572453"/>
                  <a:gd name="connsiteX37" fmla="*/ 590550 w 833467"/>
                  <a:gd name="connsiteY37" fmla="*/ 543878 h 572453"/>
                  <a:gd name="connsiteX38" fmla="*/ 590550 w 833467"/>
                  <a:gd name="connsiteY38" fmla="*/ 399098 h 572453"/>
                  <a:gd name="connsiteX39" fmla="*/ 647700 w 833467"/>
                  <a:gd name="connsiteY39" fmla="*/ 325755 h 572453"/>
                  <a:gd name="connsiteX40" fmla="*/ 714375 w 833467"/>
                  <a:gd name="connsiteY40" fmla="*/ 240030 h 572453"/>
                  <a:gd name="connsiteX41" fmla="*/ 784860 w 833467"/>
                  <a:gd name="connsiteY41" fmla="*/ 260985 h 572453"/>
                  <a:gd name="connsiteX42" fmla="*/ 809625 w 833467"/>
                  <a:gd name="connsiteY42" fmla="*/ 254317 h 572453"/>
                  <a:gd name="connsiteX43" fmla="*/ 829628 w 833467"/>
                  <a:gd name="connsiteY43" fmla="*/ 223838 h 572453"/>
                  <a:gd name="connsiteX44" fmla="*/ 828675 w 833467"/>
                  <a:gd name="connsiteY44"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38100 w 833467"/>
                  <a:gd name="connsiteY19" fmla="*/ 172403 h 572453"/>
                  <a:gd name="connsiteX20" fmla="*/ 57150 w 833467"/>
                  <a:gd name="connsiteY20" fmla="*/ 153353 h 572453"/>
                  <a:gd name="connsiteX21" fmla="*/ 57150 w 833467"/>
                  <a:gd name="connsiteY21" fmla="*/ 401003 h 572453"/>
                  <a:gd name="connsiteX22" fmla="*/ 57150 w 833467"/>
                  <a:gd name="connsiteY22" fmla="*/ 543878 h 572453"/>
                  <a:gd name="connsiteX23" fmla="*/ 85725 w 833467"/>
                  <a:gd name="connsiteY23" fmla="*/ 572453 h 572453"/>
                  <a:gd name="connsiteX24" fmla="*/ 114300 w 833467"/>
                  <a:gd name="connsiteY24" fmla="*/ 543878 h 572453"/>
                  <a:gd name="connsiteX25" fmla="*/ 114300 w 833467"/>
                  <a:gd name="connsiteY25" fmla="*/ 439103 h 572453"/>
                  <a:gd name="connsiteX26" fmla="*/ 209550 w 833467"/>
                  <a:gd name="connsiteY26" fmla="*/ 439103 h 572453"/>
                  <a:gd name="connsiteX27" fmla="*/ 247650 w 833467"/>
                  <a:gd name="connsiteY27" fmla="*/ 401003 h 572453"/>
                  <a:gd name="connsiteX28" fmla="*/ 438150 w 833467"/>
                  <a:gd name="connsiteY28" fmla="*/ 401003 h 572453"/>
                  <a:gd name="connsiteX29" fmla="*/ 438150 w 833467"/>
                  <a:gd name="connsiteY29" fmla="*/ 543878 h 572453"/>
                  <a:gd name="connsiteX30" fmla="*/ 466725 w 833467"/>
                  <a:gd name="connsiteY30" fmla="*/ 572453 h 572453"/>
                  <a:gd name="connsiteX31" fmla="*/ 495300 w 833467"/>
                  <a:gd name="connsiteY31" fmla="*/ 543878 h 572453"/>
                  <a:gd name="connsiteX32" fmla="*/ 495300 w 833467"/>
                  <a:gd name="connsiteY32" fmla="*/ 401003 h 572453"/>
                  <a:gd name="connsiteX33" fmla="*/ 533400 w 833467"/>
                  <a:gd name="connsiteY33" fmla="*/ 401003 h 572453"/>
                  <a:gd name="connsiteX34" fmla="*/ 533400 w 833467"/>
                  <a:gd name="connsiteY34" fmla="*/ 543878 h 572453"/>
                  <a:gd name="connsiteX35" fmla="*/ 561975 w 833467"/>
                  <a:gd name="connsiteY35" fmla="*/ 572453 h 572453"/>
                  <a:gd name="connsiteX36" fmla="*/ 590550 w 833467"/>
                  <a:gd name="connsiteY36" fmla="*/ 543878 h 572453"/>
                  <a:gd name="connsiteX37" fmla="*/ 590550 w 833467"/>
                  <a:gd name="connsiteY37" fmla="*/ 399098 h 572453"/>
                  <a:gd name="connsiteX38" fmla="*/ 647700 w 833467"/>
                  <a:gd name="connsiteY38" fmla="*/ 325755 h 572453"/>
                  <a:gd name="connsiteX39" fmla="*/ 714375 w 833467"/>
                  <a:gd name="connsiteY39" fmla="*/ 240030 h 572453"/>
                  <a:gd name="connsiteX40" fmla="*/ 784860 w 833467"/>
                  <a:gd name="connsiteY40" fmla="*/ 260985 h 572453"/>
                  <a:gd name="connsiteX41" fmla="*/ 809625 w 833467"/>
                  <a:gd name="connsiteY41" fmla="*/ 254317 h 572453"/>
                  <a:gd name="connsiteX42" fmla="*/ 829628 w 833467"/>
                  <a:gd name="connsiteY42" fmla="*/ 223838 h 572453"/>
                  <a:gd name="connsiteX43" fmla="*/ 828675 w 833467"/>
                  <a:gd name="connsiteY43" fmla="*/ 199073 h 572453"/>
                  <a:gd name="connsiteX0" fmla="*/ 828675 w 833467"/>
                  <a:gd name="connsiteY0" fmla="*/ 199073 h 572453"/>
                  <a:gd name="connsiteX1" fmla="*/ 738188 w 833467"/>
                  <a:gd name="connsiteY1" fmla="*/ 93345 h 572453"/>
                  <a:gd name="connsiteX2" fmla="*/ 781050 w 833467"/>
                  <a:gd name="connsiteY2" fmla="*/ 38100 h 572453"/>
                  <a:gd name="connsiteX3" fmla="*/ 781050 w 833467"/>
                  <a:gd name="connsiteY3" fmla="*/ 19050 h 572453"/>
                  <a:gd name="connsiteX4" fmla="*/ 762000 w 833467"/>
                  <a:gd name="connsiteY4" fmla="*/ 0 h 572453"/>
                  <a:gd name="connsiteX5" fmla="*/ 742950 w 833467"/>
                  <a:gd name="connsiteY5" fmla="*/ 19050 h 572453"/>
                  <a:gd name="connsiteX6" fmla="*/ 742950 w 833467"/>
                  <a:gd name="connsiteY6" fmla="*/ 38100 h 572453"/>
                  <a:gd name="connsiteX7" fmla="*/ 723900 w 833467"/>
                  <a:gd name="connsiteY7" fmla="*/ 57150 h 572453"/>
                  <a:gd name="connsiteX8" fmla="*/ 666750 w 833467"/>
                  <a:gd name="connsiteY8" fmla="*/ 57150 h 572453"/>
                  <a:gd name="connsiteX9" fmla="*/ 647700 w 833467"/>
                  <a:gd name="connsiteY9" fmla="*/ 38100 h 572453"/>
                  <a:gd name="connsiteX10" fmla="*/ 647700 w 833467"/>
                  <a:gd name="connsiteY10" fmla="*/ 19050 h 572453"/>
                  <a:gd name="connsiteX11" fmla="*/ 628650 w 833467"/>
                  <a:gd name="connsiteY11" fmla="*/ 0 h 572453"/>
                  <a:gd name="connsiteX12" fmla="*/ 609600 w 833467"/>
                  <a:gd name="connsiteY12" fmla="*/ 19050 h 572453"/>
                  <a:gd name="connsiteX13" fmla="*/ 609600 w 833467"/>
                  <a:gd name="connsiteY13" fmla="*/ 38100 h 572453"/>
                  <a:gd name="connsiteX14" fmla="*/ 623888 w 833467"/>
                  <a:gd name="connsiteY14" fmla="*/ 76200 h 572453"/>
                  <a:gd name="connsiteX15" fmla="*/ 542925 w 833467"/>
                  <a:gd name="connsiteY15" fmla="*/ 76200 h 572453"/>
                  <a:gd name="connsiteX16" fmla="*/ 95250 w 833467"/>
                  <a:gd name="connsiteY16" fmla="*/ 76200 h 572453"/>
                  <a:gd name="connsiteX17" fmla="*/ 57150 w 833467"/>
                  <a:gd name="connsiteY17" fmla="*/ 114300 h 572453"/>
                  <a:gd name="connsiteX18" fmla="*/ 0 w 833467"/>
                  <a:gd name="connsiteY18" fmla="*/ 171450 h 572453"/>
                  <a:gd name="connsiteX19" fmla="*/ 57150 w 833467"/>
                  <a:gd name="connsiteY19" fmla="*/ 153353 h 572453"/>
                  <a:gd name="connsiteX20" fmla="*/ 57150 w 833467"/>
                  <a:gd name="connsiteY20" fmla="*/ 401003 h 572453"/>
                  <a:gd name="connsiteX21" fmla="*/ 57150 w 833467"/>
                  <a:gd name="connsiteY21" fmla="*/ 543878 h 572453"/>
                  <a:gd name="connsiteX22" fmla="*/ 85725 w 833467"/>
                  <a:gd name="connsiteY22" fmla="*/ 572453 h 572453"/>
                  <a:gd name="connsiteX23" fmla="*/ 114300 w 833467"/>
                  <a:gd name="connsiteY23" fmla="*/ 543878 h 572453"/>
                  <a:gd name="connsiteX24" fmla="*/ 114300 w 833467"/>
                  <a:gd name="connsiteY24" fmla="*/ 439103 h 572453"/>
                  <a:gd name="connsiteX25" fmla="*/ 209550 w 833467"/>
                  <a:gd name="connsiteY25" fmla="*/ 439103 h 572453"/>
                  <a:gd name="connsiteX26" fmla="*/ 247650 w 833467"/>
                  <a:gd name="connsiteY26" fmla="*/ 401003 h 572453"/>
                  <a:gd name="connsiteX27" fmla="*/ 438150 w 833467"/>
                  <a:gd name="connsiteY27" fmla="*/ 401003 h 572453"/>
                  <a:gd name="connsiteX28" fmla="*/ 438150 w 833467"/>
                  <a:gd name="connsiteY28" fmla="*/ 543878 h 572453"/>
                  <a:gd name="connsiteX29" fmla="*/ 466725 w 833467"/>
                  <a:gd name="connsiteY29" fmla="*/ 572453 h 572453"/>
                  <a:gd name="connsiteX30" fmla="*/ 495300 w 833467"/>
                  <a:gd name="connsiteY30" fmla="*/ 543878 h 572453"/>
                  <a:gd name="connsiteX31" fmla="*/ 495300 w 833467"/>
                  <a:gd name="connsiteY31" fmla="*/ 401003 h 572453"/>
                  <a:gd name="connsiteX32" fmla="*/ 533400 w 833467"/>
                  <a:gd name="connsiteY32" fmla="*/ 401003 h 572453"/>
                  <a:gd name="connsiteX33" fmla="*/ 533400 w 833467"/>
                  <a:gd name="connsiteY33" fmla="*/ 543878 h 572453"/>
                  <a:gd name="connsiteX34" fmla="*/ 561975 w 833467"/>
                  <a:gd name="connsiteY34" fmla="*/ 572453 h 572453"/>
                  <a:gd name="connsiteX35" fmla="*/ 590550 w 833467"/>
                  <a:gd name="connsiteY35" fmla="*/ 543878 h 572453"/>
                  <a:gd name="connsiteX36" fmla="*/ 590550 w 833467"/>
                  <a:gd name="connsiteY36" fmla="*/ 399098 h 572453"/>
                  <a:gd name="connsiteX37" fmla="*/ 647700 w 833467"/>
                  <a:gd name="connsiteY37" fmla="*/ 325755 h 572453"/>
                  <a:gd name="connsiteX38" fmla="*/ 714375 w 833467"/>
                  <a:gd name="connsiteY38" fmla="*/ 240030 h 572453"/>
                  <a:gd name="connsiteX39" fmla="*/ 784860 w 833467"/>
                  <a:gd name="connsiteY39" fmla="*/ 260985 h 572453"/>
                  <a:gd name="connsiteX40" fmla="*/ 809625 w 833467"/>
                  <a:gd name="connsiteY40" fmla="*/ 254317 h 572453"/>
                  <a:gd name="connsiteX41" fmla="*/ 829628 w 833467"/>
                  <a:gd name="connsiteY41" fmla="*/ 223838 h 572453"/>
                  <a:gd name="connsiteX42" fmla="*/ 828675 w 833467"/>
                  <a:gd name="connsiteY42"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153353 h 572453"/>
                  <a:gd name="connsiteX19" fmla="*/ 2823 w 779140"/>
                  <a:gd name="connsiteY19" fmla="*/ 401003 h 572453"/>
                  <a:gd name="connsiteX20" fmla="*/ 2823 w 779140"/>
                  <a:gd name="connsiteY20" fmla="*/ 543878 h 572453"/>
                  <a:gd name="connsiteX21" fmla="*/ 31398 w 779140"/>
                  <a:gd name="connsiteY21" fmla="*/ 572453 h 572453"/>
                  <a:gd name="connsiteX22" fmla="*/ 59973 w 779140"/>
                  <a:gd name="connsiteY22" fmla="*/ 543878 h 572453"/>
                  <a:gd name="connsiteX23" fmla="*/ 59973 w 779140"/>
                  <a:gd name="connsiteY23" fmla="*/ 439103 h 572453"/>
                  <a:gd name="connsiteX24" fmla="*/ 155223 w 779140"/>
                  <a:gd name="connsiteY24" fmla="*/ 439103 h 572453"/>
                  <a:gd name="connsiteX25" fmla="*/ 193323 w 779140"/>
                  <a:gd name="connsiteY25" fmla="*/ 401003 h 572453"/>
                  <a:gd name="connsiteX26" fmla="*/ 383823 w 779140"/>
                  <a:gd name="connsiteY26" fmla="*/ 401003 h 572453"/>
                  <a:gd name="connsiteX27" fmla="*/ 383823 w 779140"/>
                  <a:gd name="connsiteY27" fmla="*/ 543878 h 572453"/>
                  <a:gd name="connsiteX28" fmla="*/ 412398 w 779140"/>
                  <a:gd name="connsiteY28" fmla="*/ 572453 h 572453"/>
                  <a:gd name="connsiteX29" fmla="*/ 440973 w 779140"/>
                  <a:gd name="connsiteY29" fmla="*/ 543878 h 572453"/>
                  <a:gd name="connsiteX30" fmla="*/ 440973 w 779140"/>
                  <a:gd name="connsiteY30" fmla="*/ 401003 h 572453"/>
                  <a:gd name="connsiteX31" fmla="*/ 479073 w 779140"/>
                  <a:gd name="connsiteY31" fmla="*/ 401003 h 572453"/>
                  <a:gd name="connsiteX32" fmla="*/ 479073 w 779140"/>
                  <a:gd name="connsiteY32" fmla="*/ 543878 h 572453"/>
                  <a:gd name="connsiteX33" fmla="*/ 507648 w 779140"/>
                  <a:gd name="connsiteY33" fmla="*/ 572453 h 572453"/>
                  <a:gd name="connsiteX34" fmla="*/ 536223 w 779140"/>
                  <a:gd name="connsiteY34" fmla="*/ 543878 h 572453"/>
                  <a:gd name="connsiteX35" fmla="*/ 536223 w 779140"/>
                  <a:gd name="connsiteY35" fmla="*/ 399098 h 572453"/>
                  <a:gd name="connsiteX36" fmla="*/ 593373 w 779140"/>
                  <a:gd name="connsiteY36" fmla="*/ 325755 h 572453"/>
                  <a:gd name="connsiteX37" fmla="*/ 660048 w 779140"/>
                  <a:gd name="connsiteY37" fmla="*/ 240030 h 572453"/>
                  <a:gd name="connsiteX38" fmla="*/ 730533 w 779140"/>
                  <a:gd name="connsiteY38" fmla="*/ 260985 h 572453"/>
                  <a:gd name="connsiteX39" fmla="*/ 755298 w 779140"/>
                  <a:gd name="connsiteY39" fmla="*/ 254317 h 572453"/>
                  <a:gd name="connsiteX40" fmla="*/ 775301 w 779140"/>
                  <a:gd name="connsiteY40" fmla="*/ 223838 h 572453"/>
                  <a:gd name="connsiteX41" fmla="*/ 774348 w 779140"/>
                  <a:gd name="connsiteY41"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88598 w 779140"/>
                  <a:gd name="connsiteY15" fmla="*/ 76200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40923 w 779140"/>
                  <a:gd name="connsiteY16" fmla="*/ 76200 h 572453"/>
                  <a:gd name="connsiteX17" fmla="*/ 2823 w 779140"/>
                  <a:gd name="connsiteY17" fmla="*/ 114300 h 572453"/>
                  <a:gd name="connsiteX18" fmla="*/ 2823 w 779140"/>
                  <a:gd name="connsiteY18" fmla="*/ 401003 h 572453"/>
                  <a:gd name="connsiteX19" fmla="*/ 2823 w 779140"/>
                  <a:gd name="connsiteY19" fmla="*/ 543878 h 572453"/>
                  <a:gd name="connsiteX20" fmla="*/ 31398 w 779140"/>
                  <a:gd name="connsiteY20" fmla="*/ 572453 h 572453"/>
                  <a:gd name="connsiteX21" fmla="*/ 59973 w 779140"/>
                  <a:gd name="connsiteY21" fmla="*/ 543878 h 572453"/>
                  <a:gd name="connsiteX22" fmla="*/ 59973 w 779140"/>
                  <a:gd name="connsiteY22" fmla="*/ 439103 h 572453"/>
                  <a:gd name="connsiteX23" fmla="*/ 155223 w 779140"/>
                  <a:gd name="connsiteY23" fmla="*/ 439103 h 572453"/>
                  <a:gd name="connsiteX24" fmla="*/ 193323 w 779140"/>
                  <a:gd name="connsiteY24" fmla="*/ 401003 h 572453"/>
                  <a:gd name="connsiteX25" fmla="*/ 383823 w 779140"/>
                  <a:gd name="connsiteY25" fmla="*/ 401003 h 572453"/>
                  <a:gd name="connsiteX26" fmla="*/ 383823 w 779140"/>
                  <a:gd name="connsiteY26" fmla="*/ 543878 h 572453"/>
                  <a:gd name="connsiteX27" fmla="*/ 412398 w 779140"/>
                  <a:gd name="connsiteY27" fmla="*/ 572453 h 572453"/>
                  <a:gd name="connsiteX28" fmla="*/ 440973 w 779140"/>
                  <a:gd name="connsiteY28" fmla="*/ 543878 h 572453"/>
                  <a:gd name="connsiteX29" fmla="*/ 440973 w 779140"/>
                  <a:gd name="connsiteY29" fmla="*/ 401003 h 572453"/>
                  <a:gd name="connsiteX30" fmla="*/ 479073 w 779140"/>
                  <a:gd name="connsiteY30" fmla="*/ 401003 h 572453"/>
                  <a:gd name="connsiteX31" fmla="*/ 479073 w 779140"/>
                  <a:gd name="connsiteY31" fmla="*/ 543878 h 572453"/>
                  <a:gd name="connsiteX32" fmla="*/ 507648 w 779140"/>
                  <a:gd name="connsiteY32" fmla="*/ 572453 h 572453"/>
                  <a:gd name="connsiteX33" fmla="*/ 536223 w 779140"/>
                  <a:gd name="connsiteY33" fmla="*/ 543878 h 572453"/>
                  <a:gd name="connsiteX34" fmla="*/ 536223 w 779140"/>
                  <a:gd name="connsiteY34" fmla="*/ 399098 h 572453"/>
                  <a:gd name="connsiteX35" fmla="*/ 593373 w 779140"/>
                  <a:gd name="connsiteY35" fmla="*/ 325755 h 572453"/>
                  <a:gd name="connsiteX36" fmla="*/ 660048 w 779140"/>
                  <a:gd name="connsiteY36" fmla="*/ 240030 h 572453"/>
                  <a:gd name="connsiteX37" fmla="*/ 730533 w 779140"/>
                  <a:gd name="connsiteY37" fmla="*/ 260985 h 572453"/>
                  <a:gd name="connsiteX38" fmla="*/ 755298 w 779140"/>
                  <a:gd name="connsiteY38" fmla="*/ 254317 h 572453"/>
                  <a:gd name="connsiteX39" fmla="*/ 775301 w 779140"/>
                  <a:gd name="connsiteY39" fmla="*/ 223838 h 572453"/>
                  <a:gd name="connsiteX40" fmla="*/ 774348 w 779140"/>
                  <a:gd name="connsiteY40" fmla="*/ 199073 h 572453"/>
                  <a:gd name="connsiteX0" fmla="*/ 774348 w 779140"/>
                  <a:gd name="connsiteY0" fmla="*/ 199073 h 572453"/>
                  <a:gd name="connsiteX1" fmla="*/ 683861 w 779140"/>
                  <a:gd name="connsiteY1" fmla="*/ 93345 h 572453"/>
                  <a:gd name="connsiteX2" fmla="*/ 726723 w 779140"/>
                  <a:gd name="connsiteY2" fmla="*/ 38100 h 572453"/>
                  <a:gd name="connsiteX3" fmla="*/ 726723 w 779140"/>
                  <a:gd name="connsiteY3" fmla="*/ 19050 h 572453"/>
                  <a:gd name="connsiteX4" fmla="*/ 707673 w 779140"/>
                  <a:gd name="connsiteY4" fmla="*/ 0 h 572453"/>
                  <a:gd name="connsiteX5" fmla="*/ 688623 w 779140"/>
                  <a:gd name="connsiteY5" fmla="*/ 19050 h 572453"/>
                  <a:gd name="connsiteX6" fmla="*/ 688623 w 779140"/>
                  <a:gd name="connsiteY6" fmla="*/ 38100 h 572453"/>
                  <a:gd name="connsiteX7" fmla="*/ 669573 w 779140"/>
                  <a:gd name="connsiteY7" fmla="*/ 57150 h 572453"/>
                  <a:gd name="connsiteX8" fmla="*/ 612423 w 779140"/>
                  <a:gd name="connsiteY8" fmla="*/ 57150 h 572453"/>
                  <a:gd name="connsiteX9" fmla="*/ 593373 w 779140"/>
                  <a:gd name="connsiteY9" fmla="*/ 38100 h 572453"/>
                  <a:gd name="connsiteX10" fmla="*/ 593373 w 779140"/>
                  <a:gd name="connsiteY10" fmla="*/ 19050 h 572453"/>
                  <a:gd name="connsiteX11" fmla="*/ 574323 w 779140"/>
                  <a:gd name="connsiteY11" fmla="*/ 0 h 572453"/>
                  <a:gd name="connsiteX12" fmla="*/ 555273 w 779140"/>
                  <a:gd name="connsiteY12" fmla="*/ 19050 h 572453"/>
                  <a:gd name="connsiteX13" fmla="*/ 555273 w 779140"/>
                  <a:gd name="connsiteY13" fmla="*/ 38100 h 572453"/>
                  <a:gd name="connsiteX14" fmla="*/ 569561 w 779140"/>
                  <a:gd name="connsiteY14" fmla="*/ 76200 h 572453"/>
                  <a:gd name="connsiteX15" fmla="*/ 459664 w 779140"/>
                  <a:gd name="connsiteY15" fmla="*/ 78267 h 572453"/>
                  <a:gd name="connsiteX16" fmla="*/ 2823 w 779140"/>
                  <a:gd name="connsiteY16" fmla="*/ 114300 h 572453"/>
                  <a:gd name="connsiteX17" fmla="*/ 2823 w 779140"/>
                  <a:gd name="connsiteY17" fmla="*/ 401003 h 572453"/>
                  <a:gd name="connsiteX18" fmla="*/ 2823 w 779140"/>
                  <a:gd name="connsiteY18" fmla="*/ 543878 h 572453"/>
                  <a:gd name="connsiteX19" fmla="*/ 31398 w 779140"/>
                  <a:gd name="connsiteY19" fmla="*/ 572453 h 572453"/>
                  <a:gd name="connsiteX20" fmla="*/ 59973 w 779140"/>
                  <a:gd name="connsiteY20" fmla="*/ 543878 h 572453"/>
                  <a:gd name="connsiteX21" fmla="*/ 59973 w 779140"/>
                  <a:gd name="connsiteY21" fmla="*/ 439103 h 572453"/>
                  <a:gd name="connsiteX22" fmla="*/ 155223 w 779140"/>
                  <a:gd name="connsiteY22" fmla="*/ 439103 h 572453"/>
                  <a:gd name="connsiteX23" fmla="*/ 193323 w 779140"/>
                  <a:gd name="connsiteY23" fmla="*/ 401003 h 572453"/>
                  <a:gd name="connsiteX24" fmla="*/ 383823 w 779140"/>
                  <a:gd name="connsiteY24" fmla="*/ 401003 h 572453"/>
                  <a:gd name="connsiteX25" fmla="*/ 383823 w 779140"/>
                  <a:gd name="connsiteY25" fmla="*/ 543878 h 572453"/>
                  <a:gd name="connsiteX26" fmla="*/ 412398 w 779140"/>
                  <a:gd name="connsiteY26" fmla="*/ 572453 h 572453"/>
                  <a:gd name="connsiteX27" fmla="*/ 440973 w 779140"/>
                  <a:gd name="connsiteY27" fmla="*/ 543878 h 572453"/>
                  <a:gd name="connsiteX28" fmla="*/ 440973 w 779140"/>
                  <a:gd name="connsiteY28" fmla="*/ 401003 h 572453"/>
                  <a:gd name="connsiteX29" fmla="*/ 479073 w 779140"/>
                  <a:gd name="connsiteY29" fmla="*/ 401003 h 572453"/>
                  <a:gd name="connsiteX30" fmla="*/ 479073 w 779140"/>
                  <a:gd name="connsiteY30" fmla="*/ 543878 h 572453"/>
                  <a:gd name="connsiteX31" fmla="*/ 507648 w 779140"/>
                  <a:gd name="connsiteY31" fmla="*/ 572453 h 572453"/>
                  <a:gd name="connsiteX32" fmla="*/ 536223 w 779140"/>
                  <a:gd name="connsiteY32" fmla="*/ 543878 h 572453"/>
                  <a:gd name="connsiteX33" fmla="*/ 536223 w 779140"/>
                  <a:gd name="connsiteY33" fmla="*/ 399098 h 572453"/>
                  <a:gd name="connsiteX34" fmla="*/ 593373 w 779140"/>
                  <a:gd name="connsiteY34" fmla="*/ 325755 h 572453"/>
                  <a:gd name="connsiteX35" fmla="*/ 660048 w 779140"/>
                  <a:gd name="connsiteY35" fmla="*/ 240030 h 572453"/>
                  <a:gd name="connsiteX36" fmla="*/ 730533 w 779140"/>
                  <a:gd name="connsiteY36" fmla="*/ 260985 h 572453"/>
                  <a:gd name="connsiteX37" fmla="*/ 755298 w 779140"/>
                  <a:gd name="connsiteY37" fmla="*/ 254317 h 572453"/>
                  <a:gd name="connsiteX38" fmla="*/ 775301 w 779140"/>
                  <a:gd name="connsiteY38" fmla="*/ 223838 h 572453"/>
                  <a:gd name="connsiteX39" fmla="*/ 774348 w 779140"/>
                  <a:gd name="connsiteY3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90550 w 776317"/>
                  <a:gd name="connsiteY33" fmla="*/ 325755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476250 w 776317"/>
                  <a:gd name="connsiteY29" fmla="*/ 543878 h 572453"/>
                  <a:gd name="connsiteX30" fmla="*/ 504825 w 776317"/>
                  <a:gd name="connsiteY30" fmla="*/ 572453 h 572453"/>
                  <a:gd name="connsiteX31" fmla="*/ 533400 w 776317"/>
                  <a:gd name="connsiteY31" fmla="*/ 543878 h 572453"/>
                  <a:gd name="connsiteX32" fmla="*/ 533400 w 776317"/>
                  <a:gd name="connsiteY32" fmla="*/ 399098 h 572453"/>
                  <a:gd name="connsiteX33" fmla="*/ 586417 w 776317"/>
                  <a:gd name="connsiteY33" fmla="*/ 336088 h 572453"/>
                  <a:gd name="connsiteX34" fmla="*/ 657225 w 776317"/>
                  <a:gd name="connsiteY34" fmla="*/ 240030 h 572453"/>
                  <a:gd name="connsiteX35" fmla="*/ 727710 w 776317"/>
                  <a:gd name="connsiteY35" fmla="*/ 260985 h 572453"/>
                  <a:gd name="connsiteX36" fmla="*/ 752475 w 776317"/>
                  <a:gd name="connsiteY36" fmla="*/ 254317 h 572453"/>
                  <a:gd name="connsiteX37" fmla="*/ 772478 w 776317"/>
                  <a:gd name="connsiteY37" fmla="*/ 223838 h 572453"/>
                  <a:gd name="connsiteX38" fmla="*/ 771525 w 776317"/>
                  <a:gd name="connsiteY38"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438150 w 776317"/>
                  <a:gd name="connsiteY26" fmla="*/ 543878 h 580468"/>
                  <a:gd name="connsiteX27" fmla="*/ 438150 w 776317"/>
                  <a:gd name="connsiteY27" fmla="*/ 401003 h 580468"/>
                  <a:gd name="connsiteX28" fmla="*/ 476250 w 776317"/>
                  <a:gd name="connsiteY28" fmla="*/ 401003 h 580468"/>
                  <a:gd name="connsiteX29" fmla="*/ 476250 w 776317"/>
                  <a:gd name="connsiteY29" fmla="*/ 543878 h 580468"/>
                  <a:gd name="connsiteX30" fmla="*/ 504825 w 776317"/>
                  <a:gd name="connsiteY30" fmla="*/ 572453 h 580468"/>
                  <a:gd name="connsiteX31" fmla="*/ 533400 w 776317"/>
                  <a:gd name="connsiteY31" fmla="*/ 399098 h 580468"/>
                  <a:gd name="connsiteX32" fmla="*/ 586417 w 776317"/>
                  <a:gd name="connsiteY32" fmla="*/ 336088 h 580468"/>
                  <a:gd name="connsiteX33" fmla="*/ 657225 w 776317"/>
                  <a:gd name="connsiteY33" fmla="*/ 240030 h 580468"/>
                  <a:gd name="connsiteX34" fmla="*/ 727710 w 776317"/>
                  <a:gd name="connsiteY34" fmla="*/ 260985 h 580468"/>
                  <a:gd name="connsiteX35" fmla="*/ 752475 w 776317"/>
                  <a:gd name="connsiteY35" fmla="*/ 254317 h 580468"/>
                  <a:gd name="connsiteX36" fmla="*/ 772478 w 776317"/>
                  <a:gd name="connsiteY36" fmla="*/ 223838 h 580468"/>
                  <a:gd name="connsiteX37" fmla="*/ 771525 w 776317"/>
                  <a:gd name="connsiteY37"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476250 w 776317"/>
                  <a:gd name="connsiteY28" fmla="*/ 401003 h 572453"/>
                  <a:gd name="connsiteX29" fmla="*/ 504825 w 776317"/>
                  <a:gd name="connsiteY29" fmla="*/ 572453 h 572453"/>
                  <a:gd name="connsiteX30" fmla="*/ 533400 w 776317"/>
                  <a:gd name="connsiteY30" fmla="*/ 399098 h 572453"/>
                  <a:gd name="connsiteX31" fmla="*/ 586417 w 776317"/>
                  <a:gd name="connsiteY31" fmla="*/ 336088 h 572453"/>
                  <a:gd name="connsiteX32" fmla="*/ 657225 w 776317"/>
                  <a:gd name="connsiteY32" fmla="*/ 240030 h 572453"/>
                  <a:gd name="connsiteX33" fmla="*/ 727710 w 776317"/>
                  <a:gd name="connsiteY33" fmla="*/ 260985 h 572453"/>
                  <a:gd name="connsiteX34" fmla="*/ 752475 w 776317"/>
                  <a:gd name="connsiteY34" fmla="*/ 254317 h 572453"/>
                  <a:gd name="connsiteX35" fmla="*/ 772478 w 776317"/>
                  <a:gd name="connsiteY35" fmla="*/ 223838 h 572453"/>
                  <a:gd name="connsiteX36" fmla="*/ 771525 w 776317"/>
                  <a:gd name="connsiteY36"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04825 w 776317"/>
                  <a:gd name="connsiteY28" fmla="*/ 572453 h 572453"/>
                  <a:gd name="connsiteX29" fmla="*/ 533400 w 776317"/>
                  <a:gd name="connsiteY29" fmla="*/ 399098 h 572453"/>
                  <a:gd name="connsiteX30" fmla="*/ 586417 w 776317"/>
                  <a:gd name="connsiteY30" fmla="*/ 336088 h 572453"/>
                  <a:gd name="connsiteX31" fmla="*/ 657225 w 776317"/>
                  <a:gd name="connsiteY31" fmla="*/ 240030 h 572453"/>
                  <a:gd name="connsiteX32" fmla="*/ 727710 w 776317"/>
                  <a:gd name="connsiteY32" fmla="*/ 260985 h 572453"/>
                  <a:gd name="connsiteX33" fmla="*/ 752475 w 776317"/>
                  <a:gd name="connsiteY33" fmla="*/ 254317 h 572453"/>
                  <a:gd name="connsiteX34" fmla="*/ 772478 w 776317"/>
                  <a:gd name="connsiteY34" fmla="*/ 223838 h 572453"/>
                  <a:gd name="connsiteX35" fmla="*/ 771525 w 776317"/>
                  <a:gd name="connsiteY35"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438150 w 776317"/>
                  <a:gd name="connsiteY27" fmla="*/ 401003 h 572453"/>
                  <a:gd name="connsiteX28" fmla="*/ 533400 w 776317"/>
                  <a:gd name="connsiteY28" fmla="*/ 399098 h 572453"/>
                  <a:gd name="connsiteX29" fmla="*/ 586417 w 776317"/>
                  <a:gd name="connsiteY29" fmla="*/ 336088 h 572453"/>
                  <a:gd name="connsiteX30" fmla="*/ 657225 w 776317"/>
                  <a:gd name="connsiteY30" fmla="*/ 240030 h 572453"/>
                  <a:gd name="connsiteX31" fmla="*/ 727710 w 776317"/>
                  <a:gd name="connsiteY31" fmla="*/ 260985 h 572453"/>
                  <a:gd name="connsiteX32" fmla="*/ 752475 w 776317"/>
                  <a:gd name="connsiteY32" fmla="*/ 254317 h 572453"/>
                  <a:gd name="connsiteX33" fmla="*/ 772478 w 776317"/>
                  <a:gd name="connsiteY33" fmla="*/ 223838 h 572453"/>
                  <a:gd name="connsiteX34" fmla="*/ 771525 w 776317"/>
                  <a:gd name="connsiteY34"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409575 w 776317"/>
                  <a:gd name="connsiteY25" fmla="*/ 572453 h 572453"/>
                  <a:gd name="connsiteX26" fmla="*/ 438150 w 776317"/>
                  <a:gd name="connsiteY26" fmla="*/ 543878 h 572453"/>
                  <a:gd name="connsiteX27" fmla="*/ 533400 w 776317"/>
                  <a:gd name="connsiteY27" fmla="*/ 399098 h 572453"/>
                  <a:gd name="connsiteX28" fmla="*/ 586417 w 776317"/>
                  <a:gd name="connsiteY28" fmla="*/ 336088 h 572453"/>
                  <a:gd name="connsiteX29" fmla="*/ 657225 w 776317"/>
                  <a:gd name="connsiteY29" fmla="*/ 240030 h 572453"/>
                  <a:gd name="connsiteX30" fmla="*/ 727710 w 776317"/>
                  <a:gd name="connsiteY30" fmla="*/ 260985 h 572453"/>
                  <a:gd name="connsiteX31" fmla="*/ 752475 w 776317"/>
                  <a:gd name="connsiteY31" fmla="*/ 254317 h 572453"/>
                  <a:gd name="connsiteX32" fmla="*/ 772478 w 776317"/>
                  <a:gd name="connsiteY32" fmla="*/ 223838 h 572453"/>
                  <a:gd name="connsiteX33" fmla="*/ 771525 w 776317"/>
                  <a:gd name="connsiteY33" fmla="*/ 199073 h 572453"/>
                  <a:gd name="connsiteX0" fmla="*/ 771525 w 776317"/>
                  <a:gd name="connsiteY0" fmla="*/ 199073 h 580468"/>
                  <a:gd name="connsiteX1" fmla="*/ 681038 w 776317"/>
                  <a:gd name="connsiteY1" fmla="*/ 93345 h 580468"/>
                  <a:gd name="connsiteX2" fmla="*/ 723900 w 776317"/>
                  <a:gd name="connsiteY2" fmla="*/ 38100 h 580468"/>
                  <a:gd name="connsiteX3" fmla="*/ 723900 w 776317"/>
                  <a:gd name="connsiteY3" fmla="*/ 19050 h 580468"/>
                  <a:gd name="connsiteX4" fmla="*/ 704850 w 776317"/>
                  <a:gd name="connsiteY4" fmla="*/ 0 h 580468"/>
                  <a:gd name="connsiteX5" fmla="*/ 685800 w 776317"/>
                  <a:gd name="connsiteY5" fmla="*/ 19050 h 580468"/>
                  <a:gd name="connsiteX6" fmla="*/ 685800 w 776317"/>
                  <a:gd name="connsiteY6" fmla="*/ 38100 h 580468"/>
                  <a:gd name="connsiteX7" fmla="*/ 666750 w 776317"/>
                  <a:gd name="connsiteY7" fmla="*/ 57150 h 580468"/>
                  <a:gd name="connsiteX8" fmla="*/ 609600 w 776317"/>
                  <a:gd name="connsiteY8" fmla="*/ 57150 h 580468"/>
                  <a:gd name="connsiteX9" fmla="*/ 590550 w 776317"/>
                  <a:gd name="connsiteY9" fmla="*/ 38100 h 580468"/>
                  <a:gd name="connsiteX10" fmla="*/ 590550 w 776317"/>
                  <a:gd name="connsiteY10" fmla="*/ 19050 h 580468"/>
                  <a:gd name="connsiteX11" fmla="*/ 571500 w 776317"/>
                  <a:gd name="connsiteY11" fmla="*/ 0 h 580468"/>
                  <a:gd name="connsiteX12" fmla="*/ 552450 w 776317"/>
                  <a:gd name="connsiteY12" fmla="*/ 19050 h 580468"/>
                  <a:gd name="connsiteX13" fmla="*/ 552450 w 776317"/>
                  <a:gd name="connsiteY13" fmla="*/ 38100 h 580468"/>
                  <a:gd name="connsiteX14" fmla="*/ 566738 w 776317"/>
                  <a:gd name="connsiteY14" fmla="*/ 76200 h 580468"/>
                  <a:gd name="connsiteX15" fmla="*/ 456841 w 776317"/>
                  <a:gd name="connsiteY15" fmla="*/ 78267 h 580468"/>
                  <a:gd name="connsiteX16" fmla="*/ 0 w 776317"/>
                  <a:gd name="connsiteY16" fmla="*/ 401003 h 580468"/>
                  <a:gd name="connsiteX17" fmla="*/ 0 w 776317"/>
                  <a:gd name="connsiteY17" fmla="*/ 543878 h 580468"/>
                  <a:gd name="connsiteX18" fmla="*/ 28575 w 776317"/>
                  <a:gd name="connsiteY18" fmla="*/ 572453 h 580468"/>
                  <a:gd name="connsiteX19" fmla="*/ 57150 w 776317"/>
                  <a:gd name="connsiteY19" fmla="*/ 543878 h 580468"/>
                  <a:gd name="connsiteX20" fmla="*/ 57150 w 776317"/>
                  <a:gd name="connsiteY20" fmla="*/ 439103 h 580468"/>
                  <a:gd name="connsiteX21" fmla="*/ 152400 w 776317"/>
                  <a:gd name="connsiteY21" fmla="*/ 439103 h 580468"/>
                  <a:gd name="connsiteX22" fmla="*/ 190500 w 776317"/>
                  <a:gd name="connsiteY22" fmla="*/ 401003 h 580468"/>
                  <a:gd name="connsiteX23" fmla="*/ 381000 w 776317"/>
                  <a:gd name="connsiteY23" fmla="*/ 401003 h 580468"/>
                  <a:gd name="connsiteX24" fmla="*/ 381000 w 776317"/>
                  <a:gd name="connsiteY24" fmla="*/ 543878 h 580468"/>
                  <a:gd name="connsiteX25" fmla="*/ 409575 w 776317"/>
                  <a:gd name="connsiteY25" fmla="*/ 572453 h 580468"/>
                  <a:gd name="connsiteX26" fmla="*/ 533400 w 776317"/>
                  <a:gd name="connsiteY26" fmla="*/ 399098 h 580468"/>
                  <a:gd name="connsiteX27" fmla="*/ 586417 w 776317"/>
                  <a:gd name="connsiteY27" fmla="*/ 336088 h 580468"/>
                  <a:gd name="connsiteX28" fmla="*/ 657225 w 776317"/>
                  <a:gd name="connsiteY28" fmla="*/ 240030 h 580468"/>
                  <a:gd name="connsiteX29" fmla="*/ 727710 w 776317"/>
                  <a:gd name="connsiteY29" fmla="*/ 260985 h 580468"/>
                  <a:gd name="connsiteX30" fmla="*/ 752475 w 776317"/>
                  <a:gd name="connsiteY30" fmla="*/ 254317 h 580468"/>
                  <a:gd name="connsiteX31" fmla="*/ 772478 w 776317"/>
                  <a:gd name="connsiteY31" fmla="*/ 223838 h 580468"/>
                  <a:gd name="connsiteX32" fmla="*/ 771525 w 776317"/>
                  <a:gd name="connsiteY32"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381000 w 776317"/>
                  <a:gd name="connsiteY24" fmla="*/ 543878 h 572453"/>
                  <a:gd name="connsiteX25" fmla="*/ 533400 w 776317"/>
                  <a:gd name="connsiteY25" fmla="*/ 399098 h 572453"/>
                  <a:gd name="connsiteX26" fmla="*/ 586417 w 776317"/>
                  <a:gd name="connsiteY26" fmla="*/ 336088 h 572453"/>
                  <a:gd name="connsiteX27" fmla="*/ 657225 w 776317"/>
                  <a:gd name="connsiteY27" fmla="*/ 240030 h 572453"/>
                  <a:gd name="connsiteX28" fmla="*/ 727710 w 776317"/>
                  <a:gd name="connsiteY28" fmla="*/ 260985 h 572453"/>
                  <a:gd name="connsiteX29" fmla="*/ 752475 w 776317"/>
                  <a:gd name="connsiteY29" fmla="*/ 254317 h 572453"/>
                  <a:gd name="connsiteX30" fmla="*/ 772478 w 776317"/>
                  <a:gd name="connsiteY30" fmla="*/ 223838 h 572453"/>
                  <a:gd name="connsiteX31" fmla="*/ 771525 w 776317"/>
                  <a:gd name="connsiteY31"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381000 w 776317"/>
                  <a:gd name="connsiteY23" fmla="*/ 401003 h 572453"/>
                  <a:gd name="connsiteX24" fmla="*/ 533400 w 776317"/>
                  <a:gd name="connsiteY24" fmla="*/ 399098 h 572453"/>
                  <a:gd name="connsiteX25" fmla="*/ 586417 w 776317"/>
                  <a:gd name="connsiteY25" fmla="*/ 336088 h 572453"/>
                  <a:gd name="connsiteX26" fmla="*/ 657225 w 776317"/>
                  <a:gd name="connsiteY26" fmla="*/ 240030 h 572453"/>
                  <a:gd name="connsiteX27" fmla="*/ 727710 w 776317"/>
                  <a:gd name="connsiteY27" fmla="*/ 260985 h 572453"/>
                  <a:gd name="connsiteX28" fmla="*/ 752475 w 776317"/>
                  <a:gd name="connsiteY28" fmla="*/ 254317 h 572453"/>
                  <a:gd name="connsiteX29" fmla="*/ 772478 w 776317"/>
                  <a:gd name="connsiteY29" fmla="*/ 223838 h 572453"/>
                  <a:gd name="connsiteX30" fmla="*/ 771525 w 776317"/>
                  <a:gd name="connsiteY30"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190500 w 776317"/>
                  <a:gd name="connsiteY22" fmla="*/ 401003 h 572453"/>
                  <a:gd name="connsiteX23" fmla="*/ 533400 w 776317"/>
                  <a:gd name="connsiteY23" fmla="*/ 399098 h 572453"/>
                  <a:gd name="connsiteX24" fmla="*/ 586417 w 776317"/>
                  <a:gd name="connsiteY24" fmla="*/ 336088 h 572453"/>
                  <a:gd name="connsiteX25" fmla="*/ 657225 w 776317"/>
                  <a:gd name="connsiteY25" fmla="*/ 240030 h 572453"/>
                  <a:gd name="connsiteX26" fmla="*/ 727710 w 776317"/>
                  <a:gd name="connsiteY26" fmla="*/ 260985 h 572453"/>
                  <a:gd name="connsiteX27" fmla="*/ 752475 w 776317"/>
                  <a:gd name="connsiteY27" fmla="*/ 254317 h 572453"/>
                  <a:gd name="connsiteX28" fmla="*/ 772478 w 776317"/>
                  <a:gd name="connsiteY28" fmla="*/ 223838 h 572453"/>
                  <a:gd name="connsiteX29" fmla="*/ 771525 w 776317"/>
                  <a:gd name="connsiteY29"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152400 w 776317"/>
                  <a:gd name="connsiteY21" fmla="*/ 439103 h 572453"/>
                  <a:gd name="connsiteX22" fmla="*/ 533400 w 776317"/>
                  <a:gd name="connsiteY22" fmla="*/ 399098 h 572453"/>
                  <a:gd name="connsiteX23" fmla="*/ 586417 w 776317"/>
                  <a:gd name="connsiteY23" fmla="*/ 336088 h 572453"/>
                  <a:gd name="connsiteX24" fmla="*/ 657225 w 776317"/>
                  <a:gd name="connsiteY24" fmla="*/ 240030 h 572453"/>
                  <a:gd name="connsiteX25" fmla="*/ 727710 w 776317"/>
                  <a:gd name="connsiteY25" fmla="*/ 260985 h 572453"/>
                  <a:gd name="connsiteX26" fmla="*/ 752475 w 776317"/>
                  <a:gd name="connsiteY26" fmla="*/ 254317 h 572453"/>
                  <a:gd name="connsiteX27" fmla="*/ 772478 w 776317"/>
                  <a:gd name="connsiteY27" fmla="*/ 223838 h 572453"/>
                  <a:gd name="connsiteX28" fmla="*/ 771525 w 776317"/>
                  <a:gd name="connsiteY28"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7150 w 776317"/>
                  <a:gd name="connsiteY20" fmla="*/ 439103 h 572453"/>
                  <a:gd name="connsiteX21" fmla="*/ 533400 w 776317"/>
                  <a:gd name="connsiteY21" fmla="*/ 399098 h 572453"/>
                  <a:gd name="connsiteX22" fmla="*/ 586417 w 776317"/>
                  <a:gd name="connsiteY22" fmla="*/ 336088 h 572453"/>
                  <a:gd name="connsiteX23" fmla="*/ 657225 w 776317"/>
                  <a:gd name="connsiteY23" fmla="*/ 240030 h 572453"/>
                  <a:gd name="connsiteX24" fmla="*/ 727710 w 776317"/>
                  <a:gd name="connsiteY24" fmla="*/ 260985 h 572453"/>
                  <a:gd name="connsiteX25" fmla="*/ 752475 w 776317"/>
                  <a:gd name="connsiteY25" fmla="*/ 254317 h 572453"/>
                  <a:gd name="connsiteX26" fmla="*/ 772478 w 776317"/>
                  <a:gd name="connsiteY26" fmla="*/ 223838 h 572453"/>
                  <a:gd name="connsiteX27" fmla="*/ 771525 w 776317"/>
                  <a:gd name="connsiteY27" fmla="*/ 199073 h 572453"/>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0 w 776317"/>
                  <a:gd name="connsiteY17" fmla="*/ 543878 h 572453"/>
                  <a:gd name="connsiteX18" fmla="*/ 28575 w 776317"/>
                  <a:gd name="connsiteY18" fmla="*/ 572453 h 572453"/>
                  <a:gd name="connsiteX19" fmla="*/ 57150 w 776317"/>
                  <a:gd name="connsiteY19" fmla="*/ 543878 h 572453"/>
                  <a:gd name="connsiteX20" fmla="*/ 533400 w 776317"/>
                  <a:gd name="connsiteY20" fmla="*/ 399098 h 572453"/>
                  <a:gd name="connsiteX21" fmla="*/ 586417 w 776317"/>
                  <a:gd name="connsiteY21" fmla="*/ 336088 h 572453"/>
                  <a:gd name="connsiteX22" fmla="*/ 657225 w 776317"/>
                  <a:gd name="connsiteY22" fmla="*/ 240030 h 572453"/>
                  <a:gd name="connsiteX23" fmla="*/ 727710 w 776317"/>
                  <a:gd name="connsiteY23" fmla="*/ 260985 h 572453"/>
                  <a:gd name="connsiteX24" fmla="*/ 752475 w 776317"/>
                  <a:gd name="connsiteY24" fmla="*/ 254317 h 572453"/>
                  <a:gd name="connsiteX25" fmla="*/ 772478 w 776317"/>
                  <a:gd name="connsiteY25" fmla="*/ 223838 h 572453"/>
                  <a:gd name="connsiteX26" fmla="*/ 771525 w 776317"/>
                  <a:gd name="connsiteY26" fmla="*/ 199073 h 572453"/>
                  <a:gd name="connsiteX0" fmla="*/ 791522 w 796314"/>
                  <a:gd name="connsiteY0" fmla="*/ 199073 h 580468"/>
                  <a:gd name="connsiteX1" fmla="*/ 701035 w 796314"/>
                  <a:gd name="connsiteY1" fmla="*/ 93345 h 580468"/>
                  <a:gd name="connsiteX2" fmla="*/ 743897 w 796314"/>
                  <a:gd name="connsiteY2" fmla="*/ 38100 h 580468"/>
                  <a:gd name="connsiteX3" fmla="*/ 743897 w 796314"/>
                  <a:gd name="connsiteY3" fmla="*/ 19050 h 580468"/>
                  <a:gd name="connsiteX4" fmla="*/ 724847 w 796314"/>
                  <a:gd name="connsiteY4" fmla="*/ 0 h 580468"/>
                  <a:gd name="connsiteX5" fmla="*/ 705797 w 796314"/>
                  <a:gd name="connsiteY5" fmla="*/ 19050 h 580468"/>
                  <a:gd name="connsiteX6" fmla="*/ 705797 w 796314"/>
                  <a:gd name="connsiteY6" fmla="*/ 38100 h 580468"/>
                  <a:gd name="connsiteX7" fmla="*/ 686747 w 796314"/>
                  <a:gd name="connsiteY7" fmla="*/ 57150 h 580468"/>
                  <a:gd name="connsiteX8" fmla="*/ 629597 w 796314"/>
                  <a:gd name="connsiteY8" fmla="*/ 57150 h 580468"/>
                  <a:gd name="connsiteX9" fmla="*/ 610547 w 796314"/>
                  <a:gd name="connsiteY9" fmla="*/ 38100 h 580468"/>
                  <a:gd name="connsiteX10" fmla="*/ 610547 w 796314"/>
                  <a:gd name="connsiteY10" fmla="*/ 19050 h 580468"/>
                  <a:gd name="connsiteX11" fmla="*/ 591497 w 796314"/>
                  <a:gd name="connsiteY11" fmla="*/ 0 h 580468"/>
                  <a:gd name="connsiteX12" fmla="*/ 572447 w 796314"/>
                  <a:gd name="connsiteY12" fmla="*/ 19050 h 580468"/>
                  <a:gd name="connsiteX13" fmla="*/ 572447 w 796314"/>
                  <a:gd name="connsiteY13" fmla="*/ 38100 h 580468"/>
                  <a:gd name="connsiteX14" fmla="*/ 586735 w 796314"/>
                  <a:gd name="connsiteY14" fmla="*/ 76200 h 580468"/>
                  <a:gd name="connsiteX15" fmla="*/ 476838 w 796314"/>
                  <a:gd name="connsiteY15" fmla="*/ 78267 h 580468"/>
                  <a:gd name="connsiteX16" fmla="*/ 19997 w 796314"/>
                  <a:gd name="connsiteY16" fmla="*/ 401003 h 580468"/>
                  <a:gd name="connsiteX17" fmla="*/ 19997 w 796314"/>
                  <a:gd name="connsiteY17" fmla="*/ 543878 h 580468"/>
                  <a:gd name="connsiteX18" fmla="*/ 48572 w 796314"/>
                  <a:gd name="connsiteY18" fmla="*/ 572453 h 580468"/>
                  <a:gd name="connsiteX19" fmla="*/ 553397 w 796314"/>
                  <a:gd name="connsiteY19" fmla="*/ 399098 h 580468"/>
                  <a:gd name="connsiteX20" fmla="*/ 606414 w 796314"/>
                  <a:gd name="connsiteY20" fmla="*/ 336088 h 580468"/>
                  <a:gd name="connsiteX21" fmla="*/ 677222 w 796314"/>
                  <a:gd name="connsiteY21" fmla="*/ 240030 h 580468"/>
                  <a:gd name="connsiteX22" fmla="*/ 747707 w 796314"/>
                  <a:gd name="connsiteY22" fmla="*/ 260985 h 580468"/>
                  <a:gd name="connsiteX23" fmla="*/ 772472 w 796314"/>
                  <a:gd name="connsiteY23" fmla="*/ 254317 h 580468"/>
                  <a:gd name="connsiteX24" fmla="*/ 792475 w 796314"/>
                  <a:gd name="connsiteY24" fmla="*/ 223838 h 580468"/>
                  <a:gd name="connsiteX25" fmla="*/ 791522 w 796314"/>
                  <a:gd name="connsiteY25" fmla="*/ 199073 h 580468"/>
                  <a:gd name="connsiteX0" fmla="*/ 771525 w 776317"/>
                  <a:gd name="connsiteY0" fmla="*/ 199073 h 572453"/>
                  <a:gd name="connsiteX1" fmla="*/ 681038 w 776317"/>
                  <a:gd name="connsiteY1" fmla="*/ 93345 h 572453"/>
                  <a:gd name="connsiteX2" fmla="*/ 723900 w 776317"/>
                  <a:gd name="connsiteY2" fmla="*/ 38100 h 572453"/>
                  <a:gd name="connsiteX3" fmla="*/ 723900 w 776317"/>
                  <a:gd name="connsiteY3" fmla="*/ 19050 h 572453"/>
                  <a:gd name="connsiteX4" fmla="*/ 704850 w 776317"/>
                  <a:gd name="connsiteY4" fmla="*/ 0 h 572453"/>
                  <a:gd name="connsiteX5" fmla="*/ 685800 w 776317"/>
                  <a:gd name="connsiteY5" fmla="*/ 19050 h 572453"/>
                  <a:gd name="connsiteX6" fmla="*/ 685800 w 776317"/>
                  <a:gd name="connsiteY6" fmla="*/ 38100 h 572453"/>
                  <a:gd name="connsiteX7" fmla="*/ 666750 w 776317"/>
                  <a:gd name="connsiteY7" fmla="*/ 57150 h 572453"/>
                  <a:gd name="connsiteX8" fmla="*/ 609600 w 776317"/>
                  <a:gd name="connsiteY8" fmla="*/ 57150 h 572453"/>
                  <a:gd name="connsiteX9" fmla="*/ 590550 w 776317"/>
                  <a:gd name="connsiteY9" fmla="*/ 38100 h 572453"/>
                  <a:gd name="connsiteX10" fmla="*/ 590550 w 776317"/>
                  <a:gd name="connsiteY10" fmla="*/ 19050 h 572453"/>
                  <a:gd name="connsiteX11" fmla="*/ 571500 w 776317"/>
                  <a:gd name="connsiteY11" fmla="*/ 0 h 572453"/>
                  <a:gd name="connsiteX12" fmla="*/ 552450 w 776317"/>
                  <a:gd name="connsiteY12" fmla="*/ 19050 h 572453"/>
                  <a:gd name="connsiteX13" fmla="*/ 552450 w 776317"/>
                  <a:gd name="connsiteY13" fmla="*/ 38100 h 572453"/>
                  <a:gd name="connsiteX14" fmla="*/ 566738 w 776317"/>
                  <a:gd name="connsiteY14" fmla="*/ 76200 h 572453"/>
                  <a:gd name="connsiteX15" fmla="*/ 456841 w 776317"/>
                  <a:gd name="connsiteY15" fmla="*/ 78267 h 572453"/>
                  <a:gd name="connsiteX16" fmla="*/ 0 w 776317"/>
                  <a:gd name="connsiteY16" fmla="*/ 401003 h 572453"/>
                  <a:gd name="connsiteX17" fmla="*/ 28575 w 776317"/>
                  <a:gd name="connsiteY17" fmla="*/ 572453 h 572453"/>
                  <a:gd name="connsiteX18" fmla="*/ 533400 w 776317"/>
                  <a:gd name="connsiteY18" fmla="*/ 399098 h 572453"/>
                  <a:gd name="connsiteX19" fmla="*/ 586417 w 776317"/>
                  <a:gd name="connsiteY19" fmla="*/ 336088 h 572453"/>
                  <a:gd name="connsiteX20" fmla="*/ 657225 w 776317"/>
                  <a:gd name="connsiteY20" fmla="*/ 240030 h 572453"/>
                  <a:gd name="connsiteX21" fmla="*/ 727710 w 776317"/>
                  <a:gd name="connsiteY21" fmla="*/ 260985 h 572453"/>
                  <a:gd name="connsiteX22" fmla="*/ 752475 w 776317"/>
                  <a:gd name="connsiteY22" fmla="*/ 254317 h 572453"/>
                  <a:gd name="connsiteX23" fmla="*/ 772478 w 776317"/>
                  <a:gd name="connsiteY23" fmla="*/ 223838 h 572453"/>
                  <a:gd name="connsiteX24" fmla="*/ 771525 w 776317"/>
                  <a:gd name="connsiteY24" fmla="*/ 199073 h 572453"/>
                  <a:gd name="connsiteX0" fmla="*/ 742950 w 747742"/>
                  <a:gd name="connsiteY0" fmla="*/ 199073 h 572453"/>
                  <a:gd name="connsiteX1" fmla="*/ 652463 w 747742"/>
                  <a:gd name="connsiteY1" fmla="*/ 93345 h 572453"/>
                  <a:gd name="connsiteX2" fmla="*/ 695325 w 747742"/>
                  <a:gd name="connsiteY2" fmla="*/ 38100 h 572453"/>
                  <a:gd name="connsiteX3" fmla="*/ 695325 w 747742"/>
                  <a:gd name="connsiteY3" fmla="*/ 19050 h 572453"/>
                  <a:gd name="connsiteX4" fmla="*/ 676275 w 747742"/>
                  <a:gd name="connsiteY4" fmla="*/ 0 h 572453"/>
                  <a:gd name="connsiteX5" fmla="*/ 657225 w 747742"/>
                  <a:gd name="connsiteY5" fmla="*/ 19050 h 572453"/>
                  <a:gd name="connsiteX6" fmla="*/ 657225 w 747742"/>
                  <a:gd name="connsiteY6" fmla="*/ 38100 h 572453"/>
                  <a:gd name="connsiteX7" fmla="*/ 638175 w 747742"/>
                  <a:gd name="connsiteY7" fmla="*/ 57150 h 572453"/>
                  <a:gd name="connsiteX8" fmla="*/ 581025 w 747742"/>
                  <a:gd name="connsiteY8" fmla="*/ 57150 h 572453"/>
                  <a:gd name="connsiteX9" fmla="*/ 561975 w 747742"/>
                  <a:gd name="connsiteY9" fmla="*/ 38100 h 572453"/>
                  <a:gd name="connsiteX10" fmla="*/ 561975 w 747742"/>
                  <a:gd name="connsiteY10" fmla="*/ 19050 h 572453"/>
                  <a:gd name="connsiteX11" fmla="*/ 542925 w 747742"/>
                  <a:gd name="connsiteY11" fmla="*/ 0 h 572453"/>
                  <a:gd name="connsiteX12" fmla="*/ 523875 w 747742"/>
                  <a:gd name="connsiteY12" fmla="*/ 19050 h 572453"/>
                  <a:gd name="connsiteX13" fmla="*/ 523875 w 747742"/>
                  <a:gd name="connsiteY13" fmla="*/ 38100 h 572453"/>
                  <a:gd name="connsiteX14" fmla="*/ 538163 w 747742"/>
                  <a:gd name="connsiteY14" fmla="*/ 76200 h 572453"/>
                  <a:gd name="connsiteX15" fmla="*/ 428266 w 747742"/>
                  <a:gd name="connsiteY15" fmla="*/ 78267 h 572453"/>
                  <a:gd name="connsiteX16" fmla="*/ 0 w 747742"/>
                  <a:gd name="connsiteY16" fmla="*/ 572453 h 572453"/>
                  <a:gd name="connsiteX17" fmla="*/ 504825 w 747742"/>
                  <a:gd name="connsiteY17" fmla="*/ 399098 h 572453"/>
                  <a:gd name="connsiteX18" fmla="*/ 557842 w 747742"/>
                  <a:gd name="connsiteY18" fmla="*/ 336088 h 572453"/>
                  <a:gd name="connsiteX19" fmla="*/ 628650 w 747742"/>
                  <a:gd name="connsiteY19" fmla="*/ 240030 h 572453"/>
                  <a:gd name="connsiteX20" fmla="*/ 699135 w 747742"/>
                  <a:gd name="connsiteY20" fmla="*/ 260985 h 572453"/>
                  <a:gd name="connsiteX21" fmla="*/ 723900 w 747742"/>
                  <a:gd name="connsiteY21" fmla="*/ 254317 h 572453"/>
                  <a:gd name="connsiteX22" fmla="*/ 743903 w 747742"/>
                  <a:gd name="connsiteY22" fmla="*/ 223838 h 572453"/>
                  <a:gd name="connsiteX23" fmla="*/ 742950 w 747742"/>
                  <a:gd name="connsiteY23" fmla="*/ 199073 h 572453"/>
                  <a:gd name="connsiteX0" fmla="*/ 337871 w 342663"/>
                  <a:gd name="connsiteY0" fmla="*/ 199073 h 404204"/>
                  <a:gd name="connsiteX1" fmla="*/ 247384 w 342663"/>
                  <a:gd name="connsiteY1" fmla="*/ 93345 h 404204"/>
                  <a:gd name="connsiteX2" fmla="*/ 290246 w 342663"/>
                  <a:gd name="connsiteY2" fmla="*/ 38100 h 404204"/>
                  <a:gd name="connsiteX3" fmla="*/ 290246 w 342663"/>
                  <a:gd name="connsiteY3" fmla="*/ 19050 h 404204"/>
                  <a:gd name="connsiteX4" fmla="*/ 271196 w 342663"/>
                  <a:gd name="connsiteY4" fmla="*/ 0 h 404204"/>
                  <a:gd name="connsiteX5" fmla="*/ 252146 w 342663"/>
                  <a:gd name="connsiteY5" fmla="*/ 19050 h 404204"/>
                  <a:gd name="connsiteX6" fmla="*/ 252146 w 342663"/>
                  <a:gd name="connsiteY6" fmla="*/ 38100 h 404204"/>
                  <a:gd name="connsiteX7" fmla="*/ 233096 w 342663"/>
                  <a:gd name="connsiteY7" fmla="*/ 57150 h 404204"/>
                  <a:gd name="connsiteX8" fmla="*/ 175946 w 342663"/>
                  <a:gd name="connsiteY8" fmla="*/ 57150 h 404204"/>
                  <a:gd name="connsiteX9" fmla="*/ 156896 w 342663"/>
                  <a:gd name="connsiteY9" fmla="*/ 38100 h 404204"/>
                  <a:gd name="connsiteX10" fmla="*/ 156896 w 342663"/>
                  <a:gd name="connsiteY10" fmla="*/ 19050 h 404204"/>
                  <a:gd name="connsiteX11" fmla="*/ 137846 w 342663"/>
                  <a:gd name="connsiteY11" fmla="*/ 0 h 404204"/>
                  <a:gd name="connsiteX12" fmla="*/ 118796 w 342663"/>
                  <a:gd name="connsiteY12" fmla="*/ 19050 h 404204"/>
                  <a:gd name="connsiteX13" fmla="*/ 118796 w 342663"/>
                  <a:gd name="connsiteY13" fmla="*/ 38100 h 404204"/>
                  <a:gd name="connsiteX14" fmla="*/ 133084 w 342663"/>
                  <a:gd name="connsiteY14" fmla="*/ 76200 h 404204"/>
                  <a:gd name="connsiteX15" fmla="*/ 23187 w 342663"/>
                  <a:gd name="connsiteY15" fmla="*/ 78267 h 404204"/>
                  <a:gd name="connsiteX16" fmla="*/ 0 w 342663"/>
                  <a:gd name="connsiteY16" fmla="*/ 260377 h 404204"/>
                  <a:gd name="connsiteX17" fmla="*/ 99746 w 342663"/>
                  <a:gd name="connsiteY17" fmla="*/ 399098 h 404204"/>
                  <a:gd name="connsiteX18" fmla="*/ 152763 w 342663"/>
                  <a:gd name="connsiteY18" fmla="*/ 336088 h 404204"/>
                  <a:gd name="connsiteX19" fmla="*/ 223571 w 342663"/>
                  <a:gd name="connsiteY19" fmla="*/ 240030 h 404204"/>
                  <a:gd name="connsiteX20" fmla="*/ 294056 w 342663"/>
                  <a:gd name="connsiteY20" fmla="*/ 260985 h 404204"/>
                  <a:gd name="connsiteX21" fmla="*/ 318821 w 342663"/>
                  <a:gd name="connsiteY21" fmla="*/ 254317 h 404204"/>
                  <a:gd name="connsiteX22" fmla="*/ 338824 w 342663"/>
                  <a:gd name="connsiteY22" fmla="*/ 223838 h 404204"/>
                  <a:gd name="connsiteX23" fmla="*/ 337871 w 342663"/>
                  <a:gd name="connsiteY23" fmla="*/ 199073 h 404204"/>
                  <a:gd name="connsiteX0" fmla="*/ 354587 w 359379"/>
                  <a:gd name="connsiteY0" fmla="*/ 199073 h 408866"/>
                  <a:gd name="connsiteX1" fmla="*/ 264100 w 359379"/>
                  <a:gd name="connsiteY1" fmla="*/ 93345 h 408866"/>
                  <a:gd name="connsiteX2" fmla="*/ 306962 w 359379"/>
                  <a:gd name="connsiteY2" fmla="*/ 38100 h 408866"/>
                  <a:gd name="connsiteX3" fmla="*/ 306962 w 359379"/>
                  <a:gd name="connsiteY3" fmla="*/ 19050 h 408866"/>
                  <a:gd name="connsiteX4" fmla="*/ 287912 w 359379"/>
                  <a:gd name="connsiteY4" fmla="*/ 0 h 408866"/>
                  <a:gd name="connsiteX5" fmla="*/ 268862 w 359379"/>
                  <a:gd name="connsiteY5" fmla="*/ 19050 h 408866"/>
                  <a:gd name="connsiteX6" fmla="*/ 268862 w 359379"/>
                  <a:gd name="connsiteY6" fmla="*/ 38100 h 408866"/>
                  <a:gd name="connsiteX7" fmla="*/ 249812 w 359379"/>
                  <a:gd name="connsiteY7" fmla="*/ 57150 h 408866"/>
                  <a:gd name="connsiteX8" fmla="*/ 192662 w 359379"/>
                  <a:gd name="connsiteY8" fmla="*/ 57150 h 408866"/>
                  <a:gd name="connsiteX9" fmla="*/ 173612 w 359379"/>
                  <a:gd name="connsiteY9" fmla="*/ 38100 h 408866"/>
                  <a:gd name="connsiteX10" fmla="*/ 173612 w 359379"/>
                  <a:gd name="connsiteY10" fmla="*/ 19050 h 408866"/>
                  <a:gd name="connsiteX11" fmla="*/ 154562 w 359379"/>
                  <a:gd name="connsiteY11" fmla="*/ 0 h 408866"/>
                  <a:gd name="connsiteX12" fmla="*/ 135512 w 359379"/>
                  <a:gd name="connsiteY12" fmla="*/ 19050 h 408866"/>
                  <a:gd name="connsiteX13" fmla="*/ 135512 w 359379"/>
                  <a:gd name="connsiteY13" fmla="*/ 38100 h 408866"/>
                  <a:gd name="connsiteX14" fmla="*/ 149800 w 359379"/>
                  <a:gd name="connsiteY14" fmla="*/ 76200 h 408866"/>
                  <a:gd name="connsiteX15" fmla="*/ 39903 w 359379"/>
                  <a:gd name="connsiteY15" fmla="*/ 78267 h 408866"/>
                  <a:gd name="connsiteX16" fmla="*/ 16716 w 359379"/>
                  <a:gd name="connsiteY16" fmla="*/ 260377 h 408866"/>
                  <a:gd name="connsiteX17" fmla="*/ 116462 w 359379"/>
                  <a:gd name="connsiteY17" fmla="*/ 399098 h 408866"/>
                  <a:gd name="connsiteX18" fmla="*/ 169479 w 359379"/>
                  <a:gd name="connsiteY18" fmla="*/ 336088 h 408866"/>
                  <a:gd name="connsiteX19" fmla="*/ 240287 w 359379"/>
                  <a:gd name="connsiteY19" fmla="*/ 240030 h 408866"/>
                  <a:gd name="connsiteX20" fmla="*/ 310772 w 359379"/>
                  <a:gd name="connsiteY20" fmla="*/ 260985 h 408866"/>
                  <a:gd name="connsiteX21" fmla="*/ 335537 w 359379"/>
                  <a:gd name="connsiteY21" fmla="*/ 254317 h 408866"/>
                  <a:gd name="connsiteX22" fmla="*/ 355540 w 359379"/>
                  <a:gd name="connsiteY22" fmla="*/ 223838 h 408866"/>
                  <a:gd name="connsiteX23" fmla="*/ 354587 w 359379"/>
                  <a:gd name="connsiteY23" fmla="*/ 199073 h 408866"/>
                  <a:gd name="connsiteX0" fmla="*/ 344546 w 349338"/>
                  <a:gd name="connsiteY0" fmla="*/ 199073 h 336308"/>
                  <a:gd name="connsiteX1" fmla="*/ 254059 w 349338"/>
                  <a:gd name="connsiteY1" fmla="*/ 93345 h 336308"/>
                  <a:gd name="connsiteX2" fmla="*/ 296921 w 349338"/>
                  <a:gd name="connsiteY2" fmla="*/ 38100 h 336308"/>
                  <a:gd name="connsiteX3" fmla="*/ 296921 w 349338"/>
                  <a:gd name="connsiteY3" fmla="*/ 19050 h 336308"/>
                  <a:gd name="connsiteX4" fmla="*/ 277871 w 349338"/>
                  <a:gd name="connsiteY4" fmla="*/ 0 h 336308"/>
                  <a:gd name="connsiteX5" fmla="*/ 258821 w 349338"/>
                  <a:gd name="connsiteY5" fmla="*/ 19050 h 336308"/>
                  <a:gd name="connsiteX6" fmla="*/ 258821 w 349338"/>
                  <a:gd name="connsiteY6" fmla="*/ 38100 h 336308"/>
                  <a:gd name="connsiteX7" fmla="*/ 239771 w 349338"/>
                  <a:gd name="connsiteY7" fmla="*/ 57150 h 336308"/>
                  <a:gd name="connsiteX8" fmla="*/ 182621 w 349338"/>
                  <a:gd name="connsiteY8" fmla="*/ 57150 h 336308"/>
                  <a:gd name="connsiteX9" fmla="*/ 163571 w 349338"/>
                  <a:gd name="connsiteY9" fmla="*/ 38100 h 336308"/>
                  <a:gd name="connsiteX10" fmla="*/ 163571 w 349338"/>
                  <a:gd name="connsiteY10" fmla="*/ 19050 h 336308"/>
                  <a:gd name="connsiteX11" fmla="*/ 144521 w 349338"/>
                  <a:gd name="connsiteY11" fmla="*/ 0 h 336308"/>
                  <a:gd name="connsiteX12" fmla="*/ 125471 w 349338"/>
                  <a:gd name="connsiteY12" fmla="*/ 19050 h 336308"/>
                  <a:gd name="connsiteX13" fmla="*/ 125471 w 349338"/>
                  <a:gd name="connsiteY13" fmla="*/ 38100 h 336308"/>
                  <a:gd name="connsiteX14" fmla="*/ 139759 w 349338"/>
                  <a:gd name="connsiteY14" fmla="*/ 76200 h 336308"/>
                  <a:gd name="connsiteX15" fmla="*/ 29862 w 349338"/>
                  <a:gd name="connsiteY15" fmla="*/ 78267 h 336308"/>
                  <a:gd name="connsiteX16" fmla="*/ 6675 w 349338"/>
                  <a:gd name="connsiteY16" fmla="*/ 260377 h 336308"/>
                  <a:gd name="connsiteX17" fmla="*/ 159438 w 349338"/>
                  <a:gd name="connsiteY17" fmla="*/ 336088 h 336308"/>
                  <a:gd name="connsiteX18" fmla="*/ 230246 w 349338"/>
                  <a:gd name="connsiteY18" fmla="*/ 240030 h 336308"/>
                  <a:gd name="connsiteX19" fmla="*/ 300731 w 349338"/>
                  <a:gd name="connsiteY19" fmla="*/ 260985 h 336308"/>
                  <a:gd name="connsiteX20" fmla="*/ 325496 w 349338"/>
                  <a:gd name="connsiteY20" fmla="*/ 254317 h 336308"/>
                  <a:gd name="connsiteX21" fmla="*/ 345499 w 349338"/>
                  <a:gd name="connsiteY21" fmla="*/ 223838 h 336308"/>
                  <a:gd name="connsiteX22" fmla="*/ 344546 w 349338"/>
                  <a:gd name="connsiteY22" fmla="*/ 199073 h 336308"/>
                  <a:gd name="connsiteX0" fmla="*/ 317844 w 322636"/>
                  <a:gd name="connsiteY0" fmla="*/ 199073 h 336088"/>
                  <a:gd name="connsiteX1" fmla="*/ 227357 w 322636"/>
                  <a:gd name="connsiteY1" fmla="*/ 93345 h 336088"/>
                  <a:gd name="connsiteX2" fmla="*/ 270219 w 322636"/>
                  <a:gd name="connsiteY2" fmla="*/ 38100 h 336088"/>
                  <a:gd name="connsiteX3" fmla="*/ 270219 w 322636"/>
                  <a:gd name="connsiteY3" fmla="*/ 19050 h 336088"/>
                  <a:gd name="connsiteX4" fmla="*/ 251169 w 322636"/>
                  <a:gd name="connsiteY4" fmla="*/ 0 h 336088"/>
                  <a:gd name="connsiteX5" fmla="*/ 232119 w 322636"/>
                  <a:gd name="connsiteY5" fmla="*/ 19050 h 336088"/>
                  <a:gd name="connsiteX6" fmla="*/ 232119 w 322636"/>
                  <a:gd name="connsiteY6" fmla="*/ 38100 h 336088"/>
                  <a:gd name="connsiteX7" fmla="*/ 213069 w 322636"/>
                  <a:gd name="connsiteY7" fmla="*/ 57150 h 336088"/>
                  <a:gd name="connsiteX8" fmla="*/ 155919 w 322636"/>
                  <a:gd name="connsiteY8" fmla="*/ 57150 h 336088"/>
                  <a:gd name="connsiteX9" fmla="*/ 136869 w 322636"/>
                  <a:gd name="connsiteY9" fmla="*/ 38100 h 336088"/>
                  <a:gd name="connsiteX10" fmla="*/ 136869 w 322636"/>
                  <a:gd name="connsiteY10" fmla="*/ 19050 h 336088"/>
                  <a:gd name="connsiteX11" fmla="*/ 117819 w 322636"/>
                  <a:gd name="connsiteY11" fmla="*/ 0 h 336088"/>
                  <a:gd name="connsiteX12" fmla="*/ 98769 w 322636"/>
                  <a:gd name="connsiteY12" fmla="*/ 19050 h 336088"/>
                  <a:gd name="connsiteX13" fmla="*/ 98769 w 322636"/>
                  <a:gd name="connsiteY13" fmla="*/ 38100 h 336088"/>
                  <a:gd name="connsiteX14" fmla="*/ 113057 w 322636"/>
                  <a:gd name="connsiteY14" fmla="*/ 76200 h 336088"/>
                  <a:gd name="connsiteX15" fmla="*/ 3160 w 322636"/>
                  <a:gd name="connsiteY15" fmla="*/ 78267 h 336088"/>
                  <a:gd name="connsiteX16" fmla="*/ 23374 w 322636"/>
                  <a:gd name="connsiteY16" fmla="*/ 239710 h 336088"/>
                  <a:gd name="connsiteX17" fmla="*/ 132736 w 322636"/>
                  <a:gd name="connsiteY17" fmla="*/ 336088 h 336088"/>
                  <a:gd name="connsiteX18" fmla="*/ 203544 w 322636"/>
                  <a:gd name="connsiteY18" fmla="*/ 240030 h 336088"/>
                  <a:gd name="connsiteX19" fmla="*/ 274029 w 322636"/>
                  <a:gd name="connsiteY19" fmla="*/ 260985 h 336088"/>
                  <a:gd name="connsiteX20" fmla="*/ 298794 w 322636"/>
                  <a:gd name="connsiteY20" fmla="*/ 254317 h 336088"/>
                  <a:gd name="connsiteX21" fmla="*/ 318797 w 322636"/>
                  <a:gd name="connsiteY21" fmla="*/ 223838 h 336088"/>
                  <a:gd name="connsiteX22" fmla="*/ 317844 w 322636"/>
                  <a:gd name="connsiteY22" fmla="*/ 199073 h 336088"/>
                  <a:gd name="connsiteX0" fmla="*/ 319341 w 324133"/>
                  <a:gd name="connsiteY0" fmla="*/ 199073 h 336094"/>
                  <a:gd name="connsiteX1" fmla="*/ 228854 w 324133"/>
                  <a:gd name="connsiteY1" fmla="*/ 93345 h 336094"/>
                  <a:gd name="connsiteX2" fmla="*/ 271716 w 324133"/>
                  <a:gd name="connsiteY2" fmla="*/ 38100 h 336094"/>
                  <a:gd name="connsiteX3" fmla="*/ 271716 w 324133"/>
                  <a:gd name="connsiteY3" fmla="*/ 19050 h 336094"/>
                  <a:gd name="connsiteX4" fmla="*/ 252666 w 324133"/>
                  <a:gd name="connsiteY4" fmla="*/ 0 h 336094"/>
                  <a:gd name="connsiteX5" fmla="*/ 233616 w 324133"/>
                  <a:gd name="connsiteY5" fmla="*/ 19050 h 336094"/>
                  <a:gd name="connsiteX6" fmla="*/ 233616 w 324133"/>
                  <a:gd name="connsiteY6" fmla="*/ 38100 h 336094"/>
                  <a:gd name="connsiteX7" fmla="*/ 214566 w 324133"/>
                  <a:gd name="connsiteY7" fmla="*/ 57150 h 336094"/>
                  <a:gd name="connsiteX8" fmla="*/ 157416 w 324133"/>
                  <a:gd name="connsiteY8" fmla="*/ 57150 h 336094"/>
                  <a:gd name="connsiteX9" fmla="*/ 138366 w 324133"/>
                  <a:gd name="connsiteY9" fmla="*/ 38100 h 336094"/>
                  <a:gd name="connsiteX10" fmla="*/ 138366 w 324133"/>
                  <a:gd name="connsiteY10" fmla="*/ 19050 h 336094"/>
                  <a:gd name="connsiteX11" fmla="*/ 119316 w 324133"/>
                  <a:gd name="connsiteY11" fmla="*/ 0 h 336094"/>
                  <a:gd name="connsiteX12" fmla="*/ 100266 w 324133"/>
                  <a:gd name="connsiteY12" fmla="*/ 19050 h 336094"/>
                  <a:gd name="connsiteX13" fmla="*/ 100266 w 324133"/>
                  <a:gd name="connsiteY13" fmla="*/ 38100 h 336094"/>
                  <a:gd name="connsiteX14" fmla="*/ 114554 w 324133"/>
                  <a:gd name="connsiteY14" fmla="*/ 76200 h 336094"/>
                  <a:gd name="connsiteX15" fmla="*/ 4657 w 324133"/>
                  <a:gd name="connsiteY15" fmla="*/ 78267 h 336094"/>
                  <a:gd name="connsiteX16" fmla="*/ 18671 w 324133"/>
                  <a:gd name="connsiteY16" fmla="*/ 243844 h 336094"/>
                  <a:gd name="connsiteX17" fmla="*/ 134233 w 324133"/>
                  <a:gd name="connsiteY17" fmla="*/ 336088 h 336094"/>
                  <a:gd name="connsiteX18" fmla="*/ 205041 w 324133"/>
                  <a:gd name="connsiteY18" fmla="*/ 240030 h 336094"/>
                  <a:gd name="connsiteX19" fmla="*/ 275526 w 324133"/>
                  <a:gd name="connsiteY19" fmla="*/ 260985 h 336094"/>
                  <a:gd name="connsiteX20" fmla="*/ 300291 w 324133"/>
                  <a:gd name="connsiteY20" fmla="*/ 254317 h 336094"/>
                  <a:gd name="connsiteX21" fmla="*/ 320294 w 324133"/>
                  <a:gd name="connsiteY21" fmla="*/ 223838 h 336094"/>
                  <a:gd name="connsiteX22" fmla="*/ 319341 w 324133"/>
                  <a:gd name="connsiteY22" fmla="*/ 199073 h 336094"/>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4099 w 328891"/>
                  <a:gd name="connsiteY0" fmla="*/ 199073 h 336100"/>
                  <a:gd name="connsiteX1" fmla="*/ 233612 w 328891"/>
                  <a:gd name="connsiteY1" fmla="*/ 93345 h 336100"/>
                  <a:gd name="connsiteX2" fmla="*/ 276474 w 328891"/>
                  <a:gd name="connsiteY2" fmla="*/ 38100 h 336100"/>
                  <a:gd name="connsiteX3" fmla="*/ 276474 w 328891"/>
                  <a:gd name="connsiteY3" fmla="*/ 19050 h 336100"/>
                  <a:gd name="connsiteX4" fmla="*/ 257424 w 328891"/>
                  <a:gd name="connsiteY4" fmla="*/ 0 h 336100"/>
                  <a:gd name="connsiteX5" fmla="*/ 238374 w 328891"/>
                  <a:gd name="connsiteY5" fmla="*/ 19050 h 336100"/>
                  <a:gd name="connsiteX6" fmla="*/ 238374 w 328891"/>
                  <a:gd name="connsiteY6" fmla="*/ 38100 h 336100"/>
                  <a:gd name="connsiteX7" fmla="*/ 219324 w 328891"/>
                  <a:gd name="connsiteY7" fmla="*/ 57150 h 336100"/>
                  <a:gd name="connsiteX8" fmla="*/ 162174 w 328891"/>
                  <a:gd name="connsiteY8" fmla="*/ 57150 h 336100"/>
                  <a:gd name="connsiteX9" fmla="*/ 143124 w 328891"/>
                  <a:gd name="connsiteY9" fmla="*/ 38100 h 336100"/>
                  <a:gd name="connsiteX10" fmla="*/ 143124 w 328891"/>
                  <a:gd name="connsiteY10" fmla="*/ 19050 h 336100"/>
                  <a:gd name="connsiteX11" fmla="*/ 124074 w 328891"/>
                  <a:gd name="connsiteY11" fmla="*/ 0 h 336100"/>
                  <a:gd name="connsiteX12" fmla="*/ 105024 w 328891"/>
                  <a:gd name="connsiteY12" fmla="*/ 19050 h 336100"/>
                  <a:gd name="connsiteX13" fmla="*/ 105024 w 328891"/>
                  <a:gd name="connsiteY13" fmla="*/ 38100 h 336100"/>
                  <a:gd name="connsiteX14" fmla="*/ 119312 w 328891"/>
                  <a:gd name="connsiteY14" fmla="*/ 76200 h 336100"/>
                  <a:gd name="connsiteX15" fmla="*/ 9415 w 328891"/>
                  <a:gd name="connsiteY15" fmla="*/ 78267 h 336100"/>
                  <a:gd name="connsiteX16" fmla="*/ 23429 w 328891"/>
                  <a:gd name="connsiteY16" fmla="*/ 243844 h 336100"/>
                  <a:gd name="connsiteX17" fmla="*/ 138991 w 328891"/>
                  <a:gd name="connsiteY17" fmla="*/ 336088 h 336100"/>
                  <a:gd name="connsiteX18" fmla="*/ 209799 w 328891"/>
                  <a:gd name="connsiteY18" fmla="*/ 240030 h 336100"/>
                  <a:gd name="connsiteX19" fmla="*/ 280284 w 328891"/>
                  <a:gd name="connsiteY19" fmla="*/ 260985 h 336100"/>
                  <a:gd name="connsiteX20" fmla="*/ 305049 w 328891"/>
                  <a:gd name="connsiteY20" fmla="*/ 254317 h 336100"/>
                  <a:gd name="connsiteX21" fmla="*/ 325052 w 328891"/>
                  <a:gd name="connsiteY21" fmla="*/ 223838 h 336100"/>
                  <a:gd name="connsiteX22" fmla="*/ 324099 w 328891"/>
                  <a:gd name="connsiteY22" fmla="*/ 199073 h 336100"/>
                  <a:gd name="connsiteX0" fmla="*/ 323331 w 328123"/>
                  <a:gd name="connsiteY0" fmla="*/ 199073 h 336096"/>
                  <a:gd name="connsiteX1" fmla="*/ 232844 w 328123"/>
                  <a:gd name="connsiteY1" fmla="*/ 93345 h 336096"/>
                  <a:gd name="connsiteX2" fmla="*/ 275706 w 328123"/>
                  <a:gd name="connsiteY2" fmla="*/ 38100 h 336096"/>
                  <a:gd name="connsiteX3" fmla="*/ 275706 w 328123"/>
                  <a:gd name="connsiteY3" fmla="*/ 19050 h 336096"/>
                  <a:gd name="connsiteX4" fmla="*/ 256656 w 328123"/>
                  <a:gd name="connsiteY4" fmla="*/ 0 h 336096"/>
                  <a:gd name="connsiteX5" fmla="*/ 237606 w 328123"/>
                  <a:gd name="connsiteY5" fmla="*/ 19050 h 336096"/>
                  <a:gd name="connsiteX6" fmla="*/ 237606 w 328123"/>
                  <a:gd name="connsiteY6" fmla="*/ 38100 h 336096"/>
                  <a:gd name="connsiteX7" fmla="*/ 218556 w 328123"/>
                  <a:gd name="connsiteY7" fmla="*/ 57150 h 336096"/>
                  <a:gd name="connsiteX8" fmla="*/ 161406 w 328123"/>
                  <a:gd name="connsiteY8" fmla="*/ 57150 h 336096"/>
                  <a:gd name="connsiteX9" fmla="*/ 142356 w 328123"/>
                  <a:gd name="connsiteY9" fmla="*/ 38100 h 336096"/>
                  <a:gd name="connsiteX10" fmla="*/ 142356 w 328123"/>
                  <a:gd name="connsiteY10" fmla="*/ 19050 h 336096"/>
                  <a:gd name="connsiteX11" fmla="*/ 123306 w 328123"/>
                  <a:gd name="connsiteY11" fmla="*/ 0 h 336096"/>
                  <a:gd name="connsiteX12" fmla="*/ 104256 w 328123"/>
                  <a:gd name="connsiteY12" fmla="*/ 19050 h 336096"/>
                  <a:gd name="connsiteX13" fmla="*/ 104256 w 328123"/>
                  <a:gd name="connsiteY13" fmla="*/ 38100 h 336096"/>
                  <a:gd name="connsiteX14" fmla="*/ 118544 w 328123"/>
                  <a:gd name="connsiteY14" fmla="*/ 76200 h 336096"/>
                  <a:gd name="connsiteX15" fmla="*/ 8647 w 328123"/>
                  <a:gd name="connsiteY15" fmla="*/ 78267 h 336096"/>
                  <a:gd name="connsiteX16" fmla="*/ 22661 w 328123"/>
                  <a:gd name="connsiteY16" fmla="*/ 243844 h 336096"/>
                  <a:gd name="connsiteX17" fmla="*/ 138223 w 328123"/>
                  <a:gd name="connsiteY17" fmla="*/ 336088 h 336096"/>
                  <a:gd name="connsiteX18" fmla="*/ 209031 w 328123"/>
                  <a:gd name="connsiteY18" fmla="*/ 240030 h 336096"/>
                  <a:gd name="connsiteX19" fmla="*/ 279516 w 328123"/>
                  <a:gd name="connsiteY19" fmla="*/ 260985 h 336096"/>
                  <a:gd name="connsiteX20" fmla="*/ 304281 w 328123"/>
                  <a:gd name="connsiteY20" fmla="*/ 254317 h 336096"/>
                  <a:gd name="connsiteX21" fmla="*/ 324284 w 328123"/>
                  <a:gd name="connsiteY21" fmla="*/ 223838 h 336096"/>
                  <a:gd name="connsiteX22" fmla="*/ 323331 w 328123"/>
                  <a:gd name="connsiteY22" fmla="*/ 199073 h 336096"/>
                  <a:gd name="connsiteX0" fmla="*/ 325636 w 330428"/>
                  <a:gd name="connsiteY0" fmla="*/ 199073 h 336302"/>
                  <a:gd name="connsiteX1" fmla="*/ 235149 w 330428"/>
                  <a:gd name="connsiteY1" fmla="*/ 93345 h 336302"/>
                  <a:gd name="connsiteX2" fmla="*/ 278011 w 330428"/>
                  <a:gd name="connsiteY2" fmla="*/ 38100 h 336302"/>
                  <a:gd name="connsiteX3" fmla="*/ 278011 w 330428"/>
                  <a:gd name="connsiteY3" fmla="*/ 19050 h 336302"/>
                  <a:gd name="connsiteX4" fmla="*/ 258961 w 330428"/>
                  <a:gd name="connsiteY4" fmla="*/ 0 h 336302"/>
                  <a:gd name="connsiteX5" fmla="*/ 239911 w 330428"/>
                  <a:gd name="connsiteY5" fmla="*/ 19050 h 336302"/>
                  <a:gd name="connsiteX6" fmla="*/ 239911 w 330428"/>
                  <a:gd name="connsiteY6" fmla="*/ 38100 h 336302"/>
                  <a:gd name="connsiteX7" fmla="*/ 220861 w 330428"/>
                  <a:gd name="connsiteY7" fmla="*/ 57150 h 336302"/>
                  <a:gd name="connsiteX8" fmla="*/ 163711 w 330428"/>
                  <a:gd name="connsiteY8" fmla="*/ 57150 h 336302"/>
                  <a:gd name="connsiteX9" fmla="*/ 144661 w 330428"/>
                  <a:gd name="connsiteY9" fmla="*/ 38100 h 336302"/>
                  <a:gd name="connsiteX10" fmla="*/ 144661 w 330428"/>
                  <a:gd name="connsiteY10" fmla="*/ 19050 h 336302"/>
                  <a:gd name="connsiteX11" fmla="*/ 125611 w 330428"/>
                  <a:gd name="connsiteY11" fmla="*/ 0 h 336302"/>
                  <a:gd name="connsiteX12" fmla="*/ 106561 w 330428"/>
                  <a:gd name="connsiteY12" fmla="*/ 19050 h 336302"/>
                  <a:gd name="connsiteX13" fmla="*/ 106561 w 330428"/>
                  <a:gd name="connsiteY13" fmla="*/ 38100 h 336302"/>
                  <a:gd name="connsiteX14" fmla="*/ 120849 w 330428"/>
                  <a:gd name="connsiteY14" fmla="*/ 76200 h 336302"/>
                  <a:gd name="connsiteX15" fmla="*/ 10952 w 330428"/>
                  <a:gd name="connsiteY15" fmla="*/ 78267 h 336302"/>
                  <a:gd name="connsiteX16" fmla="*/ 20556 w 330428"/>
                  <a:gd name="connsiteY16" fmla="*/ 256339 h 336302"/>
                  <a:gd name="connsiteX17" fmla="*/ 140528 w 330428"/>
                  <a:gd name="connsiteY17" fmla="*/ 336088 h 336302"/>
                  <a:gd name="connsiteX18" fmla="*/ 211336 w 330428"/>
                  <a:gd name="connsiteY18" fmla="*/ 240030 h 336302"/>
                  <a:gd name="connsiteX19" fmla="*/ 281821 w 330428"/>
                  <a:gd name="connsiteY19" fmla="*/ 260985 h 336302"/>
                  <a:gd name="connsiteX20" fmla="*/ 306586 w 330428"/>
                  <a:gd name="connsiteY20" fmla="*/ 254317 h 336302"/>
                  <a:gd name="connsiteX21" fmla="*/ 326589 w 330428"/>
                  <a:gd name="connsiteY21" fmla="*/ 223838 h 336302"/>
                  <a:gd name="connsiteX22" fmla="*/ 325636 w 330428"/>
                  <a:gd name="connsiteY22" fmla="*/ 199073 h 336302"/>
                  <a:gd name="connsiteX0" fmla="*/ 330817 w 335609"/>
                  <a:gd name="connsiteY0" fmla="*/ 199073 h 339818"/>
                  <a:gd name="connsiteX1" fmla="*/ 240330 w 335609"/>
                  <a:gd name="connsiteY1" fmla="*/ 93345 h 339818"/>
                  <a:gd name="connsiteX2" fmla="*/ 283192 w 335609"/>
                  <a:gd name="connsiteY2" fmla="*/ 38100 h 339818"/>
                  <a:gd name="connsiteX3" fmla="*/ 283192 w 335609"/>
                  <a:gd name="connsiteY3" fmla="*/ 19050 h 339818"/>
                  <a:gd name="connsiteX4" fmla="*/ 264142 w 335609"/>
                  <a:gd name="connsiteY4" fmla="*/ 0 h 339818"/>
                  <a:gd name="connsiteX5" fmla="*/ 245092 w 335609"/>
                  <a:gd name="connsiteY5" fmla="*/ 19050 h 339818"/>
                  <a:gd name="connsiteX6" fmla="*/ 245092 w 335609"/>
                  <a:gd name="connsiteY6" fmla="*/ 38100 h 339818"/>
                  <a:gd name="connsiteX7" fmla="*/ 226042 w 335609"/>
                  <a:gd name="connsiteY7" fmla="*/ 57150 h 339818"/>
                  <a:gd name="connsiteX8" fmla="*/ 168892 w 335609"/>
                  <a:gd name="connsiteY8" fmla="*/ 57150 h 339818"/>
                  <a:gd name="connsiteX9" fmla="*/ 149842 w 335609"/>
                  <a:gd name="connsiteY9" fmla="*/ 38100 h 339818"/>
                  <a:gd name="connsiteX10" fmla="*/ 149842 w 335609"/>
                  <a:gd name="connsiteY10" fmla="*/ 19050 h 339818"/>
                  <a:gd name="connsiteX11" fmla="*/ 130792 w 335609"/>
                  <a:gd name="connsiteY11" fmla="*/ 0 h 339818"/>
                  <a:gd name="connsiteX12" fmla="*/ 111742 w 335609"/>
                  <a:gd name="connsiteY12" fmla="*/ 19050 h 339818"/>
                  <a:gd name="connsiteX13" fmla="*/ 111742 w 335609"/>
                  <a:gd name="connsiteY13" fmla="*/ 38100 h 339818"/>
                  <a:gd name="connsiteX14" fmla="*/ 126030 w 335609"/>
                  <a:gd name="connsiteY14" fmla="*/ 76200 h 339818"/>
                  <a:gd name="connsiteX15" fmla="*/ 16133 w 335609"/>
                  <a:gd name="connsiteY15" fmla="*/ 78267 h 339818"/>
                  <a:gd name="connsiteX16" fmla="*/ 25737 w 335609"/>
                  <a:gd name="connsiteY16" fmla="*/ 256339 h 339818"/>
                  <a:gd name="connsiteX17" fmla="*/ 145709 w 335609"/>
                  <a:gd name="connsiteY17" fmla="*/ 336088 h 339818"/>
                  <a:gd name="connsiteX18" fmla="*/ 216517 w 335609"/>
                  <a:gd name="connsiteY18" fmla="*/ 240030 h 339818"/>
                  <a:gd name="connsiteX19" fmla="*/ 287002 w 335609"/>
                  <a:gd name="connsiteY19" fmla="*/ 260985 h 339818"/>
                  <a:gd name="connsiteX20" fmla="*/ 311767 w 335609"/>
                  <a:gd name="connsiteY20" fmla="*/ 254317 h 339818"/>
                  <a:gd name="connsiteX21" fmla="*/ 331770 w 335609"/>
                  <a:gd name="connsiteY21" fmla="*/ 223838 h 339818"/>
                  <a:gd name="connsiteX22" fmla="*/ 330817 w 335609"/>
                  <a:gd name="connsiteY22" fmla="*/ 199073 h 339818"/>
                  <a:gd name="connsiteX0" fmla="*/ 330593 w 335385"/>
                  <a:gd name="connsiteY0" fmla="*/ 199073 h 339818"/>
                  <a:gd name="connsiteX1" fmla="*/ 240106 w 335385"/>
                  <a:gd name="connsiteY1" fmla="*/ 93345 h 339818"/>
                  <a:gd name="connsiteX2" fmla="*/ 282968 w 335385"/>
                  <a:gd name="connsiteY2" fmla="*/ 38100 h 339818"/>
                  <a:gd name="connsiteX3" fmla="*/ 282968 w 335385"/>
                  <a:gd name="connsiteY3" fmla="*/ 19050 h 339818"/>
                  <a:gd name="connsiteX4" fmla="*/ 263918 w 335385"/>
                  <a:gd name="connsiteY4" fmla="*/ 0 h 339818"/>
                  <a:gd name="connsiteX5" fmla="*/ 244868 w 335385"/>
                  <a:gd name="connsiteY5" fmla="*/ 19050 h 339818"/>
                  <a:gd name="connsiteX6" fmla="*/ 244868 w 335385"/>
                  <a:gd name="connsiteY6" fmla="*/ 38100 h 339818"/>
                  <a:gd name="connsiteX7" fmla="*/ 225818 w 335385"/>
                  <a:gd name="connsiteY7" fmla="*/ 57150 h 339818"/>
                  <a:gd name="connsiteX8" fmla="*/ 168668 w 335385"/>
                  <a:gd name="connsiteY8" fmla="*/ 57150 h 339818"/>
                  <a:gd name="connsiteX9" fmla="*/ 149618 w 335385"/>
                  <a:gd name="connsiteY9" fmla="*/ 38100 h 339818"/>
                  <a:gd name="connsiteX10" fmla="*/ 149618 w 335385"/>
                  <a:gd name="connsiteY10" fmla="*/ 19050 h 339818"/>
                  <a:gd name="connsiteX11" fmla="*/ 130568 w 335385"/>
                  <a:gd name="connsiteY11" fmla="*/ 0 h 339818"/>
                  <a:gd name="connsiteX12" fmla="*/ 111518 w 335385"/>
                  <a:gd name="connsiteY12" fmla="*/ 19050 h 339818"/>
                  <a:gd name="connsiteX13" fmla="*/ 111518 w 335385"/>
                  <a:gd name="connsiteY13" fmla="*/ 38100 h 339818"/>
                  <a:gd name="connsiteX14" fmla="*/ 125806 w 335385"/>
                  <a:gd name="connsiteY14" fmla="*/ 76200 h 339818"/>
                  <a:gd name="connsiteX15" fmla="*/ 15909 w 335385"/>
                  <a:gd name="connsiteY15" fmla="*/ 78267 h 339818"/>
                  <a:gd name="connsiteX16" fmla="*/ 25513 w 335385"/>
                  <a:gd name="connsiteY16" fmla="*/ 256339 h 339818"/>
                  <a:gd name="connsiteX17" fmla="*/ 145485 w 335385"/>
                  <a:gd name="connsiteY17" fmla="*/ 336088 h 339818"/>
                  <a:gd name="connsiteX18" fmla="*/ 216293 w 335385"/>
                  <a:gd name="connsiteY18" fmla="*/ 240030 h 339818"/>
                  <a:gd name="connsiteX19" fmla="*/ 286778 w 335385"/>
                  <a:gd name="connsiteY19" fmla="*/ 260985 h 339818"/>
                  <a:gd name="connsiteX20" fmla="*/ 311543 w 335385"/>
                  <a:gd name="connsiteY20" fmla="*/ 254317 h 339818"/>
                  <a:gd name="connsiteX21" fmla="*/ 331546 w 335385"/>
                  <a:gd name="connsiteY21" fmla="*/ 223838 h 339818"/>
                  <a:gd name="connsiteX22" fmla="*/ 330593 w 335385"/>
                  <a:gd name="connsiteY22" fmla="*/ 199073 h 339818"/>
                  <a:gd name="connsiteX0" fmla="*/ 330593 w 335385"/>
                  <a:gd name="connsiteY0" fmla="*/ 199073 h 336609"/>
                  <a:gd name="connsiteX1" fmla="*/ 240106 w 335385"/>
                  <a:gd name="connsiteY1" fmla="*/ 93345 h 336609"/>
                  <a:gd name="connsiteX2" fmla="*/ 282968 w 335385"/>
                  <a:gd name="connsiteY2" fmla="*/ 38100 h 336609"/>
                  <a:gd name="connsiteX3" fmla="*/ 282968 w 335385"/>
                  <a:gd name="connsiteY3" fmla="*/ 19050 h 336609"/>
                  <a:gd name="connsiteX4" fmla="*/ 263918 w 335385"/>
                  <a:gd name="connsiteY4" fmla="*/ 0 h 336609"/>
                  <a:gd name="connsiteX5" fmla="*/ 244868 w 335385"/>
                  <a:gd name="connsiteY5" fmla="*/ 19050 h 336609"/>
                  <a:gd name="connsiteX6" fmla="*/ 244868 w 335385"/>
                  <a:gd name="connsiteY6" fmla="*/ 38100 h 336609"/>
                  <a:gd name="connsiteX7" fmla="*/ 225818 w 335385"/>
                  <a:gd name="connsiteY7" fmla="*/ 57150 h 336609"/>
                  <a:gd name="connsiteX8" fmla="*/ 168668 w 335385"/>
                  <a:gd name="connsiteY8" fmla="*/ 57150 h 336609"/>
                  <a:gd name="connsiteX9" fmla="*/ 149618 w 335385"/>
                  <a:gd name="connsiteY9" fmla="*/ 38100 h 336609"/>
                  <a:gd name="connsiteX10" fmla="*/ 149618 w 335385"/>
                  <a:gd name="connsiteY10" fmla="*/ 19050 h 336609"/>
                  <a:gd name="connsiteX11" fmla="*/ 130568 w 335385"/>
                  <a:gd name="connsiteY11" fmla="*/ 0 h 336609"/>
                  <a:gd name="connsiteX12" fmla="*/ 111518 w 335385"/>
                  <a:gd name="connsiteY12" fmla="*/ 19050 h 336609"/>
                  <a:gd name="connsiteX13" fmla="*/ 111518 w 335385"/>
                  <a:gd name="connsiteY13" fmla="*/ 38100 h 336609"/>
                  <a:gd name="connsiteX14" fmla="*/ 125806 w 335385"/>
                  <a:gd name="connsiteY14" fmla="*/ 76200 h 336609"/>
                  <a:gd name="connsiteX15" fmla="*/ 15909 w 335385"/>
                  <a:gd name="connsiteY15" fmla="*/ 78267 h 336609"/>
                  <a:gd name="connsiteX16" fmla="*/ 25513 w 335385"/>
                  <a:gd name="connsiteY16" fmla="*/ 256339 h 336609"/>
                  <a:gd name="connsiteX17" fmla="*/ 145485 w 335385"/>
                  <a:gd name="connsiteY17" fmla="*/ 336088 h 336609"/>
                  <a:gd name="connsiteX18" fmla="*/ 216293 w 335385"/>
                  <a:gd name="connsiteY18" fmla="*/ 240030 h 336609"/>
                  <a:gd name="connsiteX19" fmla="*/ 286778 w 335385"/>
                  <a:gd name="connsiteY19" fmla="*/ 260985 h 336609"/>
                  <a:gd name="connsiteX20" fmla="*/ 311543 w 335385"/>
                  <a:gd name="connsiteY20" fmla="*/ 254317 h 336609"/>
                  <a:gd name="connsiteX21" fmla="*/ 331546 w 335385"/>
                  <a:gd name="connsiteY21" fmla="*/ 223838 h 336609"/>
                  <a:gd name="connsiteX22" fmla="*/ 330593 w 335385"/>
                  <a:gd name="connsiteY22" fmla="*/ 199073 h 336609"/>
                  <a:gd name="connsiteX0" fmla="*/ 331274 w 336066"/>
                  <a:gd name="connsiteY0" fmla="*/ 199073 h 336609"/>
                  <a:gd name="connsiteX1" fmla="*/ 240787 w 336066"/>
                  <a:gd name="connsiteY1" fmla="*/ 93345 h 336609"/>
                  <a:gd name="connsiteX2" fmla="*/ 283649 w 336066"/>
                  <a:gd name="connsiteY2" fmla="*/ 38100 h 336609"/>
                  <a:gd name="connsiteX3" fmla="*/ 283649 w 336066"/>
                  <a:gd name="connsiteY3" fmla="*/ 19050 h 336609"/>
                  <a:gd name="connsiteX4" fmla="*/ 264599 w 336066"/>
                  <a:gd name="connsiteY4" fmla="*/ 0 h 336609"/>
                  <a:gd name="connsiteX5" fmla="*/ 245549 w 336066"/>
                  <a:gd name="connsiteY5" fmla="*/ 19050 h 336609"/>
                  <a:gd name="connsiteX6" fmla="*/ 245549 w 336066"/>
                  <a:gd name="connsiteY6" fmla="*/ 38100 h 336609"/>
                  <a:gd name="connsiteX7" fmla="*/ 226499 w 336066"/>
                  <a:gd name="connsiteY7" fmla="*/ 57150 h 336609"/>
                  <a:gd name="connsiteX8" fmla="*/ 169349 w 336066"/>
                  <a:gd name="connsiteY8" fmla="*/ 57150 h 336609"/>
                  <a:gd name="connsiteX9" fmla="*/ 150299 w 336066"/>
                  <a:gd name="connsiteY9" fmla="*/ 38100 h 336609"/>
                  <a:gd name="connsiteX10" fmla="*/ 150299 w 336066"/>
                  <a:gd name="connsiteY10" fmla="*/ 19050 h 336609"/>
                  <a:gd name="connsiteX11" fmla="*/ 131249 w 336066"/>
                  <a:gd name="connsiteY11" fmla="*/ 0 h 336609"/>
                  <a:gd name="connsiteX12" fmla="*/ 112199 w 336066"/>
                  <a:gd name="connsiteY12" fmla="*/ 19050 h 336609"/>
                  <a:gd name="connsiteX13" fmla="*/ 112199 w 336066"/>
                  <a:gd name="connsiteY13" fmla="*/ 38100 h 336609"/>
                  <a:gd name="connsiteX14" fmla="*/ 126487 w 336066"/>
                  <a:gd name="connsiteY14" fmla="*/ 76200 h 336609"/>
                  <a:gd name="connsiteX15" fmla="*/ 16590 w 336066"/>
                  <a:gd name="connsiteY15" fmla="*/ 78267 h 336609"/>
                  <a:gd name="connsiteX16" fmla="*/ 26194 w 336066"/>
                  <a:gd name="connsiteY16" fmla="*/ 256339 h 336609"/>
                  <a:gd name="connsiteX17" fmla="*/ 146166 w 336066"/>
                  <a:gd name="connsiteY17" fmla="*/ 336088 h 336609"/>
                  <a:gd name="connsiteX18" fmla="*/ 216974 w 336066"/>
                  <a:gd name="connsiteY18" fmla="*/ 240030 h 336609"/>
                  <a:gd name="connsiteX19" fmla="*/ 287459 w 336066"/>
                  <a:gd name="connsiteY19" fmla="*/ 260985 h 336609"/>
                  <a:gd name="connsiteX20" fmla="*/ 312224 w 336066"/>
                  <a:gd name="connsiteY20" fmla="*/ 254317 h 336609"/>
                  <a:gd name="connsiteX21" fmla="*/ 332227 w 336066"/>
                  <a:gd name="connsiteY21" fmla="*/ 223838 h 336609"/>
                  <a:gd name="connsiteX22" fmla="*/ 331274 w 336066"/>
                  <a:gd name="connsiteY22" fmla="*/ 199073 h 336609"/>
                  <a:gd name="connsiteX0" fmla="*/ 321027 w 325819"/>
                  <a:gd name="connsiteY0" fmla="*/ 199073 h 346488"/>
                  <a:gd name="connsiteX1" fmla="*/ 230540 w 325819"/>
                  <a:gd name="connsiteY1" fmla="*/ 93345 h 346488"/>
                  <a:gd name="connsiteX2" fmla="*/ 273402 w 325819"/>
                  <a:gd name="connsiteY2" fmla="*/ 38100 h 346488"/>
                  <a:gd name="connsiteX3" fmla="*/ 273402 w 325819"/>
                  <a:gd name="connsiteY3" fmla="*/ 19050 h 346488"/>
                  <a:gd name="connsiteX4" fmla="*/ 254352 w 325819"/>
                  <a:gd name="connsiteY4" fmla="*/ 0 h 346488"/>
                  <a:gd name="connsiteX5" fmla="*/ 235302 w 325819"/>
                  <a:gd name="connsiteY5" fmla="*/ 19050 h 346488"/>
                  <a:gd name="connsiteX6" fmla="*/ 235302 w 325819"/>
                  <a:gd name="connsiteY6" fmla="*/ 38100 h 346488"/>
                  <a:gd name="connsiteX7" fmla="*/ 216252 w 325819"/>
                  <a:gd name="connsiteY7" fmla="*/ 57150 h 346488"/>
                  <a:gd name="connsiteX8" fmla="*/ 159102 w 325819"/>
                  <a:gd name="connsiteY8" fmla="*/ 57150 h 346488"/>
                  <a:gd name="connsiteX9" fmla="*/ 140052 w 325819"/>
                  <a:gd name="connsiteY9" fmla="*/ 38100 h 346488"/>
                  <a:gd name="connsiteX10" fmla="*/ 140052 w 325819"/>
                  <a:gd name="connsiteY10" fmla="*/ 19050 h 346488"/>
                  <a:gd name="connsiteX11" fmla="*/ 121002 w 325819"/>
                  <a:gd name="connsiteY11" fmla="*/ 0 h 346488"/>
                  <a:gd name="connsiteX12" fmla="*/ 101952 w 325819"/>
                  <a:gd name="connsiteY12" fmla="*/ 19050 h 346488"/>
                  <a:gd name="connsiteX13" fmla="*/ 101952 w 325819"/>
                  <a:gd name="connsiteY13" fmla="*/ 38100 h 346488"/>
                  <a:gd name="connsiteX14" fmla="*/ 116240 w 325819"/>
                  <a:gd name="connsiteY14" fmla="*/ 76200 h 346488"/>
                  <a:gd name="connsiteX15" fmla="*/ 6343 w 325819"/>
                  <a:gd name="connsiteY15" fmla="*/ 78267 h 346488"/>
                  <a:gd name="connsiteX16" fmla="*/ 15947 w 325819"/>
                  <a:gd name="connsiteY16" fmla="*/ 256339 h 346488"/>
                  <a:gd name="connsiteX17" fmla="*/ 125629 w 325819"/>
                  <a:gd name="connsiteY17" fmla="*/ 346378 h 346488"/>
                  <a:gd name="connsiteX18" fmla="*/ 206727 w 325819"/>
                  <a:gd name="connsiteY18" fmla="*/ 240030 h 346488"/>
                  <a:gd name="connsiteX19" fmla="*/ 277212 w 325819"/>
                  <a:gd name="connsiteY19" fmla="*/ 260985 h 346488"/>
                  <a:gd name="connsiteX20" fmla="*/ 301977 w 325819"/>
                  <a:gd name="connsiteY20" fmla="*/ 254317 h 346488"/>
                  <a:gd name="connsiteX21" fmla="*/ 321980 w 325819"/>
                  <a:gd name="connsiteY21" fmla="*/ 223838 h 346488"/>
                  <a:gd name="connsiteX22" fmla="*/ 321027 w 325819"/>
                  <a:gd name="connsiteY22" fmla="*/ 199073 h 346488"/>
                  <a:gd name="connsiteX0" fmla="*/ 321027 w 325819"/>
                  <a:gd name="connsiteY0" fmla="*/ 199073 h 346397"/>
                  <a:gd name="connsiteX1" fmla="*/ 230540 w 325819"/>
                  <a:gd name="connsiteY1" fmla="*/ 93345 h 346397"/>
                  <a:gd name="connsiteX2" fmla="*/ 273402 w 325819"/>
                  <a:gd name="connsiteY2" fmla="*/ 38100 h 346397"/>
                  <a:gd name="connsiteX3" fmla="*/ 273402 w 325819"/>
                  <a:gd name="connsiteY3" fmla="*/ 19050 h 346397"/>
                  <a:gd name="connsiteX4" fmla="*/ 254352 w 325819"/>
                  <a:gd name="connsiteY4" fmla="*/ 0 h 346397"/>
                  <a:gd name="connsiteX5" fmla="*/ 235302 w 325819"/>
                  <a:gd name="connsiteY5" fmla="*/ 19050 h 346397"/>
                  <a:gd name="connsiteX6" fmla="*/ 235302 w 325819"/>
                  <a:gd name="connsiteY6" fmla="*/ 38100 h 346397"/>
                  <a:gd name="connsiteX7" fmla="*/ 216252 w 325819"/>
                  <a:gd name="connsiteY7" fmla="*/ 57150 h 346397"/>
                  <a:gd name="connsiteX8" fmla="*/ 159102 w 325819"/>
                  <a:gd name="connsiteY8" fmla="*/ 57150 h 346397"/>
                  <a:gd name="connsiteX9" fmla="*/ 140052 w 325819"/>
                  <a:gd name="connsiteY9" fmla="*/ 38100 h 346397"/>
                  <a:gd name="connsiteX10" fmla="*/ 140052 w 325819"/>
                  <a:gd name="connsiteY10" fmla="*/ 19050 h 346397"/>
                  <a:gd name="connsiteX11" fmla="*/ 121002 w 325819"/>
                  <a:gd name="connsiteY11" fmla="*/ 0 h 346397"/>
                  <a:gd name="connsiteX12" fmla="*/ 101952 w 325819"/>
                  <a:gd name="connsiteY12" fmla="*/ 19050 h 346397"/>
                  <a:gd name="connsiteX13" fmla="*/ 101952 w 325819"/>
                  <a:gd name="connsiteY13" fmla="*/ 38100 h 346397"/>
                  <a:gd name="connsiteX14" fmla="*/ 116240 w 325819"/>
                  <a:gd name="connsiteY14" fmla="*/ 76200 h 346397"/>
                  <a:gd name="connsiteX15" fmla="*/ 6343 w 325819"/>
                  <a:gd name="connsiteY15" fmla="*/ 78267 h 346397"/>
                  <a:gd name="connsiteX16" fmla="*/ 15947 w 325819"/>
                  <a:gd name="connsiteY16" fmla="*/ 256339 h 346397"/>
                  <a:gd name="connsiteX17" fmla="*/ 125629 w 325819"/>
                  <a:gd name="connsiteY17" fmla="*/ 346378 h 346397"/>
                  <a:gd name="connsiteX18" fmla="*/ 206727 w 325819"/>
                  <a:gd name="connsiteY18" fmla="*/ 240030 h 346397"/>
                  <a:gd name="connsiteX19" fmla="*/ 277212 w 325819"/>
                  <a:gd name="connsiteY19" fmla="*/ 260985 h 346397"/>
                  <a:gd name="connsiteX20" fmla="*/ 301977 w 325819"/>
                  <a:gd name="connsiteY20" fmla="*/ 254317 h 346397"/>
                  <a:gd name="connsiteX21" fmla="*/ 321980 w 325819"/>
                  <a:gd name="connsiteY21" fmla="*/ 223838 h 346397"/>
                  <a:gd name="connsiteX22" fmla="*/ 321027 w 325819"/>
                  <a:gd name="connsiteY22" fmla="*/ 199073 h 346397"/>
                  <a:gd name="connsiteX0" fmla="*/ 321027 w 325819"/>
                  <a:gd name="connsiteY0" fmla="*/ 199073 h 346468"/>
                  <a:gd name="connsiteX1" fmla="*/ 230540 w 325819"/>
                  <a:gd name="connsiteY1" fmla="*/ 93345 h 346468"/>
                  <a:gd name="connsiteX2" fmla="*/ 273402 w 325819"/>
                  <a:gd name="connsiteY2" fmla="*/ 38100 h 346468"/>
                  <a:gd name="connsiteX3" fmla="*/ 273402 w 325819"/>
                  <a:gd name="connsiteY3" fmla="*/ 19050 h 346468"/>
                  <a:gd name="connsiteX4" fmla="*/ 254352 w 325819"/>
                  <a:gd name="connsiteY4" fmla="*/ 0 h 346468"/>
                  <a:gd name="connsiteX5" fmla="*/ 235302 w 325819"/>
                  <a:gd name="connsiteY5" fmla="*/ 19050 h 346468"/>
                  <a:gd name="connsiteX6" fmla="*/ 235302 w 325819"/>
                  <a:gd name="connsiteY6" fmla="*/ 38100 h 346468"/>
                  <a:gd name="connsiteX7" fmla="*/ 216252 w 325819"/>
                  <a:gd name="connsiteY7" fmla="*/ 57150 h 346468"/>
                  <a:gd name="connsiteX8" fmla="*/ 159102 w 325819"/>
                  <a:gd name="connsiteY8" fmla="*/ 57150 h 346468"/>
                  <a:gd name="connsiteX9" fmla="*/ 140052 w 325819"/>
                  <a:gd name="connsiteY9" fmla="*/ 38100 h 346468"/>
                  <a:gd name="connsiteX10" fmla="*/ 140052 w 325819"/>
                  <a:gd name="connsiteY10" fmla="*/ 19050 h 346468"/>
                  <a:gd name="connsiteX11" fmla="*/ 121002 w 325819"/>
                  <a:gd name="connsiteY11" fmla="*/ 0 h 346468"/>
                  <a:gd name="connsiteX12" fmla="*/ 101952 w 325819"/>
                  <a:gd name="connsiteY12" fmla="*/ 19050 h 346468"/>
                  <a:gd name="connsiteX13" fmla="*/ 101952 w 325819"/>
                  <a:gd name="connsiteY13" fmla="*/ 38100 h 346468"/>
                  <a:gd name="connsiteX14" fmla="*/ 116240 w 325819"/>
                  <a:gd name="connsiteY14" fmla="*/ 76200 h 346468"/>
                  <a:gd name="connsiteX15" fmla="*/ 6343 w 325819"/>
                  <a:gd name="connsiteY15" fmla="*/ 78267 h 346468"/>
                  <a:gd name="connsiteX16" fmla="*/ 15947 w 325819"/>
                  <a:gd name="connsiteY16" fmla="*/ 256339 h 346468"/>
                  <a:gd name="connsiteX17" fmla="*/ 125629 w 325819"/>
                  <a:gd name="connsiteY17" fmla="*/ 346378 h 346468"/>
                  <a:gd name="connsiteX18" fmla="*/ 206727 w 325819"/>
                  <a:gd name="connsiteY18" fmla="*/ 240030 h 346468"/>
                  <a:gd name="connsiteX19" fmla="*/ 277212 w 325819"/>
                  <a:gd name="connsiteY19" fmla="*/ 260985 h 346468"/>
                  <a:gd name="connsiteX20" fmla="*/ 301977 w 325819"/>
                  <a:gd name="connsiteY20" fmla="*/ 254317 h 346468"/>
                  <a:gd name="connsiteX21" fmla="*/ 321980 w 325819"/>
                  <a:gd name="connsiteY21" fmla="*/ 223838 h 346468"/>
                  <a:gd name="connsiteX22" fmla="*/ 321027 w 325819"/>
                  <a:gd name="connsiteY22" fmla="*/ 199073 h 346468"/>
                  <a:gd name="connsiteX0" fmla="*/ 321027 w 325819"/>
                  <a:gd name="connsiteY0" fmla="*/ 199073 h 346438"/>
                  <a:gd name="connsiteX1" fmla="*/ 230540 w 325819"/>
                  <a:gd name="connsiteY1" fmla="*/ 93345 h 346438"/>
                  <a:gd name="connsiteX2" fmla="*/ 273402 w 325819"/>
                  <a:gd name="connsiteY2" fmla="*/ 38100 h 346438"/>
                  <a:gd name="connsiteX3" fmla="*/ 273402 w 325819"/>
                  <a:gd name="connsiteY3" fmla="*/ 19050 h 346438"/>
                  <a:gd name="connsiteX4" fmla="*/ 254352 w 325819"/>
                  <a:gd name="connsiteY4" fmla="*/ 0 h 346438"/>
                  <a:gd name="connsiteX5" fmla="*/ 235302 w 325819"/>
                  <a:gd name="connsiteY5" fmla="*/ 19050 h 346438"/>
                  <a:gd name="connsiteX6" fmla="*/ 235302 w 325819"/>
                  <a:gd name="connsiteY6" fmla="*/ 38100 h 346438"/>
                  <a:gd name="connsiteX7" fmla="*/ 216252 w 325819"/>
                  <a:gd name="connsiteY7" fmla="*/ 57150 h 346438"/>
                  <a:gd name="connsiteX8" fmla="*/ 159102 w 325819"/>
                  <a:gd name="connsiteY8" fmla="*/ 57150 h 346438"/>
                  <a:gd name="connsiteX9" fmla="*/ 140052 w 325819"/>
                  <a:gd name="connsiteY9" fmla="*/ 38100 h 346438"/>
                  <a:gd name="connsiteX10" fmla="*/ 140052 w 325819"/>
                  <a:gd name="connsiteY10" fmla="*/ 19050 h 346438"/>
                  <a:gd name="connsiteX11" fmla="*/ 121002 w 325819"/>
                  <a:gd name="connsiteY11" fmla="*/ 0 h 346438"/>
                  <a:gd name="connsiteX12" fmla="*/ 101952 w 325819"/>
                  <a:gd name="connsiteY12" fmla="*/ 19050 h 346438"/>
                  <a:gd name="connsiteX13" fmla="*/ 101952 w 325819"/>
                  <a:gd name="connsiteY13" fmla="*/ 38100 h 346438"/>
                  <a:gd name="connsiteX14" fmla="*/ 116240 w 325819"/>
                  <a:gd name="connsiteY14" fmla="*/ 76200 h 346438"/>
                  <a:gd name="connsiteX15" fmla="*/ 6343 w 325819"/>
                  <a:gd name="connsiteY15" fmla="*/ 78267 h 346438"/>
                  <a:gd name="connsiteX16" fmla="*/ 15947 w 325819"/>
                  <a:gd name="connsiteY16" fmla="*/ 256339 h 346438"/>
                  <a:gd name="connsiteX17" fmla="*/ 125629 w 325819"/>
                  <a:gd name="connsiteY17" fmla="*/ 346378 h 346438"/>
                  <a:gd name="connsiteX18" fmla="*/ 206727 w 325819"/>
                  <a:gd name="connsiteY18" fmla="*/ 240030 h 346438"/>
                  <a:gd name="connsiteX19" fmla="*/ 277212 w 325819"/>
                  <a:gd name="connsiteY19" fmla="*/ 260985 h 346438"/>
                  <a:gd name="connsiteX20" fmla="*/ 301977 w 325819"/>
                  <a:gd name="connsiteY20" fmla="*/ 254317 h 346438"/>
                  <a:gd name="connsiteX21" fmla="*/ 321980 w 325819"/>
                  <a:gd name="connsiteY21" fmla="*/ 223838 h 346438"/>
                  <a:gd name="connsiteX22" fmla="*/ 321027 w 325819"/>
                  <a:gd name="connsiteY22" fmla="*/ 199073 h 346438"/>
                  <a:gd name="connsiteX0" fmla="*/ 325904 w 330696"/>
                  <a:gd name="connsiteY0" fmla="*/ 199073 h 346378"/>
                  <a:gd name="connsiteX1" fmla="*/ 235417 w 330696"/>
                  <a:gd name="connsiteY1" fmla="*/ 93345 h 346378"/>
                  <a:gd name="connsiteX2" fmla="*/ 278279 w 330696"/>
                  <a:gd name="connsiteY2" fmla="*/ 38100 h 346378"/>
                  <a:gd name="connsiteX3" fmla="*/ 278279 w 330696"/>
                  <a:gd name="connsiteY3" fmla="*/ 19050 h 346378"/>
                  <a:gd name="connsiteX4" fmla="*/ 259229 w 330696"/>
                  <a:gd name="connsiteY4" fmla="*/ 0 h 346378"/>
                  <a:gd name="connsiteX5" fmla="*/ 240179 w 330696"/>
                  <a:gd name="connsiteY5" fmla="*/ 19050 h 346378"/>
                  <a:gd name="connsiteX6" fmla="*/ 240179 w 330696"/>
                  <a:gd name="connsiteY6" fmla="*/ 38100 h 346378"/>
                  <a:gd name="connsiteX7" fmla="*/ 221129 w 330696"/>
                  <a:gd name="connsiteY7" fmla="*/ 57150 h 346378"/>
                  <a:gd name="connsiteX8" fmla="*/ 163979 w 330696"/>
                  <a:gd name="connsiteY8" fmla="*/ 57150 h 346378"/>
                  <a:gd name="connsiteX9" fmla="*/ 144929 w 330696"/>
                  <a:gd name="connsiteY9" fmla="*/ 38100 h 346378"/>
                  <a:gd name="connsiteX10" fmla="*/ 144929 w 330696"/>
                  <a:gd name="connsiteY10" fmla="*/ 19050 h 346378"/>
                  <a:gd name="connsiteX11" fmla="*/ 125879 w 330696"/>
                  <a:gd name="connsiteY11" fmla="*/ 0 h 346378"/>
                  <a:gd name="connsiteX12" fmla="*/ 106829 w 330696"/>
                  <a:gd name="connsiteY12" fmla="*/ 19050 h 346378"/>
                  <a:gd name="connsiteX13" fmla="*/ 106829 w 330696"/>
                  <a:gd name="connsiteY13" fmla="*/ 38100 h 346378"/>
                  <a:gd name="connsiteX14" fmla="*/ 121117 w 330696"/>
                  <a:gd name="connsiteY14" fmla="*/ 76200 h 346378"/>
                  <a:gd name="connsiteX15" fmla="*/ 11220 w 330696"/>
                  <a:gd name="connsiteY15" fmla="*/ 78267 h 346378"/>
                  <a:gd name="connsiteX16" fmla="*/ 11269 w 330696"/>
                  <a:gd name="connsiteY16" fmla="*/ 237964 h 346378"/>
                  <a:gd name="connsiteX17" fmla="*/ 130506 w 330696"/>
                  <a:gd name="connsiteY17" fmla="*/ 346378 h 346378"/>
                  <a:gd name="connsiteX18" fmla="*/ 211604 w 330696"/>
                  <a:gd name="connsiteY18" fmla="*/ 240030 h 346378"/>
                  <a:gd name="connsiteX19" fmla="*/ 282089 w 330696"/>
                  <a:gd name="connsiteY19" fmla="*/ 260985 h 346378"/>
                  <a:gd name="connsiteX20" fmla="*/ 306854 w 330696"/>
                  <a:gd name="connsiteY20" fmla="*/ 254317 h 346378"/>
                  <a:gd name="connsiteX21" fmla="*/ 326857 w 330696"/>
                  <a:gd name="connsiteY21" fmla="*/ 223838 h 346378"/>
                  <a:gd name="connsiteX22" fmla="*/ 325904 w 330696"/>
                  <a:gd name="connsiteY22" fmla="*/ 199073 h 346378"/>
                  <a:gd name="connsiteX0" fmla="*/ 330989 w 335781"/>
                  <a:gd name="connsiteY0" fmla="*/ 199073 h 346378"/>
                  <a:gd name="connsiteX1" fmla="*/ 240502 w 335781"/>
                  <a:gd name="connsiteY1" fmla="*/ 93345 h 346378"/>
                  <a:gd name="connsiteX2" fmla="*/ 283364 w 335781"/>
                  <a:gd name="connsiteY2" fmla="*/ 38100 h 346378"/>
                  <a:gd name="connsiteX3" fmla="*/ 283364 w 335781"/>
                  <a:gd name="connsiteY3" fmla="*/ 19050 h 346378"/>
                  <a:gd name="connsiteX4" fmla="*/ 264314 w 335781"/>
                  <a:gd name="connsiteY4" fmla="*/ 0 h 346378"/>
                  <a:gd name="connsiteX5" fmla="*/ 245264 w 335781"/>
                  <a:gd name="connsiteY5" fmla="*/ 19050 h 346378"/>
                  <a:gd name="connsiteX6" fmla="*/ 245264 w 335781"/>
                  <a:gd name="connsiteY6" fmla="*/ 38100 h 346378"/>
                  <a:gd name="connsiteX7" fmla="*/ 226214 w 335781"/>
                  <a:gd name="connsiteY7" fmla="*/ 57150 h 346378"/>
                  <a:gd name="connsiteX8" fmla="*/ 169064 w 335781"/>
                  <a:gd name="connsiteY8" fmla="*/ 57150 h 346378"/>
                  <a:gd name="connsiteX9" fmla="*/ 150014 w 335781"/>
                  <a:gd name="connsiteY9" fmla="*/ 38100 h 346378"/>
                  <a:gd name="connsiteX10" fmla="*/ 150014 w 335781"/>
                  <a:gd name="connsiteY10" fmla="*/ 19050 h 346378"/>
                  <a:gd name="connsiteX11" fmla="*/ 130964 w 335781"/>
                  <a:gd name="connsiteY11" fmla="*/ 0 h 346378"/>
                  <a:gd name="connsiteX12" fmla="*/ 111914 w 335781"/>
                  <a:gd name="connsiteY12" fmla="*/ 19050 h 346378"/>
                  <a:gd name="connsiteX13" fmla="*/ 111914 w 335781"/>
                  <a:gd name="connsiteY13" fmla="*/ 38100 h 346378"/>
                  <a:gd name="connsiteX14" fmla="*/ 126202 w 335781"/>
                  <a:gd name="connsiteY14" fmla="*/ 76200 h 346378"/>
                  <a:gd name="connsiteX15" fmla="*/ 16305 w 335781"/>
                  <a:gd name="connsiteY15" fmla="*/ 78267 h 346378"/>
                  <a:gd name="connsiteX16" fmla="*/ 16354 w 335781"/>
                  <a:gd name="connsiteY16" fmla="*/ 237964 h 346378"/>
                  <a:gd name="connsiteX17" fmla="*/ 135591 w 335781"/>
                  <a:gd name="connsiteY17" fmla="*/ 346378 h 346378"/>
                  <a:gd name="connsiteX18" fmla="*/ 216689 w 335781"/>
                  <a:gd name="connsiteY18" fmla="*/ 240030 h 346378"/>
                  <a:gd name="connsiteX19" fmla="*/ 287174 w 335781"/>
                  <a:gd name="connsiteY19" fmla="*/ 260985 h 346378"/>
                  <a:gd name="connsiteX20" fmla="*/ 311939 w 335781"/>
                  <a:gd name="connsiteY20" fmla="*/ 254317 h 346378"/>
                  <a:gd name="connsiteX21" fmla="*/ 331942 w 335781"/>
                  <a:gd name="connsiteY21" fmla="*/ 223838 h 346378"/>
                  <a:gd name="connsiteX22" fmla="*/ 330989 w 335781"/>
                  <a:gd name="connsiteY22" fmla="*/ 199073 h 346378"/>
                  <a:gd name="connsiteX0" fmla="*/ 331310 w 336102"/>
                  <a:gd name="connsiteY0" fmla="*/ 199073 h 346378"/>
                  <a:gd name="connsiteX1" fmla="*/ 240823 w 336102"/>
                  <a:gd name="connsiteY1" fmla="*/ 93345 h 346378"/>
                  <a:gd name="connsiteX2" fmla="*/ 283685 w 336102"/>
                  <a:gd name="connsiteY2" fmla="*/ 38100 h 346378"/>
                  <a:gd name="connsiteX3" fmla="*/ 283685 w 336102"/>
                  <a:gd name="connsiteY3" fmla="*/ 19050 h 346378"/>
                  <a:gd name="connsiteX4" fmla="*/ 264635 w 336102"/>
                  <a:gd name="connsiteY4" fmla="*/ 0 h 346378"/>
                  <a:gd name="connsiteX5" fmla="*/ 245585 w 336102"/>
                  <a:gd name="connsiteY5" fmla="*/ 19050 h 346378"/>
                  <a:gd name="connsiteX6" fmla="*/ 245585 w 336102"/>
                  <a:gd name="connsiteY6" fmla="*/ 38100 h 346378"/>
                  <a:gd name="connsiteX7" fmla="*/ 226535 w 336102"/>
                  <a:gd name="connsiteY7" fmla="*/ 57150 h 346378"/>
                  <a:gd name="connsiteX8" fmla="*/ 169385 w 336102"/>
                  <a:gd name="connsiteY8" fmla="*/ 57150 h 346378"/>
                  <a:gd name="connsiteX9" fmla="*/ 150335 w 336102"/>
                  <a:gd name="connsiteY9" fmla="*/ 38100 h 346378"/>
                  <a:gd name="connsiteX10" fmla="*/ 150335 w 336102"/>
                  <a:gd name="connsiteY10" fmla="*/ 19050 h 346378"/>
                  <a:gd name="connsiteX11" fmla="*/ 131285 w 336102"/>
                  <a:gd name="connsiteY11" fmla="*/ 0 h 346378"/>
                  <a:gd name="connsiteX12" fmla="*/ 112235 w 336102"/>
                  <a:gd name="connsiteY12" fmla="*/ 19050 h 346378"/>
                  <a:gd name="connsiteX13" fmla="*/ 112235 w 336102"/>
                  <a:gd name="connsiteY13" fmla="*/ 38100 h 346378"/>
                  <a:gd name="connsiteX14" fmla="*/ 126523 w 336102"/>
                  <a:gd name="connsiteY14" fmla="*/ 76200 h 346378"/>
                  <a:gd name="connsiteX15" fmla="*/ 16626 w 336102"/>
                  <a:gd name="connsiteY15" fmla="*/ 78267 h 346378"/>
                  <a:gd name="connsiteX16" fmla="*/ 16675 w 336102"/>
                  <a:gd name="connsiteY16" fmla="*/ 237964 h 346378"/>
                  <a:gd name="connsiteX17" fmla="*/ 135912 w 336102"/>
                  <a:gd name="connsiteY17" fmla="*/ 346378 h 346378"/>
                  <a:gd name="connsiteX18" fmla="*/ 217010 w 336102"/>
                  <a:gd name="connsiteY18" fmla="*/ 240030 h 346378"/>
                  <a:gd name="connsiteX19" fmla="*/ 287495 w 336102"/>
                  <a:gd name="connsiteY19" fmla="*/ 260985 h 346378"/>
                  <a:gd name="connsiteX20" fmla="*/ 312260 w 336102"/>
                  <a:gd name="connsiteY20" fmla="*/ 254317 h 346378"/>
                  <a:gd name="connsiteX21" fmla="*/ 332263 w 336102"/>
                  <a:gd name="connsiteY21" fmla="*/ 223838 h 346378"/>
                  <a:gd name="connsiteX22" fmla="*/ 331310 w 336102"/>
                  <a:gd name="connsiteY22" fmla="*/ 199073 h 346378"/>
                  <a:gd name="connsiteX0" fmla="*/ 331310 w 336102"/>
                  <a:gd name="connsiteY0" fmla="*/ 199073 h 346669"/>
                  <a:gd name="connsiteX1" fmla="*/ 240823 w 336102"/>
                  <a:gd name="connsiteY1" fmla="*/ 93345 h 346669"/>
                  <a:gd name="connsiteX2" fmla="*/ 283685 w 336102"/>
                  <a:gd name="connsiteY2" fmla="*/ 38100 h 346669"/>
                  <a:gd name="connsiteX3" fmla="*/ 283685 w 336102"/>
                  <a:gd name="connsiteY3" fmla="*/ 19050 h 346669"/>
                  <a:gd name="connsiteX4" fmla="*/ 264635 w 336102"/>
                  <a:gd name="connsiteY4" fmla="*/ 0 h 346669"/>
                  <a:gd name="connsiteX5" fmla="*/ 245585 w 336102"/>
                  <a:gd name="connsiteY5" fmla="*/ 19050 h 346669"/>
                  <a:gd name="connsiteX6" fmla="*/ 245585 w 336102"/>
                  <a:gd name="connsiteY6" fmla="*/ 38100 h 346669"/>
                  <a:gd name="connsiteX7" fmla="*/ 226535 w 336102"/>
                  <a:gd name="connsiteY7" fmla="*/ 57150 h 346669"/>
                  <a:gd name="connsiteX8" fmla="*/ 169385 w 336102"/>
                  <a:gd name="connsiteY8" fmla="*/ 57150 h 346669"/>
                  <a:gd name="connsiteX9" fmla="*/ 150335 w 336102"/>
                  <a:gd name="connsiteY9" fmla="*/ 38100 h 346669"/>
                  <a:gd name="connsiteX10" fmla="*/ 150335 w 336102"/>
                  <a:gd name="connsiteY10" fmla="*/ 19050 h 346669"/>
                  <a:gd name="connsiteX11" fmla="*/ 131285 w 336102"/>
                  <a:gd name="connsiteY11" fmla="*/ 0 h 346669"/>
                  <a:gd name="connsiteX12" fmla="*/ 112235 w 336102"/>
                  <a:gd name="connsiteY12" fmla="*/ 19050 h 346669"/>
                  <a:gd name="connsiteX13" fmla="*/ 112235 w 336102"/>
                  <a:gd name="connsiteY13" fmla="*/ 38100 h 346669"/>
                  <a:gd name="connsiteX14" fmla="*/ 126523 w 336102"/>
                  <a:gd name="connsiteY14" fmla="*/ 76200 h 346669"/>
                  <a:gd name="connsiteX15" fmla="*/ 16626 w 336102"/>
                  <a:gd name="connsiteY15" fmla="*/ 78267 h 346669"/>
                  <a:gd name="connsiteX16" fmla="*/ 16675 w 336102"/>
                  <a:gd name="connsiteY16" fmla="*/ 237964 h 346669"/>
                  <a:gd name="connsiteX17" fmla="*/ 135912 w 336102"/>
                  <a:gd name="connsiteY17" fmla="*/ 346378 h 346669"/>
                  <a:gd name="connsiteX18" fmla="*/ 217010 w 336102"/>
                  <a:gd name="connsiteY18" fmla="*/ 240030 h 346669"/>
                  <a:gd name="connsiteX19" fmla="*/ 287495 w 336102"/>
                  <a:gd name="connsiteY19" fmla="*/ 260985 h 346669"/>
                  <a:gd name="connsiteX20" fmla="*/ 312260 w 336102"/>
                  <a:gd name="connsiteY20" fmla="*/ 254317 h 346669"/>
                  <a:gd name="connsiteX21" fmla="*/ 332263 w 336102"/>
                  <a:gd name="connsiteY21" fmla="*/ 223838 h 346669"/>
                  <a:gd name="connsiteX22" fmla="*/ 331310 w 336102"/>
                  <a:gd name="connsiteY22" fmla="*/ 199073 h 346669"/>
                  <a:gd name="connsiteX0" fmla="*/ 328472 w 333264"/>
                  <a:gd name="connsiteY0" fmla="*/ 199073 h 346394"/>
                  <a:gd name="connsiteX1" fmla="*/ 237985 w 333264"/>
                  <a:gd name="connsiteY1" fmla="*/ 93345 h 346394"/>
                  <a:gd name="connsiteX2" fmla="*/ 280847 w 333264"/>
                  <a:gd name="connsiteY2" fmla="*/ 38100 h 346394"/>
                  <a:gd name="connsiteX3" fmla="*/ 280847 w 333264"/>
                  <a:gd name="connsiteY3" fmla="*/ 19050 h 346394"/>
                  <a:gd name="connsiteX4" fmla="*/ 261797 w 333264"/>
                  <a:gd name="connsiteY4" fmla="*/ 0 h 346394"/>
                  <a:gd name="connsiteX5" fmla="*/ 242747 w 333264"/>
                  <a:gd name="connsiteY5" fmla="*/ 19050 h 346394"/>
                  <a:gd name="connsiteX6" fmla="*/ 242747 w 333264"/>
                  <a:gd name="connsiteY6" fmla="*/ 38100 h 346394"/>
                  <a:gd name="connsiteX7" fmla="*/ 223697 w 333264"/>
                  <a:gd name="connsiteY7" fmla="*/ 57150 h 346394"/>
                  <a:gd name="connsiteX8" fmla="*/ 166547 w 333264"/>
                  <a:gd name="connsiteY8" fmla="*/ 57150 h 346394"/>
                  <a:gd name="connsiteX9" fmla="*/ 147497 w 333264"/>
                  <a:gd name="connsiteY9" fmla="*/ 38100 h 346394"/>
                  <a:gd name="connsiteX10" fmla="*/ 147497 w 333264"/>
                  <a:gd name="connsiteY10" fmla="*/ 19050 h 346394"/>
                  <a:gd name="connsiteX11" fmla="*/ 128447 w 333264"/>
                  <a:gd name="connsiteY11" fmla="*/ 0 h 346394"/>
                  <a:gd name="connsiteX12" fmla="*/ 109397 w 333264"/>
                  <a:gd name="connsiteY12" fmla="*/ 19050 h 346394"/>
                  <a:gd name="connsiteX13" fmla="*/ 109397 w 333264"/>
                  <a:gd name="connsiteY13" fmla="*/ 38100 h 346394"/>
                  <a:gd name="connsiteX14" fmla="*/ 123685 w 333264"/>
                  <a:gd name="connsiteY14" fmla="*/ 76200 h 346394"/>
                  <a:gd name="connsiteX15" fmla="*/ 13788 w 333264"/>
                  <a:gd name="connsiteY15" fmla="*/ 78267 h 346394"/>
                  <a:gd name="connsiteX16" fmla="*/ 18247 w 333264"/>
                  <a:gd name="connsiteY16" fmla="*/ 245314 h 346394"/>
                  <a:gd name="connsiteX17" fmla="*/ 133074 w 333264"/>
                  <a:gd name="connsiteY17" fmla="*/ 346378 h 346394"/>
                  <a:gd name="connsiteX18" fmla="*/ 214172 w 333264"/>
                  <a:gd name="connsiteY18" fmla="*/ 240030 h 346394"/>
                  <a:gd name="connsiteX19" fmla="*/ 284657 w 333264"/>
                  <a:gd name="connsiteY19" fmla="*/ 260985 h 346394"/>
                  <a:gd name="connsiteX20" fmla="*/ 309422 w 333264"/>
                  <a:gd name="connsiteY20" fmla="*/ 254317 h 346394"/>
                  <a:gd name="connsiteX21" fmla="*/ 329425 w 333264"/>
                  <a:gd name="connsiteY21" fmla="*/ 223838 h 346394"/>
                  <a:gd name="connsiteX22" fmla="*/ 328472 w 333264"/>
                  <a:gd name="connsiteY22" fmla="*/ 199073 h 346394"/>
                  <a:gd name="connsiteX0" fmla="*/ 325716 w 330508"/>
                  <a:gd name="connsiteY0" fmla="*/ 199073 h 346391"/>
                  <a:gd name="connsiteX1" fmla="*/ 235229 w 330508"/>
                  <a:gd name="connsiteY1" fmla="*/ 93345 h 346391"/>
                  <a:gd name="connsiteX2" fmla="*/ 278091 w 330508"/>
                  <a:gd name="connsiteY2" fmla="*/ 38100 h 346391"/>
                  <a:gd name="connsiteX3" fmla="*/ 278091 w 330508"/>
                  <a:gd name="connsiteY3" fmla="*/ 19050 h 346391"/>
                  <a:gd name="connsiteX4" fmla="*/ 259041 w 330508"/>
                  <a:gd name="connsiteY4" fmla="*/ 0 h 346391"/>
                  <a:gd name="connsiteX5" fmla="*/ 239991 w 330508"/>
                  <a:gd name="connsiteY5" fmla="*/ 19050 h 346391"/>
                  <a:gd name="connsiteX6" fmla="*/ 239991 w 330508"/>
                  <a:gd name="connsiteY6" fmla="*/ 38100 h 346391"/>
                  <a:gd name="connsiteX7" fmla="*/ 220941 w 330508"/>
                  <a:gd name="connsiteY7" fmla="*/ 57150 h 346391"/>
                  <a:gd name="connsiteX8" fmla="*/ 163791 w 330508"/>
                  <a:gd name="connsiteY8" fmla="*/ 57150 h 346391"/>
                  <a:gd name="connsiteX9" fmla="*/ 144741 w 330508"/>
                  <a:gd name="connsiteY9" fmla="*/ 38100 h 346391"/>
                  <a:gd name="connsiteX10" fmla="*/ 144741 w 330508"/>
                  <a:gd name="connsiteY10" fmla="*/ 19050 h 346391"/>
                  <a:gd name="connsiteX11" fmla="*/ 125691 w 330508"/>
                  <a:gd name="connsiteY11" fmla="*/ 0 h 346391"/>
                  <a:gd name="connsiteX12" fmla="*/ 106641 w 330508"/>
                  <a:gd name="connsiteY12" fmla="*/ 19050 h 346391"/>
                  <a:gd name="connsiteX13" fmla="*/ 106641 w 330508"/>
                  <a:gd name="connsiteY13" fmla="*/ 38100 h 346391"/>
                  <a:gd name="connsiteX14" fmla="*/ 120929 w 330508"/>
                  <a:gd name="connsiteY14" fmla="*/ 76200 h 346391"/>
                  <a:gd name="connsiteX15" fmla="*/ 11032 w 330508"/>
                  <a:gd name="connsiteY15" fmla="*/ 78267 h 346391"/>
                  <a:gd name="connsiteX16" fmla="*/ 15491 w 330508"/>
                  <a:gd name="connsiteY16" fmla="*/ 245314 h 346391"/>
                  <a:gd name="connsiteX17" fmla="*/ 130318 w 330508"/>
                  <a:gd name="connsiteY17" fmla="*/ 346378 h 346391"/>
                  <a:gd name="connsiteX18" fmla="*/ 211416 w 330508"/>
                  <a:gd name="connsiteY18" fmla="*/ 240030 h 346391"/>
                  <a:gd name="connsiteX19" fmla="*/ 281901 w 330508"/>
                  <a:gd name="connsiteY19" fmla="*/ 260985 h 346391"/>
                  <a:gd name="connsiteX20" fmla="*/ 306666 w 330508"/>
                  <a:gd name="connsiteY20" fmla="*/ 254317 h 346391"/>
                  <a:gd name="connsiteX21" fmla="*/ 326669 w 330508"/>
                  <a:gd name="connsiteY21" fmla="*/ 223838 h 346391"/>
                  <a:gd name="connsiteX22" fmla="*/ 325716 w 330508"/>
                  <a:gd name="connsiteY22" fmla="*/ 199073 h 346391"/>
                  <a:gd name="connsiteX0" fmla="*/ 331291 w 336083"/>
                  <a:gd name="connsiteY0" fmla="*/ 199073 h 346394"/>
                  <a:gd name="connsiteX1" fmla="*/ 240804 w 336083"/>
                  <a:gd name="connsiteY1" fmla="*/ 93345 h 346394"/>
                  <a:gd name="connsiteX2" fmla="*/ 283666 w 336083"/>
                  <a:gd name="connsiteY2" fmla="*/ 38100 h 346394"/>
                  <a:gd name="connsiteX3" fmla="*/ 283666 w 336083"/>
                  <a:gd name="connsiteY3" fmla="*/ 19050 h 346394"/>
                  <a:gd name="connsiteX4" fmla="*/ 264616 w 336083"/>
                  <a:gd name="connsiteY4" fmla="*/ 0 h 346394"/>
                  <a:gd name="connsiteX5" fmla="*/ 245566 w 336083"/>
                  <a:gd name="connsiteY5" fmla="*/ 19050 h 346394"/>
                  <a:gd name="connsiteX6" fmla="*/ 245566 w 336083"/>
                  <a:gd name="connsiteY6" fmla="*/ 38100 h 346394"/>
                  <a:gd name="connsiteX7" fmla="*/ 226516 w 336083"/>
                  <a:gd name="connsiteY7" fmla="*/ 57150 h 346394"/>
                  <a:gd name="connsiteX8" fmla="*/ 169366 w 336083"/>
                  <a:gd name="connsiteY8" fmla="*/ 57150 h 346394"/>
                  <a:gd name="connsiteX9" fmla="*/ 150316 w 336083"/>
                  <a:gd name="connsiteY9" fmla="*/ 38100 h 346394"/>
                  <a:gd name="connsiteX10" fmla="*/ 150316 w 336083"/>
                  <a:gd name="connsiteY10" fmla="*/ 19050 h 346394"/>
                  <a:gd name="connsiteX11" fmla="*/ 131266 w 336083"/>
                  <a:gd name="connsiteY11" fmla="*/ 0 h 346394"/>
                  <a:gd name="connsiteX12" fmla="*/ 112216 w 336083"/>
                  <a:gd name="connsiteY12" fmla="*/ 19050 h 346394"/>
                  <a:gd name="connsiteX13" fmla="*/ 112216 w 336083"/>
                  <a:gd name="connsiteY13" fmla="*/ 38100 h 346394"/>
                  <a:gd name="connsiteX14" fmla="*/ 126504 w 336083"/>
                  <a:gd name="connsiteY14" fmla="*/ 76200 h 346394"/>
                  <a:gd name="connsiteX15" fmla="*/ 16607 w 336083"/>
                  <a:gd name="connsiteY15" fmla="*/ 78267 h 346394"/>
                  <a:gd name="connsiteX16" fmla="*/ 21066 w 336083"/>
                  <a:gd name="connsiteY16" fmla="*/ 245314 h 346394"/>
                  <a:gd name="connsiteX17" fmla="*/ 135893 w 336083"/>
                  <a:gd name="connsiteY17" fmla="*/ 346378 h 346394"/>
                  <a:gd name="connsiteX18" fmla="*/ 216991 w 336083"/>
                  <a:gd name="connsiteY18" fmla="*/ 240030 h 346394"/>
                  <a:gd name="connsiteX19" fmla="*/ 287476 w 336083"/>
                  <a:gd name="connsiteY19" fmla="*/ 260985 h 346394"/>
                  <a:gd name="connsiteX20" fmla="*/ 312241 w 336083"/>
                  <a:gd name="connsiteY20" fmla="*/ 254317 h 346394"/>
                  <a:gd name="connsiteX21" fmla="*/ 332244 w 336083"/>
                  <a:gd name="connsiteY21" fmla="*/ 223838 h 346394"/>
                  <a:gd name="connsiteX22" fmla="*/ 331291 w 336083"/>
                  <a:gd name="connsiteY22" fmla="*/ 199073 h 346394"/>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28783 w 333575"/>
                  <a:gd name="connsiteY0" fmla="*/ 199073 h 346385"/>
                  <a:gd name="connsiteX1" fmla="*/ 238296 w 333575"/>
                  <a:gd name="connsiteY1" fmla="*/ 93345 h 346385"/>
                  <a:gd name="connsiteX2" fmla="*/ 281158 w 333575"/>
                  <a:gd name="connsiteY2" fmla="*/ 38100 h 346385"/>
                  <a:gd name="connsiteX3" fmla="*/ 281158 w 333575"/>
                  <a:gd name="connsiteY3" fmla="*/ 19050 h 346385"/>
                  <a:gd name="connsiteX4" fmla="*/ 262108 w 333575"/>
                  <a:gd name="connsiteY4" fmla="*/ 0 h 346385"/>
                  <a:gd name="connsiteX5" fmla="*/ 243058 w 333575"/>
                  <a:gd name="connsiteY5" fmla="*/ 19050 h 346385"/>
                  <a:gd name="connsiteX6" fmla="*/ 243058 w 333575"/>
                  <a:gd name="connsiteY6" fmla="*/ 38100 h 346385"/>
                  <a:gd name="connsiteX7" fmla="*/ 224008 w 333575"/>
                  <a:gd name="connsiteY7" fmla="*/ 57150 h 346385"/>
                  <a:gd name="connsiteX8" fmla="*/ 166858 w 333575"/>
                  <a:gd name="connsiteY8" fmla="*/ 57150 h 346385"/>
                  <a:gd name="connsiteX9" fmla="*/ 147808 w 333575"/>
                  <a:gd name="connsiteY9" fmla="*/ 38100 h 346385"/>
                  <a:gd name="connsiteX10" fmla="*/ 147808 w 333575"/>
                  <a:gd name="connsiteY10" fmla="*/ 19050 h 346385"/>
                  <a:gd name="connsiteX11" fmla="*/ 128758 w 333575"/>
                  <a:gd name="connsiteY11" fmla="*/ 0 h 346385"/>
                  <a:gd name="connsiteX12" fmla="*/ 109708 w 333575"/>
                  <a:gd name="connsiteY12" fmla="*/ 19050 h 346385"/>
                  <a:gd name="connsiteX13" fmla="*/ 109708 w 333575"/>
                  <a:gd name="connsiteY13" fmla="*/ 38100 h 346385"/>
                  <a:gd name="connsiteX14" fmla="*/ 123996 w 333575"/>
                  <a:gd name="connsiteY14" fmla="*/ 76200 h 346385"/>
                  <a:gd name="connsiteX15" fmla="*/ 14099 w 333575"/>
                  <a:gd name="connsiteY15" fmla="*/ 78267 h 346385"/>
                  <a:gd name="connsiteX16" fmla="*/ 18558 w 333575"/>
                  <a:gd name="connsiteY16" fmla="*/ 245314 h 346385"/>
                  <a:gd name="connsiteX17" fmla="*/ 133385 w 333575"/>
                  <a:gd name="connsiteY17" fmla="*/ 346378 h 346385"/>
                  <a:gd name="connsiteX18" fmla="*/ 214483 w 333575"/>
                  <a:gd name="connsiteY18" fmla="*/ 240030 h 346385"/>
                  <a:gd name="connsiteX19" fmla="*/ 284968 w 333575"/>
                  <a:gd name="connsiteY19" fmla="*/ 260985 h 346385"/>
                  <a:gd name="connsiteX20" fmla="*/ 309733 w 333575"/>
                  <a:gd name="connsiteY20" fmla="*/ 254317 h 346385"/>
                  <a:gd name="connsiteX21" fmla="*/ 329736 w 333575"/>
                  <a:gd name="connsiteY21" fmla="*/ 223838 h 346385"/>
                  <a:gd name="connsiteX22" fmla="*/ 328783 w 333575"/>
                  <a:gd name="connsiteY22" fmla="*/ 199073 h 346385"/>
                  <a:gd name="connsiteX0" fmla="*/ 331291 w 336083"/>
                  <a:gd name="connsiteY0" fmla="*/ 199073 h 346385"/>
                  <a:gd name="connsiteX1" fmla="*/ 240804 w 336083"/>
                  <a:gd name="connsiteY1" fmla="*/ 93345 h 346385"/>
                  <a:gd name="connsiteX2" fmla="*/ 283666 w 336083"/>
                  <a:gd name="connsiteY2" fmla="*/ 38100 h 346385"/>
                  <a:gd name="connsiteX3" fmla="*/ 283666 w 336083"/>
                  <a:gd name="connsiteY3" fmla="*/ 19050 h 346385"/>
                  <a:gd name="connsiteX4" fmla="*/ 264616 w 336083"/>
                  <a:gd name="connsiteY4" fmla="*/ 0 h 346385"/>
                  <a:gd name="connsiteX5" fmla="*/ 245566 w 336083"/>
                  <a:gd name="connsiteY5" fmla="*/ 19050 h 346385"/>
                  <a:gd name="connsiteX6" fmla="*/ 245566 w 336083"/>
                  <a:gd name="connsiteY6" fmla="*/ 38100 h 346385"/>
                  <a:gd name="connsiteX7" fmla="*/ 226516 w 336083"/>
                  <a:gd name="connsiteY7" fmla="*/ 57150 h 346385"/>
                  <a:gd name="connsiteX8" fmla="*/ 169366 w 336083"/>
                  <a:gd name="connsiteY8" fmla="*/ 57150 h 346385"/>
                  <a:gd name="connsiteX9" fmla="*/ 150316 w 336083"/>
                  <a:gd name="connsiteY9" fmla="*/ 38100 h 346385"/>
                  <a:gd name="connsiteX10" fmla="*/ 150316 w 336083"/>
                  <a:gd name="connsiteY10" fmla="*/ 19050 h 346385"/>
                  <a:gd name="connsiteX11" fmla="*/ 131266 w 336083"/>
                  <a:gd name="connsiteY11" fmla="*/ 0 h 346385"/>
                  <a:gd name="connsiteX12" fmla="*/ 112216 w 336083"/>
                  <a:gd name="connsiteY12" fmla="*/ 19050 h 346385"/>
                  <a:gd name="connsiteX13" fmla="*/ 112216 w 336083"/>
                  <a:gd name="connsiteY13" fmla="*/ 38100 h 346385"/>
                  <a:gd name="connsiteX14" fmla="*/ 126504 w 336083"/>
                  <a:gd name="connsiteY14" fmla="*/ 76200 h 346385"/>
                  <a:gd name="connsiteX15" fmla="*/ 16607 w 336083"/>
                  <a:gd name="connsiteY15" fmla="*/ 78267 h 346385"/>
                  <a:gd name="connsiteX16" fmla="*/ 21066 w 336083"/>
                  <a:gd name="connsiteY16" fmla="*/ 245314 h 346385"/>
                  <a:gd name="connsiteX17" fmla="*/ 135893 w 336083"/>
                  <a:gd name="connsiteY17" fmla="*/ 346378 h 346385"/>
                  <a:gd name="connsiteX18" fmla="*/ 216991 w 336083"/>
                  <a:gd name="connsiteY18" fmla="*/ 240030 h 346385"/>
                  <a:gd name="connsiteX19" fmla="*/ 287476 w 336083"/>
                  <a:gd name="connsiteY19" fmla="*/ 260985 h 346385"/>
                  <a:gd name="connsiteX20" fmla="*/ 312241 w 336083"/>
                  <a:gd name="connsiteY20" fmla="*/ 254317 h 346385"/>
                  <a:gd name="connsiteX21" fmla="*/ 332244 w 336083"/>
                  <a:gd name="connsiteY21" fmla="*/ 223838 h 346385"/>
                  <a:gd name="connsiteX22" fmla="*/ 331291 w 336083"/>
                  <a:gd name="connsiteY22" fmla="*/ 199073 h 346385"/>
                  <a:gd name="connsiteX0" fmla="*/ 330033 w 334825"/>
                  <a:gd name="connsiteY0" fmla="*/ 199073 h 346385"/>
                  <a:gd name="connsiteX1" fmla="*/ 239546 w 334825"/>
                  <a:gd name="connsiteY1" fmla="*/ 93345 h 346385"/>
                  <a:gd name="connsiteX2" fmla="*/ 282408 w 334825"/>
                  <a:gd name="connsiteY2" fmla="*/ 38100 h 346385"/>
                  <a:gd name="connsiteX3" fmla="*/ 282408 w 334825"/>
                  <a:gd name="connsiteY3" fmla="*/ 19050 h 346385"/>
                  <a:gd name="connsiteX4" fmla="*/ 263358 w 334825"/>
                  <a:gd name="connsiteY4" fmla="*/ 0 h 346385"/>
                  <a:gd name="connsiteX5" fmla="*/ 244308 w 334825"/>
                  <a:gd name="connsiteY5" fmla="*/ 19050 h 346385"/>
                  <a:gd name="connsiteX6" fmla="*/ 244308 w 334825"/>
                  <a:gd name="connsiteY6" fmla="*/ 38100 h 346385"/>
                  <a:gd name="connsiteX7" fmla="*/ 225258 w 334825"/>
                  <a:gd name="connsiteY7" fmla="*/ 57150 h 346385"/>
                  <a:gd name="connsiteX8" fmla="*/ 168108 w 334825"/>
                  <a:gd name="connsiteY8" fmla="*/ 57150 h 346385"/>
                  <a:gd name="connsiteX9" fmla="*/ 149058 w 334825"/>
                  <a:gd name="connsiteY9" fmla="*/ 38100 h 346385"/>
                  <a:gd name="connsiteX10" fmla="*/ 149058 w 334825"/>
                  <a:gd name="connsiteY10" fmla="*/ 19050 h 346385"/>
                  <a:gd name="connsiteX11" fmla="*/ 130008 w 334825"/>
                  <a:gd name="connsiteY11" fmla="*/ 0 h 346385"/>
                  <a:gd name="connsiteX12" fmla="*/ 110958 w 334825"/>
                  <a:gd name="connsiteY12" fmla="*/ 19050 h 346385"/>
                  <a:gd name="connsiteX13" fmla="*/ 110958 w 334825"/>
                  <a:gd name="connsiteY13" fmla="*/ 38100 h 346385"/>
                  <a:gd name="connsiteX14" fmla="*/ 125246 w 334825"/>
                  <a:gd name="connsiteY14" fmla="*/ 76200 h 346385"/>
                  <a:gd name="connsiteX15" fmla="*/ 15349 w 334825"/>
                  <a:gd name="connsiteY15" fmla="*/ 78267 h 346385"/>
                  <a:gd name="connsiteX16" fmla="*/ 19808 w 334825"/>
                  <a:gd name="connsiteY16" fmla="*/ 245314 h 346385"/>
                  <a:gd name="connsiteX17" fmla="*/ 134635 w 334825"/>
                  <a:gd name="connsiteY17" fmla="*/ 346378 h 346385"/>
                  <a:gd name="connsiteX18" fmla="*/ 215733 w 334825"/>
                  <a:gd name="connsiteY18" fmla="*/ 240030 h 346385"/>
                  <a:gd name="connsiteX19" fmla="*/ 286218 w 334825"/>
                  <a:gd name="connsiteY19" fmla="*/ 260985 h 346385"/>
                  <a:gd name="connsiteX20" fmla="*/ 310983 w 334825"/>
                  <a:gd name="connsiteY20" fmla="*/ 254317 h 346385"/>
                  <a:gd name="connsiteX21" fmla="*/ 330986 w 334825"/>
                  <a:gd name="connsiteY21" fmla="*/ 223838 h 346385"/>
                  <a:gd name="connsiteX22" fmla="*/ 330033 w 334825"/>
                  <a:gd name="connsiteY22" fmla="*/ 199073 h 346385"/>
                  <a:gd name="connsiteX0" fmla="*/ 330707 w 335499"/>
                  <a:gd name="connsiteY0" fmla="*/ 199073 h 346385"/>
                  <a:gd name="connsiteX1" fmla="*/ 240220 w 335499"/>
                  <a:gd name="connsiteY1" fmla="*/ 93345 h 346385"/>
                  <a:gd name="connsiteX2" fmla="*/ 283082 w 335499"/>
                  <a:gd name="connsiteY2" fmla="*/ 38100 h 346385"/>
                  <a:gd name="connsiteX3" fmla="*/ 283082 w 335499"/>
                  <a:gd name="connsiteY3" fmla="*/ 19050 h 346385"/>
                  <a:gd name="connsiteX4" fmla="*/ 264032 w 335499"/>
                  <a:gd name="connsiteY4" fmla="*/ 0 h 346385"/>
                  <a:gd name="connsiteX5" fmla="*/ 244982 w 335499"/>
                  <a:gd name="connsiteY5" fmla="*/ 19050 h 346385"/>
                  <a:gd name="connsiteX6" fmla="*/ 244982 w 335499"/>
                  <a:gd name="connsiteY6" fmla="*/ 38100 h 346385"/>
                  <a:gd name="connsiteX7" fmla="*/ 225932 w 335499"/>
                  <a:gd name="connsiteY7" fmla="*/ 57150 h 346385"/>
                  <a:gd name="connsiteX8" fmla="*/ 168782 w 335499"/>
                  <a:gd name="connsiteY8" fmla="*/ 57150 h 346385"/>
                  <a:gd name="connsiteX9" fmla="*/ 149732 w 335499"/>
                  <a:gd name="connsiteY9" fmla="*/ 38100 h 346385"/>
                  <a:gd name="connsiteX10" fmla="*/ 149732 w 335499"/>
                  <a:gd name="connsiteY10" fmla="*/ 19050 h 346385"/>
                  <a:gd name="connsiteX11" fmla="*/ 130682 w 335499"/>
                  <a:gd name="connsiteY11" fmla="*/ 0 h 346385"/>
                  <a:gd name="connsiteX12" fmla="*/ 111632 w 335499"/>
                  <a:gd name="connsiteY12" fmla="*/ 19050 h 346385"/>
                  <a:gd name="connsiteX13" fmla="*/ 111632 w 335499"/>
                  <a:gd name="connsiteY13" fmla="*/ 38100 h 346385"/>
                  <a:gd name="connsiteX14" fmla="*/ 125920 w 335499"/>
                  <a:gd name="connsiteY14" fmla="*/ 76200 h 346385"/>
                  <a:gd name="connsiteX15" fmla="*/ 16023 w 335499"/>
                  <a:gd name="connsiteY15" fmla="*/ 78267 h 346385"/>
                  <a:gd name="connsiteX16" fmla="*/ 20482 w 335499"/>
                  <a:gd name="connsiteY16" fmla="*/ 245314 h 346385"/>
                  <a:gd name="connsiteX17" fmla="*/ 135309 w 335499"/>
                  <a:gd name="connsiteY17" fmla="*/ 346378 h 346385"/>
                  <a:gd name="connsiteX18" fmla="*/ 216407 w 335499"/>
                  <a:gd name="connsiteY18" fmla="*/ 240030 h 346385"/>
                  <a:gd name="connsiteX19" fmla="*/ 286892 w 335499"/>
                  <a:gd name="connsiteY19" fmla="*/ 260985 h 346385"/>
                  <a:gd name="connsiteX20" fmla="*/ 311657 w 335499"/>
                  <a:gd name="connsiteY20" fmla="*/ 254317 h 346385"/>
                  <a:gd name="connsiteX21" fmla="*/ 331660 w 335499"/>
                  <a:gd name="connsiteY21" fmla="*/ 223838 h 346385"/>
                  <a:gd name="connsiteX22" fmla="*/ 330707 w 335499"/>
                  <a:gd name="connsiteY22" fmla="*/ 199073 h 346385"/>
                  <a:gd name="connsiteX0" fmla="*/ 330089 w 334881"/>
                  <a:gd name="connsiteY0" fmla="*/ 199073 h 346385"/>
                  <a:gd name="connsiteX1" fmla="*/ 239602 w 334881"/>
                  <a:gd name="connsiteY1" fmla="*/ 93345 h 346385"/>
                  <a:gd name="connsiteX2" fmla="*/ 282464 w 334881"/>
                  <a:gd name="connsiteY2" fmla="*/ 38100 h 346385"/>
                  <a:gd name="connsiteX3" fmla="*/ 282464 w 334881"/>
                  <a:gd name="connsiteY3" fmla="*/ 19050 h 346385"/>
                  <a:gd name="connsiteX4" fmla="*/ 263414 w 334881"/>
                  <a:gd name="connsiteY4" fmla="*/ 0 h 346385"/>
                  <a:gd name="connsiteX5" fmla="*/ 244364 w 334881"/>
                  <a:gd name="connsiteY5" fmla="*/ 19050 h 346385"/>
                  <a:gd name="connsiteX6" fmla="*/ 244364 w 334881"/>
                  <a:gd name="connsiteY6" fmla="*/ 38100 h 346385"/>
                  <a:gd name="connsiteX7" fmla="*/ 225314 w 334881"/>
                  <a:gd name="connsiteY7" fmla="*/ 57150 h 346385"/>
                  <a:gd name="connsiteX8" fmla="*/ 168164 w 334881"/>
                  <a:gd name="connsiteY8" fmla="*/ 57150 h 346385"/>
                  <a:gd name="connsiteX9" fmla="*/ 149114 w 334881"/>
                  <a:gd name="connsiteY9" fmla="*/ 38100 h 346385"/>
                  <a:gd name="connsiteX10" fmla="*/ 149114 w 334881"/>
                  <a:gd name="connsiteY10" fmla="*/ 19050 h 346385"/>
                  <a:gd name="connsiteX11" fmla="*/ 130064 w 334881"/>
                  <a:gd name="connsiteY11" fmla="*/ 0 h 346385"/>
                  <a:gd name="connsiteX12" fmla="*/ 111014 w 334881"/>
                  <a:gd name="connsiteY12" fmla="*/ 19050 h 346385"/>
                  <a:gd name="connsiteX13" fmla="*/ 111014 w 334881"/>
                  <a:gd name="connsiteY13" fmla="*/ 38100 h 346385"/>
                  <a:gd name="connsiteX14" fmla="*/ 125302 w 334881"/>
                  <a:gd name="connsiteY14" fmla="*/ 76200 h 346385"/>
                  <a:gd name="connsiteX15" fmla="*/ 15405 w 334881"/>
                  <a:gd name="connsiteY15" fmla="*/ 78267 h 346385"/>
                  <a:gd name="connsiteX16" fmla="*/ 19864 w 334881"/>
                  <a:gd name="connsiteY16" fmla="*/ 245314 h 346385"/>
                  <a:gd name="connsiteX17" fmla="*/ 134691 w 334881"/>
                  <a:gd name="connsiteY17" fmla="*/ 346378 h 346385"/>
                  <a:gd name="connsiteX18" fmla="*/ 215789 w 334881"/>
                  <a:gd name="connsiteY18" fmla="*/ 240030 h 346385"/>
                  <a:gd name="connsiteX19" fmla="*/ 286274 w 334881"/>
                  <a:gd name="connsiteY19" fmla="*/ 260985 h 346385"/>
                  <a:gd name="connsiteX20" fmla="*/ 311039 w 334881"/>
                  <a:gd name="connsiteY20" fmla="*/ 254317 h 346385"/>
                  <a:gd name="connsiteX21" fmla="*/ 331042 w 334881"/>
                  <a:gd name="connsiteY21" fmla="*/ 223838 h 346385"/>
                  <a:gd name="connsiteX22" fmla="*/ 330089 w 334881"/>
                  <a:gd name="connsiteY22" fmla="*/ 199073 h 346385"/>
                  <a:gd name="connsiteX0" fmla="*/ 330993 w 335785"/>
                  <a:gd name="connsiteY0" fmla="*/ 199073 h 346381"/>
                  <a:gd name="connsiteX1" fmla="*/ 240506 w 335785"/>
                  <a:gd name="connsiteY1" fmla="*/ 93345 h 346381"/>
                  <a:gd name="connsiteX2" fmla="*/ 283368 w 335785"/>
                  <a:gd name="connsiteY2" fmla="*/ 38100 h 346381"/>
                  <a:gd name="connsiteX3" fmla="*/ 283368 w 335785"/>
                  <a:gd name="connsiteY3" fmla="*/ 19050 h 346381"/>
                  <a:gd name="connsiteX4" fmla="*/ 264318 w 335785"/>
                  <a:gd name="connsiteY4" fmla="*/ 0 h 346381"/>
                  <a:gd name="connsiteX5" fmla="*/ 245268 w 335785"/>
                  <a:gd name="connsiteY5" fmla="*/ 19050 h 346381"/>
                  <a:gd name="connsiteX6" fmla="*/ 245268 w 335785"/>
                  <a:gd name="connsiteY6" fmla="*/ 38100 h 346381"/>
                  <a:gd name="connsiteX7" fmla="*/ 226218 w 335785"/>
                  <a:gd name="connsiteY7" fmla="*/ 57150 h 346381"/>
                  <a:gd name="connsiteX8" fmla="*/ 169068 w 335785"/>
                  <a:gd name="connsiteY8" fmla="*/ 57150 h 346381"/>
                  <a:gd name="connsiteX9" fmla="*/ 150018 w 335785"/>
                  <a:gd name="connsiteY9" fmla="*/ 38100 h 346381"/>
                  <a:gd name="connsiteX10" fmla="*/ 150018 w 335785"/>
                  <a:gd name="connsiteY10" fmla="*/ 19050 h 346381"/>
                  <a:gd name="connsiteX11" fmla="*/ 130968 w 335785"/>
                  <a:gd name="connsiteY11" fmla="*/ 0 h 346381"/>
                  <a:gd name="connsiteX12" fmla="*/ 111918 w 335785"/>
                  <a:gd name="connsiteY12" fmla="*/ 19050 h 346381"/>
                  <a:gd name="connsiteX13" fmla="*/ 111918 w 335785"/>
                  <a:gd name="connsiteY13" fmla="*/ 38100 h 346381"/>
                  <a:gd name="connsiteX14" fmla="*/ 126206 w 335785"/>
                  <a:gd name="connsiteY14" fmla="*/ 76200 h 346381"/>
                  <a:gd name="connsiteX15" fmla="*/ 16309 w 335785"/>
                  <a:gd name="connsiteY15" fmla="*/ 78267 h 346381"/>
                  <a:gd name="connsiteX16" fmla="*/ 19298 w 335785"/>
                  <a:gd name="connsiteY16" fmla="*/ 242374 h 346381"/>
                  <a:gd name="connsiteX17" fmla="*/ 135595 w 335785"/>
                  <a:gd name="connsiteY17" fmla="*/ 346378 h 346381"/>
                  <a:gd name="connsiteX18" fmla="*/ 216693 w 335785"/>
                  <a:gd name="connsiteY18" fmla="*/ 240030 h 346381"/>
                  <a:gd name="connsiteX19" fmla="*/ 287178 w 335785"/>
                  <a:gd name="connsiteY19" fmla="*/ 260985 h 346381"/>
                  <a:gd name="connsiteX20" fmla="*/ 311943 w 335785"/>
                  <a:gd name="connsiteY20" fmla="*/ 254317 h 346381"/>
                  <a:gd name="connsiteX21" fmla="*/ 331946 w 335785"/>
                  <a:gd name="connsiteY21" fmla="*/ 223838 h 346381"/>
                  <a:gd name="connsiteX22" fmla="*/ 330993 w 335785"/>
                  <a:gd name="connsiteY22" fmla="*/ 199073 h 346381"/>
                  <a:gd name="connsiteX0" fmla="*/ 332399 w 337191"/>
                  <a:gd name="connsiteY0" fmla="*/ 199073 h 346381"/>
                  <a:gd name="connsiteX1" fmla="*/ 241912 w 337191"/>
                  <a:gd name="connsiteY1" fmla="*/ 93345 h 346381"/>
                  <a:gd name="connsiteX2" fmla="*/ 284774 w 337191"/>
                  <a:gd name="connsiteY2" fmla="*/ 38100 h 346381"/>
                  <a:gd name="connsiteX3" fmla="*/ 284774 w 337191"/>
                  <a:gd name="connsiteY3" fmla="*/ 19050 h 346381"/>
                  <a:gd name="connsiteX4" fmla="*/ 265724 w 337191"/>
                  <a:gd name="connsiteY4" fmla="*/ 0 h 346381"/>
                  <a:gd name="connsiteX5" fmla="*/ 246674 w 337191"/>
                  <a:gd name="connsiteY5" fmla="*/ 19050 h 346381"/>
                  <a:gd name="connsiteX6" fmla="*/ 246674 w 337191"/>
                  <a:gd name="connsiteY6" fmla="*/ 38100 h 346381"/>
                  <a:gd name="connsiteX7" fmla="*/ 227624 w 337191"/>
                  <a:gd name="connsiteY7" fmla="*/ 57150 h 346381"/>
                  <a:gd name="connsiteX8" fmla="*/ 170474 w 337191"/>
                  <a:gd name="connsiteY8" fmla="*/ 57150 h 346381"/>
                  <a:gd name="connsiteX9" fmla="*/ 151424 w 337191"/>
                  <a:gd name="connsiteY9" fmla="*/ 38100 h 346381"/>
                  <a:gd name="connsiteX10" fmla="*/ 151424 w 337191"/>
                  <a:gd name="connsiteY10" fmla="*/ 19050 h 346381"/>
                  <a:gd name="connsiteX11" fmla="*/ 132374 w 337191"/>
                  <a:gd name="connsiteY11" fmla="*/ 0 h 346381"/>
                  <a:gd name="connsiteX12" fmla="*/ 113324 w 337191"/>
                  <a:gd name="connsiteY12" fmla="*/ 19050 h 346381"/>
                  <a:gd name="connsiteX13" fmla="*/ 113324 w 337191"/>
                  <a:gd name="connsiteY13" fmla="*/ 38100 h 346381"/>
                  <a:gd name="connsiteX14" fmla="*/ 127612 w 337191"/>
                  <a:gd name="connsiteY14" fmla="*/ 76200 h 346381"/>
                  <a:gd name="connsiteX15" fmla="*/ 17715 w 337191"/>
                  <a:gd name="connsiteY15" fmla="*/ 78267 h 346381"/>
                  <a:gd name="connsiteX16" fmla="*/ 18499 w 337191"/>
                  <a:gd name="connsiteY16" fmla="*/ 242374 h 346381"/>
                  <a:gd name="connsiteX17" fmla="*/ 137001 w 337191"/>
                  <a:gd name="connsiteY17" fmla="*/ 346378 h 346381"/>
                  <a:gd name="connsiteX18" fmla="*/ 218099 w 337191"/>
                  <a:gd name="connsiteY18" fmla="*/ 240030 h 346381"/>
                  <a:gd name="connsiteX19" fmla="*/ 288584 w 337191"/>
                  <a:gd name="connsiteY19" fmla="*/ 260985 h 346381"/>
                  <a:gd name="connsiteX20" fmla="*/ 313349 w 337191"/>
                  <a:gd name="connsiteY20" fmla="*/ 254317 h 346381"/>
                  <a:gd name="connsiteX21" fmla="*/ 333352 w 337191"/>
                  <a:gd name="connsiteY21" fmla="*/ 223838 h 346381"/>
                  <a:gd name="connsiteX22" fmla="*/ 332399 w 337191"/>
                  <a:gd name="connsiteY22" fmla="*/ 199073 h 346381"/>
                  <a:gd name="connsiteX0" fmla="*/ 326473 w 331265"/>
                  <a:gd name="connsiteY0" fmla="*/ 199073 h 341865"/>
                  <a:gd name="connsiteX1" fmla="*/ 235986 w 331265"/>
                  <a:gd name="connsiteY1" fmla="*/ 93345 h 341865"/>
                  <a:gd name="connsiteX2" fmla="*/ 278848 w 331265"/>
                  <a:gd name="connsiteY2" fmla="*/ 38100 h 341865"/>
                  <a:gd name="connsiteX3" fmla="*/ 278848 w 331265"/>
                  <a:gd name="connsiteY3" fmla="*/ 19050 h 341865"/>
                  <a:gd name="connsiteX4" fmla="*/ 259798 w 331265"/>
                  <a:gd name="connsiteY4" fmla="*/ 0 h 341865"/>
                  <a:gd name="connsiteX5" fmla="*/ 240748 w 331265"/>
                  <a:gd name="connsiteY5" fmla="*/ 19050 h 341865"/>
                  <a:gd name="connsiteX6" fmla="*/ 240748 w 331265"/>
                  <a:gd name="connsiteY6" fmla="*/ 38100 h 341865"/>
                  <a:gd name="connsiteX7" fmla="*/ 221698 w 331265"/>
                  <a:gd name="connsiteY7" fmla="*/ 57150 h 341865"/>
                  <a:gd name="connsiteX8" fmla="*/ 164548 w 331265"/>
                  <a:gd name="connsiteY8" fmla="*/ 57150 h 341865"/>
                  <a:gd name="connsiteX9" fmla="*/ 145498 w 331265"/>
                  <a:gd name="connsiteY9" fmla="*/ 38100 h 341865"/>
                  <a:gd name="connsiteX10" fmla="*/ 145498 w 331265"/>
                  <a:gd name="connsiteY10" fmla="*/ 19050 h 341865"/>
                  <a:gd name="connsiteX11" fmla="*/ 126448 w 331265"/>
                  <a:gd name="connsiteY11" fmla="*/ 0 h 341865"/>
                  <a:gd name="connsiteX12" fmla="*/ 107398 w 331265"/>
                  <a:gd name="connsiteY12" fmla="*/ 19050 h 341865"/>
                  <a:gd name="connsiteX13" fmla="*/ 107398 w 331265"/>
                  <a:gd name="connsiteY13" fmla="*/ 38100 h 341865"/>
                  <a:gd name="connsiteX14" fmla="*/ 121686 w 331265"/>
                  <a:gd name="connsiteY14" fmla="*/ 76200 h 341865"/>
                  <a:gd name="connsiteX15" fmla="*/ 11789 w 331265"/>
                  <a:gd name="connsiteY15" fmla="*/ 78267 h 341865"/>
                  <a:gd name="connsiteX16" fmla="*/ 12573 w 331265"/>
                  <a:gd name="connsiteY16" fmla="*/ 242374 h 341865"/>
                  <a:gd name="connsiteX17" fmla="*/ 135590 w 331265"/>
                  <a:gd name="connsiteY17" fmla="*/ 341863 h 341865"/>
                  <a:gd name="connsiteX18" fmla="*/ 212173 w 331265"/>
                  <a:gd name="connsiteY18" fmla="*/ 240030 h 341865"/>
                  <a:gd name="connsiteX19" fmla="*/ 282658 w 331265"/>
                  <a:gd name="connsiteY19" fmla="*/ 260985 h 341865"/>
                  <a:gd name="connsiteX20" fmla="*/ 307423 w 331265"/>
                  <a:gd name="connsiteY20" fmla="*/ 254317 h 341865"/>
                  <a:gd name="connsiteX21" fmla="*/ 327426 w 331265"/>
                  <a:gd name="connsiteY21" fmla="*/ 223838 h 341865"/>
                  <a:gd name="connsiteX22" fmla="*/ 326473 w 331265"/>
                  <a:gd name="connsiteY22" fmla="*/ 199073 h 341865"/>
                  <a:gd name="connsiteX0" fmla="*/ 332225 w 337017"/>
                  <a:gd name="connsiteY0" fmla="*/ 199073 h 341867"/>
                  <a:gd name="connsiteX1" fmla="*/ 241738 w 337017"/>
                  <a:gd name="connsiteY1" fmla="*/ 93345 h 341867"/>
                  <a:gd name="connsiteX2" fmla="*/ 284600 w 337017"/>
                  <a:gd name="connsiteY2" fmla="*/ 38100 h 341867"/>
                  <a:gd name="connsiteX3" fmla="*/ 284600 w 337017"/>
                  <a:gd name="connsiteY3" fmla="*/ 19050 h 341867"/>
                  <a:gd name="connsiteX4" fmla="*/ 265550 w 337017"/>
                  <a:gd name="connsiteY4" fmla="*/ 0 h 341867"/>
                  <a:gd name="connsiteX5" fmla="*/ 246500 w 337017"/>
                  <a:gd name="connsiteY5" fmla="*/ 19050 h 341867"/>
                  <a:gd name="connsiteX6" fmla="*/ 246500 w 337017"/>
                  <a:gd name="connsiteY6" fmla="*/ 38100 h 341867"/>
                  <a:gd name="connsiteX7" fmla="*/ 227450 w 337017"/>
                  <a:gd name="connsiteY7" fmla="*/ 57150 h 341867"/>
                  <a:gd name="connsiteX8" fmla="*/ 170300 w 337017"/>
                  <a:gd name="connsiteY8" fmla="*/ 57150 h 341867"/>
                  <a:gd name="connsiteX9" fmla="*/ 151250 w 337017"/>
                  <a:gd name="connsiteY9" fmla="*/ 38100 h 341867"/>
                  <a:gd name="connsiteX10" fmla="*/ 151250 w 337017"/>
                  <a:gd name="connsiteY10" fmla="*/ 19050 h 341867"/>
                  <a:gd name="connsiteX11" fmla="*/ 132200 w 337017"/>
                  <a:gd name="connsiteY11" fmla="*/ 0 h 341867"/>
                  <a:gd name="connsiteX12" fmla="*/ 113150 w 337017"/>
                  <a:gd name="connsiteY12" fmla="*/ 19050 h 341867"/>
                  <a:gd name="connsiteX13" fmla="*/ 113150 w 337017"/>
                  <a:gd name="connsiteY13" fmla="*/ 38100 h 341867"/>
                  <a:gd name="connsiteX14" fmla="*/ 127438 w 337017"/>
                  <a:gd name="connsiteY14" fmla="*/ 76200 h 341867"/>
                  <a:gd name="connsiteX15" fmla="*/ 17541 w 337017"/>
                  <a:gd name="connsiteY15" fmla="*/ 78267 h 341867"/>
                  <a:gd name="connsiteX16" fmla="*/ 18325 w 337017"/>
                  <a:gd name="connsiteY16" fmla="*/ 242374 h 341867"/>
                  <a:gd name="connsiteX17" fmla="*/ 141342 w 337017"/>
                  <a:gd name="connsiteY17" fmla="*/ 341863 h 341867"/>
                  <a:gd name="connsiteX18" fmla="*/ 217925 w 337017"/>
                  <a:gd name="connsiteY18" fmla="*/ 240030 h 341867"/>
                  <a:gd name="connsiteX19" fmla="*/ 288410 w 337017"/>
                  <a:gd name="connsiteY19" fmla="*/ 260985 h 341867"/>
                  <a:gd name="connsiteX20" fmla="*/ 313175 w 337017"/>
                  <a:gd name="connsiteY20" fmla="*/ 254317 h 341867"/>
                  <a:gd name="connsiteX21" fmla="*/ 333178 w 337017"/>
                  <a:gd name="connsiteY21" fmla="*/ 223838 h 341867"/>
                  <a:gd name="connsiteX22" fmla="*/ 332225 w 337017"/>
                  <a:gd name="connsiteY22" fmla="*/ 199073 h 3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7017" h="341867">
                    <a:moveTo>
                      <a:pt x="332225" y="199073"/>
                    </a:moveTo>
                    <a:lnTo>
                      <a:pt x="241738" y="93345"/>
                    </a:lnTo>
                    <a:cubicBezTo>
                      <a:pt x="266503" y="86678"/>
                      <a:pt x="284600" y="64770"/>
                      <a:pt x="284600" y="38100"/>
                    </a:cubicBezTo>
                    <a:lnTo>
                      <a:pt x="284600" y="19050"/>
                    </a:lnTo>
                    <a:cubicBezTo>
                      <a:pt x="284600" y="8572"/>
                      <a:pt x="276028" y="0"/>
                      <a:pt x="265550" y="0"/>
                    </a:cubicBezTo>
                    <a:cubicBezTo>
                      <a:pt x="255073" y="0"/>
                      <a:pt x="246500" y="8572"/>
                      <a:pt x="246500" y="19050"/>
                    </a:cubicBezTo>
                    <a:lnTo>
                      <a:pt x="246500" y="38100"/>
                    </a:lnTo>
                    <a:cubicBezTo>
                      <a:pt x="246500" y="48578"/>
                      <a:pt x="237928" y="57150"/>
                      <a:pt x="227450" y="57150"/>
                    </a:cubicBezTo>
                    <a:lnTo>
                      <a:pt x="170300" y="57150"/>
                    </a:lnTo>
                    <a:cubicBezTo>
                      <a:pt x="159823" y="57150"/>
                      <a:pt x="151250" y="48578"/>
                      <a:pt x="151250" y="38100"/>
                    </a:cubicBezTo>
                    <a:lnTo>
                      <a:pt x="151250" y="19050"/>
                    </a:lnTo>
                    <a:cubicBezTo>
                      <a:pt x="151250" y="8572"/>
                      <a:pt x="142678" y="0"/>
                      <a:pt x="132200" y="0"/>
                    </a:cubicBezTo>
                    <a:cubicBezTo>
                      <a:pt x="121723" y="0"/>
                      <a:pt x="113150" y="8572"/>
                      <a:pt x="113150" y="19050"/>
                    </a:cubicBezTo>
                    <a:lnTo>
                      <a:pt x="113150" y="38100"/>
                    </a:lnTo>
                    <a:cubicBezTo>
                      <a:pt x="113150" y="52388"/>
                      <a:pt x="118865" y="65723"/>
                      <a:pt x="127438" y="76200"/>
                    </a:cubicBezTo>
                    <a:lnTo>
                      <a:pt x="17541" y="78267"/>
                    </a:lnTo>
                    <a:cubicBezTo>
                      <a:pt x="6137" y="99280"/>
                      <a:pt x="-15854" y="169844"/>
                      <a:pt x="18325" y="242374"/>
                    </a:cubicBezTo>
                    <a:cubicBezTo>
                      <a:pt x="52504" y="314904"/>
                      <a:pt x="108075" y="342254"/>
                      <a:pt x="141342" y="341863"/>
                    </a:cubicBezTo>
                    <a:cubicBezTo>
                      <a:pt x="174609" y="341472"/>
                      <a:pt x="193414" y="253510"/>
                      <a:pt x="217925" y="240030"/>
                    </a:cubicBezTo>
                    <a:cubicBezTo>
                      <a:pt x="242436" y="226550"/>
                      <a:pt x="272218" y="252413"/>
                      <a:pt x="288410" y="260985"/>
                    </a:cubicBezTo>
                    <a:cubicBezTo>
                      <a:pt x="296983" y="265748"/>
                      <a:pt x="307460" y="262890"/>
                      <a:pt x="313175" y="254317"/>
                    </a:cubicBezTo>
                    <a:lnTo>
                      <a:pt x="333178" y="223838"/>
                    </a:lnTo>
                    <a:cubicBezTo>
                      <a:pt x="338893" y="215265"/>
                      <a:pt x="337940" y="205740"/>
                      <a:pt x="332225" y="199073"/>
                    </a:cubicBezTo>
                    <a:close/>
                  </a:path>
                </a:pathLst>
              </a:custGeom>
              <a:solidFill>
                <a:schemeClr val="bg1"/>
              </a:solidFill>
              <a:ln w="9525" cap="flat">
                <a:noFill/>
                <a:prstDash val="solid"/>
                <a:miter/>
              </a:ln>
            </p:spPr>
            <p:txBody>
              <a:bodyPr rtlCol="0" anchor="ctr"/>
              <a:lstStyle/>
              <a:p>
                <a:endParaRPr lang="en-US" sz="2700"/>
              </a:p>
            </p:txBody>
          </p:sp>
        </p:grpSp>
      </p:grpSp>
      <p:grpSp>
        <p:nvGrpSpPr>
          <p:cNvPr id="144" name="Group 143">
            <a:extLst>
              <a:ext uri="{FF2B5EF4-FFF2-40B4-BE49-F238E27FC236}">
                <a16:creationId xmlns:a16="http://schemas.microsoft.com/office/drawing/2014/main" id="{9AA42F08-26AD-5A74-727F-D308AC2A678C}"/>
              </a:ext>
            </a:extLst>
          </p:cNvPr>
          <p:cNvGrpSpPr/>
          <p:nvPr/>
        </p:nvGrpSpPr>
        <p:grpSpPr>
          <a:xfrm>
            <a:off x="11262767" y="7812608"/>
            <a:ext cx="6543968" cy="1263600"/>
            <a:chOff x="7965989" y="5521914"/>
            <a:chExt cx="4362645" cy="842400"/>
          </a:xfrm>
        </p:grpSpPr>
        <p:sp>
          <p:nvSpPr>
            <p:cNvPr id="11" name="Rounded Rectangle 10">
              <a:extLst>
                <a:ext uri="{FF2B5EF4-FFF2-40B4-BE49-F238E27FC236}">
                  <a16:creationId xmlns:a16="http://schemas.microsoft.com/office/drawing/2014/main" id="{6772C579-3259-D424-CA7D-F272AEF7B6D7}"/>
                </a:ext>
              </a:extLst>
            </p:cNvPr>
            <p:cNvSpPr/>
            <p:nvPr/>
          </p:nvSpPr>
          <p:spPr>
            <a:xfrm>
              <a:off x="7965989" y="5530565"/>
              <a:ext cx="4362645" cy="827406"/>
            </a:xfrm>
            <a:prstGeom prst="roundRect">
              <a:avLst>
                <a:gd name="adj" fmla="val 50000"/>
              </a:avLst>
            </a:prstGeom>
            <a:solidFill>
              <a:schemeClr val="bg1">
                <a:alpha val="79746"/>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Fruits and Vegetables for Sustainable </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Healthy Diets (FRESH) – Expanded </a:t>
              </a:r>
              <a:b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Network with UK Partners (FRESH-EN UP)</a:t>
              </a:r>
            </a:p>
          </p:txBody>
        </p:sp>
        <p:grpSp>
          <p:nvGrpSpPr>
            <p:cNvPr id="40" name="Group 39">
              <a:extLst>
                <a:ext uri="{FF2B5EF4-FFF2-40B4-BE49-F238E27FC236}">
                  <a16:creationId xmlns:a16="http://schemas.microsoft.com/office/drawing/2014/main" id="{E6936268-185F-725A-0C38-C5B4D70892DB}"/>
                </a:ext>
              </a:extLst>
            </p:cNvPr>
            <p:cNvGrpSpPr>
              <a:grpSpLocks noChangeAspect="1"/>
            </p:cNvGrpSpPr>
            <p:nvPr/>
          </p:nvGrpSpPr>
          <p:grpSpPr>
            <a:xfrm>
              <a:off x="7972257" y="5521914"/>
              <a:ext cx="843406" cy="842400"/>
              <a:chOff x="12873187" y="3809191"/>
              <a:chExt cx="612731" cy="612731"/>
            </a:xfrm>
          </p:grpSpPr>
          <p:sp>
            <p:nvSpPr>
              <p:cNvPr id="41" name="Oval 40">
                <a:extLst>
                  <a:ext uri="{FF2B5EF4-FFF2-40B4-BE49-F238E27FC236}">
                    <a16:creationId xmlns:a16="http://schemas.microsoft.com/office/drawing/2014/main" id="{33CEC607-F41D-7960-C96E-B9DDAB4F3CF4}"/>
                  </a:ext>
                </a:extLst>
              </p:cNvPr>
              <p:cNvSpPr/>
              <p:nvPr/>
            </p:nvSpPr>
            <p:spPr>
              <a:xfrm>
                <a:off x="12873187" y="3809191"/>
                <a:ext cx="612731" cy="61273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2" name="Graphic 41">
                <a:extLst>
                  <a:ext uri="{FF2B5EF4-FFF2-40B4-BE49-F238E27FC236}">
                    <a16:creationId xmlns:a16="http://schemas.microsoft.com/office/drawing/2014/main" id="{4221253D-D333-C4A5-FCA9-FDB542A8191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800000">
                <a:off x="12955278" y="3891282"/>
                <a:ext cx="448549" cy="448549"/>
              </a:xfrm>
              <a:prstGeom prst="rect">
                <a:avLst/>
              </a:prstGeom>
            </p:spPr>
          </p:pic>
        </p:grpSp>
      </p:grpSp>
      <p:grpSp>
        <p:nvGrpSpPr>
          <p:cNvPr id="145" name="Group 144">
            <a:extLst>
              <a:ext uri="{FF2B5EF4-FFF2-40B4-BE49-F238E27FC236}">
                <a16:creationId xmlns:a16="http://schemas.microsoft.com/office/drawing/2014/main" id="{AA753C2D-C4B5-38D5-A2FB-00D2B5F16601}"/>
              </a:ext>
            </a:extLst>
          </p:cNvPr>
          <p:cNvGrpSpPr/>
          <p:nvPr/>
        </p:nvGrpSpPr>
        <p:grpSpPr>
          <a:xfrm>
            <a:off x="8599254" y="4714730"/>
            <a:ext cx="430017" cy="430017"/>
            <a:chOff x="12873187" y="3809191"/>
            <a:chExt cx="612731" cy="612731"/>
          </a:xfrm>
        </p:grpSpPr>
        <p:sp>
          <p:nvSpPr>
            <p:cNvPr id="146" name="Oval 145">
              <a:extLst>
                <a:ext uri="{FF2B5EF4-FFF2-40B4-BE49-F238E27FC236}">
                  <a16:creationId xmlns:a16="http://schemas.microsoft.com/office/drawing/2014/main" id="{BEE23AD2-17A6-5884-52C9-F779EFDA877B}"/>
                </a:ext>
              </a:extLst>
            </p:cNvPr>
            <p:cNvSpPr/>
            <p:nvPr/>
          </p:nvSpPr>
          <p:spPr>
            <a:xfrm>
              <a:off x="12873187" y="3809191"/>
              <a:ext cx="612731" cy="612731"/>
            </a:xfrm>
            <a:prstGeom prst="ellipse">
              <a:avLst/>
            </a:prstGeom>
            <a:solidFill>
              <a:srgbClr val="308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47" name="Graphic 146" descr="DNA with solid fill">
              <a:extLst>
                <a:ext uri="{FF2B5EF4-FFF2-40B4-BE49-F238E27FC236}">
                  <a16:creationId xmlns:a16="http://schemas.microsoft.com/office/drawing/2014/main" id="{4A93F2F1-2298-EC1E-FA7C-6EB492DBD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0000">
              <a:off x="12955278" y="3891282"/>
              <a:ext cx="448549" cy="448549"/>
            </a:xfrm>
            <a:prstGeom prst="rect">
              <a:avLst/>
            </a:prstGeom>
          </p:spPr>
        </p:pic>
      </p:grpSp>
      <p:sp>
        <p:nvSpPr>
          <p:cNvPr id="149" name="Rectangle 148">
            <a:extLst>
              <a:ext uri="{FF2B5EF4-FFF2-40B4-BE49-F238E27FC236}">
                <a16:creationId xmlns:a16="http://schemas.microsoft.com/office/drawing/2014/main" id="{D10C7C11-B18A-496F-0408-074AB5A29DD1}"/>
              </a:ext>
            </a:extLst>
          </p:cNvPr>
          <p:cNvSpPr/>
          <p:nvPr/>
        </p:nvSpPr>
        <p:spPr>
          <a:xfrm>
            <a:off x="1" y="9744599"/>
            <a:ext cx="18287999" cy="542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Freeform 2">
            <a:extLst>
              <a:ext uri="{FF2B5EF4-FFF2-40B4-BE49-F238E27FC236}">
                <a16:creationId xmlns:a16="http://schemas.microsoft.com/office/drawing/2014/main" id="{B3B5EF64-8236-99EC-8FB0-8852F7C8F4E9}"/>
              </a:ext>
            </a:extLst>
          </p:cNvPr>
          <p:cNvSpPr/>
          <p:nvPr/>
        </p:nvSpPr>
        <p:spPr>
          <a:xfrm>
            <a:off x="230868" y="8364407"/>
            <a:ext cx="1968431" cy="1780511"/>
          </a:xfrm>
          <a:custGeom>
            <a:avLst/>
            <a:gdLst/>
            <a:ahLst/>
            <a:cxnLst/>
            <a:rect l="l" t="t" r="r" b="b"/>
            <a:pathLst>
              <a:path w="3599468" h="3599468">
                <a:moveTo>
                  <a:pt x="0" y="0"/>
                </a:moveTo>
                <a:lnTo>
                  <a:pt x="3599468" y="0"/>
                </a:lnTo>
                <a:lnTo>
                  <a:pt x="3599468" y="3599468"/>
                </a:lnTo>
                <a:lnTo>
                  <a:pt x="0" y="3599468"/>
                </a:lnTo>
                <a:lnTo>
                  <a:pt x="0" y="0"/>
                </a:lnTo>
                <a:close/>
              </a:path>
            </a:pathLst>
          </a:custGeom>
          <a:blipFill>
            <a:blip r:embed="rId9"/>
            <a:stretch>
              <a:fillRect/>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932267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53D00BF-B185-E946-97D3-B66642FDC339}">
  <we:reference id="wa200000729" version="3.19.222.0" store="en-GB"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F1E579B54E94D837E0B1A995A67F6" ma:contentTypeVersion="15" ma:contentTypeDescription="Create a new document." ma:contentTypeScope="" ma:versionID="a56ee71674302cf7cbf5c19d74d8a6d1">
  <xsd:schema xmlns:xsd="http://www.w3.org/2001/XMLSchema" xmlns:xs="http://www.w3.org/2001/XMLSchema" xmlns:p="http://schemas.microsoft.com/office/2006/metadata/properties" xmlns:ns2="aae25602-732d-457c-a7f8-78df4f2c03dd" xmlns:ns3="c8c43e92-24e8-4713-a36a-5a9c74bd887a" xmlns:ns4="64520fa2-6d43-42dd-bf9b-6f146056382e" targetNamespace="http://schemas.microsoft.com/office/2006/metadata/properties" ma:root="true" ma:fieldsID="92ff711eac75fa1bfa532ed0a8f791f1" ns2:_="" ns3:_="" ns4:_="">
    <xsd:import namespace="aae25602-732d-457c-a7f8-78df4f2c03dd"/>
    <xsd:import namespace="c8c43e92-24e8-4713-a36a-5a9c74bd887a"/>
    <xsd:import namespace="64520fa2-6d43-42dd-bf9b-6f146056382e"/>
    <xsd:element name="properties">
      <xsd:complexType>
        <xsd:sequence>
          <xsd:element name="documentManagement">
            <xsd:complexType>
              <xsd:all>
                <xsd:element ref="ns2:Year" minOccurs="0"/>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4:SharedWithUsers" minOccurs="0"/>
                <xsd:element ref="ns4:SharedWithDetail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25602-732d-457c-a7f8-78df4f2c03dd" elementFormDefault="qualified">
    <xsd:import namespace="http://schemas.microsoft.com/office/2006/documentManagement/types"/>
    <xsd:import namespace="http://schemas.microsoft.com/office/infopath/2007/PartnerControls"/>
    <xsd:element name="Year" ma:index="8" nillable="true" ma:displayName="Year" ma:format="Dropdown" ma:internalName="Year"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TaxCatchAll" ma:index="20" nillable="true" ma:displayName="Taxonomy Catch All Column" ma:hidden="true" ma:list="{fc39e231-330c-4b21-bd5e-cd75285b7afc}" ma:internalName="TaxCatchAll" ma:showField="CatchAllData" ma:web="aae25602-732d-457c-a7f8-78df4f2c03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8c43e92-24e8-4713-a36a-5a9c74bd887a"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0d34ca7-17c4-4248-8885-186d010e4acd" ma:termSetId="09814cd3-568e-fe90-9814-8d621ff8fb84" ma:anchorId="fba54fb3-c3e1-fe81-a776-ca4b69148c4d" ma:open="tru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520fa2-6d43-42dd-bf9b-6f146056382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Year xmlns="aae25602-732d-457c-a7f8-78df4f2c03dd" xsi:nil="true"/>
    <TaxCatchAll xmlns="aae25602-732d-457c-a7f8-78df4f2c03dd" xsi:nil="true"/>
    <lcf76f155ced4ddcb4097134ff3c332f xmlns="c8c43e92-24e8-4713-a36a-5a9c74bd887a">
      <Terms xmlns="http://schemas.microsoft.com/office/infopath/2007/PartnerControls"/>
    </lcf76f155ced4ddcb4097134ff3c332f>
    <_dlc_DocId xmlns="aae25602-732d-457c-a7f8-78df4f2c03dd">CABISPO-614792538-2535</_dlc_DocId>
    <_dlc_DocIdUrl xmlns="aae25602-732d-457c-a7f8-78df4f2c03dd">
      <Url>https://cabi852.sharepoint.com/sites/teams/ID/globalops/UK-CG Centre/_layouts/15/DocIdRedir.aspx?ID=CABISPO-614792538-2535</Url>
      <Description>CABISPO-614792538-2535</Description>
    </_dlc_DocIdUrl>
    <SharedWithUsers xmlns="64520fa2-6d43-42dd-bf9b-6f146056382e">
      <UserInfo>
        <DisplayName>Charles Rowley</DisplayName>
        <AccountId>10796</AccountId>
        <AccountType/>
      </UserInfo>
      <UserInfo>
        <DisplayName>Richard Shaw</DisplayName>
        <AccountId>88</AccountId>
        <AccountType/>
      </UserInfo>
      <UserInfo>
        <DisplayName>Alasdair McKay</DisplayName>
        <AccountId>10966</AccountId>
        <AccountType/>
      </UserInfo>
      <UserInfo>
        <DisplayName>Tom Swindley</DisplayName>
        <AccountId>355</AccountId>
        <AccountType/>
      </UserInfo>
    </SharedWithUser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0F8B8F-3EDF-4107-A690-44C2E34F1535}">
  <ds:schemaRefs>
    <ds:schemaRef ds:uri="64520fa2-6d43-42dd-bf9b-6f146056382e"/>
    <ds:schemaRef ds:uri="aae25602-732d-457c-a7f8-78df4f2c03dd"/>
    <ds:schemaRef ds:uri="c8c43e92-24e8-4713-a36a-5a9c74bd88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2E638D-6200-4345-B9BA-85936C0784E1}">
  <ds:schemaRefs>
    <ds:schemaRef ds:uri="http://purl.org/dc/term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64520fa2-6d43-42dd-bf9b-6f146056382e"/>
    <ds:schemaRef ds:uri="http://www.w3.org/XML/1998/namespace"/>
    <ds:schemaRef ds:uri="http://purl.org/dc/elements/1.1/"/>
    <ds:schemaRef ds:uri="c8c43e92-24e8-4713-a36a-5a9c74bd887a"/>
    <ds:schemaRef ds:uri="aae25602-732d-457c-a7f8-78df4f2c03dd"/>
    <ds:schemaRef ds:uri="http://schemas.microsoft.com/office/2006/metadata/properties"/>
  </ds:schemaRefs>
</ds:datastoreItem>
</file>

<file path=customXml/itemProps3.xml><?xml version="1.0" encoding="utf-8"?>
<ds:datastoreItem xmlns:ds="http://schemas.openxmlformats.org/officeDocument/2006/customXml" ds:itemID="{F5BDBFE7-FCD6-44DF-8C52-6C186E5993BB}">
  <ds:schemaRefs>
    <ds:schemaRef ds:uri="http://schemas.microsoft.com/sharepoint/events"/>
  </ds:schemaRefs>
</ds:datastoreItem>
</file>

<file path=customXml/itemProps4.xml><?xml version="1.0" encoding="utf-8"?>
<ds:datastoreItem xmlns:ds="http://schemas.openxmlformats.org/officeDocument/2006/customXml" ds:itemID="{0A31B88B-B14B-4488-8B10-E1BC8D30E269}">
  <ds:schemaRefs>
    <ds:schemaRef ds:uri="http://schemas.microsoft.com/sharepoint/v3/contenttype/forms"/>
  </ds:schemaRefs>
</ds:datastoreItem>
</file>

<file path=docMetadata/LabelInfo.xml><?xml version="1.0" encoding="utf-8"?>
<clbl:labelList xmlns:clbl="http://schemas.microsoft.com/office/2020/mipLabelMetadata">
  <clbl:label id="{2e892a75-59a0-4e0e-9b97-f68af558ca2b}" enabled="1" method="Standard" siteId="{9f1098df-eebc-4be7-9878-bc3c8d059fd7}" removed="0"/>
</clbl:labelList>
</file>

<file path=docProps/app.xml><?xml version="1.0" encoding="utf-8"?>
<Properties xmlns="http://schemas.openxmlformats.org/officeDocument/2006/extended-properties" xmlns:vt="http://schemas.openxmlformats.org/officeDocument/2006/docPropsVTypes">
  <TotalTime>0</TotalTime>
  <Words>2076</Words>
  <Application>Microsoft Office PowerPoint</Application>
  <PresentationFormat>Custom</PresentationFormat>
  <Paragraphs>149</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Open Sans</vt:lpstr>
      <vt:lpstr>Open Sans Bold</vt:lpstr>
      <vt:lpstr>Calibri</vt:lpstr>
      <vt:lpstr>Segoe UI</vt:lpstr>
      <vt:lpstr>Aptos</vt:lpstr>
      <vt:lpstr>Courier New</vt:lpstr>
      <vt:lpstr>Office Theme</vt:lpstr>
      <vt:lpstr>1_Office Theme</vt:lpstr>
      <vt:lpstr>PowerPoint Presentation</vt:lpstr>
      <vt:lpstr>PowerPoint Presentation</vt:lpstr>
      <vt:lpstr>PowerPoint Presentation</vt:lpstr>
      <vt:lpstr>PowerPoint Presentation</vt:lpstr>
      <vt:lpstr>PowerPoint Presentation</vt:lpstr>
      <vt:lpstr>Development of Research Areas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Centre template</dc:title>
  <dc:creator>Charles Rowley</dc:creator>
  <cp:lastModifiedBy>Alasdair McKay</cp:lastModifiedBy>
  <cp:revision>1</cp:revision>
  <dcterms:created xsi:type="dcterms:W3CDTF">2006-08-16T00:00:00Z</dcterms:created>
  <dcterms:modified xsi:type="dcterms:W3CDTF">2025-04-03T09:07:27Z</dcterms:modified>
  <dc:identifier>DAF-vj76ul8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0x01010092AF1E579B54E94D837E0B1A995A67F6</vt:lpwstr>
  </property>
  <property fmtid="{D5CDD505-2E9C-101B-9397-08002B2CF9AE}" pid="3" name="MediaServiceImageTags">
    <vt:lpwstr/>
  </property>
  <property fmtid="{D5CDD505-2E9C-101B-9397-08002B2CF9AE}" pid="4" name="_dlc_DocIdItemGuid">
    <vt:lpwstr>cbc4f3ea-07c9-4ea8-81ca-29c8764bfd05</vt:lpwstr>
  </property>
</Properties>
</file>