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7: </a:t>
            </a:r>
            <a:r>
              <a:rPr lang="en-US" dirty="0">
                <a:solidFill>
                  <a:schemeClr val="bg1"/>
                </a:solidFill>
              </a:rPr>
              <a:t>Diseases of Poor Hygiene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50" dirty="0"/>
              <a:t>Poor hygiene is responsible for a number of diseases that include skin infections, eye infections and tropical </a:t>
            </a:r>
            <a:r>
              <a:rPr lang="en-GB" sz="1950" dirty="0" err="1"/>
              <a:t>treponematoses</a:t>
            </a:r>
            <a:r>
              <a:rPr lang="en-GB" sz="1950" dirty="0"/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50" dirty="0"/>
              <a:t>Conditions of poverty and large families, with the sharing of clothes, bedding and personal items, are common factors.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50" dirty="0"/>
              <a:t>Flies, by their habits, are ready carriers of disease organisms, and specific control measures may need to be undertaken to control them (Box 7.1).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50" dirty="0"/>
              <a:t>Adequate quantities of water, with frequent washing, especially of the face where trachoma is common, is the main control method.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1950" dirty="0"/>
              <a:t>Long-term control is to provide water supplies with an adequate quantity of water. Good sanitation should also be practised.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07696" y="1224252"/>
            <a:ext cx="6381358" cy="41537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Fig. 7.1. Endemic </a:t>
            </a:r>
            <a:r>
              <a:rPr lang="en-GB" sz="2600" dirty="0" err="1"/>
              <a:t>treponematoses</a:t>
            </a:r>
            <a:r>
              <a:rPr lang="en-GB" sz="2600" dirty="0"/>
              <a:t> and its elimination 2017.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F93C353-2B4D-4FA3-B295-67881DB90AAF}"/>
              </a:ext>
            </a:extLst>
          </p:cNvPr>
          <p:cNvSpPr txBox="1">
            <a:spLocks/>
          </p:cNvSpPr>
          <p:nvPr/>
        </p:nvSpPr>
        <p:spPr>
          <a:xfrm>
            <a:off x="973930" y="5318357"/>
            <a:ext cx="6365333" cy="45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Geneva.)</a:t>
            </a:r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72" y="727969"/>
            <a:ext cx="1732197" cy="1500326"/>
          </a:xfrm>
        </p:spPr>
        <p:txBody>
          <a:bodyPr>
            <a:noAutofit/>
          </a:bodyPr>
          <a:lstStyle/>
          <a:p>
            <a:r>
              <a:rPr lang="en-US" sz="2300" dirty="0"/>
              <a:t>Fig. 7.2. Distribution of trachoma, worldwide, 2018. </a:t>
            </a:r>
            <a:endParaRPr lang="en-GB" sz="23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B6E29E3-7FD6-4C52-B665-1EF64A286572}"/>
              </a:ext>
            </a:extLst>
          </p:cNvPr>
          <p:cNvSpPr txBox="1">
            <a:spLocks/>
          </p:cNvSpPr>
          <p:nvPr/>
        </p:nvSpPr>
        <p:spPr>
          <a:xfrm>
            <a:off x="661736" y="3609474"/>
            <a:ext cx="1924429" cy="1998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C51D4-7B55-4852-9030-D840EFCF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84" y="99371"/>
            <a:ext cx="6656066" cy="550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200" dirty="0" err="1"/>
              <a:t>Antal</a:t>
            </a:r>
            <a:r>
              <a:rPr lang="en-GB" sz="2200" dirty="0"/>
              <a:t>, G.M., </a:t>
            </a:r>
            <a:r>
              <a:rPr lang="en-GB" sz="2200" dirty="0" err="1"/>
              <a:t>Lukehart</a:t>
            </a:r>
            <a:r>
              <a:rPr lang="en-GB" sz="2200" dirty="0"/>
              <a:t>, S.A. and Matheus, A. (2002) Review: the endemic </a:t>
            </a:r>
            <a:r>
              <a:rPr lang="en-GB" sz="2200" dirty="0" err="1"/>
              <a:t>treponematoses</a:t>
            </a:r>
            <a:r>
              <a:rPr lang="en-GB" sz="2200" dirty="0"/>
              <a:t>. </a:t>
            </a:r>
            <a:r>
              <a:rPr lang="en-GB" sz="2200" i="1" dirty="0"/>
              <a:t>Microbes and Infection</a:t>
            </a:r>
            <a:r>
              <a:rPr lang="en-GB" sz="2200" dirty="0"/>
              <a:t> 4, 83–94.</a:t>
            </a:r>
          </a:p>
          <a:p>
            <a:r>
              <a:rPr lang="en-GB" sz="2200" dirty="0" err="1"/>
              <a:t>Perine</a:t>
            </a:r>
            <a:r>
              <a:rPr lang="en-GB" sz="2200" dirty="0"/>
              <a:t>, P.L., Hopkins, D.R., </a:t>
            </a:r>
            <a:r>
              <a:rPr lang="en-GB" sz="2200" dirty="0" err="1"/>
              <a:t>Niemel</a:t>
            </a:r>
            <a:r>
              <a:rPr lang="en-GB" sz="2200" dirty="0"/>
              <a:t>, P.L.A., St John, R.K., </a:t>
            </a:r>
            <a:r>
              <a:rPr lang="en-GB" sz="2200" dirty="0" err="1"/>
              <a:t>Causse</a:t>
            </a:r>
            <a:r>
              <a:rPr lang="en-GB" sz="2200" dirty="0"/>
              <a:t>, G. and </a:t>
            </a:r>
            <a:r>
              <a:rPr lang="en-GB" sz="2200" dirty="0" err="1"/>
              <a:t>Antal</a:t>
            </a:r>
            <a:r>
              <a:rPr lang="en-GB" sz="2200" dirty="0"/>
              <a:t>, G.M. (1984) </a:t>
            </a:r>
            <a:r>
              <a:rPr lang="en-GB" sz="2200" i="1" dirty="0"/>
              <a:t>Handbook of Endemic </a:t>
            </a:r>
            <a:r>
              <a:rPr lang="en-GB" sz="2200" i="1" dirty="0" err="1"/>
              <a:t>Treponematoses</a:t>
            </a:r>
            <a:r>
              <a:rPr lang="en-GB" sz="2200" i="1" dirty="0"/>
              <a:t>: Yaws, Endemic Syphilis and Pinta</a:t>
            </a:r>
            <a:r>
              <a:rPr lang="en-GB" sz="2200" dirty="0"/>
              <a:t>. World Health Organization, Geneva, Switzerland (under revision).</a:t>
            </a:r>
          </a:p>
          <a:p>
            <a:r>
              <a:rPr lang="en-GB" sz="2200" dirty="0"/>
              <a:t>World Health Organization/London School of Hygiene and Tropical Medicine/International Trachoma Initiative (2006) </a:t>
            </a:r>
            <a:r>
              <a:rPr lang="en-GB" sz="2200" i="1" dirty="0"/>
              <a:t>Trachoma Control: A Guide for Programme Managers</a:t>
            </a:r>
            <a:r>
              <a:rPr lang="en-GB" sz="2200" dirty="0"/>
              <a:t>. WHO, Geneva, Switzerland.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61</TotalTime>
  <Words>287</Words>
  <Application>Microsoft Office PowerPoint</Application>
  <PresentationFormat>On-screen Show (4:3)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7.1. Endemic treponematoses and its elimination 2017. </vt:lpstr>
      <vt:lpstr>Fig. 7.2. Distribution of trachoma, worldwide, 2018. </vt:lpstr>
      <vt:lpstr>Further reading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10</cp:revision>
  <dcterms:created xsi:type="dcterms:W3CDTF">2019-06-26T10:31:11Z</dcterms:created>
  <dcterms:modified xsi:type="dcterms:W3CDTF">2019-07-02T08:00:15Z</dcterms:modified>
</cp:coreProperties>
</file>