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cd.who.int/en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6: </a:t>
            </a:r>
            <a:r>
              <a:rPr lang="en-US" dirty="0">
                <a:solidFill>
                  <a:schemeClr val="bg1"/>
                </a:solidFill>
              </a:rPr>
              <a:t>Classification of Communicable Diseases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Communicable diseases are grouped into their main methods of transmission, enabling common control methods to be applied.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The commonest causative organism is the virus, with arboviruses responsible for 118 diseases which, with other organisms transmitted by mosquitoes, make this numerically the commonest cause of infection.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After vector control, hand washing and personal hygiene are the most important method in the prevention of communicable diseases.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World Health Organization (2018) ICD-11, International Classification of Diseases for Mortality and Morbidity Statistics 11th Revision. WHO, Geneva, Switzerland. Available at: </a:t>
            </a:r>
            <a:r>
              <a:rPr lang="en-GB" sz="2400" dirty="0">
                <a:hlinkClick r:id="rId2"/>
              </a:rPr>
              <a:t>https://icd.who.int/en/</a:t>
            </a:r>
            <a:r>
              <a:rPr lang="en-GB" sz="2400" dirty="0"/>
              <a:t> (accessed 13 June 2019).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57</TotalTime>
  <Words>137</Words>
  <Application>Microsoft Office PowerPoint</Application>
  <PresentationFormat>On-screen Show (4:3)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Further reading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10</cp:revision>
  <dcterms:created xsi:type="dcterms:W3CDTF">2019-06-26T10:31:11Z</dcterms:created>
  <dcterms:modified xsi:type="dcterms:W3CDTF">2019-07-02T07:55:03Z</dcterms:modified>
</cp:coreProperties>
</file>