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9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healthsystems/topics/health-law/chapter11.pdf" TargetMode="External"/><Relationship Id="rId2" Type="http://schemas.openxmlformats.org/officeDocument/2006/relationships/hyperlink" Target="http://www.patient.co.uk/doctor/Notifiable-Diseases.htm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5: </a:t>
            </a:r>
            <a:r>
              <a:rPr lang="en-US" dirty="0">
                <a:solidFill>
                  <a:schemeClr val="bg1"/>
                </a:solidFill>
              </a:rPr>
              <a:t>Notification and Health Regulations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/>
              <a:t>Any disease or event of international importance must be notified to WHO.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/>
              <a:t>Countries will have their own or regional list of notifiable diseases and may need to set up special surveillance systems to detect cases.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/>
              <a:t>Yellow fever is the only vaccination required for international travel.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DC9DD-C02A-487A-9E9E-B95BFF8DFF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7832" y="1335505"/>
            <a:ext cx="8059068" cy="398520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Fig. 5.1. Yellow fever vaccination recommendations in 2010 for Africa (A) and for the Americas (B).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F2EBE86-23DB-4FEB-8E77-E325D18174DB}"/>
              </a:ext>
            </a:extLst>
          </p:cNvPr>
          <p:cNvSpPr txBox="1">
            <a:spLocks/>
          </p:cNvSpPr>
          <p:nvPr/>
        </p:nvSpPr>
        <p:spPr>
          <a:xfrm>
            <a:off x="973930" y="5310981"/>
            <a:ext cx="7196137" cy="457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b="0" dirty="0"/>
              <a:t>(Reproduced by permission of the World Health Organization, Geneva.)</a:t>
            </a:r>
          </a:p>
        </p:txBody>
      </p:sp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World Health Organization (2005) </a:t>
            </a:r>
            <a:r>
              <a:rPr lang="en-GB" sz="2600" i="1" dirty="0"/>
              <a:t>International Health Regulations</a:t>
            </a:r>
            <a:r>
              <a:rPr lang="en-GB" sz="2600" dirty="0"/>
              <a:t>. WHO, Geneva, Switzerland.</a:t>
            </a:r>
          </a:p>
          <a:p>
            <a:r>
              <a:rPr lang="en-GB" sz="2600" dirty="0"/>
              <a:t>World Health Organization (2019) </a:t>
            </a:r>
            <a:r>
              <a:rPr lang="en-GB" sz="2600" i="1" dirty="0"/>
              <a:t>International Travel and Health, Vaccination Requirements and Health Advice</a:t>
            </a:r>
            <a:r>
              <a:rPr lang="en-GB" sz="2600" dirty="0"/>
              <a:t>. WHO, Geneva, Switzerland.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>
                <a:hlinkClick r:id="rId2"/>
              </a:rPr>
              <a:t>www.patient.co.uk/doctor/Notifiable-Diseases.htm</a:t>
            </a:r>
            <a:r>
              <a:rPr lang="en-GB" sz="2600" dirty="0"/>
              <a:t> (accessed 12 December 2015)</a:t>
            </a:r>
          </a:p>
          <a:p>
            <a:r>
              <a:rPr lang="en-GB" sz="2600" dirty="0">
                <a:hlinkClick r:id="rId3"/>
              </a:rPr>
              <a:t>http://www.who.int/healthsystems/topics/health-law/chapter11.pdf</a:t>
            </a:r>
            <a:r>
              <a:rPr lang="en-GB" sz="2600" dirty="0"/>
              <a:t> </a:t>
            </a:r>
            <a:r>
              <a:rPr lang="en-US" sz="2600" dirty="0"/>
              <a:t>(accessed 27 October 2018)</a:t>
            </a:r>
            <a:endParaRPr lang="en-GB" sz="2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resources</a:t>
            </a:r>
          </a:p>
        </p:txBody>
      </p:sp>
    </p:spTree>
    <p:extLst>
      <p:ext uri="{BB962C8B-B14F-4D97-AF65-F5344CB8AC3E}">
        <p14:creationId xmlns:p14="http://schemas.microsoft.com/office/powerpoint/2010/main" val="168116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60</TotalTime>
  <Words>167</Words>
  <Application>Microsoft Office PowerPoint</Application>
  <PresentationFormat>On-screen Show (4:3)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5.1. Yellow fever vaccination recommendations in 2010 for Africa (A) and for the Americas (B).</vt:lpstr>
      <vt:lpstr>Further reading</vt:lpstr>
      <vt:lpstr>Web resources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10</cp:revision>
  <dcterms:created xsi:type="dcterms:W3CDTF">2019-06-26T10:31:11Z</dcterms:created>
  <dcterms:modified xsi:type="dcterms:W3CDTF">2019-07-02T07:52:19Z</dcterms:modified>
</cp:coreProperties>
</file>