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948D8ECF-A3CF-47DE-B77F-3C500AB9A808}"/>
    <pc:docChg chg="custSel modSld">
      <pc:chgData name="Alan Worth" userId="e0526cd7-bd3e-491b-9919-e031d18a8075" providerId="ADAL" clId="{948D8ECF-A3CF-47DE-B77F-3C500AB9A808}" dt="2022-11-24T13:11:26.509" v="548" actId="20577"/>
      <pc:docMkLst>
        <pc:docMk/>
      </pc:docMkLst>
      <pc:sldChg chg="modSp mod">
        <pc:chgData name="Alan Worth" userId="e0526cd7-bd3e-491b-9919-e031d18a8075" providerId="ADAL" clId="{948D8ECF-A3CF-47DE-B77F-3C500AB9A808}" dt="2022-11-24T12:53:05.072" v="16" actId="20577"/>
        <pc:sldMkLst>
          <pc:docMk/>
          <pc:sldMk cId="3934072576" sldId="258"/>
        </pc:sldMkLst>
        <pc:spChg chg="mod">
          <ac:chgData name="Alan Worth" userId="e0526cd7-bd3e-491b-9919-e031d18a8075" providerId="ADAL" clId="{948D8ECF-A3CF-47DE-B77F-3C500AB9A808}" dt="2022-11-24T12:53:05.072" v="16" actId="20577"/>
          <ac:spMkLst>
            <pc:docMk/>
            <pc:sldMk cId="3934072576" sldId="258"/>
            <ac:spMk id="4" creationId="{D53B1891-A7C2-4E4A-97DC-DA9BA8DDA452}"/>
          </ac:spMkLst>
        </pc:spChg>
      </pc:sldChg>
      <pc:sldChg chg="modSp mod">
        <pc:chgData name="Alan Worth" userId="e0526cd7-bd3e-491b-9919-e031d18a8075" providerId="ADAL" clId="{948D8ECF-A3CF-47DE-B77F-3C500AB9A808}" dt="2022-11-24T12:53:29.372" v="22" actId="20577"/>
        <pc:sldMkLst>
          <pc:docMk/>
          <pc:sldMk cId="1625122143" sldId="259"/>
        </pc:sldMkLst>
        <pc:spChg chg="mod">
          <ac:chgData name="Alan Worth" userId="e0526cd7-bd3e-491b-9919-e031d18a8075" providerId="ADAL" clId="{948D8ECF-A3CF-47DE-B77F-3C500AB9A808}" dt="2022-11-24T12:53:29.372" v="22" actId="20577"/>
          <ac:spMkLst>
            <pc:docMk/>
            <pc:sldMk cId="1625122143" sldId="259"/>
            <ac:spMk id="2" creationId="{C12045A7-AA0A-4B63-B624-09C790F3B434}"/>
          </ac:spMkLst>
        </pc:spChg>
      </pc:sldChg>
      <pc:sldChg chg="modSp mod">
        <pc:chgData name="Alan Worth" userId="e0526cd7-bd3e-491b-9919-e031d18a8075" providerId="ADAL" clId="{948D8ECF-A3CF-47DE-B77F-3C500AB9A808}" dt="2022-11-24T12:54:18.844" v="42" actId="20577"/>
        <pc:sldMkLst>
          <pc:docMk/>
          <pc:sldMk cId="96272297" sldId="260"/>
        </pc:sldMkLst>
        <pc:spChg chg="mod">
          <ac:chgData name="Alan Worth" userId="e0526cd7-bd3e-491b-9919-e031d18a8075" providerId="ADAL" clId="{948D8ECF-A3CF-47DE-B77F-3C500AB9A808}" dt="2022-11-24T12:54:18.844" v="42" actId="20577"/>
          <ac:spMkLst>
            <pc:docMk/>
            <pc:sldMk cId="96272297" sldId="260"/>
            <ac:spMk id="2" creationId="{B38B03B0-4F44-4388-9013-9566B89B3A8D}"/>
          </ac:spMkLst>
        </pc:spChg>
      </pc:sldChg>
      <pc:sldChg chg="modSp mod">
        <pc:chgData name="Alan Worth" userId="e0526cd7-bd3e-491b-9919-e031d18a8075" providerId="ADAL" clId="{948D8ECF-A3CF-47DE-B77F-3C500AB9A808}" dt="2022-11-24T12:55:09.563" v="59" actId="20577"/>
        <pc:sldMkLst>
          <pc:docMk/>
          <pc:sldMk cId="32851062" sldId="261"/>
        </pc:sldMkLst>
        <pc:spChg chg="mod">
          <ac:chgData name="Alan Worth" userId="e0526cd7-bd3e-491b-9919-e031d18a8075" providerId="ADAL" clId="{948D8ECF-A3CF-47DE-B77F-3C500AB9A808}" dt="2022-11-24T12:55:09.563" v="59" actId="20577"/>
          <ac:spMkLst>
            <pc:docMk/>
            <pc:sldMk cId="32851062" sldId="261"/>
            <ac:spMk id="2" creationId="{45619241-64B7-4DD2-BBF0-69053F20CACE}"/>
          </ac:spMkLst>
        </pc:spChg>
      </pc:sldChg>
      <pc:sldChg chg="modSp mod">
        <pc:chgData name="Alan Worth" userId="e0526cd7-bd3e-491b-9919-e031d18a8075" providerId="ADAL" clId="{948D8ECF-A3CF-47DE-B77F-3C500AB9A808}" dt="2022-11-24T12:56:12.032" v="114" actId="20577"/>
        <pc:sldMkLst>
          <pc:docMk/>
          <pc:sldMk cId="1050664545" sldId="262"/>
        </pc:sldMkLst>
        <pc:spChg chg="mod">
          <ac:chgData name="Alan Worth" userId="e0526cd7-bd3e-491b-9919-e031d18a8075" providerId="ADAL" clId="{948D8ECF-A3CF-47DE-B77F-3C500AB9A808}" dt="2022-11-24T12:56:12.032" v="114" actId="20577"/>
          <ac:spMkLst>
            <pc:docMk/>
            <pc:sldMk cId="1050664545" sldId="262"/>
            <ac:spMk id="2" creationId="{1B71D044-C695-4EF3-B9B9-BE754FC13454}"/>
          </ac:spMkLst>
        </pc:spChg>
      </pc:sldChg>
      <pc:sldChg chg="modSp mod">
        <pc:chgData name="Alan Worth" userId="e0526cd7-bd3e-491b-9919-e031d18a8075" providerId="ADAL" clId="{948D8ECF-A3CF-47DE-B77F-3C500AB9A808}" dt="2022-11-24T12:56:53.577" v="134" actId="20577"/>
        <pc:sldMkLst>
          <pc:docMk/>
          <pc:sldMk cId="1285189377" sldId="263"/>
        </pc:sldMkLst>
        <pc:spChg chg="mod">
          <ac:chgData name="Alan Worth" userId="e0526cd7-bd3e-491b-9919-e031d18a8075" providerId="ADAL" clId="{948D8ECF-A3CF-47DE-B77F-3C500AB9A808}" dt="2022-11-24T12:56:53.577" v="134" actId="20577"/>
          <ac:spMkLst>
            <pc:docMk/>
            <pc:sldMk cId="1285189377" sldId="263"/>
            <ac:spMk id="2" creationId="{5F5CC72B-C261-497C-9ABD-3EB43277A4E5}"/>
          </ac:spMkLst>
        </pc:spChg>
      </pc:sldChg>
      <pc:sldChg chg="modSp mod">
        <pc:chgData name="Alan Worth" userId="e0526cd7-bd3e-491b-9919-e031d18a8075" providerId="ADAL" clId="{948D8ECF-A3CF-47DE-B77F-3C500AB9A808}" dt="2022-11-24T12:58:37.787" v="201" actId="114"/>
        <pc:sldMkLst>
          <pc:docMk/>
          <pc:sldMk cId="1891647594" sldId="264"/>
        </pc:sldMkLst>
        <pc:spChg chg="mod">
          <ac:chgData name="Alan Worth" userId="e0526cd7-bd3e-491b-9919-e031d18a8075" providerId="ADAL" clId="{948D8ECF-A3CF-47DE-B77F-3C500AB9A808}" dt="2022-11-24T12:58:37.787" v="201" actId="114"/>
          <ac:spMkLst>
            <pc:docMk/>
            <pc:sldMk cId="1891647594" sldId="264"/>
            <ac:spMk id="2" creationId="{6F787E9C-1885-45BC-B1AC-8D7CADE3A9AD}"/>
          </ac:spMkLst>
        </pc:spChg>
      </pc:sldChg>
      <pc:sldChg chg="modSp mod">
        <pc:chgData name="Alan Worth" userId="e0526cd7-bd3e-491b-9919-e031d18a8075" providerId="ADAL" clId="{948D8ECF-A3CF-47DE-B77F-3C500AB9A808}" dt="2022-11-24T12:59:23.940" v="211" actId="20577"/>
        <pc:sldMkLst>
          <pc:docMk/>
          <pc:sldMk cId="3189407043" sldId="265"/>
        </pc:sldMkLst>
        <pc:spChg chg="mod">
          <ac:chgData name="Alan Worth" userId="e0526cd7-bd3e-491b-9919-e031d18a8075" providerId="ADAL" clId="{948D8ECF-A3CF-47DE-B77F-3C500AB9A808}" dt="2022-11-24T12:59:23.940" v="211" actId="20577"/>
          <ac:spMkLst>
            <pc:docMk/>
            <pc:sldMk cId="3189407043" sldId="265"/>
            <ac:spMk id="2" creationId="{CA5FBE09-647B-43C6-95E1-1F2808E9264B}"/>
          </ac:spMkLst>
        </pc:spChg>
      </pc:sldChg>
      <pc:sldChg chg="modSp mod">
        <pc:chgData name="Alan Worth" userId="e0526cd7-bd3e-491b-9919-e031d18a8075" providerId="ADAL" clId="{948D8ECF-A3CF-47DE-B77F-3C500AB9A808}" dt="2022-11-24T13:00:26.165" v="238" actId="20577"/>
        <pc:sldMkLst>
          <pc:docMk/>
          <pc:sldMk cId="1025614732" sldId="266"/>
        </pc:sldMkLst>
        <pc:spChg chg="mod">
          <ac:chgData name="Alan Worth" userId="e0526cd7-bd3e-491b-9919-e031d18a8075" providerId="ADAL" clId="{948D8ECF-A3CF-47DE-B77F-3C500AB9A808}" dt="2022-11-24T13:00:26.165" v="238" actId="20577"/>
          <ac:spMkLst>
            <pc:docMk/>
            <pc:sldMk cId="1025614732" sldId="266"/>
            <ac:spMk id="2" creationId="{B9C42FA2-EEF8-4EC9-AC0C-0C8FB860B207}"/>
          </ac:spMkLst>
        </pc:spChg>
      </pc:sldChg>
      <pc:sldChg chg="modSp mod">
        <pc:chgData name="Alan Worth" userId="e0526cd7-bd3e-491b-9919-e031d18a8075" providerId="ADAL" clId="{948D8ECF-A3CF-47DE-B77F-3C500AB9A808}" dt="2022-11-24T13:01:55.343" v="298" actId="6549"/>
        <pc:sldMkLst>
          <pc:docMk/>
          <pc:sldMk cId="3210703725" sldId="267"/>
        </pc:sldMkLst>
        <pc:spChg chg="mod">
          <ac:chgData name="Alan Worth" userId="e0526cd7-bd3e-491b-9919-e031d18a8075" providerId="ADAL" clId="{948D8ECF-A3CF-47DE-B77F-3C500AB9A808}" dt="2022-11-24T13:01:55.343" v="298" actId="6549"/>
          <ac:spMkLst>
            <pc:docMk/>
            <pc:sldMk cId="3210703725" sldId="267"/>
            <ac:spMk id="2" creationId="{5FFE865B-1438-4072-A625-7CF905538DA9}"/>
          </ac:spMkLst>
        </pc:spChg>
      </pc:sldChg>
      <pc:sldChg chg="modSp mod">
        <pc:chgData name="Alan Worth" userId="e0526cd7-bd3e-491b-9919-e031d18a8075" providerId="ADAL" clId="{948D8ECF-A3CF-47DE-B77F-3C500AB9A808}" dt="2022-11-24T13:02:43.728" v="317" actId="20577"/>
        <pc:sldMkLst>
          <pc:docMk/>
          <pc:sldMk cId="1719523568" sldId="268"/>
        </pc:sldMkLst>
        <pc:spChg chg="mod">
          <ac:chgData name="Alan Worth" userId="e0526cd7-bd3e-491b-9919-e031d18a8075" providerId="ADAL" clId="{948D8ECF-A3CF-47DE-B77F-3C500AB9A808}" dt="2022-11-24T13:02:43.728" v="317" actId="20577"/>
          <ac:spMkLst>
            <pc:docMk/>
            <pc:sldMk cId="1719523568" sldId="268"/>
            <ac:spMk id="2" creationId="{8BC6F695-09C7-4462-8572-D4235E053E1F}"/>
          </ac:spMkLst>
        </pc:spChg>
      </pc:sldChg>
      <pc:sldChg chg="modSp mod">
        <pc:chgData name="Alan Worth" userId="e0526cd7-bd3e-491b-9919-e031d18a8075" providerId="ADAL" clId="{948D8ECF-A3CF-47DE-B77F-3C500AB9A808}" dt="2022-11-24T13:03:03.193" v="319" actId="113"/>
        <pc:sldMkLst>
          <pc:docMk/>
          <pc:sldMk cId="3353098718" sldId="269"/>
        </pc:sldMkLst>
        <pc:spChg chg="mod">
          <ac:chgData name="Alan Worth" userId="e0526cd7-bd3e-491b-9919-e031d18a8075" providerId="ADAL" clId="{948D8ECF-A3CF-47DE-B77F-3C500AB9A808}" dt="2022-11-24T13:03:03.193" v="319" actId="113"/>
          <ac:spMkLst>
            <pc:docMk/>
            <pc:sldMk cId="3353098718" sldId="269"/>
            <ac:spMk id="2" creationId="{A4A99762-1992-4405-91C9-EBDE3FBDEB42}"/>
          </ac:spMkLst>
        </pc:spChg>
      </pc:sldChg>
      <pc:sldChg chg="modSp mod">
        <pc:chgData name="Alan Worth" userId="e0526cd7-bd3e-491b-9919-e031d18a8075" providerId="ADAL" clId="{948D8ECF-A3CF-47DE-B77F-3C500AB9A808}" dt="2022-11-24T13:04:53.277" v="367" actId="6549"/>
        <pc:sldMkLst>
          <pc:docMk/>
          <pc:sldMk cId="1807747966" sldId="270"/>
        </pc:sldMkLst>
        <pc:spChg chg="mod">
          <ac:chgData name="Alan Worth" userId="e0526cd7-bd3e-491b-9919-e031d18a8075" providerId="ADAL" clId="{948D8ECF-A3CF-47DE-B77F-3C500AB9A808}" dt="2022-11-24T13:04:53.277" v="367" actId="6549"/>
          <ac:spMkLst>
            <pc:docMk/>
            <pc:sldMk cId="1807747966" sldId="270"/>
            <ac:spMk id="2" creationId="{A19FF5B8-0A73-46AB-8233-B92489991988}"/>
          </ac:spMkLst>
        </pc:spChg>
      </pc:sldChg>
      <pc:sldChg chg="modSp mod">
        <pc:chgData name="Alan Worth" userId="e0526cd7-bd3e-491b-9919-e031d18a8075" providerId="ADAL" clId="{948D8ECF-A3CF-47DE-B77F-3C500AB9A808}" dt="2022-11-24T13:05:57.905" v="380" actId="20577"/>
        <pc:sldMkLst>
          <pc:docMk/>
          <pc:sldMk cId="1783393316" sldId="271"/>
        </pc:sldMkLst>
        <pc:spChg chg="mod">
          <ac:chgData name="Alan Worth" userId="e0526cd7-bd3e-491b-9919-e031d18a8075" providerId="ADAL" clId="{948D8ECF-A3CF-47DE-B77F-3C500AB9A808}" dt="2022-11-24T13:05:57.905" v="380" actId="20577"/>
          <ac:spMkLst>
            <pc:docMk/>
            <pc:sldMk cId="1783393316" sldId="271"/>
            <ac:spMk id="2" creationId="{410F8032-F2F4-4D1D-9BC4-1B755B8043E1}"/>
          </ac:spMkLst>
        </pc:spChg>
      </pc:sldChg>
      <pc:sldChg chg="modSp mod">
        <pc:chgData name="Alan Worth" userId="e0526cd7-bd3e-491b-9919-e031d18a8075" providerId="ADAL" clId="{948D8ECF-A3CF-47DE-B77F-3C500AB9A808}" dt="2022-11-24T13:06:54.864" v="408" actId="6549"/>
        <pc:sldMkLst>
          <pc:docMk/>
          <pc:sldMk cId="2827434532" sldId="272"/>
        </pc:sldMkLst>
        <pc:spChg chg="mod">
          <ac:chgData name="Alan Worth" userId="e0526cd7-bd3e-491b-9919-e031d18a8075" providerId="ADAL" clId="{948D8ECF-A3CF-47DE-B77F-3C500AB9A808}" dt="2022-11-24T13:06:54.864" v="408" actId="6549"/>
          <ac:spMkLst>
            <pc:docMk/>
            <pc:sldMk cId="2827434532" sldId="272"/>
            <ac:spMk id="2" creationId="{63061D3E-A106-43AA-B341-9490D1F41828}"/>
          </ac:spMkLst>
        </pc:spChg>
      </pc:sldChg>
      <pc:sldChg chg="modSp mod">
        <pc:chgData name="Alan Worth" userId="e0526cd7-bd3e-491b-9919-e031d18a8075" providerId="ADAL" clId="{948D8ECF-A3CF-47DE-B77F-3C500AB9A808}" dt="2022-11-24T13:08:10.959" v="455" actId="20577"/>
        <pc:sldMkLst>
          <pc:docMk/>
          <pc:sldMk cId="566186561" sldId="273"/>
        </pc:sldMkLst>
        <pc:spChg chg="mod">
          <ac:chgData name="Alan Worth" userId="e0526cd7-bd3e-491b-9919-e031d18a8075" providerId="ADAL" clId="{948D8ECF-A3CF-47DE-B77F-3C500AB9A808}" dt="2022-11-24T13:08:10.959" v="455" actId="20577"/>
          <ac:spMkLst>
            <pc:docMk/>
            <pc:sldMk cId="566186561" sldId="273"/>
            <ac:spMk id="2" creationId="{C8239DF7-D9AC-431B-B61E-0D1D976BF855}"/>
          </ac:spMkLst>
        </pc:spChg>
      </pc:sldChg>
      <pc:sldChg chg="modSp mod">
        <pc:chgData name="Alan Worth" userId="e0526cd7-bd3e-491b-9919-e031d18a8075" providerId="ADAL" clId="{948D8ECF-A3CF-47DE-B77F-3C500AB9A808}" dt="2022-11-24T13:10:17.937" v="519" actId="20577"/>
        <pc:sldMkLst>
          <pc:docMk/>
          <pc:sldMk cId="893183811" sldId="274"/>
        </pc:sldMkLst>
        <pc:spChg chg="mod">
          <ac:chgData name="Alan Worth" userId="e0526cd7-bd3e-491b-9919-e031d18a8075" providerId="ADAL" clId="{948D8ECF-A3CF-47DE-B77F-3C500AB9A808}" dt="2022-11-24T13:10:17.937" v="519" actId="20577"/>
          <ac:spMkLst>
            <pc:docMk/>
            <pc:sldMk cId="893183811" sldId="274"/>
            <ac:spMk id="2" creationId="{1F248D7C-2681-4AEB-88AB-D0928098FFDB}"/>
          </ac:spMkLst>
        </pc:spChg>
      </pc:sldChg>
      <pc:sldChg chg="modSp mod">
        <pc:chgData name="Alan Worth" userId="e0526cd7-bd3e-491b-9919-e031d18a8075" providerId="ADAL" clId="{948D8ECF-A3CF-47DE-B77F-3C500AB9A808}" dt="2022-11-24T13:11:26.509" v="548" actId="20577"/>
        <pc:sldMkLst>
          <pc:docMk/>
          <pc:sldMk cId="3563565628" sldId="275"/>
        </pc:sldMkLst>
        <pc:spChg chg="mod">
          <ac:chgData name="Alan Worth" userId="e0526cd7-bd3e-491b-9919-e031d18a8075" providerId="ADAL" clId="{948D8ECF-A3CF-47DE-B77F-3C500AB9A808}" dt="2022-11-24T13:11:26.509" v="548" actId="20577"/>
          <ac:spMkLst>
            <pc:docMk/>
            <pc:sldMk cId="3563565628" sldId="275"/>
            <ac:spMk id="2" creationId="{2E405E68-EE41-4B70-B240-3707D75112E7}"/>
          </ac:spMkLst>
        </pc:spChg>
      </pc:sldChg>
    </pc:docChg>
  </pc:docChgLst>
  <pc:docChgLst>
    <pc:chgData name="Rob Hallak" userId="4be2c6cb-fb06-4665-833f-39cca1473b91" providerId="ADAL" clId="{D9CCBA32-563A-4553-9E9E-97FE97842519}"/>
    <pc:docChg chg="undo redo custSel addSld delSld modSld">
      <pc:chgData name="Rob Hallak" userId="4be2c6cb-fb06-4665-833f-39cca1473b91" providerId="ADAL" clId="{D9CCBA32-563A-4553-9E9E-97FE97842519}" dt="2022-09-13T02:29:54.661" v="584" actId="20577"/>
      <pc:docMkLst>
        <pc:docMk/>
      </pc:docMkLst>
      <pc:sldChg chg="modSp mod">
        <pc:chgData name="Rob Hallak" userId="4be2c6cb-fb06-4665-833f-39cca1473b91" providerId="ADAL" clId="{D9CCBA32-563A-4553-9E9E-97FE97842519}" dt="2022-09-13T01:39:39.972" v="186" actId="20577"/>
        <pc:sldMkLst>
          <pc:docMk/>
          <pc:sldMk cId="2777559747" sldId="256"/>
        </pc:sldMkLst>
        <pc:spChg chg="mod">
          <ac:chgData name="Rob Hallak" userId="4be2c6cb-fb06-4665-833f-39cca1473b91" providerId="ADAL" clId="{D9CCBA32-563A-4553-9E9E-97FE97842519}" dt="2022-09-13T01:39:39.972" v="186" actId="20577"/>
          <ac:spMkLst>
            <pc:docMk/>
            <pc:sldMk cId="2777559747" sldId="256"/>
            <ac:spMk id="4" creationId="{CFE579FD-9822-2442-BDF7-2B80C2FCFA8A}"/>
          </ac:spMkLst>
        </pc:spChg>
      </pc:sldChg>
      <pc:sldChg chg="modSp mod">
        <pc:chgData name="Rob Hallak" userId="4be2c6cb-fb06-4665-833f-39cca1473b91" providerId="ADAL" clId="{D9CCBA32-563A-4553-9E9E-97FE97842519}" dt="2022-09-08T07:18:23.843" v="20" actId="20577"/>
        <pc:sldMkLst>
          <pc:docMk/>
          <pc:sldMk cId="3934072576" sldId="258"/>
        </pc:sldMkLst>
        <pc:spChg chg="mod">
          <ac:chgData name="Rob Hallak" userId="4be2c6cb-fb06-4665-833f-39cca1473b91" providerId="ADAL" clId="{D9CCBA32-563A-4553-9E9E-97FE97842519}" dt="2022-09-08T07:18:04.385" v="6" actId="20577"/>
          <ac:spMkLst>
            <pc:docMk/>
            <pc:sldMk cId="3934072576" sldId="258"/>
            <ac:spMk id="3" creationId="{DC20C395-C906-1241-81E7-1F0ABD658286}"/>
          </ac:spMkLst>
        </pc:spChg>
        <pc:spChg chg="mod">
          <ac:chgData name="Rob Hallak" userId="4be2c6cb-fb06-4665-833f-39cca1473b91" providerId="ADAL" clId="{D9CCBA32-563A-4553-9E9E-97FE97842519}" dt="2022-09-08T07:18:23.843" v="20" actId="20577"/>
          <ac:spMkLst>
            <pc:docMk/>
            <pc:sldMk cId="3934072576" sldId="258"/>
            <ac:spMk id="4" creationId="{D53B1891-A7C2-4E4A-97DC-DA9BA8DDA452}"/>
          </ac:spMkLst>
        </pc:spChg>
      </pc:sldChg>
      <pc:sldChg chg="modSp mod">
        <pc:chgData name="Rob Hallak" userId="4be2c6cb-fb06-4665-833f-39cca1473b91" providerId="ADAL" clId="{D9CCBA32-563A-4553-9E9E-97FE97842519}" dt="2022-09-13T01:39:55.051" v="191" actId="5793"/>
        <pc:sldMkLst>
          <pc:docMk/>
          <pc:sldMk cId="1625122143" sldId="259"/>
        </pc:sldMkLst>
        <pc:spChg chg="mod">
          <ac:chgData name="Rob Hallak" userId="4be2c6cb-fb06-4665-833f-39cca1473b91" providerId="ADAL" clId="{D9CCBA32-563A-4553-9E9E-97FE97842519}" dt="2022-09-13T01:39:55.051" v="191" actId="5793"/>
          <ac:spMkLst>
            <pc:docMk/>
            <pc:sldMk cId="1625122143" sldId="259"/>
            <ac:spMk id="2" creationId="{C12045A7-AA0A-4B63-B624-09C790F3B434}"/>
          </ac:spMkLst>
        </pc:spChg>
      </pc:sldChg>
      <pc:sldChg chg="modSp new mod">
        <pc:chgData name="Rob Hallak" userId="4be2c6cb-fb06-4665-833f-39cca1473b91" providerId="ADAL" clId="{D9CCBA32-563A-4553-9E9E-97FE97842519}" dt="2022-09-13T01:40:41.770" v="233" actId="27636"/>
        <pc:sldMkLst>
          <pc:docMk/>
          <pc:sldMk cId="96272297" sldId="260"/>
        </pc:sldMkLst>
        <pc:spChg chg="mod">
          <ac:chgData name="Rob Hallak" userId="4be2c6cb-fb06-4665-833f-39cca1473b91" providerId="ADAL" clId="{D9CCBA32-563A-4553-9E9E-97FE97842519}" dt="2022-09-13T01:40:41.770" v="233" actId="27636"/>
          <ac:spMkLst>
            <pc:docMk/>
            <pc:sldMk cId="96272297" sldId="260"/>
            <ac:spMk id="2" creationId="{B38B03B0-4F44-4388-9013-9566B89B3A8D}"/>
          </ac:spMkLst>
        </pc:spChg>
      </pc:sldChg>
      <pc:sldChg chg="del">
        <pc:chgData name="Rob Hallak" userId="4be2c6cb-fb06-4665-833f-39cca1473b91" providerId="ADAL" clId="{D9CCBA32-563A-4553-9E9E-97FE97842519}" dt="2022-09-08T07:18:35.116" v="22" actId="47"/>
        <pc:sldMkLst>
          <pc:docMk/>
          <pc:sldMk cId="1110518308" sldId="260"/>
        </pc:sldMkLst>
      </pc:sldChg>
      <pc:sldChg chg="modSp new mod">
        <pc:chgData name="Rob Hallak" userId="4be2c6cb-fb06-4665-833f-39cca1473b91" providerId="ADAL" clId="{D9CCBA32-563A-4553-9E9E-97FE97842519}" dt="2022-09-13T01:41:39.799" v="271" actId="12"/>
        <pc:sldMkLst>
          <pc:docMk/>
          <pc:sldMk cId="32851062" sldId="261"/>
        </pc:sldMkLst>
        <pc:spChg chg="mod">
          <ac:chgData name="Rob Hallak" userId="4be2c6cb-fb06-4665-833f-39cca1473b91" providerId="ADAL" clId="{D9CCBA32-563A-4553-9E9E-97FE97842519}" dt="2022-09-13T01:41:39.799" v="271" actId="12"/>
          <ac:spMkLst>
            <pc:docMk/>
            <pc:sldMk cId="32851062" sldId="261"/>
            <ac:spMk id="2" creationId="{45619241-64B7-4DD2-BBF0-69053F20CACE}"/>
          </ac:spMkLst>
        </pc:spChg>
      </pc:sldChg>
      <pc:sldChg chg="del">
        <pc:chgData name="Rob Hallak" userId="4be2c6cb-fb06-4665-833f-39cca1473b91" providerId="ADAL" clId="{D9CCBA32-563A-4553-9E9E-97FE97842519}" dt="2022-09-08T07:18:35.116" v="22" actId="47"/>
        <pc:sldMkLst>
          <pc:docMk/>
          <pc:sldMk cId="1850952802" sldId="261"/>
        </pc:sldMkLst>
      </pc:sldChg>
      <pc:sldChg chg="modSp new mod">
        <pc:chgData name="Rob Hallak" userId="4be2c6cb-fb06-4665-833f-39cca1473b91" providerId="ADAL" clId="{D9CCBA32-563A-4553-9E9E-97FE97842519}" dt="2022-09-13T01:42:03.158" v="277" actId="255"/>
        <pc:sldMkLst>
          <pc:docMk/>
          <pc:sldMk cId="1050664545" sldId="262"/>
        </pc:sldMkLst>
        <pc:spChg chg="mod">
          <ac:chgData name="Rob Hallak" userId="4be2c6cb-fb06-4665-833f-39cca1473b91" providerId="ADAL" clId="{D9CCBA32-563A-4553-9E9E-97FE97842519}" dt="2022-09-13T01:42:03.158" v="277" actId="255"/>
          <ac:spMkLst>
            <pc:docMk/>
            <pc:sldMk cId="1050664545" sldId="262"/>
            <ac:spMk id="2" creationId="{1B71D044-C695-4EF3-B9B9-BE754FC13454}"/>
          </ac:spMkLst>
        </pc:spChg>
      </pc:sldChg>
      <pc:sldChg chg="del">
        <pc:chgData name="Rob Hallak" userId="4be2c6cb-fb06-4665-833f-39cca1473b91" providerId="ADAL" clId="{D9CCBA32-563A-4553-9E9E-97FE97842519}" dt="2022-09-08T07:18:35.116" v="22" actId="47"/>
        <pc:sldMkLst>
          <pc:docMk/>
          <pc:sldMk cId="1323166082" sldId="262"/>
        </pc:sldMkLst>
      </pc:sldChg>
      <pc:sldChg chg="modSp new mod">
        <pc:chgData name="Rob Hallak" userId="4be2c6cb-fb06-4665-833f-39cca1473b91" providerId="ADAL" clId="{D9CCBA32-563A-4553-9E9E-97FE97842519}" dt="2022-09-13T01:42:20.283" v="282" actId="20578"/>
        <pc:sldMkLst>
          <pc:docMk/>
          <pc:sldMk cId="1285189377" sldId="263"/>
        </pc:sldMkLst>
        <pc:spChg chg="mod">
          <ac:chgData name="Rob Hallak" userId="4be2c6cb-fb06-4665-833f-39cca1473b91" providerId="ADAL" clId="{D9CCBA32-563A-4553-9E9E-97FE97842519}" dt="2022-09-13T01:42:20.283" v="282" actId="20578"/>
          <ac:spMkLst>
            <pc:docMk/>
            <pc:sldMk cId="1285189377" sldId="263"/>
            <ac:spMk id="2" creationId="{5F5CC72B-C261-497C-9ABD-3EB43277A4E5}"/>
          </ac:spMkLst>
        </pc:spChg>
      </pc:sldChg>
      <pc:sldChg chg="del">
        <pc:chgData name="Rob Hallak" userId="4be2c6cb-fb06-4665-833f-39cca1473b91" providerId="ADAL" clId="{D9CCBA32-563A-4553-9E9E-97FE97842519}" dt="2022-09-08T07:18:35.116" v="22" actId="47"/>
        <pc:sldMkLst>
          <pc:docMk/>
          <pc:sldMk cId="2923898287" sldId="263"/>
        </pc:sldMkLst>
      </pc:sldChg>
      <pc:sldChg chg="modSp new mod">
        <pc:chgData name="Rob Hallak" userId="4be2c6cb-fb06-4665-833f-39cca1473b91" providerId="ADAL" clId="{D9CCBA32-563A-4553-9E9E-97FE97842519}" dt="2022-09-13T01:44:28.378" v="311" actId="20577"/>
        <pc:sldMkLst>
          <pc:docMk/>
          <pc:sldMk cId="1891647594" sldId="264"/>
        </pc:sldMkLst>
        <pc:spChg chg="mod">
          <ac:chgData name="Rob Hallak" userId="4be2c6cb-fb06-4665-833f-39cca1473b91" providerId="ADAL" clId="{D9CCBA32-563A-4553-9E9E-97FE97842519}" dt="2022-09-13T01:44:28.378" v="311" actId="20577"/>
          <ac:spMkLst>
            <pc:docMk/>
            <pc:sldMk cId="1891647594" sldId="264"/>
            <ac:spMk id="2" creationId="{6F787E9C-1885-45BC-B1AC-8D7CADE3A9AD}"/>
          </ac:spMkLst>
        </pc:spChg>
      </pc:sldChg>
      <pc:sldChg chg="del">
        <pc:chgData name="Rob Hallak" userId="4be2c6cb-fb06-4665-833f-39cca1473b91" providerId="ADAL" clId="{D9CCBA32-563A-4553-9E9E-97FE97842519}" dt="2022-09-08T07:18:35.116" v="22" actId="47"/>
        <pc:sldMkLst>
          <pc:docMk/>
          <pc:sldMk cId="3375296545" sldId="264"/>
        </pc:sldMkLst>
      </pc:sldChg>
      <pc:sldChg chg="del">
        <pc:chgData name="Rob Hallak" userId="4be2c6cb-fb06-4665-833f-39cca1473b91" providerId="ADAL" clId="{D9CCBA32-563A-4553-9E9E-97FE97842519}" dt="2022-09-08T07:18:35.116" v="22" actId="47"/>
        <pc:sldMkLst>
          <pc:docMk/>
          <pc:sldMk cId="2025811668" sldId="265"/>
        </pc:sldMkLst>
      </pc:sldChg>
      <pc:sldChg chg="addSp delSp modSp new mod">
        <pc:chgData name="Rob Hallak" userId="4be2c6cb-fb06-4665-833f-39cca1473b91" providerId="ADAL" clId="{D9CCBA32-563A-4553-9E9E-97FE97842519}" dt="2022-09-13T01:44:49.820" v="319" actId="20577"/>
        <pc:sldMkLst>
          <pc:docMk/>
          <pc:sldMk cId="3189407043" sldId="265"/>
        </pc:sldMkLst>
        <pc:spChg chg="mod">
          <ac:chgData name="Rob Hallak" userId="4be2c6cb-fb06-4665-833f-39cca1473b91" providerId="ADAL" clId="{D9CCBA32-563A-4553-9E9E-97FE97842519}" dt="2022-09-13T01:44:49.820" v="319" actId="20577"/>
          <ac:spMkLst>
            <pc:docMk/>
            <pc:sldMk cId="3189407043" sldId="265"/>
            <ac:spMk id="2" creationId="{CA5FBE09-647B-43C6-95E1-1F2808E9264B}"/>
          </ac:spMkLst>
        </pc:spChg>
        <pc:spChg chg="add del">
          <ac:chgData name="Rob Hallak" userId="4be2c6cb-fb06-4665-833f-39cca1473b91" providerId="ADAL" clId="{D9CCBA32-563A-4553-9E9E-97FE97842519}" dt="2022-09-08T07:43:26.144" v="57" actId="22"/>
          <ac:spMkLst>
            <pc:docMk/>
            <pc:sldMk cId="3189407043" sldId="265"/>
            <ac:spMk id="6" creationId="{CD4B05EC-FAD2-4C3C-90E8-83CEC902D953}"/>
          </ac:spMkLst>
        </pc:spChg>
      </pc:sldChg>
      <pc:sldChg chg="modSp new mod">
        <pc:chgData name="Rob Hallak" userId="4be2c6cb-fb06-4665-833f-39cca1473b91" providerId="ADAL" clId="{D9CCBA32-563A-4553-9E9E-97FE97842519}" dt="2022-09-13T01:45:14.646" v="325" actId="20577"/>
        <pc:sldMkLst>
          <pc:docMk/>
          <pc:sldMk cId="1025614732" sldId="266"/>
        </pc:sldMkLst>
        <pc:spChg chg="mod">
          <ac:chgData name="Rob Hallak" userId="4be2c6cb-fb06-4665-833f-39cca1473b91" providerId="ADAL" clId="{D9CCBA32-563A-4553-9E9E-97FE97842519}" dt="2022-09-13T01:45:14.646" v="325" actId="20577"/>
          <ac:spMkLst>
            <pc:docMk/>
            <pc:sldMk cId="1025614732" sldId="266"/>
            <ac:spMk id="2" creationId="{B9C42FA2-EEF8-4EC9-AC0C-0C8FB860B207}"/>
          </ac:spMkLst>
        </pc:spChg>
      </pc:sldChg>
      <pc:sldChg chg="del">
        <pc:chgData name="Rob Hallak" userId="4be2c6cb-fb06-4665-833f-39cca1473b91" providerId="ADAL" clId="{D9CCBA32-563A-4553-9E9E-97FE97842519}" dt="2022-09-08T07:18:35.116" v="22" actId="47"/>
        <pc:sldMkLst>
          <pc:docMk/>
          <pc:sldMk cId="2589416108" sldId="266"/>
        </pc:sldMkLst>
      </pc:sldChg>
      <pc:sldChg chg="modSp new mod">
        <pc:chgData name="Rob Hallak" userId="4be2c6cb-fb06-4665-833f-39cca1473b91" providerId="ADAL" clId="{D9CCBA32-563A-4553-9E9E-97FE97842519}" dt="2022-09-13T01:53:08.246" v="347" actId="5793"/>
        <pc:sldMkLst>
          <pc:docMk/>
          <pc:sldMk cId="3210703725" sldId="267"/>
        </pc:sldMkLst>
        <pc:spChg chg="mod">
          <ac:chgData name="Rob Hallak" userId="4be2c6cb-fb06-4665-833f-39cca1473b91" providerId="ADAL" clId="{D9CCBA32-563A-4553-9E9E-97FE97842519}" dt="2022-09-13T01:53:08.246" v="347" actId="5793"/>
          <ac:spMkLst>
            <pc:docMk/>
            <pc:sldMk cId="3210703725" sldId="267"/>
            <ac:spMk id="2" creationId="{5FFE865B-1438-4072-A625-7CF905538DA9}"/>
          </ac:spMkLst>
        </pc:spChg>
      </pc:sldChg>
      <pc:sldChg chg="del">
        <pc:chgData name="Rob Hallak" userId="4be2c6cb-fb06-4665-833f-39cca1473b91" providerId="ADAL" clId="{D9CCBA32-563A-4553-9E9E-97FE97842519}" dt="2022-09-08T07:18:35.116" v="22" actId="47"/>
        <pc:sldMkLst>
          <pc:docMk/>
          <pc:sldMk cId="4169023727" sldId="267"/>
        </pc:sldMkLst>
      </pc:sldChg>
      <pc:sldChg chg="modSp new mod">
        <pc:chgData name="Rob Hallak" userId="4be2c6cb-fb06-4665-833f-39cca1473b91" providerId="ADAL" clId="{D9CCBA32-563A-4553-9E9E-97FE97842519}" dt="2022-09-13T02:04:25.864" v="401" actId="20577"/>
        <pc:sldMkLst>
          <pc:docMk/>
          <pc:sldMk cId="1719523568" sldId="268"/>
        </pc:sldMkLst>
        <pc:spChg chg="mod">
          <ac:chgData name="Rob Hallak" userId="4be2c6cb-fb06-4665-833f-39cca1473b91" providerId="ADAL" clId="{D9CCBA32-563A-4553-9E9E-97FE97842519}" dt="2022-09-13T02:04:25.864" v="401" actId="20577"/>
          <ac:spMkLst>
            <pc:docMk/>
            <pc:sldMk cId="1719523568" sldId="268"/>
            <ac:spMk id="2" creationId="{8BC6F695-09C7-4462-8572-D4235E053E1F}"/>
          </ac:spMkLst>
        </pc:spChg>
      </pc:sldChg>
      <pc:sldChg chg="del">
        <pc:chgData name="Rob Hallak" userId="4be2c6cb-fb06-4665-833f-39cca1473b91" providerId="ADAL" clId="{D9CCBA32-563A-4553-9E9E-97FE97842519}" dt="2022-09-08T07:18:35.116" v="22" actId="47"/>
        <pc:sldMkLst>
          <pc:docMk/>
          <pc:sldMk cId="2879410423" sldId="268"/>
        </pc:sldMkLst>
      </pc:sldChg>
      <pc:sldChg chg="del">
        <pc:chgData name="Rob Hallak" userId="4be2c6cb-fb06-4665-833f-39cca1473b91" providerId="ADAL" clId="{D9CCBA32-563A-4553-9E9E-97FE97842519}" dt="2022-09-08T07:18:35.116" v="22" actId="47"/>
        <pc:sldMkLst>
          <pc:docMk/>
          <pc:sldMk cId="2151820159" sldId="269"/>
        </pc:sldMkLst>
      </pc:sldChg>
      <pc:sldChg chg="modSp new mod">
        <pc:chgData name="Rob Hallak" userId="4be2c6cb-fb06-4665-833f-39cca1473b91" providerId="ADAL" clId="{D9CCBA32-563A-4553-9E9E-97FE97842519}" dt="2022-09-13T02:05:04.725" v="409" actId="20577"/>
        <pc:sldMkLst>
          <pc:docMk/>
          <pc:sldMk cId="3353098718" sldId="269"/>
        </pc:sldMkLst>
        <pc:spChg chg="mod">
          <ac:chgData name="Rob Hallak" userId="4be2c6cb-fb06-4665-833f-39cca1473b91" providerId="ADAL" clId="{D9CCBA32-563A-4553-9E9E-97FE97842519}" dt="2022-09-13T02:05:04.725" v="409" actId="20577"/>
          <ac:spMkLst>
            <pc:docMk/>
            <pc:sldMk cId="3353098718" sldId="269"/>
            <ac:spMk id="2" creationId="{A4A99762-1992-4405-91C9-EBDE3FBDEB42}"/>
          </ac:spMkLst>
        </pc:spChg>
      </pc:sldChg>
      <pc:sldChg chg="del">
        <pc:chgData name="Rob Hallak" userId="4be2c6cb-fb06-4665-833f-39cca1473b91" providerId="ADAL" clId="{D9CCBA32-563A-4553-9E9E-97FE97842519}" dt="2022-09-08T07:18:35.116" v="22" actId="47"/>
        <pc:sldMkLst>
          <pc:docMk/>
          <pc:sldMk cId="415565681" sldId="270"/>
        </pc:sldMkLst>
      </pc:sldChg>
      <pc:sldChg chg="modSp new mod">
        <pc:chgData name="Rob Hallak" userId="4be2c6cb-fb06-4665-833f-39cca1473b91" providerId="ADAL" clId="{D9CCBA32-563A-4553-9E9E-97FE97842519}" dt="2022-09-13T02:19:10.122" v="441" actId="20577"/>
        <pc:sldMkLst>
          <pc:docMk/>
          <pc:sldMk cId="1807747966" sldId="270"/>
        </pc:sldMkLst>
        <pc:spChg chg="mod">
          <ac:chgData name="Rob Hallak" userId="4be2c6cb-fb06-4665-833f-39cca1473b91" providerId="ADAL" clId="{D9CCBA32-563A-4553-9E9E-97FE97842519}" dt="2022-09-13T02:19:10.122" v="441" actId="20577"/>
          <ac:spMkLst>
            <pc:docMk/>
            <pc:sldMk cId="1807747966" sldId="270"/>
            <ac:spMk id="2" creationId="{A19FF5B8-0A73-46AB-8233-B92489991988}"/>
          </ac:spMkLst>
        </pc:spChg>
      </pc:sldChg>
      <pc:sldChg chg="del">
        <pc:chgData name="Rob Hallak" userId="4be2c6cb-fb06-4665-833f-39cca1473b91" providerId="ADAL" clId="{D9CCBA32-563A-4553-9E9E-97FE97842519}" dt="2022-09-08T07:18:35.116" v="22" actId="47"/>
        <pc:sldMkLst>
          <pc:docMk/>
          <pc:sldMk cId="998619608" sldId="271"/>
        </pc:sldMkLst>
      </pc:sldChg>
      <pc:sldChg chg="modSp new mod">
        <pc:chgData name="Rob Hallak" userId="4be2c6cb-fb06-4665-833f-39cca1473b91" providerId="ADAL" clId="{D9CCBA32-563A-4553-9E9E-97FE97842519}" dt="2022-09-13T02:20:12.829" v="499" actId="27636"/>
        <pc:sldMkLst>
          <pc:docMk/>
          <pc:sldMk cId="1783393316" sldId="271"/>
        </pc:sldMkLst>
        <pc:spChg chg="mod">
          <ac:chgData name="Rob Hallak" userId="4be2c6cb-fb06-4665-833f-39cca1473b91" providerId="ADAL" clId="{D9CCBA32-563A-4553-9E9E-97FE97842519}" dt="2022-09-13T02:20:12.829" v="499" actId="27636"/>
          <ac:spMkLst>
            <pc:docMk/>
            <pc:sldMk cId="1783393316" sldId="271"/>
            <ac:spMk id="2" creationId="{410F8032-F2F4-4D1D-9BC4-1B755B8043E1}"/>
          </ac:spMkLst>
        </pc:spChg>
      </pc:sldChg>
      <pc:sldChg chg="del">
        <pc:chgData name="Rob Hallak" userId="4be2c6cb-fb06-4665-833f-39cca1473b91" providerId="ADAL" clId="{D9CCBA32-563A-4553-9E9E-97FE97842519}" dt="2022-09-08T07:18:35.116" v="22" actId="47"/>
        <pc:sldMkLst>
          <pc:docMk/>
          <pc:sldMk cId="720665379" sldId="272"/>
        </pc:sldMkLst>
      </pc:sldChg>
      <pc:sldChg chg="modSp new mod">
        <pc:chgData name="Rob Hallak" userId="4be2c6cb-fb06-4665-833f-39cca1473b91" providerId="ADAL" clId="{D9CCBA32-563A-4553-9E9E-97FE97842519}" dt="2022-09-13T02:20:39.100" v="517" actId="27636"/>
        <pc:sldMkLst>
          <pc:docMk/>
          <pc:sldMk cId="2827434532" sldId="272"/>
        </pc:sldMkLst>
        <pc:spChg chg="mod">
          <ac:chgData name="Rob Hallak" userId="4be2c6cb-fb06-4665-833f-39cca1473b91" providerId="ADAL" clId="{D9CCBA32-563A-4553-9E9E-97FE97842519}" dt="2022-09-13T02:20:39.100" v="517" actId="27636"/>
          <ac:spMkLst>
            <pc:docMk/>
            <pc:sldMk cId="2827434532" sldId="272"/>
            <ac:spMk id="2" creationId="{63061D3E-A106-43AA-B341-9490D1F41828}"/>
          </ac:spMkLst>
        </pc:spChg>
      </pc:sldChg>
      <pc:sldChg chg="modSp new mod">
        <pc:chgData name="Rob Hallak" userId="4be2c6cb-fb06-4665-833f-39cca1473b91" providerId="ADAL" clId="{D9CCBA32-563A-4553-9E9E-97FE97842519}" dt="2022-09-13T02:26:47.208" v="526" actId="20577"/>
        <pc:sldMkLst>
          <pc:docMk/>
          <pc:sldMk cId="566186561" sldId="273"/>
        </pc:sldMkLst>
        <pc:spChg chg="mod">
          <ac:chgData name="Rob Hallak" userId="4be2c6cb-fb06-4665-833f-39cca1473b91" providerId="ADAL" clId="{D9CCBA32-563A-4553-9E9E-97FE97842519}" dt="2022-09-13T02:26:47.208" v="526" actId="20577"/>
          <ac:spMkLst>
            <pc:docMk/>
            <pc:sldMk cId="566186561" sldId="273"/>
            <ac:spMk id="2" creationId="{C8239DF7-D9AC-431B-B61E-0D1D976BF855}"/>
          </ac:spMkLst>
        </pc:spChg>
      </pc:sldChg>
      <pc:sldChg chg="del">
        <pc:chgData name="Rob Hallak" userId="4be2c6cb-fb06-4665-833f-39cca1473b91" providerId="ADAL" clId="{D9CCBA32-563A-4553-9E9E-97FE97842519}" dt="2022-09-08T07:18:35.116" v="22" actId="47"/>
        <pc:sldMkLst>
          <pc:docMk/>
          <pc:sldMk cId="3074481148" sldId="273"/>
        </pc:sldMkLst>
      </pc:sldChg>
      <pc:sldChg chg="modSp new mod">
        <pc:chgData name="Rob Hallak" userId="4be2c6cb-fb06-4665-833f-39cca1473b91" providerId="ADAL" clId="{D9CCBA32-563A-4553-9E9E-97FE97842519}" dt="2022-09-13T02:27:45.095" v="550" actId="20577"/>
        <pc:sldMkLst>
          <pc:docMk/>
          <pc:sldMk cId="893183811" sldId="274"/>
        </pc:sldMkLst>
        <pc:spChg chg="mod">
          <ac:chgData name="Rob Hallak" userId="4be2c6cb-fb06-4665-833f-39cca1473b91" providerId="ADAL" clId="{D9CCBA32-563A-4553-9E9E-97FE97842519}" dt="2022-09-13T02:27:45.095" v="550" actId="20577"/>
          <ac:spMkLst>
            <pc:docMk/>
            <pc:sldMk cId="893183811" sldId="274"/>
            <ac:spMk id="2" creationId="{1F248D7C-2681-4AEB-88AB-D0928098FFDB}"/>
          </ac:spMkLst>
        </pc:spChg>
      </pc:sldChg>
      <pc:sldChg chg="del">
        <pc:chgData name="Rob Hallak" userId="4be2c6cb-fb06-4665-833f-39cca1473b91" providerId="ADAL" clId="{D9CCBA32-563A-4553-9E9E-97FE97842519}" dt="2022-09-08T07:18:35.116" v="22" actId="47"/>
        <pc:sldMkLst>
          <pc:docMk/>
          <pc:sldMk cId="1831797046" sldId="274"/>
        </pc:sldMkLst>
      </pc:sldChg>
      <pc:sldChg chg="modSp new mod">
        <pc:chgData name="Rob Hallak" userId="4be2c6cb-fb06-4665-833f-39cca1473b91" providerId="ADAL" clId="{D9CCBA32-563A-4553-9E9E-97FE97842519}" dt="2022-09-13T02:29:54.661" v="584" actId="20577"/>
        <pc:sldMkLst>
          <pc:docMk/>
          <pc:sldMk cId="3563565628" sldId="275"/>
        </pc:sldMkLst>
        <pc:spChg chg="mod">
          <ac:chgData name="Rob Hallak" userId="4be2c6cb-fb06-4665-833f-39cca1473b91" providerId="ADAL" clId="{D9CCBA32-563A-4553-9E9E-97FE97842519}" dt="2022-09-13T02:29:54.661" v="584" actId="20577"/>
          <ac:spMkLst>
            <pc:docMk/>
            <pc:sldMk cId="3563565628" sldId="275"/>
            <ac:spMk id="2" creationId="{2E405E68-EE41-4B70-B240-3707D75112E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7548001-3081-43AB-ABB3-F54CF0DE191A}"/>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8: Sources of Financial Capital</a:t>
            </a: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42FA2-EEF8-4EC9-AC0C-0C8FB860B207}"/>
              </a:ext>
            </a:extLst>
          </p:cNvPr>
          <p:cNvSpPr>
            <a:spLocks noGrp="1"/>
          </p:cNvSpPr>
          <p:nvPr>
            <p:ph type="body" sz="quarter" idx="10"/>
          </p:nvPr>
        </p:nvSpPr>
        <p:spPr/>
        <p:txBody>
          <a:bodyPr/>
          <a:lstStyle/>
          <a:p>
            <a:r>
              <a:rPr lang="en-AU" b="1" dirty="0"/>
              <a:t>Important Questions to Consider before Bringing in Investors</a:t>
            </a:r>
          </a:p>
          <a:p>
            <a:endParaRPr lang="en-AU" dirty="0"/>
          </a:p>
          <a:p>
            <a:r>
              <a:rPr lang="en-AU" dirty="0"/>
              <a:t>1. Who do you invite investors?</a:t>
            </a:r>
          </a:p>
          <a:p>
            <a:r>
              <a:rPr lang="en-AU" dirty="0"/>
              <a:t>2. How much share of the business are you willing to sell? </a:t>
            </a:r>
          </a:p>
          <a:p>
            <a:r>
              <a:rPr lang="en-AU" dirty="0"/>
              <a:t>3. How much control of the business are you willing to forgo? </a:t>
            </a:r>
          </a:p>
          <a:p>
            <a:r>
              <a:rPr lang="en-AU" dirty="0"/>
              <a:t>4. How much return on investment are the investors expecting?</a:t>
            </a:r>
          </a:p>
          <a:p>
            <a:endParaRPr lang="en-AU" dirty="0"/>
          </a:p>
        </p:txBody>
      </p:sp>
      <p:sp>
        <p:nvSpPr>
          <p:cNvPr id="3" name="Text Placeholder 2">
            <a:extLst>
              <a:ext uri="{FF2B5EF4-FFF2-40B4-BE49-F238E27FC236}">
                <a16:creationId xmlns:a16="http://schemas.microsoft.com/office/drawing/2014/main" id="{3C7C43ED-F415-413A-A23D-0D02EADA064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2A4C2A8-69ED-4F5B-950C-77A8549CBB07}"/>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02561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E865B-1438-4072-A625-7CF905538DA9}"/>
              </a:ext>
            </a:extLst>
          </p:cNvPr>
          <p:cNvSpPr>
            <a:spLocks noGrp="1"/>
          </p:cNvSpPr>
          <p:nvPr>
            <p:ph type="body" sz="quarter" idx="10"/>
          </p:nvPr>
        </p:nvSpPr>
        <p:spPr/>
        <p:txBody>
          <a:bodyPr/>
          <a:lstStyle/>
          <a:p>
            <a:r>
              <a:rPr lang="en-AU" b="1" dirty="0"/>
              <a:t>Benefits of Equity Finance</a:t>
            </a:r>
          </a:p>
          <a:p>
            <a:endParaRPr lang="en-AU" dirty="0"/>
          </a:p>
          <a:p>
            <a:pPr marL="342900" indent="-342900">
              <a:buFont typeface="Arial" panose="020B0604020202020204" pitchFamily="34" charset="0"/>
              <a:buChar char="•"/>
            </a:pPr>
            <a:r>
              <a:rPr lang="en-GB" sz="2000" dirty="0">
                <a:ea typeface="Calibri" panose="020F0502020204030204" pitchFamily="34" charset="0"/>
              </a:rPr>
              <a:t>N</a:t>
            </a:r>
            <a:r>
              <a:rPr lang="en-GB" sz="2000" dirty="0">
                <a:effectLst/>
                <a:ea typeface="Calibri" panose="020F0502020204030204" pitchFamily="34" charset="0"/>
              </a:rPr>
              <a:t>ew investors will share in the risks and expenses and consequently reduce the founder’s exposure to financial loss.</a:t>
            </a:r>
            <a:endParaRPr lang="en-AU" sz="2000" dirty="0">
              <a:effectLst/>
              <a:ea typeface="Calibri" panose="020F0502020204030204" pitchFamily="34" charset="0"/>
            </a:endParaRPr>
          </a:p>
          <a:p>
            <a:pPr marL="342900" indent="-342900">
              <a:buFont typeface="Arial" panose="020B0604020202020204" pitchFamily="34" charset="0"/>
              <a:buChar char="•"/>
            </a:pPr>
            <a:r>
              <a:rPr lang="en-GB" sz="2000" dirty="0">
                <a:effectLst/>
                <a:ea typeface="Calibri" panose="020F0502020204030204" pitchFamily="34" charset="0"/>
              </a:rPr>
              <a:t>The cost is less than debt financing which incurs high rates of interest. </a:t>
            </a:r>
            <a:endParaRPr lang="en-AU" sz="2000" dirty="0">
              <a:ea typeface="Calibri" panose="020F0502020204030204" pitchFamily="34" charset="0"/>
            </a:endParaRPr>
          </a:p>
          <a:p>
            <a:pPr marL="342900" indent="-342900">
              <a:buFont typeface="Arial" panose="020B0604020202020204" pitchFamily="34" charset="0"/>
              <a:buChar char="•"/>
            </a:pPr>
            <a:r>
              <a:rPr lang="en-GB" sz="2000" dirty="0">
                <a:ea typeface="Calibri" panose="020F0502020204030204" pitchFamily="34" charset="0"/>
              </a:rPr>
              <a:t>P</a:t>
            </a:r>
            <a:r>
              <a:rPr lang="en-GB" sz="2000" dirty="0">
                <a:effectLst/>
                <a:ea typeface="Calibri" panose="020F0502020204030204" pitchFamily="34" charset="0"/>
              </a:rPr>
              <a:t>otentially, brings new expertise to the business.</a:t>
            </a:r>
          </a:p>
          <a:p>
            <a:pPr marL="342900" indent="-342900">
              <a:buFont typeface="Arial" panose="020B0604020202020204" pitchFamily="34" charset="0"/>
              <a:buChar char="•"/>
            </a:pPr>
            <a:endParaRPr lang="en-AU" sz="2000" dirty="0">
              <a:effectLst/>
              <a:ea typeface="Calibri" panose="020F0502020204030204" pitchFamily="34" charset="0"/>
            </a:endParaRPr>
          </a:p>
          <a:p>
            <a:r>
              <a:rPr lang="en-GB" sz="2000" dirty="0">
                <a:effectLst/>
                <a:ea typeface="Calibri" panose="020F0502020204030204" pitchFamily="34" charset="0"/>
              </a:rPr>
              <a:t>For example, a restaurant business looking to expand into digital marketing and distribution could seek investors with key digital skills and networks. This will empower the business to expand its operations and access new market opportunities as a result of the value-added investment.</a:t>
            </a:r>
            <a:endParaRPr lang="en-AU" sz="2000" dirty="0">
              <a:effectLst/>
              <a:ea typeface="Calibri" panose="020F0502020204030204" pitchFamily="34" charset="0"/>
            </a:endParaRPr>
          </a:p>
          <a:p>
            <a:endParaRPr lang="en-AU" dirty="0"/>
          </a:p>
        </p:txBody>
      </p:sp>
      <p:sp>
        <p:nvSpPr>
          <p:cNvPr id="3" name="Text Placeholder 2">
            <a:extLst>
              <a:ext uri="{FF2B5EF4-FFF2-40B4-BE49-F238E27FC236}">
                <a16:creationId xmlns:a16="http://schemas.microsoft.com/office/drawing/2014/main" id="{DF7E029D-D693-4C4D-A868-437170A0089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0AC8BA4F-F1D7-470B-8D8A-FF5A65AA2E11}"/>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21070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6F695-09C7-4462-8572-D4235E053E1F}"/>
              </a:ext>
            </a:extLst>
          </p:cNvPr>
          <p:cNvSpPr>
            <a:spLocks noGrp="1"/>
          </p:cNvSpPr>
          <p:nvPr>
            <p:ph type="body" sz="quarter" idx="10"/>
          </p:nvPr>
        </p:nvSpPr>
        <p:spPr/>
        <p:txBody>
          <a:bodyPr/>
          <a:lstStyle/>
          <a:p>
            <a:r>
              <a:rPr lang="en-AU" b="1" dirty="0"/>
              <a:t>Angel Investors</a:t>
            </a:r>
          </a:p>
          <a:p>
            <a:endParaRPr lang="en-AU" dirty="0"/>
          </a:p>
          <a:p>
            <a:pPr marL="342900" indent="-342900">
              <a:buFont typeface="Arial" panose="020B0604020202020204" pitchFamily="34" charset="0"/>
              <a:buChar char="•"/>
            </a:pPr>
            <a:r>
              <a:rPr lang="en-GB" sz="2000" dirty="0">
                <a:effectLst/>
                <a:ea typeface="Calibri" panose="020F0502020204030204" pitchFamily="34" charset="0"/>
              </a:rPr>
              <a:t>Business angels are individual private investors who invest their own funds into business opportunities. </a:t>
            </a:r>
          </a:p>
          <a:p>
            <a:pPr marL="342900" indent="-342900">
              <a:buFont typeface="Arial" panose="020B0604020202020204" pitchFamily="34" charset="0"/>
              <a:buChar char="•"/>
            </a:pPr>
            <a:r>
              <a:rPr lang="en-GB" sz="2000" dirty="0">
                <a:effectLst/>
                <a:ea typeface="Calibri" panose="020F0502020204030204" pitchFamily="34" charset="0"/>
              </a:rPr>
              <a:t>They are among the greatest source of seed and start-up capital for entrepreneurial ventures.  </a:t>
            </a:r>
          </a:p>
          <a:p>
            <a:pPr marL="342900" indent="-342900">
              <a:buFont typeface="Arial" panose="020B0604020202020204" pitchFamily="34" charset="0"/>
              <a:buChar char="•"/>
            </a:pPr>
            <a:r>
              <a:rPr lang="en-GB" sz="2000" dirty="0">
                <a:effectLst/>
                <a:ea typeface="Calibri" panose="020F0502020204030204" pitchFamily="34" charset="0"/>
              </a:rPr>
              <a:t>Business angels provide cash in exchange for share of ownership/equity, with an agreed rate of return on their investment. </a:t>
            </a:r>
          </a:p>
          <a:p>
            <a:pPr marL="342900" indent="-342900">
              <a:buFont typeface="Arial" panose="020B0604020202020204" pitchFamily="34" charset="0"/>
              <a:buChar char="•"/>
            </a:pPr>
            <a:r>
              <a:rPr lang="en-AU" sz="2000" dirty="0"/>
              <a:t>They are motivated to help the business and owner succeed.  </a:t>
            </a:r>
          </a:p>
          <a:p>
            <a:pPr marL="342900" indent="-342900">
              <a:buFont typeface="Arial" panose="020B0604020202020204" pitchFamily="34" charset="0"/>
              <a:buChar char="•"/>
            </a:pPr>
            <a:r>
              <a:rPr lang="en-AU" sz="2000" dirty="0"/>
              <a:t>They bring expertise in entrepreneurship, business and industry experience, networks and business acumen.</a:t>
            </a:r>
          </a:p>
        </p:txBody>
      </p:sp>
      <p:sp>
        <p:nvSpPr>
          <p:cNvPr id="3" name="Text Placeholder 2">
            <a:extLst>
              <a:ext uri="{FF2B5EF4-FFF2-40B4-BE49-F238E27FC236}">
                <a16:creationId xmlns:a16="http://schemas.microsoft.com/office/drawing/2014/main" id="{544FD987-B457-4131-85B5-A650713F05C5}"/>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442FE1AF-9731-40E6-9644-9884BA1A860C}"/>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71952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A99762-1992-4405-91C9-EBDE3FBDEB42}"/>
              </a:ext>
            </a:extLst>
          </p:cNvPr>
          <p:cNvSpPr>
            <a:spLocks noGrp="1"/>
          </p:cNvSpPr>
          <p:nvPr>
            <p:ph type="body" sz="quarter" idx="10"/>
          </p:nvPr>
        </p:nvSpPr>
        <p:spPr/>
        <p:txBody>
          <a:bodyPr/>
          <a:lstStyle/>
          <a:p>
            <a:r>
              <a:rPr lang="en-AU" b="1" dirty="0"/>
              <a:t>Venture Capital</a:t>
            </a:r>
          </a:p>
          <a:p>
            <a:endParaRPr lang="en-AU" dirty="0"/>
          </a:p>
          <a:p>
            <a:pPr marL="342900" indent="-342900">
              <a:buFont typeface="Arial" panose="020B0604020202020204" pitchFamily="34" charset="0"/>
              <a:buChar char="•"/>
            </a:pPr>
            <a:r>
              <a:rPr lang="en-AU" sz="2000" dirty="0">
                <a:latin typeface="+mn-lt"/>
              </a:rPr>
              <a:t>Venture capital firms are institutional investors that use syndicated managed funds to invest in high-growth entrepreneurial ventures.</a:t>
            </a:r>
          </a:p>
          <a:p>
            <a:pPr marL="342900" indent="-342900">
              <a:buFont typeface="Arial" panose="020B0604020202020204" pitchFamily="34" charset="0"/>
              <a:buChar char="•"/>
            </a:pPr>
            <a:r>
              <a:rPr lang="en-AU" sz="2000" dirty="0">
                <a:latin typeface="+mn-lt"/>
              </a:rPr>
              <a:t>Unlike business angels, VCs may not be interested in managerial input in the firm but will require representation on the firm’s board of directors. </a:t>
            </a:r>
          </a:p>
          <a:p>
            <a:pPr marL="342900" indent="-342900">
              <a:buFont typeface="Arial" panose="020B0604020202020204" pitchFamily="34" charset="0"/>
              <a:buChar char="•"/>
            </a:pPr>
            <a:r>
              <a:rPr lang="en-GB" sz="2000" dirty="0">
                <a:effectLst/>
                <a:latin typeface="+mn-lt"/>
                <a:ea typeface="Calibri" panose="020F0502020204030204" pitchFamily="34" charset="0"/>
              </a:rPr>
              <a:t>Venture capitalists typically demand that financing to the firm be made in the form of a combination of debt and equity ownership.</a:t>
            </a:r>
            <a:endParaRPr lang="en-AU" sz="2000" dirty="0">
              <a:latin typeface="+mn-lt"/>
            </a:endParaRPr>
          </a:p>
        </p:txBody>
      </p:sp>
      <p:sp>
        <p:nvSpPr>
          <p:cNvPr id="3" name="Text Placeholder 2">
            <a:extLst>
              <a:ext uri="{FF2B5EF4-FFF2-40B4-BE49-F238E27FC236}">
                <a16:creationId xmlns:a16="http://schemas.microsoft.com/office/drawing/2014/main" id="{D6A54919-4450-4821-8028-F946FF10A786}"/>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863B5BB1-1ABE-40FB-A0E0-835AA0D23EF8}"/>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35309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9FF5B8-0A73-46AB-8233-B92489991988}"/>
              </a:ext>
            </a:extLst>
          </p:cNvPr>
          <p:cNvSpPr>
            <a:spLocks noGrp="1"/>
          </p:cNvSpPr>
          <p:nvPr>
            <p:ph type="body" sz="quarter" idx="10"/>
          </p:nvPr>
        </p:nvSpPr>
        <p:spPr/>
        <p:txBody>
          <a:bodyPr>
            <a:normAutofit fontScale="85000" lnSpcReduction="20000"/>
          </a:bodyPr>
          <a:lstStyle/>
          <a:p>
            <a:r>
              <a:rPr lang="en-AU" dirty="0"/>
              <a:t>What venture capitalists look for in an investment:</a:t>
            </a:r>
          </a:p>
          <a:p>
            <a:endParaRPr lang="en-AU" dirty="0"/>
          </a:p>
          <a:p>
            <a:r>
              <a:rPr lang="en-AU" dirty="0"/>
              <a:t>Team </a:t>
            </a:r>
          </a:p>
          <a:p>
            <a:pPr lvl="1"/>
            <a:r>
              <a:rPr lang="en-AU" dirty="0"/>
              <a:t>capabilities and experience of the entrepreneurs and the team involved in the business</a:t>
            </a:r>
          </a:p>
          <a:p>
            <a:r>
              <a:rPr lang="en-AU" dirty="0"/>
              <a:t>Business model and technology </a:t>
            </a:r>
          </a:p>
          <a:p>
            <a:pPr lvl="1"/>
            <a:r>
              <a:rPr lang="en-AU" dirty="0"/>
              <a:t>the business needs to have a significant competitive advantage</a:t>
            </a:r>
          </a:p>
          <a:p>
            <a:r>
              <a:rPr lang="en-AU" dirty="0"/>
              <a:t>Market opportunity</a:t>
            </a:r>
          </a:p>
          <a:p>
            <a:pPr lvl="1"/>
            <a:r>
              <a:rPr lang="en-AU" dirty="0"/>
              <a:t>VCs evaluate the opportunity in the market, size of the market, growth potential, profitability, etc.</a:t>
            </a:r>
          </a:p>
          <a:p>
            <a:r>
              <a:rPr lang="en-AU" dirty="0"/>
              <a:t>Industry</a:t>
            </a:r>
          </a:p>
          <a:p>
            <a:pPr lvl="1"/>
            <a:r>
              <a:rPr lang="en-AU" dirty="0"/>
              <a:t>VCs like to invest in an industry where they have experience, knowledge and networks  </a:t>
            </a:r>
          </a:p>
          <a:p>
            <a:r>
              <a:rPr lang="en-AU" dirty="0"/>
              <a:t>Exit</a:t>
            </a:r>
          </a:p>
          <a:p>
            <a:pPr lvl="1"/>
            <a:r>
              <a:rPr lang="en-AU" dirty="0"/>
              <a:t>A VC will consider the timing of the exit (e.g., 3–7 years), as well as the exit strategy available, including initial public offering, management buyout, selling to another company. </a:t>
            </a:r>
          </a:p>
        </p:txBody>
      </p:sp>
      <p:sp>
        <p:nvSpPr>
          <p:cNvPr id="3" name="Text Placeholder 2">
            <a:extLst>
              <a:ext uri="{FF2B5EF4-FFF2-40B4-BE49-F238E27FC236}">
                <a16:creationId xmlns:a16="http://schemas.microsoft.com/office/drawing/2014/main" id="{F4F3446A-10C3-474B-95B6-C89BB960C31F}"/>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CD9E344-4912-4520-8F75-F9F4A27D5B3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80774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0F8032-F2F4-4D1D-9BC4-1B755B8043E1}"/>
              </a:ext>
            </a:extLst>
          </p:cNvPr>
          <p:cNvSpPr>
            <a:spLocks noGrp="1"/>
          </p:cNvSpPr>
          <p:nvPr>
            <p:ph type="body" sz="quarter" idx="10"/>
          </p:nvPr>
        </p:nvSpPr>
        <p:spPr>
          <a:xfrm>
            <a:off x="540000" y="1260000"/>
            <a:ext cx="10800000" cy="4647640"/>
          </a:xfrm>
        </p:spPr>
        <p:txBody>
          <a:bodyPr>
            <a:normAutofit fontScale="32500" lnSpcReduction="20000"/>
          </a:bodyPr>
          <a:lstStyle/>
          <a:p>
            <a:r>
              <a:rPr lang="en-AU" sz="5100" b="1" dirty="0"/>
              <a:t>Crowdfunding</a:t>
            </a:r>
          </a:p>
          <a:p>
            <a:endParaRPr lang="en-AU" dirty="0"/>
          </a:p>
          <a:p>
            <a:r>
              <a:rPr lang="en-GB" sz="4500" dirty="0">
                <a:ea typeface="Calibri" panose="020F0502020204030204" pitchFamily="34" charset="0"/>
              </a:rPr>
              <a:t>I</a:t>
            </a:r>
            <a:r>
              <a:rPr lang="en-GB" sz="4500" dirty="0">
                <a:effectLst/>
                <a:ea typeface="Calibri" panose="020F0502020204030204" pitchFamily="34" charset="0"/>
              </a:rPr>
              <a:t>nternet-based funding, which involves collecting capital from external sources, represented by a large community</a:t>
            </a:r>
          </a:p>
          <a:p>
            <a:r>
              <a:rPr lang="en-GB" sz="4500" dirty="0">
                <a:effectLst/>
                <a:ea typeface="Calibri" panose="020F0502020204030204" pitchFamily="34" charset="0"/>
              </a:rPr>
              <a:t> </a:t>
            </a:r>
            <a:endParaRPr lang="en-AU" sz="4500" dirty="0">
              <a:effectLst/>
              <a:ea typeface="Calibri" panose="020F0502020204030204" pitchFamily="34" charset="0"/>
            </a:endParaRPr>
          </a:p>
          <a:p>
            <a:r>
              <a:rPr lang="en-GB" sz="4500" dirty="0">
                <a:effectLst/>
                <a:ea typeface="Calibri" panose="020F0502020204030204" pitchFamily="34" charset="0"/>
              </a:rPr>
              <a:t>Crowdfunding occurs in several forms and is based on agreements between the funder and business.</a:t>
            </a:r>
            <a:endParaRPr lang="en-AU" sz="4500" dirty="0">
              <a:ea typeface="Calibri" panose="020F0502020204030204" pitchFamily="34" charset="0"/>
            </a:endParaRPr>
          </a:p>
          <a:p>
            <a:pPr>
              <a:lnSpc>
                <a:spcPct val="150000"/>
              </a:lnSpc>
              <a:spcAft>
                <a:spcPts val="600"/>
              </a:spcAft>
            </a:pPr>
            <a:endParaRPr lang="en-GB" sz="4500" dirty="0">
              <a:effectLst/>
              <a:ea typeface="Calibri" panose="020F0502020204030204" pitchFamily="34" charset="0"/>
            </a:endParaRPr>
          </a:p>
          <a:p>
            <a:pPr>
              <a:lnSpc>
                <a:spcPct val="150000"/>
              </a:lnSpc>
              <a:spcAft>
                <a:spcPts val="600"/>
              </a:spcAft>
            </a:pPr>
            <a:r>
              <a:rPr lang="en-GB" sz="4500" dirty="0">
                <a:effectLst/>
                <a:ea typeface="Calibri" panose="020F0502020204030204" pitchFamily="34" charset="0"/>
              </a:rPr>
              <a:t>These crowdfunding models include:</a:t>
            </a:r>
          </a:p>
          <a:p>
            <a:pPr marL="457200" indent="-457200">
              <a:lnSpc>
                <a:spcPct val="150000"/>
              </a:lnSpc>
              <a:spcAft>
                <a:spcPts val="600"/>
              </a:spcAft>
              <a:buFont typeface="Arial" panose="020B0604020202020204" pitchFamily="34" charset="0"/>
              <a:buChar char="•"/>
            </a:pPr>
            <a:r>
              <a:rPr lang="en-GB" sz="4500" dirty="0">
                <a:effectLst/>
                <a:ea typeface="Calibri" panose="020F0502020204030204" pitchFamily="34" charset="0"/>
              </a:rPr>
              <a:t>Rewards-based crowdfunding</a:t>
            </a:r>
          </a:p>
          <a:p>
            <a:pPr marL="457200" indent="-457200">
              <a:lnSpc>
                <a:spcPct val="150000"/>
              </a:lnSpc>
              <a:spcAft>
                <a:spcPts val="600"/>
              </a:spcAft>
              <a:buFont typeface="Arial" panose="020B0604020202020204" pitchFamily="34" charset="0"/>
              <a:buChar char="•"/>
            </a:pPr>
            <a:r>
              <a:rPr lang="en-GB" sz="4500" dirty="0">
                <a:effectLst/>
                <a:ea typeface="Calibri" panose="020F0502020204030204" pitchFamily="34" charset="0"/>
              </a:rPr>
              <a:t>Equity crowdfunding</a:t>
            </a:r>
          </a:p>
          <a:p>
            <a:pPr marL="457200" indent="-457200">
              <a:lnSpc>
                <a:spcPct val="150000"/>
              </a:lnSpc>
              <a:spcAft>
                <a:spcPts val="600"/>
              </a:spcAft>
              <a:buFont typeface="Arial" panose="020B0604020202020204" pitchFamily="34" charset="0"/>
              <a:buChar char="•"/>
            </a:pPr>
            <a:r>
              <a:rPr lang="en-GB" sz="4500" dirty="0">
                <a:effectLst/>
                <a:ea typeface="Calibri" panose="020F0502020204030204" pitchFamily="34" charset="0"/>
              </a:rPr>
              <a:t>Peer-to-peer lending (crowdlending)</a:t>
            </a:r>
          </a:p>
          <a:p>
            <a:pPr marL="457200" indent="-457200">
              <a:lnSpc>
                <a:spcPct val="150000"/>
              </a:lnSpc>
              <a:spcAft>
                <a:spcPts val="600"/>
              </a:spcAft>
              <a:buFont typeface="Arial" panose="020B0604020202020204" pitchFamily="34" charset="0"/>
              <a:buChar char="•"/>
            </a:pPr>
            <a:r>
              <a:rPr lang="en-GB" sz="4500" dirty="0">
                <a:effectLst/>
                <a:ea typeface="Calibri" panose="020F0502020204030204" pitchFamily="34" charset="0"/>
              </a:rPr>
              <a:t>Donation-based crowdfunding</a:t>
            </a:r>
          </a:p>
          <a:p>
            <a:pPr marL="457200" indent="-457200">
              <a:lnSpc>
                <a:spcPct val="150000"/>
              </a:lnSpc>
              <a:spcAft>
                <a:spcPts val="600"/>
              </a:spcAft>
              <a:buFont typeface="Arial" panose="020B0604020202020204" pitchFamily="34" charset="0"/>
              <a:buChar char="•"/>
            </a:pPr>
            <a:r>
              <a:rPr lang="en-GB" sz="4500" dirty="0">
                <a:effectLst/>
                <a:ea typeface="Calibri" panose="020F0502020204030204" pitchFamily="34" charset="0"/>
              </a:rPr>
              <a:t>Fundraising</a:t>
            </a:r>
          </a:p>
          <a:p>
            <a:pPr marL="457200" indent="-457200">
              <a:lnSpc>
                <a:spcPct val="150000"/>
              </a:lnSpc>
              <a:spcAft>
                <a:spcPts val="600"/>
              </a:spcAft>
              <a:buFont typeface="Arial" panose="020B0604020202020204" pitchFamily="34" charset="0"/>
              <a:buChar char="•"/>
            </a:pPr>
            <a:r>
              <a:rPr lang="en-GB" sz="4500" dirty="0">
                <a:effectLst/>
                <a:ea typeface="Calibri" panose="020F0502020204030204" pitchFamily="34" charset="0"/>
              </a:rPr>
              <a:t>Experiment crowdfunding</a:t>
            </a:r>
            <a:endParaRPr lang="en-AU" sz="4500" dirty="0">
              <a:effectLst/>
              <a:ea typeface="Calibri" panose="020F0502020204030204" pitchFamily="34" charset="0"/>
            </a:endParaRPr>
          </a:p>
          <a:p>
            <a:endParaRPr lang="en-AU" dirty="0"/>
          </a:p>
        </p:txBody>
      </p:sp>
      <p:sp>
        <p:nvSpPr>
          <p:cNvPr id="3" name="Text Placeholder 2">
            <a:extLst>
              <a:ext uri="{FF2B5EF4-FFF2-40B4-BE49-F238E27FC236}">
                <a16:creationId xmlns:a16="http://schemas.microsoft.com/office/drawing/2014/main" id="{9CA81BC6-23AF-4192-B5C3-F00FDBEDBEF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4DCC44D6-5BEA-4339-9BE9-15CC022568E2}"/>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78339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61D3E-A106-43AA-B341-9490D1F41828}"/>
              </a:ext>
            </a:extLst>
          </p:cNvPr>
          <p:cNvSpPr>
            <a:spLocks noGrp="1"/>
          </p:cNvSpPr>
          <p:nvPr>
            <p:ph type="body" sz="quarter" idx="10"/>
          </p:nvPr>
        </p:nvSpPr>
        <p:spPr/>
        <p:txBody>
          <a:bodyPr>
            <a:normAutofit fontScale="92500"/>
          </a:bodyPr>
          <a:lstStyle/>
          <a:p>
            <a:r>
              <a:rPr lang="en-AU" b="1" dirty="0"/>
              <a:t>Advantages of Crowdfunding</a:t>
            </a:r>
          </a:p>
          <a:p>
            <a:endParaRPr lang="en-AU" dirty="0"/>
          </a:p>
          <a:p>
            <a:pPr marL="457200" indent="-457200">
              <a:buFont typeface="Arial" panose="020B0604020202020204" pitchFamily="34" charset="0"/>
              <a:buChar char="•"/>
            </a:pPr>
            <a:r>
              <a:rPr lang="en-AU" dirty="0"/>
              <a:t>Testing the market for customer and investor interest in your product</a:t>
            </a:r>
          </a:p>
          <a:p>
            <a:pPr marL="457200" indent="-457200">
              <a:buFont typeface="Arial" panose="020B0604020202020204" pitchFamily="34" charset="0"/>
              <a:buChar char="•"/>
            </a:pPr>
            <a:r>
              <a:rPr lang="en-AU" dirty="0"/>
              <a:t>Opportunity to engage directly with customers and potential investors</a:t>
            </a:r>
          </a:p>
          <a:p>
            <a:pPr marL="457200" indent="-457200">
              <a:buFont typeface="Arial" panose="020B0604020202020204" pitchFamily="34" charset="0"/>
              <a:buChar char="•"/>
            </a:pPr>
            <a:r>
              <a:rPr lang="en-AU" dirty="0"/>
              <a:t>Adapt and develop your products and services based on customer feedback</a:t>
            </a:r>
          </a:p>
          <a:p>
            <a:pPr marL="457200" indent="-457200">
              <a:buFont typeface="Arial" panose="020B0604020202020204" pitchFamily="34" charset="0"/>
              <a:buChar char="•"/>
            </a:pPr>
            <a:r>
              <a:rPr lang="en-AU" dirty="0"/>
              <a:t>Word-of-mouth marketing and international promotion of your product through crowdfunding platforms – customers and investors become followers</a:t>
            </a:r>
          </a:p>
          <a:p>
            <a:endParaRPr lang="en-AU" dirty="0"/>
          </a:p>
        </p:txBody>
      </p:sp>
      <p:sp>
        <p:nvSpPr>
          <p:cNvPr id="3" name="Text Placeholder 2">
            <a:extLst>
              <a:ext uri="{FF2B5EF4-FFF2-40B4-BE49-F238E27FC236}">
                <a16:creationId xmlns:a16="http://schemas.microsoft.com/office/drawing/2014/main" id="{BA4FD1DC-AAF9-41F7-A110-E0932B8F785F}"/>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5549EC8-5F62-45CE-A290-6BC546275C14}"/>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82743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39DF7-D9AC-431B-B61E-0D1D976BF855}"/>
              </a:ext>
            </a:extLst>
          </p:cNvPr>
          <p:cNvSpPr>
            <a:spLocks noGrp="1"/>
          </p:cNvSpPr>
          <p:nvPr>
            <p:ph type="body" sz="quarter" idx="10"/>
          </p:nvPr>
        </p:nvSpPr>
        <p:spPr/>
        <p:txBody>
          <a:bodyPr>
            <a:normAutofit fontScale="92500" lnSpcReduction="20000"/>
          </a:bodyPr>
          <a:lstStyle/>
          <a:p>
            <a:r>
              <a:rPr lang="en-AU" b="1" dirty="0"/>
              <a:t>Government Grants and Investment Schemes</a:t>
            </a:r>
          </a:p>
          <a:p>
            <a:endParaRPr lang="en-AU" dirty="0"/>
          </a:p>
          <a:p>
            <a:pPr marL="457200" indent="-457200">
              <a:buFont typeface="Arial" panose="020B0604020202020204" pitchFamily="34" charset="0"/>
              <a:buChar char="•"/>
            </a:pPr>
            <a:r>
              <a:rPr lang="en-AU" dirty="0"/>
              <a:t>Tourism is an economic priority for many destinations. Government funding schemes are designed to boost business start-ups and entrepreneurship, encourage innovation and capabilities, as well as support businesses through times of crisis. </a:t>
            </a:r>
          </a:p>
          <a:p>
            <a:endParaRPr lang="en-AU" dirty="0"/>
          </a:p>
          <a:p>
            <a:pPr marL="457200" indent="-457200">
              <a:buFont typeface="Arial" panose="020B0604020202020204" pitchFamily="34" charset="0"/>
              <a:buChar char="•"/>
            </a:pPr>
            <a:r>
              <a:rPr lang="en-AU" dirty="0"/>
              <a:t>Government support for tourism enterprises involves various mechanisms such as seed-funding grants, co-investment grants, low- (or no) interest loans, and funding and relief packages to support the economic development of the tourism industry. </a:t>
            </a:r>
          </a:p>
        </p:txBody>
      </p:sp>
      <p:sp>
        <p:nvSpPr>
          <p:cNvPr id="3" name="Text Placeholder 2">
            <a:extLst>
              <a:ext uri="{FF2B5EF4-FFF2-40B4-BE49-F238E27FC236}">
                <a16:creationId xmlns:a16="http://schemas.microsoft.com/office/drawing/2014/main" id="{F4B3F926-20C4-4699-80D0-7BE925A2F1C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8A1A3A9F-CAFB-4F47-B208-DDC6FA9D000D}"/>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56618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248D7C-2681-4AEB-88AB-D0928098FFDB}"/>
              </a:ext>
            </a:extLst>
          </p:cNvPr>
          <p:cNvSpPr>
            <a:spLocks noGrp="1"/>
          </p:cNvSpPr>
          <p:nvPr>
            <p:ph type="body" sz="quarter" idx="10"/>
          </p:nvPr>
        </p:nvSpPr>
        <p:spPr/>
        <p:txBody>
          <a:bodyPr>
            <a:normAutofit fontScale="77500" lnSpcReduction="20000"/>
          </a:bodyPr>
          <a:lstStyle/>
          <a:p>
            <a:r>
              <a:rPr lang="en-AU" b="1" dirty="0"/>
              <a:t>Finance Requirements through Different Stages of the Business Lifecycle</a:t>
            </a:r>
          </a:p>
          <a:p>
            <a:endParaRPr lang="en-AU" dirty="0"/>
          </a:p>
          <a:p>
            <a:pPr marL="457200" indent="-457200">
              <a:buFont typeface="Arial" panose="020B0604020202020204" pitchFamily="34" charset="0"/>
              <a:buChar char="•"/>
            </a:pPr>
            <a:r>
              <a:rPr lang="en-AU" sz="2400" dirty="0"/>
              <a:t>Seed funding – needed to begin product development or testing a concept before moving towards commercialization </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r>
              <a:rPr lang="en-AU" sz="2400" dirty="0"/>
              <a:t>Start-up financing – what the owner requires to get the business established for trading. At this stage, the business’s products or concept has been tested</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r>
              <a:rPr lang="en-AU" sz="2400" dirty="0"/>
              <a:t>First-stage financing – at this stage, the business is operating but has exhausted its initial capital and requires funding to reach full production; e.g., investment in marketing, inventory, new equipment</a:t>
            </a:r>
          </a:p>
          <a:p>
            <a:endParaRPr lang="en-AU" sz="2400" dirty="0"/>
          </a:p>
          <a:p>
            <a:pPr marL="457200" indent="-457200">
              <a:buFont typeface="Arial" panose="020B0604020202020204" pitchFamily="34" charset="0"/>
              <a:buChar char="•"/>
            </a:pPr>
            <a:r>
              <a:rPr lang="en-AU" sz="2400" dirty="0"/>
              <a:t>Expansion financing – refers to the stage of business life cycle where it has moved beyond the start-up phase and has become established in terms of its customer base and its position in the market. </a:t>
            </a:r>
          </a:p>
        </p:txBody>
      </p:sp>
      <p:sp>
        <p:nvSpPr>
          <p:cNvPr id="3" name="Text Placeholder 2">
            <a:extLst>
              <a:ext uri="{FF2B5EF4-FFF2-40B4-BE49-F238E27FC236}">
                <a16:creationId xmlns:a16="http://schemas.microsoft.com/office/drawing/2014/main" id="{21771644-5087-4CD8-8541-6E9C1FCDA7BA}"/>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0F04558F-AA7A-4C6E-A3E1-11F9D1825E3E}"/>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89318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05E68-EE41-4B70-B240-3707D75112E7}"/>
              </a:ext>
            </a:extLst>
          </p:cNvPr>
          <p:cNvSpPr>
            <a:spLocks noGrp="1"/>
          </p:cNvSpPr>
          <p:nvPr>
            <p:ph type="body" sz="quarter" idx="10"/>
          </p:nvPr>
        </p:nvSpPr>
        <p:spPr/>
        <p:txBody>
          <a:bodyPr>
            <a:normAutofit fontScale="77500" lnSpcReduction="20000"/>
          </a:bodyPr>
          <a:lstStyle/>
          <a:p>
            <a:r>
              <a:rPr lang="en-AU" b="1" dirty="0"/>
              <a:t>Questions/activities</a:t>
            </a:r>
          </a:p>
          <a:p>
            <a:endParaRPr lang="en-AU" b="1" dirty="0"/>
          </a:p>
          <a:p>
            <a:r>
              <a:rPr lang="en-AU" dirty="0"/>
              <a:t>1.	Why is it so difficult for start-up businesses in tourism to obtain debt financing?</a:t>
            </a:r>
          </a:p>
          <a:p>
            <a:r>
              <a:rPr lang="en-AU" dirty="0"/>
              <a:t>2.	Discuss a scenario where a small-tourism-business owner would benefit from 	obtaining equity finance (e.g., through business angels) rather than debt 	financing through loans.</a:t>
            </a:r>
          </a:p>
          <a:p>
            <a:r>
              <a:rPr lang="en-AU" dirty="0"/>
              <a:t>3.	What are the risks associated with obtaining financing through 	investments from 	family and friends?</a:t>
            </a:r>
          </a:p>
          <a:p>
            <a:r>
              <a:rPr lang="en-AU" dirty="0"/>
              <a:t>4.	Discuss an example where an established and profitable business would require 	expansion financing.</a:t>
            </a:r>
          </a:p>
          <a:p>
            <a:r>
              <a:rPr lang="en-AU" dirty="0"/>
              <a:t>5.	Provide examples of how the government in your country </a:t>
            </a:r>
            <a:r>
              <a:rPr lang="en-AU"/>
              <a:t>provides financial 	support for </a:t>
            </a:r>
            <a:r>
              <a:rPr lang="en-AU" dirty="0"/>
              <a:t>tourism enterprises.</a:t>
            </a:r>
          </a:p>
          <a:p>
            <a:endParaRPr lang="en-AU" dirty="0"/>
          </a:p>
        </p:txBody>
      </p:sp>
      <p:sp>
        <p:nvSpPr>
          <p:cNvPr id="3" name="Text Placeholder 2">
            <a:extLst>
              <a:ext uri="{FF2B5EF4-FFF2-40B4-BE49-F238E27FC236}">
                <a16:creationId xmlns:a16="http://schemas.microsoft.com/office/drawing/2014/main" id="{4DF8442C-2DEF-4213-B774-28D1B704FE0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437895A6-BB09-41D7-ABF1-86E2F5B6B6CA}"/>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356356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0000" lnSpcReduction="2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finance requirement for tourism businesses at different stages of the business life cycle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sources of finance for tourism firms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Identify the challenges experienced by tourism firms in acquiring finance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differences between debt and equity finance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Recognize the different types of debt finance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Recognize the different types of equity finance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new types of finance including crowdfunding, tourism investment funds and government grants</a:t>
            </a:r>
          </a:p>
          <a:p>
            <a:pPr marL="285750" indent="-285750">
              <a:lnSpc>
                <a:spcPct val="150000"/>
              </a:lnSpc>
              <a:spcAft>
                <a:spcPts val="800"/>
              </a:spcAft>
              <a:buFont typeface="Arial" panose="020B0604020202020204" pitchFamily="34" charset="0"/>
              <a:buChar char="•"/>
            </a:pPr>
            <a:endParaRPr lang="en-AU" sz="2400" dirty="0">
              <a:effectLst/>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8: Sources of Financial Capital</a:t>
            </a:r>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045A7-AA0A-4B63-B624-09C790F3B434}"/>
              </a:ext>
            </a:extLst>
          </p:cNvPr>
          <p:cNvSpPr>
            <a:spLocks noGrp="1"/>
          </p:cNvSpPr>
          <p:nvPr>
            <p:ph type="body" sz="quarter" idx="10"/>
          </p:nvPr>
        </p:nvSpPr>
        <p:spPr/>
        <p:txBody>
          <a:bodyPr/>
          <a:lstStyle/>
          <a:p>
            <a:pPr marL="457200" indent="-457200">
              <a:buFont typeface="Arial" panose="020B0604020202020204" pitchFamily="34" charset="0"/>
              <a:buChar char="•"/>
            </a:pPr>
            <a:r>
              <a:rPr lang="en-AU" dirty="0"/>
              <a:t>Why and when a business needs finance?</a:t>
            </a:r>
          </a:p>
          <a:p>
            <a:endParaRPr lang="en-AU" dirty="0"/>
          </a:p>
          <a:p>
            <a:pPr marL="457200" indent="-457200">
              <a:buFont typeface="Arial" panose="020B0604020202020204" pitchFamily="34" charset="0"/>
              <a:buChar char="•"/>
            </a:pPr>
            <a:r>
              <a:rPr lang="en-AU" dirty="0"/>
              <a:t>Start-up capital for the majority of new businesses comes from the three 3 Fs: founder, friends and family. </a:t>
            </a:r>
          </a:p>
          <a:p>
            <a:r>
              <a:rPr lang="en-AU" dirty="0"/>
              <a:t> </a:t>
            </a:r>
          </a:p>
          <a:p>
            <a:pPr marL="457200" indent="-457200">
              <a:buFont typeface="Arial" panose="020B0604020202020204" pitchFamily="34" charset="0"/>
              <a:buChar char="•"/>
            </a:pPr>
            <a:r>
              <a:rPr lang="en-AU" dirty="0"/>
              <a:t>These may be in the form of debt (a loan) or equity (shares/ownership) in the business. </a:t>
            </a:r>
          </a:p>
        </p:txBody>
      </p:sp>
      <p:sp>
        <p:nvSpPr>
          <p:cNvPr id="3" name="Text Placeholder 2">
            <a:extLst>
              <a:ext uri="{FF2B5EF4-FFF2-40B4-BE49-F238E27FC236}">
                <a16:creationId xmlns:a16="http://schemas.microsoft.com/office/drawing/2014/main" id="{5A1BA088-281A-4506-B1E4-3786DDC3350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B2BE614-670E-42F7-A1EC-A03C42762950}"/>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62512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8B03B0-4F44-4388-9013-9566B89B3A8D}"/>
              </a:ext>
            </a:extLst>
          </p:cNvPr>
          <p:cNvSpPr>
            <a:spLocks noGrp="1"/>
          </p:cNvSpPr>
          <p:nvPr>
            <p:ph type="body" sz="quarter" idx="10"/>
          </p:nvPr>
        </p:nvSpPr>
        <p:spPr/>
        <p:txBody>
          <a:bodyPr>
            <a:normAutofit fontScale="92500" lnSpcReduction="10000"/>
          </a:bodyPr>
          <a:lstStyle/>
          <a:p>
            <a:r>
              <a:rPr lang="en-AU" dirty="0"/>
              <a:t>Tourism enterprises require access to finance for a wide range of purposes including: </a:t>
            </a:r>
          </a:p>
          <a:p>
            <a:endParaRPr lang="en-AU" dirty="0"/>
          </a:p>
          <a:p>
            <a:pPr marL="457200" indent="-457200">
              <a:buFont typeface="Arial" panose="020B0604020202020204" pitchFamily="34" charset="0"/>
              <a:buChar char="•"/>
            </a:pPr>
            <a:r>
              <a:rPr lang="en-AU" dirty="0"/>
              <a:t>managing cashflow </a:t>
            </a:r>
          </a:p>
          <a:p>
            <a:pPr marL="457200" indent="-457200">
              <a:buFont typeface="Arial" panose="020B0604020202020204" pitchFamily="34" charset="0"/>
              <a:buChar char="•"/>
            </a:pPr>
            <a:r>
              <a:rPr lang="en-AU" dirty="0"/>
              <a:t>seasonality and fluctuations in sales revenues </a:t>
            </a:r>
          </a:p>
          <a:p>
            <a:pPr marL="457200" indent="-457200">
              <a:buFont typeface="Arial" panose="020B0604020202020204" pitchFamily="34" charset="0"/>
              <a:buChar char="•"/>
            </a:pPr>
            <a:r>
              <a:rPr lang="en-AU" dirty="0"/>
              <a:t>purchase or lease of property, vehicles, equipment</a:t>
            </a:r>
          </a:p>
          <a:p>
            <a:pPr marL="457200" indent="-457200">
              <a:buFont typeface="Arial" panose="020B0604020202020204" pitchFamily="34" charset="0"/>
              <a:buChar char="•"/>
            </a:pPr>
            <a:r>
              <a:rPr lang="en-AU" dirty="0"/>
              <a:t>purchase of inventory and accounts payables</a:t>
            </a:r>
          </a:p>
          <a:p>
            <a:pPr marL="457200" indent="-457200">
              <a:buFont typeface="Arial" panose="020B0604020202020204" pitchFamily="34" charset="0"/>
              <a:buChar char="•"/>
            </a:pPr>
            <a:r>
              <a:rPr lang="en-AU" dirty="0"/>
              <a:t>covering expenses, including overheads and staff wages</a:t>
            </a:r>
          </a:p>
          <a:p>
            <a:pPr marL="457200" indent="-457200">
              <a:buFont typeface="Arial" panose="020B0604020202020204" pitchFamily="34" charset="0"/>
              <a:buChar char="•"/>
            </a:pPr>
            <a:r>
              <a:rPr lang="en-AU" dirty="0"/>
              <a:t>marketing costs</a:t>
            </a:r>
          </a:p>
          <a:p>
            <a:pPr marL="457200" indent="-457200">
              <a:buFont typeface="Arial" panose="020B0604020202020204" pitchFamily="34" charset="0"/>
              <a:buChar char="•"/>
            </a:pPr>
            <a:r>
              <a:rPr lang="en-AU" dirty="0"/>
              <a:t>research and development</a:t>
            </a:r>
          </a:p>
          <a:p>
            <a:endParaRPr lang="en-AU" dirty="0"/>
          </a:p>
        </p:txBody>
      </p:sp>
      <p:sp>
        <p:nvSpPr>
          <p:cNvPr id="3" name="Text Placeholder 2">
            <a:extLst>
              <a:ext uri="{FF2B5EF4-FFF2-40B4-BE49-F238E27FC236}">
                <a16:creationId xmlns:a16="http://schemas.microsoft.com/office/drawing/2014/main" id="{321A8F84-95DA-4381-B54C-ADF336969DA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5122DEC-FB2A-493A-9952-60CE5563A53D}"/>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9627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619241-64B7-4DD2-BBF0-69053F20CACE}"/>
              </a:ext>
            </a:extLst>
          </p:cNvPr>
          <p:cNvSpPr>
            <a:spLocks noGrp="1"/>
          </p:cNvSpPr>
          <p:nvPr>
            <p:ph type="body" sz="quarter" idx="10"/>
          </p:nvPr>
        </p:nvSpPr>
        <p:spPr>
          <a:xfrm>
            <a:off x="540000" y="1260000"/>
            <a:ext cx="10800000" cy="4442157"/>
          </a:xfrm>
        </p:spPr>
        <p:txBody>
          <a:bodyPr>
            <a:normAutofit fontScale="92500" lnSpcReduction="10000"/>
          </a:bodyPr>
          <a:lstStyle/>
          <a:p>
            <a:r>
              <a:rPr lang="en-AU" dirty="0"/>
              <a:t>Businesses will need access to financing as a means to managing cashflow deficits. </a:t>
            </a:r>
          </a:p>
          <a:p>
            <a:endParaRPr lang="en-AU" dirty="0"/>
          </a:p>
          <a:p>
            <a:r>
              <a:rPr lang="en-AU" dirty="0"/>
              <a:t>A tourism business’s financing options for managing cashflow include:</a:t>
            </a:r>
          </a:p>
          <a:p>
            <a:pPr marL="457200" indent="-457200">
              <a:buFont typeface="Arial" panose="020B0604020202020204" pitchFamily="34" charset="0"/>
              <a:buChar char="•"/>
            </a:pPr>
            <a:r>
              <a:rPr lang="en-AU" dirty="0"/>
              <a:t>overdraft facility</a:t>
            </a:r>
          </a:p>
          <a:p>
            <a:pPr marL="457200" indent="-457200">
              <a:buFont typeface="Arial" panose="020B0604020202020204" pitchFamily="34" charset="0"/>
              <a:buChar char="•"/>
            </a:pPr>
            <a:r>
              <a:rPr lang="en-AU" dirty="0"/>
              <a:t>line of credit</a:t>
            </a:r>
          </a:p>
          <a:p>
            <a:pPr marL="457200" indent="-457200">
              <a:buFont typeface="Arial" panose="020B0604020202020204" pitchFamily="34" charset="0"/>
              <a:buChar char="•"/>
            </a:pPr>
            <a:r>
              <a:rPr lang="en-AU" dirty="0"/>
              <a:t>factoring</a:t>
            </a:r>
          </a:p>
          <a:p>
            <a:pPr marL="457200" indent="-457200">
              <a:buFont typeface="Arial" panose="020B0604020202020204" pitchFamily="34" charset="0"/>
              <a:buChar char="•"/>
            </a:pPr>
            <a:r>
              <a:rPr lang="en-AU" dirty="0"/>
              <a:t>trade credit from suppliers</a:t>
            </a:r>
          </a:p>
          <a:p>
            <a:pPr marL="457200" indent="-457200">
              <a:buFont typeface="Arial" panose="020B0604020202020204" pitchFamily="34" charset="0"/>
              <a:buChar char="•"/>
            </a:pPr>
            <a:r>
              <a:rPr lang="en-AU" dirty="0"/>
              <a:t>invoice financing </a:t>
            </a:r>
          </a:p>
          <a:p>
            <a:pPr marL="457200" indent="-457200">
              <a:buFont typeface="Arial" panose="020B0604020202020204" pitchFamily="34" charset="0"/>
              <a:buChar char="•"/>
            </a:pPr>
            <a:r>
              <a:rPr lang="en-AU" dirty="0"/>
              <a:t>lease agreements.</a:t>
            </a:r>
          </a:p>
          <a:p>
            <a:endParaRPr lang="en-AU" dirty="0"/>
          </a:p>
        </p:txBody>
      </p:sp>
      <p:sp>
        <p:nvSpPr>
          <p:cNvPr id="3" name="Text Placeholder 2">
            <a:extLst>
              <a:ext uri="{FF2B5EF4-FFF2-40B4-BE49-F238E27FC236}">
                <a16:creationId xmlns:a16="http://schemas.microsoft.com/office/drawing/2014/main" id="{231ED61F-59F0-40B7-955A-A54D04B2A3B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4EC0F86D-8AD3-4CCD-9D80-6669995C53DD}"/>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285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71D044-C695-4EF3-B9B9-BE754FC13454}"/>
              </a:ext>
            </a:extLst>
          </p:cNvPr>
          <p:cNvSpPr>
            <a:spLocks noGrp="1"/>
          </p:cNvSpPr>
          <p:nvPr>
            <p:ph type="body" sz="quarter" idx="10"/>
          </p:nvPr>
        </p:nvSpPr>
        <p:spPr/>
        <p:txBody>
          <a:bodyPr/>
          <a:lstStyle/>
          <a:p>
            <a:r>
              <a:rPr lang="en-AU" b="1" dirty="0"/>
              <a:t>Types of Finance</a:t>
            </a:r>
          </a:p>
          <a:p>
            <a:endParaRPr lang="en-AU" sz="2000" dirty="0"/>
          </a:p>
          <a:p>
            <a:pPr>
              <a:lnSpc>
                <a:spcPct val="150000"/>
              </a:lnSpc>
              <a:spcAft>
                <a:spcPts val="600"/>
              </a:spcAft>
            </a:pPr>
            <a:r>
              <a:rPr lang="en-GB" sz="2400" dirty="0">
                <a:ea typeface="Calibri" panose="020F0502020204030204" pitchFamily="34" charset="0"/>
              </a:rPr>
              <a:t>F</a:t>
            </a:r>
            <a:r>
              <a:rPr lang="en-GB" sz="2400" dirty="0">
                <a:effectLst/>
                <a:ea typeface="Calibri" panose="020F0502020204030204" pitchFamily="34" charset="0"/>
              </a:rPr>
              <a:t>inancing for small business can be classified into three main categories: </a:t>
            </a:r>
            <a:endParaRPr lang="en-AU" sz="2400" dirty="0">
              <a:effectLst/>
              <a:ea typeface="Calibri" panose="020F0502020204030204" pitchFamily="34" charset="0"/>
            </a:endParaRPr>
          </a:p>
          <a:p>
            <a:pPr>
              <a:lnSpc>
                <a:spcPct val="150000"/>
              </a:lnSpc>
              <a:spcAft>
                <a:spcPts val="600"/>
              </a:spcAft>
            </a:pPr>
            <a:r>
              <a:rPr lang="en-GB" sz="2400" dirty="0">
                <a:effectLst/>
                <a:ea typeface="Calibri" panose="020F0502020204030204" pitchFamily="34" charset="0"/>
              </a:rPr>
              <a:t>1. Debt financing </a:t>
            </a:r>
            <a:endParaRPr lang="en-AU" sz="2400" dirty="0">
              <a:effectLst/>
              <a:ea typeface="Calibri" panose="020F0502020204030204" pitchFamily="34" charset="0"/>
            </a:endParaRPr>
          </a:p>
          <a:p>
            <a:pPr>
              <a:lnSpc>
                <a:spcPct val="150000"/>
              </a:lnSpc>
              <a:spcAft>
                <a:spcPts val="600"/>
              </a:spcAft>
            </a:pPr>
            <a:r>
              <a:rPr lang="en-GB" sz="2400" dirty="0">
                <a:effectLst/>
                <a:ea typeface="Calibri" panose="020F0502020204030204" pitchFamily="34" charset="0"/>
              </a:rPr>
              <a:t>2. Equity financing </a:t>
            </a:r>
            <a:endParaRPr lang="en-AU" sz="2400" dirty="0">
              <a:effectLst/>
              <a:ea typeface="Calibri" panose="020F0502020204030204" pitchFamily="34" charset="0"/>
            </a:endParaRPr>
          </a:p>
          <a:p>
            <a:pPr>
              <a:lnSpc>
                <a:spcPct val="150000"/>
              </a:lnSpc>
              <a:spcAft>
                <a:spcPts val="600"/>
              </a:spcAft>
            </a:pPr>
            <a:r>
              <a:rPr lang="en-GB" sz="2400" dirty="0">
                <a:effectLst/>
                <a:ea typeface="Calibri" panose="020F0502020204030204" pitchFamily="34" charset="0"/>
              </a:rPr>
              <a:t>3. A combination of these two. </a:t>
            </a:r>
            <a:r>
              <a:rPr lang="en-AU" sz="2400" dirty="0">
                <a:effectLst/>
                <a:ea typeface="Calibri" panose="020F0502020204030204" pitchFamily="34" charset="0"/>
              </a:rPr>
              <a:t> </a:t>
            </a:r>
          </a:p>
          <a:p>
            <a:endParaRPr lang="en-AU" dirty="0"/>
          </a:p>
        </p:txBody>
      </p:sp>
      <p:sp>
        <p:nvSpPr>
          <p:cNvPr id="3" name="Text Placeholder 2">
            <a:extLst>
              <a:ext uri="{FF2B5EF4-FFF2-40B4-BE49-F238E27FC236}">
                <a16:creationId xmlns:a16="http://schemas.microsoft.com/office/drawing/2014/main" id="{0812D4A8-758C-4501-9307-2356F4C75992}"/>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AA7E22C-1116-4A8C-AC57-DFEF28D90AE0}"/>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05066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5CC72B-C261-497C-9ABD-3EB43277A4E5}"/>
              </a:ext>
            </a:extLst>
          </p:cNvPr>
          <p:cNvSpPr>
            <a:spLocks noGrp="1"/>
          </p:cNvSpPr>
          <p:nvPr>
            <p:ph type="body" sz="quarter" idx="10"/>
          </p:nvPr>
        </p:nvSpPr>
        <p:spPr/>
        <p:txBody>
          <a:bodyPr/>
          <a:lstStyle/>
          <a:p>
            <a:r>
              <a:rPr lang="en-AU" b="1" dirty="0"/>
              <a:t>Debt Financing</a:t>
            </a:r>
          </a:p>
          <a:p>
            <a:r>
              <a:rPr lang="en-AU" dirty="0"/>
              <a:t> </a:t>
            </a:r>
          </a:p>
          <a:p>
            <a:pPr marL="457200" indent="-457200">
              <a:buFont typeface="Arial" panose="020B0604020202020204" pitchFamily="34" charset="0"/>
              <a:buChar char="•"/>
            </a:pPr>
            <a:r>
              <a:rPr lang="en-AU" sz="2400" dirty="0"/>
              <a:t>Debt financing refers to money borrowed from an external source which becomes a liability/loan to the business. </a:t>
            </a:r>
          </a:p>
          <a:p>
            <a:pPr marL="457200" indent="-457200">
              <a:buFont typeface="Arial" panose="020B0604020202020204" pitchFamily="34" charset="0"/>
              <a:buChar char="•"/>
            </a:pPr>
            <a:r>
              <a:rPr lang="en-AU" sz="2400" dirty="0"/>
              <a:t>The debt needs to be reimbursed/repaid within a specific timeframe and according to repayment conditions.  </a:t>
            </a:r>
          </a:p>
          <a:p>
            <a:pPr marL="457200" indent="-457200">
              <a:buFont typeface="Arial" panose="020B0604020202020204" pitchFamily="34" charset="0"/>
              <a:buChar char="•"/>
            </a:pPr>
            <a:r>
              <a:rPr lang="en-AU" sz="2400" dirty="0"/>
              <a:t>The most common source of debt financing for small businesses comes from commercial banks in the form of bank loans or business loans.</a:t>
            </a:r>
          </a:p>
        </p:txBody>
      </p:sp>
      <p:sp>
        <p:nvSpPr>
          <p:cNvPr id="3" name="Text Placeholder 2">
            <a:extLst>
              <a:ext uri="{FF2B5EF4-FFF2-40B4-BE49-F238E27FC236}">
                <a16:creationId xmlns:a16="http://schemas.microsoft.com/office/drawing/2014/main" id="{D8166D5E-C30A-4966-80BD-9B48BFC63E2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B5DCB64-3A71-4980-8E3B-C691995D6592}"/>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28518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787E9C-1885-45BC-B1AC-8D7CADE3A9AD}"/>
              </a:ext>
            </a:extLst>
          </p:cNvPr>
          <p:cNvSpPr>
            <a:spLocks noGrp="1"/>
          </p:cNvSpPr>
          <p:nvPr>
            <p:ph type="body" sz="quarter" idx="10"/>
          </p:nvPr>
        </p:nvSpPr>
        <p:spPr/>
        <p:txBody>
          <a:bodyPr>
            <a:normAutofit fontScale="92500" lnSpcReduction="20000"/>
          </a:bodyPr>
          <a:lstStyle/>
          <a:p>
            <a:r>
              <a:rPr lang="en-AU" dirty="0"/>
              <a:t>Tourism enterprises seeking financing through bank loans will encounter several challenges:</a:t>
            </a:r>
          </a:p>
          <a:p>
            <a:endParaRPr lang="en-AU" dirty="0"/>
          </a:p>
          <a:p>
            <a:pPr marL="457200" indent="-457200">
              <a:buFont typeface="Arial" panose="020B0604020202020204" pitchFamily="34" charset="0"/>
              <a:buChar char="•"/>
            </a:pPr>
            <a:r>
              <a:rPr lang="en-AU" sz="2400" dirty="0"/>
              <a:t>Banks perceive loans for business start-ups as a high-risk as the business has a weak asset base and is yet to establish a credit reliability.  </a:t>
            </a:r>
          </a:p>
          <a:p>
            <a:pPr marL="457200" indent="-457200">
              <a:buFont typeface="Arial" panose="020B0604020202020204" pitchFamily="34" charset="0"/>
              <a:buChar char="•"/>
            </a:pPr>
            <a:r>
              <a:rPr lang="en-AU" sz="2400" dirty="0"/>
              <a:t>The tourism business owner is unable to provide sufficient security to meet the bank’s risk requirements.</a:t>
            </a:r>
          </a:p>
          <a:p>
            <a:pPr marL="457200" indent="-457200">
              <a:buFont typeface="Arial" panose="020B0604020202020204" pitchFamily="34" charset="0"/>
              <a:buChar char="•"/>
            </a:pPr>
            <a:r>
              <a:rPr lang="en-AU" sz="2400" dirty="0"/>
              <a:t>The term to repay the loan expected by the bank and the loan duration requested by the applicant are often different.</a:t>
            </a:r>
          </a:p>
          <a:p>
            <a:pPr marL="457200" indent="-457200">
              <a:buFont typeface="Arial" panose="020B0604020202020204" pitchFamily="34" charset="0"/>
              <a:buChar char="•"/>
            </a:pPr>
            <a:r>
              <a:rPr lang="en-AU" sz="2400" dirty="0"/>
              <a:t>Tourism businesses, specifically, are considered to have high operational risk and high probability of failure. For example, data from the China Tourism Association (2020) indicated that 70% of China’s hospitality and tourism businesses had difficulties in obtaining financial capital (Liu </a:t>
            </a:r>
            <a:r>
              <a:rPr lang="en-AU" sz="2400" i="1" dirty="0"/>
              <a:t>et al</a:t>
            </a:r>
            <a:r>
              <a:rPr lang="en-AU" sz="2400" dirty="0"/>
              <a:t>., 2021).</a:t>
            </a:r>
          </a:p>
          <a:p>
            <a:endParaRPr lang="en-AU" dirty="0"/>
          </a:p>
        </p:txBody>
      </p:sp>
      <p:sp>
        <p:nvSpPr>
          <p:cNvPr id="3" name="Text Placeholder 2">
            <a:extLst>
              <a:ext uri="{FF2B5EF4-FFF2-40B4-BE49-F238E27FC236}">
                <a16:creationId xmlns:a16="http://schemas.microsoft.com/office/drawing/2014/main" id="{91504DBB-F5E3-4E89-8360-9A03F6A33A0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DD60C0F-0702-4BA5-A83C-D8D1F9F164B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89164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FBE09-647B-43C6-95E1-1F2808E9264B}"/>
              </a:ext>
            </a:extLst>
          </p:cNvPr>
          <p:cNvSpPr>
            <a:spLocks noGrp="1"/>
          </p:cNvSpPr>
          <p:nvPr>
            <p:ph type="body" sz="quarter" idx="10"/>
          </p:nvPr>
        </p:nvSpPr>
        <p:spPr/>
        <p:txBody>
          <a:bodyPr>
            <a:normAutofit fontScale="92500" lnSpcReduction="20000"/>
          </a:bodyPr>
          <a:lstStyle/>
          <a:p>
            <a:r>
              <a:rPr lang="en-AU" b="1" dirty="0"/>
              <a:t>Equity Financing</a:t>
            </a:r>
          </a:p>
          <a:p>
            <a:endParaRPr lang="en-AU" dirty="0"/>
          </a:p>
          <a:p>
            <a:pPr marL="457200" indent="-457200">
              <a:buFont typeface="Arial" panose="020B0604020202020204" pitchFamily="34" charset="0"/>
              <a:buChar char="•"/>
            </a:pPr>
            <a:r>
              <a:rPr lang="en-AU" dirty="0"/>
              <a:t>Equity finance is distinct from debt finance as it involves shares/ownership in the business. </a:t>
            </a:r>
          </a:p>
          <a:p>
            <a:pPr marL="457200" indent="-457200">
              <a:buFont typeface="Arial" panose="020B0604020202020204" pitchFamily="34" charset="0"/>
              <a:buChar char="•"/>
            </a:pPr>
            <a:r>
              <a:rPr lang="en-AU" dirty="0"/>
              <a:t>Money that is invested in the business results in a new ownership structure for the organization.</a:t>
            </a:r>
          </a:p>
          <a:p>
            <a:pPr marL="457200" indent="-457200">
              <a:buFont typeface="Arial" panose="020B0604020202020204" pitchFamily="34" charset="0"/>
              <a:buChar char="•"/>
            </a:pPr>
            <a:r>
              <a:rPr lang="en-AU" dirty="0"/>
              <a:t>In addition to giving away part of its wealth, selling ownership of the business also involves giving up full control over decision making.</a:t>
            </a:r>
          </a:p>
          <a:p>
            <a:pPr marL="457200" indent="-457200">
              <a:buFont typeface="Arial" panose="020B0604020202020204" pitchFamily="34" charset="0"/>
              <a:buChar char="•"/>
            </a:pPr>
            <a:r>
              <a:rPr lang="en-AU" dirty="0"/>
              <a:t>If the original founder’s share in the business is less than 50%, they can lose the majority share of the business and lose control in decision making and management of the operations.</a:t>
            </a:r>
          </a:p>
        </p:txBody>
      </p:sp>
      <p:sp>
        <p:nvSpPr>
          <p:cNvPr id="3" name="Text Placeholder 2">
            <a:extLst>
              <a:ext uri="{FF2B5EF4-FFF2-40B4-BE49-F238E27FC236}">
                <a16:creationId xmlns:a16="http://schemas.microsoft.com/office/drawing/2014/main" id="{3C8BD709-73A3-4A71-BBE8-733FE5F60F1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588CB329-4BBF-4421-8AAD-954D043EFF5C}"/>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189407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1387</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Managing Tourism Enterprises</vt:lpstr>
      <vt:lpstr>Chapter 8: Sources of Financial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5</cp:revision>
  <dcterms:created xsi:type="dcterms:W3CDTF">2020-12-15T17:30:40Z</dcterms:created>
  <dcterms:modified xsi:type="dcterms:W3CDTF">2022-12-14T12:00:51Z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