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3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9500E"/>
    <a:srgbClr val="368729"/>
    <a:srgbClr val="F8634F"/>
    <a:srgbClr val="607C2F"/>
    <a:srgbClr val="607C5E"/>
    <a:srgbClr val="49662C"/>
    <a:srgbClr val="478E06"/>
    <a:srgbClr val="93C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216" autoAdjust="0"/>
    <p:restoredTop sz="96405" autoAdjust="0"/>
  </p:normalViewPr>
  <p:slideViewPr>
    <p:cSldViewPr snapToGrid="0" snapToObjects="1">
      <p:cViewPr varScale="1">
        <p:scale>
          <a:sx n="68" d="100"/>
          <a:sy n="68" d="100"/>
        </p:scale>
        <p:origin x="1056" y="102"/>
      </p:cViewPr>
      <p:guideLst>
        <p:guide orient="horz" pos="2160"/>
        <p:guide pos="4392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an Worth" userId="e0526cd7-bd3e-491b-9919-e031d18a8075" providerId="ADAL" clId="{FA3889AA-ECEC-4E32-9640-9E3850C980AC}"/>
    <pc:docChg chg="custSel modSld">
      <pc:chgData name="Alan Worth" userId="e0526cd7-bd3e-491b-9919-e031d18a8075" providerId="ADAL" clId="{FA3889AA-ECEC-4E32-9640-9E3850C980AC}" dt="2022-11-24T12:51:40.351" v="406" actId="20577"/>
      <pc:docMkLst>
        <pc:docMk/>
      </pc:docMkLst>
      <pc:sldChg chg="modSp mod">
        <pc:chgData name="Alan Worth" userId="e0526cd7-bd3e-491b-9919-e031d18a8075" providerId="ADAL" clId="{FA3889AA-ECEC-4E32-9640-9E3850C980AC}" dt="2022-11-24T12:38:29.465" v="7" actId="20577"/>
        <pc:sldMkLst>
          <pc:docMk/>
          <pc:sldMk cId="3934072576" sldId="258"/>
        </pc:sldMkLst>
        <pc:spChg chg="mod">
          <ac:chgData name="Alan Worth" userId="e0526cd7-bd3e-491b-9919-e031d18a8075" providerId="ADAL" clId="{FA3889AA-ECEC-4E32-9640-9E3850C980AC}" dt="2022-11-24T12:38:29.465" v="7" actId="20577"/>
          <ac:spMkLst>
            <pc:docMk/>
            <pc:sldMk cId="3934072576" sldId="258"/>
            <ac:spMk id="4" creationId="{D53B1891-A7C2-4E4A-97DC-DA9BA8DDA452}"/>
          </ac:spMkLst>
        </pc:spChg>
      </pc:sldChg>
      <pc:sldChg chg="modSp mod">
        <pc:chgData name="Alan Worth" userId="e0526cd7-bd3e-491b-9919-e031d18a8075" providerId="ADAL" clId="{FA3889AA-ECEC-4E32-9640-9E3850C980AC}" dt="2022-11-24T12:39:11.289" v="19" actId="20577"/>
        <pc:sldMkLst>
          <pc:docMk/>
          <pc:sldMk cId="1625122143" sldId="259"/>
        </pc:sldMkLst>
        <pc:spChg chg="mod">
          <ac:chgData name="Alan Worth" userId="e0526cd7-bd3e-491b-9919-e031d18a8075" providerId="ADAL" clId="{FA3889AA-ECEC-4E32-9640-9E3850C980AC}" dt="2022-11-24T12:39:11.289" v="19" actId="20577"/>
          <ac:spMkLst>
            <pc:docMk/>
            <pc:sldMk cId="1625122143" sldId="259"/>
            <ac:spMk id="2" creationId="{C12045A7-AA0A-4B63-B624-09C790F3B434}"/>
          </ac:spMkLst>
        </pc:spChg>
      </pc:sldChg>
      <pc:sldChg chg="modSp mod">
        <pc:chgData name="Alan Worth" userId="e0526cd7-bd3e-491b-9919-e031d18a8075" providerId="ADAL" clId="{FA3889AA-ECEC-4E32-9640-9E3850C980AC}" dt="2022-11-24T12:39:55.188" v="39" actId="114"/>
        <pc:sldMkLst>
          <pc:docMk/>
          <pc:sldMk cId="1110518308" sldId="260"/>
        </pc:sldMkLst>
        <pc:spChg chg="mod">
          <ac:chgData name="Alan Worth" userId="e0526cd7-bd3e-491b-9919-e031d18a8075" providerId="ADAL" clId="{FA3889AA-ECEC-4E32-9640-9E3850C980AC}" dt="2022-11-24T12:39:55.188" v="39" actId="114"/>
          <ac:spMkLst>
            <pc:docMk/>
            <pc:sldMk cId="1110518308" sldId="260"/>
            <ac:spMk id="2" creationId="{CB50C81F-3EC7-4E87-A144-822D965FD445}"/>
          </ac:spMkLst>
        </pc:spChg>
      </pc:sldChg>
      <pc:sldChg chg="modSp mod">
        <pc:chgData name="Alan Worth" userId="e0526cd7-bd3e-491b-9919-e031d18a8075" providerId="ADAL" clId="{FA3889AA-ECEC-4E32-9640-9E3850C980AC}" dt="2022-11-24T12:40:23.495" v="45" actId="20577"/>
        <pc:sldMkLst>
          <pc:docMk/>
          <pc:sldMk cId="1850952802" sldId="261"/>
        </pc:sldMkLst>
        <pc:spChg chg="mod">
          <ac:chgData name="Alan Worth" userId="e0526cd7-bd3e-491b-9919-e031d18a8075" providerId="ADAL" clId="{FA3889AA-ECEC-4E32-9640-9E3850C980AC}" dt="2022-11-24T12:40:23.495" v="45" actId="20577"/>
          <ac:spMkLst>
            <pc:docMk/>
            <pc:sldMk cId="1850952802" sldId="261"/>
            <ac:spMk id="2" creationId="{1911469B-F70E-4F30-97AD-FFF3FE643978}"/>
          </ac:spMkLst>
        </pc:spChg>
      </pc:sldChg>
      <pc:sldChg chg="modSp mod">
        <pc:chgData name="Alan Worth" userId="e0526cd7-bd3e-491b-9919-e031d18a8075" providerId="ADAL" clId="{FA3889AA-ECEC-4E32-9640-9E3850C980AC}" dt="2022-11-24T12:41:44.997" v="106" actId="20577"/>
        <pc:sldMkLst>
          <pc:docMk/>
          <pc:sldMk cId="1323166082" sldId="262"/>
        </pc:sldMkLst>
        <pc:spChg chg="mod">
          <ac:chgData name="Alan Worth" userId="e0526cd7-bd3e-491b-9919-e031d18a8075" providerId="ADAL" clId="{FA3889AA-ECEC-4E32-9640-9E3850C980AC}" dt="2022-11-24T12:41:44.997" v="106" actId="20577"/>
          <ac:spMkLst>
            <pc:docMk/>
            <pc:sldMk cId="1323166082" sldId="262"/>
            <ac:spMk id="2" creationId="{B35177A5-7EBC-453B-B498-1DBA4052CC59}"/>
          </ac:spMkLst>
        </pc:spChg>
      </pc:sldChg>
      <pc:sldChg chg="modSp mod">
        <pc:chgData name="Alan Worth" userId="e0526cd7-bd3e-491b-9919-e031d18a8075" providerId="ADAL" clId="{FA3889AA-ECEC-4E32-9640-9E3850C980AC}" dt="2022-11-24T12:42:49.280" v="138" actId="20577"/>
        <pc:sldMkLst>
          <pc:docMk/>
          <pc:sldMk cId="2923898287" sldId="263"/>
        </pc:sldMkLst>
        <pc:spChg chg="mod">
          <ac:chgData name="Alan Worth" userId="e0526cd7-bd3e-491b-9919-e031d18a8075" providerId="ADAL" clId="{FA3889AA-ECEC-4E32-9640-9E3850C980AC}" dt="2022-11-24T12:42:49.280" v="138" actId="20577"/>
          <ac:spMkLst>
            <pc:docMk/>
            <pc:sldMk cId="2923898287" sldId="263"/>
            <ac:spMk id="2" creationId="{92AA99EA-120E-4E52-AF8B-42F9C4A18C8A}"/>
          </ac:spMkLst>
        </pc:spChg>
      </pc:sldChg>
      <pc:sldChg chg="modSp mod">
        <pc:chgData name="Alan Worth" userId="e0526cd7-bd3e-491b-9919-e031d18a8075" providerId="ADAL" clId="{FA3889AA-ECEC-4E32-9640-9E3850C980AC}" dt="2022-11-24T12:43:16.475" v="152" actId="20577"/>
        <pc:sldMkLst>
          <pc:docMk/>
          <pc:sldMk cId="3375296545" sldId="264"/>
        </pc:sldMkLst>
        <pc:spChg chg="mod">
          <ac:chgData name="Alan Worth" userId="e0526cd7-bd3e-491b-9919-e031d18a8075" providerId="ADAL" clId="{FA3889AA-ECEC-4E32-9640-9E3850C980AC}" dt="2022-11-24T12:43:16.475" v="152" actId="20577"/>
          <ac:spMkLst>
            <pc:docMk/>
            <pc:sldMk cId="3375296545" sldId="264"/>
            <ac:spMk id="2" creationId="{2BAD7D56-6125-4F5C-9B65-5A63AF02F948}"/>
          </ac:spMkLst>
        </pc:spChg>
      </pc:sldChg>
      <pc:sldChg chg="modSp mod">
        <pc:chgData name="Alan Worth" userId="e0526cd7-bd3e-491b-9919-e031d18a8075" providerId="ADAL" clId="{FA3889AA-ECEC-4E32-9640-9E3850C980AC}" dt="2022-11-24T12:44:12.606" v="167" actId="20577"/>
        <pc:sldMkLst>
          <pc:docMk/>
          <pc:sldMk cId="2025811668" sldId="265"/>
        </pc:sldMkLst>
        <pc:spChg chg="mod">
          <ac:chgData name="Alan Worth" userId="e0526cd7-bd3e-491b-9919-e031d18a8075" providerId="ADAL" clId="{FA3889AA-ECEC-4E32-9640-9E3850C980AC}" dt="2022-11-24T12:44:12.606" v="167" actId="20577"/>
          <ac:spMkLst>
            <pc:docMk/>
            <pc:sldMk cId="2025811668" sldId="265"/>
            <ac:spMk id="2" creationId="{61D297E4-C349-48D5-92F3-DD9F79EFEF49}"/>
          </ac:spMkLst>
        </pc:spChg>
      </pc:sldChg>
      <pc:sldChg chg="modSp mod">
        <pc:chgData name="Alan Worth" userId="e0526cd7-bd3e-491b-9919-e031d18a8075" providerId="ADAL" clId="{FA3889AA-ECEC-4E32-9640-9E3850C980AC}" dt="2022-11-24T12:45:33.431" v="198" actId="20577"/>
        <pc:sldMkLst>
          <pc:docMk/>
          <pc:sldMk cId="2589416108" sldId="266"/>
        </pc:sldMkLst>
        <pc:spChg chg="mod">
          <ac:chgData name="Alan Worth" userId="e0526cd7-bd3e-491b-9919-e031d18a8075" providerId="ADAL" clId="{FA3889AA-ECEC-4E32-9640-9E3850C980AC}" dt="2022-11-24T12:45:33.431" v="198" actId="20577"/>
          <ac:spMkLst>
            <pc:docMk/>
            <pc:sldMk cId="2589416108" sldId="266"/>
            <ac:spMk id="2" creationId="{7CEE0D33-6C32-498F-A39C-E01FDEC03B61}"/>
          </ac:spMkLst>
        </pc:spChg>
      </pc:sldChg>
      <pc:sldChg chg="modSp mod">
        <pc:chgData name="Alan Worth" userId="e0526cd7-bd3e-491b-9919-e031d18a8075" providerId="ADAL" clId="{FA3889AA-ECEC-4E32-9640-9E3850C980AC}" dt="2022-11-24T12:46:19.128" v="236" actId="20577"/>
        <pc:sldMkLst>
          <pc:docMk/>
          <pc:sldMk cId="4169023727" sldId="267"/>
        </pc:sldMkLst>
        <pc:spChg chg="mod">
          <ac:chgData name="Alan Worth" userId="e0526cd7-bd3e-491b-9919-e031d18a8075" providerId="ADAL" clId="{FA3889AA-ECEC-4E32-9640-9E3850C980AC}" dt="2022-11-24T12:46:19.128" v="236" actId="20577"/>
          <ac:spMkLst>
            <pc:docMk/>
            <pc:sldMk cId="4169023727" sldId="267"/>
            <ac:spMk id="2" creationId="{A207AD18-538B-4D57-AF52-F1D0C2E3C0DD}"/>
          </ac:spMkLst>
        </pc:spChg>
      </pc:sldChg>
      <pc:sldChg chg="modSp mod">
        <pc:chgData name="Alan Worth" userId="e0526cd7-bd3e-491b-9919-e031d18a8075" providerId="ADAL" clId="{FA3889AA-ECEC-4E32-9640-9E3850C980AC}" dt="2022-11-24T12:47:16.733" v="279" actId="20577"/>
        <pc:sldMkLst>
          <pc:docMk/>
          <pc:sldMk cId="2879410423" sldId="268"/>
        </pc:sldMkLst>
        <pc:spChg chg="mod">
          <ac:chgData name="Alan Worth" userId="e0526cd7-bd3e-491b-9919-e031d18a8075" providerId="ADAL" clId="{FA3889AA-ECEC-4E32-9640-9E3850C980AC}" dt="2022-11-24T12:47:16.733" v="279" actId="20577"/>
          <ac:spMkLst>
            <pc:docMk/>
            <pc:sldMk cId="2879410423" sldId="268"/>
            <ac:spMk id="2" creationId="{F98214D0-F196-4326-A6BA-40E841E6BB44}"/>
          </ac:spMkLst>
        </pc:spChg>
      </pc:sldChg>
      <pc:sldChg chg="modSp mod">
        <pc:chgData name="Alan Worth" userId="e0526cd7-bd3e-491b-9919-e031d18a8075" providerId="ADAL" clId="{FA3889AA-ECEC-4E32-9640-9E3850C980AC}" dt="2022-11-24T12:48:47.719" v="337" actId="114"/>
        <pc:sldMkLst>
          <pc:docMk/>
          <pc:sldMk cId="2151820159" sldId="269"/>
        </pc:sldMkLst>
        <pc:spChg chg="mod">
          <ac:chgData name="Alan Worth" userId="e0526cd7-bd3e-491b-9919-e031d18a8075" providerId="ADAL" clId="{FA3889AA-ECEC-4E32-9640-9E3850C980AC}" dt="2022-11-24T12:48:47.719" v="337" actId="114"/>
          <ac:spMkLst>
            <pc:docMk/>
            <pc:sldMk cId="2151820159" sldId="269"/>
            <ac:spMk id="2" creationId="{EE759DD8-6485-4A9F-9793-2C94FBDC1E77}"/>
          </ac:spMkLst>
        </pc:spChg>
      </pc:sldChg>
      <pc:sldChg chg="modSp mod">
        <pc:chgData name="Alan Worth" userId="e0526cd7-bd3e-491b-9919-e031d18a8075" providerId="ADAL" clId="{FA3889AA-ECEC-4E32-9640-9E3850C980AC}" dt="2022-11-24T12:49:16.564" v="341" actId="20577"/>
        <pc:sldMkLst>
          <pc:docMk/>
          <pc:sldMk cId="415565681" sldId="270"/>
        </pc:sldMkLst>
        <pc:spChg chg="mod">
          <ac:chgData name="Alan Worth" userId="e0526cd7-bd3e-491b-9919-e031d18a8075" providerId="ADAL" clId="{FA3889AA-ECEC-4E32-9640-9E3850C980AC}" dt="2022-11-24T12:48:57.615" v="339" actId="113"/>
          <ac:spMkLst>
            <pc:docMk/>
            <pc:sldMk cId="415565681" sldId="270"/>
            <ac:spMk id="4" creationId="{52B7D715-AFE0-466D-9C26-4DAC44A8DA03}"/>
          </ac:spMkLst>
        </pc:spChg>
        <pc:spChg chg="mod">
          <ac:chgData name="Alan Worth" userId="e0526cd7-bd3e-491b-9919-e031d18a8075" providerId="ADAL" clId="{FA3889AA-ECEC-4E32-9640-9E3850C980AC}" dt="2022-11-24T12:49:16.564" v="341" actId="20577"/>
          <ac:spMkLst>
            <pc:docMk/>
            <pc:sldMk cId="415565681" sldId="270"/>
            <ac:spMk id="7" creationId="{19BBBF77-DDFB-4084-8DBA-404F43E83324}"/>
          </ac:spMkLst>
        </pc:spChg>
      </pc:sldChg>
      <pc:sldChg chg="modSp mod">
        <pc:chgData name="Alan Worth" userId="e0526cd7-bd3e-491b-9919-e031d18a8075" providerId="ADAL" clId="{FA3889AA-ECEC-4E32-9640-9E3850C980AC}" dt="2022-11-24T12:49:59.079" v="385" actId="20577"/>
        <pc:sldMkLst>
          <pc:docMk/>
          <pc:sldMk cId="998619608" sldId="271"/>
        </pc:sldMkLst>
        <pc:spChg chg="mod">
          <ac:chgData name="Alan Worth" userId="e0526cd7-bd3e-491b-9919-e031d18a8075" providerId="ADAL" clId="{FA3889AA-ECEC-4E32-9640-9E3850C980AC}" dt="2022-11-24T12:49:59.079" v="385" actId="20577"/>
          <ac:spMkLst>
            <pc:docMk/>
            <pc:sldMk cId="998619608" sldId="271"/>
            <ac:spMk id="2" creationId="{15E579D4-A35A-4DA1-9A9C-8491AA174A8D}"/>
          </ac:spMkLst>
        </pc:spChg>
      </pc:sldChg>
      <pc:sldChg chg="modSp mod">
        <pc:chgData name="Alan Worth" userId="e0526cd7-bd3e-491b-9919-e031d18a8075" providerId="ADAL" clId="{FA3889AA-ECEC-4E32-9640-9E3850C980AC}" dt="2022-11-24T12:50:14.029" v="388" actId="6549"/>
        <pc:sldMkLst>
          <pc:docMk/>
          <pc:sldMk cId="720665379" sldId="272"/>
        </pc:sldMkLst>
        <pc:spChg chg="mod">
          <ac:chgData name="Alan Worth" userId="e0526cd7-bd3e-491b-9919-e031d18a8075" providerId="ADAL" clId="{FA3889AA-ECEC-4E32-9640-9E3850C980AC}" dt="2022-11-24T12:50:14.029" v="388" actId="6549"/>
          <ac:spMkLst>
            <pc:docMk/>
            <pc:sldMk cId="720665379" sldId="272"/>
            <ac:spMk id="2" creationId="{BB0CC748-CD3E-4937-AA92-890EC954C6AE}"/>
          </ac:spMkLst>
        </pc:spChg>
      </pc:sldChg>
      <pc:sldChg chg="modSp mod">
        <pc:chgData name="Alan Worth" userId="e0526cd7-bd3e-491b-9919-e031d18a8075" providerId="ADAL" clId="{FA3889AA-ECEC-4E32-9640-9E3850C980AC}" dt="2022-11-24T12:50:46.870" v="395" actId="20577"/>
        <pc:sldMkLst>
          <pc:docMk/>
          <pc:sldMk cId="3074481148" sldId="273"/>
        </pc:sldMkLst>
        <pc:spChg chg="mod">
          <ac:chgData name="Alan Worth" userId="e0526cd7-bd3e-491b-9919-e031d18a8075" providerId="ADAL" clId="{FA3889AA-ECEC-4E32-9640-9E3850C980AC}" dt="2022-11-24T12:50:46.870" v="395" actId="20577"/>
          <ac:spMkLst>
            <pc:docMk/>
            <pc:sldMk cId="3074481148" sldId="273"/>
            <ac:spMk id="2" creationId="{DBB52B32-4CDA-45FB-9C2F-C20375CB9A96}"/>
          </ac:spMkLst>
        </pc:spChg>
      </pc:sldChg>
      <pc:sldChg chg="modSp mod">
        <pc:chgData name="Alan Worth" userId="e0526cd7-bd3e-491b-9919-e031d18a8075" providerId="ADAL" clId="{FA3889AA-ECEC-4E32-9640-9E3850C980AC}" dt="2022-11-24T12:51:40.351" v="406" actId="20577"/>
        <pc:sldMkLst>
          <pc:docMk/>
          <pc:sldMk cId="1831797046" sldId="274"/>
        </pc:sldMkLst>
        <pc:spChg chg="mod">
          <ac:chgData name="Alan Worth" userId="e0526cd7-bd3e-491b-9919-e031d18a8075" providerId="ADAL" clId="{FA3889AA-ECEC-4E32-9640-9E3850C980AC}" dt="2022-11-24T12:51:40.351" v="406" actId="20577"/>
          <ac:spMkLst>
            <pc:docMk/>
            <pc:sldMk cId="1831797046" sldId="274"/>
            <ac:spMk id="2" creationId="{74D66E17-9988-4849-8D32-9E1F92785B23}"/>
          </ac:spMkLst>
        </pc:spChg>
      </pc:sldChg>
    </pc:docChg>
  </pc:docChgLst>
  <pc:docChgLst>
    <pc:chgData name="Rob Hallak" userId="4be2c6cb-fb06-4665-833f-39cca1473b91" providerId="ADAL" clId="{12B32538-E30D-4452-9EBF-112CC95FD115}"/>
    <pc:docChg chg="undo custSel addSld delSld modSld">
      <pc:chgData name="Rob Hallak" userId="4be2c6cb-fb06-4665-833f-39cca1473b91" providerId="ADAL" clId="{12B32538-E30D-4452-9EBF-112CC95FD115}" dt="2022-09-13T01:38:47.071" v="472" actId="20577"/>
      <pc:docMkLst>
        <pc:docMk/>
      </pc:docMkLst>
      <pc:sldChg chg="modSp mod">
        <pc:chgData name="Rob Hallak" userId="4be2c6cb-fb06-4665-833f-39cca1473b91" providerId="ADAL" clId="{12B32538-E30D-4452-9EBF-112CC95FD115}" dt="2022-09-08T06:35:14.180" v="3"/>
        <pc:sldMkLst>
          <pc:docMk/>
          <pc:sldMk cId="2777559747" sldId="256"/>
        </pc:sldMkLst>
        <pc:spChg chg="mod">
          <ac:chgData name="Rob Hallak" userId="4be2c6cb-fb06-4665-833f-39cca1473b91" providerId="ADAL" clId="{12B32538-E30D-4452-9EBF-112CC95FD115}" dt="2022-09-08T06:35:14.180" v="3"/>
          <ac:spMkLst>
            <pc:docMk/>
            <pc:sldMk cId="2777559747" sldId="256"/>
            <ac:spMk id="4" creationId="{CFE579FD-9822-2442-BDF7-2B80C2FCFA8A}"/>
          </ac:spMkLst>
        </pc:spChg>
      </pc:sldChg>
      <pc:sldChg chg="modSp mod">
        <pc:chgData name="Rob Hallak" userId="4be2c6cb-fb06-4665-833f-39cca1473b91" providerId="ADAL" clId="{12B32538-E30D-4452-9EBF-112CC95FD115}" dt="2022-09-13T01:31:10.279" v="295" actId="20577"/>
        <pc:sldMkLst>
          <pc:docMk/>
          <pc:sldMk cId="3934072576" sldId="258"/>
        </pc:sldMkLst>
        <pc:spChg chg="mod">
          <ac:chgData name="Rob Hallak" userId="4be2c6cb-fb06-4665-833f-39cca1473b91" providerId="ADAL" clId="{12B32538-E30D-4452-9EBF-112CC95FD115}" dt="2022-09-13T01:31:10.279" v="295" actId="20577"/>
          <ac:spMkLst>
            <pc:docMk/>
            <pc:sldMk cId="3934072576" sldId="258"/>
            <ac:spMk id="3" creationId="{DC20C395-C906-1241-81E7-1F0ABD658286}"/>
          </ac:spMkLst>
        </pc:spChg>
        <pc:spChg chg="mod">
          <ac:chgData name="Rob Hallak" userId="4be2c6cb-fb06-4665-833f-39cca1473b91" providerId="ADAL" clId="{12B32538-E30D-4452-9EBF-112CC95FD115}" dt="2022-09-08T06:35:35.660" v="15" actId="20577"/>
          <ac:spMkLst>
            <pc:docMk/>
            <pc:sldMk cId="3934072576" sldId="258"/>
            <ac:spMk id="4" creationId="{D53B1891-A7C2-4E4A-97DC-DA9BA8DDA452}"/>
          </ac:spMkLst>
        </pc:spChg>
      </pc:sldChg>
      <pc:sldChg chg="modSp new mod">
        <pc:chgData name="Rob Hallak" userId="4be2c6cb-fb06-4665-833f-39cca1473b91" providerId="ADAL" clId="{12B32538-E30D-4452-9EBF-112CC95FD115}" dt="2022-09-08T06:42:04.763" v="56" actId="20577"/>
        <pc:sldMkLst>
          <pc:docMk/>
          <pc:sldMk cId="1625122143" sldId="259"/>
        </pc:sldMkLst>
        <pc:spChg chg="mod">
          <ac:chgData name="Rob Hallak" userId="4be2c6cb-fb06-4665-833f-39cca1473b91" providerId="ADAL" clId="{12B32538-E30D-4452-9EBF-112CC95FD115}" dt="2022-09-08T06:42:04.763" v="56" actId="20577"/>
          <ac:spMkLst>
            <pc:docMk/>
            <pc:sldMk cId="1625122143" sldId="259"/>
            <ac:spMk id="2" creationId="{C12045A7-AA0A-4B63-B624-09C790F3B434}"/>
          </ac:spMkLst>
        </pc:spChg>
      </pc:sldChg>
      <pc:sldChg chg="del">
        <pc:chgData name="Rob Hallak" userId="4be2c6cb-fb06-4665-833f-39cca1473b91" providerId="ADAL" clId="{12B32538-E30D-4452-9EBF-112CC95FD115}" dt="2022-09-08T06:34:39.250" v="0" actId="47"/>
        <pc:sldMkLst>
          <pc:docMk/>
          <pc:sldMk cId="2221170090" sldId="259"/>
        </pc:sldMkLst>
      </pc:sldChg>
      <pc:sldChg chg="modSp new mod">
        <pc:chgData name="Rob Hallak" userId="4be2c6cb-fb06-4665-833f-39cca1473b91" providerId="ADAL" clId="{12B32538-E30D-4452-9EBF-112CC95FD115}" dt="2022-09-13T01:31:23.784" v="299" actId="20577"/>
        <pc:sldMkLst>
          <pc:docMk/>
          <pc:sldMk cId="1110518308" sldId="260"/>
        </pc:sldMkLst>
        <pc:spChg chg="mod">
          <ac:chgData name="Rob Hallak" userId="4be2c6cb-fb06-4665-833f-39cca1473b91" providerId="ADAL" clId="{12B32538-E30D-4452-9EBF-112CC95FD115}" dt="2022-09-13T01:31:23.784" v="299" actId="20577"/>
          <ac:spMkLst>
            <pc:docMk/>
            <pc:sldMk cId="1110518308" sldId="260"/>
            <ac:spMk id="2" creationId="{CB50C81F-3EC7-4E87-A144-822D965FD445}"/>
          </ac:spMkLst>
        </pc:spChg>
      </pc:sldChg>
      <pc:sldChg chg="del">
        <pc:chgData name="Rob Hallak" userId="4be2c6cb-fb06-4665-833f-39cca1473b91" providerId="ADAL" clId="{12B32538-E30D-4452-9EBF-112CC95FD115}" dt="2022-09-08T06:34:39.250" v="0" actId="47"/>
        <pc:sldMkLst>
          <pc:docMk/>
          <pc:sldMk cId="3082115803" sldId="260"/>
        </pc:sldMkLst>
      </pc:sldChg>
      <pc:sldChg chg="del">
        <pc:chgData name="Rob Hallak" userId="4be2c6cb-fb06-4665-833f-39cca1473b91" providerId="ADAL" clId="{12B32538-E30D-4452-9EBF-112CC95FD115}" dt="2022-09-08T06:34:39.250" v="0" actId="47"/>
        <pc:sldMkLst>
          <pc:docMk/>
          <pc:sldMk cId="699181497" sldId="261"/>
        </pc:sldMkLst>
      </pc:sldChg>
      <pc:sldChg chg="modSp new mod">
        <pc:chgData name="Rob Hallak" userId="4be2c6cb-fb06-4665-833f-39cca1473b91" providerId="ADAL" clId="{12B32538-E30D-4452-9EBF-112CC95FD115}" dt="2022-09-13T01:31:48.249" v="308" actId="20577"/>
        <pc:sldMkLst>
          <pc:docMk/>
          <pc:sldMk cId="1850952802" sldId="261"/>
        </pc:sldMkLst>
        <pc:spChg chg="mod">
          <ac:chgData name="Rob Hallak" userId="4be2c6cb-fb06-4665-833f-39cca1473b91" providerId="ADAL" clId="{12B32538-E30D-4452-9EBF-112CC95FD115}" dt="2022-09-13T01:31:48.249" v="308" actId="20577"/>
          <ac:spMkLst>
            <pc:docMk/>
            <pc:sldMk cId="1850952802" sldId="261"/>
            <ac:spMk id="2" creationId="{1911469B-F70E-4F30-97AD-FFF3FE643978}"/>
          </ac:spMkLst>
        </pc:spChg>
      </pc:sldChg>
      <pc:sldChg chg="del">
        <pc:chgData name="Rob Hallak" userId="4be2c6cb-fb06-4665-833f-39cca1473b91" providerId="ADAL" clId="{12B32538-E30D-4452-9EBF-112CC95FD115}" dt="2022-09-08T06:34:39.250" v="0" actId="47"/>
        <pc:sldMkLst>
          <pc:docMk/>
          <pc:sldMk cId="603114651" sldId="262"/>
        </pc:sldMkLst>
      </pc:sldChg>
      <pc:sldChg chg="modSp new mod">
        <pc:chgData name="Rob Hallak" userId="4be2c6cb-fb06-4665-833f-39cca1473b91" providerId="ADAL" clId="{12B32538-E30D-4452-9EBF-112CC95FD115}" dt="2022-09-13T01:32:16.352" v="333" actId="20577"/>
        <pc:sldMkLst>
          <pc:docMk/>
          <pc:sldMk cId="1323166082" sldId="262"/>
        </pc:sldMkLst>
        <pc:spChg chg="mod">
          <ac:chgData name="Rob Hallak" userId="4be2c6cb-fb06-4665-833f-39cca1473b91" providerId="ADAL" clId="{12B32538-E30D-4452-9EBF-112CC95FD115}" dt="2022-09-13T01:32:16.352" v="333" actId="20577"/>
          <ac:spMkLst>
            <pc:docMk/>
            <pc:sldMk cId="1323166082" sldId="262"/>
            <ac:spMk id="2" creationId="{B35177A5-7EBC-453B-B498-1DBA4052CC59}"/>
          </ac:spMkLst>
        </pc:spChg>
      </pc:sldChg>
      <pc:sldChg chg="modSp new mod">
        <pc:chgData name="Rob Hallak" userId="4be2c6cb-fb06-4665-833f-39cca1473b91" providerId="ADAL" clId="{12B32538-E30D-4452-9EBF-112CC95FD115}" dt="2022-09-13T01:32:31.018" v="341" actId="20577"/>
        <pc:sldMkLst>
          <pc:docMk/>
          <pc:sldMk cId="2923898287" sldId="263"/>
        </pc:sldMkLst>
        <pc:spChg chg="mod">
          <ac:chgData name="Rob Hallak" userId="4be2c6cb-fb06-4665-833f-39cca1473b91" providerId="ADAL" clId="{12B32538-E30D-4452-9EBF-112CC95FD115}" dt="2022-09-13T01:32:31.018" v="341" actId="20577"/>
          <ac:spMkLst>
            <pc:docMk/>
            <pc:sldMk cId="2923898287" sldId="263"/>
            <ac:spMk id="2" creationId="{92AA99EA-120E-4E52-AF8B-42F9C4A18C8A}"/>
          </ac:spMkLst>
        </pc:spChg>
      </pc:sldChg>
      <pc:sldChg chg="del">
        <pc:chgData name="Rob Hallak" userId="4be2c6cb-fb06-4665-833f-39cca1473b91" providerId="ADAL" clId="{12B32538-E30D-4452-9EBF-112CC95FD115}" dt="2022-09-08T06:34:39.250" v="0" actId="47"/>
        <pc:sldMkLst>
          <pc:docMk/>
          <pc:sldMk cId="3627373208" sldId="263"/>
        </pc:sldMkLst>
      </pc:sldChg>
      <pc:sldChg chg="del">
        <pc:chgData name="Rob Hallak" userId="4be2c6cb-fb06-4665-833f-39cca1473b91" providerId="ADAL" clId="{12B32538-E30D-4452-9EBF-112CC95FD115}" dt="2022-09-08T06:34:39.250" v="0" actId="47"/>
        <pc:sldMkLst>
          <pc:docMk/>
          <pc:sldMk cId="2681069459" sldId="264"/>
        </pc:sldMkLst>
      </pc:sldChg>
      <pc:sldChg chg="modSp new mod">
        <pc:chgData name="Rob Hallak" userId="4be2c6cb-fb06-4665-833f-39cca1473b91" providerId="ADAL" clId="{12B32538-E30D-4452-9EBF-112CC95FD115}" dt="2022-09-13T01:32:44.471" v="353" actId="20577"/>
        <pc:sldMkLst>
          <pc:docMk/>
          <pc:sldMk cId="3375296545" sldId="264"/>
        </pc:sldMkLst>
        <pc:spChg chg="mod">
          <ac:chgData name="Rob Hallak" userId="4be2c6cb-fb06-4665-833f-39cca1473b91" providerId="ADAL" clId="{12B32538-E30D-4452-9EBF-112CC95FD115}" dt="2022-09-13T01:32:44.471" v="353" actId="20577"/>
          <ac:spMkLst>
            <pc:docMk/>
            <pc:sldMk cId="3375296545" sldId="264"/>
            <ac:spMk id="2" creationId="{2BAD7D56-6125-4F5C-9B65-5A63AF02F948}"/>
          </ac:spMkLst>
        </pc:spChg>
      </pc:sldChg>
      <pc:sldChg chg="modSp new mod">
        <pc:chgData name="Rob Hallak" userId="4be2c6cb-fb06-4665-833f-39cca1473b91" providerId="ADAL" clId="{12B32538-E30D-4452-9EBF-112CC95FD115}" dt="2022-09-13T01:34:22.163" v="388" actId="27636"/>
        <pc:sldMkLst>
          <pc:docMk/>
          <pc:sldMk cId="2025811668" sldId="265"/>
        </pc:sldMkLst>
        <pc:spChg chg="mod">
          <ac:chgData name="Rob Hallak" userId="4be2c6cb-fb06-4665-833f-39cca1473b91" providerId="ADAL" clId="{12B32538-E30D-4452-9EBF-112CC95FD115}" dt="2022-09-13T01:34:22.163" v="388" actId="27636"/>
          <ac:spMkLst>
            <pc:docMk/>
            <pc:sldMk cId="2025811668" sldId="265"/>
            <ac:spMk id="2" creationId="{61D297E4-C349-48D5-92F3-DD9F79EFEF49}"/>
          </ac:spMkLst>
        </pc:spChg>
      </pc:sldChg>
      <pc:sldChg chg="del">
        <pc:chgData name="Rob Hallak" userId="4be2c6cb-fb06-4665-833f-39cca1473b91" providerId="ADAL" clId="{12B32538-E30D-4452-9EBF-112CC95FD115}" dt="2022-09-08T06:34:39.250" v="0" actId="47"/>
        <pc:sldMkLst>
          <pc:docMk/>
          <pc:sldMk cId="3232495165" sldId="265"/>
        </pc:sldMkLst>
      </pc:sldChg>
      <pc:sldChg chg="modSp new mod">
        <pc:chgData name="Rob Hallak" userId="4be2c6cb-fb06-4665-833f-39cca1473b91" providerId="ADAL" clId="{12B32538-E30D-4452-9EBF-112CC95FD115}" dt="2022-09-13T01:35:23.600" v="416" actId="20577"/>
        <pc:sldMkLst>
          <pc:docMk/>
          <pc:sldMk cId="2589416108" sldId="266"/>
        </pc:sldMkLst>
        <pc:spChg chg="mod">
          <ac:chgData name="Rob Hallak" userId="4be2c6cb-fb06-4665-833f-39cca1473b91" providerId="ADAL" clId="{12B32538-E30D-4452-9EBF-112CC95FD115}" dt="2022-09-13T01:35:23.600" v="416" actId="20577"/>
          <ac:spMkLst>
            <pc:docMk/>
            <pc:sldMk cId="2589416108" sldId="266"/>
            <ac:spMk id="2" creationId="{7CEE0D33-6C32-498F-A39C-E01FDEC03B61}"/>
          </ac:spMkLst>
        </pc:spChg>
      </pc:sldChg>
      <pc:sldChg chg="del">
        <pc:chgData name="Rob Hallak" userId="4be2c6cb-fb06-4665-833f-39cca1473b91" providerId="ADAL" clId="{12B32538-E30D-4452-9EBF-112CC95FD115}" dt="2022-09-08T06:34:39.250" v="0" actId="47"/>
        <pc:sldMkLst>
          <pc:docMk/>
          <pc:sldMk cId="3645072378" sldId="266"/>
        </pc:sldMkLst>
      </pc:sldChg>
      <pc:sldChg chg="del">
        <pc:chgData name="Rob Hallak" userId="4be2c6cb-fb06-4665-833f-39cca1473b91" providerId="ADAL" clId="{12B32538-E30D-4452-9EBF-112CC95FD115}" dt="2022-09-08T06:34:39.250" v="0" actId="47"/>
        <pc:sldMkLst>
          <pc:docMk/>
          <pc:sldMk cId="1057161579" sldId="267"/>
        </pc:sldMkLst>
      </pc:sldChg>
      <pc:sldChg chg="modSp new mod">
        <pc:chgData name="Rob Hallak" userId="4be2c6cb-fb06-4665-833f-39cca1473b91" providerId="ADAL" clId="{12B32538-E30D-4452-9EBF-112CC95FD115}" dt="2022-09-13T01:35:45.384" v="422" actId="255"/>
        <pc:sldMkLst>
          <pc:docMk/>
          <pc:sldMk cId="4169023727" sldId="267"/>
        </pc:sldMkLst>
        <pc:spChg chg="mod">
          <ac:chgData name="Rob Hallak" userId="4be2c6cb-fb06-4665-833f-39cca1473b91" providerId="ADAL" clId="{12B32538-E30D-4452-9EBF-112CC95FD115}" dt="2022-09-13T01:35:45.384" v="422" actId="255"/>
          <ac:spMkLst>
            <pc:docMk/>
            <pc:sldMk cId="4169023727" sldId="267"/>
            <ac:spMk id="2" creationId="{A207AD18-538B-4D57-AF52-F1D0C2E3C0DD}"/>
          </ac:spMkLst>
        </pc:spChg>
      </pc:sldChg>
      <pc:sldChg chg="modSp new mod">
        <pc:chgData name="Rob Hallak" userId="4be2c6cb-fb06-4665-833f-39cca1473b91" providerId="ADAL" clId="{12B32538-E30D-4452-9EBF-112CC95FD115}" dt="2022-09-13T01:36:10.721" v="429" actId="20577"/>
        <pc:sldMkLst>
          <pc:docMk/>
          <pc:sldMk cId="2879410423" sldId="268"/>
        </pc:sldMkLst>
        <pc:spChg chg="mod">
          <ac:chgData name="Rob Hallak" userId="4be2c6cb-fb06-4665-833f-39cca1473b91" providerId="ADAL" clId="{12B32538-E30D-4452-9EBF-112CC95FD115}" dt="2022-09-13T01:36:10.721" v="429" actId="20577"/>
          <ac:spMkLst>
            <pc:docMk/>
            <pc:sldMk cId="2879410423" sldId="268"/>
            <ac:spMk id="2" creationId="{F98214D0-F196-4326-A6BA-40E841E6BB44}"/>
          </ac:spMkLst>
        </pc:spChg>
      </pc:sldChg>
      <pc:sldChg chg="del">
        <pc:chgData name="Rob Hallak" userId="4be2c6cb-fb06-4665-833f-39cca1473b91" providerId="ADAL" clId="{12B32538-E30D-4452-9EBF-112CC95FD115}" dt="2022-09-08T06:34:39.250" v="0" actId="47"/>
        <pc:sldMkLst>
          <pc:docMk/>
          <pc:sldMk cId="3815549274" sldId="268"/>
        </pc:sldMkLst>
      </pc:sldChg>
      <pc:sldChg chg="del">
        <pc:chgData name="Rob Hallak" userId="4be2c6cb-fb06-4665-833f-39cca1473b91" providerId="ADAL" clId="{12B32538-E30D-4452-9EBF-112CC95FD115}" dt="2022-09-08T06:34:39.250" v="0" actId="47"/>
        <pc:sldMkLst>
          <pc:docMk/>
          <pc:sldMk cId="404461930" sldId="269"/>
        </pc:sldMkLst>
      </pc:sldChg>
      <pc:sldChg chg="modSp new mod">
        <pc:chgData name="Rob Hallak" userId="4be2c6cb-fb06-4665-833f-39cca1473b91" providerId="ADAL" clId="{12B32538-E30D-4452-9EBF-112CC95FD115}" dt="2022-09-13T01:36:28.902" v="436" actId="27636"/>
        <pc:sldMkLst>
          <pc:docMk/>
          <pc:sldMk cId="2151820159" sldId="269"/>
        </pc:sldMkLst>
        <pc:spChg chg="mod">
          <ac:chgData name="Rob Hallak" userId="4be2c6cb-fb06-4665-833f-39cca1473b91" providerId="ADAL" clId="{12B32538-E30D-4452-9EBF-112CC95FD115}" dt="2022-09-13T01:36:28.902" v="436" actId="27636"/>
          <ac:spMkLst>
            <pc:docMk/>
            <pc:sldMk cId="2151820159" sldId="269"/>
            <ac:spMk id="2" creationId="{EE759DD8-6485-4A9F-9793-2C94FBDC1E77}"/>
          </ac:spMkLst>
        </pc:spChg>
      </pc:sldChg>
      <pc:sldChg chg="addSp delSp modSp new mod">
        <pc:chgData name="Rob Hallak" userId="4be2c6cb-fb06-4665-833f-39cca1473b91" providerId="ADAL" clId="{12B32538-E30D-4452-9EBF-112CC95FD115}" dt="2022-09-13T01:37:06.774" v="441" actId="20577"/>
        <pc:sldMkLst>
          <pc:docMk/>
          <pc:sldMk cId="415565681" sldId="270"/>
        </pc:sldMkLst>
        <pc:spChg chg="del mod">
          <ac:chgData name="Rob Hallak" userId="4be2c6cb-fb06-4665-833f-39cca1473b91" providerId="ADAL" clId="{12B32538-E30D-4452-9EBF-112CC95FD115}" dt="2022-09-08T07:07:20.654" v="240" actId="478"/>
          <ac:spMkLst>
            <pc:docMk/>
            <pc:sldMk cId="415565681" sldId="270"/>
            <ac:spMk id="2" creationId="{65B6B08B-5DB8-4D96-8282-50873CA27579}"/>
          </ac:spMkLst>
        </pc:spChg>
        <pc:spChg chg="mod">
          <ac:chgData name="Rob Hallak" userId="4be2c6cb-fb06-4665-833f-39cca1473b91" providerId="ADAL" clId="{12B32538-E30D-4452-9EBF-112CC95FD115}" dt="2022-09-13T01:37:06.774" v="441" actId="20577"/>
          <ac:spMkLst>
            <pc:docMk/>
            <pc:sldMk cId="415565681" sldId="270"/>
            <ac:spMk id="4" creationId="{52B7D715-AFE0-466D-9C26-4DAC44A8DA03}"/>
          </ac:spMkLst>
        </pc:spChg>
        <pc:spChg chg="add mod">
          <ac:chgData name="Rob Hallak" userId="4be2c6cb-fb06-4665-833f-39cca1473b91" providerId="ADAL" clId="{12B32538-E30D-4452-9EBF-112CC95FD115}" dt="2022-09-13T01:36:44.928" v="437" actId="2711"/>
          <ac:spMkLst>
            <pc:docMk/>
            <pc:sldMk cId="415565681" sldId="270"/>
            <ac:spMk id="7" creationId="{19BBBF77-DDFB-4084-8DBA-404F43E83324}"/>
          </ac:spMkLst>
        </pc:spChg>
        <pc:picChg chg="add mod">
          <ac:chgData name="Rob Hallak" userId="4be2c6cb-fb06-4665-833f-39cca1473b91" providerId="ADAL" clId="{12B32538-E30D-4452-9EBF-112CC95FD115}" dt="2022-09-08T07:07:58.865" v="263" actId="1076"/>
          <ac:picMkLst>
            <pc:docMk/>
            <pc:sldMk cId="415565681" sldId="270"/>
            <ac:picMk id="5" creationId="{7188EB87-2FE7-48AF-A60C-BDDBAF85F6EF}"/>
          </ac:picMkLst>
        </pc:picChg>
      </pc:sldChg>
      <pc:sldChg chg="del">
        <pc:chgData name="Rob Hallak" userId="4be2c6cb-fb06-4665-833f-39cca1473b91" providerId="ADAL" clId="{12B32538-E30D-4452-9EBF-112CC95FD115}" dt="2022-09-08T06:34:39.250" v="0" actId="47"/>
        <pc:sldMkLst>
          <pc:docMk/>
          <pc:sldMk cId="1047948423" sldId="270"/>
        </pc:sldMkLst>
      </pc:sldChg>
      <pc:sldChg chg="del">
        <pc:chgData name="Rob Hallak" userId="4be2c6cb-fb06-4665-833f-39cca1473b91" providerId="ADAL" clId="{12B32538-E30D-4452-9EBF-112CC95FD115}" dt="2022-09-08T06:34:39.250" v="0" actId="47"/>
        <pc:sldMkLst>
          <pc:docMk/>
          <pc:sldMk cId="291539930" sldId="271"/>
        </pc:sldMkLst>
      </pc:sldChg>
      <pc:sldChg chg="modSp new mod">
        <pc:chgData name="Rob Hallak" userId="4be2c6cb-fb06-4665-833f-39cca1473b91" providerId="ADAL" clId="{12B32538-E30D-4452-9EBF-112CC95FD115}" dt="2022-09-13T01:37:41.871" v="453" actId="20577"/>
        <pc:sldMkLst>
          <pc:docMk/>
          <pc:sldMk cId="998619608" sldId="271"/>
        </pc:sldMkLst>
        <pc:spChg chg="mod">
          <ac:chgData name="Rob Hallak" userId="4be2c6cb-fb06-4665-833f-39cca1473b91" providerId="ADAL" clId="{12B32538-E30D-4452-9EBF-112CC95FD115}" dt="2022-09-13T01:37:41.871" v="453" actId="20577"/>
          <ac:spMkLst>
            <pc:docMk/>
            <pc:sldMk cId="998619608" sldId="271"/>
            <ac:spMk id="2" creationId="{15E579D4-A35A-4DA1-9A9C-8491AA174A8D}"/>
          </ac:spMkLst>
        </pc:spChg>
      </pc:sldChg>
      <pc:sldChg chg="addSp modSp new mod">
        <pc:chgData name="Rob Hallak" userId="4be2c6cb-fb06-4665-833f-39cca1473b91" providerId="ADAL" clId="{12B32538-E30D-4452-9EBF-112CC95FD115}" dt="2022-09-13T01:37:58.601" v="457" actId="255"/>
        <pc:sldMkLst>
          <pc:docMk/>
          <pc:sldMk cId="720665379" sldId="272"/>
        </pc:sldMkLst>
        <pc:spChg chg="mod">
          <ac:chgData name="Rob Hallak" userId="4be2c6cb-fb06-4665-833f-39cca1473b91" providerId="ADAL" clId="{12B32538-E30D-4452-9EBF-112CC95FD115}" dt="2022-09-13T01:37:58.601" v="457" actId="255"/>
          <ac:spMkLst>
            <pc:docMk/>
            <pc:sldMk cId="720665379" sldId="272"/>
            <ac:spMk id="2" creationId="{BB0CC748-CD3E-4937-AA92-890EC954C6AE}"/>
          </ac:spMkLst>
        </pc:spChg>
        <pc:graphicFrameChg chg="add mod">
          <ac:chgData name="Rob Hallak" userId="4be2c6cb-fb06-4665-833f-39cca1473b91" providerId="ADAL" clId="{12B32538-E30D-4452-9EBF-112CC95FD115}" dt="2022-09-08T07:10:12.023" v="285" actId="1076"/>
          <ac:graphicFrameMkLst>
            <pc:docMk/>
            <pc:sldMk cId="720665379" sldId="272"/>
            <ac:graphicFrameMk id="5" creationId="{3A2EB673-E855-454B-A6D9-3170FCE29913}"/>
          </ac:graphicFrameMkLst>
        </pc:graphicFrameChg>
      </pc:sldChg>
      <pc:sldChg chg="del">
        <pc:chgData name="Rob Hallak" userId="4be2c6cb-fb06-4665-833f-39cca1473b91" providerId="ADAL" clId="{12B32538-E30D-4452-9EBF-112CC95FD115}" dt="2022-09-08T06:34:39.250" v="0" actId="47"/>
        <pc:sldMkLst>
          <pc:docMk/>
          <pc:sldMk cId="3305653287" sldId="272"/>
        </pc:sldMkLst>
      </pc:sldChg>
      <pc:sldChg chg="del">
        <pc:chgData name="Rob Hallak" userId="4be2c6cb-fb06-4665-833f-39cca1473b91" providerId="ADAL" clId="{12B32538-E30D-4452-9EBF-112CC95FD115}" dt="2022-09-08T06:34:39.250" v="0" actId="47"/>
        <pc:sldMkLst>
          <pc:docMk/>
          <pc:sldMk cId="1704320092" sldId="273"/>
        </pc:sldMkLst>
      </pc:sldChg>
      <pc:sldChg chg="modSp new mod">
        <pc:chgData name="Rob Hallak" userId="4be2c6cb-fb06-4665-833f-39cca1473b91" providerId="ADAL" clId="{12B32538-E30D-4452-9EBF-112CC95FD115}" dt="2022-09-13T01:38:31.085" v="465" actId="20577"/>
        <pc:sldMkLst>
          <pc:docMk/>
          <pc:sldMk cId="3074481148" sldId="273"/>
        </pc:sldMkLst>
        <pc:spChg chg="mod">
          <ac:chgData name="Rob Hallak" userId="4be2c6cb-fb06-4665-833f-39cca1473b91" providerId="ADAL" clId="{12B32538-E30D-4452-9EBF-112CC95FD115}" dt="2022-09-13T01:38:31.085" v="465" actId="20577"/>
          <ac:spMkLst>
            <pc:docMk/>
            <pc:sldMk cId="3074481148" sldId="273"/>
            <ac:spMk id="2" creationId="{DBB52B32-4CDA-45FB-9C2F-C20375CB9A96}"/>
          </ac:spMkLst>
        </pc:spChg>
      </pc:sldChg>
      <pc:sldChg chg="del">
        <pc:chgData name="Rob Hallak" userId="4be2c6cb-fb06-4665-833f-39cca1473b91" providerId="ADAL" clId="{12B32538-E30D-4452-9EBF-112CC95FD115}" dt="2022-09-08T06:34:39.250" v="0" actId="47"/>
        <pc:sldMkLst>
          <pc:docMk/>
          <pc:sldMk cId="315802357" sldId="274"/>
        </pc:sldMkLst>
      </pc:sldChg>
      <pc:sldChg chg="modSp new mod">
        <pc:chgData name="Rob Hallak" userId="4be2c6cb-fb06-4665-833f-39cca1473b91" providerId="ADAL" clId="{12B32538-E30D-4452-9EBF-112CC95FD115}" dt="2022-09-13T01:38:47.071" v="472" actId="20577"/>
        <pc:sldMkLst>
          <pc:docMk/>
          <pc:sldMk cId="1831797046" sldId="274"/>
        </pc:sldMkLst>
        <pc:spChg chg="mod">
          <ac:chgData name="Rob Hallak" userId="4be2c6cb-fb06-4665-833f-39cca1473b91" providerId="ADAL" clId="{12B32538-E30D-4452-9EBF-112CC95FD115}" dt="2022-09-13T01:38:47.071" v="472" actId="20577"/>
          <ac:spMkLst>
            <pc:docMk/>
            <pc:sldMk cId="1831797046" sldId="274"/>
            <ac:spMk id="2" creationId="{74D66E17-9988-4849-8D32-9E1F92785B23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6C6703-C0B6-4A0F-AA78-46751A0C8DB8}" type="doc">
      <dgm:prSet loTypeId="urn:microsoft.com/office/officeart/2005/8/layout/rings+Icon" loCatId="relationship" qsTypeId="urn:microsoft.com/office/officeart/2005/8/quickstyle/simple1" qsCatId="simple" csTypeId="urn:microsoft.com/office/officeart/2005/8/colors/accent1_2" csCatId="accent1" phldr="1"/>
      <dgm:spPr/>
    </dgm:pt>
    <dgm:pt modelId="{B43A6BE1-6151-4867-87A0-D799A5E9224F}">
      <dgm:prSet phldrT="[Text]"/>
      <dgm:spPr/>
      <dgm:t>
        <a:bodyPr/>
        <a:lstStyle/>
        <a:p>
          <a:r>
            <a:rPr lang="en-AU"/>
            <a:t>Entrepreneurship</a:t>
          </a:r>
        </a:p>
      </dgm:t>
    </dgm:pt>
    <dgm:pt modelId="{840F1404-2074-4F17-919A-7EE23998A9BD}" type="parTrans" cxnId="{B4BB58F8-1BFF-4B2D-850B-385F2687DAE3}">
      <dgm:prSet/>
      <dgm:spPr/>
      <dgm:t>
        <a:bodyPr/>
        <a:lstStyle/>
        <a:p>
          <a:endParaRPr lang="en-AU"/>
        </a:p>
      </dgm:t>
    </dgm:pt>
    <dgm:pt modelId="{3EBE0D39-E0A9-43FF-B43F-186E8BC752A1}" type="sibTrans" cxnId="{B4BB58F8-1BFF-4B2D-850B-385F2687DAE3}">
      <dgm:prSet/>
      <dgm:spPr/>
      <dgm:t>
        <a:bodyPr/>
        <a:lstStyle/>
        <a:p>
          <a:endParaRPr lang="en-AU"/>
        </a:p>
      </dgm:t>
    </dgm:pt>
    <dgm:pt modelId="{0A4D9452-230D-4D22-9B0D-FBAA0E3D2753}">
      <dgm:prSet phldrT="[Text]"/>
      <dgm:spPr/>
      <dgm:t>
        <a:bodyPr/>
        <a:lstStyle/>
        <a:p>
          <a:r>
            <a:rPr lang="en-AU"/>
            <a:t>Entrepreneurial Leadership</a:t>
          </a:r>
        </a:p>
      </dgm:t>
    </dgm:pt>
    <dgm:pt modelId="{64F31D10-0189-4833-9B86-EB407918CD42}" type="parTrans" cxnId="{2431468B-9F41-48C5-9ABB-08B37DBC44C8}">
      <dgm:prSet/>
      <dgm:spPr/>
      <dgm:t>
        <a:bodyPr/>
        <a:lstStyle/>
        <a:p>
          <a:endParaRPr lang="en-AU"/>
        </a:p>
      </dgm:t>
    </dgm:pt>
    <dgm:pt modelId="{E08271F4-3EF8-4A42-B05A-92B248B97D29}" type="sibTrans" cxnId="{2431468B-9F41-48C5-9ABB-08B37DBC44C8}">
      <dgm:prSet/>
      <dgm:spPr/>
      <dgm:t>
        <a:bodyPr/>
        <a:lstStyle/>
        <a:p>
          <a:endParaRPr lang="en-AU"/>
        </a:p>
      </dgm:t>
    </dgm:pt>
    <dgm:pt modelId="{D39802F6-BE5A-4C21-9503-310F3201BD34}">
      <dgm:prSet phldrT="[Text]"/>
      <dgm:spPr/>
      <dgm:t>
        <a:bodyPr/>
        <a:lstStyle/>
        <a:p>
          <a:r>
            <a:rPr lang="en-AU"/>
            <a:t>Leadership</a:t>
          </a:r>
        </a:p>
      </dgm:t>
    </dgm:pt>
    <dgm:pt modelId="{65FDEF2F-FA7E-4877-9A7F-64D8811B1A3E}" type="parTrans" cxnId="{AE631CDC-509A-4B0F-8378-09B34F5E6703}">
      <dgm:prSet/>
      <dgm:spPr/>
      <dgm:t>
        <a:bodyPr/>
        <a:lstStyle/>
        <a:p>
          <a:endParaRPr lang="en-AU"/>
        </a:p>
      </dgm:t>
    </dgm:pt>
    <dgm:pt modelId="{6B95CFB6-3FE9-472E-BF10-DB442635B025}" type="sibTrans" cxnId="{AE631CDC-509A-4B0F-8378-09B34F5E6703}">
      <dgm:prSet/>
      <dgm:spPr/>
      <dgm:t>
        <a:bodyPr/>
        <a:lstStyle/>
        <a:p>
          <a:endParaRPr lang="en-AU"/>
        </a:p>
      </dgm:t>
    </dgm:pt>
    <dgm:pt modelId="{D79AFF73-BDB5-4EFC-976F-675FF98E6DE5}" type="pres">
      <dgm:prSet presAssocID="{006C6703-C0B6-4A0F-AA78-46751A0C8DB8}" presName="Name0" presStyleCnt="0">
        <dgm:presLayoutVars>
          <dgm:chMax val="7"/>
          <dgm:dir/>
          <dgm:resizeHandles val="exact"/>
        </dgm:presLayoutVars>
      </dgm:prSet>
      <dgm:spPr/>
    </dgm:pt>
    <dgm:pt modelId="{F6264CD1-23F6-4C8B-9B55-8EC67935A167}" type="pres">
      <dgm:prSet presAssocID="{006C6703-C0B6-4A0F-AA78-46751A0C8DB8}" presName="ellipse1" presStyleLbl="vennNode1" presStyleIdx="0" presStyleCnt="3">
        <dgm:presLayoutVars>
          <dgm:bulletEnabled val="1"/>
        </dgm:presLayoutVars>
      </dgm:prSet>
      <dgm:spPr/>
    </dgm:pt>
    <dgm:pt modelId="{AD6B0801-54A8-4C7E-B8F9-287B3F370915}" type="pres">
      <dgm:prSet presAssocID="{006C6703-C0B6-4A0F-AA78-46751A0C8DB8}" presName="ellipse2" presStyleLbl="vennNode1" presStyleIdx="1" presStyleCnt="3">
        <dgm:presLayoutVars>
          <dgm:bulletEnabled val="1"/>
        </dgm:presLayoutVars>
      </dgm:prSet>
      <dgm:spPr/>
    </dgm:pt>
    <dgm:pt modelId="{275FC6F3-1A26-44A0-97B2-2683F534E550}" type="pres">
      <dgm:prSet presAssocID="{006C6703-C0B6-4A0F-AA78-46751A0C8DB8}" presName="ellipse3" presStyleLbl="vennNode1" presStyleIdx="2" presStyleCnt="3">
        <dgm:presLayoutVars>
          <dgm:bulletEnabled val="1"/>
        </dgm:presLayoutVars>
      </dgm:prSet>
      <dgm:spPr/>
    </dgm:pt>
  </dgm:ptLst>
  <dgm:cxnLst>
    <dgm:cxn modelId="{238D3976-57C2-4A60-97F4-4373C6191EC5}" type="presOf" srcId="{B43A6BE1-6151-4867-87A0-D799A5E9224F}" destId="{F6264CD1-23F6-4C8B-9B55-8EC67935A167}" srcOrd="0" destOrd="0" presId="urn:microsoft.com/office/officeart/2005/8/layout/rings+Icon"/>
    <dgm:cxn modelId="{2431468B-9F41-48C5-9ABB-08B37DBC44C8}" srcId="{006C6703-C0B6-4A0F-AA78-46751A0C8DB8}" destId="{0A4D9452-230D-4D22-9B0D-FBAA0E3D2753}" srcOrd="1" destOrd="0" parTransId="{64F31D10-0189-4833-9B86-EB407918CD42}" sibTransId="{E08271F4-3EF8-4A42-B05A-92B248B97D29}"/>
    <dgm:cxn modelId="{E7957B96-55A1-45F8-BD39-C24C0E194709}" type="presOf" srcId="{0A4D9452-230D-4D22-9B0D-FBAA0E3D2753}" destId="{AD6B0801-54A8-4C7E-B8F9-287B3F370915}" srcOrd="0" destOrd="0" presId="urn:microsoft.com/office/officeart/2005/8/layout/rings+Icon"/>
    <dgm:cxn modelId="{ADFE6BA3-4A22-48DF-8173-E8D9825B0F5D}" type="presOf" srcId="{D39802F6-BE5A-4C21-9503-310F3201BD34}" destId="{275FC6F3-1A26-44A0-97B2-2683F534E550}" srcOrd="0" destOrd="0" presId="urn:microsoft.com/office/officeart/2005/8/layout/rings+Icon"/>
    <dgm:cxn modelId="{2D24ADCB-5C3E-4E7B-AF22-13F4C0529539}" type="presOf" srcId="{006C6703-C0B6-4A0F-AA78-46751A0C8DB8}" destId="{D79AFF73-BDB5-4EFC-976F-675FF98E6DE5}" srcOrd="0" destOrd="0" presId="urn:microsoft.com/office/officeart/2005/8/layout/rings+Icon"/>
    <dgm:cxn modelId="{AE631CDC-509A-4B0F-8378-09B34F5E6703}" srcId="{006C6703-C0B6-4A0F-AA78-46751A0C8DB8}" destId="{D39802F6-BE5A-4C21-9503-310F3201BD34}" srcOrd="2" destOrd="0" parTransId="{65FDEF2F-FA7E-4877-9A7F-64D8811B1A3E}" sibTransId="{6B95CFB6-3FE9-472E-BF10-DB442635B025}"/>
    <dgm:cxn modelId="{B4BB58F8-1BFF-4B2D-850B-385F2687DAE3}" srcId="{006C6703-C0B6-4A0F-AA78-46751A0C8DB8}" destId="{B43A6BE1-6151-4867-87A0-D799A5E9224F}" srcOrd="0" destOrd="0" parTransId="{840F1404-2074-4F17-919A-7EE23998A9BD}" sibTransId="{3EBE0D39-E0A9-43FF-B43F-186E8BC752A1}"/>
    <dgm:cxn modelId="{B2C53E44-0C22-4A69-B884-F4110119E199}" type="presParOf" srcId="{D79AFF73-BDB5-4EFC-976F-675FF98E6DE5}" destId="{F6264CD1-23F6-4C8B-9B55-8EC67935A167}" srcOrd="0" destOrd="0" presId="urn:microsoft.com/office/officeart/2005/8/layout/rings+Icon"/>
    <dgm:cxn modelId="{7C1E267F-2052-401C-80D8-D341B6B26913}" type="presParOf" srcId="{D79AFF73-BDB5-4EFC-976F-675FF98E6DE5}" destId="{AD6B0801-54A8-4C7E-B8F9-287B3F370915}" srcOrd="1" destOrd="0" presId="urn:microsoft.com/office/officeart/2005/8/layout/rings+Icon"/>
    <dgm:cxn modelId="{F19BD595-7207-44C6-9741-3D315493C9EC}" type="presParOf" srcId="{D79AFF73-BDB5-4EFC-976F-675FF98E6DE5}" destId="{275FC6F3-1A26-44A0-97B2-2683F534E550}" srcOrd="2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264CD1-23F6-4C8B-9B55-8EC67935A167}">
      <dsp:nvSpPr>
        <dsp:cNvPr id="0" name=""/>
        <dsp:cNvSpPr/>
      </dsp:nvSpPr>
      <dsp:spPr>
        <a:xfrm>
          <a:off x="764159" y="0"/>
          <a:ext cx="1844520" cy="184449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300" kern="1200"/>
            <a:t>Entrepreneurship</a:t>
          </a:r>
        </a:p>
      </dsp:txBody>
      <dsp:txXfrm>
        <a:off x="1034283" y="270120"/>
        <a:ext cx="1304272" cy="1304254"/>
      </dsp:txXfrm>
    </dsp:sp>
    <dsp:sp modelId="{AD6B0801-54A8-4C7E-B8F9-287B3F370915}">
      <dsp:nvSpPr>
        <dsp:cNvPr id="0" name=""/>
        <dsp:cNvSpPr/>
      </dsp:nvSpPr>
      <dsp:spPr>
        <a:xfrm>
          <a:off x="1713550" y="1230175"/>
          <a:ext cx="1844520" cy="184449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300" kern="1200"/>
            <a:t>Entrepreneurial Leadership</a:t>
          </a:r>
        </a:p>
      </dsp:txBody>
      <dsp:txXfrm>
        <a:off x="1983674" y="1500295"/>
        <a:ext cx="1304272" cy="1304254"/>
      </dsp:txXfrm>
    </dsp:sp>
    <dsp:sp modelId="{275FC6F3-1A26-44A0-97B2-2683F534E550}">
      <dsp:nvSpPr>
        <dsp:cNvPr id="0" name=""/>
        <dsp:cNvSpPr/>
      </dsp:nvSpPr>
      <dsp:spPr>
        <a:xfrm>
          <a:off x="2661819" y="0"/>
          <a:ext cx="1844520" cy="184449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300" kern="1200"/>
            <a:t>Leadership</a:t>
          </a:r>
        </a:p>
      </dsp:txBody>
      <dsp:txXfrm>
        <a:off x="2931943" y="270120"/>
        <a:ext cx="1304272" cy="13042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0AA853A1-56EF-DA4E-8CAC-CDB94D0D715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152900"/>
          </a:xfrm>
          <a:noFill/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7" name="Rectangle 36"/>
          <p:cNvSpPr/>
          <p:nvPr userDrawn="1"/>
        </p:nvSpPr>
        <p:spPr>
          <a:xfrm>
            <a:off x="0" y="4152900"/>
            <a:ext cx="12192000" cy="2705100"/>
          </a:xfrm>
          <a:prstGeom prst="rect">
            <a:avLst/>
          </a:prstGeom>
          <a:solidFill>
            <a:srgbClr val="36872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2" name="Title 41"/>
          <p:cNvSpPr>
            <a:spLocks noGrp="1"/>
          </p:cNvSpPr>
          <p:nvPr>
            <p:ph type="title"/>
          </p:nvPr>
        </p:nvSpPr>
        <p:spPr>
          <a:xfrm>
            <a:off x="914400" y="4453031"/>
            <a:ext cx="10363200" cy="991419"/>
          </a:xfrm>
        </p:spPr>
        <p:txBody>
          <a:bodyPr anchor="t">
            <a:normAutofit/>
          </a:bodyPr>
          <a:lstStyle>
            <a:lvl1pPr algn="ctr">
              <a:defRPr sz="4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40DA9E4-BD4F-1946-AEBB-461215A8A4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2132" y="6434206"/>
            <a:ext cx="952607" cy="27699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94E4BE1-7838-A749-83F3-6162F8AE233C}"/>
              </a:ext>
            </a:extLst>
          </p:cNvPr>
          <p:cNvSpPr/>
          <p:nvPr userDrawn="1"/>
        </p:nvSpPr>
        <p:spPr>
          <a:xfrm>
            <a:off x="-252548" y="6434206"/>
            <a:ext cx="2333896" cy="276999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b="1" dirty="0">
                <a:solidFill>
                  <a:srgbClr val="FFFFFF"/>
                </a:solidFill>
                <a:latin typeface="Arial"/>
                <a:cs typeface="Arial"/>
              </a:rPr>
              <a:t>TEACHING MATERIALS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C3FC30CE-78BF-EC41-93AE-662F98F20E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405187"/>
            <a:ext cx="12192000" cy="57817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394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 userDrawn="1"/>
        </p:nvSpPr>
        <p:spPr>
          <a:xfrm>
            <a:off x="1748353" y="486907"/>
            <a:ext cx="95952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2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540000" y="1260000"/>
            <a:ext cx="10800000" cy="4312919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3FE9615-B598-CD4C-9347-A609426A0A91}"/>
              </a:ext>
            </a:extLst>
          </p:cNvPr>
          <p:cNvSpPr/>
          <p:nvPr userDrawn="1"/>
        </p:nvSpPr>
        <p:spPr>
          <a:xfrm>
            <a:off x="0" y="6287414"/>
            <a:ext cx="12192000" cy="570586"/>
          </a:xfrm>
          <a:prstGeom prst="rect">
            <a:avLst/>
          </a:prstGeom>
          <a:solidFill>
            <a:srgbClr val="368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E11CD5B-B7E7-DF45-BE99-D2677DF4A1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2132" y="6434206"/>
            <a:ext cx="952607" cy="27699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B2FD223-17F8-B84F-88D5-7208982FDE14}"/>
              </a:ext>
            </a:extLst>
          </p:cNvPr>
          <p:cNvSpPr/>
          <p:nvPr userDrawn="1"/>
        </p:nvSpPr>
        <p:spPr>
          <a:xfrm>
            <a:off x="-252548" y="6434206"/>
            <a:ext cx="2333896" cy="276999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b="1" dirty="0">
                <a:solidFill>
                  <a:srgbClr val="FFFFFF"/>
                </a:solidFill>
                <a:latin typeface="Arial"/>
                <a:cs typeface="Arial"/>
              </a:rPr>
              <a:t>TEACHING MATERIALS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FEAC70-28A6-504F-82E9-6E0B92FEF2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85988" y="6404776"/>
            <a:ext cx="7927975" cy="35383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900">
                <a:solidFill>
                  <a:schemeClr val="bg1"/>
                </a:solidFill>
              </a:defRPr>
            </a:lvl1pPr>
            <a:lvl2pPr>
              <a:buNone/>
              <a:defRPr sz="900"/>
            </a:lvl2pPr>
            <a:lvl3pPr>
              <a:buNone/>
              <a:defRPr sz="9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GB" dirty="0"/>
              <a:t>Add Book Title and Authors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E6A4B4DA-6EB8-C049-AF95-79AD4977D1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468000"/>
            <a:ext cx="10640658" cy="8043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>
              <a:defRPr sz="20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18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/>
          <p:cNvSpPr>
            <a:spLocks noGrp="1"/>
          </p:cNvSpPr>
          <p:nvPr>
            <p:ph sz="quarter" idx="13"/>
          </p:nvPr>
        </p:nvSpPr>
        <p:spPr>
          <a:xfrm>
            <a:off x="539999" y="1260000"/>
            <a:ext cx="10800000" cy="43132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283400E-B3B9-5244-B8DC-E27EDC0EC009}"/>
              </a:ext>
            </a:extLst>
          </p:cNvPr>
          <p:cNvSpPr/>
          <p:nvPr userDrawn="1"/>
        </p:nvSpPr>
        <p:spPr>
          <a:xfrm>
            <a:off x="0" y="6287414"/>
            <a:ext cx="12192000" cy="570586"/>
          </a:xfrm>
          <a:prstGeom prst="rect">
            <a:avLst/>
          </a:prstGeom>
          <a:solidFill>
            <a:srgbClr val="368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9E0B021-F61B-9D41-87EE-C0C1928291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2132" y="6434206"/>
            <a:ext cx="952607" cy="27699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F1532C7-CA48-6649-B812-BE17DA29830E}"/>
              </a:ext>
            </a:extLst>
          </p:cNvPr>
          <p:cNvSpPr/>
          <p:nvPr userDrawn="1"/>
        </p:nvSpPr>
        <p:spPr>
          <a:xfrm>
            <a:off x="-252548" y="6434206"/>
            <a:ext cx="2333896" cy="276999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b="1" dirty="0">
                <a:solidFill>
                  <a:srgbClr val="FFFFFF"/>
                </a:solidFill>
                <a:latin typeface="Arial"/>
                <a:cs typeface="Arial"/>
              </a:rPr>
              <a:t>TEACHING MATERIALS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2FD0A828-35E7-8B4A-A261-F8248EEF31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468000"/>
            <a:ext cx="10640658" cy="8043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>
              <a:defRPr sz="20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189A2761-0345-1A40-8466-AF07B70E202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85988" y="6404776"/>
            <a:ext cx="7927975" cy="35383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900">
                <a:solidFill>
                  <a:schemeClr val="bg1"/>
                </a:solidFill>
              </a:defRPr>
            </a:lvl1pPr>
            <a:lvl2pPr>
              <a:buNone/>
              <a:defRPr sz="900"/>
            </a:lvl2pPr>
            <a:lvl3pPr>
              <a:buNone/>
              <a:defRPr sz="9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GB" dirty="0"/>
              <a:t>Add Book Title and Authors</a:t>
            </a:r>
          </a:p>
        </p:txBody>
      </p:sp>
    </p:spTree>
    <p:extLst>
      <p:ext uri="{BB962C8B-B14F-4D97-AF65-F5344CB8AC3E}">
        <p14:creationId xmlns:p14="http://schemas.microsoft.com/office/powerpoint/2010/main" val="3469557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/>
          <p:cNvSpPr>
            <a:spLocks noGrp="1"/>
          </p:cNvSpPr>
          <p:nvPr>
            <p:ph sz="quarter" idx="13"/>
          </p:nvPr>
        </p:nvSpPr>
        <p:spPr>
          <a:xfrm>
            <a:off x="540000" y="1272382"/>
            <a:ext cx="4510192" cy="43132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40000" y="468000"/>
            <a:ext cx="10640658" cy="8043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>
              <a:defRPr sz="20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1" name="Content Placeholder 16"/>
          <p:cNvSpPr>
            <a:spLocks noGrp="1"/>
          </p:cNvSpPr>
          <p:nvPr>
            <p:ph sz="quarter" idx="14"/>
          </p:nvPr>
        </p:nvSpPr>
        <p:spPr>
          <a:xfrm>
            <a:off x="6096001" y="1272382"/>
            <a:ext cx="5084657" cy="43132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80E8AF9-CE86-5946-9640-82EEBAAE30DB}"/>
              </a:ext>
            </a:extLst>
          </p:cNvPr>
          <p:cNvSpPr/>
          <p:nvPr userDrawn="1"/>
        </p:nvSpPr>
        <p:spPr>
          <a:xfrm>
            <a:off x="0" y="6287414"/>
            <a:ext cx="12192000" cy="570586"/>
          </a:xfrm>
          <a:prstGeom prst="rect">
            <a:avLst/>
          </a:prstGeom>
          <a:solidFill>
            <a:srgbClr val="368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5F34E76-EDEF-A04B-B174-C17F481FF1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2132" y="6434206"/>
            <a:ext cx="952607" cy="27699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459B059-9087-D14C-A72D-1BF266B97FB7}"/>
              </a:ext>
            </a:extLst>
          </p:cNvPr>
          <p:cNvSpPr/>
          <p:nvPr userDrawn="1"/>
        </p:nvSpPr>
        <p:spPr>
          <a:xfrm>
            <a:off x="-252548" y="6434206"/>
            <a:ext cx="2333896" cy="276999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b="1" dirty="0">
                <a:solidFill>
                  <a:srgbClr val="FFFFFF"/>
                </a:solidFill>
                <a:latin typeface="Arial"/>
                <a:cs typeface="Arial"/>
              </a:rPr>
              <a:t>TEACHING MATERIALS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E70B25FE-BFF2-4D43-9BE9-B99FBDD72F2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85988" y="6404776"/>
            <a:ext cx="7927975" cy="35383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900">
                <a:solidFill>
                  <a:schemeClr val="bg1"/>
                </a:solidFill>
              </a:defRPr>
            </a:lvl1pPr>
            <a:lvl2pPr>
              <a:buNone/>
              <a:defRPr sz="900"/>
            </a:lvl2pPr>
            <a:lvl3pPr>
              <a:buNone/>
              <a:defRPr sz="9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GB" dirty="0"/>
              <a:t>Add Book Title and Authors</a:t>
            </a:r>
          </a:p>
        </p:txBody>
      </p:sp>
    </p:spTree>
    <p:extLst>
      <p:ext uri="{BB962C8B-B14F-4D97-AF65-F5344CB8AC3E}">
        <p14:creationId xmlns:p14="http://schemas.microsoft.com/office/powerpoint/2010/main" val="890910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6"/>
          <p:cNvSpPr>
            <a:spLocks noGrp="1"/>
          </p:cNvSpPr>
          <p:nvPr>
            <p:ph sz="quarter" idx="14"/>
          </p:nvPr>
        </p:nvSpPr>
        <p:spPr>
          <a:xfrm>
            <a:off x="6096001" y="1260000"/>
            <a:ext cx="5084657" cy="43132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723AA0-CB4E-ED46-9C07-0B9DE5D695E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40000" y="1260000"/>
            <a:ext cx="4510616" cy="4313237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29948EA-B26A-D44E-B153-505C779FA0AD}"/>
              </a:ext>
            </a:extLst>
          </p:cNvPr>
          <p:cNvSpPr/>
          <p:nvPr userDrawn="1"/>
        </p:nvSpPr>
        <p:spPr>
          <a:xfrm>
            <a:off x="0" y="6287414"/>
            <a:ext cx="12192000" cy="570586"/>
          </a:xfrm>
          <a:prstGeom prst="rect">
            <a:avLst/>
          </a:prstGeom>
          <a:solidFill>
            <a:srgbClr val="368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AB71895-C95E-BD49-95ED-78BC5A957E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2132" y="6434206"/>
            <a:ext cx="952607" cy="27699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75E97F0-DCE2-7543-BB35-366C83809BCA}"/>
              </a:ext>
            </a:extLst>
          </p:cNvPr>
          <p:cNvSpPr/>
          <p:nvPr userDrawn="1"/>
        </p:nvSpPr>
        <p:spPr>
          <a:xfrm>
            <a:off x="-252548" y="6434206"/>
            <a:ext cx="2333896" cy="276999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b="1" dirty="0">
                <a:solidFill>
                  <a:srgbClr val="FFFFFF"/>
                </a:solidFill>
                <a:latin typeface="Arial"/>
                <a:cs typeface="Arial"/>
              </a:rPr>
              <a:t>TEACHING MATERIALS</a:t>
            </a:r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0894068D-FC13-AB4B-BC81-28FD44315C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468000"/>
            <a:ext cx="10640658" cy="8043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>
              <a:defRPr sz="20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8BBDD2CD-E7F2-294D-A189-8874439ADEB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85988" y="6404776"/>
            <a:ext cx="7927975" cy="35383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900">
                <a:solidFill>
                  <a:schemeClr val="bg1"/>
                </a:solidFill>
              </a:defRPr>
            </a:lvl1pPr>
            <a:lvl2pPr>
              <a:buNone/>
              <a:defRPr sz="900"/>
            </a:lvl2pPr>
            <a:lvl3pPr>
              <a:buNone/>
              <a:defRPr sz="9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GB" dirty="0"/>
              <a:t>Add Book Title and Authors</a:t>
            </a:r>
          </a:p>
        </p:txBody>
      </p:sp>
    </p:spTree>
    <p:extLst>
      <p:ext uri="{BB962C8B-B14F-4D97-AF65-F5344CB8AC3E}">
        <p14:creationId xmlns:p14="http://schemas.microsoft.com/office/powerpoint/2010/main" val="17825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79D500C-2DAD-E24B-947F-AA454B3B4803}" type="datetimeFigureOut">
              <a:rPr lang="en-US" smtClean="0"/>
              <a:pPr/>
              <a:t>12/14/2022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CDD8636-02F0-2043-B1BF-E7E2D60464E4}" type="slidenum">
              <a:rPr lang="en-US" smtClean="0"/>
              <a:pPr/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712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3" r:id="rId3"/>
    <p:sldLayoutId id="2147483665" r:id="rId4"/>
    <p:sldLayoutId id="2147483666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84E9B3DC-6FD6-4EC6-96A9-63E05E59DB8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6745" b="16745"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A48A2C2-331F-1945-ACBC-3D33F9B1C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Managing Tourism Enterprises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CFE579FD-9822-2442-BDF7-2B80C2FCFA8A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209800" y="5455920"/>
            <a:ext cx="7741920" cy="85535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200" dirty="0">
                <a:solidFill>
                  <a:schemeClr val="bg1"/>
                </a:solidFill>
              </a:rPr>
              <a:t>Chapter 7: Leadership for Tourism Enterprises</a:t>
            </a:r>
          </a:p>
        </p:txBody>
      </p:sp>
    </p:spTree>
    <p:extLst>
      <p:ext uri="{BB962C8B-B14F-4D97-AF65-F5344CB8AC3E}">
        <p14:creationId xmlns:p14="http://schemas.microsoft.com/office/powerpoint/2010/main" val="27775597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CEE0D33-6C32-498F-A39C-E01FDEC03B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AU" b="1" dirty="0"/>
              <a:t>Transformational Leadership</a:t>
            </a:r>
          </a:p>
          <a:p>
            <a:endParaRPr lang="en-AU" dirty="0"/>
          </a:p>
          <a:p>
            <a:r>
              <a:rPr lang="en-AU" dirty="0"/>
              <a:t>‘…style of leadership that transforms followers to rise above their self-interest by altering their morale, ideals, interests, and values, motivating them to perform better than initially expected’ (Pieterse </a:t>
            </a:r>
            <a:r>
              <a:rPr lang="en-AU" i="1" dirty="0"/>
              <a:t>et al</a:t>
            </a:r>
            <a:r>
              <a:rPr lang="en-AU" dirty="0"/>
              <a:t>., 2010, p. 610).</a:t>
            </a:r>
          </a:p>
          <a:p>
            <a:endParaRPr lang="en-AU" dirty="0"/>
          </a:p>
          <a:p>
            <a:r>
              <a:rPr lang="en-AU" dirty="0"/>
              <a:t>Transformation leadership practices for tourism enterprises:</a:t>
            </a:r>
          </a:p>
          <a:p>
            <a:r>
              <a:rPr lang="en-AU" dirty="0"/>
              <a:t>•	Establishing and reinforcing the vision, mission and goals of the tourism firm</a:t>
            </a:r>
          </a:p>
          <a:p>
            <a:r>
              <a:rPr lang="en-AU" dirty="0"/>
              <a:t>•	Acting as a role model for expected behaviours</a:t>
            </a:r>
          </a:p>
          <a:p>
            <a:r>
              <a:rPr lang="en-AU" dirty="0"/>
              <a:t>•	Being attentive to the needs of the employees </a:t>
            </a:r>
          </a:p>
          <a:p>
            <a:r>
              <a:rPr lang="en-AU" dirty="0"/>
              <a:t>•	Using active listening</a:t>
            </a:r>
          </a:p>
          <a:p>
            <a:r>
              <a:rPr lang="en-AU" dirty="0"/>
              <a:t>•	Mentoring employees to build their capabilities in creativity and problem solving</a:t>
            </a:r>
          </a:p>
          <a:p>
            <a:r>
              <a:rPr lang="en-AU" dirty="0"/>
              <a:t>•	Supporting employees in achieving their personal goals</a:t>
            </a:r>
          </a:p>
          <a:p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6F1766-F780-4498-A007-415320BC0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2F9343F-E5CE-4B93-AD2F-8ABEAB14E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894161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207AD18-538B-4D57-AF52-F1D0C2E3C0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b="1" dirty="0"/>
              <a:t>Wisdom Leadership</a:t>
            </a:r>
          </a:p>
          <a:p>
            <a:endParaRPr lang="en-AU" dirty="0"/>
          </a:p>
          <a:p>
            <a:r>
              <a:rPr lang="en-AU" sz="2400" dirty="0"/>
              <a:t>Wisdom leadership is defined as the individual’s ‘awareness of one's workplace surroundings and the ability to anticipate consequences within the dynamic of the workplace … the ability to understand organisational dynamics and connect reasonable outcomes based upon the environmental cues that they read’ (McCann </a:t>
            </a:r>
            <a:r>
              <a:rPr lang="en-AU" sz="2400" i="1" dirty="0"/>
              <a:t>et al</a:t>
            </a:r>
            <a:r>
              <a:rPr lang="en-AU" sz="2400" dirty="0"/>
              <a:t>., 2014, p. 29).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6947D5-750B-4629-9E88-F80D9A1AB2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F65650C-9068-4A88-85C6-6A6A46C8E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690237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98214D0-F196-4326-A6BA-40E841E6BB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b="1" dirty="0"/>
              <a:t>Characteristics of Wise Leaders</a:t>
            </a:r>
          </a:p>
          <a:p>
            <a:endParaRPr lang="en-AU" dirty="0"/>
          </a:p>
          <a:p>
            <a:r>
              <a:rPr lang="en-AU" dirty="0"/>
              <a:t>•	Ability to relate to people different from themselves</a:t>
            </a:r>
          </a:p>
          <a:p>
            <a:r>
              <a:rPr lang="en-AU" dirty="0"/>
              <a:t>•	Ability to inspire others</a:t>
            </a:r>
          </a:p>
          <a:p>
            <a:r>
              <a:rPr lang="en-AU" dirty="0"/>
              <a:t>•	Ability to be supportive and helpful to others</a:t>
            </a:r>
          </a:p>
          <a:p>
            <a:r>
              <a:rPr lang="en-AU" dirty="0"/>
              <a:t>•	Confidence in what they know (and are aware of what they 	don’t know)</a:t>
            </a:r>
          </a:p>
          <a:p>
            <a:r>
              <a:rPr lang="en-AU" dirty="0"/>
              <a:t>•	Prepared to deal with uncertainty and various situations</a:t>
            </a:r>
          </a:p>
          <a:p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979B77-252F-4D10-8F06-F3FFAB224C5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C2E3774-457B-4F68-9CE2-18BE099BA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794104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E759DD8-6485-4A9F-9793-2C94FBDC1E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AU" b="1" dirty="0"/>
              <a:t>Servant Leadership</a:t>
            </a:r>
          </a:p>
          <a:p>
            <a:endParaRPr lang="en-AU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dirty="0"/>
              <a:t>Focus on the psychological needs and wellbeing of the followers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dirty="0"/>
              <a:t>Engage followers in multiple dimensions and emphasize humility, spirituality, ethics and justice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dirty="0"/>
              <a:t>Build relationships – the leader aims to empower the employee, enabling them to grow and increase their potential and capabilities (Mayer </a:t>
            </a:r>
            <a:r>
              <a:rPr lang="en-AU" i="1" dirty="0"/>
              <a:t>et al</a:t>
            </a:r>
            <a:r>
              <a:rPr lang="en-AU" dirty="0"/>
              <a:t>., 2008; Eva </a:t>
            </a:r>
            <a:r>
              <a:rPr lang="en-AU" i="1" dirty="0"/>
              <a:t>et al.</a:t>
            </a:r>
            <a:r>
              <a:rPr lang="en-AU" dirty="0"/>
              <a:t>,</a:t>
            </a:r>
            <a:r>
              <a:rPr lang="en-AU" i="1" dirty="0"/>
              <a:t> </a:t>
            </a:r>
            <a:r>
              <a:rPr lang="en-AU" dirty="0"/>
              <a:t>2019).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1F5189-B539-4F92-B4E0-90736F05A2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5F92525-2AC5-4D2F-95C3-DCA4AA58F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518201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188EB87-2FE7-48AF-A60C-BDDBAF85F6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608" y="1388854"/>
            <a:ext cx="7306572" cy="430494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E7089D-5C12-40D6-8DCA-879D7202EA4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2B7D715-AFE0-466D-9C26-4DAC44A8D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Servant Leadership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BBBF77-DDFB-4084-8DBA-404F43E83324}"/>
              </a:ext>
            </a:extLst>
          </p:cNvPr>
          <p:cNvSpPr txBox="1"/>
          <p:nvPr/>
        </p:nvSpPr>
        <p:spPr>
          <a:xfrm>
            <a:off x="7231309" y="1951672"/>
            <a:ext cx="4507301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Employees in tourism and hospitality enterprises experience many challenges associated with emotional labour, therefore servant leadership increases their self-determination, self-efficacy, and conviction to grow and perform well (Huertas-Valdivia </a:t>
            </a:r>
            <a:r>
              <a:rPr lang="en-AU" sz="1800" i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et al</a:t>
            </a:r>
            <a:r>
              <a:rPr lang="en-AU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., 2019). </a:t>
            </a: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656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5E579D4-A35A-4DA1-9A9C-8491AA174A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b="1" dirty="0"/>
              <a:t>Empowerment Leadership</a:t>
            </a:r>
          </a:p>
          <a:p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>
                <a:ea typeface="MS Mincho" panose="02020609040205080304" pitchFamily="49" charset="-128"/>
              </a:rPr>
              <a:t>E</a:t>
            </a:r>
            <a:r>
              <a:rPr lang="en-AU" sz="2000" dirty="0">
                <a:effectLst/>
                <a:ea typeface="MS Mincho" panose="02020609040205080304" pitchFamily="49" charset="-128"/>
              </a:rPr>
              <a:t>mphasizes managers giving their employees more power, freedom and autonomy in decision making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>
                <a:ea typeface="MS Mincho" panose="02020609040205080304" pitchFamily="49" charset="-128"/>
              </a:rPr>
              <a:t>C</a:t>
            </a:r>
            <a:r>
              <a:rPr lang="en-AU" sz="2000" dirty="0">
                <a:effectLst/>
                <a:ea typeface="MS Mincho" panose="02020609040205080304" pitchFamily="49" charset="-128"/>
              </a:rPr>
              <a:t>reates psychological empowerment of employees</a:t>
            </a:r>
            <a:endParaRPr lang="en-AU" sz="2000" dirty="0">
              <a:ea typeface="MS Mincho" panose="02020609040205080304" pitchFamily="49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/>
              <a:t>Enables frontline staff to make decisions and take action in service delivery and service recovery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/>
              <a:t>Staff are given authority to act in pursuit of achieving customer satisfaction and retention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9F9B08-D36B-453F-8B5A-2D5FABDDD63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12290F0-2E69-4C29-9E79-807ECAAB4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986196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B0CC748-CD3E-4937-AA92-890EC954C6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dirty="0"/>
              <a:t>Entrepreneurial Leadership</a:t>
            </a:r>
          </a:p>
          <a:p>
            <a:r>
              <a:rPr lang="en-AU" sz="2000" dirty="0"/>
              <a:t>Interface between entrepreneurship and leadership</a:t>
            </a:r>
          </a:p>
          <a:p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881EC5-FA5E-4FA1-9B5E-8D4325744E8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BBD37BF-5B2E-4F90-B594-0F3B03041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3A2EB673-E855-454B-A6D9-3170FCE299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38723435"/>
              </p:ext>
            </p:extLst>
          </p:nvPr>
        </p:nvGraphicFramePr>
        <p:xfrm>
          <a:off x="3460750" y="2460446"/>
          <a:ext cx="5270500" cy="30746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206653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BB52B32-4CDA-45FB-9C2F-C20375CB9A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b="1" dirty="0"/>
              <a:t>Entrepreneurial Leadership</a:t>
            </a:r>
          </a:p>
          <a:p>
            <a:endParaRPr lang="en-AU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dirty="0"/>
              <a:t>Energize staff to pursue an opportunity-focused vision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dirty="0"/>
              <a:t>Focus on achieving entrepreneurial goals of recognizing and exploiting entrepreneurial opportunities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dirty="0"/>
              <a:t>Creating an entrepreneurial culture that is focused on innovation </a:t>
            </a:r>
          </a:p>
          <a:p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3A7A40-B590-4701-A26D-5161B3DB52A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EF48D37-9F35-46AF-9CD1-07FC00C1B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744811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4D66E17-9988-4849-8D32-9E1F92785B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AU" b="1" dirty="0"/>
              <a:t>Questions/activities</a:t>
            </a:r>
          </a:p>
          <a:p>
            <a:endParaRPr lang="en-AU" dirty="0"/>
          </a:p>
          <a:p>
            <a:r>
              <a:rPr lang="en-AU" dirty="0"/>
              <a:t>1.	Consider how leadership in tourism enterprises may different from leadership in 	other types of organizations, for example manufacturing.</a:t>
            </a:r>
          </a:p>
          <a:p>
            <a:r>
              <a:rPr lang="en-AU" dirty="0"/>
              <a:t>2.	How does leadership of employees in tourism enterprises affect service quality 	and enterprise performance?</a:t>
            </a:r>
          </a:p>
          <a:p>
            <a:r>
              <a:rPr lang="en-AU" dirty="0"/>
              <a:t>3.	Explain how entrepreneurial leadership is distinct from other types of leadership 	such as servant leadership, authentic leadership, etc.</a:t>
            </a:r>
          </a:p>
          <a:p>
            <a:r>
              <a:rPr lang="en-AU" dirty="0"/>
              <a:t>4.	Do some research and find examples of different leadership behaviours in tourism 	firms.</a:t>
            </a:r>
          </a:p>
          <a:p>
            <a:r>
              <a:rPr lang="en-AU" dirty="0"/>
              <a:t>5.	Imagine that you were in the process of launching your own tourism enterprise. 	</a:t>
            </a:r>
            <a:r>
              <a:rPr lang="en-AU"/>
              <a:t>Discuss </a:t>
            </a:r>
            <a:r>
              <a:rPr lang="en-AU" dirty="0"/>
              <a:t>what leadership approach you would adopt and provide reasons.</a:t>
            </a:r>
          </a:p>
          <a:p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146F46-2468-47E3-9E0C-DD9D5636364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BD2DFB1-29A9-4DC3-8350-1D3BE27EA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31797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3B1891-A7C2-4E4A-97DC-DA9BA8DDA4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/>
          </a:bodyPr>
          <a:lstStyle/>
          <a:p>
            <a:r>
              <a:rPr lang="en-US" b="1" dirty="0"/>
              <a:t>Learning Outcomes:</a:t>
            </a: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2400" dirty="0">
                <a:effectLst/>
                <a:ea typeface="Calibri" panose="020F0502020204030204" pitchFamily="34" charset="0"/>
              </a:rPr>
              <a:t>Recognize the critical role of high-performance leadership in tourism enterprises</a:t>
            </a: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2400" dirty="0">
                <a:effectLst/>
                <a:ea typeface="Calibri" panose="020F0502020204030204" pitchFamily="34" charset="0"/>
              </a:rPr>
              <a:t>Understand the different styles of leadership, including transformational leadership, servant leadership, authentic leadership, etc.</a:t>
            </a: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2400" dirty="0">
                <a:effectLst/>
                <a:ea typeface="Calibri" panose="020F0502020204030204" pitchFamily="34" charset="0"/>
              </a:rPr>
              <a:t>Evaluate how different leadership styles create different outcomes on performance</a:t>
            </a: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2400" dirty="0">
                <a:effectLst/>
                <a:ea typeface="Calibri" panose="020F0502020204030204" pitchFamily="34" charset="0"/>
              </a:rPr>
              <a:t>Understand the concept of ‘entrepreneurial leadership’ and how this can be applied in tourism enterprises</a:t>
            </a: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AU" sz="2400" dirty="0">
              <a:effectLst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ACE64A-F627-8549-9BBF-D781C89BC50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C20C395-C906-1241-81E7-1F0ABD658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7: Leadership for Tourism Enterprises</a:t>
            </a:r>
          </a:p>
        </p:txBody>
      </p:sp>
    </p:spTree>
    <p:extLst>
      <p:ext uri="{BB962C8B-B14F-4D97-AF65-F5344CB8AC3E}">
        <p14:creationId xmlns:p14="http://schemas.microsoft.com/office/powerpoint/2010/main" val="3934072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12045A7-AA0A-4B63-B624-09C790F3B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dirty="0"/>
              <a:t>Leadership is ‘the process, not a person, of influencing others in a manner that enhances their contribution to the realisation of group goals’ (</a:t>
            </a:r>
            <a:r>
              <a:rPr lang="en-AU" dirty="0" err="1"/>
              <a:t>Platow</a:t>
            </a:r>
            <a:r>
              <a:rPr lang="en-AU" dirty="0"/>
              <a:t> </a:t>
            </a:r>
            <a:r>
              <a:rPr lang="en-AU" i="1" dirty="0"/>
              <a:t>et al</a:t>
            </a:r>
            <a:r>
              <a:rPr lang="en-AU" dirty="0"/>
              <a:t>., 2015, p. 20).  </a:t>
            </a:r>
          </a:p>
          <a:p>
            <a:endParaRPr lang="en-AU" dirty="0"/>
          </a:p>
          <a:p>
            <a:r>
              <a:rPr lang="en-AU" dirty="0"/>
              <a:t>Leadership extends beyond control and direction; a successful leader delegates, stimulates, motivates, mobilises and influences others in order achieve specific objectives (</a:t>
            </a:r>
            <a:r>
              <a:rPr lang="en-AU" dirty="0" err="1"/>
              <a:t>Nanjundeswaraswamy</a:t>
            </a:r>
            <a:r>
              <a:rPr lang="en-AU" dirty="0"/>
              <a:t> and Swamy, 2014).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1BA088-281A-4506-B1E4-3786DDC3350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B2BE614-670E-42F7-A1EC-A03C42762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25122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50C81F-3EC7-4E87-A144-822D965FD4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dirty="0"/>
              <a:t>Employees in the tourism industry frequently experience emotional exhaustion, a lack of appreciation, low pay, stress, and uncertainty in their career progression (Huertas-Valdivia </a:t>
            </a:r>
            <a:r>
              <a:rPr lang="en-AU" i="1" dirty="0"/>
              <a:t>et al.</a:t>
            </a:r>
            <a:r>
              <a:rPr lang="en-AU" dirty="0"/>
              <a:t>, 2019).</a:t>
            </a:r>
          </a:p>
          <a:p>
            <a:endParaRPr lang="en-AU" dirty="0"/>
          </a:p>
          <a:p>
            <a:r>
              <a:rPr lang="en-AU" dirty="0"/>
              <a:t>Leaders in tourism and hospitality need to understand and adapt their leadership styles to effectively motivate employees’ positive behaviours and improve their job performance (Fu </a:t>
            </a:r>
            <a:r>
              <a:rPr lang="en-AU" i="1" dirty="0"/>
              <a:t>et al</a:t>
            </a:r>
            <a:r>
              <a:rPr lang="en-AU" dirty="0"/>
              <a:t>., 2020).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2D6626-50BF-443A-B871-A132AFD6735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D961F8A-1E2A-4C97-8115-B13206E87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10518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911469B-F70E-4F30-97AD-FFF3FE6439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b="1" dirty="0"/>
              <a:t>Leadership vs. Management</a:t>
            </a:r>
          </a:p>
          <a:p>
            <a:endParaRPr lang="en-AU" b="1" dirty="0"/>
          </a:p>
          <a:p>
            <a:r>
              <a:rPr lang="en-AU" dirty="0"/>
              <a:t>Leadership: </a:t>
            </a:r>
          </a:p>
          <a:p>
            <a:pPr lvl="1"/>
            <a:r>
              <a:rPr lang="en-AU" dirty="0"/>
              <a:t>The ability to influence, motivate and empower others to contribute toward the effectiveness and success of organizations.</a:t>
            </a:r>
          </a:p>
          <a:p>
            <a:r>
              <a:rPr lang="en-AU" dirty="0"/>
              <a:t>Management: </a:t>
            </a:r>
          </a:p>
          <a:p>
            <a:pPr lvl="1"/>
            <a:r>
              <a:rPr lang="en-AU" dirty="0"/>
              <a:t>Directing and controlling a group of people for the purpose of coordinating and harmonizing that group towards achieving organization goals.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FCF11D-2A96-4415-8108-49038DA9669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927EEE8-CF0A-4DC2-B9B6-4CC7F9C57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50952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35177A5-7EBC-453B-B498-1DBA4052CC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AU" dirty="0"/>
              <a:t>High-performance leadership in tourism enterprises includes:</a:t>
            </a:r>
          </a:p>
          <a:p>
            <a:endParaRPr lang="en-AU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dirty="0"/>
              <a:t>High energy and determination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dirty="0"/>
              <a:t>Ability to learn from others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dirty="0"/>
              <a:t>Willingness to learn from mistakes and past experience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dirty="0"/>
              <a:t>Being open-minded and self-reflective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dirty="0"/>
              <a:t>Strong communication skills and an ability to influence others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dirty="0"/>
              <a:t>Competence in building relationships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dirty="0"/>
              <a:t>Ability to learn from failures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dirty="0"/>
              <a:t>Ability to recognize personal weaknesses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dirty="0"/>
              <a:t>Developing and communicating a strategic vision for the enterprise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dirty="0"/>
              <a:t>Having competencies in operations management</a:t>
            </a:r>
          </a:p>
          <a:p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01A18E-DDC9-4523-A595-625EAE92A59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27D24B4-59C1-4888-BE6B-0E8CE470A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23166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2AA99EA-120E-4E52-AF8B-42F9C4A18C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b="1" dirty="0"/>
              <a:t>Outcomes of Effective Leadership</a:t>
            </a:r>
          </a:p>
          <a:p>
            <a:endParaRPr lang="en-AU" dirty="0"/>
          </a:p>
          <a:p>
            <a:r>
              <a:rPr lang="en-AU" dirty="0"/>
              <a:t>•	Improve service quality and customer satisfaction</a:t>
            </a:r>
          </a:p>
          <a:p>
            <a:r>
              <a:rPr lang="en-AU" dirty="0"/>
              <a:t>•	Strengthen the competitiveness of the tourism SME</a:t>
            </a:r>
          </a:p>
          <a:p>
            <a:r>
              <a:rPr lang="en-AU" dirty="0"/>
              <a:t>•	Support the SME in innovation</a:t>
            </a:r>
          </a:p>
          <a:p>
            <a:r>
              <a:rPr lang="en-AU" dirty="0"/>
              <a:t>•	Increase employee engagement and loyalty</a:t>
            </a:r>
          </a:p>
          <a:p>
            <a:r>
              <a:rPr lang="en-AU" dirty="0"/>
              <a:t>•	Influence employee creative performance</a:t>
            </a:r>
          </a:p>
          <a:p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4C5C49-B919-4782-84C1-FCA15E126CD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6C1AA6E-9B35-46ED-B8D7-F51C94740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23898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BAD7D56-6125-4F5C-9B65-5A63AF02F9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AU" b="1" dirty="0"/>
              <a:t>Leadership Styles</a:t>
            </a:r>
          </a:p>
          <a:p>
            <a:endParaRPr lang="en-AU" dirty="0"/>
          </a:p>
          <a:p>
            <a:r>
              <a:rPr lang="en-AU" dirty="0"/>
              <a:t>•	Authentic leadership </a:t>
            </a:r>
          </a:p>
          <a:p>
            <a:r>
              <a:rPr lang="en-AU" dirty="0"/>
              <a:t>•	Transformational leadership</a:t>
            </a:r>
          </a:p>
          <a:p>
            <a:r>
              <a:rPr lang="en-AU" dirty="0"/>
              <a:t>•	Servant leadership</a:t>
            </a:r>
          </a:p>
          <a:p>
            <a:r>
              <a:rPr lang="en-AU" dirty="0"/>
              <a:t>•	Empowerment leadership</a:t>
            </a:r>
          </a:p>
          <a:p>
            <a:r>
              <a:rPr lang="en-AU" dirty="0"/>
              <a:t>•	Wisdom leadership</a:t>
            </a:r>
          </a:p>
          <a:p>
            <a:r>
              <a:rPr lang="en-AU" dirty="0"/>
              <a:t>•	Entrepreneurial leadership</a:t>
            </a:r>
          </a:p>
          <a:p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F4CB34-4448-4FFF-8BA1-58A6F2AE99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F3B4EB3-C1B2-4658-8802-261B04382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752965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1D297E4-C349-48D5-92F3-DD9F79EFEF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AU" b="1" dirty="0"/>
              <a:t>Authentic Leadership</a:t>
            </a:r>
          </a:p>
          <a:p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200" dirty="0"/>
              <a:t>Leadership that focuses on providing employees with a work environment that is realistic and genuine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200" dirty="0"/>
              <a:t>Leadership involves understanding oneself, as well as adopting a ‘value-based mission’ toward those who follow.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200" dirty="0"/>
              <a:t>Focus on building trust, helping to strengthen the psychological growth and self-development of the employees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200" dirty="0">
                <a:effectLst/>
                <a:ea typeface="MS Mincho" panose="02020609040205080304" pitchFamily="49" charset="-128"/>
              </a:rPr>
              <a:t>Authentic leaders use positive modelling to establish the organizational culture.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200" dirty="0">
                <a:effectLst/>
                <a:ea typeface="MS Mincho" panose="02020609040205080304" pitchFamily="49" charset="-128"/>
              </a:rPr>
              <a:t>Through building employee satisfaction, this extends to positive interactions between staff and customers in tourism organizations, supporting service quality.</a:t>
            </a:r>
            <a:endParaRPr lang="en-AU" sz="2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C1155D-A352-45FA-8DFF-6DC26EFC423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48D36AA-2CF4-4CFC-B35A-D2F7A2806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258116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2200" b="1" dirty="0">
            <a:solidFill>
              <a:srgbClr val="000000"/>
            </a:solidFill>
            <a:latin typeface="Arial"/>
            <a:cs typeface="Arial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B913D2F8-84CF-454B-AC41-DFF19EAEC80C}" vid="{EE79B79A-636E-7F4F-8B3E-16665BC2942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331</TotalTime>
  <Words>1014</Words>
  <Application>Microsoft Office PowerPoint</Application>
  <PresentationFormat>Widescreen</PresentationFormat>
  <Paragraphs>105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MS Mincho</vt:lpstr>
      <vt:lpstr>Arial</vt:lpstr>
      <vt:lpstr>Calibri</vt:lpstr>
      <vt:lpstr>Office Theme</vt:lpstr>
      <vt:lpstr>Managing Tourism Enterprises</vt:lpstr>
      <vt:lpstr>Chapter 7: Leadership for Tourism Enterprises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Servant Leadership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Hilliar</dc:creator>
  <cp:lastModifiedBy>Lauren Davies</cp:lastModifiedBy>
  <cp:revision>4</cp:revision>
  <dcterms:created xsi:type="dcterms:W3CDTF">2020-12-15T17:30:40Z</dcterms:created>
  <dcterms:modified xsi:type="dcterms:W3CDTF">2022-12-14T11:59:02Z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e892a75-59a0-4e0e-9b97-f68af558ca2b_Enabled">
    <vt:lpwstr>true</vt:lpwstr>
  </property>
  <property fmtid="{D5CDD505-2E9C-101B-9397-08002B2CF9AE}" pid="3" name="MSIP_Label_2e892a75-59a0-4e0e-9b97-f68af558ca2b_SetDate">
    <vt:lpwstr>2020-10-22T14:18:09Z</vt:lpwstr>
  </property>
  <property fmtid="{D5CDD505-2E9C-101B-9397-08002B2CF9AE}" pid="4" name="MSIP_Label_2e892a75-59a0-4e0e-9b97-f68af558ca2b_Method">
    <vt:lpwstr>Standard</vt:lpwstr>
  </property>
  <property fmtid="{D5CDD505-2E9C-101B-9397-08002B2CF9AE}" pid="5" name="MSIP_Label_2e892a75-59a0-4e0e-9b97-f68af558ca2b_Name">
    <vt:lpwstr>2e892a75-59a0-4e0e-9b97-f68af558ca2b</vt:lpwstr>
  </property>
  <property fmtid="{D5CDD505-2E9C-101B-9397-08002B2CF9AE}" pid="6" name="MSIP_Label_2e892a75-59a0-4e0e-9b97-f68af558ca2b_SiteId">
    <vt:lpwstr>9f1098df-eebc-4be7-9878-bc3c8d059fd7</vt:lpwstr>
  </property>
  <property fmtid="{D5CDD505-2E9C-101B-9397-08002B2CF9AE}" pid="7" name="MSIP_Label_2e892a75-59a0-4e0e-9b97-f68af558ca2b_ActionId">
    <vt:lpwstr>f9db534a-7766-4d51-af3c-0344de2b8805</vt:lpwstr>
  </property>
  <property fmtid="{D5CDD505-2E9C-101B-9397-08002B2CF9AE}" pid="8" name="MSIP_Label_2e892a75-59a0-4e0e-9b97-f68af558ca2b_ContentBits">
    <vt:lpwstr>0</vt:lpwstr>
  </property>
</Properties>
</file>