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A_D94363F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7E0E35-31AB-961F-F4C3-E3CDDE54D365}" name="Alan Worth" initials="AW" userId="S::Alan.Worth@gl-assessment.co.uk::e0526cd7-bd3e-491b-9919-e031d18a80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5" d="100"/>
          <a:sy n="65" d="100"/>
        </p:scale>
        <p:origin x="1176" y="66"/>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rth" userId="e0526cd7-bd3e-491b-9919-e031d18a8075" providerId="ADAL" clId="{370F8DEA-34BD-48F1-844E-D7F9E4589BB9}"/>
    <pc:docChg chg="custSel modSld">
      <pc:chgData name="Alan Worth" userId="e0526cd7-bd3e-491b-9919-e031d18a8075" providerId="ADAL" clId="{370F8DEA-34BD-48F1-844E-D7F9E4589BB9}" dt="2022-11-24T20:33:24.063" v="308" actId="113"/>
      <pc:docMkLst>
        <pc:docMk/>
      </pc:docMkLst>
      <pc:sldChg chg="modSp mod">
        <pc:chgData name="Alan Worth" userId="e0526cd7-bd3e-491b-9919-e031d18a8075" providerId="ADAL" clId="{370F8DEA-34BD-48F1-844E-D7F9E4589BB9}" dt="2022-11-23T19:07:46.175" v="15" actId="6549"/>
        <pc:sldMkLst>
          <pc:docMk/>
          <pc:sldMk cId="3934072576" sldId="258"/>
        </pc:sldMkLst>
        <pc:spChg chg="mod">
          <ac:chgData name="Alan Worth" userId="e0526cd7-bd3e-491b-9919-e031d18a8075" providerId="ADAL" clId="{370F8DEA-34BD-48F1-844E-D7F9E4589BB9}" dt="2022-11-23T19:07:46.175" v="15" actId="6549"/>
          <ac:spMkLst>
            <pc:docMk/>
            <pc:sldMk cId="3934072576" sldId="258"/>
            <ac:spMk id="4" creationId="{D53B1891-A7C2-4E4A-97DC-DA9BA8DDA452}"/>
          </ac:spMkLst>
        </pc:spChg>
      </pc:sldChg>
      <pc:sldChg chg="modSp mod">
        <pc:chgData name="Alan Worth" userId="e0526cd7-bd3e-491b-9919-e031d18a8075" providerId="ADAL" clId="{370F8DEA-34BD-48F1-844E-D7F9E4589BB9}" dt="2022-11-24T20:31:39.634" v="302" actId="113"/>
        <pc:sldMkLst>
          <pc:docMk/>
          <pc:sldMk cId="2221170090" sldId="259"/>
        </pc:sldMkLst>
        <pc:spChg chg="mod">
          <ac:chgData name="Alan Worth" userId="e0526cd7-bd3e-491b-9919-e031d18a8075" providerId="ADAL" clId="{370F8DEA-34BD-48F1-844E-D7F9E4589BB9}" dt="2022-11-24T20:31:39.634" v="302" actId="113"/>
          <ac:spMkLst>
            <pc:docMk/>
            <pc:sldMk cId="2221170090" sldId="259"/>
            <ac:spMk id="2" creationId="{93A2A4D9-B9DB-41F3-AC1B-BCCED98F02A9}"/>
          </ac:spMkLst>
        </pc:spChg>
      </pc:sldChg>
      <pc:sldChg chg="modSp mod">
        <pc:chgData name="Alan Worth" userId="e0526cd7-bd3e-491b-9919-e031d18a8075" providerId="ADAL" clId="{370F8DEA-34BD-48F1-844E-D7F9E4589BB9}" dt="2022-11-23T19:10:46.357" v="75" actId="20577"/>
        <pc:sldMkLst>
          <pc:docMk/>
          <pc:sldMk cId="3082115803" sldId="260"/>
        </pc:sldMkLst>
        <pc:spChg chg="mod">
          <ac:chgData name="Alan Worth" userId="e0526cd7-bd3e-491b-9919-e031d18a8075" providerId="ADAL" clId="{370F8DEA-34BD-48F1-844E-D7F9E4589BB9}" dt="2022-11-23T19:10:46.357" v="75" actId="20577"/>
          <ac:spMkLst>
            <pc:docMk/>
            <pc:sldMk cId="3082115803" sldId="260"/>
            <ac:spMk id="2" creationId="{6FB15B66-8D27-4178-AD1C-08297042F28A}"/>
          </ac:spMkLst>
        </pc:spChg>
      </pc:sldChg>
      <pc:sldChg chg="modSp mod">
        <pc:chgData name="Alan Worth" userId="e0526cd7-bd3e-491b-9919-e031d18a8075" providerId="ADAL" clId="{370F8DEA-34BD-48F1-844E-D7F9E4589BB9}" dt="2022-11-23T19:11:24.914" v="90" actId="6549"/>
        <pc:sldMkLst>
          <pc:docMk/>
          <pc:sldMk cId="699181497" sldId="261"/>
        </pc:sldMkLst>
        <pc:spChg chg="mod">
          <ac:chgData name="Alan Worth" userId="e0526cd7-bd3e-491b-9919-e031d18a8075" providerId="ADAL" clId="{370F8DEA-34BD-48F1-844E-D7F9E4589BB9}" dt="2022-11-23T19:11:24.914" v="90" actId="6549"/>
          <ac:spMkLst>
            <pc:docMk/>
            <pc:sldMk cId="699181497" sldId="261"/>
            <ac:spMk id="2" creationId="{728EB9AE-C6F2-4924-9511-51F19DB26C29}"/>
          </ac:spMkLst>
        </pc:spChg>
      </pc:sldChg>
      <pc:sldChg chg="modSp mod">
        <pc:chgData name="Alan Worth" userId="e0526cd7-bd3e-491b-9919-e031d18a8075" providerId="ADAL" clId="{370F8DEA-34BD-48F1-844E-D7F9E4589BB9}" dt="2022-11-23T19:11:46.590" v="96" actId="20577"/>
        <pc:sldMkLst>
          <pc:docMk/>
          <pc:sldMk cId="603114651" sldId="262"/>
        </pc:sldMkLst>
        <pc:spChg chg="mod">
          <ac:chgData name="Alan Worth" userId="e0526cd7-bd3e-491b-9919-e031d18a8075" providerId="ADAL" clId="{370F8DEA-34BD-48F1-844E-D7F9E4589BB9}" dt="2022-11-23T19:11:46.590" v="96" actId="20577"/>
          <ac:spMkLst>
            <pc:docMk/>
            <pc:sldMk cId="603114651" sldId="262"/>
            <ac:spMk id="2" creationId="{AD910909-C315-46A5-A084-D255752D2F6D}"/>
          </ac:spMkLst>
        </pc:spChg>
      </pc:sldChg>
      <pc:sldChg chg="modSp mod">
        <pc:chgData name="Alan Worth" userId="e0526cd7-bd3e-491b-9919-e031d18a8075" providerId="ADAL" clId="{370F8DEA-34BD-48F1-844E-D7F9E4589BB9}" dt="2022-11-24T20:32:02.889" v="304" actId="113"/>
        <pc:sldMkLst>
          <pc:docMk/>
          <pc:sldMk cId="3627373208" sldId="263"/>
        </pc:sldMkLst>
        <pc:spChg chg="mod">
          <ac:chgData name="Alan Worth" userId="e0526cd7-bd3e-491b-9919-e031d18a8075" providerId="ADAL" clId="{370F8DEA-34BD-48F1-844E-D7F9E4589BB9}" dt="2022-11-24T20:32:02.889" v="304" actId="113"/>
          <ac:spMkLst>
            <pc:docMk/>
            <pc:sldMk cId="3627373208" sldId="263"/>
            <ac:spMk id="2" creationId="{7FB8DF56-BD11-4B52-A7FD-2560521D2C6E}"/>
          </ac:spMkLst>
        </pc:spChg>
      </pc:sldChg>
      <pc:sldChg chg="modSp mod">
        <pc:chgData name="Alan Worth" userId="e0526cd7-bd3e-491b-9919-e031d18a8075" providerId="ADAL" clId="{370F8DEA-34BD-48F1-844E-D7F9E4589BB9}" dt="2022-11-24T20:32:15.692" v="306" actId="113"/>
        <pc:sldMkLst>
          <pc:docMk/>
          <pc:sldMk cId="2681069459" sldId="264"/>
        </pc:sldMkLst>
        <pc:spChg chg="mod">
          <ac:chgData name="Alan Worth" userId="e0526cd7-bd3e-491b-9919-e031d18a8075" providerId="ADAL" clId="{370F8DEA-34BD-48F1-844E-D7F9E4589BB9}" dt="2022-11-24T20:32:15.692" v="306" actId="113"/>
          <ac:spMkLst>
            <pc:docMk/>
            <pc:sldMk cId="2681069459" sldId="264"/>
            <ac:spMk id="2" creationId="{8293C092-1EF1-4BE3-8957-4A5B6CB38C17}"/>
          </ac:spMkLst>
        </pc:spChg>
      </pc:sldChg>
      <pc:sldChg chg="modSp mod">
        <pc:chgData name="Alan Worth" userId="e0526cd7-bd3e-491b-9919-e031d18a8075" providerId="ADAL" clId="{370F8DEA-34BD-48F1-844E-D7F9E4589BB9}" dt="2022-11-23T19:15:57.409" v="147" actId="6549"/>
        <pc:sldMkLst>
          <pc:docMk/>
          <pc:sldMk cId="3232495165" sldId="265"/>
        </pc:sldMkLst>
        <pc:spChg chg="mod">
          <ac:chgData name="Alan Worth" userId="e0526cd7-bd3e-491b-9919-e031d18a8075" providerId="ADAL" clId="{370F8DEA-34BD-48F1-844E-D7F9E4589BB9}" dt="2022-11-23T19:15:57.409" v="147" actId="6549"/>
          <ac:spMkLst>
            <pc:docMk/>
            <pc:sldMk cId="3232495165" sldId="265"/>
            <ac:spMk id="2" creationId="{41EF4EFE-6260-4FB5-A589-60BD1050D12F}"/>
          </ac:spMkLst>
        </pc:spChg>
      </pc:sldChg>
      <pc:sldChg chg="modSp mod addCm">
        <pc:chgData name="Alan Worth" userId="e0526cd7-bd3e-491b-9919-e031d18a8075" providerId="ADAL" clId="{370F8DEA-34BD-48F1-844E-D7F9E4589BB9}" dt="2022-11-23T19:17:31.421" v="153"/>
        <pc:sldMkLst>
          <pc:docMk/>
          <pc:sldMk cId="3645072378" sldId="266"/>
        </pc:sldMkLst>
        <pc:spChg chg="mod">
          <ac:chgData name="Alan Worth" userId="e0526cd7-bd3e-491b-9919-e031d18a8075" providerId="ADAL" clId="{370F8DEA-34BD-48F1-844E-D7F9E4589BB9}" dt="2022-11-23T19:16:36.242" v="149" actId="14100"/>
          <ac:spMkLst>
            <pc:docMk/>
            <pc:sldMk cId="3645072378" sldId="266"/>
            <ac:spMk id="2" creationId="{6C0599AC-51CB-4C35-A722-5D02A992093A}"/>
          </ac:spMkLst>
        </pc:spChg>
        <pc:picChg chg="mod">
          <ac:chgData name="Alan Worth" userId="e0526cd7-bd3e-491b-9919-e031d18a8075" providerId="ADAL" clId="{370F8DEA-34BD-48F1-844E-D7F9E4589BB9}" dt="2022-11-23T19:17:13.869" v="152" actId="1076"/>
          <ac:picMkLst>
            <pc:docMk/>
            <pc:sldMk cId="3645072378" sldId="266"/>
            <ac:picMk id="6" creationId="{D2102F1B-DC02-4090-9082-EA42F9821334}"/>
          </ac:picMkLst>
        </pc:picChg>
      </pc:sldChg>
      <pc:sldChg chg="modSp mod">
        <pc:chgData name="Alan Worth" userId="e0526cd7-bd3e-491b-9919-e031d18a8075" providerId="ADAL" clId="{370F8DEA-34BD-48F1-844E-D7F9E4589BB9}" dt="2022-11-23T19:22:11.026" v="188" actId="20577"/>
        <pc:sldMkLst>
          <pc:docMk/>
          <pc:sldMk cId="3815549274" sldId="268"/>
        </pc:sldMkLst>
        <pc:spChg chg="mod">
          <ac:chgData name="Alan Worth" userId="e0526cd7-bd3e-491b-9919-e031d18a8075" providerId="ADAL" clId="{370F8DEA-34BD-48F1-844E-D7F9E4589BB9}" dt="2022-11-23T19:22:11.026" v="188" actId="20577"/>
          <ac:spMkLst>
            <pc:docMk/>
            <pc:sldMk cId="3815549274" sldId="268"/>
            <ac:spMk id="2" creationId="{29273A34-7A83-467C-ACC9-3E6368C01554}"/>
          </ac:spMkLst>
        </pc:spChg>
      </pc:sldChg>
      <pc:sldChg chg="modSp mod">
        <pc:chgData name="Alan Worth" userId="e0526cd7-bd3e-491b-9919-e031d18a8075" providerId="ADAL" clId="{370F8DEA-34BD-48F1-844E-D7F9E4589BB9}" dt="2022-11-23T19:23:44.181" v="208" actId="6549"/>
        <pc:sldMkLst>
          <pc:docMk/>
          <pc:sldMk cId="404461930" sldId="269"/>
        </pc:sldMkLst>
        <pc:spChg chg="mod">
          <ac:chgData name="Alan Worth" userId="e0526cd7-bd3e-491b-9919-e031d18a8075" providerId="ADAL" clId="{370F8DEA-34BD-48F1-844E-D7F9E4589BB9}" dt="2022-11-23T19:23:44.181" v="208" actId="6549"/>
          <ac:spMkLst>
            <pc:docMk/>
            <pc:sldMk cId="404461930" sldId="269"/>
            <ac:spMk id="2" creationId="{48DF8FFA-FD3A-43E4-B7E1-B64B4ABDC0F3}"/>
          </ac:spMkLst>
        </pc:spChg>
      </pc:sldChg>
      <pc:sldChg chg="modSp mod">
        <pc:chgData name="Alan Worth" userId="e0526cd7-bd3e-491b-9919-e031d18a8075" providerId="ADAL" clId="{370F8DEA-34BD-48F1-844E-D7F9E4589BB9}" dt="2022-11-23T19:25:50.883" v="220" actId="20577"/>
        <pc:sldMkLst>
          <pc:docMk/>
          <pc:sldMk cId="1047948423" sldId="270"/>
        </pc:sldMkLst>
        <pc:graphicFrameChg chg="modGraphic">
          <ac:chgData name="Alan Worth" userId="e0526cd7-bd3e-491b-9919-e031d18a8075" providerId="ADAL" clId="{370F8DEA-34BD-48F1-844E-D7F9E4589BB9}" dt="2022-11-23T19:25:50.883" v="220" actId="20577"/>
          <ac:graphicFrameMkLst>
            <pc:docMk/>
            <pc:sldMk cId="1047948423" sldId="270"/>
            <ac:graphicFrameMk id="5" creationId="{63435128-648E-4BC8-9C93-47C2B699A780}"/>
          </ac:graphicFrameMkLst>
        </pc:graphicFrameChg>
      </pc:sldChg>
      <pc:sldChg chg="modSp mod">
        <pc:chgData name="Alan Worth" userId="e0526cd7-bd3e-491b-9919-e031d18a8075" providerId="ADAL" clId="{370F8DEA-34BD-48F1-844E-D7F9E4589BB9}" dt="2022-11-23T19:28:15.906" v="258" actId="6549"/>
        <pc:sldMkLst>
          <pc:docMk/>
          <pc:sldMk cId="291539930" sldId="271"/>
        </pc:sldMkLst>
        <pc:graphicFrameChg chg="modGraphic">
          <ac:chgData name="Alan Worth" userId="e0526cd7-bd3e-491b-9919-e031d18a8075" providerId="ADAL" clId="{370F8DEA-34BD-48F1-844E-D7F9E4589BB9}" dt="2022-11-23T19:28:15.906" v="258" actId="6549"/>
          <ac:graphicFrameMkLst>
            <pc:docMk/>
            <pc:sldMk cId="291539930" sldId="271"/>
            <ac:graphicFrameMk id="5" creationId="{31CDD73C-5C13-4523-AC5E-A1D38D2B41B4}"/>
          </ac:graphicFrameMkLst>
        </pc:graphicFrameChg>
      </pc:sldChg>
      <pc:sldChg chg="modSp mod">
        <pc:chgData name="Alan Worth" userId="e0526cd7-bd3e-491b-9919-e031d18a8075" providerId="ADAL" clId="{370F8DEA-34BD-48F1-844E-D7F9E4589BB9}" dt="2022-11-23T19:29:42.474" v="269" actId="20577"/>
        <pc:sldMkLst>
          <pc:docMk/>
          <pc:sldMk cId="3305653287" sldId="272"/>
        </pc:sldMkLst>
        <pc:graphicFrameChg chg="modGraphic">
          <ac:chgData name="Alan Worth" userId="e0526cd7-bd3e-491b-9919-e031d18a8075" providerId="ADAL" clId="{370F8DEA-34BD-48F1-844E-D7F9E4589BB9}" dt="2022-11-23T19:29:42.474" v="269" actId="20577"/>
          <ac:graphicFrameMkLst>
            <pc:docMk/>
            <pc:sldMk cId="3305653287" sldId="272"/>
            <ac:graphicFrameMk id="5" creationId="{C79580C4-E9F0-4D91-A016-0E767D3A689B}"/>
          </ac:graphicFrameMkLst>
        </pc:graphicFrameChg>
      </pc:sldChg>
      <pc:sldChg chg="modSp mod">
        <pc:chgData name="Alan Worth" userId="e0526cd7-bd3e-491b-9919-e031d18a8075" providerId="ADAL" clId="{370F8DEA-34BD-48F1-844E-D7F9E4589BB9}" dt="2022-11-24T20:33:24.063" v="308" actId="113"/>
        <pc:sldMkLst>
          <pc:docMk/>
          <pc:sldMk cId="1704320092" sldId="273"/>
        </pc:sldMkLst>
        <pc:spChg chg="mod">
          <ac:chgData name="Alan Worth" userId="e0526cd7-bd3e-491b-9919-e031d18a8075" providerId="ADAL" clId="{370F8DEA-34BD-48F1-844E-D7F9E4589BB9}" dt="2022-11-24T20:33:24.063" v="308" actId="113"/>
          <ac:spMkLst>
            <pc:docMk/>
            <pc:sldMk cId="1704320092" sldId="273"/>
            <ac:spMk id="2" creationId="{24DE58AE-4FE9-42E4-960C-E071F4D1F1F9}"/>
          </ac:spMkLst>
        </pc:spChg>
      </pc:sldChg>
      <pc:sldChg chg="modSp mod">
        <pc:chgData name="Alan Worth" userId="e0526cd7-bd3e-491b-9919-e031d18a8075" providerId="ADAL" clId="{370F8DEA-34BD-48F1-844E-D7F9E4589BB9}" dt="2022-11-23T19:32:12.497" v="301" actId="20577"/>
        <pc:sldMkLst>
          <pc:docMk/>
          <pc:sldMk cId="315802357" sldId="274"/>
        </pc:sldMkLst>
        <pc:spChg chg="mod">
          <ac:chgData name="Alan Worth" userId="e0526cd7-bd3e-491b-9919-e031d18a8075" providerId="ADAL" clId="{370F8DEA-34BD-48F1-844E-D7F9E4589BB9}" dt="2022-11-23T19:32:12.497" v="301" actId="20577"/>
          <ac:spMkLst>
            <pc:docMk/>
            <pc:sldMk cId="315802357" sldId="274"/>
            <ac:spMk id="2" creationId="{C28C9311-3A7B-449D-811C-87EEB19221D7}"/>
          </ac:spMkLst>
        </pc:spChg>
      </pc:sldChg>
    </pc:docChg>
  </pc:docChgLst>
  <pc:docChgLst>
    <pc:chgData name="Rob Hallak" userId="4be2c6cb-fb06-4665-833f-39cca1473b91" providerId="ADAL" clId="{00C2938E-53C0-4B9A-A791-03E26C6A215F}"/>
    <pc:docChg chg="undo custSel addSld delSld modSld">
      <pc:chgData name="Rob Hallak" userId="4be2c6cb-fb06-4665-833f-39cca1473b91" providerId="ADAL" clId="{00C2938E-53C0-4B9A-A791-03E26C6A215F}" dt="2022-09-13T01:14:51.424" v="501" actId="27636"/>
      <pc:docMkLst>
        <pc:docMk/>
      </pc:docMkLst>
      <pc:sldChg chg="modSp mod">
        <pc:chgData name="Rob Hallak" userId="4be2c6cb-fb06-4665-833f-39cca1473b91" providerId="ADAL" clId="{00C2938E-53C0-4B9A-A791-03E26C6A215F}" dt="2022-09-08T05:52:03.075" v="0"/>
        <pc:sldMkLst>
          <pc:docMk/>
          <pc:sldMk cId="2777559747" sldId="256"/>
        </pc:sldMkLst>
        <pc:spChg chg="mod">
          <ac:chgData name="Rob Hallak" userId="4be2c6cb-fb06-4665-833f-39cca1473b91" providerId="ADAL" clId="{00C2938E-53C0-4B9A-A791-03E26C6A215F}" dt="2022-09-08T05:52:03.075" v="0"/>
          <ac:spMkLst>
            <pc:docMk/>
            <pc:sldMk cId="2777559747" sldId="256"/>
            <ac:spMk id="4" creationId="{CFE579FD-9822-2442-BDF7-2B80C2FCFA8A}"/>
          </ac:spMkLst>
        </pc:spChg>
      </pc:sldChg>
      <pc:sldChg chg="modSp mod">
        <pc:chgData name="Rob Hallak" userId="4be2c6cb-fb06-4665-833f-39cca1473b91" providerId="ADAL" clId="{00C2938E-53C0-4B9A-A791-03E26C6A215F}" dt="2022-09-08T05:53:02.973" v="20" actId="20577"/>
        <pc:sldMkLst>
          <pc:docMk/>
          <pc:sldMk cId="3934072576" sldId="258"/>
        </pc:sldMkLst>
        <pc:spChg chg="mod">
          <ac:chgData name="Rob Hallak" userId="4be2c6cb-fb06-4665-833f-39cca1473b91" providerId="ADAL" clId="{00C2938E-53C0-4B9A-A791-03E26C6A215F}" dt="2022-09-08T05:52:08.136" v="1"/>
          <ac:spMkLst>
            <pc:docMk/>
            <pc:sldMk cId="3934072576" sldId="258"/>
            <ac:spMk id="3" creationId="{DC20C395-C906-1241-81E7-1F0ABD658286}"/>
          </ac:spMkLst>
        </pc:spChg>
        <pc:spChg chg="mod">
          <ac:chgData name="Rob Hallak" userId="4be2c6cb-fb06-4665-833f-39cca1473b91" providerId="ADAL" clId="{00C2938E-53C0-4B9A-A791-03E26C6A215F}" dt="2022-09-08T05:53:02.973" v="20" actId="20577"/>
          <ac:spMkLst>
            <pc:docMk/>
            <pc:sldMk cId="3934072576" sldId="258"/>
            <ac:spMk id="4" creationId="{D53B1891-A7C2-4E4A-97DC-DA9BA8DDA452}"/>
          </ac:spMkLst>
        </pc:spChg>
      </pc:sldChg>
      <pc:sldChg chg="modSp new mod">
        <pc:chgData name="Rob Hallak" userId="4be2c6cb-fb06-4665-833f-39cca1473b91" providerId="ADAL" clId="{00C2938E-53C0-4B9A-A791-03E26C6A215F}" dt="2022-09-13T01:08:27.449" v="319" actId="20577"/>
        <pc:sldMkLst>
          <pc:docMk/>
          <pc:sldMk cId="2221170090" sldId="259"/>
        </pc:sldMkLst>
        <pc:spChg chg="mod">
          <ac:chgData name="Rob Hallak" userId="4be2c6cb-fb06-4665-833f-39cca1473b91" providerId="ADAL" clId="{00C2938E-53C0-4B9A-A791-03E26C6A215F}" dt="2022-09-13T01:08:27.449" v="319" actId="20577"/>
          <ac:spMkLst>
            <pc:docMk/>
            <pc:sldMk cId="2221170090" sldId="259"/>
            <ac:spMk id="2" creationId="{93A2A4D9-B9DB-41F3-AC1B-BCCED98F02A9}"/>
          </ac:spMkLst>
        </pc:spChg>
        <pc:spChg chg="mod">
          <ac:chgData name="Rob Hallak" userId="4be2c6cb-fb06-4665-833f-39cca1473b91" providerId="ADAL" clId="{00C2938E-53C0-4B9A-A791-03E26C6A215F}" dt="2022-09-08T06:07:18.165" v="21"/>
          <ac:spMkLst>
            <pc:docMk/>
            <pc:sldMk cId="2221170090" sldId="259"/>
            <ac:spMk id="4" creationId="{B7F73E50-FDA5-4BE7-A5DA-289F62C45EDE}"/>
          </ac:spMkLst>
        </pc:spChg>
      </pc:sldChg>
      <pc:sldChg chg="modSp new mod">
        <pc:chgData name="Rob Hallak" userId="4be2c6cb-fb06-4665-833f-39cca1473b91" providerId="ADAL" clId="{00C2938E-53C0-4B9A-A791-03E26C6A215F}" dt="2022-09-13T01:08:46.190" v="325" actId="20577"/>
        <pc:sldMkLst>
          <pc:docMk/>
          <pc:sldMk cId="3082115803" sldId="260"/>
        </pc:sldMkLst>
        <pc:spChg chg="mod">
          <ac:chgData name="Rob Hallak" userId="4be2c6cb-fb06-4665-833f-39cca1473b91" providerId="ADAL" clId="{00C2938E-53C0-4B9A-A791-03E26C6A215F}" dt="2022-09-13T01:08:46.190" v="325" actId="20577"/>
          <ac:spMkLst>
            <pc:docMk/>
            <pc:sldMk cId="3082115803" sldId="260"/>
            <ac:spMk id="2" creationId="{6FB15B66-8D27-4178-AD1C-08297042F28A}"/>
          </ac:spMkLst>
        </pc:spChg>
      </pc:sldChg>
      <pc:sldChg chg="modSp new mod">
        <pc:chgData name="Rob Hallak" userId="4be2c6cb-fb06-4665-833f-39cca1473b91" providerId="ADAL" clId="{00C2938E-53C0-4B9A-A791-03E26C6A215F}" dt="2022-09-13T01:09:28.930" v="358" actId="12"/>
        <pc:sldMkLst>
          <pc:docMk/>
          <pc:sldMk cId="699181497" sldId="261"/>
        </pc:sldMkLst>
        <pc:spChg chg="mod">
          <ac:chgData name="Rob Hallak" userId="4be2c6cb-fb06-4665-833f-39cca1473b91" providerId="ADAL" clId="{00C2938E-53C0-4B9A-A791-03E26C6A215F}" dt="2022-09-13T01:09:28.930" v="358" actId="12"/>
          <ac:spMkLst>
            <pc:docMk/>
            <pc:sldMk cId="699181497" sldId="261"/>
            <ac:spMk id="2" creationId="{728EB9AE-C6F2-4924-9511-51F19DB26C29}"/>
          </ac:spMkLst>
        </pc:spChg>
      </pc:sldChg>
      <pc:sldChg chg="modSp new mod">
        <pc:chgData name="Rob Hallak" userId="4be2c6cb-fb06-4665-833f-39cca1473b91" providerId="ADAL" clId="{00C2938E-53C0-4B9A-A791-03E26C6A215F}" dt="2022-09-13T01:09:56.609" v="367" actId="12"/>
        <pc:sldMkLst>
          <pc:docMk/>
          <pc:sldMk cId="603114651" sldId="262"/>
        </pc:sldMkLst>
        <pc:spChg chg="mod">
          <ac:chgData name="Rob Hallak" userId="4be2c6cb-fb06-4665-833f-39cca1473b91" providerId="ADAL" clId="{00C2938E-53C0-4B9A-A791-03E26C6A215F}" dt="2022-09-13T01:09:56.609" v="367" actId="12"/>
          <ac:spMkLst>
            <pc:docMk/>
            <pc:sldMk cId="603114651" sldId="262"/>
            <ac:spMk id="2" creationId="{AD910909-C315-46A5-A084-D255752D2F6D}"/>
          </ac:spMkLst>
        </pc:spChg>
      </pc:sldChg>
      <pc:sldChg chg="del">
        <pc:chgData name="Rob Hallak" userId="4be2c6cb-fb06-4665-833f-39cca1473b91" providerId="ADAL" clId="{00C2938E-53C0-4B9A-A791-03E26C6A215F}" dt="2022-09-08T05:52:21.205" v="3" actId="47"/>
        <pc:sldMkLst>
          <pc:docMk/>
          <pc:sldMk cId="3330836054" sldId="262"/>
        </pc:sldMkLst>
      </pc:sldChg>
      <pc:sldChg chg="del">
        <pc:chgData name="Rob Hallak" userId="4be2c6cb-fb06-4665-833f-39cca1473b91" providerId="ADAL" clId="{00C2938E-53C0-4B9A-A791-03E26C6A215F}" dt="2022-09-08T05:52:21.205" v="3" actId="47"/>
        <pc:sldMkLst>
          <pc:docMk/>
          <pc:sldMk cId="3492083496" sldId="263"/>
        </pc:sldMkLst>
      </pc:sldChg>
      <pc:sldChg chg="modSp new mod">
        <pc:chgData name="Rob Hallak" userId="4be2c6cb-fb06-4665-833f-39cca1473b91" providerId="ADAL" clId="{00C2938E-53C0-4B9A-A791-03E26C6A215F}" dt="2022-09-13T01:11:04.873" v="385" actId="15"/>
        <pc:sldMkLst>
          <pc:docMk/>
          <pc:sldMk cId="3627373208" sldId="263"/>
        </pc:sldMkLst>
        <pc:spChg chg="mod">
          <ac:chgData name="Rob Hallak" userId="4be2c6cb-fb06-4665-833f-39cca1473b91" providerId="ADAL" clId="{00C2938E-53C0-4B9A-A791-03E26C6A215F}" dt="2022-09-13T01:11:04.873" v="385" actId="15"/>
          <ac:spMkLst>
            <pc:docMk/>
            <pc:sldMk cId="3627373208" sldId="263"/>
            <ac:spMk id="2" creationId="{7FB8DF56-BD11-4B52-A7FD-2560521D2C6E}"/>
          </ac:spMkLst>
        </pc:spChg>
      </pc:sldChg>
      <pc:sldChg chg="modSp new mod">
        <pc:chgData name="Rob Hallak" userId="4be2c6cb-fb06-4665-833f-39cca1473b91" providerId="ADAL" clId="{00C2938E-53C0-4B9A-A791-03E26C6A215F}" dt="2022-09-13T01:11:50.375" v="408" actId="20577"/>
        <pc:sldMkLst>
          <pc:docMk/>
          <pc:sldMk cId="2681069459" sldId="264"/>
        </pc:sldMkLst>
        <pc:spChg chg="mod">
          <ac:chgData name="Rob Hallak" userId="4be2c6cb-fb06-4665-833f-39cca1473b91" providerId="ADAL" clId="{00C2938E-53C0-4B9A-A791-03E26C6A215F}" dt="2022-09-13T01:11:50.375" v="408" actId="20577"/>
          <ac:spMkLst>
            <pc:docMk/>
            <pc:sldMk cId="2681069459" sldId="264"/>
            <ac:spMk id="2" creationId="{8293C092-1EF1-4BE3-8957-4A5B6CB38C17}"/>
          </ac:spMkLst>
        </pc:spChg>
      </pc:sldChg>
      <pc:sldChg chg="del">
        <pc:chgData name="Rob Hallak" userId="4be2c6cb-fb06-4665-833f-39cca1473b91" providerId="ADAL" clId="{00C2938E-53C0-4B9A-A791-03E26C6A215F}" dt="2022-09-08T05:52:21.205" v="3" actId="47"/>
        <pc:sldMkLst>
          <pc:docMk/>
          <pc:sldMk cId="987894094" sldId="265"/>
        </pc:sldMkLst>
      </pc:sldChg>
      <pc:sldChg chg="modSp new mod">
        <pc:chgData name="Rob Hallak" userId="4be2c6cb-fb06-4665-833f-39cca1473b91" providerId="ADAL" clId="{00C2938E-53C0-4B9A-A791-03E26C6A215F}" dt="2022-09-13T01:12:30.415" v="428" actId="27636"/>
        <pc:sldMkLst>
          <pc:docMk/>
          <pc:sldMk cId="3232495165" sldId="265"/>
        </pc:sldMkLst>
        <pc:spChg chg="mod">
          <ac:chgData name="Rob Hallak" userId="4be2c6cb-fb06-4665-833f-39cca1473b91" providerId="ADAL" clId="{00C2938E-53C0-4B9A-A791-03E26C6A215F}" dt="2022-09-13T01:12:30.415" v="428" actId="27636"/>
          <ac:spMkLst>
            <pc:docMk/>
            <pc:sldMk cId="3232495165" sldId="265"/>
            <ac:spMk id="2" creationId="{41EF4EFE-6260-4FB5-A589-60BD1050D12F}"/>
          </ac:spMkLst>
        </pc:spChg>
      </pc:sldChg>
      <pc:sldChg chg="modSp del mod">
        <pc:chgData name="Rob Hallak" userId="4be2c6cb-fb06-4665-833f-39cca1473b91" providerId="ADAL" clId="{00C2938E-53C0-4B9A-A791-03E26C6A215F}" dt="2022-09-08T05:52:30.350" v="4" actId="47"/>
        <pc:sldMkLst>
          <pc:docMk/>
          <pc:sldMk cId="454258987" sldId="266"/>
        </pc:sldMkLst>
        <pc:spChg chg="mod">
          <ac:chgData name="Rob Hallak" userId="4be2c6cb-fb06-4665-833f-39cca1473b91" providerId="ADAL" clId="{00C2938E-53C0-4B9A-A791-03E26C6A215F}" dt="2022-09-08T05:52:15.542" v="2"/>
          <ac:spMkLst>
            <pc:docMk/>
            <pc:sldMk cId="454258987" sldId="266"/>
            <ac:spMk id="3" creationId="{DC20C395-C906-1241-81E7-1F0ABD658286}"/>
          </ac:spMkLst>
        </pc:spChg>
      </pc:sldChg>
      <pc:sldChg chg="addSp modSp new mod">
        <pc:chgData name="Rob Hallak" userId="4be2c6cb-fb06-4665-833f-39cca1473b91" providerId="ADAL" clId="{00C2938E-53C0-4B9A-A791-03E26C6A215F}" dt="2022-09-08T06:14:50.780" v="194" actId="14100"/>
        <pc:sldMkLst>
          <pc:docMk/>
          <pc:sldMk cId="3645072378" sldId="266"/>
        </pc:sldMkLst>
        <pc:picChg chg="add mod">
          <ac:chgData name="Rob Hallak" userId="4be2c6cb-fb06-4665-833f-39cca1473b91" providerId="ADAL" clId="{00C2938E-53C0-4B9A-A791-03E26C6A215F}" dt="2022-09-08T06:14:50.780" v="194" actId="14100"/>
          <ac:picMkLst>
            <pc:docMk/>
            <pc:sldMk cId="3645072378" sldId="266"/>
            <ac:picMk id="6" creationId="{D2102F1B-DC02-4090-9082-EA42F9821334}"/>
          </ac:picMkLst>
        </pc:picChg>
      </pc:sldChg>
      <pc:sldChg chg="addSp modSp new mod">
        <pc:chgData name="Rob Hallak" userId="4be2c6cb-fb06-4665-833f-39cca1473b91" providerId="ADAL" clId="{00C2938E-53C0-4B9A-A791-03E26C6A215F}" dt="2022-09-08T06:16:29.351" v="200" actId="1076"/>
        <pc:sldMkLst>
          <pc:docMk/>
          <pc:sldMk cId="1057161579" sldId="267"/>
        </pc:sldMkLst>
        <pc:picChg chg="add mod">
          <ac:chgData name="Rob Hallak" userId="4be2c6cb-fb06-4665-833f-39cca1473b91" providerId="ADAL" clId="{00C2938E-53C0-4B9A-A791-03E26C6A215F}" dt="2022-09-08T06:16:29.351" v="200" actId="1076"/>
          <ac:picMkLst>
            <pc:docMk/>
            <pc:sldMk cId="1057161579" sldId="267"/>
            <ac:picMk id="6" creationId="{86CD2C8B-B8F0-48A6-8E72-35CF57C16DD2}"/>
          </ac:picMkLst>
        </pc:picChg>
      </pc:sldChg>
      <pc:sldChg chg="del">
        <pc:chgData name="Rob Hallak" userId="4be2c6cb-fb06-4665-833f-39cca1473b91" providerId="ADAL" clId="{00C2938E-53C0-4B9A-A791-03E26C6A215F}" dt="2022-09-08T05:52:21.205" v="3" actId="47"/>
        <pc:sldMkLst>
          <pc:docMk/>
          <pc:sldMk cId="1490998073" sldId="267"/>
        </pc:sldMkLst>
      </pc:sldChg>
      <pc:sldChg chg="modSp new mod">
        <pc:chgData name="Rob Hallak" userId="4be2c6cb-fb06-4665-833f-39cca1473b91" providerId="ADAL" clId="{00C2938E-53C0-4B9A-A791-03E26C6A215F}" dt="2022-09-13T01:13:26.655" v="447" actId="27636"/>
        <pc:sldMkLst>
          <pc:docMk/>
          <pc:sldMk cId="3815549274" sldId="268"/>
        </pc:sldMkLst>
        <pc:spChg chg="mod">
          <ac:chgData name="Rob Hallak" userId="4be2c6cb-fb06-4665-833f-39cca1473b91" providerId="ADAL" clId="{00C2938E-53C0-4B9A-A791-03E26C6A215F}" dt="2022-09-13T01:13:26.655" v="447" actId="27636"/>
          <ac:spMkLst>
            <pc:docMk/>
            <pc:sldMk cId="3815549274" sldId="268"/>
            <ac:spMk id="2" creationId="{29273A34-7A83-467C-ACC9-3E6368C01554}"/>
          </ac:spMkLst>
        </pc:spChg>
      </pc:sldChg>
      <pc:sldChg chg="del">
        <pc:chgData name="Rob Hallak" userId="4be2c6cb-fb06-4665-833f-39cca1473b91" providerId="ADAL" clId="{00C2938E-53C0-4B9A-A791-03E26C6A215F}" dt="2022-09-08T05:52:21.205" v="3" actId="47"/>
        <pc:sldMkLst>
          <pc:docMk/>
          <pc:sldMk cId="4216958241" sldId="268"/>
        </pc:sldMkLst>
      </pc:sldChg>
      <pc:sldChg chg="modSp new mod">
        <pc:chgData name="Rob Hallak" userId="4be2c6cb-fb06-4665-833f-39cca1473b91" providerId="ADAL" clId="{00C2938E-53C0-4B9A-A791-03E26C6A215F}" dt="2022-09-13T01:13:52.892" v="460" actId="20577"/>
        <pc:sldMkLst>
          <pc:docMk/>
          <pc:sldMk cId="404461930" sldId="269"/>
        </pc:sldMkLst>
        <pc:spChg chg="mod">
          <ac:chgData name="Rob Hallak" userId="4be2c6cb-fb06-4665-833f-39cca1473b91" providerId="ADAL" clId="{00C2938E-53C0-4B9A-A791-03E26C6A215F}" dt="2022-09-13T01:13:52.892" v="460" actId="20577"/>
          <ac:spMkLst>
            <pc:docMk/>
            <pc:sldMk cId="404461930" sldId="269"/>
            <ac:spMk id="2" creationId="{48DF8FFA-FD3A-43E4-B7E1-B64B4ABDC0F3}"/>
          </ac:spMkLst>
        </pc:spChg>
      </pc:sldChg>
      <pc:sldChg chg="del">
        <pc:chgData name="Rob Hallak" userId="4be2c6cb-fb06-4665-833f-39cca1473b91" providerId="ADAL" clId="{00C2938E-53C0-4B9A-A791-03E26C6A215F}" dt="2022-09-08T05:52:21.205" v="3" actId="47"/>
        <pc:sldMkLst>
          <pc:docMk/>
          <pc:sldMk cId="1790939250" sldId="269"/>
        </pc:sldMkLst>
      </pc:sldChg>
      <pc:sldChg chg="addSp modSp new mod">
        <pc:chgData name="Rob Hallak" userId="4be2c6cb-fb06-4665-833f-39cca1473b91" providerId="ADAL" clId="{00C2938E-53C0-4B9A-A791-03E26C6A215F}" dt="2022-09-08T06:30:43.101" v="252" actId="1076"/>
        <pc:sldMkLst>
          <pc:docMk/>
          <pc:sldMk cId="1047948423" sldId="270"/>
        </pc:sldMkLst>
        <pc:graphicFrameChg chg="add mod modGraphic">
          <ac:chgData name="Rob Hallak" userId="4be2c6cb-fb06-4665-833f-39cca1473b91" providerId="ADAL" clId="{00C2938E-53C0-4B9A-A791-03E26C6A215F}" dt="2022-09-08T06:30:43.101" v="252" actId="1076"/>
          <ac:graphicFrameMkLst>
            <pc:docMk/>
            <pc:sldMk cId="1047948423" sldId="270"/>
            <ac:graphicFrameMk id="5" creationId="{63435128-648E-4BC8-9C93-47C2B699A780}"/>
          </ac:graphicFrameMkLst>
        </pc:graphicFrameChg>
      </pc:sldChg>
      <pc:sldChg chg="del">
        <pc:chgData name="Rob Hallak" userId="4be2c6cb-fb06-4665-833f-39cca1473b91" providerId="ADAL" clId="{00C2938E-53C0-4B9A-A791-03E26C6A215F}" dt="2022-09-08T05:52:21.205" v="3" actId="47"/>
        <pc:sldMkLst>
          <pc:docMk/>
          <pc:sldMk cId="2695819638" sldId="270"/>
        </pc:sldMkLst>
      </pc:sldChg>
      <pc:sldChg chg="addSp modSp new mod">
        <pc:chgData name="Rob Hallak" userId="4be2c6cb-fb06-4665-833f-39cca1473b91" providerId="ADAL" clId="{00C2938E-53C0-4B9A-A791-03E26C6A215F}" dt="2022-09-08T06:31:15.638" v="257" actId="1076"/>
        <pc:sldMkLst>
          <pc:docMk/>
          <pc:sldMk cId="291539930" sldId="271"/>
        </pc:sldMkLst>
        <pc:graphicFrameChg chg="add mod modGraphic">
          <ac:chgData name="Rob Hallak" userId="4be2c6cb-fb06-4665-833f-39cca1473b91" providerId="ADAL" clId="{00C2938E-53C0-4B9A-A791-03E26C6A215F}" dt="2022-09-08T06:31:15.638" v="257" actId="1076"/>
          <ac:graphicFrameMkLst>
            <pc:docMk/>
            <pc:sldMk cId="291539930" sldId="271"/>
            <ac:graphicFrameMk id="5" creationId="{31CDD73C-5C13-4523-AC5E-A1D38D2B41B4}"/>
          </ac:graphicFrameMkLst>
        </pc:graphicFrameChg>
      </pc:sldChg>
      <pc:sldChg chg="del">
        <pc:chgData name="Rob Hallak" userId="4be2c6cb-fb06-4665-833f-39cca1473b91" providerId="ADAL" clId="{00C2938E-53C0-4B9A-A791-03E26C6A215F}" dt="2022-09-08T05:52:21.205" v="3" actId="47"/>
        <pc:sldMkLst>
          <pc:docMk/>
          <pc:sldMk cId="853008248" sldId="271"/>
        </pc:sldMkLst>
      </pc:sldChg>
      <pc:sldChg chg="addSp modSp new mod">
        <pc:chgData name="Rob Hallak" userId="4be2c6cb-fb06-4665-833f-39cca1473b91" providerId="ADAL" clId="{00C2938E-53C0-4B9A-A791-03E26C6A215F}" dt="2022-09-08T06:31:44.982" v="263" actId="14100"/>
        <pc:sldMkLst>
          <pc:docMk/>
          <pc:sldMk cId="3305653287" sldId="272"/>
        </pc:sldMkLst>
        <pc:graphicFrameChg chg="add mod modGraphic">
          <ac:chgData name="Rob Hallak" userId="4be2c6cb-fb06-4665-833f-39cca1473b91" providerId="ADAL" clId="{00C2938E-53C0-4B9A-A791-03E26C6A215F}" dt="2022-09-08T06:31:44.982" v="263" actId="14100"/>
          <ac:graphicFrameMkLst>
            <pc:docMk/>
            <pc:sldMk cId="3305653287" sldId="272"/>
            <ac:graphicFrameMk id="5" creationId="{C79580C4-E9F0-4D91-A016-0E767D3A689B}"/>
          </ac:graphicFrameMkLst>
        </pc:graphicFrameChg>
      </pc:sldChg>
      <pc:sldChg chg="del">
        <pc:chgData name="Rob Hallak" userId="4be2c6cb-fb06-4665-833f-39cca1473b91" providerId="ADAL" clId="{00C2938E-53C0-4B9A-A791-03E26C6A215F}" dt="2022-09-08T05:52:21.205" v="3" actId="47"/>
        <pc:sldMkLst>
          <pc:docMk/>
          <pc:sldMk cId="3809115657" sldId="272"/>
        </pc:sldMkLst>
      </pc:sldChg>
      <pc:sldChg chg="modSp new mod">
        <pc:chgData name="Rob Hallak" userId="4be2c6cb-fb06-4665-833f-39cca1473b91" providerId="ADAL" clId="{00C2938E-53C0-4B9A-A791-03E26C6A215F}" dt="2022-09-13T01:14:44.174" v="499" actId="20577"/>
        <pc:sldMkLst>
          <pc:docMk/>
          <pc:sldMk cId="1704320092" sldId="273"/>
        </pc:sldMkLst>
        <pc:spChg chg="mod">
          <ac:chgData name="Rob Hallak" userId="4be2c6cb-fb06-4665-833f-39cca1473b91" providerId="ADAL" clId="{00C2938E-53C0-4B9A-A791-03E26C6A215F}" dt="2022-09-13T01:14:44.174" v="499" actId="20577"/>
          <ac:spMkLst>
            <pc:docMk/>
            <pc:sldMk cId="1704320092" sldId="273"/>
            <ac:spMk id="2" creationId="{24DE58AE-4FE9-42E4-960C-E071F4D1F1F9}"/>
          </ac:spMkLst>
        </pc:spChg>
      </pc:sldChg>
      <pc:sldChg chg="del">
        <pc:chgData name="Rob Hallak" userId="4be2c6cb-fb06-4665-833f-39cca1473b91" providerId="ADAL" clId="{00C2938E-53C0-4B9A-A791-03E26C6A215F}" dt="2022-09-08T05:52:21.205" v="3" actId="47"/>
        <pc:sldMkLst>
          <pc:docMk/>
          <pc:sldMk cId="2792334529" sldId="273"/>
        </pc:sldMkLst>
      </pc:sldChg>
      <pc:sldChg chg="modSp new mod">
        <pc:chgData name="Rob Hallak" userId="4be2c6cb-fb06-4665-833f-39cca1473b91" providerId="ADAL" clId="{00C2938E-53C0-4B9A-A791-03E26C6A215F}" dt="2022-09-13T01:14:51.424" v="501" actId="27636"/>
        <pc:sldMkLst>
          <pc:docMk/>
          <pc:sldMk cId="315802357" sldId="274"/>
        </pc:sldMkLst>
        <pc:spChg chg="mod">
          <ac:chgData name="Rob Hallak" userId="4be2c6cb-fb06-4665-833f-39cca1473b91" providerId="ADAL" clId="{00C2938E-53C0-4B9A-A791-03E26C6A215F}" dt="2022-09-13T01:14:51.424" v="501" actId="27636"/>
          <ac:spMkLst>
            <pc:docMk/>
            <pc:sldMk cId="315802357" sldId="274"/>
            <ac:spMk id="2" creationId="{C28C9311-3A7B-449D-811C-87EEB19221D7}"/>
          </ac:spMkLst>
        </pc:spChg>
      </pc:sldChg>
      <pc:sldChg chg="del">
        <pc:chgData name="Rob Hallak" userId="4be2c6cb-fb06-4665-833f-39cca1473b91" providerId="ADAL" clId="{00C2938E-53C0-4B9A-A791-03E26C6A215F}" dt="2022-09-08T05:52:21.205" v="3" actId="47"/>
        <pc:sldMkLst>
          <pc:docMk/>
          <pc:sldMk cId="2022846945" sldId="274"/>
        </pc:sldMkLst>
      </pc:sldChg>
      <pc:sldChg chg="del">
        <pc:chgData name="Rob Hallak" userId="4be2c6cb-fb06-4665-833f-39cca1473b91" providerId="ADAL" clId="{00C2938E-53C0-4B9A-A791-03E26C6A215F}" dt="2022-09-08T05:52:21.205" v="3" actId="47"/>
        <pc:sldMkLst>
          <pc:docMk/>
          <pc:sldMk cId="3600137653" sldId="275"/>
        </pc:sldMkLst>
      </pc:sldChg>
      <pc:sldChg chg="del">
        <pc:chgData name="Rob Hallak" userId="4be2c6cb-fb06-4665-833f-39cca1473b91" providerId="ADAL" clId="{00C2938E-53C0-4B9A-A791-03E26C6A215F}" dt="2022-09-08T05:52:21.205" v="3" actId="47"/>
        <pc:sldMkLst>
          <pc:docMk/>
          <pc:sldMk cId="3424192798" sldId="276"/>
        </pc:sldMkLst>
      </pc:sldChg>
      <pc:sldChg chg="del">
        <pc:chgData name="Rob Hallak" userId="4be2c6cb-fb06-4665-833f-39cca1473b91" providerId="ADAL" clId="{00C2938E-53C0-4B9A-A791-03E26C6A215F}" dt="2022-09-08T05:52:21.205" v="3" actId="47"/>
        <pc:sldMkLst>
          <pc:docMk/>
          <pc:sldMk cId="2513150540" sldId="277"/>
        </pc:sldMkLst>
      </pc:sldChg>
    </pc:docChg>
  </pc:docChgLst>
</pc:chgInfo>
</file>

<file path=ppt/comments/modernComment_10A_D94363FA.xml><?xml version="1.0" encoding="utf-8"?>
<p188:cmLst xmlns:a="http://schemas.openxmlformats.org/drawingml/2006/main" xmlns:r="http://schemas.openxmlformats.org/officeDocument/2006/relationships" xmlns:p188="http://schemas.microsoft.com/office/powerpoint/2018/8/main">
  <p188:cm id="{22090311-A110-48DF-A50E-75BBE5A0230C}" authorId="{8E7E0E35-31AB-961F-F4C3-E3CDDE54D365}" created="2022-11-23T19:17:31.400">
    <ac:deMkLst xmlns:ac="http://schemas.microsoft.com/office/drawing/2013/main/command">
      <pc:docMk xmlns:pc="http://schemas.microsoft.com/office/powerpoint/2013/main/command"/>
      <pc:sldMk xmlns:pc="http://schemas.microsoft.com/office/powerpoint/2013/main/command" cId="3645072378" sldId="266"/>
      <ac:picMk id="6" creationId="{D2102F1B-DC02-4090-9082-EA42F9821334}"/>
    </ac:deMkLst>
    <p188:txBody>
      <a:bodyPr/>
      <a:lstStyle/>
      <a:p>
        <a:r>
          <a:rPr lang="en-GB"/>
          <a:t>Delete the Fig. 2.2 caption</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A_D94363FA.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ED5AD05-FA36-4152-8AC4-06B84CA19947}"/>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2: Entrepreneurship and New Ventures</a:t>
            </a: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599AC-51CB-4C35-A722-5D02A992093A}"/>
              </a:ext>
            </a:extLst>
          </p:cNvPr>
          <p:cNvSpPr>
            <a:spLocks noGrp="1"/>
          </p:cNvSpPr>
          <p:nvPr>
            <p:ph type="body" sz="quarter" idx="10"/>
          </p:nvPr>
        </p:nvSpPr>
        <p:spPr>
          <a:xfrm>
            <a:off x="540000" y="741872"/>
            <a:ext cx="10800000" cy="4831047"/>
          </a:xfrm>
        </p:spPr>
        <p:txBody>
          <a:bodyPr/>
          <a:lstStyle/>
          <a:p>
            <a:endParaRPr lang="en-AU" dirty="0"/>
          </a:p>
        </p:txBody>
      </p:sp>
      <p:sp>
        <p:nvSpPr>
          <p:cNvPr id="3" name="Text Placeholder 2">
            <a:extLst>
              <a:ext uri="{FF2B5EF4-FFF2-40B4-BE49-F238E27FC236}">
                <a16:creationId xmlns:a16="http://schemas.microsoft.com/office/drawing/2014/main" id="{932B6263-C8ED-4EC9-AD9F-1A89D9FC9DD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F4136BA-31B3-41DC-A6C6-29CFB667A217}"/>
              </a:ext>
            </a:extLst>
          </p:cNvPr>
          <p:cNvSpPr>
            <a:spLocks noGrp="1"/>
          </p:cNvSpPr>
          <p:nvPr>
            <p:ph type="title"/>
          </p:nvPr>
        </p:nvSpPr>
        <p:spPr/>
        <p:txBody>
          <a:bodyPr/>
          <a:lstStyle/>
          <a:p>
            <a:endParaRPr lang="en-AU"/>
          </a:p>
        </p:txBody>
      </p:sp>
      <p:pic>
        <p:nvPicPr>
          <p:cNvPr id="6" name="Picture 5" descr="Diagram, timeline&#10;&#10;Description automatically generated">
            <a:extLst>
              <a:ext uri="{FF2B5EF4-FFF2-40B4-BE49-F238E27FC236}">
                <a16:creationId xmlns:a16="http://schemas.microsoft.com/office/drawing/2014/main" id="{D2102F1B-DC02-4090-9082-EA42F9821334}"/>
              </a:ext>
            </a:extLst>
          </p:cNvPr>
          <p:cNvPicPr>
            <a:picLocks noChangeAspect="1"/>
          </p:cNvPicPr>
          <p:nvPr/>
        </p:nvPicPr>
        <p:blipFill>
          <a:blip r:embed="rId2"/>
          <a:stretch>
            <a:fillRect/>
          </a:stretch>
        </p:blipFill>
        <p:spPr>
          <a:xfrm>
            <a:off x="1323646" y="372182"/>
            <a:ext cx="8790317" cy="5840083"/>
          </a:xfrm>
          <a:prstGeom prst="rect">
            <a:avLst/>
          </a:prstGeom>
        </p:spPr>
      </p:pic>
    </p:spTree>
    <p:extLst>
      <p:ext uri="{BB962C8B-B14F-4D97-AF65-F5344CB8AC3E}">
        <p14:creationId xmlns:p14="http://schemas.microsoft.com/office/powerpoint/2010/main" val="3645072378"/>
      </p:ext>
    </p:extLst>
  </p:cSld>
  <p:clrMapOvr>
    <a:masterClrMapping/>
  </p:clrMapOvr>
  <p:extLst>
    <p:ext uri="{6950BFC3-D8DA-4A85-94F7-54DA5524770B}">
      <p188:commentRel xmlns:p188="http://schemas.microsoft.com/office/powerpoint/2018/8/main" xmlns=""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E31CC0-B1A9-412D-8B3A-1E26C7E65507}"/>
              </a:ext>
            </a:extLst>
          </p:cNvPr>
          <p:cNvSpPr>
            <a:spLocks noGrp="1"/>
          </p:cNvSpPr>
          <p:nvPr>
            <p:ph type="body" sz="quarter" idx="10"/>
          </p:nvPr>
        </p:nvSpPr>
        <p:spPr/>
        <p:txBody>
          <a:bodyPr/>
          <a:lstStyle/>
          <a:p>
            <a:endParaRPr lang="en-AU" dirty="0"/>
          </a:p>
        </p:txBody>
      </p:sp>
      <p:sp>
        <p:nvSpPr>
          <p:cNvPr id="3" name="Text Placeholder 2">
            <a:extLst>
              <a:ext uri="{FF2B5EF4-FFF2-40B4-BE49-F238E27FC236}">
                <a16:creationId xmlns:a16="http://schemas.microsoft.com/office/drawing/2014/main" id="{F3BA14FF-D25C-4F5A-BBB4-3AFFBFCA9A2D}"/>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323FA776-1E1F-4BAB-8D76-C40CF9C7EDE8}"/>
              </a:ext>
            </a:extLst>
          </p:cNvPr>
          <p:cNvSpPr>
            <a:spLocks noGrp="1"/>
          </p:cNvSpPr>
          <p:nvPr>
            <p:ph type="title"/>
          </p:nvPr>
        </p:nvSpPr>
        <p:spPr/>
        <p:txBody>
          <a:bodyPr/>
          <a:lstStyle/>
          <a:p>
            <a:endParaRPr lang="en-AU"/>
          </a:p>
        </p:txBody>
      </p:sp>
      <p:pic>
        <p:nvPicPr>
          <p:cNvPr id="6" name="Picture 5" descr="Table&#10;&#10;Description automatically generated">
            <a:extLst>
              <a:ext uri="{FF2B5EF4-FFF2-40B4-BE49-F238E27FC236}">
                <a16:creationId xmlns:a16="http://schemas.microsoft.com/office/drawing/2014/main" id="{86CD2C8B-B8F0-48A6-8E72-35CF57C16DD2}"/>
              </a:ext>
            </a:extLst>
          </p:cNvPr>
          <p:cNvPicPr>
            <a:picLocks noChangeAspect="1"/>
          </p:cNvPicPr>
          <p:nvPr/>
        </p:nvPicPr>
        <p:blipFill>
          <a:blip r:embed="rId2"/>
          <a:stretch>
            <a:fillRect/>
          </a:stretch>
        </p:blipFill>
        <p:spPr>
          <a:xfrm>
            <a:off x="1279683" y="99391"/>
            <a:ext cx="9320633" cy="6123961"/>
          </a:xfrm>
          <a:prstGeom prst="rect">
            <a:avLst/>
          </a:prstGeom>
        </p:spPr>
      </p:pic>
    </p:spTree>
    <p:extLst>
      <p:ext uri="{BB962C8B-B14F-4D97-AF65-F5344CB8AC3E}">
        <p14:creationId xmlns:p14="http://schemas.microsoft.com/office/powerpoint/2010/main" val="105716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273A34-7A83-467C-ACC9-3E6368C01554}"/>
              </a:ext>
            </a:extLst>
          </p:cNvPr>
          <p:cNvSpPr>
            <a:spLocks noGrp="1"/>
          </p:cNvSpPr>
          <p:nvPr>
            <p:ph type="body" sz="quarter" idx="10"/>
          </p:nvPr>
        </p:nvSpPr>
        <p:spPr/>
        <p:txBody>
          <a:bodyPr>
            <a:normAutofit fontScale="70000" lnSpcReduction="20000"/>
          </a:bodyPr>
          <a:lstStyle/>
          <a:p>
            <a:r>
              <a:rPr lang="en-AU" b="1" dirty="0"/>
              <a:t>Entrepreneurial Organizations</a:t>
            </a:r>
          </a:p>
          <a:p>
            <a:endParaRPr lang="en-AU" dirty="0"/>
          </a:p>
          <a:p>
            <a:r>
              <a:rPr lang="en-AU" dirty="0"/>
              <a:t>Not all business owners are entrepreneurs and not all organizations are entrepreneurial. For organizations, there are certain characteristics that differentiate between ‘entrepreneurial’ and ‘solid-state’ enterprises.  </a:t>
            </a:r>
          </a:p>
          <a:p>
            <a:endParaRPr lang="en-AU" dirty="0"/>
          </a:p>
          <a:p>
            <a:r>
              <a:rPr lang="en-AU" dirty="0"/>
              <a:t>The distinguishing characteristics include:</a:t>
            </a:r>
          </a:p>
          <a:p>
            <a:r>
              <a:rPr lang="en-AU" dirty="0"/>
              <a:t>•	Innovation</a:t>
            </a:r>
          </a:p>
          <a:p>
            <a:r>
              <a:rPr lang="en-AU" dirty="0"/>
              <a:t>•	Opportunity seeking </a:t>
            </a:r>
          </a:p>
          <a:p>
            <a:r>
              <a:rPr lang="en-AU" dirty="0"/>
              <a:t>•	Tolerance of risk </a:t>
            </a:r>
          </a:p>
          <a:p>
            <a:r>
              <a:rPr lang="en-AU" dirty="0"/>
              <a:t>•	Proactivity </a:t>
            </a:r>
          </a:p>
          <a:p>
            <a:r>
              <a:rPr lang="en-AU" dirty="0"/>
              <a:t>•	Networking and stakeholder engagement </a:t>
            </a:r>
          </a:p>
          <a:p>
            <a:r>
              <a:rPr lang="en-AU" dirty="0"/>
              <a:t>•	Entrepreneurial culture  </a:t>
            </a:r>
          </a:p>
          <a:p>
            <a:r>
              <a:rPr lang="en-AU" dirty="0"/>
              <a:t>•	Vision and strategy</a:t>
            </a:r>
          </a:p>
          <a:p>
            <a:endParaRPr lang="en-AU" dirty="0"/>
          </a:p>
        </p:txBody>
      </p:sp>
      <p:sp>
        <p:nvSpPr>
          <p:cNvPr id="3" name="Text Placeholder 2">
            <a:extLst>
              <a:ext uri="{FF2B5EF4-FFF2-40B4-BE49-F238E27FC236}">
                <a16:creationId xmlns:a16="http://schemas.microsoft.com/office/drawing/2014/main" id="{912C68E0-6781-4138-BDD3-9BA8D5A3EB7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E0E75448-C2B0-4DFF-8FF6-6E0FEBB515BA}"/>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81554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DF8FFA-FD3A-43E4-B7E1-B64B4ABDC0F3}"/>
              </a:ext>
            </a:extLst>
          </p:cNvPr>
          <p:cNvSpPr>
            <a:spLocks noGrp="1"/>
          </p:cNvSpPr>
          <p:nvPr>
            <p:ph type="body" sz="quarter" idx="10"/>
          </p:nvPr>
        </p:nvSpPr>
        <p:spPr/>
        <p:txBody>
          <a:bodyPr/>
          <a:lstStyle/>
          <a:p>
            <a:r>
              <a:rPr lang="en-AU" b="1" dirty="0"/>
              <a:t>Pathways to Entrepreneurship</a:t>
            </a:r>
          </a:p>
          <a:p>
            <a:endParaRPr lang="en-AU" dirty="0"/>
          </a:p>
          <a:p>
            <a:r>
              <a:rPr lang="en-AU" dirty="0"/>
              <a:t>•	New venture creation (business start-up)</a:t>
            </a:r>
          </a:p>
          <a:p>
            <a:r>
              <a:rPr lang="en-AU" dirty="0"/>
              <a:t>•	Purchasing an existing business</a:t>
            </a:r>
          </a:p>
          <a:p>
            <a:r>
              <a:rPr lang="en-AU" dirty="0"/>
              <a:t>•	Investing in (buying-into) an existing business</a:t>
            </a:r>
          </a:p>
          <a:p>
            <a:r>
              <a:rPr lang="en-AU" dirty="0"/>
              <a:t>•	Inheriting (or taking over) an existing business</a:t>
            </a:r>
          </a:p>
          <a:p>
            <a:r>
              <a:rPr lang="en-AU" dirty="0"/>
              <a:t>•	Buying a franchise</a:t>
            </a:r>
          </a:p>
          <a:p>
            <a:endParaRPr lang="en-AU" dirty="0"/>
          </a:p>
        </p:txBody>
      </p:sp>
      <p:sp>
        <p:nvSpPr>
          <p:cNvPr id="3" name="Text Placeholder 2">
            <a:extLst>
              <a:ext uri="{FF2B5EF4-FFF2-40B4-BE49-F238E27FC236}">
                <a16:creationId xmlns:a16="http://schemas.microsoft.com/office/drawing/2014/main" id="{30BF8E89-D1D9-45B8-A5BA-9A9AC5137CBA}"/>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8AB14E38-8AB1-4C31-A0DD-25872F437E4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40446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C9F21-306C-4D02-B218-8DCC90D6AAA1}"/>
              </a:ext>
            </a:extLst>
          </p:cNvPr>
          <p:cNvSpPr>
            <a:spLocks noGrp="1"/>
          </p:cNvSpPr>
          <p:nvPr>
            <p:ph type="body" sz="quarter" idx="10"/>
          </p:nvPr>
        </p:nvSpPr>
        <p:spPr/>
        <p:txBody>
          <a:bodyPr/>
          <a:lstStyle/>
          <a:p>
            <a:endParaRPr lang="en-AU" dirty="0"/>
          </a:p>
        </p:txBody>
      </p:sp>
      <p:sp>
        <p:nvSpPr>
          <p:cNvPr id="3" name="Text Placeholder 2">
            <a:extLst>
              <a:ext uri="{FF2B5EF4-FFF2-40B4-BE49-F238E27FC236}">
                <a16:creationId xmlns:a16="http://schemas.microsoft.com/office/drawing/2014/main" id="{1236FBE0-D98F-4499-8538-382B752F42E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46277A4C-37C3-4349-90E5-37AE0E975B5A}"/>
              </a:ext>
            </a:extLst>
          </p:cNvPr>
          <p:cNvSpPr>
            <a:spLocks noGrp="1"/>
          </p:cNvSpPr>
          <p:nvPr>
            <p:ph type="title"/>
          </p:nvPr>
        </p:nvSpPr>
        <p:spPr/>
        <p:txBody>
          <a:bodyPr/>
          <a:lstStyle/>
          <a:p>
            <a:endParaRPr lang="en-AU"/>
          </a:p>
        </p:txBody>
      </p:sp>
      <p:graphicFrame>
        <p:nvGraphicFramePr>
          <p:cNvPr id="5" name="Table 4">
            <a:extLst>
              <a:ext uri="{FF2B5EF4-FFF2-40B4-BE49-F238E27FC236}">
                <a16:creationId xmlns:a16="http://schemas.microsoft.com/office/drawing/2014/main" id="{63435128-648E-4BC8-9C93-47C2B699A780}"/>
              </a:ext>
            </a:extLst>
          </p:cNvPr>
          <p:cNvGraphicFramePr>
            <a:graphicFrameLocks noGrp="1"/>
          </p:cNvGraphicFramePr>
          <p:nvPr>
            <p:extLst>
              <p:ext uri="{D42A27DB-BD31-4B8C-83A1-F6EECF244321}">
                <p14:modId xmlns:p14="http://schemas.microsoft.com/office/powerpoint/2010/main" val="450374086"/>
              </p:ext>
            </p:extLst>
          </p:nvPr>
        </p:nvGraphicFramePr>
        <p:xfrm>
          <a:off x="2093648" y="644652"/>
          <a:ext cx="7692704" cy="5344196"/>
        </p:xfrm>
        <a:graphic>
          <a:graphicData uri="http://schemas.openxmlformats.org/drawingml/2006/table">
            <a:tbl>
              <a:tblPr firstRow="1" firstCol="1" bandRow="1"/>
              <a:tblGrid>
                <a:gridCol w="3781371">
                  <a:extLst>
                    <a:ext uri="{9D8B030D-6E8A-4147-A177-3AD203B41FA5}">
                      <a16:colId xmlns:a16="http://schemas.microsoft.com/office/drawing/2014/main" val="1422005317"/>
                    </a:ext>
                  </a:extLst>
                </a:gridCol>
                <a:gridCol w="3911333">
                  <a:extLst>
                    <a:ext uri="{9D8B030D-6E8A-4147-A177-3AD203B41FA5}">
                      <a16:colId xmlns:a16="http://schemas.microsoft.com/office/drawing/2014/main" val="2614385988"/>
                    </a:ext>
                  </a:extLst>
                </a:gridCol>
              </a:tblGrid>
              <a:tr h="278422">
                <a:tc gridSpan="2">
                  <a:txBody>
                    <a:bodyPr/>
                    <a:lstStyle/>
                    <a:p>
                      <a:pPr algn="ctr">
                        <a:lnSpc>
                          <a:spcPct val="150000"/>
                        </a:lnSpc>
                        <a:spcAft>
                          <a:spcPts val="1000"/>
                        </a:spcAft>
                      </a:pPr>
                      <a:r>
                        <a:rPr lang="en-AU" sz="1200" b="1" dirty="0">
                          <a:effectLst/>
                          <a:latin typeface="Times New Roman" panose="02020603050405020304" pitchFamily="18" charset="0"/>
                          <a:ea typeface="Calibri" panose="020F0502020204030204" pitchFamily="34" charset="0"/>
                          <a:cs typeface="Arial" panose="020B0604020202020204" pitchFamily="34" charset="0"/>
                        </a:rPr>
                        <a:t>New Venture Creation</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351590887"/>
                  </a:ext>
                </a:extLst>
              </a:tr>
              <a:tr h="278422">
                <a:tc>
                  <a:txBody>
                    <a:bodyPr/>
                    <a:lstStyle/>
                    <a:p>
                      <a:pPr>
                        <a:lnSpc>
                          <a:spcPct val="150000"/>
                        </a:lnSpc>
                        <a:spcAft>
                          <a:spcPts val="1000"/>
                        </a:spcAft>
                      </a:pPr>
                      <a:r>
                        <a:rPr lang="en-AU" sz="1200" b="1">
                          <a:effectLst/>
                          <a:latin typeface="Times New Roman" panose="02020603050405020304" pitchFamily="18" charset="0"/>
                          <a:ea typeface="Calibri" panose="020F0502020204030204" pitchFamily="34" charset="0"/>
                          <a:cs typeface="Arial" panose="020B0604020202020204" pitchFamily="34" charset="0"/>
                        </a:rPr>
                        <a:t>Disadvantages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AU" sz="1200" b="1">
                          <a:effectLst/>
                          <a:latin typeface="Times New Roman" panose="02020603050405020304" pitchFamily="18" charset="0"/>
                          <a:ea typeface="Calibri" panose="020F0502020204030204" pitchFamily="34" charset="0"/>
                          <a:cs typeface="Arial" panose="020B0604020202020204" pitchFamily="34" charset="0"/>
                        </a:rPr>
                        <a:t>Advantages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519703"/>
                  </a:ext>
                </a:extLst>
              </a:tr>
              <a:tr h="901786">
                <a:tc>
                  <a:txBody>
                    <a:bodyPr/>
                    <a:lstStyle/>
                    <a:p>
                      <a:pPr>
                        <a:lnSpc>
                          <a:spcPct val="150000"/>
                        </a:lnSpc>
                        <a:spcAft>
                          <a:spcPts val="1000"/>
                        </a:spcAft>
                      </a:pPr>
                      <a:r>
                        <a:rPr lang="en-AU" sz="1200">
                          <a:effectLst/>
                          <a:latin typeface="Times New Roman" panose="02020603050405020304" pitchFamily="18" charset="0"/>
                          <a:ea typeface="Calibri" panose="020F0502020204030204" pitchFamily="34" charset="0"/>
                          <a:cs typeface="Arial" panose="020B0604020202020204" pitchFamily="34" charset="0"/>
                        </a:rPr>
                        <a:t>A new business starts without a customer base</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AU" sz="1200" dirty="0">
                          <a:effectLst/>
                          <a:latin typeface="Times New Roman" panose="02020603050405020304" pitchFamily="18" charset="0"/>
                          <a:ea typeface="Calibri" panose="020F0502020204030204" pitchFamily="34" charset="0"/>
                          <a:cs typeface="Arial" panose="020B0604020202020204" pitchFamily="34" charset="0"/>
                        </a:rPr>
                        <a:t>A start-up begins with a clean slate and does not carry any of the baggage of an existing business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175999"/>
                  </a:ext>
                </a:extLst>
              </a:tr>
              <a:tr h="1213468">
                <a:tc>
                  <a:txBody>
                    <a:bodyPr/>
                    <a:lstStyle/>
                    <a:p>
                      <a:pPr>
                        <a:lnSpc>
                          <a:spcPct val="150000"/>
                        </a:lnSpc>
                        <a:spcAft>
                          <a:spcPts val="1000"/>
                        </a:spcAft>
                      </a:pPr>
                      <a:r>
                        <a:rPr lang="en-AU" sz="1200" dirty="0">
                          <a:effectLst/>
                          <a:latin typeface="Times New Roman" panose="02020603050405020304" pitchFamily="18" charset="0"/>
                          <a:ea typeface="Calibri" panose="020F0502020204030204" pitchFamily="34" charset="0"/>
                          <a:cs typeface="Arial" panose="020B0604020202020204" pitchFamily="34" charset="0"/>
                        </a:rPr>
                        <a:t>Businesses may have new or inexperienced staff</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AU" sz="1200" dirty="0">
                          <a:effectLst/>
                          <a:latin typeface="Times New Roman" panose="02020603050405020304" pitchFamily="18" charset="0"/>
                          <a:ea typeface="Calibri" panose="020F0502020204030204" pitchFamily="34" charset="0"/>
                          <a:cs typeface="Arial" panose="020B0604020202020204" pitchFamily="34" charset="0"/>
                        </a:rPr>
                        <a:t>Provides opportunities for the entrepreneurs to structure the business model, hire new staff, appointment managers, etc.</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485156"/>
                  </a:ext>
                </a:extLst>
              </a:tr>
              <a:tr h="590104">
                <a:tc>
                  <a:txBody>
                    <a:bodyPr/>
                    <a:lstStyle/>
                    <a:p>
                      <a:pPr>
                        <a:lnSpc>
                          <a:spcPct val="150000"/>
                        </a:lnSpc>
                        <a:spcAft>
                          <a:spcPts val="1000"/>
                        </a:spcAft>
                      </a:pPr>
                      <a:r>
                        <a:rPr lang="en-AU" sz="1200">
                          <a:effectLst/>
                          <a:latin typeface="Times New Roman" panose="02020603050405020304" pitchFamily="18" charset="0"/>
                          <a:ea typeface="Calibri" panose="020F0502020204030204" pitchFamily="34" charset="0"/>
                          <a:cs typeface="Arial" panose="020B0604020202020204" pitchFamily="34" charset="0"/>
                        </a:rPr>
                        <a:t>It takes time (and money) to build up brand recognition</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AU" sz="1200">
                          <a:effectLst/>
                          <a:latin typeface="Times New Roman" panose="02020603050405020304" pitchFamily="18" charset="0"/>
                          <a:ea typeface="Calibri" panose="020F0502020204030204" pitchFamily="34" charset="0"/>
                          <a:cs typeface="Arial" panose="020B0604020202020204" pitchFamily="34" charset="0"/>
                        </a:rPr>
                        <a:t>Opportunity to build a new brand</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303338"/>
                  </a:ext>
                </a:extLst>
              </a:tr>
              <a:tr h="590104">
                <a:tc>
                  <a:txBody>
                    <a:bodyPr/>
                    <a:lstStyle/>
                    <a:p>
                      <a:pPr>
                        <a:lnSpc>
                          <a:spcPct val="150000"/>
                        </a:lnSpc>
                        <a:spcAft>
                          <a:spcPts val="1000"/>
                        </a:spcAft>
                      </a:pPr>
                      <a:r>
                        <a:rPr lang="en-AU" sz="1200">
                          <a:effectLst/>
                          <a:latin typeface="Times New Roman" panose="02020603050405020304" pitchFamily="18" charset="0"/>
                          <a:ea typeface="Calibri" panose="020F0502020204030204" pitchFamily="34" charset="0"/>
                          <a:cs typeface="Arial" panose="020B0604020202020204" pitchFamily="34" charset="0"/>
                        </a:rPr>
                        <a:t>It is difficult to establish trade credit with suppliers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AU" sz="1200">
                          <a:effectLst/>
                          <a:latin typeface="Times New Roman" panose="02020603050405020304" pitchFamily="18" charset="0"/>
                          <a:ea typeface="Calibri" panose="020F0502020204030204" pitchFamily="34" charset="0"/>
                          <a:cs typeface="Arial" panose="020B0604020202020204" pitchFamily="34" charset="0"/>
                        </a:rPr>
                        <a:t>Adopt the latest technologies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138529"/>
                  </a:ext>
                </a:extLst>
              </a:tr>
              <a:tr h="590104">
                <a:tc>
                  <a:txBody>
                    <a:bodyPr/>
                    <a:lstStyle/>
                    <a:p>
                      <a:pPr>
                        <a:lnSpc>
                          <a:spcPct val="150000"/>
                        </a:lnSpc>
                        <a:spcAft>
                          <a:spcPts val="1000"/>
                        </a:spcAft>
                      </a:pPr>
                      <a:r>
                        <a:rPr lang="en-AU" sz="1200">
                          <a:effectLst/>
                          <a:latin typeface="Times New Roman" panose="02020603050405020304" pitchFamily="18" charset="0"/>
                          <a:ea typeface="Calibri" panose="020F0502020204030204" pitchFamily="34" charset="0"/>
                          <a:cs typeface="Arial" panose="020B0604020202020204" pitchFamily="34" charset="0"/>
                        </a:rPr>
                        <a:t>Accessing debt financing is less accessible, and expensive</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AU" sz="1200">
                          <a:effectLst/>
                          <a:latin typeface="Times New Roman" panose="02020603050405020304" pitchFamily="18" charset="0"/>
                          <a:ea typeface="Calibri" panose="020F0502020204030204" pitchFamily="34" charset="0"/>
                          <a:cs typeface="Arial" panose="020B0604020202020204" pitchFamily="34" charset="0"/>
                        </a:rPr>
                        <a:t>Opportunity to start with ‘innovation’, rather than carryovers from the past</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380991"/>
                  </a:ext>
                </a:extLst>
              </a:tr>
              <a:tr h="901786">
                <a:tc>
                  <a:txBody>
                    <a:bodyPr/>
                    <a:lstStyle/>
                    <a:p>
                      <a:pPr>
                        <a:lnSpc>
                          <a:spcPct val="150000"/>
                        </a:lnSpc>
                        <a:spcAft>
                          <a:spcPts val="1000"/>
                        </a:spcAft>
                      </a:pPr>
                      <a:r>
                        <a:rPr lang="en-AU" sz="1200" dirty="0">
                          <a:effectLst/>
                          <a:latin typeface="Times New Roman" panose="02020603050405020304" pitchFamily="18" charset="0"/>
                          <a:ea typeface="Calibri" panose="020F0502020204030204" pitchFamily="34" charset="0"/>
                          <a:cs typeface="Arial" panose="020B0604020202020204" pitchFamily="34" charset="0"/>
                        </a:rPr>
                        <a:t>The business needs time to build up its cashflow, while covering its ongoing purchases and expenses.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AU" sz="1200" dirty="0">
                          <a:effectLst/>
                          <a:latin typeface="Times New Roman" panose="02020603050405020304" pitchFamily="18" charset="0"/>
                          <a:ea typeface="Calibri" panose="020F0502020204030204" pitchFamily="34" charset="0"/>
                          <a:cs typeface="Arial" panose="020B0604020202020204" pitchFamily="34" charset="0"/>
                        </a:rPr>
                        <a:t>Allows crafting of a business that can best exploit the identified opportunity in the market</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990" marR="65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196180"/>
                  </a:ext>
                </a:extLst>
              </a:tr>
            </a:tbl>
          </a:graphicData>
        </a:graphic>
      </p:graphicFrame>
    </p:spTree>
    <p:extLst>
      <p:ext uri="{BB962C8B-B14F-4D97-AF65-F5344CB8AC3E}">
        <p14:creationId xmlns:p14="http://schemas.microsoft.com/office/powerpoint/2010/main" val="104794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D3D6FA-5AFE-4355-8B93-8FBD42C728A7}"/>
              </a:ext>
            </a:extLst>
          </p:cNvPr>
          <p:cNvSpPr>
            <a:spLocks noGrp="1"/>
          </p:cNvSpPr>
          <p:nvPr>
            <p:ph type="body" sz="quarter" idx="10"/>
          </p:nvPr>
        </p:nvSpPr>
        <p:spPr/>
        <p:txBody>
          <a:bodyPr/>
          <a:lstStyle/>
          <a:p>
            <a:endParaRPr lang="en-AU" dirty="0"/>
          </a:p>
        </p:txBody>
      </p:sp>
      <p:sp>
        <p:nvSpPr>
          <p:cNvPr id="3" name="Text Placeholder 2">
            <a:extLst>
              <a:ext uri="{FF2B5EF4-FFF2-40B4-BE49-F238E27FC236}">
                <a16:creationId xmlns:a16="http://schemas.microsoft.com/office/drawing/2014/main" id="{350BABD6-6C4E-46C1-8352-56226D17CC44}"/>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0B7E4F14-D1AB-4B70-99D6-59CBC0BA6136}"/>
              </a:ext>
            </a:extLst>
          </p:cNvPr>
          <p:cNvSpPr>
            <a:spLocks noGrp="1"/>
          </p:cNvSpPr>
          <p:nvPr>
            <p:ph type="title"/>
          </p:nvPr>
        </p:nvSpPr>
        <p:spPr/>
        <p:txBody>
          <a:bodyPr/>
          <a:lstStyle/>
          <a:p>
            <a:endParaRPr lang="en-AU"/>
          </a:p>
        </p:txBody>
      </p:sp>
      <p:graphicFrame>
        <p:nvGraphicFramePr>
          <p:cNvPr id="5" name="Table 4">
            <a:extLst>
              <a:ext uri="{FF2B5EF4-FFF2-40B4-BE49-F238E27FC236}">
                <a16:creationId xmlns:a16="http://schemas.microsoft.com/office/drawing/2014/main" id="{31CDD73C-5C13-4523-AC5E-A1D38D2B41B4}"/>
              </a:ext>
            </a:extLst>
          </p:cNvPr>
          <p:cNvGraphicFramePr>
            <a:graphicFrameLocks noGrp="1"/>
          </p:cNvGraphicFramePr>
          <p:nvPr>
            <p:extLst>
              <p:ext uri="{D42A27DB-BD31-4B8C-83A1-F6EECF244321}">
                <p14:modId xmlns:p14="http://schemas.microsoft.com/office/powerpoint/2010/main" val="3902335268"/>
              </p:ext>
            </p:extLst>
          </p:nvPr>
        </p:nvGraphicFramePr>
        <p:xfrm>
          <a:off x="2259434" y="782671"/>
          <a:ext cx="7203348" cy="5016665"/>
        </p:xfrm>
        <a:graphic>
          <a:graphicData uri="http://schemas.openxmlformats.org/drawingml/2006/table">
            <a:tbl>
              <a:tblPr firstRow="1" firstCol="1" bandRow="1"/>
              <a:tblGrid>
                <a:gridCol w="3601674">
                  <a:extLst>
                    <a:ext uri="{9D8B030D-6E8A-4147-A177-3AD203B41FA5}">
                      <a16:colId xmlns:a16="http://schemas.microsoft.com/office/drawing/2014/main" val="3190493034"/>
                    </a:ext>
                  </a:extLst>
                </a:gridCol>
                <a:gridCol w="3601674">
                  <a:extLst>
                    <a:ext uri="{9D8B030D-6E8A-4147-A177-3AD203B41FA5}">
                      <a16:colId xmlns:a16="http://schemas.microsoft.com/office/drawing/2014/main" val="2304486127"/>
                    </a:ext>
                  </a:extLst>
                </a:gridCol>
              </a:tblGrid>
              <a:tr h="209509">
                <a:tc gridSpan="2">
                  <a:txBody>
                    <a:bodyPr/>
                    <a:lstStyle/>
                    <a:p>
                      <a:pPr algn="ctr">
                        <a:lnSpc>
                          <a:spcPct val="115000"/>
                        </a:lnSpc>
                        <a:spcAft>
                          <a:spcPts val="1000"/>
                        </a:spcAft>
                      </a:pPr>
                      <a:r>
                        <a:rPr lang="en-AU" sz="1200" b="1">
                          <a:effectLst/>
                          <a:latin typeface="Times New Roman" panose="02020603050405020304" pitchFamily="18" charset="0"/>
                          <a:ea typeface="Calibri" panose="020F0502020204030204" pitchFamily="34" charset="0"/>
                          <a:cs typeface="Arial" panose="020B0604020202020204" pitchFamily="34" charset="0"/>
                        </a:rPr>
                        <a:t>Purchasing an Existing Business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787" marR="65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720092174"/>
                  </a:ext>
                </a:extLst>
              </a:tr>
              <a:tr h="209509">
                <a:tc>
                  <a:txBody>
                    <a:bodyPr/>
                    <a:lstStyle/>
                    <a:p>
                      <a:pPr algn="ctr">
                        <a:lnSpc>
                          <a:spcPct val="115000"/>
                        </a:lnSpc>
                        <a:spcAft>
                          <a:spcPts val="1000"/>
                        </a:spcAft>
                      </a:pPr>
                      <a:r>
                        <a:rPr lang="en-AU" sz="1200" b="1">
                          <a:effectLst/>
                          <a:latin typeface="Times New Roman" panose="02020603050405020304" pitchFamily="18" charset="0"/>
                          <a:ea typeface="Calibri" panose="020F0502020204030204" pitchFamily="34" charset="0"/>
                          <a:cs typeface="Arial" panose="020B0604020202020204" pitchFamily="34" charset="0"/>
                        </a:rPr>
                        <a:t>Advantages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787" marR="65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200" b="1">
                          <a:effectLst/>
                          <a:latin typeface="Times New Roman" panose="02020603050405020304" pitchFamily="18" charset="0"/>
                          <a:ea typeface="Calibri" panose="020F0502020204030204" pitchFamily="34" charset="0"/>
                          <a:cs typeface="Arial" panose="020B0604020202020204" pitchFamily="34" charset="0"/>
                        </a:rPr>
                        <a:t>Disadvantages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787" marR="65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783494"/>
                  </a:ext>
                </a:extLst>
              </a:tr>
              <a:tr h="4597647">
                <a:tc>
                  <a:txBody>
                    <a:bodyPr/>
                    <a:lstStyle/>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Established ready-to-use plans and procedures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Instant cashflow</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Ability to assess the financial viability of the business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Established customer base, brand image, suppliers, staff, assets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Existing mature market for the product</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Availability of experienced employees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Requires less cash outlay as the owner will not need to purchase new equipment, machinery, etc.</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787" marR="65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Might require business model adjustment and assets improvement</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Mostly requires a large financial budget to cover the acquisition costs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The business could be attractive but poorly managed with unskilled employees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External factors, rising competition or a declining industry can impede future growth</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Poor performing businesses require a lot of initial investment to make them profitable</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AU" sz="1200" dirty="0">
                          <a:effectLst/>
                          <a:latin typeface="Times New Roman" panose="02020603050405020304" pitchFamily="18" charset="0"/>
                          <a:ea typeface="Calibri" panose="020F0502020204030204" pitchFamily="34" charset="0"/>
                          <a:cs typeface="Arial" panose="020B0604020202020204" pitchFamily="34" charset="0"/>
                        </a:rPr>
                        <a:t>Business may also come with baggage, poor reputation or disgruntled customers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dirty="0">
                          <a:effectLst/>
                          <a:latin typeface="Times New Roman" panose="02020603050405020304" pitchFamily="18" charset="0"/>
                          <a:ea typeface="Calibri" panose="020F0502020204030204" pitchFamily="34" charset="0"/>
                          <a:cs typeface="Arial" panose="020B0604020202020204" pitchFamily="34" charset="0"/>
                        </a:rPr>
                        <a:t>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787" marR="65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16037"/>
                  </a:ext>
                </a:extLst>
              </a:tr>
            </a:tbl>
          </a:graphicData>
        </a:graphic>
      </p:graphicFrame>
    </p:spTree>
    <p:extLst>
      <p:ext uri="{BB962C8B-B14F-4D97-AF65-F5344CB8AC3E}">
        <p14:creationId xmlns:p14="http://schemas.microsoft.com/office/powerpoint/2010/main" val="29153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321E1-CED4-4866-96F0-5F5749F558EC}"/>
              </a:ext>
            </a:extLst>
          </p:cNvPr>
          <p:cNvSpPr>
            <a:spLocks noGrp="1"/>
          </p:cNvSpPr>
          <p:nvPr>
            <p:ph type="body" sz="quarter" idx="10"/>
          </p:nvPr>
        </p:nvSpPr>
        <p:spPr/>
        <p:txBody>
          <a:bodyPr/>
          <a:lstStyle/>
          <a:p>
            <a:endParaRPr lang="en-AU" dirty="0"/>
          </a:p>
        </p:txBody>
      </p:sp>
      <p:sp>
        <p:nvSpPr>
          <p:cNvPr id="3" name="Text Placeholder 2">
            <a:extLst>
              <a:ext uri="{FF2B5EF4-FFF2-40B4-BE49-F238E27FC236}">
                <a16:creationId xmlns:a16="http://schemas.microsoft.com/office/drawing/2014/main" id="{FC9737E7-1FF7-4252-A554-9B0638AC7B6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3BC8EE8A-755C-4951-BD3C-2A46293A1C98}"/>
              </a:ext>
            </a:extLst>
          </p:cNvPr>
          <p:cNvSpPr>
            <a:spLocks noGrp="1"/>
          </p:cNvSpPr>
          <p:nvPr>
            <p:ph type="title"/>
          </p:nvPr>
        </p:nvSpPr>
        <p:spPr/>
        <p:txBody>
          <a:bodyPr/>
          <a:lstStyle/>
          <a:p>
            <a:endParaRPr lang="en-AU" dirty="0"/>
          </a:p>
        </p:txBody>
      </p:sp>
      <p:graphicFrame>
        <p:nvGraphicFramePr>
          <p:cNvPr id="5" name="Table 4">
            <a:extLst>
              <a:ext uri="{FF2B5EF4-FFF2-40B4-BE49-F238E27FC236}">
                <a16:creationId xmlns:a16="http://schemas.microsoft.com/office/drawing/2014/main" id="{C79580C4-E9F0-4D91-A016-0E767D3A689B}"/>
              </a:ext>
            </a:extLst>
          </p:cNvPr>
          <p:cNvGraphicFramePr>
            <a:graphicFrameLocks noGrp="1"/>
          </p:cNvGraphicFramePr>
          <p:nvPr>
            <p:extLst>
              <p:ext uri="{D42A27DB-BD31-4B8C-83A1-F6EECF244321}">
                <p14:modId xmlns:p14="http://schemas.microsoft.com/office/powerpoint/2010/main" val="101101590"/>
              </p:ext>
            </p:extLst>
          </p:nvPr>
        </p:nvGraphicFramePr>
        <p:xfrm>
          <a:off x="2185988" y="654341"/>
          <a:ext cx="7109013" cy="5397690"/>
        </p:xfrm>
        <a:graphic>
          <a:graphicData uri="http://schemas.openxmlformats.org/drawingml/2006/table">
            <a:tbl>
              <a:tblPr firstRow="1" firstCol="1" bandRow="1"/>
              <a:tblGrid>
                <a:gridCol w="3554081">
                  <a:extLst>
                    <a:ext uri="{9D8B030D-6E8A-4147-A177-3AD203B41FA5}">
                      <a16:colId xmlns:a16="http://schemas.microsoft.com/office/drawing/2014/main" val="1718135957"/>
                    </a:ext>
                  </a:extLst>
                </a:gridCol>
                <a:gridCol w="3554932">
                  <a:extLst>
                    <a:ext uri="{9D8B030D-6E8A-4147-A177-3AD203B41FA5}">
                      <a16:colId xmlns:a16="http://schemas.microsoft.com/office/drawing/2014/main" val="2049327876"/>
                    </a:ext>
                  </a:extLst>
                </a:gridCol>
              </a:tblGrid>
              <a:tr h="210615">
                <a:tc gridSpan="2">
                  <a:txBody>
                    <a:bodyPr/>
                    <a:lstStyle/>
                    <a:p>
                      <a:pPr algn="ctr"/>
                      <a:r>
                        <a:rPr lang="en-US" sz="1100" b="1"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Advantages</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4145516924"/>
                  </a:ext>
                </a:extLst>
              </a:tr>
              <a:tr h="210615">
                <a:tc>
                  <a:txBody>
                    <a:bodyPr/>
                    <a:lstStyle/>
                    <a:p>
                      <a:r>
                        <a:rPr lang="en-US" sz="1100" b="1"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Franchisor</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1"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Franchisee</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846403"/>
                  </a:ext>
                </a:extLst>
              </a:tr>
              <a:tr h="620100">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Market expansion (uses the franchisee expertise for marketing and growing the brand)</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Perceived to be low risk (established reputation and brand name)</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998646"/>
                  </a:ext>
                </a:extLst>
              </a:tr>
              <a:tr h="620100">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Source of extra income from franchising fees, royalties</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Easy set-up - little experience is required since the franchisor usually provides training</a:t>
                      </a:r>
                      <a:endParaRPr lang="en-AU"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91567"/>
                  </a:ext>
                </a:extLst>
              </a:tr>
              <a:tr h="620100">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Increased brand awareness through franchisee distribution and marketing strategies</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Shared marketing costs</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442786"/>
                  </a:ext>
                </a:extLst>
              </a:tr>
              <a:tr h="620100">
                <a:tc>
                  <a:txBody>
                    <a:bodyPr/>
                    <a:lstStyle/>
                    <a:p>
                      <a:pPr marL="342900" lvl="0" indent="-342900">
                        <a:buFont typeface="Symbol" panose="05050102010706020507" pitchFamily="18" charset="2"/>
                        <a:buChar char=""/>
                      </a:pPr>
                      <a:r>
                        <a:rPr lang="en-US" sz="1100" spc="15"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Reduced risk as part of the marketing risk is assumed by the franchisee</a:t>
                      </a:r>
                      <a:endParaRPr lang="en-AU"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Established target market</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996218"/>
                  </a:ext>
                </a:extLst>
              </a:tr>
              <a:tr h="210615">
                <a:tc>
                  <a:txBody>
                    <a:bodyPr/>
                    <a:lstStyle/>
                    <a:p>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Potentially lower start-up costs</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941317"/>
                  </a:ext>
                </a:extLst>
              </a:tr>
              <a:tr h="210615">
                <a:tc gridSpan="2">
                  <a:txBody>
                    <a:bodyPr/>
                    <a:lstStyle/>
                    <a:p>
                      <a:pPr algn="ctr"/>
                      <a:r>
                        <a:rPr lang="en-US" sz="1100" b="1"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Disadvantages</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344459033"/>
                  </a:ext>
                </a:extLst>
              </a:tr>
              <a:tr h="826800">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Reduction of market share to franchisee</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High start-up costs in terms of franchise fees, </a:t>
                      </a:r>
                      <a:r>
                        <a:rPr lang="en-US" sz="1100" spc="15" dirty="0" err="1">
                          <a:solidFill>
                            <a:srgbClr val="333333"/>
                          </a:solidFill>
                          <a:effectLst/>
                          <a:latin typeface="Calibri" panose="020F0502020204030204" pitchFamily="34" charset="0"/>
                          <a:ea typeface="Times New Roman" panose="02020603050405020304" pitchFamily="18" charset="0"/>
                          <a:cs typeface="Arial" panose="020B0604020202020204" pitchFamily="34" charset="0"/>
                        </a:rPr>
                        <a:t>licence</a:t>
                      </a:r>
                      <a:r>
                        <a:rPr lang="en-US" sz="1100" spc="15"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fees, human resources training costs, a percentage of advertising revenue</a:t>
                      </a:r>
                      <a:endParaRPr lang="en-AU"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10818"/>
                  </a:ext>
                </a:extLst>
              </a:tr>
              <a:tr h="413400">
                <a:tc>
                  <a:txBody>
                    <a:bodyPr/>
                    <a:lstStyle/>
                    <a:p>
                      <a:pPr marL="342900" lvl="0" indent="-342900">
                        <a:buFont typeface="Symbol" panose="05050102010706020507" pitchFamily="18" charset="2"/>
                        <a:buChar char=""/>
                      </a:pPr>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Loss of brand control</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Restrictions on daily business operations dictated by franchisor</a:t>
                      </a:r>
                      <a:endParaRPr lang="en-AU"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865378"/>
                  </a:ext>
                </a:extLst>
              </a:tr>
              <a:tr h="210615">
                <a:tc>
                  <a:txBody>
                    <a:bodyPr/>
                    <a:lstStyle/>
                    <a:p>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No guaranteed agreement renewal</a:t>
                      </a:r>
                      <a:endParaRPr lang="en-AU"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838782"/>
                  </a:ext>
                </a:extLst>
              </a:tr>
              <a:tr h="210615">
                <a:tc>
                  <a:txBody>
                    <a:bodyPr/>
                    <a:lstStyle/>
                    <a:p>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Profit sharing with franchisor</a:t>
                      </a:r>
                      <a:endParaRPr lang="en-AU"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308966"/>
                  </a:ext>
                </a:extLst>
              </a:tr>
              <a:tr h="413400">
                <a:tc>
                  <a:txBody>
                    <a:bodyPr/>
                    <a:lstStyle/>
                    <a:p>
                      <a:r>
                        <a:rPr lang="en-US" sz="1100" spc="15">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US" sz="1100" spc="15"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Reputation damage can spread to entire franchising network</a:t>
                      </a:r>
                      <a:endParaRPr lang="en-AU"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863519"/>
                  </a:ext>
                </a:extLst>
              </a:tr>
            </a:tbl>
          </a:graphicData>
        </a:graphic>
      </p:graphicFrame>
    </p:spTree>
    <p:extLst>
      <p:ext uri="{BB962C8B-B14F-4D97-AF65-F5344CB8AC3E}">
        <p14:creationId xmlns:p14="http://schemas.microsoft.com/office/powerpoint/2010/main" val="330565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DE58AE-4FE9-42E4-960C-E071F4D1F1F9}"/>
              </a:ext>
            </a:extLst>
          </p:cNvPr>
          <p:cNvSpPr>
            <a:spLocks noGrp="1"/>
          </p:cNvSpPr>
          <p:nvPr>
            <p:ph type="body" sz="quarter" idx="10"/>
          </p:nvPr>
        </p:nvSpPr>
        <p:spPr/>
        <p:txBody>
          <a:bodyPr>
            <a:normAutofit fontScale="70000" lnSpcReduction="20000"/>
          </a:bodyPr>
          <a:lstStyle/>
          <a:p>
            <a:r>
              <a:rPr lang="en-AU" b="1" dirty="0"/>
              <a:t>Bootstrapping examples</a:t>
            </a:r>
          </a:p>
          <a:p>
            <a:endParaRPr lang="en-AU" dirty="0"/>
          </a:p>
          <a:p>
            <a:pPr marL="457200" indent="-457200">
              <a:buFont typeface="Arial" panose="020B0604020202020204" pitchFamily="34" charset="0"/>
              <a:buChar char="•"/>
            </a:pPr>
            <a:r>
              <a:rPr lang="en-AU" dirty="0"/>
              <a:t>Running a business from home instead of leasing expensive premises</a:t>
            </a:r>
          </a:p>
          <a:p>
            <a:pPr marL="457200" indent="-457200">
              <a:buFont typeface="Arial" panose="020B0604020202020204" pitchFamily="34" charset="0"/>
              <a:buChar char="•"/>
            </a:pPr>
            <a:r>
              <a:rPr lang="en-AU" dirty="0"/>
              <a:t>Paying employees with company shares or non-cash benefits</a:t>
            </a:r>
          </a:p>
          <a:p>
            <a:pPr marL="457200" indent="-457200">
              <a:buFont typeface="Arial" panose="020B0604020202020204" pitchFamily="34" charset="0"/>
              <a:buChar char="•"/>
            </a:pPr>
            <a:r>
              <a:rPr lang="en-AU" dirty="0"/>
              <a:t>Doing what you can yourself</a:t>
            </a:r>
          </a:p>
          <a:p>
            <a:pPr marL="457200" indent="-457200">
              <a:buFont typeface="Arial" panose="020B0604020202020204" pitchFamily="34" charset="0"/>
              <a:buChar char="•"/>
            </a:pPr>
            <a:r>
              <a:rPr lang="en-AU" dirty="0"/>
              <a:t>Using your own funds, or borrowing from family and friends as opposed to debt from banks</a:t>
            </a:r>
          </a:p>
          <a:p>
            <a:pPr marL="457200" indent="-457200">
              <a:buFont typeface="Arial" panose="020B0604020202020204" pitchFamily="34" charset="0"/>
              <a:buChar char="•"/>
            </a:pPr>
            <a:r>
              <a:rPr lang="en-AU" dirty="0"/>
              <a:t>Buying on consignment</a:t>
            </a:r>
          </a:p>
          <a:p>
            <a:pPr marL="457200" indent="-457200">
              <a:buFont typeface="Arial" panose="020B0604020202020204" pitchFamily="34" charset="0"/>
              <a:buChar char="•"/>
            </a:pPr>
            <a:r>
              <a:rPr lang="en-AU" dirty="0"/>
              <a:t>Minimizing accounts receivables</a:t>
            </a:r>
          </a:p>
          <a:p>
            <a:pPr marL="457200" indent="-457200">
              <a:buFont typeface="Arial" panose="020B0604020202020204" pitchFamily="34" charset="0"/>
              <a:buChar char="•"/>
            </a:pPr>
            <a:r>
              <a:rPr lang="en-AU" dirty="0"/>
              <a:t>Delaying accounts payable payments</a:t>
            </a:r>
          </a:p>
          <a:p>
            <a:pPr marL="457200" indent="-457200">
              <a:buFont typeface="Arial" panose="020B0604020202020204" pitchFamily="34" charset="0"/>
              <a:buChar char="•"/>
            </a:pPr>
            <a:r>
              <a:rPr lang="en-AU" dirty="0"/>
              <a:t>Using government grants</a:t>
            </a:r>
          </a:p>
          <a:p>
            <a:pPr marL="457200" indent="-457200">
              <a:buFont typeface="Arial" panose="020B0604020202020204" pitchFamily="34" charset="0"/>
              <a:buChar char="•"/>
            </a:pPr>
            <a:r>
              <a:rPr lang="en-AU" dirty="0"/>
              <a:t>Working with universities in collaborative market/product research</a:t>
            </a:r>
          </a:p>
          <a:p>
            <a:pPr marL="457200" indent="-457200">
              <a:buFont typeface="Arial" panose="020B0604020202020204" pitchFamily="34" charset="0"/>
              <a:buChar char="•"/>
            </a:pPr>
            <a:r>
              <a:rPr lang="en-AU" dirty="0"/>
              <a:t>Leasing, as opposed to buying, equipment</a:t>
            </a:r>
          </a:p>
          <a:p>
            <a:endParaRPr lang="en-AU" dirty="0"/>
          </a:p>
        </p:txBody>
      </p:sp>
      <p:sp>
        <p:nvSpPr>
          <p:cNvPr id="3" name="Text Placeholder 2">
            <a:extLst>
              <a:ext uri="{FF2B5EF4-FFF2-40B4-BE49-F238E27FC236}">
                <a16:creationId xmlns:a16="http://schemas.microsoft.com/office/drawing/2014/main" id="{E019D734-6FC8-4CDF-BFF4-6E217D75A23A}"/>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68FC12C3-D79D-4B33-89EE-3E21A6F2589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704320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C9311-3A7B-449D-811C-87EEB19221D7}"/>
              </a:ext>
            </a:extLst>
          </p:cNvPr>
          <p:cNvSpPr>
            <a:spLocks noGrp="1"/>
          </p:cNvSpPr>
          <p:nvPr>
            <p:ph type="body" sz="quarter" idx="10"/>
          </p:nvPr>
        </p:nvSpPr>
        <p:spPr/>
        <p:txBody>
          <a:bodyPr>
            <a:normAutofit fontScale="92500" lnSpcReduction="20000"/>
          </a:bodyPr>
          <a:lstStyle/>
          <a:p>
            <a:r>
              <a:rPr lang="en-AU" b="1" dirty="0"/>
              <a:t>Questions/activities</a:t>
            </a:r>
          </a:p>
          <a:p>
            <a:endParaRPr lang="en-AU" b="1" dirty="0"/>
          </a:p>
          <a:p>
            <a:pPr marL="514350" indent="-514350">
              <a:buFont typeface="+mj-lt"/>
              <a:buAutoNum type="arabicPeriod"/>
            </a:pPr>
            <a:r>
              <a:rPr lang="en-AU" dirty="0"/>
              <a:t>Are individuals born to be entrepreneurs or can they be trained?</a:t>
            </a:r>
          </a:p>
          <a:p>
            <a:pPr marL="514350" indent="-514350">
              <a:buFont typeface="+mj-lt"/>
              <a:buAutoNum type="arabicPeriod"/>
            </a:pPr>
            <a:r>
              <a:rPr lang="en-AU" dirty="0"/>
              <a:t>What are some of undesirable attributes of entrepreneurs and what impact do they have on business success?</a:t>
            </a:r>
          </a:p>
          <a:p>
            <a:pPr marL="514350" indent="-514350">
              <a:buFont typeface="+mj-lt"/>
              <a:buAutoNum type="arabicPeriod"/>
            </a:pPr>
            <a:r>
              <a:rPr lang="en-AU" dirty="0"/>
              <a:t>Describe characteristics of entrepreneurial organizations in contrast to solid-state businesses?</a:t>
            </a:r>
          </a:p>
          <a:p>
            <a:pPr marL="514350" indent="-514350">
              <a:buFont typeface="+mj-lt"/>
              <a:buAutoNum type="arabicPeriod"/>
            </a:pPr>
            <a:r>
              <a:rPr lang="en-AU" dirty="0"/>
              <a:t>What are advantages of business start-ups (new ventures) in contrast to buying and existing business or a franchise?</a:t>
            </a:r>
          </a:p>
          <a:p>
            <a:pPr marL="514350" indent="-514350">
              <a:buFont typeface="+mj-lt"/>
              <a:buAutoNum type="arabicPeriod"/>
            </a:pPr>
            <a:r>
              <a:rPr lang="en-AU" dirty="0"/>
              <a:t>Find three examples of businesses in tourism that began through bootstrapping.</a:t>
            </a:r>
          </a:p>
          <a:p>
            <a:endParaRPr lang="en-AU" dirty="0"/>
          </a:p>
        </p:txBody>
      </p:sp>
      <p:sp>
        <p:nvSpPr>
          <p:cNvPr id="3" name="Text Placeholder 2">
            <a:extLst>
              <a:ext uri="{FF2B5EF4-FFF2-40B4-BE49-F238E27FC236}">
                <a16:creationId xmlns:a16="http://schemas.microsoft.com/office/drawing/2014/main" id="{76C70419-FDFA-40DF-8439-226209608D2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0124569D-3AB6-4DF9-9F14-739A3EA0C583}"/>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1580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lnSpcReduction="10000"/>
          </a:bodyPr>
          <a:lstStyle/>
          <a:p>
            <a:r>
              <a:rPr lang="en-US" b="1" dirty="0"/>
              <a:t>Learning Outcomes: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definitions of entrepreneurship and the attributes of high-impact entrepreneurs </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Recognize the criteria that investors look for in supporting entrepreneurs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Differentiate between ‘entrepreneurial’ organizations and ‘solid-state’ businesses, understanding the key differences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different paths to entry in tourism entrepreneurship</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2: Entrepreneurship and New Ventures</a:t>
            </a:r>
          </a:p>
        </p:txBody>
      </p:sp>
    </p:spTree>
    <p:extLst>
      <p:ext uri="{BB962C8B-B14F-4D97-AF65-F5344CB8AC3E}">
        <p14:creationId xmlns:p14="http://schemas.microsoft.com/office/powerpoint/2010/main" val="39340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A2A4D9-B9DB-41F3-AC1B-BCCED98F02A9}"/>
              </a:ext>
            </a:extLst>
          </p:cNvPr>
          <p:cNvSpPr>
            <a:spLocks noGrp="1"/>
          </p:cNvSpPr>
          <p:nvPr>
            <p:ph type="body" sz="quarter" idx="10"/>
          </p:nvPr>
        </p:nvSpPr>
        <p:spPr/>
        <p:txBody>
          <a:bodyPr>
            <a:normAutofit/>
          </a:bodyPr>
          <a:lstStyle/>
          <a:p>
            <a:r>
              <a:rPr lang="en-AU" sz="2000" b="1" dirty="0"/>
              <a:t>Why focus on entrepreneurship?</a:t>
            </a:r>
          </a:p>
          <a:p>
            <a:endParaRPr lang="en-AU" sz="2000" dirty="0"/>
          </a:p>
          <a:p>
            <a:pPr marL="342900" indent="-342900">
              <a:buFont typeface="Arial" panose="020B0604020202020204" pitchFamily="34" charset="0"/>
              <a:buChar char="•"/>
            </a:pPr>
            <a:r>
              <a:rPr lang="en-AU" sz="2000" dirty="0">
                <a:effectLst/>
                <a:ea typeface="Calibri" panose="020F0502020204030204" pitchFamily="34" charset="0"/>
              </a:rPr>
              <a:t>Entrepreneurship is a driving force for economic growth, development, job creation and productivity.</a:t>
            </a:r>
          </a:p>
          <a:p>
            <a:pPr marL="342900" indent="-342900">
              <a:buFont typeface="Arial" panose="020B0604020202020204" pitchFamily="34" charset="0"/>
              <a:buChar char="•"/>
            </a:pPr>
            <a:endParaRPr lang="en-AU" sz="2000" dirty="0">
              <a:effectLst/>
              <a:ea typeface="Calibri" panose="020F0502020204030204" pitchFamily="34" charset="0"/>
            </a:endParaRPr>
          </a:p>
          <a:p>
            <a:pPr marL="342900" indent="-342900">
              <a:buFont typeface="Arial" panose="020B0604020202020204" pitchFamily="34" charset="0"/>
              <a:buChar char="•"/>
            </a:pPr>
            <a:r>
              <a:rPr lang="en-AU" sz="2000" dirty="0"/>
              <a:t>Entrepreneurship is described as a ‘dynamic process of creating value to society, business and environment’ (Frederick </a:t>
            </a:r>
            <a:r>
              <a:rPr lang="en-AU" sz="2000" i="1" dirty="0"/>
              <a:t>et al</a:t>
            </a:r>
            <a:r>
              <a:rPr lang="en-AU" sz="2000" dirty="0"/>
              <a:t>., 2019, p. 10). </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The pursuit of opportunities to create value is manifested through business creation and market disruption through new or improved technologies, products, services, processes and business models.</a:t>
            </a:r>
          </a:p>
        </p:txBody>
      </p:sp>
      <p:sp>
        <p:nvSpPr>
          <p:cNvPr id="3" name="Text Placeholder 2">
            <a:extLst>
              <a:ext uri="{FF2B5EF4-FFF2-40B4-BE49-F238E27FC236}">
                <a16:creationId xmlns:a16="http://schemas.microsoft.com/office/drawing/2014/main" id="{829B24B8-EFF7-4D86-8F35-BE8567E40067}"/>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B7F73E50-FDA5-4BE7-A5DA-289F62C45EDE}"/>
              </a:ext>
            </a:extLst>
          </p:cNvPr>
          <p:cNvSpPr>
            <a:spLocks noGrp="1"/>
          </p:cNvSpPr>
          <p:nvPr>
            <p:ph type="title"/>
          </p:nvPr>
        </p:nvSpPr>
        <p:spPr/>
        <p:txBody>
          <a:bodyPr/>
          <a:lstStyle/>
          <a:p>
            <a:r>
              <a:rPr lang="en-AU" dirty="0"/>
              <a:t>Chapter 2: Entrepreneurship and New Ventures</a:t>
            </a:r>
          </a:p>
        </p:txBody>
      </p:sp>
    </p:spTree>
    <p:extLst>
      <p:ext uri="{BB962C8B-B14F-4D97-AF65-F5344CB8AC3E}">
        <p14:creationId xmlns:p14="http://schemas.microsoft.com/office/powerpoint/2010/main" val="222117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B15B66-8D27-4178-AD1C-08297042F28A}"/>
              </a:ext>
            </a:extLst>
          </p:cNvPr>
          <p:cNvSpPr>
            <a:spLocks noGrp="1"/>
          </p:cNvSpPr>
          <p:nvPr>
            <p:ph type="body" sz="quarter" idx="10"/>
          </p:nvPr>
        </p:nvSpPr>
        <p:spPr/>
        <p:txBody>
          <a:bodyPr>
            <a:normAutofit/>
          </a:bodyPr>
          <a:lstStyle/>
          <a:p>
            <a:endParaRPr lang="en-AU" sz="2400" dirty="0"/>
          </a:p>
          <a:p>
            <a:r>
              <a:rPr lang="en-AU" sz="2400" dirty="0"/>
              <a:t>Entrepreneurship is a way of thinking, reasoning, and acting that is opportunity obsessed, holistic in approach, and leadership balanced for the purpose of value creation and capture...at the heart of the process is the creation and/or recognition of opportunities, followed by the will and initiative to seize these opportunities. It requires a willingness to take risks – both personal and financial – but in a very calculated fashion in order to constantly shift the odds of success, balancing the risk with the personal reward. </a:t>
            </a:r>
          </a:p>
          <a:p>
            <a:r>
              <a:rPr lang="en-AU" sz="2400" dirty="0"/>
              <a:t>										(Timmons and Spinelli, 2009, p. 101)</a:t>
            </a:r>
          </a:p>
        </p:txBody>
      </p:sp>
      <p:sp>
        <p:nvSpPr>
          <p:cNvPr id="3" name="Text Placeholder 2">
            <a:extLst>
              <a:ext uri="{FF2B5EF4-FFF2-40B4-BE49-F238E27FC236}">
                <a16:creationId xmlns:a16="http://schemas.microsoft.com/office/drawing/2014/main" id="{3CB40999-70BE-47C4-9191-1E8114FF3918}"/>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A8DF809-F6B4-4F49-91F1-23BD513016A2}"/>
              </a:ext>
            </a:extLst>
          </p:cNvPr>
          <p:cNvSpPr>
            <a:spLocks noGrp="1"/>
          </p:cNvSpPr>
          <p:nvPr>
            <p:ph type="title"/>
          </p:nvPr>
        </p:nvSpPr>
        <p:spPr/>
        <p:txBody>
          <a:bodyPr/>
          <a:lstStyle/>
          <a:p>
            <a:endParaRPr lang="en-AU" dirty="0"/>
          </a:p>
        </p:txBody>
      </p:sp>
    </p:spTree>
    <p:extLst>
      <p:ext uri="{BB962C8B-B14F-4D97-AF65-F5344CB8AC3E}">
        <p14:creationId xmlns:p14="http://schemas.microsoft.com/office/powerpoint/2010/main" val="308211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EB9AE-C6F2-4924-9511-51F19DB26C29}"/>
              </a:ext>
            </a:extLst>
          </p:cNvPr>
          <p:cNvSpPr>
            <a:spLocks noGrp="1"/>
          </p:cNvSpPr>
          <p:nvPr>
            <p:ph type="body" sz="quarter" idx="10"/>
          </p:nvPr>
        </p:nvSpPr>
        <p:spPr/>
        <p:txBody>
          <a:bodyPr/>
          <a:lstStyle/>
          <a:p>
            <a:r>
              <a:rPr lang="en-AU" dirty="0"/>
              <a:t>Entrepreneurship is a ‘high-impact’ activity that generates: </a:t>
            </a:r>
          </a:p>
          <a:p>
            <a:endParaRPr lang="en-AU" dirty="0"/>
          </a:p>
          <a:p>
            <a:pPr marL="514350" indent="-514350">
              <a:buFont typeface="+mj-lt"/>
              <a:buAutoNum type="arabicPeriod"/>
            </a:pPr>
            <a:r>
              <a:rPr lang="en-AU" dirty="0"/>
              <a:t>Innovation </a:t>
            </a:r>
          </a:p>
          <a:p>
            <a:pPr marL="514350" indent="-514350">
              <a:buFont typeface="+mj-lt"/>
              <a:buAutoNum type="arabicPeriod"/>
            </a:pPr>
            <a:r>
              <a:rPr lang="en-AU" dirty="0"/>
              <a:t>Job creation </a:t>
            </a:r>
          </a:p>
          <a:p>
            <a:pPr marL="514350" indent="-514350">
              <a:buFont typeface="+mj-lt"/>
              <a:buAutoNum type="arabicPeriod"/>
            </a:pPr>
            <a:r>
              <a:rPr lang="en-AU" dirty="0"/>
              <a:t>Wealth creation </a:t>
            </a:r>
          </a:p>
          <a:p>
            <a:pPr marL="514350" indent="-514350">
              <a:buFont typeface="+mj-lt"/>
              <a:buAutoNum type="arabicPeriod"/>
            </a:pPr>
            <a:r>
              <a:rPr lang="en-AU" dirty="0"/>
              <a:t>Societal impact. </a:t>
            </a:r>
          </a:p>
          <a:p>
            <a:r>
              <a:rPr lang="en-AU" dirty="0"/>
              <a:t>				(World Economic Forum, 2014)</a:t>
            </a:r>
          </a:p>
        </p:txBody>
      </p:sp>
      <p:sp>
        <p:nvSpPr>
          <p:cNvPr id="3" name="Text Placeholder 2">
            <a:extLst>
              <a:ext uri="{FF2B5EF4-FFF2-40B4-BE49-F238E27FC236}">
                <a16:creationId xmlns:a16="http://schemas.microsoft.com/office/drawing/2014/main" id="{EBE7AFF5-C65C-449F-B093-9972C9528088}"/>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D568C214-6571-4DA1-A290-AB4DA2A51934}"/>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69918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10909-C315-46A5-A084-D255752D2F6D}"/>
              </a:ext>
            </a:extLst>
          </p:cNvPr>
          <p:cNvSpPr>
            <a:spLocks noGrp="1"/>
          </p:cNvSpPr>
          <p:nvPr>
            <p:ph type="body" sz="quarter" idx="10"/>
          </p:nvPr>
        </p:nvSpPr>
        <p:spPr/>
        <p:txBody>
          <a:bodyPr/>
          <a:lstStyle/>
          <a:p>
            <a:endParaRPr lang="en-AU" dirty="0"/>
          </a:p>
          <a:p>
            <a:pPr marL="457200" indent="-457200">
              <a:buFont typeface="Arial" panose="020B0604020202020204" pitchFamily="34" charset="0"/>
              <a:buChar char="•"/>
            </a:pPr>
            <a:r>
              <a:rPr lang="en-AU" dirty="0"/>
              <a:t>Entrepreneurs come in all shapes and sizes, from different cultures, religions, backgrounds, etc.</a:t>
            </a: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r>
              <a:rPr lang="en-AU" dirty="0"/>
              <a:t>High-impact entrepreneurs are a product of multiple internal and external factors. </a:t>
            </a:r>
          </a:p>
        </p:txBody>
      </p:sp>
      <p:sp>
        <p:nvSpPr>
          <p:cNvPr id="3" name="Text Placeholder 2">
            <a:extLst>
              <a:ext uri="{FF2B5EF4-FFF2-40B4-BE49-F238E27FC236}">
                <a16:creationId xmlns:a16="http://schemas.microsoft.com/office/drawing/2014/main" id="{4D85F449-A787-40F2-A748-3AE1750A1A0C}"/>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F1D860AB-E8F2-4BDF-95E5-46F31DC95DF3}"/>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60311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8DF56-BD11-4B52-A7FD-2560521D2C6E}"/>
              </a:ext>
            </a:extLst>
          </p:cNvPr>
          <p:cNvSpPr>
            <a:spLocks noGrp="1"/>
          </p:cNvSpPr>
          <p:nvPr>
            <p:ph type="body" sz="quarter" idx="10"/>
          </p:nvPr>
        </p:nvSpPr>
        <p:spPr/>
        <p:txBody>
          <a:bodyPr>
            <a:normAutofit/>
          </a:bodyPr>
          <a:lstStyle/>
          <a:p>
            <a:r>
              <a:rPr lang="en-AU" b="1" dirty="0"/>
              <a:t>Internal factors that influence entrepreneurship</a:t>
            </a:r>
          </a:p>
          <a:p>
            <a:endParaRPr lang="en-AU" dirty="0"/>
          </a:p>
          <a:p>
            <a:r>
              <a:rPr lang="en-AU" dirty="0"/>
              <a:t>•	Individual personality: </a:t>
            </a:r>
          </a:p>
          <a:p>
            <a:pPr lvl="1"/>
            <a:r>
              <a:rPr lang="en-AU" sz="2400" dirty="0"/>
              <a:t>certain personality traits are associated with high-impact entrepreneurship</a:t>
            </a:r>
          </a:p>
          <a:p>
            <a:endParaRPr lang="en-AU" dirty="0"/>
          </a:p>
          <a:p>
            <a:r>
              <a:rPr lang="en-AU" dirty="0"/>
              <a:t>•	Practical entrepreneurial skills: </a:t>
            </a:r>
          </a:p>
          <a:p>
            <a:pPr lvl="1"/>
            <a:r>
              <a:rPr lang="en-AU" sz="2400" dirty="0"/>
              <a:t>entrepreneurship competencies, resilience and the drive to pursue opportunities can be acquired through education and experience</a:t>
            </a:r>
          </a:p>
          <a:p>
            <a:endParaRPr lang="en-AU" dirty="0"/>
          </a:p>
        </p:txBody>
      </p:sp>
      <p:sp>
        <p:nvSpPr>
          <p:cNvPr id="3" name="Text Placeholder 2">
            <a:extLst>
              <a:ext uri="{FF2B5EF4-FFF2-40B4-BE49-F238E27FC236}">
                <a16:creationId xmlns:a16="http://schemas.microsoft.com/office/drawing/2014/main" id="{6AE6C0D4-7F11-41A9-A007-400990DECEED}"/>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DFF23AB5-E8F7-4C4C-AFDA-EB047A3D601E}"/>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62737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93C092-1EF1-4BE3-8957-4A5B6CB38C17}"/>
              </a:ext>
            </a:extLst>
          </p:cNvPr>
          <p:cNvSpPr>
            <a:spLocks noGrp="1"/>
          </p:cNvSpPr>
          <p:nvPr>
            <p:ph type="body" sz="quarter" idx="10"/>
          </p:nvPr>
        </p:nvSpPr>
        <p:spPr/>
        <p:txBody>
          <a:bodyPr>
            <a:normAutofit fontScale="85000" lnSpcReduction="20000"/>
          </a:bodyPr>
          <a:lstStyle/>
          <a:p>
            <a:r>
              <a:rPr lang="en-AU" b="1" dirty="0"/>
              <a:t>External factors</a:t>
            </a:r>
          </a:p>
          <a:p>
            <a:endParaRPr lang="en-AU" dirty="0"/>
          </a:p>
          <a:p>
            <a:r>
              <a:rPr lang="en-AU" dirty="0"/>
              <a:t>•	Local cultural attitudes towards entrepreneurship: </a:t>
            </a:r>
          </a:p>
          <a:p>
            <a:pPr lvl="1"/>
            <a:r>
              <a:rPr lang="en-AU" dirty="0"/>
              <a:t>countries that celebrate entrepreneurs and their successful enterprises tend to have higher rates of entrepreneurship</a:t>
            </a:r>
          </a:p>
          <a:p>
            <a:r>
              <a:rPr lang="en-AU" dirty="0"/>
              <a:t>•	Role models: </a:t>
            </a:r>
          </a:p>
          <a:p>
            <a:pPr lvl="1"/>
            <a:r>
              <a:rPr lang="en-AU" dirty="0"/>
              <a:t>successful entrepreneurs act as role models and can influence career choices by providing individuals with tangible evidence that they too can succeed as entrepreneurs</a:t>
            </a:r>
          </a:p>
          <a:p>
            <a:r>
              <a:rPr lang="en-AU" dirty="0"/>
              <a:t>•	Exposure at school, university and in the family: </a:t>
            </a:r>
          </a:p>
          <a:p>
            <a:pPr lvl="1"/>
            <a:r>
              <a:rPr lang="en-AU" dirty="0"/>
              <a:t>familiarity with the concept of start-ups and entrepreneurship helps avoid misconceptions about being an entrepreneur</a:t>
            </a:r>
          </a:p>
          <a:p>
            <a:r>
              <a:rPr lang="en-AU" dirty="0"/>
              <a:t>•	Supportiveness of local start-up ecosystem: </a:t>
            </a:r>
          </a:p>
          <a:p>
            <a:pPr lvl="1"/>
            <a:r>
              <a:rPr lang="en-AU" dirty="0"/>
              <a:t>before deciding whether to launch a start-up, individuals would assess if the ecosystem around them or in their targeted area is supportive of entrepreneurship</a:t>
            </a:r>
          </a:p>
          <a:p>
            <a:endParaRPr lang="en-AU" dirty="0"/>
          </a:p>
        </p:txBody>
      </p:sp>
      <p:sp>
        <p:nvSpPr>
          <p:cNvPr id="3" name="Text Placeholder 2">
            <a:extLst>
              <a:ext uri="{FF2B5EF4-FFF2-40B4-BE49-F238E27FC236}">
                <a16:creationId xmlns:a16="http://schemas.microsoft.com/office/drawing/2014/main" id="{268874BD-7A21-49D3-9FBA-694C2D4B5F8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CA533AC8-7597-4778-9502-1DD51D79E1A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68106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EF4EFE-6260-4FB5-A589-60BD1050D12F}"/>
              </a:ext>
            </a:extLst>
          </p:cNvPr>
          <p:cNvSpPr>
            <a:spLocks noGrp="1"/>
          </p:cNvSpPr>
          <p:nvPr>
            <p:ph type="body" sz="quarter" idx="10"/>
          </p:nvPr>
        </p:nvSpPr>
        <p:spPr/>
        <p:txBody>
          <a:bodyPr>
            <a:normAutofit/>
          </a:bodyPr>
          <a:lstStyle/>
          <a:p>
            <a:r>
              <a:rPr lang="en-AU" dirty="0"/>
              <a:t>Entrepreneurs share a distinct range of attributes which can be classified into three categories:</a:t>
            </a:r>
          </a:p>
          <a:p>
            <a:r>
              <a:rPr lang="en-AU" dirty="0"/>
              <a:t>•	Innate attributes:</a:t>
            </a:r>
          </a:p>
          <a:p>
            <a:pPr lvl="1"/>
            <a:r>
              <a:rPr lang="en-AU" dirty="0"/>
              <a:t>these are psychological and behavioural characteristics that may be genetic</a:t>
            </a:r>
          </a:p>
          <a:p>
            <a:r>
              <a:rPr lang="en-AU" dirty="0"/>
              <a:t>•	Acquired/learned attributes: </a:t>
            </a:r>
          </a:p>
          <a:p>
            <a:pPr lvl="1"/>
            <a:r>
              <a:rPr lang="en-AU" dirty="0"/>
              <a:t>these can be developed through experience, education, training and exposure to entrepreneurial environments</a:t>
            </a:r>
          </a:p>
          <a:p>
            <a:r>
              <a:rPr lang="en-AU" dirty="0"/>
              <a:t>•	Undesirable attributes:</a:t>
            </a:r>
          </a:p>
          <a:p>
            <a:pPr lvl="1"/>
            <a:r>
              <a:rPr lang="en-AU" dirty="0"/>
              <a:t>these attributes have negative effects on successful entrepreneurship and are less present in successful entrepreneurs</a:t>
            </a:r>
          </a:p>
          <a:p>
            <a:endParaRPr lang="en-AU" dirty="0"/>
          </a:p>
        </p:txBody>
      </p:sp>
      <p:sp>
        <p:nvSpPr>
          <p:cNvPr id="3" name="Text Placeholder 2">
            <a:extLst>
              <a:ext uri="{FF2B5EF4-FFF2-40B4-BE49-F238E27FC236}">
                <a16:creationId xmlns:a16="http://schemas.microsoft.com/office/drawing/2014/main" id="{260137E2-CEB8-4F46-B011-43B0D2347213}"/>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8A7D047-D291-42A0-B258-41F597FB87EB}"/>
              </a:ext>
            </a:extLst>
          </p:cNvPr>
          <p:cNvSpPr>
            <a:spLocks noGrp="1"/>
          </p:cNvSpPr>
          <p:nvPr>
            <p:ph type="title"/>
          </p:nvPr>
        </p:nvSpPr>
        <p:spPr/>
        <p:txBody>
          <a:bodyPr/>
          <a:lstStyle/>
          <a:p>
            <a:endParaRPr lang="en-AU" dirty="0"/>
          </a:p>
        </p:txBody>
      </p:sp>
    </p:spTree>
    <p:extLst>
      <p:ext uri="{BB962C8B-B14F-4D97-AF65-F5344CB8AC3E}">
        <p14:creationId xmlns:p14="http://schemas.microsoft.com/office/powerpoint/2010/main" val="3232495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308</TotalTime>
  <Words>1239</Words>
  <Application>Microsoft Office PowerPoint</Application>
  <PresentationFormat>Widescreen</PresentationFormat>
  <Paragraphs>148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Times New Roman</vt:lpstr>
      <vt:lpstr>Office Theme</vt:lpstr>
      <vt:lpstr>Managing Tourism Enterprises</vt:lpstr>
      <vt:lpstr>Chapter 2: Entrepreneurship and New Ventures</vt:lpstr>
      <vt:lpstr>Chapter 2: Entrepreneurship and New Ventures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3</cp:revision>
  <dcterms:created xsi:type="dcterms:W3CDTF">2020-12-15T17:30:40Z</dcterms:created>
  <dcterms:modified xsi:type="dcterms:W3CDTF">2022-12-14T10:21:44Z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