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F_32D7DF78.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6" r:id="rId4"/>
    <p:sldId id="265" r:id="rId5"/>
    <p:sldId id="262" r:id="rId6"/>
    <p:sldId id="263" r:id="rId7"/>
    <p:sldId id="267" r:id="rId8"/>
    <p:sldId id="268" r:id="rId9"/>
    <p:sldId id="269" r:id="rId10"/>
    <p:sldId id="270" r:id="rId11"/>
    <p:sldId id="271" r:id="rId12"/>
    <p:sldId id="272" r:id="rId13"/>
    <p:sldId id="273" r:id="rId14"/>
    <p:sldId id="275" r:id="rId15"/>
    <p:sldId id="276" r:id="rId16"/>
    <p:sldId id="274"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39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7E0E35-31AB-961F-F4C3-E3CDDE54D365}" name="Alan Worth" initials="AW" userId="S::Alan.Worth@gl-assessment.co.uk::e0526cd7-bd3e-491b-9919-e031d18a80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500E"/>
    <a:srgbClr val="368729"/>
    <a:srgbClr val="F8634F"/>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4E55E8-6A2D-4F20-A9CF-013E00656F43}" v="1" dt="2022-11-22T18:10:10.8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16" autoAdjust="0"/>
    <p:restoredTop sz="96405" autoAdjust="0"/>
  </p:normalViewPr>
  <p:slideViewPr>
    <p:cSldViewPr snapToGrid="0" snapToObjects="1">
      <p:cViewPr varScale="1">
        <p:scale>
          <a:sx n="65" d="100"/>
          <a:sy n="65" d="100"/>
        </p:scale>
        <p:origin x="1176" y="60"/>
      </p:cViewPr>
      <p:guideLst>
        <p:guide orient="horz" pos="2160"/>
        <p:guide pos="4392"/>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allak" userId="4be2c6cb-fb06-4665-833f-39cca1473b91" providerId="ADAL" clId="{DD27FB8C-356B-4981-B2B3-AC5CF2C15745}"/>
    <pc:docChg chg="undo redo custSel addSld delSld modSld">
      <pc:chgData name="Rob Hallak" userId="4be2c6cb-fb06-4665-833f-39cca1473b91" providerId="ADAL" clId="{DD27FB8C-356B-4981-B2B3-AC5CF2C15745}" dt="2022-09-08T05:41:29.990" v="874" actId="113"/>
      <pc:docMkLst>
        <pc:docMk/>
      </pc:docMkLst>
      <pc:sldChg chg="modSp mod">
        <pc:chgData name="Rob Hallak" userId="4be2c6cb-fb06-4665-833f-39cca1473b91" providerId="ADAL" clId="{DD27FB8C-356B-4981-B2B3-AC5CF2C15745}" dt="2022-09-08T02:01:27.395" v="51"/>
        <pc:sldMkLst>
          <pc:docMk/>
          <pc:sldMk cId="2777559747" sldId="256"/>
        </pc:sldMkLst>
        <pc:spChg chg="mod">
          <ac:chgData name="Rob Hallak" userId="4be2c6cb-fb06-4665-833f-39cca1473b91" providerId="ADAL" clId="{DD27FB8C-356B-4981-B2B3-AC5CF2C15745}" dt="2022-09-08T02:00:03.202" v="37" actId="20577"/>
          <ac:spMkLst>
            <pc:docMk/>
            <pc:sldMk cId="2777559747" sldId="256"/>
            <ac:spMk id="3" creationId="{CA48A2C2-331F-1945-ACBC-3D33F9B1C17C}"/>
          </ac:spMkLst>
        </pc:spChg>
        <pc:spChg chg="mod">
          <ac:chgData name="Rob Hallak" userId="4be2c6cb-fb06-4665-833f-39cca1473b91" providerId="ADAL" clId="{DD27FB8C-356B-4981-B2B3-AC5CF2C15745}" dt="2022-09-08T02:01:27.395" v="51"/>
          <ac:spMkLst>
            <pc:docMk/>
            <pc:sldMk cId="2777559747" sldId="256"/>
            <ac:spMk id="4" creationId="{CFE579FD-9822-2442-BDF7-2B80C2FCFA8A}"/>
          </ac:spMkLst>
        </pc:spChg>
      </pc:sldChg>
      <pc:sldChg chg="modSp mod">
        <pc:chgData name="Rob Hallak" userId="4be2c6cb-fb06-4665-833f-39cca1473b91" providerId="ADAL" clId="{DD27FB8C-356B-4981-B2B3-AC5CF2C15745}" dt="2022-09-08T05:41:29.990" v="874" actId="113"/>
        <pc:sldMkLst>
          <pc:docMk/>
          <pc:sldMk cId="3934072576" sldId="258"/>
        </pc:sldMkLst>
        <pc:spChg chg="mod">
          <ac:chgData name="Rob Hallak" userId="4be2c6cb-fb06-4665-833f-39cca1473b91" providerId="ADAL" clId="{DD27FB8C-356B-4981-B2B3-AC5CF2C15745}" dt="2022-09-08T02:02:19.954" v="111" actId="20577"/>
          <ac:spMkLst>
            <pc:docMk/>
            <pc:sldMk cId="3934072576" sldId="258"/>
            <ac:spMk id="3" creationId="{DC20C395-C906-1241-81E7-1F0ABD658286}"/>
          </ac:spMkLst>
        </pc:spChg>
        <pc:spChg chg="mod">
          <ac:chgData name="Rob Hallak" userId="4be2c6cb-fb06-4665-833f-39cca1473b91" providerId="ADAL" clId="{DD27FB8C-356B-4981-B2B3-AC5CF2C15745}" dt="2022-09-08T05:41:29.990" v="874" actId="113"/>
          <ac:spMkLst>
            <pc:docMk/>
            <pc:sldMk cId="3934072576" sldId="258"/>
            <ac:spMk id="4" creationId="{D53B1891-A7C2-4E4A-97DC-DA9BA8DDA452}"/>
          </ac:spMkLst>
        </pc:spChg>
      </pc:sldChg>
      <pc:sldChg chg="modSp mod">
        <pc:chgData name="Rob Hallak" userId="4be2c6cb-fb06-4665-833f-39cca1473b91" providerId="ADAL" clId="{DD27FB8C-356B-4981-B2B3-AC5CF2C15745}" dt="2022-09-08T02:12:21.190" v="441"/>
        <pc:sldMkLst>
          <pc:docMk/>
          <pc:sldMk cId="3330836054" sldId="262"/>
        </pc:sldMkLst>
        <pc:spChg chg="mod">
          <ac:chgData name="Rob Hallak" userId="4be2c6cb-fb06-4665-833f-39cca1473b91" providerId="ADAL" clId="{DD27FB8C-356B-4981-B2B3-AC5CF2C15745}" dt="2022-09-08T02:10:14.863" v="435" actId="27636"/>
          <ac:spMkLst>
            <pc:docMk/>
            <pc:sldMk cId="3330836054" sldId="262"/>
            <ac:spMk id="2" creationId="{820BECB2-5DBE-EE46-A42F-0EA5498F2E53}"/>
          </ac:spMkLst>
        </pc:spChg>
        <pc:spChg chg="mod">
          <ac:chgData name="Rob Hallak" userId="4be2c6cb-fb06-4665-833f-39cca1473b91" providerId="ADAL" clId="{DD27FB8C-356B-4981-B2B3-AC5CF2C15745}" dt="2022-09-08T02:12:21.190" v="441"/>
          <ac:spMkLst>
            <pc:docMk/>
            <pc:sldMk cId="3330836054" sldId="262"/>
            <ac:spMk id="4" creationId="{CCDE74D5-BE25-1A44-AE89-55ED354FBD5A}"/>
          </ac:spMkLst>
        </pc:spChg>
      </pc:sldChg>
      <pc:sldChg chg="modSp mod">
        <pc:chgData name="Rob Hallak" userId="4be2c6cb-fb06-4665-833f-39cca1473b91" providerId="ADAL" clId="{DD27FB8C-356B-4981-B2B3-AC5CF2C15745}" dt="2022-09-08T02:12:23.981" v="442"/>
        <pc:sldMkLst>
          <pc:docMk/>
          <pc:sldMk cId="3492083496" sldId="263"/>
        </pc:sldMkLst>
        <pc:spChg chg="mod">
          <ac:chgData name="Rob Hallak" userId="4be2c6cb-fb06-4665-833f-39cca1473b91" providerId="ADAL" clId="{DD27FB8C-356B-4981-B2B3-AC5CF2C15745}" dt="2022-09-08T02:11:31.668" v="439"/>
          <ac:spMkLst>
            <pc:docMk/>
            <pc:sldMk cId="3492083496" sldId="263"/>
            <ac:spMk id="2" creationId="{06940898-4FFD-334C-85C0-66C8613EA0E1}"/>
          </ac:spMkLst>
        </pc:spChg>
        <pc:spChg chg="mod">
          <ac:chgData name="Rob Hallak" userId="4be2c6cb-fb06-4665-833f-39cca1473b91" providerId="ADAL" clId="{DD27FB8C-356B-4981-B2B3-AC5CF2C15745}" dt="2022-09-08T02:12:23.981" v="442"/>
          <ac:spMkLst>
            <pc:docMk/>
            <pc:sldMk cId="3492083496" sldId="263"/>
            <ac:spMk id="4" creationId="{F18E6B5F-6E2C-2147-93F2-7A9C009D7A9D}"/>
          </ac:spMkLst>
        </pc:spChg>
      </pc:sldChg>
      <pc:sldChg chg="del">
        <pc:chgData name="Rob Hallak" userId="4be2c6cb-fb06-4665-833f-39cca1473b91" providerId="ADAL" clId="{DD27FB8C-356B-4981-B2B3-AC5CF2C15745}" dt="2022-09-08T05:41:04.196" v="871" actId="47"/>
        <pc:sldMkLst>
          <pc:docMk/>
          <pc:sldMk cId="3975549668" sldId="264"/>
        </pc:sldMkLst>
      </pc:sldChg>
      <pc:sldChg chg="modSp new mod">
        <pc:chgData name="Rob Hallak" userId="4be2c6cb-fb06-4665-833f-39cca1473b91" providerId="ADAL" clId="{DD27FB8C-356B-4981-B2B3-AC5CF2C15745}" dt="2022-09-08T02:12:18.433" v="440"/>
        <pc:sldMkLst>
          <pc:docMk/>
          <pc:sldMk cId="987894094" sldId="265"/>
        </pc:sldMkLst>
        <pc:spChg chg="mod">
          <ac:chgData name="Rob Hallak" userId="4be2c6cb-fb06-4665-833f-39cca1473b91" providerId="ADAL" clId="{DD27FB8C-356B-4981-B2B3-AC5CF2C15745}" dt="2022-09-08T02:08:51.276" v="423" actId="20577"/>
          <ac:spMkLst>
            <pc:docMk/>
            <pc:sldMk cId="987894094" sldId="265"/>
            <ac:spMk id="2" creationId="{BAB10802-1CCC-4B0E-A7B6-778F9A4BABBC}"/>
          </ac:spMkLst>
        </pc:spChg>
        <pc:spChg chg="mod">
          <ac:chgData name="Rob Hallak" userId="4be2c6cb-fb06-4665-833f-39cca1473b91" providerId="ADAL" clId="{DD27FB8C-356B-4981-B2B3-AC5CF2C15745}" dt="2022-09-08T02:12:18.433" v="440"/>
          <ac:spMkLst>
            <pc:docMk/>
            <pc:sldMk cId="987894094" sldId="265"/>
            <ac:spMk id="4" creationId="{AA0C40F1-9CF4-4D13-B767-0E3622F7443D}"/>
          </ac:spMkLst>
        </pc:spChg>
      </pc:sldChg>
      <pc:sldChg chg="modSp add mod">
        <pc:chgData name="Rob Hallak" userId="4be2c6cb-fb06-4665-833f-39cca1473b91" providerId="ADAL" clId="{DD27FB8C-356B-4981-B2B3-AC5CF2C15745}" dt="2022-09-08T02:06:50.370" v="236" actId="27636"/>
        <pc:sldMkLst>
          <pc:docMk/>
          <pc:sldMk cId="454258987" sldId="266"/>
        </pc:sldMkLst>
        <pc:spChg chg="mod">
          <ac:chgData name="Rob Hallak" userId="4be2c6cb-fb06-4665-833f-39cca1473b91" providerId="ADAL" clId="{DD27FB8C-356B-4981-B2B3-AC5CF2C15745}" dt="2022-09-08T02:06:50.370" v="236" actId="27636"/>
          <ac:spMkLst>
            <pc:docMk/>
            <pc:sldMk cId="454258987" sldId="266"/>
            <ac:spMk id="4" creationId="{D53B1891-A7C2-4E4A-97DC-DA9BA8DDA452}"/>
          </ac:spMkLst>
        </pc:spChg>
      </pc:sldChg>
      <pc:sldChg chg="modSp new mod">
        <pc:chgData name="Rob Hallak" userId="4be2c6cb-fb06-4665-833f-39cca1473b91" providerId="ADAL" clId="{DD27FB8C-356B-4981-B2B3-AC5CF2C15745}" dt="2022-09-08T02:15:10.095" v="449"/>
        <pc:sldMkLst>
          <pc:docMk/>
          <pc:sldMk cId="1490998073" sldId="267"/>
        </pc:sldMkLst>
        <pc:spChg chg="mod">
          <ac:chgData name="Rob Hallak" userId="4be2c6cb-fb06-4665-833f-39cca1473b91" providerId="ADAL" clId="{DD27FB8C-356B-4981-B2B3-AC5CF2C15745}" dt="2022-09-08T02:13:18.644" v="445" actId="27636"/>
          <ac:spMkLst>
            <pc:docMk/>
            <pc:sldMk cId="1490998073" sldId="267"/>
            <ac:spMk id="2" creationId="{488446C9-DB50-4B7B-B26D-D8E96310429C}"/>
          </ac:spMkLst>
        </pc:spChg>
        <pc:spChg chg="mod">
          <ac:chgData name="Rob Hallak" userId="4be2c6cb-fb06-4665-833f-39cca1473b91" providerId="ADAL" clId="{DD27FB8C-356B-4981-B2B3-AC5CF2C15745}" dt="2022-09-08T02:15:10.095" v="449"/>
          <ac:spMkLst>
            <pc:docMk/>
            <pc:sldMk cId="1490998073" sldId="267"/>
            <ac:spMk id="4" creationId="{130262B9-2B1F-49A8-9F8A-1F0916931B60}"/>
          </ac:spMkLst>
        </pc:spChg>
      </pc:sldChg>
      <pc:sldChg chg="modSp new mod">
        <pc:chgData name="Rob Hallak" userId="4be2c6cb-fb06-4665-833f-39cca1473b91" providerId="ADAL" clId="{DD27FB8C-356B-4981-B2B3-AC5CF2C15745}" dt="2022-09-08T02:18:50.501" v="490" actId="113"/>
        <pc:sldMkLst>
          <pc:docMk/>
          <pc:sldMk cId="4216958241" sldId="268"/>
        </pc:sldMkLst>
        <pc:spChg chg="mod">
          <ac:chgData name="Rob Hallak" userId="4be2c6cb-fb06-4665-833f-39cca1473b91" providerId="ADAL" clId="{DD27FB8C-356B-4981-B2B3-AC5CF2C15745}" dt="2022-09-08T02:18:50.501" v="490" actId="113"/>
          <ac:spMkLst>
            <pc:docMk/>
            <pc:sldMk cId="4216958241" sldId="268"/>
            <ac:spMk id="2" creationId="{A84A036D-2A80-4545-A768-3B91D38391CD}"/>
          </ac:spMkLst>
        </pc:spChg>
        <pc:spChg chg="mod">
          <ac:chgData name="Rob Hallak" userId="4be2c6cb-fb06-4665-833f-39cca1473b91" providerId="ADAL" clId="{DD27FB8C-356B-4981-B2B3-AC5CF2C15745}" dt="2022-09-08T02:15:13.072" v="450"/>
          <ac:spMkLst>
            <pc:docMk/>
            <pc:sldMk cId="4216958241" sldId="268"/>
            <ac:spMk id="4" creationId="{BC8CCD4B-EBDB-4F0F-B6EC-2A957324F152}"/>
          </ac:spMkLst>
        </pc:spChg>
      </pc:sldChg>
      <pc:sldChg chg="modSp new mod">
        <pc:chgData name="Rob Hallak" userId="4be2c6cb-fb06-4665-833f-39cca1473b91" providerId="ADAL" clId="{DD27FB8C-356B-4981-B2B3-AC5CF2C15745}" dt="2022-09-08T02:18:44.764" v="489" actId="255"/>
        <pc:sldMkLst>
          <pc:docMk/>
          <pc:sldMk cId="1790939250" sldId="269"/>
        </pc:sldMkLst>
        <pc:spChg chg="mod">
          <ac:chgData name="Rob Hallak" userId="4be2c6cb-fb06-4665-833f-39cca1473b91" providerId="ADAL" clId="{DD27FB8C-356B-4981-B2B3-AC5CF2C15745}" dt="2022-09-08T02:18:44.764" v="489" actId="255"/>
          <ac:spMkLst>
            <pc:docMk/>
            <pc:sldMk cId="1790939250" sldId="269"/>
            <ac:spMk id="2" creationId="{2D38BC25-5D61-4DD9-B5D9-EE82C47C81B0}"/>
          </ac:spMkLst>
        </pc:spChg>
        <pc:spChg chg="mod">
          <ac:chgData name="Rob Hallak" userId="4be2c6cb-fb06-4665-833f-39cca1473b91" providerId="ADAL" clId="{DD27FB8C-356B-4981-B2B3-AC5CF2C15745}" dt="2022-09-08T02:18:27.197" v="485"/>
          <ac:spMkLst>
            <pc:docMk/>
            <pc:sldMk cId="1790939250" sldId="269"/>
            <ac:spMk id="4" creationId="{0EA98415-C0E4-45C9-8FA0-9A9B5F139278}"/>
          </ac:spMkLst>
        </pc:spChg>
      </pc:sldChg>
      <pc:sldChg chg="modSp new mod">
        <pc:chgData name="Rob Hallak" userId="4be2c6cb-fb06-4665-833f-39cca1473b91" providerId="ADAL" clId="{DD27FB8C-356B-4981-B2B3-AC5CF2C15745}" dt="2022-09-08T02:20:19.332" v="528" actId="20577"/>
        <pc:sldMkLst>
          <pc:docMk/>
          <pc:sldMk cId="2695819638" sldId="270"/>
        </pc:sldMkLst>
        <pc:spChg chg="mod">
          <ac:chgData name="Rob Hallak" userId="4be2c6cb-fb06-4665-833f-39cca1473b91" providerId="ADAL" clId="{DD27FB8C-356B-4981-B2B3-AC5CF2C15745}" dt="2022-09-08T02:20:19.332" v="528" actId="20577"/>
          <ac:spMkLst>
            <pc:docMk/>
            <pc:sldMk cId="2695819638" sldId="270"/>
            <ac:spMk id="2" creationId="{36AF6B41-42A3-4D12-BDB9-E98C4F6D33C0}"/>
          </ac:spMkLst>
        </pc:spChg>
        <pc:spChg chg="mod">
          <ac:chgData name="Rob Hallak" userId="4be2c6cb-fb06-4665-833f-39cca1473b91" providerId="ADAL" clId="{DD27FB8C-356B-4981-B2B3-AC5CF2C15745}" dt="2022-09-08T02:20:02.559" v="509"/>
          <ac:spMkLst>
            <pc:docMk/>
            <pc:sldMk cId="2695819638" sldId="270"/>
            <ac:spMk id="4" creationId="{F63660BD-AB65-44E3-84B9-C011785C65D3}"/>
          </ac:spMkLst>
        </pc:spChg>
      </pc:sldChg>
      <pc:sldChg chg="addSp delSp modSp new mod">
        <pc:chgData name="Rob Hallak" userId="4be2c6cb-fb06-4665-833f-39cca1473b91" providerId="ADAL" clId="{DD27FB8C-356B-4981-B2B3-AC5CF2C15745}" dt="2022-09-08T02:25:38.851" v="595"/>
        <pc:sldMkLst>
          <pc:docMk/>
          <pc:sldMk cId="853008248" sldId="271"/>
        </pc:sldMkLst>
        <pc:spChg chg="mod">
          <ac:chgData name="Rob Hallak" userId="4be2c6cb-fb06-4665-833f-39cca1473b91" providerId="ADAL" clId="{DD27FB8C-356B-4981-B2B3-AC5CF2C15745}" dt="2022-09-08T02:22:21.507" v="539" actId="20577"/>
          <ac:spMkLst>
            <pc:docMk/>
            <pc:sldMk cId="853008248" sldId="271"/>
            <ac:spMk id="2" creationId="{EBA80D0E-7A54-4F22-9389-040624CA4DE4}"/>
          </ac:spMkLst>
        </pc:spChg>
        <pc:spChg chg="mod">
          <ac:chgData name="Rob Hallak" userId="4be2c6cb-fb06-4665-833f-39cca1473b91" providerId="ADAL" clId="{DD27FB8C-356B-4981-B2B3-AC5CF2C15745}" dt="2022-09-08T02:25:38.851" v="595"/>
          <ac:spMkLst>
            <pc:docMk/>
            <pc:sldMk cId="853008248" sldId="271"/>
            <ac:spMk id="4" creationId="{DB617C84-F61C-4464-9964-DF3A66D2BA54}"/>
          </ac:spMkLst>
        </pc:spChg>
        <pc:picChg chg="add del mod">
          <ac:chgData name="Rob Hallak" userId="4be2c6cb-fb06-4665-833f-39cca1473b91" providerId="ADAL" clId="{DD27FB8C-356B-4981-B2B3-AC5CF2C15745}" dt="2022-09-08T02:22:09.507" v="538" actId="478"/>
          <ac:picMkLst>
            <pc:docMk/>
            <pc:sldMk cId="853008248" sldId="271"/>
            <ac:picMk id="5" creationId="{7AFACFC5-E4A5-487D-BB7F-35318A76FC5E}"/>
          </ac:picMkLst>
        </pc:picChg>
        <pc:picChg chg="add mod">
          <ac:chgData name="Rob Hallak" userId="4be2c6cb-fb06-4665-833f-39cca1473b91" providerId="ADAL" clId="{DD27FB8C-356B-4981-B2B3-AC5CF2C15745}" dt="2022-09-08T02:22:33.629" v="543" actId="1076"/>
          <ac:picMkLst>
            <pc:docMk/>
            <pc:sldMk cId="853008248" sldId="271"/>
            <ac:picMk id="7" creationId="{163373F0-326C-4858-902B-3C0589199F47}"/>
          </ac:picMkLst>
        </pc:picChg>
      </pc:sldChg>
      <pc:sldChg chg="modSp new mod">
        <pc:chgData name="Rob Hallak" userId="4be2c6cb-fb06-4665-833f-39cca1473b91" providerId="ADAL" clId="{DD27FB8C-356B-4981-B2B3-AC5CF2C15745}" dt="2022-09-08T02:26:04.241" v="597"/>
        <pc:sldMkLst>
          <pc:docMk/>
          <pc:sldMk cId="3809115657" sldId="272"/>
        </pc:sldMkLst>
        <pc:spChg chg="mod">
          <ac:chgData name="Rob Hallak" userId="4be2c6cb-fb06-4665-833f-39cca1473b91" providerId="ADAL" clId="{DD27FB8C-356B-4981-B2B3-AC5CF2C15745}" dt="2022-09-08T02:25:31.569" v="594" actId="113"/>
          <ac:spMkLst>
            <pc:docMk/>
            <pc:sldMk cId="3809115657" sldId="272"/>
            <ac:spMk id="2" creationId="{340AABB1-C3FD-4B6D-B4FA-F51940F444E4}"/>
          </ac:spMkLst>
        </pc:spChg>
        <pc:spChg chg="mod">
          <ac:chgData name="Rob Hallak" userId="4be2c6cb-fb06-4665-833f-39cca1473b91" providerId="ADAL" clId="{DD27FB8C-356B-4981-B2B3-AC5CF2C15745}" dt="2022-09-08T02:26:04.241" v="597"/>
          <ac:spMkLst>
            <pc:docMk/>
            <pc:sldMk cId="3809115657" sldId="272"/>
            <ac:spMk id="4" creationId="{C18D1D50-E880-4E6E-AC24-2E2424D6107C}"/>
          </ac:spMkLst>
        </pc:spChg>
      </pc:sldChg>
      <pc:sldChg chg="modSp new mod">
        <pc:chgData name="Rob Hallak" userId="4be2c6cb-fb06-4665-833f-39cca1473b91" providerId="ADAL" clId="{DD27FB8C-356B-4981-B2B3-AC5CF2C15745}" dt="2022-09-08T02:27:52.710" v="639" actId="255"/>
        <pc:sldMkLst>
          <pc:docMk/>
          <pc:sldMk cId="2792334529" sldId="273"/>
        </pc:sldMkLst>
        <pc:spChg chg="mod">
          <ac:chgData name="Rob Hallak" userId="4be2c6cb-fb06-4665-833f-39cca1473b91" providerId="ADAL" clId="{DD27FB8C-356B-4981-B2B3-AC5CF2C15745}" dt="2022-09-08T02:27:52.710" v="639" actId="255"/>
          <ac:spMkLst>
            <pc:docMk/>
            <pc:sldMk cId="2792334529" sldId="273"/>
            <ac:spMk id="2" creationId="{4903BEF5-444D-4C2C-BB4C-0820EEF19958}"/>
          </ac:spMkLst>
        </pc:spChg>
        <pc:spChg chg="mod">
          <ac:chgData name="Rob Hallak" userId="4be2c6cb-fb06-4665-833f-39cca1473b91" providerId="ADAL" clId="{DD27FB8C-356B-4981-B2B3-AC5CF2C15745}" dt="2022-09-08T02:26:17.900" v="599"/>
          <ac:spMkLst>
            <pc:docMk/>
            <pc:sldMk cId="2792334529" sldId="273"/>
            <ac:spMk id="4" creationId="{BD43BD8A-488D-4878-B0EF-B70AB23925EE}"/>
          </ac:spMkLst>
        </pc:spChg>
      </pc:sldChg>
      <pc:sldChg chg="modSp new mod">
        <pc:chgData name="Rob Hallak" userId="4be2c6cb-fb06-4665-833f-39cca1473b91" providerId="ADAL" clId="{DD27FB8C-356B-4981-B2B3-AC5CF2C15745}" dt="2022-09-08T05:40:01.322" v="849" actId="20577"/>
        <pc:sldMkLst>
          <pc:docMk/>
          <pc:sldMk cId="2022846945" sldId="274"/>
        </pc:sldMkLst>
        <pc:spChg chg="mod">
          <ac:chgData name="Rob Hallak" userId="4be2c6cb-fb06-4665-833f-39cca1473b91" providerId="ADAL" clId="{DD27FB8C-356B-4981-B2B3-AC5CF2C15745}" dt="2022-09-08T05:40:01.322" v="849" actId="20577"/>
          <ac:spMkLst>
            <pc:docMk/>
            <pc:sldMk cId="2022846945" sldId="274"/>
            <ac:spMk id="2" creationId="{96A77E1B-3A52-44A3-A5A2-167F1E80D2ED}"/>
          </ac:spMkLst>
        </pc:spChg>
        <pc:spChg chg="mod">
          <ac:chgData name="Rob Hallak" userId="4be2c6cb-fb06-4665-833f-39cca1473b91" providerId="ADAL" clId="{DD27FB8C-356B-4981-B2B3-AC5CF2C15745}" dt="2022-09-08T05:37:53.250" v="747"/>
          <ac:spMkLst>
            <pc:docMk/>
            <pc:sldMk cId="2022846945" sldId="274"/>
            <ac:spMk id="4" creationId="{B00B9757-8376-48CF-B915-99D47EAD2C3F}"/>
          </ac:spMkLst>
        </pc:spChg>
      </pc:sldChg>
      <pc:sldChg chg="modSp new mod">
        <pc:chgData name="Rob Hallak" userId="4be2c6cb-fb06-4665-833f-39cca1473b91" providerId="ADAL" clId="{DD27FB8C-356B-4981-B2B3-AC5CF2C15745}" dt="2022-09-08T05:34:42.930" v="681" actId="255"/>
        <pc:sldMkLst>
          <pc:docMk/>
          <pc:sldMk cId="3600137653" sldId="275"/>
        </pc:sldMkLst>
        <pc:spChg chg="mod">
          <ac:chgData name="Rob Hallak" userId="4be2c6cb-fb06-4665-833f-39cca1473b91" providerId="ADAL" clId="{DD27FB8C-356B-4981-B2B3-AC5CF2C15745}" dt="2022-09-08T05:34:42.930" v="681" actId="255"/>
          <ac:spMkLst>
            <pc:docMk/>
            <pc:sldMk cId="3600137653" sldId="275"/>
            <ac:spMk id="2" creationId="{2B0EA60A-5848-4166-8C8B-F434ED07DB97}"/>
          </ac:spMkLst>
        </pc:spChg>
        <pc:spChg chg="mod">
          <ac:chgData name="Rob Hallak" userId="4be2c6cb-fb06-4665-833f-39cca1473b91" providerId="ADAL" clId="{DD27FB8C-356B-4981-B2B3-AC5CF2C15745}" dt="2022-09-08T05:33:05.961" v="651"/>
          <ac:spMkLst>
            <pc:docMk/>
            <pc:sldMk cId="3600137653" sldId="275"/>
            <ac:spMk id="4" creationId="{9A28590A-6445-4DFA-8800-1C4BF1468D5F}"/>
          </ac:spMkLst>
        </pc:spChg>
      </pc:sldChg>
      <pc:sldChg chg="modSp new mod">
        <pc:chgData name="Rob Hallak" userId="4be2c6cb-fb06-4665-833f-39cca1473b91" providerId="ADAL" clId="{DD27FB8C-356B-4981-B2B3-AC5CF2C15745}" dt="2022-09-08T05:36:28.885" v="746" actId="255"/>
        <pc:sldMkLst>
          <pc:docMk/>
          <pc:sldMk cId="3424192798" sldId="276"/>
        </pc:sldMkLst>
        <pc:spChg chg="mod">
          <ac:chgData name="Rob Hallak" userId="4be2c6cb-fb06-4665-833f-39cca1473b91" providerId="ADAL" clId="{DD27FB8C-356B-4981-B2B3-AC5CF2C15745}" dt="2022-09-08T05:36:28.885" v="746" actId="255"/>
          <ac:spMkLst>
            <pc:docMk/>
            <pc:sldMk cId="3424192798" sldId="276"/>
            <ac:spMk id="2" creationId="{E5980DCA-5E27-4ACA-9881-95874C4B136E}"/>
          </ac:spMkLst>
        </pc:spChg>
        <pc:spChg chg="mod">
          <ac:chgData name="Rob Hallak" userId="4be2c6cb-fb06-4665-833f-39cca1473b91" providerId="ADAL" clId="{DD27FB8C-356B-4981-B2B3-AC5CF2C15745}" dt="2022-09-08T05:34:58.807" v="683"/>
          <ac:spMkLst>
            <pc:docMk/>
            <pc:sldMk cId="3424192798" sldId="276"/>
            <ac:spMk id="4" creationId="{137B18D2-54D0-49CF-84C2-7A800F682963}"/>
          </ac:spMkLst>
        </pc:spChg>
      </pc:sldChg>
      <pc:sldChg chg="modSp new mod">
        <pc:chgData name="Rob Hallak" userId="4be2c6cb-fb06-4665-833f-39cca1473b91" providerId="ADAL" clId="{DD27FB8C-356B-4981-B2B3-AC5CF2C15745}" dt="2022-09-08T05:41:00.695" v="870" actId="20577"/>
        <pc:sldMkLst>
          <pc:docMk/>
          <pc:sldMk cId="2513150540" sldId="277"/>
        </pc:sldMkLst>
        <pc:spChg chg="mod">
          <ac:chgData name="Rob Hallak" userId="4be2c6cb-fb06-4665-833f-39cca1473b91" providerId="ADAL" clId="{DD27FB8C-356B-4981-B2B3-AC5CF2C15745}" dt="2022-09-08T05:41:00.695" v="870" actId="20577"/>
          <ac:spMkLst>
            <pc:docMk/>
            <pc:sldMk cId="2513150540" sldId="277"/>
            <ac:spMk id="2" creationId="{193E8135-AAF5-4773-A76B-7740AA03AF1B}"/>
          </ac:spMkLst>
        </pc:spChg>
        <pc:spChg chg="mod">
          <ac:chgData name="Rob Hallak" userId="4be2c6cb-fb06-4665-833f-39cca1473b91" providerId="ADAL" clId="{DD27FB8C-356B-4981-B2B3-AC5CF2C15745}" dt="2022-09-08T05:40:23" v="851"/>
          <ac:spMkLst>
            <pc:docMk/>
            <pc:sldMk cId="2513150540" sldId="277"/>
            <ac:spMk id="4" creationId="{113111D3-D0AD-4EC7-8F9A-B29807C9DF31}"/>
          </ac:spMkLst>
        </pc:spChg>
      </pc:sldChg>
    </pc:docChg>
  </pc:docChgLst>
  <pc:docChgLst>
    <pc:chgData name="Alan Worth" userId="e0526cd7-bd3e-491b-9919-e031d18a8075" providerId="ADAL" clId="{424E55E8-6A2D-4F20-A9CF-013E00656F43}"/>
    <pc:docChg chg="custSel modSld">
      <pc:chgData name="Alan Worth" userId="e0526cd7-bd3e-491b-9919-e031d18a8075" providerId="ADAL" clId="{424E55E8-6A2D-4F20-A9CF-013E00656F43}" dt="2022-11-24T20:30:56.871" v="300" actId="27636"/>
      <pc:docMkLst>
        <pc:docMk/>
      </pc:docMkLst>
      <pc:sldChg chg="modSp mod">
        <pc:chgData name="Alan Worth" userId="e0526cd7-bd3e-491b-9919-e031d18a8075" providerId="ADAL" clId="{424E55E8-6A2D-4F20-A9CF-013E00656F43}" dt="2022-11-22T18:02:00.083" v="1" actId="20577"/>
        <pc:sldMkLst>
          <pc:docMk/>
          <pc:sldMk cId="2777559747" sldId="256"/>
        </pc:sldMkLst>
        <pc:spChg chg="mod">
          <ac:chgData name="Alan Worth" userId="e0526cd7-bd3e-491b-9919-e031d18a8075" providerId="ADAL" clId="{424E55E8-6A2D-4F20-A9CF-013E00656F43}" dt="2022-11-22T18:02:00.083" v="1" actId="20577"/>
          <ac:spMkLst>
            <pc:docMk/>
            <pc:sldMk cId="2777559747" sldId="256"/>
            <ac:spMk id="5" creationId="{AA709E85-FA16-BB49-ADFD-7E2E7735D1DC}"/>
          </ac:spMkLst>
        </pc:spChg>
      </pc:sldChg>
      <pc:sldChg chg="modSp mod">
        <pc:chgData name="Alan Worth" userId="e0526cd7-bd3e-491b-9919-e031d18a8075" providerId="ADAL" clId="{424E55E8-6A2D-4F20-A9CF-013E00656F43}" dt="2022-11-22T18:27:18.483" v="281" actId="20577"/>
        <pc:sldMkLst>
          <pc:docMk/>
          <pc:sldMk cId="3934072576" sldId="258"/>
        </pc:sldMkLst>
        <pc:spChg chg="mod">
          <ac:chgData name="Alan Worth" userId="e0526cd7-bd3e-491b-9919-e031d18a8075" providerId="ADAL" clId="{424E55E8-6A2D-4F20-A9CF-013E00656F43}" dt="2022-11-22T18:27:18.483" v="281" actId="20577"/>
          <ac:spMkLst>
            <pc:docMk/>
            <pc:sldMk cId="3934072576" sldId="258"/>
            <ac:spMk id="4" creationId="{D53B1891-A7C2-4E4A-97DC-DA9BA8DDA452}"/>
          </ac:spMkLst>
        </pc:spChg>
      </pc:sldChg>
      <pc:sldChg chg="modSp mod">
        <pc:chgData name="Alan Worth" userId="e0526cd7-bd3e-491b-9919-e031d18a8075" providerId="ADAL" clId="{424E55E8-6A2D-4F20-A9CF-013E00656F43}" dt="2022-11-22T18:07:09.219" v="44" actId="20577"/>
        <pc:sldMkLst>
          <pc:docMk/>
          <pc:sldMk cId="3330836054" sldId="262"/>
        </pc:sldMkLst>
        <pc:spChg chg="mod">
          <ac:chgData name="Alan Worth" userId="e0526cd7-bd3e-491b-9919-e031d18a8075" providerId="ADAL" clId="{424E55E8-6A2D-4F20-A9CF-013E00656F43}" dt="2022-11-22T18:07:09.219" v="44" actId="20577"/>
          <ac:spMkLst>
            <pc:docMk/>
            <pc:sldMk cId="3330836054" sldId="262"/>
            <ac:spMk id="2" creationId="{820BECB2-5DBE-EE46-A42F-0EA5498F2E53}"/>
          </ac:spMkLst>
        </pc:spChg>
      </pc:sldChg>
      <pc:sldChg chg="modSp mod">
        <pc:chgData name="Alan Worth" userId="e0526cd7-bd3e-491b-9919-e031d18a8075" providerId="ADAL" clId="{424E55E8-6A2D-4F20-A9CF-013E00656F43}" dt="2022-11-22T18:28:55.379" v="287" actId="20577"/>
        <pc:sldMkLst>
          <pc:docMk/>
          <pc:sldMk cId="3492083496" sldId="263"/>
        </pc:sldMkLst>
        <pc:spChg chg="mod">
          <ac:chgData name="Alan Worth" userId="e0526cd7-bd3e-491b-9919-e031d18a8075" providerId="ADAL" clId="{424E55E8-6A2D-4F20-A9CF-013E00656F43}" dt="2022-11-22T18:28:55.379" v="287" actId="20577"/>
          <ac:spMkLst>
            <pc:docMk/>
            <pc:sldMk cId="3492083496" sldId="263"/>
            <ac:spMk id="2" creationId="{06940898-4FFD-334C-85C0-66C8613EA0E1}"/>
          </ac:spMkLst>
        </pc:spChg>
      </pc:sldChg>
      <pc:sldChg chg="modSp mod">
        <pc:chgData name="Alan Worth" userId="e0526cd7-bd3e-491b-9919-e031d18a8075" providerId="ADAL" clId="{424E55E8-6A2D-4F20-A9CF-013E00656F43}" dt="2022-11-22T18:28:15.373" v="286" actId="20577"/>
        <pc:sldMkLst>
          <pc:docMk/>
          <pc:sldMk cId="987894094" sldId="265"/>
        </pc:sldMkLst>
        <pc:spChg chg="mod">
          <ac:chgData name="Alan Worth" userId="e0526cd7-bd3e-491b-9919-e031d18a8075" providerId="ADAL" clId="{424E55E8-6A2D-4F20-A9CF-013E00656F43}" dt="2022-11-22T18:28:15.373" v="286" actId="20577"/>
          <ac:spMkLst>
            <pc:docMk/>
            <pc:sldMk cId="987894094" sldId="265"/>
            <ac:spMk id="2" creationId="{BAB10802-1CCC-4B0E-A7B6-778F9A4BABBC}"/>
          </ac:spMkLst>
        </pc:spChg>
      </pc:sldChg>
      <pc:sldChg chg="modSp mod">
        <pc:chgData name="Alan Worth" userId="e0526cd7-bd3e-491b-9919-e031d18a8075" providerId="ADAL" clId="{424E55E8-6A2D-4F20-A9CF-013E00656F43}" dt="2022-11-22T18:05:28.619" v="24" actId="20577"/>
        <pc:sldMkLst>
          <pc:docMk/>
          <pc:sldMk cId="454258987" sldId="266"/>
        </pc:sldMkLst>
        <pc:spChg chg="mod">
          <ac:chgData name="Alan Worth" userId="e0526cd7-bd3e-491b-9919-e031d18a8075" providerId="ADAL" clId="{424E55E8-6A2D-4F20-A9CF-013E00656F43}" dt="2022-11-22T18:05:28.619" v="24" actId="20577"/>
          <ac:spMkLst>
            <pc:docMk/>
            <pc:sldMk cId="454258987" sldId="266"/>
            <ac:spMk id="4" creationId="{D53B1891-A7C2-4E4A-97DC-DA9BA8DDA452}"/>
          </ac:spMkLst>
        </pc:spChg>
      </pc:sldChg>
      <pc:sldChg chg="modSp mod">
        <pc:chgData name="Alan Worth" userId="e0526cd7-bd3e-491b-9919-e031d18a8075" providerId="ADAL" clId="{424E55E8-6A2D-4F20-A9CF-013E00656F43}" dt="2022-11-22T18:09:30.557" v="81" actId="6549"/>
        <pc:sldMkLst>
          <pc:docMk/>
          <pc:sldMk cId="1490998073" sldId="267"/>
        </pc:sldMkLst>
        <pc:spChg chg="mod">
          <ac:chgData name="Alan Worth" userId="e0526cd7-bd3e-491b-9919-e031d18a8075" providerId="ADAL" clId="{424E55E8-6A2D-4F20-A9CF-013E00656F43}" dt="2022-11-22T18:09:30.557" v="81" actId="6549"/>
          <ac:spMkLst>
            <pc:docMk/>
            <pc:sldMk cId="1490998073" sldId="267"/>
            <ac:spMk id="2" creationId="{488446C9-DB50-4B7B-B26D-D8E96310429C}"/>
          </ac:spMkLst>
        </pc:spChg>
      </pc:sldChg>
      <pc:sldChg chg="modSp mod">
        <pc:chgData name="Alan Worth" userId="e0526cd7-bd3e-491b-9919-e031d18a8075" providerId="ADAL" clId="{424E55E8-6A2D-4F20-A9CF-013E00656F43}" dt="2022-11-24T20:29:56.446" v="296" actId="20577"/>
        <pc:sldMkLst>
          <pc:docMk/>
          <pc:sldMk cId="4216958241" sldId="268"/>
        </pc:sldMkLst>
        <pc:spChg chg="mod">
          <ac:chgData name="Alan Worth" userId="e0526cd7-bd3e-491b-9919-e031d18a8075" providerId="ADAL" clId="{424E55E8-6A2D-4F20-A9CF-013E00656F43}" dt="2022-11-24T20:29:56.446" v="296" actId="20577"/>
          <ac:spMkLst>
            <pc:docMk/>
            <pc:sldMk cId="4216958241" sldId="268"/>
            <ac:spMk id="2" creationId="{A84A036D-2A80-4545-A768-3B91D38391CD}"/>
          </ac:spMkLst>
        </pc:spChg>
      </pc:sldChg>
      <pc:sldChg chg="modSp mod">
        <pc:chgData name="Alan Worth" userId="e0526cd7-bd3e-491b-9919-e031d18a8075" providerId="ADAL" clId="{424E55E8-6A2D-4F20-A9CF-013E00656F43}" dt="2022-11-24T20:30:07.614" v="297" actId="20577"/>
        <pc:sldMkLst>
          <pc:docMk/>
          <pc:sldMk cId="1790939250" sldId="269"/>
        </pc:sldMkLst>
        <pc:spChg chg="mod">
          <ac:chgData name="Alan Worth" userId="e0526cd7-bd3e-491b-9919-e031d18a8075" providerId="ADAL" clId="{424E55E8-6A2D-4F20-A9CF-013E00656F43}" dt="2022-11-24T20:30:07.614" v="297" actId="20577"/>
          <ac:spMkLst>
            <pc:docMk/>
            <pc:sldMk cId="1790939250" sldId="269"/>
            <ac:spMk id="2" creationId="{2D38BC25-5D61-4DD9-B5D9-EE82C47C81B0}"/>
          </ac:spMkLst>
        </pc:spChg>
      </pc:sldChg>
      <pc:sldChg chg="modSp mod">
        <pc:chgData name="Alan Worth" userId="e0526cd7-bd3e-491b-9919-e031d18a8075" providerId="ADAL" clId="{424E55E8-6A2D-4F20-A9CF-013E00656F43}" dt="2022-11-24T20:30:17.712" v="298" actId="20577"/>
        <pc:sldMkLst>
          <pc:docMk/>
          <pc:sldMk cId="2695819638" sldId="270"/>
        </pc:sldMkLst>
        <pc:spChg chg="mod">
          <ac:chgData name="Alan Worth" userId="e0526cd7-bd3e-491b-9919-e031d18a8075" providerId="ADAL" clId="{424E55E8-6A2D-4F20-A9CF-013E00656F43}" dt="2022-11-24T20:30:17.712" v="298" actId="20577"/>
          <ac:spMkLst>
            <pc:docMk/>
            <pc:sldMk cId="2695819638" sldId="270"/>
            <ac:spMk id="2" creationId="{36AF6B41-42A3-4D12-BDB9-E98C4F6D33C0}"/>
          </ac:spMkLst>
        </pc:spChg>
      </pc:sldChg>
      <pc:sldChg chg="addCm">
        <pc:chgData name="Alan Worth" userId="e0526cd7-bd3e-491b-9919-e031d18a8075" providerId="ADAL" clId="{424E55E8-6A2D-4F20-A9CF-013E00656F43}" dt="2022-11-22T18:16:32.821" v="175"/>
        <pc:sldMkLst>
          <pc:docMk/>
          <pc:sldMk cId="853008248" sldId="271"/>
        </pc:sldMkLst>
      </pc:sldChg>
      <pc:sldChg chg="modSp mod">
        <pc:chgData name="Alan Worth" userId="e0526cd7-bd3e-491b-9919-e031d18a8075" providerId="ADAL" clId="{424E55E8-6A2D-4F20-A9CF-013E00656F43}" dt="2022-11-22T18:18:41.405" v="180" actId="20577"/>
        <pc:sldMkLst>
          <pc:docMk/>
          <pc:sldMk cId="3809115657" sldId="272"/>
        </pc:sldMkLst>
        <pc:spChg chg="mod">
          <ac:chgData name="Alan Worth" userId="e0526cd7-bd3e-491b-9919-e031d18a8075" providerId="ADAL" clId="{424E55E8-6A2D-4F20-A9CF-013E00656F43}" dt="2022-11-22T18:18:41.405" v="180" actId="20577"/>
          <ac:spMkLst>
            <pc:docMk/>
            <pc:sldMk cId="3809115657" sldId="272"/>
            <ac:spMk id="2" creationId="{340AABB1-C3FD-4B6D-B4FA-F51940F444E4}"/>
          </ac:spMkLst>
        </pc:spChg>
      </pc:sldChg>
      <pc:sldChg chg="modSp mod">
        <pc:chgData name="Alan Worth" userId="e0526cd7-bd3e-491b-9919-e031d18a8075" providerId="ADAL" clId="{424E55E8-6A2D-4F20-A9CF-013E00656F43}" dt="2022-11-22T18:18:54.702" v="181" actId="20577"/>
        <pc:sldMkLst>
          <pc:docMk/>
          <pc:sldMk cId="2792334529" sldId="273"/>
        </pc:sldMkLst>
        <pc:spChg chg="mod">
          <ac:chgData name="Alan Worth" userId="e0526cd7-bd3e-491b-9919-e031d18a8075" providerId="ADAL" clId="{424E55E8-6A2D-4F20-A9CF-013E00656F43}" dt="2022-11-22T18:18:54.702" v="181" actId="20577"/>
          <ac:spMkLst>
            <pc:docMk/>
            <pc:sldMk cId="2792334529" sldId="273"/>
            <ac:spMk id="2" creationId="{4903BEF5-444D-4C2C-BB4C-0820EEF19958}"/>
          </ac:spMkLst>
        </pc:spChg>
      </pc:sldChg>
      <pc:sldChg chg="modSp mod">
        <pc:chgData name="Alan Worth" userId="e0526cd7-bd3e-491b-9919-e031d18a8075" providerId="ADAL" clId="{424E55E8-6A2D-4F20-A9CF-013E00656F43}" dt="2022-11-22T18:20:37.316" v="215" actId="27636"/>
        <pc:sldMkLst>
          <pc:docMk/>
          <pc:sldMk cId="2022846945" sldId="274"/>
        </pc:sldMkLst>
        <pc:spChg chg="mod">
          <ac:chgData name="Alan Worth" userId="e0526cd7-bd3e-491b-9919-e031d18a8075" providerId="ADAL" clId="{424E55E8-6A2D-4F20-A9CF-013E00656F43}" dt="2022-11-22T18:20:37.316" v="215" actId="27636"/>
          <ac:spMkLst>
            <pc:docMk/>
            <pc:sldMk cId="2022846945" sldId="274"/>
            <ac:spMk id="2" creationId="{96A77E1B-3A52-44A3-A5A2-167F1E80D2ED}"/>
          </ac:spMkLst>
        </pc:spChg>
      </pc:sldChg>
      <pc:sldChg chg="modSp mod">
        <pc:chgData name="Alan Worth" userId="e0526cd7-bd3e-491b-9919-e031d18a8075" providerId="ADAL" clId="{424E55E8-6A2D-4F20-A9CF-013E00656F43}" dt="2022-11-24T20:30:56.871" v="300" actId="27636"/>
        <pc:sldMkLst>
          <pc:docMk/>
          <pc:sldMk cId="3600137653" sldId="275"/>
        </pc:sldMkLst>
        <pc:spChg chg="mod">
          <ac:chgData name="Alan Worth" userId="e0526cd7-bd3e-491b-9919-e031d18a8075" providerId="ADAL" clId="{424E55E8-6A2D-4F20-A9CF-013E00656F43}" dt="2022-11-24T20:30:56.871" v="300" actId="27636"/>
          <ac:spMkLst>
            <pc:docMk/>
            <pc:sldMk cId="3600137653" sldId="275"/>
            <ac:spMk id="2" creationId="{2B0EA60A-5848-4166-8C8B-F434ED07DB97}"/>
          </ac:spMkLst>
        </pc:spChg>
      </pc:sldChg>
      <pc:sldChg chg="modSp mod">
        <pc:chgData name="Alan Worth" userId="e0526cd7-bd3e-491b-9919-e031d18a8075" providerId="ADAL" clId="{424E55E8-6A2D-4F20-A9CF-013E00656F43}" dt="2022-11-22T18:19:39.531" v="186" actId="20577"/>
        <pc:sldMkLst>
          <pc:docMk/>
          <pc:sldMk cId="3424192798" sldId="276"/>
        </pc:sldMkLst>
        <pc:spChg chg="mod">
          <ac:chgData name="Alan Worth" userId="e0526cd7-bd3e-491b-9919-e031d18a8075" providerId="ADAL" clId="{424E55E8-6A2D-4F20-A9CF-013E00656F43}" dt="2022-11-22T18:19:39.531" v="186" actId="20577"/>
          <ac:spMkLst>
            <pc:docMk/>
            <pc:sldMk cId="3424192798" sldId="276"/>
            <ac:spMk id="2" creationId="{E5980DCA-5E27-4ACA-9881-95874C4B136E}"/>
          </ac:spMkLst>
        </pc:spChg>
      </pc:sldChg>
      <pc:sldChg chg="modSp mod">
        <pc:chgData name="Alan Worth" userId="e0526cd7-bd3e-491b-9919-e031d18a8075" providerId="ADAL" clId="{424E55E8-6A2D-4F20-A9CF-013E00656F43}" dt="2022-11-22T18:22:12.328" v="278" actId="20577"/>
        <pc:sldMkLst>
          <pc:docMk/>
          <pc:sldMk cId="2513150540" sldId="277"/>
        </pc:sldMkLst>
        <pc:spChg chg="mod">
          <ac:chgData name="Alan Worth" userId="e0526cd7-bd3e-491b-9919-e031d18a8075" providerId="ADAL" clId="{424E55E8-6A2D-4F20-A9CF-013E00656F43}" dt="2022-11-22T18:22:12.328" v="278" actId="20577"/>
          <ac:spMkLst>
            <pc:docMk/>
            <pc:sldMk cId="2513150540" sldId="277"/>
            <ac:spMk id="2" creationId="{193E8135-AAF5-4773-A76B-7740AA03AF1B}"/>
          </ac:spMkLst>
        </pc:spChg>
      </pc:sldChg>
    </pc:docChg>
  </pc:docChgLst>
</pc:chgInfo>
</file>

<file path=ppt/comments/modernComment_10F_32D7DF78.xml><?xml version="1.0" encoding="utf-8"?>
<p188:cmLst xmlns:a="http://schemas.openxmlformats.org/drawingml/2006/main" xmlns:r="http://schemas.openxmlformats.org/officeDocument/2006/relationships" xmlns:p188="http://schemas.microsoft.com/office/powerpoint/2018/8/main">
  <p188:cm id="{18FD7ADA-3F49-46E0-BBE0-7A2934AA71D0}" authorId="{8E7E0E35-31AB-961F-F4C3-E3CDDE54D365}" created="2022-11-22T18:16:32.808">
    <ac:deMkLst xmlns:ac="http://schemas.microsoft.com/office/drawing/2013/main/command">
      <pc:docMk xmlns:pc="http://schemas.microsoft.com/office/powerpoint/2013/main/command"/>
      <pc:sldMk xmlns:pc="http://schemas.microsoft.com/office/powerpoint/2013/main/command" cId="853008248" sldId="271"/>
      <ac:picMk id="7" creationId="{163373F0-326C-4858-902B-3C0589199F47}"/>
    </ac:deMkLst>
    <p188:txBody>
      <a:bodyPr/>
      <a:lstStyle/>
      <a:p>
        <a:r>
          <a:rPr lang="en-GB"/>
          <a:t>External Challenges [sp.]</a:t>
        </a:r>
      </a:p>
    </p188:txBody>
  </p188:cm>
</p188:cmLst>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0AA853A1-56EF-DA4E-8CAC-CDB94D0D7153}"/>
              </a:ext>
            </a:extLst>
          </p:cNvPr>
          <p:cNvSpPr>
            <a:spLocks noGrp="1"/>
          </p:cNvSpPr>
          <p:nvPr>
            <p:ph type="pic" sz="quarter" idx="10"/>
          </p:nvPr>
        </p:nvSpPr>
        <p:spPr>
          <a:xfrm>
            <a:off x="0" y="0"/>
            <a:ext cx="12192000" cy="4152900"/>
          </a:xfrm>
          <a:noFill/>
        </p:spPr>
        <p:txBody>
          <a:bodyPr/>
          <a:lstStyle/>
          <a:p>
            <a:r>
              <a:rPr lang="en-GB"/>
              <a:t>Click icon to add picture</a:t>
            </a:r>
            <a:endParaRPr lang="en-US"/>
          </a:p>
        </p:txBody>
      </p:sp>
      <p:sp>
        <p:nvSpPr>
          <p:cNvPr id="37" name="Rectangle 36"/>
          <p:cNvSpPr/>
          <p:nvPr userDrawn="1"/>
        </p:nvSpPr>
        <p:spPr>
          <a:xfrm>
            <a:off x="0" y="4152900"/>
            <a:ext cx="12192000" cy="2705100"/>
          </a:xfrm>
          <a:prstGeom prst="rect">
            <a:avLst/>
          </a:prstGeom>
          <a:solidFill>
            <a:srgbClr val="3687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solidFill>
                <a:schemeClr val="tx1"/>
              </a:solidFill>
            </a:endParaRPr>
          </a:p>
        </p:txBody>
      </p:sp>
      <p:sp>
        <p:nvSpPr>
          <p:cNvPr id="42" name="Title 41"/>
          <p:cNvSpPr>
            <a:spLocks noGrp="1"/>
          </p:cNvSpPr>
          <p:nvPr>
            <p:ph type="title"/>
          </p:nvPr>
        </p:nvSpPr>
        <p:spPr>
          <a:xfrm>
            <a:off x="914400" y="4453031"/>
            <a:ext cx="10363200" cy="991419"/>
          </a:xfrm>
        </p:spPr>
        <p:txBody>
          <a:bodyPr anchor="t">
            <a:normAutofit/>
          </a:bodyPr>
          <a:lstStyle>
            <a:lvl1pPr algn="ctr">
              <a:defRPr sz="4400" b="1">
                <a:solidFill>
                  <a:schemeClr val="bg1"/>
                </a:solidFill>
                <a:latin typeface="Arial" pitchFamily="34" charset="0"/>
                <a:cs typeface="Arial" pitchFamily="34" charset="0"/>
              </a:defRPr>
            </a:lvl1pPr>
          </a:lstStyle>
          <a:p>
            <a:r>
              <a:rPr lang="en-GB"/>
              <a:t>Click to edit Master title style</a:t>
            </a:r>
            <a:endParaRPr lang="en-GB" dirty="0"/>
          </a:p>
        </p:txBody>
      </p:sp>
      <p:pic>
        <p:nvPicPr>
          <p:cNvPr id="10" name="Picture 9">
            <a:extLst>
              <a:ext uri="{FF2B5EF4-FFF2-40B4-BE49-F238E27FC236}">
                <a16:creationId xmlns:a16="http://schemas.microsoft.com/office/drawing/2014/main" id="{D40DA9E4-BD4F-1946-AEBB-461215A8A4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1" name="Rectangle 10">
            <a:extLst>
              <a:ext uri="{FF2B5EF4-FFF2-40B4-BE49-F238E27FC236}">
                <a16:creationId xmlns:a16="http://schemas.microsoft.com/office/drawing/2014/main" id="{594E4BE1-7838-A749-83F3-6162F8AE233C}"/>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2" name="Subtitle 2">
            <a:extLst>
              <a:ext uri="{FF2B5EF4-FFF2-40B4-BE49-F238E27FC236}">
                <a16:creationId xmlns:a16="http://schemas.microsoft.com/office/drawing/2014/main" id="{C3FC30CE-78BF-EC41-93AE-662F98F20E98}"/>
              </a:ext>
            </a:extLst>
          </p:cNvPr>
          <p:cNvSpPr>
            <a:spLocks noGrp="1"/>
          </p:cNvSpPr>
          <p:nvPr>
            <p:ph type="subTitle" idx="1"/>
          </p:nvPr>
        </p:nvSpPr>
        <p:spPr>
          <a:xfrm>
            <a:off x="0" y="5405187"/>
            <a:ext cx="12192000" cy="578170"/>
          </a:xfrm>
          <a:prstGeom prst="rect">
            <a:avLst/>
          </a:prstGeom>
        </p:spPr>
        <p:txBody>
          <a:bodyPr anchor="t"/>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95039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11" name="TextBox 10"/>
          <p:cNvSpPr txBox="1"/>
          <p:nvPr userDrawn="1"/>
        </p:nvSpPr>
        <p:spPr>
          <a:xfrm>
            <a:off x="1748353" y="486907"/>
            <a:ext cx="9595284" cy="430887"/>
          </a:xfrm>
          <a:prstGeom prst="rect">
            <a:avLst/>
          </a:prstGeom>
          <a:noFill/>
        </p:spPr>
        <p:txBody>
          <a:bodyPr wrap="square" rtlCol="0">
            <a:spAutoFit/>
          </a:bodyPr>
          <a:lstStyle/>
          <a:p>
            <a:endParaRPr lang="en-US" sz="2200" b="1" dirty="0">
              <a:solidFill>
                <a:srgbClr val="000000"/>
              </a:solidFill>
              <a:latin typeface="Arial"/>
              <a:cs typeface="Arial"/>
            </a:endParaRPr>
          </a:p>
        </p:txBody>
      </p:sp>
      <p:sp>
        <p:nvSpPr>
          <p:cNvPr id="15" name="Text Placeholder 14"/>
          <p:cNvSpPr>
            <a:spLocks noGrp="1"/>
          </p:cNvSpPr>
          <p:nvPr>
            <p:ph type="body" sz="quarter" idx="10"/>
          </p:nvPr>
        </p:nvSpPr>
        <p:spPr>
          <a:xfrm>
            <a:off x="540000" y="1260000"/>
            <a:ext cx="10800000" cy="4312919"/>
          </a:xfrm>
        </p:spPr>
        <p:txBody>
          <a:bodyPr/>
          <a:lstStyle>
            <a:lvl1pPr marL="0" indent="0">
              <a:buNone/>
              <a:defRPr>
                <a:solidFill>
                  <a:schemeClr val="tx1"/>
                </a:solidFill>
              </a:defRPr>
            </a:lvl1pPr>
          </a:lstStyle>
          <a:p>
            <a:pPr lvl="0"/>
            <a:r>
              <a:rPr lang="en-GB"/>
              <a:t>Click to edit Master text styles</a:t>
            </a:r>
          </a:p>
        </p:txBody>
      </p:sp>
      <p:sp>
        <p:nvSpPr>
          <p:cNvPr id="12" name="Rectangle 11">
            <a:extLst>
              <a:ext uri="{FF2B5EF4-FFF2-40B4-BE49-F238E27FC236}">
                <a16:creationId xmlns:a16="http://schemas.microsoft.com/office/drawing/2014/main" id="{D3FE9615-B598-CD4C-9347-A609426A0A91}"/>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2E11CD5B-B7E7-DF45-BE99-D2677DF4A1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8" name="Rectangle 7">
            <a:extLst>
              <a:ext uri="{FF2B5EF4-FFF2-40B4-BE49-F238E27FC236}">
                <a16:creationId xmlns:a16="http://schemas.microsoft.com/office/drawing/2014/main" id="{8B2FD223-17F8-B84F-88D5-7208982FDE14}"/>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3" name="Text Placeholder 2">
            <a:extLst>
              <a:ext uri="{FF2B5EF4-FFF2-40B4-BE49-F238E27FC236}">
                <a16:creationId xmlns:a16="http://schemas.microsoft.com/office/drawing/2014/main" id="{C3FEAC70-28A6-504F-82E9-6E0B92FEF263}"/>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
        <p:nvSpPr>
          <p:cNvPr id="10" name="Title Placeholder 1">
            <a:extLst>
              <a:ext uri="{FF2B5EF4-FFF2-40B4-BE49-F238E27FC236}">
                <a16:creationId xmlns:a16="http://schemas.microsoft.com/office/drawing/2014/main" id="{E6A4B4DA-6EB8-C049-AF95-79AD4977D145}"/>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Tree>
    <p:extLst>
      <p:ext uri="{BB962C8B-B14F-4D97-AF65-F5344CB8AC3E}">
        <p14:creationId xmlns:p14="http://schemas.microsoft.com/office/powerpoint/2010/main" val="26491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539999" y="1260000"/>
            <a:ext cx="10800000"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Rectangle 10">
            <a:extLst>
              <a:ext uri="{FF2B5EF4-FFF2-40B4-BE49-F238E27FC236}">
                <a16:creationId xmlns:a16="http://schemas.microsoft.com/office/drawing/2014/main" id="{4283400E-B3B9-5244-B8DC-E27EDC0EC009}"/>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9E0B021-F61B-9D41-87EE-C0C1928291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8" name="Rectangle 7">
            <a:extLst>
              <a:ext uri="{FF2B5EF4-FFF2-40B4-BE49-F238E27FC236}">
                <a16:creationId xmlns:a16="http://schemas.microsoft.com/office/drawing/2014/main" id="{5F1532C7-CA48-6649-B812-BE17DA29830E}"/>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0" name="Title Placeholder 1">
            <a:extLst>
              <a:ext uri="{FF2B5EF4-FFF2-40B4-BE49-F238E27FC236}">
                <a16:creationId xmlns:a16="http://schemas.microsoft.com/office/drawing/2014/main" id="{2FD0A828-35E7-8B4A-A261-F8248EEF313C}"/>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3" name="Text Placeholder 2">
            <a:extLst>
              <a:ext uri="{FF2B5EF4-FFF2-40B4-BE49-F238E27FC236}">
                <a16:creationId xmlns:a16="http://schemas.microsoft.com/office/drawing/2014/main" id="{189A2761-0345-1A40-8466-AF07B70E2023}"/>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3469557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540000" y="1272382"/>
            <a:ext cx="4510192"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itle Placeholder 1"/>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1" name="Content Placeholder 16"/>
          <p:cNvSpPr>
            <a:spLocks noGrp="1"/>
          </p:cNvSpPr>
          <p:nvPr>
            <p:ph sz="quarter" idx="14"/>
          </p:nvPr>
        </p:nvSpPr>
        <p:spPr>
          <a:xfrm>
            <a:off x="6096001" y="1272382"/>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Rectangle 8">
            <a:extLst>
              <a:ext uri="{FF2B5EF4-FFF2-40B4-BE49-F238E27FC236}">
                <a16:creationId xmlns:a16="http://schemas.microsoft.com/office/drawing/2014/main" id="{780E8AF9-CE86-5946-9640-82EEBAAE30DB}"/>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45F34E76-EDEF-A04B-B174-C17F481FF1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0" name="Rectangle 9">
            <a:extLst>
              <a:ext uri="{FF2B5EF4-FFF2-40B4-BE49-F238E27FC236}">
                <a16:creationId xmlns:a16="http://schemas.microsoft.com/office/drawing/2014/main" id="{3459B059-9087-D14C-A72D-1BF266B97FB7}"/>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5" name="Text Placeholder 2">
            <a:extLst>
              <a:ext uri="{FF2B5EF4-FFF2-40B4-BE49-F238E27FC236}">
                <a16:creationId xmlns:a16="http://schemas.microsoft.com/office/drawing/2014/main" id="{E70B25FE-BFF2-4D43-9BE9-B99FBDD72F20}"/>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89091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11" name="Content Placeholder 16"/>
          <p:cNvSpPr>
            <a:spLocks noGrp="1"/>
          </p:cNvSpPr>
          <p:nvPr>
            <p:ph sz="quarter" idx="14"/>
          </p:nvPr>
        </p:nvSpPr>
        <p:spPr>
          <a:xfrm>
            <a:off x="6096001" y="1260000"/>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Picture Placeholder 2">
            <a:extLst>
              <a:ext uri="{FF2B5EF4-FFF2-40B4-BE49-F238E27FC236}">
                <a16:creationId xmlns:a16="http://schemas.microsoft.com/office/drawing/2014/main" id="{54723AA0-CB4E-ED46-9C07-0B9DE5D695EB}"/>
              </a:ext>
            </a:extLst>
          </p:cNvPr>
          <p:cNvSpPr>
            <a:spLocks noGrp="1"/>
          </p:cNvSpPr>
          <p:nvPr>
            <p:ph type="pic" sz="quarter" idx="15"/>
          </p:nvPr>
        </p:nvSpPr>
        <p:spPr>
          <a:xfrm>
            <a:off x="540000" y="1260000"/>
            <a:ext cx="4510616" cy="4313237"/>
          </a:xfrm>
        </p:spPr>
        <p:txBody>
          <a:bodyPr/>
          <a:lstStyle/>
          <a:p>
            <a:r>
              <a:rPr lang="en-GB"/>
              <a:t>Click icon to add picture</a:t>
            </a:r>
            <a:endParaRPr lang="en-US" dirty="0"/>
          </a:p>
        </p:txBody>
      </p:sp>
      <p:sp>
        <p:nvSpPr>
          <p:cNvPr id="9" name="Rectangle 8">
            <a:extLst>
              <a:ext uri="{FF2B5EF4-FFF2-40B4-BE49-F238E27FC236}">
                <a16:creationId xmlns:a16="http://schemas.microsoft.com/office/drawing/2014/main" id="{F29948EA-B26A-D44E-B153-505C779FA0AD}"/>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AB71895-C95E-BD49-95ED-78BC5A957E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0" name="Rectangle 9">
            <a:extLst>
              <a:ext uri="{FF2B5EF4-FFF2-40B4-BE49-F238E27FC236}">
                <a16:creationId xmlns:a16="http://schemas.microsoft.com/office/drawing/2014/main" id="{275E97F0-DCE2-7543-BB35-366C83809BCA}"/>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5" name="Title Placeholder 1">
            <a:extLst>
              <a:ext uri="{FF2B5EF4-FFF2-40B4-BE49-F238E27FC236}">
                <a16:creationId xmlns:a16="http://schemas.microsoft.com/office/drawing/2014/main" id="{0894068D-FC13-AB4B-BC81-28FD44315CFA}"/>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2" name="Text Placeholder 2">
            <a:extLst>
              <a:ext uri="{FF2B5EF4-FFF2-40B4-BE49-F238E27FC236}">
                <a16:creationId xmlns:a16="http://schemas.microsoft.com/office/drawing/2014/main" id="{8BBDD2CD-E7F2-294D-A189-8874439ADEB4}"/>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17825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79D500C-2DAD-E24B-947F-AA454B3B4803}" type="datetimeFigureOut">
              <a:rPr lang="en-US" smtClean="0"/>
              <a:pPr/>
              <a:t>12/14/2022</a:t>
            </a:fld>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CDD8636-02F0-2043-B1BF-E7E2D60464E4}"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65" r:id="rId4"/>
    <p:sldLayoutId id="2147483666" r:id="rId5"/>
  </p:sldLayoutIdLst>
  <p:txStyles>
    <p:titleStyle>
      <a:lvl1pPr algn="ctr" defTabSz="4572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0F_32D7DF78.xml"/><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C6386A1-E319-4E73-A19B-2D263B0DAF76}"/>
              </a:ext>
            </a:extLst>
          </p:cNvPr>
          <p:cNvPicPr>
            <a:picLocks noGrp="1" noChangeAspect="1"/>
          </p:cNvPicPr>
          <p:nvPr>
            <p:ph type="pic" sz="quarter" idx="10"/>
          </p:nvPr>
        </p:nvPicPr>
        <p:blipFill>
          <a:blip r:embed="rId2"/>
          <a:srcRect t="16745" b="16745"/>
          <a:stretch>
            <a:fillRect/>
          </a:stretch>
        </p:blipFill>
        <p:spPr/>
      </p:pic>
      <p:sp>
        <p:nvSpPr>
          <p:cNvPr id="3" name="Title 2">
            <a:extLst>
              <a:ext uri="{FF2B5EF4-FFF2-40B4-BE49-F238E27FC236}">
                <a16:creationId xmlns:a16="http://schemas.microsoft.com/office/drawing/2014/main" id="{CA48A2C2-331F-1945-ACBC-3D33F9B1C17C}"/>
              </a:ext>
            </a:extLst>
          </p:cNvPr>
          <p:cNvSpPr>
            <a:spLocks noGrp="1"/>
          </p:cNvSpPr>
          <p:nvPr>
            <p:ph type="title"/>
          </p:nvPr>
        </p:nvSpPr>
        <p:spPr/>
        <p:txBody>
          <a:bodyPr/>
          <a:lstStyle/>
          <a:p>
            <a:r>
              <a:rPr lang="en-US" dirty="0"/>
              <a:t>Managing Tourism Enterprises</a:t>
            </a:r>
          </a:p>
        </p:txBody>
      </p:sp>
      <p:sp>
        <p:nvSpPr>
          <p:cNvPr id="4" name="Subtitle 3">
            <a:extLst>
              <a:ext uri="{FF2B5EF4-FFF2-40B4-BE49-F238E27FC236}">
                <a16:creationId xmlns:a16="http://schemas.microsoft.com/office/drawing/2014/main" id="{CFE579FD-9822-2442-BDF7-2B80C2FCFA8A}"/>
              </a:ext>
            </a:extLst>
          </p:cNvPr>
          <p:cNvSpPr>
            <a:spLocks noGrp="1"/>
          </p:cNvSpPr>
          <p:nvPr>
            <p:ph type="subTitle" idx="4294967295"/>
          </p:nvPr>
        </p:nvSpPr>
        <p:spPr>
          <a:xfrm>
            <a:off x="2209800" y="5455920"/>
            <a:ext cx="7741920" cy="855358"/>
          </a:xfrm>
        </p:spPr>
        <p:txBody>
          <a:bodyPr>
            <a:normAutofit/>
          </a:bodyPr>
          <a:lstStyle/>
          <a:p>
            <a:pPr marL="0" indent="0" algn="ctr">
              <a:buNone/>
            </a:pPr>
            <a:r>
              <a:rPr lang="en-US" sz="2200" dirty="0">
                <a:solidFill>
                  <a:schemeClr val="bg1"/>
                </a:solidFill>
              </a:rPr>
              <a:t>Chapter 1: </a:t>
            </a:r>
            <a:r>
              <a:rPr lang="en-AU" sz="2200" dirty="0">
                <a:solidFill>
                  <a:schemeClr val="bg1"/>
                </a:solidFill>
              </a:rPr>
              <a:t>Conceptual Foundations of Tourism Enterprises</a:t>
            </a:r>
            <a:endParaRPr lang="en-US" sz="2200" dirty="0">
              <a:solidFill>
                <a:schemeClr val="bg1"/>
              </a:solidFill>
            </a:endParaRPr>
          </a:p>
        </p:txBody>
      </p:sp>
    </p:spTree>
    <p:extLst>
      <p:ext uri="{BB962C8B-B14F-4D97-AF65-F5344CB8AC3E}">
        <p14:creationId xmlns:p14="http://schemas.microsoft.com/office/powerpoint/2010/main" val="277755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AF6B41-42A3-4D12-BDB9-E98C4F6D33C0}"/>
              </a:ext>
            </a:extLst>
          </p:cNvPr>
          <p:cNvSpPr>
            <a:spLocks noGrp="1"/>
          </p:cNvSpPr>
          <p:nvPr>
            <p:ph type="body" sz="quarter" idx="10"/>
          </p:nvPr>
        </p:nvSpPr>
        <p:spPr/>
        <p:txBody>
          <a:bodyPr>
            <a:normAutofit fontScale="70000" lnSpcReduction="20000"/>
          </a:bodyPr>
          <a:lstStyle/>
          <a:p>
            <a:r>
              <a:rPr lang="en-AU" b="1" dirty="0"/>
              <a:t>Differences between Tourism Entrepreneurs and Entrepreneurs from other Industries</a:t>
            </a:r>
          </a:p>
          <a:p>
            <a:endParaRPr lang="en-AU" dirty="0"/>
          </a:p>
          <a:p>
            <a:pPr marL="457200" indent="-457200">
              <a:buFont typeface="Arial" panose="020B0604020202020204" pitchFamily="34" charset="0"/>
              <a:buChar char="•"/>
            </a:pPr>
            <a:r>
              <a:rPr lang="en-AU" dirty="0"/>
              <a:t>Tourism entrepreneurs create ‘touristic’ enterprises. </a:t>
            </a:r>
          </a:p>
          <a:p>
            <a:pPr marL="457200" indent="-457200">
              <a:buFont typeface="Arial" panose="020B0604020202020204" pitchFamily="34" charset="0"/>
              <a:buChar char="•"/>
            </a:pPr>
            <a:r>
              <a:rPr lang="en-AU" dirty="0"/>
              <a:t>Tourism products are mostly ‘intangible’, which creates greater complexity in testing of products. This also affects the ability to attract investors and/or lenders.</a:t>
            </a:r>
          </a:p>
          <a:p>
            <a:pPr marL="457200" indent="-457200">
              <a:buFont typeface="Arial" panose="020B0604020202020204" pitchFamily="34" charset="0"/>
              <a:buChar char="•"/>
            </a:pPr>
            <a:r>
              <a:rPr lang="en-AU" dirty="0"/>
              <a:t>Tourism enterprises deliver service-based experiences, therefore business operators need to employ service-oriented management/marketing practices.</a:t>
            </a:r>
          </a:p>
          <a:p>
            <a:pPr marL="457200" indent="-457200">
              <a:buFont typeface="Arial" panose="020B0604020202020204" pitchFamily="34" charset="0"/>
              <a:buChar char="•"/>
            </a:pPr>
            <a:r>
              <a:rPr lang="en-AU" dirty="0"/>
              <a:t>Tourism entrepreneurs must deal with seasonality and frequent sales (and profitability) fluctuations. </a:t>
            </a:r>
          </a:p>
          <a:p>
            <a:pPr marL="457200" indent="-457200">
              <a:buFont typeface="Arial" panose="020B0604020202020204" pitchFamily="34" charset="0"/>
              <a:buChar char="•"/>
            </a:pPr>
            <a:r>
              <a:rPr lang="en-AU" dirty="0"/>
              <a:t>In the tourism industry, the buyers/visitors are required to come to the destination as opposed to product manufacturers that can deliver products to the customer. This means that tourism business owners are susceptible to external disruptions affecting buyers.</a:t>
            </a:r>
          </a:p>
          <a:p>
            <a:pPr marL="457200" indent="-457200">
              <a:buFont typeface="Arial" panose="020B0604020202020204" pitchFamily="34" charset="0"/>
              <a:buChar char="•"/>
            </a:pPr>
            <a:r>
              <a:rPr lang="en-AU" dirty="0"/>
              <a:t>Many major tourism attractions are government-owned (e.g., national parks) and this restricts the ability of tourism businesses to operate in a relatively free market system.</a:t>
            </a:r>
          </a:p>
          <a:p>
            <a:endParaRPr lang="en-AU" dirty="0"/>
          </a:p>
        </p:txBody>
      </p:sp>
      <p:sp>
        <p:nvSpPr>
          <p:cNvPr id="3" name="Text Placeholder 2">
            <a:extLst>
              <a:ext uri="{FF2B5EF4-FFF2-40B4-BE49-F238E27FC236}">
                <a16:creationId xmlns:a16="http://schemas.microsoft.com/office/drawing/2014/main" id="{4E9EEB84-9484-4A98-801C-51145EE24159}"/>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F63660BD-AB65-44E3-84B9-C011785C65D3}"/>
              </a:ext>
            </a:extLst>
          </p:cNvPr>
          <p:cNvSpPr>
            <a:spLocks noGrp="1"/>
          </p:cNvSpPr>
          <p:nvPr>
            <p:ph type="title"/>
          </p:nvPr>
        </p:nvSpPr>
        <p:spPr/>
        <p:txBody>
          <a:bodyPr/>
          <a:lstStyle/>
          <a:p>
            <a:r>
              <a:rPr lang="en-AU" dirty="0"/>
              <a:t>Chapter 1: Conceptual Foundations of Tourism Enterprises</a:t>
            </a:r>
          </a:p>
        </p:txBody>
      </p:sp>
    </p:spTree>
    <p:extLst>
      <p:ext uri="{BB962C8B-B14F-4D97-AF65-F5344CB8AC3E}">
        <p14:creationId xmlns:p14="http://schemas.microsoft.com/office/powerpoint/2010/main" val="2695819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80D0E-7A54-4F22-9389-040624CA4DE4}"/>
              </a:ext>
            </a:extLst>
          </p:cNvPr>
          <p:cNvSpPr>
            <a:spLocks noGrp="1"/>
          </p:cNvSpPr>
          <p:nvPr>
            <p:ph type="body" sz="quarter" idx="10"/>
          </p:nvPr>
        </p:nvSpPr>
        <p:spPr/>
        <p:txBody>
          <a:bodyPr/>
          <a:lstStyle/>
          <a:p>
            <a:r>
              <a:rPr lang="en-AU" sz="1800" b="1" dirty="0"/>
              <a:t>Challenges Facing Tourism Enterprises</a:t>
            </a:r>
          </a:p>
          <a:p>
            <a:endParaRPr lang="en-AU" sz="1800" b="1" dirty="0"/>
          </a:p>
          <a:p>
            <a:endParaRPr lang="en-AU" dirty="0"/>
          </a:p>
        </p:txBody>
      </p:sp>
      <p:sp>
        <p:nvSpPr>
          <p:cNvPr id="3" name="Text Placeholder 2">
            <a:extLst>
              <a:ext uri="{FF2B5EF4-FFF2-40B4-BE49-F238E27FC236}">
                <a16:creationId xmlns:a16="http://schemas.microsoft.com/office/drawing/2014/main" id="{4A7DDA2A-A1DB-48A1-B750-1EA3D4AFEA92}"/>
              </a:ext>
            </a:extLst>
          </p:cNvPr>
          <p:cNvSpPr>
            <a:spLocks noGrp="1"/>
          </p:cNvSpPr>
          <p:nvPr>
            <p:ph type="body" sz="quarter" idx="11"/>
          </p:nvPr>
        </p:nvSpPr>
        <p:spPr/>
        <p:txBody>
          <a:bodyPr/>
          <a:lstStyle/>
          <a:p>
            <a:endParaRPr lang="en-AU" dirty="0"/>
          </a:p>
        </p:txBody>
      </p:sp>
      <p:sp>
        <p:nvSpPr>
          <p:cNvPr id="4" name="Title 3">
            <a:extLst>
              <a:ext uri="{FF2B5EF4-FFF2-40B4-BE49-F238E27FC236}">
                <a16:creationId xmlns:a16="http://schemas.microsoft.com/office/drawing/2014/main" id="{DB617C84-F61C-4464-9964-DF3A66D2BA54}"/>
              </a:ext>
            </a:extLst>
          </p:cNvPr>
          <p:cNvSpPr>
            <a:spLocks noGrp="1"/>
          </p:cNvSpPr>
          <p:nvPr>
            <p:ph type="title"/>
          </p:nvPr>
        </p:nvSpPr>
        <p:spPr/>
        <p:txBody>
          <a:bodyPr/>
          <a:lstStyle/>
          <a:p>
            <a:r>
              <a:rPr lang="en-AU" dirty="0"/>
              <a:t>Chapter 1: Conceptual Foundations of Tourism Enterprises</a:t>
            </a:r>
          </a:p>
        </p:txBody>
      </p:sp>
      <p:pic>
        <p:nvPicPr>
          <p:cNvPr id="7" name="Picture 6" descr="Diagram&#10;&#10;Description automatically generated">
            <a:extLst>
              <a:ext uri="{FF2B5EF4-FFF2-40B4-BE49-F238E27FC236}">
                <a16:creationId xmlns:a16="http://schemas.microsoft.com/office/drawing/2014/main" id="{163373F0-326C-4858-902B-3C0589199F47}"/>
              </a:ext>
            </a:extLst>
          </p:cNvPr>
          <p:cNvPicPr>
            <a:picLocks noChangeAspect="1"/>
          </p:cNvPicPr>
          <p:nvPr/>
        </p:nvPicPr>
        <p:blipFill>
          <a:blip r:embed="rId2"/>
          <a:stretch>
            <a:fillRect/>
          </a:stretch>
        </p:blipFill>
        <p:spPr>
          <a:xfrm>
            <a:off x="2101038" y="1756711"/>
            <a:ext cx="5792008" cy="4334480"/>
          </a:xfrm>
          <a:prstGeom prst="rect">
            <a:avLst/>
          </a:prstGeom>
        </p:spPr>
      </p:pic>
    </p:spTree>
    <p:extLst>
      <p:ext uri="{BB962C8B-B14F-4D97-AF65-F5344CB8AC3E}">
        <p14:creationId xmlns:p14="http://schemas.microsoft.com/office/powerpoint/2010/main" val="853008248"/>
      </p:ext>
    </p:extLst>
  </p:cSld>
  <p:clrMapOvr>
    <a:masterClrMapping/>
  </p:clrMapOvr>
  <p:extLst>
    <p:ext uri="{6950BFC3-D8DA-4A85-94F7-54DA5524770B}">
      <p188:commentRel xmlns:p188="http://schemas.microsoft.com/office/powerpoint/2018/8/main" xmlns=""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0AABB1-C3FD-4B6D-B4FA-F51940F444E4}"/>
              </a:ext>
            </a:extLst>
          </p:cNvPr>
          <p:cNvSpPr>
            <a:spLocks noGrp="1"/>
          </p:cNvSpPr>
          <p:nvPr>
            <p:ph type="body" sz="quarter" idx="10"/>
          </p:nvPr>
        </p:nvSpPr>
        <p:spPr/>
        <p:txBody>
          <a:bodyPr>
            <a:normAutofit lnSpcReduction="10000"/>
          </a:bodyPr>
          <a:lstStyle/>
          <a:p>
            <a:r>
              <a:rPr lang="en-AU" b="1" dirty="0"/>
              <a:t>Managerial Challenges</a:t>
            </a:r>
          </a:p>
          <a:p>
            <a:endParaRPr lang="en-AU" dirty="0"/>
          </a:p>
          <a:p>
            <a:pPr marL="457200" indent="-457200">
              <a:buFont typeface="Arial" panose="020B0604020202020204" pitchFamily="34" charset="0"/>
              <a:buChar char="•"/>
            </a:pPr>
            <a:r>
              <a:rPr lang="en-AU" dirty="0"/>
              <a:t>Short-run decision making and planning</a:t>
            </a:r>
          </a:p>
          <a:p>
            <a:pPr marL="457200" indent="-457200">
              <a:buFont typeface="Arial" panose="020B0604020202020204" pitchFamily="34" charset="0"/>
              <a:buChar char="•"/>
            </a:pPr>
            <a:r>
              <a:rPr lang="en-AU" dirty="0"/>
              <a:t>Challenges in establishing organizational structures</a:t>
            </a:r>
          </a:p>
          <a:p>
            <a:pPr marL="457200" indent="-457200">
              <a:buFont typeface="Arial" panose="020B0604020202020204" pitchFamily="34" charset="0"/>
              <a:buChar char="•"/>
            </a:pPr>
            <a:r>
              <a:rPr lang="en-AU" dirty="0"/>
              <a:t>Shortfalls in human capital</a:t>
            </a:r>
          </a:p>
          <a:p>
            <a:pPr marL="457200" indent="-457200">
              <a:buFont typeface="Arial" panose="020B0604020202020204" pitchFamily="34" charset="0"/>
              <a:buChar char="•"/>
            </a:pPr>
            <a:r>
              <a:rPr lang="en-AU" dirty="0"/>
              <a:t>Less experienced in ‘managerial’ decision making</a:t>
            </a:r>
          </a:p>
          <a:p>
            <a:pPr marL="457200" indent="-457200">
              <a:buFont typeface="Arial" panose="020B0604020202020204" pitchFamily="34" charset="0"/>
              <a:buChar char="•"/>
            </a:pPr>
            <a:r>
              <a:rPr lang="en-AU" dirty="0"/>
              <a:t>Slow to adopt innovations and technology</a:t>
            </a:r>
          </a:p>
          <a:p>
            <a:pPr marL="457200" indent="-457200">
              <a:buFont typeface="Arial" panose="020B0604020202020204" pitchFamily="34" charset="0"/>
              <a:buChar char="•"/>
            </a:pPr>
            <a:r>
              <a:rPr lang="en-AU" dirty="0"/>
              <a:t>Staff resistant to implementation of new innovations</a:t>
            </a:r>
          </a:p>
          <a:p>
            <a:pPr marL="457200" indent="-457200">
              <a:buFont typeface="Arial" panose="020B0604020202020204" pitchFamily="34" charset="0"/>
              <a:buChar char="•"/>
            </a:pPr>
            <a:r>
              <a:rPr lang="en-AU" dirty="0"/>
              <a:t>Owner/managers not expert in HRM practices</a:t>
            </a:r>
          </a:p>
          <a:p>
            <a:endParaRPr lang="en-AU" dirty="0"/>
          </a:p>
          <a:p>
            <a:endParaRPr lang="en-AU" dirty="0"/>
          </a:p>
        </p:txBody>
      </p:sp>
      <p:sp>
        <p:nvSpPr>
          <p:cNvPr id="3" name="Text Placeholder 2">
            <a:extLst>
              <a:ext uri="{FF2B5EF4-FFF2-40B4-BE49-F238E27FC236}">
                <a16:creationId xmlns:a16="http://schemas.microsoft.com/office/drawing/2014/main" id="{726A190F-A75E-4178-9E94-B2D1CDD44910}"/>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C18D1D50-E880-4E6E-AC24-2E2424D6107C}"/>
              </a:ext>
            </a:extLst>
          </p:cNvPr>
          <p:cNvSpPr>
            <a:spLocks noGrp="1"/>
          </p:cNvSpPr>
          <p:nvPr>
            <p:ph type="title"/>
          </p:nvPr>
        </p:nvSpPr>
        <p:spPr/>
        <p:txBody>
          <a:bodyPr/>
          <a:lstStyle/>
          <a:p>
            <a:r>
              <a:rPr lang="en-AU" dirty="0"/>
              <a:t>Chapter 1: Conceptual Foundations of Tourism Enterprises</a:t>
            </a:r>
          </a:p>
        </p:txBody>
      </p:sp>
    </p:spTree>
    <p:extLst>
      <p:ext uri="{BB962C8B-B14F-4D97-AF65-F5344CB8AC3E}">
        <p14:creationId xmlns:p14="http://schemas.microsoft.com/office/powerpoint/2010/main" val="3809115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03BEF5-444D-4C2C-BB4C-0820EEF19958}"/>
              </a:ext>
            </a:extLst>
          </p:cNvPr>
          <p:cNvSpPr>
            <a:spLocks noGrp="1"/>
          </p:cNvSpPr>
          <p:nvPr>
            <p:ph type="body" sz="quarter" idx="10"/>
          </p:nvPr>
        </p:nvSpPr>
        <p:spPr/>
        <p:txBody>
          <a:bodyPr>
            <a:normAutofit/>
          </a:bodyPr>
          <a:lstStyle/>
          <a:p>
            <a:r>
              <a:rPr lang="en-AU" sz="2600" b="1" dirty="0"/>
              <a:t>Marketing Challenges</a:t>
            </a:r>
          </a:p>
          <a:p>
            <a:endParaRPr lang="en-AU" sz="2600" b="1" dirty="0"/>
          </a:p>
          <a:p>
            <a:pPr marL="457200" indent="-457200">
              <a:buFont typeface="Arial" panose="020B0604020202020204" pitchFamily="34" charset="0"/>
              <a:buChar char="•"/>
            </a:pPr>
            <a:r>
              <a:rPr lang="en-AU" sz="2600" dirty="0"/>
              <a:t>Shortfalls in marketing expertise</a:t>
            </a:r>
          </a:p>
          <a:p>
            <a:pPr marL="457200" indent="-457200">
              <a:buFont typeface="Arial" panose="020B0604020202020204" pitchFamily="34" charset="0"/>
              <a:buChar char="•"/>
            </a:pPr>
            <a:r>
              <a:rPr lang="en-AU" sz="2600" dirty="0"/>
              <a:t>Smaller customer base and fewer repeat purchases</a:t>
            </a:r>
          </a:p>
          <a:p>
            <a:pPr marL="457200" indent="-457200">
              <a:buFont typeface="Arial" panose="020B0604020202020204" pitchFamily="34" charset="0"/>
              <a:buChar char="•"/>
            </a:pPr>
            <a:r>
              <a:rPr lang="en-AU" sz="2600" dirty="0"/>
              <a:t>Limited knowledge of the external market environment and trends</a:t>
            </a:r>
          </a:p>
          <a:p>
            <a:pPr marL="457200" indent="-457200">
              <a:buFont typeface="Arial" panose="020B0604020202020204" pitchFamily="34" charset="0"/>
              <a:buChar char="•"/>
            </a:pPr>
            <a:r>
              <a:rPr lang="en-AU" sz="2600" dirty="0"/>
              <a:t>Smaller marketing budgets and resources</a:t>
            </a:r>
          </a:p>
          <a:p>
            <a:pPr marL="457200" indent="-457200">
              <a:buFont typeface="Arial" panose="020B0604020202020204" pitchFamily="34" charset="0"/>
              <a:buChar char="•"/>
            </a:pPr>
            <a:r>
              <a:rPr lang="en-AU" sz="2600" dirty="0"/>
              <a:t>Capabilities in digital marketing and social media</a:t>
            </a:r>
          </a:p>
        </p:txBody>
      </p:sp>
      <p:sp>
        <p:nvSpPr>
          <p:cNvPr id="3" name="Text Placeholder 2">
            <a:extLst>
              <a:ext uri="{FF2B5EF4-FFF2-40B4-BE49-F238E27FC236}">
                <a16:creationId xmlns:a16="http://schemas.microsoft.com/office/drawing/2014/main" id="{2B7216A1-EAC1-40BE-93D6-CAF7E3577DBC}"/>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BD43BD8A-488D-4878-B0EF-B70AB23925EE}"/>
              </a:ext>
            </a:extLst>
          </p:cNvPr>
          <p:cNvSpPr>
            <a:spLocks noGrp="1"/>
          </p:cNvSpPr>
          <p:nvPr>
            <p:ph type="title"/>
          </p:nvPr>
        </p:nvSpPr>
        <p:spPr/>
        <p:txBody>
          <a:bodyPr/>
          <a:lstStyle/>
          <a:p>
            <a:r>
              <a:rPr lang="en-AU" dirty="0"/>
              <a:t>Chapter 1: Conceptual Foundations of Tourism Enterprises</a:t>
            </a:r>
          </a:p>
        </p:txBody>
      </p:sp>
    </p:spTree>
    <p:extLst>
      <p:ext uri="{BB962C8B-B14F-4D97-AF65-F5344CB8AC3E}">
        <p14:creationId xmlns:p14="http://schemas.microsoft.com/office/powerpoint/2010/main" val="2792334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0EA60A-5848-4166-8C8B-F434ED07DB97}"/>
              </a:ext>
            </a:extLst>
          </p:cNvPr>
          <p:cNvSpPr>
            <a:spLocks noGrp="1"/>
          </p:cNvSpPr>
          <p:nvPr>
            <p:ph type="body" sz="quarter" idx="10"/>
          </p:nvPr>
        </p:nvSpPr>
        <p:spPr/>
        <p:txBody>
          <a:bodyPr>
            <a:normAutofit lnSpcReduction="10000"/>
          </a:bodyPr>
          <a:lstStyle/>
          <a:p>
            <a:r>
              <a:rPr lang="en-AU" sz="2800" b="1" dirty="0"/>
              <a:t>External Challenges</a:t>
            </a:r>
          </a:p>
          <a:p>
            <a:endParaRPr lang="en-AU" sz="2800" b="1" dirty="0"/>
          </a:p>
          <a:p>
            <a:pPr marL="457200" indent="-457200">
              <a:buFont typeface="Arial" panose="020B0604020202020204" pitchFamily="34" charset="0"/>
              <a:buChar char="•"/>
            </a:pPr>
            <a:r>
              <a:rPr lang="en-AU" sz="2600" dirty="0"/>
              <a:t>High business failure rate</a:t>
            </a:r>
          </a:p>
          <a:p>
            <a:pPr marL="457200" indent="-457200">
              <a:buFont typeface="Arial" panose="020B0604020202020204" pitchFamily="34" charset="0"/>
              <a:buChar char="•"/>
            </a:pPr>
            <a:r>
              <a:rPr lang="en-AU" sz="2600" dirty="0"/>
              <a:t>Seasonality and revenue fluctuations</a:t>
            </a:r>
          </a:p>
          <a:p>
            <a:pPr marL="457200" indent="-457200">
              <a:buFont typeface="Arial" panose="020B0604020202020204" pitchFamily="34" charset="0"/>
              <a:buChar char="•"/>
            </a:pPr>
            <a:r>
              <a:rPr lang="en-AU" sz="2600" dirty="0"/>
              <a:t>High competition due to low barriers to entry</a:t>
            </a:r>
          </a:p>
          <a:p>
            <a:pPr marL="457200" indent="-457200">
              <a:buFont typeface="Arial" panose="020B0604020202020204" pitchFamily="34" charset="0"/>
              <a:buChar char="•"/>
            </a:pPr>
            <a:r>
              <a:rPr lang="en-AU" sz="2600" dirty="0"/>
              <a:t>Susceptible to external shocks</a:t>
            </a:r>
          </a:p>
          <a:p>
            <a:pPr marL="457200" indent="-457200">
              <a:buFont typeface="Arial" panose="020B0604020202020204" pitchFamily="34" charset="0"/>
              <a:buChar char="•"/>
            </a:pPr>
            <a:r>
              <a:rPr lang="en-AU" sz="2600" dirty="0"/>
              <a:t>Destination management and government policy</a:t>
            </a:r>
          </a:p>
          <a:p>
            <a:pPr marL="457200" indent="-457200">
              <a:buFont typeface="Arial" panose="020B0604020202020204" pitchFamily="34" charset="0"/>
              <a:buChar char="•"/>
            </a:pPr>
            <a:r>
              <a:rPr lang="en-AU" sz="2600" dirty="0"/>
              <a:t>Remoteness of regional destinations</a:t>
            </a:r>
          </a:p>
          <a:p>
            <a:pPr marL="457200" indent="-457200">
              <a:buFont typeface="Arial" panose="020B0604020202020204" pitchFamily="34" charset="0"/>
              <a:buChar char="•"/>
            </a:pPr>
            <a:r>
              <a:rPr lang="en-AU" sz="2600" dirty="0"/>
              <a:t>Digital disruptions and technology</a:t>
            </a:r>
          </a:p>
        </p:txBody>
      </p:sp>
      <p:sp>
        <p:nvSpPr>
          <p:cNvPr id="3" name="Text Placeholder 2">
            <a:extLst>
              <a:ext uri="{FF2B5EF4-FFF2-40B4-BE49-F238E27FC236}">
                <a16:creationId xmlns:a16="http://schemas.microsoft.com/office/drawing/2014/main" id="{30FE5719-B0EB-4D03-8446-3359D37292A5}"/>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9A28590A-6445-4DFA-8800-1C4BF1468D5F}"/>
              </a:ext>
            </a:extLst>
          </p:cNvPr>
          <p:cNvSpPr>
            <a:spLocks noGrp="1"/>
          </p:cNvSpPr>
          <p:nvPr>
            <p:ph type="title"/>
          </p:nvPr>
        </p:nvSpPr>
        <p:spPr/>
        <p:txBody>
          <a:bodyPr/>
          <a:lstStyle/>
          <a:p>
            <a:r>
              <a:rPr lang="en-AU" dirty="0"/>
              <a:t>Chapter 1: Conceptual Foundations of Tourism Enterprises</a:t>
            </a:r>
          </a:p>
        </p:txBody>
      </p:sp>
    </p:spTree>
    <p:extLst>
      <p:ext uri="{BB962C8B-B14F-4D97-AF65-F5344CB8AC3E}">
        <p14:creationId xmlns:p14="http://schemas.microsoft.com/office/powerpoint/2010/main" val="3600137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980DCA-5E27-4ACA-9881-95874C4B136E}"/>
              </a:ext>
            </a:extLst>
          </p:cNvPr>
          <p:cNvSpPr>
            <a:spLocks noGrp="1"/>
          </p:cNvSpPr>
          <p:nvPr>
            <p:ph type="body" sz="quarter" idx="10"/>
          </p:nvPr>
        </p:nvSpPr>
        <p:spPr/>
        <p:txBody>
          <a:bodyPr/>
          <a:lstStyle/>
          <a:p>
            <a:r>
              <a:rPr lang="en-AU" sz="2800" b="1" dirty="0"/>
              <a:t>Financial Challenges</a:t>
            </a:r>
          </a:p>
          <a:p>
            <a:endParaRPr lang="en-AU" sz="2800" b="1" dirty="0"/>
          </a:p>
          <a:p>
            <a:pPr marL="457200" indent="-457200">
              <a:buFont typeface="Arial" panose="020B0604020202020204" pitchFamily="34" charset="0"/>
              <a:buChar char="•"/>
            </a:pPr>
            <a:r>
              <a:rPr lang="en-AU" sz="2600" dirty="0"/>
              <a:t>Inability to influence price</a:t>
            </a:r>
          </a:p>
          <a:p>
            <a:pPr marL="457200" indent="-457200">
              <a:buFont typeface="Arial" panose="020B0604020202020204" pitchFamily="34" charset="0"/>
              <a:buChar char="•"/>
            </a:pPr>
            <a:r>
              <a:rPr lang="en-AU" sz="2600" dirty="0"/>
              <a:t>Limited investment in R&amp;D</a:t>
            </a:r>
          </a:p>
          <a:p>
            <a:pPr marL="457200" indent="-457200">
              <a:buFont typeface="Arial" panose="020B0604020202020204" pitchFamily="34" charset="0"/>
              <a:buChar char="•"/>
            </a:pPr>
            <a:r>
              <a:rPr lang="en-AU" sz="2600" dirty="0"/>
              <a:t>Ability to access finance</a:t>
            </a:r>
          </a:p>
          <a:p>
            <a:pPr marL="457200" indent="-457200">
              <a:buFont typeface="Arial" panose="020B0604020202020204" pitchFamily="34" charset="0"/>
              <a:buChar char="•"/>
            </a:pPr>
            <a:r>
              <a:rPr lang="en-AU" sz="2600" dirty="0"/>
              <a:t>Limited cashflow</a:t>
            </a:r>
          </a:p>
        </p:txBody>
      </p:sp>
      <p:sp>
        <p:nvSpPr>
          <p:cNvPr id="3" name="Text Placeholder 2">
            <a:extLst>
              <a:ext uri="{FF2B5EF4-FFF2-40B4-BE49-F238E27FC236}">
                <a16:creationId xmlns:a16="http://schemas.microsoft.com/office/drawing/2014/main" id="{A8F2A70E-6F11-45B4-BC0D-A6F8D892FA7C}"/>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137B18D2-54D0-49CF-84C2-7A800F682963}"/>
              </a:ext>
            </a:extLst>
          </p:cNvPr>
          <p:cNvSpPr>
            <a:spLocks noGrp="1"/>
          </p:cNvSpPr>
          <p:nvPr>
            <p:ph type="title"/>
          </p:nvPr>
        </p:nvSpPr>
        <p:spPr/>
        <p:txBody>
          <a:bodyPr/>
          <a:lstStyle/>
          <a:p>
            <a:r>
              <a:rPr lang="en-AU" dirty="0"/>
              <a:t>Chapter 1: Conceptual Foundations of Tourism Enterprises</a:t>
            </a:r>
          </a:p>
        </p:txBody>
      </p:sp>
    </p:spTree>
    <p:extLst>
      <p:ext uri="{BB962C8B-B14F-4D97-AF65-F5344CB8AC3E}">
        <p14:creationId xmlns:p14="http://schemas.microsoft.com/office/powerpoint/2010/main" val="3424192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A77E1B-3A52-44A3-A5A2-167F1E80D2ED}"/>
              </a:ext>
            </a:extLst>
          </p:cNvPr>
          <p:cNvSpPr>
            <a:spLocks noGrp="1"/>
          </p:cNvSpPr>
          <p:nvPr>
            <p:ph type="body" sz="quarter" idx="10"/>
          </p:nvPr>
        </p:nvSpPr>
        <p:spPr>
          <a:xfrm>
            <a:off x="540000" y="1260000"/>
            <a:ext cx="10800000" cy="4479319"/>
          </a:xfrm>
        </p:spPr>
        <p:txBody>
          <a:bodyPr>
            <a:normAutofit fontScale="85000" lnSpcReduction="10000"/>
          </a:bodyPr>
          <a:lstStyle/>
          <a:p>
            <a:r>
              <a:rPr lang="en-AU" b="1" dirty="0"/>
              <a:t>Opportunities for Success</a:t>
            </a:r>
          </a:p>
          <a:p>
            <a:endParaRPr lang="en-AU" b="1" dirty="0"/>
          </a:p>
          <a:p>
            <a:r>
              <a:rPr lang="en-AU" dirty="0"/>
              <a:t>Tourism SMEs have several advantages: </a:t>
            </a:r>
          </a:p>
          <a:p>
            <a:pPr marL="457200" indent="-457200">
              <a:buFont typeface="Arial" panose="020B0604020202020204" pitchFamily="34" charset="0"/>
              <a:buChar char="•"/>
            </a:pPr>
            <a:r>
              <a:rPr lang="en-AU" dirty="0"/>
              <a:t>Diverse range of business opportunities </a:t>
            </a:r>
          </a:p>
          <a:p>
            <a:pPr marL="457200" indent="-457200">
              <a:buFont typeface="Arial" panose="020B0604020202020204" pitchFamily="34" charset="0"/>
              <a:buChar char="•"/>
            </a:pPr>
            <a:r>
              <a:rPr lang="en-AU" dirty="0"/>
              <a:t>Fewer restrictions</a:t>
            </a:r>
          </a:p>
          <a:p>
            <a:pPr marL="457200" indent="-457200">
              <a:buFont typeface="Arial" panose="020B0604020202020204" pitchFamily="34" charset="0"/>
              <a:buChar char="•"/>
            </a:pPr>
            <a:r>
              <a:rPr lang="en-AU" dirty="0"/>
              <a:t>Fewer organizational layers</a:t>
            </a:r>
          </a:p>
          <a:p>
            <a:pPr marL="457200" indent="-457200">
              <a:buFont typeface="Arial" panose="020B0604020202020204" pitchFamily="34" charset="0"/>
              <a:buChar char="•"/>
            </a:pPr>
            <a:r>
              <a:rPr lang="en-AU" dirty="0"/>
              <a:t>Greater flexibility  </a:t>
            </a:r>
          </a:p>
          <a:p>
            <a:endParaRPr lang="en-AU" dirty="0"/>
          </a:p>
          <a:p>
            <a:r>
              <a:rPr lang="en-AU" dirty="0"/>
              <a:t>This enables businesses to be entrepreneurial, creative and adaptable.  Tourism SMEs are on the front line in customer engagement and can use this to their advantage in regard to product and service development.</a:t>
            </a:r>
          </a:p>
        </p:txBody>
      </p:sp>
      <p:sp>
        <p:nvSpPr>
          <p:cNvPr id="3" name="Text Placeholder 2">
            <a:extLst>
              <a:ext uri="{FF2B5EF4-FFF2-40B4-BE49-F238E27FC236}">
                <a16:creationId xmlns:a16="http://schemas.microsoft.com/office/drawing/2014/main" id="{3499A8EC-D710-447A-8039-6C52DF782949}"/>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B00B9757-8376-48CF-B915-99D47EAD2C3F}"/>
              </a:ext>
            </a:extLst>
          </p:cNvPr>
          <p:cNvSpPr>
            <a:spLocks noGrp="1"/>
          </p:cNvSpPr>
          <p:nvPr>
            <p:ph type="title"/>
          </p:nvPr>
        </p:nvSpPr>
        <p:spPr/>
        <p:txBody>
          <a:bodyPr/>
          <a:lstStyle/>
          <a:p>
            <a:r>
              <a:rPr lang="en-AU" dirty="0"/>
              <a:t>Chapter 1: Conceptual Foundations of Tourism Enterprises</a:t>
            </a:r>
          </a:p>
        </p:txBody>
      </p:sp>
    </p:spTree>
    <p:extLst>
      <p:ext uri="{BB962C8B-B14F-4D97-AF65-F5344CB8AC3E}">
        <p14:creationId xmlns:p14="http://schemas.microsoft.com/office/powerpoint/2010/main" val="2022846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3E8135-AAF5-4773-A76B-7740AA03AF1B}"/>
              </a:ext>
            </a:extLst>
          </p:cNvPr>
          <p:cNvSpPr>
            <a:spLocks noGrp="1"/>
          </p:cNvSpPr>
          <p:nvPr>
            <p:ph type="body" sz="quarter" idx="10"/>
          </p:nvPr>
        </p:nvSpPr>
        <p:spPr/>
        <p:txBody>
          <a:bodyPr>
            <a:normAutofit fontScale="92500"/>
          </a:bodyPr>
          <a:lstStyle/>
          <a:p>
            <a:r>
              <a:rPr lang="en-AU" b="1" dirty="0"/>
              <a:t>Questions/activities</a:t>
            </a:r>
          </a:p>
          <a:p>
            <a:pPr marL="514350" indent="-514350">
              <a:buFont typeface="+mj-lt"/>
              <a:buAutoNum type="arabicPeriod"/>
            </a:pPr>
            <a:r>
              <a:rPr lang="en-AU" sz="2600" dirty="0"/>
              <a:t>Describe the characterises of tourism enterprises and how they are different from organizations in other industries.</a:t>
            </a:r>
          </a:p>
          <a:p>
            <a:pPr marL="514350" indent="-514350">
              <a:buFont typeface="+mj-lt"/>
              <a:buAutoNum type="arabicPeriod"/>
            </a:pPr>
            <a:r>
              <a:rPr lang="en-AU" sz="2600" dirty="0"/>
              <a:t>Identify and provide examples of three key managerial challenges facing tourism SMEs.</a:t>
            </a:r>
          </a:p>
          <a:p>
            <a:pPr marL="514350" indent="-514350">
              <a:buFont typeface="+mj-lt"/>
              <a:buAutoNum type="arabicPeriod"/>
            </a:pPr>
            <a:r>
              <a:rPr lang="en-AU" sz="2600" dirty="0"/>
              <a:t>The tourism industry is synonymous with low barriers to entry. Explain how this can be both a challenge to and an opportunity for business success.</a:t>
            </a:r>
          </a:p>
          <a:p>
            <a:pPr marL="514350" indent="-514350">
              <a:buFont typeface="+mj-lt"/>
              <a:buAutoNum type="arabicPeriod"/>
            </a:pPr>
            <a:r>
              <a:rPr lang="en-AU" sz="2600" dirty="0"/>
              <a:t>Out of the four categories of challenges facing tourism SMEs (managerial, financial, external, marketing), which do you think presents the greatest challenge to the success, and why? </a:t>
            </a:r>
          </a:p>
          <a:p>
            <a:endParaRPr lang="en-AU" dirty="0"/>
          </a:p>
        </p:txBody>
      </p:sp>
      <p:sp>
        <p:nvSpPr>
          <p:cNvPr id="3" name="Text Placeholder 2">
            <a:extLst>
              <a:ext uri="{FF2B5EF4-FFF2-40B4-BE49-F238E27FC236}">
                <a16:creationId xmlns:a16="http://schemas.microsoft.com/office/drawing/2014/main" id="{5111ADCA-0E5A-4169-AA15-F2FBD4144E9B}"/>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113111D3-D0AD-4EC7-8F9A-B29807C9DF31}"/>
              </a:ext>
            </a:extLst>
          </p:cNvPr>
          <p:cNvSpPr>
            <a:spLocks noGrp="1"/>
          </p:cNvSpPr>
          <p:nvPr>
            <p:ph type="title"/>
          </p:nvPr>
        </p:nvSpPr>
        <p:spPr/>
        <p:txBody>
          <a:bodyPr/>
          <a:lstStyle/>
          <a:p>
            <a:r>
              <a:rPr lang="en-AU" dirty="0"/>
              <a:t>Chapter 1: Conceptual Foundations of Tourism Enterprises</a:t>
            </a:r>
          </a:p>
        </p:txBody>
      </p:sp>
    </p:spTree>
    <p:extLst>
      <p:ext uri="{BB962C8B-B14F-4D97-AF65-F5344CB8AC3E}">
        <p14:creationId xmlns:p14="http://schemas.microsoft.com/office/powerpoint/2010/main" val="2513150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92500" lnSpcReduction="20000"/>
          </a:bodyPr>
          <a:lstStyle/>
          <a:p>
            <a:r>
              <a:rPr lang="en-US" b="1" dirty="0"/>
              <a:t>Learning Outcomes:</a:t>
            </a: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Understand the importance of tourism firms in the success of tourism destinations</a:t>
            </a: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Recognize the role of the entrepreneur in driving the performance of tourism enterprises</a:t>
            </a: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Learn the definition and unique characteristics of tourism enterprises </a:t>
            </a: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Understand the challenges experienced by tourism enterprises</a:t>
            </a: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Recognize the opportunities for business success by building key capabilities in organizational operations and strategies</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 Conceptual Foundations of Tourism Enterprises</a:t>
            </a:r>
          </a:p>
        </p:txBody>
      </p:sp>
    </p:spTree>
    <p:extLst>
      <p:ext uri="{BB962C8B-B14F-4D97-AF65-F5344CB8AC3E}">
        <p14:creationId xmlns:p14="http://schemas.microsoft.com/office/powerpoint/2010/main" val="393407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85000" lnSpcReduction="20000"/>
          </a:bodyPr>
          <a:lstStyle/>
          <a:p>
            <a:r>
              <a:rPr lang="en-AU" dirty="0"/>
              <a:t>Globally, the number of international tourist arrivals (overnight stays) had reached a record 1.5 billion in 2019 (UNWTO, 2020).</a:t>
            </a:r>
          </a:p>
          <a:p>
            <a:endParaRPr lang="en-AU" dirty="0"/>
          </a:p>
          <a:p>
            <a:r>
              <a:rPr lang="en-AU" dirty="0"/>
              <a:t>Prior to COVID-19, the UNWTO had forecasted an increase to 1.8 billion by 2030.</a:t>
            </a:r>
          </a:p>
          <a:p>
            <a:endParaRPr lang="en-AU" dirty="0"/>
          </a:p>
          <a:p>
            <a:r>
              <a:rPr lang="en-AU" dirty="0"/>
              <a:t>Between 2014 and 2019, almost 25% of all global new jobs were created by travel and tourism, with 54% of these jobs being occupied by women.</a:t>
            </a:r>
          </a:p>
          <a:p>
            <a:endParaRPr lang="en-AU" dirty="0"/>
          </a:p>
          <a:p>
            <a:r>
              <a:rPr lang="en-AU" dirty="0"/>
              <a:t>Entrepreneurship was also flourishing with small and medium enterprises (SMEs) representing 80% of all businesses in the tourism industry (WTTC, 2021). </a:t>
            </a:r>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 Conceptual Foundations of Tourism Enterprises</a:t>
            </a:r>
          </a:p>
        </p:txBody>
      </p:sp>
    </p:spTree>
    <p:extLst>
      <p:ext uri="{BB962C8B-B14F-4D97-AF65-F5344CB8AC3E}">
        <p14:creationId xmlns:p14="http://schemas.microsoft.com/office/powerpoint/2010/main" val="454258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B10802-1CCC-4B0E-A7B6-778F9A4BABBC}"/>
              </a:ext>
            </a:extLst>
          </p:cNvPr>
          <p:cNvSpPr>
            <a:spLocks noGrp="1"/>
          </p:cNvSpPr>
          <p:nvPr>
            <p:ph type="body" sz="quarter" idx="10"/>
          </p:nvPr>
        </p:nvSpPr>
        <p:spPr/>
        <p:txBody>
          <a:bodyPr/>
          <a:lstStyle/>
          <a:p>
            <a:r>
              <a:rPr lang="en-AU" dirty="0"/>
              <a:t>COVID-19 devasted the tourism industry. </a:t>
            </a:r>
          </a:p>
          <a:p>
            <a:endParaRPr lang="en-AU" dirty="0"/>
          </a:p>
          <a:p>
            <a:r>
              <a:rPr lang="en-AU" dirty="0"/>
              <a:t>Border closures, travel restrictions, event cancellations, lockdowns, social distancing measures, venue capacity limits, etc., had had an unprecedented impact on the tourism sector.</a:t>
            </a:r>
          </a:p>
          <a:p>
            <a:endParaRPr lang="en-AU" dirty="0"/>
          </a:p>
          <a:p>
            <a:r>
              <a:rPr lang="en-AU" dirty="0"/>
              <a:t>Small and medium tourism enterprises (SMTEs) were among the hardest hit.</a:t>
            </a:r>
          </a:p>
        </p:txBody>
      </p:sp>
      <p:sp>
        <p:nvSpPr>
          <p:cNvPr id="3" name="Text Placeholder 2">
            <a:extLst>
              <a:ext uri="{FF2B5EF4-FFF2-40B4-BE49-F238E27FC236}">
                <a16:creationId xmlns:a16="http://schemas.microsoft.com/office/drawing/2014/main" id="{A79F660F-9B12-460E-AE2F-8E9B9E18F0D0}"/>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AA0C40F1-9CF4-4D13-B767-0E3622F7443D}"/>
              </a:ext>
            </a:extLst>
          </p:cNvPr>
          <p:cNvSpPr>
            <a:spLocks noGrp="1"/>
          </p:cNvSpPr>
          <p:nvPr>
            <p:ph type="title"/>
          </p:nvPr>
        </p:nvSpPr>
        <p:spPr/>
        <p:txBody>
          <a:bodyPr/>
          <a:lstStyle/>
          <a:p>
            <a:r>
              <a:rPr lang="en-AU" dirty="0"/>
              <a:t>Chapter 1: Conceptual Foundations of Tourism Enterprises</a:t>
            </a:r>
          </a:p>
        </p:txBody>
      </p:sp>
    </p:spTree>
    <p:extLst>
      <p:ext uri="{BB962C8B-B14F-4D97-AF65-F5344CB8AC3E}">
        <p14:creationId xmlns:p14="http://schemas.microsoft.com/office/powerpoint/2010/main" val="987894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0BECB2-5DBE-EE46-A42F-0EA5498F2E53}"/>
              </a:ext>
            </a:extLst>
          </p:cNvPr>
          <p:cNvSpPr>
            <a:spLocks noGrp="1"/>
          </p:cNvSpPr>
          <p:nvPr>
            <p:ph type="body" sz="quarter" idx="10"/>
          </p:nvPr>
        </p:nvSpPr>
        <p:spPr/>
        <p:txBody>
          <a:bodyPr>
            <a:normAutofit fontScale="92500" lnSpcReduction="10000"/>
          </a:bodyPr>
          <a:lstStyle/>
          <a:p>
            <a:r>
              <a:rPr lang="en-AU" dirty="0"/>
              <a:t>In 2020, over 62 million tourism-related jobs were lost, although this number would have been much higher if it were not for government relief packages keeping businesses on life support.</a:t>
            </a:r>
          </a:p>
          <a:p>
            <a:endParaRPr lang="en-AU" dirty="0"/>
          </a:p>
          <a:p>
            <a:r>
              <a:rPr lang="en-AU" dirty="0"/>
              <a:t>The World Travel &amp; Tourism Council (WTTC, 2021) has stated that the recovery of global tourism is dependent on both public and private sector initiatives.</a:t>
            </a:r>
          </a:p>
          <a:p>
            <a:endParaRPr lang="en-AU" dirty="0"/>
          </a:p>
          <a:p>
            <a:r>
              <a:rPr lang="en-AU" dirty="0"/>
              <a:t>Government policies aimed at supporting the return of travel also require the creation (and re-creation) of tourism enterprises (WTTC, 2021).</a:t>
            </a:r>
            <a:endParaRPr lang="en-US" dirty="0"/>
          </a:p>
        </p:txBody>
      </p:sp>
      <p:sp>
        <p:nvSpPr>
          <p:cNvPr id="3" name="Text Placeholder 2">
            <a:extLst>
              <a:ext uri="{FF2B5EF4-FFF2-40B4-BE49-F238E27FC236}">
                <a16:creationId xmlns:a16="http://schemas.microsoft.com/office/drawing/2014/main" id="{EBD85F7F-796B-1744-BBF5-AC3E1F9B4B14}"/>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CCDE74D5-BE25-1A44-AE89-55ED354FBD5A}"/>
              </a:ext>
            </a:extLst>
          </p:cNvPr>
          <p:cNvSpPr>
            <a:spLocks noGrp="1"/>
          </p:cNvSpPr>
          <p:nvPr>
            <p:ph type="title"/>
          </p:nvPr>
        </p:nvSpPr>
        <p:spPr/>
        <p:txBody>
          <a:bodyPr/>
          <a:lstStyle/>
          <a:p>
            <a:r>
              <a:rPr lang="en-AU" dirty="0"/>
              <a:t>Chapter 1: Conceptual Foundations of Tourism Enterprises</a:t>
            </a:r>
            <a:endParaRPr lang="en-US" dirty="0"/>
          </a:p>
        </p:txBody>
      </p:sp>
    </p:spTree>
    <p:extLst>
      <p:ext uri="{BB962C8B-B14F-4D97-AF65-F5344CB8AC3E}">
        <p14:creationId xmlns:p14="http://schemas.microsoft.com/office/powerpoint/2010/main" val="3330836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940898-4FFD-334C-85C0-66C8613EA0E1}"/>
              </a:ext>
            </a:extLst>
          </p:cNvPr>
          <p:cNvSpPr>
            <a:spLocks noGrp="1"/>
          </p:cNvSpPr>
          <p:nvPr>
            <p:ph type="body" sz="quarter" idx="10"/>
          </p:nvPr>
        </p:nvSpPr>
        <p:spPr/>
        <p:txBody>
          <a:bodyPr/>
          <a:lstStyle/>
          <a:p>
            <a:r>
              <a:rPr lang="en-AU" dirty="0"/>
              <a:t>Tourism enterprises act as ‘economic engines’ in tourism destinations by boosting growth and prosperity in declining and impoverished communities (Getz </a:t>
            </a:r>
            <a:r>
              <a:rPr lang="en-AU" i="1" dirty="0"/>
              <a:t>et al</a:t>
            </a:r>
            <a:r>
              <a:rPr lang="en-AU" dirty="0"/>
              <a:t>., 2004). </a:t>
            </a:r>
          </a:p>
          <a:p>
            <a:endParaRPr lang="en-AU" dirty="0"/>
          </a:p>
          <a:p>
            <a:r>
              <a:rPr lang="en-AU" dirty="0"/>
              <a:t>They provide the essential services of tourism including accommodation, transport, attractions, experiences, and food and beverage.</a:t>
            </a:r>
            <a:endParaRPr lang="en-US" dirty="0"/>
          </a:p>
        </p:txBody>
      </p:sp>
      <p:sp>
        <p:nvSpPr>
          <p:cNvPr id="3" name="Text Placeholder 2">
            <a:extLst>
              <a:ext uri="{FF2B5EF4-FFF2-40B4-BE49-F238E27FC236}">
                <a16:creationId xmlns:a16="http://schemas.microsoft.com/office/drawing/2014/main" id="{B907F574-4371-024F-9430-EF571C113A08}"/>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F18E6B5F-6E2C-2147-93F2-7A9C009D7A9D}"/>
              </a:ext>
            </a:extLst>
          </p:cNvPr>
          <p:cNvSpPr>
            <a:spLocks noGrp="1"/>
          </p:cNvSpPr>
          <p:nvPr>
            <p:ph type="title"/>
          </p:nvPr>
        </p:nvSpPr>
        <p:spPr/>
        <p:txBody>
          <a:bodyPr/>
          <a:lstStyle/>
          <a:p>
            <a:r>
              <a:rPr lang="en-AU" dirty="0"/>
              <a:t>Chapter 1: Conceptual Foundations of Tourism Enterprises</a:t>
            </a:r>
            <a:endParaRPr lang="en-US" dirty="0"/>
          </a:p>
        </p:txBody>
      </p:sp>
    </p:spTree>
    <p:extLst>
      <p:ext uri="{BB962C8B-B14F-4D97-AF65-F5344CB8AC3E}">
        <p14:creationId xmlns:p14="http://schemas.microsoft.com/office/powerpoint/2010/main" val="3492083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8446C9-DB50-4B7B-B26D-D8E96310429C}"/>
              </a:ext>
            </a:extLst>
          </p:cNvPr>
          <p:cNvSpPr>
            <a:spLocks noGrp="1"/>
          </p:cNvSpPr>
          <p:nvPr>
            <p:ph type="body" sz="quarter" idx="10"/>
          </p:nvPr>
        </p:nvSpPr>
        <p:spPr/>
        <p:txBody>
          <a:bodyPr>
            <a:normAutofit/>
          </a:bodyPr>
          <a:lstStyle/>
          <a:p>
            <a:r>
              <a:rPr lang="en-AU" dirty="0"/>
              <a:t>Small and medium-sized enterprises (SMEs) are non-subsidiary, independent firms which employ fewer than a given number of employees. This number varies across countries. The most frequent upper limit designating an SME is 250 employees, as in the European Union. However, some countries set the limit at 200 employees, while the United States considers SMEs to include firms with fewer than 500 employees….Small firms are generally those with fewer than 50 employees, while micro-enterprises have, at most, 10 or, in some cases, 5 workers. (OECD, 2019)</a:t>
            </a:r>
          </a:p>
        </p:txBody>
      </p:sp>
      <p:sp>
        <p:nvSpPr>
          <p:cNvPr id="3" name="Text Placeholder 2">
            <a:extLst>
              <a:ext uri="{FF2B5EF4-FFF2-40B4-BE49-F238E27FC236}">
                <a16:creationId xmlns:a16="http://schemas.microsoft.com/office/drawing/2014/main" id="{539F86A2-B2AF-4C7B-AEF7-6C2EBDB2999C}"/>
              </a:ext>
            </a:extLst>
          </p:cNvPr>
          <p:cNvSpPr>
            <a:spLocks noGrp="1"/>
          </p:cNvSpPr>
          <p:nvPr>
            <p:ph type="body" sz="quarter" idx="11"/>
          </p:nvPr>
        </p:nvSpPr>
        <p:spPr/>
        <p:txBody>
          <a:bodyPr/>
          <a:lstStyle/>
          <a:p>
            <a:endParaRPr lang="en-AU" dirty="0"/>
          </a:p>
        </p:txBody>
      </p:sp>
      <p:sp>
        <p:nvSpPr>
          <p:cNvPr id="4" name="Title 3">
            <a:extLst>
              <a:ext uri="{FF2B5EF4-FFF2-40B4-BE49-F238E27FC236}">
                <a16:creationId xmlns:a16="http://schemas.microsoft.com/office/drawing/2014/main" id="{130262B9-2B1F-49A8-9F8A-1F0916931B60}"/>
              </a:ext>
            </a:extLst>
          </p:cNvPr>
          <p:cNvSpPr>
            <a:spLocks noGrp="1"/>
          </p:cNvSpPr>
          <p:nvPr>
            <p:ph type="title"/>
          </p:nvPr>
        </p:nvSpPr>
        <p:spPr/>
        <p:txBody>
          <a:bodyPr/>
          <a:lstStyle/>
          <a:p>
            <a:r>
              <a:rPr lang="en-AU" dirty="0"/>
              <a:t>Chapter 1: Conceptual Foundations of Tourism Enterprises</a:t>
            </a:r>
          </a:p>
        </p:txBody>
      </p:sp>
    </p:spTree>
    <p:extLst>
      <p:ext uri="{BB962C8B-B14F-4D97-AF65-F5344CB8AC3E}">
        <p14:creationId xmlns:p14="http://schemas.microsoft.com/office/powerpoint/2010/main" val="1490998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4A036D-2A80-4545-A768-3B91D38391CD}"/>
              </a:ext>
            </a:extLst>
          </p:cNvPr>
          <p:cNvSpPr>
            <a:spLocks noGrp="1"/>
          </p:cNvSpPr>
          <p:nvPr>
            <p:ph type="body" sz="quarter" idx="10"/>
          </p:nvPr>
        </p:nvSpPr>
        <p:spPr/>
        <p:txBody>
          <a:bodyPr/>
          <a:lstStyle/>
          <a:p>
            <a:r>
              <a:rPr lang="en-AU" b="1" dirty="0"/>
              <a:t>Definition of Small and Medium Tourism Enterprises </a:t>
            </a:r>
          </a:p>
          <a:p>
            <a:endParaRPr lang="en-AU" dirty="0"/>
          </a:p>
          <a:p>
            <a:r>
              <a:rPr lang="en-AU" dirty="0"/>
              <a:t>Independently owned and operated businesses operating within sectors of the tourism and hospitality industry – these include restaurants/cafés, pubs, accommodations (hotel/motel/</a:t>
            </a:r>
            <a:r>
              <a:rPr lang="en-AU" dirty="0" err="1"/>
              <a:t>b&amp;b</a:t>
            </a:r>
            <a:r>
              <a:rPr lang="en-AU" dirty="0"/>
              <a:t>), tour operators, visitor attractions, travel agencies, souvenir shops. (</a:t>
            </a:r>
            <a:r>
              <a:rPr lang="en-AU" dirty="0" err="1"/>
              <a:t>Hallak</a:t>
            </a:r>
            <a:r>
              <a:rPr lang="en-AU" dirty="0"/>
              <a:t>, 2010)</a:t>
            </a:r>
          </a:p>
          <a:p>
            <a:endParaRPr lang="en-AU" dirty="0"/>
          </a:p>
        </p:txBody>
      </p:sp>
      <p:sp>
        <p:nvSpPr>
          <p:cNvPr id="3" name="Text Placeholder 2">
            <a:extLst>
              <a:ext uri="{FF2B5EF4-FFF2-40B4-BE49-F238E27FC236}">
                <a16:creationId xmlns:a16="http://schemas.microsoft.com/office/drawing/2014/main" id="{DAF8AA60-711D-4332-9E46-CF5958694B73}"/>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BC8CCD4B-EBDB-4F0F-B6EC-2A957324F152}"/>
              </a:ext>
            </a:extLst>
          </p:cNvPr>
          <p:cNvSpPr>
            <a:spLocks noGrp="1"/>
          </p:cNvSpPr>
          <p:nvPr>
            <p:ph type="title"/>
          </p:nvPr>
        </p:nvSpPr>
        <p:spPr/>
        <p:txBody>
          <a:bodyPr/>
          <a:lstStyle/>
          <a:p>
            <a:r>
              <a:rPr lang="en-AU" dirty="0"/>
              <a:t>Chapter 1: Conceptual Foundations of Tourism Enterprises</a:t>
            </a:r>
          </a:p>
        </p:txBody>
      </p:sp>
    </p:spTree>
    <p:extLst>
      <p:ext uri="{BB962C8B-B14F-4D97-AF65-F5344CB8AC3E}">
        <p14:creationId xmlns:p14="http://schemas.microsoft.com/office/powerpoint/2010/main" val="4216958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38BC25-5D61-4DD9-B5D9-EE82C47C81B0}"/>
              </a:ext>
            </a:extLst>
          </p:cNvPr>
          <p:cNvSpPr>
            <a:spLocks noGrp="1"/>
          </p:cNvSpPr>
          <p:nvPr>
            <p:ph type="body" sz="quarter" idx="10"/>
          </p:nvPr>
        </p:nvSpPr>
        <p:spPr/>
        <p:txBody>
          <a:bodyPr>
            <a:normAutofit fontScale="55000" lnSpcReduction="20000"/>
          </a:bodyPr>
          <a:lstStyle/>
          <a:p>
            <a:r>
              <a:rPr lang="en-AU" b="1" dirty="0"/>
              <a:t>Characteristics of Tourism Enterprises</a:t>
            </a:r>
          </a:p>
          <a:p>
            <a:endParaRPr lang="en-AU" b="1" dirty="0"/>
          </a:p>
          <a:p>
            <a:pPr marL="457200" indent="-457200">
              <a:buFont typeface="Arial" panose="020B0604020202020204" pitchFamily="34" charset="0"/>
              <a:buChar char="•"/>
            </a:pPr>
            <a:r>
              <a:rPr lang="en-AU" sz="3300" dirty="0"/>
              <a:t>Tourism enterprises operate in an industry that is dominated by small firms, including micro- enterprises.</a:t>
            </a:r>
          </a:p>
          <a:p>
            <a:pPr marL="457200" indent="-457200">
              <a:buFont typeface="Arial" panose="020B0604020202020204" pitchFamily="34" charset="0"/>
              <a:buChar char="•"/>
            </a:pPr>
            <a:r>
              <a:rPr lang="en-AU" sz="3300" dirty="0"/>
              <a:t>Businesses are normally independently owned and financed by the owner(s).</a:t>
            </a:r>
          </a:p>
          <a:p>
            <a:pPr marL="457200" indent="-457200">
              <a:buFont typeface="Arial" panose="020B0604020202020204" pitchFamily="34" charset="0"/>
              <a:buChar char="•"/>
            </a:pPr>
            <a:r>
              <a:rPr lang="en-AU" sz="3300" dirty="0"/>
              <a:t>Tourism enterprises operate in an industry with high competition and relatively low barriers to entry – i.e. low skill requirements and start-up costs.</a:t>
            </a:r>
          </a:p>
          <a:p>
            <a:pPr marL="457200" indent="-457200">
              <a:buFont typeface="Arial" panose="020B0604020202020204" pitchFamily="34" charset="0"/>
              <a:buChar char="•"/>
            </a:pPr>
            <a:r>
              <a:rPr lang="en-AU" sz="3300" dirty="0"/>
              <a:t>Tourism businesses are often created by individuals with lifestyle objectives, rather than profit- oriented objectives. </a:t>
            </a:r>
          </a:p>
          <a:p>
            <a:pPr marL="457200" indent="-457200">
              <a:buFont typeface="Arial" panose="020B0604020202020204" pitchFamily="34" charset="0"/>
              <a:buChar char="•"/>
            </a:pPr>
            <a:r>
              <a:rPr lang="en-AU" sz="3300" dirty="0"/>
              <a:t>Tourism offers diverse opportunities for starting up various types of businesses, which appeals to both sole proprietors and families.</a:t>
            </a:r>
          </a:p>
          <a:p>
            <a:pPr marL="457200" indent="-457200">
              <a:buFont typeface="Arial" panose="020B0604020202020204" pitchFamily="34" charset="0"/>
              <a:buChar char="•"/>
            </a:pPr>
            <a:r>
              <a:rPr lang="en-AU" sz="3300" dirty="0"/>
              <a:t>Tourism enterprises, being small in size, are more nimble and agile and can adapt quickly, especially in niche tourism markets.</a:t>
            </a:r>
          </a:p>
          <a:p>
            <a:pPr marL="457200" indent="-457200">
              <a:buFont typeface="Arial" panose="020B0604020202020204" pitchFamily="34" charset="0"/>
              <a:buChar char="•"/>
            </a:pPr>
            <a:r>
              <a:rPr lang="en-AU" sz="3300" dirty="0"/>
              <a:t>Tourism enterprises may be exposed to a range of uncertainties originating in other parts of the supply chain or in other countries, which negatively affect demand and revenue.</a:t>
            </a:r>
          </a:p>
          <a:p>
            <a:pPr marL="457200" indent="-457200">
              <a:buFont typeface="Arial" panose="020B0604020202020204" pitchFamily="34" charset="0"/>
              <a:buChar char="•"/>
            </a:pPr>
            <a:r>
              <a:rPr lang="en-AU" sz="3300" dirty="0"/>
              <a:t>Tourism enterprises operate simultaneously in local and international markets and therefore face a highly competitive and dynamic environment.</a:t>
            </a:r>
          </a:p>
          <a:p>
            <a:endParaRPr lang="en-AU" dirty="0"/>
          </a:p>
        </p:txBody>
      </p:sp>
      <p:sp>
        <p:nvSpPr>
          <p:cNvPr id="3" name="Text Placeholder 2">
            <a:extLst>
              <a:ext uri="{FF2B5EF4-FFF2-40B4-BE49-F238E27FC236}">
                <a16:creationId xmlns:a16="http://schemas.microsoft.com/office/drawing/2014/main" id="{DF746B5B-99B5-4EA1-93E1-F04B4F1A357C}"/>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0EA98415-C0E4-45C9-8FA0-9A9B5F139278}"/>
              </a:ext>
            </a:extLst>
          </p:cNvPr>
          <p:cNvSpPr>
            <a:spLocks noGrp="1"/>
          </p:cNvSpPr>
          <p:nvPr>
            <p:ph type="title"/>
          </p:nvPr>
        </p:nvSpPr>
        <p:spPr/>
        <p:txBody>
          <a:bodyPr/>
          <a:lstStyle/>
          <a:p>
            <a:r>
              <a:rPr lang="en-AU" dirty="0"/>
              <a:t>Chapter 1: Conceptual Foundations of Tourism Enterprises</a:t>
            </a:r>
          </a:p>
        </p:txBody>
      </p:sp>
    </p:spTree>
    <p:extLst>
      <p:ext uri="{BB962C8B-B14F-4D97-AF65-F5344CB8AC3E}">
        <p14:creationId xmlns:p14="http://schemas.microsoft.com/office/powerpoint/2010/main" val="1790939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200" b="1" dirty="0">
            <a:solidFill>
              <a:srgbClr val="000000"/>
            </a:solidFill>
            <a:latin typeface="Arial"/>
            <a:cs typeface="Arial"/>
          </a:defRPr>
        </a:defPPr>
      </a:lstStyle>
    </a:txDef>
  </a:objectDefaults>
  <a:extraClrSchemeLst/>
  <a:extLst>
    <a:ext uri="{05A4C25C-085E-4340-85A3-A5531E510DB2}">
      <thm15:themeFamily xmlns:thm15="http://schemas.microsoft.com/office/thememl/2012/main" name="Presentation1" id="{B913D2F8-84CF-454B-AC41-DFF19EAEC80C}" vid="{EE79B79A-636E-7F4F-8B3E-16665BC29425}"/>
    </a:ext>
  </a:extLst>
</a:theme>
</file>

<file path=docProps/app.xml><?xml version="1.0" encoding="utf-8"?>
<Properties xmlns="http://schemas.openxmlformats.org/officeDocument/2006/extended-properties" xmlns:vt="http://schemas.openxmlformats.org/officeDocument/2006/docPropsVTypes">
  <Template>Office Theme</Template>
  <TotalTime>254</TotalTime>
  <Words>1258</Words>
  <Application>Microsoft Office PowerPoint</Application>
  <PresentationFormat>Widescreen</PresentationFormat>
  <Paragraphs>112</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Managing Tourism Enterprises</vt:lpstr>
      <vt:lpstr>Chapter 1: Conceptual Foundations of Tourism Enterprises</vt:lpstr>
      <vt:lpstr>Chapter 1: Conceptual Foundations of Tourism Enterprises</vt:lpstr>
      <vt:lpstr>Chapter 1: Conceptual Foundations of Tourism Enterprises</vt:lpstr>
      <vt:lpstr>Chapter 1: Conceptual Foundations of Tourism Enterprises</vt:lpstr>
      <vt:lpstr>Chapter 1: Conceptual Foundations of Tourism Enterprises</vt:lpstr>
      <vt:lpstr>Chapter 1: Conceptual Foundations of Tourism Enterprises</vt:lpstr>
      <vt:lpstr>Chapter 1: Conceptual Foundations of Tourism Enterprises</vt:lpstr>
      <vt:lpstr>Chapter 1: Conceptual Foundations of Tourism Enterprises</vt:lpstr>
      <vt:lpstr>Chapter 1: Conceptual Foundations of Tourism Enterprises</vt:lpstr>
      <vt:lpstr>Chapter 1: Conceptual Foundations of Tourism Enterprises</vt:lpstr>
      <vt:lpstr>Chapter 1: Conceptual Foundations of Tourism Enterprises</vt:lpstr>
      <vt:lpstr>Chapter 1: Conceptual Foundations of Tourism Enterprises</vt:lpstr>
      <vt:lpstr>Chapter 1: Conceptual Foundations of Tourism Enterprises</vt:lpstr>
      <vt:lpstr>Chapter 1: Conceptual Foundations of Tourism Enterprises</vt:lpstr>
      <vt:lpstr>Chapter 1: Conceptual Foundations of Tourism Enterprises</vt:lpstr>
      <vt:lpstr>Chapter 1: Conceptual Foundations of Tourism Enterprises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Lauren Davies</cp:lastModifiedBy>
  <cp:revision>2</cp:revision>
  <dcterms:created xsi:type="dcterms:W3CDTF">2020-12-15T17:30:40Z</dcterms:created>
  <dcterms:modified xsi:type="dcterms:W3CDTF">2022-12-14T10:19:51Z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892a75-59a0-4e0e-9b97-f68af558ca2b_Enabled">
    <vt:lpwstr>true</vt:lpwstr>
  </property>
  <property fmtid="{D5CDD505-2E9C-101B-9397-08002B2CF9AE}" pid="3" name="MSIP_Label_2e892a75-59a0-4e0e-9b97-f68af558ca2b_SetDate">
    <vt:lpwstr>2020-10-22T14:18:09Z</vt:lpwstr>
  </property>
  <property fmtid="{D5CDD505-2E9C-101B-9397-08002B2CF9AE}" pid="4" name="MSIP_Label_2e892a75-59a0-4e0e-9b97-f68af558ca2b_Method">
    <vt:lpwstr>Standard</vt:lpwstr>
  </property>
  <property fmtid="{D5CDD505-2E9C-101B-9397-08002B2CF9AE}" pid="5" name="MSIP_Label_2e892a75-59a0-4e0e-9b97-f68af558ca2b_Name">
    <vt:lpwstr>2e892a75-59a0-4e0e-9b97-f68af558ca2b</vt:lpwstr>
  </property>
  <property fmtid="{D5CDD505-2E9C-101B-9397-08002B2CF9AE}" pid="6" name="MSIP_Label_2e892a75-59a0-4e0e-9b97-f68af558ca2b_SiteId">
    <vt:lpwstr>9f1098df-eebc-4be7-9878-bc3c8d059fd7</vt:lpwstr>
  </property>
  <property fmtid="{D5CDD505-2E9C-101B-9397-08002B2CF9AE}" pid="7" name="MSIP_Label_2e892a75-59a0-4e0e-9b97-f68af558ca2b_ActionId">
    <vt:lpwstr>f9db534a-7766-4d51-af3c-0344de2b8805</vt:lpwstr>
  </property>
  <property fmtid="{D5CDD505-2E9C-101B-9397-08002B2CF9AE}" pid="8" name="MSIP_Label_2e892a75-59a0-4e0e-9b97-f68af558ca2b_ContentBits">
    <vt:lpwstr>0</vt:lpwstr>
  </property>
</Properties>
</file>