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3"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6405" autoAdjust="0"/>
  </p:normalViewPr>
  <p:slideViewPr>
    <p:cSldViewPr snapToGrid="0" snapToObjects="1">
      <p:cViewPr varScale="1">
        <p:scale>
          <a:sx n="68" d="100"/>
          <a:sy n="68" d="100"/>
        </p:scale>
        <p:origin x="1056" y="102"/>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Worth" userId="e0526cd7-bd3e-491b-9919-e031d18a8075" providerId="ADAL" clId="{36DEC82E-6D99-43B5-A29E-EC5BF2382003}"/>
    <pc:docChg chg="modSld">
      <pc:chgData name="Alan Worth" userId="e0526cd7-bd3e-491b-9919-e031d18a8075" providerId="ADAL" clId="{36DEC82E-6D99-43B5-A29E-EC5BF2382003}" dt="2022-11-24T20:42:51.147" v="1" actId="20577"/>
      <pc:docMkLst>
        <pc:docMk/>
      </pc:docMkLst>
      <pc:sldChg chg="modSp mod">
        <pc:chgData name="Alan Worth" userId="e0526cd7-bd3e-491b-9919-e031d18a8075" providerId="ADAL" clId="{36DEC82E-6D99-43B5-A29E-EC5BF2382003}" dt="2022-11-24T20:42:51.147" v="1" actId="20577"/>
        <pc:sldMkLst>
          <pc:docMk/>
          <pc:sldMk cId="548476574" sldId="267"/>
        </pc:sldMkLst>
        <pc:spChg chg="mod">
          <ac:chgData name="Alan Worth" userId="e0526cd7-bd3e-491b-9919-e031d18a8075" providerId="ADAL" clId="{36DEC82E-6D99-43B5-A29E-EC5BF2382003}" dt="2022-11-24T20:42:51.147" v="1" actId="20577"/>
          <ac:spMkLst>
            <pc:docMk/>
            <pc:sldMk cId="548476574" sldId="267"/>
            <ac:spMk id="2" creationId="{E4C0B8CE-6E65-4794-BB80-278DBD458D2C}"/>
          </ac:spMkLst>
        </pc:spChg>
      </pc:sldChg>
    </pc:docChg>
  </pc:docChgLst>
  <pc:docChgLst>
    <pc:chgData name="Rob Hallak" userId="4be2c6cb-fb06-4665-833f-39cca1473b91" providerId="ADAL" clId="{E9DEC568-3A28-4E9B-9343-CC7C5B077E12}"/>
    <pc:docChg chg="custSel addSld delSld modSld">
      <pc:chgData name="Rob Hallak" userId="4be2c6cb-fb06-4665-833f-39cca1473b91" providerId="ADAL" clId="{E9DEC568-3A28-4E9B-9343-CC7C5B077E12}" dt="2022-09-13T03:00:12.632" v="306" actId="20577"/>
      <pc:docMkLst>
        <pc:docMk/>
      </pc:docMkLst>
      <pc:sldChg chg="modSp mod">
        <pc:chgData name="Rob Hallak" userId="4be2c6cb-fb06-4665-833f-39cca1473b91" providerId="ADAL" clId="{E9DEC568-3A28-4E9B-9343-CC7C5B077E12}" dt="2022-09-08T07:59:23.656" v="2" actId="14100"/>
        <pc:sldMkLst>
          <pc:docMk/>
          <pc:sldMk cId="2777559747" sldId="256"/>
        </pc:sldMkLst>
        <pc:spChg chg="mod">
          <ac:chgData name="Rob Hallak" userId="4be2c6cb-fb06-4665-833f-39cca1473b91" providerId="ADAL" clId="{E9DEC568-3A28-4E9B-9343-CC7C5B077E12}" dt="2022-09-08T07:59:23.656" v="2" actId="14100"/>
          <ac:spMkLst>
            <pc:docMk/>
            <pc:sldMk cId="2777559747" sldId="256"/>
            <ac:spMk id="4" creationId="{CFE579FD-9822-2442-BDF7-2B80C2FCFA8A}"/>
          </ac:spMkLst>
        </pc:spChg>
      </pc:sldChg>
      <pc:sldChg chg="modSp mod">
        <pc:chgData name="Rob Hallak" userId="4be2c6cb-fb06-4665-833f-39cca1473b91" providerId="ADAL" clId="{E9DEC568-3A28-4E9B-9343-CC7C5B077E12}" dt="2022-09-08T08:00:00.483" v="8" actId="27636"/>
        <pc:sldMkLst>
          <pc:docMk/>
          <pc:sldMk cId="3934072576" sldId="258"/>
        </pc:sldMkLst>
        <pc:spChg chg="mod">
          <ac:chgData name="Rob Hallak" userId="4be2c6cb-fb06-4665-833f-39cca1473b91" providerId="ADAL" clId="{E9DEC568-3A28-4E9B-9343-CC7C5B077E12}" dt="2022-09-08T07:59:47.592" v="6"/>
          <ac:spMkLst>
            <pc:docMk/>
            <pc:sldMk cId="3934072576" sldId="258"/>
            <ac:spMk id="3" creationId="{DC20C395-C906-1241-81E7-1F0ABD658286}"/>
          </ac:spMkLst>
        </pc:spChg>
        <pc:spChg chg="mod">
          <ac:chgData name="Rob Hallak" userId="4be2c6cb-fb06-4665-833f-39cca1473b91" providerId="ADAL" clId="{E9DEC568-3A28-4E9B-9343-CC7C5B077E12}" dt="2022-09-08T08:00:00.483" v="8" actId="27636"/>
          <ac:spMkLst>
            <pc:docMk/>
            <pc:sldMk cId="3934072576" sldId="258"/>
            <ac:spMk id="4" creationId="{D53B1891-A7C2-4E4A-97DC-DA9BA8DDA452}"/>
          </ac:spMkLst>
        </pc:spChg>
      </pc:sldChg>
      <pc:sldChg chg="del">
        <pc:chgData name="Rob Hallak" userId="4be2c6cb-fb06-4665-833f-39cca1473b91" providerId="ADAL" clId="{E9DEC568-3A28-4E9B-9343-CC7C5B077E12}" dt="2022-09-08T08:00:05.652" v="9" actId="47"/>
        <pc:sldMkLst>
          <pc:docMk/>
          <pc:sldMk cId="1625122143" sldId="259"/>
        </pc:sldMkLst>
      </pc:sldChg>
      <pc:sldChg chg="modSp new mod">
        <pc:chgData name="Rob Hallak" userId="4be2c6cb-fb06-4665-833f-39cca1473b91" providerId="ADAL" clId="{E9DEC568-3A28-4E9B-9343-CC7C5B077E12}" dt="2022-09-13T02:52:32.121" v="142" actId="20577"/>
        <pc:sldMkLst>
          <pc:docMk/>
          <pc:sldMk cId="3590319024" sldId="259"/>
        </pc:sldMkLst>
        <pc:spChg chg="mod">
          <ac:chgData name="Rob Hallak" userId="4be2c6cb-fb06-4665-833f-39cca1473b91" providerId="ADAL" clId="{E9DEC568-3A28-4E9B-9343-CC7C5B077E12}" dt="2022-09-13T02:52:32.121" v="142" actId="20577"/>
          <ac:spMkLst>
            <pc:docMk/>
            <pc:sldMk cId="3590319024" sldId="259"/>
            <ac:spMk id="2" creationId="{FC9DDB4D-6609-46CB-97FA-D2A87D1087A5}"/>
          </ac:spMkLst>
        </pc:spChg>
      </pc:sldChg>
      <pc:sldChg chg="del">
        <pc:chgData name="Rob Hallak" userId="4be2c6cb-fb06-4665-833f-39cca1473b91" providerId="ADAL" clId="{E9DEC568-3A28-4E9B-9343-CC7C5B077E12}" dt="2022-09-08T08:00:05.652" v="9" actId="47"/>
        <pc:sldMkLst>
          <pc:docMk/>
          <pc:sldMk cId="96272297" sldId="260"/>
        </pc:sldMkLst>
      </pc:sldChg>
      <pc:sldChg chg="modSp new mod">
        <pc:chgData name="Rob Hallak" userId="4be2c6cb-fb06-4665-833f-39cca1473b91" providerId="ADAL" clId="{E9DEC568-3A28-4E9B-9343-CC7C5B077E12}" dt="2022-09-08T08:00:53.157" v="15"/>
        <pc:sldMkLst>
          <pc:docMk/>
          <pc:sldMk cId="3048368815" sldId="260"/>
        </pc:sldMkLst>
        <pc:spChg chg="mod">
          <ac:chgData name="Rob Hallak" userId="4be2c6cb-fb06-4665-833f-39cca1473b91" providerId="ADAL" clId="{E9DEC568-3A28-4E9B-9343-CC7C5B077E12}" dt="2022-09-08T08:00:53.157" v="15"/>
          <ac:spMkLst>
            <pc:docMk/>
            <pc:sldMk cId="3048368815" sldId="260"/>
            <ac:spMk id="2" creationId="{FDCBE7AA-8391-408A-AB1D-1DDB22301FED}"/>
          </ac:spMkLst>
        </pc:spChg>
      </pc:sldChg>
      <pc:sldChg chg="del">
        <pc:chgData name="Rob Hallak" userId="4be2c6cb-fb06-4665-833f-39cca1473b91" providerId="ADAL" clId="{E9DEC568-3A28-4E9B-9343-CC7C5B077E12}" dt="2022-09-08T08:00:05.652" v="9" actId="47"/>
        <pc:sldMkLst>
          <pc:docMk/>
          <pc:sldMk cId="32851062" sldId="261"/>
        </pc:sldMkLst>
      </pc:sldChg>
      <pc:sldChg chg="addSp modSp new mod">
        <pc:chgData name="Rob Hallak" userId="4be2c6cb-fb06-4665-833f-39cca1473b91" providerId="ADAL" clId="{E9DEC568-3A28-4E9B-9343-CC7C5B077E12}" dt="2022-09-08T08:01:30.834" v="20" actId="14100"/>
        <pc:sldMkLst>
          <pc:docMk/>
          <pc:sldMk cId="3014045649" sldId="261"/>
        </pc:sldMkLst>
        <pc:spChg chg="mod">
          <ac:chgData name="Rob Hallak" userId="4be2c6cb-fb06-4665-833f-39cca1473b91" providerId="ADAL" clId="{E9DEC568-3A28-4E9B-9343-CC7C5B077E12}" dt="2022-09-08T08:01:26.563" v="18" actId="20577"/>
          <ac:spMkLst>
            <pc:docMk/>
            <pc:sldMk cId="3014045649" sldId="261"/>
            <ac:spMk id="2" creationId="{C5F9EF4F-8108-44AD-A98F-0DDA652C34A6}"/>
          </ac:spMkLst>
        </pc:spChg>
        <pc:picChg chg="add mod">
          <ac:chgData name="Rob Hallak" userId="4be2c6cb-fb06-4665-833f-39cca1473b91" providerId="ADAL" clId="{E9DEC568-3A28-4E9B-9343-CC7C5B077E12}" dt="2022-09-08T08:01:30.834" v="20" actId="14100"/>
          <ac:picMkLst>
            <pc:docMk/>
            <pc:sldMk cId="3014045649" sldId="261"/>
            <ac:picMk id="5" creationId="{C3BE091E-D9A4-48B9-803F-C0B697A7F549}"/>
          </ac:picMkLst>
        </pc:picChg>
      </pc:sldChg>
      <pc:sldChg chg="del">
        <pc:chgData name="Rob Hallak" userId="4be2c6cb-fb06-4665-833f-39cca1473b91" providerId="ADAL" clId="{E9DEC568-3A28-4E9B-9343-CC7C5B077E12}" dt="2022-09-08T08:00:05.652" v="9" actId="47"/>
        <pc:sldMkLst>
          <pc:docMk/>
          <pc:sldMk cId="1050664545" sldId="262"/>
        </pc:sldMkLst>
      </pc:sldChg>
      <pc:sldChg chg="modSp new mod">
        <pc:chgData name="Rob Hallak" userId="4be2c6cb-fb06-4665-833f-39cca1473b91" providerId="ADAL" clId="{E9DEC568-3A28-4E9B-9343-CC7C5B077E12}" dt="2022-09-08T08:02:47.004" v="25" actId="20577"/>
        <pc:sldMkLst>
          <pc:docMk/>
          <pc:sldMk cId="1783350538" sldId="262"/>
        </pc:sldMkLst>
        <pc:spChg chg="mod">
          <ac:chgData name="Rob Hallak" userId="4be2c6cb-fb06-4665-833f-39cca1473b91" providerId="ADAL" clId="{E9DEC568-3A28-4E9B-9343-CC7C5B077E12}" dt="2022-09-08T08:02:47.004" v="25" actId="20577"/>
          <ac:spMkLst>
            <pc:docMk/>
            <pc:sldMk cId="1783350538" sldId="262"/>
            <ac:spMk id="2" creationId="{805F8C22-E30B-49EB-BFFB-72672A869BCD}"/>
          </ac:spMkLst>
        </pc:spChg>
      </pc:sldChg>
      <pc:sldChg chg="modSp new mod">
        <pc:chgData name="Rob Hallak" userId="4be2c6cb-fb06-4665-833f-39cca1473b91" providerId="ADAL" clId="{E9DEC568-3A28-4E9B-9343-CC7C5B077E12}" dt="2022-09-13T02:52:55.024" v="145" actId="20577"/>
        <pc:sldMkLst>
          <pc:docMk/>
          <pc:sldMk cId="715929537" sldId="263"/>
        </pc:sldMkLst>
        <pc:spChg chg="mod">
          <ac:chgData name="Rob Hallak" userId="4be2c6cb-fb06-4665-833f-39cca1473b91" providerId="ADAL" clId="{E9DEC568-3A28-4E9B-9343-CC7C5B077E12}" dt="2022-09-13T02:52:55.024" v="145" actId="20577"/>
          <ac:spMkLst>
            <pc:docMk/>
            <pc:sldMk cId="715929537" sldId="263"/>
            <ac:spMk id="2" creationId="{66090D8B-9E6D-4A16-BC58-000B3B6F2A38}"/>
          </ac:spMkLst>
        </pc:spChg>
      </pc:sldChg>
      <pc:sldChg chg="del">
        <pc:chgData name="Rob Hallak" userId="4be2c6cb-fb06-4665-833f-39cca1473b91" providerId="ADAL" clId="{E9DEC568-3A28-4E9B-9343-CC7C5B077E12}" dt="2022-09-08T08:00:05.652" v="9" actId="47"/>
        <pc:sldMkLst>
          <pc:docMk/>
          <pc:sldMk cId="1285189377" sldId="263"/>
        </pc:sldMkLst>
      </pc:sldChg>
      <pc:sldChg chg="del">
        <pc:chgData name="Rob Hallak" userId="4be2c6cb-fb06-4665-833f-39cca1473b91" providerId="ADAL" clId="{E9DEC568-3A28-4E9B-9343-CC7C5B077E12}" dt="2022-09-08T08:00:05.652" v="9" actId="47"/>
        <pc:sldMkLst>
          <pc:docMk/>
          <pc:sldMk cId="1891647594" sldId="264"/>
        </pc:sldMkLst>
      </pc:sldChg>
      <pc:sldChg chg="addSp modSp new mod">
        <pc:chgData name="Rob Hallak" userId="4be2c6cb-fb06-4665-833f-39cca1473b91" providerId="ADAL" clId="{E9DEC568-3A28-4E9B-9343-CC7C5B077E12}" dt="2022-09-08T08:04:18.490" v="37" actId="1076"/>
        <pc:sldMkLst>
          <pc:docMk/>
          <pc:sldMk cId="2077259190" sldId="264"/>
        </pc:sldMkLst>
        <pc:spChg chg="mod">
          <ac:chgData name="Rob Hallak" userId="4be2c6cb-fb06-4665-833f-39cca1473b91" providerId="ADAL" clId="{E9DEC568-3A28-4E9B-9343-CC7C5B077E12}" dt="2022-09-08T08:03:52.379" v="34" actId="20577"/>
          <ac:spMkLst>
            <pc:docMk/>
            <pc:sldMk cId="2077259190" sldId="264"/>
            <ac:spMk id="2" creationId="{0DE968C1-C2C1-4D79-90BC-5E4C219E0434}"/>
          </ac:spMkLst>
        </pc:spChg>
        <pc:graphicFrameChg chg="add mod modGraphic">
          <ac:chgData name="Rob Hallak" userId="4be2c6cb-fb06-4665-833f-39cca1473b91" providerId="ADAL" clId="{E9DEC568-3A28-4E9B-9343-CC7C5B077E12}" dt="2022-09-08T08:04:18.490" v="37" actId="1076"/>
          <ac:graphicFrameMkLst>
            <pc:docMk/>
            <pc:sldMk cId="2077259190" sldId="264"/>
            <ac:graphicFrameMk id="5" creationId="{F19E3189-B6B3-4293-8822-CEF9F4E29355}"/>
          </ac:graphicFrameMkLst>
        </pc:graphicFrameChg>
      </pc:sldChg>
      <pc:sldChg chg="del">
        <pc:chgData name="Rob Hallak" userId="4be2c6cb-fb06-4665-833f-39cca1473b91" providerId="ADAL" clId="{E9DEC568-3A28-4E9B-9343-CC7C5B077E12}" dt="2022-09-08T08:00:05.652" v="9" actId="47"/>
        <pc:sldMkLst>
          <pc:docMk/>
          <pc:sldMk cId="3189407043" sldId="265"/>
        </pc:sldMkLst>
      </pc:sldChg>
      <pc:sldChg chg="modSp new mod">
        <pc:chgData name="Rob Hallak" userId="4be2c6cb-fb06-4665-833f-39cca1473b91" providerId="ADAL" clId="{E9DEC568-3A28-4E9B-9343-CC7C5B077E12}" dt="2022-09-13T02:53:22.311" v="156" actId="20577"/>
        <pc:sldMkLst>
          <pc:docMk/>
          <pc:sldMk cId="3471610970" sldId="265"/>
        </pc:sldMkLst>
        <pc:spChg chg="mod">
          <ac:chgData name="Rob Hallak" userId="4be2c6cb-fb06-4665-833f-39cca1473b91" providerId="ADAL" clId="{E9DEC568-3A28-4E9B-9343-CC7C5B077E12}" dt="2022-09-13T02:53:22.311" v="156" actId="20577"/>
          <ac:spMkLst>
            <pc:docMk/>
            <pc:sldMk cId="3471610970" sldId="265"/>
            <ac:spMk id="2" creationId="{28567765-E92A-482D-9630-04C9BF9C7C44}"/>
          </ac:spMkLst>
        </pc:spChg>
      </pc:sldChg>
      <pc:sldChg chg="del">
        <pc:chgData name="Rob Hallak" userId="4be2c6cb-fb06-4665-833f-39cca1473b91" providerId="ADAL" clId="{E9DEC568-3A28-4E9B-9343-CC7C5B077E12}" dt="2022-09-08T08:00:05.652" v="9" actId="47"/>
        <pc:sldMkLst>
          <pc:docMk/>
          <pc:sldMk cId="1025614732" sldId="266"/>
        </pc:sldMkLst>
      </pc:sldChg>
      <pc:sldChg chg="modSp new mod">
        <pc:chgData name="Rob Hallak" userId="4be2c6cb-fb06-4665-833f-39cca1473b91" providerId="ADAL" clId="{E9DEC568-3A28-4E9B-9343-CC7C5B077E12}" dt="2022-09-13T02:54:11.109" v="190" actId="20577"/>
        <pc:sldMkLst>
          <pc:docMk/>
          <pc:sldMk cId="1069596346" sldId="266"/>
        </pc:sldMkLst>
        <pc:spChg chg="mod">
          <ac:chgData name="Rob Hallak" userId="4be2c6cb-fb06-4665-833f-39cca1473b91" providerId="ADAL" clId="{E9DEC568-3A28-4E9B-9343-CC7C5B077E12}" dt="2022-09-13T02:54:11.109" v="190" actId="20577"/>
          <ac:spMkLst>
            <pc:docMk/>
            <pc:sldMk cId="1069596346" sldId="266"/>
            <ac:spMk id="2" creationId="{F57D2013-173E-4770-92DF-FA92FA188D0C}"/>
          </ac:spMkLst>
        </pc:spChg>
      </pc:sldChg>
      <pc:sldChg chg="modSp new mod">
        <pc:chgData name="Rob Hallak" userId="4be2c6cb-fb06-4665-833f-39cca1473b91" providerId="ADAL" clId="{E9DEC568-3A28-4E9B-9343-CC7C5B077E12}" dt="2022-09-13T02:55:15.844" v="237" actId="20577"/>
        <pc:sldMkLst>
          <pc:docMk/>
          <pc:sldMk cId="548476574" sldId="267"/>
        </pc:sldMkLst>
        <pc:spChg chg="mod">
          <ac:chgData name="Rob Hallak" userId="4be2c6cb-fb06-4665-833f-39cca1473b91" providerId="ADAL" clId="{E9DEC568-3A28-4E9B-9343-CC7C5B077E12}" dt="2022-09-13T02:55:15.844" v="237" actId="20577"/>
          <ac:spMkLst>
            <pc:docMk/>
            <pc:sldMk cId="548476574" sldId="267"/>
            <ac:spMk id="2" creationId="{E4C0B8CE-6E65-4794-BB80-278DBD458D2C}"/>
          </ac:spMkLst>
        </pc:spChg>
      </pc:sldChg>
      <pc:sldChg chg="del">
        <pc:chgData name="Rob Hallak" userId="4be2c6cb-fb06-4665-833f-39cca1473b91" providerId="ADAL" clId="{E9DEC568-3A28-4E9B-9343-CC7C5B077E12}" dt="2022-09-08T08:00:05.652" v="9" actId="47"/>
        <pc:sldMkLst>
          <pc:docMk/>
          <pc:sldMk cId="3210703725" sldId="267"/>
        </pc:sldMkLst>
      </pc:sldChg>
      <pc:sldChg chg="del">
        <pc:chgData name="Rob Hallak" userId="4be2c6cb-fb06-4665-833f-39cca1473b91" providerId="ADAL" clId="{E9DEC568-3A28-4E9B-9343-CC7C5B077E12}" dt="2022-09-08T08:00:05.652" v="9" actId="47"/>
        <pc:sldMkLst>
          <pc:docMk/>
          <pc:sldMk cId="1719523568" sldId="268"/>
        </pc:sldMkLst>
      </pc:sldChg>
      <pc:sldChg chg="modSp new mod">
        <pc:chgData name="Rob Hallak" userId="4be2c6cb-fb06-4665-833f-39cca1473b91" providerId="ADAL" clId="{E9DEC568-3A28-4E9B-9343-CC7C5B077E12}" dt="2022-09-13T02:55:55.205" v="247" actId="27636"/>
        <pc:sldMkLst>
          <pc:docMk/>
          <pc:sldMk cId="2885160117" sldId="268"/>
        </pc:sldMkLst>
        <pc:spChg chg="mod">
          <ac:chgData name="Rob Hallak" userId="4be2c6cb-fb06-4665-833f-39cca1473b91" providerId="ADAL" clId="{E9DEC568-3A28-4E9B-9343-CC7C5B077E12}" dt="2022-09-13T02:55:55.205" v="247" actId="27636"/>
          <ac:spMkLst>
            <pc:docMk/>
            <pc:sldMk cId="2885160117" sldId="268"/>
            <ac:spMk id="2" creationId="{DCB286D5-AEE5-4EEA-85CC-6DD43E7842B1}"/>
          </ac:spMkLst>
        </pc:spChg>
      </pc:sldChg>
      <pc:sldChg chg="modSp new mod">
        <pc:chgData name="Rob Hallak" userId="4be2c6cb-fb06-4665-833f-39cca1473b91" providerId="ADAL" clId="{E9DEC568-3A28-4E9B-9343-CC7C5B077E12}" dt="2022-09-13T02:56:24.639" v="254" actId="20577"/>
        <pc:sldMkLst>
          <pc:docMk/>
          <pc:sldMk cId="264325891" sldId="269"/>
        </pc:sldMkLst>
        <pc:spChg chg="mod">
          <ac:chgData name="Rob Hallak" userId="4be2c6cb-fb06-4665-833f-39cca1473b91" providerId="ADAL" clId="{E9DEC568-3A28-4E9B-9343-CC7C5B077E12}" dt="2022-09-13T02:56:24.639" v="254" actId="20577"/>
          <ac:spMkLst>
            <pc:docMk/>
            <pc:sldMk cId="264325891" sldId="269"/>
            <ac:spMk id="2" creationId="{F84CDE7C-28D0-4503-B5C7-6101142AF9FA}"/>
          </ac:spMkLst>
        </pc:spChg>
      </pc:sldChg>
      <pc:sldChg chg="del">
        <pc:chgData name="Rob Hallak" userId="4be2c6cb-fb06-4665-833f-39cca1473b91" providerId="ADAL" clId="{E9DEC568-3A28-4E9B-9343-CC7C5B077E12}" dt="2022-09-08T08:00:05.652" v="9" actId="47"/>
        <pc:sldMkLst>
          <pc:docMk/>
          <pc:sldMk cId="3353098718" sldId="269"/>
        </pc:sldMkLst>
      </pc:sldChg>
      <pc:sldChg chg="modSp new del mod">
        <pc:chgData name="Rob Hallak" userId="4be2c6cb-fb06-4665-833f-39cca1473b91" providerId="ADAL" clId="{E9DEC568-3A28-4E9B-9343-CC7C5B077E12}" dt="2022-09-13T02:56:45.605" v="255" actId="47"/>
        <pc:sldMkLst>
          <pc:docMk/>
          <pc:sldMk cId="1236127222" sldId="270"/>
        </pc:sldMkLst>
        <pc:spChg chg="mod">
          <ac:chgData name="Rob Hallak" userId="4be2c6cb-fb06-4665-833f-39cca1473b91" providerId="ADAL" clId="{E9DEC568-3A28-4E9B-9343-CC7C5B077E12}" dt="2022-09-08T08:09:53.323" v="125"/>
          <ac:spMkLst>
            <pc:docMk/>
            <pc:sldMk cId="1236127222" sldId="270"/>
            <ac:spMk id="2" creationId="{CB856AEC-6B9F-4B9C-ABCF-2B8202845486}"/>
          </ac:spMkLst>
        </pc:spChg>
      </pc:sldChg>
      <pc:sldChg chg="del">
        <pc:chgData name="Rob Hallak" userId="4be2c6cb-fb06-4665-833f-39cca1473b91" providerId="ADAL" clId="{E9DEC568-3A28-4E9B-9343-CC7C5B077E12}" dt="2022-09-08T08:00:05.652" v="9" actId="47"/>
        <pc:sldMkLst>
          <pc:docMk/>
          <pc:sldMk cId="1807747966" sldId="270"/>
        </pc:sldMkLst>
      </pc:sldChg>
      <pc:sldChg chg="del">
        <pc:chgData name="Rob Hallak" userId="4be2c6cb-fb06-4665-833f-39cca1473b91" providerId="ADAL" clId="{E9DEC568-3A28-4E9B-9343-CC7C5B077E12}" dt="2022-09-08T08:00:05.652" v="9" actId="47"/>
        <pc:sldMkLst>
          <pc:docMk/>
          <pc:sldMk cId="1783393316" sldId="271"/>
        </pc:sldMkLst>
      </pc:sldChg>
      <pc:sldChg chg="modSp new mod">
        <pc:chgData name="Rob Hallak" userId="4be2c6cb-fb06-4665-833f-39cca1473b91" providerId="ADAL" clId="{E9DEC568-3A28-4E9B-9343-CC7C5B077E12}" dt="2022-09-13T02:57:05.877" v="274" actId="255"/>
        <pc:sldMkLst>
          <pc:docMk/>
          <pc:sldMk cId="2766244709" sldId="271"/>
        </pc:sldMkLst>
        <pc:spChg chg="mod">
          <ac:chgData name="Rob Hallak" userId="4be2c6cb-fb06-4665-833f-39cca1473b91" providerId="ADAL" clId="{E9DEC568-3A28-4E9B-9343-CC7C5B077E12}" dt="2022-09-13T02:57:05.877" v="274" actId="255"/>
          <ac:spMkLst>
            <pc:docMk/>
            <pc:sldMk cId="2766244709" sldId="271"/>
            <ac:spMk id="2" creationId="{2F827E91-BA4C-4E53-B6C1-055DDE56BC91}"/>
          </ac:spMkLst>
        </pc:spChg>
      </pc:sldChg>
      <pc:sldChg chg="modSp new del mod">
        <pc:chgData name="Rob Hallak" userId="4be2c6cb-fb06-4665-833f-39cca1473b91" providerId="ADAL" clId="{E9DEC568-3A28-4E9B-9343-CC7C5B077E12}" dt="2022-09-13T02:58:01.360" v="282" actId="47"/>
        <pc:sldMkLst>
          <pc:docMk/>
          <pc:sldMk cId="2142798989" sldId="272"/>
        </pc:sldMkLst>
        <pc:spChg chg="mod">
          <ac:chgData name="Rob Hallak" userId="4be2c6cb-fb06-4665-833f-39cca1473b91" providerId="ADAL" clId="{E9DEC568-3A28-4E9B-9343-CC7C5B077E12}" dt="2022-09-13T02:57:44.685" v="275" actId="21"/>
          <ac:spMkLst>
            <pc:docMk/>
            <pc:sldMk cId="2142798989" sldId="272"/>
            <ac:spMk id="2" creationId="{DCE09213-1489-4D8C-BFC4-262345E98C73}"/>
          </ac:spMkLst>
        </pc:spChg>
      </pc:sldChg>
      <pc:sldChg chg="del">
        <pc:chgData name="Rob Hallak" userId="4be2c6cb-fb06-4665-833f-39cca1473b91" providerId="ADAL" clId="{E9DEC568-3A28-4E9B-9343-CC7C5B077E12}" dt="2022-09-08T08:00:05.652" v="9" actId="47"/>
        <pc:sldMkLst>
          <pc:docMk/>
          <pc:sldMk cId="2827434532" sldId="272"/>
        </pc:sldMkLst>
      </pc:sldChg>
      <pc:sldChg chg="del">
        <pc:chgData name="Rob Hallak" userId="4be2c6cb-fb06-4665-833f-39cca1473b91" providerId="ADAL" clId="{E9DEC568-3A28-4E9B-9343-CC7C5B077E12}" dt="2022-09-08T08:00:05.652" v="9" actId="47"/>
        <pc:sldMkLst>
          <pc:docMk/>
          <pc:sldMk cId="566186561" sldId="273"/>
        </pc:sldMkLst>
      </pc:sldChg>
      <pc:sldChg chg="modSp new mod">
        <pc:chgData name="Rob Hallak" userId="4be2c6cb-fb06-4665-833f-39cca1473b91" providerId="ADAL" clId="{E9DEC568-3A28-4E9B-9343-CC7C5B077E12}" dt="2022-09-13T02:58:39.309" v="293" actId="20577"/>
        <pc:sldMkLst>
          <pc:docMk/>
          <pc:sldMk cId="1742011557" sldId="273"/>
        </pc:sldMkLst>
        <pc:spChg chg="mod">
          <ac:chgData name="Rob Hallak" userId="4be2c6cb-fb06-4665-833f-39cca1473b91" providerId="ADAL" clId="{E9DEC568-3A28-4E9B-9343-CC7C5B077E12}" dt="2022-09-13T02:58:39.309" v="293" actId="20577"/>
          <ac:spMkLst>
            <pc:docMk/>
            <pc:sldMk cId="1742011557" sldId="273"/>
            <ac:spMk id="2" creationId="{CC152C0F-D82C-4C93-B4FA-392D28C58329}"/>
          </ac:spMkLst>
        </pc:spChg>
      </pc:sldChg>
      <pc:sldChg chg="del">
        <pc:chgData name="Rob Hallak" userId="4be2c6cb-fb06-4665-833f-39cca1473b91" providerId="ADAL" clId="{E9DEC568-3A28-4E9B-9343-CC7C5B077E12}" dt="2022-09-08T08:00:05.652" v="9" actId="47"/>
        <pc:sldMkLst>
          <pc:docMk/>
          <pc:sldMk cId="893183811" sldId="274"/>
        </pc:sldMkLst>
      </pc:sldChg>
      <pc:sldChg chg="modSp new mod">
        <pc:chgData name="Rob Hallak" userId="4be2c6cb-fb06-4665-833f-39cca1473b91" providerId="ADAL" clId="{E9DEC568-3A28-4E9B-9343-CC7C5B077E12}" dt="2022-09-13T02:59:04.192" v="297" actId="255"/>
        <pc:sldMkLst>
          <pc:docMk/>
          <pc:sldMk cId="1042425579" sldId="274"/>
        </pc:sldMkLst>
        <pc:spChg chg="mod">
          <ac:chgData name="Rob Hallak" userId="4be2c6cb-fb06-4665-833f-39cca1473b91" providerId="ADAL" clId="{E9DEC568-3A28-4E9B-9343-CC7C5B077E12}" dt="2022-09-13T02:59:04.192" v="297" actId="255"/>
          <ac:spMkLst>
            <pc:docMk/>
            <pc:sldMk cId="1042425579" sldId="274"/>
            <ac:spMk id="2" creationId="{04E14EDB-9AEC-4D5D-AE58-7F3D1203A82D}"/>
          </ac:spMkLst>
        </pc:spChg>
      </pc:sldChg>
      <pc:sldChg chg="modSp new mod">
        <pc:chgData name="Rob Hallak" userId="4be2c6cb-fb06-4665-833f-39cca1473b91" providerId="ADAL" clId="{E9DEC568-3A28-4E9B-9343-CC7C5B077E12}" dt="2022-09-13T03:00:12.632" v="306" actId="20577"/>
        <pc:sldMkLst>
          <pc:docMk/>
          <pc:sldMk cId="1029200986" sldId="275"/>
        </pc:sldMkLst>
        <pc:spChg chg="mod">
          <ac:chgData name="Rob Hallak" userId="4be2c6cb-fb06-4665-833f-39cca1473b91" providerId="ADAL" clId="{E9DEC568-3A28-4E9B-9343-CC7C5B077E12}" dt="2022-09-13T03:00:12.632" v="306" actId="20577"/>
          <ac:spMkLst>
            <pc:docMk/>
            <pc:sldMk cId="1029200986" sldId="275"/>
            <ac:spMk id="2" creationId="{54F84679-47D7-4EA9-95DD-EDDB7CDFEFC1}"/>
          </ac:spMkLst>
        </pc:spChg>
      </pc:sldChg>
      <pc:sldChg chg="del">
        <pc:chgData name="Rob Hallak" userId="4be2c6cb-fb06-4665-833f-39cca1473b91" providerId="ADAL" clId="{E9DEC568-3A28-4E9B-9343-CC7C5B077E12}" dt="2022-09-08T08:00:05.652" v="9" actId="47"/>
        <pc:sldMkLst>
          <pc:docMk/>
          <pc:sldMk cId="3563565628" sldId="275"/>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578170"/>
          </a:xfrm>
          <a:prstGeom prst="rect">
            <a:avLst/>
          </a:prstGeom>
        </p:spPr>
        <p:txBody>
          <a:bodyPr anchor="t"/>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TextBox 10"/>
          <p:cNvSpPr txBox="1"/>
          <p:nvPr userDrawn="1"/>
        </p:nvSpPr>
        <p:spPr>
          <a:xfrm>
            <a:off x="1748353" y="486907"/>
            <a:ext cx="9595284" cy="430887"/>
          </a:xfrm>
          <a:prstGeom prst="rect">
            <a:avLst/>
          </a:prstGeom>
          <a:noFill/>
        </p:spPr>
        <p:txBody>
          <a:bodyPr wrap="square" rtlCol="0">
            <a:spAutoFit/>
          </a:bodyPr>
          <a:lstStyle/>
          <a:p>
            <a:endParaRPr lang="en-US" sz="2200" b="1" dirty="0">
              <a:solidFill>
                <a:srgbClr val="000000"/>
              </a:solidFill>
              <a:latin typeface="Arial"/>
              <a:cs typeface="Arial"/>
            </a:endParaRPr>
          </a:p>
        </p:txBody>
      </p:sp>
      <p:sp>
        <p:nvSpPr>
          <p:cNvPr id="15" name="Text Placeholder 14"/>
          <p:cNvSpPr>
            <a:spLocks noGrp="1"/>
          </p:cNvSpPr>
          <p:nvPr>
            <p:ph type="body" sz="quarter" idx="10"/>
          </p:nvPr>
        </p:nvSpPr>
        <p:spPr>
          <a:xfrm>
            <a:off x="540000" y="1260000"/>
            <a:ext cx="108000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3" name="Text Placeholder 2">
            <a:extLst>
              <a:ext uri="{FF2B5EF4-FFF2-40B4-BE49-F238E27FC236}">
                <a16:creationId xmlns:a16="http://schemas.microsoft.com/office/drawing/2014/main" id="{C3FEAC70-28A6-504F-82E9-6E0B92FEF26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
        <p:nvSpPr>
          <p:cNvPr id="10" name="Title Placeholder 1">
            <a:extLst>
              <a:ext uri="{FF2B5EF4-FFF2-40B4-BE49-F238E27FC236}">
                <a16:creationId xmlns:a16="http://schemas.microsoft.com/office/drawing/2014/main" id="{E6A4B4DA-6EB8-C049-AF95-79AD4977D145}"/>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39999" y="1260000"/>
            <a:ext cx="10800000"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0" name="Title Placeholder 1">
            <a:extLst>
              <a:ext uri="{FF2B5EF4-FFF2-40B4-BE49-F238E27FC236}">
                <a16:creationId xmlns:a16="http://schemas.microsoft.com/office/drawing/2014/main" id="{2FD0A828-35E7-8B4A-A261-F8248EEF313C}"/>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189A2761-0345-1A40-8466-AF07B70E202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40000"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ext Placeholder 2">
            <a:extLst>
              <a:ext uri="{FF2B5EF4-FFF2-40B4-BE49-F238E27FC236}">
                <a16:creationId xmlns:a16="http://schemas.microsoft.com/office/drawing/2014/main" id="{E70B25FE-BFF2-4D43-9BE9-B99FBDD72F20}"/>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Content Placeholder 16"/>
          <p:cNvSpPr>
            <a:spLocks noGrp="1"/>
          </p:cNvSpPr>
          <p:nvPr>
            <p:ph sz="quarter" idx="14"/>
          </p:nvPr>
        </p:nvSpPr>
        <p:spPr>
          <a:xfrm>
            <a:off x="6096001" y="1260000"/>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540000" y="1260000"/>
            <a:ext cx="4510616" cy="4313237"/>
          </a:xfrm>
        </p:spPr>
        <p:txBody>
          <a:bodyPr/>
          <a:lstStyle/>
          <a:p>
            <a:r>
              <a:rPr lang="en-GB"/>
              <a:t>Click icon to add picture</a:t>
            </a:r>
            <a:endParaRPr lang="en-US" dirty="0"/>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itle Placeholder 1">
            <a:extLst>
              <a:ext uri="{FF2B5EF4-FFF2-40B4-BE49-F238E27FC236}">
                <a16:creationId xmlns:a16="http://schemas.microsoft.com/office/drawing/2014/main" id="{0894068D-FC13-AB4B-BC81-28FD44315CFA}"/>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8BBDD2CD-E7F2-294D-A189-8874439ADEB4}"/>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12/14/2022</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0E299FD-C537-4DCC-863B-AD3DF72C49F5}"/>
              </a:ext>
            </a:extLst>
          </p:cNvPr>
          <p:cNvPicPr>
            <a:picLocks noGrp="1" noChangeAspect="1"/>
          </p:cNvPicPr>
          <p:nvPr>
            <p:ph type="pic" sz="quarter" idx="10"/>
          </p:nvPr>
        </p:nvPicPr>
        <p:blipFill>
          <a:blip r:embed="rId2"/>
          <a:srcRect t="16745" b="16745"/>
          <a:stretch>
            <a:fillRect/>
          </a:stretch>
        </p:blipFill>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US" dirty="0"/>
              <a:t>Managing Tourism Enterprises</a:t>
            </a:r>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004969" y="5455920"/>
            <a:ext cx="8984609" cy="855358"/>
          </a:xfrm>
        </p:spPr>
        <p:txBody>
          <a:bodyPr>
            <a:normAutofit/>
          </a:bodyPr>
          <a:lstStyle/>
          <a:p>
            <a:pPr marL="0" indent="0" algn="ctr">
              <a:buNone/>
            </a:pPr>
            <a:r>
              <a:rPr lang="en-US" sz="2200" dirty="0">
                <a:solidFill>
                  <a:schemeClr val="bg1"/>
                </a:solidFill>
              </a:rPr>
              <a:t>Chapter 11: </a:t>
            </a:r>
            <a:r>
              <a:rPr lang="fr-FR" sz="2200" dirty="0">
                <a:solidFill>
                  <a:schemeClr val="bg1"/>
                </a:solidFill>
              </a:rPr>
              <a:t>Crisis Management and Entrepreneurial Resilience</a:t>
            </a:r>
            <a:endParaRPr lang="en-US" sz="2200" dirty="0">
              <a:solidFill>
                <a:schemeClr val="bg1"/>
              </a:solidFill>
            </a:endParaRP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7D2013-173E-4770-92DF-FA92FA188D0C}"/>
              </a:ext>
            </a:extLst>
          </p:cNvPr>
          <p:cNvSpPr>
            <a:spLocks noGrp="1"/>
          </p:cNvSpPr>
          <p:nvPr>
            <p:ph type="body" sz="quarter" idx="10"/>
          </p:nvPr>
        </p:nvSpPr>
        <p:spPr/>
        <p:txBody>
          <a:bodyPr>
            <a:normAutofit fontScale="77500" lnSpcReduction="20000"/>
          </a:bodyPr>
          <a:lstStyle/>
          <a:p>
            <a:r>
              <a:rPr lang="en-AU" b="1" dirty="0"/>
              <a:t>Response to Crises</a:t>
            </a:r>
          </a:p>
          <a:p>
            <a:endParaRPr lang="en-AU" dirty="0"/>
          </a:p>
          <a:p>
            <a:r>
              <a:rPr lang="en-AU" sz="2600" dirty="0"/>
              <a:t>Situational Crisis Communication Theory (Coombs, 2007) emphasizes that, in times of crisis, an organization needs a strategic and appropriate response to protect its ‘reputational assets’.  </a:t>
            </a:r>
          </a:p>
          <a:p>
            <a:endParaRPr lang="en-AU" sz="2600" dirty="0"/>
          </a:p>
          <a:p>
            <a:r>
              <a:rPr lang="en-AU" sz="2600" dirty="0"/>
              <a:t>SCCT identifies three components to a crisis communication response: </a:t>
            </a:r>
          </a:p>
          <a:p>
            <a:endParaRPr lang="en-AU" sz="2600" dirty="0"/>
          </a:p>
          <a:p>
            <a:pPr marL="457200" indent="-457200">
              <a:buFont typeface="Arial" panose="020B0604020202020204" pitchFamily="34" charset="0"/>
              <a:buChar char="•"/>
            </a:pPr>
            <a:r>
              <a:rPr lang="en-AU" sz="2600" dirty="0"/>
              <a:t>Instructing Information – this provides a factual explanation of the crisis to stakeholders</a:t>
            </a:r>
          </a:p>
          <a:p>
            <a:pPr marL="457200" indent="-457200">
              <a:buFont typeface="Arial" panose="020B0604020202020204" pitchFamily="34" charset="0"/>
              <a:buChar char="•"/>
            </a:pPr>
            <a:r>
              <a:rPr lang="en-AU" sz="2600" dirty="0"/>
              <a:t>Adjusting Information – Information that is designed to help stakeholders deal with the crisis</a:t>
            </a:r>
          </a:p>
          <a:p>
            <a:pPr marL="457200" indent="-457200">
              <a:buFont typeface="Arial" panose="020B0604020202020204" pitchFamily="34" charset="0"/>
              <a:buChar char="•"/>
            </a:pPr>
            <a:r>
              <a:rPr lang="en-AU" sz="2600" dirty="0"/>
              <a:t>Reputation management – the actual response and remedial actions undertaken by the 	organization to protect its reputation</a:t>
            </a:r>
          </a:p>
          <a:p>
            <a:endParaRPr lang="en-AU" dirty="0"/>
          </a:p>
        </p:txBody>
      </p:sp>
      <p:sp>
        <p:nvSpPr>
          <p:cNvPr id="3" name="Text Placeholder 2">
            <a:extLst>
              <a:ext uri="{FF2B5EF4-FFF2-40B4-BE49-F238E27FC236}">
                <a16:creationId xmlns:a16="http://schemas.microsoft.com/office/drawing/2014/main" id="{37FF0375-00B3-4816-A1EE-83184544166D}"/>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C68DCA9D-BF99-4DD0-8A65-147822EA07B3}"/>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06959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0B8CE-6E65-4794-BB80-278DBD458D2C}"/>
              </a:ext>
            </a:extLst>
          </p:cNvPr>
          <p:cNvSpPr>
            <a:spLocks noGrp="1"/>
          </p:cNvSpPr>
          <p:nvPr>
            <p:ph type="body" sz="quarter" idx="10"/>
          </p:nvPr>
        </p:nvSpPr>
        <p:spPr/>
        <p:txBody>
          <a:bodyPr>
            <a:normAutofit fontScale="92500" lnSpcReduction="10000"/>
          </a:bodyPr>
          <a:lstStyle/>
          <a:p>
            <a:r>
              <a:rPr lang="en-AU" b="1" dirty="0"/>
              <a:t>Recovery from Crises</a:t>
            </a:r>
          </a:p>
          <a:p>
            <a:endParaRPr lang="en-AU" dirty="0"/>
          </a:p>
          <a:p>
            <a:r>
              <a:rPr lang="en-AU" sz="2000" dirty="0"/>
              <a:t>Post-crisis recovery is particularly complex for businesses in the tourism and hospitality industry as the crisis may have caused:</a:t>
            </a:r>
          </a:p>
          <a:p>
            <a:r>
              <a:rPr lang="en-AU" sz="2000" dirty="0"/>
              <a:t> </a:t>
            </a:r>
          </a:p>
          <a:p>
            <a:pPr marL="342900" indent="-342900">
              <a:buFont typeface="Arial" panose="020B0604020202020204" pitchFamily="34" charset="0"/>
              <a:buChar char="•"/>
            </a:pPr>
            <a:r>
              <a:rPr lang="en-AU" sz="2000" dirty="0"/>
              <a:t>loss of infrastructure and the inability of tourists to visit the destination where the business operates; </a:t>
            </a:r>
          </a:p>
          <a:p>
            <a:pPr marL="342900" indent="-342900">
              <a:buFont typeface="Arial" panose="020B0604020202020204" pitchFamily="34" charset="0"/>
              <a:buChar char="•"/>
            </a:pPr>
            <a:r>
              <a:rPr lang="en-AU" sz="2000" dirty="0"/>
              <a:t>travel restrictions and government travel warnings;</a:t>
            </a:r>
          </a:p>
          <a:p>
            <a:pPr marL="342900" indent="-342900">
              <a:buFont typeface="Arial" panose="020B0604020202020204" pitchFamily="34" charset="0"/>
              <a:buChar char="•"/>
            </a:pPr>
            <a:r>
              <a:rPr lang="en-AU" sz="2000" dirty="0"/>
              <a:t>booking cancellations;</a:t>
            </a:r>
          </a:p>
          <a:p>
            <a:pPr marL="342900" indent="-342900">
              <a:buFont typeface="Arial" panose="020B0604020202020204" pitchFamily="34" charset="0"/>
              <a:buChar char="•"/>
            </a:pPr>
            <a:r>
              <a:rPr lang="en-AU" sz="2000" dirty="0"/>
              <a:t>inability of the business to restart operations caused by external factors such as rescue activities or damage repairs;</a:t>
            </a:r>
          </a:p>
          <a:p>
            <a:pPr marL="342900" indent="-342900">
              <a:buFont typeface="Arial" panose="020B0604020202020204" pitchFamily="34" charset="0"/>
              <a:buChar char="•"/>
            </a:pPr>
            <a:r>
              <a:rPr lang="en-AU" sz="2000" dirty="0"/>
              <a:t>negative media reports about tourism or a destination that affect a business’s ability to attract visitors.</a:t>
            </a:r>
          </a:p>
        </p:txBody>
      </p:sp>
      <p:sp>
        <p:nvSpPr>
          <p:cNvPr id="3" name="Text Placeholder 2">
            <a:extLst>
              <a:ext uri="{FF2B5EF4-FFF2-40B4-BE49-F238E27FC236}">
                <a16:creationId xmlns:a16="http://schemas.microsoft.com/office/drawing/2014/main" id="{7C341CE8-80D6-4867-9417-6DD6041BEB14}"/>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228F53C8-A584-443C-8E13-3DB2691D6FDB}"/>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54847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B286D5-AEE5-4EEA-85CC-6DD43E7842B1}"/>
              </a:ext>
            </a:extLst>
          </p:cNvPr>
          <p:cNvSpPr>
            <a:spLocks noGrp="1"/>
          </p:cNvSpPr>
          <p:nvPr>
            <p:ph type="body" sz="quarter" idx="10"/>
          </p:nvPr>
        </p:nvSpPr>
        <p:spPr/>
        <p:txBody>
          <a:bodyPr>
            <a:normAutofit fontScale="77500" lnSpcReduction="20000"/>
          </a:bodyPr>
          <a:lstStyle/>
          <a:p>
            <a:r>
              <a:rPr lang="en-AU" b="1" dirty="0"/>
              <a:t>Learning</a:t>
            </a:r>
          </a:p>
          <a:p>
            <a:endParaRPr lang="en-AU" dirty="0"/>
          </a:p>
          <a:p>
            <a:r>
              <a:rPr lang="en-AU" sz="2400" dirty="0"/>
              <a:t>The final stage of the crisis management process is organizational ‘learning’.</a:t>
            </a:r>
          </a:p>
          <a:p>
            <a:pPr>
              <a:lnSpc>
                <a:spcPct val="150000"/>
              </a:lnSpc>
              <a:spcAft>
                <a:spcPts val="800"/>
              </a:spcAft>
            </a:pPr>
            <a:r>
              <a:rPr lang="en-AU" sz="2400" dirty="0">
                <a:effectLst/>
                <a:ea typeface="Calibri" panose="020F0502020204030204" pitchFamily="34" charset="0"/>
              </a:rPr>
              <a:t>To effectively ‘learn’ from crisis events, tourism enterprises should follow six main steps:</a:t>
            </a:r>
          </a:p>
          <a:p>
            <a:pPr marL="342900" lvl="0" indent="-342900">
              <a:lnSpc>
                <a:spcPct val="150000"/>
              </a:lnSpc>
              <a:buFont typeface="+mj-lt"/>
              <a:buAutoNum type="arabicPeriod"/>
            </a:pPr>
            <a:r>
              <a:rPr lang="en-US" sz="2400" dirty="0">
                <a:effectLst/>
                <a:ea typeface="Calibri" panose="020F0502020204030204" pitchFamily="34" charset="0"/>
              </a:rPr>
              <a:t>Knowledge acquisition </a:t>
            </a:r>
            <a:endParaRPr lang="en-AU" sz="2400" dirty="0">
              <a:effectLst/>
              <a:ea typeface="Calibri" panose="020F0502020204030204" pitchFamily="34" charset="0"/>
            </a:endParaRPr>
          </a:p>
          <a:p>
            <a:pPr marL="342900" lvl="0" indent="-342900">
              <a:lnSpc>
                <a:spcPct val="150000"/>
              </a:lnSpc>
              <a:buFont typeface="+mj-lt"/>
              <a:buAutoNum type="arabicPeriod"/>
            </a:pPr>
            <a:r>
              <a:rPr lang="en-US" sz="2400" dirty="0">
                <a:effectLst/>
                <a:ea typeface="Calibri" panose="020F0502020204030204" pitchFamily="34" charset="0"/>
              </a:rPr>
              <a:t>Knowledge diffusion</a:t>
            </a:r>
            <a:endParaRPr lang="en-AU" sz="2400" dirty="0">
              <a:effectLst/>
              <a:ea typeface="Calibri" panose="020F0502020204030204" pitchFamily="34" charset="0"/>
            </a:endParaRPr>
          </a:p>
          <a:p>
            <a:pPr marL="342900" lvl="0" indent="-342900">
              <a:lnSpc>
                <a:spcPct val="150000"/>
              </a:lnSpc>
              <a:buFont typeface="+mj-lt"/>
              <a:buAutoNum type="arabicPeriod"/>
            </a:pPr>
            <a:r>
              <a:rPr lang="en-US" sz="2400" dirty="0">
                <a:effectLst/>
                <a:ea typeface="Calibri" panose="020F0502020204030204" pitchFamily="34" charset="0"/>
              </a:rPr>
              <a:t>Knowledge utilization</a:t>
            </a:r>
            <a:endParaRPr lang="en-AU" sz="2400" dirty="0">
              <a:effectLst/>
              <a:ea typeface="Calibri" panose="020F0502020204030204" pitchFamily="34" charset="0"/>
            </a:endParaRPr>
          </a:p>
          <a:p>
            <a:pPr marL="342900" lvl="0" indent="-342900">
              <a:lnSpc>
                <a:spcPct val="150000"/>
              </a:lnSpc>
              <a:buFont typeface="+mj-lt"/>
              <a:buAutoNum type="arabicPeriod"/>
            </a:pPr>
            <a:r>
              <a:rPr lang="en-US" sz="2400" dirty="0">
                <a:effectLst/>
                <a:ea typeface="Calibri" panose="020F0502020204030204" pitchFamily="34" charset="0"/>
              </a:rPr>
              <a:t>Reflection</a:t>
            </a:r>
            <a:endParaRPr lang="en-AU" sz="2400" dirty="0">
              <a:effectLst/>
              <a:ea typeface="Calibri" panose="020F0502020204030204" pitchFamily="34" charset="0"/>
            </a:endParaRPr>
          </a:p>
          <a:p>
            <a:pPr marL="342900" lvl="0" indent="-342900">
              <a:lnSpc>
                <a:spcPct val="150000"/>
              </a:lnSpc>
              <a:buFont typeface="+mj-lt"/>
              <a:buAutoNum type="arabicPeriod"/>
            </a:pPr>
            <a:r>
              <a:rPr lang="en-US" sz="2400" dirty="0">
                <a:effectLst/>
                <a:ea typeface="Calibri" panose="020F0502020204030204" pitchFamily="34" charset="0"/>
              </a:rPr>
              <a:t>Organizational memory</a:t>
            </a:r>
            <a:endParaRPr lang="en-AU" sz="2400" dirty="0">
              <a:effectLst/>
              <a:ea typeface="Calibri" panose="020F0502020204030204" pitchFamily="34" charset="0"/>
            </a:endParaRPr>
          </a:p>
          <a:p>
            <a:pPr marL="342900" lvl="0" indent="-342900">
              <a:lnSpc>
                <a:spcPct val="150000"/>
              </a:lnSpc>
              <a:spcAft>
                <a:spcPts val="800"/>
              </a:spcAft>
              <a:buFont typeface="+mj-lt"/>
              <a:buAutoNum type="arabicPeriod"/>
            </a:pPr>
            <a:r>
              <a:rPr lang="en-US" sz="2400" dirty="0">
                <a:effectLst/>
                <a:ea typeface="Calibri" panose="020F0502020204030204" pitchFamily="34" charset="0"/>
              </a:rPr>
              <a:t>Crisis and organizational change (Ghaderi </a:t>
            </a:r>
            <a:r>
              <a:rPr lang="en-US" sz="2400" i="1" dirty="0">
                <a:effectLst/>
                <a:ea typeface="Calibri" panose="020F0502020204030204" pitchFamily="34" charset="0"/>
              </a:rPr>
              <a:t>et al</a:t>
            </a:r>
            <a:r>
              <a:rPr lang="en-US" sz="2400" dirty="0">
                <a:effectLst/>
                <a:ea typeface="Calibri" panose="020F0502020204030204" pitchFamily="34" charset="0"/>
              </a:rPr>
              <a:t>., 2014)</a:t>
            </a:r>
            <a:endParaRPr lang="en-AU" sz="2400" dirty="0">
              <a:effectLst/>
              <a:ea typeface="Calibri" panose="020F0502020204030204" pitchFamily="34" charset="0"/>
            </a:endParaRPr>
          </a:p>
          <a:p>
            <a:endParaRPr lang="en-AU" dirty="0"/>
          </a:p>
        </p:txBody>
      </p:sp>
      <p:sp>
        <p:nvSpPr>
          <p:cNvPr id="3" name="Text Placeholder 2">
            <a:extLst>
              <a:ext uri="{FF2B5EF4-FFF2-40B4-BE49-F238E27FC236}">
                <a16:creationId xmlns:a16="http://schemas.microsoft.com/office/drawing/2014/main" id="{D9729EFB-21F2-4153-88BE-A76D5F223BB3}"/>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E28B5BD-0124-436E-9B71-595EBFF39331}"/>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288516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CDE7C-28D0-4503-B5C7-6101142AF9FA}"/>
              </a:ext>
            </a:extLst>
          </p:cNvPr>
          <p:cNvSpPr>
            <a:spLocks noGrp="1"/>
          </p:cNvSpPr>
          <p:nvPr>
            <p:ph type="body" sz="quarter" idx="10"/>
          </p:nvPr>
        </p:nvSpPr>
        <p:spPr/>
        <p:txBody>
          <a:bodyPr/>
          <a:lstStyle/>
          <a:p>
            <a:r>
              <a:rPr lang="en-AU" b="1" dirty="0"/>
              <a:t>Entrepreneurial Resilience</a:t>
            </a:r>
          </a:p>
          <a:p>
            <a:endParaRPr lang="en-AU" dirty="0"/>
          </a:p>
          <a:p>
            <a:r>
              <a:rPr lang="en-AU" sz="2400" dirty="0"/>
              <a:t>The resilience of the tourism enterprise, as well as the resilience of the entrepreneur driving the tourism business, is an important predictor of the business’s ability to withstand the shocks of a crisis and its ability to recover and ‘bounce back’.</a:t>
            </a:r>
          </a:p>
          <a:p>
            <a:endParaRPr lang="en-AU" sz="2400" dirty="0"/>
          </a:p>
          <a:p>
            <a:r>
              <a:rPr lang="en-AU" sz="2400" dirty="0">
                <a:effectLst/>
                <a:ea typeface="Calibri" panose="020F0502020204030204" pitchFamily="34" charset="0"/>
              </a:rPr>
              <a:t>‘Entrepreneurial resilience’ can be broadly defined as the ability of an entrepreneur to overcome challenges or withstand adversity while persisting in the entrepreneurial process (</a:t>
            </a:r>
            <a:r>
              <a:rPr lang="en-AU" sz="2400" dirty="0" err="1">
                <a:effectLst/>
                <a:ea typeface="Calibri" panose="020F0502020204030204" pitchFamily="34" charset="0"/>
              </a:rPr>
              <a:t>Awotoye</a:t>
            </a:r>
            <a:r>
              <a:rPr lang="en-AU" sz="2400" dirty="0">
                <a:effectLst/>
                <a:ea typeface="Calibri" panose="020F0502020204030204" pitchFamily="34" charset="0"/>
              </a:rPr>
              <a:t> and Singh, 2017).</a:t>
            </a:r>
            <a:endParaRPr lang="en-AU" sz="2400" dirty="0"/>
          </a:p>
        </p:txBody>
      </p:sp>
      <p:sp>
        <p:nvSpPr>
          <p:cNvPr id="3" name="Text Placeholder 2">
            <a:extLst>
              <a:ext uri="{FF2B5EF4-FFF2-40B4-BE49-F238E27FC236}">
                <a16:creationId xmlns:a16="http://schemas.microsoft.com/office/drawing/2014/main" id="{46873568-4B20-4050-9F17-6AE64DD103AD}"/>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7DA5E8AC-70FC-48DB-B7C2-919CD3CF5E2C}"/>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26432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827E91-BA4C-4E53-B6C1-055DDE56BC91}"/>
              </a:ext>
            </a:extLst>
          </p:cNvPr>
          <p:cNvSpPr>
            <a:spLocks noGrp="1"/>
          </p:cNvSpPr>
          <p:nvPr>
            <p:ph type="body" sz="quarter" idx="10"/>
          </p:nvPr>
        </p:nvSpPr>
        <p:spPr/>
        <p:txBody>
          <a:bodyPr/>
          <a:lstStyle/>
          <a:p>
            <a:r>
              <a:rPr lang="en-AU" b="1" dirty="0"/>
              <a:t>Outcomes of Resilience for Business Operators</a:t>
            </a:r>
          </a:p>
          <a:p>
            <a:endParaRPr lang="en-AU" dirty="0"/>
          </a:p>
          <a:p>
            <a:pPr marL="457200" indent="-457200">
              <a:buFont typeface="Arial" panose="020B0604020202020204" pitchFamily="34" charset="0"/>
              <a:buChar char="•"/>
            </a:pPr>
            <a:r>
              <a:rPr lang="en-AU" sz="2400" dirty="0"/>
              <a:t>There exists a positive association between individual resilience and entrepreneurial success.</a:t>
            </a:r>
          </a:p>
          <a:p>
            <a:pPr marL="457200" indent="-457200">
              <a:buFont typeface="Arial" panose="020B0604020202020204" pitchFamily="34" charset="0"/>
              <a:buChar char="•"/>
            </a:pPr>
            <a:r>
              <a:rPr lang="en-AU" sz="2400" dirty="0"/>
              <a:t>Experience as an entrepreneur may also nurture resilience at an individual level. </a:t>
            </a:r>
          </a:p>
          <a:p>
            <a:pPr marL="457200" indent="-457200">
              <a:buFont typeface="Arial" panose="020B0604020202020204" pitchFamily="34" charset="0"/>
              <a:buChar char="•"/>
            </a:pPr>
            <a:r>
              <a:rPr lang="en-AU" sz="2400" dirty="0"/>
              <a:t>Internal locus of control is a fundamental element of resilience with regards to business success. </a:t>
            </a:r>
          </a:p>
          <a:p>
            <a:pPr marL="457200" indent="-457200">
              <a:buFont typeface="Arial" panose="020B0604020202020204" pitchFamily="34" charset="0"/>
              <a:buChar char="•"/>
            </a:pPr>
            <a:r>
              <a:rPr lang="en-AU" sz="2400" dirty="0"/>
              <a:t>Resilience and self-efficacy are mutually reinforcing factors that affect entrepreneurial behaviour.</a:t>
            </a:r>
          </a:p>
        </p:txBody>
      </p:sp>
      <p:sp>
        <p:nvSpPr>
          <p:cNvPr id="3" name="Text Placeholder 2">
            <a:extLst>
              <a:ext uri="{FF2B5EF4-FFF2-40B4-BE49-F238E27FC236}">
                <a16:creationId xmlns:a16="http://schemas.microsoft.com/office/drawing/2014/main" id="{4E09B861-74C1-4B65-BE41-DE9FE58F656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ACDC5E86-B110-4A22-A5E1-0E946EA4EFD1}"/>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276624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152C0F-D82C-4C93-B4FA-392D28C58329}"/>
              </a:ext>
            </a:extLst>
          </p:cNvPr>
          <p:cNvSpPr>
            <a:spLocks noGrp="1"/>
          </p:cNvSpPr>
          <p:nvPr>
            <p:ph type="body" sz="quarter" idx="10"/>
          </p:nvPr>
        </p:nvSpPr>
        <p:spPr/>
        <p:txBody>
          <a:bodyPr>
            <a:normAutofit lnSpcReduction="10000"/>
          </a:bodyPr>
          <a:lstStyle/>
          <a:p>
            <a:r>
              <a:rPr lang="en-AU" b="1" dirty="0"/>
              <a:t>How Can Tourism Entrepreneurs Build Their Resilience?</a:t>
            </a:r>
          </a:p>
          <a:p>
            <a:endParaRPr lang="en-AU" sz="2000" b="1" dirty="0"/>
          </a:p>
          <a:p>
            <a:r>
              <a:rPr lang="en-AU" sz="2000" dirty="0"/>
              <a:t>For tourism enterprises, the psychological resilience of business owners has a positive effect on building employee resilience, which, in turn, contributes to strengthening overall resilience of the enterprise. </a:t>
            </a:r>
          </a:p>
          <a:p>
            <a:endParaRPr lang="en-AU" sz="2000" dirty="0"/>
          </a:p>
          <a:p>
            <a:r>
              <a:rPr lang="en-AU" sz="2000" dirty="0">
                <a:ea typeface="Calibri" panose="020F0502020204030204" pitchFamily="34" charset="0"/>
              </a:rPr>
              <a:t>R</a:t>
            </a:r>
            <a:r>
              <a:rPr lang="en-AU" sz="2000" dirty="0">
                <a:effectLst/>
                <a:ea typeface="Calibri" panose="020F0502020204030204" pitchFamily="34" charset="0"/>
              </a:rPr>
              <a:t>esilience is driven by psychological traits, as well as processes and resources.</a:t>
            </a:r>
          </a:p>
          <a:p>
            <a:endParaRPr lang="en-AU" sz="2000" dirty="0">
              <a:effectLst/>
              <a:ea typeface="Calibri" panose="020F0502020204030204" pitchFamily="34" charset="0"/>
            </a:endParaRPr>
          </a:p>
          <a:p>
            <a:r>
              <a:rPr lang="en-AU" sz="2000" dirty="0">
                <a:effectLst/>
                <a:ea typeface="Calibri" panose="020F0502020204030204" pitchFamily="34" charset="0"/>
              </a:rPr>
              <a:t>Human capital, which includes education, training and experience, builds capabilities to manage and respond to crisis events. </a:t>
            </a:r>
            <a:br>
              <a:rPr lang="en-AU" sz="2000" dirty="0">
                <a:effectLst/>
                <a:ea typeface="Calibri" panose="020F0502020204030204" pitchFamily="34" charset="0"/>
              </a:rPr>
            </a:br>
            <a:endParaRPr lang="en-AU" sz="2000" dirty="0">
              <a:effectLst/>
              <a:ea typeface="Calibri" panose="020F0502020204030204" pitchFamily="34" charset="0"/>
            </a:endParaRPr>
          </a:p>
          <a:p>
            <a:r>
              <a:rPr lang="en-AU" sz="2000" dirty="0">
                <a:effectLst/>
                <a:ea typeface="Calibri" panose="020F0502020204030204" pitchFamily="34" charset="0"/>
              </a:rPr>
              <a:t>Professional development in areas such as ICT, customer service skills, digital marketing,  negotiating and continuity planning are also vital to building resilience.</a:t>
            </a:r>
            <a:endParaRPr lang="en-AU" sz="2000" dirty="0"/>
          </a:p>
        </p:txBody>
      </p:sp>
      <p:sp>
        <p:nvSpPr>
          <p:cNvPr id="3" name="Text Placeholder 2">
            <a:extLst>
              <a:ext uri="{FF2B5EF4-FFF2-40B4-BE49-F238E27FC236}">
                <a16:creationId xmlns:a16="http://schemas.microsoft.com/office/drawing/2014/main" id="{CA44F51B-FA82-4F6E-87AA-931C526E713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A532D4CF-D499-47BA-A54B-616179C1928B}"/>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74201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E14EDB-9AEC-4D5D-AE58-7F3D1203A82D}"/>
              </a:ext>
            </a:extLst>
          </p:cNvPr>
          <p:cNvSpPr>
            <a:spLocks noGrp="1"/>
          </p:cNvSpPr>
          <p:nvPr>
            <p:ph type="body" sz="quarter" idx="10"/>
          </p:nvPr>
        </p:nvSpPr>
        <p:spPr/>
        <p:txBody>
          <a:bodyPr>
            <a:normAutofit/>
          </a:bodyPr>
          <a:lstStyle/>
          <a:p>
            <a:pPr marL="457200" indent="-457200">
              <a:buFont typeface="Arial" panose="020B0604020202020204" pitchFamily="34" charset="0"/>
              <a:buChar char="•"/>
            </a:pPr>
            <a:r>
              <a:rPr lang="en-AU" dirty="0"/>
              <a:t>The tourism entrepreneur’s social networks, and professional and personal connections foster social capital, which, in turn, strengthens resilience. </a:t>
            </a:r>
          </a:p>
          <a:p>
            <a:pPr marL="457200" indent="-457200">
              <a:buFont typeface="Arial" panose="020B0604020202020204" pitchFamily="34" charset="0"/>
              <a:buChar char="•"/>
            </a:pPr>
            <a:r>
              <a:rPr lang="en-AU" dirty="0"/>
              <a:t>The interaction between the entrepreneur and their environment provides fertile ground for the development of resilience (Fisher </a:t>
            </a:r>
            <a:r>
              <a:rPr lang="en-AU" i="1" dirty="0"/>
              <a:t>et al</a:t>
            </a:r>
            <a:r>
              <a:rPr lang="en-AU" dirty="0"/>
              <a:t>., 2016).  </a:t>
            </a:r>
          </a:p>
          <a:p>
            <a:pPr marL="457200" indent="-457200">
              <a:buFont typeface="Arial" panose="020B0604020202020204" pitchFamily="34" charset="0"/>
              <a:buChar char="•"/>
            </a:pPr>
            <a:r>
              <a:rPr lang="en-AU" dirty="0"/>
              <a:t>Resilient entrepreneurs are known to draw on social capital in order to access information, support and resources in the aftermath of crisis events (Grube and </a:t>
            </a:r>
            <a:r>
              <a:rPr lang="en-AU" dirty="0" err="1"/>
              <a:t>Storr</a:t>
            </a:r>
            <a:r>
              <a:rPr lang="en-AU" dirty="0"/>
              <a:t>, 2018). </a:t>
            </a:r>
          </a:p>
        </p:txBody>
      </p:sp>
      <p:sp>
        <p:nvSpPr>
          <p:cNvPr id="3" name="Text Placeholder 2">
            <a:extLst>
              <a:ext uri="{FF2B5EF4-FFF2-40B4-BE49-F238E27FC236}">
                <a16:creationId xmlns:a16="http://schemas.microsoft.com/office/drawing/2014/main" id="{8BC2292C-CEBA-41B1-8FB6-1C5215A87BC1}"/>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982A215-12F6-4243-8DED-3508A91E7D55}"/>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042425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84679-47D7-4EA9-95DD-EDDB7CDFEFC1}"/>
              </a:ext>
            </a:extLst>
          </p:cNvPr>
          <p:cNvSpPr>
            <a:spLocks noGrp="1"/>
          </p:cNvSpPr>
          <p:nvPr>
            <p:ph type="body" sz="quarter" idx="10"/>
          </p:nvPr>
        </p:nvSpPr>
        <p:spPr/>
        <p:txBody>
          <a:bodyPr/>
          <a:lstStyle/>
          <a:p>
            <a:r>
              <a:rPr lang="en-AU" b="1" dirty="0"/>
              <a:t>Questions/Activities</a:t>
            </a:r>
          </a:p>
          <a:p>
            <a:endParaRPr lang="en-AU" b="1" dirty="0"/>
          </a:p>
          <a:p>
            <a:r>
              <a:rPr lang="en-AU" sz="2400" dirty="0"/>
              <a:t>1.	Identify three recent (past 5 years) events that had a major impact on the 	tourism industry. </a:t>
            </a:r>
          </a:p>
          <a:p>
            <a:r>
              <a:rPr lang="en-AU" sz="2400" dirty="0"/>
              <a:t>2.	What was the impact on the tourism organizations as a result of these 	events?</a:t>
            </a:r>
          </a:p>
          <a:p>
            <a:r>
              <a:rPr lang="en-AU" sz="2400" dirty="0"/>
              <a:t>3.	How did tourism organizations respond to the crisis and what was their 	recovery? </a:t>
            </a:r>
          </a:p>
          <a:p>
            <a:r>
              <a:rPr lang="en-AU" sz="2400" dirty="0"/>
              <a:t>4.	What are the ways in which entrepreneurs in tourism can build their 	</a:t>
            </a:r>
            <a:r>
              <a:rPr lang="en-AU" sz="2400"/>
              <a:t>entrepreneurial resilience?</a:t>
            </a:r>
            <a:endParaRPr lang="en-AU" sz="2400" dirty="0"/>
          </a:p>
          <a:p>
            <a:endParaRPr lang="en-AU" dirty="0"/>
          </a:p>
          <a:p>
            <a:endParaRPr lang="en-AU" dirty="0"/>
          </a:p>
        </p:txBody>
      </p:sp>
      <p:sp>
        <p:nvSpPr>
          <p:cNvPr id="3" name="Text Placeholder 2">
            <a:extLst>
              <a:ext uri="{FF2B5EF4-FFF2-40B4-BE49-F238E27FC236}">
                <a16:creationId xmlns:a16="http://schemas.microsoft.com/office/drawing/2014/main" id="{F2DDA74C-9C33-4CA2-A1CF-F63F54711F0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320B1AE0-3361-4D4B-9ADC-023DBE27A732}"/>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02920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b="1" dirty="0"/>
              <a:t>Learning Outcomes:</a:t>
            </a:r>
            <a:endParaRPr lang="en-AU" sz="2400" dirty="0">
              <a:effectLst/>
              <a:ea typeface="Calibri" panose="020F0502020204030204" pitchFamily="34" charset="0"/>
            </a:endParaRP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Understand the concept of crisis management in tourism</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Learn how tourism businesses can build resilience</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Understand the concept of entrepreneurial resilience</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Identify the factors that can drive resilience</a:t>
            </a:r>
          </a:p>
          <a:p>
            <a:pPr marL="285750" indent="-285750">
              <a:lnSpc>
                <a:spcPct val="150000"/>
              </a:lnSpc>
              <a:spcAft>
                <a:spcPts val="800"/>
              </a:spcAft>
              <a:buFont typeface="Arial" panose="020B0604020202020204" pitchFamily="34" charset="0"/>
              <a:buChar char="•"/>
            </a:pPr>
            <a:endParaRPr lang="en-AU" sz="2400" dirty="0">
              <a:effectLst/>
              <a:ea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11: </a:t>
            </a:r>
            <a:r>
              <a:rPr lang="fr-FR" dirty="0"/>
              <a:t>Crisis Management and Entrepreneurial Resilience</a:t>
            </a:r>
            <a:endParaRPr lang="en-US" dirty="0"/>
          </a:p>
        </p:txBody>
      </p:sp>
    </p:spTree>
    <p:extLst>
      <p:ext uri="{BB962C8B-B14F-4D97-AF65-F5344CB8AC3E}">
        <p14:creationId xmlns:p14="http://schemas.microsoft.com/office/powerpoint/2010/main" val="393407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9DDB4D-6609-46CB-97FA-D2A87D1087A5}"/>
              </a:ext>
            </a:extLst>
          </p:cNvPr>
          <p:cNvSpPr>
            <a:spLocks noGrp="1"/>
          </p:cNvSpPr>
          <p:nvPr>
            <p:ph type="body" sz="quarter" idx="10"/>
          </p:nvPr>
        </p:nvSpPr>
        <p:spPr/>
        <p:txBody>
          <a:bodyPr/>
          <a:lstStyle/>
          <a:p>
            <a:r>
              <a:rPr lang="en-AU" b="1" dirty="0"/>
              <a:t>Crisis Management in Tourism</a:t>
            </a:r>
          </a:p>
          <a:p>
            <a:endParaRPr lang="en-AU" dirty="0"/>
          </a:p>
          <a:p>
            <a:r>
              <a:rPr lang="en-AU" dirty="0"/>
              <a:t>A crisis can be defined as ‘an unpredictable event that threatens important expectancies of stakeholders related to health, safety, environmental, and economic issues which can seriously impact an organisation’s performance and generate negative comments’ (Coombs, 2019, p. 3).</a:t>
            </a:r>
          </a:p>
        </p:txBody>
      </p:sp>
      <p:sp>
        <p:nvSpPr>
          <p:cNvPr id="3" name="Text Placeholder 2">
            <a:extLst>
              <a:ext uri="{FF2B5EF4-FFF2-40B4-BE49-F238E27FC236}">
                <a16:creationId xmlns:a16="http://schemas.microsoft.com/office/drawing/2014/main" id="{A85BD248-3D7B-4A66-B4D8-3DF87D2EF8E6}"/>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68A770E4-80E7-49DA-8A1B-6B8C98B0C669}"/>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59031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BE7AA-8391-408A-AB1D-1DDB22301FED}"/>
              </a:ext>
            </a:extLst>
          </p:cNvPr>
          <p:cNvSpPr>
            <a:spLocks noGrp="1"/>
          </p:cNvSpPr>
          <p:nvPr>
            <p:ph type="body" sz="quarter" idx="10"/>
          </p:nvPr>
        </p:nvSpPr>
        <p:spPr/>
        <p:txBody>
          <a:bodyPr>
            <a:normAutofit lnSpcReduction="10000"/>
          </a:bodyPr>
          <a:lstStyle/>
          <a:p>
            <a:r>
              <a:rPr lang="en-AU" dirty="0"/>
              <a:t>Crises types include:</a:t>
            </a:r>
          </a:p>
          <a:p>
            <a:endParaRPr lang="en-AU" dirty="0"/>
          </a:p>
          <a:p>
            <a:r>
              <a:rPr lang="en-AU" dirty="0"/>
              <a:t>•	Political events  (e.g., Occupy Central)</a:t>
            </a:r>
          </a:p>
          <a:p>
            <a:r>
              <a:rPr lang="en-AU" dirty="0"/>
              <a:t>•	Terrorism (9/11; Bali bombings)</a:t>
            </a:r>
          </a:p>
          <a:p>
            <a:r>
              <a:rPr lang="en-AU" dirty="0"/>
              <a:t>•	Health issues and disease outbreaks (Ebola, SARS, COVID)</a:t>
            </a:r>
          </a:p>
          <a:p>
            <a:r>
              <a:rPr lang="en-AU" dirty="0"/>
              <a:t>•	Financial crises (2008 global financial crisis)</a:t>
            </a:r>
          </a:p>
          <a:p>
            <a:r>
              <a:rPr lang="en-AU" dirty="0"/>
              <a:t>•	Natural disasters (tsunamis, typhoons, wildfires)</a:t>
            </a:r>
          </a:p>
          <a:p>
            <a:r>
              <a:rPr lang="en-AU" dirty="0"/>
              <a:t>•	Political events (conflicts, wars, refugee exodus)</a:t>
            </a:r>
          </a:p>
          <a:p>
            <a:r>
              <a:rPr lang="en-AU" dirty="0"/>
              <a:t>•	Human error (plane crash)</a:t>
            </a:r>
          </a:p>
          <a:p>
            <a:endParaRPr lang="en-AU" dirty="0"/>
          </a:p>
        </p:txBody>
      </p:sp>
      <p:sp>
        <p:nvSpPr>
          <p:cNvPr id="3" name="Text Placeholder 2">
            <a:extLst>
              <a:ext uri="{FF2B5EF4-FFF2-40B4-BE49-F238E27FC236}">
                <a16:creationId xmlns:a16="http://schemas.microsoft.com/office/drawing/2014/main" id="{C4F4118A-D1DE-4BAF-8D30-CB28B7C4FED8}"/>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FB5B0674-02A9-465E-A2E9-FB0B91E56FD2}"/>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04836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9EF4F-8108-44AD-A98F-0DDA652C34A6}"/>
              </a:ext>
            </a:extLst>
          </p:cNvPr>
          <p:cNvSpPr>
            <a:spLocks noGrp="1"/>
          </p:cNvSpPr>
          <p:nvPr>
            <p:ph type="body" sz="quarter" idx="10"/>
          </p:nvPr>
        </p:nvSpPr>
        <p:spPr>
          <a:xfrm>
            <a:off x="540000" y="1260000"/>
            <a:ext cx="10800000" cy="4729834"/>
          </a:xfrm>
        </p:spPr>
        <p:txBody>
          <a:bodyPr/>
          <a:lstStyle/>
          <a:p>
            <a:r>
              <a:rPr lang="en-AU" dirty="0"/>
              <a:t>Crisis management is conceptualized as a cyclical process that includes:</a:t>
            </a:r>
          </a:p>
          <a:p>
            <a:endParaRPr lang="en-AU" dirty="0"/>
          </a:p>
          <a:p>
            <a:endParaRPr lang="en-AU" dirty="0"/>
          </a:p>
        </p:txBody>
      </p:sp>
      <p:sp>
        <p:nvSpPr>
          <p:cNvPr id="3" name="Text Placeholder 2">
            <a:extLst>
              <a:ext uri="{FF2B5EF4-FFF2-40B4-BE49-F238E27FC236}">
                <a16:creationId xmlns:a16="http://schemas.microsoft.com/office/drawing/2014/main" id="{6E087D4A-AD41-4926-9011-840B90F2BBE1}"/>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9D4AD29-D2DA-4E87-909A-CF003415361E}"/>
              </a:ext>
            </a:extLst>
          </p:cNvPr>
          <p:cNvSpPr>
            <a:spLocks noGrp="1"/>
          </p:cNvSpPr>
          <p:nvPr>
            <p:ph type="title"/>
          </p:nvPr>
        </p:nvSpPr>
        <p:spPr/>
        <p:txBody>
          <a:bodyPr/>
          <a:lstStyle/>
          <a:p>
            <a:endParaRPr lang="en-AU"/>
          </a:p>
        </p:txBody>
      </p:sp>
      <p:pic>
        <p:nvPicPr>
          <p:cNvPr id="5" name="Picture 4">
            <a:extLst>
              <a:ext uri="{FF2B5EF4-FFF2-40B4-BE49-F238E27FC236}">
                <a16:creationId xmlns:a16="http://schemas.microsoft.com/office/drawing/2014/main" id="{C3BE091E-D9A4-48B9-803F-C0B697A7F549}"/>
              </a:ext>
            </a:extLst>
          </p:cNvPr>
          <p:cNvPicPr>
            <a:picLocks noChangeAspect="1"/>
          </p:cNvPicPr>
          <p:nvPr/>
        </p:nvPicPr>
        <p:blipFill>
          <a:blip r:embed="rId2"/>
          <a:stretch>
            <a:fillRect/>
          </a:stretch>
        </p:blipFill>
        <p:spPr>
          <a:xfrm>
            <a:off x="2377713" y="1828661"/>
            <a:ext cx="6461725" cy="3769339"/>
          </a:xfrm>
          <a:prstGeom prst="rect">
            <a:avLst/>
          </a:prstGeom>
        </p:spPr>
      </p:pic>
    </p:spTree>
    <p:extLst>
      <p:ext uri="{BB962C8B-B14F-4D97-AF65-F5344CB8AC3E}">
        <p14:creationId xmlns:p14="http://schemas.microsoft.com/office/powerpoint/2010/main" val="301404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F8C22-E30B-49EB-BFFB-72672A869BCD}"/>
              </a:ext>
            </a:extLst>
          </p:cNvPr>
          <p:cNvSpPr>
            <a:spLocks noGrp="1"/>
          </p:cNvSpPr>
          <p:nvPr>
            <p:ph type="body" sz="quarter" idx="10"/>
          </p:nvPr>
        </p:nvSpPr>
        <p:spPr/>
        <p:txBody>
          <a:bodyPr/>
          <a:lstStyle/>
          <a:p>
            <a:r>
              <a:rPr lang="en-AU" dirty="0"/>
              <a:t>Risk assessment provides the framework for identifying and mitigating crisis events, determining their likelihood and possible impacts on the tourism organization.  </a:t>
            </a:r>
          </a:p>
          <a:p>
            <a:endParaRPr lang="en-AU" dirty="0"/>
          </a:p>
          <a:p>
            <a:r>
              <a:rPr lang="en-AU" dirty="0"/>
              <a:t>Risk assessment identifies the known risks, but should also point toward risks that are yet unknown, where information is lacking and that require further understanding.</a:t>
            </a:r>
          </a:p>
        </p:txBody>
      </p:sp>
      <p:sp>
        <p:nvSpPr>
          <p:cNvPr id="3" name="Text Placeholder 2">
            <a:extLst>
              <a:ext uri="{FF2B5EF4-FFF2-40B4-BE49-F238E27FC236}">
                <a16:creationId xmlns:a16="http://schemas.microsoft.com/office/drawing/2014/main" id="{D6CDD882-11D7-4D4E-B1DA-4CAD0FF101BE}"/>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C25AA076-539E-4C51-8BCA-FC69A3C7B3EB}"/>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78335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90D8B-9E6D-4A16-BC58-000B3B6F2A38}"/>
              </a:ext>
            </a:extLst>
          </p:cNvPr>
          <p:cNvSpPr>
            <a:spLocks noGrp="1"/>
          </p:cNvSpPr>
          <p:nvPr>
            <p:ph type="body" sz="quarter" idx="10"/>
          </p:nvPr>
        </p:nvSpPr>
        <p:spPr/>
        <p:txBody>
          <a:bodyPr/>
          <a:lstStyle/>
          <a:p>
            <a:r>
              <a:rPr lang="en-AU" i="1" dirty="0"/>
              <a:t>Risk identification </a:t>
            </a:r>
            <a:r>
              <a:rPr lang="en-AU" dirty="0"/>
              <a:t>– the screening exercise that lists all possible risks, including risks that the business owner can control or mitigate, and those that are outside the control of the organization.</a:t>
            </a:r>
          </a:p>
          <a:p>
            <a:endParaRPr lang="en-AU" dirty="0"/>
          </a:p>
          <a:p>
            <a:r>
              <a:rPr lang="en-AU" i="1" dirty="0"/>
              <a:t>Risk analysis </a:t>
            </a:r>
            <a:r>
              <a:rPr lang="en-AU" dirty="0"/>
              <a:t>– the second stage of risk assessment; evaluates the risks identified from the first stage to rate and rank these risks in terms of their likelihood, and impact on the tourism organization.</a:t>
            </a:r>
          </a:p>
        </p:txBody>
      </p:sp>
      <p:sp>
        <p:nvSpPr>
          <p:cNvPr id="3" name="Text Placeholder 2">
            <a:extLst>
              <a:ext uri="{FF2B5EF4-FFF2-40B4-BE49-F238E27FC236}">
                <a16:creationId xmlns:a16="http://schemas.microsoft.com/office/drawing/2014/main" id="{8501DBF4-6E66-4D46-8D80-3BD42FDD9DE2}"/>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A339E667-66CC-4F62-999E-3E022DF6F9E3}"/>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71592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E968C1-C2C1-4D79-90BC-5E4C219E0434}"/>
              </a:ext>
            </a:extLst>
          </p:cNvPr>
          <p:cNvSpPr>
            <a:spLocks noGrp="1"/>
          </p:cNvSpPr>
          <p:nvPr>
            <p:ph type="body" sz="quarter" idx="10"/>
          </p:nvPr>
        </p:nvSpPr>
        <p:spPr/>
        <p:txBody>
          <a:bodyPr/>
          <a:lstStyle/>
          <a:p>
            <a:r>
              <a:rPr lang="en-AU" dirty="0"/>
              <a:t>Risk evaluation considers the risks identified and their assessment (impact x likelihood) to determine whether the risks are tolerable. </a:t>
            </a:r>
          </a:p>
          <a:p>
            <a:endParaRPr lang="en-AU" dirty="0"/>
          </a:p>
        </p:txBody>
      </p:sp>
      <p:sp>
        <p:nvSpPr>
          <p:cNvPr id="3" name="Text Placeholder 2">
            <a:extLst>
              <a:ext uri="{FF2B5EF4-FFF2-40B4-BE49-F238E27FC236}">
                <a16:creationId xmlns:a16="http://schemas.microsoft.com/office/drawing/2014/main" id="{B2693EE8-1253-4095-A9BB-9A775BBFF959}"/>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DAACE529-0510-442A-9DE4-36CB2BDE3C64}"/>
              </a:ext>
            </a:extLst>
          </p:cNvPr>
          <p:cNvSpPr>
            <a:spLocks noGrp="1"/>
          </p:cNvSpPr>
          <p:nvPr>
            <p:ph type="title"/>
          </p:nvPr>
        </p:nvSpPr>
        <p:spPr/>
        <p:txBody>
          <a:bodyPr/>
          <a:lstStyle/>
          <a:p>
            <a:endParaRPr lang="en-AU"/>
          </a:p>
        </p:txBody>
      </p:sp>
      <p:graphicFrame>
        <p:nvGraphicFramePr>
          <p:cNvPr id="5" name="Table 4">
            <a:extLst>
              <a:ext uri="{FF2B5EF4-FFF2-40B4-BE49-F238E27FC236}">
                <a16:creationId xmlns:a16="http://schemas.microsoft.com/office/drawing/2014/main" id="{F19E3189-B6B3-4293-8822-CEF9F4E29355}"/>
              </a:ext>
            </a:extLst>
          </p:cNvPr>
          <p:cNvGraphicFramePr>
            <a:graphicFrameLocks noGrp="1"/>
          </p:cNvGraphicFramePr>
          <p:nvPr>
            <p:extLst>
              <p:ext uri="{D42A27DB-BD31-4B8C-83A1-F6EECF244321}">
                <p14:modId xmlns:p14="http://schemas.microsoft.com/office/powerpoint/2010/main" val="1171967561"/>
              </p:ext>
            </p:extLst>
          </p:nvPr>
        </p:nvGraphicFramePr>
        <p:xfrm>
          <a:off x="1929469" y="2952925"/>
          <a:ext cx="7666676" cy="2007294"/>
        </p:xfrm>
        <a:graphic>
          <a:graphicData uri="http://schemas.openxmlformats.org/drawingml/2006/table">
            <a:tbl>
              <a:tblPr firstRow="1" firstCol="1" bandRow="1"/>
              <a:tblGrid>
                <a:gridCol w="1500852">
                  <a:extLst>
                    <a:ext uri="{9D8B030D-6E8A-4147-A177-3AD203B41FA5}">
                      <a16:colId xmlns:a16="http://schemas.microsoft.com/office/drawing/2014/main" val="2132967146"/>
                    </a:ext>
                  </a:extLst>
                </a:gridCol>
                <a:gridCol w="1659866">
                  <a:extLst>
                    <a:ext uri="{9D8B030D-6E8A-4147-A177-3AD203B41FA5}">
                      <a16:colId xmlns:a16="http://schemas.microsoft.com/office/drawing/2014/main" val="593513296"/>
                    </a:ext>
                  </a:extLst>
                </a:gridCol>
                <a:gridCol w="1559526">
                  <a:extLst>
                    <a:ext uri="{9D8B030D-6E8A-4147-A177-3AD203B41FA5}">
                      <a16:colId xmlns:a16="http://schemas.microsoft.com/office/drawing/2014/main" val="4261495338"/>
                    </a:ext>
                  </a:extLst>
                </a:gridCol>
                <a:gridCol w="1559526">
                  <a:extLst>
                    <a:ext uri="{9D8B030D-6E8A-4147-A177-3AD203B41FA5}">
                      <a16:colId xmlns:a16="http://schemas.microsoft.com/office/drawing/2014/main" val="22947764"/>
                    </a:ext>
                  </a:extLst>
                </a:gridCol>
                <a:gridCol w="1386906">
                  <a:extLst>
                    <a:ext uri="{9D8B030D-6E8A-4147-A177-3AD203B41FA5}">
                      <a16:colId xmlns:a16="http://schemas.microsoft.com/office/drawing/2014/main" val="2990897918"/>
                    </a:ext>
                  </a:extLst>
                </a:gridCol>
              </a:tblGrid>
              <a:tr h="831021">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Risk Item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Likelihood</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Impact Type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Impact Scale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Risk Response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234644"/>
                  </a:ext>
                </a:extLst>
              </a:tr>
              <a:tr h="392091">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078478"/>
                  </a:ext>
                </a:extLst>
              </a:tr>
              <a:tr h="392091">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816943"/>
                  </a:ext>
                </a:extLst>
              </a:tr>
              <a:tr h="392091">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450250"/>
                  </a:ext>
                </a:extLst>
              </a:tr>
            </a:tbl>
          </a:graphicData>
        </a:graphic>
      </p:graphicFrame>
    </p:spTree>
    <p:extLst>
      <p:ext uri="{BB962C8B-B14F-4D97-AF65-F5344CB8AC3E}">
        <p14:creationId xmlns:p14="http://schemas.microsoft.com/office/powerpoint/2010/main" val="207725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567765-E92A-482D-9630-04C9BF9C7C44}"/>
              </a:ext>
            </a:extLst>
          </p:cNvPr>
          <p:cNvSpPr>
            <a:spLocks noGrp="1"/>
          </p:cNvSpPr>
          <p:nvPr>
            <p:ph type="body" sz="quarter" idx="10"/>
          </p:nvPr>
        </p:nvSpPr>
        <p:spPr/>
        <p:txBody>
          <a:bodyPr>
            <a:normAutofit fontScale="62500" lnSpcReduction="20000"/>
          </a:bodyPr>
          <a:lstStyle/>
          <a:p>
            <a:r>
              <a:rPr lang="en-AU" b="1" dirty="0"/>
              <a:t>Prevention</a:t>
            </a:r>
          </a:p>
          <a:p>
            <a:endParaRPr lang="en-AU" dirty="0"/>
          </a:p>
          <a:p>
            <a:r>
              <a:rPr lang="en-AU" dirty="0"/>
              <a:t>Following the assessment and analysis of risks, tourism business operators need to implement measures and strategies that mitigate, minimize or even eliminate potential risks.</a:t>
            </a:r>
          </a:p>
          <a:p>
            <a:pPr>
              <a:lnSpc>
                <a:spcPct val="150000"/>
              </a:lnSpc>
              <a:spcAft>
                <a:spcPts val="800"/>
              </a:spcAft>
            </a:pPr>
            <a:r>
              <a:rPr lang="en-AU" dirty="0">
                <a:ea typeface="Calibri" panose="020F0502020204030204" pitchFamily="34" charset="0"/>
              </a:rPr>
              <a:t>T</a:t>
            </a:r>
            <a:r>
              <a:rPr lang="en-AU" dirty="0">
                <a:effectLst/>
                <a:ea typeface="Calibri" panose="020F0502020204030204" pitchFamily="34" charset="0"/>
              </a:rPr>
              <a:t>ourism business operators, as part of their crisis management plans, should outline ‘risk treatment’, which can include:</a:t>
            </a:r>
          </a:p>
          <a:p>
            <a:pPr marL="457200" lvl="0" indent="-457200">
              <a:lnSpc>
                <a:spcPct val="150000"/>
              </a:lnSpc>
              <a:buFont typeface="Arial" panose="020B0604020202020204" pitchFamily="34" charset="0"/>
              <a:buChar char="•"/>
            </a:pPr>
            <a:r>
              <a:rPr lang="en-US" dirty="0">
                <a:effectLst/>
                <a:ea typeface="Calibri" panose="020F0502020204030204" pitchFamily="34" charset="0"/>
              </a:rPr>
              <a:t>risk avoidance</a:t>
            </a:r>
            <a:endParaRPr lang="en-AU" dirty="0">
              <a:effectLst/>
              <a:ea typeface="Calibri" panose="020F0502020204030204" pitchFamily="34" charset="0"/>
            </a:endParaRPr>
          </a:p>
          <a:p>
            <a:pPr marL="457200" lvl="0" indent="-457200">
              <a:lnSpc>
                <a:spcPct val="150000"/>
              </a:lnSpc>
              <a:buFont typeface="Arial" panose="020B0604020202020204" pitchFamily="34" charset="0"/>
              <a:buChar char="•"/>
            </a:pPr>
            <a:r>
              <a:rPr lang="en-US" dirty="0">
                <a:effectLst/>
                <a:ea typeface="Calibri" panose="020F0502020204030204" pitchFamily="34" charset="0"/>
              </a:rPr>
              <a:t>risk removal</a:t>
            </a:r>
            <a:endParaRPr lang="en-AU" dirty="0">
              <a:effectLst/>
              <a:ea typeface="Calibri" panose="020F0502020204030204" pitchFamily="34" charset="0"/>
            </a:endParaRPr>
          </a:p>
          <a:p>
            <a:pPr marL="457200" lvl="0" indent="-457200">
              <a:lnSpc>
                <a:spcPct val="150000"/>
              </a:lnSpc>
              <a:buFont typeface="Arial" panose="020B0604020202020204" pitchFamily="34" charset="0"/>
              <a:buChar char="•"/>
            </a:pPr>
            <a:r>
              <a:rPr lang="en-US" dirty="0">
                <a:effectLst/>
                <a:ea typeface="Calibri" panose="020F0502020204030204" pitchFamily="34" charset="0"/>
              </a:rPr>
              <a:t>diminishing the likelihood of the risk</a:t>
            </a:r>
            <a:endParaRPr lang="en-AU" dirty="0">
              <a:effectLst/>
              <a:ea typeface="Calibri" panose="020F0502020204030204" pitchFamily="34" charset="0"/>
            </a:endParaRPr>
          </a:p>
          <a:p>
            <a:pPr marL="457200" lvl="0" indent="-457200">
              <a:lnSpc>
                <a:spcPct val="150000"/>
              </a:lnSpc>
              <a:buFont typeface="Arial" panose="020B0604020202020204" pitchFamily="34" charset="0"/>
              <a:buChar char="•"/>
            </a:pPr>
            <a:r>
              <a:rPr lang="en-US" dirty="0">
                <a:effectLst/>
                <a:ea typeface="Calibri" panose="020F0502020204030204" pitchFamily="34" charset="0"/>
              </a:rPr>
              <a:t>preventing or mitigating the risk consequences</a:t>
            </a:r>
            <a:endParaRPr lang="en-AU" dirty="0">
              <a:effectLst/>
              <a:ea typeface="Calibri" panose="020F0502020204030204" pitchFamily="34" charset="0"/>
            </a:endParaRPr>
          </a:p>
          <a:p>
            <a:pPr marL="457200" lvl="0" indent="-457200">
              <a:lnSpc>
                <a:spcPct val="150000"/>
              </a:lnSpc>
              <a:spcAft>
                <a:spcPts val="800"/>
              </a:spcAft>
              <a:buFont typeface="Arial" panose="020B0604020202020204" pitchFamily="34" charset="0"/>
              <a:buChar char="•"/>
            </a:pPr>
            <a:r>
              <a:rPr lang="en-US" dirty="0">
                <a:effectLst/>
                <a:ea typeface="Calibri" panose="020F0502020204030204" pitchFamily="34" charset="0"/>
              </a:rPr>
              <a:t>risk sharing</a:t>
            </a:r>
            <a:endParaRPr lang="en-AU" dirty="0">
              <a:effectLst/>
              <a:ea typeface="Calibri" panose="020F0502020204030204" pitchFamily="34" charset="0"/>
            </a:endParaRPr>
          </a:p>
          <a:p>
            <a:endParaRPr lang="en-AU" dirty="0"/>
          </a:p>
        </p:txBody>
      </p:sp>
      <p:sp>
        <p:nvSpPr>
          <p:cNvPr id="3" name="Text Placeholder 2">
            <a:extLst>
              <a:ext uri="{FF2B5EF4-FFF2-40B4-BE49-F238E27FC236}">
                <a16:creationId xmlns:a16="http://schemas.microsoft.com/office/drawing/2014/main" id="{C35186AB-BFA1-42F7-B1A4-50C142E6A899}"/>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7EA5528D-3096-4B36-A593-BC649FC57A8A}"/>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471610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200" b="1" dirty="0">
            <a:solidFill>
              <a:srgbClr val="000000"/>
            </a:solidFill>
            <a:latin typeface="Arial"/>
            <a:cs typeface="Arial"/>
          </a:defRPr>
        </a:defPPr>
      </a:lstStyle>
    </a:txDef>
  </a:objectDefaults>
  <a:extraClrSchemeLst/>
  <a:extLst>
    <a:ext uri="{05A4C25C-085E-4340-85A3-A5531E510DB2}">
      <thm15:themeFamily xmlns:thm15="http://schemas.microsoft.com/office/thememl/2012/main" name="Presentation1" id="{B913D2F8-84CF-454B-AC41-DFF19EAEC80C}" vid="{EE79B79A-636E-7F4F-8B3E-16665BC29425}"/>
    </a:ext>
  </a:extLst>
</a:theme>
</file>

<file path=docProps/app.xml><?xml version="1.0" encoding="utf-8"?>
<Properties xmlns="http://schemas.openxmlformats.org/officeDocument/2006/extended-properties" xmlns:vt="http://schemas.openxmlformats.org/officeDocument/2006/docPropsVTypes">
  <Template>Office Theme</Template>
  <TotalTime>386</TotalTime>
  <Words>1058</Words>
  <Application>Microsoft Office PowerPoint</Application>
  <PresentationFormat>Widescreen</PresentationFormat>
  <Paragraphs>113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Managing Tourism Enterprises</vt:lpstr>
      <vt:lpstr>Chapter 11: Crisis Management and Entrepreneurial 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Lauren Davies</cp:lastModifiedBy>
  <cp:revision>7</cp:revision>
  <dcterms:created xsi:type="dcterms:W3CDTF">2020-12-15T17:30:40Z</dcterms:created>
  <dcterms:modified xsi:type="dcterms:W3CDTF">2022-12-14T12:03:48Z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ies>
</file>