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4" r:id="rId12"/>
    <p:sldId id="283" r:id="rId13"/>
    <p:sldId id="279" r:id="rId14"/>
    <p:sldId id="285" r:id="rId15"/>
    <p:sldId id="286" r:id="rId16"/>
    <p:sldId id="287" r:id="rId17"/>
    <p:sldId id="290" r:id="rId18"/>
    <p:sldId id="289" r:id="rId19"/>
    <p:sldId id="288" r:id="rId20"/>
    <p:sldId id="293" r:id="rId21"/>
    <p:sldId id="292" r:id="rId22"/>
    <p:sldId id="29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29"/>
    <a:srgbClr val="405C05"/>
    <a:srgbClr val="516AAC"/>
    <a:srgbClr val="BCBECE"/>
    <a:srgbClr val="9AA7C0"/>
    <a:srgbClr val="98A7BE"/>
    <a:srgbClr val="F8634F"/>
    <a:srgbClr val="607C2F"/>
    <a:srgbClr val="607C5E"/>
    <a:srgbClr val="49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6EC23-7A08-4346-AF13-63A2F6A26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B227B3-5C22-7E4A-B20B-3363A8AEC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3997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A154B-DC99-8748-B3A5-BA0A1FBC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1D1D29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625DC1-E6F6-A948-8FDE-5A4F1BC92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8787B-6C95-D445-8CC3-2B3CC0B87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B11074-1EDA-3849-BB74-DF3A1C857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33881E-AB40-2F43-B8F5-DFCA258CA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C83DC-15BD-B046-985D-044CF821D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870251-FF93-BB47-8509-206C25CF2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BB7E4F-35A3-2443-BCB5-AD8B77FD0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 as a Strategic Marketing Tool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Dorothé</a:t>
            </a:r>
            <a:r>
              <a:rPr lang="en-GB" dirty="0"/>
              <a:t> Gerritsen and Ronald van </a:t>
            </a:r>
            <a:r>
              <a:rPr lang="en-GB" dirty="0" err="1"/>
              <a:t>Olderen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50B0AF-D611-46CC-B08C-EC657DD04A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330645-33D0-49E7-9975-65540CC1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71888C9-0C69-43A5-A77B-C0E7ACA542CE}"/>
              </a:ext>
            </a:extLst>
          </p:cNvPr>
          <p:cNvSpPr txBox="1">
            <a:spLocks/>
          </p:cNvSpPr>
          <p:nvPr/>
        </p:nvSpPr>
        <p:spPr bwMode="auto">
          <a:xfrm>
            <a:off x="395288" y="11969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nl-NL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communication model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1371600" marR="0" lvl="3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		S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↔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M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↔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R</a:t>
            </a:r>
            <a:endParaRPr kumimoji="0" lang="nl-NL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9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1E680A-E417-4B41-B4EB-B143080C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Expanded communication model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97B77-D22C-4B47-8D34-0A55795DD2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ABD5-654A-4C22-B2DB-F8ADF65A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66812"/>
            <a:ext cx="7248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22DEC-D9D5-4C56-9B25-927E47DB54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D55A3-0B1B-4214-8C75-CED169DC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F91E754-2695-4849-9CE9-67352D87C82B}"/>
              </a:ext>
            </a:extLst>
          </p:cNvPr>
          <p:cNvSpPr txBox="1">
            <a:spLocks/>
          </p:cNvSpPr>
          <p:nvPr/>
        </p:nvSpPr>
        <p:spPr bwMode="auto">
          <a:xfrm>
            <a:off x="250825" y="11969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Live communication and events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Creating experience moments 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Building outstanding PR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Promoting a product or service in a unique way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Generating attention for one’s message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Establishing loyalty with the product, service or company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766CD-BDC3-4277-8A8B-66C416715F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4FB586-F5C4-48CE-82E8-FB47AF39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D7CD2-5201-42F2-998E-9C034EFCCB93}"/>
              </a:ext>
            </a:extLst>
          </p:cNvPr>
          <p:cNvSpPr/>
          <p:nvPr/>
        </p:nvSpPr>
        <p:spPr>
          <a:xfrm>
            <a:off x="2286000" y="78212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 aspects of a message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Business: objective information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Expressive: senders show something of themselves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Relational: senders show how they see the recipient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Appealing: senders want to get the recipient to do something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9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B0D05-A4F6-4115-8D95-296CDE2A7E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DC035-2A48-491E-9B80-A0904C76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5D29A1C-0C2E-41EC-BC7F-FE7D8C837FDA}"/>
              </a:ext>
            </a:extLst>
          </p:cNvPr>
          <p:cNvSpPr txBox="1">
            <a:spLocks/>
          </p:cNvSpPr>
          <p:nvPr/>
        </p:nvSpPr>
        <p:spPr bwMode="auto">
          <a:xfrm>
            <a:off x="1440181" y="1272381"/>
            <a:ext cx="7703819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Modalities communication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relations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Propaganda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6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3BF1E3-9E0C-4665-B192-AF1965AC39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9038" y="1393213"/>
            <a:ext cx="7196137" cy="40699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A60159-9FF3-4724-98B1-CCA9E0BF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52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A9C38-0332-4129-BFE7-2BE24E6964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1120B5-EA9E-4109-8FA5-1BD72D83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14F92-307A-4737-BC85-EB536C77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3" y="177997"/>
            <a:ext cx="8785097" cy="540762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C47959EE-3D57-4674-A674-8036A7446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8503" y="2965863"/>
            <a:ext cx="164972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408BF-B025-489F-882E-179E3765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2109787"/>
            <a:ext cx="82391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2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344AE-8E22-4ED5-A9C2-C9D2CA3B17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1AAC9-DD70-476F-9D3A-65E83F04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93307-D72B-4ACD-86B1-206548F2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944664"/>
            <a:ext cx="8785097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7A7F3-BE22-4A33-8F69-3A305B55B8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9038" y="1393213"/>
            <a:ext cx="7196137" cy="40699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644C17-0D3D-4E48-9F38-175D3C4A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8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1B7A41-1B2D-41AD-9AB7-9E08FE5DF4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9038" y="1393213"/>
            <a:ext cx="7196137" cy="40699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44293D-CBC5-4C4A-A5EC-74177288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09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es-ES" sz="2400" b="1" kern="0" dirty="0">
                <a:solidFill>
                  <a:schemeClr val="bg1"/>
                </a:solidFill>
                <a:ea typeface="+mj-ea"/>
              </a:rPr>
              <a:t>Part I Plan – Chapter  5</a:t>
            </a:r>
          </a:p>
          <a:p>
            <a:r>
              <a:rPr lang="nl-NL" altLang="es-ES" sz="2400" kern="0" dirty="0">
                <a:solidFill>
                  <a:schemeClr val="bg1"/>
                </a:solidFill>
              </a:rPr>
              <a:t>Events and </a:t>
            </a:r>
            <a:r>
              <a:rPr lang="nl-NL" altLang="es-ES" sz="2400" kern="0">
                <a:solidFill>
                  <a:schemeClr val="bg1"/>
                </a:solidFill>
              </a:rPr>
              <a:t>Marketing Communication</a:t>
            </a:r>
            <a:endParaRPr lang="nl-NL" altLang="es-ES" sz="2400" kern="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D6E18-98E0-45C5-AE1E-2DFD7E2E95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B733A8-654C-4E4E-A3B4-BBD53F56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15D0A9E-23C8-4E04-B32B-4664B4389431}"/>
              </a:ext>
            </a:extLst>
          </p:cNvPr>
          <p:cNvSpPr txBox="1">
            <a:spLocks/>
          </p:cNvSpPr>
          <p:nvPr/>
        </p:nvSpPr>
        <p:spPr bwMode="auto">
          <a:xfrm>
            <a:off x="250825" y="1196975"/>
            <a:ext cx="8642350" cy="45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makes that an event has newsworthiness?</a:t>
            </a:r>
            <a:endParaRPr kumimoji="0" lang="nl-NL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 are unique and therefore different from the daily routines.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 come from a brand or organization or relate to a celebrity (authority).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content is in line with target      group(s), so: involvement.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 mobilize a lot of people and therefore have major consequences.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nl-NL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8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F9945-3BEA-4FCF-AD4D-E170F7FDB1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A1C7B3-F440-4ED6-89F0-9E444B52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Shift in media attention</a:t>
            </a:r>
            <a:br>
              <a:rPr lang="en-US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C27C8-50B1-4458-9CBB-5E67D770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809750"/>
            <a:ext cx="58578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1C5358-9054-4999-AE50-FAEE786751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1E2B76-61BB-4D8E-BF11-1F4B6857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CB65C3F-DC2A-4478-B23D-76536C81DE55}"/>
              </a:ext>
            </a:extLst>
          </p:cNvPr>
          <p:cNvSpPr txBox="1">
            <a:spLocks/>
          </p:cNvSpPr>
          <p:nvPr/>
        </p:nvSpPr>
        <p:spPr bwMode="auto">
          <a:xfrm>
            <a:off x="609600" y="9890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					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altLang="es-E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			</a:t>
            </a:r>
            <a:r>
              <a:rPr kumimoji="0" lang="nl-NL" altLang="es-E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	</a:t>
            </a:r>
            <a:r>
              <a:rPr kumimoji="0" lang="nl-NL" altLang="es-E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kumimoji="0" lang="nl-NL" altLang="es-E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altLang="es-E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28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B1EA6A-9CA4-4616-9DDE-CE2826D602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3A562-DD49-4EE5-B5D7-9E5324AE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A808-D8F4-4DA8-9695-7F82F017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904" y="688770"/>
            <a:ext cx="2756589" cy="4180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007249-1EA6-4D19-9725-A92C0B80F57B}"/>
              </a:ext>
            </a:extLst>
          </p:cNvPr>
          <p:cNvSpPr/>
          <p:nvPr/>
        </p:nvSpPr>
        <p:spPr>
          <a:xfrm>
            <a:off x="855023" y="1616196"/>
            <a:ext cx="4215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Phase: plan</a:t>
            </a:r>
          </a:p>
          <a:p>
            <a:pPr marL="0" marR="0" lvl="0" indent="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Introductory chapters</a:t>
            </a:r>
          </a:p>
          <a:p>
            <a:pPr marL="717550" marR="0" lvl="1" indent="-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Chapters 1 and 2</a:t>
            </a:r>
          </a:p>
          <a:p>
            <a:pPr marL="0" marR="0" lvl="0" indent="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Event Marketing</a:t>
            </a:r>
          </a:p>
          <a:p>
            <a:pPr marL="717550" marR="0" lvl="1" indent="-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 3</a:t>
            </a:r>
          </a:p>
          <a:p>
            <a:pPr marL="0" marR="0" lvl="0" indent="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 types of marketing</a:t>
            </a:r>
          </a:p>
          <a:p>
            <a:pPr marL="717550" marR="0" lvl="1" indent="-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Chapters 4-7</a:t>
            </a:r>
          </a:p>
        </p:txBody>
      </p:sp>
    </p:spTree>
    <p:extLst>
      <p:ext uri="{BB962C8B-B14F-4D97-AF65-F5344CB8AC3E}">
        <p14:creationId xmlns:p14="http://schemas.microsoft.com/office/powerpoint/2010/main" val="50170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36743-8678-437D-AC39-C71F5BAE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 The EVENTS model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F7E7DF-779B-4BDC-A85B-E7FA7321B1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3369" y="1551781"/>
            <a:ext cx="64674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C67C9-53FF-4FDE-93E5-C6FB51AC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GB" sz="2400" dirty="0"/>
              <a:t> </a:t>
            </a: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The EVENTS model, plan phase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D81AC5-6D51-48ED-BA6B-AC7FF0E606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59F5F-711D-4EC2-B5A9-1ED68B5A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433512"/>
            <a:ext cx="64674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1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D9A258-EDC7-4636-A4CA-DEC67287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5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874A7B-65F2-4F5D-807F-D4043D7335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6642" y="1271588"/>
            <a:ext cx="7000928" cy="43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3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E1343-0826-4A97-94B4-2769B84FED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F62F5-B08C-4A65-8513-33080E8A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8E1813-7962-44D6-A49F-F0D5DD969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34743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Events and marketing communication</a:t>
            </a:r>
            <a:br>
              <a:rPr kumimoji="0" lang="en-US" altLang="es-E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altLang="es-E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golden couple</a:t>
            </a:r>
            <a:br>
              <a:rPr kumimoji="0" lang="nl-NL" altLang="es-E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nl-NL" altLang="es-ES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88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285A98-BF08-4EC3-9BED-33AF1A8632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A91C9-D00F-46EF-B77D-659B7BAB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A457A-BA9D-44CA-8021-EBD01291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944664"/>
            <a:ext cx="8785097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6E9D2E-E16D-41EE-AD18-5D436BDBE7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FBCD8-8DA2-4F88-BE90-F217EAB7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E13EE-7244-45BB-8D2F-F5F689C7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64" y="655079"/>
            <a:ext cx="8480271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4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274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Office Theme</vt:lpstr>
      <vt:lpstr>Events as a Strategic Marketing Tool 2nd Edition</vt:lpstr>
      <vt:lpstr>PowerPoint Presentation</vt:lpstr>
      <vt:lpstr> </vt:lpstr>
      <vt:lpstr> The EVENTS model </vt:lpstr>
      <vt:lpstr> The EVENTS model, plan phase </vt:lpstr>
      <vt:lpstr>Chapter 5 </vt:lpstr>
      <vt:lpstr> </vt:lpstr>
      <vt:lpstr> </vt:lpstr>
      <vt:lpstr> </vt:lpstr>
      <vt:lpstr> </vt:lpstr>
      <vt:lpstr>Expanded communication model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Shift in media attention </vt:lpstr>
      <vt:lpstr> 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49</cp:revision>
  <dcterms:created xsi:type="dcterms:W3CDTF">2014-12-08T12:01:41Z</dcterms:created>
  <dcterms:modified xsi:type="dcterms:W3CDTF">2020-04-02T07:34:48Z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2020-01-27T12:36:40.9583091Z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8452f72d-45f6-4172-91eb-29f64e868d0b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