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THREE: CONSUMING TOURISM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7AE7-59F3-44D2-9701-E3CF240FE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17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E6FE2-A618-464C-8BE8-E0EF4E993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7091"/>
            <a:ext cx="9144000" cy="321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0F0-76B5-4466-B00E-4E05F79E85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300" dirty="0"/>
          </a:p>
          <a:p>
            <a:r>
              <a:rPr lang="en-GB" sz="1300" dirty="0"/>
              <a:t>Fig. 7.1 Structure of the accommodation sector. (Adapted from </a:t>
            </a:r>
            <a:r>
              <a:rPr lang="en-GB" sz="1300" dirty="0" err="1"/>
              <a:t>Goeldner</a:t>
            </a:r>
            <a:r>
              <a:rPr lang="en-GB" sz="1300" dirty="0"/>
              <a:t> and Ritchie, 2009.)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50D59-6844-4F7B-A595-91516984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6DD1A-E716-468B-A20C-16CA484D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433512"/>
            <a:ext cx="6772275" cy="32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42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52</cp:revision>
  <dcterms:created xsi:type="dcterms:W3CDTF">2014-12-08T12:01:41Z</dcterms:created>
  <dcterms:modified xsi:type="dcterms:W3CDTF">2020-05-20T07:22:49Z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