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</p14:sldIdLst>
        </p14:section>
        <p14:section name="Untitled Section" id="{8BE882EB-72A3-470F-B744-A6EA99CD2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THREE: CONSUMING TOURISM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C676D4-D723-4F35-8E1D-01C58D8D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4374"/>
            <a:ext cx="9144000" cy="2775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56FB27-F073-470A-8918-68FF6AFF6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0766"/>
            <a:ext cx="9144000" cy="35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48CA96-AE91-4C63-B144-56C4B77C22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300" dirty="0"/>
          </a:p>
          <a:p>
            <a:endParaRPr lang="en-GB" sz="1300" dirty="0"/>
          </a:p>
          <a:p>
            <a:r>
              <a:rPr lang="en-GB" sz="1300" dirty="0"/>
              <a:t>Fig. 6.8. Worldwide cruise line market share, 2018. (Cruise Market Watch, 2019).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353265-CA35-47B1-B6AB-17F56952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F76F5-0251-4F90-9689-C5B6FF64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333375"/>
            <a:ext cx="6430644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43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51</cp:revision>
  <dcterms:created xsi:type="dcterms:W3CDTF">2014-12-08T12:01:41Z</dcterms:created>
  <dcterms:modified xsi:type="dcterms:W3CDTF">2020-05-20T07:22:16Z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