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  <p:sldId id="28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</p14:sldIdLst>
        </p14:section>
        <p14:section name="Untitled Section" id="{8BE882EB-72A3-470F-B744-A6EA99CD2FA9}">
          <p14:sldIdLst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TWO: TOURISM PEOPLE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33FF47-5243-42BC-B24B-9C98D9BE70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29741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B198C-DF0E-4293-8DC6-7F8C168C3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74110"/>
            <a:ext cx="9144000" cy="29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08B4E-D570-4A14-85EB-B4C4E86563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3.4. Organizational structure for DMO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A4915E-9358-4155-8BB0-5687262D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AAFDD-0675-4BFF-BF13-2629D73D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1477818"/>
            <a:ext cx="6765288" cy="33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8CE98E-ABE6-4F14-BDF2-3BDC0D1CB7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3.5.  Approaches to management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4FD7F-E376-4229-A683-B4FD258C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6" y="348529"/>
            <a:ext cx="7196137" cy="997743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AE62E-62ED-41A6-A93A-29470BFA0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1985818"/>
            <a:ext cx="6393699" cy="25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0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40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45</cp:revision>
  <dcterms:created xsi:type="dcterms:W3CDTF">2014-12-08T12:01:41Z</dcterms:created>
  <dcterms:modified xsi:type="dcterms:W3CDTF">2020-05-20T07:21:24Z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