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1" r:id="rId4"/>
    <p:sldId id="283" r:id="rId5"/>
    <p:sldId id="284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ONE: TOURISM PERSPECTIVES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734F31-E13A-4744-8538-6580434EBB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23183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BDE0E0-75F1-4D67-8C3B-9FBF190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A5E9F-16C2-49D3-BBAA-A3D05663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8328"/>
            <a:ext cx="9144000" cy="3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A942E-8B93-4408-9222-B113C58F5E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5694" y="1272381"/>
            <a:ext cx="7196137" cy="43132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 1.1. The tourism system. (From Leiper. 1979.)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8A3EF-912E-4D62-B999-143CD47E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7E8BC-DBBD-4C03-9947-4341C95D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3" y="1773382"/>
            <a:ext cx="6283180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16546-397A-4F9D-8297-D9E09EC863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200" b="1" dirty="0"/>
          </a:p>
          <a:p>
            <a:r>
              <a:rPr lang="en-GB" sz="1200" dirty="0"/>
              <a:t>Fig. 1.2. The leisure spectrum. (Adapted from Page and Connell, 2009.)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9FD07-B1B1-4DD9-B92C-4290C328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E9647-303B-4B58-9F42-C2E593C3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139827"/>
            <a:ext cx="6766214" cy="35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3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00DE3-FDB6-4270-83CA-75D919D2CB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b="1" dirty="0"/>
          </a:p>
          <a:p>
            <a:r>
              <a:rPr lang="en-GB" sz="1200" dirty="0"/>
              <a:t>Fig. 1.3. The 17 Sustainable Development Goals.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90D6F0-9BA0-4B3E-AAD1-E30EC106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8F0D-0779-40B6-AB21-5AD8B63A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6" y="960582"/>
            <a:ext cx="6848335" cy="38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5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65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40</cp:revision>
  <dcterms:created xsi:type="dcterms:W3CDTF">2014-12-08T12:01:41Z</dcterms:created>
  <dcterms:modified xsi:type="dcterms:W3CDTF">2020-05-20T07:20:53Z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