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962A7-11A2-409A-895E-DC37C57795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16.13. Visitor Flow 3 (Harz National Park). (Adapted from </a:t>
            </a:r>
            <a:r>
              <a:rPr lang="en-GB" sz="1200" dirty="0" err="1"/>
              <a:t>Knolle</a:t>
            </a:r>
            <a:r>
              <a:rPr lang="en-GB" sz="1200" dirty="0"/>
              <a:t>, 1994.)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366BF-1ACB-46C4-BB7A-E8290620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116F0-3CE8-4BC1-A002-37845BD1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7" y="1034473"/>
            <a:ext cx="631980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FIVE: TOURISM DEVELOPMENT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AD477A-AB70-4B5A-B72A-399FAE11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192"/>
            <a:ext cx="9144000" cy="2755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5D9FC3-7B56-42FF-B277-E56B74D6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7710"/>
            <a:ext cx="9144000" cy="34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16.1. The interrelationship of tourism impacts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D812F-89E6-4BFB-98E2-95C9F9BF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272381"/>
            <a:ext cx="5876461" cy="30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C1773-6101-424C-8E2B-0DF361208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5" y="1177780"/>
            <a:ext cx="7196137" cy="431323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16.3. Ratio of energy use between the travel to and from the destination, and the stay at the destination (</a:t>
            </a:r>
            <a:r>
              <a:rPr lang="en-GB" sz="1200" dirty="0" err="1"/>
              <a:t>Gwinner</a:t>
            </a:r>
            <a:r>
              <a:rPr lang="en-GB" sz="1200" dirty="0"/>
              <a:t>, 2001)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E4A43-F4BC-4325-BEA9-4F3ACFBA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9"/>
            <a:ext cx="7196137" cy="68594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1F9BF-8246-4C1E-BEED-54A4F759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1057275"/>
            <a:ext cx="6216074" cy="3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C101E-FD71-4CFC-8516-78F2882E1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16.4. 4-stage bespoke mentoring process.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4BA6D-1963-41D2-BEC3-FE093288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36E95-4FF7-4528-9DBD-93FA3E18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6" y="692872"/>
            <a:ext cx="6111874" cy="43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C7DE6-2246-4BCC-96B7-99928E425B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 16.10. TSAT Conceptual Framework.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32B3B-7C7D-4B53-8B24-EC145550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C831D-D803-487B-AE47-D5BDA760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8" y="658523"/>
            <a:ext cx="600811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A579-7193-45B3-B7C3-02693C3DBC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16.11 Visitor Flow 1 (Harz National Park). (Adapted from </a:t>
            </a:r>
            <a:r>
              <a:rPr lang="en-GB" sz="1200" dirty="0" err="1"/>
              <a:t>Knolle</a:t>
            </a:r>
            <a:r>
              <a:rPr lang="en-GB" sz="1200" dirty="0"/>
              <a:t>, 1994.)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BBD42A-4A70-453A-9ACB-449230F2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1B466-BAA3-4E57-9836-D8361B1A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914400"/>
            <a:ext cx="6329044" cy="3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8C0CF-1FDD-4D6E-8E8B-68E0B0AA52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16.12. Visitor Flow 2 (Harz National Park). (Adapted from </a:t>
            </a:r>
            <a:r>
              <a:rPr lang="en-GB" sz="1200" dirty="0" err="1"/>
              <a:t>Knolle</a:t>
            </a:r>
            <a:r>
              <a:rPr lang="en-GB" sz="1200" dirty="0"/>
              <a:t>, 1994.)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25E33E-8A4F-4C08-8CCA-F0DEB80C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B49BA-B31F-48E2-BCCE-385B412E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126836"/>
            <a:ext cx="6384462" cy="39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141</Words>
  <Application>Microsoft Office PowerPoint</Application>
  <PresentationFormat>On-screen Show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67</cp:revision>
  <dcterms:created xsi:type="dcterms:W3CDTF">2014-12-08T12:01:41Z</dcterms:created>
  <dcterms:modified xsi:type="dcterms:W3CDTF">2020-05-20T07:26:13Z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