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7" r:id="rId4"/>
    <p:sldId id="288" r:id="rId5"/>
    <p:sldId id="289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968DF-83CA-4DDD-B92F-B39CCB4D1684}">
          <p14:sldIdLst>
            <p14:sldId id="263"/>
            <p14:sldId id="257"/>
            <p14:sldId id="287"/>
            <p14:sldId id="288"/>
            <p14:sldId id="289"/>
            <p14:sldId id="291"/>
          </p14:sldIdLst>
        </p14:section>
        <p14:section name="Untitled Section" id="{8BE882EB-72A3-470F-B744-A6EA99CD2F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FIVE: TOURISM DEVELOPMENT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C0754-211E-41B6-ABB7-706677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4351A-5D92-475F-8D7B-F4921B576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6AD3A0-2D68-4C2A-9B1A-E736357A6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619"/>
            <a:ext cx="9144000" cy="27892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B6195F-127A-4745-A44B-00FBAAD5A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7618"/>
            <a:ext cx="9144000" cy="34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7C0F0-76B5-4466-B00E-4E05F79E85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15.1. Distribution of wealth through tourism. (Adapted from Davidson and Maitland, 1997.)</a:t>
            </a:r>
          </a:p>
          <a:p>
            <a:endParaRPr lang="en-GB" sz="1200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50D59-6844-4F7B-A595-91516984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E8C94C-179D-42A2-81C3-B5E14CD7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1" y="785091"/>
            <a:ext cx="6991927" cy="40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C1773-6101-424C-8E2B-0DF3612088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5" y="1177780"/>
            <a:ext cx="7196137" cy="4313237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15.2. Seasonality in the UK tourism industry.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E4A43-F4BC-4325-BEA9-4F3ACFBA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6" y="274639"/>
            <a:ext cx="7196137" cy="685944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745E8B-ACDF-4481-A1DE-A68E11115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55" y="1366984"/>
            <a:ext cx="6234545" cy="31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C101E-FD71-4CFC-8516-78F2882E19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15.4. Planning processes in the public sector: a UK example. (Image provided by The Planning Portal: www.planningportal.gov.uk/planning/applications/decisionmaking)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74BA6D-1963-41D2-BEC3-FE093288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A7DA5-0D71-4E76-AF04-560656AF1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836" y="138546"/>
            <a:ext cx="3355909" cy="48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9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93</Words>
  <Application>Microsoft Office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64</cp:revision>
  <dcterms:created xsi:type="dcterms:W3CDTF">2014-12-08T12:01:41Z</dcterms:created>
  <dcterms:modified xsi:type="dcterms:W3CDTF">2020-05-20T07:25:30Z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