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  <p14:sldId id="289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FOUR: TOURISM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37E95-F9EC-4F2C-829E-B75B2D111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9144000" cy="2685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1F99-847F-48DB-9970-A7670745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7018"/>
            <a:ext cx="9144000" cy="33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12.1. The destination life cycle model.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E6523-B4E1-4ACA-B9B6-8F487D818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739054"/>
            <a:ext cx="6227444" cy="43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C1773-6101-424C-8E2B-0DF3612088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5" y="1177780"/>
            <a:ext cx="7196137" cy="4313237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12.2. The VICE Model. Source: The Tourism Management Institute Destination Management Handbook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E4A43-F4BC-4325-BEA9-4F3ACFBA4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74639"/>
            <a:ext cx="7196137" cy="685944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5A2C6-F5BE-47CF-A565-B5E1ECD10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5" y="960583"/>
            <a:ext cx="6153553" cy="35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52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60</cp:revision>
  <dcterms:created xsi:type="dcterms:W3CDTF">2014-12-08T12:01:41Z</dcterms:created>
  <dcterms:modified xsi:type="dcterms:W3CDTF">2020-05-20T07:25:05Z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