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THREE: CONSUMING TOURISM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4DA2B-AAE7-4ADC-938C-B9A3FBDB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66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4EB34-3A1F-415D-AA6E-36BF94F63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6473"/>
            <a:ext cx="9144000" cy="30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10.17. Sex Tourism Paradigms. (Ryan, 2000, p. 35.)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3C30B-E624-4171-A830-A01E237C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738188"/>
            <a:ext cx="6534150" cy="43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56</cp:revision>
  <dcterms:created xsi:type="dcterms:W3CDTF">2014-12-08T12:01:41Z</dcterms:created>
  <dcterms:modified xsi:type="dcterms:W3CDTF">2020-05-20T07:23:32Z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