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
  </p:notesMasterIdLst>
  <p:sldIdLst>
    <p:sldId id="256" r:id="rId2"/>
    <p:sldId id="258" r:id="rId3"/>
    <p:sldId id="259" r:id="rId4"/>
    <p:sldId id="289" r:id="rId5"/>
    <p:sldId id="301" r:id="rId6"/>
    <p:sldId id="298" r:id="rId7"/>
    <p:sldId id="302" r:id="rId8"/>
    <p:sldId id="303" r:id="rId9"/>
    <p:sldId id="304" r:id="rId10"/>
    <p:sldId id="305" r:id="rId11"/>
    <p:sldId id="306" r:id="rId12"/>
    <p:sldId id="307" r:id="rId13"/>
    <p:sldId id="299" r:id="rId14"/>
    <p:sldId id="300" r:id="rId15"/>
    <p:sldId id="309" r:id="rId16"/>
    <p:sldId id="308" r:id="rId17"/>
    <p:sldId id="310" r:id="rId18"/>
    <p:sldId id="311" r:id="rId19"/>
    <p:sldId id="312" r:id="rId20"/>
    <p:sldId id="313" r:id="rId21"/>
    <p:sldId id="314" r:id="rId22"/>
    <p:sldId id="275" r:id="rId23"/>
    <p:sldId id="297" r:id="rId24"/>
    <p:sldId id="277"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6E690-5422-954A-978B-3BCB6EEA04D1}" type="doc">
      <dgm:prSet loTypeId="urn:microsoft.com/office/officeart/2005/8/layout/radial4" loCatId="" qsTypeId="urn:microsoft.com/office/officeart/2005/8/quickstyle/simple3" qsCatId="simple" csTypeId="urn:microsoft.com/office/officeart/2005/8/colors/colorful4" csCatId="colorful" phldr="1"/>
      <dgm:spPr/>
      <dgm:t>
        <a:bodyPr/>
        <a:lstStyle/>
        <a:p>
          <a:endParaRPr lang="en-US"/>
        </a:p>
      </dgm:t>
    </dgm:pt>
    <dgm:pt modelId="{D81E8170-F36E-BB46-B805-A3419B4C5C8D}">
      <dgm:prSet/>
      <dgm:spPr/>
      <dgm:t>
        <a:bodyPr/>
        <a:lstStyle/>
        <a:p>
          <a:pPr rtl="0"/>
          <a:r>
            <a:rPr lang="en-US" dirty="0"/>
            <a:t>National flag carriers</a:t>
          </a:r>
        </a:p>
      </dgm:t>
    </dgm:pt>
    <dgm:pt modelId="{542BACB6-C716-1543-B332-D8D2A25FFDAC}" type="parTrans" cxnId="{C3E83F63-6317-A842-8496-D27C33ED9623}">
      <dgm:prSet/>
      <dgm:spPr/>
      <dgm:t>
        <a:bodyPr/>
        <a:lstStyle/>
        <a:p>
          <a:endParaRPr lang="en-US"/>
        </a:p>
      </dgm:t>
    </dgm:pt>
    <dgm:pt modelId="{59FF9721-03C9-024E-A1DE-9714B5C27DDB}" type="sibTrans" cxnId="{C3E83F63-6317-A842-8496-D27C33ED9623}">
      <dgm:prSet/>
      <dgm:spPr/>
      <dgm:t>
        <a:bodyPr/>
        <a:lstStyle/>
        <a:p>
          <a:endParaRPr lang="en-US"/>
        </a:p>
      </dgm:t>
    </dgm:pt>
    <dgm:pt modelId="{A8CD7751-A0F7-AF46-8877-97656AB98748}">
      <dgm:prSet/>
      <dgm:spPr/>
      <dgm:t>
        <a:bodyPr/>
        <a:lstStyle/>
        <a:p>
          <a:pPr rtl="0"/>
          <a:r>
            <a:rPr lang="en-US" dirty="0"/>
            <a:t>Commercial airlines</a:t>
          </a:r>
        </a:p>
      </dgm:t>
    </dgm:pt>
    <dgm:pt modelId="{31CB30F7-2475-6848-83D9-A1C83B351938}" type="parTrans" cxnId="{46D6D183-17E2-EF46-B970-EC1205B4468F}">
      <dgm:prSet/>
      <dgm:spPr/>
      <dgm:t>
        <a:bodyPr/>
        <a:lstStyle/>
        <a:p>
          <a:endParaRPr lang="en-US"/>
        </a:p>
      </dgm:t>
    </dgm:pt>
    <dgm:pt modelId="{220AAD58-F139-484C-87A0-5CB36F371222}" type="sibTrans" cxnId="{46D6D183-17E2-EF46-B970-EC1205B4468F}">
      <dgm:prSet/>
      <dgm:spPr/>
      <dgm:t>
        <a:bodyPr/>
        <a:lstStyle/>
        <a:p>
          <a:endParaRPr lang="en-US"/>
        </a:p>
      </dgm:t>
    </dgm:pt>
    <dgm:pt modelId="{191BA319-9C5A-9348-816B-C017FDD03B90}">
      <dgm:prSet/>
      <dgm:spPr/>
      <dgm:t>
        <a:bodyPr/>
        <a:lstStyle/>
        <a:p>
          <a:pPr rtl="0"/>
          <a:r>
            <a:rPr lang="en-US" dirty="0"/>
            <a:t>Low Cost Carriers (LCCs)</a:t>
          </a:r>
        </a:p>
      </dgm:t>
    </dgm:pt>
    <dgm:pt modelId="{98954ACD-2F31-E94C-A20F-9E01E886D78C}" type="parTrans" cxnId="{45C76E55-BEFB-454A-9CD1-F9DC9FB49B25}">
      <dgm:prSet/>
      <dgm:spPr/>
      <dgm:t>
        <a:bodyPr/>
        <a:lstStyle/>
        <a:p>
          <a:endParaRPr lang="en-US"/>
        </a:p>
      </dgm:t>
    </dgm:pt>
    <dgm:pt modelId="{24FDBCE8-62CD-754B-8147-60546D3B0BDD}" type="sibTrans" cxnId="{45C76E55-BEFB-454A-9CD1-F9DC9FB49B25}">
      <dgm:prSet/>
      <dgm:spPr/>
      <dgm:t>
        <a:bodyPr/>
        <a:lstStyle/>
        <a:p>
          <a:endParaRPr lang="en-US"/>
        </a:p>
      </dgm:t>
    </dgm:pt>
    <dgm:pt modelId="{BFA0FDB1-DB93-2F4C-9BAB-3772687A4566}">
      <dgm:prSet/>
      <dgm:spPr/>
      <dgm:t>
        <a:bodyPr/>
        <a:lstStyle/>
        <a:p>
          <a:pPr rtl="0"/>
          <a:r>
            <a:rPr lang="en-US" dirty="0"/>
            <a:t>Charter airlines</a:t>
          </a:r>
        </a:p>
      </dgm:t>
    </dgm:pt>
    <dgm:pt modelId="{61745E9B-2ACE-8444-AE2E-5B85E4A64B0A}" type="parTrans" cxnId="{246DFC6C-62B8-4543-8780-2870D5902262}">
      <dgm:prSet/>
      <dgm:spPr/>
      <dgm:t>
        <a:bodyPr/>
        <a:lstStyle/>
        <a:p>
          <a:endParaRPr lang="en-US"/>
        </a:p>
      </dgm:t>
    </dgm:pt>
    <dgm:pt modelId="{1B655F3B-453D-5544-A81E-26DE61F8313E}" type="sibTrans" cxnId="{246DFC6C-62B8-4543-8780-2870D5902262}">
      <dgm:prSet/>
      <dgm:spPr/>
      <dgm:t>
        <a:bodyPr/>
        <a:lstStyle/>
        <a:p>
          <a:endParaRPr lang="en-US"/>
        </a:p>
      </dgm:t>
    </dgm:pt>
    <dgm:pt modelId="{02EF5B26-70D9-F74B-A0D7-6CB100DF48F5}">
      <dgm:prSet/>
      <dgm:spPr/>
      <dgm:t>
        <a:bodyPr/>
        <a:lstStyle/>
        <a:p>
          <a:pPr rtl="0"/>
          <a:r>
            <a:rPr lang="en-US" dirty="0"/>
            <a:t>Types of Airlines</a:t>
          </a:r>
        </a:p>
      </dgm:t>
    </dgm:pt>
    <dgm:pt modelId="{FD18B593-7488-5547-89C0-7C8D6D4FBE8B}" type="parTrans" cxnId="{7B5B5923-0A10-E840-8D52-4097CC3A3144}">
      <dgm:prSet/>
      <dgm:spPr/>
      <dgm:t>
        <a:bodyPr/>
        <a:lstStyle/>
        <a:p>
          <a:endParaRPr lang="en-US"/>
        </a:p>
      </dgm:t>
    </dgm:pt>
    <dgm:pt modelId="{09EB6703-1B5B-7140-9626-0376E5793B20}" type="sibTrans" cxnId="{7B5B5923-0A10-E840-8D52-4097CC3A3144}">
      <dgm:prSet/>
      <dgm:spPr/>
      <dgm:t>
        <a:bodyPr/>
        <a:lstStyle/>
        <a:p>
          <a:endParaRPr lang="en-US"/>
        </a:p>
      </dgm:t>
    </dgm:pt>
    <dgm:pt modelId="{6094BAC3-9731-EA44-891B-1BDEE6E2B725}" type="pres">
      <dgm:prSet presAssocID="{A6C6E690-5422-954A-978B-3BCB6EEA04D1}" presName="cycle" presStyleCnt="0">
        <dgm:presLayoutVars>
          <dgm:chMax val="1"/>
          <dgm:dir/>
          <dgm:animLvl val="ctr"/>
          <dgm:resizeHandles val="exact"/>
        </dgm:presLayoutVars>
      </dgm:prSet>
      <dgm:spPr/>
    </dgm:pt>
    <dgm:pt modelId="{3EB99DFE-DC96-EB46-A7C9-94D5CBC09D09}" type="pres">
      <dgm:prSet presAssocID="{02EF5B26-70D9-F74B-A0D7-6CB100DF48F5}" presName="centerShape" presStyleLbl="node0" presStyleIdx="0" presStyleCnt="1"/>
      <dgm:spPr/>
    </dgm:pt>
    <dgm:pt modelId="{577CDCDD-7554-CD4B-B1C9-12B1AB0760D5}" type="pres">
      <dgm:prSet presAssocID="{542BACB6-C716-1543-B332-D8D2A25FFDAC}" presName="parTrans" presStyleLbl="bgSibTrans2D1" presStyleIdx="0" presStyleCnt="4"/>
      <dgm:spPr/>
    </dgm:pt>
    <dgm:pt modelId="{644CDA6D-CD6C-F242-B6D7-7AFD2EB7F34E}" type="pres">
      <dgm:prSet presAssocID="{D81E8170-F36E-BB46-B805-A3419B4C5C8D}" presName="node" presStyleLbl="node1" presStyleIdx="0" presStyleCnt="4">
        <dgm:presLayoutVars>
          <dgm:bulletEnabled val="1"/>
        </dgm:presLayoutVars>
      </dgm:prSet>
      <dgm:spPr/>
    </dgm:pt>
    <dgm:pt modelId="{F2B921E9-3E9B-E84F-9EBF-7428EBB18A78}" type="pres">
      <dgm:prSet presAssocID="{31CB30F7-2475-6848-83D9-A1C83B351938}" presName="parTrans" presStyleLbl="bgSibTrans2D1" presStyleIdx="1" presStyleCnt="4"/>
      <dgm:spPr/>
    </dgm:pt>
    <dgm:pt modelId="{96AAF229-DD91-1549-A023-4C7645878F5F}" type="pres">
      <dgm:prSet presAssocID="{A8CD7751-A0F7-AF46-8877-97656AB98748}" presName="node" presStyleLbl="node1" presStyleIdx="1" presStyleCnt="4">
        <dgm:presLayoutVars>
          <dgm:bulletEnabled val="1"/>
        </dgm:presLayoutVars>
      </dgm:prSet>
      <dgm:spPr/>
    </dgm:pt>
    <dgm:pt modelId="{E1F7A963-53A8-9242-AB22-362A892D6CAF}" type="pres">
      <dgm:prSet presAssocID="{98954ACD-2F31-E94C-A20F-9E01E886D78C}" presName="parTrans" presStyleLbl="bgSibTrans2D1" presStyleIdx="2" presStyleCnt="4"/>
      <dgm:spPr/>
    </dgm:pt>
    <dgm:pt modelId="{82373650-BD17-F845-9419-AC2C52D82A75}" type="pres">
      <dgm:prSet presAssocID="{191BA319-9C5A-9348-816B-C017FDD03B90}" presName="node" presStyleLbl="node1" presStyleIdx="2" presStyleCnt="4">
        <dgm:presLayoutVars>
          <dgm:bulletEnabled val="1"/>
        </dgm:presLayoutVars>
      </dgm:prSet>
      <dgm:spPr/>
    </dgm:pt>
    <dgm:pt modelId="{3C9E98C4-86DE-2342-BD70-44816DD5391B}" type="pres">
      <dgm:prSet presAssocID="{61745E9B-2ACE-8444-AE2E-5B85E4A64B0A}" presName="parTrans" presStyleLbl="bgSibTrans2D1" presStyleIdx="3" presStyleCnt="4"/>
      <dgm:spPr/>
    </dgm:pt>
    <dgm:pt modelId="{F3D1B0DD-F119-CD46-9CD3-B5184E778B21}" type="pres">
      <dgm:prSet presAssocID="{BFA0FDB1-DB93-2F4C-9BAB-3772687A4566}" presName="node" presStyleLbl="node1" presStyleIdx="3" presStyleCnt="4">
        <dgm:presLayoutVars>
          <dgm:bulletEnabled val="1"/>
        </dgm:presLayoutVars>
      </dgm:prSet>
      <dgm:spPr/>
    </dgm:pt>
  </dgm:ptLst>
  <dgm:cxnLst>
    <dgm:cxn modelId="{4B884F04-FE0F-3440-B2FD-9D5B00C82DCC}" type="presOf" srcId="{02EF5B26-70D9-F74B-A0D7-6CB100DF48F5}" destId="{3EB99DFE-DC96-EB46-A7C9-94D5CBC09D09}" srcOrd="0" destOrd="0" presId="urn:microsoft.com/office/officeart/2005/8/layout/radial4"/>
    <dgm:cxn modelId="{BF2D0A11-037D-6E46-9FD9-9698A0ABE23B}" type="presOf" srcId="{542BACB6-C716-1543-B332-D8D2A25FFDAC}" destId="{577CDCDD-7554-CD4B-B1C9-12B1AB0760D5}" srcOrd="0" destOrd="0" presId="urn:microsoft.com/office/officeart/2005/8/layout/radial4"/>
    <dgm:cxn modelId="{7B5B5923-0A10-E840-8D52-4097CC3A3144}" srcId="{A6C6E690-5422-954A-978B-3BCB6EEA04D1}" destId="{02EF5B26-70D9-F74B-A0D7-6CB100DF48F5}" srcOrd="0" destOrd="0" parTransId="{FD18B593-7488-5547-89C0-7C8D6D4FBE8B}" sibTransId="{09EB6703-1B5B-7140-9626-0376E5793B20}"/>
    <dgm:cxn modelId="{1072F92B-4166-1849-A61B-F7A50A9D3EDB}" type="presOf" srcId="{A6C6E690-5422-954A-978B-3BCB6EEA04D1}" destId="{6094BAC3-9731-EA44-891B-1BDEE6E2B725}" srcOrd="0" destOrd="0" presId="urn:microsoft.com/office/officeart/2005/8/layout/radial4"/>
    <dgm:cxn modelId="{3B460432-61DA-4E48-9E07-ED00B0B45250}" type="presOf" srcId="{BFA0FDB1-DB93-2F4C-9BAB-3772687A4566}" destId="{F3D1B0DD-F119-CD46-9CD3-B5184E778B21}" srcOrd="0" destOrd="0" presId="urn:microsoft.com/office/officeart/2005/8/layout/radial4"/>
    <dgm:cxn modelId="{59555E3C-C3A8-6E4F-BCC5-68CEE8B28DAE}" type="presOf" srcId="{61745E9B-2ACE-8444-AE2E-5B85E4A64B0A}" destId="{3C9E98C4-86DE-2342-BD70-44816DD5391B}" srcOrd="0" destOrd="0" presId="urn:microsoft.com/office/officeart/2005/8/layout/radial4"/>
    <dgm:cxn modelId="{2A1E543F-C9C4-524C-B457-F72DEBB1C296}" type="presOf" srcId="{D81E8170-F36E-BB46-B805-A3419B4C5C8D}" destId="{644CDA6D-CD6C-F242-B6D7-7AFD2EB7F34E}" srcOrd="0" destOrd="0" presId="urn:microsoft.com/office/officeart/2005/8/layout/radial4"/>
    <dgm:cxn modelId="{C3E83F63-6317-A842-8496-D27C33ED9623}" srcId="{02EF5B26-70D9-F74B-A0D7-6CB100DF48F5}" destId="{D81E8170-F36E-BB46-B805-A3419B4C5C8D}" srcOrd="0" destOrd="0" parTransId="{542BACB6-C716-1543-B332-D8D2A25FFDAC}" sibTransId="{59FF9721-03C9-024E-A1DE-9714B5C27DDB}"/>
    <dgm:cxn modelId="{E465BB46-4FEE-7A47-A07E-98B639D1C878}" type="presOf" srcId="{191BA319-9C5A-9348-816B-C017FDD03B90}" destId="{82373650-BD17-F845-9419-AC2C52D82A75}" srcOrd="0" destOrd="0" presId="urn:microsoft.com/office/officeart/2005/8/layout/radial4"/>
    <dgm:cxn modelId="{246DFC6C-62B8-4543-8780-2870D5902262}" srcId="{02EF5B26-70D9-F74B-A0D7-6CB100DF48F5}" destId="{BFA0FDB1-DB93-2F4C-9BAB-3772687A4566}" srcOrd="3" destOrd="0" parTransId="{61745E9B-2ACE-8444-AE2E-5B85E4A64B0A}" sibTransId="{1B655F3B-453D-5544-A81E-26DE61F8313E}"/>
    <dgm:cxn modelId="{45C76E55-BEFB-454A-9CD1-F9DC9FB49B25}" srcId="{02EF5B26-70D9-F74B-A0D7-6CB100DF48F5}" destId="{191BA319-9C5A-9348-816B-C017FDD03B90}" srcOrd="2" destOrd="0" parTransId="{98954ACD-2F31-E94C-A20F-9E01E886D78C}" sibTransId="{24FDBCE8-62CD-754B-8147-60546D3B0BDD}"/>
    <dgm:cxn modelId="{46D6D183-17E2-EF46-B970-EC1205B4468F}" srcId="{02EF5B26-70D9-F74B-A0D7-6CB100DF48F5}" destId="{A8CD7751-A0F7-AF46-8877-97656AB98748}" srcOrd="1" destOrd="0" parTransId="{31CB30F7-2475-6848-83D9-A1C83B351938}" sibTransId="{220AAD58-F139-484C-87A0-5CB36F371222}"/>
    <dgm:cxn modelId="{52B4EB90-05D3-7647-9633-BC84702BFA19}" type="presOf" srcId="{A8CD7751-A0F7-AF46-8877-97656AB98748}" destId="{96AAF229-DD91-1549-A023-4C7645878F5F}" srcOrd="0" destOrd="0" presId="urn:microsoft.com/office/officeart/2005/8/layout/radial4"/>
    <dgm:cxn modelId="{845BFF91-7A57-EA4F-8966-6098C9150FE0}" type="presOf" srcId="{98954ACD-2F31-E94C-A20F-9E01E886D78C}" destId="{E1F7A963-53A8-9242-AB22-362A892D6CAF}" srcOrd="0" destOrd="0" presId="urn:microsoft.com/office/officeart/2005/8/layout/radial4"/>
    <dgm:cxn modelId="{E3524BBF-1DB7-BE42-A0F0-E63C076EFBC8}" type="presOf" srcId="{31CB30F7-2475-6848-83D9-A1C83B351938}" destId="{F2B921E9-3E9B-E84F-9EBF-7428EBB18A78}" srcOrd="0" destOrd="0" presId="urn:microsoft.com/office/officeart/2005/8/layout/radial4"/>
    <dgm:cxn modelId="{7F9399E1-B8FA-EE4E-8A77-136C87DB1256}" type="presParOf" srcId="{6094BAC3-9731-EA44-891B-1BDEE6E2B725}" destId="{3EB99DFE-DC96-EB46-A7C9-94D5CBC09D09}" srcOrd="0" destOrd="0" presId="urn:microsoft.com/office/officeart/2005/8/layout/radial4"/>
    <dgm:cxn modelId="{449F66FE-D231-BA44-8108-0CB73B76DB8A}" type="presParOf" srcId="{6094BAC3-9731-EA44-891B-1BDEE6E2B725}" destId="{577CDCDD-7554-CD4B-B1C9-12B1AB0760D5}" srcOrd="1" destOrd="0" presId="urn:microsoft.com/office/officeart/2005/8/layout/radial4"/>
    <dgm:cxn modelId="{EBD85ABB-F21E-4145-A281-951F560B0FD0}" type="presParOf" srcId="{6094BAC3-9731-EA44-891B-1BDEE6E2B725}" destId="{644CDA6D-CD6C-F242-B6D7-7AFD2EB7F34E}" srcOrd="2" destOrd="0" presId="urn:microsoft.com/office/officeart/2005/8/layout/radial4"/>
    <dgm:cxn modelId="{F063644A-0FE0-BD40-B7DB-2DD741A4FF0C}" type="presParOf" srcId="{6094BAC3-9731-EA44-891B-1BDEE6E2B725}" destId="{F2B921E9-3E9B-E84F-9EBF-7428EBB18A78}" srcOrd="3" destOrd="0" presId="urn:microsoft.com/office/officeart/2005/8/layout/radial4"/>
    <dgm:cxn modelId="{0349DBCE-2F70-2E43-8413-9B6FBBB749D3}" type="presParOf" srcId="{6094BAC3-9731-EA44-891B-1BDEE6E2B725}" destId="{96AAF229-DD91-1549-A023-4C7645878F5F}" srcOrd="4" destOrd="0" presId="urn:microsoft.com/office/officeart/2005/8/layout/radial4"/>
    <dgm:cxn modelId="{DF1F056E-414D-0949-B145-831C8B202643}" type="presParOf" srcId="{6094BAC3-9731-EA44-891B-1BDEE6E2B725}" destId="{E1F7A963-53A8-9242-AB22-362A892D6CAF}" srcOrd="5" destOrd="0" presId="urn:microsoft.com/office/officeart/2005/8/layout/radial4"/>
    <dgm:cxn modelId="{81FCD16C-4AAE-1841-9BB4-1F9EE8638BDD}" type="presParOf" srcId="{6094BAC3-9731-EA44-891B-1BDEE6E2B725}" destId="{82373650-BD17-F845-9419-AC2C52D82A75}" srcOrd="6" destOrd="0" presId="urn:microsoft.com/office/officeart/2005/8/layout/radial4"/>
    <dgm:cxn modelId="{E60AA23D-D1E8-914C-98E1-511C64A96036}" type="presParOf" srcId="{6094BAC3-9731-EA44-891B-1BDEE6E2B725}" destId="{3C9E98C4-86DE-2342-BD70-44816DD5391B}" srcOrd="7" destOrd="0" presId="urn:microsoft.com/office/officeart/2005/8/layout/radial4"/>
    <dgm:cxn modelId="{8C6152EE-DA17-4E48-A35F-CC87CB7CBB8D}" type="presParOf" srcId="{6094BAC3-9731-EA44-891B-1BDEE6E2B725}" destId="{F3D1B0DD-F119-CD46-9CD3-B5184E778B2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6E690-5422-954A-978B-3BCB6EEA04D1}" type="doc">
      <dgm:prSet loTypeId="urn:microsoft.com/office/officeart/2005/8/layout/gear1" loCatId="" qsTypeId="urn:microsoft.com/office/officeart/2005/8/quickstyle/simple2" qsCatId="simple" csTypeId="urn:microsoft.com/office/officeart/2005/8/colors/colorful4" csCatId="colorful" phldr="1"/>
      <dgm:spPr/>
      <dgm:t>
        <a:bodyPr/>
        <a:lstStyle/>
        <a:p>
          <a:endParaRPr lang="en-US"/>
        </a:p>
      </dgm:t>
    </dgm:pt>
    <dgm:pt modelId="{D81E8170-F36E-BB46-B805-A3419B4C5C8D}">
      <dgm:prSet custT="1"/>
      <dgm:spPr/>
      <dgm:t>
        <a:bodyPr/>
        <a:lstStyle/>
        <a:p>
          <a:pPr rtl="0"/>
          <a:r>
            <a:rPr lang="en-US" sz="1600" dirty="0">
              <a:latin typeface="Gill Sans MT" panose="020B0502020104020203" pitchFamily="34" charset="77"/>
            </a:rPr>
            <a:t>Fleet Acquisition</a:t>
          </a:r>
        </a:p>
      </dgm:t>
    </dgm:pt>
    <dgm:pt modelId="{542BACB6-C716-1543-B332-D8D2A25FFDAC}" type="parTrans" cxnId="{C3E83F63-6317-A842-8496-D27C33ED9623}">
      <dgm:prSet/>
      <dgm:spPr/>
      <dgm:t>
        <a:bodyPr/>
        <a:lstStyle/>
        <a:p>
          <a:endParaRPr lang="en-US" sz="2000">
            <a:latin typeface="Gill Sans MT" panose="020B0502020104020203" pitchFamily="34" charset="77"/>
          </a:endParaRPr>
        </a:p>
      </dgm:t>
    </dgm:pt>
    <dgm:pt modelId="{59FF9721-03C9-024E-A1DE-9714B5C27DDB}" type="sibTrans" cxnId="{C3E83F63-6317-A842-8496-D27C33ED9623}">
      <dgm:prSet/>
      <dgm:spPr/>
      <dgm:t>
        <a:bodyPr/>
        <a:lstStyle/>
        <a:p>
          <a:endParaRPr lang="en-US" sz="2000">
            <a:latin typeface="Gill Sans MT" panose="020B0502020104020203" pitchFamily="34" charset="77"/>
          </a:endParaRPr>
        </a:p>
      </dgm:t>
    </dgm:pt>
    <dgm:pt modelId="{A8CD7751-A0F7-AF46-8877-97656AB98748}">
      <dgm:prSet custT="1"/>
      <dgm:spPr/>
      <dgm:t>
        <a:bodyPr/>
        <a:lstStyle/>
        <a:p>
          <a:pPr rtl="0"/>
          <a:r>
            <a:rPr lang="en-US" sz="1600" dirty="0">
              <a:latin typeface="Gill Sans MT" panose="020B0502020104020203" pitchFamily="34" charset="77"/>
            </a:rPr>
            <a:t>Fleet </a:t>
          </a:r>
          <a:r>
            <a:rPr lang="en-US" sz="1400" dirty="0">
              <a:latin typeface="Gill Sans MT" panose="020B0502020104020203" pitchFamily="34" charset="77"/>
            </a:rPr>
            <a:t>Assignment</a:t>
          </a:r>
        </a:p>
      </dgm:t>
    </dgm:pt>
    <dgm:pt modelId="{31CB30F7-2475-6848-83D9-A1C83B351938}" type="parTrans" cxnId="{46D6D183-17E2-EF46-B970-EC1205B4468F}">
      <dgm:prSet/>
      <dgm:spPr/>
      <dgm:t>
        <a:bodyPr/>
        <a:lstStyle/>
        <a:p>
          <a:endParaRPr lang="en-US" sz="2000">
            <a:latin typeface="Gill Sans MT" panose="020B0502020104020203" pitchFamily="34" charset="77"/>
          </a:endParaRPr>
        </a:p>
      </dgm:t>
    </dgm:pt>
    <dgm:pt modelId="{220AAD58-F139-484C-87A0-5CB36F371222}" type="sibTrans" cxnId="{46D6D183-17E2-EF46-B970-EC1205B4468F}">
      <dgm:prSet/>
      <dgm:spPr/>
      <dgm:t>
        <a:bodyPr/>
        <a:lstStyle/>
        <a:p>
          <a:endParaRPr lang="en-US" sz="2000">
            <a:latin typeface="Gill Sans MT" panose="020B0502020104020203" pitchFamily="34" charset="77"/>
          </a:endParaRPr>
        </a:p>
      </dgm:t>
    </dgm:pt>
    <dgm:pt modelId="{191BA319-9C5A-9348-816B-C017FDD03B90}">
      <dgm:prSet custT="1"/>
      <dgm:spPr/>
      <dgm:t>
        <a:bodyPr/>
        <a:lstStyle/>
        <a:p>
          <a:pPr rtl="0"/>
          <a:r>
            <a:rPr lang="en-US" sz="1600" dirty="0">
              <a:latin typeface="Gill Sans MT" panose="020B0502020104020203" pitchFamily="34" charset="77"/>
            </a:rPr>
            <a:t>Fleet </a:t>
          </a:r>
          <a:r>
            <a:rPr lang="en-US" sz="1400" dirty="0">
              <a:latin typeface="Gill Sans MT" panose="020B0502020104020203" pitchFamily="34" charset="77"/>
            </a:rPr>
            <a:t>Maintenance</a:t>
          </a:r>
        </a:p>
      </dgm:t>
    </dgm:pt>
    <dgm:pt modelId="{98954ACD-2F31-E94C-A20F-9E01E886D78C}" type="parTrans" cxnId="{45C76E55-BEFB-454A-9CD1-F9DC9FB49B25}">
      <dgm:prSet/>
      <dgm:spPr/>
      <dgm:t>
        <a:bodyPr/>
        <a:lstStyle/>
        <a:p>
          <a:endParaRPr lang="en-US" sz="2000">
            <a:latin typeface="Gill Sans MT" panose="020B0502020104020203" pitchFamily="34" charset="77"/>
          </a:endParaRPr>
        </a:p>
      </dgm:t>
    </dgm:pt>
    <dgm:pt modelId="{24FDBCE8-62CD-754B-8147-60546D3B0BDD}" type="sibTrans" cxnId="{45C76E55-BEFB-454A-9CD1-F9DC9FB49B25}">
      <dgm:prSet/>
      <dgm:spPr/>
      <dgm:t>
        <a:bodyPr/>
        <a:lstStyle/>
        <a:p>
          <a:endParaRPr lang="en-US" sz="2000">
            <a:latin typeface="Gill Sans MT" panose="020B0502020104020203" pitchFamily="34" charset="77"/>
          </a:endParaRPr>
        </a:p>
      </dgm:t>
    </dgm:pt>
    <dgm:pt modelId="{E0DF1760-9413-814B-9094-D39D960A4F55}" type="pres">
      <dgm:prSet presAssocID="{A6C6E690-5422-954A-978B-3BCB6EEA04D1}" presName="composite" presStyleCnt="0">
        <dgm:presLayoutVars>
          <dgm:chMax val="3"/>
          <dgm:animLvl val="lvl"/>
          <dgm:resizeHandles val="exact"/>
        </dgm:presLayoutVars>
      </dgm:prSet>
      <dgm:spPr/>
    </dgm:pt>
    <dgm:pt modelId="{9E5F671C-B01A-E743-BF55-F0D35D332E9C}" type="pres">
      <dgm:prSet presAssocID="{D81E8170-F36E-BB46-B805-A3419B4C5C8D}" presName="gear1" presStyleLbl="node1" presStyleIdx="0" presStyleCnt="3">
        <dgm:presLayoutVars>
          <dgm:chMax val="1"/>
          <dgm:bulletEnabled val="1"/>
        </dgm:presLayoutVars>
      </dgm:prSet>
      <dgm:spPr/>
    </dgm:pt>
    <dgm:pt modelId="{5FF6DEF2-59F5-3744-B06C-269C4AB177D4}" type="pres">
      <dgm:prSet presAssocID="{D81E8170-F36E-BB46-B805-A3419B4C5C8D}" presName="gear1srcNode" presStyleLbl="node1" presStyleIdx="0" presStyleCnt="3"/>
      <dgm:spPr/>
    </dgm:pt>
    <dgm:pt modelId="{81F1DE0A-D37B-E246-A628-C9DB14E5A10B}" type="pres">
      <dgm:prSet presAssocID="{D81E8170-F36E-BB46-B805-A3419B4C5C8D}" presName="gear1dstNode" presStyleLbl="node1" presStyleIdx="0" presStyleCnt="3"/>
      <dgm:spPr/>
    </dgm:pt>
    <dgm:pt modelId="{F86E6C3B-8A45-5646-86AE-757ED42C1390}" type="pres">
      <dgm:prSet presAssocID="{A8CD7751-A0F7-AF46-8877-97656AB98748}" presName="gear2" presStyleLbl="node1" presStyleIdx="1" presStyleCnt="3">
        <dgm:presLayoutVars>
          <dgm:chMax val="1"/>
          <dgm:bulletEnabled val="1"/>
        </dgm:presLayoutVars>
      </dgm:prSet>
      <dgm:spPr/>
    </dgm:pt>
    <dgm:pt modelId="{7841496B-758D-384A-8B43-A85CC7844711}" type="pres">
      <dgm:prSet presAssocID="{A8CD7751-A0F7-AF46-8877-97656AB98748}" presName="gear2srcNode" presStyleLbl="node1" presStyleIdx="1" presStyleCnt="3"/>
      <dgm:spPr/>
    </dgm:pt>
    <dgm:pt modelId="{99CCEDD5-D526-704A-BD2C-8D1759C49801}" type="pres">
      <dgm:prSet presAssocID="{A8CD7751-A0F7-AF46-8877-97656AB98748}" presName="gear2dstNode" presStyleLbl="node1" presStyleIdx="1" presStyleCnt="3"/>
      <dgm:spPr/>
    </dgm:pt>
    <dgm:pt modelId="{9031F945-CA00-C748-BD06-74FA37B35847}" type="pres">
      <dgm:prSet presAssocID="{191BA319-9C5A-9348-816B-C017FDD03B90}" presName="gear3" presStyleLbl="node1" presStyleIdx="2" presStyleCnt="3"/>
      <dgm:spPr/>
    </dgm:pt>
    <dgm:pt modelId="{7473B8F7-0F79-0F4D-B1BC-0A9E72651E07}" type="pres">
      <dgm:prSet presAssocID="{191BA319-9C5A-9348-816B-C017FDD03B90}" presName="gear3tx" presStyleLbl="node1" presStyleIdx="2" presStyleCnt="3">
        <dgm:presLayoutVars>
          <dgm:chMax val="1"/>
          <dgm:bulletEnabled val="1"/>
        </dgm:presLayoutVars>
      </dgm:prSet>
      <dgm:spPr/>
    </dgm:pt>
    <dgm:pt modelId="{67657D95-5E8D-3344-9B29-0FA971351860}" type="pres">
      <dgm:prSet presAssocID="{191BA319-9C5A-9348-816B-C017FDD03B90}" presName="gear3srcNode" presStyleLbl="node1" presStyleIdx="2" presStyleCnt="3"/>
      <dgm:spPr/>
    </dgm:pt>
    <dgm:pt modelId="{C5730FBB-0519-D34D-B212-AA156294C03A}" type="pres">
      <dgm:prSet presAssocID="{191BA319-9C5A-9348-816B-C017FDD03B90}" presName="gear3dstNode" presStyleLbl="node1" presStyleIdx="2" presStyleCnt="3"/>
      <dgm:spPr/>
    </dgm:pt>
    <dgm:pt modelId="{7109E9A7-C9DD-F148-97DF-07D287B2A9EF}" type="pres">
      <dgm:prSet presAssocID="{59FF9721-03C9-024E-A1DE-9714B5C27DDB}" presName="connector1" presStyleLbl="sibTrans2D1" presStyleIdx="0" presStyleCnt="3"/>
      <dgm:spPr/>
    </dgm:pt>
    <dgm:pt modelId="{533E5EF4-8C15-644B-9CDB-B87AA2FAD92F}" type="pres">
      <dgm:prSet presAssocID="{220AAD58-F139-484C-87A0-5CB36F371222}" presName="connector2" presStyleLbl="sibTrans2D1" presStyleIdx="1" presStyleCnt="3"/>
      <dgm:spPr/>
    </dgm:pt>
    <dgm:pt modelId="{7C2A5B50-9C88-DF40-A062-864CE60A4762}" type="pres">
      <dgm:prSet presAssocID="{24FDBCE8-62CD-754B-8147-60546D3B0BDD}" presName="connector3" presStyleLbl="sibTrans2D1" presStyleIdx="2" presStyleCnt="3"/>
      <dgm:spPr/>
    </dgm:pt>
  </dgm:ptLst>
  <dgm:cxnLst>
    <dgm:cxn modelId="{64B31102-A037-5C4F-AD8E-3EB9333EDA82}" type="presOf" srcId="{D81E8170-F36E-BB46-B805-A3419B4C5C8D}" destId="{81F1DE0A-D37B-E246-A628-C9DB14E5A10B}" srcOrd="2" destOrd="0" presId="urn:microsoft.com/office/officeart/2005/8/layout/gear1"/>
    <dgm:cxn modelId="{840FCF25-010D-9D49-8FD6-1678260E1E98}" type="presOf" srcId="{220AAD58-F139-484C-87A0-5CB36F371222}" destId="{533E5EF4-8C15-644B-9CDB-B87AA2FAD92F}" srcOrd="0" destOrd="0" presId="urn:microsoft.com/office/officeart/2005/8/layout/gear1"/>
    <dgm:cxn modelId="{703D0D2C-F99C-0F42-87E1-6AFCCA446AE5}" type="presOf" srcId="{191BA319-9C5A-9348-816B-C017FDD03B90}" destId="{7473B8F7-0F79-0F4D-B1BC-0A9E72651E07}" srcOrd="1" destOrd="0" presId="urn:microsoft.com/office/officeart/2005/8/layout/gear1"/>
    <dgm:cxn modelId="{E019882D-BA8C-3C4F-9814-2EBB13541E5C}" type="presOf" srcId="{A6C6E690-5422-954A-978B-3BCB6EEA04D1}" destId="{E0DF1760-9413-814B-9094-D39D960A4F55}" srcOrd="0" destOrd="0" presId="urn:microsoft.com/office/officeart/2005/8/layout/gear1"/>
    <dgm:cxn modelId="{C3E83F63-6317-A842-8496-D27C33ED9623}" srcId="{A6C6E690-5422-954A-978B-3BCB6EEA04D1}" destId="{D81E8170-F36E-BB46-B805-A3419B4C5C8D}" srcOrd="0" destOrd="0" parTransId="{542BACB6-C716-1543-B332-D8D2A25FFDAC}" sibTransId="{59FF9721-03C9-024E-A1DE-9714B5C27DDB}"/>
    <dgm:cxn modelId="{D7094244-1F3A-5A48-8551-5F881B53CD91}" type="presOf" srcId="{191BA319-9C5A-9348-816B-C017FDD03B90}" destId="{C5730FBB-0519-D34D-B212-AA156294C03A}" srcOrd="3" destOrd="0" presId="urn:microsoft.com/office/officeart/2005/8/layout/gear1"/>
    <dgm:cxn modelId="{1E36664A-0D84-EE40-82D3-C0892036E271}" type="presOf" srcId="{191BA319-9C5A-9348-816B-C017FDD03B90}" destId="{67657D95-5E8D-3344-9B29-0FA971351860}" srcOrd="2" destOrd="0" presId="urn:microsoft.com/office/officeart/2005/8/layout/gear1"/>
    <dgm:cxn modelId="{02FCBD6D-DF60-5640-A2CB-0B90294FFD55}" type="presOf" srcId="{59FF9721-03C9-024E-A1DE-9714B5C27DDB}" destId="{7109E9A7-C9DD-F148-97DF-07D287B2A9EF}" srcOrd="0" destOrd="0" presId="urn:microsoft.com/office/officeart/2005/8/layout/gear1"/>
    <dgm:cxn modelId="{5C8C1B6F-3651-B24D-AE42-9EFB872E93E4}" type="presOf" srcId="{A8CD7751-A0F7-AF46-8877-97656AB98748}" destId="{F86E6C3B-8A45-5646-86AE-757ED42C1390}" srcOrd="0" destOrd="0" presId="urn:microsoft.com/office/officeart/2005/8/layout/gear1"/>
    <dgm:cxn modelId="{45C76E55-BEFB-454A-9CD1-F9DC9FB49B25}" srcId="{A6C6E690-5422-954A-978B-3BCB6EEA04D1}" destId="{191BA319-9C5A-9348-816B-C017FDD03B90}" srcOrd="2" destOrd="0" parTransId="{98954ACD-2F31-E94C-A20F-9E01E886D78C}" sibTransId="{24FDBCE8-62CD-754B-8147-60546D3B0BDD}"/>
    <dgm:cxn modelId="{B42E7557-EC68-F542-9F51-5BCCF255D4CE}" type="presOf" srcId="{24FDBCE8-62CD-754B-8147-60546D3B0BDD}" destId="{7C2A5B50-9C88-DF40-A062-864CE60A4762}" srcOrd="0" destOrd="0" presId="urn:microsoft.com/office/officeart/2005/8/layout/gear1"/>
    <dgm:cxn modelId="{46D6D183-17E2-EF46-B970-EC1205B4468F}" srcId="{A6C6E690-5422-954A-978B-3BCB6EEA04D1}" destId="{A8CD7751-A0F7-AF46-8877-97656AB98748}" srcOrd="1" destOrd="0" parTransId="{31CB30F7-2475-6848-83D9-A1C83B351938}" sibTransId="{220AAD58-F139-484C-87A0-5CB36F371222}"/>
    <dgm:cxn modelId="{04BEFF83-FB00-9549-8BC6-5A699BBF8E0A}" type="presOf" srcId="{191BA319-9C5A-9348-816B-C017FDD03B90}" destId="{9031F945-CA00-C748-BD06-74FA37B35847}" srcOrd="0" destOrd="0" presId="urn:microsoft.com/office/officeart/2005/8/layout/gear1"/>
    <dgm:cxn modelId="{6A9F6C92-E24E-0949-8FC7-9C26BD17851B}" type="presOf" srcId="{D81E8170-F36E-BB46-B805-A3419B4C5C8D}" destId="{5FF6DEF2-59F5-3744-B06C-269C4AB177D4}" srcOrd="1" destOrd="0" presId="urn:microsoft.com/office/officeart/2005/8/layout/gear1"/>
    <dgm:cxn modelId="{D9E6D0A1-A050-CE4E-93FB-F64D52D508A4}" type="presOf" srcId="{A8CD7751-A0F7-AF46-8877-97656AB98748}" destId="{99CCEDD5-D526-704A-BD2C-8D1759C49801}" srcOrd="2" destOrd="0" presId="urn:microsoft.com/office/officeart/2005/8/layout/gear1"/>
    <dgm:cxn modelId="{29A1CAAC-E48B-F14E-BC7E-3501EF8C4B34}" type="presOf" srcId="{D81E8170-F36E-BB46-B805-A3419B4C5C8D}" destId="{9E5F671C-B01A-E743-BF55-F0D35D332E9C}" srcOrd="0" destOrd="0" presId="urn:microsoft.com/office/officeart/2005/8/layout/gear1"/>
    <dgm:cxn modelId="{87937DEF-61B4-AA41-81A1-1BBE80660400}" type="presOf" srcId="{A8CD7751-A0F7-AF46-8877-97656AB98748}" destId="{7841496B-758D-384A-8B43-A85CC7844711}" srcOrd="1" destOrd="0" presId="urn:microsoft.com/office/officeart/2005/8/layout/gear1"/>
    <dgm:cxn modelId="{F04D122E-DEA8-1D43-8254-E0A69DFE62A8}" type="presParOf" srcId="{E0DF1760-9413-814B-9094-D39D960A4F55}" destId="{9E5F671C-B01A-E743-BF55-F0D35D332E9C}" srcOrd="0" destOrd="0" presId="urn:microsoft.com/office/officeart/2005/8/layout/gear1"/>
    <dgm:cxn modelId="{6EC36365-2135-5642-8EE0-A644CBB387FF}" type="presParOf" srcId="{E0DF1760-9413-814B-9094-D39D960A4F55}" destId="{5FF6DEF2-59F5-3744-B06C-269C4AB177D4}" srcOrd="1" destOrd="0" presId="urn:microsoft.com/office/officeart/2005/8/layout/gear1"/>
    <dgm:cxn modelId="{97C2AE71-E5EA-2F45-B81B-6EA62666BD7F}" type="presParOf" srcId="{E0DF1760-9413-814B-9094-D39D960A4F55}" destId="{81F1DE0A-D37B-E246-A628-C9DB14E5A10B}" srcOrd="2" destOrd="0" presId="urn:microsoft.com/office/officeart/2005/8/layout/gear1"/>
    <dgm:cxn modelId="{3BEB4A67-5EAB-C741-8010-842B3695EAF2}" type="presParOf" srcId="{E0DF1760-9413-814B-9094-D39D960A4F55}" destId="{F86E6C3B-8A45-5646-86AE-757ED42C1390}" srcOrd="3" destOrd="0" presId="urn:microsoft.com/office/officeart/2005/8/layout/gear1"/>
    <dgm:cxn modelId="{1C3C49ED-D847-D94A-98B9-CB0805C3B3AD}" type="presParOf" srcId="{E0DF1760-9413-814B-9094-D39D960A4F55}" destId="{7841496B-758D-384A-8B43-A85CC7844711}" srcOrd="4" destOrd="0" presId="urn:microsoft.com/office/officeart/2005/8/layout/gear1"/>
    <dgm:cxn modelId="{8179519D-97F8-CF44-931E-91374BCFF593}" type="presParOf" srcId="{E0DF1760-9413-814B-9094-D39D960A4F55}" destId="{99CCEDD5-D526-704A-BD2C-8D1759C49801}" srcOrd="5" destOrd="0" presId="urn:microsoft.com/office/officeart/2005/8/layout/gear1"/>
    <dgm:cxn modelId="{111D1836-1E2B-204B-87EF-11D0AFA68871}" type="presParOf" srcId="{E0DF1760-9413-814B-9094-D39D960A4F55}" destId="{9031F945-CA00-C748-BD06-74FA37B35847}" srcOrd="6" destOrd="0" presId="urn:microsoft.com/office/officeart/2005/8/layout/gear1"/>
    <dgm:cxn modelId="{B2B62571-565A-4B40-94B5-46CCB73086D9}" type="presParOf" srcId="{E0DF1760-9413-814B-9094-D39D960A4F55}" destId="{7473B8F7-0F79-0F4D-B1BC-0A9E72651E07}" srcOrd="7" destOrd="0" presId="urn:microsoft.com/office/officeart/2005/8/layout/gear1"/>
    <dgm:cxn modelId="{A912447C-373B-6B4E-8F1C-9B8812B20133}" type="presParOf" srcId="{E0DF1760-9413-814B-9094-D39D960A4F55}" destId="{67657D95-5E8D-3344-9B29-0FA971351860}" srcOrd="8" destOrd="0" presId="urn:microsoft.com/office/officeart/2005/8/layout/gear1"/>
    <dgm:cxn modelId="{34989475-E416-EC46-8667-F4FB16EBECDD}" type="presParOf" srcId="{E0DF1760-9413-814B-9094-D39D960A4F55}" destId="{C5730FBB-0519-D34D-B212-AA156294C03A}" srcOrd="9" destOrd="0" presId="urn:microsoft.com/office/officeart/2005/8/layout/gear1"/>
    <dgm:cxn modelId="{F5E7A468-D27F-6943-9462-78B06E4BAB7A}" type="presParOf" srcId="{E0DF1760-9413-814B-9094-D39D960A4F55}" destId="{7109E9A7-C9DD-F148-97DF-07D287B2A9EF}" srcOrd="10" destOrd="0" presId="urn:microsoft.com/office/officeart/2005/8/layout/gear1"/>
    <dgm:cxn modelId="{6FA2C0EF-696A-5844-B896-984AE1947422}" type="presParOf" srcId="{E0DF1760-9413-814B-9094-D39D960A4F55}" destId="{533E5EF4-8C15-644B-9CDB-B87AA2FAD92F}" srcOrd="11" destOrd="0" presId="urn:microsoft.com/office/officeart/2005/8/layout/gear1"/>
    <dgm:cxn modelId="{260C6BEB-1D72-274C-AF62-86D0CA832F0E}" type="presParOf" srcId="{E0DF1760-9413-814B-9094-D39D960A4F55}" destId="{7C2A5B50-9C88-DF40-A062-864CE60A476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7837D-95ED-FD41-89EA-1166FC1835CA}" type="doc">
      <dgm:prSet loTypeId="urn:microsoft.com/office/officeart/2008/layout/VerticalCurvedList" loCatId="" qsTypeId="urn:microsoft.com/office/officeart/2005/8/quickstyle/simple1" qsCatId="simple" csTypeId="urn:microsoft.com/office/officeart/2005/8/colors/colorful4" csCatId="colorful"/>
      <dgm:spPr/>
      <dgm:t>
        <a:bodyPr/>
        <a:lstStyle/>
        <a:p>
          <a:endParaRPr lang="en-US"/>
        </a:p>
      </dgm:t>
    </dgm:pt>
    <dgm:pt modelId="{0C41F690-4ED1-2841-92B4-A27488800A6F}">
      <dgm:prSet custT="1"/>
      <dgm:spPr/>
      <dgm:t>
        <a:bodyPr/>
        <a:lstStyle/>
        <a:p>
          <a:r>
            <a:rPr lang="en-US" sz="3200" dirty="0">
              <a:latin typeface="Gill Sans MT" panose="020B0502020104020203" pitchFamily="34" charset="77"/>
            </a:rPr>
            <a:t>Historical data</a:t>
          </a:r>
          <a:endParaRPr lang="en-AU" sz="3200" dirty="0">
            <a:latin typeface="Gill Sans MT" panose="020B0502020104020203" pitchFamily="34" charset="77"/>
          </a:endParaRPr>
        </a:p>
      </dgm:t>
    </dgm:pt>
    <dgm:pt modelId="{E6C42062-9D59-6445-AFCA-268271338C67}" type="parTrans" cxnId="{ED915170-8A3D-9648-96EB-471278993187}">
      <dgm:prSet/>
      <dgm:spPr/>
      <dgm:t>
        <a:bodyPr/>
        <a:lstStyle/>
        <a:p>
          <a:endParaRPr lang="en-US" sz="1400">
            <a:latin typeface="Gill Sans MT" panose="020B0502020104020203" pitchFamily="34" charset="77"/>
          </a:endParaRPr>
        </a:p>
      </dgm:t>
    </dgm:pt>
    <dgm:pt modelId="{2CDAAA57-552C-9346-8B7F-F7D3907A25CF}" type="sibTrans" cxnId="{ED915170-8A3D-9648-96EB-471278993187}">
      <dgm:prSet/>
      <dgm:spPr/>
      <dgm:t>
        <a:bodyPr/>
        <a:lstStyle/>
        <a:p>
          <a:endParaRPr lang="en-US" sz="1400">
            <a:latin typeface="Gill Sans MT" panose="020B0502020104020203" pitchFamily="34" charset="77"/>
          </a:endParaRPr>
        </a:p>
      </dgm:t>
    </dgm:pt>
    <dgm:pt modelId="{330BA7C7-5DA1-FC46-B897-57B68BCE79E6}">
      <dgm:prSet custT="1"/>
      <dgm:spPr/>
      <dgm:t>
        <a:bodyPr/>
        <a:lstStyle/>
        <a:p>
          <a:r>
            <a:rPr lang="en-US" sz="3200">
              <a:latin typeface="Gill Sans MT" panose="020B0502020104020203" pitchFamily="34" charset="77"/>
            </a:rPr>
            <a:t>Forecasting</a:t>
          </a:r>
          <a:endParaRPr lang="en-AU" sz="3200">
            <a:latin typeface="Gill Sans MT" panose="020B0502020104020203" pitchFamily="34" charset="77"/>
          </a:endParaRPr>
        </a:p>
      </dgm:t>
    </dgm:pt>
    <dgm:pt modelId="{24CC6F83-83E5-1B4F-84D4-C717E6CB611F}" type="parTrans" cxnId="{215B185C-C473-B142-BC2C-27AD323D1EF5}">
      <dgm:prSet/>
      <dgm:spPr/>
      <dgm:t>
        <a:bodyPr/>
        <a:lstStyle/>
        <a:p>
          <a:endParaRPr lang="en-US" sz="1400">
            <a:latin typeface="Gill Sans MT" panose="020B0502020104020203" pitchFamily="34" charset="77"/>
          </a:endParaRPr>
        </a:p>
      </dgm:t>
    </dgm:pt>
    <dgm:pt modelId="{AE98B788-C95D-B442-AAEE-31D2F1A15BE7}" type="sibTrans" cxnId="{215B185C-C473-B142-BC2C-27AD323D1EF5}">
      <dgm:prSet/>
      <dgm:spPr/>
      <dgm:t>
        <a:bodyPr/>
        <a:lstStyle/>
        <a:p>
          <a:endParaRPr lang="en-US" sz="1400">
            <a:latin typeface="Gill Sans MT" panose="020B0502020104020203" pitchFamily="34" charset="77"/>
          </a:endParaRPr>
        </a:p>
      </dgm:t>
    </dgm:pt>
    <dgm:pt modelId="{950DFCED-28FB-864E-BA31-DBDC05CAAF4F}">
      <dgm:prSet custT="1"/>
      <dgm:spPr/>
      <dgm:t>
        <a:bodyPr/>
        <a:lstStyle/>
        <a:p>
          <a:r>
            <a:rPr lang="en-US" sz="3200">
              <a:latin typeface="Gill Sans MT" panose="020B0502020104020203" pitchFamily="34" charset="77"/>
            </a:rPr>
            <a:t>Modeling</a:t>
          </a:r>
          <a:endParaRPr lang="en-AU" sz="3200">
            <a:latin typeface="Gill Sans MT" panose="020B0502020104020203" pitchFamily="34" charset="77"/>
          </a:endParaRPr>
        </a:p>
      </dgm:t>
    </dgm:pt>
    <dgm:pt modelId="{0FCD1E2E-D3D0-FA46-8DE4-4710D9E2924F}" type="parTrans" cxnId="{654D9A7A-A3F8-B149-8468-1EDCA856449B}">
      <dgm:prSet/>
      <dgm:spPr/>
      <dgm:t>
        <a:bodyPr/>
        <a:lstStyle/>
        <a:p>
          <a:endParaRPr lang="en-US" sz="1400">
            <a:latin typeface="Gill Sans MT" panose="020B0502020104020203" pitchFamily="34" charset="77"/>
          </a:endParaRPr>
        </a:p>
      </dgm:t>
    </dgm:pt>
    <dgm:pt modelId="{A893BDE0-4AC0-9D46-9E72-E2D82DF480BD}" type="sibTrans" cxnId="{654D9A7A-A3F8-B149-8468-1EDCA856449B}">
      <dgm:prSet/>
      <dgm:spPr/>
      <dgm:t>
        <a:bodyPr/>
        <a:lstStyle/>
        <a:p>
          <a:endParaRPr lang="en-US" sz="1400">
            <a:latin typeface="Gill Sans MT" panose="020B0502020104020203" pitchFamily="34" charset="77"/>
          </a:endParaRPr>
        </a:p>
      </dgm:t>
    </dgm:pt>
    <dgm:pt modelId="{154CDB54-9A75-1C4A-A24F-D826F4B0785F}">
      <dgm:prSet custT="1"/>
      <dgm:spPr/>
      <dgm:t>
        <a:bodyPr/>
        <a:lstStyle/>
        <a:p>
          <a:r>
            <a:rPr lang="en-US" sz="3200">
              <a:latin typeface="Gill Sans MT" panose="020B0502020104020203" pitchFamily="34" charset="77"/>
            </a:rPr>
            <a:t>Decision support</a:t>
          </a:r>
          <a:endParaRPr lang="en-AU" sz="3200">
            <a:latin typeface="Gill Sans MT" panose="020B0502020104020203" pitchFamily="34" charset="77"/>
          </a:endParaRPr>
        </a:p>
      </dgm:t>
    </dgm:pt>
    <dgm:pt modelId="{50232D62-2A1E-2D48-AB2C-2E6697DB588D}" type="parTrans" cxnId="{E9A1F89E-C6D5-9345-AD30-675C98F9FE27}">
      <dgm:prSet/>
      <dgm:spPr/>
      <dgm:t>
        <a:bodyPr/>
        <a:lstStyle/>
        <a:p>
          <a:endParaRPr lang="en-US" sz="1400">
            <a:latin typeface="Gill Sans MT" panose="020B0502020104020203" pitchFamily="34" charset="77"/>
          </a:endParaRPr>
        </a:p>
      </dgm:t>
    </dgm:pt>
    <dgm:pt modelId="{DA43F621-4474-0040-859D-E73547CE68FF}" type="sibTrans" cxnId="{E9A1F89E-C6D5-9345-AD30-675C98F9FE27}">
      <dgm:prSet/>
      <dgm:spPr/>
      <dgm:t>
        <a:bodyPr/>
        <a:lstStyle/>
        <a:p>
          <a:endParaRPr lang="en-US" sz="1400">
            <a:latin typeface="Gill Sans MT" panose="020B0502020104020203" pitchFamily="34" charset="77"/>
          </a:endParaRPr>
        </a:p>
      </dgm:t>
    </dgm:pt>
    <dgm:pt modelId="{5087394F-4D68-7646-9FDD-71A3D64B323F}" type="pres">
      <dgm:prSet presAssocID="{55D7837D-95ED-FD41-89EA-1166FC1835CA}" presName="Name0" presStyleCnt="0">
        <dgm:presLayoutVars>
          <dgm:chMax val="7"/>
          <dgm:chPref val="7"/>
          <dgm:dir/>
        </dgm:presLayoutVars>
      </dgm:prSet>
      <dgm:spPr/>
    </dgm:pt>
    <dgm:pt modelId="{2FF70A78-3092-8A4A-A41C-9BAD165858DE}" type="pres">
      <dgm:prSet presAssocID="{55D7837D-95ED-FD41-89EA-1166FC1835CA}" presName="Name1" presStyleCnt="0"/>
      <dgm:spPr/>
    </dgm:pt>
    <dgm:pt modelId="{4BCC9DFC-F8F9-364D-912F-94531BF3BCC2}" type="pres">
      <dgm:prSet presAssocID="{55D7837D-95ED-FD41-89EA-1166FC1835CA}" presName="cycle" presStyleCnt="0"/>
      <dgm:spPr/>
    </dgm:pt>
    <dgm:pt modelId="{BE747F32-BEA1-DD49-8CB4-BA977AB154AE}" type="pres">
      <dgm:prSet presAssocID="{55D7837D-95ED-FD41-89EA-1166FC1835CA}" presName="srcNode" presStyleLbl="node1" presStyleIdx="0" presStyleCnt="4"/>
      <dgm:spPr/>
    </dgm:pt>
    <dgm:pt modelId="{28F9CF29-DBED-DB45-ACDE-A03A2980A5A4}" type="pres">
      <dgm:prSet presAssocID="{55D7837D-95ED-FD41-89EA-1166FC1835CA}" presName="conn" presStyleLbl="parChTrans1D2" presStyleIdx="0" presStyleCnt="1"/>
      <dgm:spPr/>
    </dgm:pt>
    <dgm:pt modelId="{52A4EE5E-4A6E-314D-9177-3AC36861F558}" type="pres">
      <dgm:prSet presAssocID="{55D7837D-95ED-FD41-89EA-1166FC1835CA}" presName="extraNode" presStyleLbl="node1" presStyleIdx="0" presStyleCnt="4"/>
      <dgm:spPr/>
    </dgm:pt>
    <dgm:pt modelId="{1D06AD13-3B56-9847-9BB9-CE235EF05507}" type="pres">
      <dgm:prSet presAssocID="{55D7837D-95ED-FD41-89EA-1166FC1835CA}" presName="dstNode" presStyleLbl="node1" presStyleIdx="0" presStyleCnt="4"/>
      <dgm:spPr/>
    </dgm:pt>
    <dgm:pt modelId="{EE8F41B3-2016-4247-9435-CEA920C80274}" type="pres">
      <dgm:prSet presAssocID="{0C41F690-4ED1-2841-92B4-A27488800A6F}" presName="text_1" presStyleLbl="node1" presStyleIdx="0" presStyleCnt="4">
        <dgm:presLayoutVars>
          <dgm:bulletEnabled val="1"/>
        </dgm:presLayoutVars>
      </dgm:prSet>
      <dgm:spPr/>
    </dgm:pt>
    <dgm:pt modelId="{246EEAFB-F63C-314A-AB8F-A888CCE51202}" type="pres">
      <dgm:prSet presAssocID="{0C41F690-4ED1-2841-92B4-A27488800A6F}" presName="accent_1" presStyleCnt="0"/>
      <dgm:spPr/>
    </dgm:pt>
    <dgm:pt modelId="{F2E47F66-DBB8-474A-81FE-595CDC5A5470}" type="pres">
      <dgm:prSet presAssocID="{0C41F690-4ED1-2841-92B4-A27488800A6F}" presName="accentRepeatNode" presStyleLbl="solidFgAcc1" presStyleIdx="0" presStyleCnt="4"/>
      <dgm:spPr/>
    </dgm:pt>
    <dgm:pt modelId="{B11D05D3-B834-E849-845D-A00FD79AC34B}" type="pres">
      <dgm:prSet presAssocID="{330BA7C7-5DA1-FC46-B897-57B68BCE79E6}" presName="text_2" presStyleLbl="node1" presStyleIdx="1" presStyleCnt="4">
        <dgm:presLayoutVars>
          <dgm:bulletEnabled val="1"/>
        </dgm:presLayoutVars>
      </dgm:prSet>
      <dgm:spPr/>
    </dgm:pt>
    <dgm:pt modelId="{805E7A3B-64B6-4742-846E-841DFF0FB1D0}" type="pres">
      <dgm:prSet presAssocID="{330BA7C7-5DA1-FC46-B897-57B68BCE79E6}" presName="accent_2" presStyleCnt="0"/>
      <dgm:spPr/>
    </dgm:pt>
    <dgm:pt modelId="{5A2B351A-1423-554A-9871-5C5D2B167017}" type="pres">
      <dgm:prSet presAssocID="{330BA7C7-5DA1-FC46-B897-57B68BCE79E6}" presName="accentRepeatNode" presStyleLbl="solidFgAcc1" presStyleIdx="1" presStyleCnt="4"/>
      <dgm:spPr/>
    </dgm:pt>
    <dgm:pt modelId="{E3F2E284-5912-7D4A-8BBF-E187EE5C2E87}" type="pres">
      <dgm:prSet presAssocID="{950DFCED-28FB-864E-BA31-DBDC05CAAF4F}" presName="text_3" presStyleLbl="node1" presStyleIdx="2" presStyleCnt="4">
        <dgm:presLayoutVars>
          <dgm:bulletEnabled val="1"/>
        </dgm:presLayoutVars>
      </dgm:prSet>
      <dgm:spPr/>
    </dgm:pt>
    <dgm:pt modelId="{293FA769-BDA2-E943-B4F1-1E29A2A5C572}" type="pres">
      <dgm:prSet presAssocID="{950DFCED-28FB-864E-BA31-DBDC05CAAF4F}" presName="accent_3" presStyleCnt="0"/>
      <dgm:spPr/>
    </dgm:pt>
    <dgm:pt modelId="{F516D454-8C48-8C46-96C6-7DA959C1B741}" type="pres">
      <dgm:prSet presAssocID="{950DFCED-28FB-864E-BA31-DBDC05CAAF4F}" presName="accentRepeatNode" presStyleLbl="solidFgAcc1" presStyleIdx="2" presStyleCnt="4"/>
      <dgm:spPr/>
    </dgm:pt>
    <dgm:pt modelId="{A8E83B6C-B690-0E4A-9EB4-1932A52DF4D2}" type="pres">
      <dgm:prSet presAssocID="{154CDB54-9A75-1C4A-A24F-D826F4B0785F}" presName="text_4" presStyleLbl="node1" presStyleIdx="3" presStyleCnt="4">
        <dgm:presLayoutVars>
          <dgm:bulletEnabled val="1"/>
        </dgm:presLayoutVars>
      </dgm:prSet>
      <dgm:spPr/>
    </dgm:pt>
    <dgm:pt modelId="{73D265C4-471F-7E45-86CA-7AD8D14F4BCC}" type="pres">
      <dgm:prSet presAssocID="{154CDB54-9A75-1C4A-A24F-D826F4B0785F}" presName="accent_4" presStyleCnt="0"/>
      <dgm:spPr/>
    </dgm:pt>
    <dgm:pt modelId="{5C8D9FFD-A7E8-4149-9CC7-9890E8F2147E}" type="pres">
      <dgm:prSet presAssocID="{154CDB54-9A75-1C4A-A24F-D826F4B0785F}" presName="accentRepeatNode" presStyleLbl="solidFgAcc1" presStyleIdx="3" presStyleCnt="4"/>
      <dgm:spPr/>
    </dgm:pt>
  </dgm:ptLst>
  <dgm:cxnLst>
    <dgm:cxn modelId="{6F96860D-739E-0841-9863-28E019CFCC2F}" type="presOf" srcId="{55D7837D-95ED-FD41-89EA-1166FC1835CA}" destId="{5087394F-4D68-7646-9FDD-71A3D64B323F}" srcOrd="0" destOrd="0" presId="urn:microsoft.com/office/officeart/2008/layout/VerticalCurvedList"/>
    <dgm:cxn modelId="{215B185C-C473-B142-BC2C-27AD323D1EF5}" srcId="{55D7837D-95ED-FD41-89EA-1166FC1835CA}" destId="{330BA7C7-5DA1-FC46-B897-57B68BCE79E6}" srcOrd="1" destOrd="0" parTransId="{24CC6F83-83E5-1B4F-84D4-C717E6CB611F}" sibTransId="{AE98B788-C95D-B442-AAEE-31D2F1A15BE7}"/>
    <dgm:cxn modelId="{A771D46A-59DF-3143-B956-1BA1F71FDD13}" type="presOf" srcId="{0C41F690-4ED1-2841-92B4-A27488800A6F}" destId="{EE8F41B3-2016-4247-9435-CEA920C80274}" srcOrd="0" destOrd="0" presId="urn:microsoft.com/office/officeart/2008/layout/VerticalCurvedList"/>
    <dgm:cxn modelId="{ED915170-8A3D-9648-96EB-471278993187}" srcId="{55D7837D-95ED-FD41-89EA-1166FC1835CA}" destId="{0C41F690-4ED1-2841-92B4-A27488800A6F}" srcOrd="0" destOrd="0" parTransId="{E6C42062-9D59-6445-AFCA-268271338C67}" sibTransId="{2CDAAA57-552C-9346-8B7F-F7D3907A25CF}"/>
    <dgm:cxn modelId="{654D9A7A-A3F8-B149-8468-1EDCA856449B}" srcId="{55D7837D-95ED-FD41-89EA-1166FC1835CA}" destId="{950DFCED-28FB-864E-BA31-DBDC05CAAF4F}" srcOrd="2" destOrd="0" parTransId="{0FCD1E2E-D3D0-FA46-8DE4-4710D9E2924F}" sibTransId="{A893BDE0-4AC0-9D46-9E72-E2D82DF480BD}"/>
    <dgm:cxn modelId="{3E1A1981-AAFA-F340-AD06-EF211B514BE7}" type="presOf" srcId="{950DFCED-28FB-864E-BA31-DBDC05CAAF4F}" destId="{E3F2E284-5912-7D4A-8BBF-E187EE5C2E87}" srcOrd="0" destOrd="0" presId="urn:microsoft.com/office/officeart/2008/layout/VerticalCurvedList"/>
    <dgm:cxn modelId="{E9A1F89E-C6D5-9345-AD30-675C98F9FE27}" srcId="{55D7837D-95ED-FD41-89EA-1166FC1835CA}" destId="{154CDB54-9A75-1C4A-A24F-D826F4B0785F}" srcOrd="3" destOrd="0" parTransId="{50232D62-2A1E-2D48-AB2C-2E6697DB588D}" sibTransId="{DA43F621-4474-0040-859D-E73547CE68FF}"/>
    <dgm:cxn modelId="{E68182A3-991F-3D46-BC62-6CAF6A329360}" type="presOf" srcId="{2CDAAA57-552C-9346-8B7F-F7D3907A25CF}" destId="{28F9CF29-DBED-DB45-ACDE-A03A2980A5A4}" srcOrd="0" destOrd="0" presId="urn:microsoft.com/office/officeart/2008/layout/VerticalCurvedList"/>
    <dgm:cxn modelId="{0D6CCBBA-F015-9045-8B05-3E0DDFB46DBF}" type="presOf" srcId="{330BA7C7-5DA1-FC46-B897-57B68BCE79E6}" destId="{B11D05D3-B834-E849-845D-A00FD79AC34B}" srcOrd="0" destOrd="0" presId="urn:microsoft.com/office/officeart/2008/layout/VerticalCurvedList"/>
    <dgm:cxn modelId="{CB5CBFD9-CF9C-D24F-91A1-F8A28FED7233}" type="presOf" srcId="{154CDB54-9A75-1C4A-A24F-D826F4B0785F}" destId="{A8E83B6C-B690-0E4A-9EB4-1932A52DF4D2}" srcOrd="0" destOrd="0" presId="urn:microsoft.com/office/officeart/2008/layout/VerticalCurvedList"/>
    <dgm:cxn modelId="{AC84FD1F-9A55-0D4C-8A71-CAA496DDF619}" type="presParOf" srcId="{5087394F-4D68-7646-9FDD-71A3D64B323F}" destId="{2FF70A78-3092-8A4A-A41C-9BAD165858DE}" srcOrd="0" destOrd="0" presId="urn:microsoft.com/office/officeart/2008/layout/VerticalCurvedList"/>
    <dgm:cxn modelId="{1F94CC82-0362-194E-A583-404A32289CCF}" type="presParOf" srcId="{2FF70A78-3092-8A4A-A41C-9BAD165858DE}" destId="{4BCC9DFC-F8F9-364D-912F-94531BF3BCC2}" srcOrd="0" destOrd="0" presId="urn:microsoft.com/office/officeart/2008/layout/VerticalCurvedList"/>
    <dgm:cxn modelId="{82286622-B7E3-9D4F-8443-DB7776621A28}" type="presParOf" srcId="{4BCC9DFC-F8F9-364D-912F-94531BF3BCC2}" destId="{BE747F32-BEA1-DD49-8CB4-BA977AB154AE}" srcOrd="0" destOrd="0" presId="urn:microsoft.com/office/officeart/2008/layout/VerticalCurvedList"/>
    <dgm:cxn modelId="{8B79DB62-B9CF-2148-A80C-0505C79C15DE}" type="presParOf" srcId="{4BCC9DFC-F8F9-364D-912F-94531BF3BCC2}" destId="{28F9CF29-DBED-DB45-ACDE-A03A2980A5A4}" srcOrd="1" destOrd="0" presId="urn:microsoft.com/office/officeart/2008/layout/VerticalCurvedList"/>
    <dgm:cxn modelId="{C12A3864-13CD-B048-AA81-EFE32E70AAA3}" type="presParOf" srcId="{4BCC9DFC-F8F9-364D-912F-94531BF3BCC2}" destId="{52A4EE5E-4A6E-314D-9177-3AC36861F558}" srcOrd="2" destOrd="0" presId="urn:microsoft.com/office/officeart/2008/layout/VerticalCurvedList"/>
    <dgm:cxn modelId="{616B36B7-12A5-B446-94D2-96E713F78090}" type="presParOf" srcId="{4BCC9DFC-F8F9-364D-912F-94531BF3BCC2}" destId="{1D06AD13-3B56-9847-9BB9-CE235EF05507}" srcOrd="3" destOrd="0" presId="urn:microsoft.com/office/officeart/2008/layout/VerticalCurvedList"/>
    <dgm:cxn modelId="{FF50C7ED-124F-1E47-AAB8-A883BB27FF2C}" type="presParOf" srcId="{2FF70A78-3092-8A4A-A41C-9BAD165858DE}" destId="{EE8F41B3-2016-4247-9435-CEA920C80274}" srcOrd="1" destOrd="0" presId="urn:microsoft.com/office/officeart/2008/layout/VerticalCurvedList"/>
    <dgm:cxn modelId="{E3A2DCFC-291E-6246-B62C-A9C296227563}" type="presParOf" srcId="{2FF70A78-3092-8A4A-A41C-9BAD165858DE}" destId="{246EEAFB-F63C-314A-AB8F-A888CCE51202}" srcOrd="2" destOrd="0" presId="urn:microsoft.com/office/officeart/2008/layout/VerticalCurvedList"/>
    <dgm:cxn modelId="{9B270B57-39AC-B344-82FB-157FE997BC49}" type="presParOf" srcId="{246EEAFB-F63C-314A-AB8F-A888CCE51202}" destId="{F2E47F66-DBB8-474A-81FE-595CDC5A5470}" srcOrd="0" destOrd="0" presId="urn:microsoft.com/office/officeart/2008/layout/VerticalCurvedList"/>
    <dgm:cxn modelId="{9EA7A6AE-0909-CD4C-A27F-BEB5C93D6C5D}" type="presParOf" srcId="{2FF70A78-3092-8A4A-A41C-9BAD165858DE}" destId="{B11D05D3-B834-E849-845D-A00FD79AC34B}" srcOrd="3" destOrd="0" presId="urn:microsoft.com/office/officeart/2008/layout/VerticalCurvedList"/>
    <dgm:cxn modelId="{811AD1E4-01B8-1540-99A1-22184A09F64B}" type="presParOf" srcId="{2FF70A78-3092-8A4A-A41C-9BAD165858DE}" destId="{805E7A3B-64B6-4742-846E-841DFF0FB1D0}" srcOrd="4" destOrd="0" presId="urn:microsoft.com/office/officeart/2008/layout/VerticalCurvedList"/>
    <dgm:cxn modelId="{CD06D625-59EC-844A-985E-58E190A736CA}" type="presParOf" srcId="{805E7A3B-64B6-4742-846E-841DFF0FB1D0}" destId="{5A2B351A-1423-554A-9871-5C5D2B167017}" srcOrd="0" destOrd="0" presId="urn:microsoft.com/office/officeart/2008/layout/VerticalCurvedList"/>
    <dgm:cxn modelId="{C4B71162-9B73-F34D-884E-6F7C722C4E7F}" type="presParOf" srcId="{2FF70A78-3092-8A4A-A41C-9BAD165858DE}" destId="{E3F2E284-5912-7D4A-8BBF-E187EE5C2E87}" srcOrd="5" destOrd="0" presId="urn:microsoft.com/office/officeart/2008/layout/VerticalCurvedList"/>
    <dgm:cxn modelId="{0169560F-62A7-564B-87C0-9C474091BDB3}" type="presParOf" srcId="{2FF70A78-3092-8A4A-A41C-9BAD165858DE}" destId="{293FA769-BDA2-E943-B4F1-1E29A2A5C572}" srcOrd="6" destOrd="0" presId="urn:microsoft.com/office/officeart/2008/layout/VerticalCurvedList"/>
    <dgm:cxn modelId="{0EDC37ED-7C79-0A4A-A847-5476A749C19B}" type="presParOf" srcId="{293FA769-BDA2-E943-B4F1-1E29A2A5C572}" destId="{F516D454-8C48-8C46-96C6-7DA959C1B741}" srcOrd="0" destOrd="0" presId="urn:microsoft.com/office/officeart/2008/layout/VerticalCurvedList"/>
    <dgm:cxn modelId="{19CBCE00-D617-6345-8872-8348D11B8B6F}" type="presParOf" srcId="{2FF70A78-3092-8A4A-A41C-9BAD165858DE}" destId="{A8E83B6C-B690-0E4A-9EB4-1932A52DF4D2}" srcOrd="7" destOrd="0" presId="urn:microsoft.com/office/officeart/2008/layout/VerticalCurvedList"/>
    <dgm:cxn modelId="{14E0DE98-B1E6-8D4C-8B0A-7803F57A6948}" type="presParOf" srcId="{2FF70A78-3092-8A4A-A41C-9BAD165858DE}" destId="{73D265C4-471F-7E45-86CA-7AD8D14F4BCC}" srcOrd="8" destOrd="0" presId="urn:microsoft.com/office/officeart/2008/layout/VerticalCurvedList"/>
    <dgm:cxn modelId="{1F78F837-F51E-B946-AC44-B4C2F5D30FB8}" type="presParOf" srcId="{73D265C4-471F-7E45-86CA-7AD8D14F4BCC}" destId="{5C8D9FFD-A7E8-4149-9CC7-9890E8F214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B16FD7-203B-AE4C-8A26-0C7453F75F44}" type="doc">
      <dgm:prSet loTypeId="urn:microsoft.com/office/officeart/2005/8/layout/venn3" loCatId="" qsTypeId="urn:microsoft.com/office/officeart/2005/8/quickstyle/simple3" qsCatId="simple" csTypeId="urn:microsoft.com/office/officeart/2005/8/colors/colorful4" csCatId="colorful" phldr="1"/>
      <dgm:spPr/>
      <dgm:t>
        <a:bodyPr/>
        <a:lstStyle/>
        <a:p>
          <a:endParaRPr lang="en-US"/>
        </a:p>
      </dgm:t>
    </dgm:pt>
    <dgm:pt modelId="{A836FA9B-921E-2B46-A381-DEACEE4FB1F0}">
      <dgm:prSet phldrT="[Text]" custT="1"/>
      <dgm:spPr/>
      <dgm:t>
        <a:bodyPr/>
        <a:lstStyle/>
        <a:p>
          <a:r>
            <a:rPr lang="en-US" sz="1800">
              <a:latin typeface="Arial Narrow"/>
              <a:cs typeface="Arial Narrow"/>
            </a:rPr>
            <a:t>Pre-</a:t>
          </a:r>
          <a:br>
            <a:rPr lang="en-US" sz="1800">
              <a:latin typeface="Arial Narrow"/>
              <a:cs typeface="Arial Narrow"/>
            </a:rPr>
          </a:br>
          <a:r>
            <a:rPr lang="en-US" sz="1800">
              <a:latin typeface="Arial Narrow"/>
              <a:cs typeface="Arial Narrow"/>
            </a:rPr>
            <a:t>arrival</a:t>
          </a:r>
        </a:p>
      </dgm:t>
    </dgm:pt>
    <dgm:pt modelId="{16FDD618-BEDB-EC46-AE7C-9048BCD8F80E}" type="parTrans" cxnId="{3EA0F147-69D9-FC4B-8AFD-E10AC7D89F33}">
      <dgm:prSet/>
      <dgm:spPr/>
      <dgm:t>
        <a:bodyPr/>
        <a:lstStyle/>
        <a:p>
          <a:endParaRPr lang="en-US" sz="2800">
            <a:latin typeface="Arial Narrow"/>
            <a:cs typeface="Arial Narrow"/>
          </a:endParaRPr>
        </a:p>
      </dgm:t>
    </dgm:pt>
    <dgm:pt modelId="{E1ADC217-36D3-BA4D-9707-DDF6E61241B3}" type="sibTrans" cxnId="{3EA0F147-69D9-FC4B-8AFD-E10AC7D89F33}">
      <dgm:prSet/>
      <dgm:spPr/>
      <dgm:t>
        <a:bodyPr/>
        <a:lstStyle/>
        <a:p>
          <a:endParaRPr lang="en-US" sz="2800">
            <a:latin typeface="Arial Narrow"/>
            <a:cs typeface="Arial Narrow"/>
          </a:endParaRPr>
        </a:p>
      </dgm:t>
    </dgm:pt>
    <dgm:pt modelId="{A27BCBCB-BA47-674B-B03E-298AE81E7AA2}">
      <dgm:prSet phldrT="[Text]" custT="1"/>
      <dgm:spPr/>
      <dgm:t>
        <a:bodyPr/>
        <a:lstStyle/>
        <a:p>
          <a:r>
            <a:rPr lang="en-US" sz="1800">
              <a:latin typeface="Arial Narrow"/>
              <a:cs typeface="Arial Narrow"/>
            </a:rPr>
            <a:t>Check in</a:t>
          </a:r>
        </a:p>
      </dgm:t>
    </dgm:pt>
    <dgm:pt modelId="{BF782A0C-4E62-504F-9050-DA89FDCEFB8D}" type="parTrans" cxnId="{8B26CB8E-1DD7-054F-9A36-F6EFBCEA7A11}">
      <dgm:prSet/>
      <dgm:spPr/>
      <dgm:t>
        <a:bodyPr/>
        <a:lstStyle/>
        <a:p>
          <a:endParaRPr lang="en-US" sz="2800">
            <a:latin typeface="Arial Narrow"/>
            <a:cs typeface="Arial Narrow"/>
          </a:endParaRPr>
        </a:p>
      </dgm:t>
    </dgm:pt>
    <dgm:pt modelId="{370CE7BF-DD83-4749-86E0-36E56CD5E27E}" type="sibTrans" cxnId="{8B26CB8E-1DD7-054F-9A36-F6EFBCEA7A11}">
      <dgm:prSet/>
      <dgm:spPr/>
      <dgm:t>
        <a:bodyPr/>
        <a:lstStyle/>
        <a:p>
          <a:endParaRPr lang="en-US" sz="2800">
            <a:latin typeface="Arial Narrow"/>
            <a:cs typeface="Arial Narrow"/>
          </a:endParaRPr>
        </a:p>
      </dgm:t>
    </dgm:pt>
    <dgm:pt modelId="{7697852C-119C-CB4B-868C-E6AFC64CA862}">
      <dgm:prSet phldrT="[Text]" custT="1"/>
      <dgm:spPr/>
      <dgm:t>
        <a:bodyPr/>
        <a:lstStyle/>
        <a:p>
          <a:r>
            <a:rPr lang="en-US" sz="1800">
              <a:latin typeface="Arial Narrow"/>
              <a:cs typeface="Arial Narrow"/>
            </a:rPr>
            <a:t>Security</a:t>
          </a:r>
        </a:p>
      </dgm:t>
    </dgm:pt>
    <dgm:pt modelId="{737434B5-5074-804A-B5E2-8659D02CC268}" type="parTrans" cxnId="{81D6DD77-5E7B-F64B-92B3-3818DE0F10FD}">
      <dgm:prSet/>
      <dgm:spPr/>
      <dgm:t>
        <a:bodyPr/>
        <a:lstStyle/>
        <a:p>
          <a:endParaRPr lang="en-US" sz="2800">
            <a:latin typeface="Arial Narrow"/>
            <a:cs typeface="Arial Narrow"/>
          </a:endParaRPr>
        </a:p>
      </dgm:t>
    </dgm:pt>
    <dgm:pt modelId="{2FBEB6BB-9B1F-2542-A258-0D0A69130363}" type="sibTrans" cxnId="{81D6DD77-5E7B-F64B-92B3-3818DE0F10FD}">
      <dgm:prSet/>
      <dgm:spPr/>
      <dgm:t>
        <a:bodyPr/>
        <a:lstStyle/>
        <a:p>
          <a:endParaRPr lang="en-US" sz="2800">
            <a:latin typeface="Arial Narrow"/>
            <a:cs typeface="Arial Narrow"/>
          </a:endParaRPr>
        </a:p>
      </dgm:t>
    </dgm:pt>
    <dgm:pt modelId="{8385011F-00D2-624A-A974-E19C8780886F}">
      <dgm:prSet phldrT="[Text]" custT="1"/>
      <dgm:spPr/>
      <dgm:t>
        <a:bodyPr/>
        <a:lstStyle/>
        <a:p>
          <a:r>
            <a:rPr lang="en-US" sz="1800">
              <a:latin typeface="Arial Narrow"/>
              <a:cs typeface="Arial Narrow"/>
            </a:rPr>
            <a:t>Pre-boarding</a:t>
          </a:r>
        </a:p>
      </dgm:t>
    </dgm:pt>
    <dgm:pt modelId="{3A13ED35-9B4F-464B-96C6-7E5D10C34148}" type="parTrans" cxnId="{A14A4707-0AE7-1043-8A48-59B8C159B91E}">
      <dgm:prSet/>
      <dgm:spPr/>
      <dgm:t>
        <a:bodyPr/>
        <a:lstStyle/>
        <a:p>
          <a:endParaRPr lang="en-US" sz="2800">
            <a:latin typeface="Arial Narrow"/>
            <a:cs typeface="Arial Narrow"/>
          </a:endParaRPr>
        </a:p>
      </dgm:t>
    </dgm:pt>
    <dgm:pt modelId="{726A2C59-2597-C647-854A-3FC54277F55E}" type="sibTrans" cxnId="{A14A4707-0AE7-1043-8A48-59B8C159B91E}">
      <dgm:prSet/>
      <dgm:spPr/>
      <dgm:t>
        <a:bodyPr/>
        <a:lstStyle/>
        <a:p>
          <a:endParaRPr lang="en-US" sz="2800">
            <a:latin typeface="Arial Narrow"/>
            <a:cs typeface="Arial Narrow"/>
          </a:endParaRPr>
        </a:p>
      </dgm:t>
    </dgm:pt>
    <dgm:pt modelId="{BA07DABB-24E3-D74C-ABF1-13F6DC465E09}">
      <dgm:prSet phldrT="[Text]" custT="1"/>
      <dgm:spPr/>
      <dgm:t>
        <a:bodyPr/>
        <a:lstStyle/>
        <a:p>
          <a:r>
            <a:rPr lang="en-US" sz="1800">
              <a:latin typeface="Arial Narrow"/>
              <a:cs typeface="Arial Narrow"/>
            </a:rPr>
            <a:t>Boarding</a:t>
          </a:r>
        </a:p>
      </dgm:t>
    </dgm:pt>
    <dgm:pt modelId="{10E8EEAC-8540-BC4D-B214-7A7320927583}" type="parTrans" cxnId="{D7D015C1-6E3B-9847-AF26-767351B2883F}">
      <dgm:prSet/>
      <dgm:spPr/>
      <dgm:t>
        <a:bodyPr/>
        <a:lstStyle/>
        <a:p>
          <a:endParaRPr lang="en-US" sz="2800">
            <a:latin typeface="Arial Narrow"/>
            <a:cs typeface="Arial Narrow"/>
          </a:endParaRPr>
        </a:p>
      </dgm:t>
    </dgm:pt>
    <dgm:pt modelId="{183B70CD-8D72-A849-BCCC-03732FE16984}" type="sibTrans" cxnId="{D7D015C1-6E3B-9847-AF26-767351B2883F}">
      <dgm:prSet/>
      <dgm:spPr/>
      <dgm:t>
        <a:bodyPr/>
        <a:lstStyle/>
        <a:p>
          <a:endParaRPr lang="en-US" sz="2800">
            <a:latin typeface="Arial Narrow"/>
            <a:cs typeface="Arial Narrow"/>
          </a:endParaRPr>
        </a:p>
      </dgm:t>
    </dgm:pt>
    <dgm:pt modelId="{64388E58-6C9B-8744-A727-138DFCE6194E}">
      <dgm:prSet phldrT="[Text]" custT="1"/>
      <dgm:spPr/>
      <dgm:t>
        <a:bodyPr/>
        <a:lstStyle/>
        <a:p>
          <a:r>
            <a:rPr lang="en-US" sz="1800" dirty="0">
              <a:latin typeface="Arial Narrow"/>
              <a:cs typeface="Arial Narrow"/>
            </a:rPr>
            <a:t>Stopover</a:t>
          </a:r>
        </a:p>
      </dgm:t>
    </dgm:pt>
    <dgm:pt modelId="{E4BBD614-9386-2348-B6E3-AF6F004402D2}" type="parTrans" cxnId="{795ACA98-186D-864E-B9CF-F637727C46FE}">
      <dgm:prSet/>
      <dgm:spPr/>
      <dgm:t>
        <a:bodyPr/>
        <a:lstStyle/>
        <a:p>
          <a:endParaRPr lang="en-US" sz="2800">
            <a:latin typeface="Arial Narrow"/>
            <a:cs typeface="Arial Narrow"/>
          </a:endParaRPr>
        </a:p>
      </dgm:t>
    </dgm:pt>
    <dgm:pt modelId="{4465F10C-82B2-5740-9AD4-3FFB2FF3DFE7}" type="sibTrans" cxnId="{795ACA98-186D-864E-B9CF-F637727C46FE}">
      <dgm:prSet/>
      <dgm:spPr/>
      <dgm:t>
        <a:bodyPr/>
        <a:lstStyle/>
        <a:p>
          <a:endParaRPr lang="en-US" sz="2800">
            <a:latin typeface="Arial Narrow"/>
            <a:cs typeface="Arial Narrow"/>
          </a:endParaRPr>
        </a:p>
      </dgm:t>
    </dgm:pt>
    <dgm:pt modelId="{A1891220-A461-E04F-98D8-CBD71CA72406}">
      <dgm:prSet phldrT="[Text]" custT="1"/>
      <dgm:spPr/>
      <dgm:t>
        <a:bodyPr/>
        <a:lstStyle/>
        <a:p>
          <a:r>
            <a:rPr lang="en-US" sz="1800">
              <a:latin typeface="Arial Narrow"/>
              <a:cs typeface="Arial Narrow"/>
            </a:rPr>
            <a:t>Arrival</a:t>
          </a:r>
        </a:p>
      </dgm:t>
    </dgm:pt>
    <dgm:pt modelId="{706294B9-0DBD-E942-9D94-BCC15D792C28}" type="parTrans" cxnId="{711F5DDC-24A2-8E46-BA8E-8A43A332C0F9}">
      <dgm:prSet/>
      <dgm:spPr/>
      <dgm:t>
        <a:bodyPr/>
        <a:lstStyle/>
        <a:p>
          <a:endParaRPr lang="en-US" sz="2800">
            <a:latin typeface="Arial Narrow"/>
            <a:cs typeface="Arial Narrow"/>
          </a:endParaRPr>
        </a:p>
      </dgm:t>
    </dgm:pt>
    <dgm:pt modelId="{20497A31-BFB6-3C4E-BD63-AA232F9720CC}" type="sibTrans" cxnId="{711F5DDC-24A2-8E46-BA8E-8A43A332C0F9}">
      <dgm:prSet/>
      <dgm:spPr/>
      <dgm:t>
        <a:bodyPr/>
        <a:lstStyle/>
        <a:p>
          <a:endParaRPr lang="en-US" sz="2800">
            <a:latin typeface="Arial Narrow"/>
            <a:cs typeface="Arial Narrow"/>
          </a:endParaRPr>
        </a:p>
      </dgm:t>
    </dgm:pt>
    <dgm:pt modelId="{3F5D42E1-920F-E340-BAD7-C1CC81625B3F}" type="pres">
      <dgm:prSet presAssocID="{E3B16FD7-203B-AE4C-8A26-0C7453F75F44}" presName="Name0" presStyleCnt="0">
        <dgm:presLayoutVars>
          <dgm:dir/>
          <dgm:resizeHandles val="exact"/>
        </dgm:presLayoutVars>
      </dgm:prSet>
      <dgm:spPr/>
    </dgm:pt>
    <dgm:pt modelId="{1DBFD298-2C03-4640-96F4-F5D670225636}" type="pres">
      <dgm:prSet presAssocID="{A836FA9B-921E-2B46-A381-DEACEE4FB1F0}" presName="Name5" presStyleLbl="vennNode1" presStyleIdx="0" presStyleCnt="7">
        <dgm:presLayoutVars>
          <dgm:bulletEnabled val="1"/>
        </dgm:presLayoutVars>
      </dgm:prSet>
      <dgm:spPr/>
    </dgm:pt>
    <dgm:pt modelId="{4A9D1B42-B9F1-4246-A6AD-23063BB2D948}" type="pres">
      <dgm:prSet presAssocID="{E1ADC217-36D3-BA4D-9707-DDF6E61241B3}" presName="space" presStyleCnt="0"/>
      <dgm:spPr/>
    </dgm:pt>
    <dgm:pt modelId="{5021575A-1254-9241-BCD1-82D801DD4E1B}" type="pres">
      <dgm:prSet presAssocID="{A27BCBCB-BA47-674B-B03E-298AE81E7AA2}" presName="Name5" presStyleLbl="vennNode1" presStyleIdx="1" presStyleCnt="7">
        <dgm:presLayoutVars>
          <dgm:bulletEnabled val="1"/>
        </dgm:presLayoutVars>
      </dgm:prSet>
      <dgm:spPr/>
    </dgm:pt>
    <dgm:pt modelId="{8AE3174D-CB46-4E47-B3F2-3BD3CD93C74B}" type="pres">
      <dgm:prSet presAssocID="{370CE7BF-DD83-4749-86E0-36E56CD5E27E}" presName="space" presStyleCnt="0"/>
      <dgm:spPr/>
    </dgm:pt>
    <dgm:pt modelId="{5157CC72-7F10-6047-B6FC-B33984FF26B7}" type="pres">
      <dgm:prSet presAssocID="{7697852C-119C-CB4B-868C-E6AFC64CA862}" presName="Name5" presStyleLbl="vennNode1" presStyleIdx="2" presStyleCnt="7">
        <dgm:presLayoutVars>
          <dgm:bulletEnabled val="1"/>
        </dgm:presLayoutVars>
      </dgm:prSet>
      <dgm:spPr/>
    </dgm:pt>
    <dgm:pt modelId="{DBF897BE-EC51-AF49-A1A8-03E331DB887B}" type="pres">
      <dgm:prSet presAssocID="{2FBEB6BB-9B1F-2542-A258-0D0A69130363}" presName="space" presStyleCnt="0"/>
      <dgm:spPr/>
    </dgm:pt>
    <dgm:pt modelId="{34B04279-932A-FF41-8E06-63E646449C05}" type="pres">
      <dgm:prSet presAssocID="{8385011F-00D2-624A-A974-E19C8780886F}" presName="Name5" presStyleLbl="vennNode1" presStyleIdx="3" presStyleCnt="7">
        <dgm:presLayoutVars>
          <dgm:bulletEnabled val="1"/>
        </dgm:presLayoutVars>
      </dgm:prSet>
      <dgm:spPr/>
    </dgm:pt>
    <dgm:pt modelId="{2E1722B7-907E-7645-AD9B-B7A376FB38EC}" type="pres">
      <dgm:prSet presAssocID="{726A2C59-2597-C647-854A-3FC54277F55E}" presName="space" presStyleCnt="0"/>
      <dgm:spPr/>
    </dgm:pt>
    <dgm:pt modelId="{20093350-301F-6445-8C08-D09576B2A9D5}" type="pres">
      <dgm:prSet presAssocID="{BA07DABB-24E3-D74C-ABF1-13F6DC465E09}" presName="Name5" presStyleLbl="vennNode1" presStyleIdx="4" presStyleCnt="7">
        <dgm:presLayoutVars>
          <dgm:bulletEnabled val="1"/>
        </dgm:presLayoutVars>
      </dgm:prSet>
      <dgm:spPr/>
    </dgm:pt>
    <dgm:pt modelId="{F84EF8BE-C1C6-D74F-B8FB-B6C3DDF30321}" type="pres">
      <dgm:prSet presAssocID="{183B70CD-8D72-A849-BCCC-03732FE16984}" presName="space" presStyleCnt="0"/>
      <dgm:spPr/>
    </dgm:pt>
    <dgm:pt modelId="{AFB13708-CF43-E045-A79C-F924B0325174}" type="pres">
      <dgm:prSet presAssocID="{64388E58-6C9B-8744-A727-138DFCE6194E}" presName="Name5" presStyleLbl="vennNode1" presStyleIdx="5" presStyleCnt="7">
        <dgm:presLayoutVars>
          <dgm:bulletEnabled val="1"/>
        </dgm:presLayoutVars>
      </dgm:prSet>
      <dgm:spPr/>
    </dgm:pt>
    <dgm:pt modelId="{01AAB35A-9E74-0047-9839-2E503C6F19B7}" type="pres">
      <dgm:prSet presAssocID="{4465F10C-82B2-5740-9AD4-3FFB2FF3DFE7}" presName="space" presStyleCnt="0"/>
      <dgm:spPr/>
    </dgm:pt>
    <dgm:pt modelId="{5DD15AE0-313B-DB4D-B430-726069BC6C85}" type="pres">
      <dgm:prSet presAssocID="{A1891220-A461-E04F-98D8-CBD71CA72406}" presName="Name5" presStyleLbl="vennNode1" presStyleIdx="6" presStyleCnt="7">
        <dgm:presLayoutVars>
          <dgm:bulletEnabled val="1"/>
        </dgm:presLayoutVars>
      </dgm:prSet>
      <dgm:spPr/>
    </dgm:pt>
  </dgm:ptLst>
  <dgm:cxnLst>
    <dgm:cxn modelId="{A14A4707-0AE7-1043-8A48-59B8C159B91E}" srcId="{E3B16FD7-203B-AE4C-8A26-0C7453F75F44}" destId="{8385011F-00D2-624A-A974-E19C8780886F}" srcOrd="3" destOrd="0" parTransId="{3A13ED35-9B4F-464B-96C6-7E5D10C34148}" sibTransId="{726A2C59-2597-C647-854A-3FC54277F55E}"/>
    <dgm:cxn modelId="{50E2E70B-C10A-874A-ACE7-BB76371BC236}" type="presOf" srcId="{E3B16FD7-203B-AE4C-8A26-0C7453F75F44}" destId="{3F5D42E1-920F-E340-BAD7-C1CC81625B3F}" srcOrd="0" destOrd="0" presId="urn:microsoft.com/office/officeart/2005/8/layout/venn3"/>
    <dgm:cxn modelId="{3F725739-5CD7-2F49-9664-FD1FCCA15A17}" type="presOf" srcId="{8385011F-00D2-624A-A974-E19C8780886F}" destId="{34B04279-932A-FF41-8E06-63E646449C05}" srcOrd="0" destOrd="0" presId="urn:microsoft.com/office/officeart/2005/8/layout/venn3"/>
    <dgm:cxn modelId="{4336B067-EBD5-D948-AB6B-0BFFE2566E35}" type="presOf" srcId="{7697852C-119C-CB4B-868C-E6AFC64CA862}" destId="{5157CC72-7F10-6047-B6FC-B33984FF26B7}" srcOrd="0" destOrd="0" presId="urn:microsoft.com/office/officeart/2005/8/layout/venn3"/>
    <dgm:cxn modelId="{3EA0F147-69D9-FC4B-8AFD-E10AC7D89F33}" srcId="{E3B16FD7-203B-AE4C-8A26-0C7453F75F44}" destId="{A836FA9B-921E-2B46-A381-DEACEE4FB1F0}" srcOrd="0" destOrd="0" parTransId="{16FDD618-BEDB-EC46-AE7C-9048BCD8F80E}" sibTransId="{E1ADC217-36D3-BA4D-9707-DDF6E61241B3}"/>
    <dgm:cxn modelId="{C0DD4A75-2C8D-2A4C-8554-DC492B76082F}" type="presOf" srcId="{A1891220-A461-E04F-98D8-CBD71CA72406}" destId="{5DD15AE0-313B-DB4D-B430-726069BC6C85}" srcOrd="0" destOrd="0" presId="urn:microsoft.com/office/officeart/2005/8/layout/venn3"/>
    <dgm:cxn modelId="{81D6DD77-5E7B-F64B-92B3-3818DE0F10FD}" srcId="{E3B16FD7-203B-AE4C-8A26-0C7453F75F44}" destId="{7697852C-119C-CB4B-868C-E6AFC64CA862}" srcOrd="2" destOrd="0" parTransId="{737434B5-5074-804A-B5E2-8659D02CC268}" sibTransId="{2FBEB6BB-9B1F-2542-A258-0D0A69130363}"/>
    <dgm:cxn modelId="{8B26CB8E-1DD7-054F-9A36-F6EFBCEA7A11}" srcId="{E3B16FD7-203B-AE4C-8A26-0C7453F75F44}" destId="{A27BCBCB-BA47-674B-B03E-298AE81E7AA2}" srcOrd="1" destOrd="0" parTransId="{BF782A0C-4E62-504F-9050-DA89FDCEFB8D}" sibTransId="{370CE7BF-DD83-4749-86E0-36E56CD5E27E}"/>
    <dgm:cxn modelId="{3A267F97-9670-1E48-AE1E-5F4A79AB9F2C}" type="presOf" srcId="{64388E58-6C9B-8744-A727-138DFCE6194E}" destId="{AFB13708-CF43-E045-A79C-F924B0325174}" srcOrd="0" destOrd="0" presId="urn:microsoft.com/office/officeart/2005/8/layout/venn3"/>
    <dgm:cxn modelId="{795ACA98-186D-864E-B9CF-F637727C46FE}" srcId="{E3B16FD7-203B-AE4C-8A26-0C7453F75F44}" destId="{64388E58-6C9B-8744-A727-138DFCE6194E}" srcOrd="5" destOrd="0" parTransId="{E4BBD614-9386-2348-B6E3-AF6F004402D2}" sibTransId="{4465F10C-82B2-5740-9AD4-3FFB2FF3DFE7}"/>
    <dgm:cxn modelId="{7EADAB9E-D02A-3640-BC22-B2CD43EA19F8}" type="presOf" srcId="{A836FA9B-921E-2B46-A381-DEACEE4FB1F0}" destId="{1DBFD298-2C03-4640-96F4-F5D670225636}" srcOrd="0" destOrd="0" presId="urn:microsoft.com/office/officeart/2005/8/layout/venn3"/>
    <dgm:cxn modelId="{ADF4F8B2-BB72-AA43-976D-BE6817881A04}" type="presOf" srcId="{A27BCBCB-BA47-674B-B03E-298AE81E7AA2}" destId="{5021575A-1254-9241-BCD1-82D801DD4E1B}" srcOrd="0" destOrd="0" presId="urn:microsoft.com/office/officeart/2005/8/layout/venn3"/>
    <dgm:cxn modelId="{D7D015C1-6E3B-9847-AF26-767351B2883F}" srcId="{E3B16FD7-203B-AE4C-8A26-0C7453F75F44}" destId="{BA07DABB-24E3-D74C-ABF1-13F6DC465E09}" srcOrd="4" destOrd="0" parTransId="{10E8EEAC-8540-BC4D-B214-7A7320927583}" sibTransId="{183B70CD-8D72-A849-BCCC-03732FE16984}"/>
    <dgm:cxn modelId="{711F5DDC-24A2-8E46-BA8E-8A43A332C0F9}" srcId="{E3B16FD7-203B-AE4C-8A26-0C7453F75F44}" destId="{A1891220-A461-E04F-98D8-CBD71CA72406}" srcOrd="6" destOrd="0" parTransId="{706294B9-0DBD-E942-9D94-BCC15D792C28}" sibTransId="{20497A31-BFB6-3C4E-BD63-AA232F9720CC}"/>
    <dgm:cxn modelId="{2BA72EF8-D9E3-B54E-A35A-6D33A2953D5E}" type="presOf" srcId="{BA07DABB-24E3-D74C-ABF1-13F6DC465E09}" destId="{20093350-301F-6445-8C08-D09576B2A9D5}" srcOrd="0" destOrd="0" presId="urn:microsoft.com/office/officeart/2005/8/layout/venn3"/>
    <dgm:cxn modelId="{8A6C721C-8E63-6346-A4FA-7D3F6CA69734}" type="presParOf" srcId="{3F5D42E1-920F-E340-BAD7-C1CC81625B3F}" destId="{1DBFD298-2C03-4640-96F4-F5D670225636}" srcOrd="0" destOrd="0" presId="urn:microsoft.com/office/officeart/2005/8/layout/venn3"/>
    <dgm:cxn modelId="{2008546B-5773-6F45-8874-A7A6F830D343}" type="presParOf" srcId="{3F5D42E1-920F-E340-BAD7-C1CC81625B3F}" destId="{4A9D1B42-B9F1-4246-A6AD-23063BB2D948}" srcOrd="1" destOrd="0" presId="urn:microsoft.com/office/officeart/2005/8/layout/venn3"/>
    <dgm:cxn modelId="{6D9AC466-686E-EA42-9859-9C6148F3935B}" type="presParOf" srcId="{3F5D42E1-920F-E340-BAD7-C1CC81625B3F}" destId="{5021575A-1254-9241-BCD1-82D801DD4E1B}" srcOrd="2" destOrd="0" presId="urn:microsoft.com/office/officeart/2005/8/layout/venn3"/>
    <dgm:cxn modelId="{A962531C-82EC-4F4A-BF5E-417E60E13E9C}" type="presParOf" srcId="{3F5D42E1-920F-E340-BAD7-C1CC81625B3F}" destId="{8AE3174D-CB46-4E47-B3F2-3BD3CD93C74B}" srcOrd="3" destOrd="0" presId="urn:microsoft.com/office/officeart/2005/8/layout/venn3"/>
    <dgm:cxn modelId="{04326918-5AC4-D44D-8125-576CB9922225}" type="presParOf" srcId="{3F5D42E1-920F-E340-BAD7-C1CC81625B3F}" destId="{5157CC72-7F10-6047-B6FC-B33984FF26B7}" srcOrd="4" destOrd="0" presId="urn:microsoft.com/office/officeart/2005/8/layout/venn3"/>
    <dgm:cxn modelId="{536772EB-F458-D045-A5A1-B632B404C689}" type="presParOf" srcId="{3F5D42E1-920F-E340-BAD7-C1CC81625B3F}" destId="{DBF897BE-EC51-AF49-A1A8-03E331DB887B}" srcOrd="5" destOrd="0" presId="urn:microsoft.com/office/officeart/2005/8/layout/venn3"/>
    <dgm:cxn modelId="{2266AC7C-7DF8-6F42-998A-6CD7B98490AE}" type="presParOf" srcId="{3F5D42E1-920F-E340-BAD7-C1CC81625B3F}" destId="{34B04279-932A-FF41-8E06-63E646449C05}" srcOrd="6" destOrd="0" presId="urn:microsoft.com/office/officeart/2005/8/layout/venn3"/>
    <dgm:cxn modelId="{17077326-BF66-9347-AC17-8C2EBE21C98F}" type="presParOf" srcId="{3F5D42E1-920F-E340-BAD7-C1CC81625B3F}" destId="{2E1722B7-907E-7645-AD9B-B7A376FB38EC}" srcOrd="7" destOrd="0" presId="urn:microsoft.com/office/officeart/2005/8/layout/venn3"/>
    <dgm:cxn modelId="{E963CD2A-E428-FD41-8A94-0A32FA165A96}" type="presParOf" srcId="{3F5D42E1-920F-E340-BAD7-C1CC81625B3F}" destId="{20093350-301F-6445-8C08-D09576B2A9D5}" srcOrd="8" destOrd="0" presId="urn:microsoft.com/office/officeart/2005/8/layout/venn3"/>
    <dgm:cxn modelId="{A4E6AD69-593F-C74C-8730-812E8DF8316C}" type="presParOf" srcId="{3F5D42E1-920F-E340-BAD7-C1CC81625B3F}" destId="{F84EF8BE-C1C6-D74F-B8FB-B6C3DDF30321}" srcOrd="9" destOrd="0" presId="urn:microsoft.com/office/officeart/2005/8/layout/venn3"/>
    <dgm:cxn modelId="{DBA8366E-64F6-4245-A41E-587EEA9FD5EE}" type="presParOf" srcId="{3F5D42E1-920F-E340-BAD7-C1CC81625B3F}" destId="{AFB13708-CF43-E045-A79C-F924B0325174}" srcOrd="10" destOrd="0" presId="urn:microsoft.com/office/officeart/2005/8/layout/venn3"/>
    <dgm:cxn modelId="{4617B20D-44B2-404F-9318-281FE7E57CED}" type="presParOf" srcId="{3F5D42E1-920F-E340-BAD7-C1CC81625B3F}" destId="{01AAB35A-9E74-0047-9839-2E503C6F19B7}" srcOrd="11" destOrd="0" presId="urn:microsoft.com/office/officeart/2005/8/layout/venn3"/>
    <dgm:cxn modelId="{876CDCC2-4B77-8D4B-ADC0-916D99998F27}" type="presParOf" srcId="{3F5D42E1-920F-E340-BAD7-C1CC81625B3F}" destId="{5DD15AE0-313B-DB4D-B430-726069BC6C85}" srcOrd="12" destOrd="0" presId="urn:microsoft.com/office/officeart/2005/8/layout/venn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B25052-9464-B34A-B8CF-0A2027E0E143}" type="doc">
      <dgm:prSet loTypeId="urn:microsoft.com/office/officeart/2005/8/layout/hChevron3" loCatId="" qsTypeId="urn:microsoft.com/office/officeart/2005/8/quickstyle/simple3" qsCatId="simple" csTypeId="urn:microsoft.com/office/officeart/2005/8/colors/colorful4" csCatId="colorful"/>
      <dgm:spPr/>
      <dgm:t>
        <a:bodyPr/>
        <a:lstStyle/>
        <a:p>
          <a:endParaRPr lang="en-US"/>
        </a:p>
      </dgm:t>
    </dgm:pt>
    <dgm:pt modelId="{6E8C05EF-3BC7-F449-A5D1-C995025E869B}">
      <dgm:prSet/>
      <dgm:spPr/>
      <dgm:t>
        <a:bodyPr/>
        <a:lstStyle/>
        <a:p>
          <a:pPr rtl="0"/>
          <a:r>
            <a:rPr lang="en-US"/>
            <a:t>Confirming traveler identity</a:t>
          </a:r>
        </a:p>
      </dgm:t>
    </dgm:pt>
    <dgm:pt modelId="{CF192B38-ADFF-604C-95FA-BD0499C06095}" type="parTrans" cxnId="{98B672A7-4F12-1242-8ABD-51252FA84148}">
      <dgm:prSet/>
      <dgm:spPr/>
      <dgm:t>
        <a:bodyPr/>
        <a:lstStyle/>
        <a:p>
          <a:endParaRPr lang="en-US"/>
        </a:p>
      </dgm:t>
    </dgm:pt>
    <dgm:pt modelId="{C1569E09-2F95-1141-82EB-27BB949A9E48}" type="sibTrans" cxnId="{98B672A7-4F12-1242-8ABD-51252FA84148}">
      <dgm:prSet/>
      <dgm:spPr/>
      <dgm:t>
        <a:bodyPr/>
        <a:lstStyle/>
        <a:p>
          <a:endParaRPr lang="en-US"/>
        </a:p>
      </dgm:t>
    </dgm:pt>
    <dgm:pt modelId="{C3580A6F-68A4-8043-82E5-C1188DC0C530}">
      <dgm:prSet/>
      <dgm:spPr/>
      <dgm:t>
        <a:bodyPr/>
        <a:lstStyle/>
        <a:p>
          <a:pPr rtl="0"/>
          <a:r>
            <a:rPr lang="en-US"/>
            <a:t>X-ray baggage screening</a:t>
          </a:r>
        </a:p>
      </dgm:t>
    </dgm:pt>
    <dgm:pt modelId="{A57F3454-6BC8-C34D-9EB1-AE0AF4C1119D}" type="parTrans" cxnId="{6C11E9B4-C057-DD42-B6AB-CF74CD7CD60A}">
      <dgm:prSet/>
      <dgm:spPr/>
      <dgm:t>
        <a:bodyPr/>
        <a:lstStyle/>
        <a:p>
          <a:endParaRPr lang="en-US"/>
        </a:p>
      </dgm:t>
    </dgm:pt>
    <dgm:pt modelId="{3A13E486-5EF8-9445-B312-BE2101E80214}" type="sibTrans" cxnId="{6C11E9B4-C057-DD42-B6AB-CF74CD7CD60A}">
      <dgm:prSet/>
      <dgm:spPr/>
      <dgm:t>
        <a:bodyPr/>
        <a:lstStyle/>
        <a:p>
          <a:endParaRPr lang="en-US"/>
        </a:p>
      </dgm:t>
    </dgm:pt>
    <dgm:pt modelId="{79168E1A-D5F8-3B4D-96A1-30A0FC503A2C}">
      <dgm:prSet/>
      <dgm:spPr/>
      <dgm:t>
        <a:bodyPr/>
        <a:lstStyle/>
        <a:p>
          <a:pPr rtl="0"/>
          <a:r>
            <a:rPr lang="en-US"/>
            <a:t>Body screening</a:t>
          </a:r>
        </a:p>
      </dgm:t>
    </dgm:pt>
    <dgm:pt modelId="{C4B5F7D1-6CAE-4946-905F-984E78F42FF0}" type="parTrans" cxnId="{8DAA5C0C-0DA8-AC44-8F79-513A0F2D945E}">
      <dgm:prSet/>
      <dgm:spPr/>
      <dgm:t>
        <a:bodyPr/>
        <a:lstStyle/>
        <a:p>
          <a:endParaRPr lang="en-US"/>
        </a:p>
      </dgm:t>
    </dgm:pt>
    <dgm:pt modelId="{4435D0EF-252B-164A-963C-95945E1AB905}" type="sibTrans" cxnId="{8DAA5C0C-0DA8-AC44-8F79-513A0F2D945E}">
      <dgm:prSet/>
      <dgm:spPr/>
      <dgm:t>
        <a:bodyPr/>
        <a:lstStyle/>
        <a:p>
          <a:endParaRPr lang="en-US"/>
        </a:p>
      </dgm:t>
    </dgm:pt>
    <dgm:pt modelId="{4E18206C-2F2A-EE49-9D22-3D8D92AB67B0}" type="pres">
      <dgm:prSet presAssocID="{9BB25052-9464-B34A-B8CF-0A2027E0E143}" presName="Name0" presStyleCnt="0">
        <dgm:presLayoutVars>
          <dgm:dir/>
          <dgm:resizeHandles val="exact"/>
        </dgm:presLayoutVars>
      </dgm:prSet>
      <dgm:spPr/>
    </dgm:pt>
    <dgm:pt modelId="{5AB0124B-E032-914F-A0F7-5DDF33E94678}" type="pres">
      <dgm:prSet presAssocID="{6E8C05EF-3BC7-F449-A5D1-C995025E869B}" presName="parTxOnly" presStyleLbl="node1" presStyleIdx="0" presStyleCnt="3">
        <dgm:presLayoutVars>
          <dgm:bulletEnabled val="1"/>
        </dgm:presLayoutVars>
      </dgm:prSet>
      <dgm:spPr/>
    </dgm:pt>
    <dgm:pt modelId="{70CD5A69-1E27-434A-B305-1F14AF89418B}" type="pres">
      <dgm:prSet presAssocID="{C1569E09-2F95-1141-82EB-27BB949A9E48}" presName="parSpace" presStyleCnt="0"/>
      <dgm:spPr/>
    </dgm:pt>
    <dgm:pt modelId="{880E7BDB-18E3-4A4A-AD7E-9289E32EE5DF}" type="pres">
      <dgm:prSet presAssocID="{C3580A6F-68A4-8043-82E5-C1188DC0C530}" presName="parTxOnly" presStyleLbl="node1" presStyleIdx="1" presStyleCnt="3">
        <dgm:presLayoutVars>
          <dgm:bulletEnabled val="1"/>
        </dgm:presLayoutVars>
      </dgm:prSet>
      <dgm:spPr/>
    </dgm:pt>
    <dgm:pt modelId="{32B92A90-5F49-5842-A202-B8AE13DC4D3B}" type="pres">
      <dgm:prSet presAssocID="{3A13E486-5EF8-9445-B312-BE2101E80214}" presName="parSpace" presStyleCnt="0"/>
      <dgm:spPr/>
    </dgm:pt>
    <dgm:pt modelId="{47B045DC-34AF-4844-95CA-615E4F076055}" type="pres">
      <dgm:prSet presAssocID="{79168E1A-D5F8-3B4D-96A1-30A0FC503A2C}" presName="parTxOnly" presStyleLbl="node1" presStyleIdx="2" presStyleCnt="3">
        <dgm:presLayoutVars>
          <dgm:bulletEnabled val="1"/>
        </dgm:presLayoutVars>
      </dgm:prSet>
      <dgm:spPr/>
    </dgm:pt>
  </dgm:ptLst>
  <dgm:cxnLst>
    <dgm:cxn modelId="{8DAA5C0C-0DA8-AC44-8F79-513A0F2D945E}" srcId="{9BB25052-9464-B34A-B8CF-0A2027E0E143}" destId="{79168E1A-D5F8-3B4D-96A1-30A0FC503A2C}" srcOrd="2" destOrd="0" parTransId="{C4B5F7D1-6CAE-4946-905F-984E78F42FF0}" sibTransId="{4435D0EF-252B-164A-963C-95945E1AB905}"/>
    <dgm:cxn modelId="{36C7690C-9734-1D43-88AE-BFEE7DE17F33}" type="presOf" srcId="{6E8C05EF-3BC7-F449-A5D1-C995025E869B}" destId="{5AB0124B-E032-914F-A0F7-5DDF33E94678}" srcOrd="0" destOrd="0" presId="urn:microsoft.com/office/officeart/2005/8/layout/hChevron3"/>
    <dgm:cxn modelId="{D10E0B33-DC33-9A4F-811B-8ADE73C26851}" type="presOf" srcId="{9BB25052-9464-B34A-B8CF-0A2027E0E143}" destId="{4E18206C-2F2A-EE49-9D22-3D8D92AB67B0}" srcOrd="0" destOrd="0" presId="urn:microsoft.com/office/officeart/2005/8/layout/hChevron3"/>
    <dgm:cxn modelId="{98B672A7-4F12-1242-8ABD-51252FA84148}" srcId="{9BB25052-9464-B34A-B8CF-0A2027E0E143}" destId="{6E8C05EF-3BC7-F449-A5D1-C995025E869B}" srcOrd="0" destOrd="0" parTransId="{CF192B38-ADFF-604C-95FA-BD0499C06095}" sibTransId="{C1569E09-2F95-1141-82EB-27BB949A9E48}"/>
    <dgm:cxn modelId="{6C11E9B4-C057-DD42-B6AB-CF74CD7CD60A}" srcId="{9BB25052-9464-B34A-B8CF-0A2027E0E143}" destId="{C3580A6F-68A4-8043-82E5-C1188DC0C530}" srcOrd="1" destOrd="0" parTransId="{A57F3454-6BC8-C34D-9EB1-AE0AF4C1119D}" sibTransId="{3A13E486-5EF8-9445-B312-BE2101E80214}"/>
    <dgm:cxn modelId="{1E74AED0-2583-4E4E-A5C7-7208134D8846}" type="presOf" srcId="{79168E1A-D5F8-3B4D-96A1-30A0FC503A2C}" destId="{47B045DC-34AF-4844-95CA-615E4F076055}" srcOrd="0" destOrd="0" presId="urn:microsoft.com/office/officeart/2005/8/layout/hChevron3"/>
    <dgm:cxn modelId="{7F6BD0E7-BD56-9F42-B38D-AFFD6A17B99C}" type="presOf" srcId="{C3580A6F-68A4-8043-82E5-C1188DC0C530}" destId="{880E7BDB-18E3-4A4A-AD7E-9289E32EE5DF}" srcOrd="0" destOrd="0" presId="urn:microsoft.com/office/officeart/2005/8/layout/hChevron3"/>
    <dgm:cxn modelId="{D2F652DC-3052-6D42-B9DB-90A5C01626C6}" type="presParOf" srcId="{4E18206C-2F2A-EE49-9D22-3D8D92AB67B0}" destId="{5AB0124B-E032-914F-A0F7-5DDF33E94678}" srcOrd="0" destOrd="0" presId="urn:microsoft.com/office/officeart/2005/8/layout/hChevron3"/>
    <dgm:cxn modelId="{7DA825D5-98B0-1B4D-8DE0-2E646703B322}" type="presParOf" srcId="{4E18206C-2F2A-EE49-9D22-3D8D92AB67B0}" destId="{70CD5A69-1E27-434A-B305-1F14AF89418B}" srcOrd="1" destOrd="0" presId="urn:microsoft.com/office/officeart/2005/8/layout/hChevron3"/>
    <dgm:cxn modelId="{B842DBD3-BDB3-4343-AF25-0F8D8E81C941}" type="presParOf" srcId="{4E18206C-2F2A-EE49-9D22-3D8D92AB67B0}" destId="{880E7BDB-18E3-4A4A-AD7E-9289E32EE5DF}" srcOrd="2" destOrd="0" presId="urn:microsoft.com/office/officeart/2005/8/layout/hChevron3"/>
    <dgm:cxn modelId="{DB698282-5FEE-D94D-8EA6-7BA75DFFFA06}" type="presParOf" srcId="{4E18206C-2F2A-EE49-9D22-3D8D92AB67B0}" destId="{32B92A90-5F49-5842-A202-B8AE13DC4D3B}" srcOrd="3" destOrd="0" presId="urn:microsoft.com/office/officeart/2005/8/layout/hChevron3"/>
    <dgm:cxn modelId="{918D188F-FFE1-8C41-9A1D-776A820B7DEA}" type="presParOf" srcId="{4E18206C-2F2A-EE49-9D22-3D8D92AB67B0}" destId="{47B045DC-34AF-4844-95CA-615E4F07605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AA7705-3C67-3F45-AAE2-0DF0F5A64261}" type="doc">
      <dgm:prSet loTypeId="urn:microsoft.com/office/officeart/2005/8/layout/radial4" loCatId="" qsTypeId="urn:microsoft.com/office/officeart/2005/8/quickstyle/simple3" qsCatId="simple" csTypeId="urn:microsoft.com/office/officeart/2005/8/colors/colorful4" csCatId="colorful" phldr="1"/>
      <dgm:spPr/>
      <dgm:t>
        <a:bodyPr/>
        <a:lstStyle/>
        <a:p>
          <a:endParaRPr lang="en-US"/>
        </a:p>
      </dgm:t>
    </dgm:pt>
    <dgm:pt modelId="{49C2CE9D-C41E-2D46-93C2-AF8126D3D8E1}">
      <dgm:prSet/>
      <dgm:spPr/>
      <dgm:t>
        <a:bodyPr/>
        <a:lstStyle/>
        <a:p>
          <a:pPr rtl="0"/>
          <a:r>
            <a:rPr lang="en-US" dirty="0"/>
            <a:t>Technology Applications</a:t>
          </a:r>
        </a:p>
      </dgm:t>
    </dgm:pt>
    <dgm:pt modelId="{618D1983-8DD9-0F4C-B03F-DD6D69D75851}" type="parTrans" cxnId="{4035F601-2F57-D244-8619-646DD21C2E4D}">
      <dgm:prSet/>
      <dgm:spPr/>
      <dgm:t>
        <a:bodyPr/>
        <a:lstStyle/>
        <a:p>
          <a:endParaRPr lang="en-US"/>
        </a:p>
      </dgm:t>
    </dgm:pt>
    <dgm:pt modelId="{24B7F548-0DD5-3F46-8B1A-04C920D11415}" type="sibTrans" cxnId="{4035F601-2F57-D244-8619-646DD21C2E4D}">
      <dgm:prSet/>
      <dgm:spPr/>
      <dgm:t>
        <a:bodyPr/>
        <a:lstStyle/>
        <a:p>
          <a:endParaRPr lang="en-US"/>
        </a:p>
      </dgm:t>
    </dgm:pt>
    <dgm:pt modelId="{BC185684-61F9-6347-8306-A52C8961A03A}">
      <dgm:prSet/>
      <dgm:spPr/>
      <dgm:t>
        <a:bodyPr/>
        <a:lstStyle/>
        <a:p>
          <a:pPr rtl="0"/>
          <a:r>
            <a:rPr lang="en-US"/>
            <a:t>Environmental Monitoring</a:t>
          </a:r>
        </a:p>
      </dgm:t>
    </dgm:pt>
    <dgm:pt modelId="{CED841DC-0E36-F14B-8903-7642E4FC3227}" type="parTrans" cxnId="{7AB1F433-E42D-9D4D-A083-63B652369C79}">
      <dgm:prSet/>
      <dgm:spPr/>
      <dgm:t>
        <a:bodyPr/>
        <a:lstStyle/>
        <a:p>
          <a:endParaRPr lang="en-US"/>
        </a:p>
      </dgm:t>
    </dgm:pt>
    <dgm:pt modelId="{EB9FA4E6-DB42-864C-9959-CEBF7E60AA80}" type="sibTrans" cxnId="{7AB1F433-E42D-9D4D-A083-63B652369C79}">
      <dgm:prSet/>
      <dgm:spPr/>
      <dgm:t>
        <a:bodyPr/>
        <a:lstStyle/>
        <a:p>
          <a:endParaRPr lang="en-US"/>
        </a:p>
      </dgm:t>
    </dgm:pt>
    <dgm:pt modelId="{ECD445A7-1772-4B41-9594-721AFED61888}">
      <dgm:prSet/>
      <dgm:spPr/>
      <dgm:t>
        <a:bodyPr/>
        <a:lstStyle/>
        <a:p>
          <a:pPr rtl="0"/>
          <a:r>
            <a:rPr lang="en-US"/>
            <a:t>Energy Use</a:t>
          </a:r>
        </a:p>
      </dgm:t>
    </dgm:pt>
    <dgm:pt modelId="{2D863C15-B072-EA4E-ADFC-D46469435946}" type="parTrans" cxnId="{19CB4815-3D7D-2741-B642-46BCC91F12B0}">
      <dgm:prSet/>
      <dgm:spPr/>
      <dgm:t>
        <a:bodyPr/>
        <a:lstStyle/>
        <a:p>
          <a:endParaRPr lang="en-US"/>
        </a:p>
      </dgm:t>
    </dgm:pt>
    <dgm:pt modelId="{F86A0CCC-32DE-B74B-8AFE-E057A0578A99}" type="sibTrans" cxnId="{19CB4815-3D7D-2741-B642-46BCC91F12B0}">
      <dgm:prSet/>
      <dgm:spPr/>
      <dgm:t>
        <a:bodyPr/>
        <a:lstStyle/>
        <a:p>
          <a:endParaRPr lang="en-US"/>
        </a:p>
      </dgm:t>
    </dgm:pt>
    <dgm:pt modelId="{6C50694F-34D5-FE40-A635-54C0B9958192}">
      <dgm:prSet/>
      <dgm:spPr/>
      <dgm:t>
        <a:bodyPr/>
        <a:lstStyle/>
        <a:p>
          <a:pPr rtl="0"/>
          <a:r>
            <a:rPr lang="en-US"/>
            <a:t>Noise Reduction</a:t>
          </a:r>
        </a:p>
      </dgm:t>
    </dgm:pt>
    <dgm:pt modelId="{8B54E6E6-E20D-B948-8D60-C4CF98585F5F}" type="parTrans" cxnId="{D7C32C35-9193-E641-9D40-8DC1694AB46E}">
      <dgm:prSet/>
      <dgm:spPr/>
      <dgm:t>
        <a:bodyPr/>
        <a:lstStyle/>
        <a:p>
          <a:endParaRPr lang="en-US"/>
        </a:p>
      </dgm:t>
    </dgm:pt>
    <dgm:pt modelId="{77902CFC-E078-6C40-B197-3F8E7A0CB53E}" type="sibTrans" cxnId="{D7C32C35-9193-E641-9D40-8DC1694AB46E}">
      <dgm:prSet/>
      <dgm:spPr/>
      <dgm:t>
        <a:bodyPr/>
        <a:lstStyle/>
        <a:p>
          <a:endParaRPr lang="en-US"/>
        </a:p>
      </dgm:t>
    </dgm:pt>
    <dgm:pt modelId="{1C02D78C-CB12-7743-861A-23FEDB111DD8}">
      <dgm:prSet/>
      <dgm:spPr/>
      <dgm:t>
        <a:bodyPr/>
        <a:lstStyle/>
        <a:p>
          <a:pPr rtl="0"/>
          <a:r>
            <a:rPr lang="en-US"/>
            <a:t>Carbon Emission Reduction</a:t>
          </a:r>
        </a:p>
      </dgm:t>
    </dgm:pt>
    <dgm:pt modelId="{7ACE53B6-EF29-7C4D-8C18-E03E7422DA84}" type="parTrans" cxnId="{E7FF83EC-F70A-6D40-B857-B3AD1AFDF591}">
      <dgm:prSet/>
      <dgm:spPr/>
      <dgm:t>
        <a:bodyPr/>
        <a:lstStyle/>
        <a:p>
          <a:endParaRPr lang="en-US"/>
        </a:p>
      </dgm:t>
    </dgm:pt>
    <dgm:pt modelId="{265B0B3F-EE3B-3E49-9D2F-6E6F587191CF}" type="sibTrans" cxnId="{E7FF83EC-F70A-6D40-B857-B3AD1AFDF591}">
      <dgm:prSet/>
      <dgm:spPr/>
      <dgm:t>
        <a:bodyPr/>
        <a:lstStyle/>
        <a:p>
          <a:endParaRPr lang="en-US"/>
        </a:p>
      </dgm:t>
    </dgm:pt>
    <dgm:pt modelId="{66427779-E28E-0A4B-8815-54706CA03456}">
      <dgm:prSet/>
      <dgm:spPr/>
      <dgm:t>
        <a:bodyPr/>
        <a:lstStyle/>
        <a:p>
          <a:pPr rtl="0"/>
          <a:r>
            <a:rPr lang="en-US"/>
            <a:t>Water Quality</a:t>
          </a:r>
        </a:p>
      </dgm:t>
    </dgm:pt>
    <dgm:pt modelId="{36234B43-FE19-7E4A-9566-29F13E4F96FC}" type="parTrans" cxnId="{2C09C434-BA63-6C4B-98F2-702013608EE7}">
      <dgm:prSet/>
      <dgm:spPr/>
      <dgm:t>
        <a:bodyPr/>
        <a:lstStyle/>
        <a:p>
          <a:endParaRPr lang="en-US"/>
        </a:p>
      </dgm:t>
    </dgm:pt>
    <dgm:pt modelId="{E577C59E-DC2D-3848-A83F-6AEAD67F33D8}" type="sibTrans" cxnId="{2C09C434-BA63-6C4B-98F2-702013608EE7}">
      <dgm:prSet/>
      <dgm:spPr/>
      <dgm:t>
        <a:bodyPr/>
        <a:lstStyle/>
        <a:p>
          <a:endParaRPr lang="en-US"/>
        </a:p>
      </dgm:t>
    </dgm:pt>
    <dgm:pt modelId="{1886EAF2-4AB5-434A-B800-45BFE2DEEF40}" type="pres">
      <dgm:prSet presAssocID="{2FAA7705-3C67-3F45-AAE2-0DF0F5A64261}" presName="cycle" presStyleCnt="0">
        <dgm:presLayoutVars>
          <dgm:chMax val="1"/>
          <dgm:dir/>
          <dgm:animLvl val="ctr"/>
          <dgm:resizeHandles val="exact"/>
        </dgm:presLayoutVars>
      </dgm:prSet>
      <dgm:spPr/>
    </dgm:pt>
    <dgm:pt modelId="{F18ABBF2-27A9-7F43-9694-C3B656D088DB}" type="pres">
      <dgm:prSet presAssocID="{49C2CE9D-C41E-2D46-93C2-AF8126D3D8E1}" presName="centerShape" presStyleLbl="node0" presStyleIdx="0" presStyleCnt="1"/>
      <dgm:spPr/>
    </dgm:pt>
    <dgm:pt modelId="{EC0A3A32-B8CC-FD4B-8B2A-6765391CCC8B}" type="pres">
      <dgm:prSet presAssocID="{CED841DC-0E36-F14B-8903-7642E4FC3227}" presName="parTrans" presStyleLbl="bgSibTrans2D1" presStyleIdx="0" presStyleCnt="5"/>
      <dgm:spPr/>
    </dgm:pt>
    <dgm:pt modelId="{04B614FF-FC27-CB45-9AF8-49458581235C}" type="pres">
      <dgm:prSet presAssocID="{BC185684-61F9-6347-8306-A52C8961A03A}" presName="node" presStyleLbl="node1" presStyleIdx="0" presStyleCnt="5">
        <dgm:presLayoutVars>
          <dgm:bulletEnabled val="1"/>
        </dgm:presLayoutVars>
      </dgm:prSet>
      <dgm:spPr/>
    </dgm:pt>
    <dgm:pt modelId="{C5E659B6-9487-8540-8FC9-B742100CBEB6}" type="pres">
      <dgm:prSet presAssocID="{2D863C15-B072-EA4E-ADFC-D46469435946}" presName="parTrans" presStyleLbl="bgSibTrans2D1" presStyleIdx="1" presStyleCnt="5"/>
      <dgm:spPr/>
    </dgm:pt>
    <dgm:pt modelId="{E2289113-47E0-1D4E-8C60-4F5507D48786}" type="pres">
      <dgm:prSet presAssocID="{ECD445A7-1772-4B41-9594-721AFED61888}" presName="node" presStyleLbl="node1" presStyleIdx="1" presStyleCnt="5">
        <dgm:presLayoutVars>
          <dgm:bulletEnabled val="1"/>
        </dgm:presLayoutVars>
      </dgm:prSet>
      <dgm:spPr/>
    </dgm:pt>
    <dgm:pt modelId="{7D76B478-4DFE-AE40-8989-2D9410C29DEA}" type="pres">
      <dgm:prSet presAssocID="{8B54E6E6-E20D-B948-8D60-C4CF98585F5F}" presName="parTrans" presStyleLbl="bgSibTrans2D1" presStyleIdx="2" presStyleCnt="5"/>
      <dgm:spPr/>
    </dgm:pt>
    <dgm:pt modelId="{1E842928-3651-9447-8C2C-51A9B8E1E476}" type="pres">
      <dgm:prSet presAssocID="{6C50694F-34D5-FE40-A635-54C0B9958192}" presName="node" presStyleLbl="node1" presStyleIdx="2" presStyleCnt="5">
        <dgm:presLayoutVars>
          <dgm:bulletEnabled val="1"/>
        </dgm:presLayoutVars>
      </dgm:prSet>
      <dgm:spPr/>
    </dgm:pt>
    <dgm:pt modelId="{A859EED7-841F-344E-893C-6DB156B563DB}" type="pres">
      <dgm:prSet presAssocID="{7ACE53B6-EF29-7C4D-8C18-E03E7422DA84}" presName="parTrans" presStyleLbl="bgSibTrans2D1" presStyleIdx="3" presStyleCnt="5"/>
      <dgm:spPr/>
    </dgm:pt>
    <dgm:pt modelId="{A9885583-32D0-5444-A9D1-3E7D67A56D42}" type="pres">
      <dgm:prSet presAssocID="{1C02D78C-CB12-7743-861A-23FEDB111DD8}" presName="node" presStyleLbl="node1" presStyleIdx="3" presStyleCnt="5">
        <dgm:presLayoutVars>
          <dgm:bulletEnabled val="1"/>
        </dgm:presLayoutVars>
      </dgm:prSet>
      <dgm:spPr/>
    </dgm:pt>
    <dgm:pt modelId="{15BF94F0-6895-0045-8F52-DFA94D866F36}" type="pres">
      <dgm:prSet presAssocID="{36234B43-FE19-7E4A-9566-29F13E4F96FC}" presName="parTrans" presStyleLbl="bgSibTrans2D1" presStyleIdx="4" presStyleCnt="5"/>
      <dgm:spPr/>
    </dgm:pt>
    <dgm:pt modelId="{E7137C24-4903-404A-AA30-B4F2D8F84B2F}" type="pres">
      <dgm:prSet presAssocID="{66427779-E28E-0A4B-8815-54706CA03456}" presName="node" presStyleLbl="node1" presStyleIdx="4" presStyleCnt="5">
        <dgm:presLayoutVars>
          <dgm:bulletEnabled val="1"/>
        </dgm:presLayoutVars>
      </dgm:prSet>
      <dgm:spPr/>
    </dgm:pt>
  </dgm:ptLst>
  <dgm:cxnLst>
    <dgm:cxn modelId="{4035F601-2F57-D244-8619-646DD21C2E4D}" srcId="{2FAA7705-3C67-3F45-AAE2-0DF0F5A64261}" destId="{49C2CE9D-C41E-2D46-93C2-AF8126D3D8E1}" srcOrd="0" destOrd="0" parTransId="{618D1983-8DD9-0F4C-B03F-DD6D69D75851}" sibTransId="{24B7F548-0DD5-3F46-8B1A-04C920D11415}"/>
    <dgm:cxn modelId="{19CB4815-3D7D-2741-B642-46BCC91F12B0}" srcId="{49C2CE9D-C41E-2D46-93C2-AF8126D3D8E1}" destId="{ECD445A7-1772-4B41-9594-721AFED61888}" srcOrd="1" destOrd="0" parTransId="{2D863C15-B072-EA4E-ADFC-D46469435946}" sibTransId="{F86A0CCC-32DE-B74B-8AFE-E057A0578A99}"/>
    <dgm:cxn modelId="{FE1BD022-5523-E84C-A4AD-6AD0331205E9}" type="presOf" srcId="{BC185684-61F9-6347-8306-A52C8961A03A}" destId="{04B614FF-FC27-CB45-9AF8-49458581235C}" srcOrd="0" destOrd="0" presId="urn:microsoft.com/office/officeart/2005/8/layout/radial4"/>
    <dgm:cxn modelId="{E9B0052B-79DB-954B-B0C0-3399C2E5C539}" type="presOf" srcId="{2D863C15-B072-EA4E-ADFC-D46469435946}" destId="{C5E659B6-9487-8540-8FC9-B742100CBEB6}" srcOrd="0" destOrd="0" presId="urn:microsoft.com/office/officeart/2005/8/layout/radial4"/>
    <dgm:cxn modelId="{7AB1F433-E42D-9D4D-A083-63B652369C79}" srcId="{49C2CE9D-C41E-2D46-93C2-AF8126D3D8E1}" destId="{BC185684-61F9-6347-8306-A52C8961A03A}" srcOrd="0" destOrd="0" parTransId="{CED841DC-0E36-F14B-8903-7642E4FC3227}" sibTransId="{EB9FA4E6-DB42-864C-9959-CEBF7E60AA80}"/>
    <dgm:cxn modelId="{2C09C434-BA63-6C4B-98F2-702013608EE7}" srcId="{49C2CE9D-C41E-2D46-93C2-AF8126D3D8E1}" destId="{66427779-E28E-0A4B-8815-54706CA03456}" srcOrd="4" destOrd="0" parTransId="{36234B43-FE19-7E4A-9566-29F13E4F96FC}" sibTransId="{E577C59E-DC2D-3848-A83F-6AEAD67F33D8}"/>
    <dgm:cxn modelId="{D7C32C35-9193-E641-9D40-8DC1694AB46E}" srcId="{49C2CE9D-C41E-2D46-93C2-AF8126D3D8E1}" destId="{6C50694F-34D5-FE40-A635-54C0B9958192}" srcOrd="2" destOrd="0" parTransId="{8B54E6E6-E20D-B948-8D60-C4CF98585F5F}" sibTransId="{77902CFC-E078-6C40-B197-3F8E7A0CB53E}"/>
    <dgm:cxn modelId="{00A1753B-9E77-2D46-838E-E9CEA2ECF153}" type="presOf" srcId="{36234B43-FE19-7E4A-9566-29F13E4F96FC}" destId="{15BF94F0-6895-0045-8F52-DFA94D866F36}" srcOrd="0" destOrd="0" presId="urn:microsoft.com/office/officeart/2005/8/layout/radial4"/>
    <dgm:cxn modelId="{DCA57F62-7829-374F-8F9A-BA479868BDE6}" type="presOf" srcId="{2FAA7705-3C67-3F45-AAE2-0DF0F5A64261}" destId="{1886EAF2-4AB5-434A-B800-45BFE2DEEF40}" srcOrd="0" destOrd="0" presId="urn:microsoft.com/office/officeart/2005/8/layout/radial4"/>
    <dgm:cxn modelId="{78144E57-A38B-9F4D-A181-352AB21A790C}" type="presOf" srcId="{CED841DC-0E36-F14B-8903-7642E4FC3227}" destId="{EC0A3A32-B8CC-FD4B-8B2A-6765391CCC8B}" srcOrd="0" destOrd="0" presId="urn:microsoft.com/office/officeart/2005/8/layout/radial4"/>
    <dgm:cxn modelId="{45D1367D-047A-DD4E-8CE9-1E02178BEAD8}" type="presOf" srcId="{7ACE53B6-EF29-7C4D-8C18-E03E7422DA84}" destId="{A859EED7-841F-344E-893C-6DB156B563DB}" srcOrd="0" destOrd="0" presId="urn:microsoft.com/office/officeart/2005/8/layout/radial4"/>
    <dgm:cxn modelId="{ED29A18C-CE7F-6945-A445-95318FEF4BA3}" type="presOf" srcId="{1C02D78C-CB12-7743-861A-23FEDB111DD8}" destId="{A9885583-32D0-5444-A9D1-3E7D67A56D42}" srcOrd="0" destOrd="0" presId="urn:microsoft.com/office/officeart/2005/8/layout/radial4"/>
    <dgm:cxn modelId="{F83C8A9A-7238-4B4B-BE14-F71A51DDC97A}" type="presOf" srcId="{49C2CE9D-C41E-2D46-93C2-AF8126D3D8E1}" destId="{F18ABBF2-27A9-7F43-9694-C3B656D088DB}" srcOrd="0" destOrd="0" presId="urn:microsoft.com/office/officeart/2005/8/layout/radial4"/>
    <dgm:cxn modelId="{8D853EB9-FC92-7F4D-A4F3-28CA0DE3358A}" type="presOf" srcId="{ECD445A7-1772-4B41-9594-721AFED61888}" destId="{E2289113-47E0-1D4E-8C60-4F5507D48786}" srcOrd="0" destOrd="0" presId="urn:microsoft.com/office/officeart/2005/8/layout/radial4"/>
    <dgm:cxn modelId="{882202BA-913C-4E42-BF6B-BD85AB850001}" type="presOf" srcId="{8B54E6E6-E20D-B948-8D60-C4CF98585F5F}" destId="{7D76B478-4DFE-AE40-8989-2D9410C29DEA}" srcOrd="0" destOrd="0" presId="urn:microsoft.com/office/officeart/2005/8/layout/radial4"/>
    <dgm:cxn modelId="{6F6238C8-A9B9-CA46-BB7C-EA0F851EE00F}" type="presOf" srcId="{66427779-E28E-0A4B-8815-54706CA03456}" destId="{E7137C24-4903-404A-AA30-B4F2D8F84B2F}" srcOrd="0" destOrd="0" presId="urn:microsoft.com/office/officeart/2005/8/layout/radial4"/>
    <dgm:cxn modelId="{E7FF83EC-F70A-6D40-B857-B3AD1AFDF591}" srcId="{49C2CE9D-C41E-2D46-93C2-AF8126D3D8E1}" destId="{1C02D78C-CB12-7743-861A-23FEDB111DD8}" srcOrd="3" destOrd="0" parTransId="{7ACE53B6-EF29-7C4D-8C18-E03E7422DA84}" sibTransId="{265B0B3F-EE3B-3E49-9D2F-6E6F587191CF}"/>
    <dgm:cxn modelId="{856042FC-C3DA-D041-80AD-5CB0E5818258}" type="presOf" srcId="{6C50694F-34D5-FE40-A635-54C0B9958192}" destId="{1E842928-3651-9447-8C2C-51A9B8E1E476}" srcOrd="0" destOrd="0" presId="urn:microsoft.com/office/officeart/2005/8/layout/radial4"/>
    <dgm:cxn modelId="{A5B1D6D9-9121-A444-AADC-055304707417}" type="presParOf" srcId="{1886EAF2-4AB5-434A-B800-45BFE2DEEF40}" destId="{F18ABBF2-27A9-7F43-9694-C3B656D088DB}" srcOrd="0" destOrd="0" presId="urn:microsoft.com/office/officeart/2005/8/layout/radial4"/>
    <dgm:cxn modelId="{B11F66C5-36D7-1C4C-968A-0C2E6914F752}" type="presParOf" srcId="{1886EAF2-4AB5-434A-B800-45BFE2DEEF40}" destId="{EC0A3A32-B8CC-FD4B-8B2A-6765391CCC8B}" srcOrd="1" destOrd="0" presId="urn:microsoft.com/office/officeart/2005/8/layout/radial4"/>
    <dgm:cxn modelId="{C54D2149-E237-9642-AA4D-0922BA3628A8}" type="presParOf" srcId="{1886EAF2-4AB5-434A-B800-45BFE2DEEF40}" destId="{04B614FF-FC27-CB45-9AF8-49458581235C}" srcOrd="2" destOrd="0" presId="urn:microsoft.com/office/officeart/2005/8/layout/radial4"/>
    <dgm:cxn modelId="{6EA10DFA-C3BA-BF4D-B7B6-2F883D4B81C7}" type="presParOf" srcId="{1886EAF2-4AB5-434A-B800-45BFE2DEEF40}" destId="{C5E659B6-9487-8540-8FC9-B742100CBEB6}" srcOrd="3" destOrd="0" presId="urn:microsoft.com/office/officeart/2005/8/layout/radial4"/>
    <dgm:cxn modelId="{02434084-389E-CF46-8B66-19C1371A002B}" type="presParOf" srcId="{1886EAF2-4AB5-434A-B800-45BFE2DEEF40}" destId="{E2289113-47E0-1D4E-8C60-4F5507D48786}" srcOrd="4" destOrd="0" presId="urn:microsoft.com/office/officeart/2005/8/layout/radial4"/>
    <dgm:cxn modelId="{9E6330EC-D327-D24E-ADB7-9B8B216ECD32}" type="presParOf" srcId="{1886EAF2-4AB5-434A-B800-45BFE2DEEF40}" destId="{7D76B478-4DFE-AE40-8989-2D9410C29DEA}" srcOrd="5" destOrd="0" presId="urn:microsoft.com/office/officeart/2005/8/layout/radial4"/>
    <dgm:cxn modelId="{8775CC3A-1048-3F4F-976B-605ABDD48195}" type="presParOf" srcId="{1886EAF2-4AB5-434A-B800-45BFE2DEEF40}" destId="{1E842928-3651-9447-8C2C-51A9B8E1E476}" srcOrd="6" destOrd="0" presId="urn:microsoft.com/office/officeart/2005/8/layout/radial4"/>
    <dgm:cxn modelId="{D69025C3-CAAB-654D-9931-50596A7D4408}" type="presParOf" srcId="{1886EAF2-4AB5-434A-B800-45BFE2DEEF40}" destId="{A859EED7-841F-344E-893C-6DB156B563DB}" srcOrd="7" destOrd="0" presId="urn:microsoft.com/office/officeart/2005/8/layout/radial4"/>
    <dgm:cxn modelId="{4417A838-A4E7-2343-9E80-1A1925ECD26D}" type="presParOf" srcId="{1886EAF2-4AB5-434A-B800-45BFE2DEEF40}" destId="{A9885583-32D0-5444-A9D1-3E7D67A56D42}" srcOrd="8" destOrd="0" presId="urn:microsoft.com/office/officeart/2005/8/layout/radial4"/>
    <dgm:cxn modelId="{8BAAC1CC-32C9-3D4D-B51A-ADBFF2F01F19}" type="presParOf" srcId="{1886EAF2-4AB5-434A-B800-45BFE2DEEF40}" destId="{15BF94F0-6895-0045-8F52-DFA94D866F36}" srcOrd="9" destOrd="0" presId="urn:microsoft.com/office/officeart/2005/8/layout/radial4"/>
    <dgm:cxn modelId="{EB14983F-DC4D-5442-851A-823ECA8680D1}" type="presParOf" srcId="{1886EAF2-4AB5-434A-B800-45BFE2DEEF40}" destId="{E7137C24-4903-404A-AA30-B4F2D8F84B2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9DFE-DC96-EB46-A7C9-94D5CBC09D09}">
      <dsp:nvSpPr>
        <dsp:cNvPr id="0" name=""/>
        <dsp:cNvSpPr/>
      </dsp:nvSpPr>
      <dsp:spPr>
        <a:xfrm>
          <a:off x="2597733" y="2011004"/>
          <a:ext cx="1921611" cy="192161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US" sz="3100" kern="1200" dirty="0"/>
            <a:t>Types of Airlines</a:t>
          </a:r>
        </a:p>
      </dsp:txBody>
      <dsp:txXfrm>
        <a:off x="2879146" y="2292417"/>
        <a:ext cx="1358785" cy="1358785"/>
      </dsp:txXfrm>
    </dsp:sp>
    <dsp:sp modelId="{577CDCDD-7554-CD4B-B1C9-12B1AB0760D5}">
      <dsp:nvSpPr>
        <dsp:cNvPr id="0" name=""/>
        <dsp:cNvSpPr/>
      </dsp:nvSpPr>
      <dsp:spPr>
        <a:xfrm rot="11700000">
          <a:off x="1146796" y="2243036"/>
          <a:ext cx="1427736" cy="547659"/>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44CDA6D-CD6C-F242-B6D7-7AFD2EB7F34E}">
      <dsp:nvSpPr>
        <dsp:cNvPr id="0" name=""/>
        <dsp:cNvSpPr/>
      </dsp:nvSpPr>
      <dsp:spPr>
        <a:xfrm>
          <a:off x="258355" y="1601890"/>
          <a:ext cx="1825530" cy="146042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National flag carriers</a:t>
          </a:r>
        </a:p>
      </dsp:txBody>
      <dsp:txXfrm>
        <a:off x="301129" y="1644664"/>
        <a:ext cx="1739982" cy="1374876"/>
      </dsp:txXfrm>
    </dsp:sp>
    <dsp:sp modelId="{F2B921E9-3E9B-E84F-9EBF-7428EBB18A78}">
      <dsp:nvSpPr>
        <dsp:cNvPr id="0" name=""/>
        <dsp:cNvSpPr/>
      </dsp:nvSpPr>
      <dsp:spPr>
        <a:xfrm rot="14700000">
          <a:off x="2101805" y="1104900"/>
          <a:ext cx="1427736" cy="547659"/>
        </a:xfrm>
        <a:prstGeom prst="leftArrow">
          <a:avLst>
            <a:gd name="adj1" fmla="val 60000"/>
            <a:gd name="adj2" fmla="val 50000"/>
          </a:avLst>
        </a:prstGeom>
        <a:gradFill rotWithShape="0">
          <a:gsLst>
            <a:gs pos="0">
              <a:schemeClr val="accent4">
                <a:hueOff val="-1070112"/>
                <a:satOff val="13230"/>
                <a:lumOff val="-4313"/>
                <a:alphaOff val="0"/>
                <a:tint val="50000"/>
                <a:satMod val="300000"/>
              </a:schemeClr>
            </a:gs>
            <a:gs pos="35000">
              <a:schemeClr val="accent4">
                <a:hueOff val="-1070112"/>
                <a:satOff val="13230"/>
                <a:lumOff val="-4313"/>
                <a:alphaOff val="0"/>
                <a:tint val="37000"/>
                <a:satMod val="300000"/>
              </a:schemeClr>
            </a:gs>
            <a:gs pos="100000">
              <a:schemeClr val="accent4">
                <a:hueOff val="-1070112"/>
                <a:satOff val="13230"/>
                <a:lumOff val="-431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6AAF229-DD91-1549-A023-4C7645878F5F}">
      <dsp:nvSpPr>
        <dsp:cNvPr id="0" name=""/>
        <dsp:cNvSpPr/>
      </dsp:nvSpPr>
      <dsp:spPr>
        <a:xfrm>
          <a:off x="1601214" y="1533"/>
          <a:ext cx="1825530" cy="1460424"/>
        </a:xfrm>
        <a:prstGeom prst="roundRect">
          <a:avLst>
            <a:gd name="adj" fmla="val 10000"/>
          </a:avLst>
        </a:prstGeom>
        <a:gradFill rotWithShape="0">
          <a:gsLst>
            <a:gs pos="0">
              <a:schemeClr val="accent4">
                <a:hueOff val="-1070112"/>
                <a:satOff val="13230"/>
                <a:lumOff val="-4313"/>
                <a:alphaOff val="0"/>
                <a:tint val="50000"/>
                <a:satMod val="300000"/>
              </a:schemeClr>
            </a:gs>
            <a:gs pos="35000">
              <a:schemeClr val="accent4">
                <a:hueOff val="-1070112"/>
                <a:satOff val="13230"/>
                <a:lumOff val="-4313"/>
                <a:alphaOff val="0"/>
                <a:tint val="37000"/>
                <a:satMod val="300000"/>
              </a:schemeClr>
            </a:gs>
            <a:gs pos="100000">
              <a:schemeClr val="accent4">
                <a:hueOff val="-1070112"/>
                <a:satOff val="13230"/>
                <a:lumOff val="-43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Commercial airlines</a:t>
          </a:r>
        </a:p>
      </dsp:txBody>
      <dsp:txXfrm>
        <a:off x="1643988" y="44307"/>
        <a:ext cx="1739982" cy="1374876"/>
      </dsp:txXfrm>
    </dsp:sp>
    <dsp:sp modelId="{E1F7A963-53A8-9242-AB22-362A892D6CAF}">
      <dsp:nvSpPr>
        <dsp:cNvPr id="0" name=""/>
        <dsp:cNvSpPr/>
      </dsp:nvSpPr>
      <dsp:spPr>
        <a:xfrm rot="17700000">
          <a:off x="3587536" y="1104900"/>
          <a:ext cx="1427736" cy="547659"/>
        </a:xfrm>
        <a:prstGeom prst="leftArrow">
          <a:avLst>
            <a:gd name="adj1" fmla="val 60000"/>
            <a:gd name="adj2" fmla="val 50000"/>
          </a:avLst>
        </a:prstGeom>
        <a:gradFill rotWithShape="0">
          <a:gsLst>
            <a:gs pos="0">
              <a:schemeClr val="accent4">
                <a:hueOff val="-2140224"/>
                <a:satOff val="26460"/>
                <a:lumOff val="-8626"/>
                <a:alphaOff val="0"/>
                <a:tint val="50000"/>
                <a:satMod val="300000"/>
              </a:schemeClr>
            </a:gs>
            <a:gs pos="35000">
              <a:schemeClr val="accent4">
                <a:hueOff val="-2140224"/>
                <a:satOff val="26460"/>
                <a:lumOff val="-8626"/>
                <a:alphaOff val="0"/>
                <a:tint val="37000"/>
                <a:satMod val="300000"/>
              </a:schemeClr>
            </a:gs>
            <a:gs pos="100000">
              <a:schemeClr val="accent4">
                <a:hueOff val="-2140224"/>
                <a:satOff val="26460"/>
                <a:lumOff val="-86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2373650-BD17-F845-9419-AC2C52D82A75}">
      <dsp:nvSpPr>
        <dsp:cNvPr id="0" name=""/>
        <dsp:cNvSpPr/>
      </dsp:nvSpPr>
      <dsp:spPr>
        <a:xfrm>
          <a:off x="3690333" y="1533"/>
          <a:ext cx="1825530" cy="1460424"/>
        </a:xfrm>
        <a:prstGeom prst="roundRect">
          <a:avLst>
            <a:gd name="adj" fmla="val 10000"/>
          </a:avLst>
        </a:prstGeom>
        <a:gradFill rotWithShape="0">
          <a:gsLst>
            <a:gs pos="0">
              <a:schemeClr val="accent4">
                <a:hueOff val="-2140224"/>
                <a:satOff val="26460"/>
                <a:lumOff val="-8626"/>
                <a:alphaOff val="0"/>
                <a:tint val="50000"/>
                <a:satMod val="300000"/>
              </a:schemeClr>
            </a:gs>
            <a:gs pos="35000">
              <a:schemeClr val="accent4">
                <a:hueOff val="-2140224"/>
                <a:satOff val="26460"/>
                <a:lumOff val="-8626"/>
                <a:alphaOff val="0"/>
                <a:tint val="37000"/>
                <a:satMod val="300000"/>
              </a:schemeClr>
            </a:gs>
            <a:gs pos="100000">
              <a:schemeClr val="accent4">
                <a:hueOff val="-2140224"/>
                <a:satOff val="26460"/>
                <a:lumOff val="-86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Low Cost Carriers (LCCs)</a:t>
          </a:r>
        </a:p>
      </dsp:txBody>
      <dsp:txXfrm>
        <a:off x="3733107" y="44307"/>
        <a:ext cx="1739982" cy="1374876"/>
      </dsp:txXfrm>
    </dsp:sp>
    <dsp:sp modelId="{3C9E98C4-86DE-2342-BD70-44816DD5391B}">
      <dsp:nvSpPr>
        <dsp:cNvPr id="0" name=""/>
        <dsp:cNvSpPr/>
      </dsp:nvSpPr>
      <dsp:spPr>
        <a:xfrm rot="20700000">
          <a:off x="4542546" y="2243036"/>
          <a:ext cx="1427736" cy="547659"/>
        </a:xfrm>
        <a:prstGeom prst="leftArrow">
          <a:avLst>
            <a:gd name="adj1" fmla="val 60000"/>
            <a:gd name="adj2" fmla="val 50000"/>
          </a:avLst>
        </a:prstGeom>
        <a:gradFill rotWithShape="0">
          <a:gsLst>
            <a:gs pos="0">
              <a:schemeClr val="accent4">
                <a:hueOff val="-3210336"/>
                <a:satOff val="39690"/>
                <a:lumOff val="-12939"/>
                <a:alphaOff val="0"/>
                <a:tint val="50000"/>
                <a:satMod val="300000"/>
              </a:schemeClr>
            </a:gs>
            <a:gs pos="35000">
              <a:schemeClr val="accent4">
                <a:hueOff val="-3210336"/>
                <a:satOff val="39690"/>
                <a:lumOff val="-12939"/>
                <a:alphaOff val="0"/>
                <a:tint val="37000"/>
                <a:satMod val="300000"/>
              </a:schemeClr>
            </a:gs>
            <a:gs pos="100000">
              <a:schemeClr val="accent4">
                <a:hueOff val="-3210336"/>
                <a:satOff val="39690"/>
                <a:lumOff val="-1293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3D1B0DD-F119-CD46-9CD3-B5184E778B21}">
      <dsp:nvSpPr>
        <dsp:cNvPr id="0" name=""/>
        <dsp:cNvSpPr/>
      </dsp:nvSpPr>
      <dsp:spPr>
        <a:xfrm>
          <a:off x="5033192" y="1601890"/>
          <a:ext cx="1825530" cy="1460424"/>
        </a:xfrm>
        <a:prstGeom prst="roundRect">
          <a:avLst>
            <a:gd name="adj" fmla="val 10000"/>
          </a:avLst>
        </a:prstGeom>
        <a:gradFill rotWithShape="0">
          <a:gsLst>
            <a:gs pos="0">
              <a:schemeClr val="accent4">
                <a:hueOff val="-3210336"/>
                <a:satOff val="39690"/>
                <a:lumOff val="-12939"/>
                <a:alphaOff val="0"/>
                <a:tint val="50000"/>
                <a:satMod val="300000"/>
              </a:schemeClr>
            </a:gs>
            <a:gs pos="35000">
              <a:schemeClr val="accent4">
                <a:hueOff val="-3210336"/>
                <a:satOff val="39690"/>
                <a:lumOff val="-12939"/>
                <a:alphaOff val="0"/>
                <a:tint val="37000"/>
                <a:satMod val="300000"/>
              </a:schemeClr>
            </a:gs>
            <a:gs pos="100000">
              <a:schemeClr val="accent4">
                <a:hueOff val="-3210336"/>
                <a:satOff val="39690"/>
                <a:lumOff val="-129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Charter airlines</a:t>
          </a:r>
        </a:p>
      </dsp:txBody>
      <dsp:txXfrm>
        <a:off x="5075966" y="1644664"/>
        <a:ext cx="1739982" cy="1374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F671C-B01A-E743-BF55-F0D35D332E9C}">
      <dsp:nvSpPr>
        <dsp:cNvPr id="0" name=""/>
        <dsp:cNvSpPr/>
      </dsp:nvSpPr>
      <dsp:spPr>
        <a:xfrm>
          <a:off x="3926119" y="2022029"/>
          <a:ext cx="2471368" cy="2471368"/>
        </a:xfrm>
        <a:prstGeom prst="gear9">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panose="020B0502020104020203" pitchFamily="34" charset="77"/>
            </a:rPr>
            <a:t>Fleet Acquisition</a:t>
          </a:r>
        </a:p>
      </dsp:txBody>
      <dsp:txXfrm>
        <a:off x="4422974" y="2600935"/>
        <a:ext cx="1477658" cy="1270334"/>
      </dsp:txXfrm>
    </dsp:sp>
    <dsp:sp modelId="{F86E6C3B-8A45-5646-86AE-757ED42C1390}">
      <dsp:nvSpPr>
        <dsp:cNvPr id="0" name=""/>
        <dsp:cNvSpPr/>
      </dsp:nvSpPr>
      <dsp:spPr>
        <a:xfrm>
          <a:off x="2488231" y="1437887"/>
          <a:ext cx="1797359" cy="1797359"/>
        </a:xfrm>
        <a:prstGeom prst="gear6">
          <a:avLst/>
        </a:prstGeom>
        <a:solidFill>
          <a:schemeClr val="accent4">
            <a:hueOff val="-1605168"/>
            <a:satOff val="19845"/>
            <a:lumOff val="-64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panose="020B0502020104020203" pitchFamily="34" charset="77"/>
            </a:rPr>
            <a:t>Fleet </a:t>
          </a:r>
          <a:r>
            <a:rPr lang="en-US" sz="1400" kern="1200" dirty="0">
              <a:latin typeface="Gill Sans MT" panose="020B0502020104020203" pitchFamily="34" charset="77"/>
            </a:rPr>
            <a:t>Assignment</a:t>
          </a:r>
        </a:p>
      </dsp:txBody>
      <dsp:txXfrm>
        <a:off x="2940722" y="1893112"/>
        <a:ext cx="892377" cy="886909"/>
      </dsp:txXfrm>
    </dsp:sp>
    <dsp:sp modelId="{9031F945-CA00-C748-BD06-74FA37B35847}">
      <dsp:nvSpPr>
        <dsp:cNvPr id="0" name=""/>
        <dsp:cNvSpPr/>
      </dsp:nvSpPr>
      <dsp:spPr>
        <a:xfrm rot="20700000">
          <a:off x="3494936" y="197892"/>
          <a:ext cx="1761045" cy="1761045"/>
        </a:xfrm>
        <a:prstGeom prst="gear6">
          <a:avLst/>
        </a:prstGeom>
        <a:solidFill>
          <a:schemeClr val="accent4">
            <a:hueOff val="-3210336"/>
            <a:satOff val="39690"/>
            <a:lumOff val="-129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Gill Sans MT" panose="020B0502020104020203" pitchFamily="34" charset="77"/>
            </a:rPr>
            <a:t>Fleet </a:t>
          </a:r>
          <a:r>
            <a:rPr lang="en-US" sz="1400" kern="1200" dirty="0">
              <a:latin typeface="Gill Sans MT" panose="020B0502020104020203" pitchFamily="34" charset="77"/>
            </a:rPr>
            <a:t>Maintenance</a:t>
          </a:r>
        </a:p>
      </dsp:txBody>
      <dsp:txXfrm rot="-20700000">
        <a:off x="3881185" y="584141"/>
        <a:ext cx="988547" cy="988547"/>
      </dsp:txXfrm>
    </dsp:sp>
    <dsp:sp modelId="{7109E9A7-C9DD-F148-97DF-07D287B2A9EF}">
      <dsp:nvSpPr>
        <dsp:cNvPr id="0" name=""/>
        <dsp:cNvSpPr/>
      </dsp:nvSpPr>
      <dsp:spPr>
        <a:xfrm>
          <a:off x="3739380" y="1647229"/>
          <a:ext cx="3163352" cy="3163352"/>
        </a:xfrm>
        <a:prstGeom prst="circularArrow">
          <a:avLst>
            <a:gd name="adj1" fmla="val 4688"/>
            <a:gd name="adj2" fmla="val 299029"/>
            <a:gd name="adj3" fmla="val 2522895"/>
            <a:gd name="adj4" fmla="val 15846855"/>
            <a:gd name="adj5" fmla="val 5469"/>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33E5EF4-8C15-644B-9CDB-B87AA2FAD92F}">
      <dsp:nvSpPr>
        <dsp:cNvPr id="0" name=""/>
        <dsp:cNvSpPr/>
      </dsp:nvSpPr>
      <dsp:spPr>
        <a:xfrm>
          <a:off x="2169922" y="1038916"/>
          <a:ext cx="2298373" cy="2298373"/>
        </a:xfrm>
        <a:prstGeom prst="leftCircularArrow">
          <a:avLst>
            <a:gd name="adj1" fmla="val 6452"/>
            <a:gd name="adj2" fmla="val 429999"/>
            <a:gd name="adj3" fmla="val 10489124"/>
            <a:gd name="adj4" fmla="val 14837806"/>
            <a:gd name="adj5" fmla="val 7527"/>
          </a:avLst>
        </a:prstGeom>
        <a:solidFill>
          <a:schemeClr val="accent4">
            <a:hueOff val="-1605168"/>
            <a:satOff val="19845"/>
            <a:lumOff val="-647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C2A5B50-9C88-DF40-A062-864CE60A4762}">
      <dsp:nvSpPr>
        <dsp:cNvPr id="0" name=""/>
        <dsp:cNvSpPr/>
      </dsp:nvSpPr>
      <dsp:spPr>
        <a:xfrm>
          <a:off x="3087588" y="-189125"/>
          <a:ext cx="2478108" cy="2478108"/>
        </a:xfrm>
        <a:prstGeom prst="circularArrow">
          <a:avLst>
            <a:gd name="adj1" fmla="val 5984"/>
            <a:gd name="adj2" fmla="val 394124"/>
            <a:gd name="adj3" fmla="val 13313824"/>
            <a:gd name="adj4" fmla="val 10508221"/>
            <a:gd name="adj5" fmla="val 6981"/>
          </a:avLst>
        </a:prstGeom>
        <a:solidFill>
          <a:schemeClr val="accent4">
            <a:hueOff val="-3210336"/>
            <a:satOff val="39690"/>
            <a:lumOff val="-1293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9CF29-DBED-DB45-ACDE-A03A2980A5A4}">
      <dsp:nvSpPr>
        <dsp:cNvPr id="0" name=""/>
        <dsp:cNvSpPr/>
      </dsp:nvSpPr>
      <dsp:spPr>
        <a:xfrm>
          <a:off x="-4427660" y="-679068"/>
          <a:ext cx="5274817" cy="5274817"/>
        </a:xfrm>
        <a:prstGeom prst="blockArc">
          <a:avLst>
            <a:gd name="adj1" fmla="val 18900000"/>
            <a:gd name="adj2" fmla="val 2700000"/>
            <a:gd name="adj3" fmla="val 409"/>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F41B3-2016-4247-9435-CEA920C80274}">
      <dsp:nvSpPr>
        <dsp:cNvPr id="0" name=""/>
        <dsp:cNvSpPr/>
      </dsp:nvSpPr>
      <dsp:spPr>
        <a:xfrm>
          <a:off x="443775" y="301114"/>
          <a:ext cx="7804924" cy="60254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26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Gill Sans MT" panose="020B0502020104020203" pitchFamily="34" charset="77"/>
            </a:rPr>
            <a:t>Historical data</a:t>
          </a:r>
          <a:endParaRPr lang="en-AU" sz="3200" kern="1200" dirty="0">
            <a:latin typeface="Gill Sans MT" panose="020B0502020104020203" pitchFamily="34" charset="77"/>
          </a:endParaRPr>
        </a:p>
      </dsp:txBody>
      <dsp:txXfrm>
        <a:off x="443775" y="301114"/>
        <a:ext cx="7804924" cy="602542"/>
      </dsp:txXfrm>
    </dsp:sp>
    <dsp:sp modelId="{F2E47F66-DBB8-474A-81FE-595CDC5A5470}">
      <dsp:nvSpPr>
        <dsp:cNvPr id="0" name=""/>
        <dsp:cNvSpPr/>
      </dsp:nvSpPr>
      <dsp:spPr>
        <a:xfrm>
          <a:off x="67186" y="225796"/>
          <a:ext cx="753177" cy="75317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D05D3-B834-E849-845D-A00FD79AC34B}">
      <dsp:nvSpPr>
        <dsp:cNvPr id="0" name=""/>
        <dsp:cNvSpPr/>
      </dsp:nvSpPr>
      <dsp:spPr>
        <a:xfrm>
          <a:off x="789226" y="1205084"/>
          <a:ext cx="7459473" cy="602542"/>
        </a:xfrm>
        <a:prstGeom prst="rect">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26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latin typeface="Gill Sans MT" panose="020B0502020104020203" pitchFamily="34" charset="77"/>
            </a:rPr>
            <a:t>Forecasting</a:t>
          </a:r>
          <a:endParaRPr lang="en-AU" sz="3200" kern="1200">
            <a:latin typeface="Gill Sans MT" panose="020B0502020104020203" pitchFamily="34" charset="77"/>
          </a:endParaRPr>
        </a:p>
      </dsp:txBody>
      <dsp:txXfrm>
        <a:off x="789226" y="1205084"/>
        <a:ext cx="7459473" cy="602542"/>
      </dsp:txXfrm>
    </dsp:sp>
    <dsp:sp modelId="{5A2B351A-1423-554A-9871-5C5D2B167017}">
      <dsp:nvSpPr>
        <dsp:cNvPr id="0" name=""/>
        <dsp:cNvSpPr/>
      </dsp:nvSpPr>
      <dsp:spPr>
        <a:xfrm>
          <a:off x="412637" y="1129766"/>
          <a:ext cx="753177" cy="753177"/>
        </a:xfrm>
        <a:prstGeom prst="ellipse">
          <a:avLst/>
        </a:prstGeom>
        <a:solidFill>
          <a:schemeClr val="lt1">
            <a:hueOff val="0"/>
            <a:satOff val="0"/>
            <a:lumOff val="0"/>
            <a:alphaOff val="0"/>
          </a:schemeClr>
        </a:solidFill>
        <a:ln w="25400" cap="flat" cmpd="sng" algn="ctr">
          <a:solidFill>
            <a:schemeClr val="accent4">
              <a:hueOff val="-1070112"/>
              <a:satOff val="13230"/>
              <a:lumOff val="-4313"/>
              <a:alphaOff val="0"/>
            </a:schemeClr>
          </a:solidFill>
          <a:prstDash val="solid"/>
        </a:ln>
        <a:effectLst/>
      </dsp:spPr>
      <dsp:style>
        <a:lnRef idx="2">
          <a:scrgbClr r="0" g="0" b="0"/>
        </a:lnRef>
        <a:fillRef idx="1">
          <a:scrgbClr r="0" g="0" b="0"/>
        </a:fillRef>
        <a:effectRef idx="0">
          <a:scrgbClr r="0" g="0" b="0"/>
        </a:effectRef>
        <a:fontRef idx="minor"/>
      </dsp:style>
    </dsp:sp>
    <dsp:sp modelId="{E3F2E284-5912-7D4A-8BBF-E187EE5C2E87}">
      <dsp:nvSpPr>
        <dsp:cNvPr id="0" name=""/>
        <dsp:cNvSpPr/>
      </dsp:nvSpPr>
      <dsp:spPr>
        <a:xfrm>
          <a:off x="789226" y="2109053"/>
          <a:ext cx="7459473" cy="602542"/>
        </a:xfrm>
        <a:prstGeom prst="rect">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26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latin typeface="Gill Sans MT" panose="020B0502020104020203" pitchFamily="34" charset="77"/>
            </a:rPr>
            <a:t>Modeling</a:t>
          </a:r>
          <a:endParaRPr lang="en-AU" sz="3200" kern="1200">
            <a:latin typeface="Gill Sans MT" panose="020B0502020104020203" pitchFamily="34" charset="77"/>
          </a:endParaRPr>
        </a:p>
      </dsp:txBody>
      <dsp:txXfrm>
        <a:off x="789226" y="2109053"/>
        <a:ext cx="7459473" cy="602542"/>
      </dsp:txXfrm>
    </dsp:sp>
    <dsp:sp modelId="{F516D454-8C48-8C46-96C6-7DA959C1B741}">
      <dsp:nvSpPr>
        <dsp:cNvPr id="0" name=""/>
        <dsp:cNvSpPr/>
      </dsp:nvSpPr>
      <dsp:spPr>
        <a:xfrm>
          <a:off x="412637" y="2033736"/>
          <a:ext cx="753177" cy="753177"/>
        </a:xfrm>
        <a:prstGeom prst="ellipse">
          <a:avLst/>
        </a:prstGeom>
        <a:solidFill>
          <a:schemeClr val="lt1">
            <a:hueOff val="0"/>
            <a:satOff val="0"/>
            <a:lumOff val="0"/>
            <a:alphaOff val="0"/>
          </a:schemeClr>
        </a:solidFill>
        <a:ln w="25400" cap="flat" cmpd="sng" algn="ctr">
          <a:solidFill>
            <a:schemeClr val="accent4">
              <a:hueOff val="-2140224"/>
              <a:satOff val="26460"/>
              <a:lumOff val="-8626"/>
              <a:alphaOff val="0"/>
            </a:schemeClr>
          </a:solidFill>
          <a:prstDash val="solid"/>
        </a:ln>
        <a:effectLst/>
      </dsp:spPr>
      <dsp:style>
        <a:lnRef idx="2">
          <a:scrgbClr r="0" g="0" b="0"/>
        </a:lnRef>
        <a:fillRef idx="1">
          <a:scrgbClr r="0" g="0" b="0"/>
        </a:fillRef>
        <a:effectRef idx="0">
          <a:scrgbClr r="0" g="0" b="0"/>
        </a:effectRef>
        <a:fontRef idx="minor"/>
      </dsp:style>
    </dsp:sp>
    <dsp:sp modelId="{A8E83B6C-B690-0E4A-9EB4-1932A52DF4D2}">
      <dsp:nvSpPr>
        <dsp:cNvPr id="0" name=""/>
        <dsp:cNvSpPr/>
      </dsp:nvSpPr>
      <dsp:spPr>
        <a:xfrm>
          <a:off x="443775" y="3013023"/>
          <a:ext cx="7804924" cy="602542"/>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26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a:latin typeface="Gill Sans MT" panose="020B0502020104020203" pitchFamily="34" charset="77"/>
            </a:rPr>
            <a:t>Decision support</a:t>
          </a:r>
          <a:endParaRPr lang="en-AU" sz="3200" kern="1200">
            <a:latin typeface="Gill Sans MT" panose="020B0502020104020203" pitchFamily="34" charset="77"/>
          </a:endParaRPr>
        </a:p>
      </dsp:txBody>
      <dsp:txXfrm>
        <a:off x="443775" y="3013023"/>
        <a:ext cx="7804924" cy="602542"/>
      </dsp:txXfrm>
    </dsp:sp>
    <dsp:sp modelId="{5C8D9FFD-A7E8-4149-9CC7-9890E8F2147E}">
      <dsp:nvSpPr>
        <dsp:cNvPr id="0" name=""/>
        <dsp:cNvSpPr/>
      </dsp:nvSpPr>
      <dsp:spPr>
        <a:xfrm>
          <a:off x="67186" y="2937705"/>
          <a:ext cx="753177" cy="753177"/>
        </a:xfrm>
        <a:prstGeom prst="ellipse">
          <a:avLst/>
        </a:prstGeom>
        <a:solidFill>
          <a:schemeClr val="lt1">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FD298-2C03-4640-96F4-F5D670225636}">
      <dsp:nvSpPr>
        <dsp:cNvPr id="0" name=""/>
        <dsp:cNvSpPr/>
      </dsp:nvSpPr>
      <dsp:spPr>
        <a:xfrm>
          <a:off x="1194" y="240506"/>
          <a:ext cx="1406041" cy="1406041"/>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Narrow"/>
              <a:cs typeface="Arial Narrow"/>
            </a:rPr>
            <a:t>Pre-</a:t>
          </a:r>
          <a:br>
            <a:rPr lang="en-US" sz="1800" kern="1200">
              <a:latin typeface="Arial Narrow"/>
              <a:cs typeface="Arial Narrow"/>
            </a:rPr>
          </a:br>
          <a:r>
            <a:rPr lang="en-US" sz="1800" kern="1200">
              <a:latin typeface="Arial Narrow"/>
              <a:cs typeface="Arial Narrow"/>
            </a:rPr>
            <a:t>arrival</a:t>
          </a:r>
        </a:p>
      </dsp:txBody>
      <dsp:txXfrm>
        <a:off x="207104" y="446416"/>
        <a:ext cx="994221" cy="994221"/>
      </dsp:txXfrm>
    </dsp:sp>
    <dsp:sp modelId="{5021575A-1254-9241-BCD1-82D801DD4E1B}">
      <dsp:nvSpPr>
        <dsp:cNvPr id="0" name=""/>
        <dsp:cNvSpPr/>
      </dsp:nvSpPr>
      <dsp:spPr>
        <a:xfrm>
          <a:off x="1126028" y="240506"/>
          <a:ext cx="1406041" cy="1406041"/>
        </a:xfrm>
        <a:prstGeom prst="ellipse">
          <a:avLst/>
        </a:prstGeom>
        <a:gradFill rotWithShape="0">
          <a:gsLst>
            <a:gs pos="0">
              <a:schemeClr val="accent4">
                <a:alpha val="50000"/>
                <a:hueOff val="-535056"/>
                <a:satOff val="6615"/>
                <a:lumOff val="-2157"/>
                <a:alphaOff val="0"/>
                <a:tint val="50000"/>
                <a:satMod val="300000"/>
              </a:schemeClr>
            </a:gs>
            <a:gs pos="35000">
              <a:schemeClr val="accent4">
                <a:alpha val="50000"/>
                <a:hueOff val="-535056"/>
                <a:satOff val="6615"/>
                <a:lumOff val="-2157"/>
                <a:alphaOff val="0"/>
                <a:tint val="37000"/>
                <a:satMod val="300000"/>
              </a:schemeClr>
            </a:gs>
            <a:gs pos="100000">
              <a:schemeClr val="accent4">
                <a:alpha val="50000"/>
                <a:hueOff val="-535056"/>
                <a:satOff val="6615"/>
                <a:lumOff val="-21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Narrow"/>
              <a:cs typeface="Arial Narrow"/>
            </a:rPr>
            <a:t>Check in</a:t>
          </a:r>
        </a:p>
      </dsp:txBody>
      <dsp:txXfrm>
        <a:off x="1331938" y="446416"/>
        <a:ext cx="994221" cy="994221"/>
      </dsp:txXfrm>
    </dsp:sp>
    <dsp:sp modelId="{5157CC72-7F10-6047-B6FC-B33984FF26B7}">
      <dsp:nvSpPr>
        <dsp:cNvPr id="0" name=""/>
        <dsp:cNvSpPr/>
      </dsp:nvSpPr>
      <dsp:spPr>
        <a:xfrm>
          <a:off x="2250861" y="240506"/>
          <a:ext cx="1406041" cy="1406041"/>
        </a:xfrm>
        <a:prstGeom prst="ellipse">
          <a:avLst/>
        </a:prstGeom>
        <a:gradFill rotWithShape="0">
          <a:gsLst>
            <a:gs pos="0">
              <a:schemeClr val="accent4">
                <a:alpha val="50000"/>
                <a:hueOff val="-1070112"/>
                <a:satOff val="13230"/>
                <a:lumOff val="-4313"/>
                <a:alphaOff val="0"/>
                <a:tint val="50000"/>
                <a:satMod val="300000"/>
              </a:schemeClr>
            </a:gs>
            <a:gs pos="35000">
              <a:schemeClr val="accent4">
                <a:alpha val="50000"/>
                <a:hueOff val="-1070112"/>
                <a:satOff val="13230"/>
                <a:lumOff val="-4313"/>
                <a:alphaOff val="0"/>
                <a:tint val="37000"/>
                <a:satMod val="300000"/>
              </a:schemeClr>
            </a:gs>
            <a:gs pos="100000">
              <a:schemeClr val="accent4">
                <a:alpha val="50000"/>
                <a:hueOff val="-1070112"/>
                <a:satOff val="13230"/>
                <a:lumOff val="-431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Narrow"/>
              <a:cs typeface="Arial Narrow"/>
            </a:rPr>
            <a:t>Security</a:t>
          </a:r>
        </a:p>
      </dsp:txBody>
      <dsp:txXfrm>
        <a:off x="2456771" y="446416"/>
        <a:ext cx="994221" cy="994221"/>
      </dsp:txXfrm>
    </dsp:sp>
    <dsp:sp modelId="{34B04279-932A-FF41-8E06-63E646449C05}">
      <dsp:nvSpPr>
        <dsp:cNvPr id="0" name=""/>
        <dsp:cNvSpPr/>
      </dsp:nvSpPr>
      <dsp:spPr>
        <a:xfrm>
          <a:off x="3375694" y="240506"/>
          <a:ext cx="1406041" cy="1406041"/>
        </a:xfrm>
        <a:prstGeom prst="ellipse">
          <a:avLst/>
        </a:prstGeom>
        <a:gradFill rotWithShape="0">
          <a:gsLst>
            <a:gs pos="0">
              <a:schemeClr val="accent4">
                <a:alpha val="50000"/>
                <a:hueOff val="-1605168"/>
                <a:satOff val="19845"/>
                <a:lumOff val="-6470"/>
                <a:alphaOff val="0"/>
                <a:tint val="50000"/>
                <a:satMod val="300000"/>
              </a:schemeClr>
            </a:gs>
            <a:gs pos="35000">
              <a:schemeClr val="accent4">
                <a:alpha val="50000"/>
                <a:hueOff val="-1605168"/>
                <a:satOff val="19845"/>
                <a:lumOff val="-6470"/>
                <a:alphaOff val="0"/>
                <a:tint val="37000"/>
                <a:satMod val="300000"/>
              </a:schemeClr>
            </a:gs>
            <a:gs pos="100000">
              <a:schemeClr val="accent4">
                <a:alpha val="50000"/>
                <a:hueOff val="-1605168"/>
                <a:satOff val="19845"/>
                <a:lumOff val="-647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Narrow"/>
              <a:cs typeface="Arial Narrow"/>
            </a:rPr>
            <a:t>Pre-boarding</a:t>
          </a:r>
        </a:p>
      </dsp:txBody>
      <dsp:txXfrm>
        <a:off x="3581604" y="446416"/>
        <a:ext cx="994221" cy="994221"/>
      </dsp:txXfrm>
    </dsp:sp>
    <dsp:sp modelId="{20093350-301F-6445-8C08-D09576B2A9D5}">
      <dsp:nvSpPr>
        <dsp:cNvPr id="0" name=""/>
        <dsp:cNvSpPr/>
      </dsp:nvSpPr>
      <dsp:spPr>
        <a:xfrm>
          <a:off x="4500527" y="240506"/>
          <a:ext cx="1406041" cy="1406041"/>
        </a:xfrm>
        <a:prstGeom prst="ellipse">
          <a:avLst/>
        </a:prstGeom>
        <a:gradFill rotWithShape="0">
          <a:gsLst>
            <a:gs pos="0">
              <a:schemeClr val="accent4">
                <a:alpha val="50000"/>
                <a:hueOff val="-2140224"/>
                <a:satOff val="26460"/>
                <a:lumOff val="-8626"/>
                <a:alphaOff val="0"/>
                <a:tint val="50000"/>
                <a:satMod val="300000"/>
              </a:schemeClr>
            </a:gs>
            <a:gs pos="35000">
              <a:schemeClr val="accent4">
                <a:alpha val="50000"/>
                <a:hueOff val="-2140224"/>
                <a:satOff val="26460"/>
                <a:lumOff val="-8626"/>
                <a:alphaOff val="0"/>
                <a:tint val="37000"/>
                <a:satMod val="300000"/>
              </a:schemeClr>
            </a:gs>
            <a:gs pos="100000">
              <a:schemeClr val="accent4">
                <a:alpha val="50000"/>
                <a:hueOff val="-2140224"/>
                <a:satOff val="26460"/>
                <a:lumOff val="-862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Narrow"/>
              <a:cs typeface="Arial Narrow"/>
            </a:rPr>
            <a:t>Boarding</a:t>
          </a:r>
        </a:p>
      </dsp:txBody>
      <dsp:txXfrm>
        <a:off x="4706437" y="446416"/>
        <a:ext cx="994221" cy="994221"/>
      </dsp:txXfrm>
    </dsp:sp>
    <dsp:sp modelId="{AFB13708-CF43-E045-A79C-F924B0325174}">
      <dsp:nvSpPr>
        <dsp:cNvPr id="0" name=""/>
        <dsp:cNvSpPr/>
      </dsp:nvSpPr>
      <dsp:spPr>
        <a:xfrm>
          <a:off x="5625360" y="240506"/>
          <a:ext cx="1406041" cy="1406041"/>
        </a:xfrm>
        <a:prstGeom prst="ellipse">
          <a:avLst/>
        </a:prstGeom>
        <a:gradFill rotWithShape="0">
          <a:gsLst>
            <a:gs pos="0">
              <a:schemeClr val="accent4">
                <a:alpha val="50000"/>
                <a:hueOff val="-2675280"/>
                <a:satOff val="33075"/>
                <a:lumOff val="-10782"/>
                <a:alphaOff val="0"/>
                <a:tint val="50000"/>
                <a:satMod val="300000"/>
              </a:schemeClr>
            </a:gs>
            <a:gs pos="35000">
              <a:schemeClr val="accent4">
                <a:alpha val="50000"/>
                <a:hueOff val="-2675280"/>
                <a:satOff val="33075"/>
                <a:lumOff val="-10782"/>
                <a:alphaOff val="0"/>
                <a:tint val="37000"/>
                <a:satMod val="300000"/>
              </a:schemeClr>
            </a:gs>
            <a:gs pos="100000">
              <a:schemeClr val="accent4">
                <a:alpha val="50000"/>
                <a:hueOff val="-2675280"/>
                <a:satOff val="33075"/>
                <a:lumOff val="-1078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Narrow"/>
              <a:cs typeface="Arial Narrow"/>
            </a:rPr>
            <a:t>Stopover</a:t>
          </a:r>
        </a:p>
      </dsp:txBody>
      <dsp:txXfrm>
        <a:off x="5831270" y="446416"/>
        <a:ext cx="994221" cy="994221"/>
      </dsp:txXfrm>
    </dsp:sp>
    <dsp:sp modelId="{5DD15AE0-313B-DB4D-B430-726069BC6C85}">
      <dsp:nvSpPr>
        <dsp:cNvPr id="0" name=""/>
        <dsp:cNvSpPr/>
      </dsp:nvSpPr>
      <dsp:spPr>
        <a:xfrm>
          <a:off x="6750193" y="240506"/>
          <a:ext cx="1406041" cy="1406041"/>
        </a:xfrm>
        <a:prstGeom prst="ellipse">
          <a:avLst/>
        </a:prstGeom>
        <a:gradFill rotWithShape="0">
          <a:gsLst>
            <a:gs pos="0">
              <a:schemeClr val="accent4">
                <a:alpha val="50000"/>
                <a:hueOff val="-3210336"/>
                <a:satOff val="39690"/>
                <a:lumOff val="-12939"/>
                <a:alphaOff val="0"/>
                <a:tint val="50000"/>
                <a:satMod val="300000"/>
              </a:schemeClr>
            </a:gs>
            <a:gs pos="35000">
              <a:schemeClr val="accent4">
                <a:alpha val="50000"/>
                <a:hueOff val="-3210336"/>
                <a:satOff val="39690"/>
                <a:lumOff val="-12939"/>
                <a:alphaOff val="0"/>
                <a:tint val="37000"/>
                <a:satMod val="300000"/>
              </a:schemeClr>
            </a:gs>
            <a:gs pos="100000">
              <a:schemeClr val="accent4">
                <a:alpha val="50000"/>
                <a:hueOff val="-3210336"/>
                <a:satOff val="39690"/>
                <a:lumOff val="-12939"/>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77379" tIns="22860" rIns="77379"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Narrow"/>
              <a:cs typeface="Arial Narrow"/>
            </a:rPr>
            <a:t>Arrival</a:t>
          </a:r>
        </a:p>
      </dsp:txBody>
      <dsp:txXfrm>
        <a:off x="6956103" y="446416"/>
        <a:ext cx="994221" cy="994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0124B-E032-914F-A0F7-5DDF33E94678}">
      <dsp:nvSpPr>
        <dsp:cNvPr id="0" name=""/>
        <dsp:cNvSpPr/>
      </dsp:nvSpPr>
      <dsp:spPr>
        <a:xfrm>
          <a:off x="3440" y="1562312"/>
          <a:ext cx="3008840" cy="1203536"/>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8684" tIns="69342" rIns="34671" bIns="69342" numCol="1" spcCol="1270" anchor="ctr" anchorCtr="0">
          <a:noAutofit/>
        </a:bodyPr>
        <a:lstStyle/>
        <a:p>
          <a:pPr marL="0" lvl="0" indent="0" algn="ctr" defTabSz="1155700" rtl="0">
            <a:lnSpc>
              <a:spcPct val="90000"/>
            </a:lnSpc>
            <a:spcBef>
              <a:spcPct val="0"/>
            </a:spcBef>
            <a:spcAft>
              <a:spcPct val="35000"/>
            </a:spcAft>
            <a:buNone/>
          </a:pPr>
          <a:r>
            <a:rPr lang="en-US" sz="2600" kern="1200"/>
            <a:t>Confirming traveler identity</a:t>
          </a:r>
        </a:p>
      </dsp:txBody>
      <dsp:txXfrm>
        <a:off x="3440" y="1562312"/>
        <a:ext cx="2707956" cy="1203536"/>
      </dsp:txXfrm>
    </dsp:sp>
    <dsp:sp modelId="{880E7BDB-18E3-4A4A-AD7E-9289E32EE5DF}">
      <dsp:nvSpPr>
        <dsp:cNvPr id="0" name=""/>
        <dsp:cNvSpPr/>
      </dsp:nvSpPr>
      <dsp:spPr>
        <a:xfrm>
          <a:off x="2410513" y="1562312"/>
          <a:ext cx="3008840" cy="1203536"/>
        </a:xfrm>
        <a:prstGeom prst="chevron">
          <a:avLst/>
        </a:prstGeom>
        <a:gradFill rotWithShape="0">
          <a:gsLst>
            <a:gs pos="0">
              <a:schemeClr val="accent4">
                <a:hueOff val="-1605168"/>
                <a:satOff val="19845"/>
                <a:lumOff val="-6470"/>
                <a:alphaOff val="0"/>
                <a:tint val="50000"/>
                <a:satMod val="300000"/>
              </a:schemeClr>
            </a:gs>
            <a:gs pos="35000">
              <a:schemeClr val="accent4">
                <a:hueOff val="-1605168"/>
                <a:satOff val="19845"/>
                <a:lumOff val="-6470"/>
                <a:alphaOff val="0"/>
                <a:tint val="37000"/>
                <a:satMod val="300000"/>
              </a:schemeClr>
            </a:gs>
            <a:gs pos="100000">
              <a:schemeClr val="accent4">
                <a:hueOff val="-1605168"/>
                <a:satOff val="19845"/>
                <a:lumOff val="-64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13" tIns="69342" rIns="34671" bIns="69342" numCol="1" spcCol="1270" anchor="ctr" anchorCtr="0">
          <a:noAutofit/>
        </a:bodyPr>
        <a:lstStyle/>
        <a:p>
          <a:pPr marL="0" lvl="0" indent="0" algn="ctr" defTabSz="1155700" rtl="0">
            <a:lnSpc>
              <a:spcPct val="90000"/>
            </a:lnSpc>
            <a:spcBef>
              <a:spcPct val="0"/>
            </a:spcBef>
            <a:spcAft>
              <a:spcPct val="35000"/>
            </a:spcAft>
            <a:buNone/>
          </a:pPr>
          <a:r>
            <a:rPr lang="en-US" sz="2600" kern="1200"/>
            <a:t>X-ray baggage screening</a:t>
          </a:r>
        </a:p>
      </dsp:txBody>
      <dsp:txXfrm>
        <a:off x="3012281" y="1562312"/>
        <a:ext cx="1805304" cy="1203536"/>
      </dsp:txXfrm>
    </dsp:sp>
    <dsp:sp modelId="{47B045DC-34AF-4844-95CA-615E4F076055}">
      <dsp:nvSpPr>
        <dsp:cNvPr id="0" name=""/>
        <dsp:cNvSpPr/>
      </dsp:nvSpPr>
      <dsp:spPr>
        <a:xfrm>
          <a:off x="4817586" y="1562312"/>
          <a:ext cx="3008840" cy="1203536"/>
        </a:xfrm>
        <a:prstGeom prst="chevron">
          <a:avLst/>
        </a:prstGeom>
        <a:gradFill rotWithShape="0">
          <a:gsLst>
            <a:gs pos="0">
              <a:schemeClr val="accent4">
                <a:hueOff val="-3210336"/>
                <a:satOff val="39690"/>
                <a:lumOff val="-12939"/>
                <a:alphaOff val="0"/>
                <a:tint val="50000"/>
                <a:satMod val="300000"/>
              </a:schemeClr>
            </a:gs>
            <a:gs pos="35000">
              <a:schemeClr val="accent4">
                <a:hueOff val="-3210336"/>
                <a:satOff val="39690"/>
                <a:lumOff val="-12939"/>
                <a:alphaOff val="0"/>
                <a:tint val="37000"/>
                <a:satMod val="300000"/>
              </a:schemeClr>
            </a:gs>
            <a:gs pos="100000">
              <a:schemeClr val="accent4">
                <a:hueOff val="-3210336"/>
                <a:satOff val="39690"/>
                <a:lumOff val="-129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4013" tIns="69342" rIns="34671" bIns="69342" numCol="1" spcCol="1270" anchor="ctr" anchorCtr="0">
          <a:noAutofit/>
        </a:bodyPr>
        <a:lstStyle/>
        <a:p>
          <a:pPr marL="0" lvl="0" indent="0" algn="ctr" defTabSz="1155700" rtl="0">
            <a:lnSpc>
              <a:spcPct val="90000"/>
            </a:lnSpc>
            <a:spcBef>
              <a:spcPct val="0"/>
            </a:spcBef>
            <a:spcAft>
              <a:spcPct val="35000"/>
            </a:spcAft>
            <a:buNone/>
          </a:pPr>
          <a:r>
            <a:rPr lang="en-US" sz="2600" kern="1200"/>
            <a:t>Body screening</a:t>
          </a:r>
        </a:p>
      </dsp:txBody>
      <dsp:txXfrm>
        <a:off x="5419354" y="1562312"/>
        <a:ext cx="1805304" cy="1203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ABBF2-27A9-7F43-9694-C3B656D088DB}">
      <dsp:nvSpPr>
        <dsp:cNvPr id="0" name=""/>
        <dsp:cNvSpPr/>
      </dsp:nvSpPr>
      <dsp:spPr>
        <a:xfrm>
          <a:off x="3098521" y="2236603"/>
          <a:ext cx="1656635" cy="1656635"/>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t>Technology Applications</a:t>
          </a:r>
        </a:p>
      </dsp:txBody>
      <dsp:txXfrm>
        <a:off x="3341130" y="2479212"/>
        <a:ext cx="1171417" cy="1171417"/>
      </dsp:txXfrm>
    </dsp:sp>
    <dsp:sp modelId="{EC0A3A32-B8CC-FD4B-8B2A-6765391CCC8B}">
      <dsp:nvSpPr>
        <dsp:cNvPr id="0" name=""/>
        <dsp:cNvSpPr/>
      </dsp:nvSpPr>
      <dsp:spPr>
        <a:xfrm rot="10800000">
          <a:off x="1492021" y="2828850"/>
          <a:ext cx="1518142" cy="472141"/>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4B614FF-FC27-CB45-9AF8-49458581235C}">
      <dsp:nvSpPr>
        <dsp:cNvPr id="0" name=""/>
        <dsp:cNvSpPr/>
      </dsp:nvSpPr>
      <dsp:spPr>
        <a:xfrm>
          <a:off x="705119" y="2435399"/>
          <a:ext cx="1573803" cy="125904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rtl="0">
            <a:lnSpc>
              <a:spcPct val="90000"/>
            </a:lnSpc>
            <a:spcBef>
              <a:spcPct val="0"/>
            </a:spcBef>
            <a:spcAft>
              <a:spcPct val="35000"/>
            </a:spcAft>
            <a:buNone/>
          </a:pPr>
          <a:r>
            <a:rPr lang="en-US" sz="1700" kern="1200"/>
            <a:t>Environmental Monitoring</a:t>
          </a:r>
        </a:p>
      </dsp:txBody>
      <dsp:txXfrm>
        <a:off x="741995" y="2472275"/>
        <a:ext cx="1500051" cy="1185290"/>
      </dsp:txXfrm>
    </dsp:sp>
    <dsp:sp modelId="{C5E659B6-9487-8540-8FC9-B742100CBEB6}">
      <dsp:nvSpPr>
        <dsp:cNvPr id="0" name=""/>
        <dsp:cNvSpPr/>
      </dsp:nvSpPr>
      <dsp:spPr>
        <a:xfrm rot="13500000">
          <a:off x="1982836" y="1643919"/>
          <a:ext cx="1518142" cy="472141"/>
        </a:xfrm>
        <a:prstGeom prst="leftArrow">
          <a:avLst>
            <a:gd name="adj1" fmla="val 60000"/>
            <a:gd name="adj2" fmla="val 50000"/>
          </a:avLst>
        </a:prstGeom>
        <a:gradFill rotWithShape="0">
          <a:gsLst>
            <a:gs pos="0">
              <a:schemeClr val="accent4">
                <a:hueOff val="-802584"/>
                <a:satOff val="9922"/>
                <a:lumOff val="-3235"/>
                <a:alphaOff val="0"/>
                <a:tint val="50000"/>
                <a:satMod val="300000"/>
              </a:schemeClr>
            </a:gs>
            <a:gs pos="35000">
              <a:schemeClr val="accent4">
                <a:hueOff val="-802584"/>
                <a:satOff val="9922"/>
                <a:lumOff val="-3235"/>
                <a:alphaOff val="0"/>
                <a:tint val="37000"/>
                <a:satMod val="300000"/>
              </a:schemeClr>
            </a:gs>
            <a:gs pos="100000">
              <a:schemeClr val="accent4">
                <a:hueOff val="-802584"/>
                <a:satOff val="9922"/>
                <a:lumOff val="-323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2289113-47E0-1D4E-8C60-4F5507D48786}">
      <dsp:nvSpPr>
        <dsp:cNvPr id="0" name=""/>
        <dsp:cNvSpPr/>
      </dsp:nvSpPr>
      <dsp:spPr>
        <a:xfrm>
          <a:off x="1418261" y="713723"/>
          <a:ext cx="1573803" cy="1259042"/>
        </a:xfrm>
        <a:prstGeom prst="roundRect">
          <a:avLst>
            <a:gd name="adj" fmla="val 10000"/>
          </a:avLst>
        </a:prstGeom>
        <a:gradFill rotWithShape="0">
          <a:gsLst>
            <a:gs pos="0">
              <a:schemeClr val="accent4">
                <a:hueOff val="-802584"/>
                <a:satOff val="9922"/>
                <a:lumOff val="-3235"/>
                <a:alphaOff val="0"/>
                <a:tint val="50000"/>
                <a:satMod val="300000"/>
              </a:schemeClr>
            </a:gs>
            <a:gs pos="35000">
              <a:schemeClr val="accent4">
                <a:hueOff val="-802584"/>
                <a:satOff val="9922"/>
                <a:lumOff val="-3235"/>
                <a:alphaOff val="0"/>
                <a:tint val="37000"/>
                <a:satMod val="300000"/>
              </a:schemeClr>
            </a:gs>
            <a:gs pos="100000">
              <a:schemeClr val="accent4">
                <a:hueOff val="-802584"/>
                <a:satOff val="9922"/>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rtl="0">
            <a:lnSpc>
              <a:spcPct val="90000"/>
            </a:lnSpc>
            <a:spcBef>
              <a:spcPct val="0"/>
            </a:spcBef>
            <a:spcAft>
              <a:spcPct val="35000"/>
            </a:spcAft>
            <a:buNone/>
          </a:pPr>
          <a:r>
            <a:rPr lang="en-US" sz="1700" kern="1200"/>
            <a:t>Energy Use</a:t>
          </a:r>
        </a:p>
      </dsp:txBody>
      <dsp:txXfrm>
        <a:off x="1455137" y="750599"/>
        <a:ext cx="1500051" cy="1185290"/>
      </dsp:txXfrm>
    </dsp:sp>
    <dsp:sp modelId="{7D76B478-4DFE-AE40-8989-2D9410C29DEA}">
      <dsp:nvSpPr>
        <dsp:cNvPr id="0" name=""/>
        <dsp:cNvSpPr/>
      </dsp:nvSpPr>
      <dsp:spPr>
        <a:xfrm rot="16200000">
          <a:off x="3167768" y="1153104"/>
          <a:ext cx="1518142" cy="472141"/>
        </a:xfrm>
        <a:prstGeom prst="leftArrow">
          <a:avLst>
            <a:gd name="adj1" fmla="val 60000"/>
            <a:gd name="adj2" fmla="val 50000"/>
          </a:avLst>
        </a:prstGeom>
        <a:gradFill rotWithShape="0">
          <a:gsLst>
            <a:gs pos="0">
              <a:schemeClr val="accent4">
                <a:hueOff val="-1605168"/>
                <a:satOff val="19845"/>
                <a:lumOff val="-6470"/>
                <a:alphaOff val="0"/>
                <a:tint val="50000"/>
                <a:satMod val="300000"/>
              </a:schemeClr>
            </a:gs>
            <a:gs pos="35000">
              <a:schemeClr val="accent4">
                <a:hueOff val="-1605168"/>
                <a:satOff val="19845"/>
                <a:lumOff val="-6470"/>
                <a:alphaOff val="0"/>
                <a:tint val="37000"/>
                <a:satMod val="300000"/>
              </a:schemeClr>
            </a:gs>
            <a:gs pos="100000">
              <a:schemeClr val="accent4">
                <a:hueOff val="-1605168"/>
                <a:satOff val="19845"/>
                <a:lumOff val="-647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E842928-3651-9447-8C2C-51A9B8E1E476}">
      <dsp:nvSpPr>
        <dsp:cNvPr id="0" name=""/>
        <dsp:cNvSpPr/>
      </dsp:nvSpPr>
      <dsp:spPr>
        <a:xfrm>
          <a:off x="3139937" y="581"/>
          <a:ext cx="1573803" cy="1259042"/>
        </a:xfrm>
        <a:prstGeom prst="roundRect">
          <a:avLst>
            <a:gd name="adj" fmla="val 10000"/>
          </a:avLst>
        </a:prstGeom>
        <a:gradFill rotWithShape="0">
          <a:gsLst>
            <a:gs pos="0">
              <a:schemeClr val="accent4">
                <a:hueOff val="-1605168"/>
                <a:satOff val="19845"/>
                <a:lumOff val="-6470"/>
                <a:alphaOff val="0"/>
                <a:tint val="50000"/>
                <a:satMod val="300000"/>
              </a:schemeClr>
            </a:gs>
            <a:gs pos="35000">
              <a:schemeClr val="accent4">
                <a:hueOff val="-1605168"/>
                <a:satOff val="19845"/>
                <a:lumOff val="-6470"/>
                <a:alphaOff val="0"/>
                <a:tint val="37000"/>
                <a:satMod val="300000"/>
              </a:schemeClr>
            </a:gs>
            <a:gs pos="100000">
              <a:schemeClr val="accent4">
                <a:hueOff val="-1605168"/>
                <a:satOff val="19845"/>
                <a:lumOff val="-64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rtl="0">
            <a:lnSpc>
              <a:spcPct val="90000"/>
            </a:lnSpc>
            <a:spcBef>
              <a:spcPct val="0"/>
            </a:spcBef>
            <a:spcAft>
              <a:spcPct val="35000"/>
            </a:spcAft>
            <a:buNone/>
          </a:pPr>
          <a:r>
            <a:rPr lang="en-US" sz="1700" kern="1200"/>
            <a:t>Noise Reduction</a:t>
          </a:r>
        </a:p>
      </dsp:txBody>
      <dsp:txXfrm>
        <a:off x="3176813" y="37457"/>
        <a:ext cx="1500051" cy="1185290"/>
      </dsp:txXfrm>
    </dsp:sp>
    <dsp:sp modelId="{A859EED7-841F-344E-893C-6DB156B563DB}">
      <dsp:nvSpPr>
        <dsp:cNvPr id="0" name=""/>
        <dsp:cNvSpPr/>
      </dsp:nvSpPr>
      <dsp:spPr>
        <a:xfrm rot="18900000">
          <a:off x="4352699" y="1643919"/>
          <a:ext cx="1518142" cy="472141"/>
        </a:xfrm>
        <a:prstGeom prst="leftArrow">
          <a:avLst>
            <a:gd name="adj1" fmla="val 60000"/>
            <a:gd name="adj2" fmla="val 50000"/>
          </a:avLst>
        </a:prstGeom>
        <a:gradFill rotWithShape="0">
          <a:gsLst>
            <a:gs pos="0">
              <a:schemeClr val="accent4">
                <a:hueOff val="-2407752"/>
                <a:satOff val="29768"/>
                <a:lumOff val="-9704"/>
                <a:alphaOff val="0"/>
                <a:tint val="50000"/>
                <a:satMod val="300000"/>
              </a:schemeClr>
            </a:gs>
            <a:gs pos="35000">
              <a:schemeClr val="accent4">
                <a:hueOff val="-2407752"/>
                <a:satOff val="29768"/>
                <a:lumOff val="-9704"/>
                <a:alphaOff val="0"/>
                <a:tint val="37000"/>
                <a:satMod val="300000"/>
              </a:schemeClr>
            </a:gs>
            <a:gs pos="100000">
              <a:schemeClr val="accent4">
                <a:hueOff val="-2407752"/>
                <a:satOff val="29768"/>
                <a:lumOff val="-970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9885583-32D0-5444-A9D1-3E7D67A56D42}">
      <dsp:nvSpPr>
        <dsp:cNvPr id="0" name=""/>
        <dsp:cNvSpPr/>
      </dsp:nvSpPr>
      <dsp:spPr>
        <a:xfrm>
          <a:off x="4861614" y="713723"/>
          <a:ext cx="1573803" cy="1259042"/>
        </a:xfrm>
        <a:prstGeom prst="roundRect">
          <a:avLst>
            <a:gd name="adj" fmla="val 10000"/>
          </a:avLst>
        </a:prstGeom>
        <a:gradFill rotWithShape="0">
          <a:gsLst>
            <a:gs pos="0">
              <a:schemeClr val="accent4">
                <a:hueOff val="-2407752"/>
                <a:satOff val="29768"/>
                <a:lumOff val="-9704"/>
                <a:alphaOff val="0"/>
                <a:tint val="50000"/>
                <a:satMod val="300000"/>
              </a:schemeClr>
            </a:gs>
            <a:gs pos="35000">
              <a:schemeClr val="accent4">
                <a:hueOff val="-2407752"/>
                <a:satOff val="29768"/>
                <a:lumOff val="-9704"/>
                <a:alphaOff val="0"/>
                <a:tint val="37000"/>
                <a:satMod val="300000"/>
              </a:schemeClr>
            </a:gs>
            <a:gs pos="100000">
              <a:schemeClr val="accent4">
                <a:hueOff val="-2407752"/>
                <a:satOff val="29768"/>
                <a:lumOff val="-97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rtl="0">
            <a:lnSpc>
              <a:spcPct val="90000"/>
            </a:lnSpc>
            <a:spcBef>
              <a:spcPct val="0"/>
            </a:spcBef>
            <a:spcAft>
              <a:spcPct val="35000"/>
            </a:spcAft>
            <a:buNone/>
          </a:pPr>
          <a:r>
            <a:rPr lang="en-US" sz="1700" kern="1200"/>
            <a:t>Carbon Emission Reduction</a:t>
          </a:r>
        </a:p>
      </dsp:txBody>
      <dsp:txXfrm>
        <a:off x="4898490" y="750599"/>
        <a:ext cx="1500051" cy="1185290"/>
      </dsp:txXfrm>
    </dsp:sp>
    <dsp:sp modelId="{15BF94F0-6895-0045-8F52-DFA94D866F36}">
      <dsp:nvSpPr>
        <dsp:cNvPr id="0" name=""/>
        <dsp:cNvSpPr/>
      </dsp:nvSpPr>
      <dsp:spPr>
        <a:xfrm>
          <a:off x="4843514" y="2828850"/>
          <a:ext cx="1518142" cy="472141"/>
        </a:xfrm>
        <a:prstGeom prst="leftArrow">
          <a:avLst>
            <a:gd name="adj1" fmla="val 60000"/>
            <a:gd name="adj2" fmla="val 50000"/>
          </a:avLst>
        </a:prstGeom>
        <a:gradFill rotWithShape="0">
          <a:gsLst>
            <a:gs pos="0">
              <a:schemeClr val="accent4">
                <a:hueOff val="-3210336"/>
                <a:satOff val="39690"/>
                <a:lumOff val="-12939"/>
                <a:alphaOff val="0"/>
                <a:tint val="50000"/>
                <a:satMod val="300000"/>
              </a:schemeClr>
            </a:gs>
            <a:gs pos="35000">
              <a:schemeClr val="accent4">
                <a:hueOff val="-3210336"/>
                <a:satOff val="39690"/>
                <a:lumOff val="-12939"/>
                <a:alphaOff val="0"/>
                <a:tint val="37000"/>
                <a:satMod val="300000"/>
              </a:schemeClr>
            </a:gs>
            <a:gs pos="100000">
              <a:schemeClr val="accent4">
                <a:hueOff val="-3210336"/>
                <a:satOff val="39690"/>
                <a:lumOff val="-1293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7137C24-4903-404A-AA30-B4F2D8F84B2F}">
      <dsp:nvSpPr>
        <dsp:cNvPr id="0" name=""/>
        <dsp:cNvSpPr/>
      </dsp:nvSpPr>
      <dsp:spPr>
        <a:xfrm>
          <a:off x="5574755" y="2435399"/>
          <a:ext cx="1573803" cy="1259042"/>
        </a:xfrm>
        <a:prstGeom prst="roundRect">
          <a:avLst>
            <a:gd name="adj" fmla="val 10000"/>
          </a:avLst>
        </a:prstGeom>
        <a:gradFill rotWithShape="0">
          <a:gsLst>
            <a:gs pos="0">
              <a:schemeClr val="accent4">
                <a:hueOff val="-3210336"/>
                <a:satOff val="39690"/>
                <a:lumOff val="-12939"/>
                <a:alphaOff val="0"/>
                <a:tint val="50000"/>
                <a:satMod val="300000"/>
              </a:schemeClr>
            </a:gs>
            <a:gs pos="35000">
              <a:schemeClr val="accent4">
                <a:hueOff val="-3210336"/>
                <a:satOff val="39690"/>
                <a:lumOff val="-12939"/>
                <a:alphaOff val="0"/>
                <a:tint val="37000"/>
                <a:satMod val="300000"/>
              </a:schemeClr>
            </a:gs>
            <a:gs pos="100000">
              <a:schemeClr val="accent4">
                <a:hueOff val="-3210336"/>
                <a:satOff val="39690"/>
                <a:lumOff val="-129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marL="0" lvl="0" indent="0" algn="ctr" defTabSz="755650" rtl="0">
            <a:lnSpc>
              <a:spcPct val="90000"/>
            </a:lnSpc>
            <a:spcBef>
              <a:spcPct val="0"/>
            </a:spcBef>
            <a:spcAft>
              <a:spcPct val="35000"/>
            </a:spcAft>
            <a:buNone/>
          </a:pPr>
          <a:r>
            <a:rPr lang="en-US" sz="1700" kern="1200"/>
            <a:t>Water Quality</a:t>
          </a:r>
        </a:p>
      </dsp:txBody>
      <dsp:txXfrm>
        <a:off x="5611631" y="2472275"/>
        <a:ext cx="1500051" cy="11852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614562A-A370-DE4E-8B64-C683721733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0FC81CD0-498E-9B47-BAF2-88902E1E3B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2 Column">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a:t>Click to edit Master title style</a:t>
            </a:r>
            <a:endParaRPr lang="en-GB" dirty="0"/>
          </a:p>
        </p:txBody>
      </p:sp>
      <p:sp>
        <p:nvSpPr>
          <p:cNvPr id="3" name="Text Placeholder 2"/>
          <p:cNvSpPr>
            <a:spLocks noGrp="1"/>
          </p:cNvSpPr>
          <p:nvPr>
            <p:ph type="body" sz="quarter" idx="11"/>
          </p:nvPr>
        </p:nvSpPr>
        <p:spPr>
          <a:xfrm>
            <a:off x="680721" y="1783079"/>
            <a:ext cx="3789679" cy="4328161"/>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
        <p:nvSpPr>
          <p:cNvPr id="5" name="Text Placeholder 4"/>
          <p:cNvSpPr>
            <a:spLocks noGrp="1"/>
          </p:cNvSpPr>
          <p:nvPr>
            <p:ph type="body" sz="quarter" idx="13"/>
          </p:nvPr>
        </p:nvSpPr>
        <p:spPr>
          <a:xfrm>
            <a:off x="4559300" y="1765300"/>
            <a:ext cx="3924300" cy="43434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75153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B925E16-E917-4627-AA24-177C25C89229}" type="datetimeFigureOut">
              <a:rPr lang="en-AU" smtClean="0"/>
              <a:t>30/07/2019</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D9CD3496-1FC0-484C-8522-4A7EA21757C0}" type="slidenum">
              <a:rPr lang="en-AU" smtClean="0"/>
              <a:t>‹#›</a:t>
            </a:fld>
            <a:endParaRPr lang="en-AU"/>
          </a:p>
        </p:txBody>
      </p:sp>
    </p:spTree>
    <p:extLst>
      <p:ext uri="{BB962C8B-B14F-4D97-AF65-F5344CB8AC3E}">
        <p14:creationId xmlns:p14="http://schemas.microsoft.com/office/powerpoint/2010/main" val="288502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 id="2147483678" r:id="rId9"/>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55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57" y="1036318"/>
            <a:ext cx="8302186" cy="1072181"/>
          </a:xfrm>
        </p:spPr>
        <p:txBody>
          <a:bodyPr/>
          <a:lstStyle/>
          <a:p>
            <a:pPr>
              <a:lnSpc>
                <a:spcPct val="100000"/>
              </a:lnSpc>
              <a:spcBef>
                <a:spcPts val="0"/>
              </a:spcBef>
              <a:spcAft>
                <a:spcPts val="0"/>
              </a:spcAft>
            </a:pPr>
            <a:r>
              <a:rPr lang="en-US" dirty="0"/>
              <a:t>Revenue Management Systems (RMS)</a:t>
            </a:r>
            <a:br>
              <a:rPr lang="en-US" dirty="0"/>
            </a:br>
            <a:br>
              <a:rPr lang="en-US" sz="1000" dirty="0"/>
            </a:br>
            <a:r>
              <a:rPr lang="en-US" b="0" dirty="0"/>
              <a:t>Capabilities</a:t>
            </a:r>
          </a:p>
        </p:txBody>
      </p:sp>
      <p:graphicFrame>
        <p:nvGraphicFramePr>
          <p:cNvPr id="5" name="Diagram 4">
            <a:extLst>
              <a:ext uri="{FF2B5EF4-FFF2-40B4-BE49-F238E27FC236}">
                <a16:creationId xmlns:a16="http://schemas.microsoft.com/office/drawing/2014/main" id="{0E3F2457-A382-0548-B7EA-5647D613DD33}"/>
              </a:ext>
            </a:extLst>
          </p:cNvPr>
          <p:cNvGraphicFramePr/>
          <p:nvPr>
            <p:extLst>
              <p:ext uri="{D42A27DB-BD31-4B8C-83A1-F6EECF244321}">
                <p14:modId xmlns:p14="http://schemas.microsoft.com/office/powerpoint/2010/main" val="3853910243"/>
              </p:ext>
            </p:extLst>
          </p:nvPr>
        </p:nvGraphicFramePr>
        <p:xfrm>
          <a:off x="444875" y="2194560"/>
          <a:ext cx="8301560" cy="391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A145648-7FE8-402D-88EC-E9CFE9DCEB83}" type="slidenum">
              <a:rPr lang="en-AU" smtClean="0"/>
              <a:pPr/>
              <a:t>10</a:t>
            </a:fld>
            <a:endParaRPr lang="en-AU"/>
          </a:p>
        </p:txBody>
      </p:sp>
    </p:spTree>
    <p:extLst>
      <p:ext uri="{BB962C8B-B14F-4D97-AF65-F5344CB8AC3E}">
        <p14:creationId xmlns:p14="http://schemas.microsoft.com/office/powerpoint/2010/main" val="198310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661" y="1232518"/>
            <a:ext cx="7830457" cy="1104282"/>
          </a:xfrm>
        </p:spPr>
        <p:txBody>
          <a:bodyPr/>
          <a:lstStyle/>
          <a:p>
            <a:pPr>
              <a:lnSpc>
                <a:spcPct val="100000"/>
              </a:lnSpc>
              <a:spcBef>
                <a:spcPts val="0"/>
              </a:spcBef>
            </a:pPr>
            <a:r>
              <a:rPr lang="en-US" dirty="0"/>
              <a:t>Departure Control Systems (DCS)</a:t>
            </a:r>
            <a:br>
              <a:rPr lang="en-US" dirty="0"/>
            </a:br>
            <a:br>
              <a:rPr lang="en-US" sz="800" dirty="0"/>
            </a:br>
            <a:r>
              <a:rPr lang="en-US" b="0" dirty="0"/>
              <a:t>Capabilities</a:t>
            </a:r>
          </a:p>
        </p:txBody>
      </p:sp>
      <p:sp>
        <p:nvSpPr>
          <p:cNvPr id="3" name="Text Placeholder 2"/>
          <p:cNvSpPr>
            <a:spLocks noGrp="1"/>
          </p:cNvSpPr>
          <p:nvPr>
            <p:ph type="body" sz="quarter" idx="11"/>
          </p:nvPr>
        </p:nvSpPr>
        <p:spPr>
          <a:xfrm>
            <a:off x="680721" y="2412376"/>
            <a:ext cx="3891279" cy="3682734"/>
          </a:xfrm>
        </p:spPr>
        <p:txBody>
          <a:bodyPr>
            <a:normAutofit/>
          </a:bodyPr>
          <a:lstStyle/>
          <a:p>
            <a:pPr marL="344487" lvl="1" indent="-342900"/>
            <a:r>
              <a:rPr lang="en-US" sz="2400" dirty="0"/>
              <a:t>Check in</a:t>
            </a:r>
          </a:p>
          <a:p>
            <a:pPr lvl="1"/>
            <a:r>
              <a:rPr lang="en-US" sz="2400" dirty="0"/>
              <a:t>Boarding passes </a:t>
            </a:r>
          </a:p>
          <a:p>
            <a:pPr lvl="1"/>
            <a:r>
              <a:rPr lang="en-US" sz="2400" dirty="0"/>
              <a:t>Seat Allocation</a:t>
            </a:r>
          </a:p>
          <a:p>
            <a:pPr lvl="1"/>
            <a:r>
              <a:rPr lang="en-US" sz="2400" dirty="0"/>
              <a:t>Checked Baggage</a:t>
            </a:r>
          </a:p>
          <a:p>
            <a:pPr lvl="1"/>
            <a:r>
              <a:rPr lang="en-US" sz="2400" dirty="0"/>
              <a:t>Load Control</a:t>
            </a:r>
          </a:p>
          <a:p>
            <a:pPr lvl="1"/>
            <a:r>
              <a:rPr lang="en-US" sz="2400" dirty="0"/>
              <a:t>Passenger Identification </a:t>
            </a:r>
          </a:p>
          <a:p>
            <a:pPr lvl="1"/>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11</a:t>
            </a:fld>
            <a:endParaRPr lang="en-AU"/>
          </a:p>
        </p:txBody>
      </p:sp>
      <p:sp>
        <p:nvSpPr>
          <p:cNvPr id="5" name="Text Placeholder 4"/>
          <p:cNvSpPr>
            <a:spLocks noGrp="1"/>
          </p:cNvSpPr>
          <p:nvPr>
            <p:ph type="body" sz="quarter" idx="13"/>
          </p:nvPr>
        </p:nvSpPr>
        <p:spPr>
          <a:xfrm>
            <a:off x="4660900" y="2413000"/>
            <a:ext cx="3822700" cy="3695700"/>
          </a:xfrm>
        </p:spPr>
        <p:txBody>
          <a:bodyPr>
            <a:normAutofit/>
          </a:bodyPr>
          <a:lstStyle/>
          <a:p>
            <a:pPr lvl="1"/>
            <a:r>
              <a:rPr lang="en-US" sz="2400" dirty="0"/>
              <a:t>Denied Boarding </a:t>
            </a:r>
          </a:p>
          <a:p>
            <a:pPr lvl="1"/>
            <a:r>
              <a:rPr lang="en-US" sz="2400" dirty="0"/>
              <a:t>No shows and Standby Passengers </a:t>
            </a:r>
          </a:p>
          <a:p>
            <a:pPr lvl="1"/>
            <a:r>
              <a:rPr lang="en-US" sz="2400" dirty="0"/>
              <a:t>Interline Connections</a:t>
            </a:r>
          </a:p>
          <a:p>
            <a:pPr lvl="1"/>
            <a:r>
              <a:rPr lang="en-US" sz="2400" dirty="0"/>
              <a:t>Interoperability</a:t>
            </a:r>
          </a:p>
          <a:p>
            <a:endParaRPr lang="en-US" sz="2400" dirty="0"/>
          </a:p>
        </p:txBody>
      </p:sp>
    </p:spTree>
    <p:extLst>
      <p:ext uri="{BB962C8B-B14F-4D97-AF65-F5344CB8AC3E}">
        <p14:creationId xmlns:p14="http://schemas.microsoft.com/office/powerpoint/2010/main" val="128310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In-flight Technologies</a:t>
            </a:r>
          </a:p>
        </p:txBody>
      </p:sp>
      <p:sp>
        <p:nvSpPr>
          <p:cNvPr id="3" name="Text Placeholder 2"/>
          <p:cNvSpPr>
            <a:spLocks noGrp="1"/>
          </p:cNvSpPr>
          <p:nvPr>
            <p:ph type="body" sz="quarter" idx="11"/>
          </p:nvPr>
        </p:nvSpPr>
        <p:spPr/>
        <p:txBody>
          <a:bodyPr/>
          <a:lstStyle/>
          <a:p>
            <a:r>
              <a:rPr lang="en-US" dirty="0"/>
              <a:t>Passengers</a:t>
            </a:r>
          </a:p>
          <a:p>
            <a:pPr lvl="1"/>
            <a:r>
              <a:rPr lang="en-US" sz="2400" dirty="0"/>
              <a:t>In flight entertainment (IFE) system</a:t>
            </a:r>
          </a:p>
          <a:p>
            <a:pPr lvl="1"/>
            <a:r>
              <a:rPr lang="en-US" sz="2400" dirty="0"/>
              <a:t>Geographic information system (GIS)</a:t>
            </a:r>
          </a:p>
          <a:p>
            <a:pPr lvl="1"/>
            <a:r>
              <a:rPr lang="en-US" sz="2400" dirty="0"/>
              <a:t>Communication systems</a:t>
            </a:r>
          </a:p>
          <a:p>
            <a:pPr marL="1587" lvl="1" indent="0">
              <a:buNone/>
            </a:pPr>
            <a:r>
              <a:rPr lang="en-US" dirty="0"/>
              <a:t>Crew</a:t>
            </a:r>
            <a:endParaRPr lang="en-US" sz="2400" dirty="0"/>
          </a:p>
          <a:p>
            <a:pPr marL="344487" lvl="1" indent="-342900"/>
            <a:r>
              <a:rPr lang="en-US" sz="2400" dirty="0"/>
              <a:t>Tablets</a:t>
            </a:r>
          </a:p>
          <a:p>
            <a:pPr marL="344487" lvl="1" indent="-342900"/>
            <a:r>
              <a:rPr lang="en-US" sz="2400" dirty="0"/>
              <a:t>Navigation, communication and flight logs</a:t>
            </a:r>
          </a:p>
          <a:p>
            <a:pPr marL="344487" lvl="1" indent="-342900"/>
            <a:r>
              <a:rPr lang="en-US" sz="2400" dirty="0"/>
              <a:t>Point-of-sale devices</a:t>
            </a:r>
          </a:p>
          <a:p>
            <a:pPr marL="344487" lvl="1" indent="-342900"/>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12</a:t>
            </a:fld>
            <a:endParaRPr lang="en-AU"/>
          </a:p>
        </p:txBody>
      </p:sp>
    </p:spTree>
    <p:extLst>
      <p:ext uri="{BB962C8B-B14F-4D97-AF65-F5344CB8AC3E}">
        <p14:creationId xmlns:p14="http://schemas.microsoft.com/office/powerpoint/2010/main" val="315082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33400" y="2342045"/>
          <a:ext cx="8157430" cy="188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ight Arrow 1"/>
          <p:cNvSpPr/>
          <p:nvPr/>
        </p:nvSpPr>
        <p:spPr>
          <a:xfrm>
            <a:off x="548011" y="2119630"/>
            <a:ext cx="5667611" cy="455256"/>
          </a:xfrm>
          <a:prstGeom prst="rightArrow">
            <a:avLst>
              <a:gd name="adj1" fmla="val 63974"/>
              <a:gd name="adj2" fmla="val 40684"/>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Bef>
                <a:spcPts val="400"/>
              </a:spcBef>
              <a:spcAft>
                <a:spcPts val="0"/>
              </a:spcAft>
            </a:pPr>
            <a:r>
              <a:rPr lang="en-AU" sz="1400" b="1">
                <a:effectLst/>
                <a:latin typeface="Arial Narrow"/>
                <a:ea typeface="Calibri"/>
                <a:cs typeface="Times New Roman"/>
              </a:rPr>
              <a:t>ORIGIN AIRPORT</a:t>
            </a:r>
            <a:endParaRPr lang="en-AU">
              <a:effectLst/>
              <a:ea typeface="Calibri"/>
              <a:cs typeface="Times New Roman"/>
            </a:endParaRPr>
          </a:p>
        </p:txBody>
      </p:sp>
      <p:sp>
        <p:nvSpPr>
          <p:cNvPr id="3" name="Right Arrow 2"/>
          <p:cNvSpPr/>
          <p:nvPr/>
        </p:nvSpPr>
        <p:spPr>
          <a:xfrm>
            <a:off x="6192306" y="2119630"/>
            <a:ext cx="1183511" cy="455256"/>
          </a:xfrm>
          <a:prstGeom prst="rightArrow">
            <a:avLst>
              <a:gd name="adj1" fmla="val 63974"/>
              <a:gd name="adj2" fmla="val 40684"/>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Bef>
                <a:spcPts val="400"/>
              </a:spcBef>
              <a:spcAft>
                <a:spcPts val="0"/>
              </a:spcAft>
            </a:pPr>
            <a:r>
              <a:rPr lang="en-AU" sz="1400" b="1">
                <a:effectLst/>
                <a:latin typeface="Arial Narrow"/>
                <a:ea typeface="Calibri"/>
                <a:cs typeface="Times New Roman"/>
              </a:rPr>
              <a:t>TRANSIT</a:t>
            </a:r>
            <a:endParaRPr lang="en-AU">
              <a:effectLst/>
              <a:ea typeface="Calibri"/>
              <a:cs typeface="Times New Roman"/>
            </a:endParaRPr>
          </a:p>
        </p:txBody>
      </p:sp>
      <p:sp>
        <p:nvSpPr>
          <p:cNvPr id="4" name="Right Arrow 3"/>
          <p:cNvSpPr/>
          <p:nvPr/>
        </p:nvSpPr>
        <p:spPr>
          <a:xfrm>
            <a:off x="7374885" y="2119630"/>
            <a:ext cx="1400815" cy="455256"/>
          </a:xfrm>
          <a:prstGeom prst="rightArrow">
            <a:avLst>
              <a:gd name="adj1" fmla="val 63974"/>
              <a:gd name="adj2" fmla="val 40684"/>
            </a:avLst>
          </a:pr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400"/>
              </a:spcBef>
              <a:spcAft>
                <a:spcPts val="0"/>
              </a:spcAft>
            </a:pPr>
            <a:r>
              <a:rPr lang="en-AU" sz="1400" b="1">
                <a:effectLst/>
                <a:latin typeface="Arial Narrow"/>
                <a:ea typeface="Calibri"/>
                <a:cs typeface="Times New Roman"/>
              </a:rPr>
              <a:t>DESTINATION</a:t>
            </a:r>
            <a:endParaRPr lang="en-AU">
              <a:effectLst/>
              <a:ea typeface="Calibri"/>
              <a:cs typeface="Times New Roman"/>
            </a:endParaRPr>
          </a:p>
        </p:txBody>
      </p:sp>
      <p:sp>
        <p:nvSpPr>
          <p:cNvPr id="8" name="Title 7"/>
          <p:cNvSpPr>
            <a:spLocks noGrp="1"/>
          </p:cNvSpPr>
          <p:nvPr>
            <p:ph type="title"/>
          </p:nvPr>
        </p:nvSpPr>
        <p:spPr>
          <a:xfrm>
            <a:off x="680661" y="4636118"/>
            <a:ext cx="7830457" cy="532781"/>
          </a:xfrm>
        </p:spPr>
        <p:txBody>
          <a:bodyPr/>
          <a:lstStyle/>
          <a:p>
            <a:pPr algn="ctr"/>
            <a:r>
              <a:rPr lang="en-US" sz="2400" dirty="0"/>
              <a:t>FIGURE 7.2 </a:t>
            </a:r>
            <a:r>
              <a:rPr lang="en-US" sz="2400" b="0" dirty="0"/>
              <a:t>Stages of the Passenger Journey</a:t>
            </a:r>
          </a:p>
        </p:txBody>
      </p:sp>
    </p:spTree>
    <p:extLst>
      <p:ext uri="{BB962C8B-B14F-4D97-AF65-F5344CB8AC3E}">
        <p14:creationId xmlns:p14="http://schemas.microsoft.com/office/powerpoint/2010/main" val="216710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5520230" y="3840953"/>
            <a:ext cx="699165" cy="776508"/>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185437" y="3648568"/>
            <a:ext cx="1691101" cy="799138"/>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2">
            <a:extLst/>
          </a:blip>
          <a:srcRect l="6858" t="16173" r="4255" b="16050"/>
          <a:stretch/>
        </p:blipFill>
        <p:spPr>
          <a:xfrm>
            <a:off x="2877943" y="1775172"/>
            <a:ext cx="3667448" cy="2136378"/>
          </a:xfrm>
          <a:prstGeom prst="rect">
            <a:avLst/>
          </a:prstGeom>
          <a:noFill/>
          <a:ln>
            <a:noFill/>
          </a:ln>
        </p:spPr>
      </p:pic>
      <p:cxnSp>
        <p:nvCxnSpPr>
          <p:cNvPr id="11" name="Straight Connector 10"/>
          <p:cNvCxnSpPr/>
          <p:nvPr/>
        </p:nvCxnSpPr>
        <p:spPr>
          <a:xfrm>
            <a:off x="5551980" y="3823304"/>
            <a:ext cx="1363133" cy="1513924"/>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12305" y="3817421"/>
            <a:ext cx="1363133" cy="1513924"/>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541877" y="4611309"/>
            <a:ext cx="1717731" cy="811722"/>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32643" y="4822571"/>
            <a:ext cx="502209" cy="557764"/>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46980" y="4183424"/>
            <a:ext cx="715272" cy="794397"/>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268943" y="5080562"/>
            <a:ext cx="332419" cy="369192"/>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591501" y="4120848"/>
            <a:ext cx="1691101" cy="799138"/>
          </a:xfrm>
          <a:prstGeom prst="line">
            <a:avLst/>
          </a:prstGeom>
          <a:ln w="190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rot="3916510">
            <a:off x="2040273" y="256402"/>
            <a:ext cx="6052783" cy="5982014"/>
          </a:xfrm>
          <a:prstGeom prst="ellipse">
            <a:avLst/>
          </a:prstGeom>
          <a:solidFill>
            <a:schemeClr val="accent4">
              <a:lumMod val="20000"/>
              <a:lumOff val="80000"/>
              <a:alpha val="15000"/>
            </a:schemeClr>
          </a:solidFill>
          <a:ln>
            <a:solidFill>
              <a:schemeClr val="accent4">
                <a:lumMod val="75000"/>
              </a:schemeClr>
            </a:solidFill>
            <a:prstDash val="sysDash"/>
          </a:ln>
          <a:effectLst>
            <a:outerShdw blurRad="50800" dist="50800" dir="6420000" algn="tl" rotWithShape="0">
              <a:prstClr val="black">
                <a:alpha val="40000"/>
              </a:prstClr>
            </a:outerShdw>
          </a:effectLst>
          <a:scene3d>
            <a:camera prst="orthographicFront">
              <a:rot lat="1680000" lon="19200000" rev="21184044"/>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Oval 2"/>
          <p:cNvSpPr/>
          <p:nvPr/>
        </p:nvSpPr>
        <p:spPr>
          <a:xfrm rot="3916510">
            <a:off x="2837526" y="1012195"/>
            <a:ext cx="3852818" cy="3937009"/>
          </a:xfrm>
          <a:prstGeom prst="ellipse">
            <a:avLst/>
          </a:prstGeom>
          <a:solidFill>
            <a:schemeClr val="accent6">
              <a:lumMod val="20000"/>
              <a:lumOff val="80000"/>
              <a:alpha val="15000"/>
            </a:schemeClr>
          </a:solidFill>
          <a:ln>
            <a:solidFill>
              <a:schemeClr val="accent6"/>
            </a:solidFill>
            <a:prstDash val="sysDash"/>
          </a:ln>
          <a:effectLst>
            <a:outerShdw blurRad="50800" dist="50800" dir="6420000" algn="tl" rotWithShape="0">
              <a:prstClr val="black">
                <a:alpha val="40000"/>
              </a:prstClr>
            </a:outerShdw>
          </a:effectLst>
          <a:scene3d>
            <a:camera prst="orthographicFront">
              <a:rot lat="1680000" lon="19200000" rev="21184044"/>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rot="2649687">
            <a:off x="4781889" y="3364769"/>
            <a:ext cx="1163610" cy="659550"/>
          </a:xfrm>
          <a:prstGeom prst="ellipse">
            <a:avLst/>
          </a:prstGeom>
          <a:solidFill>
            <a:schemeClr val="accent2">
              <a:lumMod val="20000"/>
              <a:lumOff val="80000"/>
              <a:alpha val="25000"/>
            </a:schemeClr>
          </a:solidFill>
          <a:ln>
            <a:solidFill>
              <a:schemeClr val="accent2">
                <a:lumMod val="75000"/>
              </a:schemeClr>
            </a:solidFill>
            <a:prstDash val="sysDash"/>
          </a:ln>
          <a:effectLst>
            <a:outerShdw blurRad="50800" dist="50800" dir="6420000" algn="tl" rotWithShape="0">
              <a:prstClr val="black">
                <a:alpha val="40000"/>
              </a:prstClr>
            </a:outerShdw>
          </a:effectLst>
          <a:scene3d>
            <a:camera prst="orthographicFront">
              <a:rot lat="1680000" lon="19200000" rev="20791926"/>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rot="2649687">
            <a:off x="4466674" y="2231342"/>
            <a:ext cx="813542" cy="602855"/>
          </a:xfrm>
          <a:prstGeom prst="ellipse">
            <a:avLst/>
          </a:prstGeom>
          <a:solidFill>
            <a:schemeClr val="accent3">
              <a:lumMod val="20000"/>
              <a:lumOff val="80000"/>
              <a:alpha val="25000"/>
            </a:schemeClr>
          </a:solidFill>
          <a:ln>
            <a:solidFill>
              <a:schemeClr val="accent3"/>
            </a:solidFill>
            <a:prstDash val="sysDash"/>
          </a:ln>
          <a:effectLst>
            <a:outerShdw blurRad="50800" dist="50800" dir="6420000" algn="tl" rotWithShape="0">
              <a:prstClr val="black">
                <a:alpha val="40000"/>
              </a:prstClr>
            </a:outerShdw>
          </a:effectLst>
          <a:scene3d>
            <a:camera prst="orthographicFront">
              <a:rot lat="1681460" lon="19200000" rev="20287093"/>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rot="2649687">
            <a:off x="5425653" y="2889293"/>
            <a:ext cx="813542" cy="602855"/>
          </a:xfrm>
          <a:prstGeom prst="ellipse">
            <a:avLst/>
          </a:prstGeom>
          <a:solidFill>
            <a:schemeClr val="accent1">
              <a:lumMod val="20000"/>
              <a:lumOff val="80000"/>
              <a:alpha val="25000"/>
            </a:schemeClr>
          </a:solidFill>
          <a:ln>
            <a:solidFill>
              <a:schemeClr val="accent1">
                <a:lumMod val="75000"/>
              </a:schemeClr>
            </a:solidFill>
            <a:prstDash val="sysDash"/>
          </a:ln>
          <a:effectLst>
            <a:outerShdw blurRad="50800" dist="50800" dir="6420000" algn="tl" rotWithShape="0">
              <a:prstClr val="black">
                <a:alpha val="40000"/>
              </a:prstClr>
            </a:outerShdw>
          </a:effectLst>
          <a:scene3d>
            <a:camera prst="orthographicFront">
              <a:rot lat="1681460" lon="19200000" rev="20287093"/>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6712795" y="5097976"/>
            <a:ext cx="153524" cy="142236"/>
          </a:xfrm>
          <a:prstGeom prst="ellipse">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 name="Oval 34"/>
          <p:cNvSpPr/>
          <p:nvPr/>
        </p:nvSpPr>
        <p:spPr>
          <a:xfrm>
            <a:off x="5824897" y="4125745"/>
            <a:ext cx="153524" cy="142236"/>
          </a:xfrm>
          <a:prstGeom prst="ellipse">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0" name="Oval 39"/>
          <p:cNvSpPr/>
          <p:nvPr/>
        </p:nvSpPr>
        <p:spPr>
          <a:xfrm>
            <a:off x="5929645" y="3353504"/>
            <a:ext cx="153524" cy="142236"/>
          </a:xfrm>
          <a:prstGeom prst="ellipse">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 name="Freeform 41"/>
          <p:cNvSpPr/>
          <p:nvPr/>
        </p:nvSpPr>
        <p:spPr>
          <a:xfrm>
            <a:off x="6780655" y="5168989"/>
            <a:ext cx="344045" cy="315918"/>
          </a:xfrm>
          <a:custGeom>
            <a:avLst/>
            <a:gdLst>
              <a:gd name="connsiteX0" fmla="*/ 0 w 552667"/>
              <a:gd name="connsiteY0" fmla="*/ 0 h 340989"/>
              <a:gd name="connsiteX1" fmla="*/ 0 w 552667"/>
              <a:gd name="connsiteY1" fmla="*/ 340989 h 340989"/>
              <a:gd name="connsiteX2" fmla="*/ 552667 w 552667"/>
              <a:gd name="connsiteY2" fmla="*/ 340989 h 340989"/>
            </a:gdLst>
            <a:ahLst/>
            <a:cxnLst>
              <a:cxn ang="0">
                <a:pos x="connsiteX0" y="connsiteY0"/>
              </a:cxn>
              <a:cxn ang="0">
                <a:pos x="connsiteX1" y="connsiteY1"/>
              </a:cxn>
              <a:cxn ang="0">
                <a:pos x="connsiteX2" y="connsiteY2"/>
              </a:cxn>
            </a:cxnLst>
            <a:rect l="l" t="t" r="r" b="b"/>
            <a:pathLst>
              <a:path w="552667" h="340989">
                <a:moveTo>
                  <a:pt x="0" y="0"/>
                </a:moveTo>
                <a:lnTo>
                  <a:pt x="0" y="340989"/>
                </a:lnTo>
                <a:lnTo>
                  <a:pt x="552667" y="340989"/>
                </a:lnTo>
              </a:path>
            </a:pathLst>
          </a:custGeom>
          <a:ln w="12700" cmpd="sng">
            <a:solidFill>
              <a:schemeClr val="accent3"/>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3" name="TextBox 42"/>
          <p:cNvSpPr txBox="1"/>
          <p:nvPr/>
        </p:nvSpPr>
        <p:spPr>
          <a:xfrm>
            <a:off x="7092963" y="5343288"/>
            <a:ext cx="1771637" cy="461665"/>
          </a:xfrm>
          <a:prstGeom prst="rect">
            <a:avLst/>
          </a:prstGeom>
          <a:noFill/>
        </p:spPr>
        <p:txBody>
          <a:bodyPr wrap="square" rtlCol="0">
            <a:spAutoFit/>
          </a:bodyPr>
          <a:lstStyle/>
          <a:p>
            <a:r>
              <a:rPr lang="en-US" sz="1200" dirty="0">
                <a:latin typeface="Arial"/>
                <a:cs typeface="Arial"/>
              </a:rPr>
              <a:t>Notification &amp; offer to book later flight if late</a:t>
            </a:r>
          </a:p>
        </p:txBody>
      </p:sp>
      <p:sp>
        <p:nvSpPr>
          <p:cNvPr id="44" name="Freeform 43"/>
          <p:cNvSpPr/>
          <p:nvPr/>
        </p:nvSpPr>
        <p:spPr>
          <a:xfrm>
            <a:off x="2331571" y="3953809"/>
            <a:ext cx="2884218" cy="229077"/>
          </a:xfrm>
          <a:custGeom>
            <a:avLst/>
            <a:gdLst>
              <a:gd name="connsiteX0" fmla="*/ 0 w 552667"/>
              <a:gd name="connsiteY0" fmla="*/ 0 h 340989"/>
              <a:gd name="connsiteX1" fmla="*/ 0 w 552667"/>
              <a:gd name="connsiteY1" fmla="*/ 340989 h 340989"/>
              <a:gd name="connsiteX2" fmla="*/ 552667 w 552667"/>
              <a:gd name="connsiteY2" fmla="*/ 340989 h 340989"/>
              <a:gd name="connsiteX0" fmla="*/ 3080828 w 3080828"/>
              <a:gd name="connsiteY0" fmla="*/ 0 h 340989"/>
              <a:gd name="connsiteX1" fmla="*/ 3080828 w 3080828"/>
              <a:gd name="connsiteY1" fmla="*/ 340989 h 340989"/>
              <a:gd name="connsiteX2" fmla="*/ 0 w 3080828"/>
              <a:gd name="connsiteY2" fmla="*/ 329231 h 340989"/>
            </a:gdLst>
            <a:ahLst/>
            <a:cxnLst>
              <a:cxn ang="0">
                <a:pos x="connsiteX0" y="connsiteY0"/>
              </a:cxn>
              <a:cxn ang="0">
                <a:pos x="connsiteX1" y="connsiteY1"/>
              </a:cxn>
              <a:cxn ang="0">
                <a:pos x="connsiteX2" y="connsiteY2"/>
              </a:cxn>
            </a:cxnLst>
            <a:rect l="l" t="t" r="r" b="b"/>
            <a:pathLst>
              <a:path w="3080828" h="340989">
                <a:moveTo>
                  <a:pt x="3080828" y="0"/>
                </a:moveTo>
                <a:lnTo>
                  <a:pt x="3080828" y="340989"/>
                </a:lnTo>
                <a:lnTo>
                  <a:pt x="0" y="329231"/>
                </a:lnTo>
              </a:path>
            </a:pathLst>
          </a:custGeom>
          <a:ln w="12700" cmpd="sng">
            <a:solidFill>
              <a:schemeClr val="accent3"/>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5" name="TextBox 44"/>
          <p:cNvSpPr txBox="1"/>
          <p:nvPr/>
        </p:nvSpPr>
        <p:spPr>
          <a:xfrm>
            <a:off x="1939270" y="4512170"/>
            <a:ext cx="907295" cy="427722"/>
          </a:xfrm>
          <a:prstGeom prst="rect">
            <a:avLst/>
          </a:prstGeom>
          <a:noFill/>
        </p:spPr>
        <p:txBody>
          <a:bodyPr wrap="none" rtlCol="0">
            <a:spAutoFit/>
          </a:bodyPr>
          <a:lstStyle/>
          <a:p>
            <a:pPr algn="r"/>
            <a:r>
              <a:rPr lang="en-US" sz="1200" dirty="0">
                <a:latin typeface="Arial"/>
                <a:cs typeface="Arial"/>
              </a:rPr>
              <a:t>Directions</a:t>
            </a:r>
            <a:br>
              <a:rPr lang="en-US" sz="1200" dirty="0">
                <a:latin typeface="Arial"/>
                <a:cs typeface="Arial"/>
              </a:rPr>
            </a:br>
            <a:r>
              <a:rPr lang="en-US" sz="1200" dirty="0">
                <a:latin typeface="Arial"/>
                <a:cs typeface="Arial"/>
              </a:rPr>
              <a:t>to terminal</a:t>
            </a:r>
          </a:p>
        </p:txBody>
      </p:sp>
      <p:sp>
        <p:nvSpPr>
          <p:cNvPr id="48" name="Freeform 47"/>
          <p:cNvSpPr/>
          <p:nvPr/>
        </p:nvSpPr>
        <p:spPr>
          <a:xfrm>
            <a:off x="1817481" y="3046808"/>
            <a:ext cx="3380816" cy="50093"/>
          </a:xfrm>
          <a:custGeom>
            <a:avLst/>
            <a:gdLst>
              <a:gd name="connsiteX0" fmla="*/ 0 w 552667"/>
              <a:gd name="connsiteY0" fmla="*/ 0 h 340989"/>
              <a:gd name="connsiteX1" fmla="*/ 0 w 552667"/>
              <a:gd name="connsiteY1" fmla="*/ 340989 h 340989"/>
              <a:gd name="connsiteX2" fmla="*/ 552667 w 552667"/>
              <a:gd name="connsiteY2" fmla="*/ 340989 h 340989"/>
              <a:gd name="connsiteX0" fmla="*/ 3080828 w 3080828"/>
              <a:gd name="connsiteY0" fmla="*/ 0 h 340989"/>
              <a:gd name="connsiteX1" fmla="*/ 3080828 w 3080828"/>
              <a:gd name="connsiteY1" fmla="*/ 340989 h 340989"/>
              <a:gd name="connsiteX2" fmla="*/ 0 w 3080828"/>
              <a:gd name="connsiteY2" fmla="*/ 329231 h 340989"/>
            </a:gdLst>
            <a:ahLst/>
            <a:cxnLst>
              <a:cxn ang="0">
                <a:pos x="connsiteX0" y="connsiteY0"/>
              </a:cxn>
              <a:cxn ang="0">
                <a:pos x="connsiteX1" y="connsiteY1"/>
              </a:cxn>
              <a:cxn ang="0">
                <a:pos x="connsiteX2" y="connsiteY2"/>
              </a:cxn>
            </a:cxnLst>
            <a:rect l="l" t="t" r="r" b="b"/>
            <a:pathLst>
              <a:path w="3080828" h="340989">
                <a:moveTo>
                  <a:pt x="3080828" y="0"/>
                </a:moveTo>
                <a:lnTo>
                  <a:pt x="3080828" y="340989"/>
                </a:lnTo>
                <a:lnTo>
                  <a:pt x="0" y="329231"/>
                </a:lnTo>
              </a:path>
            </a:pathLst>
          </a:custGeom>
          <a:ln w="12700" cmpd="sng">
            <a:solidFill>
              <a:schemeClr val="accent3"/>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9" name="Freeform 48"/>
          <p:cNvSpPr/>
          <p:nvPr/>
        </p:nvSpPr>
        <p:spPr>
          <a:xfrm>
            <a:off x="2830463" y="4181154"/>
            <a:ext cx="3053869" cy="513911"/>
          </a:xfrm>
          <a:custGeom>
            <a:avLst/>
            <a:gdLst>
              <a:gd name="connsiteX0" fmla="*/ 0 w 552667"/>
              <a:gd name="connsiteY0" fmla="*/ 0 h 340989"/>
              <a:gd name="connsiteX1" fmla="*/ 0 w 552667"/>
              <a:gd name="connsiteY1" fmla="*/ 340989 h 340989"/>
              <a:gd name="connsiteX2" fmla="*/ 552667 w 552667"/>
              <a:gd name="connsiteY2" fmla="*/ 340989 h 340989"/>
              <a:gd name="connsiteX0" fmla="*/ 3080828 w 3080828"/>
              <a:gd name="connsiteY0" fmla="*/ 0 h 340989"/>
              <a:gd name="connsiteX1" fmla="*/ 3080828 w 3080828"/>
              <a:gd name="connsiteY1" fmla="*/ 340989 h 340989"/>
              <a:gd name="connsiteX2" fmla="*/ 0 w 3080828"/>
              <a:gd name="connsiteY2" fmla="*/ 329231 h 340989"/>
            </a:gdLst>
            <a:ahLst/>
            <a:cxnLst>
              <a:cxn ang="0">
                <a:pos x="connsiteX0" y="connsiteY0"/>
              </a:cxn>
              <a:cxn ang="0">
                <a:pos x="connsiteX1" y="connsiteY1"/>
              </a:cxn>
              <a:cxn ang="0">
                <a:pos x="connsiteX2" y="connsiteY2"/>
              </a:cxn>
            </a:cxnLst>
            <a:rect l="l" t="t" r="r" b="b"/>
            <a:pathLst>
              <a:path w="3080828" h="340989">
                <a:moveTo>
                  <a:pt x="3080828" y="0"/>
                </a:moveTo>
                <a:lnTo>
                  <a:pt x="3080828" y="340989"/>
                </a:lnTo>
                <a:lnTo>
                  <a:pt x="0" y="329231"/>
                </a:lnTo>
              </a:path>
            </a:pathLst>
          </a:custGeom>
          <a:ln w="12700" cmpd="sng">
            <a:solidFill>
              <a:schemeClr val="accent3"/>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54" name="Straight Connector 53"/>
          <p:cNvCxnSpPr/>
          <p:nvPr/>
        </p:nvCxnSpPr>
        <p:spPr>
          <a:xfrm flipV="1">
            <a:off x="6025453" y="1276011"/>
            <a:ext cx="0" cy="209168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466656" y="4013835"/>
            <a:ext cx="898804" cy="427722"/>
          </a:xfrm>
          <a:prstGeom prst="rect">
            <a:avLst/>
          </a:prstGeom>
          <a:noFill/>
        </p:spPr>
        <p:txBody>
          <a:bodyPr wrap="none" rtlCol="0">
            <a:spAutoFit/>
          </a:bodyPr>
          <a:lstStyle/>
          <a:p>
            <a:pPr algn="r"/>
            <a:r>
              <a:rPr lang="en-US" sz="1200" dirty="0">
                <a:latin typeface="Arial"/>
                <a:cs typeface="Arial"/>
              </a:rPr>
              <a:t>Parking</a:t>
            </a:r>
            <a:br>
              <a:rPr lang="en-US" sz="1200" dirty="0">
                <a:latin typeface="Arial"/>
                <a:cs typeface="Arial"/>
              </a:rPr>
            </a:br>
            <a:r>
              <a:rPr lang="en-US" sz="1200" dirty="0">
                <a:latin typeface="Arial"/>
                <a:cs typeface="Arial"/>
              </a:rPr>
              <a:t>availability</a:t>
            </a:r>
          </a:p>
        </p:txBody>
      </p:sp>
      <p:sp>
        <p:nvSpPr>
          <p:cNvPr id="62" name="TextBox 61"/>
          <p:cNvSpPr txBox="1"/>
          <p:nvPr/>
        </p:nvSpPr>
        <p:spPr>
          <a:xfrm>
            <a:off x="88900" y="2954873"/>
            <a:ext cx="1772024" cy="461665"/>
          </a:xfrm>
          <a:prstGeom prst="rect">
            <a:avLst/>
          </a:prstGeom>
          <a:noFill/>
        </p:spPr>
        <p:txBody>
          <a:bodyPr wrap="square" rtlCol="0">
            <a:spAutoFit/>
          </a:bodyPr>
          <a:lstStyle/>
          <a:p>
            <a:pPr algn="r"/>
            <a:r>
              <a:rPr lang="en-US" sz="1200" dirty="0">
                <a:latin typeface="Arial"/>
                <a:cs typeface="Arial"/>
              </a:rPr>
              <a:t>Automatic check in upon entry to terminal</a:t>
            </a:r>
          </a:p>
        </p:txBody>
      </p:sp>
      <p:sp>
        <p:nvSpPr>
          <p:cNvPr id="63" name="TextBox 62"/>
          <p:cNvSpPr txBox="1"/>
          <p:nvPr/>
        </p:nvSpPr>
        <p:spPr>
          <a:xfrm>
            <a:off x="6356363" y="1142738"/>
            <a:ext cx="1263637" cy="427722"/>
          </a:xfrm>
          <a:prstGeom prst="rect">
            <a:avLst/>
          </a:prstGeom>
          <a:noFill/>
        </p:spPr>
        <p:txBody>
          <a:bodyPr wrap="square" rtlCol="0">
            <a:spAutoFit/>
          </a:bodyPr>
          <a:lstStyle/>
          <a:p>
            <a:r>
              <a:rPr lang="en-US" sz="1200" dirty="0">
                <a:latin typeface="Arial"/>
                <a:cs typeface="Arial"/>
              </a:rPr>
              <a:t>Automated parking entry</a:t>
            </a:r>
          </a:p>
        </p:txBody>
      </p:sp>
      <p:cxnSp>
        <p:nvCxnSpPr>
          <p:cNvPr id="64" name="Straight Connector 63"/>
          <p:cNvCxnSpPr/>
          <p:nvPr/>
        </p:nvCxnSpPr>
        <p:spPr>
          <a:xfrm flipH="1">
            <a:off x="6017187" y="1287005"/>
            <a:ext cx="370913" cy="3083"/>
          </a:xfrm>
          <a:prstGeom prst="line">
            <a:avLst/>
          </a:prstGeom>
          <a:ln w="12700" cmpd="sng">
            <a:solidFill>
              <a:srgbClr val="C32D2E"/>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5142772" y="3831804"/>
            <a:ext cx="153524" cy="142236"/>
          </a:xfrm>
          <a:prstGeom prst="ellipse">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7" name="Oval 36"/>
          <p:cNvSpPr/>
          <p:nvPr/>
        </p:nvSpPr>
        <p:spPr>
          <a:xfrm>
            <a:off x="5100257" y="2628320"/>
            <a:ext cx="153524" cy="142236"/>
          </a:xfrm>
          <a:prstGeom prst="ellipse">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8" name="Oval 37"/>
          <p:cNvSpPr/>
          <p:nvPr/>
        </p:nvSpPr>
        <p:spPr>
          <a:xfrm>
            <a:off x="5143754" y="3011202"/>
            <a:ext cx="153524" cy="142236"/>
          </a:xfrm>
          <a:prstGeom prst="ellipse">
            <a:avLst/>
          </a:prstGeom>
          <a:solidFill>
            <a:schemeClr val="accent3"/>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57" name="Straight Connector 56"/>
          <p:cNvCxnSpPr/>
          <p:nvPr/>
        </p:nvCxnSpPr>
        <p:spPr>
          <a:xfrm flipH="1">
            <a:off x="5204386" y="2690272"/>
            <a:ext cx="821067"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7" name="Title 7"/>
          <p:cNvSpPr txBox="1">
            <a:spLocks/>
          </p:cNvSpPr>
          <p:nvPr/>
        </p:nvSpPr>
        <p:spPr>
          <a:xfrm>
            <a:off x="769561" y="5893418"/>
            <a:ext cx="7830457" cy="5327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400" dirty="0"/>
              <a:t>FIGURE 7.3 </a:t>
            </a:r>
            <a:r>
              <a:rPr lang="en-US" sz="2400" b="0" dirty="0"/>
              <a:t>Example of geofencing around an airport</a:t>
            </a:r>
          </a:p>
        </p:txBody>
      </p:sp>
    </p:spTree>
    <p:extLst>
      <p:ext uri="{BB962C8B-B14F-4D97-AF65-F5344CB8AC3E}">
        <p14:creationId xmlns:p14="http://schemas.microsoft.com/office/powerpoint/2010/main" val="30479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in Options</a:t>
            </a:r>
          </a:p>
        </p:txBody>
      </p:sp>
      <p:sp>
        <p:nvSpPr>
          <p:cNvPr id="4" name="Text Placeholder 3"/>
          <p:cNvSpPr>
            <a:spLocks noGrp="1"/>
          </p:cNvSpPr>
          <p:nvPr>
            <p:ph type="body" sz="quarter" idx="11"/>
          </p:nvPr>
        </p:nvSpPr>
        <p:spPr/>
        <p:txBody>
          <a:bodyPr/>
          <a:lstStyle/>
          <a:p>
            <a:pPr lvl="1"/>
            <a:r>
              <a:rPr lang="en-US" dirty="0"/>
              <a:t>Online check-in</a:t>
            </a:r>
          </a:p>
          <a:p>
            <a:pPr lvl="1"/>
            <a:r>
              <a:rPr lang="en-US" dirty="0"/>
              <a:t>Self-service kiosks</a:t>
            </a:r>
          </a:p>
          <a:p>
            <a:pPr lvl="1"/>
            <a:r>
              <a:rPr lang="en-US" dirty="0"/>
              <a:t>Auto check in using geofencing and smartphones</a:t>
            </a:r>
          </a:p>
          <a:p>
            <a:pPr lvl="1"/>
            <a:r>
              <a:rPr lang="en-US" dirty="0"/>
              <a:t>Check in counters</a:t>
            </a:r>
          </a:p>
          <a:p>
            <a:pPr lvl="1"/>
            <a:endParaRPr lang="en-US" dirty="0"/>
          </a:p>
        </p:txBody>
      </p:sp>
      <p:sp>
        <p:nvSpPr>
          <p:cNvPr id="2" name="Slide Number Placeholder 1"/>
          <p:cNvSpPr>
            <a:spLocks noGrp="1"/>
          </p:cNvSpPr>
          <p:nvPr>
            <p:ph type="sldNum" sz="quarter" idx="12"/>
          </p:nvPr>
        </p:nvSpPr>
        <p:spPr/>
        <p:txBody>
          <a:bodyPr/>
          <a:lstStyle/>
          <a:p>
            <a:fld id="{D9CD3496-1FC0-484C-8522-4A7EA21757C0}" type="slidenum">
              <a:rPr lang="en-AU" smtClean="0"/>
              <a:t>15</a:t>
            </a:fld>
            <a:endParaRPr lang="en-AU"/>
          </a:p>
        </p:txBody>
      </p:sp>
    </p:spTree>
    <p:extLst>
      <p:ext uri="{BB962C8B-B14F-4D97-AF65-F5344CB8AC3E}">
        <p14:creationId xmlns:p14="http://schemas.microsoft.com/office/powerpoint/2010/main" val="123307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Steps in Security Scanning</a:t>
            </a:r>
          </a:p>
        </p:txBody>
      </p:sp>
      <p:graphicFrame>
        <p:nvGraphicFramePr>
          <p:cNvPr id="5" name="Diagram 4"/>
          <p:cNvGraphicFramePr/>
          <p:nvPr>
            <p:extLst/>
          </p:nvPr>
        </p:nvGraphicFramePr>
        <p:xfrm>
          <a:off x="680721" y="1783079"/>
          <a:ext cx="7829868" cy="4328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D9CD3496-1FC0-484C-8522-4A7EA21757C0}" type="slidenum">
              <a:rPr lang="en-AU" smtClean="0"/>
              <a:t>16</a:t>
            </a:fld>
            <a:endParaRPr lang="en-AU"/>
          </a:p>
        </p:txBody>
      </p:sp>
    </p:spTree>
    <p:extLst>
      <p:ext uri="{BB962C8B-B14F-4D97-AF65-F5344CB8AC3E}">
        <p14:creationId xmlns:p14="http://schemas.microsoft.com/office/powerpoint/2010/main" val="179308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Pre-boarding technologies</a:t>
            </a:r>
          </a:p>
        </p:txBody>
      </p:sp>
      <p:sp>
        <p:nvSpPr>
          <p:cNvPr id="3" name="Text Placeholder 2"/>
          <p:cNvSpPr>
            <a:spLocks noGrp="1"/>
          </p:cNvSpPr>
          <p:nvPr>
            <p:ph type="body" sz="quarter" idx="11"/>
          </p:nvPr>
        </p:nvSpPr>
        <p:spPr/>
        <p:txBody>
          <a:bodyPr>
            <a:normAutofit fontScale="92500"/>
          </a:bodyPr>
          <a:lstStyle/>
          <a:p>
            <a:pPr marL="1587" lvl="1" indent="0">
              <a:lnSpc>
                <a:spcPct val="110000"/>
              </a:lnSpc>
              <a:buNone/>
            </a:pPr>
            <a:r>
              <a:rPr lang="en-US" dirty="0"/>
              <a:t>Passengers</a:t>
            </a:r>
          </a:p>
          <a:p>
            <a:pPr lvl="1">
              <a:lnSpc>
                <a:spcPct val="110000"/>
              </a:lnSpc>
            </a:pPr>
            <a:r>
              <a:rPr lang="en-US" sz="2400" dirty="0"/>
              <a:t>Flight information display systems (FIDS)</a:t>
            </a:r>
          </a:p>
          <a:p>
            <a:pPr lvl="1">
              <a:lnSpc>
                <a:spcPct val="110000"/>
              </a:lnSpc>
            </a:pPr>
            <a:r>
              <a:rPr lang="en-US" sz="2400" dirty="0"/>
              <a:t>WiFi hotspots</a:t>
            </a:r>
          </a:p>
          <a:p>
            <a:pPr lvl="1">
              <a:lnSpc>
                <a:spcPct val="110000"/>
              </a:lnSpc>
            </a:pPr>
            <a:r>
              <a:rPr lang="en-US" sz="2400" dirty="0"/>
              <a:t>Recharge stations</a:t>
            </a:r>
          </a:p>
          <a:p>
            <a:pPr lvl="1">
              <a:lnSpc>
                <a:spcPct val="110000"/>
              </a:lnSpc>
            </a:pPr>
            <a:r>
              <a:rPr lang="en-US" sz="2400" dirty="0"/>
              <a:t>Mobile apps (e.g. airport navigation, </a:t>
            </a:r>
            <a:r>
              <a:rPr lang="en-US" sz="2400" dirty="0" err="1"/>
              <a:t>GateGuru</a:t>
            </a:r>
            <a:r>
              <a:rPr lang="en-US" sz="2400" dirty="0"/>
              <a:t>)</a:t>
            </a:r>
          </a:p>
          <a:p>
            <a:pPr>
              <a:lnSpc>
                <a:spcPct val="110000"/>
              </a:lnSpc>
              <a:spcBef>
                <a:spcPts val="1000"/>
              </a:spcBef>
            </a:pPr>
            <a:r>
              <a:rPr lang="en-US" dirty="0"/>
              <a:t>Airports</a:t>
            </a:r>
          </a:p>
          <a:p>
            <a:pPr lvl="1">
              <a:lnSpc>
                <a:spcPct val="110000"/>
              </a:lnSpc>
            </a:pPr>
            <a:r>
              <a:rPr lang="en-US" sz="2400" dirty="0"/>
              <a:t>Business intelligence tools (passenger volumes, queues, dwell times)</a:t>
            </a:r>
          </a:p>
          <a:p>
            <a:pPr lvl="1">
              <a:lnSpc>
                <a:spcPct val="110000"/>
              </a:lnSpc>
            </a:pPr>
            <a:r>
              <a:rPr lang="en-US" sz="2400" dirty="0"/>
              <a:t>Point-of-sale (POS) systems</a:t>
            </a:r>
          </a:p>
          <a:p>
            <a:pPr lvl="1">
              <a:lnSpc>
                <a:spcPct val="110000"/>
              </a:lnSpc>
            </a:pPr>
            <a:r>
              <a:rPr lang="en-US" sz="2400" dirty="0"/>
              <a:t>Alerts and notifications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17</a:t>
            </a:fld>
            <a:endParaRPr lang="en-AU"/>
          </a:p>
        </p:txBody>
      </p:sp>
    </p:spTree>
    <p:extLst>
      <p:ext uri="{BB962C8B-B14F-4D97-AF65-F5344CB8AC3E}">
        <p14:creationId xmlns:p14="http://schemas.microsoft.com/office/powerpoint/2010/main" val="266242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Arrival</a:t>
            </a:r>
          </a:p>
        </p:txBody>
      </p:sp>
      <p:sp>
        <p:nvSpPr>
          <p:cNvPr id="3" name="Text Placeholder 2"/>
          <p:cNvSpPr>
            <a:spLocks noGrp="1"/>
          </p:cNvSpPr>
          <p:nvPr>
            <p:ph type="body" sz="quarter" idx="11"/>
          </p:nvPr>
        </p:nvSpPr>
        <p:spPr/>
        <p:txBody>
          <a:bodyPr>
            <a:normAutofit/>
          </a:bodyPr>
          <a:lstStyle/>
          <a:p>
            <a:pPr lvl="1"/>
            <a:r>
              <a:rPr lang="en-US" sz="2400" dirty="0"/>
              <a:t>Immigration databases (e.g. ‘No Fly List’)</a:t>
            </a:r>
          </a:p>
          <a:p>
            <a:pPr lvl="1"/>
            <a:r>
              <a:rPr lang="en-US" sz="2400" dirty="0"/>
              <a:t>e-passports</a:t>
            </a:r>
          </a:p>
          <a:p>
            <a:pPr lvl="1"/>
            <a:r>
              <a:rPr lang="en-US" sz="2400" dirty="0"/>
              <a:t>Scanners and cameras</a:t>
            </a:r>
          </a:p>
          <a:p>
            <a:pPr lvl="1"/>
            <a:r>
              <a:rPr lang="en-US" sz="2400" dirty="0"/>
              <a:t>Passenger Identification: biometrics systems and future systems that will analyze walking gait, body language, heart rhythms or DNA profiles to identify passengers</a:t>
            </a:r>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18</a:t>
            </a:fld>
            <a:endParaRPr lang="en-AU"/>
          </a:p>
        </p:txBody>
      </p:sp>
    </p:spTree>
    <p:extLst>
      <p:ext uri="{BB962C8B-B14F-4D97-AF65-F5344CB8AC3E}">
        <p14:creationId xmlns:p14="http://schemas.microsoft.com/office/powerpoint/2010/main" val="135230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Baggage and Cargo Handling</a:t>
            </a:r>
          </a:p>
        </p:txBody>
      </p:sp>
      <p:sp>
        <p:nvSpPr>
          <p:cNvPr id="3" name="Text Placeholder 2"/>
          <p:cNvSpPr>
            <a:spLocks noGrp="1"/>
          </p:cNvSpPr>
          <p:nvPr>
            <p:ph type="body" sz="quarter" idx="11"/>
          </p:nvPr>
        </p:nvSpPr>
        <p:spPr>
          <a:xfrm>
            <a:off x="680720" y="1783079"/>
            <a:ext cx="8031479" cy="4328161"/>
          </a:xfrm>
        </p:spPr>
        <p:txBody>
          <a:bodyPr>
            <a:normAutofit/>
          </a:bodyPr>
          <a:lstStyle/>
          <a:p>
            <a:r>
              <a:rPr lang="en-US" dirty="0"/>
              <a:t>Baggage handling systems (BHSs) </a:t>
            </a:r>
          </a:p>
          <a:p>
            <a:pPr lvl="1"/>
            <a:r>
              <a:rPr lang="en-US" dirty="0"/>
              <a:t>Bag tags with optical bar codes</a:t>
            </a:r>
          </a:p>
          <a:p>
            <a:pPr lvl="1"/>
            <a:r>
              <a:rPr lang="en-US" dirty="0"/>
              <a:t>Conveyer belts and robotic systems for sorting</a:t>
            </a:r>
          </a:p>
          <a:p>
            <a:pPr lvl="1"/>
            <a:r>
              <a:rPr lang="en-US" dirty="0"/>
              <a:t>Baggage tracking systems (e.g. Bagtrac)</a:t>
            </a:r>
          </a:p>
          <a:p>
            <a:pPr lvl="1"/>
            <a:r>
              <a:rPr lang="en-US" dirty="0"/>
              <a:t>Lost baggage systems (e.g. World Tracer)</a:t>
            </a:r>
          </a:p>
          <a:p>
            <a:pPr lvl="1"/>
            <a:r>
              <a:rPr lang="en-US" dirty="0"/>
              <a:t>Self-service bag drops</a:t>
            </a:r>
          </a:p>
          <a:p>
            <a:pPr lvl="1"/>
            <a:r>
              <a:rPr lang="en-US" dirty="0"/>
              <a:t>RFID bag tags and chips in luggage</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19</a:t>
            </a:fld>
            <a:endParaRPr lang="en-AU"/>
          </a:p>
        </p:txBody>
      </p:sp>
    </p:spTree>
    <p:extLst>
      <p:ext uri="{BB962C8B-B14F-4D97-AF65-F5344CB8AC3E}">
        <p14:creationId xmlns:p14="http://schemas.microsoft.com/office/powerpoint/2010/main" val="420184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7</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Aviation and Information Technology</a:t>
            </a:r>
          </a:p>
        </p:txBody>
      </p:sp>
    </p:spTree>
    <p:extLst>
      <p:ext uri="{BB962C8B-B14F-4D97-AF65-F5344CB8AC3E}">
        <p14:creationId xmlns:p14="http://schemas.microsoft.com/office/powerpoint/2010/main" val="326646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and Security Systems</a:t>
            </a:r>
          </a:p>
        </p:txBody>
      </p:sp>
      <p:sp>
        <p:nvSpPr>
          <p:cNvPr id="3" name="Text Placeholder 2"/>
          <p:cNvSpPr>
            <a:spLocks noGrp="1"/>
          </p:cNvSpPr>
          <p:nvPr>
            <p:ph type="body" sz="quarter" idx="11"/>
          </p:nvPr>
        </p:nvSpPr>
        <p:spPr/>
        <p:txBody>
          <a:bodyPr/>
          <a:lstStyle/>
          <a:p>
            <a:pPr lvl="1"/>
            <a:r>
              <a:rPr lang="en-US" dirty="0"/>
              <a:t>Communications Systems</a:t>
            </a:r>
          </a:p>
          <a:p>
            <a:pPr lvl="1"/>
            <a:r>
              <a:rPr lang="en-US" dirty="0"/>
              <a:t>Navigation Systems</a:t>
            </a:r>
          </a:p>
          <a:p>
            <a:pPr lvl="1"/>
            <a:r>
              <a:rPr lang="en-US" dirty="0"/>
              <a:t>Surveillance Systems</a:t>
            </a:r>
          </a:p>
          <a:p>
            <a:pPr lvl="1"/>
            <a:r>
              <a:rPr lang="en-US" dirty="0"/>
              <a:t>Flight and Weather Information Systems</a:t>
            </a:r>
          </a:p>
          <a:p>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20</a:t>
            </a:fld>
            <a:endParaRPr lang="en-AU"/>
          </a:p>
        </p:txBody>
      </p:sp>
    </p:spTree>
    <p:extLst>
      <p:ext uri="{BB962C8B-B14F-4D97-AF65-F5344CB8AC3E}">
        <p14:creationId xmlns:p14="http://schemas.microsoft.com/office/powerpoint/2010/main" val="87439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Environmental Management Systems (EMS)</a:t>
            </a:r>
          </a:p>
        </p:txBody>
      </p:sp>
      <p:graphicFrame>
        <p:nvGraphicFramePr>
          <p:cNvPr id="5" name="Diagram 4"/>
          <p:cNvGraphicFramePr/>
          <p:nvPr>
            <p:extLst/>
          </p:nvPr>
        </p:nvGraphicFramePr>
        <p:xfrm>
          <a:off x="693420" y="1948179"/>
          <a:ext cx="7853679" cy="3893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A145648-7FE8-402D-88EC-E9CFE9DCEB83}" type="slidenum">
              <a:rPr lang="en-AU" smtClean="0"/>
              <a:pPr/>
              <a:t>21</a:t>
            </a:fld>
            <a:endParaRPr lang="en-AU"/>
          </a:p>
        </p:txBody>
      </p:sp>
    </p:spTree>
    <p:extLst>
      <p:ext uri="{BB962C8B-B14F-4D97-AF65-F5344CB8AC3E}">
        <p14:creationId xmlns:p14="http://schemas.microsoft.com/office/powerpoint/2010/main" val="59761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a:pPr>
            <a:r>
              <a:rPr lang="en-AU" sz="2000" dirty="0"/>
              <a:t>How will advances in smartphones and apps impact the marketing, distribution and delivery of aviation products?</a:t>
            </a:r>
          </a:p>
          <a:p>
            <a:pPr marL="457200" lvl="0" indent="-457200">
              <a:buClr>
                <a:schemeClr val="tx1"/>
              </a:buClr>
              <a:buFont typeface="+mj-lt"/>
              <a:buAutoNum type="arabicPeriod"/>
            </a:pPr>
            <a:r>
              <a:rPr lang="en-AU" sz="2000" dirty="0"/>
              <a:t>Throughout this chapter we have identified a number of applications allowing airlines and airports to track passengers by using signalling technologies such as NFC, RFID and BLE embedded in baggage tags and smartphones. What are the pros and cons of these applications? What privacy or ethical issues might arise? How can airlines and airports overcome these issues?</a:t>
            </a:r>
          </a:p>
          <a:p>
            <a:pPr marL="457200" lvl="0" indent="-457200">
              <a:buClr>
                <a:schemeClr val="tx1"/>
              </a:buClr>
              <a:buFont typeface="+mj-lt"/>
              <a:buAutoNum type="arabicPeriod"/>
            </a:pPr>
            <a:r>
              <a:rPr lang="en-AU" sz="2000" dirty="0"/>
              <a:t>Visit the FFP website for an airline you know. Look for information about redeeming and earning FF points (miles). List all the ways in which members can earn and redeem points. How does the technology on the website support the FFP? What improvements would you like to see?</a:t>
            </a:r>
          </a:p>
        </p:txBody>
      </p:sp>
      <p:sp>
        <p:nvSpPr>
          <p:cNvPr id="2" name="Slide Number Placeholder 1"/>
          <p:cNvSpPr>
            <a:spLocks noGrp="1"/>
          </p:cNvSpPr>
          <p:nvPr>
            <p:ph type="sldNum" sz="quarter" idx="11"/>
          </p:nvPr>
        </p:nvSpPr>
        <p:spPr/>
        <p:txBody>
          <a:bodyPr/>
          <a:lstStyle/>
          <a:p>
            <a:fld id="{FA145648-7FE8-402D-88EC-E9CFE9DCEB83}" type="slidenum">
              <a:rPr lang="en-AU" smtClean="0"/>
              <a:pPr/>
              <a:t>22</a:t>
            </a:fld>
            <a:endParaRPr lang="en-AU"/>
          </a:p>
        </p:txBody>
      </p:sp>
    </p:spTree>
    <p:extLst>
      <p:ext uri="{BB962C8B-B14F-4D97-AF65-F5344CB8AC3E}">
        <p14:creationId xmlns:p14="http://schemas.microsoft.com/office/powerpoint/2010/main" val="417661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startAt="4"/>
            </a:pPr>
            <a:r>
              <a:rPr lang="en-AU" sz="2000" dirty="0"/>
              <a:t>By 2035 the global airline fleet is expected to be twice as large as in 2018 and by 2030 passenger numbers are expected to be double. How can information technology help airlines and airports cope with the challenges of this expected growth?</a:t>
            </a:r>
          </a:p>
          <a:p>
            <a:pPr marL="457200" lvl="0" indent="-457200">
              <a:buClr>
                <a:schemeClr val="tx1"/>
              </a:buClr>
              <a:buFont typeface="+mj-lt"/>
              <a:buAutoNum type="arabicPeriod" startAt="4"/>
            </a:pPr>
            <a:r>
              <a:rPr lang="en-AU" sz="2000" dirty="0"/>
              <a:t>Visit the website for </a:t>
            </a:r>
            <a:r>
              <a:rPr lang="en-AU" sz="2000" dirty="0" err="1"/>
              <a:t>Changi</a:t>
            </a:r>
            <a:r>
              <a:rPr lang="en-AU" sz="2000" dirty="0"/>
              <a:t> Airport in Singapore and browse through the pages about terminal facilities and services. Note down examples requiring use of information technology. What IT inspired airport services do you expect to see in ten years?</a:t>
            </a:r>
          </a:p>
          <a:p>
            <a:pPr marL="457200" indent="-457200">
              <a:buClr>
                <a:schemeClr val="tx1"/>
              </a:buClr>
              <a:buFont typeface="+mj-lt"/>
              <a:buAutoNum type="arabicPeriod" startAt="4"/>
            </a:pPr>
            <a:r>
              <a:rPr lang="en-AU" sz="2000" dirty="0"/>
              <a:t>How might airports and airlines use new technologies such as augmented reality, predictive analytics and the Internet of Things to streamline and improve the passenger experience? </a:t>
            </a:r>
          </a:p>
        </p:txBody>
      </p:sp>
      <p:sp>
        <p:nvSpPr>
          <p:cNvPr id="2" name="Slide Number Placeholder 1"/>
          <p:cNvSpPr>
            <a:spLocks noGrp="1"/>
          </p:cNvSpPr>
          <p:nvPr>
            <p:ph type="sldNum" sz="quarter" idx="11"/>
          </p:nvPr>
        </p:nvSpPr>
        <p:spPr/>
        <p:txBody>
          <a:bodyPr/>
          <a:lstStyle/>
          <a:p>
            <a:fld id="{FA145648-7FE8-402D-88EC-E9CFE9DCEB83}" type="slidenum">
              <a:rPr lang="en-AU" smtClean="0"/>
              <a:pPr/>
              <a:t>23</a:t>
            </a:fld>
            <a:endParaRPr lang="en-AU" dirty="0"/>
          </a:p>
        </p:txBody>
      </p:sp>
    </p:spTree>
    <p:extLst>
      <p:ext uri="{BB962C8B-B14F-4D97-AF65-F5344CB8AC3E}">
        <p14:creationId xmlns:p14="http://schemas.microsoft.com/office/powerpoint/2010/main" val="4177367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24</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82482152"/>
              </p:ext>
            </p:extLst>
          </p:nvPr>
        </p:nvGraphicFramePr>
        <p:xfrm>
          <a:off x="358140" y="1742476"/>
          <a:ext cx="7952739" cy="4269974"/>
        </p:xfrm>
        <a:graphic>
          <a:graphicData uri="http://schemas.openxmlformats.org/drawingml/2006/table">
            <a:tbl>
              <a:tblPr>
                <a:tableStyleId>{912C8C85-51F0-491E-9774-3900AFEF0FD7}</a:tableStyleId>
              </a:tblPr>
              <a:tblGrid>
                <a:gridCol w="11430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3241039">
                  <a:extLst>
                    <a:ext uri="{9D8B030D-6E8A-4147-A177-3AD203B41FA5}">
                      <a16:colId xmlns:a16="http://schemas.microsoft.com/office/drawing/2014/main" val="20003"/>
                    </a:ext>
                  </a:extLst>
                </a:gridCol>
              </a:tblGrid>
              <a:tr h="1056871">
                <a:tc>
                  <a:txBody>
                    <a:bodyPr/>
                    <a:lstStyle/>
                    <a:p>
                      <a:pPr algn="ctr">
                        <a:spcBef>
                          <a:spcPts val="400"/>
                        </a:spcBef>
                        <a:spcAft>
                          <a:spcPts val="0"/>
                        </a:spcAft>
                      </a:pPr>
                      <a:endParaRPr lang="en-US" sz="40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solidFill>
                            <a:srgbClr val="000000"/>
                          </a:solidFill>
                          <a:effectLst/>
                          <a:latin typeface="Arial Narrow"/>
                          <a:ea typeface="Calibri"/>
                          <a:cs typeface="Arial Narrow"/>
                        </a:rPr>
                        <a:t>SITA</a:t>
                      </a:r>
                      <a:endParaRPr lang="en-AU" sz="2000" i="0" dirty="0">
                        <a:effectLst/>
                        <a:latin typeface="Arial Narrow"/>
                        <a:ea typeface="Calibri"/>
                        <a:cs typeface="Arial Narrow"/>
                      </a:endParaRPr>
                    </a:p>
                    <a:p>
                      <a:pPr>
                        <a:spcBef>
                          <a:spcPts val="400"/>
                        </a:spcBef>
                        <a:spcAft>
                          <a:spcPts val="0"/>
                        </a:spcAft>
                      </a:pPr>
                      <a:r>
                        <a:rPr lang="en-US" sz="2000" i="0" dirty="0" err="1">
                          <a:effectLst/>
                          <a:latin typeface="Arial Narrow"/>
                          <a:ea typeface="Calibri"/>
                          <a:cs typeface="Arial Narrow"/>
                        </a:rPr>
                        <a:t>www.sita.aero</a:t>
                      </a:r>
                      <a:endParaRPr lang="en-AU" sz="2000" i="0" dirty="0">
                        <a:effectLst/>
                        <a:latin typeface="Arial Narrow"/>
                        <a:ea typeface="Calibri"/>
                        <a:cs typeface="Arial Narrow"/>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40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solidFill>
                            <a:srgbClr val="000000"/>
                          </a:solidFill>
                          <a:effectLst/>
                          <a:latin typeface="Arial Narrow"/>
                          <a:ea typeface="Calibri"/>
                          <a:cs typeface="Arial Narrow"/>
                        </a:rPr>
                        <a:t>Amadeus IT Solutions</a:t>
                      </a:r>
                      <a:endParaRPr lang="en-AU" sz="2000" i="0" dirty="0">
                        <a:effectLst/>
                        <a:latin typeface="Arial Narrow"/>
                        <a:ea typeface="Calibri"/>
                        <a:cs typeface="Arial Narrow"/>
                      </a:endParaRPr>
                    </a:p>
                    <a:p>
                      <a:pPr>
                        <a:spcBef>
                          <a:spcPts val="400"/>
                        </a:spcBef>
                        <a:spcAft>
                          <a:spcPts val="0"/>
                        </a:spcAft>
                      </a:pPr>
                      <a:r>
                        <a:rPr lang="en-US" sz="2000" i="0" dirty="0" err="1">
                          <a:solidFill>
                            <a:srgbClr val="000000"/>
                          </a:solidFill>
                          <a:effectLst/>
                          <a:latin typeface="Arial Narrow"/>
                          <a:ea typeface="Calibri"/>
                          <a:cs typeface="Arial Narrow"/>
                        </a:rPr>
                        <a:t>www.amadeus.com</a:t>
                      </a:r>
                      <a:r>
                        <a:rPr lang="en-US" sz="2000" i="0" dirty="0">
                          <a:solidFill>
                            <a:srgbClr val="000000"/>
                          </a:solidFill>
                          <a:effectLst/>
                          <a:latin typeface="Arial Narrow"/>
                          <a:ea typeface="Calibri"/>
                          <a:cs typeface="Arial Narrow"/>
                        </a:rPr>
                        <a:t>/</a:t>
                      </a:r>
                      <a:r>
                        <a:rPr lang="en-US" sz="2000" i="0" dirty="0" err="1">
                          <a:solidFill>
                            <a:srgbClr val="000000"/>
                          </a:solidFill>
                          <a:effectLst/>
                          <a:latin typeface="Arial Narrow"/>
                          <a:ea typeface="Calibri"/>
                          <a:cs typeface="Arial Narrow"/>
                        </a:rPr>
                        <a:t>airlineit</a:t>
                      </a:r>
                      <a:endParaRPr lang="en-AU" sz="2000" i="0" dirty="0">
                        <a:effectLst/>
                        <a:latin typeface="Arial Narrow"/>
                        <a:ea typeface="Calibri"/>
                        <a:cs typeface="Arial Narrow"/>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9361">
                <a:tc>
                  <a:txBody>
                    <a:bodyPr/>
                    <a:lstStyle/>
                    <a:p>
                      <a:pPr algn="ctr">
                        <a:spcBef>
                          <a:spcPts val="400"/>
                        </a:spcBef>
                        <a:spcAft>
                          <a:spcPts val="0"/>
                        </a:spcAft>
                      </a:pPr>
                      <a:endParaRPr lang="en-US" sz="40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2000" b="1" i="0" dirty="0">
                          <a:solidFill>
                            <a:srgbClr val="000000"/>
                          </a:solidFill>
                          <a:effectLst/>
                          <a:latin typeface="Arial Narrow"/>
                          <a:ea typeface="Calibri"/>
                          <a:cs typeface="Arial Narrow"/>
                        </a:rPr>
                        <a:t>Boeing</a:t>
                      </a:r>
                      <a:br>
                        <a:rPr lang="en-US" sz="2000" i="0" dirty="0">
                          <a:solidFill>
                            <a:srgbClr val="000000"/>
                          </a:solidFill>
                          <a:effectLst/>
                          <a:latin typeface="Arial Narrow"/>
                          <a:ea typeface="Calibri"/>
                          <a:cs typeface="Arial Narrow"/>
                        </a:rPr>
                      </a:br>
                      <a:r>
                        <a:rPr lang="en-US" sz="2000" i="0" dirty="0" err="1">
                          <a:solidFill>
                            <a:srgbClr val="000000"/>
                          </a:solidFill>
                          <a:effectLst/>
                          <a:latin typeface="Arial Narrow"/>
                          <a:ea typeface="Calibri"/>
                          <a:cs typeface="Arial Narrow"/>
                        </a:rPr>
                        <a:t>www.boeing.com</a:t>
                      </a:r>
                      <a:endParaRPr lang="en-AU" sz="2000" i="0" dirty="0">
                        <a:effectLst/>
                        <a:latin typeface="Arial Narrow"/>
                        <a:ea typeface="Calibri"/>
                        <a:cs typeface="Arial Narrow"/>
                      </a:endParaRPr>
                    </a:p>
                    <a:p>
                      <a:pPr>
                        <a:spcBef>
                          <a:spcPts val="400"/>
                        </a:spcBef>
                        <a:spcAft>
                          <a:spcPts val="0"/>
                        </a:spcAft>
                      </a:pP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4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a:solidFill>
                            <a:srgbClr val="000000"/>
                          </a:solidFill>
                          <a:effectLst/>
                          <a:latin typeface="Arial Narrow"/>
                          <a:ea typeface="Calibri"/>
                          <a:cs typeface="Arial Narrow"/>
                        </a:rPr>
                        <a:t>Changi</a:t>
                      </a:r>
                      <a:r>
                        <a:rPr lang="en-US" sz="2000" b="1" i="0" dirty="0">
                          <a:solidFill>
                            <a:srgbClr val="000000"/>
                          </a:solidFill>
                          <a:effectLst/>
                          <a:latin typeface="Arial Narrow"/>
                          <a:ea typeface="Calibri"/>
                          <a:cs typeface="Arial Narrow"/>
                        </a:rPr>
                        <a:t> Airport</a:t>
                      </a:r>
                      <a:endParaRPr lang="en-AU" sz="2000" i="0" dirty="0">
                        <a:effectLst/>
                        <a:latin typeface="Arial Narrow"/>
                        <a:ea typeface="Calibri"/>
                        <a:cs typeface="Arial Narrow"/>
                      </a:endParaRPr>
                    </a:p>
                    <a:p>
                      <a:pPr>
                        <a:spcBef>
                          <a:spcPts val="400"/>
                        </a:spcBef>
                        <a:spcAft>
                          <a:spcPts val="0"/>
                        </a:spcAft>
                      </a:pPr>
                      <a:r>
                        <a:rPr lang="en-US" sz="2000" i="0" dirty="0" err="1">
                          <a:solidFill>
                            <a:srgbClr val="000000"/>
                          </a:solidFill>
                          <a:effectLst/>
                          <a:latin typeface="Arial Narrow"/>
                          <a:ea typeface="Calibri"/>
                          <a:cs typeface="Arial Narrow"/>
                        </a:rPr>
                        <a:t>www.changiairport.com</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6871">
                <a:tc>
                  <a:txBody>
                    <a:bodyPr/>
                    <a:lstStyle/>
                    <a:p>
                      <a:pPr algn="ctr">
                        <a:spcBef>
                          <a:spcPts val="400"/>
                        </a:spcBef>
                        <a:spcAft>
                          <a:spcPts val="0"/>
                        </a:spcAft>
                      </a:pPr>
                      <a:endParaRPr lang="en-US" sz="40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a:solidFill>
                            <a:srgbClr val="000000"/>
                          </a:solidFill>
                          <a:effectLst/>
                          <a:latin typeface="Arial Narrow"/>
                          <a:ea typeface="Calibri"/>
                          <a:cs typeface="Arial Narrow"/>
                        </a:rPr>
                        <a:t>GateGuru</a:t>
                      </a:r>
                      <a:endParaRPr lang="en-AU" sz="2000" i="0" dirty="0">
                        <a:effectLst/>
                        <a:latin typeface="Arial Narrow"/>
                        <a:ea typeface="Calibri"/>
                        <a:cs typeface="Arial Narrow"/>
                      </a:endParaRPr>
                    </a:p>
                    <a:p>
                      <a:pPr>
                        <a:spcBef>
                          <a:spcPts val="400"/>
                        </a:spcBef>
                        <a:spcAft>
                          <a:spcPts val="0"/>
                        </a:spcAft>
                      </a:pPr>
                      <a:r>
                        <a:rPr lang="en-US" sz="2000" i="0" dirty="0" err="1">
                          <a:solidFill>
                            <a:srgbClr val="000000"/>
                          </a:solidFill>
                          <a:effectLst/>
                          <a:latin typeface="Arial Narrow"/>
                          <a:ea typeface="Calibri"/>
                          <a:cs typeface="Arial Narrow"/>
                        </a:rPr>
                        <a:t>www.gateguru.com</a:t>
                      </a:r>
                      <a:endParaRPr lang="en-AU" sz="2000" i="0" dirty="0">
                        <a:effectLst/>
                        <a:latin typeface="Arial Narrow"/>
                        <a:ea typeface="Calibri"/>
                        <a:cs typeface="Arial Narrow"/>
                      </a:endParaRPr>
                    </a:p>
                    <a:p>
                      <a:pPr>
                        <a:spcBef>
                          <a:spcPts val="400"/>
                        </a:spcBef>
                        <a:spcAft>
                          <a:spcPts val="0"/>
                        </a:spcAft>
                      </a:pP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4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solidFill>
                            <a:srgbClr val="000000"/>
                          </a:solidFill>
                          <a:effectLst/>
                          <a:latin typeface="Arial Narrow"/>
                          <a:ea typeface="Calibri"/>
                          <a:cs typeface="Arial Narrow"/>
                        </a:rPr>
                        <a:t>Future Travel Experience</a:t>
                      </a:r>
                      <a:endParaRPr lang="en-AU" sz="2000" i="0" dirty="0">
                        <a:effectLst/>
                        <a:latin typeface="Arial Narrow"/>
                        <a:ea typeface="Calibri"/>
                        <a:cs typeface="Arial Narrow"/>
                      </a:endParaRPr>
                    </a:p>
                    <a:p>
                      <a:pPr>
                        <a:spcBef>
                          <a:spcPts val="400"/>
                        </a:spcBef>
                        <a:spcAft>
                          <a:spcPts val="0"/>
                        </a:spcAft>
                      </a:pPr>
                      <a:r>
                        <a:rPr lang="en-US" sz="2000" i="0" dirty="0" err="1">
                          <a:solidFill>
                            <a:srgbClr val="000000"/>
                          </a:solidFill>
                          <a:effectLst/>
                          <a:latin typeface="Arial Narrow"/>
                          <a:ea typeface="Calibri"/>
                          <a:cs typeface="Arial Narrow"/>
                        </a:rPr>
                        <a:t>www.futuretravelexperience.com</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56871">
                <a:tc>
                  <a:txBody>
                    <a:bodyPr/>
                    <a:lstStyle/>
                    <a:p>
                      <a:pPr algn="ctr">
                        <a:spcBef>
                          <a:spcPts val="400"/>
                        </a:spcBef>
                        <a:spcAft>
                          <a:spcPts val="0"/>
                        </a:spcAft>
                      </a:pPr>
                      <a:endParaRPr lang="en-US" sz="40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a:solidFill>
                            <a:srgbClr val="000000"/>
                          </a:solidFill>
                          <a:effectLst/>
                          <a:latin typeface="Arial Narrow"/>
                          <a:ea typeface="Calibri"/>
                          <a:cs typeface="Arial Narrow"/>
                        </a:rPr>
                        <a:t>SkyTrax</a:t>
                      </a:r>
                      <a:endParaRPr lang="en-AU" sz="2000" i="0" dirty="0">
                        <a:effectLst/>
                        <a:latin typeface="Arial Narrow"/>
                        <a:ea typeface="Calibri"/>
                        <a:cs typeface="Arial Narrow"/>
                      </a:endParaRPr>
                    </a:p>
                    <a:p>
                      <a:pPr>
                        <a:spcBef>
                          <a:spcPts val="400"/>
                        </a:spcBef>
                        <a:spcAft>
                          <a:spcPts val="0"/>
                        </a:spcAft>
                      </a:pPr>
                      <a:r>
                        <a:rPr lang="en-US" sz="2000" i="0" dirty="0" err="1">
                          <a:solidFill>
                            <a:srgbClr val="000000"/>
                          </a:solidFill>
                          <a:effectLst/>
                          <a:latin typeface="Arial Narrow"/>
                          <a:ea typeface="Calibri"/>
                          <a:cs typeface="Arial Narrow"/>
                        </a:rPr>
                        <a:t>www.airlinequality.com</a:t>
                      </a: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40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i="0" dirty="0">
                        <a:effectLst/>
                        <a:latin typeface="Arial Narrow"/>
                        <a:ea typeface="Calibri"/>
                        <a:cs typeface="Arial Narrow"/>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3" name="Picture 2" descr="CH7 SITA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1590078"/>
            <a:ext cx="1008000" cy="1008000"/>
          </a:xfrm>
          <a:prstGeom prst="rect">
            <a:avLst/>
          </a:prstGeom>
        </p:spPr>
      </p:pic>
      <p:pic>
        <p:nvPicPr>
          <p:cNvPr id="5" name="Picture 4" descr="CH7 Boeing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 y="2661111"/>
            <a:ext cx="1008000" cy="1008000"/>
          </a:xfrm>
          <a:prstGeom prst="rect">
            <a:avLst/>
          </a:prstGeom>
        </p:spPr>
      </p:pic>
      <p:pic>
        <p:nvPicPr>
          <p:cNvPr id="6" name="Picture 5" descr="CH7 Gateguru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 y="3732144"/>
            <a:ext cx="1008000" cy="1008000"/>
          </a:xfrm>
          <a:prstGeom prst="rect">
            <a:avLst/>
          </a:prstGeom>
        </p:spPr>
      </p:pic>
      <p:pic>
        <p:nvPicPr>
          <p:cNvPr id="7" name="Picture 6" descr="CH7 Skytrax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 y="4803178"/>
            <a:ext cx="1008000" cy="1008000"/>
          </a:xfrm>
          <a:prstGeom prst="rect">
            <a:avLst/>
          </a:prstGeom>
        </p:spPr>
      </p:pic>
      <p:pic>
        <p:nvPicPr>
          <p:cNvPr id="8" name="Picture 7" descr="CH7 Amadeus IT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1140" y="1590078"/>
            <a:ext cx="1008000" cy="1008000"/>
          </a:xfrm>
          <a:prstGeom prst="rect">
            <a:avLst/>
          </a:prstGeom>
        </p:spPr>
      </p:pic>
      <p:pic>
        <p:nvPicPr>
          <p:cNvPr id="9" name="Picture 8" descr="CH7 Changi Q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1140" y="2661111"/>
            <a:ext cx="1008000" cy="1008000"/>
          </a:xfrm>
          <a:prstGeom prst="rect">
            <a:avLst/>
          </a:prstGeom>
        </p:spPr>
      </p:pic>
      <p:pic>
        <p:nvPicPr>
          <p:cNvPr id="12" name="Picture 11" descr="CH7 FTE Q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140" y="3732144"/>
            <a:ext cx="1008000" cy="1008000"/>
          </a:xfrm>
          <a:prstGeom prst="rect">
            <a:avLst/>
          </a:prstGeom>
        </p:spPr>
      </p:pic>
    </p:spTree>
    <p:extLst>
      <p:ext uri="{BB962C8B-B14F-4D97-AF65-F5344CB8AC3E}">
        <p14:creationId xmlns:p14="http://schemas.microsoft.com/office/powerpoint/2010/main" val="372235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75" y="1156319"/>
            <a:ext cx="7911744" cy="442818"/>
          </a:xfrm>
        </p:spPr>
        <p:txBody>
          <a:bodyPr/>
          <a:lstStyle/>
          <a:p>
            <a:r>
              <a:rPr lang="en-US" sz="2800" dirty="0"/>
              <a:t>Case Study</a:t>
            </a:r>
            <a:r>
              <a:rPr lang="en-US" sz="2800" b="0" dirty="0"/>
              <a:t> SITA</a:t>
            </a:r>
          </a:p>
        </p:txBody>
      </p:sp>
      <p:sp>
        <p:nvSpPr>
          <p:cNvPr id="5" name="Text Placeholder 4"/>
          <p:cNvSpPr>
            <a:spLocks noGrp="1"/>
          </p:cNvSpPr>
          <p:nvPr>
            <p:ph type="body" sz="quarter" idx="10"/>
          </p:nvPr>
        </p:nvSpPr>
        <p:spPr>
          <a:xfrm>
            <a:off x="510540" y="1706562"/>
            <a:ext cx="8341360" cy="5011738"/>
          </a:xfrm>
        </p:spPr>
        <p:txBody>
          <a:bodyPr>
            <a:noAutofit/>
          </a:bodyPr>
          <a:lstStyle/>
          <a:p>
            <a:pPr lvl="1">
              <a:spcBef>
                <a:spcPts val="200"/>
              </a:spcBef>
              <a:spcAft>
                <a:spcPts val="200"/>
              </a:spcAft>
              <a:buClr>
                <a:schemeClr val="tx1">
                  <a:lumMod val="65000"/>
                  <a:lumOff val="35000"/>
                </a:schemeClr>
              </a:buClr>
            </a:pPr>
            <a:r>
              <a:rPr lang="en-AU" sz="2200" i="1" dirty="0" err="1"/>
              <a:t>Société</a:t>
            </a:r>
            <a:r>
              <a:rPr lang="en-AU" sz="2200" i="1" dirty="0"/>
              <a:t> Internationale de </a:t>
            </a:r>
            <a:r>
              <a:rPr lang="en-AU" sz="2200" i="1" dirty="0" err="1"/>
              <a:t>Télécommunications</a:t>
            </a:r>
            <a:r>
              <a:rPr lang="en-AU" sz="2200" i="1" dirty="0"/>
              <a:t> </a:t>
            </a:r>
            <a:r>
              <a:rPr lang="en-AU" sz="2200" i="1" dirty="0" err="1"/>
              <a:t>Aéronautiques</a:t>
            </a:r>
            <a:endParaRPr lang="en-AU" sz="2200" dirty="0"/>
          </a:p>
          <a:p>
            <a:pPr lvl="1">
              <a:spcBef>
                <a:spcPts val="200"/>
              </a:spcBef>
              <a:spcAft>
                <a:spcPts val="200"/>
              </a:spcAft>
              <a:buClr>
                <a:schemeClr val="tx1">
                  <a:lumMod val="65000"/>
                  <a:lumOff val="35000"/>
                </a:schemeClr>
              </a:buClr>
            </a:pPr>
            <a:r>
              <a:rPr lang="en-AU" sz="2200" dirty="0"/>
              <a:t>Formed in 1949 by a consortium of European &amp; British airlines</a:t>
            </a:r>
          </a:p>
          <a:p>
            <a:pPr lvl="1">
              <a:spcBef>
                <a:spcPts val="200"/>
              </a:spcBef>
              <a:spcAft>
                <a:spcPts val="200"/>
              </a:spcAft>
              <a:buClr>
                <a:schemeClr val="tx1">
                  <a:lumMod val="65000"/>
                  <a:lumOff val="35000"/>
                </a:schemeClr>
              </a:buClr>
            </a:pPr>
            <a:r>
              <a:rPr lang="en-AU" sz="2200" dirty="0"/>
              <a:t>Developed world’s first business packet switching network </a:t>
            </a:r>
          </a:p>
          <a:p>
            <a:pPr lvl="1">
              <a:spcBef>
                <a:spcPts val="200"/>
              </a:spcBef>
              <a:spcAft>
                <a:spcPts val="200"/>
              </a:spcAft>
              <a:buClr>
                <a:schemeClr val="tx1">
                  <a:lumMod val="65000"/>
                  <a:lumOff val="35000"/>
                </a:schemeClr>
              </a:buClr>
            </a:pPr>
            <a:r>
              <a:rPr lang="en-US" sz="2200" dirty="0"/>
              <a:t>Employs 4,700+ staff in over 200 countries</a:t>
            </a:r>
            <a:r>
              <a:rPr lang="en-AU" sz="2200" dirty="0"/>
              <a:t> </a:t>
            </a:r>
          </a:p>
          <a:p>
            <a:pPr lvl="1">
              <a:spcBef>
                <a:spcPts val="200"/>
              </a:spcBef>
              <a:spcAft>
                <a:spcPts val="200"/>
              </a:spcAft>
              <a:buClr>
                <a:schemeClr val="tx1">
                  <a:lumMod val="65000"/>
                  <a:lumOff val="35000"/>
                </a:schemeClr>
              </a:buClr>
            </a:pPr>
            <a:r>
              <a:rPr lang="en-AU" sz="2200" dirty="0"/>
              <a:t>Key solutions include:</a:t>
            </a:r>
          </a:p>
        </p:txBody>
      </p:sp>
      <p:sp>
        <p:nvSpPr>
          <p:cNvPr id="2" name="Slide Number Placeholder 1"/>
          <p:cNvSpPr>
            <a:spLocks noGrp="1"/>
          </p:cNvSpPr>
          <p:nvPr>
            <p:ph type="sldNum" sz="quarter" idx="11"/>
          </p:nvPr>
        </p:nvSpPr>
        <p:spPr/>
        <p:txBody>
          <a:bodyPr/>
          <a:lstStyle/>
          <a:p>
            <a:fld id="{FA145648-7FE8-402D-88EC-E9CFE9DCEB83}" type="slidenum">
              <a:rPr lang="en-AU" smtClean="0"/>
              <a:pPr/>
              <a:t>25</a:t>
            </a:fld>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3056140709"/>
              </p:ext>
            </p:extLst>
          </p:nvPr>
        </p:nvGraphicFramePr>
        <p:xfrm>
          <a:off x="978946" y="3779838"/>
          <a:ext cx="7654514" cy="2743200"/>
        </p:xfrm>
        <a:graphic>
          <a:graphicData uri="http://schemas.openxmlformats.org/drawingml/2006/table">
            <a:tbl>
              <a:tblPr firstRow="1" bandRow="1">
                <a:tableStyleId>{93296810-A885-4BE3-A3E7-6D5BEEA58F35}</a:tableStyleId>
              </a:tblPr>
              <a:tblGrid>
                <a:gridCol w="1857635">
                  <a:extLst>
                    <a:ext uri="{9D8B030D-6E8A-4147-A177-3AD203B41FA5}">
                      <a16:colId xmlns:a16="http://schemas.microsoft.com/office/drawing/2014/main" val="20000"/>
                    </a:ext>
                  </a:extLst>
                </a:gridCol>
                <a:gridCol w="5796879">
                  <a:extLst>
                    <a:ext uri="{9D8B030D-6E8A-4147-A177-3AD203B41FA5}">
                      <a16:colId xmlns:a16="http://schemas.microsoft.com/office/drawing/2014/main" val="20001"/>
                    </a:ext>
                  </a:extLst>
                </a:gridCol>
              </a:tblGrid>
              <a:tr h="199172">
                <a:tc>
                  <a:txBody>
                    <a:bodyPr/>
                    <a:lstStyle/>
                    <a:p>
                      <a:pPr>
                        <a:spcBef>
                          <a:spcPts val="400"/>
                        </a:spcBef>
                        <a:spcAft>
                          <a:spcPts val="0"/>
                        </a:spcAft>
                      </a:pPr>
                      <a:r>
                        <a:rPr lang="en-AU" sz="1800" b="1" i="0" dirty="0">
                          <a:effectLst/>
                          <a:latin typeface="Arial Narrow" panose="020B0604020202020204" pitchFamily="34" charset="0"/>
                          <a:cs typeface="Arial Narrow" panose="020B0604020202020204" pitchFamily="34" charset="0"/>
                        </a:rPr>
                        <a:t>Sector</a:t>
                      </a:r>
                      <a:endParaRPr lang="en-AU" sz="1800" b="1" i="0" dirty="0">
                        <a:effectLst/>
                        <a:latin typeface="Arial Narrow" panose="020B0604020202020204" pitchFamily="34" charset="0"/>
                        <a:ea typeface="Calibri"/>
                        <a:cs typeface="Arial Narrow" panose="020B0604020202020204" pitchFamily="34" charset="0"/>
                      </a:endParaRPr>
                    </a:p>
                  </a:txBody>
                  <a:tcPr marL="68580" marR="68580" marT="0" marB="0"/>
                </a:tc>
                <a:tc>
                  <a:txBody>
                    <a:bodyPr/>
                    <a:lstStyle/>
                    <a:p>
                      <a:pPr>
                        <a:spcBef>
                          <a:spcPts val="400"/>
                        </a:spcBef>
                        <a:spcAft>
                          <a:spcPts val="0"/>
                        </a:spcAft>
                      </a:pPr>
                      <a:r>
                        <a:rPr lang="en-AU" sz="1800" b="1" i="0" dirty="0">
                          <a:effectLst/>
                          <a:latin typeface="Arial Narrow" panose="020B0604020202020204" pitchFamily="34" charset="0"/>
                          <a:cs typeface="Arial Narrow" panose="020B0604020202020204" pitchFamily="34" charset="0"/>
                        </a:rPr>
                        <a:t>Solutions</a:t>
                      </a:r>
                      <a:endParaRPr lang="en-AU" sz="1800" b="1"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10000"/>
                  </a:ext>
                </a:extLst>
              </a:tr>
              <a:tr h="270111">
                <a:tc>
                  <a:txBody>
                    <a:bodyPr/>
                    <a:lstStyle/>
                    <a:p>
                      <a:pPr>
                        <a:spcBef>
                          <a:spcPts val="400"/>
                        </a:spcBef>
                        <a:spcAft>
                          <a:spcPts val="0"/>
                        </a:spcAft>
                      </a:pPr>
                      <a:r>
                        <a:rPr lang="en-US" sz="1800" b="1" i="0" dirty="0">
                          <a:effectLst/>
                          <a:latin typeface="Arial Narrow" panose="020B0604020202020204" pitchFamily="34" charset="0"/>
                          <a:cs typeface="Arial Narrow" panose="020B0604020202020204" pitchFamily="34" charset="0"/>
                        </a:rPr>
                        <a:t>Communications &amp; Infrastructure</a:t>
                      </a:r>
                      <a:endParaRPr lang="en-AU" sz="1800" b="1" i="0" dirty="0">
                        <a:effectLst/>
                        <a:latin typeface="Arial Narrow" panose="020B0604020202020204" pitchFamily="34" charset="0"/>
                        <a:ea typeface="Calibri"/>
                        <a:cs typeface="Arial Narrow" panose="020B0604020202020204" pitchFamily="34" charset="0"/>
                      </a:endParaRPr>
                    </a:p>
                  </a:txBody>
                  <a:tcPr marL="68580" marR="68580" marT="0" marB="0"/>
                </a:tc>
                <a:tc>
                  <a:txBody>
                    <a:bodyPr/>
                    <a:lstStyle/>
                    <a:p>
                      <a:pPr>
                        <a:spcBef>
                          <a:spcPts val="400"/>
                        </a:spcBef>
                        <a:spcAft>
                          <a:spcPts val="0"/>
                        </a:spcAft>
                      </a:pPr>
                      <a:r>
                        <a:rPr lang="en-US" sz="1800" b="0" i="0" dirty="0">
                          <a:effectLst/>
                          <a:latin typeface="Arial Narrow" panose="020B0604020202020204" pitchFamily="34" charset="0"/>
                          <a:cs typeface="Arial Narrow" panose="020B0604020202020204" pitchFamily="34" charset="0"/>
                        </a:rPr>
                        <a:t>Voice, data, messaging, mobility and desktop applications to support aircraft operations, air-ground communications, air traffic control and flight operations</a:t>
                      </a:r>
                      <a:endParaRPr lang="en-AU" sz="1800" b="0"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10001"/>
                  </a:ext>
                </a:extLst>
              </a:tr>
              <a:tr h="199172">
                <a:tc>
                  <a:txBody>
                    <a:bodyPr/>
                    <a:lstStyle/>
                    <a:p>
                      <a:pPr>
                        <a:spcBef>
                          <a:spcPts val="400"/>
                        </a:spcBef>
                        <a:spcAft>
                          <a:spcPts val="0"/>
                        </a:spcAft>
                      </a:pPr>
                      <a:r>
                        <a:rPr lang="en-US" sz="1800" b="1" i="0" dirty="0">
                          <a:effectLst/>
                          <a:latin typeface="Arial Narrow" panose="020B0604020202020204" pitchFamily="34" charset="0"/>
                          <a:cs typeface="Arial Narrow" panose="020B0604020202020204" pitchFamily="34" charset="0"/>
                        </a:rPr>
                        <a:t>Airports</a:t>
                      </a:r>
                      <a:endParaRPr lang="en-AU" sz="1800" b="1" i="0" dirty="0">
                        <a:effectLst/>
                        <a:latin typeface="Arial Narrow" panose="020B0604020202020204" pitchFamily="34" charset="0"/>
                        <a:ea typeface="Calibri"/>
                        <a:cs typeface="Arial Narrow" panose="020B0604020202020204" pitchFamily="34" charset="0"/>
                      </a:endParaRPr>
                    </a:p>
                  </a:txBody>
                  <a:tcPr marL="68580" marR="68580" marT="0" marB="0"/>
                </a:tc>
                <a:tc>
                  <a:txBody>
                    <a:bodyPr/>
                    <a:lstStyle/>
                    <a:p>
                      <a:pPr>
                        <a:spcBef>
                          <a:spcPts val="400"/>
                        </a:spcBef>
                        <a:spcAft>
                          <a:spcPts val="0"/>
                        </a:spcAft>
                      </a:pPr>
                      <a:r>
                        <a:rPr lang="en-US" sz="1800" b="0" i="0" dirty="0">
                          <a:effectLst/>
                          <a:latin typeface="Arial Narrow" panose="020B0604020202020204" pitchFamily="34" charset="0"/>
                          <a:cs typeface="Arial Narrow" panose="020B0604020202020204" pitchFamily="34" charset="0"/>
                        </a:rPr>
                        <a:t>Passenger processing, baggage management and operations management</a:t>
                      </a:r>
                      <a:endParaRPr lang="en-AU" sz="1800" b="0"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199172">
                <a:tc>
                  <a:txBody>
                    <a:bodyPr/>
                    <a:lstStyle/>
                    <a:p>
                      <a:pPr>
                        <a:spcBef>
                          <a:spcPts val="400"/>
                        </a:spcBef>
                        <a:spcAft>
                          <a:spcPts val="0"/>
                        </a:spcAft>
                      </a:pPr>
                      <a:r>
                        <a:rPr lang="en-US" sz="1800" b="1" i="0" dirty="0">
                          <a:effectLst/>
                          <a:latin typeface="Arial Narrow" panose="020B0604020202020204" pitchFamily="34" charset="0"/>
                          <a:cs typeface="Arial Narrow" panose="020B0604020202020204" pitchFamily="34" charset="0"/>
                        </a:rPr>
                        <a:t>Airlines</a:t>
                      </a:r>
                      <a:endParaRPr lang="en-AU" sz="1800" b="1" i="0" dirty="0">
                        <a:effectLst/>
                        <a:latin typeface="Arial Narrow" panose="020B0604020202020204" pitchFamily="34" charset="0"/>
                        <a:ea typeface="Calibri"/>
                        <a:cs typeface="Arial Narrow" panose="020B0604020202020204" pitchFamily="34" charset="0"/>
                      </a:endParaRPr>
                    </a:p>
                  </a:txBody>
                  <a:tcPr marL="68580" marR="68580" marT="0" marB="0"/>
                </a:tc>
                <a:tc>
                  <a:txBody>
                    <a:bodyPr/>
                    <a:lstStyle/>
                    <a:p>
                      <a:pPr>
                        <a:spcBef>
                          <a:spcPts val="400"/>
                        </a:spcBef>
                        <a:spcAft>
                          <a:spcPts val="0"/>
                        </a:spcAft>
                      </a:pPr>
                      <a:r>
                        <a:rPr lang="en-US" sz="1800" b="0" i="0" dirty="0">
                          <a:effectLst/>
                          <a:latin typeface="Arial Narrow" panose="020B0604020202020204" pitchFamily="34" charset="0"/>
                          <a:cs typeface="Arial Narrow" panose="020B0604020202020204" pitchFamily="34" charset="0"/>
                        </a:rPr>
                        <a:t>Passenger management, reservations, e-commerce solutions, fare and ancillary services</a:t>
                      </a:r>
                      <a:endParaRPr lang="en-AU" sz="1800" b="0"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10003"/>
                  </a:ext>
                </a:extLst>
              </a:tr>
              <a:tr h="199172">
                <a:tc>
                  <a:txBody>
                    <a:bodyPr/>
                    <a:lstStyle/>
                    <a:p>
                      <a:pPr>
                        <a:spcBef>
                          <a:spcPts val="400"/>
                        </a:spcBef>
                        <a:spcAft>
                          <a:spcPts val="0"/>
                        </a:spcAft>
                      </a:pPr>
                      <a:r>
                        <a:rPr lang="en-US" sz="1800" b="1" i="0" dirty="0">
                          <a:effectLst/>
                          <a:latin typeface="Arial Narrow" panose="020B0604020202020204" pitchFamily="34" charset="0"/>
                          <a:cs typeface="Arial Narrow" panose="020B0604020202020204" pitchFamily="34" charset="0"/>
                        </a:rPr>
                        <a:t>Government</a:t>
                      </a:r>
                      <a:endParaRPr lang="en-AU" sz="1800" b="1" i="0" dirty="0">
                        <a:effectLst/>
                        <a:latin typeface="Arial Narrow" panose="020B0604020202020204" pitchFamily="34" charset="0"/>
                        <a:ea typeface="Calibri"/>
                        <a:cs typeface="Arial Narrow" panose="020B0604020202020204" pitchFamily="34" charset="0"/>
                      </a:endParaRPr>
                    </a:p>
                  </a:txBody>
                  <a:tcPr marL="68580" marR="68580" marT="0" marB="0"/>
                </a:tc>
                <a:tc>
                  <a:txBody>
                    <a:bodyPr/>
                    <a:lstStyle/>
                    <a:p>
                      <a:pPr>
                        <a:spcBef>
                          <a:spcPts val="400"/>
                        </a:spcBef>
                        <a:spcAft>
                          <a:spcPts val="0"/>
                        </a:spcAft>
                      </a:pPr>
                      <a:r>
                        <a:rPr lang="en-US" sz="1800" b="0" i="0" dirty="0">
                          <a:effectLst/>
                          <a:latin typeface="Arial Narrow" panose="020B0604020202020204" pitchFamily="34" charset="0"/>
                          <a:cs typeface="Arial Narrow" panose="020B0604020202020204" pitchFamily="34" charset="0"/>
                        </a:rPr>
                        <a:t>Border management, biometrics, risk assessment and identity verification</a:t>
                      </a:r>
                      <a:endParaRPr lang="en-AU" sz="1800" b="0" i="0" dirty="0">
                        <a:effectLst/>
                        <a:latin typeface="Arial Narrow" panose="020B0604020202020204" pitchFamily="34" charset="0"/>
                        <a:ea typeface="Calibri"/>
                        <a:cs typeface="Arial Narrow"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83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7 Learning Objectives</a:t>
            </a:r>
          </a:p>
        </p:txBody>
      </p:sp>
      <p:sp>
        <p:nvSpPr>
          <p:cNvPr id="3" name="Text Placeholder 2"/>
          <p:cNvSpPr>
            <a:spLocks noGrp="1"/>
          </p:cNvSpPr>
          <p:nvPr>
            <p:ph type="body" sz="quarter" idx="10"/>
          </p:nvPr>
        </p:nvSpPr>
        <p:spPr>
          <a:xfrm>
            <a:off x="599440" y="1782762"/>
            <a:ext cx="8163559" cy="4884737"/>
          </a:xfrm>
        </p:spPr>
        <p:txBody>
          <a:bodyPr>
            <a:normAutofit/>
          </a:bodyPr>
          <a:lstStyle/>
          <a:p>
            <a:pPr>
              <a:lnSpc>
                <a:spcPct val="110000"/>
              </a:lnSpc>
            </a:pPr>
            <a:r>
              <a:rPr lang="en-US" dirty="0"/>
              <a:t>After studying this chapter you should be able to:</a:t>
            </a:r>
            <a:endParaRPr lang="en-AU" dirty="0"/>
          </a:p>
          <a:p>
            <a:pPr marL="514350" lvl="0" indent="-514350">
              <a:lnSpc>
                <a:spcPct val="110000"/>
              </a:lnSpc>
              <a:buClr>
                <a:schemeClr val="tx1">
                  <a:lumMod val="75000"/>
                  <a:lumOff val="25000"/>
                </a:schemeClr>
              </a:buClr>
              <a:buFont typeface="+mj-lt"/>
              <a:buAutoNum type="arabicPeriod"/>
            </a:pPr>
            <a:r>
              <a:rPr lang="en-AU" sz="2400" dirty="0" err="1"/>
              <a:t>Analyze</a:t>
            </a:r>
            <a:r>
              <a:rPr lang="en-AU" sz="2400" dirty="0"/>
              <a:t> the </a:t>
            </a:r>
            <a:r>
              <a:rPr lang="en-AU" sz="2400" b="1" dirty="0"/>
              <a:t>impact of IT </a:t>
            </a:r>
            <a:r>
              <a:rPr lang="en-AU" sz="2400" dirty="0"/>
              <a:t>on airlines and air </a:t>
            </a:r>
            <a:r>
              <a:rPr lang="en-AU" sz="2400" dirty="0" err="1"/>
              <a:t>travelers</a:t>
            </a:r>
            <a:r>
              <a:rPr lang="en-AU" sz="2400" dirty="0"/>
              <a:t>;</a:t>
            </a:r>
          </a:p>
          <a:p>
            <a:pPr marL="514350" lvl="0" indent="-514350">
              <a:lnSpc>
                <a:spcPct val="110000"/>
              </a:lnSpc>
              <a:buClr>
                <a:schemeClr val="tx1">
                  <a:lumMod val="75000"/>
                  <a:lumOff val="25000"/>
                </a:schemeClr>
              </a:buClr>
              <a:buFont typeface="+mj-lt"/>
              <a:buAutoNum type="arabicPeriod"/>
            </a:pPr>
            <a:r>
              <a:rPr lang="en-AU" sz="2400" dirty="0"/>
              <a:t>Explain how </a:t>
            </a:r>
            <a:r>
              <a:rPr lang="en-AU" sz="2400" b="1" dirty="0"/>
              <a:t>airline reservation systems </a:t>
            </a:r>
            <a:r>
              <a:rPr lang="en-AU" sz="2400" dirty="0"/>
              <a:t>work and how they connect with other information systems;</a:t>
            </a:r>
          </a:p>
          <a:p>
            <a:pPr marL="514350" lvl="0" indent="-514350">
              <a:lnSpc>
                <a:spcPct val="110000"/>
              </a:lnSpc>
              <a:buClr>
                <a:schemeClr val="tx1">
                  <a:lumMod val="75000"/>
                  <a:lumOff val="25000"/>
                </a:schemeClr>
              </a:buClr>
              <a:buFont typeface="+mj-lt"/>
              <a:buAutoNum type="arabicPeriod"/>
            </a:pPr>
            <a:r>
              <a:rPr lang="en-AU" sz="2400" dirty="0"/>
              <a:t>Understand how information systems support </a:t>
            </a:r>
            <a:r>
              <a:rPr lang="en-AU" sz="2400" b="1" dirty="0"/>
              <a:t>management decision making </a:t>
            </a:r>
            <a:r>
              <a:rPr lang="en-AU" sz="2400" dirty="0"/>
              <a:t>in airlines;</a:t>
            </a:r>
          </a:p>
          <a:p>
            <a:pPr marL="514350" lvl="0" indent="-514350">
              <a:lnSpc>
                <a:spcPct val="110000"/>
              </a:lnSpc>
              <a:buClr>
                <a:schemeClr val="tx1">
                  <a:lumMod val="75000"/>
                  <a:lumOff val="25000"/>
                </a:schemeClr>
              </a:buClr>
              <a:buFont typeface="+mj-lt"/>
              <a:buAutoNum type="arabicPeriod"/>
            </a:pPr>
            <a:r>
              <a:rPr lang="en-AU" sz="2400" dirty="0"/>
              <a:t>Examine how information technologies are used by </a:t>
            </a:r>
            <a:r>
              <a:rPr lang="en-AU" sz="2400" b="1" dirty="0"/>
              <a:t>airports</a:t>
            </a:r>
            <a:r>
              <a:rPr lang="en-AU" sz="2400" dirty="0"/>
              <a:t> to streamline the passenger experience; and</a:t>
            </a:r>
          </a:p>
          <a:p>
            <a:pPr marL="514350" lvl="0" indent="-514350">
              <a:lnSpc>
                <a:spcPct val="110000"/>
              </a:lnSpc>
              <a:buClr>
                <a:schemeClr val="tx1">
                  <a:lumMod val="75000"/>
                  <a:lumOff val="25000"/>
                </a:schemeClr>
              </a:buClr>
              <a:buFont typeface="+mj-lt"/>
              <a:buAutoNum type="arabicPeriod"/>
            </a:pPr>
            <a:r>
              <a:rPr lang="en-AU" sz="2400" dirty="0"/>
              <a:t>Evaluate the present and future </a:t>
            </a:r>
            <a:r>
              <a:rPr lang="en-AU" sz="2400" b="1" dirty="0"/>
              <a:t>information technology applications</a:t>
            </a:r>
            <a:r>
              <a:rPr lang="en-AU" sz="2400" dirty="0"/>
              <a:t> in airport operations.</a:t>
            </a:r>
          </a:p>
        </p:txBody>
      </p:sp>
    </p:spTree>
    <p:extLst>
      <p:ext uri="{BB962C8B-B14F-4D97-AF65-F5344CB8AC3E}">
        <p14:creationId xmlns:p14="http://schemas.microsoft.com/office/powerpoint/2010/main" val="277989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Autofit/>
          </a:bodyPr>
          <a:lstStyle/>
          <a:p>
            <a:pPr lvl="1"/>
            <a:r>
              <a:rPr lang="en-US" sz="2200" dirty="0"/>
              <a:t>Airline reservation system (ARS)</a:t>
            </a:r>
          </a:p>
          <a:p>
            <a:pPr lvl="1"/>
            <a:r>
              <a:rPr lang="en-US" sz="2200" dirty="0"/>
              <a:t>Baggage handling system (BHS)</a:t>
            </a:r>
          </a:p>
          <a:p>
            <a:pPr lvl="1"/>
            <a:r>
              <a:rPr lang="en-US" sz="2200" dirty="0"/>
              <a:t>Customer relationship system (CRS)</a:t>
            </a:r>
          </a:p>
          <a:p>
            <a:pPr lvl="1"/>
            <a:r>
              <a:rPr lang="en-US" sz="2200" dirty="0"/>
              <a:t>Fare Quote System </a:t>
            </a:r>
          </a:p>
          <a:p>
            <a:pPr lvl="1"/>
            <a:r>
              <a:rPr lang="en-US" sz="2200" dirty="0"/>
              <a:t>Flight Information Display Systems (FIDS)</a:t>
            </a:r>
          </a:p>
          <a:p>
            <a:pPr lvl="1"/>
            <a:r>
              <a:rPr lang="en-US" sz="2200" dirty="0"/>
              <a:t>New Distribution Capability (NDC)</a:t>
            </a:r>
          </a:p>
          <a:p>
            <a:pPr lvl="1"/>
            <a:r>
              <a:rPr lang="en-US" sz="2200" dirty="0"/>
              <a:t>Passenger name record (PNR)</a:t>
            </a:r>
          </a:p>
          <a:p>
            <a:pPr lvl="1"/>
            <a:r>
              <a:rPr lang="en-US" sz="2200" dirty="0"/>
              <a:t>Passenger Service System (PSS)</a:t>
            </a:r>
          </a:p>
          <a:p>
            <a:pPr lvl="1"/>
            <a:r>
              <a:rPr lang="en-US" sz="2200" dirty="0"/>
              <a:t>Revenue management system (RMS)</a:t>
            </a:r>
          </a:p>
          <a:p>
            <a:pPr lvl="1"/>
            <a:r>
              <a:rPr lang="en-US" sz="2200" dirty="0"/>
              <a:t>Safety Management System (SMS)</a:t>
            </a:r>
          </a:p>
          <a:p>
            <a:pPr lvl="1"/>
            <a:endParaRPr lang="en-US" sz="2200" dirty="0"/>
          </a:p>
          <a:p>
            <a:pPr lvl="1"/>
            <a:endParaRPr lang="en-US" sz="22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dirty="0"/>
          </a:p>
        </p:txBody>
      </p:sp>
    </p:spTree>
    <p:extLst>
      <p:ext uri="{BB962C8B-B14F-4D97-AF65-F5344CB8AC3E}">
        <p14:creationId xmlns:p14="http://schemas.microsoft.com/office/powerpoint/2010/main" val="60239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Airlines</a:t>
            </a:r>
          </a:p>
        </p:txBody>
      </p:sp>
      <p:graphicFrame>
        <p:nvGraphicFramePr>
          <p:cNvPr id="5" name="Diagram 4"/>
          <p:cNvGraphicFramePr/>
          <p:nvPr>
            <p:extLst/>
          </p:nvPr>
        </p:nvGraphicFramePr>
        <p:xfrm>
          <a:off x="972821" y="1961191"/>
          <a:ext cx="7117079" cy="3934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a:p>
        </p:txBody>
      </p:sp>
    </p:spTree>
    <p:extLst>
      <p:ext uri="{BB962C8B-B14F-4D97-AF65-F5344CB8AC3E}">
        <p14:creationId xmlns:p14="http://schemas.microsoft.com/office/powerpoint/2010/main" val="193423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39"/>
          <p:cNvSpPr/>
          <p:nvPr/>
        </p:nvSpPr>
        <p:spPr>
          <a:xfrm>
            <a:off x="650289" y="3068963"/>
            <a:ext cx="2448000" cy="1296000"/>
          </a:xfrm>
          <a:prstGeom prst="roundRect">
            <a:avLst>
              <a:gd name="adj" fmla="val 5912"/>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138" name="Rounded Rectangle 137"/>
          <p:cNvSpPr/>
          <p:nvPr/>
        </p:nvSpPr>
        <p:spPr>
          <a:xfrm>
            <a:off x="3513590" y="3068963"/>
            <a:ext cx="2520000" cy="1296000"/>
          </a:xfrm>
          <a:prstGeom prst="roundRect">
            <a:avLst>
              <a:gd name="adj" fmla="val 5912"/>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139" name="TextBox 138"/>
          <p:cNvSpPr txBox="1"/>
          <p:nvPr/>
        </p:nvSpPr>
        <p:spPr>
          <a:xfrm>
            <a:off x="3541260" y="3088808"/>
            <a:ext cx="2464660"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TRAVEL INTERMEDIARIES</a:t>
            </a:r>
          </a:p>
        </p:txBody>
      </p:sp>
      <p:sp>
        <p:nvSpPr>
          <p:cNvPr id="64" name="Rounded Rectangle 63"/>
          <p:cNvSpPr/>
          <p:nvPr/>
        </p:nvSpPr>
        <p:spPr>
          <a:xfrm>
            <a:off x="6464104" y="3068963"/>
            <a:ext cx="2448000" cy="1296000"/>
          </a:xfrm>
          <a:prstGeom prst="roundRect">
            <a:avLst>
              <a:gd name="adj" fmla="val 5912"/>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65" name="TextBox 64"/>
          <p:cNvSpPr txBox="1"/>
          <p:nvPr/>
        </p:nvSpPr>
        <p:spPr>
          <a:xfrm>
            <a:off x="6496156" y="3088808"/>
            <a:ext cx="2430588"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GLOBAL DISTRIBUTION SYSTEM</a:t>
            </a:r>
          </a:p>
        </p:txBody>
      </p:sp>
      <p:sp>
        <p:nvSpPr>
          <p:cNvPr id="4" name="Rounded Rectangle 3"/>
          <p:cNvSpPr/>
          <p:nvPr/>
        </p:nvSpPr>
        <p:spPr>
          <a:xfrm>
            <a:off x="6543163" y="3365505"/>
            <a:ext cx="2304000" cy="258232"/>
          </a:xfrm>
          <a:prstGeom prst="roundRect">
            <a:avLst>
              <a:gd name="adj" fmla="val 19196"/>
            </a:avLst>
          </a:prstGeom>
          <a:solidFill>
            <a:schemeClr val="bg2">
              <a:lumMod val="5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Availability: Schedules</a:t>
            </a:r>
          </a:p>
        </p:txBody>
      </p:sp>
      <p:sp>
        <p:nvSpPr>
          <p:cNvPr id="83" name="Rounded Rectangle 82"/>
          <p:cNvSpPr/>
          <p:nvPr/>
        </p:nvSpPr>
        <p:spPr>
          <a:xfrm>
            <a:off x="6543163" y="3687240"/>
            <a:ext cx="2304000" cy="258232"/>
          </a:xfrm>
          <a:prstGeom prst="roundRect">
            <a:avLst>
              <a:gd name="adj" fmla="val 19196"/>
            </a:avLst>
          </a:prstGeom>
          <a:solidFill>
            <a:schemeClr val="bg2">
              <a:lumMod val="5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Pricing: Fare Quotes &amp; Rules</a:t>
            </a:r>
          </a:p>
        </p:txBody>
      </p:sp>
      <p:sp>
        <p:nvSpPr>
          <p:cNvPr id="84" name="Rounded Rectangle 83"/>
          <p:cNvSpPr/>
          <p:nvPr/>
        </p:nvSpPr>
        <p:spPr>
          <a:xfrm>
            <a:off x="6543163" y="4008974"/>
            <a:ext cx="2304000" cy="258232"/>
          </a:xfrm>
          <a:prstGeom prst="roundRect">
            <a:avLst>
              <a:gd name="adj" fmla="val 19196"/>
            </a:avLst>
          </a:prstGeom>
          <a:solidFill>
            <a:schemeClr val="bg2">
              <a:lumMod val="5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Distribution: Booking &amp; Ticketing</a:t>
            </a:r>
          </a:p>
        </p:txBody>
      </p:sp>
      <p:sp>
        <p:nvSpPr>
          <p:cNvPr id="90" name="Rounded Rectangle 89"/>
          <p:cNvSpPr/>
          <p:nvPr/>
        </p:nvSpPr>
        <p:spPr>
          <a:xfrm>
            <a:off x="3513590" y="1067444"/>
            <a:ext cx="2520000" cy="1556376"/>
          </a:xfrm>
          <a:prstGeom prst="roundRect">
            <a:avLst>
              <a:gd name="adj" fmla="val 4826"/>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91" name="TextBox 90"/>
          <p:cNvSpPr txBox="1"/>
          <p:nvPr/>
        </p:nvSpPr>
        <p:spPr>
          <a:xfrm>
            <a:off x="3541260" y="1087288"/>
            <a:ext cx="2464660"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AIRLINE RESERVATION SYSTEM</a:t>
            </a:r>
          </a:p>
        </p:txBody>
      </p:sp>
      <p:sp>
        <p:nvSpPr>
          <p:cNvPr id="92" name="Rounded Rectangle 91"/>
          <p:cNvSpPr/>
          <p:nvPr/>
        </p:nvSpPr>
        <p:spPr>
          <a:xfrm>
            <a:off x="3588903" y="1364831"/>
            <a:ext cx="2369374" cy="258232"/>
          </a:xfrm>
          <a:prstGeom prst="roundRect">
            <a:avLst>
              <a:gd name="adj" fmla="val 19196"/>
            </a:avLst>
          </a:prstGeom>
          <a:solidFill>
            <a:schemeClr val="accent5">
              <a:lumMod val="60000"/>
              <a:lumOff val="4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Schedules &amp; Availability</a:t>
            </a:r>
          </a:p>
        </p:txBody>
      </p:sp>
      <p:sp>
        <p:nvSpPr>
          <p:cNvPr id="93" name="Rounded Rectangle 92"/>
          <p:cNvSpPr/>
          <p:nvPr/>
        </p:nvSpPr>
        <p:spPr>
          <a:xfrm>
            <a:off x="3588903" y="1679791"/>
            <a:ext cx="2369374" cy="258232"/>
          </a:xfrm>
          <a:prstGeom prst="roundRect">
            <a:avLst>
              <a:gd name="adj" fmla="val 19196"/>
            </a:avLst>
          </a:prstGeom>
          <a:solidFill>
            <a:schemeClr val="accent5">
              <a:lumMod val="60000"/>
              <a:lumOff val="4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Fare Quotes &amp; Rules</a:t>
            </a:r>
          </a:p>
        </p:txBody>
      </p:sp>
      <p:sp>
        <p:nvSpPr>
          <p:cNvPr id="94" name="Rounded Rectangle 93"/>
          <p:cNvSpPr/>
          <p:nvPr/>
        </p:nvSpPr>
        <p:spPr>
          <a:xfrm>
            <a:off x="3588903" y="1988716"/>
            <a:ext cx="2369374" cy="258232"/>
          </a:xfrm>
          <a:prstGeom prst="roundRect">
            <a:avLst>
              <a:gd name="adj" fmla="val 19196"/>
            </a:avLst>
          </a:prstGeom>
          <a:solidFill>
            <a:schemeClr val="accent5">
              <a:lumMod val="60000"/>
              <a:lumOff val="4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Passenger Information</a:t>
            </a:r>
          </a:p>
        </p:txBody>
      </p:sp>
      <p:sp>
        <p:nvSpPr>
          <p:cNvPr id="95" name="Rounded Rectangle 94"/>
          <p:cNvSpPr/>
          <p:nvPr/>
        </p:nvSpPr>
        <p:spPr>
          <a:xfrm>
            <a:off x="3588903" y="2295318"/>
            <a:ext cx="2369374" cy="258232"/>
          </a:xfrm>
          <a:prstGeom prst="roundRect">
            <a:avLst>
              <a:gd name="adj" fmla="val 19196"/>
            </a:avLst>
          </a:prstGeom>
          <a:solidFill>
            <a:schemeClr val="accent5">
              <a:lumMod val="60000"/>
              <a:lumOff val="4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Ticketing</a:t>
            </a:r>
          </a:p>
        </p:txBody>
      </p:sp>
      <p:sp>
        <p:nvSpPr>
          <p:cNvPr id="96" name="Rounded Rectangle 95"/>
          <p:cNvSpPr/>
          <p:nvPr/>
        </p:nvSpPr>
        <p:spPr>
          <a:xfrm>
            <a:off x="650289" y="1227473"/>
            <a:ext cx="2448000" cy="1236318"/>
          </a:xfrm>
          <a:prstGeom prst="roundRect">
            <a:avLst>
              <a:gd name="adj" fmla="val 5150"/>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97" name="TextBox 96"/>
          <p:cNvSpPr txBox="1"/>
          <p:nvPr/>
        </p:nvSpPr>
        <p:spPr>
          <a:xfrm>
            <a:off x="681134" y="1232068"/>
            <a:ext cx="2386310"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DEPARTURE SYSTEMS</a:t>
            </a:r>
          </a:p>
        </p:txBody>
      </p:sp>
      <p:sp>
        <p:nvSpPr>
          <p:cNvPr id="99" name="Rounded Rectangle 98"/>
          <p:cNvSpPr/>
          <p:nvPr/>
        </p:nvSpPr>
        <p:spPr>
          <a:xfrm>
            <a:off x="722289" y="1517231"/>
            <a:ext cx="2304000" cy="258232"/>
          </a:xfrm>
          <a:prstGeom prst="roundRect">
            <a:avLst>
              <a:gd name="adj" fmla="val 19196"/>
            </a:avLst>
          </a:prstGeom>
          <a:solidFill>
            <a:schemeClr val="accent6"/>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Departure Control System</a:t>
            </a:r>
          </a:p>
        </p:txBody>
      </p:sp>
      <p:sp>
        <p:nvSpPr>
          <p:cNvPr id="100" name="Rounded Rectangle 99"/>
          <p:cNvSpPr/>
          <p:nvPr/>
        </p:nvSpPr>
        <p:spPr>
          <a:xfrm>
            <a:off x="722289" y="1832191"/>
            <a:ext cx="2304000" cy="258232"/>
          </a:xfrm>
          <a:prstGeom prst="roundRect">
            <a:avLst>
              <a:gd name="adj" fmla="val 19196"/>
            </a:avLst>
          </a:prstGeom>
          <a:solidFill>
            <a:schemeClr val="accent6"/>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Gate Control</a:t>
            </a:r>
          </a:p>
        </p:txBody>
      </p:sp>
      <p:sp>
        <p:nvSpPr>
          <p:cNvPr id="101" name="Rounded Rectangle 100"/>
          <p:cNvSpPr/>
          <p:nvPr/>
        </p:nvSpPr>
        <p:spPr>
          <a:xfrm>
            <a:off x="6438704" y="1064582"/>
            <a:ext cx="2448000" cy="1564318"/>
          </a:xfrm>
          <a:prstGeom prst="roundRect">
            <a:avLst>
              <a:gd name="adj" fmla="val 5606"/>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102" name="TextBox 101"/>
          <p:cNvSpPr txBox="1"/>
          <p:nvPr/>
        </p:nvSpPr>
        <p:spPr>
          <a:xfrm>
            <a:off x="6470756" y="1079668"/>
            <a:ext cx="2447566"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DECISION SUPPORT SYSTEMS</a:t>
            </a:r>
          </a:p>
        </p:txBody>
      </p:sp>
      <p:sp>
        <p:nvSpPr>
          <p:cNvPr id="103" name="Rounded Rectangle 102"/>
          <p:cNvSpPr/>
          <p:nvPr/>
        </p:nvSpPr>
        <p:spPr>
          <a:xfrm>
            <a:off x="6517763" y="1364831"/>
            <a:ext cx="2304000" cy="258232"/>
          </a:xfrm>
          <a:prstGeom prst="roundRect">
            <a:avLst>
              <a:gd name="adj" fmla="val 19196"/>
            </a:avLst>
          </a:prstGeom>
          <a:solidFill>
            <a:schemeClr val="accent4">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solidFill>
                <a:latin typeface="Arial Narrow" panose="020B0604020202020204" pitchFamily="34" charset="0"/>
                <a:cs typeface="Arial Narrow" panose="020B0604020202020204" pitchFamily="34" charset="0"/>
              </a:rPr>
              <a:t>Fleet Management</a:t>
            </a:r>
          </a:p>
        </p:txBody>
      </p:sp>
      <p:sp>
        <p:nvSpPr>
          <p:cNvPr id="104" name="Rounded Rectangle 103"/>
          <p:cNvSpPr/>
          <p:nvPr/>
        </p:nvSpPr>
        <p:spPr>
          <a:xfrm>
            <a:off x="6517763" y="1679791"/>
            <a:ext cx="2304000" cy="258232"/>
          </a:xfrm>
          <a:prstGeom prst="roundRect">
            <a:avLst>
              <a:gd name="adj" fmla="val 19196"/>
            </a:avLst>
          </a:prstGeom>
          <a:solidFill>
            <a:schemeClr val="accent4">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solidFill>
                <a:latin typeface="Arial Narrow" panose="020B0604020202020204" pitchFamily="34" charset="0"/>
                <a:cs typeface="Arial Narrow" panose="020B0604020202020204" pitchFamily="34" charset="0"/>
              </a:rPr>
              <a:t>Schedule Optimization</a:t>
            </a:r>
          </a:p>
        </p:txBody>
      </p:sp>
      <p:sp>
        <p:nvSpPr>
          <p:cNvPr id="105" name="Rounded Rectangle 104"/>
          <p:cNvSpPr/>
          <p:nvPr/>
        </p:nvSpPr>
        <p:spPr>
          <a:xfrm>
            <a:off x="6517763" y="1989617"/>
            <a:ext cx="2304000" cy="258232"/>
          </a:xfrm>
          <a:prstGeom prst="roundRect">
            <a:avLst>
              <a:gd name="adj" fmla="val 19196"/>
            </a:avLst>
          </a:prstGeom>
          <a:solidFill>
            <a:schemeClr val="accent4">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solidFill>
                <a:latin typeface="Arial Narrow" panose="020B0604020202020204" pitchFamily="34" charset="0"/>
                <a:cs typeface="Arial Narrow" panose="020B0604020202020204" pitchFamily="34" charset="0"/>
              </a:rPr>
              <a:t>Revenue Management</a:t>
            </a:r>
          </a:p>
        </p:txBody>
      </p:sp>
      <p:sp>
        <p:nvSpPr>
          <p:cNvPr id="109" name="TextBox 108"/>
          <p:cNvSpPr txBox="1"/>
          <p:nvPr/>
        </p:nvSpPr>
        <p:spPr>
          <a:xfrm>
            <a:off x="659666" y="3088808"/>
            <a:ext cx="2429246"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MARKETING &amp; CRM SYSTEMS</a:t>
            </a:r>
          </a:p>
        </p:txBody>
      </p:sp>
      <p:sp>
        <p:nvSpPr>
          <p:cNvPr id="110" name="Rounded Rectangle 109"/>
          <p:cNvSpPr/>
          <p:nvPr/>
        </p:nvSpPr>
        <p:spPr>
          <a:xfrm>
            <a:off x="722289" y="3365505"/>
            <a:ext cx="2304000" cy="258232"/>
          </a:xfrm>
          <a:prstGeom prst="roundRect">
            <a:avLst>
              <a:gd name="adj" fmla="val 19196"/>
            </a:avLst>
          </a:prstGeom>
          <a:solidFill>
            <a:schemeClr val="bg1">
              <a:lumMod val="5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Direct Bookings</a:t>
            </a:r>
          </a:p>
        </p:txBody>
      </p:sp>
      <p:sp>
        <p:nvSpPr>
          <p:cNvPr id="111" name="Rounded Rectangle 110"/>
          <p:cNvSpPr/>
          <p:nvPr/>
        </p:nvSpPr>
        <p:spPr>
          <a:xfrm>
            <a:off x="722289" y="3687240"/>
            <a:ext cx="2304000" cy="258232"/>
          </a:xfrm>
          <a:prstGeom prst="roundRect">
            <a:avLst>
              <a:gd name="adj" fmla="val 19196"/>
            </a:avLst>
          </a:prstGeom>
          <a:solidFill>
            <a:schemeClr val="bg1">
              <a:lumMod val="5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Loyalty Programs</a:t>
            </a:r>
          </a:p>
        </p:txBody>
      </p:sp>
      <p:sp>
        <p:nvSpPr>
          <p:cNvPr id="113" name="Rounded Rectangle 112"/>
          <p:cNvSpPr/>
          <p:nvPr/>
        </p:nvSpPr>
        <p:spPr>
          <a:xfrm>
            <a:off x="3513590" y="4768223"/>
            <a:ext cx="2520000" cy="1296000"/>
          </a:xfrm>
          <a:prstGeom prst="roundRect">
            <a:avLst>
              <a:gd name="adj" fmla="val 5511"/>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114" name="TextBox 113"/>
          <p:cNvSpPr txBox="1"/>
          <p:nvPr/>
        </p:nvSpPr>
        <p:spPr>
          <a:xfrm>
            <a:off x="3541260" y="4785528"/>
            <a:ext cx="2464660"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TRAVELLERS</a:t>
            </a:r>
          </a:p>
        </p:txBody>
      </p:sp>
      <p:sp>
        <p:nvSpPr>
          <p:cNvPr id="115" name="Rounded Rectangle 114"/>
          <p:cNvSpPr/>
          <p:nvPr/>
        </p:nvSpPr>
        <p:spPr>
          <a:xfrm>
            <a:off x="3588903" y="5062225"/>
            <a:ext cx="2369374" cy="258232"/>
          </a:xfrm>
          <a:prstGeom prst="roundRect">
            <a:avLst>
              <a:gd name="adj" fmla="val 19196"/>
            </a:avLst>
          </a:prstGeom>
          <a:solidFill>
            <a:schemeClr val="accent2">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Business &amp; Leisure</a:t>
            </a:r>
          </a:p>
        </p:txBody>
      </p:sp>
      <p:sp>
        <p:nvSpPr>
          <p:cNvPr id="116" name="Rounded Rectangle 115"/>
          <p:cNvSpPr/>
          <p:nvPr/>
        </p:nvSpPr>
        <p:spPr>
          <a:xfrm>
            <a:off x="3588903" y="5367026"/>
            <a:ext cx="2369374" cy="258232"/>
          </a:xfrm>
          <a:prstGeom prst="roundRect">
            <a:avLst>
              <a:gd name="adj" fmla="val 19196"/>
            </a:avLst>
          </a:prstGeom>
          <a:solidFill>
            <a:schemeClr val="accent2">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Groups</a:t>
            </a:r>
          </a:p>
        </p:txBody>
      </p:sp>
      <p:sp>
        <p:nvSpPr>
          <p:cNvPr id="117" name="Rounded Rectangle 116"/>
          <p:cNvSpPr/>
          <p:nvPr/>
        </p:nvSpPr>
        <p:spPr>
          <a:xfrm>
            <a:off x="3588903" y="5681986"/>
            <a:ext cx="2369374" cy="258232"/>
          </a:xfrm>
          <a:prstGeom prst="roundRect">
            <a:avLst>
              <a:gd name="adj" fmla="val 19196"/>
            </a:avLst>
          </a:prstGeom>
          <a:solidFill>
            <a:schemeClr val="accent2">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Frequent Flyers</a:t>
            </a:r>
          </a:p>
        </p:txBody>
      </p:sp>
      <p:sp>
        <p:nvSpPr>
          <p:cNvPr id="118" name="Rounded Rectangle 117"/>
          <p:cNvSpPr/>
          <p:nvPr/>
        </p:nvSpPr>
        <p:spPr>
          <a:xfrm>
            <a:off x="722289" y="4008974"/>
            <a:ext cx="2304000" cy="258232"/>
          </a:xfrm>
          <a:prstGeom prst="roundRect">
            <a:avLst>
              <a:gd name="adj" fmla="val 19196"/>
            </a:avLst>
          </a:prstGeom>
          <a:solidFill>
            <a:schemeClr val="bg1">
              <a:lumMod val="5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Customer Service</a:t>
            </a:r>
          </a:p>
        </p:txBody>
      </p:sp>
      <p:sp>
        <p:nvSpPr>
          <p:cNvPr id="126" name="Rounded Rectangle 125"/>
          <p:cNvSpPr/>
          <p:nvPr/>
        </p:nvSpPr>
        <p:spPr>
          <a:xfrm>
            <a:off x="3621590" y="3365505"/>
            <a:ext cx="2304000" cy="258232"/>
          </a:xfrm>
          <a:prstGeom prst="roundRect">
            <a:avLst>
              <a:gd name="adj" fmla="val 19196"/>
            </a:avLst>
          </a:prstGeom>
          <a:solidFill>
            <a:schemeClr val="accent3"/>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Traditional Agents &amp; OTAs</a:t>
            </a:r>
          </a:p>
        </p:txBody>
      </p:sp>
      <p:sp>
        <p:nvSpPr>
          <p:cNvPr id="127" name="Rounded Rectangle 126"/>
          <p:cNvSpPr/>
          <p:nvPr/>
        </p:nvSpPr>
        <p:spPr>
          <a:xfrm>
            <a:off x="3621590" y="3687240"/>
            <a:ext cx="2304000" cy="258232"/>
          </a:xfrm>
          <a:prstGeom prst="roundRect">
            <a:avLst>
              <a:gd name="adj" fmla="val 19196"/>
            </a:avLst>
          </a:prstGeom>
          <a:solidFill>
            <a:schemeClr val="accent3"/>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Travel Management Companies</a:t>
            </a:r>
          </a:p>
        </p:txBody>
      </p:sp>
      <p:sp>
        <p:nvSpPr>
          <p:cNvPr id="128" name="Rounded Rectangle 127"/>
          <p:cNvSpPr/>
          <p:nvPr/>
        </p:nvSpPr>
        <p:spPr>
          <a:xfrm>
            <a:off x="3621590" y="4008974"/>
            <a:ext cx="2304000" cy="258232"/>
          </a:xfrm>
          <a:prstGeom prst="roundRect">
            <a:avLst>
              <a:gd name="adj" fmla="val 19196"/>
            </a:avLst>
          </a:prstGeom>
          <a:solidFill>
            <a:schemeClr val="accent3"/>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Tour Operators &amp; Wholesalers</a:t>
            </a:r>
          </a:p>
        </p:txBody>
      </p:sp>
      <p:cxnSp>
        <p:nvCxnSpPr>
          <p:cNvPr id="3" name="Straight Connector 2"/>
          <p:cNvCxnSpPr/>
          <p:nvPr/>
        </p:nvCxnSpPr>
        <p:spPr>
          <a:xfrm flipH="1">
            <a:off x="4773590" y="2623820"/>
            <a:ext cx="1" cy="464988"/>
          </a:xfrm>
          <a:prstGeom prst="line">
            <a:avLst/>
          </a:prstGeom>
          <a:ln w="38100" cmpd="sng">
            <a:solidFill>
              <a:schemeClr val="tx1">
                <a:lumMod val="50000"/>
                <a:lumOff val="50000"/>
              </a:schemeClr>
            </a:solidFill>
            <a:headEnd type="none" w="lg" len="lg"/>
            <a:tailEnd type="stealth" w="lg" len="lg"/>
          </a:ln>
          <a:effectLst/>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4773590" y="4364963"/>
            <a:ext cx="0" cy="420565"/>
          </a:xfrm>
          <a:prstGeom prst="line">
            <a:avLst/>
          </a:prstGeom>
          <a:ln w="38100" cmpd="sng">
            <a:solidFill>
              <a:schemeClr val="tx1">
                <a:lumMod val="50000"/>
                <a:lumOff val="50000"/>
              </a:schemeClr>
            </a:solidFill>
            <a:tailEnd type="stealth" w="lg" len="lg"/>
          </a:ln>
          <a:effectLst/>
        </p:spPr>
        <p:style>
          <a:lnRef idx="2">
            <a:schemeClr val="dk1"/>
          </a:lnRef>
          <a:fillRef idx="0">
            <a:schemeClr val="dk1"/>
          </a:fillRef>
          <a:effectRef idx="1">
            <a:schemeClr val="dk1"/>
          </a:effectRef>
          <a:fontRef idx="minor">
            <a:schemeClr val="tx1"/>
          </a:fontRef>
        </p:style>
      </p:cxnSp>
      <p:cxnSp>
        <p:nvCxnSpPr>
          <p:cNvPr id="130" name="Straight Connector 129"/>
          <p:cNvCxnSpPr>
            <a:stCxn id="101" idx="1"/>
            <a:endCxn id="90" idx="3"/>
          </p:cNvCxnSpPr>
          <p:nvPr/>
        </p:nvCxnSpPr>
        <p:spPr>
          <a:xfrm flipH="1" flipV="1">
            <a:off x="6033590" y="1845632"/>
            <a:ext cx="405114" cy="1109"/>
          </a:xfrm>
          <a:prstGeom prst="line">
            <a:avLst/>
          </a:prstGeom>
          <a:ln w="38100" cmpd="sng">
            <a:solidFill>
              <a:schemeClr val="tx1">
                <a:lumMod val="50000"/>
                <a:lumOff val="50000"/>
              </a:schemeClr>
            </a:solidFill>
            <a:headEnd type="stealth" w="lg" len="lg"/>
            <a:tailEnd type="stealth" w="lg" len="lg"/>
          </a:ln>
          <a:effectLst/>
        </p:spPr>
        <p:style>
          <a:lnRef idx="2">
            <a:schemeClr val="dk1"/>
          </a:lnRef>
          <a:fillRef idx="0">
            <a:schemeClr val="dk1"/>
          </a:fillRef>
          <a:effectRef idx="1">
            <a:schemeClr val="dk1"/>
          </a:effectRef>
          <a:fontRef idx="minor">
            <a:schemeClr val="tx1"/>
          </a:fontRef>
        </p:style>
      </p:cxnSp>
      <p:cxnSp>
        <p:nvCxnSpPr>
          <p:cNvPr id="131" name="Straight Connector 130"/>
          <p:cNvCxnSpPr>
            <a:stCxn id="96" idx="3"/>
            <a:endCxn id="90" idx="1"/>
          </p:cNvCxnSpPr>
          <p:nvPr/>
        </p:nvCxnSpPr>
        <p:spPr>
          <a:xfrm>
            <a:off x="3098289" y="1845632"/>
            <a:ext cx="415301" cy="0"/>
          </a:xfrm>
          <a:prstGeom prst="line">
            <a:avLst/>
          </a:prstGeom>
          <a:ln w="38100" cmpd="sng">
            <a:solidFill>
              <a:schemeClr val="tx1">
                <a:lumMod val="50000"/>
                <a:lumOff val="50000"/>
              </a:schemeClr>
            </a:solidFill>
            <a:headEnd type="stealth" w="lg" len="lg"/>
            <a:tailEnd type="stealth" w="lg" len="lg"/>
          </a:ln>
          <a:effectLst/>
        </p:spPr>
        <p:style>
          <a:lnRef idx="2">
            <a:schemeClr val="dk1"/>
          </a:lnRef>
          <a:fillRef idx="0">
            <a:schemeClr val="dk1"/>
          </a:fillRef>
          <a:effectRef idx="1">
            <a:schemeClr val="dk1"/>
          </a:effectRef>
          <a:fontRef idx="minor">
            <a:schemeClr val="tx1"/>
          </a:fontRef>
        </p:style>
      </p:cxnSp>
      <p:cxnSp>
        <p:nvCxnSpPr>
          <p:cNvPr id="146" name="Elbow Connector 145"/>
          <p:cNvCxnSpPr>
            <a:stCxn id="113" idx="1"/>
            <a:endCxn id="96" idx="1"/>
          </p:cNvCxnSpPr>
          <p:nvPr/>
        </p:nvCxnSpPr>
        <p:spPr>
          <a:xfrm rot="10800000">
            <a:off x="650290" y="1845633"/>
            <a:ext cx="2863301" cy="3570591"/>
          </a:xfrm>
          <a:prstGeom prst="bentConnector3">
            <a:avLst>
              <a:gd name="adj1" fmla="val 107984"/>
            </a:avLst>
          </a:prstGeom>
          <a:ln w="38100" cmpd="sng">
            <a:solidFill>
              <a:schemeClr val="tx1">
                <a:lumMod val="50000"/>
                <a:lumOff val="50000"/>
              </a:schemeClr>
            </a:solidFill>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49" name="Elbow Connector 148"/>
          <p:cNvCxnSpPr>
            <a:stCxn id="140" idx="2"/>
          </p:cNvCxnSpPr>
          <p:nvPr/>
        </p:nvCxnSpPr>
        <p:spPr>
          <a:xfrm rot="16200000" flipH="1">
            <a:off x="3235039" y="3004212"/>
            <a:ext cx="165100" cy="2886601"/>
          </a:xfrm>
          <a:prstGeom prst="bentConnector2">
            <a:avLst/>
          </a:prstGeom>
          <a:ln w="38100" cmpd="sng">
            <a:solidFill>
              <a:schemeClr val="tx1">
                <a:lumMod val="50000"/>
                <a:lumOff val="50000"/>
              </a:schemeClr>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8" idx="3"/>
            <a:endCxn id="64" idx="1"/>
          </p:cNvCxnSpPr>
          <p:nvPr/>
        </p:nvCxnSpPr>
        <p:spPr>
          <a:xfrm>
            <a:off x="6033590" y="3716963"/>
            <a:ext cx="430514" cy="0"/>
          </a:xfrm>
          <a:prstGeom prst="line">
            <a:avLst/>
          </a:prstGeom>
          <a:ln w="38100" cmpd="sng">
            <a:solidFill>
              <a:schemeClr val="tx1">
                <a:lumMod val="50000"/>
                <a:lumOff val="50000"/>
              </a:schemeClr>
            </a:solidFill>
            <a:headEnd type="stealth" w="lg" len="lg"/>
            <a:tailEnd type="none" w="lg" len="lg"/>
          </a:ln>
          <a:effectLst/>
        </p:spPr>
        <p:style>
          <a:lnRef idx="2">
            <a:schemeClr val="dk1"/>
          </a:lnRef>
          <a:fillRef idx="0">
            <a:schemeClr val="dk1"/>
          </a:fillRef>
          <a:effectRef idx="1">
            <a:schemeClr val="dk1"/>
          </a:effectRef>
          <a:fontRef idx="minor">
            <a:schemeClr val="tx1"/>
          </a:fontRef>
        </p:style>
      </p:cxnSp>
      <p:cxnSp>
        <p:nvCxnSpPr>
          <p:cNvPr id="161" name="Elbow Connector 160"/>
          <p:cNvCxnSpPr>
            <a:stCxn id="140" idx="0"/>
            <a:endCxn id="64" idx="0"/>
          </p:cNvCxnSpPr>
          <p:nvPr/>
        </p:nvCxnSpPr>
        <p:spPr>
          <a:xfrm rot="5400000" flipH="1" flipV="1">
            <a:off x="4781196" y="162056"/>
            <a:ext cx="12700" cy="5813815"/>
          </a:xfrm>
          <a:prstGeom prst="bentConnector3">
            <a:avLst>
              <a:gd name="adj1" fmla="val 2100000"/>
            </a:avLst>
          </a:prstGeom>
          <a:ln w="38100" cmpd="sng">
            <a:solidFill>
              <a:schemeClr val="tx1">
                <a:lumMod val="50000"/>
                <a:lumOff val="50000"/>
              </a:schemeClr>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75" name="Rounded Rectangle 74"/>
          <p:cNvSpPr/>
          <p:nvPr/>
        </p:nvSpPr>
        <p:spPr>
          <a:xfrm>
            <a:off x="6451404" y="4768223"/>
            <a:ext cx="2448000" cy="1296000"/>
          </a:xfrm>
          <a:prstGeom prst="roundRect">
            <a:avLst>
              <a:gd name="adj" fmla="val 5912"/>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latin typeface="Arial Narrow" panose="020B0604020202020204" pitchFamily="34" charset="0"/>
              <a:cs typeface="Arial Narrow" panose="020B0604020202020204" pitchFamily="34" charset="0"/>
            </a:endParaRPr>
          </a:p>
        </p:txBody>
      </p:sp>
      <p:sp>
        <p:nvSpPr>
          <p:cNvPr id="76" name="TextBox 75"/>
          <p:cNvSpPr txBox="1"/>
          <p:nvPr/>
        </p:nvSpPr>
        <p:spPr>
          <a:xfrm>
            <a:off x="6483456" y="4790608"/>
            <a:ext cx="2430588" cy="276999"/>
          </a:xfrm>
          <a:prstGeom prst="rect">
            <a:avLst/>
          </a:prstGeom>
          <a:noFill/>
        </p:spPr>
        <p:txBody>
          <a:bodyPr wrap="square" rtlCol="0">
            <a:spAutoFit/>
          </a:bodyPr>
          <a:lstStyle/>
          <a:p>
            <a:r>
              <a:rPr lang="en-AU" sz="1200" b="1" dirty="0">
                <a:latin typeface="Arial Narrow" panose="020B0604020202020204" pitchFamily="34" charset="0"/>
                <a:cs typeface="Arial Narrow" panose="020B0604020202020204" pitchFamily="34" charset="0"/>
              </a:rPr>
              <a:t>IN FLIGHT TECHNOLOGIES</a:t>
            </a:r>
          </a:p>
        </p:txBody>
      </p:sp>
      <p:sp>
        <p:nvSpPr>
          <p:cNvPr id="77" name="Rounded Rectangle 76"/>
          <p:cNvSpPr/>
          <p:nvPr/>
        </p:nvSpPr>
        <p:spPr>
          <a:xfrm>
            <a:off x="6530463" y="5067305"/>
            <a:ext cx="2304000" cy="258232"/>
          </a:xfrm>
          <a:prstGeom prst="roundRect">
            <a:avLst>
              <a:gd name="adj" fmla="val 19196"/>
            </a:avLst>
          </a:prstGeom>
          <a:solidFill>
            <a:schemeClr val="accent1"/>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Entertainment</a:t>
            </a:r>
          </a:p>
        </p:txBody>
      </p:sp>
      <p:sp>
        <p:nvSpPr>
          <p:cNvPr id="78" name="Rounded Rectangle 77"/>
          <p:cNvSpPr/>
          <p:nvPr/>
        </p:nvSpPr>
        <p:spPr>
          <a:xfrm>
            <a:off x="6530463" y="5389040"/>
            <a:ext cx="2304000" cy="258232"/>
          </a:xfrm>
          <a:prstGeom prst="roundRect">
            <a:avLst>
              <a:gd name="adj" fmla="val 19196"/>
            </a:avLst>
          </a:prstGeom>
          <a:solidFill>
            <a:schemeClr val="accent1"/>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Communications</a:t>
            </a:r>
          </a:p>
        </p:txBody>
      </p:sp>
      <p:sp>
        <p:nvSpPr>
          <p:cNvPr id="79" name="Rounded Rectangle 78"/>
          <p:cNvSpPr/>
          <p:nvPr/>
        </p:nvSpPr>
        <p:spPr>
          <a:xfrm>
            <a:off x="6530463" y="5710774"/>
            <a:ext cx="2304000" cy="258232"/>
          </a:xfrm>
          <a:prstGeom prst="roundRect">
            <a:avLst>
              <a:gd name="adj" fmla="val 19196"/>
            </a:avLst>
          </a:prstGeom>
          <a:solidFill>
            <a:schemeClr val="accent1"/>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Crew Support Systems </a:t>
            </a:r>
          </a:p>
        </p:txBody>
      </p:sp>
      <p:cxnSp>
        <p:nvCxnSpPr>
          <p:cNvPr id="80" name="Straight Connector 79"/>
          <p:cNvCxnSpPr/>
          <p:nvPr/>
        </p:nvCxnSpPr>
        <p:spPr>
          <a:xfrm>
            <a:off x="6033590" y="5416223"/>
            <a:ext cx="417814" cy="0"/>
          </a:xfrm>
          <a:prstGeom prst="line">
            <a:avLst/>
          </a:prstGeom>
          <a:ln w="38100" cmpd="sng">
            <a:solidFill>
              <a:schemeClr val="tx1">
                <a:lumMod val="50000"/>
                <a:lumOff val="50000"/>
              </a:schemeClr>
            </a:solidFill>
            <a:headEnd type="stealth" w="lg" len="lg"/>
            <a:tailEnd type="none" w="lg" len="lg"/>
          </a:ln>
          <a:effectLst/>
        </p:spPr>
        <p:style>
          <a:lnRef idx="2">
            <a:schemeClr val="dk1"/>
          </a:lnRef>
          <a:fillRef idx="0">
            <a:schemeClr val="dk1"/>
          </a:fillRef>
          <a:effectRef idx="1">
            <a:schemeClr val="dk1"/>
          </a:effectRef>
          <a:fontRef idx="minor">
            <a:schemeClr val="tx1"/>
          </a:fontRef>
        </p:style>
      </p:cxnSp>
      <p:cxnSp>
        <p:nvCxnSpPr>
          <p:cNvPr id="85" name="Straight Connector 84"/>
          <p:cNvCxnSpPr>
            <a:stCxn id="138" idx="1"/>
            <a:endCxn id="140" idx="3"/>
          </p:cNvCxnSpPr>
          <p:nvPr/>
        </p:nvCxnSpPr>
        <p:spPr>
          <a:xfrm flipH="1">
            <a:off x="3098289" y="3716963"/>
            <a:ext cx="415301" cy="0"/>
          </a:xfrm>
          <a:prstGeom prst="line">
            <a:avLst/>
          </a:prstGeom>
          <a:ln w="38100" cmpd="sng">
            <a:solidFill>
              <a:schemeClr val="tx1">
                <a:lumMod val="50000"/>
                <a:lumOff val="50000"/>
              </a:schemeClr>
            </a:solidFill>
            <a:headEnd type="stealth" w="lg" len="lg"/>
            <a:tailEnd type="none" w="lg" len="lg"/>
          </a:ln>
          <a:effectLst/>
        </p:spPr>
        <p:style>
          <a:lnRef idx="2">
            <a:schemeClr val="dk1"/>
          </a:lnRef>
          <a:fillRef idx="0">
            <a:schemeClr val="dk1"/>
          </a:fillRef>
          <a:effectRef idx="1">
            <a:schemeClr val="dk1"/>
          </a:effectRef>
          <a:fontRef idx="minor">
            <a:schemeClr val="tx1"/>
          </a:fontRef>
        </p:style>
      </p:cxnSp>
      <p:sp>
        <p:nvSpPr>
          <p:cNvPr id="107" name="Rounded Rectangle 106"/>
          <p:cNvSpPr/>
          <p:nvPr/>
        </p:nvSpPr>
        <p:spPr>
          <a:xfrm>
            <a:off x="722289" y="2142017"/>
            <a:ext cx="2304000" cy="258232"/>
          </a:xfrm>
          <a:prstGeom prst="roundRect">
            <a:avLst>
              <a:gd name="adj" fmla="val 19196"/>
            </a:avLst>
          </a:prstGeom>
          <a:solidFill>
            <a:schemeClr val="accent6"/>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rgbClr val="FFFFFF"/>
                </a:solidFill>
                <a:latin typeface="Arial Narrow" panose="020B0604020202020204" pitchFamily="34" charset="0"/>
                <a:cs typeface="Arial Narrow" panose="020B0604020202020204" pitchFamily="34" charset="0"/>
              </a:rPr>
              <a:t>Flight Dispatch</a:t>
            </a:r>
          </a:p>
        </p:txBody>
      </p:sp>
      <p:sp>
        <p:nvSpPr>
          <p:cNvPr id="86" name="Rounded Rectangle 85"/>
          <p:cNvSpPr/>
          <p:nvPr/>
        </p:nvSpPr>
        <p:spPr>
          <a:xfrm>
            <a:off x="6517763" y="2294417"/>
            <a:ext cx="2304000" cy="258232"/>
          </a:xfrm>
          <a:prstGeom prst="roundRect">
            <a:avLst>
              <a:gd name="adj" fmla="val 19196"/>
            </a:avLst>
          </a:prstGeom>
          <a:solidFill>
            <a:schemeClr val="accent4">
              <a:lumMod val="75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solidFill>
                <a:latin typeface="Arial Narrow" panose="020B0604020202020204" pitchFamily="34" charset="0"/>
                <a:cs typeface="Arial Narrow" panose="020B0604020202020204" pitchFamily="34" charset="0"/>
              </a:rPr>
              <a:t>Flight Operations Systems</a:t>
            </a:r>
          </a:p>
        </p:txBody>
      </p:sp>
      <p:sp>
        <p:nvSpPr>
          <p:cNvPr id="2" name="Title 1"/>
          <p:cNvSpPr>
            <a:spLocks noGrp="1"/>
          </p:cNvSpPr>
          <p:nvPr>
            <p:ph type="title"/>
          </p:nvPr>
        </p:nvSpPr>
        <p:spPr>
          <a:xfrm>
            <a:off x="591761" y="6172819"/>
            <a:ext cx="7830457" cy="442818"/>
          </a:xfrm>
        </p:spPr>
        <p:txBody>
          <a:bodyPr/>
          <a:lstStyle/>
          <a:p>
            <a:pPr algn="ctr"/>
            <a:r>
              <a:rPr lang="en-US" sz="2400" dirty="0"/>
              <a:t>FIGURE 7.1 </a:t>
            </a:r>
            <a:r>
              <a:rPr lang="en-US" sz="2400" b="0" dirty="0"/>
              <a:t>Key IT systems used by airlines</a:t>
            </a:r>
          </a:p>
        </p:txBody>
      </p:sp>
    </p:spTree>
    <p:extLst>
      <p:ext uri="{BB962C8B-B14F-4D97-AF65-F5344CB8AC3E}">
        <p14:creationId xmlns:p14="http://schemas.microsoft.com/office/powerpoint/2010/main" val="65242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Airline Reservation Systems</a:t>
            </a:r>
          </a:p>
        </p:txBody>
      </p:sp>
      <p:sp>
        <p:nvSpPr>
          <p:cNvPr id="4" name="Text Placeholder 3"/>
          <p:cNvSpPr>
            <a:spLocks noGrp="1"/>
          </p:cNvSpPr>
          <p:nvPr>
            <p:ph type="body" sz="quarter" idx="11"/>
          </p:nvPr>
        </p:nvSpPr>
        <p:spPr/>
        <p:txBody>
          <a:bodyPr>
            <a:normAutofit/>
          </a:bodyPr>
          <a:lstStyle/>
          <a:p>
            <a:r>
              <a:rPr lang="en-US" sz="2400" dirty="0"/>
              <a:t>Key Components:</a:t>
            </a:r>
          </a:p>
          <a:p>
            <a:pPr marL="458787" lvl="1" indent="-457200">
              <a:buFont typeface="+mj-lt"/>
              <a:buAutoNum type="arabicPeriod"/>
            </a:pPr>
            <a:r>
              <a:rPr lang="en-US" sz="2400" b="1" dirty="0"/>
              <a:t>Flight schedules and availability: </a:t>
            </a:r>
            <a:r>
              <a:rPr lang="en-US" sz="2400" dirty="0"/>
              <a:t>availability display</a:t>
            </a:r>
          </a:p>
          <a:p>
            <a:pPr marL="458787" lvl="1" indent="-457200">
              <a:buFont typeface="+mj-lt"/>
              <a:buAutoNum type="arabicPeriod"/>
            </a:pPr>
            <a:r>
              <a:rPr lang="en-US" sz="2400" b="1" dirty="0"/>
              <a:t>Fare quotes and rules: </a:t>
            </a:r>
            <a:r>
              <a:rPr lang="en-US" sz="2400" dirty="0"/>
              <a:t>fare quote system, fare rules, cabin classes, booking codes, fare basis code</a:t>
            </a:r>
          </a:p>
          <a:p>
            <a:pPr marL="458787" lvl="1" indent="-457200">
              <a:buFont typeface="+mj-lt"/>
              <a:buAutoNum type="arabicPeriod"/>
            </a:pPr>
            <a:r>
              <a:rPr lang="en-US" sz="2400" b="1" dirty="0"/>
              <a:t>Passenger information: </a:t>
            </a:r>
            <a:r>
              <a:rPr lang="en-US" sz="2400" dirty="0"/>
              <a:t>passenger name record, record locator, special service requests</a:t>
            </a:r>
          </a:p>
          <a:p>
            <a:pPr marL="458787" lvl="1" indent="-457200">
              <a:buFont typeface="+mj-lt"/>
              <a:buAutoNum type="arabicPeriod"/>
            </a:pPr>
            <a:r>
              <a:rPr lang="en-US" sz="2400" b="1" dirty="0"/>
              <a:t>Electronic ticketing: </a:t>
            </a:r>
            <a:r>
              <a:rPr lang="en-US" sz="2400" dirty="0"/>
              <a:t>e-ticket, boarding pass</a:t>
            </a:r>
          </a:p>
          <a:p>
            <a:pPr lvl="1"/>
            <a:endParaRPr lang="en-US" sz="2400" dirty="0"/>
          </a:p>
          <a:p>
            <a:pPr lvl="1"/>
            <a:endParaRPr lang="en-US" sz="2400" dirty="0"/>
          </a:p>
        </p:txBody>
      </p:sp>
      <p:sp>
        <p:nvSpPr>
          <p:cNvPr id="2" name="Slide Number Placeholder 1"/>
          <p:cNvSpPr>
            <a:spLocks noGrp="1"/>
          </p:cNvSpPr>
          <p:nvPr>
            <p:ph type="sldNum" sz="quarter" idx="12"/>
          </p:nvPr>
        </p:nvSpPr>
        <p:spPr/>
        <p:txBody>
          <a:bodyPr/>
          <a:lstStyle/>
          <a:p>
            <a:fld id="{D9CD3496-1FC0-484C-8522-4A7EA21757C0}" type="slidenum">
              <a:rPr lang="en-AU" smtClean="0"/>
              <a:t>7</a:t>
            </a:fld>
            <a:endParaRPr lang="en-AU"/>
          </a:p>
        </p:txBody>
      </p:sp>
    </p:spTree>
    <p:extLst>
      <p:ext uri="{BB962C8B-B14F-4D97-AF65-F5344CB8AC3E}">
        <p14:creationId xmlns:p14="http://schemas.microsoft.com/office/powerpoint/2010/main" val="366077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Fleet Management Systems</a:t>
            </a:r>
          </a:p>
        </p:txBody>
      </p:sp>
      <p:graphicFrame>
        <p:nvGraphicFramePr>
          <p:cNvPr id="5" name="Diagram 4"/>
          <p:cNvGraphicFramePr/>
          <p:nvPr>
            <p:extLst>
              <p:ext uri="{D42A27DB-BD31-4B8C-83A1-F6EECF244321}">
                <p14:modId xmlns:p14="http://schemas.microsoft.com/office/powerpoint/2010/main" val="939861645"/>
              </p:ext>
            </p:extLst>
          </p:nvPr>
        </p:nvGraphicFramePr>
        <p:xfrm>
          <a:off x="444857" y="1616946"/>
          <a:ext cx="8301578" cy="4493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A145648-7FE8-402D-88EC-E9CFE9DCEB83}" type="slidenum">
              <a:rPr lang="en-AU" smtClean="0"/>
              <a:pPr/>
              <a:t>8</a:t>
            </a:fld>
            <a:endParaRPr lang="en-AU"/>
          </a:p>
        </p:txBody>
      </p:sp>
    </p:spTree>
    <p:extLst>
      <p:ext uri="{BB962C8B-B14F-4D97-AF65-F5344CB8AC3E}">
        <p14:creationId xmlns:p14="http://schemas.microsoft.com/office/powerpoint/2010/main" val="225607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Flight Scheduling Systems</a:t>
            </a:r>
          </a:p>
        </p:txBody>
      </p:sp>
      <p:sp>
        <p:nvSpPr>
          <p:cNvPr id="3" name="Text Placeholder 2"/>
          <p:cNvSpPr>
            <a:spLocks noGrp="1"/>
          </p:cNvSpPr>
          <p:nvPr>
            <p:ph type="body" sz="quarter" idx="11"/>
          </p:nvPr>
        </p:nvSpPr>
        <p:spPr/>
        <p:txBody>
          <a:bodyPr>
            <a:normAutofit lnSpcReduction="10000"/>
          </a:bodyPr>
          <a:lstStyle/>
          <a:p>
            <a:r>
              <a:rPr lang="en-US" dirty="0"/>
              <a:t>Scheduling systems must be able to handle:</a:t>
            </a:r>
          </a:p>
          <a:p>
            <a:pPr lvl="1"/>
            <a:r>
              <a:rPr lang="en-US" dirty="0"/>
              <a:t>Strategic Goals</a:t>
            </a:r>
          </a:p>
          <a:p>
            <a:pPr lvl="1"/>
            <a:r>
              <a:rPr lang="en-US" dirty="0"/>
              <a:t>Route Network</a:t>
            </a:r>
            <a:endParaRPr lang="en-AU" dirty="0"/>
          </a:p>
          <a:p>
            <a:pPr lvl="1"/>
            <a:r>
              <a:rPr lang="en-US" dirty="0"/>
              <a:t>Passenger Demand</a:t>
            </a:r>
            <a:endParaRPr lang="en-AU" dirty="0"/>
          </a:p>
          <a:p>
            <a:pPr lvl="1"/>
            <a:r>
              <a:rPr lang="en-US" dirty="0"/>
              <a:t>Aircraft Type</a:t>
            </a:r>
            <a:endParaRPr lang="en-AU" dirty="0"/>
          </a:p>
          <a:p>
            <a:pPr lvl="1"/>
            <a:r>
              <a:rPr lang="en-US" dirty="0"/>
              <a:t>Human Resources</a:t>
            </a:r>
          </a:p>
          <a:p>
            <a:pPr lvl="1"/>
            <a:r>
              <a:rPr lang="en-US" dirty="0"/>
              <a:t>Environmental &amp; Safety Regulations</a:t>
            </a:r>
            <a:endParaRPr lang="en-AU" dirty="0"/>
          </a:p>
          <a:p>
            <a:pPr lvl="1"/>
            <a:r>
              <a:rPr lang="en-US" dirty="0"/>
              <a:t>Airport Restrictions</a:t>
            </a:r>
          </a:p>
          <a:p>
            <a:pPr lvl="1"/>
            <a:r>
              <a:rPr lang="en-US" dirty="0"/>
              <a:t>Contingency Planning</a:t>
            </a:r>
            <a:endParaRPr lang="en-AU"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9</a:t>
            </a:fld>
            <a:endParaRPr lang="en-AU"/>
          </a:p>
        </p:txBody>
      </p:sp>
    </p:spTree>
    <p:extLst>
      <p:ext uri="{BB962C8B-B14F-4D97-AF65-F5344CB8AC3E}">
        <p14:creationId xmlns:p14="http://schemas.microsoft.com/office/powerpoint/2010/main" val="3195879743"/>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1092</Words>
  <Application>Microsoft Office PowerPoint</Application>
  <PresentationFormat>On-screen Show (4:3)</PresentationFormat>
  <Paragraphs>224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Narrow</vt:lpstr>
      <vt:lpstr>Calibri</vt:lpstr>
      <vt:lpstr>Gill Sans MT</vt:lpstr>
      <vt:lpstr>Myriad Pro</vt:lpstr>
      <vt:lpstr>Times New Roman</vt:lpstr>
      <vt:lpstr>Wingdings</vt:lpstr>
      <vt:lpstr>Template</vt:lpstr>
      <vt:lpstr>PowerPoint Presentation</vt:lpstr>
      <vt:lpstr>Chapter 7</vt:lpstr>
      <vt:lpstr>Chapter 7 Learning Objectives</vt:lpstr>
      <vt:lpstr>Key Concepts</vt:lpstr>
      <vt:lpstr>Types of Airlines</vt:lpstr>
      <vt:lpstr>FIGURE 7.1 Key IT systems used by airlines</vt:lpstr>
      <vt:lpstr>Airline Reservation Systems</vt:lpstr>
      <vt:lpstr>Fleet Management Systems</vt:lpstr>
      <vt:lpstr>Flight Scheduling Systems</vt:lpstr>
      <vt:lpstr>Revenue Management Systems (RMS)  Capabilities</vt:lpstr>
      <vt:lpstr>Departure Control Systems (DCS)  Capabilities</vt:lpstr>
      <vt:lpstr>In-flight Technologies</vt:lpstr>
      <vt:lpstr>FIGURE 7.2 Stages of the Passenger Journey</vt:lpstr>
      <vt:lpstr>PowerPoint Presentation</vt:lpstr>
      <vt:lpstr>Check in Options</vt:lpstr>
      <vt:lpstr>Key Steps in Security Scanning</vt:lpstr>
      <vt:lpstr>Pre-boarding technologies</vt:lpstr>
      <vt:lpstr>Arrival</vt:lpstr>
      <vt:lpstr>Baggage and Cargo Handling</vt:lpstr>
      <vt:lpstr>Safety and Security Systems</vt:lpstr>
      <vt:lpstr>Environmental Management Systems (EMS)</vt:lpstr>
      <vt:lpstr>Discussion Questions</vt:lpstr>
      <vt:lpstr>Discussion Questions</vt:lpstr>
      <vt:lpstr>Useful Websites</vt:lpstr>
      <vt:lpstr>Case Study SITA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28</cp:revision>
  <dcterms:created xsi:type="dcterms:W3CDTF">2014-03-11T00:39:50Z</dcterms:created>
  <dcterms:modified xsi:type="dcterms:W3CDTF">2019-07-30T16:27:13Z</dcterms:modified>
</cp:coreProperties>
</file>