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7"/>
  </p:notesMasterIdLst>
  <p:sldIdLst>
    <p:sldId id="256" r:id="rId2"/>
    <p:sldId id="258" r:id="rId3"/>
    <p:sldId id="259" r:id="rId4"/>
    <p:sldId id="289" r:id="rId5"/>
    <p:sldId id="302" r:id="rId6"/>
    <p:sldId id="298" r:id="rId7"/>
    <p:sldId id="303" r:id="rId8"/>
    <p:sldId id="304" r:id="rId9"/>
    <p:sldId id="300" r:id="rId10"/>
    <p:sldId id="305" r:id="rId11"/>
    <p:sldId id="306" r:id="rId12"/>
    <p:sldId id="313" r:id="rId13"/>
    <p:sldId id="299" r:id="rId14"/>
    <p:sldId id="301" r:id="rId15"/>
    <p:sldId id="307" r:id="rId16"/>
    <p:sldId id="308" r:id="rId17"/>
    <p:sldId id="309" r:id="rId18"/>
    <p:sldId id="310" r:id="rId19"/>
    <p:sldId id="1285" r:id="rId20"/>
    <p:sldId id="312" r:id="rId21"/>
    <p:sldId id="1288" r:id="rId22"/>
    <p:sldId id="275" r:id="rId23"/>
    <p:sldId id="297" r:id="rId24"/>
    <p:sldId id="277"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9"/>
    <p:restoredTop sz="94097" autoAdjust="0"/>
  </p:normalViewPr>
  <p:slideViewPr>
    <p:cSldViewPr snapToGrid="0">
      <p:cViewPr varScale="1">
        <p:scale>
          <a:sx n="76" d="100"/>
          <a:sy n="76"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eg"/><Relationship Id="rId1" Type="http://schemas.openxmlformats.org/officeDocument/2006/relationships/image" Target="../media/image22.jpg"/><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g"/><Relationship Id="rId4" Type="http://schemas.openxmlformats.org/officeDocument/2006/relationships/image" Target="../media/image25.jpeg"/><Relationship Id="rId9" Type="http://schemas.openxmlformats.org/officeDocument/2006/relationships/image" Target="../media/image30.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image" Target="../media/image23.jpeg"/><Relationship Id="rId1" Type="http://schemas.openxmlformats.org/officeDocument/2006/relationships/image" Target="../media/image22.jpg"/><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g"/><Relationship Id="rId4" Type="http://schemas.openxmlformats.org/officeDocument/2006/relationships/image" Target="../media/image25.jpeg"/><Relationship Id="rId9"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FD789-9B39-4C4C-931A-E97FEDB970B0}" type="doc">
      <dgm:prSet loTypeId="urn:microsoft.com/office/officeart/2009/3/layout/CircleRelationship" loCatId="" qsTypeId="urn:microsoft.com/office/officeart/2005/8/quickstyle/simple3" qsCatId="simple" csTypeId="urn:microsoft.com/office/officeart/2005/8/colors/colorful3" csCatId="colorful" phldr="1"/>
      <dgm:spPr/>
      <dgm:t>
        <a:bodyPr/>
        <a:lstStyle/>
        <a:p>
          <a:endParaRPr lang="en-US"/>
        </a:p>
      </dgm:t>
    </dgm:pt>
    <dgm:pt modelId="{2A0A8ED6-ED3B-554A-8359-313AF99DB8BD}">
      <dgm:prSet phldrT="[Text]" custT="1"/>
      <dgm:spPr/>
      <dgm:t>
        <a:bodyPr/>
        <a:lstStyle/>
        <a:p>
          <a:r>
            <a:rPr lang="en-US" sz="2000" b="1" dirty="0">
              <a:latin typeface="Gill Sans MT" panose="020B0502020104020203" pitchFamily="34" charset="77"/>
              <a:cs typeface="Arial Narrow"/>
            </a:rPr>
            <a:t>Smartphones &amp; Tablets</a:t>
          </a:r>
        </a:p>
      </dgm:t>
    </dgm:pt>
    <dgm:pt modelId="{9D1DB02B-861A-D744-BFB0-8DA385A120BE}" type="parTrans" cxnId="{6DE27FAE-FCA0-B848-AF07-97EC7A769D0F}">
      <dgm:prSet/>
      <dgm:spPr/>
      <dgm:t>
        <a:bodyPr/>
        <a:lstStyle/>
        <a:p>
          <a:endParaRPr lang="en-US" sz="1800" b="1">
            <a:latin typeface="Gill Sans MT" panose="020B0502020104020203" pitchFamily="34" charset="77"/>
            <a:cs typeface="Arial Narrow"/>
          </a:endParaRPr>
        </a:p>
      </dgm:t>
    </dgm:pt>
    <dgm:pt modelId="{CFC70B52-EF1E-B14C-B80A-0A687F7B0052}" type="sibTrans" cxnId="{6DE27FAE-FCA0-B848-AF07-97EC7A769D0F}">
      <dgm:prSet/>
      <dgm:spPr/>
      <dgm:t>
        <a:bodyPr/>
        <a:lstStyle/>
        <a:p>
          <a:endParaRPr lang="en-US" sz="1800" b="1">
            <a:latin typeface="Gill Sans MT" panose="020B0502020104020203" pitchFamily="34" charset="77"/>
            <a:cs typeface="Arial Narrow"/>
          </a:endParaRPr>
        </a:p>
      </dgm:t>
    </dgm:pt>
    <dgm:pt modelId="{AED38847-B0EA-7B4B-9ECD-C935A8C84E00}">
      <dgm:prSet phldrT="[Text]" custT="1"/>
      <dgm:spPr/>
      <dgm:t>
        <a:bodyPr/>
        <a:lstStyle/>
        <a:p>
          <a:r>
            <a:rPr lang="en-US" sz="1400" b="1" dirty="0">
              <a:latin typeface="Gill Sans MT" panose="020B0502020104020203" pitchFamily="34" charset="77"/>
              <a:cs typeface="Arial Narrow"/>
            </a:rPr>
            <a:t>GPS Devices</a:t>
          </a:r>
        </a:p>
      </dgm:t>
    </dgm:pt>
    <dgm:pt modelId="{80D1E447-9691-6B4F-86FF-E0F96CDC01C9}" type="parTrans" cxnId="{D7E3F6FB-3E5A-9242-8B21-C562A90E9C8D}">
      <dgm:prSet/>
      <dgm:spPr/>
      <dgm:t>
        <a:bodyPr/>
        <a:lstStyle/>
        <a:p>
          <a:endParaRPr lang="en-US" sz="1800" b="1">
            <a:latin typeface="Gill Sans MT" panose="020B0502020104020203" pitchFamily="34" charset="77"/>
            <a:cs typeface="Arial Narrow"/>
          </a:endParaRPr>
        </a:p>
      </dgm:t>
    </dgm:pt>
    <dgm:pt modelId="{0020AB6F-9705-9049-8154-F77FD2535965}" type="sibTrans" cxnId="{D7E3F6FB-3E5A-9242-8B21-C562A90E9C8D}">
      <dgm:prSet/>
      <dgm:spPr/>
      <dgm:t>
        <a:bodyPr/>
        <a:lstStyle/>
        <a:p>
          <a:endParaRPr lang="en-US" sz="1800" b="1">
            <a:latin typeface="Gill Sans MT" panose="020B0502020104020203" pitchFamily="34" charset="77"/>
            <a:cs typeface="Arial Narrow"/>
          </a:endParaRPr>
        </a:p>
      </dgm:t>
    </dgm:pt>
    <dgm:pt modelId="{3CF34FBC-237F-1A4F-948F-D7FFC8435B32}">
      <dgm:prSet phldrT="[Text]" custT="1"/>
      <dgm:spPr/>
      <dgm:t>
        <a:bodyPr/>
        <a:lstStyle/>
        <a:p>
          <a:r>
            <a:rPr lang="en-US" sz="1400" b="1" dirty="0">
              <a:latin typeface="Gill Sans MT" panose="020B0502020104020203" pitchFamily="34" charset="77"/>
              <a:cs typeface="Arial Narrow"/>
            </a:rPr>
            <a:t>Digital Cameras</a:t>
          </a:r>
        </a:p>
      </dgm:t>
    </dgm:pt>
    <dgm:pt modelId="{8A3E2A84-C3D5-F24F-B11E-3CBF56A5A178}" type="parTrans" cxnId="{5D3EC234-FC97-E946-97F5-6D4CB0E06333}">
      <dgm:prSet/>
      <dgm:spPr/>
      <dgm:t>
        <a:bodyPr/>
        <a:lstStyle/>
        <a:p>
          <a:endParaRPr lang="en-US" sz="1800" b="1">
            <a:latin typeface="Gill Sans MT" panose="020B0502020104020203" pitchFamily="34" charset="77"/>
            <a:cs typeface="Arial Narrow"/>
          </a:endParaRPr>
        </a:p>
      </dgm:t>
    </dgm:pt>
    <dgm:pt modelId="{2D1E37BD-CC9E-7344-8C96-C9653602A478}" type="sibTrans" cxnId="{5D3EC234-FC97-E946-97F5-6D4CB0E06333}">
      <dgm:prSet/>
      <dgm:spPr/>
      <dgm:t>
        <a:bodyPr/>
        <a:lstStyle/>
        <a:p>
          <a:endParaRPr lang="en-US" sz="1800" b="1">
            <a:latin typeface="Gill Sans MT" panose="020B0502020104020203" pitchFamily="34" charset="77"/>
            <a:cs typeface="Arial Narrow"/>
          </a:endParaRPr>
        </a:p>
      </dgm:t>
    </dgm:pt>
    <dgm:pt modelId="{2D404B99-0C7C-1F40-AB56-9F16138A08A9}">
      <dgm:prSet phldrT="[Text]" custT="1"/>
      <dgm:spPr/>
      <dgm:t>
        <a:bodyPr/>
        <a:lstStyle/>
        <a:p>
          <a:r>
            <a:rPr lang="en-US" sz="1400" b="1" dirty="0">
              <a:latin typeface="Gill Sans MT" panose="020B0502020104020203" pitchFamily="34" charset="77"/>
              <a:cs typeface="Arial Narrow"/>
            </a:rPr>
            <a:t>Wearable Devices</a:t>
          </a:r>
        </a:p>
      </dgm:t>
    </dgm:pt>
    <dgm:pt modelId="{96160B5E-853A-C44D-869A-315FA37E2C57}" type="parTrans" cxnId="{441721DE-0844-1348-94C0-344925EA071B}">
      <dgm:prSet/>
      <dgm:spPr/>
      <dgm:t>
        <a:bodyPr/>
        <a:lstStyle/>
        <a:p>
          <a:endParaRPr lang="en-US" sz="1800" b="1">
            <a:latin typeface="Gill Sans MT" panose="020B0502020104020203" pitchFamily="34" charset="77"/>
            <a:cs typeface="Arial Narrow"/>
          </a:endParaRPr>
        </a:p>
      </dgm:t>
    </dgm:pt>
    <dgm:pt modelId="{5ED067D9-91D8-7448-88D6-E3AA9D6D7A6F}" type="sibTrans" cxnId="{441721DE-0844-1348-94C0-344925EA071B}">
      <dgm:prSet/>
      <dgm:spPr/>
      <dgm:t>
        <a:bodyPr/>
        <a:lstStyle/>
        <a:p>
          <a:endParaRPr lang="en-US" sz="1800" b="1">
            <a:latin typeface="Gill Sans MT" panose="020B0502020104020203" pitchFamily="34" charset="77"/>
            <a:cs typeface="Arial Narrow"/>
          </a:endParaRPr>
        </a:p>
      </dgm:t>
    </dgm:pt>
    <dgm:pt modelId="{1B0FD358-160E-8943-8D12-7C70E1FD3FEC}">
      <dgm:prSet phldrT="[Text]" custT="1"/>
      <dgm:spPr/>
      <dgm:t>
        <a:bodyPr/>
        <a:lstStyle/>
        <a:p>
          <a:r>
            <a:rPr lang="en-US" sz="1400" b="1" dirty="0">
              <a:latin typeface="Gill Sans MT" panose="020B0502020104020203" pitchFamily="34" charset="77"/>
              <a:cs typeface="Arial Narrow"/>
            </a:rPr>
            <a:t>Portable Computers</a:t>
          </a:r>
        </a:p>
      </dgm:t>
    </dgm:pt>
    <dgm:pt modelId="{64CC3F18-45A0-8E40-B130-A693B8425944}" type="parTrans" cxnId="{32E90F94-0AB6-F841-B9B8-3B17926168CE}">
      <dgm:prSet/>
      <dgm:spPr/>
      <dgm:t>
        <a:bodyPr/>
        <a:lstStyle/>
        <a:p>
          <a:endParaRPr lang="en-US" b="1">
            <a:latin typeface="Gill Sans MT" panose="020B0502020104020203" pitchFamily="34" charset="77"/>
          </a:endParaRPr>
        </a:p>
      </dgm:t>
    </dgm:pt>
    <dgm:pt modelId="{D522CEE7-165C-9347-BC00-10901E08B03B}" type="sibTrans" cxnId="{32E90F94-0AB6-F841-B9B8-3B17926168CE}">
      <dgm:prSet/>
      <dgm:spPr/>
      <dgm:t>
        <a:bodyPr/>
        <a:lstStyle/>
        <a:p>
          <a:endParaRPr lang="en-US" b="1">
            <a:latin typeface="Gill Sans MT" panose="020B0502020104020203" pitchFamily="34" charset="77"/>
          </a:endParaRPr>
        </a:p>
      </dgm:t>
    </dgm:pt>
    <dgm:pt modelId="{D04AB3C2-DEBE-F84D-A2FE-604C5636AD61}" type="pres">
      <dgm:prSet presAssocID="{274FD789-9B39-4C4C-931A-E97FEDB970B0}" presName="Name0" presStyleCnt="0">
        <dgm:presLayoutVars>
          <dgm:chMax val="1"/>
          <dgm:chPref val="1"/>
        </dgm:presLayoutVars>
      </dgm:prSet>
      <dgm:spPr/>
    </dgm:pt>
    <dgm:pt modelId="{DF955963-0AED-694F-ACAA-B9B89266870E}" type="pres">
      <dgm:prSet presAssocID="{2A0A8ED6-ED3B-554A-8359-313AF99DB8BD}" presName="Parent" presStyleLbl="node0" presStyleIdx="0" presStyleCnt="1" custScaleX="76308" custScaleY="76308">
        <dgm:presLayoutVars>
          <dgm:chMax val="5"/>
          <dgm:chPref val="5"/>
        </dgm:presLayoutVars>
      </dgm:prSet>
      <dgm:spPr/>
    </dgm:pt>
    <dgm:pt modelId="{42351B9B-5C73-5C4F-9797-A00DA2E82E2B}" type="pres">
      <dgm:prSet presAssocID="{2A0A8ED6-ED3B-554A-8359-313AF99DB8BD}" presName="Accent1" presStyleLbl="node1" presStyleIdx="0" presStyleCnt="17"/>
      <dgm:spPr/>
    </dgm:pt>
    <dgm:pt modelId="{D08FCD0E-1138-CC47-968E-2AA8361502E3}" type="pres">
      <dgm:prSet presAssocID="{2A0A8ED6-ED3B-554A-8359-313AF99DB8BD}" presName="Accent2" presStyleLbl="node1" presStyleIdx="1" presStyleCnt="17"/>
      <dgm:spPr/>
    </dgm:pt>
    <dgm:pt modelId="{CCC03BDC-5FA5-CC4A-A7E6-AD9001ACD4F7}" type="pres">
      <dgm:prSet presAssocID="{2A0A8ED6-ED3B-554A-8359-313AF99DB8BD}" presName="Accent3" presStyleLbl="node1" presStyleIdx="2" presStyleCnt="17"/>
      <dgm:spPr/>
    </dgm:pt>
    <dgm:pt modelId="{531110F4-A143-D54A-B73D-3330D3502935}" type="pres">
      <dgm:prSet presAssocID="{2A0A8ED6-ED3B-554A-8359-313AF99DB8BD}" presName="Accent4" presStyleLbl="node1" presStyleIdx="3" presStyleCnt="17"/>
      <dgm:spPr/>
    </dgm:pt>
    <dgm:pt modelId="{C42DEEAB-D799-E14B-894D-F12374109739}" type="pres">
      <dgm:prSet presAssocID="{2A0A8ED6-ED3B-554A-8359-313AF99DB8BD}" presName="Accent5" presStyleLbl="node1" presStyleIdx="4" presStyleCnt="17"/>
      <dgm:spPr/>
    </dgm:pt>
    <dgm:pt modelId="{A9AF8782-82BB-E742-BB49-F9D536E5AC67}" type="pres">
      <dgm:prSet presAssocID="{2A0A8ED6-ED3B-554A-8359-313AF99DB8BD}" presName="Accent6" presStyleLbl="node1" presStyleIdx="5" presStyleCnt="17"/>
      <dgm:spPr/>
    </dgm:pt>
    <dgm:pt modelId="{43595AC2-674C-6744-9EB3-2A37A32EB480}" type="pres">
      <dgm:prSet presAssocID="{AED38847-B0EA-7B4B-9ECD-C935A8C84E00}" presName="Child1" presStyleLbl="node1" presStyleIdx="6" presStyleCnt="17">
        <dgm:presLayoutVars>
          <dgm:chMax val="0"/>
          <dgm:chPref val="0"/>
        </dgm:presLayoutVars>
      </dgm:prSet>
      <dgm:spPr/>
    </dgm:pt>
    <dgm:pt modelId="{F021B998-8252-AE4C-B644-86C9B56F52C6}" type="pres">
      <dgm:prSet presAssocID="{AED38847-B0EA-7B4B-9ECD-C935A8C84E00}" presName="Accent7" presStyleCnt="0"/>
      <dgm:spPr/>
    </dgm:pt>
    <dgm:pt modelId="{2A0B8A2C-107A-4A47-8801-114FC9B7EDFB}" type="pres">
      <dgm:prSet presAssocID="{AED38847-B0EA-7B4B-9ECD-C935A8C84E00}" presName="AccentHold1" presStyleLbl="node1" presStyleIdx="7" presStyleCnt="17"/>
      <dgm:spPr/>
    </dgm:pt>
    <dgm:pt modelId="{4E30CA61-A315-B04F-8771-2E2BC5369BFD}" type="pres">
      <dgm:prSet presAssocID="{AED38847-B0EA-7B4B-9ECD-C935A8C84E00}" presName="Accent8" presStyleCnt="0"/>
      <dgm:spPr/>
    </dgm:pt>
    <dgm:pt modelId="{FEE06E8F-78E4-9F40-A089-59FE5B4B351D}" type="pres">
      <dgm:prSet presAssocID="{AED38847-B0EA-7B4B-9ECD-C935A8C84E00}" presName="AccentHold2" presStyleLbl="node1" presStyleIdx="8" presStyleCnt="17"/>
      <dgm:spPr/>
    </dgm:pt>
    <dgm:pt modelId="{E2421981-83E8-2344-9A7F-DE7E0B9D1723}" type="pres">
      <dgm:prSet presAssocID="{3CF34FBC-237F-1A4F-948F-D7FFC8435B32}" presName="Child2" presStyleLbl="node1" presStyleIdx="9" presStyleCnt="17" custLinFactNeighborX="-19548" custLinFactNeighborY="15105">
        <dgm:presLayoutVars>
          <dgm:chMax val="0"/>
          <dgm:chPref val="0"/>
        </dgm:presLayoutVars>
      </dgm:prSet>
      <dgm:spPr/>
    </dgm:pt>
    <dgm:pt modelId="{5C96C929-D0F1-8641-8576-E18D3B065274}" type="pres">
      <dgm:prSet presAssocID="{3CF34FBC-237F-1A4F-948F-D7FFC8435B32}" presName="Accent9" presStyleCnt="0"/>
      <dgm:spPr/>
    </dgm:pt>
    <dgm:pt modelId="{BEE4841C-2677-5C44-A64F-2207156E62AD}" type="pres">
      <dgm:prSet presAssocID="{3CF34FBC-237F-1A4F-948F-D7FFC8435B32}" presName="AccentHold1" presStyleLbl="node1" presStyleIdx="10" presStyleCnt="17"/>
      <dgm:spPr/>
    </dgm:pt>
    <dgm:pt modelId="{00297E81-948B-114E-99CC-AB17CAFB4918}" type="pres">
      <dgm:prSet presAssocID="{3CF34FBC-237F-1A4F-948F-D7FFC8435B32}" presName="Accent10" presStyleCnt="0"/>
      <dgm:spPr/>
    </dgm:pt>
    <dgm:pt modelId="{BC6FB8E4-4E32-F245-9058-7283A50E6AE7}" type="pres">
      <dgm:prSet presAssocID="{3CF34FBC-237F-1A4F-948F-D7FFC8435B32}" presName="AccentHold2" presStyleLbl="node1" presStyleIdx="11" presStyleCnt="17"/>
      <dgm:spPr/>
    </dgm:pt>
    <dgm:pt modelId="{1B65C752-A30C-684B-9B1F-87ECB1891714}" type="pres">
      <dgm:prSet presAssocID="{3CF34FBC-237F-1A4F-948F-D7FFC8435B32}" presName="Accent11" presStyleCnt="0"/>
      <dgm:spPr/>
    </dgm:pt>
    <dgm:pt modelId="{C2021378-F60B-CB47-B8F9-B6D6EF4D5A62}" type="pres">
      <dgm:prSet presAssocID="{3CF34FBC-237F-1A4F-948F-D7FFC8435B32}" presName="AccentHold3" presStyleLbl="node1" presStyleIdx="12" presStyleCnt="17"/>
      <dgm:spPr/>
    </dgm:pt>
    <dgm:pt modelId="{21284F28-376B-7749-972F-ABA63F81BED8}" type="pres">
      <dgm:prSet presAssocID="{2D404B99-0C7C-1F40-AB56-9F16138A08A9}" presName="Child3" presStyleLbl="node1" presStyleIdx="13" presStyleCnt="17" custLinFactNeighborX="-48869" custLinFactNeighborY="7997">
        <dgm:presLayoutVars>
          <dgm:chMax val="0"/>
          <dgm:chPref val="0"/>
        </dgm:presLayoutVars>
      </dgm:prSet>
      <dgm:spPr/>
    </dgm:pt>
    <dgm:pt modelId="{717C51BB-9E47-3F45-8308-18426E9F6BFD}" type="pres">
      <dgm:prSet presAssocID="{2D404B99-0C7C-1F40-AB56-9F16138A08A9}" presName="Accent12" presStyleCnt="0"/>
      <dgm:spPr/>
    </dgm:pt>
    <dgm:pt modelId="{6DD58558-AD5C-6846-B913-8BBFD0BD335C}" type="pres">
      <dgm:prSet presAssocID="{2D404B99-0C7C-1F40-AB56-9F16138A08A9}" presName="AccentHold1" presStyleLbl="node1" presStyleIdx="14" presStyleCnt="17"/>
      <dgm:spPr/>
    </dgm:pt>
    <dgm:pt modelId="{F7C2CC25-0E78-0D46-8A9E-8239AECF9007}" type="pres">
      <dgm:prSet presAssocID="{1B0FD358-160E-8943-8D12-7C70E1FD3FEC}" presName="Child4" presStyleLbl="node1" presStyleIdx="15" presStyleCnt="17" custScaleX="107779" custScaleY="107779" custLinFactNeighborY="-12440">
        <dgm:presLayoutVars>
          <dgm:chMax val="0"/>
          <dgm:chPref val="0"/>
        </dgm:presLayoutVars>
      </dgm:prSet>
      <dgm:spPr/>
    </dgm:pt>
    <dgm:pt modelId="{7AC7A323-F9F7-2C4C-B3A0-5442A31FE402}" type="pres">
      <dgm:prSet presAssocID="{1B0FD358-160E-8943-8D12-7C70E1FD3FEC}" presName="Accent13" presStyleCnt="0"/>
      <dgm:spPr/>
    </dgm:pt>
    <dgm:pt modelId="{5843EE70-20F8-2044-AA4E-80B6852433FA}" type="pres">
      <dgm:prSet presAssocID="{1B0FD358-160E-8943-8D12-7C70E1FD3FEC}" presName="AccentHold1" presStyleLbl="node1" presStyleIdx="16" presStyleCnt="17"/>
      <dgm:spPr/>
    </dgm:pt>
  </dgm:ptLst>
  <dgm:cxnLst>
    <dgm:cxn modelId="{A2AE5809-3D98-5C42-8F1D-1414733F68B6}" type="presOf" srcId="{3CF34FBC-237F-1A4F-948F-D7FFC8435B32}" destId="{E2421981-83E8-2344-9A7F-DE7E0B9D1723}" srcOrd="0" destOrd="0" presId="urn:microsoft.com/office/officeart/2009/3/layout/CircleRelationship"/>
    <dgm:cxn modelId="{5D3EC234-FC97-E946-97F5-6D4CB0E06333}" srcId="{2A0A8ED6-ED3B-554A-8359-313AF99DB8BD}" destId="{3CF34FBC-237F-1A4F-948F-D7FFC8435B32}" srcOrd="1" destOrd="0" parTransId="{8A3E2A84-C3D5-F24F-B11E-3CBF56A5A178}" sibTransId="{2D1E37BD-CC9E-7344-8C96-C9653602A478}"/>
    <dgm:cxn modelId="{D3216C49-08C8-C94D-A653-67CCC16680E1}" type="presOf" srcId="{1B0FD358-160E-8943-8D12-7C70E1FD3FEC}" destId="{F7C2CC25-0E78-0D46-8A9E-8239AECF9007}" srcOrd="0" destOrd="0" presId="urn:microsoft.com/office/officeart/2009/3/layout/CircleRelationship"/>
    <dgm:cxn modelId="{EA80326D-6D38-8D44-AF1A-09598E6F4428}" type="presOf" srcId="{2A0A8ED6-ED3B-554A-8359-313AF99DB8BD}" destId="{DF955963-0AED-694F-ACAA-B9B89266870E}" srcOrd="0" destOrd="0" presId="urn:microsoft.com/office/officeart/2009/3/layout/CircleRelationship"/>
    <dgm:cxn modelId="{38E1667F-A2C6-B046-B09C-3FF7FD2581B0}" type="presOf" srcId="{AED38847-B0EA-7B4B-9ECD-C935A8C84E00}" destId="{43595AC2-674C-6744-9EB3-2A37A32EB480}" srcOrd="0" destOrd="0" presId="urn:microsoft.com/office/officeart/2009/3/layout/CircleRelationship"/>
    <dgm:cxn modelId="{32E90F94-0AB6-F841-B9B8-3B17926168CE}" srcId="{2A0A8ED6-ED3B-554A-8359-313AF99DB8BD}" destId="{1B0FD358-160E-8943-8D12-7C70E1FD3FEC}" srcOrd="3" destOrd="0" parTransId="{64CC3F18-45A0-8E40-B130-A693B8425944}" sibTransId="{D522CEE7-165C-9347-BC00-10901E08B03B}"/>
    <dgm:cxn modelId="{6DE27FAE-FCA0-B848-AF07-97EC7A769D0F}" srcId="{274FD789-9B39-4C4C-931A-E97FEDB970B0}" destId="{2A0A8ED6-ED3B-554A-8359-313AF99DB8BD}" srcOrd="0" destOrd="0" parTransId="{9D1DB02B-861A-D744-BFB0-8DA385A120BE}" sibTransId="{CFC70B52-EF1E-B14C-B80A-0A687F7B0052}"/>
    <dgm:cxn modelId="{D11AAEC9-A843-7042-B561-9097CE73CC06}" type="presOf" srcId="{2D404B99-0C7C-1F40-AB56-9F16138A08A9}" destId="{21284F28-376B-7749-972F-ABA63F81BED8}" srcOrd="0" destOrd="0" presId="urn:microsoft.com/office/officeart/2009/3/layout/CircleRelationship"/>
    <dgm:cxn modelId="{441721DE-0844-1348-94C0-344925EA071B}" srcId="{2A0A8ED6-ED3B-554A-8359-313AF99DB8BD}" destId="{2D404B99-0C7C-1F40-AB56-9F16138A08A9}" srcOrd="2" destOrd="0" parTransId="{96160B5E-853A-C44D-869A-315FA37E2C57}" sibTransId="{5ED067D9-91D8-7448-88D6-E3AA9D6D7A6F}"/>
    <dgm:cxn modelId="{D7E3F6FB-3E5A-9242-8B21-C562A90E9C8D}" srcId="{2A0A8ED6-ED3B-554A-8359-313AF99DB8BD}" destId="{AED38847-B0EA-7B4B-9ECD-C935A8C84E00}" srcOrd="0" destOrd="0" parTransId="{80D1E447-9691-6B4F-86FF-E0F96CDC01C9}" sibTransId="{0020AB6F-9705-9049-8154-F77FD2535965}"/>
    <dgm:cxn modelId="{C51170FD-045F-3B49-B6AA-35E827CE1302}" type="presOf" srcId="{274FD789-9B39-4C4C-931A-E97FEDB970B0}" destId="{D04AB3C2-DEBE-F84D-A2FE-604C5636AD61}" srcOrd="0" destOrd="0" presId="urn:microsoft.com/office/officeart/2009/3/layout/CircleRelationship"/>
    <dgm:cxn modelId="{455F07BC-7292-D047-90B8-C339FDE2BF97}" type="presParOf" srcId="{D04AB3C2-DEBE-F84D-A2FE-604C5636AD61}" destId="{DF955963-0AED-694F-ACAA-B9B89266870E}" srcOrd="0" destOrd="0" presId="urn:microsoft.com/office/officeart/2009/3/layout/CircleRelationship"/>
    <dgm:cxn modelId="{669F4582-1233-1A4A-81D4-6580221366D3}" type="presParOf" srcId="{D04AB3C2-DEBE-F84D-A2FE-604C5636AD61}" destId="{42351B9B-5C73-5C4F-9797-A00DA2E82E2B}" srcOrd="1" destOrd="0" presId="urn:microsoft.com/office/officeart/2009/3/layout/CircleRelationship"/>
    <dgm:cxn modelId="{80984CD8-3273-874E-820B-3B6C8B7A9D7C}" type="presParOf" srcId="{D04AB3C2-DEBE-F84D-A2FE-604C5636AD61}" destId="{D08FCD0E-1138-CC47-968E-2AA8361502E3}" srcOrd="2" destOrd="0" presId="urn:microsoft.com/office/officeart/2009/3/layout/CircleRelationship"/>
    <dgm:cxn modelId="{E2976F6D-BB4C-0341-9CEC-E3998B98C984}" type="presParOf" srcId="{D04AB3C2-DEBE-F84D-A2FE-604C5636AD61}" destId="{CCC03BDC-5FA5-CC4A-A7E6-AD9001ACD4F7}" srcOrd="3" destOrd="0" presId="urn:microsoft.com/office/officeart/2009/3/layout/CircleRelationship"/>
    <dgm:cxn modelId="{9F6396CB-399E-9D40-A6A6-F1021FA242CF}" type="presParOf" srcId="{D04AB3C2-DEBE-F84D-A2FE-604C5636AD61}" destId="{531110F4-A143-D54A-B73D-3330D3502935}" srcOrd="4" destOrd="0" presId="urn:microsoft.com/office/officeart/2009/3/layout/CircleRelationship"/>
    <dgm:cxn modelId="{0D3940BD-77F5-E942-AFE3-53317B02925F}" type="presParOf" srcId="{D04AB3C2-DEBE-F84D-A2FE-604C5636AD61}" destId="{C42DEEAB-D799-E14B-894D-F12374109739}" srcOrd="5" destOrd="0" presId="urn:microsoft.com/office/officeart/2009/3/layout/CircleRelationship"/>
    <dgm:cxn modelId="{2ACD5DE8-816F-5D41-911A-71B9EA0B93C9}" type="presParOf" srcId="{D04AB3C2-DEBE-F84D-A2FE-604C5636AD61}" destId="{A9AF8782-82BB-E742-BB49-F9D536E5AC67}" srcOrd="6" destOrd="0" presId="urn:microsoft.com/office/officeart/2009/3/layout/CircleRelationship"/>
    <dgm:cxn modelId="{1966D6B1-ADD4-0E45-8739-3732A9800173}" type="presParOf" srcId="{D04AB3C2-DEBE-F84D-A2FE-604C5636AD61}" destId="{43595AC2-674C-6744-9EB3-2A37A32EB480}" srcOrd="7" destOrd="0" presId="urn:microsoft.com/office/officeart/2009/3/layout/CircleRelationship"/>
    <dgm:cxn modelId="{19AD42D3-4F83-894D-A5F6-31F8E3739591}" type="presParOf" srcId="{D04AB3C2-DEBE-F84D-A2FE-604C5636AD61}" destId="{F021B998-8252-AE4C-B644-86C9B56F52C6}" srcOrd="8" destOrd="0" presId="urn:microsoft.com/office/officeart/2009/3/layout/CircleRelationship"/>
    <dgm:cxn modelId="{7C4989DB-6A6F-AC4D-B99C-7D40A362F733}" type="presParOf" srcId="{F021B998-8252-AE4C-B644-86C9B56F52C6}" destId="{2A0B8A2C-107A-4A47-8801-114FC9B7EDFB}" srcOrd="0" destOrd="0" presId="urn:microsoft.com/office/officeart/2009/3/layout/CircleRelationship"/>
    <dgm:cxn modelId="{3919136D-0C02-304D-A9D6-F33EFA66BEEE}" type="presParOf" srcId="{D04AB3C2-DEBE-F84D-A2FE-604C5636AD61}" destId="{4E30CA61-A315-B04F-8771-2E2BC5369BFD}" srcOrd="9" destOrd="0" presId="urn:microsoft.com/office/officeart/2009/3/layout/CircleRelationship"/>
    <dgm:cxn modelId="{1BC56BA3-1893-A041-A1A4-344E6FC5E175}" type="presParOf" srcId="{4E30CA61-A315-B04F-8771-2E2BC5369BFD}" destId="{FEE06E8F-78E4-9F40-A089-59FE5B4B351D}" srcOrd="0" destOrd="0" presId="urn:microsoft.com/office/officeart/2009/3/layout/CircleRelationship"/>
    <dgm:cxn modelId="{7D4F03D0-D2D0-F544-9B67-062922976800}" type="presParOf" srcId="{D04AB3C2-DEBE-F84D-A2FE-604C5636AD61}" destId="{E2421981-83E8-2344-9A7F-DE7E0B9D1723}" srcOrd="10" destOrd="0" presId="urn:microsoft.com/office/officeart/2009/3/layout/CircleRelationship"/>
    <dgm:cxn modelId="{0B97ED28-253E-1448-85EA-B25FC24CB689}" type="presParOf" srcId="{D04AB3C2-DEBE-F84D-A2FE-604C5636AD61}" destId="{5C96C929-D0F1-8641-8576-E18D3B065274}" srcOrd="11" destOrd="0" presId="urn:microsoft.com/office/officeart/2009/3/layout/CircleRelationship"/>
    <dgm:cxn modelId="{456C7907-3A36-A04D-96BD-C5506BFD61ED}" type="presParOf" srcId="{5C96C929-D0F1-8641-8576-E18D3B065274}" destId="{BEE4841C-2677-5C44-A64F-2207156E62AD}" srcOrd="0" destOrd="0" presId="urn:microsoft.com/office/officeart/2009/3/layout/CircleRelationship"/>
    <dgm:cxn modelId="{3CB1DD9E-E5B0-224F-9F6F-347DD58745FB}" type="presParOf" srcId="{D04AB3C2-DEBE-F84D-A2FE-604C5636AD61}" destId="{00297E81-948B-114E-99CC-AB17CAFB4918}" srcOrd="12" destOrd="0" presId="urn:microsoft.com/office/officeart/2009/3/layout/CircleRelationship"/>
    <dgm:cxn modelId="{08D3C90D-1A4A-B747-ABB0-0AFF00761A55}" type="presParOf" srcId="{00297E81-948B-114E-99CC-AB17CAFB4918}" destId="{BC6FB8E4-4E32-F245-9058-7283A50E6AE7}" srcOrd="0" destOrd="0" presId="urn:microsoft.com/office/officeart/2009/3/layout/CircleRelationship"/>
    <dgm:cxn modelId="{AF453B23-D2C9-764D-BC52-36659844E453}" type="presParOf" srcId="{D04AB3C2-DEBE-F84D-A2FE-604C5636AD61}" destId="{1B65C752-A30C-684B-9B1F-87ECB1891714}" srcOrd="13" destOrd="0" presId="urn:microsoft.com/office/officeart/2009/3/layout/CircleRelationship"/>
    <dgm:cxn modelId="{264ABEA5-7982-934B-A8A8-3B61AF122BE7}" type="presParOf" srcId="{1B65C752-A30C-684B-9B1F-87ECB1891714}" destId="{C2021378-F60B-CB47-B8F9-B6D6EF4D5A62}" srcOrd="0" destOrd="0" presId="urn:microsoft.com/office/officeart/2009/3/layout/CircleRelationship"/>
    <dgm:cxn modelId="{4A9E2017-1249-3D43-A3D8-61EFED9245E4}" type="presParOf" srcId="{D04AB3C2-DEBE-F84D-A2FE-604C5636AD61}" destId="{21284F28-376B-7749-972F-ABA63F81BED8}" srcOrd="14" destOrd="0" presId="urn:microsoft.com/office/officeart/2009/3/layout/CircleRelationship"/>
    <dgm:cxn modelId="{61F811FC-D80E-5042-A7B3-1DC6AD046E12}" type="presParOf" srcId="{D04AB3C2-DEBE-F84D-A2FE-604C5636AD61}" destId="{717C51BB-9E47-3F45-8308-18426E9F6BFD}" srcOrd="15" destOrd="0" presId="urn:microsoft.com/office/officeart/2009/3/layout/CircleRelationship"/>
    <dgm:cxn modelId="{9E0E4415-C0D8-134E-BB97-893E2FC2EEC3}" type="presParOf" srcId="{717C51BB-9E47-3F45-8308-18426E9F6BFD}" destId="{6DD58558-AD5C-6846-B913-8BBFD0BD335C}" srcOrd="0" destOrd="0" presId="urn:microsoft.com/office/officeart/2009/3/layout/CircleRelationship"/>
    <dgm:cxn modelId="{78735072-B410-9A47-97BF-9F6736D04850}" type="presParOf" srcId="{D04AB3C2-DEBE-F84D-A2FE-604C5636AD61}" destId="{F7C2CC25-0E78-0D46-8A9E-8239AECF9007}" srcOrd="16" destOrd="0" presId="urn:microsoft.com/office/officeart/2009/3/layout/CircleRelationship"/>
    <dgm:cxn modelId="{B2F1CA32-EF17-4C4C-B9AF-840AF559C8B8}" type="presParOf" srcId="{D04AB3C2-DEBE-F84D-A2FE-604C5636AD61}" destId="{7AC7A323-F9F7-2C4C-B3A0-5442A31FE402}" srcOrd="17" destOrd="0" presId="urn:microsoft.com/office/officeart/2009/3/layout/CircleRelationship"/>
    <dgm:cxn modelId="{AA7912E6-B25B-434B-B30B-7AF7E2349495}" type="presParOf" srcId="{7AC7A323-F9F7-2C4C-B3A0-5442A31FE402}" destId="{5843EE70-20F8-2044-AA4E-80B6852433FA}"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BD76CF-E642-D04A-A2EE-6020C82495A9}" type="doc">
      <dgm:prSet loTypeId="urn:microsoft.com/office/officeart/2005/8/layout/hList1" loCatId="" qsTypeId="urn:microsoft.com/office/officeart/2005/8/quickstyle/simple4" qsCatId="simple" csTypeId="urn:microsoft.com/office/officeart/2005/8/colors/colorful3" csCatId="colorful" phldr="1"/>
      <dgm:spPr/>
      <dgm:t>
        <a:bodyPr/>
        <a:lstStyle/>
        <a:p>
          <a:endParaRPr lang="en-US"/>
        </a:p>
      </dgm:t>
    </dgm:pt>
    <dgm:pt modelId="{9E12C78A-B58C-F74F-95A1-91E6DDBE88AF}">
      <dgm:prSet phldrT="[Text]"/>
      <dgm:spPr/>
      <dgm:t>
        <a:bodyPr/>
        <a:lstStyle/>
        <a:p>
          <a:r>
            <a:rPr lang="en-US" dirty="0">
              <a:latin typeface="Gill Sans MT" panose="020B0502020104020203" pitchFamily="34" charset="77"/>
            </a:rPr>
            <a:t>Signaling Technologies</a:t>
          </a:r>
        </a:p>
      </dgm:t>
    </dgm:pt>
    <dgm:pt modelId="{62AB7477-632A-D14C-A7B1-0C2C3C8B195F}" type="parTrans" cxnId="{B15F6983-475B-A845-93D6-41768DF98AC4}">
      <dgm:prSet/>
      <dgm:spPr/>
      <dgm:t>
        <a:bodyPr/>
        <a:lstStyle/>
        <a:p>
          <a:endParaRPr lang="en-US">
            <a:latin typeface="Gill Sans MT" panose="020B0502020104020203" pitchFamily="34" charset="77"/>
          </a:endParaRPr>
        </a:p>
      </dgm:t>
    </dgm:pt>
    <dgm:pt modelId="{86DFFDBE-E4AC-0E42-8734-30119BE4F0DD}" type="sibTrans" cxnId="{B15F6983-475B-A845-93D6-41768DF98AC4}">
      <dgm:prSet/>
      <dgm:spPr/>
      <dgm:t>
        <a:bodyPr/>
        <a:lstStyle/>
        <a:p>
          <a:endParaRPr lang="en-US">
            <a:latin typeface="Gill Sans MT" panose="020B0502020104020203" pitchFamily="34" charset="77"/>
          </a:endParaRPr>
        </a:p>
      </dgm:t>
    </dgm:pt>
    <dgm:pt modelId="{73A5BAD6-02F0-7248-8E3E-BEAFC40DE058}">
      <dgm:prSet phldrT="[Text]"/>
      <dgm:spPr/>
      <dgm:t>
        <a:bodyPr/>
        <a:lstStyle/>
        <a:p>
          <a:r>
            <a:rPr lang="en-US" dirty="0">
              <a:latin typeface="Gill Sans MT" panose="020B0502020104020203" pitchFamily="34" charset="77"/>
            </a:rPr>
            <a:t>Sensing Technologies</a:t>
          </a:r>
        </a:p>
      </dgm:t>
    </dgm:pt>
    <dgm:pt modelId="{EB4BB4EB-1FB8-C648-BADA-C4F7C72DB837}" type="parTrans" cxnId="{C9634586-9863-1645-8F22-D79B5550B879}">
      <dgm:prSet/>
      <dgm:spPr/>
      <dgm:t>
        <a:bodyPr/>
        <a:lstStyle/>
        <a:p>
          <a:endParaRPr lang="en-US">
            <a:latin typeface="Gill Sans MT" panose="020B0502020104020203" pitchFamily="34" charset="77"/>
          </a:endParaRPr>
        </a:p>
      </dgm:t>
    </dgm:pt>
    <dgm:pt modelId="{BA7F6B2A-6E69-AA41-AB10-B42D53F91B36}" type="sibTrans" cxnId="{C9634586-9863-1645-8F22-D79B5550B879}">
      <dgm:prSet/>
      <dgm:spPr/>
      <dgm:t>
        <a:bodyPr/>
        <a:lstStyle/>
        <a:p>
          <a:endParaRPr lang="en-US">
            <a:latin typeface="Gill Sans MT" panose="020B0502020104020203" pitchFamily="34" charset="77"/>
          </a:endParaRPr>
        </a:p>
      </dgm:t>
    </dgm:pt>
    <dgm:pt modelId="{B308C1F2-E7B5-AD43-A339-5947FB908839}">
      <dgm:prSet phldrT="[Text]"/>
      <dgm:spPr/>
      <dgm:t>
        <a:bodyPr/>
        <a:lstStyle/>
        <a:p>
          <a:r>
            <a:rPr lang="en-US" b="0" dirty="0">
              <a:latin typeface="Gill Sans MT" panose="020B0502020104020203" pitchFamily="34" charset="77"/>
            </a:rPr>
            <a:t>Touchscreens</a:t>
          </a:r>
        </a:p>
      </dgm:t>
    </dgm:pt>
    <dgm:pt modelId="{3B957F21-54ED-424D-B9BB-8C75BCC33CD7}" type="parTrans" cxnId="{07F871F7-C1EF-A448-879C-F44C75B3B415}">
      <dgm:prSet/>
      <dgm:spPr/>
      <dgm:t>
        <a:bodyPr/>
        <a:lstStyle/>
        <a:p>
          <a:endParaRPr lang="en-US">
            <a:latin typeface="Gill Sans MT" panose="020B0502020104020203" pitchFamily="34" charset="77"/>
          </a:endParaRPr>
        </a:p>
      </dgm:t>
    </dgm:pt>
    <dgm:pt modelId="{3EA88588-6A7D-9E42-8F9A-EB851939CE9F}" type="sibTrans" cxnId="{07F871F7-C1EF-A448-879C-F44C75B3B415}">
      <dgm:prSet/>
      <dgm:spPr/>
      <dgm:t>
        <a:bodyPr/>
        <a:lstStyle/>
        <a:p>
          <a:endParaRPr lang="en-US">
            <a:latin typeface="Gill Sans MT" panose="020B0502020104020203" pitchFamily="34" charset="77"/>
          </a:endParaRPr>
        </a:p>
      </dgm:t>
    </dgm:pt>
    <dgm:pt modelId="{21220D78-ADAA-2640-AD5F-BEE47BC87B36}">
      <dgm:prSet/>
      <dgm:spPr/>
      <dgm:t>
        <a:bodyPr/>
        <a:lstStyle/>
        <a:p>
          <a:r>
            <a:rPr lang="en-US" b="0" dirty="0">
              <a:latin typeface="Gill Sans MT" panose="020B0502020104020203" pitchFamily="34" charset="77"/>
            </a:rPr>
            <a:t>RFID</a:t>
          </a:r>
          <a:endParaRPr lang="en-AU" b="0" dirty="0">
            <a:latin typeface="Gill Sans MT" panose="020B0502020104020203" pitchFamily="34" charset="77"/>
          </a:endParaRPr>
        </a:p>
      </dgm:t>
    </dgm:pt>
    <dgm:pt modelId="{4DD144E6-4C83-D246-85B5-005DC7E3408D}" type="parTrans" cxnId="{ADF5FF5C-EA9C-084F-8941-51FD31BFD6EF}">
      <dgm:prSet/>
      <dgm:spPr/>
      <dgm:t>
        <a:bodyPr/>
        <a:lstStyle/>
        <a:p>
          <a:endParaRPr lang="en-US">
            <a:latin typeface="Gill Sans MT" panose="020B0502020104020203" pitchFamily="34" charset="77"/>
          </a:endParaRPr>
        </a:p>
      </dgm:t>
    </dgm:pt>
    <dgm:pt modelId="{F282F9EE-8E4E-E84D-9743-6F1D2068B6D7}" type="sibTrans" cxnId="{ADF5FF5C-EA9C-084F-8941-51FD31BFD6EF}">
      <dgm:prSet/>
      <dgm:spPr/>
      <dgm:t>
        <a:bodyPr/>
        <a:lstStyle/>
        <a:p>
          <a:endParaRPr lang="en-US">
            <a:latin typeface="Gill Sans MT" panose="020B0502020104020203" pitchFamily="34" charset="77"/>
          </a:endParaRPr>
        </a:p>
      </dgm:t>
    </dgm:pt>
    <dgm:pt modelId="{28479D87-14F2-CB4C-8AD0-D814D57200F2}">
      <dgm:prSet/>
      <dgm:spPr/>
      <dgm:t>
        <a:bodyPr/>
        <a:lstStyle/>
        <a:p>
          <a:r>
            <a:rPr lang="en-US" b="0" dirty="0">
              <a:latin typeface="Gill Sans MT" panose="020B0502020104020203" pitchFamily="34" charset="77"/>
            </a:rPr>
            <a:t>NFC</a:t>
          </a:r>
          <a:endParaRPr lang="en-AU" b="0" dirty="0">
            <a:latin typeface="Gill Sans MT" panose="020B0502020104020203" pitchFamily="34" charset="77"/>
          </a:endParaRPr>
        </a:p>
      </dgm:t>
    </dgm:pt>
    <dgm:pt modelId="{5866A48E-75AB-6741-9595-F3F0BEB1C76C}" type="parTrans" cxnId="{97ED2504-FB06-2B4E-B138-424625D07ED5}">
      <dgm:prSet/>
      <dgm:spPr/>
      <dgm:t>
        <a:bodyPr/>
        <a:lstStyle/>
        <a:p>
          <a:endParaRPr lang="en-US">
            <a:latin typeface="Gill Sans MT" panose="020B0502020104020203" pitchFamily="34" charset="77"/>
          </a:endParaRPr>
        </a:p>
      </dgm:t>
    </dgm:pt>
    <dgm:pt modelId="{141BDB2C-6660-B14F-92C9-3EDBCCFB7AF0}" type="sibTrans" cxnId="{97ED2504-FB06-2B4E-B138-424625D07ED5}">
      <dgm:prSet/>
      <dgm:spPr/>
      <dgm:t>
        <a:bodyPr/>
        <a:lstStyle/>
        <a:p>
          <a:endParaRPr lang="en-US">
            <a:latin typeface="Gill Sans MT" panose="020B0502020104020203" pitchFamily="34" charset="77"/>
          </a:endParaRPr>
        </a:p>
      </dgm:t>
    </dgm:pt>
    <dgm:pt modelId="{737B77C5-CD87-D44B-A5E9-7ABD2A6E1E76}">
      <dgm:prSet/>
      <dgm:spPr/>
      <dgm:t>
        <a:bodyPr/>
        <a:lstStyle/>
        <a:p>
          <a:r>
            <a:rPr lang="en-US" b="0" dirty="0">
              <a:latin typeface="Gill Sans MT" panose="020B0502020104020203" pitchFamily="34" charset="77"/>
            </a:rPr>
            <a:t>BLE</a:t>
          </a:r>
          <a:endParaRPr lang="en-AU" b="0" dirty="0">
            <a:latin typeface="Gill Sans MT" panose="020B0502020104020203" pitchFamily="34" charset="77"/>
          </a:endParaRPr>
        </a:p>
      </dgm:t>
    </dgm:pt>
    <dgm:pt modelId="{43F5731C-5436-F44D-AF9E-0CDA506D6E39}" type="parTrans" cxnId="{75CB49ED-4554-4445-AFC3-8A83ABB146A7}">
      <dgm:prSet/>
      <dgm:spPr/>
      <dgm:t>
        <a:bodyPr/>
        <a:lstStyle/>
        <a:p>
          <a:endParaRPr lang="en-US">
            <a:latin typeface="Gill Sans MT" panose="020B0502020104020203" pitchFamily="34" charset="77"/>
          </a:endParaRPr>
        </a:p>
      </dgm:t>
    </dgm:pt>
    <dgm:pt modelId="{DFB25B30-45BA-D34A-91F1-F8D56FBEBC66}" type="sibTrans" cxnId="{75CB49ED-4554-4445-AFC3-8A83ABB146A7}">
      <dgm:prSet/>
      <dgm:spPr/>
      <dgm:t>
        <a:bodyPr/>
        <a:lstStyle/>
        <a:p>
          <a:endParaRPr lang="en-US">
            <a:latin typeface="Gill Sans MT" panose="020B0502020104020203" pitchFamily="34" charset="77"/>
          </a:endParaRPr>
        </a:p>
      </dgm:t>
    </dgm:pt>
    <dgm:pt modelId="{C92B33B2-1D18-964B-A418-892AF3F8E5A9}">
      <dgm:prSet/>
      <dgm:spPr/>
      <dgm:t>
        <a:bodyPr/>
        <a:lstStyle/>
        <a:p>
          <a:r>
            <a:rPr lang="en-US" b="0" dirty="0">
              <a:latin typeface="Gill Sans MT" panose="020B0502020104020203" pitchFamily="34" charset="77"/>
            </a:rPr>
            <a:t>WiFi</a:t>
          </a:r>
          <a:endParaRPr lang="en-AU" b="0" dirty="0">
            <a:latin typeface="Gill Sans MT" panose="020B0502020104020203" pitchFamily="34" charset="77"/>
          </a:endParaRPr>
        </a:p>
      </dgm:t>
    </dgm:pt>
    <dgm:pt modelId="{05E9B978-9EAD-4242-8EC1-3DF6AD84C4DD}" type="parTrans" cxnId="{A57556D0-0F73-F34A-BE18-CBF320589A8A}">
      <dgm:prSet/>
      <dgm:spPr/>
      <dgm:t>
        <a:bodyPr/>
        <a:lstStyle/>
        <a:p>
          <a:endParaRPr lang="en-US">
            <a:latin typeface="Gill Sans MT" panose="020B0502020104020203" pitchFamily="34" charset="77"/>
          </a:endParaRPr>
        </a:p>
      </dgm:t>
    </dgm:pt>
    <dgm:pt modelId="{A7AA20A3-4B14-AC46-8A8C-85D006F5108A}" type="sibTrans" cxnId="{A57556D0-0F73-F34A-BE18-CBF320589A8A}">
      <dgm:prSet/>
      <dgm:spPr/>
      <dgm:t>
        <a:bodyPr/>
        <a:lstStyle/>
        <a:p>
          <a:endParaRPr lang="en-US">
            <a:latin typeface="Gill Sans MT" panose="020B0502020104020203" pitchFamily="34" charset="77"/>
          </a:endParaRPr>
        </a:p>
      </dgm:t>
    </dgm:pt>
    <dgm:pt modelId="{F1886123-D869-714C-86BE-D60E0804B96B}">
      <dgm:prSet/>
      <dgm:spPr/>
      <dgm:t>
        <a:bodyPr/>
        <a:lstStyle/>
        <a:p>
          <a:r>
            <a:rPr lang="en-US" b="0" dirty="0" err="1">
              <a:latin typeface="Gill Sans MT" panose="020B0502020104020203" pitchFamily="34" charset="77"/>
            </a:rPr>
            <a:t>LiFi</a:t>
          </a:r>
          <a:endParaRPr lang="en-AU" b="0" dirty="0">
            <a:latin typeface="Gill Sans MT" panose="020B0502020104020203" pitchFamily="34" charset="77"/>
          </a:endParaRPr>
        </a:p>
      </dgm:t>
    </dgm:pt>
    <dgm:pt modelId="{142045F9-DF93-A241-AD34-3213476A2BDE}" type="parTrans" cxnId="{755EDA51-EA4E-264B-8A02-32764CE31276}">
      <dgm:prSet/>
      <dgm:spPr/>
      <dgm:t>
        <a:bodyPr/>
        <a:lstStyle/>
        <a:p>
          <a:endParaRPr lang="en-US">
            <a:latin typeface="Gill Sans MT" panose="020B0502020104020203" pitchFamily="34" charset="77"/>
          </a:endParaRPr>
        </a:p>
      </dgm:t>
    </dgm:pt>
    <dgm:pt modelId="{AFC27536-F609-4641-9C12-89929B4BFEEC}" type="sibTrans" cxnId="{755EDA51-EA4E-264B-8A02-32764CE31276}">
      <dgm:prSet/>
      <dgm:spPr/>
      <dgm:t>
        <a:bodyPr/>
        <a:lstStyle/>
        <a:p>
          <a:endParaRPr lang="en-US">
            <a:latin typeface="Gill Sans MT" panose="020B0502020104020203" pitchFamily="34" charset="77"/>
          </a:endParaRPr>
        </a:p>
      </dgm:t>
    </dgm:pt>
    <dgm:pt modelId="{F2C4481B-22AC-C444-AF15-52D5D65C6A2A}">
      <dgm:prSet/>
      <dgm:spPr/>
      <dgm:t>
        <a:bodyPr/>
        <a:lstStyle/>
        <a:p>
          <a:r>
            <a:rPr lang="en-US" b="0">
              <a:latin typeface="Gill Sans MT" panose="020B0502020104020203" pitchFamily="34" charset="77"/>
            </a:rPr>
            <a:t>Cellular Network</a:t>
          </a:r>
          <a:endParaRPr lang="en-AU" b="0">
            <a:latin typeface="Gill Sans MT" panose="020B0502020104020203" pitchFamily="34" charset="77"/>
          </a:endParaRPr>
        </a:p>
      </dgm:t>
    </dgm:pt>
    <dgm:pt modelId="{89D83209-15E5-0A46-B312-67340B4B9BE1}" type="parTrans" cxnId="{FC8CD89A-30AA-CE4F-A024-02AF4B64D172}">
      <dgm:prSet/>
      <dgm:spPr/>
      <dgm:t>
        <a:bodyPr/>
        <a:lstStyle/>
        <a:p>
          <a:endParaRPr lang="en-US">
            <a:latin typeface="Gill Sans MT" panose="020B0502020104020203" pitchFamily="34" charset="77"/>
          </a:endParaRPr>
        </a:p>
      </dgm:t>
    </dgm:pt>
    <dgm:pt modelId="{6E0FFB5B-200C-264C-8C63-0DCBA1D0E318}" type="sibTrans" cxnId="{FC8CD89A-30AA-CE4F-A024-02AF4B64D172}">
      <dgm:prSet/>
      <dgm:spPr/>
      <dgm:t>
        <a:bodyPr/>
        <a:lstStyle/>
        <a:p>
          <a:endParaRPr lang="en-US">
            <a:latin typeface="Gill Sans MT" panose="020B0502020104020203" pitchFamily="34" charset="77"/>
          </a:endParaRPr>
        </a:p>
      </dgm:t>
    </dgm:pt>
    <dgm:pt modelId="{90904C62-B525-2E47-8503-D50DBAA65377}">
      <dgm:prSet/>
      <dgm:spPr/>
      <dgm:t>
        <a:bodyPr/>
        <a:lstStyle/>
        <a:p>
          <a:r>
            <a:rPr lang="en-US" b="0" dirty="0">
              <a:latin typeface="Gill Sans MT" panose="020B0502020104020203" pitchFamily="34" charset="77"/>
            </a:rPr>
            <a:t>GPS</a:t>
          </a:r>
          <a:endParaRPr lang="en-AU" b="0" dirty="0">
            <a:latin typeface="Gill Sans MT" panose="020B0502020104020203" pitchFamily="34" charset="77"/>
          </a:endParaRPr>
        </a:p>
      </dgm:t>
    </dgm:pt>
    <dgm:pt modelId="{C9127A39-D970-0249-848E-8AB1CDFE74D7}" type="parTrans" cxnId="{C531E157-ABB3-E041-8506-B6445BC01FD5}">
      <dgm:prSet/>
      <dgm:spPr/>
      <dgm:t>
        <a:bodyPr/>
        <a:lstStyle/>
        <a:p>
          <a:endParaRPr lang="en-US">
            <a:latin typeface="Gill Sans MT" panose="020B0502020104020203" pitchFamily="34" charset="77"/>
          </a:endParaRPr>
        </a:p>
      </dgm:t>
    </dgm:pt>
    <dgm:pt modelId="{02A98675-8EB1-4848-B91C-3028521B1990}" type="sibTrans" cxnId="{C531E157-ABB3-E041-8506-B6445BC01FD5}">
      <dgm:prSet/>
      <dgm:spPr/>
      <dgm:t>
        <a:bodyPr/>
        <a:lstStyle/>
        <a:p>
          <a:endParaRPr lang="en-US">
            <a:latin typeface="Gill Sans MT" panose="020B0502020104020203" pitchFamily="34" charset="77"/>
          </a:endParaRPr>
        </a:p>
      </dgm:t>
    </dgm:pt>
    <dgm:pt modelId="{EE1AC243-7E1B-1541-BEA9-3E7BB3328F94}">
      <dgm:prSet/>
      <dgm:spPr/>
      <dgm:t>
        <a:bodyPr/>
        <a:lstStyle/>
        <a:p>
          <a:r>
            <a:rPr lang="en-US" b="0" dirty="0">
              <a:latin typeface="Gill Sans MT" panose="020B0502020104020203" pitchFamily="34" charset="77"/>
            </a:rPr>
            <a:t>Gyroscopes </a:t>
          </a:r>
          <a:endParaRPr lang="en-AU" b="0" dirty="0">
            <a:latin typeface="Gill Sans MT" panose="020B0502020104020203" pitchFamily="34" charset="77"/>
          </a:endParaRPr>
        </a:p>
      </dgm:t>
    </dgm:pt>
    <dgm:pt modelId="{8869DAD7-FC6F-6E42-936F-A67C8A986AB7}" type="parTrans" cxnId="{93E08DED-30B3-7D44-9E0E-8090B6AC48A7}">
      <dgm:prSet/>
      <dgm:spPr/>
      <dgm:t>
        <a:bodyPr/>
        <a:lstStyle/>
        <a:p>
          <a:endParaRPr lang="en-US">
            <a:latin typeface="Gill Sans MT" panose="020B0502020104020203" pitchFamily="34" charset="77"/>
          </a:endParaRPr>
        </a:p>
      </dgm:t>
    </dgm:pt>
    <dgm:pt modelId="{35AD5A00-CAEB-2B4C-9089-AB5957580384}" type="sibTrans" cxnId="{93E08DED-30B3-7D44-9E0E-8090B6AC48A7}">
      <dgm:prSet/>
      <dgm:spPr/>
      <dgm:t>
        <a:bodyPr/>
        <a:lstStyle/>
        <a:p>
          <a:endParaRPr lang="en-US">
            <a:latin typeface="Gill Sans MT" panose="020B0502020104020203" pitchFamily="34" charset="77"/>
          </a:endParaRPr>
        </a:p>
      </dgm:t>
    </dgm:pt>
    <dgm:pt modelId="{F3B79E19-F847-6042-B9BA-85622073281A}">
      <dgm:prSet/>
      <dgm:spPr/>
      <dgm:t>
        <a:bodyPr/>
        <a:lstStyle/>
        <a:p>
          <a:r>
            <a:rPr lang="en-US" b="0" dirty="0">
              <a:latin typeface="Gill Sans MT" panose="020B0502020104020203" pitchFamily="34" charset="77"/>
            </a:rPr>
            <a:t>Digital cameras</a:t>
          </a:r>
          <a:endParaRPr lang="en-AU" b="0" dirty="0">
            <a:latin typeface="Gill Sans MT" panose="020B0502020104020203" pitchFamily="34" charset="77"/>
          </a:endParaRPr>
        </a:p>
      </dgm:t>
    </dgm:pt>
    <dgm:pt modelId="{C5AB3A1E-0301-534D-BB6F-699735C31248}" type="parTrans" cxnId="{3BE20ACA-8848-9448-94C5-70F3001A5C10}">
      <dgm:prSet/>
      <dgm:spPr/>
      <dgm:t>
        <a:bodyPr/>
        <a:lstStyle/>
        <a:p>
          <a:endParaRPr lang="en-US">
            <a:latin typeface="Gill Sans MT" panose="020B0502020104020203" pitchFamily="34" charset="77"/>
          </a:endParaRPr>
        </a:p>
      </dgm:t>
    </dgm:pt>
    <dgm:pt modelId="{684409EE-4F09-8A41-806F-7FA12299BAC8}" type="sibTrans" cxnId="{3BE20ACA-8848-9448-94C5-70F3001A5C10}">
      <dgm:prSet/>
      <dgm:spPr/>
      <dgm:t>
        <a:bodyPr/>
        <a:lstStyle/>
        <a:p>
          <a:endParaRPr lang="en-US">
            <a:latin typeface="Gill Sans MT" panose="020B0502020104020203" pitchFamily="34" charset="77"/>
          </a:endParaRPr>
        </a:p>
      </dgm:t>
    </dgm:pt>
    <dgm:pt modelId="{63F4220F-2A06-DA42-BD6C-F0FE5B3C520B}">
      <dgm:prSet/>
      <dgm:spPr/>
      <dgm:t>
        <a:bodyPr/>
        <a:lstStyle/>
        <a:p>
          <a:r>
            <a:rPr lang="en-US" b="0" dirty="0">
              <a:latin typeface="Gill Sans MT" panose="020B0502020104020203" pitchFamily="34" charset="77"/>
            </a:rPr>
            <a:t>Ambient light sensors</a:t>
          </a:r>
          <a:endParaRPr lang="en-AU" b="0" dirty="0">
            <a:latin typeface="Gill Sans MT" panose="020B0502020104020203" pitchFamily="34" charset="77"/>
          </a:endParaRPr>
        </a:p>
      </dgm:t>
    </dgm:pt>
    <dgm:pt modelId="{DEECCEAB-62A6-F149-9C58-F4DA090757BF}" type="parTrans" cxnId="{7E34DD9B-0663-0744-8C90-596AB489B431}">
      <dgm:prSet/>
      <dgm:spPr/>
      <dgm:t>
        <a:bodyPr/>
        <a:lstStyle/>
        <a:p>
          <a:endParaRPr lang="en-US">
            <a:latin typeface="Gill Sans MT" panose="020B0502020104020203" pitchFamily="34" charset="77"/>
          </a:endParaRPr>
        </a:p>
      </dgm:t>
    </dgm:pt>
    <dgm:pt modelId="{28CC8EE6-1001-FF49-82DB-8F26A5850711}" type="sibTrans" cxnId="{7E34DD9B-0663-0744-8C90-596AB489B431}">
      <dgm:prSet/>
      <dgm:spPr/>
      <dgm:t>
        <a:bodyPr/>
        <a:lstStyle/>
        <a:p>
          <a:endParaRPr lang="en-US">
            <a:latin typeface="Gill Sans MT" panose="020B0502020104020203" pitchFamily="34" charset="77"/>
          </a:endParaRPr>
        </a:p>
      </dgm:t>
    </dgm:pt>
    <dgm:pt modelId="{ECD8B2AF-033E-004E-B2D9-0C25706C0B58}">
      <dgm:prSet/>
      <dgm:spPr/>
      <dgm:t>
        <a:bodyPr/>
        <a:lstStyle/>
        <a:p>
          <a:r>
            <a:rPr lang="en-US" b="0" dirty="0">
              <a:latin typeface="Gill Sans MT" panose="020B0502020104020203" pitchFamily="34" charset="77"/>
            </a:rPr>
            <a:t>Temperature &amp; humidity</a:t>
          </a:r>
          <a:endParaRPr lang="en-AU" b="0" dirty="0">
            <a:latin typeface="Gill Sans MT" panose="020B0502020104020203" pitchFamily="34" charset="77"/>
          </a:endParaRPr>
        </a:p>
      </dgm:t>
    </dgm:pt>
    <dgm:pt modelId="{50F3056C-FF35-924F-A763-235222F9EAD5}" type="parTrans" cxnId="{F18CA929-CFE3-554A-9A12-F095B40BC508}">
      <dgm:prSet/>
      <dgm:spPr/>
      <dgm:t>
        <a:bodyPr/>
        <a:lstStyle/>
        <a:p>
          <a:endParaRPr lang="en-US">
            <a:latin typeface="Gill Sans MT" panose="020B0502020104020203" pitchFamily="34" charset="77"/>
          </a:endParaRPr>
        </a:p>
      </dgm:t>
    </dgm:pt>
    <dgm:pt modelId="{46D0CEA4-489F-D542-8FE1-07BFA6D2D4F1}" type="sibTrans" cxnId="{F18CA929-CFE3-554A-9A12-F095B40BC508}">
      <dgm:prSet/>
      <dgm:spPr/>
      <dgm:t>
        <a:bodyPr/>
        <a:lstStyle/>
        <a:p>
          <a:endParaRPr lang="en-US">
            <a:latin typeface="Gill Sans MT" panose="020B0502020104020203" pitchFamily="34" charset="77"/>
          </a:endParaRPr>
        </a:p>
      </dgm:t>
    </dgm:pt>
    <dgm:pt modelId="{B62AD549-EC85-8648-84E6-3D983C3623B4}">
      <dgm:prSet/>
      <dgm:spPr/>
      <dgm:t>
        <a:bodyPr/>
        <a:lstStyle/>
        <a:p>
          <a:r>
            <a:rPr lang="en-US" b="0" dirty="0">
              <a:latin typeface="Gill Sans MT" panose="020B0502020104020203" pitchFamily="34" charset="77"/>
            </a:rPr>
            <a:t>Microphones</a:t>
          </a:r>
          <a:endParaRPr lang="en-AU" b="0" dirty="0">
            <a:latin typeface="Gill Sans MT" panose="020B0502020104020203" pitchFamily="34" charset="77"/>
          </a:endParaRPr>
        </a:p>
      </dgm:t>
    </dgm:pt>
    <dgm:pt modelId="{BC24F44C-3B55-6847-8296-AF29FEC639BF}" type="parTrans" cxnId="{16530803-62C5-D549-B596-596CA0878ABC}">
      <dgm:prSet/>
      <dgm:spPr/>
      <dgm:t>
        <a:bodyPr/>
        <a:lstStyle/>
        <a:p>
          <a:endParaRPr lang="en-US">
            <a:latin typeface="Gill Sans MT" panose="020B0502020104020203" pitchFamily="34" charset="77"/>
          </a:endParaRPr>
        </a:p>
      </dgm:t>
    </dgm:pt>
    <dgm:pt modelId="{B956D507-6D27-654C-A082-3A5B07E1B3B3}" type="sibTrans" cxnId="{16530803-62C5-D549-B596-596CA0878ABC}">
      <dgm:prSet/>
      <dgm:spPr/>
      <dgm:t>
        <a:bodyPr/>
        <a:lstStyle/>
        <a:p>
          <a:endParaRPr lang="en-US">
            <a:latin typeface="Gill Sans MT" panose="020B0502020104020203" pitchFamily="34" charset="77"/>
          </a:endParaRPr>
        </a:p>
      </dgm:t>
    </dgm:pt>
    <dgm:pt modelId="{81690A30-C34F-3443-B806-9C98D2C9037D}">
      <dgm:prSet/>
      <dgm:spPr/>
      <dgm:t>
        <a:bodyPr/>
        <a:lstStyle/>
        <a:p>
          <a:r>
            <a:rPr lang="en-US" b="0" dirty="0">
              <a:latin typeface="Gill Sans MT" panose="020B0502020104020203" pitchFamily="34" charset="77"/>
            </a:rPr>
            <a:t>Magnetometers</a:t>
          </a:r>
          <a:endParaRPr lang="en-AU" b="0" dirty="0">
            <a:latin typeface="Gill Sans MT" panose="020B0502020104020203" pitchFamily="34" charset="77"/>
          </a:endParaRPr>
        </a:p>
      </dgm:t>
    </dgm:pt>
    <dgm:pt modelId="{A5CE4965-3FE9-5548-9084-85968CDDB91B}" type="parTrans" cxnId="{14377BCC-AC34-6442-B063-3676A5940102}">
      <dgm:prSet/>
      <dgm:spPr/>
      <dgm:t>
        <a:bodyPr/>
        <a:lstStyle/>
        <a:p>
          <a:endParaRPr lang="en-US">
            <a:latin typeface="Gill Sans MT" panose="020B0502020104020203" pitchFamily="34" charset="77"/>
          </a:endParaRPr>
        </a:p>
      </dgm:t>
    </dgm:pt>
    <dgm:pt modelId="{1EA81745-E2E3-BC45-AC70-ED62201F38D3}" type="sibTrans" cxnId="{14377BCC-AC34-6442-B063-3676A5940102}">
      <dgm:prSet/>
      <dgm:spPr/>
      <dgm:t>
        <a:bodyPr/>
        <a:lstStyle/>
        <a:p>
          <a:endParaRPr lang="en-US">
            <a:latin typeface="Gill Sans MT" panose="020B0502020104020203" pitchFamily="34" charset="77"/>
          </a:endParaRPr>
        </a:p>
      </dgm:t>
    </dgm:pt>
    <dgm:pt modelId="{AC7227C7-9C6A-1445-84AA-039F65957ECC}">
      <dgm:prSet/>
      <dgm:spPr/>
      <dgm:t>
        <a:bodyPr/>
        <a:lstStyle/>
        <a:p>
          <a:r>
            <a:rPr lang="en-US" b="0" dirty="0">
              <a:latin typeface="Gill Sans MT" panose="020B0502020104020203" pitchFamily="34" charset="77"/>
            </a:rPr>
            <a:t>Accelerometers</a:t>
          </a:r>
          <a:endParaRPr lang="en-AU" b="0" dirty="0">
            <a:latin typeface="Gill Sans MT" panose="020B0502020104020203" pitchFamily="34" charset="77"/>
          </a:endParaRPr>
        </a:p>
      </dgm:t>
    </dgm:pt>
    <dgm:pt modelId="{0BB75089-0E98-7048-84D6-47E2EADCC9AA}" type="parTrans" cxnId="{0AFC2427-6C06-AB41-A0C7-6736635EC667}">
      <dgm:prSet/>
      <dgm:spPr/>
      <dgm:t>
        <a:bodyPr/>
        <a:lstStyle/>
        <a:p>
          <a:endParaRPr lang="en-US">
            <a:latin typeface="Gill Sans MT" panose="020B0502020104020203" pitchFamily="34" charset="77"/>
          </a:endParaRPr>
        </a:p>
      </dgm:t>
    </dgm:pt>
    <dgm:pt modelId="{91359F65-A97D-E64D-A690-F407801C8ABF}" type="sibTrans" cxnId="{0AFC2427-6C06-AB41-A0C7-6736635EC667}">
      <dgm:prSet/>
      <dgm:spPr/>
      <dgm:t>
        <a:bodyPr/>
        <a:lstStyle/>
        <a:p>
          <a:endParaRPr lang="en-US">
            <a:latin typeface="Gill Sans MT" panose="020B0502020104020203" pitchFamily="34" charset="77"/>
          </a:endParaRPr>
        </a:p>
      </dgm:t>
    </dgm:pt>
    <dgm:pt modelId="{B3ED88B6-BB36-D943-B89E-AFA99FE8832C}">
      <dgm:prSet/>
      <dgm:spPr/>
      <dgm:t>
        <a:bodyPr/>
        <a:lstStyle/>
        <a:p>
          <a:r>
            <a:rPr lang="en-US" b="0" dirty="0">
              <a:latin typeface="Gill Sans MT" panose="020B0502020104020203" pitchFamily="34" charset="77"/>
            </a:rPr>
            <a:t>Pressure sensors</a:t>
          </a:r>
          <a:endParaRPr lang="en-AU" b="0" dirty="0">
            <a:latin typeface="Gill Sans MT" panose="020B0502020104020203" pitchFamily="34" charset="77"/>
          </a:endParaRPr>
        </a:p>
      </dgm:t>
    </dgm:pt>
    <dgm:pt modelId="{FA8C4778-7E18-C24E-91BB-95981A62BAE5}" type="parTrans" cxnId="{317881C4-A57E-1944-B8B7-2EC240257050}">
      <dgm:prSet/>
      <dgm:spPr/>
      <dgm:t>
        <a:bodyPr/>
        <a:lstStyle/>
        <a:p>
          <a:endParaRPr lang="en-US">
            <a:latin typeface="Gill Sans MT" panose="020B0502020104020203" pitchFamily="34" charset="77"/>
          </a:endParaRPr>
        </a:p>
      </dgm:t>
    </dgm:pt>
    <dgm:pt modelId="{A43D9808-7B8A-B643-8548-4D39D6CD3773}" type="sibTrans" cxnId="{317881C4-A57E-1944-B8B7-2EC240257050}">
      <dgm:prSet/>
      <dgm:spPr/>
      <dgm:t>
        <a:bodyPr/>
        <a:lstStyle/>
        <a:p>
          <a:endParaRPr lang="en-US">
            <a:latin typeface="Gill Sans MT" panose="020B0502020104020203" pitchFamily="34" charset="77"/>
          </a:endParaRPr>
        </a:p>
      </dgm:t>
    </dgm:pt>
    <dgm:pt modelId="{1729FD99-9D63-BE44-85BD-5DD333B30D99}" type="pres">
      <dgm:prSet presAssocID="{CFBD76CF-E642-D04A-A2EE-6020C82495A9}" presName="Name0" presStyleCnt="0">
        <dgm:presLayoutVars>
          <dgm:dir val="rev"/>
          <dgm:animLvl val="lvl"/>
          <dgm:resizeHandles val="exact"/>
        </dgm:presLayoutVars>
      </dgm:prSet>
      <dgm:spPr/>
    </dgm:pt>
    <dgm:pt modelId="{92FD37A8-BD1D-774A-A96F-F2203425D13A}" type="pres">
      <dgm:prSet presAssocID="{9E12C78A-B58C-F74F-95A1-91E6DDBE88AF}" presName="composite" presStyleCnt="0"/>
      <dgm:spPr/>
    </dgm:pt>
    <dgm:pt modelId="{0032EEF7-DBFB-AF43-9454-415C2EB77A4B}" type="pres">
      <dgm:prSet presAssocID="{9E12C78A-B58C-F74F-95A1-91E6DDBE88AF}" presName="parTx" presStyleLbl="alignNode1" presStyleIdx="0" presStyleCnt="2">
        <dgm:presLayoutVars>
          <dgm:chMax val="0"/>
          <dgm:chPref val="0"/>
          <dgm:bulletEnabled val="1"/>
        </dgm:presLayoutVars>
      </dgm:prSet>
      <dgm:spPr/>
    </dgm:pt>
    <dgm:pt modelId="{90DE591F-4FB7-5D43-AA57-966498D44294}" type="pres">
      <dgm:prSet presAssocID="{9E12C78A-B58C-F74F-95A1-91E6DDBE88AF}" presName="desTx" presStyleLbl="alignAccFollowNode1" presStyleIdx="0" presStyleCnt="2">
        <dgm:presLayoutVars>
          <dgm:bulletEnabled val="1"/>
        </dgm:presLayoutVars>
      </dgm:prSet>
      <dgm:spPr/>
    </dgm:pt>
    <dgm:pt modelId="{4E0642AC-F692-4F41-8E42-24FC4AD810A0}" type="pres">
      <dgm:prSet presAssocID="{86DFFDBE-E4AC-0E42-8734-30119BE4F0DD}" presName="space" presStyleCnt="0"/>
      <dgm:spPr/>
    </dgm:pt>
    <dgm:pt modelId="{18CF450F-8FF0-344C-8A97-6DBCFE832070}" type="pres">
      <dgm:prSet presAssocID="{73A5BAD6-02F0-7248-8E3E-BEAFC40DE058}" presName="composite" presStyleCnt="0"/>
      <dgm:spPr/>
    </dgm:pt>
    <dgm:pt modelId="{DEBC7EFA-6078-AD4D-8220-7C37A1575357}" type="pres">
      <dgm:prSet presAssocID="{73A5BAD6-02F0-7248-8E3E-BEAFC40DE058}" presName="parTx" presStyleLbl="alignNode1" presStyleIdx="1" presStyleCnt="2">
        <dgm:presLayoutVars>
          <dgm:chMax val="0"/>
          <dgm:chPref val="0"/>
          <dgm:bulletEnabled val="1"/>
        </dgm:presLayoutVars>
      </dgm:prSet>
      <dgm:spPr/>
    </dgm:pt>
    <dgm:pt modelId="{18995108-19B9-0C4D-88D3-369820711ABA}" type="pres">
      <dgm:prSet presAssocID="{73A5BAD6-02F0-7248-8E3E-BEAFC40DE058}" presName="desTx" presStyleLbl="alignAccFollowNode1" presStyleIdx="1" presStyleCnt="2">
        <dgm:presLayoutVars>
          <dgm:bulletEnabled val="1"/>
        </dgm:presLayoutVars>
      </dgm:prSet>
      <dgm:spPr/>
    </dgm:pt>
  </dgm:ptLst>
  <dgm:cxnLst>
    <dgm:cxn modelId="{16530803-62C5-D549-B596-596CA0878ABC}" srcId="{73A5BAD6-02F0-7248-8E3E-BEAFC40DE058}" destId="{B62AD549-EC85-8648-84E6-3D983C3623B4}" srcOrd="8" destOrd="0" parTransId="{BC24F44C-3B55-6847-8296-AF29FEC639BF}" sibTransId="{B956D507-6D27-654C-A082-3A5B07E1B3B3}"/>
    <dgm:cxn modelId="{97ED2504-FB06-2B4E-B138-424625D07ED5}" srcId="{9E12C78A-B58C-F74F-95A1-91E6DDBE88AF}" destId="{28479D87-14F2-CB4C-8AD0-D814D57200F2}" srcOrd="1" destOrd="0" parTransId="{5866A48E-75AB-6741-9595-F3F0BEB1C76C}" sibTransId="{141BDB2C-6660-B14F-92C9-3EDBCCFB7AF0}"/>
    <dgm:cxn modelId="{13D9CA06-38D3-154E-B06A-A2D0FBD7237E}" type="presOf" srcId="{737B77C5-CD87-D44B-A5E9-7ABD2A6E1E76}" destId="{90DE591F-4FB7-5D43-AA57-966498D44294}" srcOrd="0" destOrd="2" presId="urn:microsoft.com/office/officeart/2005/8/layout/hList1"/>
    <dgm:cxn modelId="{9214800B-A692-F54D-9C25-E3E2EAD62D2D}" type="presOf" srcId="{81690A30-C34F-3443-B806-9C98D2C9037D}" destId="{18995108-19B9-0C4D-88D3-369820711ABA}" srcOrd="0" destOrd="2" presId="urn:microsoft.com/office/officeart/2005/8/layout/hList1"/>
    <dgm:cxn modelId="{0622AC16-3FD3-2449-9149-F6D5DAF1B687}" type="presOf" srcId="{C92B33B2-1D18-964B-A418-892AF3F8E5A9}" destId="{90DE591F-4FB7-5D43-AA57-966498D44294}" srcOrd="0" destOrd="3" presId="urn:microsoft.com/office/officeart/2005/8/layout/hList1"/>
    <dgm:cxn modelId="{3D176818-3EA5-C041-A029-AFA7FA2D9DC1}" type="presOf" srcId="{EE1AC243-7E1B-1541-BEA9-3E7BB3328F94}" destId="{18995108-19B9-0C4D-88D3-369820711ABA}" srcOrd="0" destOrd="1" presId="urn:microsoft.com/office/officeart/2005/8/layout/hList1"/>
    <dgm:cxn modelId="{BC6F661B-C910-7B43-918F-836C1874AD84}" type="presOf" srcId="{28479D87-14F2-CB4C-8AD0-D814D57200F2}" destId="{90DE591F-4FB7-5D43-AA57-966498D44294}" srcOrd="0" destOrd="1" presId="urn:microsoft.com/office/officeart/2005/8/layout/hList1"/>
    <dgm:cxn modelId="{0AFC2427-6C06-AB41-A0C7-6736635EC667}" srcId="{73A5BAD6-02F0-7248-8E3E-BEAFC40DE058}" destId="{AC7227C7-9C6A-1445-84AA-039F65957ECC}" srcOrd="3" destOrd="0" parTransId="{0BB75089-0E98-7048-84D6-47E2EADCC9AA}" sibTransId="{91359F65-A97D-E64D-A690-F407801C8ABF}"/>
    <dgm:cxn modelId="{F18CA929-CFE3-554A-9A12-F095B40BC508}" srcId="{73A5BAD6-02F0-7248-8E3E-BEAFC40DE058}" destId="{ECD8B2AF-033E-004E-B2D9-0C25706C0B58}" srcOrd="6" destOrd="0" parTransId="{50F3056C-FF35-924F-A763-235222F9EAD5}" sibTransId="{46D0CEA4-489F-D542-8FE1-07BFA6D2D4F1}"/>
    <dgm:cxn modelId="{C1B3ED2D-632F-E64B-854B-23D0929456F6}" type="presOf" srcId="{63F4220F-2A06-DA42-BD6C-F0FE5B3C520B}" destId="{18995108-19B9-0C4D-88D3-369820711ABA}" srcOrd="0" destOrd="5" presId="urn:microsoft.com/office/officeart/2005/8/layout/hList1"/>
    <dgm:cxn modelId="{FBBB8D2F-6577-BD47-AA18-0E9FD73FDD6B}" type="presOf" srcId="{21220D78-ADAA-2640-AD5F-BEE47BC87B36}" destId="{90DE591F-4FB7-5D43-AA57-966498D44294}" srcOrd="0" destOrd="0" presId="urn:microsoft.com/office/officeart/2005/8/layout/hList1"/>
    <dgm:cxn modelId="{CB0F333F-D94D-2E4A-9B6D-40E554484F60}" type="presOf" srcId="{CFBD76CF-E642-D04A-A2EE-6020C82495A9}" destId="{1729FD99-9D63-BE44-85BD-5DD333B30D99}" srcOrd="0" destOrd="0" presId="urn:microsoft.com/office/officeart/2005/8/layout/hList1"/>
    <dgm:cxn modelId="{ADF5FF5C-EA9C-084F-8941-51FD31BFD6EF}" srcId="{9E12C78A-B58C-F74F-95A1-91E6DDBE88AF}" destId="{21220D78-ADAA-2640-AD5F-BEE47BC87B36}" srcOrd="0" destOrd="0" parTransId="{4DD144E6-4C83-D246-85B5-005DC7E3408D}" sibTransId="{F282F9EE-8E4E-E84D-9743-6F1D2068B6D7}"/>
    <dgm:cxn modelId="{FC011A65-19F5-694F-ADAC-2B5006464817}" type="presOf" srcId="{B3ED88B6-BB36-D943-B89E-AFA99FE8832C}" destId="{18995108-19B9-0C4D-88D3-369820711ABA}" srcOrd="0" destOrd="7" presId="urn:microsoft.com/office/officeart/2005/8/layout/hList1"/>
    <dgm:cxn modelId="{3FA9306E-69FE-754B-A0AC-80359965CF9D}" type="presOf" srcId="{90904C62-B525-2E47-8503-D50DBAA65377}" destId="{90DE591F-4FB7-5D43-AA57-966498D44294}" srcOrd="0" destOrd="6" presId="urn:microsoft.com/office/officeart/2005/8/layout/hList1"/>
    <dgm:cxn modelId="{755EDA51-EA4E-264B-8A02-32764CE31276}" srcId="{9E12C78A-B58C-F74F-95A1-91E6DDBE88AF}" destId="{F1886123-D869-714C-86BE-D60E0804B96B}" srcOrd="4" destOrd="0" parTransId="{142045F9-DF93-A241-AD34-3213476A2BDE}" sibTransId="{AFC27536-F609-4641-9C12-89929B4BFEEC}"/>
    <dgm:cxn modelId="{C531E157-ABB3-E041-8506-B6445BC01FD5}" srcId="{9E12C78A-B58C-F74F-95A1-91E6DDBE88AF}" destId="{90904C62-B525-2E47-8503-D50DBAA65377}" srcOrd="6" destOrd="0" parTransId="{C9127A39-D970-0249-848E-8AB1CDFE74D7}" sibTransId="{02A98675-8EB1-4848-B91C-3028521B1990}"/>
    <dgm:cxn modelId="{7978DA58-3C10-EA40-806D-743B218B178C}" type="presOf" srcId="{F2C4481B-22AC-C444-AF15-52D5D65C6A2A}" destId="{90DE591F-4FB7-5D43-AA57-966498D44294}" srcOrd="0" destOrd="5" presId="urn:microsoft.com/office/officeart/2005/8/layout/hList1"/>
    <dgm:cxn modelId="{B95E487E-6D7D-0B42-AD30-5FA61E72A209}" type="presOf" srcId="{AC7227C7-9C6A-1445-84AA-039F65957ECC}" destId="{18995108-19B9-0C4D-88D3-369820711ABA}" srcOrd="0" destOrd="3" presId="urn:microsoft.com/office/officeart/2005/8/layout/hList1"/>
    <dgm:cxn modelId="{B15F6983-475B-A845-93D6-41768DF98AC4}" srcId="{CFBD76CF-E642-D04A-A2EE-6020C82495A9}" destId="{9E12C78A-B58C-F74F-95A1-91E6DDBE88AF}" srcOrd="0" destOrd="0" parTransId="{62AB7477-632A-D14C-A7B1-0C2C3C8B195F}" sibTransId="{86DFFDBE-E4AC-0E42-8734-30119BE4F0DD}"/>
    <dgm:cxn modelId="{C9634586-9863-1645-8F22-D79B5550B879}" srcId="{CFBD76CF-E642-D04A-A2EE-6020C82495A9}" destId="{73A5BAD6-02F0-7248-8E3E-BEAFC40DE058}" srcOrd="1" destOrd="0" parTransId="{EB4BB4EB-1FB8-C648-BADA-C4F7C72DB837}" sibTransId="{BA7F6B2A-6E69-AA41-AB10-B42D53F91B36}"/>
    <dgm:cxn modelId="{7356228A-B9BC-3D44-A6BF-D1F4D62E0611}" type="presOf" srcId="{B62AD549-EC85-8648-84E6-3D983C3623B4}" destId="{18995108-19B9-0C4D-88D3-369820711ABA}" srcOrd="0" destOrd="8" presId="urn:microsoft.com/office/officeart/2005/8/layout/hList1"/>
    <dgm:cxn modelId="{FC8CD89A-30AA-CE4F-A024-02AF4B64D172}" srcId="{9E12C78A-B58C-F74F-95A1-91E6DDBE88AF}" destId="{F2C4481B-22AC-C444-AF15-52D5D65C6A2A}" srcOrd="5" destOrd="0" parTransId="{89D83209-15E5-0A46-B312-67340B4B9BE1}" sibTransId="{6E0FFB5B-200C-264C-8C63-0DCBA1D0E318}"/>
    <dgm:cxn modelId="{7E34DD9B-0663-0744-8C90-596AB489B431}" srcId="{73A5BAD6-02F0-7248-8E3E-BEAFC40DE058}" destId="{63F4220F-2A06-DA42-BD6C-F0FE5B3C520B}" srcOrd="5" destOrd="0" parTransId="{DEECCEAB-62A6-F149-9C58-F4DA090757BF}" sibTransId="{28CC8EE6-1001-FF49-82DB-8F26A5850711}"/>
    <dgm:cxn modelId="{73F2F1B4-5C84-A543-8E66-FDA69BC3D5B2}" type="presOf" srcId="{ECD8B2AF-033E-004E-B2D9-0C25706C0B58}" destId="{18995108-19B9-0C4D-88D3-369820711ABA}" srcOrd="0" destOrd="6" presId="urn:microsoft.com/office/officeart/2005/8/layout/hList1"/>
    <dgm:cxn modelId="{53D461B5-ECEC-724C-918D-8E67752471F5}" type="presOf" srcId="{73A5BAD6-02F0-7248-8E3E-BEAFC40DE058}" destId="{DEBC7EFA-6078-AD4D-8220-7C37A1575357}" srcOrd="0" destOrd="0" presId="urn:microsoft.com/office/officeart/2005/8/layout/hList1"/>
    <dgm:cxn modelId="{EA9A06C1-EC9C-3940-83F8-C8E2592E7D07}" type="presOf" srcId="{B308C1F2-E7B5-AD43-A339-5947FB908839}" destId="{18995108-19B9-0C4D-88D3-369820711ABA}" srcOrd="0" destOrd="0" presId="urn:microsoft.com/office/officeart/2005/8/layout/hList1"/>
    <dgm:cxn modelId="{317881C4-A57E-1944-B8B7-2EC240257050}" srcId="{73A5BAD6-02F0-7248-8E3E-BEAFC40DE058}" destId="{B3ED88B6-BB36-D943-B89E-AFA99FE8832C}" srcOrd="7" destOrd="0" parTransId="{FA8C4778-7E18-C24E-91BB-95981A62BAE5}" sibTransId="{A43D9808-7B8A-B643-8548-4D39D6CD3773}"/>
    <dgm:cxn modelId="{3BE20ACA-8848-9448-94C5-70F3001A5C10}" srcId="{73A5BAD6-02F0-7248-8E3E-BEAFC40DE058}" destId="{F3B79E19-F847-6042-B9BA-85622073281A}" srcOrd="4" destOrd="0" parTransId="{C5AB3A1E-0301-534D-BB6F-699735C31248}" sibTransId="{684409EE-4F09-8A41-806F-7FA12299BAC8}"/>
    <dgm:cxn modelId="{14377BCC-AC34-6442-B063-3676A5940102}" srcId="{73A5BAD6-02F0-7248-8E3E-BEAFC40DE058}" destId="{81690A30-C34F-3443-B806-9C98D2C9037D}" srcOrd="2" destOrd="0" parTransId="{A5CE4965-3FE9-5548-9084-85968CDDB91B}" sibTransId="{1EA81745-E2E3-BC45-AC70-ED62201F38D3}"/>
    <dgm:cxn modelId="{A57556D0-0F73-F34A-BE18-CBF320589A8A}" srcId="{9E12C78A-B58C-F74F-95A1-91E6DDBE88AF}" destId="{C92B33B2-1D18-964B-A418-892AF3F8E5A9}" srcOrd="3" destOrd="0" parTransId="{05E9B978-9EAD-4242-8EC1-3DF6AD84C4DD}" sibTransId="{A7AA20A3-4B14-AC46-8A8C-85D006F5108A}"/>
    <dgm:cxn modelId="{4BABD6DF-308C-2D4F-B80A-F164D32A7B52}" type="presOf" srcId="{F1886123-D869-714C-86BE-D60E0804B96B}" destId="{90DE591F-4FB7-5D43-AA57-966498D44294}" srcOrd="0" destOrd="4" presId="urn:microsoft.com/office/officeart/2005/8/layout/hList1"/>
    <dgm:cxn modelId="{73B75BE1-D6EC-F04D-BCFC-095A057623C2}" type="presOf" srcId="{F3B79E19-F847-6042-B9BA-85622073281A}" destId="{18995108-19B9-0C4D-88D3-369820711ABA}" srcOrd="0" destOrd="4" presId="urn:microsoft.com/office/officeart/2005/8/layout/hList1"/>
    <dgm:cxn modelId="{75CB49ED-4554-4445-AFC3-8A83ABB146A7}" srcId="{9E12C78A-B58C-F74F-95A1-91E6DDBE88AF}" destId="{737B77C5-CD87-D44B-A5E9-7ABD2A6E1E76}" srcOrd="2" destOrd="0" parTransId="{43F5731C-5436-F44D-AF9E-0CDA506D6E39}" sibTransId="{DFB25B30-45BA-D34A-91F1-F8D56FBEBC66}"/>
    <dgm:cxn modelId="{93E08DED-30B3-7D44-9E0E-8090B6AC48A7}" srcId="{73A5BAD6-02F0-7248-8E3E-BEAFC40DE058}" destId="{EE1AC243-7E1B-1541-BEA9-3E7BB3328F94}" srcOrd="1" destOrd="0" parTransId="{8869DAD7-FC6F-6E42-936F-A67C8A986AB7}" sibTransId="{35AD5A00-CAEB-2B4C-9089-AB5957580384}"/>
    <dgm:cxn modelId="{033F4DF0-4ECD-A243-B11E-27C307828CDE}" type="presOf" srcId="{9E12C78A-B58C-F74F-95A1-91E6DDBE88AF}" destId="{0032EEF7-DBFB-AF43-9454-415C2EB77A4B}" srcOrd="0" destOrd="0" presId="urn:microsoft.com/office/officeart/2005/8/layout/hList1"/>
    <dgm:cxn modelId="{07F871F7-C1EF-A448-879C-F44C75B3B415}" srcId="{73A5BAD6-02F0-7248-8E3E-BEAFC40DE058}" destId="{B308C1F2-E7B5-AD43-A339-5947FB908839}" srcOrd="0" destOrd="0" parTransId="{3B957F21-54ED-424D-B9BB-8C75BCC33CD7}" sibTransId="{3EA88588-6A7D-9E42-8F9A-EB851939CE9F}"/>
    <dgm:cxn modelId="{183271DA-660B-5341-A263-F6F85CD93509}" type="presParOf" srcId="{1729FD99-9D63-BE44-85BD-5DD333B30D99}" destId="{92FD37A8-BD1D-774A-A96F-F2203425D13A}" srcOrd="0" destOrd="0" presId="urn:microsoft.com/office/officeart/2005/8/layout/hList1"/>
    <dgm:cxn modelId="{661CE26A-17FD-4E4E-8771-0E69E87C3BA9}" type="presParOf" srcId="{92FD37A8-BD1D-774A-A96F-F2203425D13A}" destId="{0032EEF7-DBFB-AF43-9454-415C2EB77A4B}" srcOrd="0" destOrd="0" presId="urn:microsoft.com/office/officeart/2005/8/layout/hList1"/>
    <dgm:cxn modelId="{358597FE-AB47-E343-8AD7-546F6564921A}" type="presParOf" srcId="{92FD37A8-BD1D-774A-A96F-F2203425D13A}" destId="{90DE591F-4FB7-5D43-AA57-966498D44294}" srcOrd="1" destOrd="0" presId="urn:microsoft.com/office/officeart/2005/8/layout/hList1"/>
    <dgm:cxn modelId="{16DFA44D-F603-6246-BEA4-EDC263136224}" type="presParOf" srcId="{1729FD99-9D63-BE44-85BD-5DD333B30D99}" destId="{4E0642AC-F692-4F41-8E42-24FC4AD810A0}" srcOrd="1" destOrd="0" presId="urn:microsoft.com/office/officeart/2005/8/layout/hList1"/>
    <dgm:cxn modelId="{F302C18F-FC16-1749-B5AF-3E070877B661}" type="presParOf" srcId="{1729FD99-9D63-BE44-85BD-5DD333B30D99}" destId="{18CF450F-8FF0-344C-8A97-6DBCFE832070}" srcOrd="2" destOrd="0" presId="urn:microsoft.com/office/officeart/2005/8/layout/hList1"/>
    <dgm:cxn modelId="{D7C589D3-B0A9-7943-93D9-D8778BE07993}" type="presParOf" srcId="{18CF450F-8FF0-344C-8A97-6DBCFE832070}" destId="{DEBC7EFA-6078-AD4D-8220-7C37A1575357}" srcOrd="0" destOrd="0" presId="urn:microsoft.com/office/officeart/2005/8/layout/hList1"/>
    <dgm:cxn modelId="{79625A9A-6F61-D24E-846E-7009BD93E369}" type="presParOf" srcId="{18CF450F-8FF0-344C-8A97-6DBCFE832070}" destId="{18995108-19B9-0C4D-88D3-369820711AB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820A9F-B1A7-D840-BB0F-41E9C7BD5595}" type="doc">
      <dgm:prSet loTypeId="urn:microsoft.com/office/officeart/2005/8/layout/pList1" loCatId="list" qsTypeId="urn:microsoft.com/office/officeart/2005/8/quickstyle/simple1" qsCatId="simple" csTypeId="urn:microsoft.com/office/officeart/2005/8/colors/colorful4" csCatId="colorful" phldr="1"/>
      <dgm:spPr/>
      <dgm:t>
        <a:bodyPr/>
        <a:lstStyle/>
        <a:p>
          <a:endParaRPr lang="en-US"/>
        </a:p>
      </dgm:t>
    </dgm:pt>
    <dgm:pt modelId="{83632621-02CC-F04B-B263-09E0BD0EC22F}">
      <dgm:prSet custT="1"/>
      <dgm:spPr/>
      <dgm:t>
        <a:bodyPr/>
        <a:lstStyle/>
        <a:p>
          <a:r>
            <a:rPr lang="en-US" sz="1600" b="1" i="0">
              <a:latin typeface="Arial Narrow" panose="020B0604020202020204" pitchFamily="34" charset="0"/>
              <a:cs typeface="Arial Narrow" panose="020B0604020202020204" pitchFamily="34" charset="0"/>
            </a:rPr>
            <a:t>Informing</a:t>
          </a:r>
        </a:p>
      </dgm:t>
    </dgm:pt>
    <dgm:pt modelId="{96842114-554D-9C46-B25B-45F4840FEBE8}" type="parTrans" cxnId="{B698FFAB-22BF-4749-B69F-A0DC07E7E220}">
      <dgm:prSet/>
      <dgm:spPr/>
      <dgm:t>
        <a:bodyPr/>
        <a:lstStyle/>
        <a:p>
          <a:endParaRPr lang="en-US" sz="1200" b="1" i="0">
            <a:latin typeface="Arial Narrow" panose="020B0604020202020204" pitchFamily="34" charset="0"/>
            <a:cs typeface="Arial Narrow" panose="020B0604020202020204" pitchFamily="34" charset="0"/>
          </a:endParaRPr>
        </a:p>
      </dgm:t>
    </dgm:pt>
    <dgm:pt modelId="{9642C2B5-EE3C-3B4B-8EC4-38206DC91D98}" type="sibTrans" cxnId="{B698FFAB-22BF-4749-B69F-A0DC07E7E220}">
      <dgm:prSet/>
      <dgm:spPr/>
      <dgm:t>
        <a:bodyPr/>
        <a:lstStyle/>
        <a:p>
          <a:endParaRPr lang="en-US" sz="1200" b="1" i="0">
            <a:latin typeface="Arial Narrow" panose="020B0604020202020204" pitchFamily="34" charset="0"/>
            <a:cs typeface="Arial Narrow" panose="020B0604020202020204" pitchFamily="34" charset="0"/>
          </a:endParaRPr>
        </a:p>
      </dgm:t>
    </dgm:pt>
    <dgm:pt modelId="{3ED42A90-388F-CF4D-9930-737C8AFFD87D}">
      <dgm:prSet custT="1"/>
      <dgm:spPr/>
      <dgm:t>
        <a:bodyPr/>
        <a:lstStyle/>
        <a:p>
          <a:r>
            <a:rPr lang="en-US" sz="1600" b="1" i="0">
              <a:latin typeface="Arial Narrow" panose="020B0604020202020204" pitchFamily="34" charset="0"/>
              <a:cs typeface="Arial Narrow" panose="020B0604020202020204" pitchFamily="34" charset="0"/>
            </a:rPr>
            <a:t>Contextualizing</a:t>
          </a:r>
          <a:endParaRPr lang="en-AU" sz="1600" b="1" i="0" dirty="0">
            <a:latin typeface="Arial Narrow" panose="020B0604020202020204" pitchFamily="34" charset="0"/>
            <a:cs typeface="Arial Narrow" panose="020B0604020202020204" pitchFamily="34" charset="0"/>
          </a:endParaRPr>
        </a:p>
      </dgm:t>
    </dgm:pt>
    <dgm:pt modelId="{C0885BF0-0B27-7D43-995E-A797377F0009}" type="parTrans" cxnId="{7187C0E0-CD01-034F-8C42-CB4865C5FEBD}">
      <dgm:prSet/>
      <dgm:spPr/>
      <dgm:t>
        <a:bodyPr/>
        <a:lstStyle/>
        <a:p>
          <a:endParaRPr lang="en-US" sz="1200" b="1" i="0">
            <a:latin typeface="Arial Narrow" panose="020B0604020202020204" pitchFamily="34" charset="0"/>
            <a:cs typeface="Arial Narrow" panose="020B0604020202020204" pitchFamily="34" charset="0"/>
          </a:endParaRPr>
        </a:p>
      </dgm:t>
    </dgm:pt>
    <dgm:pt modelId="{2F6FD4F5-6D16-FB44-BA1F-79136DBDFDBA}" type="sibTrans" cxnId="{7187C0E0-CD01-034F-8C42-CB4865C5FEBD}">
      <dgm:prSet/>
      <dgm:spPr/>
      <dgm:t>
        <a:bodyPr/>
        <a:lstStyle/>
        <a:p>
          <a:endParaRPr lang="en-US" sz="1200" b="1" i="0">
            <a:latin typeface="Arial Narrow" panose="020B0604020202020204" pitchFamily="34" charset="0"/>
            <a:cs typeface="Arial Narrow" panose="020B0604020202020204" pitchFamily="34" charset="0"/>
          </a:endParaRPr>
        </a:p>
      </dgm:t>
    </dgm:pt>
    <dgm:pt modelId="{0A4CB050-9488-6A46-90FC-A5B9E89EC7F1}">
      <dgm:prSet custT="1"/>
      <dgm:spPr/>
      <dgm:t>
        <a:bodyPr/>
        <a:lstStyle/>
        <a:p>
          <a:r>
            <a:rPr lang="en-US" sz="1600" b="1" i="0">
              <a:latin typeface="Arial Narrow" panose="020B0604020202020204" pitchFamily="34" charset="0"/>
              <a:cs typeface="Arial Narrow" panose="020B0604020202020204" pitchFamily="34" charset="0"/>
            </a:rPr>
            <a:t>Personalizing</a:t>
          </a:r>
          <a:endParaRPr lang="en-AU" sz="1600" b="1" i="0">
            <a:latin typeface="Arial Narrow" panose="020B0604020202020204" pitchFamily="34" charset="0"/>
            <a:cs typeface="Arial Narrow" panose="020B0604020202020204" pitchFamily="34" charset="0"/>
          </a:endParaRPr>
        </a:p>
      </dgm:t>
    </dgm:pt>
    <dgm:pt modelId="{310D9626-85D5-274F-83D3-5B3A26FCB7BD}" type="parTrans" cxnId="{50CC93AB-CA09-8A4F-8973-62649505FF0B}">
      <dgm:prSet/>
      <dgm:spPr/>
      <dgm:t>
        <a:bodyPr/>
        <a:lstStyle/>
        <a:p>
          <a:endParaRPr lang="en-US" sz="1200" b="1" i="0">
            <a:latin typeface="Arial Narrow" panose="020B0604020202020204" pitchFamily="34" charset="0"/>
            <a:cs typeface="Arial Narrow" panose="020B0604020202020204" pitchFamily="34" charset="0"/>
          </a:endParaRPr>
        </a:p>
      </dgm:t>
    </dgm:pt>
    <dgm:pt modelId="{AE25DC3A-22B0-D541-B8D4-4AA683D643C3}" type="sibTrans" cxnId="{50CC93AB-CA09-8A4F-8973-62649505FF0B}">
      <dgm:prSet/>
      <dgm:spPr/>
      <dgm:t>
        <a:bodyPr/>
        <a:lstStyle/>
        <a:p>
          <a:endParaRPr lang="en-US" sz="1200" b="1" i="0">
            <a:latin typeface="Arial Narrow" panose="020B0604020202020204" pitchFamily="34" charset="0"/>
            <a:cs typeface="Arial Narrow" panose="020B0604020202020204" pitchFamily="34" charset="0"/>
          </a:endParaRPr>
        </a:p>
      </dgm:t>
    </dgm:pt>
    <dgm:pt modelId="{971E3359-C563-354A-B5C8-4DA672ED2BFA}">
      <dgm:prSet custT="1"/>
      <dgm:spPr/>
      <dgm:t>
        <a:bodyPr/>
        <a:lstStyle/>
        <a:p>
          <a:r>
            <a:rPr lang="en-US" sz="1600" b="1" i="0">
              <a:latin typeface="Arial Narrow" panose="020B0604020202020204" pitchFamily="34" charset="0"/>
              <a:cs typeface="Arial Narrow" panose="020B0604020202020204" pitchFamily="34" charset="0"/>
            </a:rPr>
            <a:t>Socializing</a:t>
          </a:r>
          <a:endParaRPr lang="en-AU" sz="1600" b="1" i="0">
            <a:latin typeface="Arial Narrow" panose="020B0604020202020204" pitchFamily="34" charset="0"/>
            <a:cs typeface="Arial Narrow" panose="020B0604020202020204" pitchFamily="34" charset="0"/>
          </a:endParaRPr>
        </a:p>
      </dgm:t>
    </dgm:pt>
    <dgm:pt modelId="{D69FE979-5651-C942-B5CF-9EA6FE7C6050}" type="parTrans" cxnId="{526DF91F-941F-C648-A2C1-7D3DE3AD99B2}">
      <dgm:prSet/>
      <dgm:spPr/>
      <dgm:t>
        <a:bodyPr/>
        <a:lstStyle/>
        <a:p>
          <a:endParaRPr lang="en-US" sz="1200" b="1" i="0">
            <a:latin typeface="Arial Narrow" panose="020B0604020202020204" pitchFamily="34" charset="0"/>
            <a:cs typeface="Arial Narrow" panose="020B0604020202020204" pitchFamily="34" charset="0"/>
          </a:endParaRPr>
        </a:p>
      </dgm:t>
    </dgm:pt>
    <dgm:pt modelId="{9321014B-A204-BF4B-8477-7C4657369DD5}" type="sibTrans" cxnId="{526DF91F-941F-C648-A2C1-7D3DE3AD99B2}">
      <dgm:prSet/>
      <dgm:spPr/>
      <dgm:t>
        <a:bodyPr/>
        <a:lstStyle/>
        <a:p>
          <a:endParaRPr lang="en-US" sz="1200" b="1" i="0">
            <a:latin typeface="Arial Narrow" panose="020B0604020202020204" pitchFamily="34" charset="0"/>
            <a:cs typeface="Arial Narrow" panose="020B0604020202020204" pitchFamily="34" charset="0"/>
          </a:endParaRPr>
        </a:p>
      </dgm:t>
    </dgm:pt>
    <dgm:pt modelId="{99AC4F80-4A36-E84E-8FFE-7A1A897A9EB0}">
      <dgm:prSet custT="1"/>
      <dgm:spPr/>
      <dgm:t>
        <a:bodyPr/>
        <a:lstStyle/>
        <a:p>
          <a:r>
            <a:rPr lang="en-US" sz="1600" b="1" i="0">
              <a:latin typeface="Arial Narrow" panose="020B0604020202020204" pitchFamily="34" charset="0"/>
              <a:cs typeface="Arial Narrow" panose="020B0604020202020204" pitchFamily="34" charset="0"/>
            </a:rPr>
            <a:t>Managing</a:t>
          </a:r>
          <a:endParaRPr lang="en-AU" sz="1600" b="1" i="0">
            <a:latin typeface="Arial Narrow" panose="020B0604020202020204" pitchFamily="34" charset="0"/>
            <a:cs typeface="Arial Narrow" panose="020B0604020202020204" pitchFamily="34" charset="0"/>
          </a:endParaRPr>
        </a:p>
      </dgm:t>
    </dgm:pt>
    <dgm:pt modelId="{293244EB-9B5C-7149-AB5B-09E21CBE359F}" type="parTrans" cxnId="{5BBC4EA8-D4BB-384B-AF2D-96D44CA93E75}">
      <dgm:prSet/>
      <dgm:spPr/>
      <dgm:t>
        <a:bodyPr/>
        <a:lstStyle/>
        <a:p>
          <a:endParaRPr lang="en-US" sz="1200" b="1" i="0">
            <a:latin typeface="Arial Narrow" panose="020B0604020202020204" pitchFamily="34" charset="0"/>
            <a:cs typeface="Arial Narrow" panose="020B0604020202020204" pitchFamily="34" charset="0"/>
          </a:endParaRPr>
        </a:p>
      </dgm:t>
    </dgm:pt>
    <dgm:pt modelId="{3752BFD4-C5DC-1849-9331-5BC8D6F298D5}" type="sibTrans" cxnId="{5BBC4EA8-D4BB-384B-AF2D-96D44CA93E75}">
      <dgm:prSet/>
      <dgm:spPr/>
      <dgm:t>
        <a:bodyPr/>
        <a:lstStyle/>
        <a:p>
          <a:endParaRPr lang="en-US" sz="1200" b="1" i="0">
            <a:latin typeface="Arial Narrow" panose="020B0604020202020204" pitchFamily="34" charset="0"/>
            <a:cs typeface="Arial Narrow" panose="020B0604020202020204" pitchFamily="34" charset="0"/>
          </a:endParaRPr>
        </a:p>
      </dgm:t>
    </dgm:pt>
    <dgm:pt modelId="{16147184-4D1C-3C4C-B9D1-8A989F5F9859}">
      <dgm:prSet custT="1"/>
      <dgm:spPr/>
      <dgm:t>
        <a:bodyPr/>
        <a:lstStyle/>
        <a:p>
          <a:r>
            <a:rPr lang="en-US" sz="1600" b="1" i="0">
              <a:latin typeface="Arial Narrow" panose="020B0604020202020204" pitchFamily="34" charset="0"/>
              <a:cs typeface="Arial Narrow" panose="020B0604020202020204" pitchFamily="34" charset="0"/>
            </a:rPr>
            <a:t>Translating</a:t>
          </a:r>
          <a:endParaRPr lang="en-AU" sz="1600" b="1" i="0">
            <a:latin typeface="Arial Narrow" panose="020B0604020202020204" pitchFamily="34" charset="0"/>
            <a:cs typeface="Arial Narrow" panose="020B0604020202020204" pitchFamily="34" charset="0"/>
          </a:endParaRPr>
        </a:p>
      </dgm:t>
    </dgm:pt>
    <dgm:pt modelId="{3D329AF7-0623-944D-844B-EB7B127B01D9}" type="parTrans" cxnId="{63CD42F2-B26C-8641-8DD5-4AF2A72E9F54}">
      <dgm:prSet/>
      <dgm:spPr/>
      <dgm:t>
        <a:bodyPr/>
        <a:lstStyle/>
        <a:p>
          <a:endParaRPr lang="en-US" sz="1200" b="1" i="0">
            <a:latin typeface="Arial Narrow" panose="020B0604020202020204" pitchFamily="34" charset="0"/>
            <a:cs typeface="Arial Narrow" panose="020B0604020202020204" pitchFamily="34" charset="0"/>
          </a:endParaRPr>
        </a:p>
      </dgm:t>
    </dgm:pt>
    <dgm:pt modelId="{B66957AF-A8A0-B249-93D4-771CBE3251DA}" type="sibTrans" cxnId="{63CD42F2-B26C-8641-8DD5-4AF2A72E9F54}">
      <dgm:prSet/>
      <dgm:spPr/>
      <dgm:t>
        <a:bodyPr/>
        <a:lstStyle/>
        <a:p>
          <a:endParaRPr lang="en-US" sz="1200" b="1" i="0">
            <a:latin typeface="Arial Narrow" panose="020B0604020202020204" pitchFamily="34" charset="0"/>
            <a:cs typeface="Arial Narrow" panose="020B0604020202020204" pitchFamily="34" charset="0"/>
          </a:endParaRPr>
        </a:p>
      </dgm:t>
    </dgm:pt>
    <dgm:pt modelId="{102F1990-AE6A-1249-A4B8-3D19F6CDA301}">
      <dgm:prSet custT="1"/>
      <dgm:spPr/>
      <dgm:t>
        <a:bodyPr/>
        <a:lstStyle/>
        <a:p>
          <a:r>
            <a:rPr lang="en-US" sz="1600" b="1" i="0">
              <a:latin typeface="Arial Narrow" panose="020B0604020202020204" pitchFamily="34" charset="0"/>
              <a:cs typeface="Arial Narrow" panose="020B0604020202020204" pitchFamily="34" charset="0"/>
            </a:rPr>
            <a:t>Purchasing</a:t>
          </a:r>
          <a:endParaRPr lang="en-AU" sz="1600" b="1" i="0">
            <a:latin typeface="Arial Narrow" panose="020B0604020202020204" pitchFamily="34" charset="0"/>
            <a:cs typeface="Arial Narrow" panose="020B0604020202020204" pitchFamily="34" charset="0"/>
          </a:endParaRPr>
        </a:p>
      </dgm:t>
    </dgm:pt>
    <dgm:pt modelId="{AD28A183-065A-6D4D-BB36-980E48D8F66D}" type="parTrans" cxnId="{6B99C157-CA88-EA4C-AF2F-C9664995F897}">
      <dgm:prSet/>
      <dgm:spPr/>
      <dgm:t>
        <a:bodyPr/>
        <a:lstStyle/>
        <a:p>
          <a:endParaRPr lang="en-US" sz="1200" b="1" i="0">
            <a:latin typeface="Arial Narrow" panose="020B0604020202020204" pitchFamily="34" charset="0"/>
            <a:cs typeface="Arial Narrow" panose="020B0604020202020204" pitchFamily="34" charset="0"/>
          </a:endParaRPr>
        </a:p>
      </dgm:t>
    </dgm:pt>
    <dgm:pt modelId="{BE76F151-F5AF-2542-8C77-CD371C9FFF92}" type="sibTrans" cxnId="{6B99C157-CA88-EA4C-AF2F-C9664995F897}">
      <dgm:prSet/>
      <dgm:spPr/>
      <dgm:t>
        <a:bodyPr/>
        <a:lstStyle/>
        <a:p>
          <a:endParaRPr lang="en-US" sz="1200" b="1" i="0">
            <a:latin typeface="Arial Narrow" panose="020B0604020202020204" pitchFamily="34" charset="0"/>
            <a:cs typeface="Arial Narrow" panose="020B0604020202020204" pitchFamily="34" charset="0"/>
          </a:endParaRPr>
        </a:p>
      </dgm:t>
    </dgm:pt>
    <dgm:pt modelId="{B9025E70-2A18-8D45-9DCA-0799E3DFF626}">
      <dgm:prSet custT="1"/>
      <dgm:spPr/>
      <dgm:t>
        <a:bodyPr/>
        <a:lstStyle/>
        <a:p>
          <a:r>
            <a:rPr lang="en-US" sz="1600" b="1" i="0">
              <a:latin typeface="Arial Narrow" panose="020B0604020202020204" pitchFamily="34" charset="0"/>
              <a:cs typeface="Arial Narrow" panose="020B0604020202020204" pitchFamily="34" charset="0"/>
            </a:rPr>
            <a:t>Entertaining</a:t>
          </a:r>
          <a:endParaRPr lang="en-AU" sz="1600" b="1" i="0">
            <a:latin typeface="Arial Narrow" panose="020B0604020202020204" pitchFamily="34" charset="0"/>
            <a:cs typeface="Arial Narrow" panose="020B0604020202020204" pitchFamily="34" charset="0"/>
          </a:endParaRPr>
        </a:p>
      </dgm:t>
    </dgm:pt>
    <dgm:pt modelId="{55A9E565-C812-2F40-8058-FAA5FB2DE513}" type="parTrans" cxnId="{92362D1F-961E-1A42-8064-6F310ACA3E82}">
      <dgm:prSet/>
      <dgm:spPr/>
      <dgm:t>
        <a:bodyPr/>
        <a:lstStyle/>
        <a:p>
          <a:endParaRPr lang="en-US" sz="1200" b="1" i="0">
            <a:latin typeface="Arial Narrow" panose="020B0604020202020204" pitchFamily="34" charset="0"/>
            <a:cs typeface="Arial Narrow" panose="020B0604020202020204" pitchFamily="34" charset="0"/>
          </a:endParaRPr>
        </a:p>
      </dgm:t>
    </dgm:pt>
    <dgm:pt modelId="{1223D31C-6E6B-314E-877D-799ED379773C}" type="sibTrans" cxnId="{92362D1F-961E-1A42-8064-6F310ACA3E82}">
      <dgm:prSet/>
      <dgm:spPr/>
      <dgm:t>
        <a:bodyPr/>
        <a:lstStyle/>
        <a:p>
          <a:endParaRPr lang="en-US" sz="1200" b="1" i="0">
            <a:latin typeface="Arial Narrow" panose="020B0604020202020204" pitchFamily="34" charset="0"/>
            <a:cs typeface="Arial Narrow" panose="020B0604020202020204" pitchFamily="34" charset="0"/>
          </a:endParaRPr>
        </a:p>
      </dgm:t>
    </dgm:pt>
    <dgm:pt modelId="{9DC9F8BE-3A7F-3D49-9CA5-ACAFD3D0F3C6}">
      <dgm:prSet custT="1"/>
      <dgm:spPr/>
      <dgm:t>
        <a:bodyPr/>
        <a:lstStyle/>
        <a:p>
          <a:r>
            <a:rPr lang="en-US" sz="1600" b="1" i="0">
              <a:latin typeface="Arial Narrow" panose="020B0604020202020204" pitchFamily="34" charset="0"/>
              <a:cs typeface="Arial Narrow" panose="020B0604020202020204" pitchFamily="34" charset="0"/>
            </a:rPr>
            <a:t>Gamifying</a:t>
          </a:r>
          <a:endParaRPr lang="en-AU" sz="1600" b="1" i="0">
            <a:latin typeface="Arial Narrow" panose="020B0604020202020204" pitchFamily="34" charset="0"/>
            <a:cs typeface="Arial Narrow" panose="020B0604020202020204" pitchFamily="34" charset="0"/>
          </a:endParaRPr>
        </a:p>
      </dgm:t>
    </dgm:pt>
    <dgm:pt modelId="{75873491-9390-1844-AEDA-A0C905221B89}" type="parTrans" cxnId="{B9B5B82B-15AC-1846-B32E-D47735DBBE6B}">
      <dgm:prSet/>
      <dgm:spPr/>
      <dgm:t>
        <a:bodyPr/>
        <a:lstStyle/>
        <a:p>
          <a:endParaRPr lang="en-US" sz="1200" b="1" i="0">
            <a:latin typeface="Arial Narrow" panose="020B0604020202020204" pitchFamily="34" charset="0"/>
            <a:cs typeface="Arial Narrow" panose="020B0604020202020204" pitchFamily="34" charset="0"/>
          </a:endParaRPr>
        </a:p>
      </dgm:t>
    </dgm:pt>
    <dgm:pt modelId="{5A4CDD74-7DF7-D64D-930A-5A2F6738AE4D}" type="sibTrans" cxnId="{B9B5B82B-15AC-1846-B32E-D47735DBBE6B}">
      <dgm:prSet/>
      <dgm:spPr/>
      <dgm:t>
        <a:bodyPr/>
        <a:lstStyle/>
        <a:p>
          <a:endParaRPr lang="en-US" sz="1200" b="1" i="0">
            <a:latin typeface="Arial Narrow" panose="020B0604020202020204" pitchFamily="34" charset="0"/>
            <a:cs typeface="Arial Narrow" panose="020B0604020202020204" pitchFamily="34" charset="0"/>
          </a:endParaRPr>
        </a:p>
      </dgm:t>
    </dgm:pt>
    <dgm:pt modelId="{80F070F1-8F3B-B740-92EE-E52E8E555A67}">
      <dgm:prSet custT="1"/>
      <dgm:spPr/>
      <dgm:t>
        <a:bodyPr/>
        <a:lstStyle/>
        <a:p>
          <a:r>
            <a:rPr lang="en-US" sz="1600" b="1" i="0" dirty="0">
              <a:latin typeface="Arial Narrow" panose="020B0604020202020204" pitchFamily="34" charset="0"/>
              <a:cs typeface="Arial Narrow" panose="020B0604020202020204" pitchFamily="34" charset="0"/>
            </a:rPr>
            <a:t>Reflecting</a:t>
          </a:r>
          <a:endParaRPr lang="en-AU" sz="1600" b="1" i="0" dirty="0">
            <a:latin typeface="Arial Narrow" panose="020B0604020202020204" pitchFamily="34" charset="0"/>
            <a:cs typeface="Arial Narrow" panose="020B0604020202020204" pitchFamily="34" charset="0"/>
          </a:endParaRPr>
        </a:p>
      </dgm:t>
    </dgm:pt>
    <dgm:pt modelId="{4C2F5D30-2FA9-E241-85A3-A12068904DD0}" type="parTrans" cxnId="{B7F89F10-D083-224D-8986-81520DEE5654}">
      <dgm:prSet/>
      <dgm:spPr/>
      <dgm:t>
        <a:bodyPr/>
        <a:lstStyle/>
        <a:p>
          <a:endParaRPr lang="en-US" sz="1200" b="1" i="0">
            <a:latin typeface="Arial Narrow" panose="020B0604020202020204" pitchFamily="34" charset="0"/>
            <a:cs typeface="Arial Narrow" panose="020B0604020202020204" pitchFamily="34" charset="0"/>
          </a:endParaRPr>
        </a:p>
      </dgm:t>
    </dgm:pt>
    <dgm:pt modelId="{F65A0D3B-77C8-1641-8BA5-400FE617507E}" type="sibTrans" cxnId="{B7F89F10-D083-224D-8986-81520DEE5654}">
      <dgm:prSet/>
      <dgm:spPr/>
      <dgm:t>
        <a:bodyPr/>
        <a:lstStyle/>
        <a:p>
          <a:endParaRPr lang="en-US" sz="1200" b="1" i="0">
            <a:latin typeface="Arial Narrow" panose="020B0604020202020204" pitchFamily="34" charset="0"/>
            <a:cs typeface="Arial Narrow" panose="020B0604020202020204" pitchFamily="34" charset="0"/>
          </a:endParaRPr>
        </a:p>
      </dgm:t>
    </dgm:pt>
    <dgm:pt modelId="{33F16514-5DC4-5047-9457-50827D88C63B}" type="pres">
      <dgm:prSet presAssocID="{C4820A9F-B1A7-D840-BB0F-41E9C7BD5595}" presName="Name0" presStyleCnt="0">
        <dgm:presLayoutVars>
          <dgm:dir/>
          <dgm:resizeHandles val="exact"/>
        </dgm:presLayoutVars>
      </dgm:prSet>
      <dgm:spPr/>
    </dgm:pt>
    <dgm:pt modelId="{0EA605BF-FB24-1940-937F-8E966973A09D}" type="pres">
      <dgm:prSet presAssocID="{83632621-02CC-F04B-B263-09E0BD0EC22F}" presName="compNode" presStyleCnt="0"/>
      <dgm:spPr/>
    </dgm:pt>
    <dgm:pt modelId="{8C44725C-418D-104B-BBE4-703DA968B0B2}" type="pres">
      <dgm:prSet presAssocID="{83632621-02CC-F04B-B263-09E0BD0EC22F}" presName="pictRect" presStyleLbl="node1" presStyleIdx="0" presStyleCnt="10"/>
      <dgm:spPr>
        <a:blipFill>
          <a:blip xmlns:r="http://schemas.openxmlformats.org/officeDocument/2006/relationships" r:embed="rId1"/>
          <a:srcRect/>
          <a:stretch>
            <a:fillRect l="-2000" r="-2000"/>
          </a:stretch>
        </a:blipFill>
      </dgm:spPr>
    </dgm:pt>
    <dgm:pt modelId="{34D0D5D5-2CEF-EC41-8147-164872042165}" type="pres">
      <dgm:prSet presAssocID="{83632621-02CC-F04B-B263-09E0BD0EC22F}" presName="textRect" presStyleLbl="revTx" presStyleIdx="0" presStyleCnt="10">
        <dgm:presLayoutVars>
          <dgm:bulletEnabled val="1"/>
        </dgm:presLayoutVars>
      </dgm:prSet>
      <dgm:spPr/>
    </dgm:pt>
    <dgm:pt modelId="{AAF6A01E-7A0C-754E-9EAB-07D6FF3101B0}" type="pres">
      <dgm:prSet presAssocID="{9642C2B5-EE3C-3B4B-8EC4-38206DC91D98}" presName="sibTrans" presStyleLbl="sibTrans2D1" presStyleIdx="0" presStyleCnt="0"/>
      <dgm:spPr/>
    </dgm:pt>
    <dgm:pt modelId="{BCCD9D25-788E-ED40-A3A4-4E5B3CAEA8BD}" type="pres">
      <dgm:prSet presAssocID="{3ED42A90-388F-CF4D-9930-737C8AFFD87D}" presName="compNode" presStyleCnt="0"/>
      <dgm:spPr/>
    </dgm:pt>
    <dgm:pt modelId="{3D97B5A4-D223-374E-AD83-442D00C58FD3}" type="pres">
      <dgm:prSet presAssocID="{3ED42A90-388F-CF4D-9930-737C8AFFD87D}" presName="pictRect" presStyleLbl="node1" presStyleIdx="1" presStyleCnt="10"/>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dgm:spPr>
    </dgm:pt>
    <dgm:pt modelId="{9C59EF37-8A42-C245-A0FC-7F2D7F187D86}" type="pres">
      <dgm:prSet presAssocID="{3ED42A90-388F-CF4D-9930-737C8AFFD87D}" presName="textRect" presStyleLbl="revTx" presStyleIdx="1" presStyleCnt="10">
        <dgm:presLayoutVars>
          <dgm:bulletEnabled val="1"/>
        </dgm:presLayoutVars>
      </dgm:prSet>
      <dgm:spPr/>
    </dgm:pt>
    <dgm:pt modelId="{CC41DB68-F768-BE4B-84D7-EFE3A726C695}" type="pres">
      <dgm:prSet presAssocID="{2F6FD4F5-6D16-FB44-BA1F-79136DBDFDBA}" presName="sibTrans" presStyleLbl="sibTrans2D1" presStyleIdx="0" presStyleCnt="0"/>
      <dgm:spPr/>
    </dgm:pt>
    <dgm:pt modelId="{6DFE0A3C-0682-E248-A1A2-ABAB1A2BEF19}" type="pres">
      <dgm:prSet presAssocID="{0A4CB050-9488-6A46-90FC-A5B9E89EC7F1}" presName="compNode" presStyleCnt="0"/>
      <dgm:spPr/>
    </dgm:pt>
    <dgm:pt modelId="{55D9D66E-9544-AF42-AD3C-E1E4B3B4687E}" type="pres">
      <dgm:prSet presAssocID="{0A4CB050-9488-6A46-90FC-A5B9E89EC7F1}" presName="pictRect" presStyleLbl="node1" presStyleIdx="2" presStyleCnt="10"/>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665FF1BF-136B-584A-A67B-A6F971F97602}" type="pres">
      <dgm:prSet presAssocID="{0A4CB050-9488-6A46-90FC-A5B9E89EC7F1}" presName="textRect" presStyleLbl="revTx" presStyleIdx="2" presStyleCnt="10">
        <dgm:presLayoutVars>
          <dgm:bulletEnabled val="1"/>
        </dgm:presLayoutVars>
      </dgm:prSet>
      <dgm:spPr/>
    </dgm:pt>
    <dgm:pt modelId="{1A244BBA-A65C-7940-B0E0-7953754124A4}" type="pres">
      <dgm:prSet presAssocID="{AE25DC3A-22B0-D541-B8D4-4AA683D643C3}" presName="sibTrans" presStyleLbl="sibTrans2D1" presStyleIdx="0" presStyleCnt="0"/>
      <dgm:spPr/>
    </dgm:pt>
    <dgm:pt modelId="{EF0CC676-F3AF-4F47-98DB-C3C9B111912E}" type="pres">
      <dgm:prSet presAssocID="{971E3359-C563-354A-B5C8-4DA672ED2BFA}" presName="compNode" presStyleCnt="0"/>
      <dgm:spPr/>
    </dgm:pt>
    <dgm:pt modelId="{8A6D5EFC-DD47-704D-8701-69DB694027EA}" type="pres">
      <dgm:prSet presAssocID="{971E3359-C563-354A-B5C8-4DA672ED2BFA}" presName="pictRect" presStyleLbl="node1" presStyleIdx="3" presStyleCnt="10"/>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dgm:spPr>
    </dgm:pt>
    <dgm:pt modelId="{53DD2D95-BA3E-2B4D-9B30-9F5335DE2B52}" type="pres">
      <dgm:prSet presAssocID="{971E3359-C563-354A-B5C8-4DA672ED2BFA}" presName="textRect" presStyleLbl="revTx" presStyleIdx="3" presStyleCnt="10">
        <dgm:presLayoutVars>
          <dgm:bulletEnabled val="1"/>
        </dgm:presLayoutVars>
      </dgm:prSet>
      <dgm:spPr/>
    </dgm:pt>
    <dgm:pt modelId="{167BCBAE-0C15-D14E-AFC6-2D98121C0C07}" type="pres">
      <dgm:prSet presAssocID="{9321014B-A204-BF4B-8477-7C4657369DD5}" presName="sibTrans" presStyleLbl="sibTrans2D1" presStyleIdx="0" presStyleCnt="0"/>
      <dgm:spPr/>
    </dgm:pt>
    <dgm:pt modelId="{382AFD74-DA30-7E49-909A-B3B6226C956B}" type="pres">
      <dgm:prSet presAssocID="{99AC4F80-4A36-E84E-8FFE-7A1A897A9EB0}" presName="compNode" presStyleCnt="0"/>
      <dgm:spPr/>
    </dgm:pt>
    <dgm:pt modelId="{4B8AD5DB-DC74-8E4D-8177-E1A30F56E415}" type="pres">
      <dgm:prSet presAssocID="{99AC4F80-4A36-E84E-8FFE-7A1A897A9EB0}" presName="pictRect" presStyleLbl="node1" presStyleIdx="4" presStyleCnt="10"/>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dgm:spPr>
    </dgm:pt>
    <dgm:pt modelId="{B5D22A42-4862-424F-9701-DFA5F7557005}" type="pres">
      <dgm:prSet presAssocID="{99AC4F80-4A36-E84E-8FFE-7A1A897A9EB0}" presName="textRect" presStyleLbl="revTx" presStyleIdx="4" presStyleCnt="10">
        <dgm:presLayoutVars>
          <dgm:bulletEnabled val="1"/>
        </dgm:presLayoutVars>
      </dgm:prSet>
      <dgm:spPr/>
    </dgm:pt>
    <dgm:pt modelId="{B660FB18-9D20-8840-A9D1-93FDE945CB29}" type="pres">
      <dgm:prSet presAssocID="{3752BFD4-C5DC-1849-9331-5BC8D6F298D5}" presName="sibTrans" presStyleLbl="sibTrans2D1" presStyleIdx="0" presStyleCnt="0"/>
      <dgm:spPr/>
    </dgm:pt>
    <dgm:pt modelId="{194D5E1E-0B16-4143-908B-BC5B8B13EDF8}" type="pres">
      <dgm:prSet presAssocID="{16147184-4D1C-3C4C-B9D1-8A989F5F9859}" presName="compNode" presStyleCnt="0"/>
      <dgm:spPr/>
    </dgm:pt>
    <dgm:pt modelId="{BE41B3C8-0B8D-F94A-9CD4-7F9130441F9F}" type="pres">
      <dgm:prSet presAssocID="{16147184-4D1C-3C4C-B9D1-8A989F5F9859}" presName="pictRect" presStyleLbl="node1" presStyleIdx="5" presStyleCnt="10"/>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1000" r="-11000"/>
          </a:stretch>
        </a:blipFill>
      </dgm:spPr>
    </dgm:pt>
    <dgm:pt modelId="{D199C208-D47A-BA40-B6BF-A7BEE359E4A0}" type="pres">
      <dgm:prSet presAssocID="{16147184-4D1C-3C4C-B9D1-8A989F5F9859}" presName="textRect" presStyleLbl="revTx" presStyleIdx="5" presStyleCnt="10">
        <dgm:presLayoutVars>
          <dgm:bulletEnabled val="1"/>
        </dgm:presLayoutVars>
      </dgm:prSet>
      <dgm:spPr/>
    </dgm:pt>
    <dgm:pt modelId="{E2532EAB-5BA2-0C44-B367-D799800AC9EB}" type="pres">
      <dgm:prSet presAssocID="{B66957AF-A8A0-B249-93D4-771CBE3251DA}" presName="sibTrans" presStyleLbl="sibTrans2D1" presStyleIdx="0" presStyleCnt="0"/>
      <dgm:spPr/>
    </dgm:pt>
    <dgm:pt modelId="{04064F39-92CA-F349-AA16-5E6AAC1424E9}" type="pres">
      <dgm:prSet presAssocID="{102F1990-AE6A-1249-A4B8-3D19F6CDA301}" presName="compNode" presStyleCnt="0"/>
      <dgm:spPr/>
    </dgm:pt>
    <dgm:pt modelId="{2AC78D72-3D15-4846-9A6A-6910FBA0B013}" type="pres">
      <dgm:prSet presAssocID="{102F1990-AE6A-1249-A4B8-3D19F6CDA301}" presName="pictRect" presStyleLbl="node1" presStyleIdx="6" presStyleCnt="10"/>
      <dgm:spPr>
        <a:blipFill>
          <a:blip xmlns:r="http://schemas.openxmlformats.org/officeDocument/2006/relationships" r:embed="rId7"/>
          <a:srcRect/>
          <a:stretch>
            <a:fillRect l="-11000" r="-11000"/>
          </a:stretch>
        </a:blipFill>
      </dgm:spPr>
    </dgm:pt>
    <dgm:pt modelId="{A64FE897-0BF9-3746-BDEF-1DC30D69805D}" type="pres">
      <dgm:prSet presAssocID="{102F1990-AE6A-1249-A4B8-3D19F6CDA301}" presName="textRect" presStyleLbl="revTx" presStyleIdx="6" presStyleCnt="10">
        <dgm:presLayoutVars>
          <dgm:bulletEnabled val="1"/>
        </dgm:presLayoutVars>
      </dgm:prSet>
      <dgm:spPr/>
    </dgm:pt>
    <dgm:pt modelId="{0DA817A7-7842-0F46-874C-8C8C32A64B7B}" type="pres">
      <dgm:prSet presAssocID="{BE76F151-F5AF-2542-8C77-CD371C9FFF92}" presName="sibTrans" presStyleLbl="sibTrans2D1" presStyleIdx="0" presStyleCnt="0"/>
      <dgm:spPr/>
    </dgm:pt>
    <dgm:pt modelId="{FBFC4D3E-4439-7041-9068-C8EE69CC790A}" type="pres">
      <dgm:prSet presAssocID="{B9025E70-2A18-8D45-9DCA-0799E3DFF626}" presName="compNode" presStyleCnt="0"/>
      <dgm:spPr/>
    </dgm:pt>
    <dgm:pt modelId="{EDD54D87-8898-8D46-AA3A-A65D75DC2CB3}" type="pres">
      <dgm:prSet presAssocID="{B9025E70-2A18-8D45-9DCA-0799E3DFF626}" presName="pictRect" presStyleLbl="node1" presStyleIdx="7" presStyleCnt="10"/>
      <dgm:spPr>
        <a:blipFill>
          <a:blip xmlns:r="http://schemas.openxmlformats.org/officeDocument/2006/relationships" r:embed="rId8"/>
          <a:srcRect/>
          <a:stretch>
            <a:fillRect l="-3000" r="-3000"/>
          </a:stretch>
        </a:blipFill>
      </dgm:spPr>
    </dgm:pt>
    <dgm:pt modelId="{03D23455-A0AC-4643-80AA-5EA2CE8704D7}" type="pres">
      <dgm:prSet presAssocID="{B9025E70-2A18-8D45-9DCA-0799E3DFF626}" presName="textRect" presStyleLbl="revTx" presStyleIdx="7" presStyleCnt="10">
        <dgm:presLayoutVars>
          <dgm:bulletEnabled val="1"/>
        </dgm:presLayoutVars>
      </dgm:prSet>
      <dgm:spPr/>
    </dgm:pt>
    <dgm:pt modelId="{F70E5A38-B880-2848-A37F-E071355BE88B}" type="pres">
      <dgm:prSet presAssocID="{1223D31C-6E6B-314E-877D-799ED379773C}" presName="sibTrans" presStyleLbl="sibTrans2D1" presStyleIdx="0" presStyleCnt="0"/>
      <dgm:spPr/>
    </dgm:pt>
    <dgm:pt modelId="{A988CA16-A641-CB4D-9F29-685B65F7D745}" type="pres">
      <dgm:prSet presAssocID="{9DC9F8BE-3A7F-3D49-9CA5-ACAFD3D0F3C6}" presName="compNode" presStyleCnt="0"/>
      <dgm:spPr/>
    </dgm:pt>
    <dgm:pt modelId="{7A6A06D4-B4C0-B641-A326-CA0D3CBEA656}" type="pres">
      <dgm:prSet presAssocID="{9DC9F8BE-3A7F-3D49-9CA5-ACAFD3D0F3C6}" presName="pictRect" presStyleLbl="node1" presStyleIdx="8" presStyleCnt="10"/>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dgm:spPr>
    </dgm:pt>
    <dgm:pt modelId="{BDBAE100-3933-DB41-AEAF-380F1AEE7E16}" type="pres">
      <dgm:prSet presAssocID="{9DC9F8BE-3A7F-3D49-9CA5-ACAFD3D0F3C6}" presName="textRect" presStyleLbl="revTx" presStyleIdx="8" presStyleCnt="10">
        <dgm:presLayoutVars>
          <dgm:bulletEnabled val="1"/>
        </dgm:presLayoutVars>
      </dgm:prSet>
      <dgm:spPr/>
    </dgm:pt>
    <dgm:pt modelId="{97463F80-0837-B544-AF26-C2AE23DC5EBE}" type="pres">
      <dgm:prSet presAssocID="{5A4CDD74-7DF7-D64D-930A-5A2F6738AE4D}" presName="sibTrans" presStyleLbl="sibTrans2D1" presStyleIdx="0" presStyleCnt="0"/>
      <dgm:spPr/>
    </dgm:pt>
    <dgm:pt modelId="{C5B9F149-3D71-044A-BB1F-8288DF2C33D3}" type="pres">
      <dgm:prSet presAssocID="{80F070F1-8F3B-B740-92EE-E52E8E555A67}" presName="compNode" presStyleCnt="0"/>
      <dgm:spPr/>
    </dgm:pt>
    <dgm:pt modelId="{FBB79BF0-0C19-3144-A00D-191C0EA44293}" type="pres">
      <dgm:prSet presAssocID="{80F070F1-8F3B-B740-92EE-E52E8E555A67}" presName="pictRect" presStyleLbl="node1" presStyleIdx="9" presStyleCnt="10"/>
      <dgm:spPr>
        <a:blipFill>
          <a:blip xmlns:r="http://schemas.openxmlformats.org/officeDocument/2006/relationships" r:embed="rId10"/>
          <a:srcRect/>
          <a:stretch>
            <a:fillRect l="-16000" r="-16000"/>
          </a:stretch>
        </a:blipFill>
      </dgm:spPr>
    </dgm:pt>
    <dgm:pt modelId="{863966B8-DB52-9944-8836-49023E4F4AAC}" type="pres">
      <dgm:prSet presAssocID="{80F070F1-8F3B-B740-92EE-E52E8E555A67}" presName="textRect" presStyleLbl="revTx" presStyleIdx="9" presStyleCnt="10">
        <dgm:presLayoutVars>
          <dgm:bulletEnabled val="1"/>
        </dgm:presLayoutVars>
      </dgm:prSet>
      <dgm:spPr/>
    </dgm:pt>
  </dgm:ptLst>
  <dgm:cxnLst>
    <dgm:cxn modelId="{B3785B00-7994-1743-A845-D517F2E45D95}" type="presOf" srcId="{BE76F151-F5AF-2542-8C77-CD371C9FFF92}" destId="{0DA817A7-7842-0F46-874C-8C8C32A64B7B}" srcOrd="0" destOrd="0" presId="urn:microsoft.com/office/officeart/2005/8/layout/pList1"/>
    <dgm:cxn modelId="{0F251C0C-013A-6040-BAC1-FF6A7DDEC822}" type="presOf" srcId="{83632621-02CC-F04B-B263-09E0BD0EC22F}" destId="{34D0D5D5-2CEF-EC41-8147-164872042165}" srcOrd="0" destOrd="0" presId="urn:microsoft.com/office/officeart/2005/8/layout/pList1"/>
    <dgm:cxn modelId="{B7F89F10-D083-224D-8986-81520DEE5654}" srcId="{C4820A9F-B1A7-D840-BB0F-41E9C7BD5595}" destId="{80F070F1-8F3B-B740-92EE-E52E8E555A67}" srcOrd="9" destOrd="0" parTransId="{4C2F5D30-2FA9-E241-85A3-A12068904DD0}" sibTransId="{F65A0D3B-77C8-1641-8BA5-400FE617507E}"/>
    <dgm:cxn modelId="{A0EE301A-A7CE-B945-A5A9-5DCD25D492FA}" type="presOf" srcId="{1223D31C-6E6B-314E-877D-799ED379773C}" destId="{F70E5A38-B880-2848-A37F-E071355BE88B}" srcOrd="0" destOrd="0" presId="urn:microsoft.com/office/officeart/2005/8/layout/pList1"/>
    <dgm:cxn modelId="{65E8A81C-E60E-0F46-B15E-4F70B6661B58}" type="presOf" srcId="{16147184-4D1C-3C4C-B9D1-8A989F5F9859}" destId="{D199C208-D47A-BA40-B6BF-A7BEE359E4A0}" srcOrd="0" destOrd="0" presId="urn:microsoft.com/office/officeart/2005/8/layout/pList1"/>
    <dgm:cxn modelId="{92362D1F-961E-1A42-8064-6F310ACA3E82}" srcId="{C4820A9F-B1A7-D840-BB0F-41E9C7BD5595}" destId="{B9025E70-2A18-8D45-9DCA-0799E3DFF626}" srcOrd="7" destOrd="0" parTransId="{55A9E565-C812-2F40-8058-FAA5FB2DE513}" sibTransId="{1223D31C-6E6B-314E-877D-799ED379773C}"/>
    <dgm:cxn modelId="{526DF91F-941F-C648-A2C1-7D3DE3AD99B2}" srcId="{C4820A9F-B1A7-D840-BB0F-41E9C7BD5595}" destId="{971E3359-C563-354A-B5C8-4DA672ED2BFA}" srcOrd="3" destOrd="0" parTransId="{D69FE979-5651-C942-B5CF-9EA6FE7C6050}" sibTransId="{9321014B-A204-BF4B-8477-7C4657369DD5}"/>
    <dgm:cxn modelId="{1535B621-083A-194D-A96C-F34CB2EB7ECD}" type="presOf" srcId="{0A4CB050-9488-6A46-90FC-A5B9E89EC7F1}" destId="{665FF1BF-136B-584A-A67B-A6F971F97602}" srcOrd="0" destOrd="0" presId="urn:microsoft.com/office/officeart/2005/8/layout/pList1"/>
    <dgm:cxn modelId="{159EB822-8A2A-5C46-AF31-2F7C676C35CF}" type="presOf" srcId="{9DC9F8BE-3A7F-3D49-9CA5-ACAFD3D0F3C6}" destId="{BDBAE100-3933-DB41-AEAF-380F1AEE7E16}" srcOrd="0" destOrd="0" presId="urn:microsoft.com/office/officeart/2005/8/layout/pList1"/>
    <dgm:cxn modelId="{B9B5B82B-15AC-1846-B32E-D47735DBBE6B}" srcId="{C4820A9F-B1A7-D840-BB0F-41E9C7BD5595}" destId="{9DC9F8BE-3A7F-3D49-9CA5-ACAFD3D0F3C6}" srcOrd="8" destOrd="0" parTransId="{75873491-9390-1844-AEDA-A0C905221B89}" sibTransId="{5A4CDD74-7DF7-D64D-930A-5A2F6738AE4D}"/>
    <dgm:cxn modelId="{B4052B31-7AFE-E14B-8EC3-695B0E873CE7}" type="presOf" srcId="{3752BFD4-C5DC-1849-9331-5BC8D6F298D5}" destId="{B660FB18-9D20-8840-A9D1-93FDE945CB29}" srcOrd="0" destOrd="0" presId="urn:microsoft.com/office/officeart/2005/8/layout/pList1"/>
    <dgm:cxn modelId="{8A544361-E715-7349-91AF-F84895369836}" type="presOf" srcId="{B66957AF-A8A0-B249-93D4-771CBE3251DA}" destId="{E2532EAB-5BA2-0C44-B367-D799800AC9EB}" srcOrd="0" destOrd="0" presId="urn:microsoft.com/office/officeart/2005/8/layout/pList1"/>
    <dgm:cxn modelId="{1220B056-0A33-B34F-BB9A-2A71691C74F8}" type="presOf" srcId="{C4820A9F-B1A7-D840-BB0F-41E9C7BD5595}" destId="{33F16514-5DC4-5047-9457-50827D88C63B}" srcOrd="0" destOrd="0" presId="urn:microsoft.com/office/officeart/2005/8/layout/pList1"/>
    <dgm:cxn modelId="{6B99C157-CA88-EA4C-AF2F-C9664995F897}" srcId="{C4820A9F-B1A7-D840-BB0F-41E9C7BD5595}" destId="{102F1990-AE6A-1249-A4B8-3D19F6CDA301}" srcOrd="6" destOrd="0" parTransId="{AD28A183-065A-6D4D-BB36-980E48D8F66D}" sibTransId="{BE76F151-F5AF-2542-8C77-CD371C9FFF92}"/>
    <dgm:cxn modelId="{C459BD89-CE9B-144F-BD19-6D25C956CA8F}" type="presOf" srcId="{9321014B-A204-BF4B-8477-7C4657369DD5}" destId="{167BCBAE-0C15-D14E-AFC6-2D98121C0C07}" srcOrd="0" destOrd="0" presId="urn:microsoft.com/office/officeart/2005/8/layout/pList1"/>
    <dgm:cxn modelId="{A298B895-4C8F-9B48-96AB-6D6B3F0F06D0}" type="presOf" srcId="{80F070F1-8F3B-B740-92EE-E52E8E555A67}" destId="{863966B8-DB52-9944-8836-49023E4F4AAC}" srcOrd="0" destOrd="0" presId="urn:microsoft.com/office/officeart/2005/8/layout/pList1"/>
    <dgm:cxn modelId="{302CECA2-1C12-7E44-89EE-301B406614CF}" type="presOf" srcId="{AE25DC3A-22B0-D541-B8D4-4AA683D643C3}" destId="{1A244BBA-A65C-7940-B0E0-7953754124A4}" srcOrd="0" destOrd="0" presId="urn:microsoft.com/office/officeart/2005/8/layout/pList1"/>
    <dgm:cxn modelId="{5BBC4EA8-D4BB-384B-AF2D-96D44CA93E75}" srcId="{C4820A9F-B1A7-D840-BB0F-41E9C7BD5595}" destId="{99AC4F80-4A36-E84E-8FFE-7A1A897A9EB0}" srcOrd="4" destOrd="0" parTransId="{293244EB-9B5C-7149-AB5B-09E21CBE359F}" sibTransId="{3752BFD4-C5DC-1849-9331-5BC8D6F298D5}"/>
    <dgm:cxn modelId="{50CC93AB-CA09-8A4F-8973-62649505FF0B}" srcId="{C4820A9F-B1A7-D840-BB0F-41E9C7BD5595}" destId="{0A4CB050-9488-6A46-90FC-A5B9E89EC7F1}" srcOrd="2" destOrd="0" parTransId="{310D9626-85D5-274F-83D3-5B3A26FCB7BD}" sibTransId="{AE25DC3A-22B0-D541-B8D4-4AA683D643C3}"/>
    <dgm:cxn modelId="{B698FFAB-22BF-4749-B69F-A0DC07E7E220}" srcId="{C4820A9F-B1A7-D840-BB0F-41E9C7BD5595}" destId="{83632621-02CC-F04B-B263-09E0BD0EC22F}" srcOrd="0" destOrd="0" parTransId="{96842114-554D-9C46-B25B-45F4840FEBE8}" sibTransId="{9642C2B5-EE3C-3B4B-8EC4-38206DC91D98}"/>
    <dgm:cxn modelId="{DFCD8DB3-E939-874E-8288-71B12C07D294}" type="presOf" srcId="{3ED42A90-388F-CF4D-9930-737C8AFFD87D}" destId="{9C59EF37-8A42-C245-A0FC-7F2D7F187D86}" srcOrd="0" destOrd="0" presId="urn:microsoft.com/office/officeart/2005/8/layout/pList1"/>
    <dgm:cxn modelId="{B355EBB5-6EAF-104A-A819-3B3B98B32FF1}" type="presOf" srcId="{9642C2B5-EE3C-3B4B-8EC4-38206DC91D98}" destId="{AAF6A01E-7A0C-754E-9EAB-07D6FF3101B0}" srcOrd="0" destOrd="0" presId="urn:microsoft.com/office/officeart/2005/8/layout/pList1"/>
    <dgm:cxn modelId="{7C81C5BE-B5BB-C84D-B1B5-0E5D4A07B2BE}" type="presOf" srcId="{2F6FD4F5-6D16-FB44-BA1F-79136DBDFDBA}" destId="{CC41DB68-F768-BE4B-84D7-EFE3A726C695}" srcOrd="0" destOrd="0" presId="urn:microsoft.com/office/officeart/2005/8/layout/pList1"/>
    <dgm:cxn modelId="{7B8A1EC1-5D9F-154E-957F-74E12F92D53E}" type="presOf" srcId="{971E3359-C563-354A-B5C8-4DA672ED2BFA}" destId="{53DD2D95-BA3E-2B4D-9B30-9F5335DE2B52}" srcOrd="0" destOrd="0" presId="urn:microsoft.com/office/officeart/2005/8/layout/pList1"/>
    <dgm:cxn modelId="{CFAB1BD6-33D6-244E-9699-A89C416FCBA6}" type="presOf" srcId="{102F1990-AE6A-1249-A4B8-3D19F6CDA301}" destId="{A64FE897-0BF9-3746-BDEF-1DC30D69805D}" srcOrd="0" destOrd="0" presId="urn:microsoft.com/office/officeart/2005/8/layout/pList1"/>
    <dgm:cxn modelId="{722F94DB-8DCA-CF4B-96F0-1BB7895BE32C}" type="presOf" srcId="{99AC4F80-4A36-E84E-8FFE-7A1A897A9EB0}" destId="{B5D22A42-4862-424F-9701-DFA5F7557005}" srcOrd="0" destOrd="0" presId="urn:microsoft.com/office/officeart/2005/8/layout/pList1"/>
    <dgm:cxn modelId="{7187C0E0-CD01-034F-8C42-CB4865C5FEBD}" srcId="{C4820A9F-B1A7-D840-BB0F-41E9C7BD5595}" destId="{3ED42A90-388F-CF4D-9930-737C8AFFD87D}" srcOrd="1" destOrd="0" parTransId="{C0885BF0-0B27-7D43-995E-A797377F0009}" sibTransId="{2F6FD4F5-6D16-FB44-BA1F-79136DBDFDBA}"/>
    <dgm:cxn modelId="{DBA3D4E5-E154-7540-B229-E46D9125EBB7}" type="presOf" srcId="{B9025E70-2A18-8D45-9DCA-0799E3DFF626}" destId="{03D23455-A0AC-4643-80AA-5EA2CE8704D7}" srcOrd="0" destOrd="0" presId="urn:microsoft.com/office/officeart/2005/8/layout/pList1"/>
    <dgm:cxn modelId="{58D0E8E8-4F1C-EE4B-97DA-4B3381255DDA}" type="presOf" srcId="{5A4CDD74-7DF7-D64D-930A-5A2F6738AE4D}" destId="{97463F80-0837-B544-AF26-C2AE23DC5EBE}" srcOrd="0" destOrd="0" presId="urn:microsoft.com/office/officeart/2005/8/layout/pList1"/>
    <dgm:cxn modelId="{63CD42F2-B26C-8641-8DD5-4AF2A72E9F54}" srcId="{C4820A9F-B1A7-D840-BB0F-41E9C7BD5595}" destId="{16147184-4D1C-3C4C-B9D1-8A989F5F9859}" srcOrd="5" destOrd="0" parTransId="{3D329AF7-0623-944D-844B-EB7B127B01D9}" sibTransId="{B66957AF-A8A0-B249-93D4-771CBE3251DA}"/>
    <dgm:cxn modelId="{12BD677A-DF81-A842-B1F3-DEB14A8A1A60}" type="presParOf" srcId="{33F16514-5DC4-5047-9457-50827D88C63B}" destId="{0EA605BF-FB24-1940-937F-8E966973A09D}" srcOrd="0" destOrd="0" presId="urn:microsoft.com/office/officeart/2005/8/layout/pList1"/>
    <dgm:cxn modelId="{0C7D0830-CEF3-AC4D-9320-2BB6A5A4BEB9}" type="presParOf" srcId="{0EA605BF-FB24-1940-937F-8E966973A09D}" destId="{8C44725C-418D-104B-BBE4-703DA968B0B2}" srcOrd="0" destOrd="0" presId="urn:microsoft.com/office/officeart/2005/8/layout/pList1"/>
    <dgm:cxn modelId="{643992A5-DBB3-4146-8035-EFF013E6BFFA}" type="presParOf" srcId="{0EA605BF-FB24-1940-937F-8E966973A09D}" destId="{34D0D5D5-2CEF-EC41-8147-164872042165}" srcOrd="1" destOrd="0" presId="urn:microsoft.com/office/officeart/2005/8/layout/pList1"/>
    <dgm:cxn modelId="{F5A5ABF8-4096-1D4C-86F9-480D5346EBD0}" type="presParOf" srcId="{33F16514-5DC4-5047-9457-50827D88C63B}" destId="{AAF6A01E-7A0C-754E-9EAB-07D6FF3101B0}" srcOrd="1" destOrd="0" presId="urn:microsoft.com/office/officeart/2005/8/layout/pList1"/>
    <dgm:cxn modelId="{0F309AAD-7F59-8640-B209-0C921B1FEF1C}" type="presParOf" srcId="{33F16514-5DC4-5047-9457-50827D88C63B}" destId="{BCCD9D25-788E-ED40-A3A4-4E5B3CAEA8BD}" srcOrd="2" destOrd="0" presId="urn:microsoft.com/office/officeart/2005/8/layout/pList1"/>
    <dgm:cxn modelId="{CF899968-7CBC-F147-9C2F-191540D389E1}" type="presParOf" srcId="{BCCD9D25-788E-ED40-A3A4-4E5B3CAEA8BD}" destId="{3D97B5A4-D223-374E-AD83-442D00C58FD3}" srcOrd="0" destOrd="0" presId="urn:microsoft.com/office/officeart/2005/8/layout/pList1"/>
    <dgm:cxn modelId="{CFE1BF82-5DCA-F24B-B386-BFE9BCF157A0}" type="presParOf" srcId="{BCCD9D25-788E-ED40-A3A4-4E5B3CAEA8BD}" destId="{9C59EF37-8A42-C245-A0FC-7F2D7F187D86}" srcOrd="1" destOrd="0" presId="urn:microsoft.com/office/officeart/2005/8/layout/pList1"/>
    <dgm:cxn modelId="{1F1F8601-3212-DB49-8382-982FD41786B3}" type="presParOf" srcId="{33F16514-5DC4-5047-9457-50827D88C63B}" destId="{CC41DB68-F768-BE4B-84D7-EFE3A726C695}" srcOrd="3" destOrd="0" presId="urn:microsoft.com/office/officeart/2005/8/layout/pList1"/>
    <dgm:cxn modelId="{486AAC93-4897-4449-B6C4-678DA2364561}" type="presParOf" srcId="{33F16514-5DC4-5047-9457-50827D88C63B}" destId="{6DFE0A3C-0682-E248-A1A2-ABAB1A2BEF19}" srcOrd="4" destOrd="0" presId="urn:microsoft.com/office/officeart/2005/8/layout/pList1"/>
    <dgm:cxn modelId="{660568BC-6F32-BF4D-B1F9-09A6916E70E3}" type="presParOf" srcId="{6DFE0A3C-0682-E248-A1A2-ABAB1A2BEF19}" destId="{55D9D66E-9544-AF42-AD3C-E1E4B3B4687E}" srcOrd="0" destOrd="0" presId="urn:microsoft.com/office/officeart/2005/8/layout/pList1"/>
    <dgm:cxn modelId="{002EE10F-9E06-404A-B8D9-3355DE913A63}" type="presParOf" srcId="{6DFE0A3C-0682-E248-A1A2-ABAB1A2BEF19}" destId="{665FF1BF-136B-584A-A67B-A6F971F97602}" srcOrd="1" destOrd="0" presId="urn:microsoft.com/office/officeart/2005/8/layout/pList1"/>
    <dgm:cxn modelId="{917EC068-EDE0-7C4F-888A-D72792066ECC}" type="presParOf" srcId="{33F16514-5DC4-5047-9457-50827D88C63B}" destId="{1A244BBA-A65C-7940-B0E0-7953754124A4}" srcOrd="5" destOrd="0" presId="urn:microsoft.com/office/officeart/2005/8/layout/pList1"/>
    <dgm:cxn modelId="{3990FA65-37B9-7649-AC0E-3C49AEE5F768}" type="presParOf" srcId="{33F16514-5DC4-5047-9457-50827D88C63B}" destId="{EF0CC676-F3AF-4F47-98DB-C3C9B111912E}" srcOrd="6" destOrd="0" presId="urn:microsoft.com/office/officeart/2005/8/layout/pList1"/>
    <dgm:cxn modelId="{A2B793FD-7749-5742-91A1-DA5E6D9959C0}" type="presParOf" srcId="{EF0CC676-F3AF-4F47-98DB-C3C9B111912E}" destId="{8A6D5EFC-DD47-704D-8701-69DB694027EA}" srcOrd="0" destOrd="0" presId="urn:microsoft.com/office/officeart/2005/8/layout/pList1"/>
    <dgm:cxn modelId="{ACA85F52-8FC0-844E-A88A-8390538510C1}" type="presParOf" srcId="{EF0CC676-F3AF-4F47-98DB-C3C9B111912E}" destId="{53DD2D95-BA3E-2B4D-9B30-9F5335DE2B52}" srcOrd="1" destOrd="0" presId="urn:microsoft.com/office/officeart/2005/8/layout/pList1"/>
    <dgm:cxn modelId="{3FAF7AC5-5DF8-D043-A81D-D2D60BD4D24C}" type="presParOf" srcId="{33F16514-5DC4-5047-9457-50827D88C63B}" destId="{167BCBAE-0C15-D14E-AFC6-2D98121C0C07}" srcOrd="7" destOrd="0" presId="urn:microsoft.com/office/officeart/2005/8/layout/pList1"/>
    <dgm:cxn modelId="{02EC585E-568F-C048-A602-7B27463AEBFC}" type="presParOf" srcId="{33F16514-5DC4-5047-9457-50827D88C63B}" destId="{382AFD74-DA30-7E49-909A-B3B6226C956B}" srcOrd="8" destOrd="0" presId="urn:microsoft.com/office/officeart/2005/8/layout/pList1"/>
    <dgm:cxn modelId="{F6344595-47FB-4B40-8BBF-63FFA4F9D5C2}" type="presParOf" srcId="{382AFD74-DA30-7E49-909A-B3B6226C956B}" destId="{4B8AD5DB-DC74-8E4D-8177-E1A30F56E415}" srcOrd="0" destOrd="0" presId="urn:microsoft.com/office/officeart/2005/8/layout/pList1"/>
    <dgm:cxn modelId="{2527022A-2354-C044-BB52-CCB2CC7FDADE}" type="presParOf" srcId="{382AFD74-DA30-7E49-909A-B3B6226C956B}" destId="{B5D22A42-4862-424F-9701-DFA5F7557005}" srcOrd="1" destOrd="0" presId="urn:microsoft.com/office/officeart/2005/8/layout/pList1"/>
    <dgm:cxn modelId="{3C2DC063-B333-5E41-A817-521F711946A0}" type="presParOf" srcId="{33F16514-5DC4-5047-9457-50827D88C63B}" destId="{B660FB18-9D20-8840-A9D1-93FDE945CB29}" srcOrd="9" destOrd="0" presId="urn:microsoft.com/office/officeart/2005/8/layout/pList1"/>
    <dgm:cxn modelId="{A27B83F3-D89C-4345-BCD0-A1B4B73BD76E}" type="presParOf" srcId="{33F16514-5DC4-5047-9457-50827D88C63B}" destId="{194D5E1E-0B16-4143-908B-BC5B8B13EDF8}" srcOrd="10" destOrd="0" presId="urn:microsoft.com/office/officeart/2005/8/layout/pList1"/>
    <dgm:cxn modelId="{4D6BD437-51FA-A643-A791-BA3BCF3B02CB}" type="presParOf" srcId="{194D5E1E-0B16-4143-908B-BC5B8B13EDF8}" destId="{BE41B3C8-0B8D-F94A-9CD4-7F9130441F9F}" srcOrd="0" destOrd="0" presId="urn:microsoft.com/office/officeart/2005/8/layout/pList1"/>
    <dgm:cxn modelId="{5AB41C67-2706-B149-B7F1-2A96D9475204}" type="presParOf" srcId="{194D5E1E-0B16-4143-908B-BC5B8B13EDF8}" destId="{D199C208-D47A-BA40-B6BF-A7BEE359E4A0}" srcOrd="1" destOrd="0" presId="urn:microsoft.com/office/officeart/2005/8/layout/pList1"/>
    <dgm:cxn modelId="{4D6CCCB3-4D49-3E47-9C95-93BD12198E76}" type="presParOf" srcId="{33F16514-5DC4-5047-9457-50827D88C63B}" destId="{E2532EAB-5BA2-0C44-B367-D799800AC9EB}" srcOrd="11" destOrd="0" presId="urn:microsoft.com/office/officeart/2005/8/layout/pList1"/>
    <dgm:cxn modelId="{9D77BBAA-01B7-8243-992F-37677DA5AB82}" type="presParOf" srcId="{33F16514-5DC4-5047-9457-50827D88C63B}" destId="{04064F39-92CA-F349-AA16-5E6AAC1424E9}" srcOrd="12" destOrd="0" presId="urn:microsoft.com/office/officeart/2005/8/layout/pList1"/>
    <dgm:cxn modelId="{D192B988-75DA-A64B-8FD7-169A9410C91C}" type="presParOf" srcId="{04064F39-92CA-F349-AA16-5E6AAC1424E9}" destId="{2AC78D72-3D15-4846-9A6A-6910FBA0B013}" srcOrd="0" destOrd="0" presId="urn:microsoft.com/office/officeart/2005/8/layout/pList1"/>
    <dgm:cxn modelId="{FE024587-A41A-C547-9A89-9F000907790F}" type="presParOf" srcId="{04064F39-92CA-F349-AA16-5E6AAC1424E9}" destId="{A64FE897-0BF9-3746-BDEF-1DC30D69805D}" srcOrd="1" destOrd="0" presId="urn:microsoft.com/office/officeart/2005/8/layout/pList1"/>
    <dgm:cxn modelId="{5AF3D61D-F35C-7648-B460-9402F02E23B7}" type="presParOf" srcId="{33F16514-5DC4-5047-9457-50827D88C63B}" destId="{0DA817A7-7842-0F46-874C-8C8C32A64B7B}" srcOrd="13" destOrd="0" presId="urn:microsoft.com/office/officeart/2005/8/layout/pList1"/>
    <dgm:cxn modelId="{30A5BA43-B3A8-0B48-98C9-08B905E8DBF7}" type="presParOf" srcId="{33F16514-5DC4-5047-9457-50827D88C63B}" destId="{FBFC4D3E-4439-7041-9068-C8EE69CC790A}" srcOrd="14" destOrd="0" presId="urn:microsoft.com/office/officeart/2005/8/layout/pList1"/>
    <dgm:cxn modelId="{603704B1-2A3E-3142-9EA2-2F2C9A16AA87}" type="presParOf" srcId="{FBFC4D3E-4439-7041-9068-C8EE69CC790A}" destId="{EDD54D87-8898-8D46-AA3A-A65D75DC2CB3}" srcOrd="0" destOrd="0" presId="urn:microsoft.com/office/officeart/2005/8/layout/pList1"/>
    <dgm:cxn modelId="{54B54103-D695-FD4F-8C4B-FAF0AB1FD2EB}" type="presParOf" srcId="{FBFC4D3E-4439-7041-9068-C8EE69CC790A}" destId="{03D23455-A0AC-4643-80AA-5EA2CE8704D7}" srcOrd="1" destOrd="0" presId="urn:microsoft.com/office/officeart/2005/8/layout/pList1"/>
    <dgm:cxn modelId="{3C1E8CC0-51B7-5348-96CE-3B036360329A}" type="presParOf" srcId="{33F16514-5DC4-5047-9457-50827D88C63B}" destId="{F70E5A38-B880-2848-A37F-E071355BE88B}" srcOrd="15" destOrd="0" presId="urn:microsoft.com/office/officeart/2005/8/layout/pList1"/>
    <dgm:cxn modelId="{E2ADD2C8-6EB1-0948-9C4B-5939183257C9}" type="presParOf" srcId="{33F16514-5DC4-5047-9457-50827D88C63B}" destId="{A988CA16-A641-CB4D-9F29-685B65F7D745}" srcOrd="16" destOrd="0" presId="urn:microsoft.com/office/officeart/2005/8/layout/pList1"/>
    <dgm:cxn modelId="{CE51268E-B6D0-B041-A81A-13AB739FDDB9}" type="presParOf" srcId="{A988CA16-A641-CB4D-9F29-685B65F7D745}" destId="{7A6A06D4-B4C0-B641-A326-CA0D3CBEA656}" srcOrd="0" destOrd="0" presId="urn:microsoft.com/office/officeart/2005/8/layout/pList1"/>
    <dgm:cxn modelId="{745014AE-C3E1-0248-884D-66770F9D0FB1}" type="presParOf" srcId="{A988CA16-A641-CB4D-9F29-685B65F7D745}" destId="{BDBAE100-3933-DB41-AEAF-380F1AEE7E16}" srcOrd="1" destOrd="0" presId="urn:microsoft.com/office/officeart/2005/8/layout/pList1"/>
    <dgm:cxn modelId="{894F0DCC-C8DC-2F43-B1AB-0E6DD735390F}" type="presParOf" srcId="{33F16514-5DC4-5047-9457-50827D88C63B}" destId="{97463F80-0837-B544-AF26-C2AE23DC5EBE}" srcOrd="17" destOrd="0" presId="urn:microsoft.com/office/officeart/2005/8/layout/pList1"/>
    <dgm:cxn modelId="{3A484C1F-D603-D44B-AC08-EC1398AC1DE7}" type="presParOf" srcId="{33F16514-5DC4-5047-9457-50827D88C63B}" destId="{C5B9F149-3D71-044A-BB1F-8288DF2C33D3}" srcOrd="18" destOrd="0" presId="urn:microsoft.com/office/officeart/2005/8/layout/pList1"/>
    <dgm:cxn modelId="{F087D36A-ABB7-0C4D-85F4-678D2C155DDE}" type="presParOf" srcId="{C5B9F149-3D71-044A-BB1F-8288DF2C33D3}" destId="{FBB79BF0-0C19-3144-A00D-191C0EA44293}" srcOrd="0" destOrd="0" presId="urn:microsoft.com/office/officeart/2005/8/layout/pList1"/>
    <dgm:cxn modelId="{BD7395DD-D675-B149-B991-8B104BE22F90}" type="presParOf" srcId="{C5B9F149-3D71-044A-BB1F-8288DF2C33D3}" destId="{863966B8-DB52-9944-8836-49023E4F4AAC}"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55963-0AED-694F-ACAA-B9B89266870E}">
      <dsp:nvSpPr>
        <dsp:cNvPr id="0" name=""/>
        <dsp:cNvSpPr/>
      </dsp:nvSpPr>
      <dsp:spPr>
        <a:xfrm>
          <a:off x="2145978" y="549184"/>
          <a:ext cx="2682684" cy="2682829"/>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Gill Sans MT" panose="020B0502020104020203" pitchFamily="34" charset="77"/>
              <a:cs typeface="Arial Narrow"/>
            </a:rPr>
            <a:t>Smartphones &amp; Tablets</a:t>
          </a:r>
        </a:p>
      </dsp:txBody>
      <dsp:txXfrm>
        <a:off x="2538848" y="942075"/>
        <a:ext cx="1896944" cy="1897047"/>
      </dsp:txXfrm>
    </dsp:sp>
    <dsp:sp modelId="{42351B9B-5C73-5C4F-9797-A00DA2E82E2B}">
      <dsp:nvSpPr>
        <dsp:cNvPr id="0" name=""/>
        <dsp:cNvSpPr/>
      </dsp:nvSpPr>
      <dsp:spPr>
        <a:xfrm>
          <a:off x="3735756" y="-27796"/>
          <a:ext cx="390862" cy="391284"/>
        </a:xfrm>
        <a:prstGeom prst="ellipse">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8FCD0E-1138-CC47-968E-2AA8361502E3}">
      <dsp:nvSpPr>
        <dsp:cNvPr id="0" name=""/>
        <dsp:cNvSpPr/>
      </dsp:nvSpPr>
      <dsp:spPr>
        <a:xfrm>
          <a:off x="2810522" y="3387288"/>
          <a:ext cx="283411" cy="283235"/>
        </a:xfrm>
        <a:prstGeom prst="ellipse">
          <a:avLst/>
        </a:prstGeom>
        <a:gradFill rotWithShape="0">
          <a:gsLst>
            <a:gs pos="0">
              <a:schemeClr val="accent3">
                <a:hueOff val="-1051653"/>
                <a:satOff val="-541"/>
                <a:lumOff val="-233"/>
                <a:alphaOff val="0"/>
                <a:tint val="50000"/>
                <a:satMod val="300000"/>
              </a:schemeClr>
            </a:gs>
            <a:gs pos="35000">
              <a:schemeClr val="accent3">
                <a:hueOff val="-1051653"/>
                <a:satOff val="-541"/>
                <a:lumOff val="-233"/>
                <a:alphaOff val="0"/>
                <a:tint val="37000"/>
                <a:satMod val="300000"/>
              </a:schemeClr>
            </a:gs>
            <a:gs pos="100000">
              <a:schemeClr val="accent3">
                <a:hueOff val="-1051653"/>
                <a:satOff val="-541"/>
                <a:lumOff val="-23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CC03BDC-5FA5-CC4A-A7E6-AD9001ACD4F7}">
      <dsp:nvSpPr>
        <dsp:cNvPr id="0" name=""/>
        <dsp:cNvSpPr/>
      </dsp:nvSpPr>
      <dsp:spPr>
        <a:xfrm>
          <a:off x="5471561" y="1559371"/>
          <a:ext cx="283411" cy="283235"/>
        </a:xfrm>
        <a:prstGeom prst="ellipse">
          <a:avLst/>
        </a:prstGeom>
        <a:gradFill rotWithShape="0">
          <a:gsLst>
            <a:gs pos="0">
              <a:schemeClr val="accent3">
                <a:hueOff val="-2103305"/>
                <a:satOff val="-1082"/>
                <a:lumOff val="-466"/>
                <a:alphaOff val="0"/>
                <a:tint val="50000"/>
                <a:satMod val="300000"/>
              </a:schemeClr>
            </a:gs>
            <a:gs pos="35000">
              <a:schemeClr val="accent3">
                <a:hueOff val="-2103305"/>
                <a:satOff val="-1082"/>
                <a:lumOff val="-466"/>
                <a:alphaOff val="0"/>
                <a:tint val="37000"/>
                <a:satMod val="300000"/>
              </a:schemeClr>
            </a:gs>
            <a:gs pos="100000">
              <a:schemeClr val="accent3">
                <a:hueOff val="-2103305"/>
                <a:satOff val="-1082"/>
                <a:lumOff val="-46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1110F4-A143-D54A-B73D-3330D3502935}">
      <dsp:nvSpPr>
        <dsp:cNvPr id="0" name=""/>
        <dsp:cNvSpPr/>
      </dsp:nvSpPr>
      <dsp:spPr>
        <a:xfrm>
          <a:off x="4117244" y="3688357"/>
          <a:ext cx="390862" cy="391284"/>
        </a:xfrm>
        <a:prstGeom prst="ellipse">
          <a:avLst/>
        </a:prstGeom>
        <a:gradFill rotWithShape="0">
          <a:gsLst>
            <a:gs pos="0">
              <a:schemeClr val="accent3">
                <a:hueOff val="-3154958"/>
                <a:satOff val="-1622"/>
                <a:lumOff val="-698"/>
                <a:alphaOff val="0"/>
                <a:tint val="50000"/>
                <a:satMod val="300000"/>
              </a:schemeClr>
            </a:gs>
            <a:gs pos="35000">
              <a:schemeClr val="accent3">
                <a:hueOff val="-3154958"/>
                <a:satOff val="-1622"/>
                <a:lumOff val="-698"/>
                <a:alphaOff val="0"/>
                <a:tint val="37000"/>
                <a:satMod val="300000"/>
              </a:schemeClr>
            </a:gs>
            <a:gs pos="100000">
              <a:schemeClr val="accent3">
                <a:hueOff val="-3154958"/>
                <a:satOff val="-1622"/>
                <a:lumOff val="-69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42DEEAB-D799-E14B-894D-F12374109739}">
      <dsp:nvSpPr>
        <dsp:cNvPr id="0" name=""/>
        <dsp:cNvSpPr/>
      </dsp:nvSpPr>
      <dsp:spPr>
        <a:xfrm>
          <a:off x="2889848" y="527659"/>
          <a:ext cx="283411" cy="283235"/>
        </a:xfrm>
        <a:prstGeom prst="ellipse">
          <a:avLst/>
        </a:prstGeom>
        <a:gradFill rotWithShape="0">
          <a:gsLst>
            <a:gs pos="0">
              <a:schemeClr val="accent3">
                <a:hueOff val="-4206610"/>
                <a:satOff val="-2163"/>
                <a:lumOff val="-931"/>
                <a:alphaOff val="0"/>
                <a:tint val="50000"/>
                <a:satMod val="300000"/>
              </a:schemeClr>
            </a:gs>
            <a:gs pos="35000">
              <a:schemeClr val="accent3">
                <a:hueOff val="-4206610"/>
                <a:satOff val="-2163"/>
                <a:lumOff val="-931"/>
                <a:alphaOff val="0"/>
                <a:tint val="37000"/>
                <a:satMod val="300000"/>
              </a:schemeClr>
            </a:gs>
            <a:gs pos="100000">
              <a:schemeClr val="accent3">
                <a:hueOff val="-4206610"/>
                <a:satOff val="-2163"/>
                <a:lumOff val="-93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9AF8782-82BB-E742-BB49-F9D536E5AC67}">
      <dsp:nvSpPr>
        <dsp:cNvPr id="0" name=""/>
        <dsp:cNvSpPr/>
      </dsp:nvSpPr>
      <dsp:spPr>
        <a:xfrm>
          <a:off x="1997787" y="2149444"/>
          <a:ext cx="283411" cy="283235"/>
        </a:xfrm>
        <a:prstGeom prst="ellipse">
          <a:avLst/>
        </a:prstGeom>
        <a:gradFill rotWithShape="0">
          <a:gsLst>
            <a:gs pos="0">
              <a:schemeClr val="accent3">
                <a:hueOff val="-5258263"/>
                <a:satOff val="-2704"/>
                <a:lumOff val="-1164"/>
                <a:alphaOff val="0"/>
                <a:tint val="50000"/>
                <a:satMod val="300000"/>
              </a:schemeClr>
            </a:gs>
            <a:gs pos="35000">
              <a:schemeClr val="accent3">
                <a:hueOff val="-5258263"/>
                <a:satOff val="-2704"/>
                <a:lumOff val="-1164"/>
                <a:alphaOff val="0"/>
                <a:tint val="37000"/>
                <a:satMod val="300000"/>
              </a:schemeClr>
            </a:gs>
            <a:gs pos="100000">
              <a:schemeClr val="accent3">
                <a:hueOff val="-5258263"/>
                <a:satOff val="-2704"/>
                <a:lumOff val="-116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3595AC2-674C-6744-9EB3-2A37A32EB480}">
      <dsp:nvSpPr>
        <dsp:cNvPr id="0" name=""/>
        <dsp:cNvSpPr/>
      </dsp:nvSpPr>
      <dsp:spPr>
        <a:xfrm>
          <a:off x="630489" y="766836"/>
          <a:ext cx="1429316" cy="1429289"/>
        </a:xfrm>
        <a:prstGeom prst="ellipse">
          <a:avLst/>
        </a:prstGeom>
        <a:gradFill rotWithShape="0">
          <a:gsLst>
            <a:gs pos="0">
              <a:schemeClr val="accent3">
                <a:hueOff val="-6309915"/>
                <a:satOff val="-3245"/>
                <a:lumOff val="-1397"/>
                <a:alphaOff val="0"/>
                <a:tint val="50000"/>
                <a:satMod val="300000"/>
              </a:schemeClr>
            </a:gs>
            <a:gs pos="35000">
              <a:schemeClr val="accent3">
                <a:hueOff val="-6309915"/>
                <a:satOff val="-3245"/>
                <a:lumOff val="-1397"/>
                <a:alphaOff val="0"/>
                <a:tint val="37000"/>
                <a:satMod val="300000"/>
              </a:schemeClr>
            </a:gs>
            <a:gs pos="100000">
              <a:schemeClr val="accent3">
                <a:hueOff val="-6309915"/>
                <a:satOff val="-3245"/>
                <a:lumOff val="-139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ill Sans MT" panose="020B0502020104020203" pitchFamily="34" charset="77"/>
              <a:cs typeface="Arial Narrow"/>
            </a:rPr>
            <a:t>GPS Devices</a:t>
          </a:r>
        </a:p>
      </dsp:txBody>
      <dsp:txXfrm>
        <a:off x="839807" y="976151"/>
        <a:ext cx="1010680" cy="1010659"/>
      </dsp:txXfrm>
    </dsp:sp>
    <dsp:sp modelId="{2A0B8A2C-107A-4A47-8801-114FC9B7EDFB}">
      <dsp:nvSpPr>
        <dsp:cNvPr id="0" name=""/>
        <dsp:cNvSpPr/>
      </dsp:nvSpPr>
      <dsp:spPr>
        <a:xfrm>
          <a:off x="3340566" y="540248"/>
          <a:ext cx="390862" cy="391284"/>
        </a:xfrm>
        <a:prstGeom prst="ellipse">
          <a:avLst/>
        </a:prstGeom>
        <a:gradFill rotWithShape="0">
          <a:gsLst>
            <a:gs pos="0">
              <a:schemeClr val="accent3">
                <a:hueOff val="-7361568"/>
                <a:satOff val="-3785"/>
                <a:lumOff val="-1630"/>
                <a:alphaOff val="0"/>
                <a:tint val="50000"/>
                <a:satMod val="300000"/>
              </a:schemeClr>
            </a:gs>
            <a:gs pos="35000">
              <a:schemeClr val="accent3">
                <a:hueOff val="-7361568"/>
                <a:satOff val="-3785"/>
                <a:lumOff val="-1630"/>
                <a:alphaOff val="0"/>
                <a:tint val="37000"/>
                <a:satMod val="300000"/>
              </a:schemeClr>
            </a:gs>
            <a:gs pos="100000">
              <a:schemeClr val="accent3">
                <a:hueOff val="-7361568"/>
                <a:satOff val="-3785"/>
                <a:lumOff val="-16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EE06E8F-78E4-9F40-A089-59FE5B4B351D}">
      <dsp:nvSpPr>
        <dsp:cNvPr id="0" name=""/>
        <dsp:cNvSpPr/>
      </dsp:nvSpPr>
      <dsp:spPr>
        <a:xfrm>
          <a:off x="765344" y="2614685"/>
          <a:ext cx="706725" cy="707039"/>
        </a:xfrm>
        <a:prstGeom prst="ellipse">
          <a:avLst/>
        </a:prstGeom>
        <a:gradFill rotWithShape="0">
          <a:gsLst>
            <a:gs pos="0">
              <a:schemeClr val="accent3">
                <a:hueOff val="-8413220"/>
                <a:satOff val="-4326"/>
                <a:lumOff val="-1863"/>
                <a:alphaOff val="0"/>
                <a:tint val="50000"/>
                <a:satMod val="300000"/>
              </a:schemeClr>
            </a:gs>
            <a:gs pos="35000">
              <a:schemeClr val="accent3">
                <a:hueOff val="-8413220"/>
                <a:satOff val="-4326"/>
                <a:lumOff val="-1863"/>
                <a:alphaOff val="0"/>
                <a:tint val="37000"/>
                <a:satMod val="300000"/>
              </a:schemeClr>
            </a:gs>
            <a:gs pos="100000">
              <a:schemeClr val="accent3">
                <a:hueOff val="-8413220"/>
                <a:satOff val="-4326"/>
                <a:lumOff val="-186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421981-83E8-2344-9A7F-DE7E0B9D1723}">
      <dsp:nvSpPr>
        <dsp:cNvPr id="0" name=""/>
        <dsp:cNvSpPr/>
      </dsp:nvSpPr>
      <dsp:spPr>
        <a:xfrm>
          <a:off x="5327013" y="310308"/>
          <a:ext cx="1429316" cy="1429289"/>
        </a:xfrm>
        <a:prstGeom prst="ellipse">
          <a:avLst/>
        </a:prstGeom>
        <a:gradFill rotWithShape="0">
          <a:gsLst>
            <a:gs pos="0">
              <a:schemeClr val="accent3">
                <a:hueOff val="-9464873"/>
                <a:satOff val="-4867"/>
                <a:lumOff val="-2095"/>
                <a:alphaOff val="0"/>
                <a:tint val="50000"/>
                <a:satMod val="300000"/>
              </a:schemeClr>
            </a:gs>
            <a:gs pos="35000">
              <a:schemeClr val="accent3">
                <a:hueOff val="-9464873"/>
                <a:satOff val="-4867"/>
                <a:lumOff val="-2095"/>
                <a:alphaOff val="0"/>
                <a:tint val="37000"/>
                <a:satMod val="300000"/>
              </a:schemeClr>
            </a:gs>
            <a:gs pos="100000">
              <a:schemeClr val="accent3">
                <a:hueOff val="-9464873"/>
                <a:satOff val="-4867"/>
                <a:lumOff val="-209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ill Sans MT" panose="020B0502020104020203" pitchFamily="34" charset="77"/>
              <a:cs typeface="Arial Narrow"/>
            </a:rPr>
            <a:t>Digital Cameras</a:t>
          </a:r>
        </a:p>
      </dsp:txBody>
      <dsp:txXfrm>
        <a:off x="5536331" y="519623"/>
        <a:ext cx="1010680" cy="1010659"/>
      </dsp:txXfrm>
    </dsp:sp>
    <dsp:sp modelId="{BEE4841C-2677-5C44-A64F-2207156E62AD}">
      <dsp:nvSpPr>
        <dsp:cNvPr id="0" name=""/>
        <dsp:cNvSpPr/>
      </dsp:nvSpPr>
      <dsp:spPr>
        <a:xfrm>
          <a:off x="4968199" y="1081542"/>
          <a:ext cx="390862" cy="391284"/>
        </a:xfrm>
        <a:prstGeom prst="ellipse">
          <a:avLst/>
        </a:prstGeom>
        <a:gradFill rotWithShape="0">
          <a:gsLst>
            <a:gs pos="0">
              <a:schemeClr val="accent3">
                <a:hueOff val="-10516525"/>
                <a:satOff val="-5408"/>
                <a:lumOff val="-2328"/>
                <a:alphaOff val="0"/>
                <a:tint val="50000"/>
                <a:satMod val="300000"/>
              </a:schemeClr>
            </a:gs>
            <a:gs pos="35000">
              <a:schemeClr val="accent3">
                <a:hueOff val="-10516525"/>
                <a:satOff val="-5408"/>
                <a:lumOff val="-2328"/>
                <a:alphaOff val="0"/>
                <a:tint val="37000"/>
                <a:satMod val="300000"/>
              </a:schemeClr>
            </a:gs>
            <a:gs pos="100000">
              <a:schemeClr val="accent3">
                <a:hueOff val="-10516525"/>
                <a:satOff val="-5408"/>
                <a:lumOff val="-23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C6FB8E4-4E32-F245-9058-7283A50E6AE7}">
      <dsp:nvSpPr>
        <dsp:cNvPr id="0" name=""/>
        <dsp:cNvSpPr/>
      </dsp:nvSpPr>
      <dsp:spPr>
        <a:xfrm>
          <a:off x="496356" y="3455999"/>
          <a:ext cx="283411" cy="283235"/>
        </a:xfrm>
        <a:prstGeom prst="ellipse">
          <a:avLst/>
        </a:prstGeom>
        <a:gradFill rotWithShape="0">
          <a:gsLst>
            <a:gs pos="0">
              <a:schemeClr val="accent3">
                <a:hueOff val="-11568178"/>
                <a:satOff val="-5948"/>
                <a:lumOff val="-2561"/>
                <a:alphaOff val="0"/>
                <a:tint val="50000"/>
                <a:satMod val="300000"/>
              </a:schemeClr>
            </a:gs>
            <a:gs pos="35000">
              <a:schemeClr val="accent3">
                <a:hueOff val="-11568178"/>
                <a:satOff val="-5948"/>
                <a:lumOff val="-2561"/>
                <a:alphaOff val="0"/>
                <a:tint val="37000"/>
                <a:satMod val="300000"/>
              </a:schemeClr>
            </a:gs>
            <a:gs pos="100000">
              <a:schemeClr val="accent3">
                <a:hueOff val="-11568178"/>
                <a:satOff val="-5948"/>
                <a:lumOff val="-256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2021378-F60B-CB47-B8F9-B6D6EF4D5A62}">
      <dsp:nvSpPr>
        <dsp:cNvPr id="0" name=""/>
        <dsp:cNvSpPr/>
      </dsp:nvSpPr>
      <dsp:spPr>
        <a:xfrm>
          <a:off x="3320374" y="3052651"/>
          <a:ext cx="283411" cy="283235"/>
        </a:xfrm>
        <a:prstGeom prst="ellipse">
          <a:avLst/>
        </a:prstGeom>
        <a:gradFill rotWithShape="0">
          <a:gsLst>
            <a:gs pos="0">
              <a:schemeClr val="accent3">
                <a:hueOff val="-12619830"/>
                <a:satOff val="-6489"/>
                <a:lumOff val="-2794"/>
                <a:alphaOff val="0"/>
                <a:tint val="50000"/>
                <a:satMod val="300000"/>
              </a:schemeClr>
            </a:gs>
            <a:gs pos="35000">
              <a:schemeClr val="accent3">
                <a:hueOff val="-12619830"/>
                <a:satOff val="-6489"/>
                <a:lumOff val="-2794"/>
                <a:alphaOff val="0"/>
                <a:tint val="37000"/>
                <a:satMod val="300000"/>
              </a:schemeClr>
            </a:gs>
            <a:gs pos="100000">
              <a:schemeClr val="accent3">
                <a:hueOff val="-12619830"/>
                <a:satOff val="-6489"/>
                <a:lumOff val="-279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1284F28-376B-7749-972F-ABA63F81BED8}">
      <dsp:nvSpPr>
        <dsp:cNvPr id="0" name=""/>
        <dsp:cNvSpPr/>
      </dsp:nvSpPr>
      <dsp:spPr>
        <a:xfrm>
          <a:off x="5580034" y="2679157"/>
          <a:ext cx="1429316" cy="1429289"/>
        </a:xfrm>
        <a:prstGeom prst="ellipse">
          <a:avLst/>
        </a:prstGeom>
        <a:gradFill rotWithShape="0">
          <a:gsLst>
            <a:gs pos="0">
              <a:schemeClr val="accent3">
                <a:hueOff val="-13671483"/>
                <a:satOff val="-7030"/>
                <a:lumOff val="-3027"/>
                <a:alphaOff val="0"/>
                <a:tint val="50000"/>
                <a:satMod val="300000"/>
              </a:schemeClr>
            </a:gs>
            <a:gs pos="35000">
              <a:schemeClr val="accent3">
                <a:hueOff val="-13671483"/>
                <a:satOff val="-7030"/>
                <a:lumOff val="-3027"/>
                <a:alphaOff val="0"/>
                <a:tint val="37000"/>
                <a:satMod val="300000"/>
              </a:schemeClr>
            </a:gs>
            <a:gs pos="100000">
              <a:schemeClr val="accent3">
                <a:hueOff val="-13671483"/>
                <a:satOff val="-7030"/>
                <a:lumOff val="-302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ill Sans MT" panose="020B0502020104020203" pitchFamily="34" charset="77"/>
              <a:cs typeface="Arial Narrow"/>
            </a:rPr>
            <a:t>Wearable Devices</a:t>
          </a:r>
        </a:p>
      </dsp:txBody>
      <dsp:txXfrm>
        <a:off x="5789352" y="2888472"/>
        <a:ext cx="1010680" cy="1010659"/>
      </dsp:txXfrm>
    </dsp:sp>
    <dsp:sp modelId="{6DD58558-AD5C-6846-B913-8BBFD0BD335C}">
      <dsp:nvSpPr>
        <dsp:cNvPr id="0" name=""/>
        <dsp:cNvSpPr/>
      </dsp:nvSpPr>
      <dsp:spPr>
        <a:xfrm>
          <a:off x="5875404" y="2515028"/>
          <a:ext cx="283411" cy="283235"/>
        </a:xfrm>
        <a:prstGeom prst="ellipse">
          <a:avLst/>
        </a:prstGeom>
        <a:gradFill rotWithShape="0">
          <a:gsLst>
            <a:gs pos="0">
              <a:schemeClr val="accent3">
                <a:hueOff val="-14723135"/>
                <a:satOff val="-7571"/>
                <a:lumOff val="-3259"/>
                <a:alphaOff val="0"/>
                <a:tint val="50000"/>
                <a:satMod val="300000"/>
              </a:schemeClr>
            </a:gs>
            <a:gs pos="35000">
              <a:schemeClr val="accent3">
                <a:hueOff val="-14723135"/>
                <a:satOff val="-7571"/>
                <a:lumOff val="-3259"/>
                <a:alphaOff val="0"/>
                <a:tint val="37000"/>
                <a:satMod val="300000"/>
              </a:schemeClr>
            </a:gs>
            <a:gs pos="100000">
              <a:schemeClr val="accent3">
                <a:hueOff val="-14723135"/>
                <a:satOff val="-7571"/>
                <a:lumOff val="-325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7C2CC25-0E78-0D46-8A9E-8239AECF9007}">
      <dsp:nvSpPr>
        <dsp:cNvPr id="0" name=""/>
        <dsp:cNvSpPr/>
      </dsp:nvSpPr>
      <dsp:spPr>
        <a:xfrm>
          <a:off x="2120318" y="3554618"/>
          <a:ext cx="1540503" cy="1540474"/>
        </a:xfrm>
        <a:prstGeom prst="ellipse">
          <a:avLst/>
        </a:prstGeom>
        <a:gradFill rotWithShape="0">
          <a:gsLst>
            <a:gs pos="0">
              <a:schemeClr val="accent3">
                <a:hueOff val="-15774789"/>
                <a:satOff val="-8111"/>
                <a:lumOff val="-3492"/>
                <a:alphaOff val="0"/>
                <a:tint val="50000"/>
                <a:satMod val="300000"/>
              </a:schemeClr>
            </a:gs>
            <a:gs pos="35000">
              <a:schemeClr val="accent3">
                <a:hueOff val="-15774789"/>
                <a:satOff val="-8111"/>
                <a:lumOff val="-3492"/>
                <a:alphaOff val="0"/>
                <a:tint val="37000"/>
                <a:satMod val="300000"/>
              </a:schemeClr>
            </a:gs>
            <a:gs pos="100000">
              <a:schemeClr val="accent3">
                <a:hueOff val="-15774789"/>
                <a:satOff val="-8111"/>
                <a:lumOff val="-349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Gill Sans MT" panose="020B0502020104020203" pitchFamily="34" charset="77"/>
              <a:cs typeface="Arial Narrow"/>
            </a:rPr>
            <a:t>Portable Computers</a:t>
          </a:r>
        </a:p>
      </dsp:txBody>
      <dsp:txXfrm>
        <a:off x="2345919" y="3780215"/>
        <a:ext cx="1089301" cy="1089280"/>
      </dsp:txXfrm>
    </dsp:sp>
    <dsp:sp modelId="{5843EE70-20F8-2044-AA4E-80B6852433FA}">
      <dsp:nvSpPr>
        <dsp:cNvPr id="0" name=""/>
        <dsp:cNvSpPr/>
      </dsp:nvSpPr>
      <dsp:spPr>
        <a:xfrm>
          <a:off x="3452344" y="3739759"/>
          <a:ext cx="283411" cy="283235"/>
        </a:xfrm>
        <a:prstGeom prst="ellipse">
          <a:avLst/>
        </a:prstGeom>
        <a:gradFill rotWithShape="0">
          <a:gsLst>
            <a:gs pos="0">
              <a:schemeClr val="accent3">
                <a:hueOff val="-16826440"/>
                <a:satOff val="-8652"/>
                <a:lumOff val="-3725"/>
                <a:alphaOff val="0"/>
                <a:tint val="50000"/>
                <a:satMod val="300000"/>
              </a:schemeClr>
            </a:gs>
            <a:gs pos="35000">
              <a:schemeClr val="accent3">
                <a:hueOff val="-16826440"/>
                <a:satOff val="-8652"/>
                <a:lumOff val="-3725"/>
                <a:alphaOff val="0"/>
                <a:tint val="37000"/>
                <a:satMod val="300000"/>
              </a:schemeClr>
            </a:gs>
            <a:gs pos="100000">
              <a:schemeClr val="accent3">
                <a:hueOff val="-16826440"/>
                <a:satOff val="-8652"/>
                <a:lumOff val="-372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2EEF7-DBFB-AF43-9454-415C2EB77A4B}">
      <dsp:nvSpPr>
        <dsp:cNvPr id="0" name=""/>
        <dsp:cNvSpPr/>
      </dsp:nvSpPr>
      <dsp:spPr>
        <a:xfrm>
          <a:off x="4422333" y="36604"/>
          <a:ext cx="3879204" cy="66240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ill Sans MT" panose="020B0502020104020203" pitchFamily="34" charset="77"/>
            </a:rPr>
            <a:t>Signaling Technologies</a:t>
          </a:r>
        </a:p>
      </dsp:txBody>
      <dsp:txXfrm>
        <a:off x="4422333" y="36604"/>
        <a:ext cx="3879204" cy="662400"/>
      </dsp:txXfrm>
    </dsp:sp>
    <dsp:sp modelId="{90DE591F-4FB7-5D43-AA57-966498D44294}">
      <dsp:nvSpPr>
        <dsp:cNvPr id="0" name=""/>
        <dsp:cNvSpPr/>
      </dsp:nvSpPr>
      <dsp:spPr>
        <a:xfrm>
          <a:off x="4422333" y="699004"/>
          <a:ext cx="3879204" cy="3472424"/>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RFID</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NFC</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BLE</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WiFi</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err="1">
              <a:latin typeface="Gill Sans MT" panose="020B0502020104020203" pitchFamily="34" charset="77"/>
            </a:rPr>
            <a:t>LiFi</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a:latin typeface="Gill Sans MT" panose="020B0502020104020203" pitchFamily="34" charset="77"/>
            </a:rPr>
            <a:t>Cellular Network</a:t>
          </a:r>
          <a:endParaRPr lang="en-AU" sz="2300" b="0" kern="120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GPS</a:t>
          </a:r>
          <a:endParaRPr lang="en-AU" sz="2300" b="0" kern="1200" dirty="0">
            <a:latin typeface="Gill Sans MT" panose="020B0502020104020203" pitchFamily="34" charset="77"/>
          </a:endParaRPr>
        </a:p>
      </dsp:txBody>
      <dsp:txXfrm>
        <a:off x="4422333" y="699004"/>
        <a:ext cx="3879204" cy="3472424"/>
      </dsp:txXfrm>
    </dsp:sp>
    <dsp:sp modelId="{DEBC7EFA-6078-AD4D-8220-7C37A1575357}">
      <dsp:nvSpPr>
        <dsp:cNvPr id="0" name=""/>
        <dsp:cNvSpPr/>
      </dsp:nvSpPr>
      <dsp:spPr>
        <a:xfrm>
          <a:off x="40" y="36604"/>
          <a:ext cx="3879204" cy="662400"/>
        </a:xfrm>
        <a:prstGeom prst="rect">
          <a:avLst/>
        </a:prstGeom>
        <a:gradFill rotWithShape="0">
          <a:gsLst>
            <a:gs pos="0">
              <a:schemeClr val="accent3">
                <a:hueOff val="-16826440"/>
                <a:satOff val="-8652"/>
                <a:lumOff val="-3725"/>
                <a:alphaOff val="0"/>
                <a:shade val="51000"/>
                <a:satMod val="130000"/>
              </a:schemeClr>
            </a:gs>
            <a:gs pos="80000">
              <a:schemeClr val="accent3">
                <a:hueOff val="-16826440"/>
                <a:satOff val="-8652"/>
                <a:lumOff val="-3725"/>
                <a:alphaOff val="0"/>
                <a:shade val="93000"/>
                <a:satMod val="130000"/>
              </a:schemeClr>
            </a:gs>
            <a:gs pos="100000">
              <a:schemeClr val="accent3">
                <a:hueOff val="-16826440"/>
                <a:satOff val="-8652"/>
                <a:lumOff val="-3725"/>
                <a:alphaOff val="0"/>
                <a:shade val="94000"/>
                <a:satMod val="135000"/>
              </a:schemeClr>
            </a:gs>
          </a:gsLst>
          <a:lin ang="16200000" scaled="0"/>
        </a:gradFill>
        <a:ln w="9525" cap="flat" cmpd="sng" algn="ctr">
          <a:solidFill>
            <a:schemeClr val="accent3">
              <a:hueOff val="-16826440"/>
              <a:satOff val="-8652"/>
              <a:lumOff val="-372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Gill Sans MT" panose="020B0502020104020203" pitchFamily="34" charset="77"/>
            </a:rPr>
            <a:t>Sensing Technologies</a:t>
          </a:r>
        </a:p>
      </dsp:txBody>
      <dsp:txXfrm>
        <a:off x="40" y="36604"/>
        <a:ext cx="3879204" cy="662400"/>
      </dsp:txXfrm>
    </dsp:sp>
    <dsp:sp modelId="{18995108-19B9-0C4D-88D3-369820711ABA}">
      <dsp:nvSpPr>
        <dsp:cNvPr id="0" name=""/>
        <dsp:cNvSpPr/>
      </dsp:nvSpPr>
      <dsp:spPr>
        <a:xfrm>
          <a:off x="40" y="699004"/>
          <a:ext cx="3879204" cy="3472424"/>
        </a:xfrm>
        <a:prstGeom prst="rect">
          <a:avLst/>
        </a:prstGeom>
        <a:solidFill>
          <a:schemeClr val="accent3">
            <a:tint val="40000"/>
            <a:alpha val="90000"/>
            <a:hueOff val="-16376788"/>
            <a:satOff val="-13475"/>
            <a:lumOff val="-1371"/>
            <a:alphaOff val="0"/>
          </a:schemeClr>
        </a:solidFill>
        <a:ln w="9525" cap="flat" cmpd="sng" algn="ctr">
          <a:solidFill>
            <a:schemeClr val="accent3">
              <a:tint val="40000"/>
              <a:alpha val="90000"/>
              <a:hueOff val="-16376788"/>
              <a:satOff val="-13475"/>
              <a:lumOff val="-13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Touchscreens</a:t>
          </a: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Gyroscopes </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Magnetometers</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Accelerometers</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Digital cameras</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Ambient light sensors</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Temperature &amp; humidity</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Pressure sensors</a:t>
          </a:r>
          <a:endParaRPr lang="en-AU" sz="2300" b="0" kern="1200" dirty="0">
            <a:latin typeface="Gill Sans MT" panose="020B0502020104020203" pitchFamily="34" charset="77"/>
          </a:endParaRPr>
        </a:p>
        <a:p>
          <a:pPr marL="228600" lvl="1" indent="-228600" algn="l" defTabSz="1022350">
            <a:lnSpc>
              <a:spcPct val="90000"/>
            </a:lnSpc>
            <a:spcBef>
              <a:spcPct val="0"/>
            </a:spcBef>
            <a:spcAft>
              <a:spcPct val="15000"/>
            </a:spcAft>
            <a:buChar char="•"/>
          </a:pPr>
          <a:r>
            <a:rPr lang="en-US" sz="2300" b="0" kern="1200" dirty="0">
              <a:latin typeface="Gill Sans MT" panose="020B0502020104020203" pitchFamily="34" charset="77"/>
            </a:rPr>
            <a:t>Microphones</a:t>
          </a:r>
          <a:endParaRPr lang="en-AU" sz="2300" b="0" kern="1200" dirty="0">
            <a:latin typeface="Gill Sans MT" panose="020B0502020104020203" pitchFamily="34" charset="77"/>
          </a:endParaRPr>
        </a:p>
      </dsp:txBody>
      <dsp:txXfrm>
        <a:off x="40" y="699004"/>
        <a:ext cx="3879204" cy="3472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4725C-418D-104B-BBE4-703DA968B0B2}">
      <dsp:nvSpPr>
        <dsp:cNvPr id="0" name=""/>
        <dsp:cNvSpPr/>
      </dsp:nvSpPr>
      <dsp:spPr>
        <a:xfrm>
          <a:off x="4435" y="348974"/>
          <a:ext cx="1530540" cy="1054542"/>
        </a:xfrm>
        <a:prstGeom prst="roundRect">
          <a:avLst/>
        </a:prstGeom>
        <a:blipFill>
          <a:blip xmlns:r="http://schemas.openxmlformats.org/officeDocument/2006/relationships" r:embed="rId1"/>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0D5D5-2CEF-EC41-8147-164872042165}">
      <dsp:nvSpPr>
        <dsp:cNvPr id="0" name=""/>
        <dsp:cNvSpPr/>
      </dsp:nvSpPr>
      <dsp:spPr>
        <a:xfrm>
          <a:off x="4435" y="1403517"/>
          <a:ext cx="1530540" cy="56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i="0" kern="1200">
              <a:latin typeface="Arial Narrow" panose="020B0604020202020204" pitchFamily="34" charset="0"/>
              <a:cs typeface="Arial Narrow" panose="020B0604020202020204" pitchFamily="34" charset="0"/>
            </a:rPr>
            <a:t>Informing</a:t>
          </a:r>
        </a:p>
      </dsp:txBody>
      <dsp:txXfrm>
        <a:off x="4435" y="1403517"/>
        <a:ext cx="1530540" cy="567830"/>
      </dsp:txXfrm>
    </dsp:sp>
    <dsp:sp modelId="{3D97B5A4-D223-374E-AD83-442D00C58FD3}">
      <dsp:nvSpPr>
        <dsp:cNvPr id="0" name=""/>
        <dsp:cNvSpPr/>
      </dsp:nvSpPr>
      <dsp:spPr>
        <a:xfrm>
          <a:off x="1688095" y="348974"/>
          <a:ext cx="1530540" cy="1054542"/>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59EF37-8A42-C245-A0FC-7F2D7F187D86}">
      <dsp:nvSpPr>
        <dsp:cNvPr id="0" name=""/>
        <dsp:cNvSpPr/>
      </dsp:nvSpPr>
      <dsp:spPr>
        <a:xfrm>
          <a:off x="1688095" y="1403517"/>
          <a:ext cx="1530540" cy="56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i="0" kern="1200">
              <a:latin typeface="Arial Narrow" panose="020B0604020202020204" pitchFamily="34" charset="0"/>
              <a:cs typeface="Arial Narrow" panose="020B0604020202020204" pitchFamily="34" charset="0"/>
            </a:rPr>
            <a:t>Contextualizing</a:t>
          </a:r>
          <a:endParaRPr lang="en-AU" sz="1600" b="1" i="0" kern="1200" dirty="0">
            <a:latin typeface="Arial Narrow" panose="020B0604020202020204" pitchFamily="34" charset="0"/>
            <a:cs typeface="Arial Narrow" panose="020B0604020202020204" pitchFamily="34" charset="0"/>
          </a:endParaRPr>
        </a:p>
      </dsp:txBody>
      <dsp:txXfrm>
        <a:off x="1688095" y="1403517"/>
        <a:ext cx="1530540" cy="567830"/>
      </dsp:txXfrm>
    </dsp:sp>
    <dsp:sp modelId="{55D9D66E-9544-AF42-AD3C-E1E4B3B4687E}">
      <dsp:nvSpPr>
        <dsp:cNvPr id="0" name=""/>
        <dsp:cNvSpPr/>
      </dsp:nvSpPr>
      <dsp:spPr>
        <a:xfrm>
          <a:off x="3371754" y="348974"/>
          <a:ext cx="1530540" cy="105454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5FF1BF-136B-584A-A67B-A6F971F97602}">
      <dsp:nvSpPr>
        <dsp:cNvPr id="0" name=""/>
        <dsp:cNvSpPr/>
      </dsp:nvSpPr>
      <dsp:spPr>
        <a:xfrm>
          <a:off x="3371754" y="1403517"/>
          <a:ext cx="1530540" cy="56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i="0" kern="1200">
              <a:latin typeface="Arial Narrow" panose="020B0604020202020204" pitchFamily="34" charset="0"/>
              <a:cs typeface="Arial Narrow" panose="020B0604020202020204" pitchFamily="34" charset="0"/>
            </a:rPr>
            <a:t>Personalizing</a:t>
          </a:r>
          <a:endParaRPr lang="en-AU" sz="1600" b="1" i="0" kern="1200">
            <a:latin typeface="Arial Narrow" panose="020B0604020202020204" pitchFamily="34" charset="0"/>
            <a:cs typeface="Arial Narrow" panose="020B0604020202020204" pitchFamily="34" charset="0"/>
          </a:endParaRPr>
        </a:p>
      </dsp:txBody>
      <dsp:txXfrm>
        <a:off x="3371754" y="1403517"/>
        <a:ext cx="1530540" cy="567830"/>
      </dsp:txXfrm>
    </dsp:sp>
    <dsp:sp modelId="{8A6D5EFC-DD47-704D-8701-69DB694027EA}">
      <dsp:nvSpPr>
        <dsp:cNvPr id="0" name=""/>
        <dsp:cNvSpPr/>
      </dsp:nvSpPr>
      <dsp:spPr>
        <a:xfrm>
          <a:off x="5055413" y="348974"/>
          <a:ext cx="1530540" cy="1054542"/>
        </a:xfrm>
        <a:prstGeom prst="round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DD2D95-BA3E-2B4D-9B30-9F5335DE2B52}">
      <dsp:nvSpPr>
        <dsp:cNvPr id="0" name=""/>
        <dsp:cNvSpPr/>
      </dsp:nvSpPr>
      <dsp:spPr>
        <a:xfrm>
          <a:off x="5055413" y="1403517"/>
          <a:ext cx="1530540" cy="56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i="0" kern="1200">
              <a:latin typeface="Arial Narrow" panose="020B0604020202020204" pitchFamily="34" charset="0"/>
              <a:cs typeface="Arial Narrow" panose="020B0604020202020204" pitchFamily="34" charset="0"/>
            </a:rPr>
            <a:t>Socializing</a:t>
          </a:r>
          <a:endParaRPr lang="en-AU" sz="1600" b="1" i="0" kern="1200">
            <a:latin typeface="Arial Narrow" panose="020B0604020202020204" pitchFamily="34" charset="0"/>
            <a:cs typeface="Arial Narrow" panose="020B0604020202020204" pitchFamily="34" charset="0"/>
          </a:endParaRPr>
        </a:p>
      </dsp:txBody>
      <dsp:txXfrm>
        <a:off x="5055413" y="1403517"/>
        <a:ext cx="1530540" cy="567830"/>
      </dsp:txXfrm>
    </dsp:sp>
    <dsp:sp modelId="{4B8AD5DB-DC74-8E4D-8177-E1A30F56E415}">
      <dsp:nvSpPr>
        <dsp:cNvPr id="0" name=""/>
        <dsp:cNvSpPr/>
      </dsp:nvSpPr>
      <dsp:spPr>
        <a:xfrm>
          <a:off x="6739073" y="348974"/>
          <a:ext cx="1530540" cy="1054542"/>
        </a:xfrm>
        <a:prstGeom prst="round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D22A42-4862-424F-9701-DFA5F7557005}">
      <dsp:nvSpPr>
        <dsp:cNvPr id="0" name=""/>
        <dsp:cNvSpPr/>
      </dsp:nvSpPr>
      <dsp:spPr>
        <a:xfrm>
          <a:off x="6739073" y="1403517"/>
          <a:ext cx="1530540" cy="56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i="0" kern="1200">
              <a:latin typeface="Arial Narrow" panose="020B0604020202020204" pitchFamily="34" charset="0"/>
              <a:cs typeface="Arial Narrow" panose="020B0604020202020204" pitchFamily="34" charset="0"/>
            </a:rPr>
            <a:t>Managing</a:t>
          </a:r>
          <a:endParaRPr lang="en-AU" sz="1600" b="1" i="0" kern="1200">
            <a:latin typeface="Arial Narrow" panose="020B0604020202020204" pitchFamily="34" charset="0"/>
            <a:cs typeface="Arial Narrow" panose="020B0604020202020204" pitchFamily="34" charset="0"/>
          </a:endParaRPr>
        </a:p>
      </dsp:txBody>
      <dsp:txXfrm>
        <a:off x="6739073" y="1403517"/>
        <a:ext cx="1530540" cy="567830"/>
      </dsp:txXfrm>
    </dsp:sp>
    <dsp:sp modelId="{BE41B3C8-0B8D-F94A-9CD4-7F9130441F9F}">
      <dsp:nvSpPr>
        <dsp:cNvPr id="0" name=""/>
        <dsp:cNvSpPr/>
      </dsp:nvSpPr>
      <dsp:spPr>
        <a:xfrm>
          <a:off x="4435" y="2124402"/>
          <a:ext cx="1530540" cy="1054542"/>
        </a:xfrm>
        <a:prstGeom prst="round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9C208-D47A-BA40-B6BF-A7BEE359E4A0}">
      <dsp:nvSpPr>
        <dsp:cNvPr id="0" name=""/>
        <dsp:cNvSpPr/>
      </dsp:nvSpPr>
      <dsp:spPr>
        <a:xfrm>
          <a:off x="4435" y="3178944"/>
          <a:ext cx="1530540" cy="56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i="0" kern="1200">
              <a:latin typeface="Arial Narrow" panose="020B0604020202020204" pitchFamily="34" charset="0"/>
              <a:cs typeface="Arial Narrow" panose="020B0604020202020204" pitchFamily="34" charset="0"/>
            </a:rPr>
            <a:t>Translating</a:t>
          </a:r>
          <a:endParaRPr lang="en-AU" sz="1600" b="1" i="0" kern="1200">
            <a:latin typeface="Arial Narrow" panose="020B0604020202020204" pitchFamily="34" charset="0"/>
            <a:cs typeface="Arial Narrow" panose="020B0604020202020204" pitchFamily="34" charset="0"/>
          </a:endParaRPr>
        </a:p>
      </dsp:txBody>
      <dsp:txXfrm>
        <a:off x="4435" y="3178944"/>
        <a:ext cx="1530540" cy="567830"/>
      </dsp:txXfrm>
    </dsp:sp>
    <dsp:sp modelId="{2AC78D72-3D15-4846-9A6A-6910FBA0B013}">
      <dsp:nvSpPr>
        <dsp:cNvPr id="0" name=""/>
        <dsp:cNvSpPr/>
      </dsp:nvSpPr>
      <dsp:spPr>
        <a:xfrm>
          <a:off x="1688095" y="2124402"/>
          <a:ext cx="1530540" cy="1054542"/>
        </a:xfrm>
        <a:prstGeom prst="roundRect">
          <a:avLst/>
        </a:prstGeom>
        <a:blipFill>
          <a:blip xmlns:r="http://schemas.openxmlformats.org/officeDocument/2006/relationships" r:embed="rId7"/>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4FE897-0BF9-3746-BDEF-1DC30D69805D}">
      <dsp:nvSpPr>
        <dsp:cNvPr id="0" name=""/>
        <dsp:cNvSpPr/>
      </dsp:nvSpPr>
      <dsp:spPr>
        <a:xfrm>
          <a:off x="1688095" y="3178944"/>
          <a:ext cx="1530540" cy="56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i="0" kern="1200">
              <a:latin typeface="Arial Narrow" panose="020B0604020202020204" pitchFamily="34" charset="0"/>
              <a:cs typeface="Arial Narrow" panose="020B0604020202020204" pitchFamily="34" charset="0"/>
            </a:rPr>
            <a:t>Purchasing</a:t>
          </a:r>
          <a:endParaRPr lang="en-AU" sz="1600" b="1" i="0" kern="1200">
            <a:latin typeface="Arial Narrow" panose="020B0604020202020204" pitchFamily="34" charset="0"/>
            <a:cs typeface="Arial Narrow" panose="020B0604020202020204" pitchFamily="34" charset="0"/>
          </a:endParaRPr>
        </a:p>
      </dsp:txBody>
      <dsp:txXfrm>
        <a:off x="1688095" y="3178944"/>
        <a:ext cx="1530540" cy="567830"/>
      </dsp:txXfrm>
    </dsp:sp>
    <dsp:sp modelId="{EDD54D87-8898-8D46-AA3A-A65D75DC2CB3}">
      <dsp:nvSpPr>
        <dsp:cNvPr id="0" name=""/>
        <dsp:cNvSpPr/>
      </dsp:nvSpPr>
      <dsp:spPr>
        <a:xfrm>
          <a:off x="3371754" y="2124402"/>
          <a:ext cx="1530540" cy="1054542"/>
        </a:xfrm>
        <a:prstGeom prst="roundRect">
          <a:avLst/>
        </a:prstGeom>
        <a:blipFill>
          <a:blip xmlns:r="http://schemas.openxmlformats.org/officeDocument/2006/relationships" r:embed="rId8"/>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D23455-A0AC-4643-80AA-5EA2CE8704D7}">
      <dsp:nvSpPr>
        <dsp:cNvPr id="0" name=""/>
        <dsp:cNvSpPr/>
      </dsp:nvSpPr>
      <dsp:spPr>
        <a:xfrm>
          <a:off x="3371754" y="3178944"/>
          <a:ext cx="1530540" cy="56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i="0" kern="1200">
              <a:latin typeface="Arial Narrow" panose="020B0604020202020204" pitchFamily="34" charset="0"/>
              <a:cs typeface="Arial Narrow" panose="020B0604020202020204" pitchFamily="34" charset="0"/>
            </a:rPr>
            <a:t>Entertaining</a:t>
          </a:r>
          <a:endParaRPr lang="en-AU" sz="1600" b="1" i="0" kern="1200">
            <a:latin typeface="Arial Narrow" panose="020B0604020202020204" pitchFamily="34" charset="0"/>
            <a:cs typeface="Arial Narrow" panose="020B0604020202020204" pitchFamily="34" charset="0"/>
          </a:endParaRPr>
        </a:p>
      </dsp:txBody>
      <dsp:txXfrm>
        <a:off x="3371754" y="3178944"/>
        <a:ext cx="1530540" cy="567830"/>
      </dsp:txXfrm>
    </dsp:sp>
    <dsp:sp modelId="{7A6A06D4-B4C0-B641-A326-CA0D3CBEA656}">
      <dsp:nvSpPr>
        <dsp:cNvPr id="0" name=""/>
        <dsp:cNvSpPr/>
      </dsp:nvSpPr>
      <dsp:spPr>
        <a:xfrm>
          <a:off x="5055413" y="2124402"/>
          <a:ext cx="1530540" cy="1054542"/>
        </a:xfrm>
        <a:prstGeom prst="round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AE100-3933-DB41-AEAF-380F1AEE7E16}">
      <dsp:nvSpPr>
        <dsp:cNvPr id="0" name=""/>
        <dsp:cNvSpPr/>
      </dsp:nvSpPr>
      <dsp:spPr>
        <a:xfrm>
          <a:off x="5055413" y="3178944"/>
          <a:ext cx="1530540" cy="56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i="0" kern="1200">
              <a:latin typeface="Arial Narrow" panose="020B0604020202020204" pitchFamily="34" charset="0"/>
              <a:cs typeface="Arial Narrow" panose="020B0604020202020204" pitchFamily="34" charset="0"/>
            </a:rPr>
            <a:t>Gamifying</a:t>
          </a:r>
          <a:endParaRPr lang="en-AU" sz="1600" b="1" i="0" kern="1200">
            <a:latin typeface="Arial Narrow" panose="020B0604020202020204" pitchFamily="34" charset="0"/>
            <a:cs typeface="Arial Narrow" panose="020B0604020202020204" pitchFamily="34" charset="0"/>
          </a:endParaRPr>
        </a:p>
      </dsp:txBody>
      <dsp:txXfrm>
        <a:off x="5055413" y="3178944"/>
        <a:ext cx="1530540" cy="567830"/>
      </dsp:txXfrm>
    </dsp:sp>
    <dsp:sp modelId="{FBB79BF0-0C19-3144-A00D-191C0EA44293}">
      <dsp:nvSpPr>
        <dsp:cNvPr id="0" name=""/>
        <dsp:cNvSpPr/>
      </dsp:nvSpPr>
      <dsp:spPr>
        <a:xfrm>
          <a:off x="6739073" y="2124402"/>
          <a:ext cx="1530540" cy="1054542"/>
        </a:xfrm>
        <a:prstGeom prst="roundRect">
          <a:avLst/>
        </a:prstGeom>
        <a:blipFill>
          <a:blip xmlns:r="http://schemas.openxmlformats.org/officeDocument/2006/relationships" r:embed="rId10"/>
          <a:srcRect/>
          <a:stretch>
            <a:fillRect l="-16000" r="-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3966B8-DB52-9944-8836-49023E4F4AAC}">
      <dsp:nvSpPr>
        <dsp:cNvPr id="0" name=""/>
        <dsp:cNvSpPr/>
      </dsp:nvSpPr>
      <dsp:spPr>
        <a:xfrm>
          <a:off x="6739073" y="3178944"/>
          <a:ext cx="1530540" cy="567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i="0" kern="1200" dirty="0">
              <a:latin typeface="Arial Narrow" panose="020B0604020202020204" pitchFamily="34" charset="0"/>
              <a:cs typeface="Arial Narrow" panose="020B0604020202020204" pitchFamily="34" charset="0"/>
            </a:rPr>
            <a:t>Reflecting</a:t>
          </a:r>
          <a:endParaRPr lang="en-AU" sz="1600" b="1" i="0" kern="1200" dirty="0">
            <a:latin typeface="Arial Narrow" panose="020B0604020202020204" pitchFamily="34" charset="0"/>
            <a:cs typeface="Arial Narrow" panose="020B0604020202020204" pitchFamily="34" charset="0"/>
          </a:endParaRPr>
        </a:p>
      </dsp:txBody>
      <dsp:txXfrm>
        <a:off x="6739073" y="3178944"/>
        <a:ext cx="1530540" cy="567830"/>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25DC1-D3DC-3549-8C49-1BF7E5F37177}"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109C2-4237-B942-B5BB-CBA8C17BD41F}" type="slidenum">
              <a:rPr lang="en-US" smtClean="0"/>
              <a:t>‹#›</a:t>
            </a:fld>
            <a:endParaRPr lang="en-US"/>
          </a:p>
        </p:txBody>
      </p:sp>
    </p:spTree>
    <p:extLst>
      <p:ext uri="{BB962C8B-B14F-4D97-AF65-F5344CB8AC3E}">
        <p14:creationId xmlns:p14="http://schemas.microsoft.com/office/powerpoint/2010/main" val="257026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1B2F99-1408-044A-84D2-28D99C1ECD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668"/>
          <a:stretch/>
        </p:blipFill>
        <p:spPr>
          <a:xfrm>
            <a:off x="0" y="0"/>
            <a:ext cx="9144000" cy="6857999"/>
          </a:xfrm>
          <a:prstGeom prst="rect">
            <a:avLst/>
          </a:prstGeom>
        </p:spPr>
      </p:pic>
      <p:pic>
        <p:nvPicPr>
          <p:cNvPr id="16" name="Picture 15">
            <a:extLst>
              <a:ext uri="{FF2B5EF4-FFF2-40B4-BE49-F238E27FC236}">
                <a16:creationId xmlns:a16="http://schemas.microsoft.com/office/drawing/2014/main" id="{197D6FB3-5A7F-E441-A696-DA28EFB7F7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8340" y="5356351"/>
            <a:ext cx="1543026" cy="448680"/>
          </a:xfrm>
          <a:prstGeom prst="rect">
            <a:avLst/>
          </a:prstGeom>
        </p:spPr>
      </p:pic>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schemeClr val="bg1"/>
                </a:solidFill>
                <a:latin typeface="Gill Sans MT" panose="020B0502020104020203" pitchFamily="34" charset="77"/>
                <a:cs typeface="Arial"/>
              </a:rPr>
              <a:t>3</a:t>
            </a:r>
            <a:r>
              <a:rPr lang="en-US" sz="2800" baseline="30000" dirty="0">
                <a:solidFill>
                  <a:schemeClr val="bg1"/>
                </a:solidFill>
                <a:latin typeface="Gill Sans MT" panose="020B0502020104020203" pitchFamily="34" charset="77"/>
                <a:cs typeface="Arial"/>
              </a:rPr>
              <a:t>rd</a:t>
            </a:r>
            <a:r>
              <a:rPr lang="en-US" sz="2800" dirty="0">
                <a:solidFill>
                  <a:schemeClr val="bg1"/>
                </a:solidFill>
                <a:latin typeface="Gill Sans MT" panose="020B0502020104020203" pitchFamily="34" charset="77"/>
                <a:cs typeface="Arial"/>
              </a:rPr>
              <a:t> Edition</a:t>
            </a:r>
          </a:p>
          <a:p>
            <a:pPr algn="r" fontAlgn="base">
              <a:spcBef>
                <a:spcPct val="0"/>
              </a:spcBef>
              <a:spcAft>
                <a:spcPct val="0"/>
              </a:spcAft>
            </a:pPr>
            <a:r>
              <a:rPr lang="en-US" sz="5400" dirty="0">
                <a:solidFill>
                  <a:schemeClr val="bg1"/>
                </a:solidFill>
                <a:latin typeface="Gill Sans MT" panose="020B0502020104020203" pitchFamily="34" charset="77"/>
                <a:cs typeface="Arial"/>
              </a:rPr>
              <a:t>Tourism Information Technology</a:t>
            </a:r>
          </a:p>
        </p:txBody>
      </p:sp>
      <p:sp>
        <p:nvSpPr>
          <p:cNvPr id="27" name="TextBox 26"/>
          <p:cNvSpPr txBox="1"/>
          <p:nvPr userDrawn="1"/>
        </p:nvSpPr>
        <p:spPr>
          <a:xfrm>
            <a:off x="0" y="3789883"/>
            <a:ext cx="8458200" cy="1200329"/>
          </a:xfrm>
          <a:prstGeom prst="rect">
            <a:avLst/>
          </a:prstGeom>
          <a:noFill/>
        </p:spPr>
        <p:txBody>
          <a:bodyPr wrap="square" rtlCol="0">
            <a:spAutoFit/>
          </a:bodyPr>
          <a:lstStyle/>
          <a:p>
            <a:pPr algn="r" fontAlgn="base">
              <a:spcBef>
                <a:spcPct val="0"/>
              </a:spcBef>
              <a:spcAft>
                <a:spcPct val="0"/>
              </a:spcAft>
            </a:pPr>
            <a:r>
              <a:rPr lang="nl-NL" sz="2400" dirty="0">
                <a:solidFill>
                  <a:schemeClr val="bg1"/>
                </a:solidFill>
                <a:latin typeface="Gill Sans MT" panose="020B0502020104020203" pitchFamily="34" charset="77"/>
                <a:cs typeface="Arial"/>
              </a:rPr>
              <a:t>PIERRE J. BENCKENDORFF</a:t>
            </a:r>
          </a:p>
          <a:p>
            <a:pPr algn="r" fontAlgn="base">
              <a:spcBef>
                <a:spcPct val="0"/>
              </a:spcBef>
              <a:spcAft>
                <a:spcPct val="0"/>
              </a:spcAft>
            </a:pPr>
            <a:r>
              <a:rPr lang="nl-NL" sz="2400" dirty="0">
                <a:solidFill>
                  <a:schemeClr val="bg1"/>
                </a:solidFill>
                <a:latin typeface="Gill Sans MT" panose="020B0502020104020203" pitchFamily="34" charset="77"/>
                <a:cs typeface="Arial"/>
              </a:rPr>
              <a:t>ZHENG XIANG</a:t>
            </a:r>
          </a:p>
          <a:p>
            <a:pPr algn="r" fontAlgn="base">
              <a:spcBef>
                <a:spcPct val="0"/>
              </a:spcBef>
              <a:spcAft>
                <a:spcPct val="0"/>
              </a:spcAft>
            </a:pPr>
            <a:r>
              <a:rPr lang="nl-NL" sz="2400" dirty="0">
                <a:solidFill>
                  <a:schemeClr val="bg1"/>
                </a:solidFill>
                <a:latin typeface="Gill Sans MT" panose="020B0502020104020203" pitchFamily="34" charset="77"/>
                <a:cs typeface="Arial"/>
              </a:rPr>
              <a:t>PAULINE J. SHELDON</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grpSp>
        <p:nvGrpSpPr>
          <p:cNvPr id="5" name="Group 4">
            <a:extLst>
              <a:ext uri="{FF2B5EF4-FFF2-40B4-BE49-F238E27FC236}">
                <a16:creationId xmlns:a16="http://schemas.microsoft.com/office/drawing/2014/main" id="{2B87D376-6618-284C-8563-B2B014897252}"/>
              </a:ext>
            </a:extLst>
          </p:cNvPr>
          <p:cNvGrpSpPr/>
          <p:nvPr userDrawn="1"/>
        </p:nvGrpSpPr>
        <p:grpSpPr>
          <a:xfrm>
            <a:off x="0" y="347312"/>
            <a:ext cx="9144000" cy="371679"/>
            <a:chOff x="0" y="454274"/>
            <a:chExt cx="9144000" cy="371679"/>
          </a:xfrm>
        </p:grpSpPr>
        <p:sp>
          <p:nvSpPr>
            <p:cNvPr id="25" name="Rectangle 24"/>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4" name="Straight Connector 3">
              <a:extLst>
                <a:ext uri="{FF2B5EF4-FFF2-40B4-BE49-F238E27FC236}">
                  <a16:creationId xmlns:a16="http://schemas.microsoft.com/office/drawing/2014/main" id="{323A39C1-539A-4844-9373-2FB274ECC1D3}"/>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01FA3E-B282-D642-A5CD-5BAD957140DB}"/>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15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Object-caption">
    <p:spTree>
      <p:nvGrpSpPr>
        <p:cNvPr id="1" name=""/>
        <p:cNvGrpSpPr/>
        <p:nvPr/>
      </p:nvGrpSpPr>
      <p:grpSpPr>
        <a:xfrm>
          <a:off x="0" y="0"/>
          <a:ext cx="0" cy="0"/>
          <a:chOff x="0" y="0"/>
          <a:chExt cx="0" cy="0"/>
        </a:xfrm>
      </p:grpSpPr>
      <p:pic>
        <p:nvPicPr>
          <p:cNvPr id="6" name="Picture 5"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12" name="Picture 11"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1" name="Content Placeholder 10"/>
          <p:cNvSpPr>
            <a:spLocks noGrp="1"/>
          </p:cNvSpPr>
          <p:nvPr>
            <p:ph sz="quarter" idx="11" hasCustomPrompt="1"/>
          </p:nvPr>
        </p:nvSpPr>
        <p:spPr>
          <a:xfrm>
            <a:off x="710413" y="1788056"/>
            <a:ext cx="7799332" cy="4295244"/>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711199" y="1232519"/>
            <a:ext cx="7799919"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0219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entury Gothic" panose="020B0502020202020204" pitchFamily="34" charset="0"/>
                <a:ea typeface="Century Gothic" panose="020B0502020202020204" pitchFamily="34" charset="0"/>
                <a:cs typeface="Century Gothic" panose="020B050202020202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p:txBody>
          <a:bodyPr/>
          <a:lstStyle>
            <a:lvl1pPr>
              <a:buClr>
                <a:schemeClr val="accent1">
                  <a:lumMod val="40000"/>
                  <a:lumOff val="60000"/>
                </a:schemeClr>
              </a:buClr>
              <a:defRPr>
                <a:latin typeface="Century Gothic" panose="020B0502020202020204" pitchFamily="34" charset="0"/>
                <a:ea typeface="Century Gothic" panose="020B0502020202020204" pitchFamily="34" charset="0"/>
                <a:cs typeface="Century Gothic" panose="020B0502020202020204" pitchFamily="34" charset="0"/>
              </a:defRPr>
            </a:lvl1pPr>
            <a:lvl2pPr marL="627063" indent="-285750">
              <a:buClr>
                <a:schemeClr val="accent1">
                  <a:lumMod val="75000"/>
                </a:schemeClr>
              </a:buClr>
              <a:defRPr>
                <a:latin typeface="Century Gothic" panose="020B0502020202020204" pitchFamily="34" charset="0"/>
                <a:ea typeface="Century Gothic" panose="020B0502020202020204" pitchFamily="34" charset="0"/>
                <a:cs typeface="Century Gothic" panose="020B0502020202020204" pitchFamily="34" charset="0"/>
              </a:defRPr>
            </a:lvl2pPr>
            <a:lvl3pPr marL="977900" indent="-228600">
              <a:tabLst>
                <a:tab pos="895350" algn="l"/>
              </a:tabLst>
              <a:defRPr>
                <a:latin typeface="Century Gothic" panose="020B0502020202020204" pitchFamily="34" charset="0"/>
                <a:ea typeface="Century Gothic" panose="020B0502020202020204" pitchFamily="34" charset="0"/>
                <a:cs typeface="Century Gothic" panose="020B0502020202020204" pitchFamily="34" charset="0"/>
              </a:defRPr>
            </a:lvl3pPr>
            <a:lvl4pPr marL="1350963" indent="-228600">
              <a:defRPr>
                <a:latin typeface="Century Gothic" panose="020B0502020202020204" pitchFamily="34" charset="0"/>
                <a:ea typeface="Century Gothic" panose="020B0502020202020204" pitchFamily="34" charset="0"/>
                <a:cs typeface="Century Gothic" panose="020B0502020202020204" pitchFamily="34" charset="0"/>
              </a:defRPr>
            </a:lvl4pPr>
            <a:lvl5pPr marL="1787525" indent="-228600">
              <a:defRPr>
                <a:latin typeface="Century Gothic" panose="020B0502020202020204" pitchFamily="34" charset="0"/>
                <a:ea typeface="Century Gothic" panose="020B0502020202020204" pitchFamily="34" charset="0"/>
                <a:cs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D8722A5-047D-469E-9782-668A29B43E76}" type="slidenum">
              <a:rPr lang="en-AU"/>
              <a:pPr>
                <a:defRPr/>
              </a:pPr>
              <a:t>‹#›</a:t>
            </a:fld>
            <a:endParaRPr lang="en-AU"/>
          </a:p>
        </p:txBody>
      </p:sp>
    </p:spTree>
    <p:extLst>
      <p:ext uri="{BB962C8B-B14F-4D97-AF65-F5344CB8AC3E}">
        <p14:creationId xmlns:p14="http://schemas.microsoft.com/office/powerpoint/2010/main" val="4223014694"/>
      </p:ext>
    </p:extLst>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2981" y="1057231"/>
            <a:ext cx="8383472"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3" name="Text Placeholder 2"/>
          <p:cNvSpPr>
            <a:spLocks noGrp="1"/>
          </p:cNvSpPr>
          <p:nvPr>
            <p:ph type="body" sz="quarter" idx="10"/>
          </p:nvPr>
        </p:nvSpPr>
        <p:spPr>
          <a:xfrm>
            <a:off x="363595" y="1614115"/>
            <a:ext cx="8382840" cy="4466010"/>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7AF5DB-225F-4D4A-B519-DBA6B5B2B816}"/>
              </a:ext>
            </a:extLst>
          </p:cNvPr>
          <p:cNvGrpSpPr/>
          <p:nvPr userDrawn="1"/>
        </p:nvGrpSpPr>
        <p:grpSpPr>
          <a:xfrm>
            <a:off x="0" y="5259788"/>
            <a:ext cx="1488558" cy="1598212"/>
            <a:chOff x="0" y="4229098"/>
            <a:chExt cx="2971802" cy="2628902"/>
          </a:xfrm>
        </p:grpSpPr>
        <p:pic>
          <p:nvPicPr>
            <p:cNvPr id="5" name="Picture 4">
              <a:extLst>
                <a:ext uri="{FF2B5EF4-FFF2-40B4-BE49-F238E27FC236}">
                  <a16:creationId xmlns:a16="http://schemas.microsoft.com/office/drawing/2014/main" id="{DD7EE957-31DA-0648-BF40-62F67DB9581B}"/>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8" name="Rectangle 7">
              <a:extLst>
                <a:ext uri="{FF2B5EF4-FFF2-40B4-BE49-F238E27FC236}">
                  <a16:creationId xmlns:a16="http://schemas.microsoft.com/office/drawing/2014/main" id="{98A9B00F-983B-3644-A615-203F9BD79770}"/>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Placeholder 1"/>
          <p:cNvSpPr>
            <a:spLocks noGrp="1"/>
          </p:cNvSpPr>
          <p:nvPr>
            <p:ph type="title"/>
          </p:nvPr>
        </p:nvSpPr>
        <p:spPr>
          <a:xfrm>
            <a:off x="444857" y="1036319"/>
            <a:ext cx="8302186"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44875" y="1598213"/>
            <a:ext cx="8301560" cy="4513028"/>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1330" y="1006561"/>
            <a:ext cx="8289240"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50723" y="1531089"/>
            <a:ext cx="8289240" cy="4580152"/>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2834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663EDB-0F4B-874E-B5B2-9B5932299787}"/>
              </a:ext>
            </a:extLst>
          </p:cNvPr>
          <p:cNvGrpSpPr/>
          <p:nvPr userDrawn="1"/>
        </p:nvGrpSpPr>
        <p:grpSpPr>
          <a:xfrm>
            <a:off x="0" y="5259788"/>
            <a:ext cx="1488558" cy="1598212"/>
            <a:chOff x="0" y="4229098"/>
            <a:chExt cx="2971802" cy="2628902"/>
          </a:xfrm>
        </p:grpSpPr>
        <p:pic>
          <p:nvPicPr>
            <p:cNvPr id="10" name="Picture 9">
              <a:extLst>
                <a:ext uri="{FF2B5EF4-FFF2-40B4-BE49-F238E27FC236}">
                  <a16:creationId xmlns:a16="http://schemas.microsoft.com/office/drawing/2014/main" id="{04899E86-7C51-F248-A551-2C88B5197067}"/>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13" name="Rectangle 12">
              <a:extLst>
                <a:ext uri="{FF2B5EF4-FFF2-40B4-BE49-F238E27FC236}">
                  <a16:creationId xmlns:a16="http://schemas.microsoft.com/office/drawing/2014/main" id="{B9328CE2-FB86-E442-9187-C4DEB3A4AF67}"/>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hasCustomPrompt="1"/>
          </p:nvPr>
        </p:nvSpPr>
        <p:spPr>
          <a:xfrm>
            <a:off x="474566" y="5667375"/>
            <a:ext cx="8272712" cy="368300"/>
          </a:xfrm>
          <a:prstGeom prst="rect">
            <a:avLst/>
          </a:prstGeom>
        </p:spPr>
        <p:txBody>
          <a:bodyPr>
            <a:noAutofit/>
          </a:bodyPr>
          <a:lstStyle>
            <a:lvl1pPr>
              <a:defRPr sz="1800" b="1"/>
            </a:lvl1pPr>
          </a:lstStyle>
          <a:p>
            <a:pPr lvl="0"/>
            <a:r>
              <a:rPr lang="en-US" dirty="0"/>
              <a:t>CLICK TO ADD OBJECT CAPTION</a:t>
            </a:r>
          </a:p>
        </p:txBody>
      </p:sp>
      <p:sp>
        <p:nvSpPr>
          <p:cNvPr id="11" name="Content Placeholder 10"/>
          <p:cNvSpPr>
            <a:spLocks noGrp="1"/>
          </p:cNvSpPr>
          <p:nvPr>
            <p:ph sz="quarter" idx="11" hasCustomPrompt="1"/>
          </p:nvPr>
        </p:nvSpPr>
        <p:spPr>
          <a:xfrm>
            <a:off x="473723" y="1571049"/>
            <a:ext cx="8272712" cy="4096327"/>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473099" y="976939"/>
            <a:ext cx="8273336"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dirty="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a:t>CLICK TO ADD OBJECT CAPTION</a:t>
            </a:r>
          </a:p>
        </p:txBody>
      </p:sp>
    </p:spTree>
    <p:extLst>
      <p:ext uri="{BB962C8B-B14F-4D97-AF65-F5344CB8AC3E}">
        <p14:creationId xmlns:p14="http://schemas.microsoft.com/office/powerpoint/2010/main" val="223226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B407E47-360E-FF41-A621-0C2698A41068}" type="datetimeFigureOut">
              <a:rPr lang="en-US" smtClean="0"/>
              <a:t>7/30/2019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70D3DE2-73FE-5949-AC71-CCF72EEA6B63}" type="slidenum">
              <a:rPr lang="en-US" smtClean="0"/>
              <a:t>‹#›</a:t>
            </a:fld>
            <a:endParaRPr lang="en-US"/>
          </a:p>
        </p:txBody>
      </p:sp>
    </p:spTree>
    <p:extLst>
      <p:ext uri="{BB962C8B-B14F-4D97-AF65-F5344CB8AC3E}">
        <p14:creationId xmlns:p14="http://schemas.microsoft.com/office/powerpoint/2010/main" val="1157643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hapter 2 Column">
    <p:spTree>
      <p:nvGrpSpPr>
        <p:cNvPr id="1" name=""/>
        <p:cNvGrpSpPr/>
        <p:nvPr/>
      </p:nvGrpSpPr>
      <p:grpSpPr>
        <a:xfrm>
          <a:off x="0" y="0"/>
          <a:ext cx="0" cy="0"/>
          <a:chOff x="0" y="0"/>
          <a:chExt cx="0" cy="0"/>
        </a:xfrm>
      </p:grpSpPr>
      <p:pic>
        <p:nvPicPr>
          <p:cNvPr id="7" name="Picture 6"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6" name="Picture 5"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4" name="Title Placeholder 1"/>
          <p:cNvSpPr>
            <a:spLocks noGrp="1"/>
          </p:cNvSpPr>
          <p:nvPr>
            <p:ph type="title"/>
          </p:nvPr>
        </p:nvSpPr>
        <p:spPr>
          <a:xfrm>
            <a:off x="680661" y="1232519"/>
            <a:ext cx="7830457" cy="442818"/>
          </a:xfrm>
          <a:prstGeom prst="rect">
            <a:avLst/>
          </a:prstGeom>
        </p:spPr>
        <p:txBody>
          <a:bodyPr vert="horz" lIns="91440" tIns="46800" rIns="91440" bIns="46800" rtlCol="0" anchor="ctr">
            <a:noAutofit/>
          </a:bodyPr>
          <a:lstStyle/>
          <a:p>
            <a:pPr lvl="0"/>
            <a:r>
              <a:rPr lang="en-AU"/>
              <a:t>Click to edit Master title style</a:t>
            </a:r>
            <a:endParaRPr lang="en-GB" dirty="0"/>
          </a:p>
        </p:txBody>
      </p:sp>
      <p:sp>
        <p:nvSpPr>
          <p:cNvPr id="3" name="Text Placeholder 2"/>
          <p:cNvSpPr>
            <a:spLocks noGrp="1"/>
          </p:cNvSpPr>
          <p:nvPr>
            <p:ph type="body" sz="quarter" idx="11"/>
          </p:nvPr>
        </p:nvSpPr>
        <p:spPr>
          <a:xfrm>
            <a:off x="680721" y="1783079"/>
            <a:ext cx="3789679" cy="4328161"/>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
        <p:nvSpPr>
          <p:cNvPr id="5" name="Text Placeholder 4"/>
          <p:cNvSpPr>
            <a:spLocks noGrp="1"/>
          </p:cNvSpPr>
          <p:nvPr>
            <p:ph type="body" sz="quarter" idx="13"/>
          </p:nvPr>
        </p:nvSpPr>
        <p:spPr>
          <a:xfrm>
            <a:off x="4559300" y="1765300"/>
            <a:ext cx="3924300" cy="4343400"/>
          </a:xfrm>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77620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35245" y="998746"/>
            <a:ext cx="8311190" cy="501849"/>
          </a:xfrm>
          <a:prstGeom prst="rect">
            <a:avLst/>
          </a:prstGeom>
        </p:spPr>
        <p:txBody>
          <a:bodyPr vert="horz" lIns="91440" tIns="45720" rIns="91440" bIns="45720" rtlCol="0" anchor="ctr">
            <a:noAutofit/>
          </a:bodyPr>
          <a:lstStyle/>
          <a:p>
            <a:pPr lvl="0"/>
            <a:r>
              <a:rPr lang="en-US" dirty="0"/>
              <a:t>CLICK TO ADD TITLE IN CAPS</a:t>
            </a:r>
            <a:endParaRPr lang="en-GB" dirty="0"/>
          </a:p>
        </p:txBody>
      </p:sp>
      <p:sp>
        <p:nvSpPr>
          <p:cNvPr id="3" name="Text Placeholder 2"/>
          <p:cNvSpPr>
            <a:spLocks noGrp="1"/>
          </p:cNvSpPr>
          <p:nvPr>
            <p:ph type="body" idx="1"/>
          </p:nvPr>
        </p:nvSpPr>
        <p:spPr>
          <a:xfrm>
            <a:off x="435244" y="1637970"/>
            <a:ext cx="8311192" cy="4458030"/>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4"/>
          </p:nvPr>
        </p:nvSpPr>
        <p:spPr>
          <a:xfrm>
            <a:off x="6612835" y="6186967"/>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grpSp>
        <p:nvGrpSpPr>
          <p:cNvPr id="7" name="Group 6">
            <a:extLst>
              <a:ext uri="{FF2B5EF4-FFF2-40B4-BE49-F238E27FC236}">
                <a16:creationId xmlns:a16="http://schemas.microsoft.com/office/drawing/2014/main" id="{09636C62-D323-BD4D-9344-498F53C8BE04}"/>
              </a:ext>
            </a:extLst>
          </p:cNvPr>
          <p:cNvGrpSpPr/>
          <p:nvPr userDrawn="1"/>
        </p:nvGrpSpPr>
        <p:grpSpPr>
          <a:xfrm>
            <a:off x="0" y="344582"/>
            <a:ext cx="9144000" cy="371679"/>
            <a:chOff x="0" y="454274"/>
            <a:chExt cx="9144000" cy="371679"/>
          </a:xfrm>
        </p:grpSpPr>
        <p:sp>
          <p:nvSpPr>
            <p:cNvPr id="8" name="Rectangle 7">
              <a:extLst>
                <a:ext uri="{FF2B5EF4-FFF2-40B4-BE49-F238E27FC236}">
                  <a16:creationId xmlns:a16="http://schemas.microsoft.com/office/drawing/2014/main" id="{5BF13DA4-EC38-A44B-8CE5-53DE5D0A3684}"/>
                </a:ext>
              </a:extLst>
            </p:cNvPr>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10" name="Straight Connector 9">
              <a:extLst>
                <a:ext uri="{FF2B5EF4-FFF2-40B4-BE49-F238E27FC236}">
                  <a16:creationId xmlns:a16="http://schemas.microsoft.com/office/drawing/2014/main" id="{182E96AC-2E5D-C54D-88AA-C1CB471060D0}"/>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11EF03-59B1-5545-BF62-7743E3B9BC2E}"/>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6" r:id="rId4"/>
    <p:sldLayoutId id="2147483671" r:id="rId5"/>
    <p:sldLayoutId id="2147483672" r:id="rId6"/>
    <p:sldLayoutId id="2147483673" r:id="rId7"/>
    <p:sldLayoutId id="2147483677" r:id="rId8"/>
    <p:sldLayoutId id="2147483678" r:id="rId9"/>
    <p:sldLayoutId id="2147483679" r:id="rId10"/>
    <p:sldLayoutId id="2147483680" r:id="rId11"/>
  </p:sldLayoutIdLst>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Gill Sans MT" panose="020B0502020104020203" pitchFamily="34" charset="77"/>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Gill Sans MT" panose="020B0502020104020203" pitchFamily="34" charset="77"/>
          <a:ea typeface="+mn-ea"/>
          <a:cs typeface="+mn-cs"/>
        </a:defRPr>
      </a:lvl1pPr>
      <a:lvl2pPr marL="377825" indent="-376238" algn="l" rtl="0" eaLnBrk="1" fontAlgn="base" hangingPunct="1">
        <a:spcBef>
          <a:spcPts val="300"/>
        </a:spcBef>
        <a:spcAft>
          <a:spcPts val="300"/>
        </a:spcAft>
        <a:buClr>
          <a:schemeClr val="accent6"/>
        </a:buClr>
        <a:buSzPct val="100000"/>
        <a:buFont typeface="Wingdings" charset="2"/>
        <a:buChar char=""/>
        <a:defRPr sz="2800">
          <a:solidFill>
            <a:schemeClr val="tx1"/>
          </a:solidFill>
          <a:latin typeface="Gill Sans MT" panose="020B0502020104020203" pitchFamily="34" charset="77"/>
        </a:defRPr>
      </a:lvl2pPr>
      <a:lvl3pPr marL="742950" indent="-363538" algn="l" rtl="0" eaLnBrk="1" fontAlgn="base" hangingPunct="1">
        <a:spcBef>
          <a:spcPts val="300"/>
        </a:spcBef>
        <a:spcAft>
          <a:spcPts val="300"/>
        </a:spcAft>
        <a:buClr>
          <a:schemeClr val="accent6"/>
        </a:buClr>
        <a:buSzPct val="100000"/>
        <a:buFont typeface="Wingdings" charset="2"/>
        <a:buChar char=""/>
        <a:defRPr sz="2400">
          <a:solidFill>
            <a:schemeClr val="tx1"/>
          </a:solidFill>
          <a:latin typeface="Gill Sans MT" panose="020B0502020104020203" pitchFamily="34" charset="77"/>
        </a:defRPr>
      </a:lvl3pPr>
      <a:lvl4pPr marL="1122363" indent="-377825" algn="l" rtl="0" eaLnBrk="1" fontAlgn="base" hangingPunct="1">
        <a:spcBef>
          <a:spcPts val="300"/>
        </a:spcBef>
        <a:spcAft>
          <a:spcPts val="300"/>
        </a:spcAft>
        <a:buClr>
          <a:schemeClr val="accent6"/>
        </a:buClr>
        <a:buSzPct val="100000"/>
        <a:buFont typeface="Arial" panose="020B0604020202020204" pitchFamily="34" charset="0"/>
        <a:buChar char="•"/>
        <a:defRPr lang="en-US" sz="2400" baseline="0" dirty="0" smtClean="0">
          <a:solidFill>
            <a:schemeClr val="tx1"/>
          </a:solidFill>
          <a:latin typeface="Gill Sans MT" panose="020B0502020104020203" pitchFamily="34" charset="77"/>
        </a:defRPr>
      </a:lvl4pPr>
      <a:lvl5pPr marL="1466850" indent="-342900" algn="l" rtl="0" eaLnBrk="1" fontAlgn="base" hangingPunct="1">
        <a:spcBef>
          <a:spcPts val="300"/>
        </a:spcBef>
        <a:spcAft>
          <a:spcPts val="300"/>
        </a:spcAft>
        <a:buClr>
          <a:schemeClr val="accent6"/>
        </a:buClr>
        <a:buSzPct val="100000"/>
        <a:buFont typeface="Arial" panose="020B0604020202020204" pitchFamily="34" charset="0"/>
        <a:buChar char="•"/>
        <a:defRPr lang="en-GB" sz="2400" baseline="0" dirty="0">
          <a:solidFill>
            <a:schemeClr val="tx1"/>
          </a:solidFill>
          <a:latin typeface="Gill Sans MT" panose="020B0502020104020203" pitchFamily="34" charset="77"/>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790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4013EB99-9457-AB4F-BE56-B3A791151768}"/>
              </a:ext>
            </a:extLst>
          </p:cNvPr>
          <p:cNvGraphicFramePr>
            <a:graphicFrameLocks noGrp="1"/>
          </p:cNvGraphicFramePr>
          <p:nvPr>
            <p:ph sz="quarter" idx="11"/>
            <p:extLst>
              <p:ext uri="{D42A27DB-BD31-4B8C-83A1-F6EECF244321}">
                <p14:modId xmlns:p14="http://schemas.microsoft.com/office/powerpoint/2010/main" val="3366761732"/>
              </p:ext>
            </p:extLst>
          </p:nvPr>
        </p:nvGraphicFramePr>
        <p:xfrm>
          <a:off x="473075" y="1571625"/>
          <a:ext cx="8274050" cy="4095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sz="3000" dirty="0"/>
              <a:t>Functions of Mobile Technologies in Travel</a:t>
            </a:r>
          </a:p>
        </p:txBody>
      </p:sp>
      <p:sp>
        <p:nvSpPr>
          <p:cNvPr id="2" name="Slide Number Placeholder 1"/>
          <p:cNvSpPr>
            <a:spLocks noGrp="1"/>
          </p:cNvSpPr>
          <p:nvPr>
            <p:ph type="sldNum" sz="quarter" idx="12"/>
          </p:nvPr>
        </p:nvSpPr>
        <p:spPr/>
        <p:txBody>
          <a:bodyPr/>
          <a:lstStyle/>
          <a:p>
            <a:fld id="{270D3DE2-73FE-5949-AC71-CCF72EEA6B63}" type="slidenum">
              <a:rPr lang="en-US" smtClean="0"/>
              <a:pPr/>
              <a:t>10</a:t>
            </a:fld>
            <a:endParaRPr lang="en-US"/>
          </a:p>
        </p:txBody>
      </p:sp>
    </p:spTree>
    <p:extLst>
      <p:ext uri="{BB962C8B-B14F-4D97-AF65-F5344CB8AC3E}">
        <p14:creationId xmlns:p14="http://schemas.microsoft.com/office/powerpoint/2010/main" val="3227144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1"/>
            <p:extLst>
              <p:ext uri="{D42A27DB-BD31-4B8C-83A1-F6EECF244321}">
                <p14:modId xmlns:p14="http://schemas.microsoft.com/office/powerpoint/2010/main" val="2867523719"/>
              </p:ext>
            </p:extLst>
          </p:nvPr>
        </p:nvGraphicFramePr>
        <p:xfrm>
          <a:off x="711200" y="1787525"/>
          <a:ext cx="8089900" cy="3762373"/>
        </p:xfrm>
        <a:graphic>
          <a:graphicData uri="http://schemas.openxmlformats.org/drawingml/2006/table">
            <a:tbl>
              <a:tblPr firstRow="1" bandRow="1">
                <a:tableStyleId>{93296810-A885-4BE3-A3E7-6D5BEEA58F35}</a:tableStyleId>
              </a:tblPr>
              <a:tblGrid>
                <a:gridCol w="1646967">
                  <a:extLst>
                    <a:ext uri="{9D8B030D-6E8A-4147-A177-3AD203B41FA5}">
                      <a16:colId xmlns:a16="http://schemas.microsoft.com/office/drawing/2014/main" val="20000"/>
                    </a:ext>
                  </a:extLst>
                </a:gridCol>
                <a:gridCol w="6442933">
                  <a:extLst>
                    <a:ext uri="{9D8B030D-6E8A-4147-A177-3AD203B41FA5}">
                      <a16:colId xmlns:a16="http://schemas.microsoft.com/office/drawing/2014/main" val="20001"/>
                    </a:ext>
                  </a:extLst>
                </a:gridCol>
              </a:tblGrid>
              <a:tr h="408103">
                <a:tc>
                  <a:txBody>
                    <a:bodyPr/>
                    <a:lstStyle/>
                    <a:p>
                      <a:pPr>
                        <a:spcBef>
                          <a:spcPts val="100"/>
                        </a:spcBef>
                        <a:spcAft>
                          <a:spcPts val="100"/>
                        </a:spcAft>
                      </a:pPr>
                      <a:r>
                        <a:rPr lang="en-AU" sz="2000">
                          <a:effectLst/>
                          <a:latin typeface="Gill Sans MT" panose="020B0502020104020203" pitchFamily="34" charset="77"/>
                        </a:rPr>
                        <a:t>Type</a:t>
                      </a:r>
                      <a:endParaRPr lang="en-AU" sz="2800">
                        <a:effectLst/>
                        <a:latin typeface="Gill Sans MT" panose="020B0502020104020203" pitchFamily="34" charset="77"/>
                        <a:ea typeface="Calibri"/>
                        <a:cs typeface="Times New Roman"/>
                      </a:endParaRPr>
                    </a:p>
                  </a:txBody>
                  <a:tcPr marL="68580" marR="68580" marT="0" marB="0"/>
                </a:tc>
                <a:tc>
                  <a:txBody>
                    <a:bodyPr/>
                    <a:lstStyle/>
                    <a:p>
                      <a:pPr>
                        <a:spcBef>
                          <a:spcPts val="100"/>
                        </a:spcBef>
                        <a:spcAft>
                          <a:spcPts val="100"/>
                        </a:spcAft>
                      </a:pPr>
                      <a:r>
                        <a:rPr lang="en-AU" sz="2000" dirty="0">
                          <a:effectLst/>
                          <a:latin typeface="Gill Sans MT" panose="020B0502020104020203" pitchFamily="34" charset="77"/>
                        </a:rPr>
                        <a:t>Description</a:t>
                      </a:r>
                      <a:endParaRPr lang="en-AU" sz="2800" dirty="0">
                        <a:effectLst/>
                        <a:latin typeface="Gill Sans MT" panose="020B0502020104020203" pitchFamily="34" charset="77"/>
                        <a:ea typeface="Calibri"/>
                        <a:cs typeface="Times New Roman"/>
                      </a:endParaRPr>
                    </a:p>
                  </a:txBody>
                  <a:tcPr marL="68580" marR="68580" marT="0" marB="0"/>
                </a:tc>
                <a:extLst>
                  <a:ext uri="{0D108BD9-81ED-4DB2-BD59-A6C34878D82A}">
                    <a16:rowId xmlns:a16="http://schemas.microsoft.com/office/drawing/2014/main" val="10000"/>
                  </a:ext>
                </a:extLst>
              </a:tr>
              <a:tr h="670854">
                <a:tc>
                  <a:txBody>
                    <a:bodyPr/>
                    <a:lstStyle/>
                    <a:p>
                      <a:pPr>
                        <a:spcBef>
                          <a:spcPts val="100"/>
                        </a:spcBef>
                        <a:spcAft>
                          <a:spcPts val="100"/>
                        </a:spcAft>
                      </a:pPr>
                      <a:r>
                        <a:rPr lang="en-US" sz="2000" b="1" dirty="0">
                          <a:effectLst/>
                          <a:latin typeface="Gill Sans MT" panose="020B0502020104020203" pitchFamily="34" charset="77"/>
                        </a:rPr>
                        <a:t>Functional</a:t>
                      </a:r>
                      <a:endParaRPr lang="en-AU" sz="2800" b="1" dirty="0">
                        <a:effectLst/>
                        <a:latin typeface="Gill Sans MT" panose="020B0502020104020203" pitchFamily="34" charset="77"/>
                        <a:ea typeface="Calibri"/>
                        <a:cs typeface="Times New Roman"/>
                      </a:endParaRPr>
                    </a:p>
                  </a:txBody>
                  <a:tcPr marL="68580" marR="68580" marT="0" marB="0"/>
                </a:tc>
                <a:tc>
                  <a:txBody>
                    <a:bodyPr/>
                    <a:lstStyle/>
                    <a:p>
                      <a:pPr>
                        <a:spcBef>
                          <a:spcPts val="100"/>
                        </a:spcBef>
                        <a:spcAft>
                          <a:spcPts val="100"/>
                        </a:spcAft>
                      </a:pPr>
                      <a:r>
                        <a:rPr lang="en-US" sz="2000" dirty="0">
                          <a:effectLst/>
                          <a:latin typeface="Gill Sans MT" panose="020B0502020104020203" pitchFamily="34" charset="77"/>
                        </a:rPr>
                        <a:t>Tourists need information to learn, add value to the trip, improve efficiency and reduce uncertainty.</a:t>
                      </a:r>
                      <a:endParaRPr lang="en-AU" sz="2800" dirty="0">
                        <a:effectLst/>
                        <a:latin typeface="Gill Sans MT" panose="020B0502020104020203" pitchFamily="34" charset="77"/>
                        <a:ea typeface="Calibri"/>
                        <a:cs typeface="Times New Roman"/>
                      </a:endParaRPr>
                    </a:p>
                  </a:txBody>
                  <a:tcPr marL="68580" marR="68580" marT="0" marB="0"/>
                </a:tc>
                <a:extLst>
                  <a:ext uri="{0D108BD9-81ED-4DB2-BD59-A6C34878D82A}">
                    <a16:rowId xmlns:a16="http://schemas.microsoft.com/office/drawing/2014/main" val="10001"/>
                  </a:ext>
                </a:extLst>
              </a:tr>
              <a:tr h="670854">
                <a:tc>
                  <a:txBody>
                    <a:bodyPr/>
                    <a:lstStyle/>
                    <a:p>
                      <a:pPr>
                        <a:spcBef>
                          <a:spcPts val="100"/>
                        </a:spcBef>
                        <a:spcAft>
                          <a:spcPts val="100"/>
                        </a:spcAft>
                      </a:pPr>
                      <a:r>
                        <a:rPr lang="en-US" sz="2000" b="1" dirty="0">
                          <a:effectLst/>
                          <a:latin typeface="Gill Sans MT" panose="020B0502020104020203" pitchFamily="34" charset="77"/>
                        </a:rPr>
                        <a:t>Innovation</a:t>
                      </a:r>
                      <a:endParaRPr lang="en-AU" sz="2800" b="1" dirty="0">
                        <a:effectLst/>
                        <a:latin typeface="Gill Sans MT" panose="020B0502020104020203" pitchFamily="34" charset="77"/>
                        <a:ea typeface="Calibri"/>
                        <a:cs typeface="Times New Roman"/>
                      </a:endParaRPr>
                    </a:p>
                  </a:txBody>
                  <a:tcPr marL="68580" marR="68580" marT="0" marB="0"/>
                </a:tc>
                <a:tc>
                  <a:txBody>
                    <a:bodyPr/>
                    <a:lstStyle/>
                    <a:p>
                      <a:pPr>
                        <a:spcBef>
                          <a:spcPts val="100"/>
                        </a:spcBef>
                        <a:spcAft>
                          <a:spcPts val="100"/>
                        </a:spcAft>
                      </a:pPr>
                      <a:r>
                        <a:rPr lang="en-US" sz="2000">
                          <a:effectLst/>
                          <a:latin typeface="Gill Sans MT" panose="020B0502020104020203" pitchFamily="34" charset="77"/>
                        </a:rPr>
                        <a:t>Tourists need information to inspire novel, spontaneous and creative experiences.</a:t>
                      </a:r>
                      <a:endParaRPr lang="en-AU" sz="2800">
                        <a:effectLst/>
                        <a:latin typeface="Gill Sans MT" panose="020B0502020104020203" pitchFamily="34" charset="77"/>
                        <a:ea typeface="Calibri"/>
                        <a:cs typeface="Times New Roman"/>
                      </a:endParaRPr>
                    </a:p>
                  </a:txBody>
                  <a:tcPr marL="68580" marR="68580" marT="0" marB="0"/>
                </a:tc>
                <a:extLst>
                  <a:ext uri="{0D108BD9-81ED-4DB2-BD59-A6C34878D82A}">
                    <a16:rowId xmlns:a16="http://schemas.microsoft.com/office/drawing/2014/main" val="10002"/>
                  </a:ext>
                </a:extLst>
              </a:tr>
              <a:tr h="670854">
                <a:tc>
                  <a:txBody>
                    <a:bodyPr/>
                    <a:lstStyle/>
                    <a:p>
                      <a:pPr>
                        <a:spcBef>
                          <a:spcPts val="100"/>
                        </a:spcBef>
                        <a:spcAft>
                          <a:spcPts val="100"/>
                        </a:spcAft>
                      </a:pPr>
                      <a:r>
                        <a:rPr lang="en-AU" sz="2000" b="1" dirty="0">
                          <a:effectLst/>
                          <a:latin typeface="Gill Sans MT" panose="020B0502020104020203" pitchFamily="34" charset="77"/>
                        </a:rPr>
                        <a:t>Hedonic</a:t>
                      </a:r>
                      <a:endParaRPr lang="en-AU" sz="2800" b="1" dirty="0">
                        <a:effectLst/>
                        <a:latin typeface="Gill Sans MT" panose="020B0502020104020203" pitchFamily="34" charset="77"/>
                        <a:ea typeface="Calibri"/>
                        <a:cs typeface="Times New Roman"/>
                      </a:endParaRPr>
                    </a:p>
                  </a:txBody>
                  <a:tcPr marL="68580" marR="68580" marT="0" marB="0"/>
                </a:tc>
                <a:tc>
                  <a:txBody>
                    <a:bodyPr/>
                    <a:lstStyle/>
                    <a:p>
                      <a:pPr>
                        <a:spcBef>
                          <a:spcPts val="100"/>
                        </a:spcBef>
                        <a:spcAft>
                          <a:spcPts val="100"/>
                        </a:spcAft>
                      </a:pPr>
                      <a:r>
                        <a:rPr lang="en-US" sz="2000">
                          <a:effectLst/>
                          <a:latin typeface="Gill Sans MT" panose="020B0502020104020203" pitchFamily="34" charset="77"/>
                        </a:rPr>
                        <a:t>Tourists need information to be excited, enjoy the destination and experience the local culture and life.</a:t>
                      </a:r>
                      <a:endParaRPr lang="en-AU" sz="2800">
                        <a:effectLst/>
                        <a:latin typeface="Gill Sans MT" panose="020B0502020104020203" pitchFamily="34" charset="77"/>
                        <a:ea typeface="Calibri"/>
                        <a:cs typeface="Times New Roman"/>
                      </a:endParaRPr>
                    </a:p>
                  </a:txBody>
                  <a:tcPr marL="68580" marR="68580" marT="0" marB="0"/>
                </a:tc>
                <a:extLst>
                  <a:ext uri="{0D108BD9-81ED-4DB2-BD59-A6C34878D82A}">
                    <a16:rowId xmlns:a16="http://schemas.microsoft.com/office/drawing/2014/main" val="10003"/>
                  </a:ext>
                </a:extLst>
              </a:tr>
              <a:tr h="670854">
                <a:tc>
                  <a:txBody>
                    <a:bodyPr/>
                    <a:lstStyle/>
                    <a:p>
                      <a:pPr>
                        <a:spcBef>
                          <a:spcPts val="100"/>
                        </a:spcBef>
                        <a:spcAft>
                          <a:spcPts val="100"/>
                        </a:spcAft>
                      </a:pPr>
                      <a:r>
                        <a:rPr lang="en-AU" sz="2000" b="1" dirty="0">
                          <a:effectLst/>
                          <a:latin typeface="Gill Sans MT" panose="020B0502020104020203" pitchFamily="34" charset="77"/>
                        </a:rPr>
                        <a:t>Aesthetic</a:t>
                      </a:r>
                      <a:endParaRPr lang="en-AU" sz="2800" b="1" dirty="0">
                        <a:effectLst/>
                        <a:latin typeface="Gill Sans MT" panose="020B0502020104020203" pitchFamily="34" charset="77"/>
                        <a:ea typeface="Calibri"/>
                        <a:cs typeface="Times New Roman"/>
                      </a:endParaRPr>
                    </a:p>
                  </a:txBody>
                  <a:tcPr marL="68580" marR="68580" marT="0" marB="0"/>
                </a:tc>
                <a:tc>
                  <a:txBody>
                    <a:bodyPr/>
                    <a:lstStyle/>
                    <a:p>
                      <a:pPr>
                        <a:spcBef>
                          <a:spcPts val="100"/>
                        </a:spcBef>
                        <a:spcAft>
                          <a:spcPts val="100"/>
                        </a:spcAft>
                      </a:pPr>
                      <a:r>
                        <a:rPr lang="en-US" sz="2000">
                          <a:effectLst/>
                          <a:latin typeface="Gill Sans MT" panose="020B0502020104020203" pitchFamily="34" charset="77"/>
                        </a:rPr>
                        <a:t>Tourists need information to imagine destinations and form expectations.</a:t>
                      </a:r>
                      <a:endParaRPr lang="en-AU" sz="2800">
                        <a:effectLst/>
                        <a:latin typeface="Gill Sans MT" panose="020B0502020104020203" pitchFamily="34" charset="77"/>
                        <a:ea typeface="Calibri"/>
                        <a:cs typeface="Times New Roman"/>
                      </a:endParaRPr>
                    </a:p>
                  </a:txBody>
                  <a:tcPr marL="68580" marR="68580" marT="0" marB="0"/>
                </a:tc>
                <a:extLst>
                  <a:ext uri="{0D108BD9-81ED-4DB2-BD59-A6C34878D82A}">
                    <a16:rowId xmlns:a16="http://schemas.microsoft.com/office/drawing/2014/main" val="10004"/>
                  </a:ext>
                </a:extLst>
              </a:tr>
              <a:tr h="670854">
                <a:tc>
                  <a:txBody>
                    <a:bodyPr/>
                    <a:lstStyle/>
                    <a:p>
                      <a:pPr>
                        <a:spcBef>
                          <a:spcPts val="100"/>
                        </a:spcBef>
                        <a:spcAft>
                          <a:spcPts val="100"/>
                        </a:spcAft>
                      </a:pPr>
                      <a:r>
                        <a:rPr lang="en-AU" sz="2000" b="1" dirty="0">
                          <a:effectLst/>
                          <a:latin typeface="Gill Sans MT" panose="020B0502020104020203" pitchFamily="34" charset="77"/>
                        </a:rPr>
                        <a:t>Social</a:t>
                      </a:r>
                      <a:endParaRPr lang="en-AU" sz="2800" b="1" dirty="0">
                        <a:effectLst/>
                        <a:latin typeface="Gill Sans MT" panose="020B0502020104020203" pitchFamily="34" charset="77"/>
                        <a:ea typeface="Calibri"/>
                        <a:cs typeface="Times New Roman"/>
                      </a:endParaRPr>
                    </a:p>
                  </a:txBody>
                  <a:tcPr marL="68580" marR="68580" marT="0" marB="0"/>
                </a:tc>
                <a:tc>
                  <a:txBody>
                    <a:bodyPr/>
                    <a:lstStyle/>
                    <a:p>
                      <a:pPr>
                        <a:spcBef>
                          <a:spcPts val="100"/>
                        </a:spcBef>
                        <a:spcAft>
                          <a:spcPts val="100"/>
                        </a:spcAft>
                      </a:pPr>
                      <a:r>
                        <a:rPr lang="en-US" sz="2000" dirty="0">
                          <a:effectLst/>
                          <a:latin typeface="Gill Sans MT" panose="020B0502020104020203" pitchFamily="34" charset="77"/>
                        </a:rPr>
                        <a:t>Tourists need information to give advice to others, share their experience and be valuable for their friends.</a:t>
                      </a:r>
                      <a:endParaRPr lang="en-AU" sz="2800" dirty="0">
                        <a:effectLst/>
                        <a:latin typeface="Gill Sans MT" panose="020B0502020104020203" pitchFamily="34" charset="77"/>
                        <a:ea typeface="Calibri"/>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lstStyle/>
          <a:p>
            <a:r>
              <a:rPr lang="en-US" dirty="0"/>
              <a:t>Informing…</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11</a:t>
            </a:fld>
            <a:endParaRPr lang="en-AU"/>
          </a:p>
        </p:txBody>
      </p:sp>
      <p:sp>
        <p:nvSpPr>
          <p:cNvPr id="8" name="Rectangle 7"/>
          <p:cNvSpPr/>
          <p:nvPr/>
        </p:nvSpPr>
        <p:spPr>
          <a:xfrm>
            <a:off x="5723847" y="6228834"/>
            <a:ext cx="2356372" cy="307777"/>
          </a:xfrm>
          <a:prstGeom prst="rect">
            <a:avLst/>
          </a:prstGeom>
        </p:spPr>
        <p:txBody>
          <a:bodyPr wrap="none">
            <a:spAutoFit/>
          </a:bodyPr>
          <a:lstStyle/>
          <a:p>
            <a:r>
              <a:rPr lang="en-US" sz="1400" dirty="0">
                <a:latin typeface="Arial Narrow"/>
                <a:cs typeface="Arial Narrow"/>
              </a:rPr>
              <a:t>(Adapted from Wang et al., 2012)</a:t>
            </a:r>
          </a:p>
        </p:txBody>
      </p:sp>
    </p:spTree>
    <p:extLst>
      <p:ext uri="{BB962C8B-B14F-4D97-AF65-F5344CB8AC3E}">
        <p14:creationId xmlns:p14="http://schemas.microsoft.com/office/powerpoint/2010/main" val="220574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Informing …</a:t>
            </a:r>
          </a:p>
        </p:txBody>
      </p:sp>
      <p:sp>
        <p:nvSpPr>
          <p:cNvPr id="3" name="Text Placeholder 2"/>
          <p:cNvSpPr>
            <a:spLocks noGrp="1"/>
          </p:cNvSpPr>
          <p:nvPr>
            <p:ph type="body" sz="quarter" idx="11"/>
          </p:nvPr>
        </p:nvSpPr>
        <p:spPr>
          <a:xfrm>
            <a:off x="444875" y="1598212"/>
            <a:ext cx="8301560" cy="4684253"/>
          </a:xfrm>
        </p:spPr>
        <p:txBody>
          <a:bodyPr>
            <a:normAutofit lnSpcReduction="10000"/>
          </a:bodyPr>
          <a:lstStyle/>
          <a:p>
            <a:pPr marL="1587" lvl="1" indent="0">
              <a:buNone/>
            </a:pPr>
            <a:r>
              <a:rPr lang="en-US" sz="2400" b="1" dirty="0"/>
              <a:t>Augmented Reality (AR) </a:t>
            </a:r>
            <a:r>
              <a:rPr lang="en-US" sz="2400" dirty="0"/>
              <a:t>as an information channel:</a:t>
            </a:r>
          </a:p>
          <a:p>
            <a:pPr lvl="1"/>
            <a:r>
              <a:rPr lang="en-US" sz="2400" dirty="0"/>
              <a:t>Enhances the surroundings of the user with virtual information that is rendered so that it appears to coexist with the real world</a:t>
            </a:r>
          </a:p>
          <a:p>
            <a:pPr lvl="1"/>
            <a:r>
              <a:rPr lang="en-US" sz="2400" dirty="0"/>
              <a:t>Apps overlay a mobile device’s real world camera view with virtual information</a:t>
            </a:r>
          </a:p>
          <a:p>
            <a:pPr lvl="1"/>
            <a:r>
              <a:rPr lang="en-US" sz="2400" dirty="0"/>
              <a:t>Travel applications</a:t>
            </a:r>
          </a:p>
          <a:p>
            <a:pPr lvl="2"/>
            <a:r>
              <a:rPr lang="en-US" sz="2000" dirty="0"/>
              <a:t>Marketing</a:t>
            </a:r>
          </a:p>
          <a:p>
            <a:pPr lvl="2"/>
            <a:r>
              <a:rPr lang="en-US" sz="2000" dirty="0"/>
              <a:t>Visitor information</a:t>
            </a:r>
          </a:p>
          <a:p>
            <a:pPr lvl="2"/>
            <a:r>
              <a:rPr lang="en-US" sz="2000" dirty="0"/>
              <a:t>Translation</a:t>
            </a:r>
          </a:p>
          <a:p>
            <a:pPr lvl="2"/>
            <a:r>
              <a:rPr lang="en-US" sz="2000" dirty="0"/>
              <a:t>Interpretation </a:t>
            </a:r>
          </a:p>
          <a:p>
            <a:pPr lvl="2"/>
            <a:r>
              <a:rPr lang="en-US" sz="2000" dirty="0"/>
              <a:t>Gamification</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12</a:t>
            </a:fld>
            <a:endParaRPr lang="en-AU"/>
          </a:p>
        </p:txBody>
      </p:sp>
    </p:spTree>
    <p:extLst>
      <p:ext uri="{BB962C8B-B14F-4D97-AF65-F5344CB8AC3E}">
        <p14:creationId xmlns:p14="http://schemas.microsoft.com/office/powerpoint/2010/main" val="3558070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650860" y="1372811"/>
            <a:ext cx="6323377" cy="3782019"/>
            <a:chOff x="1210769" y="1276696"/>
            <a:chExt cx="6517321" cy="3971044"/>
          </a:xfrm>
        </p:grpSpPr>
        <p:sp>
          <p:nvSpPr>
            <p:cNvPr id="57" name="Rectangle 56"/>
            <p:cNvSpPr/>
            <p:nvPr/>
          </p:nvSpPr>
          <p:spPr>
            <a:xfrm>
              <a:off x="1210769" y="1276696"/>
              <a:ext cx="6517321" cy="1319260"/>
            </a:xfrm>
            <a:prstGeom prst="rect">
              <a:avLst/>
            </a:prstGeom>
            <a:gradFill flip="none" rotWithShape="1">
              <a:gsLst>
                <a:gs pos="0">
                  <a:schemeClr val="accent6">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1210769" y="2602588"/>
              <a:ext cx="6517321" cy="1319260"/>
            </a:xfrm>
            <a:prstGeom prst="rect">
              <a:avLst/>
            </a:prstGeom>
            <a:gradFill flip="none" rotWithShape="1">
              <a:gsLst>
                <a:gs pos="0">
                  <a:schemeClr val="accent6">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1210769" y="3928480"/>
              <a:ext cx="6517321" cy="1319260"/>
            </a:xfrm>
            <a:prstGeom prst="rect">
              <a:avLst/>
            </a:prstGeom>
            <a:gradFill flip="none" rotWithShape="1">
              <a:gsLst>
                <a:gs pos="0">
                  <a:schemeClr val="accent6">
                    <a:lumMod val="40000"/>
                    <a:lumOff val="60000"/>
                  </a:schemeClr>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Rectangle 15"/>
          <p:cNvSpPr/>
          <p:nvPr/>
        </p:nvSpPr>
        <p:spPr>
          <a:xfrm>
            <a:off x="1670387" y="1372812"/>
            <a:ext cx="6321072" cy="3804638"/>
          </a:xfrm>
          <a:prstGeom prst="rect">
            <a:avLst/>
          </a:prstGeom>
          <a:noFill/>
          <a:ln>
            <a:solidFill>
              <a:schemeClr val="accent6"/>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ight Arrow 4"/>
          <p:cNvSpPr/>
          <p:nvPr/>
        </p:nvSpPr>
        <p:spPr>
          <a:xfrm>
            <a:off x="1560360" y="5137831"/>
            <a:ext cx="6690988" cy="270488"/>
          </a:xfrm>
          <a:prstGeom prst="rightArrow">
            <a:avLst>
              <a:gd name="adj1" fmla="val 100000"/>
              <a:gd name="adj2" fmla="val 62215"/>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Right Arrow 5"/>
          <p:cNvSpPr/>
          <p:nvPr/>
        </p:nvSpPr>
        <p:spPr>
          <a:xfrm rot="16200000">
            <a:off x="-516434" y="3046036"/>
            <a:ext cx="4187647" cy="279430"/>
          </a:xfrm>
          <a:prstGeom prst="rightArrow">
            <a:avLst>
              <a:gd name="adj1" fmla="val 100000"/>
              <a:gd name="adj2" fmla="val 68322"/>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Oval 6"/>
          <p:cNvSpPr/>
          <p:nvPr/>
        </p:nvSpPr>
        <p:spPr>
          <a:xfrm>
            <a:off x="1401368" y="5073858"/>
            <a:ext cx="333189" cy="360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8" name="TextBox 7"/>
          <p:cNvSpPr txBox="1"/>
          <p:nvPr/>
        </p:nvSpPr>
        <p:spPr>
          <a:xfrm rot="16200000">
            <a:off x="886458" y="1893749"/>
            <a:ext cx="1357671" cy="328479"/>
          </a:xfrm>
          <a:prstGeom prst="rect">
            <a:avLst/>
          </a:prstGeom>
          <a:noFill/>
        </p:spPr>
        <p:txBody>
          <a:bodyPr wrap="square" rtlCol="0">
            <a:spAutoFit/>
          </a:bodyPr>
          <a:lstStyle/>
          <a:p>
            <a:pPr algn="r"/>
            <a:r>
              <a:rPr lang="en-US" sz="1600" b="1" dirty="0">
                <a:solidFill>
                  <a:schemeClr val="bg1"/>
                </a:solidFill>
                <a:latin typeface="Arial Narrow"/>
                <a:cs typeface="Arial Narrow"/>
              </a:rPr>
              <a:t>Fidelity</a:t>
            </a:r>
          </a:p>
        </p:txBody>
      </p:sp>
      <p:sp>
        <p:nvSpPr>
          <p:cNvPr id="9" name="TextBox 8"/>
          <p:cNvSpPr txBox="1"/>
          <p:nvPr/>
        </p:nvSpPr>
        <p:spPr>
          <a:xfrm>
            <a:off x="6937335" y="5099259"/>
            <a:ext cx="1095534" cy="317968"/>
          </a:xfrm>
          <a:prstGeom prst="rect">
            <a:avLst/>
          </a:prstGeom>
          <a:noFill/>
        </p:spPr>
        <p:txBody>
          <a:bodyPr wrap="none" rtlCol="0">
            <a:spAutoFit/>
          </a:bodyPr>
          <a:lstStyle/>
          <a:p>
            <a:pPr algn="ctr"/>
            <a:r>
              <a:rPr lang="en-US" sz="1600" b="1" dirty="0">
                <a:solidFill>
                  <a:schemeClr val="bg1"/>
                </a:solidFill>
                <a:latin typeface="Arial Narrow"/>
                <a:cs typeface="Arial Narrow"/>
              </a:rPr>
              <a:t>Interactivity</a:t>
            </a:r>
          </a:p>
        </p:txBody>
      </p:sp>
      <p:sp>
        <p:nvSpPr>
          <p:cNvPr id="10" name="TextBox 9"/>
          <p:cNvSpPr txBox="1"/>
          <p:nvPr/>
        </p:nvSpPr>
        <p:spPr>
          <a:xfrm>
            <a:off x="4463244" y="5384332"/>
            <a:ext cx="759784" cy="317968"/>
          </a:xfrm>
          <a:prstGeom prst="rect">
            <a:avLst/>
          </a:prstGeom>
          <a:noFill/>
        </p:spPr>
        <p:txBody>
          <a:bodyPr wrap="none" rtlCol="0">
            <a:spAutoFit/>
          </a:bodyPr>
          <a:lstStyle/>
          <a:p>
            <a:r>
              <a:rPr lang="en-US" sz="1600" dirty="0">
                <a:latin typeface="Arial Narrow"/>
                <a:cs typeface="Arial Narrow"/>
              </a:rPr>
              <a:t>Medium</a:t>
            </a:r>
          </a:p>
        </p:txBody>
      </p:sp>
      <p:sp>
        <p:nvSpPr>
          <p:cNvPr id="11" name="TextBox 10"/>
          <p:cNvSpPr txBox="1"/>
          <p:nvPr/>
        </p:nvSpPr>
        <p:spPr>
          <a:xfrm>
            <a:off x="1596356" y="5384332"/>
            <a:ext cx="603423" cy="317968"/>
          </a:xfrm>
          <a:prstGeom prst="rect">
            <a:avLst/>
          </a:prstGeom>
          <a:noFill/>
        </p:spPr>
        <p:txBody>
          <a:bodyPr wrap="square" rtlCol="0">
            <a:spAutoFit/>
          </a:bodyPr>
          <a:lstStyle/>
          <a:p>
            <a:pPr algn="ctr"/>
            <a:r>
              <a:rPr lang="en-US" sz="1600" dirty="0">
                <a:latin typeface="Arial Narrow"/>
                <a:cs typeface="Arial Narrow"/>
              </a:rPr>
              <a:t>Low</a:t>
            </a:r>
          </a:p>
        </p:txBody>
      </p:sp>
      <p:sp>
        <p:nvSpPr>
          <p:cNvPr id="12" name="TextBox 11"/>
          <p:cNvSpPr txBox="1"/>
          <p:nvPr/>
        </p:nvSpPr>
        <p:spPr>
          <a:xfrm rot="16200000">
            <a:off x="1008070" y="1429122"/>
            <a:ext cx="498350" cy="328479"/>
          </a:xfrm>
          <a:prstGeom prst="rect">
            <a:avLst/>
          </a:prstGeom>
          <a:noFill/>
        </p:spPr>
        <p:txBody>
          <a:bodyPr wrap="none" rtlCol="0">
            <a:spAutoFit/>
          </a:bodyPr>
          <a:lstStyle/>
          <a:p>
            <a:r>
              <a:rPr lang="en-US" sz="1600" dirty="0">
                <a:latin typeface="Arial Narrow"/>
                <a:cs typeface="Arial Narrow"/>
              </a:rPr>
              <a:t>High</a:t>
            </a:r>
          </a:p>
        </p:txBody>
      </p:sp>
      <p:sp>
        <p:nvSpPr>
          <p:cNvPr id="14" name="TextBox 13"/>
          <p:cNvSpPr txBox="1"/>
          <p:nvPr/>
        </p:nvSpPr>
        <p:spPr>
          <a:xfrm rot="16200000">
            <a:off x="981956" y="4823277"/>
            <a:ext cx="584115" cy="328479"/>
          </a:xfrm>
          <a:prstGeom prst="rect">
            <a:avLst/>
          </a:prstGeom>
          <a:noFill/>
        </p:spPr>
        <p:txBody>
          <a:bodyPr wrap="square" rtlCol="0">
            <a:spAutoFit/>
          </a:bodyPr>
          <a:lstStyle/>
          <a:p>
            <a:pPr algn="ctr"/>
            <a:r>
              <a:rPr lang="en-US" sz="1600" dirty="0">
                <a:latin typeface="Arial Narrow"/>
                <a:cs typeface="Arial Narrow"/>
              </a:rPr>
              <a:t>Low</a:t>
            </a:r>
          </a:p>
        </p:txBody>
      </p:sp>
      <p:sp>
        <p:nvSpPr>
          <p:cNvPr id="15" name="TextBox 14"/>
          <p:cNvSpPr txBox="1"/>
          <p:nvPr/>
        </p:nvSpPr>
        <p:spPr>
          <a:xfrm>
            <a:off x="7486493" y="5384332"/>
            <a:ext cx="514824" cy="317968"/>
          </a:xfrm>
          <a:prstGeom prst="rect">
            <a:avLst/>
          </a:prstGeom>
          <a:noFill/>
        </p:spPr>
        <p:txBody>
          <a:bodyPr wrap="none" rtlCol="0">
            <a:spAutoFit/>
          </a:bodyPr>
          <a:lstStyle/>
          <a:p>
            <a:r>
              <a:rPr lang="en-US" sz="1600" dirty="0">
                <a:latin typeface="Arial Narrow"/>
                <a:cs typeface="Arial Narrow"/>
              </a:rPr>
              <a:t>High</a:t>
            </a:r>
          </a:p>
        </p:txBody>
      </p:sp>
      <p:cxnSp>
        <p:nvCxnSpPr>
          <p:cNvPr id="19" name="Straight Connector 18"/>
          <p:cNvCxnSpPr/>
          <p:nvPr/>
        </p:nvCxnSpPr>
        <p:spPr>
          <a:xfrm>
            <a:off x="3773375" y="1372812"/>
            <a:ext cx="0" cy="3755074"/>
          </a:xfrm>
          <a:prstGeom prst="line">
            <a:avLst/>
          </a:prstGeom>
          <a:ln>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872559" y="1372812"/>
            <a:ext cx="0" cy="3755074"/>
          </a:xfrm>
          <a:prstGeom prst="line">
            <a:avLst/>
          </a:prstGeom>
          <a:ln>
            <a:solidFill>
              <a:schemeClr val="accent6"/>
            </a:solidFill>
            <a:prstDash val="sysDash"/>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717653" y="2742080"/>
            <a:ext cx="1953324" cy="1011718"/>
          </a:xfrm>
          <a:prstGeom prst="rect">
            <a:avLst/>
          </a:prstGeom>
          <a:noFill/>
        </p:spPr>
        <p:txBody>
          <a:bodyPr wrap="square" rtlCol="0">
            <a:spAutoFit/>
          </a:bodyPr>
          <a:lstStyle/>
          <a:p>
            <a:pPr marL="176213" indent="-176213">
              <a:buFont typeface="Wingdings" charset="2"/>
              <a:buChar char="§"/>
            </a:pPr>
            <a:r>
              <a:rPr lang="en-US" sz="1600" dirty="0">
                <a:latin typeface="Arial Narrow"/>
                <a:cs typeface="Arial Narrow"/>
              </a:rPr>
              <a:t>Multimedia Message Service (MMS)</a:t>
            </a:r>
          </a:p>
          <a:p>
            <a:pPr marL="176213" indent="-176213">
              <a:buFont typeface="Wingdings" charset="2"/>
              <a:buChar char="§"/>
            </a:pPr>
            <a:r>
              <a:rPr lang="en-US" sz="1600" dirty="0">
                <a:latin typeface="Arial Narrow"/>
                <a:cs typeface="Arial Narrow"/>
              </a:rPr>
              <a:t>Podcast</a:t>
            </a:r>
          </a:p>
          <a:p>
            <a:pPr marL="176213" indent="-176213">
              <a:buFont typeface="Wingdings" charset="2"/>
              <a:buChar char="§"/>
            </a:pPr>
            <a:r>
              <a:rPr lang="en-US" sz="1600" dirty="0">
                <a:latin typeface="Arial Narrow"/>
                <a:cs typeface="Arial Narrow"/>
              </a:rPr>
              <a:t>Mobile Website</a:t>
            </a:r>
          </a:p>
        </p:txBody>
      </p:sp>
      <p:sp>
        <p:nvSpPr>
          <p:cNvPr id="52" name="TextBox 51"/>
          <p:cNvSpPr txBox="1"/>
          <p:nvPr/>
        </p:nvSpPr>
        <p:spPr>
          <a:xfrm>
            <a:off x="1717653" y="1484365"/>
            <a:ext cx="1778829" cy="317968"/>
          </a:xfrm>
          <a:prstGeom prst="rect">
            <a:avLst/>
          </a:prstGeom>
          <a:noFill/>
        </p:spPr>
        <p:txBody>
          <a:bodyPr wrap="square" rtlCol="0">
            <a:spAutoFit/>
          </a:bodyPr>
          <a:lstStyle/>
          <a:p>
            <a:pPr marL="176213" indent="-176213">
              <a:buFont typeface="Wingdings" charset="2"/>
              <a:buChar char="§"/>
            </a:pPr>
            <a:r>
              <a:rPr lang="en-US" sz="1600" dirty="0">
                <a:latin typeface="Arial Narrow"/>
                <a:cs typeface="Arial Narrow"/>
              </a:rPr>
              <a:t>Video podcast</a:t>
            </a:r>
          </a:p>
        </p:txBody>
      </p:sp>
      <p:sp>
        <p:nvSpPr>
          <p:cNvPr id="53" name="TextBox 52"/>
          <p:cNvSpPr txBox="1"/>
          <p:nvPr/>
        </p:nvSpPr>
        <p:spPr>
          <a:xfrm>
            <a:off x="1717653" y="4020680"/>
            <a:ext cx="1953324" cy="780469"/>
          </a:xfrm>
          <a:prstGeom prst="rect">
            <a:avLst/>
          </a:prstGeom>
          <a:noFill/>
        </p:spPr>
        <p:txBody>
          <a:bodyPr wrap="square" rtlCol="0">
            <a:spAutoFit/>
          </a:bodyPr>
          <a:lstStyle/>
          <a:p>
            <a:pPr marL="176213" indent="-176213">
              <a:buFont typeface="Wingdings" charset="2"/>
              <a:buChar char="§"/>
            </a:pPr>
            <a:r>
              <a:rPr lang="en-US" sz="1600" dirty="0">
                <a:latin typeface="Arial Narrow"/>
                <a:cs typeface="Arial Narrow"/>
              </a:rPr>
              <a:t>Short Message Service (SMS)</a:t>
            </a:r>
          </a:p>
          <a:p>
            <a:pPr marL="176213" indent="-176213">
              <a:buFont typeface="Wingdings" charset="2"/>
              <a:buChar char="§"/>
            </a:pPr>
            <a:r>
              <a:rPr lang="en-US" sz="1600" dirty="0">
                <a:latin typeface="Arial Narrow"/>
                <a:cs typeface="Arial Narrow"/>
              </a:rPr>
              <a:t>Voicemail</a:t>
            </a:r>
          </a:p>
        </p:txBody>
      </p:sp>
      <p:sp>
        <p:nvSpPr>
          <p:cNvPr id="54" name="TextBox 53"/>
          <p:cNvSpPr txBox="1"/>
          <p:nvPr/>
        </p:nvSpPr>
        <p:spPr>
          <a:xfrm>
            <a:off x="3795404" y="4020680"/>
            <a:ext cx="1953324" cy="780469"/>
          </a:xfrm>
          <a:prstGeom prst="rect">
            <a:avLst/>
          </a:prstGeom>
          <a:noFill/>
        </p:spPr>
        <p:txBody>
          <a:bodyPr wrap="square" rtlCol="0">
            <a:spAutoFit/>
          </a:bodyPr>
          <a:lstStyle/>
          <a:p>
            <a:pPr marL="176213" indent="-176213">
              <a:buFont typeface="Wingdings" charset="2"/>
              <a:buChar char="§"/>
            </a:pPr>
            <a:r>
              <a:rPr lang="en-US" sz="1600" dirty="0">
                <a:latin typeface="Arial Narrow"/>
                <a:cs typeface="Arial Narrow"/>
              </a:rPr>
              <a:t>Status updates</a:t>
            </a:r>
          </a:p>
          <a:p>
            <a:pPr marL="176213" indent="-176213">
              <a:buFont typeface="Wingdings" charset="2"/>
              <a:buChar char="§"/>
            </a:pPr>
            <a:r>
              <a:rPr lang="en-US" sz="1600" dirty="0">
                <a:latin typeface="Arial Narrow"/>
                <a:cs typeface="Arial Narrow"/>
              </a:rPr>
              <a:t>Push notifications</a:t>
            </a:r>
          </a:p>
          <a:p>
            <a:pPr marL="176213" indent="-176213">
              <a:buFont typeface="Wingdings" charset="2"/>
              <a:buChar char="§"/>
            </a:pPr>
            <a:r>
              <a:rPr lang="en-US" sz="1600" dirty="0">
                <a:latin typeface="Arial Narrow"/>
                <a:cs typeface="Arial Narrow"/>
              </a:rPr>
              <a:t>Translation tools</a:t>
            </a:r>
          </a:p>
        </p:txBody>
      </p:sp>
      <p:sp>
        <p:nvSpPr>
          <p:cNvPr id="56" name="TextBox 55"/>
          <p:cNvSpPr txBox="1"/>
          <p:nvPr/>
        </p:nvSpPr>
        <p:spPr>
          <a:xfrm>
            <a:off x="5960897" y="1484365"/>
            <a:ext cx="1953324" cy="1011718"/>
          </a:xfrm>
          <a:prstGeom prst="rect">
            <a:avLst/>
          </a:prstGeom>
          <a:noFill/>
        </p:spPr>
        <p:txBody>
          <a:bodyPr wrap="square" rtlCol="0">
            <a:spAutoFit/>
          </a:bodyPr>
          <a:lstStyle/>
          <a:p>
            <a:pPr marL="176213" indent="-176213">
              <a:buFont typeface="Wingdings" charset="2"/>
              <a:buChar char="§"/>
            </a:pPr>
            <a:r>
              <a:rPr lang="en-US" sz="1600" dirty="0">
                <a:latin typeface="Arial Narrow"/>
                <a:cs typeface="Arial Narrow"/>
              </a:rPr>
              <a:t>Video telephony </a:t>
            </a:r>
          </a:p>
          <a:p>
            <a:pPr marL="176213" indent="-176213">
              <a:buFont typeface="Wingdings" charset="2"/>
              <a:buChar char="§"/>
            </a:pPr>
            <a:r>
              <a:rPr lang="en-US" sz="1600" dirty="0">
                <a:latin typeface="Arial Narrow"/>
                <a:cs typeface="Arial Narrow"/>
              </a:rPr>
              <a:t>3D Games</a:t>
            </a:r>
          </a:p>
          <a:p>
            <a:pPr marL="176213" indent="-176213">
              <a:buFont typeface="Wingdings" charset="2"/>
              <a:buChar char="§"/>
            </a:pPr>
            <a:r>
              <a:rPr lang="en-US" sz="1600" dirty="0">
                <a:latin typeface="Arial Narrow"/>
                <a:cs typeface="Arial Narrow"/>
              </a:rPr>
              <a:t>Augmented Reality</a:t>
            </a:r>
          </a:p>
          <a:p>
            <a:pPr marL="176213" indent="-176213">
              <a:buFont typeface="Wingdings" charset="2"/>
              <a:buChar char="§"/>
            </a:pPr>
            <a:r>
              <a:rPr lang="en-US" sz="1600" dirty="0">
                <a:latin typeface="Arial Narrow"/>
                <a:cs typeface="Arial Narrow"/>
              </a:rPr>
              <a:t>Virtual Worlds</a:t>
            </a:r>
          </a:p>
        </p:txBody>
      </p:sp>
      <p:sp>
        <p:nvSpPr>
          <p:cNvPr id="59" name="TextBox 58"/>
          <p:cNvSpPr txBox="1"/>
          <p:nvPr/>
        </p:nvSpPr>
        <p:spPr>
          <a:xfrm>
            <a:off x="3795404" y="2742080"/>
            <a:ext cx="1953324" cy="317968"/>
          </a:xfrm>
          <a:prstGeom prst="rect">
            <a:avLst/>
          </a:prstGeom>
          <a:noFill/>
        </p:spPr>
        <p:txBody>
          <a:bodyPr wrap="square" rtlCol="0">
            <a:spAutoFit/>
          </a:bodyPr>
          <a:lstStyle/>
          <a:p>
            <a:pPr marL="176213" indent="-176213">
              <a:buFont typeface="Wingdings" charset="2"/>
              <a:buChar char="§"/>
            </a:pPr>
            <a:r>
              <a:rPr lang="en-US" sz="1600" dirty="0">
                <a:latin typeface="Arial Narrow"/>
                <a:cs typeface="Arial Narrow"/>
              </a:rPr>
              <a:t>Photo sharing</a:t>
            </a:r>
          </a:p>
        </p:txBody>
      </p:sp>
      <p:sp>
        <p:nvSpPr>
          <p:cNvPr id="60" name="TextBox 59"/>
          <p:cNvSpPr txBox="1"/>
          <p:nvPr/>
        </p:nvSpPr>
        <p:spPr>
          <a:xfrm>
            <a:off x="3795404" y="1484365"/>
            <a:ext cx="2069520" cy="780469"/>
          </a:xfrm>
          <a:prstGeom prst="rect">
            <a:avLst/>
          </a:prstGeom>
          <a:noFill/>
        </p:spPr>
        <p:txBody>
          <a:bodyPr wrap="square" rtlCol="0">
            <a:spAutoFit/>
          </a:bodyPr>
          <a:lstStyle/>
          <a:p>
            <a:pPr marL="176213" indent="-176213">
              <a:buFont typeface="Wingdings" charset="2"/>
              <a:buChar char="§"/>
            </a:pPr>
            <a:r>
              <a:rPr lang="en-US" sz="1600" dirty="0">
                <a:latin typeface="Arial Narrow"/>
                <a:cs typeface="Arial Narrow"/>
              </a:rPr>
              <a:t>Video sharing</a:t>
            </a:r>
          </a:p>
          <a:p>
            <a:pPr marL="176213" indent="-176213">
              <a:buFont typeface="Wingdings" charset="2"/>
              <a:buChar char="§"/>
            </a:pPr>
            <a:r>
              <a:rPr lang="en-US" sz="1600" dirty="0">
                <a:latin typeface="Arial Narrow"/>
                <a:cs typeface="Arial Narrow"/>
              </a:rPr>
              <a:t>Location-based service</a:t>
            </a:r>
          </a:p>
          <a:p>
            <a:pPr marL="176213" indent="-176213">
              <a:buFont typeface="Wingdings" charset="2"/>
              <a:buChar char="§"/>
            </a:pPr>
            <a:endParaRPr lang="en-US" sz="1600" dirty="0">
              <a:latin typeface="Arial Narrow"/>
              <a:cs typeface="Arial Narrow"/>
            </a:endParaRPr>
          </a:p>
        </p:txBody>
      </p:sp>
      <p:sp>
        <p:nvSpPr>
          <p:cNvPr id="61" name="TextBox 60"/>
          <p:cNvSpPr txBox="1"/>
          <p:nvPr/>
        </p:nvSpPr>
        <p:spPr>
          <a:xfrm>
            <a:off x="5960897" y="4020680"/>
            <a:ext cx="1953324" cy="549219"/>
          </a:xfrm>
          <a:prstGeom prst="rect">
            <a:avLst/>
          </a:prstGeom>
          <a:noFill/>
        </p:spPr>
        <p:txBody>
          <a:bodyPr wrap="square" rtlCol="0">
            <a:spAutoFit/>
          </a:bodyPr>
          <a:lstStyle/>
          <a:p>
            <a:pPr marL="176213" indent="-176213">
              <a:buFont typeface="Wingdings" charset="2"/>
              <a:buChar char="§"/>
            </a:pPr>
            <a:r>
              <a:rPr lang="en-US" sz="1600" dirty="0">
                <a:latin typeface="Arial Narrow"/>
                <a:cs typeface="Arial Narrow"/>
              </a:rPr>
              <a:t>Voice telephony</a:t>
            </a:r>
          </a:p>
          <a:p>
            <a:pPr marL="176213" indent="-176213">
              <a:buFont typeface="Wingdings" charset="2"/>
              <a:buChar char="§"/>
            </a:pPr>
            <a:r>
              <a:rPr lang="en-US" sz="1600" dirty="0">
                <a:latin typeface="Arial Narrow"/>
                <a:cs typeface="Arial Narrow"/>
              </a:rPr>
              <a:t>Instant messaging</a:t>
            </a:r>
          </a:p>
        </p:txBody>
      </p:sp>
      <p:sp>
        <p:nvSpPr>
          <p:cNvPr id="62" name="TextBox 61"/>
          <p:cNvSpPr txBox="1"/>
          <p:nvPr/>
        </p:nvSpPr>
        <p:spPr>
          <a:xfrm>
            <a:off x="5960897" y="2742080"/>
            <a:ext cx="1953324" cy="780469"/>
          </a:xfrm>
          <a:prstGeom prst="rect">
            <a:avLst/>
          </a:prstGeom>
          <a:noFill/>
        </p:spPr>
        <p:txBody>
          <a:bodyPr wrap="square" rtlCol="0">
            <a:spAutoFit/>
          </a:bodyPr>
          <a:lstStyle/>
          <a:p>
            <a:pPr marL="176213" indent="-176213">
              <a:buFont typeface="Wingdings" charset="2"/>
              <a:buChar char="§"/>
            </a:pPr>
            <a:r>
              <a:rPr lang="en-US" sz="1600" dirty="0">
                <a:latin typeface="Arial Narrow"/>
                <a:cs typeface="Arial Narrow"/>
              </a:rPr>
              <a:t>Virtual tour</a:t>
            </a:r>
          </a:p>
          <a:p>
            <a:pPr marL="176213" indent="-176213">
              <a:buFont typeface="Wingdings" charset="2"/>
              <a:buChar char="§"/>
            </a:pPr>
            <a:r>
              <a:rPr lang="en-US" sz="1600" dirty="0">
                <a:latin typeface="Arial Narrow"/>
                <a:cs typeface="Arial Narrow"/>
              </a:rPr>
              <a:t>2D Games</a:t>
            </a:r>
          </a:p>
          <a:p>
            <a:pPr marL="176213" indent="-176213">
              <a:buFont typeface="Wingdings" charset="2"/>
              <a:buChar char="§"/>
            </a:pPr>
            <a:endParaRPr lang="en-US" sz="1600" dirty="0">
              <a:latin typeface="Arial Narrow"/>
              <a:cs typeface="Arial Narrow"/>
            </a:endParaRPr>
          </a:p>
        </p:txBody>
      </p:sp>
      <p:sp>
        <p:nvSpPr>
          <p:cNvPr id="28" name="Title 2"/>
          <p:cNvSpPr txBox="1">
            <a:spLocks/>
          </p:cNvSpPr>
          <p:nvPr/>
        </p:nvSpPr>
        <p:spPr>
          <a:xfrm>
            <a:off x="680661" y="5766418"/>
            <a:ext cx="7830457" cy="545481"/>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lnSpc>
                <a:spcPct val="100000"/>
              </a:lnSpc>
            </a:pPr>
            <a:r>
              <a:rPr lang="en-US" sz="2000" dirty="0"/>
              <a:t>FIGURE 6.3 </a:t>
            </a:r>
            <a:r>
              <a:rPr lang="en-AU" sz="2000" b="0" dirty="0"/>
              <a:t>Typology of mobile-mediated virtual experiences </a:t>
            </a:r>
            <a:endParaRPr lang="en-US" sz="2000" b="0" dirty="0"/>
          </a:p>
        </p:txBody>
      </p:sp>
      <p:sp>
        <p:nvSpPr>
          <p:cNvPr id="13" name="Rectangle 12"/>
          <p:cNvSpPr/>
          <p:nvPr/>
        </p:nvSpPr>
        <p:spPr>
          <a:xfrm>
            <a:off x="5510330" y="6241534"/>
            <a:ext cx="2320780" cy="307777"/>
          </a:xfrm>
          <a:prstGeom prst="rect">
            <a:avLst/>
          </a:prstGeom>
        </p:spPr>
        <p:txBody>
          <a:bodyPr wrap="none">
            <a:spAutoFit/>
          </a:bodyPr>
          <a:lstStyle/>
          <a:p>
            <a:r>
              <a:rPr lang="en-US" sz="1400" dirty="0">
                <a:latin typeface="Arial Narrow"/>
                <a:cs typeface="Arial Narrow"/>
              </a:rPr>
              <a:t>(Adapted from Hyun et al., 2009)</a:t>
            </a:r>
          </a:p>
        </p:txBody>
      </p:sp>
      <p:sp>
        <p:nvSpPr>
          <p:cNvPr id="17" name="Slide Number Placeholder 16"/>
          <p:cNvSpPr>
            <a:spLocks noGrp="1"/>
          </p:cNvSpPr>
          <p:nvPr>
            <p:ph type="sldNum" sz="quarter" idx="12"/>
          </p:nvPr>
        </p:nvSpPr>
        <p:spPr/>
        <p:txBody>
          <a:bodyPr/>
          <a:lstStyle/>
          <a:p>
            <a:fld id="{270D3DE2-73FE-5949-AC71-CCF72EEA6B63}" type="slidenum">
              <a:rPr lang="en-US" smtClean="0"/>
              <a:t>13</a:t>
            </a:fld>
            <a:endParaRPr lang="en-US"/>
          </a:p>
        </p:txBody>
      </p:sp>
    </p:spTree>
    <p:extLst>
      <p:ext uri="{BB962C8B-B14F-4D97-AF65-F5344CB8AC3E}">
        <p14:creationId xmlns:p14="http://schemas.microsoft.com/office/powerpoint/2010/main" val="4196235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D3DE2-73FE-5949-AC71-CCF72EEA6B63}" type="slidenum">
              <a:rPr lang="en-US" smtClean="0"/>
              <a:t>14</a:t>
            </a:fld>
            <a:endParaRPr lang="en-US"/>
          </a:p>
        </p:txBody>
      </p:sp>
      <p:pic>
        <p:nvPicPr>
          <p:cNvPr id="4" name="Picture 3" descr="P1000603.JPG"/>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2578100" y="1193800"/>
            <a:ext cx="3952205" cy="4546600"/>
          </a:xfrm>
          <a:prstGeom prst="roundRect">
            <a:avLst>
              <a:gd name="adj" fmla="val 6666"/>
            </a:avLst>
          </a:prstGeom>
          <a:solidFill>
            <a:srgbClr val="FFFFFF">
              <a:shade val="85000"/>
            </a:srgbClr>
          </a:solidFill>
          <a:ln>
            <a:noFill/>
          </a:ln>
          <a:effectLst>
            <a:outerShdw blurRad="288925" dist="304800" dir="2700000" algn="tl" rotWithShape="0">
              <a:prstClr val="black">
                <a:alpha val="28000"/>
              </a:prstClr>
            </a:outerShdw>
          </a:effectLst>
        </p:spPr>
      </p:pic>
      <p:sp>
        <p:nvSpPr>
          <p:cNvPr id="5" name="Title 2"/>
          <p:cNvSpPr txBox="1">
            <a:spLocks/>
          </p:cNvSpPr>
          <p:nvPr/>
        </p:nvSpPr>
        <p:spPr>
          <a:xfrm>
            <a:off x="680661" y="6096618"/>
            <a:ext cx="7830457" cy="545481"/>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lnSpc>
                <a:spcPct val="100000"/>
              </a:lnSpc>
            </a:pPr>
            <a:r>
              <a:rPr lang="en-US" sz="2000" dirty="0"/>
              <a:t>FIGURE 6.4 </a:t>
            </a:r>
            <a:r>
              <a:rPr lang="en-US" sz="2000" b="0" dirty="0"/>
              <a:t>Example of a QR Code used for Interpretation</a:t>
            </a:r>
            <a:r>
              <a:rPr lang="en-AU" sz="2000" b="0" dirty="0"/>
              <a:t> </a:t>
            </a:r>
            <a:endParaRPr lang="en-US" sz="2000" b="0" dirty="0"/>
          </a:p>
        </p:txBody>
      </p:sp>
    </p:spTree>
    <p:extLst>
      <p:ext uri="{BB962C8B-B14F-4D97-AF65-F5344CB8AC3E}">
        <p14:creationId xmlns:p14="http://schemas.microsoft.com/office/powerpoint/2010/main" val="298865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nvPr>
        </p:nvGraphicFramePr>
        <p:xfrm>
          <a:off x="711200" y="1787525"/>
          <a:ext cx="8064500" cy="4346576"/>
        </p:xfrm>
        <a:graphic>
          <a:graphicData uri="http://schemas.openxmlformats.org/drawingml/2006/table">
            <a:tbl>
              <a:tblPr bandRow="1">
                <a:tableStyleId>{2D5ABB26-0587-4C30-8999-92F81FD0307C}</a:tableStyleId>
              </a:tblPr>
              <a:tblGrid>
                <a:gridCol w="660400">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gridCol w="5969000">
                  <a:extLst>
                    <a:ext uri="{9D8B030D-6E8A-4147-A177-3AD203B41FA5}">
                      <a16:colId xmlns:a16="http://schemas.microsoft.com/office/drawing/2014/main" val="20002"/>
                    </a:ext>
                  </a:extLst>
                </a:gridCol>
              </a:tblGrid>
              <a:tr h="668704">
                <a:tc>
                  <a:txBody>
                    <a:bodyPr/>
                    <a:lstStyle/>
                    <a:p>
                      <a:pPr algn="ctr">
                        <a:spcBef>
                          <a:spcPts val="400"/>
                        </a:spcBef>
                        <a:spcAft>
                          <a:spcPts val="600"/>
                        </a:spcAft>
                      </a:pPr>
                      <a:r>
                        <a:rPr lang="en-AU" sz="3200" b="1" dirty="0">
                          <a:solidFill>
                            <a:schemeClr val="accent1"/>
                          </a:solidFill>
                          <a:effectLst/>
                          <a:latin typeface="Arial Narrow"/>
                          <a:ea typeface="Calibri"/>
                          <a:cs typeface="Arial Narrow"/>
                        </a:rPr>
                        <a:t>T</a:t>
                      </a:r>
                    </a:p>
                  </a:txBody>
                  <a:tcPr marL="68580" marR="68580" marT="0" marB="0" anchor="ctr">
                    <a:solidFill>
                      <a:schemeClr val="accent1">
                        <a:lumMod val="20000"/>
                        <a:lumOff val="80000"/>
                      </a:schemeClr>
                    </a:solidFill>
                  </a:tcPr>
                </a:tc>
                <a:tc>
                  <a:txBody>
                    <a:bodyPr/>
                    <a:lstStyle/>
                    <a:p>
                      <a:pPr>
                        <a:spcBef>
                          <a:spcPts val="400"/>
                        </a:spcBef>
                        <a:spcAft>
                          <a:spcPts val="600"/>
                        </a:spcAft>
                      </a:pPr>
                      <a:r>
                        <a:rPr lang="en-US" sz="1800" b="1" dirty="0">
                          <a:effectLst/>
                          <a:latin typeface="Arial Narrow"/>
                          <a:ea typeface="Calibri"/>
                          <a:cs typeface="Arial Narrow"/>
                        </a:rPr>
                        <a:t>Temporal</a:t>
                      </a:r>
                      <a:endParaRPr lang="en-AU" sz="1800" dirty="0">
                        <a:effectLst/>
                        <a:latin typeface="Arial Narrow"/>
                        <a:ea typeface="Calibri"/>
                        <a:cs typeface="Arial Narrow"/>
                      </a:endParaRPr>
                    </a:p>
                  </a:txBody>
                  <a:tcPr marL="68580" marR="68580" marT="0" marB="0" anchor="ctr">
                    <a:solidFill>
                      <a:schemeClr val="accent1">
                        <a:lumMod val="20000"/>
                        <a:lumOff val="80000"/>
                      </a:schemeClr>
                    </a:solidFill>
                  </a:tcPr>
                </a:tc>
                <a:tc>
                  <a:txBody>
                    <a:bodyPr/>
                    <a:lstStyle/>
                    <a:p>
                      <a:pPr>
                        <a:spcBef>
                          <a:spcPts val="400"/>
                        </a:spcBef>
                        <a:spcAft>
                          <a:spcPts val="600"/>
                        </a:spcAft>
                      </a:pPr>
                      <a:r>
                        <a:rPr lang="en-US" sz="1800" dirty="0">
                          <a:effectLst/>
                          <a:latin typeface="Arial Narrow"/>
                          <a:ea typeface="Calibri"/>
                          <a:cs typeface="Arial Narrow"/>
                        </a:rPr>
                        <a:t>Content contextualized according to time (e.g. current time and day of the year, current events, seasons, itinerary)</a:t>
                      </a:r>
                      <a:endParaRPr lang="en-AU" sz="1800" dirty="0">
                        <a:effectLst/>
                        <a:latin typeface="Arial Narrow"/>
                        <a:ea typeface="Calibri"/>
                        <a:cs typeface="Arial Narrow"/>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1003056">
                <a:tc>
                  <a:txBody>
                    <a:bodyPr/>
                    <a:lstStyle/>
                    <a:p>
                      <a:pPr algn="ctr">
                        <a:spcBef>
                          <a:spcPts val="400"/>
                        </a:spcBef>
                        <a:spcAft>
                          <a:spcPts val="600"/>
                        </a:spcAft>
                      </a:pPr>
                      <a:r>
                        <a:rPr lang="en-AU" sz="3200" b="1" dirty="0">
                          <a:solidFill>
                            <a:schemeClr val="accent2">
                              <a:lumMod val="75000"/>
                            </a:schemeClr>
                          </a:solidFill>
                          <a:effectLst/>
                          <a:latin typeface="Arial Narrow"/>
                          <a:ea typeface="Calibri"/>
                          <a:cs typeface="Arial Narrow"/>
                        </a:rPr>
                        <a:t>I</a:t>
                      </a:r>
                    </a:p>
                  </a:txBody>
                  <a:tcPr marL="68580" marR="68580" marT="0" marB="0" anchor="ctr">
                    <a:solidFill>
                      <a:schemeClr val="accent2">
                        <a:lumMod val="20000"/>
                        <a:lumOff val="80000"/>
                      </a:schemeClr>
                    </a:solidFill>
                  </a:tcPr>
                </a:tc>
                <a:tc>
                  <a:txBody>
                    <a:bodyPr/>
                    <a:lstStyle/>
                    <a:p>
                      <a:pPr>
                        <a:spcBef>
                          <a:spcPts val="400"/>
                        </a:spcBef>
                        <a:spcAft>
                          <a:spcPts val="600"/>
                        </a:spcAft>
                      </a:pPr>
                      <a:r>
                        <a:rPr lang="en-US" sz="1800" b="1" dirty="0">
                          <a:effectLst/>
                          <a:latin typeface="Arial Narrow"/>
                          <a:ea typeface="Calibri"/>
                          <a:cs typeface="Arial Narrow"/>
                        </a:rPr>
                        <a:t>Identity</a:t>
                      </a:r>
                      <a:endParaRPr lang="en-AU" sz="1800" dirty="0">
                        <a:effectLst/>
                        <a:latin typeface="Arial Narrow"/>
                        <a:ea typeface="Calibri"/>
                        <a:cs typeface="Arial Narrow"/>
                      </a:endParaRPr>
                    </a:p>
                  </a:txBody>
                  <a:tcPr marL="68580" marR="68580" marT="0" marB="0" anchor="ctr">
                    <a:solidFill>
                      <a:schemeClr val="accent2">
                        <a:lumMod val="20000"/>
                        <a:lumOff val="80000"/>
                      </a:schemeClr>
                    </a:solidFill>
                  </a:tcPr>
                </a:tc>
                <a:tc>
                  <a:txBody>
                    <a:bodyPr/>
                    <a:lstStyle/>
                    <a:p>
                      <a:pPr>
                        <a:spcBef>
                          <a:spcPts val="400"/>
                        </a:spcBef>
                        <a:spcAft>
                          <a:spcPts val="600"/>
                        </a:spcAft>
                      </a:pPr>
                      <a:r>
                        <a:rPr lang="en-US" sz="1800" dirty="0">
                          <a:effectLst/>
                          <a:latin typeface="Arial Narrow"/>
                          <a:ea typeface="Calibri"/>
                          <a:cs typeface="Arial Narrow"/>
                        </a:rPr>
                        <a:t>Content contextualized based on the user’s identity (e.g. interests, demographics, motives, food and activity preferences, activities already completed, language, budget, trip characteristics).</a:t>
                      </a:r>
                      <a:endParaRPr lang="en-AU" sz="1800" dirty="0">
                        <a:effectLst/>
                        <a:latin typeface="Arial Narrow"/>
                        <a:ea typeface="Calibri"/>
                        <a:cs typeface="Arial Narrow"/>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1003056">
                <a:tc>
                  <a:txBody>
                    <a:bodyPr/>
                    <a:lstStyle/>
                    <a:p>
                      <a:pPr algn="ctr">
                        <a:spcBef>
                          <a:spcPts val="400"/>
                        </a:spcBef>
                        <a:spcAft>
                          <a:spcPts val="600"/>
                        </a:spcAft>
                      </a:pPr>
                      <a:r>
                        <a:rPr lang="en-AU" sz="3200" b="1" dirty="0">
                          <a:solidFill>
                            <a:schemeClr val="accent3"/>
                          </a:solidFill>
                          <a:effectLst/>
                          <a:latin typeface="Arial Narrow"/>
                          <a:ea typeface="Calibri"/>
                          <a:cs typeface="Arial Narrow"/>
                        </a:rPr>
                        <a:t>L</a:t>
                      </a:r>
                    </a:p>
                  </a:txBody>
                  <a:tcPr marL="68580" marR="68580" marT="0" marB="0" anchor="ctr">
                    <a:solidFill>
                      <a:schemeClr val="accent3">
                        <a:lumMod val="20000"/>
                        <a:lumOff val="80000"/>
                      </a:schemeClr>
                    </a:solidFill>
                  </a:tcPr>
                </a:tc>
                <a:tc>
                  <a:txBody>
                    <a:bodyPr/>
                    <a:lstStyle/>
                    <a:p>
                      <a:pPr>
                        <a:spcBef>
                          <a:spcPts val="400"/>
                        </a:spcBef>
                        <a:spcAft>
                          <a:spcPts val="600"/>
                        </a:spcAft>
                      </a:pPr>
                      <a:r>
                        <a:rPr lang="en-US" sz="1800" b="1" dirty="0">
                          <a:effectLst/>
                          <a:latin typeface="Arial Narrow"/>
                          <a:ea typeface="Calibri"/>
                          <a:cs typeface="Arial Narrow"/>
                        </a:rPr>
                        <a:t>Location</a:t>
                      </a:r>
                      <a:endParaRPr lang="en-AU" sz="1800" dirty="0">
                        <a:effectLst/>
                        <a:latin typeface="Arial Narrow"/>
                        <a:ea typeface="Calibri"/>
                        <a:cs typeface="Arial Narrow"/>
                      </a:endParaRPr>
                    </a:p>
                  </a:txBody>
                  <a:tcPr marL="68580" marR="68580" marT="0" marB="0" anchor="ctr">
                    <a:solidFill>
                      <a:schemeClr val="accent3">
                        <a:lumMod val="20000"/>
                        <a:lumOff val="80000"/>
                      </a:schemeClr>
                    </a:solidFill>
                  </a:tcPr>
                </a:tc>
                <a:tc>
                  <a:txBody>
                    <a:bodyPr/>
                    <a:lstStyle/>
                    <a:p>
                      <a:pPr>
                        <a:spcBef>
                          <a:spcPts val="400"/>
                        </a:spcBef>
                        <a:spcAft>
                          <a:spcPts val="600"/>
                        </a:spcAft>
                      </a:pPr>
                      <a:r>
                        <a:rPr lang="en-US" sz="1800" dirty="0">
                          <a:effectLst/>
                          <a:latin typeface="Arial Narrow"/>
                          <a:ea typeface="Calibri"/>
                          <a:cs typeface="Arial Narrow"/>
                        </a:rPr>
                        <a:t>Content contextualized based on the user’s movement and location (e.g. current location, nearby attractions, travelling speed and direction, mode of transport).</a:t>
                      </a:r>
                      <a:endParaRPr lang="en-AU" sz="1800" dirty="0">
                        <a:effectLst/>
                        <a:latin typeface="Arial Narrow"/>
                        <a:ea typeface="Calibri"/>
                        <a:cs typeface="Arial Narrow"/>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2"/>
                  </a:ext>
                </a:extLst>
              </a:tr>
              <a:tr h="668704">
                <a:tc>
                  <a:txBody>
                    <a:bodyPr/>
                    <a:lstStyle/>
                    <a:p>
                      <a:pPr algn="ctr">
                        <a:spcBef>
                          <a:spcPts val="400"/>
                        </a:spcBef>
                        <a:spcAft>
                          <a:spcPts val="600"/>
                        </a:spcAft>
                      </a:pPr>
                      <a:r>
                        <a:rPr lang="en-AU" sz="3200" b="1" dirty="0">
                          <a:solidFill>
                            <a:schemeClr val="accent4">
                              <a:lumMod val="75000"/>
                            </a:schemeClr>
                          </a:solidFill>
                          <a:effectLst/>
                          <a:latin typeface="Arial Narrow"/>
                          <a:ea typeface="Calibri"/>
                          <a:cs typeface="Arial Narrow"/>
                        </a:rPr>
                        <a:t>E</a:t>
                      </a:r>
                    </a:p>
                  </a:txBody>
                  <a:tcPr marL="68580" marR="68580" marT="0" marB="0" anchor="ctr">
                    <a:solidFill>
                      <a:schemeClr val="accent4">
                        <a:lumMod val="20000"/>
                        <a:lumOff val="80000"/>
                      </a:schemeClr>
                    </a:solidFill>
                  </a:tcPr>
                </a:tc>
                <a:tc>
                  <a:txBody>
                    <a:bodyPr/>
                    <a:lstStyle/>
                    <a:p>
                      <a:pPr>
                        <a:spcBef>
                          <a:spcPts val="400"/>
                        </a:spcBef>
                        <a:spcAft>
                          <a:spcPts val="600"/>
                        </a:spcAft>
                      </a:pPr>
                      <a:r>
                        <a:rPr lang="en-US" sz="1800" b="1" dirty="0">
                          <a:effectLst/>
                          <a:latin typeface="Arial Narrow"/>
                          <a:ea typeface="Calibri"/>
                          <a:cs typeface="Arial Narrow"/>
                        </a:rPr>
                        <a:t>Environment</a:t>
                      </a:r>
                      <a:endParaRPr lang="en-AU" sz="1800" dirty="0">
                        <a:effectLst/>
                        <a:latin typeface="Arial Narrow"/>
                        <a:ea typeface="Calibri"/>
                        <a:cs typeface="Arial Narrow"/>
                      </a:endParaRPr>
                    </a:p>
                  </a:txBody>
                  <a:tcPr marL="68580" marR="68580" marT="0" marB="0" anchor="ctr">
                    <a:solidFill>
                      <a:schemeClr val="accent4">
                        <a:lumMod val="20000"/>
                        <a:lumOff val="80000"/>
                      </a:schemeClr>
                    </a:solidFill>
                  </a:tcPr>
                </a:tc>
                <a:tc>
                  <a:txBody>
                    <a:bodyPr/>
                    <a:lstStyle/>
                    <a:p>
                      <a:pPr>
                        <a:spcBef>
                          <a:spcPts val="400"/>
                        </a:spcBef>
                        <a:spcAft>
                          <a:spcPts val="600"/>
                        </a:spcAft>
                      </a:pPr>
                      <a:r>
                        <a:rPr lang="en-US" sz="1800" dirty="0">
                          <a:effectLst/>
                          <a:latin typeface="Arial Narrow"/>
                          <a:ea typeface="Calibri"/>
                          <a:cs typeface="Arial Narrow"/>
                        </a:rPr>
                        <a:t>Content contextualized according to the user’s environment (e.g. weather, traffic conditions, congestion and availability, waiting times).</a:t>
                      </a:r>
                      <a:endParaRPr lang="en-AU" sz="1800" dirty="0">
                        <a:effectLst/>
                        <a:latin typeface="Arial Narrow"/>
                        <a:ea typeface="Calibri"/>
                        <a:cs typeface="Arial Narrow"/>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03"/>
                  </a:ext>
                </a:extLst>
              </a:tr>
              <a:tr h="1003056">
                <a:tc>
                  <a:txBody>
                    <a:bodyPr/>
                    <a:lstStyle/>
                    <a:p>
                      <a:pPr algn="ctr">
                        <a:spcBef>
                          <a:spcPts val="400"/>
                        </a:spcBef>
                        <a:spcAft>
                          <a:spcPts val="600"/>
                        </a:spcAft>
                      </a:pPr>
                      <a:r>
                        <a:rPr lang="en-AU" sz="3200" b="1" dirty="0">
                          <a:solidFill>
                            <a:schemeClr val="accent6"/>
                          </a:solidFill>
                          <a:effectLst/>
                          <a:latin typeface="Arial Narrow"/>
                          <a:ea typeface="Calibri"/>
                          <a:cs typeface="Arial Narrow"/>
                        </a:rPr>
                        <a:t>S</a:t>
                      </a:r>
                    </a:p>
                  </a:txBody>
                  <a:tcPr marL="68580" marR="68580" marT="0" marB="0" anchor="ctr">
                    <a:solidFill>
                      <a:schemeClr val="accent6">
                        <a:lumMod val="20000"/>
                        <a:lumOff val="80000"/>
                      </a:schemeClr>
                    </a:solidFill>
                  </a:tcPr>
                </a:tc>
                <a:tc>
                  <a:txBody>
                    <a:bodyPr/>
                    <a:lstStyle/>
                    <a:p>
                      <a:pPr>
                        <a:spcBef>
                          <a:spcPts val="400"/>
                        </a:spcBef>
                        <a:spcAft>
                          <a:spcPts val="600"/>
                        </a:spcAft>
                      </a:pPr>
                      <a:r>
                        <a:rPr lang="en-US" sz="1800" b="1" dirty="0">
                          <a:effectLst/>
                          <a:latin typeface="Arial Narrow"/>
                          <a:ea typeface="Calibri"/>
                          <a:cs typeface="Arial Narrow"/>
                        </a:rPr>
                        <a:t>Social</a:t>
                      </a:r>
                      <a:endParaRPr lang="en-AU" sz="1800" dirty="0">
                        <a:effectLst/>
                        <a:latin typeface="Arial Narrow"/>
                        <a:ea typeface="Calibri"/>
                        <a:cs typeface="Arial Narrow"/>
                      </a:endParaRPr>
                    </a:p>
                  </a:txBody>
                  <a:tcPr marL="68580" marR="68580" marT="0" marB="0" anchor="ctr">
                    <a:solidFill>
                      <a:schemeClr val="accent6">
                        <a:lumMod val="20000"/>
                        <a:lumOff val="80000"/>
                      </a:schemeClr>
                    </a:solidFill>
                  </a:tcPr>
                </a:tc>
                <a:tc>
                  <a:txBody>
                    <a:bodyPr/>
                    <a:lstStyle/>
                    <a:p>
                      <a:pPr>
                        <a:spcBef>
                          <a:spcPts val="400"/>
                        </a:spcBef>
                        <a:spcAft>
                          <a:spcPts val="600"/>
                        </a:spcAft>
                      </a:pPr>
                      <a:r>
                        <a:rPr lang="en-US" sz="1800" dirty="0">
                          <a:effectLst/>
                          <a:latin typeface="Arial Narrow"/>
                          <a:ea typeface="Calibri"/>
                          <a:cs typeface="Arial Narrow"/>
                        </a:rPr>
                        <a:t>Content contextualized according to the user’s social setting (travel companions, group interests, nearby friends and family, recommendations, social media activity). </a:t>
                      </a:r>
                      <a:endParaRPr lang="en-AU" sz="1800" dirty="0">
                        <a:effectLst/>
                        <a:latin typeface="Arial Narrow"/>
                        <a:ea typeface="Calibri"/>
                        <a:cs typeface="Arial Narrow"/>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t>TILES Model of Contextual Data</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15</a:t>
            </a:fld>
            <a:endParaRPr lang="en-AU"/>
          </a:p>
        </p:txBody>
      </p:sp>
      <p:sp>
        <p:nvSpPr>
          <p:cNvPr id="9" name="Rectangle 8"/>
          <p:cNvSpPr/>
          <p:nvPr/>
        </p:nvSpPr>
        <p:spPr>
          <a:xfrm>
            <a:off x="6070655" y="6241534"/>
            <a:ext cx="1835471" cy="307777"/>
          </a:xfrm>
          <a:prstGeom prst="rect">
            <a:avLst/>
          </a:prstGeom>
        </p:spPr>
        <p:txBody>
          <a:bodyPr wrap="none">
            <a:spAutoFit/>
          </a:bodyPr>
          <a:lstStyle/>
          <a:p>
            <a:r>
              <a:rPr lang="en-US" sz="1400" dirty="0">
                <a:latin typeface="Arial Narrow"/>
                <a:cs typeface="Arial Narrow"/>
              </a:rPr>
              <a:t>Source: Tan, et al. (2009)</a:t>
            </a:r>
          </a:p>
        </p:txBody>
      </p:sp>
    </p:spTree>
    <p:extLst>
      <p:ext uri="{BB962C8B-B14F-4D97-AF65-F5344CB8AC3E}">
        <p14:creationId xmlns:p14="http://schemas.microsoft.com/office/powerpoint/2010/main" val="35415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Personalizing Experiences</a:t>
            </a:r>
          </a:p>
        </p:txBody>
      </p:sp>
      <p:sp>
        <p:nvSpPr>
          <p:cNvPr id="5" name="Text Placeholder 4"/>
          <p:cNvSpPr>
            <a:spLocks noGrp="1"/>
          </p:cNvSpPr>
          <p:nvPr>
            <p:ph type="body" sz="quarter" idx="11"/>
          </p:nvPr>
        </p:nvSpPr>
        <p:spPr/>
        <p:txBody>
          <a:bodyPr>
            <a:normAutofit/>
          </a:bodyPr>
          <a:lstStyle/>
          <a:p>
            <a:pPr lvl="1"/>
            <a:r>
              <a:rPr lang="en-US" sz="2400" dirty="0"/>
              <a:t>Individuals provide organizations with personal information in exchange for better services or benefits</a:t>
            </a:r>
          </a:p>
          <a:p>
            <a:pPr lvl="1"/>
            <a:r>
              <a:rPr lang="en-US" sz="2400" dirty="0"/>
              <a:t>Contextual data can be combined with personal information and used to provide personal recommendations and customize content delivery</a:t>
            </a:r>
          </a:p>
          <a:p>
            <a:pPr lvl="1"/>
            <a:r>
              <a:rPr lang="en-US" sz="2400" dirty="0"/>
              <a:t>Sources of personal information:</a:t>
            </a:r>
          </a:p>
          <a:p>
            <a:pPr lvl="2"/>
            <a:r>
              <a:rPr lang="en-US" sz="2000" dirty="0"/>
              <a:t>details stored on the mobile device (e.g. personal records, apps, photos, email and calendar)</a:t>
            </a:r>
          </a:p>
          <a:p>
            <a:pPr lvl="2"/>
            <a:r>
              <a:rPr lang="en-US" sz="2000" dirty="0"/>
              <a:t>information from social media profiles </a:t>
            </a:r>
          </a:p>
          <a:p>
            <a:pPr lvl="2"/>
            <a:r>
              <a:rPr lang="en-US" sz="2000" dirty="0"/>
              <a:t>usage data such as search histories and device habits</a:t>
            </a:r>
          </a:p>
          <a:p>
            <a:pPr lvl="1"/>
            <a:r>
              <a:rPr lang="en-US" sz="2400" dirty="0"/>
              <a:t>Privacy issues – use permission based marketing</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16</a:t>
            </a:fld>
            <a:endParaRPr lang="en-AU"/>
          </a:p>
        </p:txBody>
      </p:sp>
    </p:spTree>
    <p:extLst>
      <p:ext uri="{BB962C8B-B14F-4D97-AF65-F5344CB8AC3E}">
        <p14:creationId xmlns:p14="http://schemas.microsoft.com/office/powerpoint/2010/main" val="87128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nvPr>
        </p:nvGraphicFramePr>
        <p:xfrm>
          <a:off x="711200" y="1787525"/>
          <a:ext cx="7975600" cy="4143375"/>
        </p:xfrm>
        <a:graphic>
          <a:graphicData uri="http://schemas.openxmlformats.org/drawingml/2006/table">
            <a:tbl>
              <a:tblPr firstRow="1" firstCol="1" bandRow="1">
                <a:tableStyleId>{93296810-A885-4BE3-A3E7-6D5BEEA58F35}</a:tableStyleId>
              </a:tblPr>
              <a:tblGrid>
                <a:gridCol w="1597718">
                  <a:extLst>
                    <a:ext uri="{9D8B030D-6E8A-4147-A177-3AD203B41FA5}">
                      <a16:colId xmlns:a16="http://schemas.microsoft.com/office/drawing/2014/main" val="20000"/>
                    </a:ext>
                  </a:extLst>
                </a:gridCol>
                <a:gridCol w="3139382">
                  <a:extLst>
                    <a:ext uri="{9D8B030D-6E8A-4147-A177-3AD203B41FA5}">
                      <a16:colId xmlns:a16="http://schemas.microsoft.com/office/drawing/2014/main" val="20001"/>
                    </a:ext>
                  </a:extLst>
                </a:gridCol>
                <a:gridCol w="3238500">
                  <a:extLst>
                    <a:ext uri="{9D8B030D-6E8A-4147-A177-3AD203B41FA5}">
                      <a16:colId xmlns:a16="http://schemas.microsoft.com/office/drawing/2014/main" val="20002"/>
                    </a:ext>
                  </a:extLst>
                </a:gridCol>
              </a:tblGrid>
              <a:tr h="407088">
                <a:tc>
                  <a:txBody>
                    <a:bodyPr/>
                    <a:lstStyle/>
                    <a:p>
                      <a:pPr>
                        <a:spcBef>
                          <a:spcPts val="100"/>
                        </a:spcBef>
                        <a:spcAft>
                          <a:spcPts val="100"/>
                        </a:spcAft>
                      </a:pPr>
                      <a:r>
                        <a:rPr lang="en-US" sz="2000" dirty="0">
                          <a:effectLst/>
                          <a:latin typeface="Arial Narrow"/>
                          <a:cs typeface="Arial Narrow"/>
                        </a:rPr>
                        <a:t> </a:t>
                      </a:r>
                      <a:endParaRPr lang="en-AU" sz="2800" dirty="0">
                        <a:effectLst/>
                        <a:latin typeface="Arial Narrow"/>
                        <a:ea typeface="Calibri"/>
                        <a:cs typeface="Arial Narrow"/>
                      </a:endParaRPr>
                    </a:p>
                  </a:txBody>
                  <a:tcPr marL="68580" marR="68580" marT="0" marB="0">
                    <a:noFill/>
                  </a:tcPr>
                </a:tc>
                <a:tc>
                  <a:txBody>
                    <a:bodyPr/>
                    <a:lstStyle/>
                    <a:p>
                      <a:pPr>
                        <a:spcBef>
                          <a:spcPts val="100"/>
                        </a:spcBef>
                        <a:spcAft>
                          <a:spcPts val="100"/>
                        </a:spcAft>
                      </a:pPr>
                      <a:r>
                        <a:rPr lang="en-US" sz="2000" dirty="0">
                          <a:effectLst/>
                          <a:latin typeface="Arial Narrow"/>
                          <a:cs typeface="Arial Narrow"/>
                        </a:rPr>
                        <a:t>Location Sensitive</a:t>
                      </a:r>
                      <a:endParaRPr lang="en-AU" sz="2800" dirty="0">
                        <a:effectLst/>
                        <a:latin typeface="Arial Narrow"/>
                        <a:ea typeface="Calibri"/>
                        <a:cs typeface="Arial Narrow"/>
                      </a:endParaRPr>
                    </a:p>
                  </a:txBody>
                  <a:tcPr marL="68580" marR="68580" marT="0" marB="0"/>
                </a:tc>
                <a:tc>
                  <a:txBody>
                    <a:bodyPr/>
                    <a:lstStyle/>
                    <a:p>
                      <a:pPr>
                        <a:spcBef>
                          <a:spcPts val="100"/>
                        </a:spcBef>
                        <a:spcAft>
                          <a:spcPts val="100"/>
                        </a:spcAft>
                      </a:pPr>
                      <a:r>
                        <a:rPr lang="en-US" sz="2000">
                          <a:effectLst/>
                          <a:latin typeface="Arial Narrow"/>
                          <a:cs typeface="Arial Narrow"/>
                        </a:rPr>
                        <a:t>Location Agnostic</a:t>
                      </a:r>
                      <a:endParaRPr lang="en-AU" sz="2800">
                        <a:effectLst/>
                        <a:latin typeface="Arial Narrow"/>
                        <a:ea typeface="Calibri"/>
                        <a:cs typeface="Arial Narrow"/>
                      </a:endParaRPr>
                    </a:p>
                  </a:txBody>
                  <a:tcPr marL="68580" marR="68580" marT="0" marB="0"/>
                </a:tc>
                <a:extLst>
                  <a:ext uri="{0D108BD9-81ED-4DB2-BD59-A6C34878D82A}">
                    <a16:rowId xmlns:a16="http://schemas.microsoft.com/office/drawing/2014/main" val="10000"/>
                  </a:ext>
                </a:extLst>
              </a:tr>
              <a:tr h="1700847">
                <a:tc>
                  <a:txBody>
                    <a:bodyPr/>
                    <a:lstStyle/>
                    <a:p>
                      <a:pPr>
                        <a:spcBef>
                          <a:spcPts val="100"/>
                        </a:spcBef>
                        <a:spcAft>
                          <a:spcPts val="100"/>
                        </a:spcAft>
                      </a:pPr>
                      <a:r>
                        <a:rPr lang="en-US" sz="2000">
                          <a:effectLst/>
                          <a:latin typeface="Arial Narrow"/>
                          <a:cs typeface="Arial Narrow"/>
                        </a:rPr>
                        <a:t>Instantaneous</a:t>
                      </a:r>
                      <a:endParaRPr lang="en-AU" sz="2800">
                        <a:effectLst/>
                        <a:latin typeface="Arial Narrow"/>
                        <a:ea typeface="Calibri"/>
                        <a:cs typeface="Arial Narrow"/>
                      </a:endParaRPr>
                    </a:p>
                  </a:txBody>
                  <a:tcPr marL="68580" marR="68580" marT="0" marB="0"/>
                </a:tc>
                <a:tc>
                  <a:txBody>
                    <a:bodyPr/>
                    <a:lstStyle/>
                    <a:p>
                      <a:pPr>
                        <a:spcBef>
                          <a:spcPts val="100"/>
                        </a:spcBef>
                        <a:spcAft>
                          <a:spcPts val="100"/>
                        </a:spcAft>
                      </a:pPr>
                      <a:r>
                        <a:rPr lang="en-US" sz="2000" b="1" dirty="0">
                          <a:effectLst/>
                          <a:latin typeface="Arial Narrow"/>
                          <a:cs typeface="Arial Narrow"/>
                        </a:rPr>
                        <a:t>Space-timers</a:t>
                      </a:r>
                    </a:p>
                    <a:p>
                      <a:pPr>
                        <a:spcBef>
                          <a:spcPts val="100"/>
                        </a:spcBef>
                        <a:spcAft>
                          <a:spcPts val="100"/>
                        </a:spcAft>
                      </a:pPr>
                      <a:r>
                        <a:rPr lang="en-US" sz="2000" dirty="0">
                          <a:effectLst/>
                          <a:latin typeface="Arial Narrow"/>
                          <a:cs typeface="Arial Narrow"/>
                        </a:rPr>
                        <a:t>Exchange of messages with relevance to one location at one specific point in time (e.g. Facebook Places, Foursquare)</a:t>
                      </a:r>
                      <a:endParaRPr lang="en-AU" sz="2800" dirty="0">
                        <a:effectLst/>
                        <a:latin typeface="Arial Narrow"/>
                        <a:ea typeface="Calibri"/>
                        <a:cs typeface="Arial Narrow"/>
                      </a:endParaRPr>
                    </a:p>
                  </a:txBody>
                  <a:tcPr marL="68580" marR="68580" marT="0" marB="0"/>
                </a:tc>
                <a:tc>
                  <a:txBody>
                    <a:bodyPr/>
                    <a:lstStyle/>
                    <a:p>
                      <a:pPr>
                        <a:spcBef>
                          <a:spcPts val="100"/>
                        </a:spcBef>
                        <a:spcAft>
                          <a:spcPts val="100"/>
                        </a:spcAft>
                      </a:pPr>
                      <a:r>
                        <a:rPr lang="en-US" sz="2000" b="1" dirty="0">
                          <a:effectLst/>
                          <a:latin typeface="Arial Narrow"/>
                          <a:cs typeface="Arial Narrow"/>
                        </a:rPr>
                        <a:t>Quick-timers</a:t>
                      </a:r>
                    </a:p>
                    <a:p>
                      <a:pPr>
                        <a:spcBef>
                          <a:spcPts val="100"/>
                        </a:spcBef>
                        <a:spcAft>
                          <a:spcPts val="100"/>
                        </a:spcAft>
                      </a:pPr>
                      <a:r>
                        <a:rPr lang="en-US" sz="2000" dirty="0">
                          <a:effectLst/>
                          <a:latin typeface="Arial Narrow"/>
                          <a:cs typeface="Arial Narrow"/>
                        </a:rPr>
                        <a:t>Transfer of traditional social media to mobile devices to increase immediacy (e.g. Tweets, Facebook status updates)</a:t>
                      </a:r>
                      <a:endParaRPr lang="en-AU" sz="2800" dirty="0">
                        <a:effectLst/>
                        <a:latin typeface="Arial Narrow"/>
                        <a:ea typeface="Calibri"/>
                        <a:cs typeface="Arial Narrow"/>
                      </a:endParaRPr>
                    </a:p>
                  </a:txBody>
                  <a:tcPr marL="68580" marR="68580" marT="0" marB="0"/>
                </a:tc>
                <a:extLst>
                  <a:ext uri="{0D108BD9-81ED-4DB2-BD59-A6C34878D82A}">
                    <a16:rowId xmlns:a16="http://schemas.microsoft.com/office/drawing/2014/main" val="10001"/>
                  </a:ext>
                </a:extLst>
              </a:tr>
              <a:tr h="2035440">
                <a:tc>
                  <a:txBody>
                    <a:bodyPr/>
                    <a:lstStyle/>
                    <a:p>
                      <a:pPr>
                        <a:spcBef>
                          <a:spcPts val="100"/>
                        </a:spcBef>
                        <a:spcAft>
                          <a:spcPts val="100"/>
                        </a:spcAft>
                      </a:pPr>
                      <a:r>
                        <a:rPr lang="en-US" sz="2000">
                          <a:effectLst/>
                          <a:latin typeface="Arial Narrow"/>
                          <a:cs typeface="Arial Narrow"/>
                        </a:rPr>
                        <a:t>Time Delay</a:t>
                      </a:r>
                      <a:endParaRPr lang="en-AU" sz="2800">
                        <a:effectLst/>
                        <a:latin typeface="Arial Narrow"/>
                        <a:ea typeface="Calibri"/>
                        <a:cs typeface="Arial Narrow"/>
                      </a:endParaRPr>
                    </a:p>
                  </a:txBody>
                  <a:tcPr marL="68580" marR="68580" marT="0" marB="0"/>
                </a:tc>
                <a:tc>
                  <a:txBody>
                    <a:bodyPr/>
                    <a:lstStyle/>
                    <a:p>
                      <a:pPr>
                        <a:spcBef>
                          <a:spcPts val="100"/>
                        </a:spcBef>
                        <a:spcAft>
                          <a:spcPts val="100"/>
                        </a:spcAft>
                      </a:pPr>
                      <a:r>
                        <a:rPr lang="en-US" sz="2000" b="1" dirty="0">
                          <a:effectLst/>
                          <a:latin typeface="Arial Narrow"/>
                          <a:cs typeface="Arial Narrow"/>
                        </a:rPr>
                        <a:t>Space-locators</a:t>
                      </a:r>
                      <a:r>
                        <a:rPr lang="en-US" sz="2000" b="1" baseline="0" dirty="0">
                          <a:effectLst/>
                          <a:latin typeface="Arial Narrow"/>
                          <a:cs typeface="Arial Narrow"/>
                        </a:rPr>
                        <a:t> </a:t>
                      </a:r>
                    </a:p>
                    <a:p>
                      <a:pPr>
                        <a:spcBef>
                          <a:spcPts val="100"/>
                        </a:spcBef>
                        <a:spcAft>
                          <a:spcPts val="100"/>
                        </a:spcAft>
                      </a:pPr>
                      <a:r>
                        <a:rPr lang="en-US" sz="2000" baseline="0" dirty="0">
                          <a:effectLst/>
                          <a:latin typeface="Arial Narrow"/>
                          <a:cs typeface="Arial Narrow"/>
                        </a:rPr>
                        <a:t>E</a:t>
                      </a:r>
                      <a:r>
                        <a:rPr lang="en-US" sz="2000" dirty="0">
                          <a:effectLst/>
                          <a:latin typeface="Arial Narrow"/>
                          <a:cs typeface="Arial Narrow"/>
                        </a:rPr>
                        <a:t>xchange of messages with relevance to one location, which are tagged to a certain place and read later by others (e.g. Urbanspoon, TripAdvisor)</a:t>
                      </a:r>
                      <a:endParaRPr lang="en-AU" sz="2800" dirty="0">
                        <a:effectLst/>
                        <a:latin typeface="Arial Narrow"/>
                        <a:ea typeface="Calibri"/>
                        <a:cs typeface="Arial Narrow"/>
                      </a:endParaRPr>
                    </a:p>
                  </a:txBody>
                  <a:tcPr marL="68580" marR="68580" marT="0" marB="0"/>
                </a:tc>
                <a:tc>
                  <a:txBody>
                    <a:bodyPr/>
                    <a:lstStyle/>
                    <a:p>
                      <a:pPr>
                        <a:spcBef>
                          <a:spcPts val="100"/>
                        </a:spcBef>
                        <a:spcAft>
                          <a:spcPts val="100"/>
                        </a:spcAft>
                      </a:pPr>
                      <a:r>
                        <a:rPr lang="en-US" sz="2000" b="1" dirty="0">
                          <a:effectLst/>
                          <a:latin typeface="Arial Narrow"/>
                          <a:cs typeface="Arial Narrow"/>
                        </a:rPr>
                        <a:t>Slow-timers</a:t>
                      </a:r>
                    </a:p>
                    <a:p>
                      <a:pPr>
                        <a:spcBef>
                          <a:spcPts val="100"/>
                        </a:spcBef>
                        <a:spcAft>
                          <a:spcPts val="100"/>
                        </a:spcAft>
                      </a:pPr>
                      <a:r>
                        <a:rPr lang="en-US" sz="2000" dirty="0">
                          <a:effectLst/>
                          <a:latin typeface="Arial Narrow"/>
                          <a:cs typeface="Arial Narrow"/>
                        </a:rPr>
                        <a:t>Transfer of traditional social media to mobile devices (e.g. YouTube, Wikipedia).</a:t>
                      </a:r>
                      <a:endParaRPr lang="en-AU" sz="2800" dirty="0">
                        <a:effectLst/>
                        <a:latin typeface="Arial Narrow"/>
                        <a:ea typeface="Calibri"/>
                        <a:cs typeface="Arial Narrow"/>
                      </a:endParaRPr>
                    </a:p>
                  </a:txBody>
                  <a:tcPr marL="68580" marR="68580" marT="0" marB="0"/>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Mobile Social Media Applications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17</a:t>
            </a:fld>
            <a:endParaRPr lang="en-AU"/>
          </a:p>
        </p:txBody>
      </p:sp>
      <p:sp>
        <p:nvSpPr>
          <p:cNvPr id="7" name="Rectangle 6"/>
          <p:cNvSpPr/>
          <p:nvPr/>
        </p:nvSpPr>
        <p:spPr>
          <a:xfrm>
            <a:off x="5842372" y="6241534"/>
            <a:ext cx="2034381" cy="307777"/>
          </a:xfrm>
          <a:prstGeom prst="rect">
            <a:avLst/>
          </a:prstGeom>
        </p:spPr>
        <p:txBody>
          <a:bodyPr wrap="none">
            <a:spAutoFit/>
          </a:bodyPr>
          <a:lstStyle/>
          <a:p>
            <a:r>
              <a:rPr lang="en-US" sz="1400" dirty="0">
                <a:latin typeface="Arial Narrow"/>
                <a:cs typeface="Arial Narrow"/>
              </a:rPr>
              <a:t>Adapted from Kaplan (2012)</a:t>
            </a:r>
          </a:p>
        </p:txBody>
      </p:sp>
    </p:spTree>
    <p:extLst>
      <p:ext uri="{BB962C8B-B14F-4D97-AF65-F5344CB8AC3E}">
        <p14:creationId xmlns:p14="http://schemas.microsoft.com/office/powerpoint/2010/main" val="340807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1"/>
            <p:extLst/>
          </p:nvPr>
        </p:nvGraphicFramePr>
        <p:xfrm>
          <a:off x="838200" y="2066925"/>
          <a:ext cx="7747000" cy="3343520"/>
        </p:xfrm>
        <a:graphic>
          <a:graphicData uri="http://schemas.openxmlformats.org/drawingml/2006/table">
            <a:tbl>
              <a:tblPr bandRow="1">
                <a:tableStyleId>{2D5ABB26-0587-4C30-8999-92F81FD0307C}</a:tableStyleId>
              </a:tblPr>
              <a:tblGrid>
                <a:gridCol w="1562100">
                  <a:extLst>
                    <a:ext uri="{9D8B030D-6E8A-4147-A177-3AD203B41FA5}">
                      <a16:colId xmlns:a16="http://schemas.microsoft.com/office/drawing/2014/main" val="20000"/>
                    </a:ext>
                  </a:extLst>
                </a:gridCol>
                <a:gridCol w="6184900">
                  <a:extLst>
                    <a:ext uri="{9D8B030D-6E8A-4147-A177-3AD203B41FA5}">
                      <a16:colId xmlns:a16="http://schemas.microsoft.com/office/drawing/2014/main" val="20001"/>
                    </a:ext>
                  </a:extLst>
                </a:gridCol>
              </a:tblGrid>
              <a:tr h="835880">
                <a:tc>
                  <a:txBody>
                    <a:bodyPr/>
                    <a:lstStyle/>
                    <a:p>
                      <a:pPr>
                        <a:spcBef>
                          <a:spcPts val="400"/>
                        </a:spcBef>
                        <a:spcAft>
                          <a:spcPts val="600"/>
                        </a:spcAft>
                      </a:pPr>
                      <a:r>
                        <a:rPr lang="en-US" sz="2200" b="1" dirty="0">
                          <a:solidFill>
                            <a:schemeClr val="accent6"/>
                          </a:solidFill>
                          <a:latin typeface="Arial Narrow"/>
                          <a:cs typeface="Arial Narrow"/>
                        </a:rPr>
                        <a:t>Integrate</a:t>
                      </a:r>
                      <a:r>
                        <a:rPr lang="en-US" sz="2200" dirty="0">
                          <a:solidFill>
                            <a:schemeClr val="accent6"/>
                          </a:solidFill>
                          <a:latin typeface="Arial Narrow"/>
                          <a:cs typeface="Arial Narrow"/>
                        </a:rPr>
                        <a:t> </a:t>
                      </a:r>
                      <a:endParaRPr lang="en-AU" sz="2200" dirty="0">
                        <a:solidFill>
                          <a:schemeClr val="accent6"/>
                        </a:solidFill>
                        <a:effectLst/>
                        <a:latin typeface="Arial Narrow"/>
                        <a:ea typeface="Calibri"/>
                        <a:cs typeface="Arial Narrow"/>
                      </a:endParaRPr>
                    </a:p>
                  </a:txBody>
                  <a:tcPr marL="68580" marR="68580" marT="0" marB="0" anchor="ct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400"/>
                        </a:spcBef>
                        <a:spcAft>
                          <a:spcPts val="600"/>
                        </a:spcAft>
                        <a:buClrTx/>
                        <a:buSzTx/>
                        <a:buFontTx/>
                        <a:buNone/>
                        <a:tabLst/>
                        <a:defRPr/>
                      </a:pPr>
                      <a:r>
                        <a:rPr lang="en-US" sz="2200" dirty="0">
                          <a:latin typeface="Arial Narrow"/>
                          <a:cs typeface="Arial Narrow"/>
                        </a:rPr>
                        <a:t>activities into your users' life to avoid being a nuisance </a:t>
                      </a:r>
                      <a:endParaRPr lang="en-AU" sz="2200" dirty="0">
                        <a:latin typeface="Arial Narrow"/>
                        <a:cs typeface="Arial Narrow"/>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val="10000"/>
                  </a:ext>
                </a:extLst>
              </a:tr>
              <a:tr h="835880">
                <a:tc>
                  <a:txBody>
                    <a:bodyPr/>
                    <a:lstStyle/>
                    <a:p>
                      <a:pPr>
                        <a:spcBef>
                          <a:spcPts val="400"/>
                        </a:spcBef>
                        <a:spcAft>
                          <a:spcPts val="600"/>
                        </a:spcAft>
                      </a:pPr>
                      <a:r>
                        <a:rPr lang="en-US" sz="2200" b="1" dirty="0">
                          <a:solidFill>
                            <a:schemeClr val="accent2">
                              <a:lumMod val="75000"/>
                            </a:schemeClr>
                          </a:solidFill>
                          <a:latin typeface="Arial Narrow"/>
                          <a:cs typeface="Arial Narrow"/>
                        </a:rPr>
                        <a:t>Individualize</a:t>
                      </a:r>
                      <a:r>
                        <a:rPr lang="en-US" sz="2200" dirty="0">
                          <a:solidFill>
                            <a:schemeClr val="accent2">
                              <a:lumMod val="75000"/>
                            </a:schemeClr>
                          </a:solidFill>
                          <a:latin typeface="Arial Narrow"/>
                          <a:cs typeface="Arial Narrow"/>
                        </a:rPr>
                        <a:t> </a:t>
                      </a:r>
                      <a:endParaRPr lang="en-AU" sz="2200" dirty="0">
                        <a:solidFill>
                          <a:schemeClr val="accent2">
                            <a:lumMod val="75000"/>
                          </a:schemeClr>
                        </a:solidFill>
                        <a:effectLst/>
                        <a:latin typeface="Arial Narrow"/>
                        <a:ea typeface="Calibri"/>
                        <a:cs typeface="Arial Narrow"/>
                      </a:endParaRPr>
                    </a:p>
                  </a:txBody>
                  <a:tcPr marL="68580" marR="68580" marT="0" marB="0" anchor="ct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400"/>
                        </a:spcBef>
                        <a:spcAft>
                          <a:spcPts val="600"/>
                        </a:spcAft>
                        <a:buClrTx/>
                        <a:buSzTx/>
                        <a:buFontTx/>
                        <a:buNone/>
                        <a:tabLst/>
                        <a:defRPr/>
                      </a:pPr>
                      <a:r>
                        <a:rPr lang="en-US" sz="2200" dirty="0">
                          <a:latin typeface="Arial Narrow"/>
                          <a:cs typeface="Arial Narrow"/>
                        </a:rPr>
                        <a:t>activities to take account of user preferences &amp; interests</a:t>
                      </a:r>
                      <a:endParaRPr lang="en-AU" sz="2200" dirty="0">
                        <a:latin typeface="Arial Narrow"/>
                        <a:cs typeface="Arial Narrow"/>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r h="835880">
                <a:tc>
                  <a:txBody>
                    <a:bodyPr/>
                    <a:lstStyle/>
                    <a:p>
                      <a:pPr>
                        <a:spcBef>
                          <a:spcPts val="400"/>
                        </a:spcBef>
                        <a:spcAft>
                          <a:spcPts val="600"/>
                        </a:spcAft>
                      </a:pPr>
                      <a:r>
                        <a:rPr lang="en-US" sz="2200" b="1" dirty="0">
                          <a:solidFill>
                            <a:schemeClr val="accent3">
                              <a:lumMod val="75000"/>
                            </a:schemeClr>
                          </a:solidFill>
                          <a:latin typeface="Arial Narrow"/>
                          <a:cs typeface="Arial Narrow"/>
                        </a:rPr>
                        <a:t>Involve</a:t>
                      </a:r>
                      <a:r>
                        <a:rPr lang="en-US" sz="2200" dirty="0">
                          <a:solidFill>
                            <a:schemeClr val="accent3">
                              <a:lumMod val="75000"/>
                            </a:schemeClr>
                          </a:solidFill>
                          <a:latin typeface="Arial Narrow"/>
                          <a:cs typeface="Arial Narrow"/>
                        </a:rPr>
                        <a:t> </a:t>
                      </a:r>
                      <a:endParaRPr lang="en-AU" sz="2200" dirty="0">
                        <a:solidFill>
                          <a:schemeClr val="accent3">
                            <a:lumMod val="75000"/>
                          </a:schemeClr>
                        </a:solidFill>
                        <a:effectLst/>
                        <a:latin typeface="Arial Narrow"/>
                        <a:ea typeface="Calibri"/>
                        <a:cs typeface="Arial Narrow"/>
                      </a:endParaRPr>
                    </a:p>
                  </a:txBody>
                  <a:tcPr marL="68580" marR="68580" marT="0" marB="0" anchor="ct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400"/>
                        </a:spcBef>
                        <a:spcAft>
                          <a:spcPts val="600"/>
                        </a:spcAft>
                        <a:buClrTx/>
                        <a:buSzTx/>
                        <a:buFontTx/>
                        <a:buNone/>
                        <a:tabLst/>
                        <a:defRPr/>
                      </a:pPr>
                      <a:r>
                        <a:rPr lang="en-US" sz="2200" dirty="0">
                          <a:latin typeface="Arial Narrow"/>
                          <a:cs typeface="Arial Narrow"/>
                        </a:rPr>
                        <a:t>the user through engaging conversations</a:t>
                      </a:r>
                      <a:endParaRPr lang="en-AU" sz="2200" dirty="0">
                        <a:latin typeface="Arial Narrow"/>
                        <a:cs typeface="Arial Narrow"/>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10002"/>
                  </a:ext>
                </a:extLst>
              </a:tr>
              <a:tr h="835880">
                <a:tc>
                  <a:txBody>
                    <a:bodyPr/>
                    <a:lstStyle/>
                    <a:p>
                      <a:pPr>
                        <a:spcBef>
                          <a:spcPts val="400"/>
                        </a:spcBef>
                        <a:spcAft>
                          <a:spcPts val="600"/>
                        </a:spcAft>
                      </a:pPr>
                      <a:r>
                        <a:rPr lang="en-US" sz="2200" b="1" dirty="0">
                          <a:solidFill>
                            <a:schemeClr val="accent4">
                              <a:lumMod val="75000"/>
                            </a:schemeClr>
                          </a:solidFill>
                          <a:latin typeface="Arial Narrow"/>
                          <a:cs typeface="Arial Narrow"/>
                        </a:rPr>
                        <a:t>Initiate</a:t>
                      </a:r>
                      <a:r>
                        <a:rPr lang="en-US" sz="2200" dirty="0">
                          <a:solidFill>
                            <a:schemeClr val="accent4">
                              <a:lumMod val="75000"/>
                            </a:schemeClr>
                          </a:solidFill>
                          <a:latin typeface="Arial Narrow"/>
                          <a:cs typeface="Arial Narrow"/>
                        </a:rPr>
                        <a:t> </a:t>
                      </a:r>
                      <a:endParaRPr lang="en-AU" sz="2200" dirty="0">
                        <a:solidFill>
                          <a:schemeClr val="accent4">
                            <a:lumMod val="75000"/>
                          </a:schemeClr>
                        </a:solidFill>
                        <a:effectLst/>
                        <a:latin typeface="Arial Narrow"/>
                        <a:ea typeface="Calibri"/>
                        <a:cs typeface="Arial Narrow"/>
                      </a:endParaRPr>
                    </a:p>
                  </a:txBody>
                  <a:tcPr marL="68580" marR="68580" marT="0" marB="0" anchor="ctr">
                    <a:solidFill>
                      <a:schemeClr val="accent4">
                        <a:lumMod val="20000"/>
                        <a:lumOff val="80000"/>
                      </a:schemeClr>
                    </a:solidFill>
                  </a:tcPr>
                </a:tc>
                <a:tc>
                  <a:txBody>
                    <a:bodyPr/>
                    <a:lstStyle/>
                    <a:p>
                      <a:pPr marL="0" marR="0" indent="0" algn="l" defTabSz="914400" rtl="0" eaLnBrk="1" fontAlgn="auto" latinLnBrk="0" hangingPunct="1">
                        <a:lnSpc>
                          <a:spcPct val="100000"/>
                        </a:lnSpc>
                        <a:spcBef>
                          <a:spcPts val="400"/>
                        </a:spcBef>
                        <a:spcAft>
                          <a:spcPts val="600"/>
                        </a:spcAft>
                        <a:buClrTx/>
                        <a:buSzTx/>
                        <a:buFontTx/>
                        <a:buNone/>
                        <a:tabLst/>
                        <a:defRPr/>
                      </a:pPr>
                      <a:r>
                        <a:rPr lang="en-US" sz="2200" dirty="0">
                          <a:latin typeface="Arial Narrow"/>
                          <a:cs typeface="Arial Narrow"/>
                        </a:rPr>
                        <a:t>the creation of user-generated content</a:t>
                      </a:r>
                      <a:endParaRPr lang="en-AU" sz="2200" dirty="0">
                        <a:latin typeface="Arial Narrow"/>
                        <a:cs typeface="Arial Narrow"/>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r>
              <a:rPr lang="en-US" dirty="0"/>
              <a:t>“Four I’s” of Mobile Social Media</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18</a:t>
            </a:fld>
            <a:endParaRPr lang="en-AU"/>
          </a:p>
        </p:txBody>
      </p:sp>
      <p:sp>
        <p:nvSpPr>
          <p:cNvPr id="9" name="Rectangle 8"/>
          <p:cNvSpPr/>
          <p:nvPr/>
        </p:nvSpPr>
        <p:spPr>
          <a:xfrm>
            <a:off x="6070655" y="6241534"/>
            <a:ext cx="1835471" cy="307777"/>
          </a:xfrm>
          <a:prstGeom prst="rect">
            <a:avLst/>
          </a:prstGeom>
        </p:spPr>
        <p:txBody>
          <a:bodyPr wrap="none">
            <a:spAutoFit/>
          </a:bodyPr>
          <a:lstStyle/>
          <a:p>
            <a:r>
              <a:rPr lang="en-US" sz="1400" dirty="0">
                <a:latin typeface="Arial Narrow"/>
                <a:cs typeface="Arial Narrow"/>
              </a:rPr>
              <a:t>Source: Tan, et al. (2009)</a:t>
            </a:r>
          </a:p>
        </p:txBody>
      </p:sp>
      <p:sp>
        <p:nvSpPr>
          <p:cNvPr id="7" name="Rectangle 6"/>
          <p:cNvSpPr/>
          <p:nvPr/>
        </p:nvSpPr>
        <p:spPr>
          <a:xfrm>
            <a:off x="8572500" y="1614438"/>
            <a:ext cx="4572000" cy="369332"/>
          </a:xfrm>
          <a:prstGeom prst="rect">
            <a:avLst/>
          </a:prstGeom>
        </p:spPr>
        <p:txBody>
          <a:bodyPr>
            <a:spAutoFit/>
          </a:bodyPr>
          <a:lstStyle/>
          <a:p>
            <a:endParaRPr lang="en-AU" dirty="0"/>
          </a:p>
        </p:txBody>
      </p:sp>
    </p:spTree>
    <p:extLst>
      <p:ext uri="{BB962C8B-B14F-4D97-AF65-F5344CB8AC3E}">
        <p14:creationId xmlns:p14="http://schemas.microsoft.com/office/powerpoint/2010/main" val="2640589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Visitor Management</a:t>
            </a:r>
          </a:p>
        </p:txBody>
      </p:sp>
      <p:sp>
        <p:nvSpPr>
          <p:cNvPr id="19" name="Text Placeholder 18">
            <a:extLst>
              <a:ext uri="{FF2B5EF4-FFF2-40B4-BE49-F238E27FC236}">
                <a16:creationId xmlns:a16="http://schemas.microsoft.com/office/drawing/2014/main" id="{685A8DE4-502D-4748-A2B2-3096495E9748}"/>
              </a:ext>
            </a:extLst>
          </p:cNvPr>
          <p:cNvSpPr>
            <a:spLocks noGrp="1"/>
          </p:cNvSpPr>
          <p:nvPr>
            <p:ph type="body" sz="quarter" idx="11"/>
          </p:nvPr>
        </p:nvSpPr>
        <p:spPr/>
        <p:txBody>
          <a:bodyPr>
            <a:normAutofit/>
          </a:bodyPr>
          <a:lstStyle/>
          <a:p>
            <a:pPr lvl="1"/>
            <a:r>
              <a:rPr lang="en-US" sz="2400" b="1" dirty="0"/>
              <a:t>Smart Destinations: </a:t>
            </a:r>
            <a:r>
              <a:rPr lang="en-US" sz="2400" dirty="0"/>
              <a:t>Integration of real-time, real-world data and use of complex analytics, modelling, optimization and visualization to manage visitors </a:t>
            </a:r>
          </a:p>
          <a:p>
            <a:pPr marL="404813" lvl="1" indent="-404813"/>
            <a:r>
              <a:rPr lang="en-US" sz="2400" b="1" dirty="0"/>
              <a:t>Visitor tracking: </a:t>
            </a:r>
            <a:r>
              <a:rPr lang="en-US" sz="2400" dirty="0"/>
              <a:t>catchments, routes, dwell times, activity patterns</a:t>
            </a:r>
          </a:p>
          <a:p>
            <a:pPr marL="404813" lvl="1" indent="-404813"/>
            <a:r>
              <a:rPr lang="en-US" sz="2400" b="1" dirty="0"/>
              <a:t>Social media activity: </a:t>
            </a:r>
            <a:r>
              <a:rPr lang="en-US" sz="2400" dirty="0"/>
              <a:t>feedback, sharing content, sentiment</a:t>
            </a:r>
          </a:p>
          <a:p>
            <a:pPr marL="404813" lvl="1" indent="-404813"/>
            <a:r>
              <a:rPr lang="en-US" sz="2400" b="1" dirty="0"/>
              <a:t>Management interventions</a:t>
            </a:r>
            <a:r>
              <a:rPr lang="en-US" sz="2400" dirty="0"/>
              <a:t>: </a:t>
            </a:r>
          </a:p>
          <a:p>
            <a:pPr marL="769938" lvl="2" indent="-404813"/>
            <a:r>
              <a:rPr lang="en-US" sz="2000" dirty="0"/>
              <a:t>special offers</a:t>
            </a:r>
          </a:p>
          <a:p>
            <a:pPr marL="769938" lvl="2" indent="-404813"/>
            <a:r>
              <a:rPr lang="en-US" sz="2000" dirty="0"/>
              <a:t>notifications about wait times</a:t>
            </a:r>
          </a:p>
          <a:p>
            <a:pPr marL="769938" lvl="2" indent="-404813"/>
            <a:r>
              <a:rPr lang="en-US" sz="2000" dirty="0"/>
              <a:t>travel times </a:t>
            </a:r>
          </a:p>
          <a:p>
            <a:pPr marL="769938" lvl="2" indent="-404813"/>
            <a:r>
              <a:rPr lang="en-US" sz="2000" dirty="0"/>
              <a:t>weather, safety and security alerts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19</a:t>
            </a:fld>
            <a:endParaRPr lang="en-AU"/>
          </a:p>
        </p:txBody>
      </p:sp>
      <p:sp>
        <p:nvSpPr>
          <p:cNvPr id="7" name="TextBox 6">
            <a:extLst>
              <a:ext uri="{FF2B5EF4-FFF2-40B4-BE49-F238E27FC236}">
                <a16:creationId xmlns:a16="http://schemas.microsoft.com/office/drawing/2014/main" id="{4E913E63-BD0F-1046-B942-9008EFE10F29}"/>
              </a:ext>
            </a:extLst>
          </p:cNvPr>
          <p:cNvSpPr txBox="1"/>
          <p:nvPr/>
        </p:nvSpPr>
        <p:spPr>
          <a:xfrm>
            <a:off x="6955097" y="525463"/>
            <a:ext cx="1736373" cy="307777"/>
          </a:xfrm>
          <a:prstGeom prst="rect">
            <a:avLst/>
          </a:prstGeom>
          <a:noFill/>
        </p:spPr>
        <p:txBody>
          <a:bodyPr wrap="none" rtlCol="0">
            <a:spAutoFit/>
          </a:bodyPr>
          <a:lstStyle/>
          <a:p>
            <a:r>
              <a:rPr lang="en-US" dirty="0" err="1">
                <a:solidFill>
                  <a:schemeClr val="bg1"/>
                </a:solidFill>
                <a:latin typeface="Century Gothic" panose="020B0502020202020204" pitchFamily="34" charset="0"/>
              </a:rPr>
              <a:t>Gretzel</a:t>
            </a:r>
            <a:r>
              <a:rPr lang="en-US" dirty="0">
                <a:solidFill>
                  <a:schemeClr val="bg1"/>
                </a:solidFill>
                <a:latin typeface="Century Gothic" panose="020B0502020202020204" pitchFamily="34" charset="0"/>
              </a:rPr>
              <a:t> et al. 2015</a:t>
            </a:r>
          </a:p>
        </p:txBody>
      </p:sp>
    </p:spTree>
    <p:extLst>
      <p:ext uri="{BB962C8B-B14F-4D97-AF65-F5344CB8AC3E}">
        <p14:creationId xmlns:p14="http://schemas.microsoft.com/office/powerpoint/2010/main" val="2675939351"/>
      </p:ext>
    </p:extLst>
  </p:cSld>
  <p:clrMapOvr>
    <a:masterClrMapping/>
  </p:clrMapOvr>
  <p:transition spd="slow">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a:t>Chapter 6</a:t>
            </a:r>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a:t>Mobilities and Information Technology</a:t>
            </a:r>
          </a:p>
        </p:txBody>
      </p:sp>
    </p:spTree>
    <p:extLst>
      <p:ext uri="{BB962C8B-B14F-4D97-AF65-F5344CB8AC3E}">
        <p14:creationId xmlns:p14="http://schemas.microsoft.com/office/powerpoint/2010/main" val="2120281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Gamification</a:t>
            </a:r>
          </a:p>
        </p:txBody>
      </p:sp>
      <p:sp>
        <p:nvSpPr>
          <p:cNvPr id="3" name="Text Placeholder 2"/>
          <p:cNvSpPr>
            <a:spLocks noGrp="1"/>
          </p:cNvSpPr>
          <p:nvPr>
            <p:ph type="body" sz="quarter" idx="11"/>
          </p:nvPr>
        </p:nvSpPr>
        <p:spPr/>
        <p:txBody>
          <a:bodyPr>
            <a:normAutofit/>
          </a:bodyPr>
          <a:lstStyle/>
          <a:p>
            <a:pPr lvl="1"/>
            <a:r>
              <a:rPr lang="en-US" sz="2400" dirty="0"/>
              <a:t>The use of game design elements in non-game contexts to improve user experience and user engagement</a:t>
            </a:r>
          </a:p>
          <a:p>
            <a:pPr lvl="1"/>
            <a:r>
              <a:rPr lang="en-US" sz="2400" dirty="0"/>
              <a:t>Travel applications</a:t>
            </a:r>
          </a:p>
          <a:p>
            <a:pPr lvl="2"/>
            <a:r>
              <a:rPr lang="en-US" sz="2000" dirty="0"/>
              <a:t>Earning badges (e.g. TripAdvisor)</a:t>
            </a:r>
          </a:p>
          <a:p>
            <a:pPr lvl="2"/>
            <a:r>
              <a:rPr lang="en-US" sz="2000" dirty="0"/>
              <a:t>Challenges and quests (e.g. geocaching, collecting clues, competitions)</a:t>
            </a:r>
          </a:p>
          <a:p>
            <a:pPr lvl="2"/>
            <a:r>
              <a:rPr lang="en-US" sz="2000" dirty="0"/>
              <a:t>Augmented reality games (e.g. Ingress, </a:t>
            </a:r>
            <a:r>
              <a:rPr lang="en-US" sz="2000" dirty="0" err="1"/>
              <a:t>Pokemon</a:t>
            </a:r>
            <a:r>
              <a:rPr lang="en-US" sz="2000" dirty="0"/>
              <a:t> Go, Wizards Unite)</a:t>
            </a:r>
          </a:p>
          <a:p>
            <a:pPr lvl="1"/>
            <a:r>
              <a:rPr lang="en-US" sz="2400" dirty="0"/>
              <a:t>Could be used instead of a tour or to disperse visitors across a destination</a:t>
            </a:r>
          </a:p>
          <a:p>
            <a:pPr lvl="2"/>
            <a:endParaRPr lang="en-US" sz="2000" dirty="0"/>
          </a:p>
          <a:p>
            <a:pPr lvl="2"/>
            <a:endParaRPr lang="en-US" sz="20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20</a:t>
            </a:fld>
            <a:endParaRPr lang="en-AU"/>
          </a:p>
        </p:txBody>
      </p:sp>
    </p:spTree>
    <p:extLst>
      <p:ext uri="{BB962C8B-B14F-4D97-AF65-F5344CB8AC3E}">
        <p14:creationId xmlns:p14="http://schemas.microsoft.com/office/powerpoint/2010/main" val="2608237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a:t>
            </a:r>
          </a:p>
        </p:txBody>
      </p:sp>
      <p:sp>
        <p:nvSpPr>
          <p:cNvPr id="3" name="Text Placeholder 2"/>
          <p:cNvSpPr>
            <a:spLocks noGrp="1"/>
          </p:cNvSpPr>
          <p:nvPr>
            <p:ph type="body" sz="quarter" idx="11"/>
          </p:nvPr>
        </p:nvSpPr>
        <p:spPr/>
        <p:txBody>
          <a:bodyPr/>
          <a:lstStyle/>
          <a:p>
            <a:pPr lvl="1"/>
            <a:r>
              <a:rPr lang="en-US" dirty="0"/>
              <a:t>Connectivity</a:t>
            </a:r>
          </a:p>
          <a:p>
            <a:pPr lvl="1"/>
            <a:r>
              <a:rPr lang="en-US" dirty="0"/>
              <a:t>Cross-platform compatibility</a:t>
            </a:r>
          </a:p>
          <a:p>
            <a:pPr lvl="1"/>
            <a:r>
              <a:rPr lang="en-US" dirty="0"/>
              <a:t>Analytic systems lack sophistication</a:t>
            </a:r>
          </a:p>
          <a:p>
            <a:pPr lvl="1"/>
            <a:r>
              <a:rPr lang="en-US" dirty="0"/>
              <a:t>Product complexity</a:t>
            </a:r>
          </a:p>
          <a:p>
            <a:pPr lvl="1"/>
            <a:r>
              <a:rPr lang="en-US" dirty="0"/>
              <a:t>Legal, security and privacy issues</a:t>
            </a:r>
          </a:p>
          <a:p>
            <a:pPr lvl="1"/>
            <a:r>
              <a:rPr lang="en-US" dirty="0"/>
              <a:t>Maintenance and replacement of hardware</a:t>
            </a:r>
          </a:p>
          <a:p>
            <a:pPr lvl="1"/>
            <a:r>
              <a:rPr lang="en-US" dirty="0"/>
              <a:t>Visitor awareness and </a:t>
            </a:r>
            <a:r>
              <a:rPr lang="en-US" dirty="0" err="1"/>
              <a:t>behaviour</a:t>
            </a:r>
            <a:endParaRPr lang="en-US" dirty="0"/>
          </a:p>
          <a:p>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21</a:t>
            </a:fld>
            <a:endParaRPr lang="en-AU"/>
          </a:p>
        </p:txBody>
      </p:sp>
    </p:spTree>
    <p:extLst>
      <p:ext uri="{BB962C8B-B14F-4D97-AF65-F5344CB8AC3E}">
        <p14:creationId xmlns:p14="http://schemas.microsoft.com/office/powerpoint/2010/main" val="2179970538"/>
      </p:ext>
    </p:extLst>
  </p:cSld>
  <p:clrMapOvr>
    <a:masterClrMapping/>
  </p:clrMapOvr>
  <p:transition spd="slow">
    <p:pull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342900" lvl="0" indent="-342900">
              <a:buClrTx/>
              <a:buFont typeface="+mj-lt"/>
              <a:buAutoNum type="arabicPeriod"/>
            </a:pPr>
            <a:r>
              <a:rPr lang="en-US" sz="2000" dirty="0"/>
              <a:t>In the introduction we suggest that mobile technologies enable the fluidity and liquidity of experiences. Read some of the mobilities literature dealing with technology and write a paragraph to explain what this statement means. </a:t>
            </a:r>
            <a:endParaRPr lang="en-AU" sz="2000" dirty="0"/>
          </a:p>
          <a:p>
            <a:pPr marL="342900" lvl="0" indent="-342900">
              <a:buClrTx/>
              <a:buFont typeface="+mj-lt"/>
              <a:buAutoNum type="arabicPeriod"/>
            </a:pPr>
            <a:r>
              <a:rPr lang="en-US" sz="2000" dirty="0"/>
              <a:t>In the past a holiday meant being away from home, both physiologically and psychologically. But it seems that mobile devices are making it more difficult to separate our everyday lives from our travel experiences. Do you think this is a problem? What does this suggest about future travel experiences?</a:t>
            </a:r>
            <a:endParaRPr lang="en-AU" sz="2000" dirty="0"/>
          </a:p>
          <a:p>
            <a:pPr marL="342900" lvl="0" indent="-342900">
              <a:buClrTx/>
              <a:buFont typeface="+mj-lt"/>
              <a:buAutoNum type="arabicPeriod"/>
            </a:pPr>
            <a:r>
              <a:rPr lang="en-US" sz="2000" dirty="0"/>
              <a:t>In previous chapters we have discussed how the Internet has eroded the influence of traditional travel intermediaries. Arguably mobile devices go further by automating many of the functions performed by travel intermediaries by providing a management tool for the entire travel experience. Do you think that mobile devices will mean the end of traditional intermediaries?</a:t>
            </a:r>
            <a:endParaRPr lang="en-AU" sz="20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22</a:t>
            </a:fld>
            <a:endParaRPr lang="en-AU"/>
          </a:p>
        </p:txBody>
      </p:sp>
    </p:spTree>
    <p:extLst>
      <p:ext uri="{BB962C8B-B14F-4D97-AF65-F5344CB8AC3E}">
        <p14:creationId xmlns:p14="http://schemas.microsoft.com/office/powerpoint/2010/main" val="11546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457200" lvl="0" indent="-457200">
              <a:buClrTx/>
              <a:buFont typeface="+mj-lt"/>
              <a:buAutoNum type="arabicPeriod" startAt="4"/>
            </a:pPr>
            <a:r>
              <a:rPr lang="en-US" sz="2000" dirty="0"/>
              <a:t>We have identified that mobile devices can use a range of contextual data to customize and personalize travel experiences. But frameworks like the TILES model require access to a lot of data, some of which may raise privacy concerns. How might app designers overcome these challenges?</a:t>
            </a:r>
            <a:endParaRPr lang="en-AU" sz="2000" dirty="0"/>
          </a:p>
          <a:p>
            <a:pPr marL="457200" lvl="0" indent="-457200">
              <a:buClrTx/>
              <a:buFont typeface="+mj-lt"/>
              <a:buAutoNum type="arabicPeriod" startAt="4"/>
            </a:pPr>
            <a:r>
              <a:rPr lang="en-US" sz="2000" dirty="0"/>
              <a:t>Many younger generations have grown up in a culture where games and rewards incentivize performance. How do you feel about the idea of gamification in travel? Would you participate in a virtual ‘Amazing Race’ powered by your mobile phone if you could earn virtual or real prizes? Select a city you are familiar with and design a mobile app based on the concept of gamifying the travel experience.</a:t>
            </a:r>
            <a:endParaRPr lang="en-AU" sz="2000" dirty="0"/>
          </a:p>
          <a:p>
            <a:pPr marL="457200" lvl="0" indent="-457200">
              <a:buClrTx/>
              <a:buFont typeface="+mj-lt"/>
              <a:buAutoNum type="arabicPeriod" startAt="4"/>
            </a:pPr>
            <a:r>
              <a:rPr lang="en-US" sz="2000" dirty="0"/>
              <a:t>This book was published in 2019. What advances have taken place in mobile technologies since this time? How can these technologies be used by travel organizations and destinations? What opportunities are created by advances in wearable and ubiquitous technologies? </a:t>
            </a:r>
            <a:endParaRPr lang="en-AU" sz="20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23</a:t>
            </a:fld>
            <a:endParaRPr lang="en-AU" dirty="0"/>
          </a:p>
        </p:txBody>
      </p:sp>
    </p:spTree>
    <p:extLst>
      <p:ext uri="{BB962C8B-B14F-4D97-AF65-F5344CB8AC3E}">
        <p14:creationId xmlns:p14="http://schemas.microsoft.com/office/powerpoint/2010/main" val="88871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Websites</a:t>
            </a:r>
          </a:p>
        </p:txBody>
      </p:sp>
      <p:sp>
        <p:nvSpPr>
          <p:cNvPr id="4" name="Slide Number Placeholder 3"/>
          <p:cNvSpPr>
            <a:spLocks noGrp="1"/>
          </p:cNvSpPr>
          <p:nvPr>
            <p:ph type="sldNum" sz="quarter" idx="12"/>
          </p:nvPr>
        </p:nvSpPr>
        <p:spPr>
          <a:xfrm>
            <a:off x="6374423" y="6153150"/>
            <a:ext cx="2133600" cy="365125"/>
          </a:xfrm>
        </p:spPr>
        <p:txBody>
          <a:bodyPr/>
          <a:lstStyle/>
          <a:p>
            <a:fld id="{FA145648-7FE8-402D-88EC-E9CFE9DCEB83}" type="slidenum">
              <a:rPr lang="en-AU" smtClean="0"/>
              <a:pPr/>
              <a:t>24</a:t>
            </a:fld>
            <a:endParaRPr lang="en-AU"/>
          </a:p>
        </p:txBody>
      </p:sp>
      <p:graphicFrame>
        <p:nvGraphicFramePr>
          <p:cNvPr id="11" name="Table 10"/>
          <p:cNvGraphicFramePr>
            <a:graphicFrameLocks noGrp="1"/>
          </p:cNvGraphicFramePr>
          <p:nvPr>
            <p:extLst>
              <p:ext uri="{D42A27DB-BD31-4B8C-83A1-F6EECF244321}">
                <p14:modId xmlns:p14="http://schemas.microsoft.com/office/powerpoint/2010/main" val="436188809"/>
              </p:ext>
            </p:extLst>
          </p:nvPr>
        </p:nvGraphicFramePr>
        <p:xfrm>
          <a:off x="723900" y="1828798"/>
          <a:ext cx="7952739" cy="4269974"/>
        </p:xfrm>
        <a:graphic>
          <a:graphicData uri="http://schemas.openxmlformats.org/drawingml/2006/table">
            <a:tbl>
              <a:tblPr>
                <a:tableStyleId>{912C8C85-51F0-491E-9774-3900AFEF0FD7}</a:tableStyleId>
              </a:tblPr>
              <a:tblGrid>
                <a:gridCol w="1143000">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3469639">
                  <a:extLst>
                    <a:ext uri="{9D8B030D-6E8A-4147-A177-3AD203B41FA5}">
                      <a16:colId xmlns:a16="http://schemas.microsoft.com/office/drawing/2014/main" val="20003"/>
                    </a:ext>
                  </a:extLst>
                </a:gridCol>
              </a:tblGrid>
              <a:tr h="1056871">
                <a:tc>
                  <a:txBody>
                    <a:bodyPr/>
                    <a:lstStyle/>
                    <a:p>
                      <a:pPr algn="ctr">
                        <a:spcBef>
                          <a:spcPts val="400"/>
                        </a:spcBef>
                        <a:spcAft>
                          <a:spcPts val="0"/>
                        </a:spcAft>
                      </a:pPr>
                      <a:endParaRPr lang="en-US" sz="2000" b="0" i="0" dirty="0">
                        <a:effectLst/>
                        <a:latin typeface="Arial Narrow" panose="020B0604020202020204" pitchFamily="34" charset="0"/>
                        <a:ea typeface="Calibri"/>
                        <a:cs typeface="Arial Narrow" panose="020B0604020202020204" pitchFamily="34" charset="0"/>
                      </a:endParaRPr>
                    </a:p>
                  </a:txBody>
                  <a:tcPr marL="68580" marR="68580" marT="0" marB="0">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kern="1200" dirty="0">
                          <a:solidFill>
                            <a:schemeClr val="tx1"/>
                          </a:solidFill>
                          <a:effectLst/>
                          <a:latin typeface="Arial Narrow" panose="020B0604020202020204" pitchFamily="34" charset="0"/>
                          <a:ea typeface="+mn-ea"/>
                          <a:cs typeface="Arial Narrow" panose="020B0604020202020204" pitchFamily="34" charset="0"/>
                        </a:rPr>
                        <a:t>Geocaching</a:t>
                      </a:r>
                      <a:br>
                        <a:rPr lang="en-US" sz="2000" b="0" i="0" kern="1200" dirty="0">
                          <a:solidFill>
                            <a:schemeClr val="tx1"/>
                          </a:solidFill>
                          <a:effectLst/>
                          <a:latin typeface="Arial Narrow" panose="020B0604020202020204" pitchFamily="34" charset="0"/>
                          <a:ea typeface="+mn-ea"/>
                          <a:cs typeface="Arial Narrow" panose="020B0604020202020204" pitchFamily="34" charset="0"/>
                        </a:rPr>
                      </a:br>
                      <a:r>
                        <a:rPr lang="en-US" sz="2000" b="0" i="0" kern="1200" dirty="0" err="1">
                          <a:solidFill>
                            <a:schemeClr val="tx1"/>
                          </a:solidFill>
                          <a:effectLst/>
                          <a:latin typeface="Arial Narrow" panose="020B0604020202020204" pitchFamily="34" charset="0"/>
                          <a:ea typeface="+mn-ea"/>
                          <a:cs typeface="Arial Narrow" panose="020B0604020202020204" pitchFamily="34" charset="0"/>
                        </a:rPr>
                        <a:t>www.geocaching.com</a:t>
                      </a: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a:effectLst/>
                          <a:latin typeface="Arial Narrow" panose="020B0604020202020204" pitchFamily="34" charset="0"/>
                          <a:ea typeface="Calibri"/>
                          <a:cs typeface="Arial Narrow" panose="020B0604020202020204" pitchFamily="34" charset="0"/>
                        </a:rPr>
                        <a:t>NXP Semiconductors</a:t>
                      </a:r>
                    </a:p>
                    <a:p>
                      <a:pPr>
                        <a:spcBef>
                          <a:spcPts val="400"/>
                        </a:spcBef>
                        <a:spcAft>
                          <a:spcPts val="0"/>
                        </a:spcAft>
                      </a:pPr>
                      <a:r>
                        <a:rPr lang="en-US" sz="2000" b="0" i="0" dirty="0" err="1">
                          <a:effectLst/>
                          <a:latin typeface="Arial Narrow" panose="020B0604020202020204" pitchFamily="34" charset="0"/>
                          <a:ea typeface="Calibri"/>
                          <a:cs typeface="Arial Narrow" panose="020B0604020202020204" pitchFamily="34" charset="0"/>
                        </a:rPr>
                        <a:t>www.nxp.com</a:t>
                      </a:r>
                      <a:endParaRPr lang="en-US" sz="2000" b="0" i="0" dirty="0">
                        <a:effectLst/>
                        <a:latin typeface="Arial Narrow" panose="020B0604020202020204" pitchFamily="34" charset="0"/>
                        <a:ea typeface="Calibri"/>
                        <a:cs typeface="Arial Narrow" panose="020B0604020202020204" pitchFamily="34" charset="0"/>
                      </a:endParaRPr>
                    </a:p>
                    <a:p>
                      <a:pPr>
                        <a:spcBef>
                          <a:spcPts val="400"/>
                        </a:spcBef>
                        <a:spcAft>
                          <a:spcPts val="0"/>
                        </a:spcAft>
                      </a:pPr>
                      <a:r>
                        <a:rPr lang="en-US" sz="2000" b="0" i="0" dirty="0">
                          <a:effectLst/>
                          <a:latin typeface="Arial Narrow" panose="020B0604020202020204" pitchFamily="34" charset="0"/>
                          <a:ea typeface="Calibri"/>
                          <a:cs typeface="Arial Narrow" panose="020B0604020202020204" pitchFamily="34" charset="0"/>
                        </a:rPr>
                        <a:t> </a:t>
                      </a: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99361">
                <a:tc>
                  <a:txBody>
                    <a:bodyPr/>
                    <a:lstStyle/>
                    <a:p>
                      <a:pPr algn="ctr">
                        <a:spcBef>
                          <a:spcPts val="400"/>
                        </a:spcBef>
                        <a:spcAft>
                          <a:spcPts val="0"/>
                        </a:spcAft>
                      </a:pPr>
                      <a:endParaRPr lang="en-US" sz="2000" b="0" i="0" dirty="0">
                        <a:effectLst/>
                        <a:latin typeface="Arial Narrow" panose="020B0604020202020204" pitchFamily="34" charset="0"/>
                        <a:ea typeface="Calibri"/>
                        <a:cs typeface="Arial Narrow" panose="020B0604020202020204" pitchFamily="34" charset="0"/>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kern="1200" dirty="0">
                          <a:solidFill>
                            <a:schemeClr val="tx1"/>
                          </a:solidFill>
                          <a:effectLst/>
                          <a:latin typeface="Arial Narrow" panose="020B0604020202020204" pitchFamily="34" charset="0"/>
                          <a:ea typeface="+mn-ea"/>
                          <a:cs typeface="Arial Narrow" panose="020B0604020202020204" pitchFamily="34" charset="0"/>
                        </a:rPr>
                        <a:t>EpicMix</a:t>
                      </a:r>
                      <a:br>
                        <a:rPr lang="en-US" sz="2000" b="0" i="0" kern="1200" dirty="0">
                          <a:solidFill>
                            <a:schemeClr val="tx1"/>
                          </a:solidFill>
                          <a:effectLst/>
                          <a:latin typeface="Arial Narrow" panose="020B0604020202020204" pitchFamily="34" charset="0"/>
                          <a:ea typeface="+mn-ea"/>
                          <a:cs typeface="Arial Narrow" panose="020B0604020202020204" pitchFamily="34" charset="0"/>
                        </a:rPr>
                      </a:br>
                      <a:r>
                        <a:rPr lang="en-US" sz="2000" b="0" i="0" kern="1200" dirty="0" err="1">
                          <a:solidFill>
                            <a:schemeClr val="tx1"/>
                          </a:solidFill>
                          <a:effectLst/>
                          <a:latin typeface="Arial Narrow" panose="020B0604020202020204" pitchFamily="34" charset="0"/>
                          <a:ea typeface="+mn-ea"/>
                          <a:cs typeface="Arial Narrow" panose="020B0604020202020204" pitchFamily="34" charset="0"/>
                        </a:rPr>
                        <a:t>www.epicmix.com</a:t>
                      </a: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a:effectLst/>
                          <a:latin typeface="Arial Narrow" panose="020B0604020202020204" pitchFamily="34" charset="0"/>
                          <a:ea typeface="Calibri"/>
                          <a:cs typeface="Arial Narrow" panose="020B0604020202020204" pitchFamily="34" charset="0"/>
                        </a:rPr>
                        <a:t>6th Sense Transport</a:t>
                      </a:r>
                      <a:endParaRPr lang="en-AU" sz="2000" b="1" i="0" dirty="0">
                        <a:effectLst/>
                        <a:latin typeface="Arial Narrow" panose="020B0604020202020204" pitchFamily="34" charset="0"/>
                        <a:ea typeface="Calibri"/>
                        <a:cs typeface="Arial Narrow" panose="020B0604020202020204" pitchFamily="34" charset="0"/>
                      </a:endParaRPr>
                    </a:p>
                    <a:p>
                      <a:pPr>
                        <a:spcBef>
                          <a:spcPts val="400"/>
                        </a:spcBef>
                        <a:spcAft>
                          <a:spcPts val="0"/>
                        </a:spcAft>
                      </a:pPr>
                      <a:r>
                        <a:rPr lang="en-US" sz="2000" b="0" i="0" dirty="0" err="1">
                          <a:effectLst/>
                          <a:latin typeface="Arial Narrow" panose="020B0604020202020204" pitchFamily="34" charset="0"/>
                          <a:ea typeface="Calibri"/>
                          <a:cs typeface="Arial Narrow" panose="020B0604020202020204" pitchFamily="34" charset="0"/>
                        </a:rPr>
                        <a:t>www.sixthsensetransport.com</a:t>
                      </a: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56871">
                <a:tc>
                  <a:txBody>
                    <a:bodyPr/>
                    <a:lstStyle/>
                    <a:p>
                      <a:pPr algn="ctr">
                        <a:spcBef>
                          <a:spcPts val="400"/>
                        </a:spcBef>
                        <a:spcAft>
                          <a:spcPts val="0"/>
                        </a:spcAft>
                      </a:pPr>
                      <a:endParaRPr lang="en-US" sz="2000" b="0" i="0" dirty="0">
                        <a:effectLst/>
                        <a:latin typeface="Arial Narrow" panose="020B0604020202020204" pitchFamily="34" charset="0"/>
                        <a:ea typeface="Calibri"/>
                        <a:cs typeface="Arial Narrow" panose="020B0604020202020204" pitchFamily="34" charset="0"/>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err="1">
                          <a:effectLst/>
                          <a:latin typeface="Arial Narrow" panose="020B0604020202020204" pitchFamily="34" charset="0"/>
                          <a:ea typeface="Calibri"/>
                          <a:cs typeface="Arial Narrow" panose="020B0604020202020204" pitchFamily="34" charset="0"/>
                        </a:rPr>
                        <a:t>GPS.gov</a:t>
                      </a:r>
                      <a:endParaRPr lang="en-AU" sz="2000" b="1" i="0" dirty="0">
                        <a:effectLst/>
                        <a:latin typeface="Arial Narrow" panose="020B0604020202020204" pitchFamily="34" charset="0"/>
                        <a:ea typeface="Calibri"/>
                        <a:cs typeface="Arial Narrow" panose="020B0604020202020204" pitchFamily="34" charset="0"/>
                      </a:endParaRPr>
                    </a:p>
                    <a:p>
                      <a:pPr>
                        <a:spcBef>
                          <a:spcPts val="400"/>
                        </a:spcBef>
                        <a:spcAft>
                          <a:spcPts val="0"/>
                        </a:spcAft>
                      </a:pPr>
                      <a:r>
                        <a:rPr lang="en-US" sz="2000" b="0" i="0" dirty="0" err="1">
                          <a:effectLst/>
                          <a:latin typeface="Arial Narrow" panose="020B0604020202020204" pitchFamily="34" charset="0"/>
                          <a:ea typeface="Calibri"/>
                          <a:cs typeface="Arial Narrow" panose="020B0604020202020204" pitchFamily="34" charset="0"/>
                        </a:rPr>
                        <a:t>www.gps.gov</a:t>
                      </a: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a:effectLst/>
                          <a:latin typeface="Arial Narrow" panose="020B0604020202020204" pitchFamily="34" charset="0"/>
                          <a:ea typeface="Calibri"/>
                          <a:cs typeface="Arial Narrow" panose="020B0604020202020204" pitchFamily="34" charset="0"/>
                        </a:rPr>
                        <a:t>Ingress</a:t>
                      </a:r>
                      <a:endParaRPr lang="en-AU" sz="2000" b="1" i="0" dirty="0">
                        <a:effectLst/>
                        <a:latin typeface="Arial Narrow" panose="020B0604020202020204" pitchFamily="34" charset="0"/>
                        <a:ea typeface="Calibri"/>
                        <a:cs typeface="Arial Narrow" panose="020B0604020202020204" pitchFamily="34" charset="0"/>
                      </a:endParaRPr>
                    </a:p>
                    <a:p>
                      <a:pPr>
                        <a:spcBef>
                          <a:spcPts val="400"/>
                        </a:spcBef>
                        <a:spcAft>
                          <a:spcPts val="0"/>
                        </a:spcAft>
                      </a:pPr>
                      <a:r>
                        <a:rPr lang="en-US" sz="2000" b="0" i="0" dirty="0" err="1">
                          <a:effectLst/>
                          <a:latin typeface="Arial Narrow" panose="020B0604020202020204" pitchFamily="34" charset="0"/>
                          <a:ea typeface="Calibri"/>
                          <a:cs typeface="Arial Narrow" panose="020B0604020202020204" pitchFamily="34" charset="0"/>
                        </a:rPr>
                        <a:t>www.ingress.com</a:t>
                      </a: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56871">
                <a:tc>
                  <a:txBody>
                    <a:bodyPr/>
                    <a:lstStyle/>
                    <a:p>
                      <a:pPr algn="ctr">
                        <a:spcBef>
                          <a:spcPts val="400"/>
                        </a:spcBef>
                        <a:spcAft>
                          <a:spcPts val="0"/>
                        </a:spcAft>
                      </a:pPr>
                      <a:endParaRPr lang="en-US" sz="2000" b="0" i="0" dirty="0">
                        <a:effectLst/>
                        <a:latin typeface="Arial Narrow" panose="020B0604020202020204" pitchFamily="34" charset="0"/>
                        <a:ea typeface="Calibri"/>
                        <a:cs typeface="Arial Narrow" panose="020B0604020202020204" pitchFamily="34" charset="0"/>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2000" b="1" i="0" dirty="0">
                          <a:effectLst/>
                          <a:latin typeface="Arial Narrow" panose="020B0604020202020204" pitchFamily="34" charset="0"/>
                          <a:ea typeface="Calibri"/>
                          <a:cs typeface="Arial Narrow" panose="020B0604020202020204" pitchFamily="34" charset="0"/>
                        </a:rPr>
                        <a:t>Bluetooth</a:t>
                      </a:r>
                      <a:endParaRPr lang="en-AU" sz="2000" b="1" i="0" dirty="0">
                        <a:effectLst/>
                        <a:latin typeface="Arial Narrow" panose="020B0604020202020204" pitchFamily="34" charset="0"/>
                        <a:ea typeface="Calibri"/>
                        <a:cs typeface="Arial Narrow" panose="020B0604020202020204" pitchFamily="34" charset="0"/>
                      </a:endParaRPr>
                    </a:p>
                    <a:p>
                      <a:pPr>
                        <a:spcBef>
                          <a:spcPts val="400"/>
                        </a:spcBef>
                        <a:spcAft>
                          <a:spcPts val="0"/>
                        </a:spcAft>
                      </a:pPr>
                      <a:r>
                        <a:rPr lang="en-US" sz="2000" b="0" i="0" dirty="0" err="1">
                          <a:effectLst/>
                          <a:latin typeface="Arial Narrow" panose="020B0604020202020204" pitchFamily="34" charset="0"/>
                          <a:ea typeface="Calibri"/>
                          <a:cs typeface="Arial Narrow" panose="020B0604020202020204" pitchFamily="34" charset="0"/>
                        </a:rPr>
                        <a:t>www.bluetooth.com</a:t>
                      </a: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2000" b="0" i="0" dirty="0">
                        <a:effectLst/>
                        <a:latin typeface="Arial Narrow" panose="020B0604020202020204" pitchFamily="34" charset="0"/>
                        <a:ea typeface="Calibri"/>
                        <a:cs typeface="Arial Narrow" panose="020B0604020202020204" pitchFamily="34" charset="0"/>
                      </a:endParaRPr>
                    </a:p>
                  </a:txBody>
                  <a:tcPr marL="68580" marR="68580" marT="0" marB="0">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21" name="Picture 20" descr="CH6 gps-gov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499" y="3797299"/>
            <a:ext cx="1007998" cy="1007998"/>
          </a:xfrm>
          <a:prstGeom prst="rect">
            <a:avLst/>
          </a:prstGeom>
        </p:spPr>
      </p:pic>
      <p:pic>
        <p:nvPicPr>
          <p:cNvPr id="22" name="Picture 21" descr="CH6 Bluetooth 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499" y="4864099"/>
            <a:ext cx="1007998" cy="1007998"/>
          </a:xfrm>
          <a:prstGeom prst="rect">
            <a:avLst/>
          </a:prstGeom>
        </p:spPr>
      </p:pic>
      <p:pic>
        <p:nvPicPr>
          <p:cNvPr id="24" name="Picture 23" descr="CH6 6thSense Q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700" y="2730499"/>
            <a:ext cx="1008000" cy="1008000"/>
          </a:xfrm>
          <a:prstGeom prst="rect">
            <a:avLst/>
          </a:prstGeom>
        </p:spPr>
      </p:pic>
      <p:pic>
        <p:nvPicPr>
          <p:cNvPr id="25" name="Picture 24" descr="CH6 Ingress Q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3700" y="3797299"/>
            <a:ext cx="1008000" cy="1008000"/>
          </a:xfrm>
          <a:prstGeom prst="rect">
            <a:avLst/>
          </a:prstGeom>
        </p:spPr>
      </p:pic>
      <p:pic>
        <p:nvPicPr>
          <p:cNvPr id="5" name="Picture 4">
            <a:extLst>
              <a:ext uri="{FF2B5EF4-FFF2-40B4-BE49-F238E27FC236}">
                <a16:creationId xmlns:a16="http://schemas.microsoft.com/office/drawing/2014/main" id="{F609FBD4-E624-C840-9760-7F09AA5725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3417" y="1663699"/>
            <a:ext cx="1008000" cy="1008000"/>
          </a:xfrm>
          <a:prstGeom prst="rect">
            <a:avLst/>
          </a:prstGeom>
        </p:spPr>
      </p:pic>
      <p:pic>
        <p:nvPicPr>
          <p:cNvPr id="7" name="Picture 6">
            <a:extLst>
              <a:ext uri="{FF2B5EF4-FFF2-40B4-BE49-F238E27FC236}">
                <a16:creationId xmlns:a16="http://schemas.microsoft.com/office/drawing/2014/main" id="{388B823B-18A3-3B48-90D4-FD1D24BD8D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417" y="2730497"/>
            <a:ext cx="1008000" cy="1008000"/>
          </a:xfrm>
          <a:prstGeom prst="rect">
            <a:avLst/>
          </a:prstGeom>
        </p:spPr>
      </p:pic>
      <p:pic>
        <p:nvPicPr>
          <p:cNvPr id="9" name="Picture 8">
            <a:extLst>
              <a:ext uri="{FF2B5EF4-FFF2-40B4-BE49-F238E27FC236}">
                <a16:creationId xmlns:a16="http://schemas.microsoft.com/office/drawing/2014/main" id="{F378077B-DD0E-9F41-B907-607EF130A8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6269" y="1663699"/>
            <a:ext cx="1008000" cy="1008000"/>
          </a:xfrm>
          <a:prstGeom prst="rect">
            <a:avLst/>
          </a:prstGeom>
        </p:spPr>
      </p:pic>
    </p:spTree>
    <p:extLst>
      <p:ext uri="{BB962C8B-B14F-4D97-AF65-F5344CB8AC3E}">
        <p14:creationId xmlns:p14="http://schemas.microsoft.com/office/powerpoint/2010/main" val="2386264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Case Study </a:t>
            </a:r>
            <a:r>
              <a:rPr lang="en-US" b="0" dirty="0"/>
              <a:t>Tourism Tracer</a:t>
            </a:r>
          </a:p>
        </p:txBody>
      </p:sp>
      <p:sp>
        <p:nvSpPr>
          <p:cNvPr id="5" name="Text Placeholder 4"/>
          <p:cNvSpPr>
            <a:spLocks noGrp="1"/>
          </p:cNvSpPr>
          <p:nvPr>
            <p:ph type="body" sz="quarter" idx="10"/>
          </p:nvPr>
        </p:nvSpPr>
        <p:spPr>
          <a:xfrm>
            <a:off x="363595" y="1614114"/>
            <a:ext cx="8382840" cy="5109415"/>
          </a:xfrm>
        </p:spPr>
        <p:txBody>
          <a:bodyPr>
            <a:normAutofit fontScale="92500" lnSpcReduction="10000"/>
          </a:bodyPr>
          <a:lstStyle/>
          <a:p>
            <a:pPr lvl="1"/>
            <a:r>
              <a:rPr lang="en-AU" sz="2400" dirty="0"/>
              <a:t>Smartphone app used to record accurate, real-time data of visitors’ travel patterns in a destination</a:t>
            </a:r>
          </a:p>
          <a:p>
            <a:pPr lvl="1"/>
            <a:r>
              <a:rPr lang="en-AU" sz="2400" dirty="0"/>
              <a:t>Pop-up surveys used to capture the personal insights of participants</a:t>
            </a:r>
          </a:p>
          <a:p>
            <a:pPr lvl="1"/>
            <a:r>
              <a:rPr lang="en-AU" sz="2400" dirty="0"/>
              <a:t>Data and insights are accessed online using the Tourism Tracer Dashboard</a:t>
            </a:r>
          </a:p>
          <a:p>
            <a:pPr lvl="1"/>
            <a:r>
              <a:rPr lang="en-US" sz="2400" dirty="0"/>
              <a:t>These insights have a number of applications for destinations:</a:t>
            </a:r>
            <a:endParaRPr lang="en-AU" sz="2400" dirty="0"/>
          </a:p>
          <a:p>
            <a:pPr lvl="2"/>
            <a:r>
              <a:rPr lang="en-US" sz="1800" dirty="0"/>
              <a:t>identifying infrastructure gaps</a:t>
            </a:r>
            <a:endParaRPr lang="en-AU" sz="1800" dirty="0"/>
          </a:p>
          <a:p>
            <a:pPr lvl="2"/>
            <a:r>
              <a:rPr lang="en-US" sz="1800" dirty="0"/>
              <a:t>evaluating the success of marketing campaigns</a:t>
            </a:r>
            <a:endParaRPr lang="en-AU" sz="1800" dirty="0"/>
          </a:p>
          <a:p>
            <a:pPr lvl="2"/>
            <a:r>
              <a:rPr lang="en-US" sz="1800" dirty="0"/>
              <a:t>understanding the visitor flows and dispersal </a:t>
            </a:r>
            <a:br>
              <a:rPr lang="en-US" sz="1800" dirty="0"/>
            </a:br>
            <a:r>
              <a:rPr lang="en-US" sz="1800" dirty="0"/>
              <a:t>of different market segments</a:t>
            </a:r>
            <a:endParaRPr lang="en-AU" sz="1800" dirty="0"/>
          </a:p>
          <a:p>
            <a:pPr lvl="2"/>
            <a:r>
              <a:rPr lang="en-US" sz="1800" dirty="0"/>
              <a:t>identifying emerging market trends</a:t>
            </a:r>
            <a:endParaRPr lang="en-AU" sz="1800" dirty="0"/>
          </a:p>
          <a:p>
            <a:pPr lvl="2"/>
            <a:r>
              <a:rPr lang="en-US" sz="1800" dirty="0"/>
              <a:t>informing strategies designed to increase </a:t>
            </a:r>
            <a:br>
              <a:rPr lang="en-US" sz="1800" dirty="0"/>
            </a:br>
            <a:r>
              <a:rPr lang="en-US" sz="1800" dirty="0"/>
              <a:t>length of stay and visitor spend</a:t>
            </a:r>
            <a:endParaRPr lang="en-AU" sz="1800" dirty="0"/>
          </a:p>
          <a:p>
            <a:pPr lvl="2"/>
            <a:r>
              <a:rPr lang="en-US" sz="1800" dirty="0"/>
              <a:t>improving the visitor experience by allowing </a:t>
            </a:r>
            <a:br>
              <a:rPr lang="en-US" sz="1800" dirty="0"/>
            </a:br>
            <a:r>
              <a:rPr lang="en-US" sz="1800" dirty="0"/>
              <a:t>the provision of more timely and relevant </a:t>
            </a:r>
            <a:br>
              <a:rPr lang="en-US" sz="1800" dirty="0"/>
            </a:br>
            <a:r>
              <a:rPr lang="en-US" sz="1800" dirty="0"/>
              <a:t>tourist information</a:t>
            </a:r>
            <a:endParaRPr lang="en-AU" sz="18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25</a:t>
            </a:fld>
            <a:endParaRPr lang="en-AU" dirty="0"/>
          </a:p>
        </p:txBody>
      </p:sp>
      <p:pic>
        <p:nvPicPr>
          <p:cNvPr id="4" name="Picture 3">
            <a:extLst>
              <a:ext uri="{FF2B5EF4-FFF2-40B4-BE49-F238E27FC236}">
                <a16:creationId xmlns:a16="http://schemas.microsoft.com/office/drawing/2014/main" id="{338565A9-B1B8-5041-812F-90E077CCCAF5}"/>
              </a:ext>
            </a:extLst>
          </p:cNvPr>
          <p:cNvPicPr>
            <a:picLocks noChangeAspect="1"/>
          </p:cNvPicPr>
          <p:nvPr/>
        </p:nvPicPr>
        <p:blipFill>
          <a:blip r:embed="rId2"/>
          <a:stretch>
            <a:fillRect/>
          </a:stretch>
        </p:blipFill>
        <p:spPr>
          <a:xfrm>
            <a:off x="5334000" y="4463431"/>
            <a:ext cx="3810000" cy="2476500"/>
          </a:xfrm>
          <a:prstGeom prst="rect">
            <a:avLst/>
          </a:prstGeom>
        </p:spPr>
      </p:pic>
    </p:spTree>
    <p:extLst>
      <p:ext uri="{BB962C8B-B14F-4D97-AF65-F5344CB8AC3E}">
        <p14:creationId xmlns:p14="http://schemas.microsoft.com/office/powerpoint/2010/main" val="883174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6 Learning Objectives</a:t>
            </a:r>
          </a:p>
        </p:txBody>
      </p:sp>
      <p:sp>
        <p:nvSpPr>
          <p:cNvPr id="3" name="Text Placeholder 2"/>
          <p:cNvSpPr>
            <a:spLocks noGrp="1"/>
          </p:cNvSpPr>
          <p:nvPr>
            <p:ph type="body" sz="quarter" idx="10"/>
          </p:nvPr>
        </p:nvSpPr>
        <p:spPr>
          <a:xfrm>
            <a:off x="599440" y="1782762"/>
            <a:ext cx="8163559" cy="4884737"/>
          </a:xfrm>
        </p:spPr>
        <p:txBody>
          <a:bodyPr>
            <a:normAutofit lnSpcReduction="10000"/>
          </a:bodyPr>
          <a:lstStyle/>
          <a:p>
            <a:pPr>
              <a:lnSpc>
                <a:spcPct val="110000"/>
              </a:lnSpc>
            </a:pPr>
            <a:r>
              <a:rPr lang="en-US" dirty="0"/>
              <a:t>After studying this chapter you should be able to:</a:t>
            </a:r>
            <a:endParaRPr lang="en-AU" dirty="0"/>
          </a:p>
          <a:p>
            <a:pPr marL="514350" lvl="0" indent="-514350">
              <a:lnSpc>
                <a:spcPct val="110000"/>
              </a:lnSpc>
              <a:buClr>
                <a:schemeClr val="tx1">
                  <a:lumMod val="75000"/>
                  <a:lumOff val="25000"/>
                </a:schemeClr>
              </a:buClr>
              <a:buFont typeface="+mj-lt"/>
              <a:buAutoNum type="arabicPeriod"/>
            </a:pPr>
            <a:r>
              <a:rPr lang="en-AU" sz="2400" dirty="0"/>
              <a:t>Apply the </a:t>
            </a:r>
            <a:r>
              <a:rPr lang="en-AU" sz="2400" b="1" dirty="0"/>
              <a:t>mobilities paradigm </a:t>
            </a:r>
            <a:r>
              <a:rPr lang="en-AU" sz="2400" dirty="0"/>
              <a:t>to the understanding of mobile technologies and travel;</a:t>
            </a:r>
          </a:p>
          <a:p>
            <a:pPr marL="514350" lvl="0" indent="-514350">
              <a:lnSpc>
                <a:spcPct val="110000"/>
              </a:lnSpc>
              <a:buClr>
                <a:schemeClr val="tx1">
                  <a:lumMod val="75000"/>
                  <a:lumOff val="25000"/>
                </a:schemeClr>
              </a:buClr>
              <a:buFont typeface="+mj-lt"/>
              <a:buAutoNum type="arabicPeriod"/>
            </a:pPr>
            <a:r>
              <a:rPr lang="en-AU" sz="2400" dirty="0"/>
              <a:t>Explain the key elements of mobile devices using the </a:t>
            </a:r>
            <a:r>
              <a:rPr lang="en-AU" sz="2400" b="1" dirty="0"/>
              <a:t>mobile technologies ecosystem</a:t>
            </a:r>
            <a:r>
              <a:rPr lang="en-AU" sz="2400" dirty="0"/>
              <a:t>;</a:t>
            </a:r>
          </a:p>
          <a:p>
            <a:pPr marL="514350" lvl="0" indent="-514350">
              <a:lnSpc>
                <a:spcPct val="110000"/>
              </a:lnSpc>
              <a:buClr>
                <a:schemeClr val="tx1">
                  <a:lumMod val="75000"/>
                  <a:lumOff val="25000"/>
                </a:schemeClr>
              </a:buClr>
              <a:buFont typeface="+mj-lt"/>
              <a:buAutoNum type="arabicPeriod"/>
            </a:pPr>
            <a:r>
              <a:rPr lang="en-AU" sz="2400" dirty="0"/>
              <a:t>Know what a </a:t>
            </a:r>
            <a:r>
              <a:rPr lang="en-AU" sz="2400" b="1" dirty="0"/>
              <a:t>context-aware tourism system </a:t>
            </a:r>
            <a:r>
              <a:rPr lang="en-AU" sz="2400" dirty="0"/>
              <a:t>is and how it can facilitate the tourist experience;</a:t>
            </a:r>
          </a:p>
          <a:p>
            <a:pPr marL="514350" lvl="0" indent="-514350">
              <a:lnSpc>
                <a:spcPct val="110000"/>
              </a:lnSpc>
              <a:buClr>
                <a:schemeClr val="tx1">
                  <a:lumMod val="75000"/>
                  <a:lumOff val="25000"/>
                </a:schemeClr>
              </a:buClr>
              <a:buFont typeface="+mj-lt"/>
              <a:buAutoNum type="arabicPeriod"/>
            </a:pPr>
            <a:r>
              <a:rPr lang="en-AU" sz="2400" dirty="0"/>
              <a:t>Explain how the </a:t>
            </a:r>
            <a:r>
              <a:rPr lang="en-AU" sz="2400" b="1" dirty="0"/>
              <a:t>various mobile functions </a:t>
            </a:r>
            <a:r>
              <a:rPr lang="en-AU" sz="2400" dirty="0"/>
              <a:t>described in this chapter can be used to enhance travel experiences; and</a:t>
            </a:r>
          </a:p>
          <a:p>
            <a:pPr marL="514350" lvl="0" indent="-514350">
              <a:lnSpc>
                <a:spcPct val="110000"/>
              </a:lnSpc>
              <a:buClr>
                <a:schemeClr val="tx1">
                  <a:lumMod val="75000"/>
                  <a:lumOff val="25000"/>
                </a:schemeClr>
              </a:buClr>
              <a:buFont typeface="+mj-lt"/>
              <a:buAutoNum type="arabicPeriod"/>
            </a:pPr>
            <a:r>
              <a:rPr lang="en-AU" sz="2400" dirty="0"/>
              <a:t>Appreciate some of the </a:t>
            </a:r>
            <a:r>
              <a:rPr lang="en-AU" sz="2400" b="1" dirty="0"/>
              <a:t>opportunities and challenges </a:t>
            </a:r>
            <a:r>
              <a:rPr lang="en-AU" sz="2400" dirty="0"/>
              <a:t>in implementing mobile technologies.</a:t>
            </a:r>
          </a:p>
        </p:txBody>
      </p:sp>
    </p:spTree>
    <p:extLst>
      <p:ext uri="{BB962C8B-B14F-4D97-AF65-F5344CB8AC3E}">
        <p14:creationId xmlns:p14="http://schemas.microsoft.com/office/powerpoint/2010/main" val="2030957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Text Placeholder 2"/>
          <p:cNvSpPr>
            <a:spLocks noGrp="1"/>
          </p:cNvSpPr>
          <p:nvPr>
            <p:ph type="body" sz="quarter" idx="11"/>
          </p:nvPr>
        </p:nvSpPr>
        <p:spPr/>
        <p:txBody>
          <a:bodyPr>
            <a:noAutofit/>
          </a:bodyPr>
          <a:lstStyle/>
          <a:p>
            <a:pPr lvl="1"/>
            <a:r>
              <a:rPr lang="en-US" sz="2400" dirty="0"/>
              <a:t>Mobilities paradigm - convergence, digital elasticity, fluidity, ubiquity, hybridization, saturation creativity</a:t>
            </a:r>
          </a:p>
          <a:p>
            <a:pPr lvl="1"/>
            <a:r>
              <a:rPr lang="en-US" sz="2400" dirty="0"/>
              <a:t>Sensing and signaling technologies</a:t>
            </a:r>
          </a:p>
          <a:p>
            <a:pPr lvl="1"/>
            <a:r>
              <a:rPr lang="en-US" sz="2400" dirty="0"/>
              <a:t>Bluetooth low energy (BLE)</a:t>
            </a:r>
          </a:p>
          <a:p>
            <a:pPr lvl="1"/>
            <a:r>
              <a:rPr lang="en-US" sz="2400" dirty="0"/>
              <a:t>Near Field Communication (NFC)</a:t>
            </a:r>
          </a:p>
          <a:p>
            <a:pPr lvl="1"/>
            <a:r>
              <a:rPr lang="en-US" sz="2400" dirty="0"/>
              <a:t>Radio-frequency identification (RFID)</a:t>
            </a:r>
          </a:p>
          <a:p>
            <a:pPr lvl="1"/>
            <a:r>
              <a:rPr lang="en-US" sz="2400" dirty="0"/>
              <a:t>Gamification</a:t>
            </a:r>
          </a:p>
          <a:p>
            <a:pPr lvl="1"/>
            <a:r>
              <a:rPr lang="en-US" sz="2400" dirty="0"/>
              <a:t>Location-based services (LBS) </a:t>
            </a:r>
          </a:p>
          <a:p>
            <a:pPr lvl="1"/>
            <a:r>
              <a:rPr lang="en-US" sz="2400" dirty="0"/>
              <a:t>Ubiquitous and wearable technologies</a:t>
            </a:r>
          </a:p>
          <a:p>
            <a:pPr lvl="1"/>
            <a:r>
              <a:rPr lang="en-US" sz="2400" dirty="0"/>
              <a:t>TILES model</a:t>
            </a:r>
          </a:p>
          <a:p>
            <a:pPr lvl="1">
              <a:lnSpc>
                <a:spcPct val="120000"/>
              </a:lnSpc>
            </a:pPr>
            <a:endParaRPr lang="en-US" sz="2400" dirty="0"/>
          </a:p>
          <a:p>
            <a:pPr lvl="1">
              <a:lnSpc>
                <a:spcPct val="120000"/>
              </a:lnSpc>
            </a:pPr>
            <a:endParaRPr lang="en-US" sz="2400" dirty="0"/>
          </a:p>
          <a:p>
            <a:pPr lvl="1">
              <a:lnSpc>
                <a:spcPct val="120000"/>
              </a:lnSpc>
            </a:pPr>
            <a:endParaRPr lang="en-US" sz="2400" dirty="0"/>
          </a:p>
          <a:p>
            <a:pPr lvl="1">
              <a:lnSpc>
                <a:spcPct val="120000"/>
              </a:lnSpc>
            </a:pPr>
            <a:endParaRPr lang="en-US" sz="2400"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a:p>
        </p:txBody>
      </p:sp>
    </p:spTree>
    <p:extLst>
      <p:ext uri="{BB962C8B-B14F-4D97-AF65-F5344CB8AC3E}">
        <p14:creationId xmlns:p14="http://schemas.microsoft.com/office/powerpoint/2010/main" val="1208474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Mobilities Concepts</a:t>
            </a:r>
          </a:p>
        </p:txBody>
      </p:sp>
      <p:sp>
        <p:nvSpPr>
          <p:cNvPr id="3" name="Text Placeholder 2"/>
          <p:cNvSpPr>
            <a:spLocks noGrp="1"/>
          </p:cNvSpPr>
          <p:nvPr>
            <p:ph type="body" sz="quarter" idx="11"/>
          </p:nvPr>
        </p:nvSpPr>
        <p:spPr>
          <a:xfrm>
            <a:off x="444858" y="1635163"/>
            <a:ext cx="8301578" cy="3958813"/>
          </a:xfrm>
        </p:spPr>
        <p:txBody>
          <a:bodyPr>
            <a:noAutofit/>
          </a:bodyPr>
          <a:lstStyle/>
          <a:p>
            <a:pPr lvl="1"/>
            <a:r>
              <a:rPr lang="en-US" sz="1800" dirty="0"/>
              <a:t>The </a:t>
            </a:r>
            <a:r>
              <a:rPr lang="en-US" sz="1800" b="1" dirty="0"/>
              <a:t>mobilities paradigm </a:t>
            </a:r>
            <a:r>
              <a:rPr lang="en-US" sz="1800" dirty="0"/>
              <a:t>explores the movement of people, ideas and things, as well as the broader social implications of those movements </a:t>
            </a:r>
            <a:r>
              <a:rPr lang="en-US" sz="1400" dirty="0"/>
              <a:t>(Sheller, 2011)</a:t>
            </a:r>
            <a:endParaRPr lang="en-US" sz="1800" dirty="0"/>
          </a:p>
          <a:p>
            <a:pPr lvl="1"/>
            <a:r>
              <a:rPr lang="en-US" sz="1800" dirty="0"/>
              <a:t>Mobile technologies enable the </a:t>
            </a:r>
            <a:r>
              <a:rPr lang="en-US" sz="1800" b="1" dirty="0"/>
              <a:t>fluidity</a:t>
            </a:r>
            <a:r>
              <a:rPr lang="en-US" sz="1800" dirty="0"/>
              <a:t> and </a:t>
            </a:r>
            <a:r>
              <a:rPr lang="en-US" sz="1800" b="1" dirty="0"/>
              <a:t>liquidity</a:t>
            </a:r>
            <a:r>
              <a:rPr lang="en-US" sz="1800" dirty="0"/>
              <a:t> of experiences by softening the links between activities, space and time </a:t>
            </a:r>
            <a:r>
              <a:rPr lang="en-US" sz="1400" dirty="0"/>
              <a:t>(Green, 2002; </a:t>
            </a:r>
            <a:r>
              <a:rPr lang="en-US" sz="1400" dirty="0" err="1"/>
              <a:t>Uriely</a:t>
            </a:r>
            <a:r>
              <a:rPr lang="en-US" sz="1400" dirty="0"/>
              <a:t>, 2005)</a:t>
            </a:r>
            <a:endParaRPr lang="en-US" sz="1800" dirty="0"/>
          </a:p>
          <a:p>
            <a:pPr lvl="1"/>
            <a:r>
              <a:rPr lang="en-US" sz="1800" dirty="0"/>
              <a:t>Technology creates </a:t>
            </a:r>
            <a:r>
              <a:rPr lang="en-US" sz="1800" b="1" dirty="0"/>
              <a:t>occasional, imagined </a:t>
            </a:r>
            <a:r>
              <a:rPr lang="en-US" sz="1800" dirty="0"/>
              <a:t>and </a:t>
            </a:r>
            <a:r>
              <a:rPr lang="en-US" sz="1800" b="1" dirty="0"/>
              <a:t>virtual co-presence </a:t>
            </a:r>
            <a:r>
              <a:rPr lang="en-US" sz="1800" dirty="0"/>
              <a:t>where travelers enjoy an experience not just for themselves but also for others </a:t>
            </a:r>
            <a:r>
              <a:rPr lang="en-US" sz="1400" dirty="0"/>
              <a:t>(</a:t>
            </a:r>
            <a:r>
              <a:rPr lang="en-US" sz="1400" dirty="0" err="1"/>
              <a:t>Urry</a:t>
            </a:r>
            <a:r>
              <a:rPr lang="en-US" sz="1400" dirty="0"/>
              <a:t>, 2002)</a:t>
            </a:r>
            <a:r>
              <a:rPr lang="en-US" sz="1800" dirty="0"/>
              <a:t> </a:t>
            </a:r>
          </a:p>
          <a:p>
            <a:pPr lvl="1"/>
            <a:r>
              <a:rPr lang="en-US" sz="1800" b="1" dirty="0"/>
              <a:t>Digital elasticity </a:t>
            </a:r>
            <a:r>
              <a:rPr lang="en-US" sz="1800" dirty="0"/>
              <a:t>describes how travelers remain electronically linked with everyday life as they explore other places </a:t>
            </a:r>
            <a:r>
              <a:rPr lang="en-US" sz="1400" dirty="0"/>
              <a:t>(Pearce, 2011) </a:t>
            </a:r>
          </a:p>
          <a:p>
            <a:pPr lvl="1"/>
            <a:r>
              <a:rPr lang="en-US" sz="1800" dirty="0"/>
              <a:t>The technologies of mobility are characterized by </a:t>
            </a:r>
            <a:r>
              <a:rPr lang="en-US" sz="1800" b="1" dirty="0"/>
              <a:t>convergence, saturation, hybridization and ubiquity </a:t>
            </a:r>
            <a:r>
              <a:rPr lang="en-US" sz="1400" dirty="0"/>
              <a:t>(Pellegrino, 2009) </a:t>
            </a:r>
            <a:endParaRPr lang="en-US" sz="1800" dirty="0"/>
          </a:p>
          <a:p>
            <a:pPr lvl="1"/>
            <a:r>
              <a:rPr lang="en-US" sz="1800" dirty="0"/>
              <a:t>Mobile technologies also empower travelers to </a:t>
            </a:r>
            <a:r>
              <a:rPr lang="en-US" sz="1800" b="1" dirty="0"/>
              <a:t>create</a:t>
            </a:r>
            <a:r>
              <a:rPr lang="en-US" sz="1800" dirty="0"/>
              <a:t> new engaging, interactive experiences </a:t>
            </a:r>
            <a:r>
              <a:rPr lang="en-US" sz="1400" dirty="0"/>
              <a:t>(Richards &amp; Wilson, 2006)</a:t>
            </a:r>
          </a:p>
        </p:txBody>
      </p:sp>
      <p:sp>
        <p:nvSpPr>
          <p:cNvPr id="4" name="Slide Number Placeholder 3"/>
          <p:cNvSpPr>
            <a:spLocks noGrp="1"/>
          </p:cNvSpPr>
          <p:nvPr>
            <p:ph type="sldNum" sz="quarter" idx="12"/>
          </p:nvPr>
        </p:nvSpPr>
        <p:spPr/>
        <p:txBody>
          <a:bodyPr/>
          <a:lstStyle/>
          <a:p>
            <a:fld id="{FA145648-7FE8-402D-88EC-E9CFE9DCEB83}" type="slidenum">
              <a:rPr lang="en-AU" smtClean="0"/>
              <a:pPr/>
              <a:t>5</a:t>
            </a:fld>
            <a:endParaRPr lang="en-AU"/>
          </a:p>
        </p:txBody>
      </p:sp>
    </p:spTree>
    <p:extLst>
      <p:ext uri="{BB962C8B-B14F-4D97-AF65-F5344CB8AC3E}">
        <p14:creationId xmlns:p14="http://schemas.microsoft.com/office/powerpoint/2010/main" val="758561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8" name="Straight Connector 147"/>
          <p:cNvCxnSpPr/>
          <p:nvPr/>
        </p:nvCxnSpPr>
        <p:spPr>
          <a:xfrm flipV="1">
            <a:off x="7482877" y="2426752"/>
            <a:ext cx="1" cy="2249672"/>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151" name="Straight Connector 150"/>
          <p:cNvCxnSpPr/>
          <p:nvPr/>
        </p:nvCxnSpPr>
        <p:spPr>
          <a:xfrm flipV="1">
            <a:off x="6840763" y="2426753"/>
            <a:ext cx="294286" cy="578060"/>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120" name="Straight Connector 119"/>
          <p:cNvCxnSpPr/>
          <p:nvPr/>
        </p:nvCxnSpPr>
        <p:spPr>
          <a:xfrm flipH="1">
            <a:off x="5672061" y="3572941"/>
            <a:ext cx="654696" cy="215502"/>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1778162" y="1830352"/>
            <a:ext cx="1973598" cy="126122"/>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1778162" y="1893413"/>
            <a:ext cx="1366832" cy="533339"/>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1778162" y="1893413"/>
            <a:ext cx="992067" cy="1111400"/>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1778162" y="1830352"/>
            <a:ext cx="700263" cy="1866314"/>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flipH="1" flipV="1">
            <a:off x="6840763" y="3932200"/>
            <a:ext cx="294286" cy="835308"/>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V="1">
            <a:off x="5023623" y="2159713"/>
            <a:ext cx="1817140" cy="1002322"/>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flipH="1" flipV="1">
            <a:off x="5023623" y="4325268"/>
            <a:ext cx="1702520" cy="768853"/>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flipH="1">
            <a:off x="3144995" y="4104098"/>
            <a:ext cx="448514" cy="1468814"/>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70" name="Straight Connector 69"/>
          <p:cNvCxnSpPr/>
          <p:nvPr/>
        </p:nvCxnSpPr>
        <p:spPr>
          <a:xfrm flipH="1">
            <a:off x="2301752" y="3932200"/>
            <a:ext cx="1211391" cy="1161920"/>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74" name="Straight Connector 73"/>
          <p:cNvCxnSpPr>
            <a:stCxn id="9" idx="4"/>
            <a:endCxn id="6" idx="0"/>
          </p:cNvCxnSpPr>
          <p:nvPr/>
        </p:nvCxnSpPr>
        <p:spPr>
          <a:xfrm>
            <a:off x="1778162" y="2560125"/>
            <a:ext cx="17101" cy="2116299"/>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a:off x="3751760" y="1956474"/>
            <a:ext cx="269756" cy="1205561"/>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81" name="Straight Connector 80"/>
          <p:cNvCxnSpPr/>
          <p:nvPr/>
        </p:nvCxnSpPr>
        <p:spPr>
          <a:xfrm>
            <a:off x="3144995" y="2426753"/>
            <a:ext cx="522684" cy="1361690"/>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83" name="Straight Connector 82"/>
          <p:cNvCxnSpPr/>
          <p:nvPr/>
        </p:nvCxnSpPr>
        <p:spPr>
          <a:xfrm>
            <a:off x="2773323" y="3004813"/>
            <a:ext cx="894356" cy="783630"/>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85" name="Straight Connector 84"/>
          <p:cNvCxnSpPr/>
          <p:nvPr/>
        </p:nvCxnSpPr>
        <p:spPr>
          <a:xfrm>
            <a:off x="2478425" y="3696666"/>
            <a:ext cx="1189253" cy="91777"/>
          </a:xfrm>
          <a:prstGeom prst="line">
            <a:avLst/>
          </a:prstGeom>
          <a:ln w="28575" cmpd="sng"/>
          <a:effectLst/>
        </p:spPr>
        <p:style>
          <a:lnRef idx="3">
            <a:schemeClr val="dk1"/>
          </a:lnRef>
          <a:fillRef idx="0">
            <a:schemeClr val="dk1"/>
          </a:fillRef>
          <a:effectRef idx="2">
            <a:schemeClr val="dk1"/>
          </a:effectRef>
          <a:fontRef idx="minor">
            <a:schemeClr val="tx1"/>
          </a:fontRef>
        </p:style>
      </p:cxnSp>
      <p:sp>
        <p:nvSpPr>
          <p:cNvPr id="4" name="Oval 3"/>
          <p:cNvSpPr/>
          <p:nvPr/>
        </p:nvSpPr>
        <p:spPr>
          <a:xfrm>
            <a:off x="3593509" y="2886578"/>
            <a:ext cx="1880930" cy="1880928"/>
          </a:xfrm>
          <a:prstGeom prst="ellipse">
            <a:avLst/>
          </a:prstGeom>
          <a:solidFill>
            <a:schemeClr val="accent2">
              <a:lumMod val="20000"/>
              <a:lumOff val="80000"/>
            </a:schemeClr>
          </a:solidFill>
          <a:ln w="57150" cmpd="sng">
            <a:solidFill>
              <a:schemeClr val="accent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b="1" dirty="0">
                <a:solidFill>
                  <a:schemeClr val="tx1"/>
                </a:solidFill>
                <a:latin typeface="Arial Narrow"/>
                <a:cs typeface="Arial Narrow"/>
              </a:rPr>
              <a:t>Mobile </a:t>
            </a:r>
            <a:br>
              <a:rPr lang="en-US" sz="1400" b="1" dirty="0">
                <a:solidFill>
                  <a:schemeClr val="tx1"/>
                </a:solidFill>
                <a:latin typeface="Arial Narrow"/>
                <a:cs typeface="Arial Narrow"/>
              </a:rPr>
            </a:br>
            <a:r>
              <a:rPr lang="en-US" sz="1400" b="1" dirty="0">
                <a:solidFill>
                  <a:schemeClr val="tx1"/>
                </a:solidFill>
                <a:latin typeface="Arial Narrow"/>
                <a:cs typeface="Arial Narrow"/>
              </a:rPr>
              <a:t>Devices</a:t>
            </a:r>
          </a:p>
        </p:txBody>
      </p:sp>
      <p:sp>
        <p:nvSpPr>
          <p:cNvPr id="6" name="Oval 5"/>
          <p:cNvSpPr/>
          <p:nvPr/>
        </p:nvSpPr>
        <p:spPr>
          <a:xfrm>
            <a:off x="1112101" y="4676424"/>
            <a:ext cx="1366324" cy="1366325"/>
          </a:xfrm>
          <a:prstGeom prst="ellipse">
            <a:avLst/>
          </a:prstGeom>
          <a:solidFill>
            <a:schemeClr val="accent3">
              <a:lumMod val="20000"/>
              <a:lumOff val="80000"/>
            </a:schemeClr>
          </a:solidFill>
          <a:ln w="57150" cmpd="sng">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400" b="1" dirty="0">
              <a:solidFill>
                <a:schemeClr val="tx1"/>
              </a:solidFill>
              <a:latin typeface="Arial Narrow"/>
              <a:cs typeface="Arial Narrow"/>
            </a:endParaRPr>
          </a:p>
          <a:p>
            <a:pPr algn="ctr"/>
            <a:endParaRPr lang="en-US" sz="1400" b="1" dirty="0">
              <a:solidFill>
                <a:schemeClr val="tx1"/>
              </a:solidFill>
              <a:latin typeface="Arial Narrow"/>
              <a:cs typeface="Arial Narrow"/>
            </a:endParaRPr>
          </a:p>
          <a:p>
            <a:pPr algn="ctr"/>
            <a:r>
              <a:rPr lang="en-US" sz="1400" b="1" dirty="0">
                <a:solidFill>
                  <a:schemeClr val="tx1"/>
                </a:solidFill>
                <a:latin typeface="Arial Narrow"/>
                <a:cs typeface="Arial Narrow"/>
              </a:rPr>
              <a:t>Network Providers</a:t>
            </a:r>
          </a:p>
        </p:txBody>
      </p:sp>
      <p:sp>
        <p:nvSpPr>
          <p:cNvPr id="7" name="Oval 6"/>
          <p:cNvSpPr/>
          <p:nvPr/>
        </p:nvSpPr>
        <p:spPr>
          <a:xfrm>
            <a:off x="6019174" y="2923772"/>
            <a:ext cx="1147405" cy="1147405"/>
          </a:xfrm>
          <a:prstGeom prst="ellipse">
            <a:avLst/>
          </a:prstGeom>
          <a:solidFill>
            <a:schemeClr val="accent4">
              <a:lumMod val="20000"/>
              <a:lumOff val="80000"/>
            </a:schemeClr>
          </a:solidFill>
          <a:ln w="57150" cmpd="sng">
            <a:solidFill>
              <a:schemeClr val="accent4"/>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400" b="1" dirty="0">
              <a:solidFill>
                <a:schemeClr val="tx1"/>
              </a:solidFill>
              <a:latin typeface="Arial Narrow"/>
              <a:cs typeface="Arial Narrow"/>
            </a:endParaRPr>
          </a:p>
          <a:p>
            <a:pPr algn="ctr"/>
            <a:endParaRPr lang="en-US" sz="1400" b="1" dirty="0">
              <a:solidFill>
                <a:schemeClr val="tx1"/>
              </a:solidFill>
              <a:latin typeface="Arial Narrow"/>
              <a:cs typeface="Arial Narrow"/>
            </a:endParaRPr>
          </a:p>
          <a:p>
            <a:pPr algn="ctr"/>
            <a:r>
              <a:rPr lang="en-US" sz="1400" b="1" dirty="0">
                <a:solidFill>
                  <a:schemeClr val="tx1"/>
                </a:solidFill>
                <a:latin typeface="Arial Narrow"/>
                <a:cs typeface="Arial Narrow"/>
              </a:rPr>
              <a:t>Context</a:t>
            </a:r>
          </a:p>
        </p:txBody>
      </p:sp>
      <p:sp>
        <p:nvSpPr>
          <p:cNvPr id="8" name="Oval 7"/>
          <p:cNvSpPr/>
          <p:nvPr/>
        </p:nvSpPr>
        <p:spPr>
          <a:xfrm>
            <a:off x="6651829" y="1193800"/>
            <a:ext cx="1366324" cy="1366325"/>
          </a:xfrm>
          <a:prstGeom prst="ellipse">
            <a:avLst/>
          </a:prstGeom>
          <a:solidFill>
            <a:schemeClr val="bg2"/>
          </a:solidFill>
          <a:ln w="57150" cmpd="sng">
            <a:solidFill>
              <a:schemeClr val="bg2">
                <a:lumMod val="5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lnSpc>
                <a:spcPct val="90000"/>
              </a:lnSpc>
            </a:pPr>
            <a:endParaRPr lang="en-US" sz="1400" b="1" dirty="0">
              <a:solidFill>
                <a:schemeClr val="tx1"/>
              </a:solidFill>
              <a:latin typeface="Arial Narrow"/>
              <a:cs typeface="Arial Narrow"/>
            </a:endParaRPr>
          </a:p>
          <a:p>
            <a:pPr algn="ctr">
              <a:lnSpc>
                <a:spcPct val="90000"/>
              </a:lnSpc>
            </a:pPr>
            <a:endParaRPr lang="en-US" sz="2400" b="1" dirty="0">
              <a:solidFill>
                <a:schemeClr val="tx1"/>
              </a:solidFill>
              <a:latin typeface="Arial Narrow"/>
              <a:cs typeface="Arial Narrow"/>
            </a:endParaRPr>
          </a:p>
          <a:p>
            <a:pPr algn="ctr"/>
            <a:r>
              <a:rPr lang="en-US" sz="1400" b="1" dirty="0">
                <a:solidFill>
                  <a:schemeClr val="tx1"/>
                </a:solidFill>
                <a:latin typeface="Arial Narrow"/>
                <a:cs typeface="Arial Narrow"/>
              </a:rPr>
              <a:t>Companions</a:t>
            </a:r>
            <a:br>
              <a:rPr lang="en-US" sz="1400" b="1" dirty="0">
                <a:solidFill>
                  <a:schemeClr val="tx1"/>
                </a:solidFill>
                <a:latin typeface="Arial Narrow"/>
                <a:cs typeface="Arial Narrow"/>
              </a:rPr>
            </a:br>
            <a:r>
              <a:rPr lang="en-US" sz="1400" b="1" dirty="0">
                <a:solidFill>
                  <a:schemeClr val="tx1"/>
                </a:solidFill>
                <a:latin typeface="Arial Narrow"/>
                <a:cs typeface="Arial Narrow"/>
              </a:rPr>
              <a:t>Friends</a:t>
            </a:r>
          </a:p>
        </p:txBody>
      </p:sp>
      <p:sp>
        <p:nvSpPr>
          <p:cNvPr id="16" name="Oval 15"/>
          <p:cNvSpPr/>
          <p:nvPr/>
        </p:nvSpPr>
        <p:spPr>
          <a:xfrm>
            <a:off x="3443456" y="1678309"/>
            <a:ext cx="578060" cy="578060"/>
          </a:xfrm>
          <a:prstGeom prst="ellipse">
            <a:avLst/>
          </a:prstGeom>
          <a:solidFill>
            <a:schemeClr val="accent6">
              <a:lumMod val="20000"/>
              <a:lumOff val="80000"/>
            </a:schemeClr>
          </a:solidFill>
          <a:ln w="57150" cmpd="sng">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a:solidFill>
                  <a:schemeClr val="tx1"/>
                </a:solidFill>
                <a:latin typeface="Arial Narrow"/>
                <a:cs typeface="Arial Narrow"/>
              </a:rPr>
              <a:t>QR</a:t>
            </a:r>
          </a:p>
        </p:txBody>
      </p:sp>
      <p:sp>
        <p:nvSpPr>
          <p:cNvPr id="13" name="Oval 12"/>
          <p:cNvSpPr/>
          <p:nvPr/>
        </p:nvSpPr>
        <p:spPr>
          <a:xfrm>
            <a:off x="2879811" y="2159713"/>
            <a:ext cx="578060" cy="578060"/>
          </a:xfrm>
          <a:prstGeom prst="ellipse">
            <a:avLst/>
          </a:prstGeom>
          <a:solidFill>
            <a:schemeClr val="accent6">
              <a:lumMod val="20000"/>
              <a:lumOff val="80000"/>
            </a:schemeClr>
          </a:solidFill>
          <a:ln w="57150" cmpd="sng">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a:solidFill>
                  <a:schemeClr val="tx1"/>
                </a:solidFill>
                <a:latin typeface="Arial Narrow"/>
                <a:cs typeface="Arial Narrow"/>
              </a:rPr>
              <a:t>NFC</a:t>
            </a:r>
          </a:p>
        </p:txBody>
      </p:sp>
      <p:sp>
        <p:nvSpPr>
          <p:cNvPr id="14" name="Oval 13"/>
          <p:cNvSpPr/>
          <p:nvPr/>
        </p:nvSpPr>
        <p:spPr>
          <a:xfrm>
            <a:off x="2461324" y="2737773"/>
            <a:ext cx="578060" cy="578060"/>
          </a:xfrm>
          <a:prstGeom prst="ellipse">
            <a:avLst/>
          </a:prstGeom>
          <a:solidFill>
            <a:schemeClr val="accent6">
              <a:lumMod val="20000"/>
              <a:lumOff val="80000"/>
            </a:schemeClr>
          </a:solidFill>
          <a:ln w="57150" cmpd="sng">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a:solidFill>
                  <a:schemeClr val="tx1"/>
                </a:solidFill>
                <a:latin typeface="Arial Narrow"/>
                <a:cs typeface="Arial Narrow"/>
              </a:rPr>
              <a:t>BLE</a:t>
            </a:r>
          </a:p>
        </p:txBody>
      </p:sp>
      <p:sp>
        <p:nvSpPr>
          <p:cNvPr id="17" name="Oval 16"/>
          <p:cNvSpPr/>
          <p:nvPr/>
        </p:nvSpPr>
        <p:spPr>
          <a:xfrm>
            <a:off x="2195263" y="3426196"/>
            <a:ext cx="578060" cy="578060"/>
          </a:xfrm>
          <a:prstGeom prst="ellipse">
            <a:avLst/>
          </a:prstGeom>
          <a:solidFill>
            <a:schemeClr val="accent6">
              <a:lumMod val="20000"/>
              <a:lumOff val="80000"/>
            </a:schemeClr>
          </a:solidFill>
          <a:ln w="57150" cmpd="sng">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400" dirty="0">
                <a:solidFill>
                  <a:schemeClr val="tx1"/>
                </a:solidFill>
                <a:latin typeface="Arial Narrow"/>
                <a:cs typeface="Arial Narrow"/>
              </a:rPr>
              <a:t>WiFi</a:t>
            </a:r>
          </a:p>
        </p:txBody>
      </p:sp>
      <p:sp>
        <p:nvSpPr>
          <p:cNvPr id="10" name="Oval 9"/>
          <p:cNvSpPr/>
          <p:nvPr/>
        </p:nvSpPr>
        <p:spPr>
          <a:xfrm>
            <a:off x="4113565" y="2560125"/>
            <a:ext cx="840815" cy="840815"/>
          </a:xfrm>
          <a:prstGeom prst="ellipse">
            <a:avLst/>
          </a:prstGeom>
          <a:solidFill>
            <a:srgbClr val="FFF1CE"/>
          </a:solidFill>
          <a:ln w="57150" cmpd="sng">
            <a:solidFill>
              <a:schemeClr val="accent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400" dirty="0">
              <a:solidFill>
                <a:schemeClr val="tx1"/>
              </a:solidFill>
              <a:latin typeface="Arial Narrow"/>
              <a:cs typeface="Arial Narrow"/>
            </a:endParaRPr>
          </a:p>
          <a:p>
            <a:pPr algn="ctr"/>
            <a:endParaRPr lang="en-US" sz="1400" dirty="0">
              <a:solidFill>
                <a:schemeClr val="tx1"/>
              </a:solidFill>
              <a:latin typeface="Arial Narrow"/>
              <a:cs typeface="Arial Narrow"/>
            </a:endParaRPr>
          </a:p>
          <a:p>
            <a:pPr algn="ctr"/>
            <a:r>
              <a:rPr lang="en-US" sz="1400" dirty="0">
                <a:solidFill>
                  <a:schemeClr val="tx1"/>
                </a:solidFill>
                <a:latin typeface="Arial Narrow"/>
                <a:cs typeface="Arial Narrow"/>
              </a:rPr>
              <a:t>OS</a:t>
            </a:r>
          </a:p>
        </p:txBody>
      </p:sp>
      <p:sp>
        <p:nvSpPr>
          <p:cNvPr id="20" name="Oval 19"/>
          <p:cNvSpPr/>
          <p:nvPr/>
        </p:nvSpPr>
        <p:spPr>
          <a:xfrm>
            <a:off x="3272751" y="3412490"/>
            <a:ext cx="840815" cy="840815"/>
          </a:xfrm>
          <a:prstGeom prst="ellipse">
            <a:avLst/>
          </a:prstGeom>
          <a:solidFill>
            <a:srgbClr val="FFF1CE"/>
          </a:solidFill>
          <a:ln w="57150" cmpd="sng">
            <a:solidFill>
              <a:schemeClr val="accent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dirty="0">
              <a:solidFill>
                <a:schemeClr val="tx1"/>
              </a:solidFill>
              <a:latin typeface="Arial Narrow"/>
              <a:cs typeface="Arial Narrow"/>
            </a:endParaRPr>
          </a:p>
          <a:p>
            <a:pPr algn="ctr"/>
            <a:r>
              <a:rPr lang="en-US" sz="1400" dirty="0">
                <a:solidFill>
                  <a:schemeClr val="tx1"/>
                </a:solidFill>
                <a:latin typeface="Arial Narrow"/>
                <a:cs typeface="Arial Narrow"/>
              </a:rPr>
              <a:t>Signals</a:t>
            </a:r>
          </a:p>
        </p:txBody>
      </p:sp>
      <p:sp>
        <p:nvSpPr>
          <p:cNvPr id="9" name="Oval 8"/>
          <p:cNvSpPr/>
          <p:nvPr/>
        </p:nvSpPr>
        <p:spPr>
          <a:xfrm>
            <a:off x="1095000" y="1193800"/>
            <a:ext cx="1366324" cy="1366325"/>
          </a:xfrm>
          <a:prstGeom prst="ellipse">
            <a:avLst/>
          </a:prstGeom>
          <a:solidFill>
            <a:schemeClr val="accent6">
              <a:lumMod val="20000"/>
              <a:lumOff val="80000"/>
            </a:schemeClr>
          </a:solidFill>
          <a:ln w="57150" cmpd="sng">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2400" b="1" dirty="0">
              <a:solidFill>
                <a:schemeClr val="tx1"/>
              </a:solidFill>
              <a:latin typeface="Arial Narrow"/>
              <a:cs typeface="Arial Narrow"/>
            </a:endParaRPr>
          </a:p>
          <a:p>
            <a:pPr algn="ctr"/>
            <a:r>
              <a:rPr lang="en-US" sz="1400" b="1" dirty="0">
                <a:solidFill>
                  <a:schemeClr val="tx1"/>
                </a:solidFill>
                <a:latin typeface="Arial Narrow"/>
                <a:cs typeface="Arial Narrow"/>
              </a:rPr>
              <a:t>Content Providers</a:t>
            </a:r>
          </a:p>
        </p:txBody>
      </p:sp>
      <p:cxnSp>
        <p:nvCxnSpPr>
          <p:cNvPr id="89" name="Straight Connector 88"/>
          <p:cNvCxnSpPr>
            <a:endCxn id="12" idx="5"/>
          </p:cNvCxnSpPr>
          <p:nvPr/>
        </p:nvCxnSpPr>
        <p:spPr>
          <a:xfrm flipH="1" flipV="1">
            <a:off x="5672061" y="4130170"/>
            <a:ext cx="1168702" cy="876947"/>
          </a:xfrm>
          <a:prstGeom prst="line">
            <a:avLst/>
          </a:prstGeom>
          <a:ln w="28575" cmpd="sng"/>
          <a:effectLst/>
        </p:spPr>
        <p:style>
          <a:lnRef idx="3">
            <a:schemeClr val="dk1"/>
          </a:lnRef>
          <a:fillRef idx="0">
            <a:schemeClr val="dk1"/>
          </a:fillRef>
          <a:effectRef idx="2">
            <a:schemeClr val="dk1"/>
          </a:effectRef>
          <a:fontRef idx="minor">
            <a:schemeClr val="tx1"/>
          </a:fontRef>
        </p:style>
      </p:cxnSp>
      <p:cxnSp>
        <p:nvCxnSpPr>
          <p:cNvPr id="91" name="Straight Connector 90"/>
          <p:cNvCxnSpPr>
            <a:stCxn id="5" idx="2"/>
          </p:cNvCxnSpPr>
          <p:nvPr/>
        </p:nvCxnSpPr>
        <p:spPr>
          <a:xfrm flipH="1" flipV="1">
            <a:off x="4832606" y="4872952"/>
            <a:ext cx="1819222" cy="428440"/>
          </a:xfrm>
          <a:prstGeom prst="line">
            <a:avLst/>
          </a:prstGeom>
          <a:ln w="28575" cmpd="sng"/>
          <a:effectLst/>
        </p:spPr>
        <p:style>
          <a:lnRef idx="3">
            <a:schemeClr val="dk1"/>
          </a:lnRef>
          <a:fillRef idx="0">
            <a:schemeClr val="dk1"/>
          </a:fillRef>
          <a:effectRef idx="2">
            <a:schemeClr val="dk1"/>
          </a:effectRef>
          <a:fontRef idx="minor">
            <a:schemeClr val="tx1"/>
          </a:fontRef>
        </p:style>
      </p:cxnSp>
      <p:sp>
        <p:nvSpPr>
          <p:cNvPr id="5" name="Oval 4"/>
          <p:cNvSpPr/>
          <p:nvPr/>
        </p:nvSpPr>
        <p:spPr>
          <a:xfrm>
            <a:off x="6651829" y="4618230"/>
            <a:ext cx="1366324" cy="1366325"/>
          </a:xfrm>
          <a:prstGeom prst="ellipse">
            <a:avLst/>
          </a:prstGeom>
          <a:solidFill>
            <a:schemeClr val="accent1">
              <a:lumMod val="20000"/>
              <a:lumOff val="80000"/>
            </a:schemeClr>
          </a:solidFill>
          <a:ln w="57150" cmpd="sng">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400" b="1" dirty="0">
              <a:solidFill>
                <a:schemeClr val="tx1"/>
              </a:solidFill>
              <a:latin typeface="Arial Narrow"/>
              <a:cs typeface="Arial Narrow"/>
            </a:endParaRPr>
          </a:p>
          <a:p>
            <a:pPr algn="ctr"/>
            <a:endParaRPr lang="en-US" sz="1400" b="1" dirty="0">
              <a:solidFill>
                <a:schemeClr val="tx1"/>
              </a:solidFill>
              <a:latin typeface="Arial Narrow"/>
              <a:cs typeface="Arial Narrow"/>
            </a:endParaRPr>
          </a:p>
          <a:p>
            <a:pPr algn="ctr"/>
            <a:r>
              <a:rPr lang="en-US" sz="1400" b="1" dirty="0">
                <a:solidFill>
                  <a:schemeClr val="tx1"/>
                </a:solidFill>
                <a:latin typeface="Arial Narrow"/>
                <a:cs typeface="Arial Narrow"/>
              </a:rPr>
              <a:t>Traveler</a:t>
            </a:r>
          </a:p>
        </p:txBody>
      </p:sp>
      <p:sp>
        <p:nvSpPr>
          <p:cNvPr id="12" name="Oval 11"/>
          <p:cNvSpPr/>
          <p:nvPr/>
        </p:nvSpPr>
        <p:spPr>
          <a:xfrm>
            <a:off x="4954380" y="3412490"/>
            <a:ext cx="840815" cy="840815"/>
          </a:xfrm>
          <a:prstGeom prst="ellipse">
            <a:avLst/>
          </a:prstGeom>
          <a:solidFill>
            <a:srgbClr val="FFF1CE"/>
          </a:solidFill>
          <a:ln w="57150" cmpd="sng">
            <a:solidFill>
              <a:schemeClr val="accent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dirty="0">
              <a:solidFill>
                <a:schemeClr val="tx1"/>
              </a:solidFill>
              <a:latin typeface="Arial Narrow"/>
              <a:cs typeface="Arial Narrow"/>
            </a:endParaRPr>
          </a:p>
          <a:p>
            <a:pPr algn="ctr"/>
            <a:r>
              <a:rPr lang="en-US" sz="1400" dirty="0">
                <a:solidFill>
                  <a:schemeClr val="tx1"/>
                </a:solidFill>
                <a:latin typeface="Arial Narrow"/>
                <a:cs typeface="Arial Narrow"/>
              </a:rPr>
              <a:t>Sensors</a:t>
            </a:r>
          </a:p>
        </p:txBody>
      </p:sp>
      <p:sp>
        <p:nvSpPr>
          <p:cNvPr id="11" name="Oval 10"/>
          <p:cNvSpPr/>
          <p:nvPr/>
        </p:nvSpPr>
        <p:spPr>
          <a:xfrm>
            <a:off x="4113565" y="4253305"/>
            <a:ext cx="840815" cy="840815"/>
          </a:xfrm>
          <a:prstGeom prst="ellipse">
            <a:avLst/>
          </a:prstGeom>
          <a:solidFill>
            <a:srgbClr val="FFF1CE"/>
          </a:solidFill>
          <a:ln w="57150" cmpd="sng">
            <a:solidFill>
              <a:schemeClr val="accent2"/>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2400" dirty="0">
              <a:solidFill>
                <a:schemeClr val="tx1"/>
              </a:solidFill>
              <a:latin typeface="Arial Narrow"/>
              <a:cs typeface="Arial Narrow"/>
            </a:endParaRPr>
          </a:p>
          <a:p>
            <a:pPr algn="ctr"/>
            <a:r>
              <a:rPr lang="en-US" sz="1400" dirty="0">
                <a:solidFill>
                  <a:schemeClr val="tx1"/>
                </a:solidFill>
                <a:latin typeface="Arial Narrow"/>
                <a:cs typeface="Arial Narrow"/>
              </a:rPr>
              <a:t>Apps</a:t>
            </a:r>
          </a:p>
        </p:txBody>
      </p:sp>
      <p:sp>
        <p:nvSpPr>
          <p:cNvPr id="180" name="Oval 179"/>
          <p:cNvSpPr/>
          <p:nvPr/>
        </p:nvSpPr>
        <p:spPr>
          <a:xfrm>
            <a:off x="2689840" y="5202866"/>
            <a:ext cx="840815" cy="840815"/>
          </a:xfrm>
          <a:prstGeom prst="ellipse">
            <a:avLst/>
          </a:prstGeom>
          <a:solidFill>
            <a:schemeClr val="accent3">
              <a:lumMod val="20000"/>
              <a:lumOff val="80000"/>
            </a:schemeClr>
          </a:solidFill>
          <a:ln w="57150" cmpd="sng">
            <a:solidFill>
              <a:schemeClr val="accent3">
                <a:lumMod val="60000"/>
                <a:lumOff val="40000"/>
              </a:schemeClr>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400" dirty="0">
              <a:solidFill>
                <a:schemeClr val="tx1"/>
              </a:solidFill>
              <a:latin typeface="Arial Narrow"/>
              <a:cs typeface="Arial Narrow"/>
            </a:endParaRPr>
          </a:p>
        </p:txBody>
      </p:sp>
      <p:pic>
        <p:nvPicPr>
          <p:cNvPr id="178" name="Picture 177"/>
          <p:cNvPicPr>
            <a:picLocks noChangeAspect="1"/>
          </p:cNvPicPr>
          <p:nvPr/>
        </p:nvPicPr>
        <p:blipFill rotWithShape="1">
          <a:blip r:embed="rId2"/>
          <a:srcRect b="23389"/>
          <a:stretch/>
        </p:blipFill>
        <p:spPr>
          <a:xfrm>
            <a:off x="2854587" y="5279588"/>
            <a:ext cx="536274" cy="440188"/>
          </a:xfrm>
          <a:prstGeom prst="rect">
            <a:avLst/>
          </a:prstGeom>
          <a:noFill/>
          <a:ln w="76200" cmpd="sng">
            <a:noFill/>
          </a:ln>
        </p:spPr>
      </p:pic>
      <p:sp>
        <p:nvSpPr>
          <p:cNvPr id="181" name="TextBox 180"/>
          <p:cNvSpPr txBox="1"/>
          <p:nvPr/>
        </p:nvSpPr>
        <p:spPr>
          <a:xfrm>
            <a:off x="2862995" y="5670496"/>
            <a:ext cx="495611" cy="307777"/>
          </a:xfrm>
          <a:prstGeom prst="rect">
            <a:avLst/>
          </a:prstGeom>
          <a:noFill/>
        </p:spPr>
        <p:txBody>
          <a:bodyPr wrap="none" rtlCol="0">
            <a:spAutoFit/>
          </a:bodyPr>
          <a:lstStyle/>
          <a:p>
            <a:r>
              <a:rPr lang="en-US" sz="1400" dirty="0">
                <a:latin typeface="Arial Narrow"/>
                <a:cs typeface="Arial Narrow"/>
              </a:rPr>
              <a:t>GPS</a:t>
            </a:r>
          </a:p>
        </p:txBody>
      </p:sp>
      <p:pic>
        <p:nvPicPr>
          <p:cNvPr id="183" name="Picture 182"/>
          <p:cNvPicPr>
            <a:picLocks noChangeAspect="1"/>
          </p:cNvPicPr>
          <p:nvPr/>
        </p:nvPicPr>
        <p:blipFill>
          <a:blip r:embed="rId3"/>
          <a:stretch>
            <a:fillRect/>
          </a:stretch>
        </p:blipFill>
        <p:spPr>
          <a:xfrm>
            <a:off x="1561128" y="4847888"/>
            <a:ext cx="468269" cy="492464"/>
          </a:xfrm>
          <a:prstGeom prst="rect">
            <a:avLst/>
          </a:prstGeom>
        </p:spPr>
      </p:pic>
      <p:pic>
        <p:nvPicPr>
          <p:cNvPr id="190" name="Picture 189"/>
          <p:cNvPicPr>
            <a:picLocks noChangeAspect="1"/>
          </p:cNvPicPr>
          <p:nvPr/>
        </p:nvPicPr>
        <p:blipFill>
          <a:blip r:embed="rId4">
            <a:biLevel thresh="75000"/>
          </a:blip>
          <a:stretch>
            <a:fillRect/>
          </a:stretch>
        </p:blipFill>
        <p:spPr>
          <a:xfrm>
            <a:off x="2823779" y="2041280"/>
            <a:ext cx="336445" cy="336445"/>
          </a:xfrm>
          <a:prstGeom prst="rect">
            <a:avLst/>
          </a:prstGeom>
        </p:spPr>
      </p:pic>
      <p:pic>
        <p:nvPicPr>
          <p:cNvPr id="193" name="Picture 192"/>
          <p:cNvPicPr>
            <a:picLocks noChangeAspect="1"/>
          </p:cNvPicPr>
          <p:nvPr/>
        </p:nvPicPr>
        <p:blipFill>
          <a:blip r:embed="rId5"/>
          <a:stretch>
            <a:fillRect/>
          </a:stretch>
        </p:blipFill>
        <p:spPr>
          <a:xfrm>
            <a:off x="2274976" y="2560125"/>
            <a:ext cx="495253" cy="495253"/>
          </a:xfrm>
          <a:prstGeom prst="rect">
            <a:avLst/>
          </a:prstGeom>
        </p:spPr>
      </p:pic>
      <p:pic>
        <p:nvPicPr>
          <p:cNvPr id="194" name="Picture 193"/>
          <p:cNvPicPr>
            <a:picLocks noChangeAspect="1"/>
          </p:cNvPicPr>
          <p:nvPr/>
        </p:nvPicPr>
        <p:blipFill>
          <a:blip r:embed="rId6"/>
          <a:stretch>
            <a:fillRect/>
          </a:stretch>
        </p:blipFill>
        <p:spPr>
          <a:xfrm>
            <a:off x="2065617" y="3224395"/>
            <a:ext cx="472271" cy="472271"/>
          </a:xfrm>
          <a:prstGeom prst="rect">
            <a:avLst/>
          </a:prstGeom>
        </p:spPr>
      </p:pic>
      <p:pic>
        <p:nvPicPr>
          <p:cNvPr id="195" name="Picture 194"/>
          <p:cNvPicPr>
            <a:picLocks noChangeAspect="1"/>
          </p:cNvPicPr>
          <p:nvPr/>
        </p:nvPicPr>
        <p:blipFill rotWithShape="1">
          <a:blip r:embed="rId7"/>
          <a:srcRect b="29554"/>
          <a:stretch/>
        </p:blipFill>
        <p:spPr>
          <a:xfrm>
            <a:off x="4253084" y="4342084"/>
            <a:ext cx="561779" cy="416580"/>
          </a:xfrm>
          <a:prstGeom prst="rect">
            <a:avLst/>
          </a:prstGeom>
        </p:spPr>
      </p:pic>
      <p:grpSp>
        <p:nvGrpSpPr>
          <p:cNvPr id="199" name="Group 198"/>
          <p:cNvGrpSpPr/>
          <p:nvPr/>
        </p:nvGrpSpPr>
        <p:grpSpPr>
          <a:xfrm>
            <a:off x="4306288" y="2633037"/>
            <a:ext cx="455370" cy="455370"/>
            <a:chOff x="4059759" y="2172720"/>
            <a:chExt cx="563635" cy="563635"/>
          </a:xfrm>
        </p:grpSpPr>
        <p:sp>
          <p:nvSpPr>
            <p:cNvPr id="198" name="Rectangle 197"/>
            <p:cNvSpPr/>
            <p:nvPr/>
          </p:nvSpPr>
          <p:spPr>
            <a:xfrm>
              <a:off x="4170988" y="2231961"/>
              <a:ext cx="319732" cy="37582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latin typeface="Arial Narrow"/>
                <a:cs typeface="Arial Narrow"/>
              </a:endParaRPr>
            </a:p>
          </p:txBody>
        </p:sp>
        <p:pic>
          <p:nvPicPr>
            <p:cNvPr id="197" name="Picture 196"/>
            <p:cNvPicPr>
              <a:picLocks noChangeAspect="1"/>
            </p:cNvPicPr>
            <p:nvPr/>
          </p:nvPicPr>
          <p:blipFill>
            <a:blip r:embed="rId8">
              <a:biLevel thresh="75000"/>
            </a:blip>
            <a:stretch>
              <a:fillRect/>
            </a:stretch>
          </p:blipFill>
          <p:spPr>
            <a:xfrm>
              <a:off x="4059759" y="2172720"/>
              <a:ext cx="563635" cy="563635"/>
            </a:xfrm>
            <a:prstGeom prst="rect">
              <a:avLst/>
            </a:prstGeom>
          </p:spPr>
        </p:pic>
      </p:grpSp>
      <p:grpSp>
        <p:nvGrpSpPr>
          <p:cNvPr id="208" name="Group 207"/>
          <p:cNvGrpSpPr/>
          <p:nvPr/>
        </p:nvGrpSpPr>
        <p:grpSpPr>
          <a:xfrm>
            <a:off x="3195716" y="1542017"/>
            <a:ext cx="455370" cy="455370"/>
            <a:chOff x="3813319" y="942757"/>
            <a:chExt cx="550247" cy="550247"/>
          </a:xfrm>
        </p:grpSpPr>
        <p:pic>
          <p:nvPicPr>
            <p:cNvPr id="205" name="Picture 204"/>
            <p:cNvPicPr>
              <a:picLocks noChangeAspect="1"/>
            </p:cNvPicPr>
            <p:nvPr/>
          </p:nvPicPr>
          <p:blipFill>
            <a:blip r:embed="rId8">
              <a:biLevel thresh="75000"/>
            </a:blip>
            <a:stretch>
              <a:fillRect/>
            </a:stretch>
          </p:blipFill>
          <p:spPr>
            <a:xfrm>
              <a:off x="3813319" y="942757"/>
              <a:ext cx="550247" cy="550247"/>
            </a:xfrm>
            <a:prstGeom prst="rect">
              <a:avLst/>
            </a:prstGeom>
          </p:spPr>
        </p:pic>
        <p:sp>
          <p:nvSpPr>
            <p:cNvPr id="206" name="Rectangle 205"/>
            <p:cNvSpPr/>
            <p:nvPr/>
          </p:nvSpPr>
          <p:spPr>
            <a:xfrm>
              <a:off x="3959226" y="1007909"/>
              <a:ext cx="273050" cy="3732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latin typeface="Arial Narrow"/>
                <a:cs typeface="Arial Narrow"/>
              </a:endParaRPr>
            </a:p>
          </p:txBody>
        </p:sp>
        <p:pic>
          <p:nvPicPr>
            <p:cNvPr id="207" name="Picture 206"/>
            <p:cNvPicPr>
              <a:picLocks noChangeAspect="1"/>
            </p:cNvPicPr>
            <p:nvPr/>
          </p:nvPicPr>
          <p:blipFill>
            <a:blip r:embed="rId9"/>
            <a:stretch>
              <a:fillRect/>
            </a:stretch>
          </p:blipFill>
          <p:spPr>
            <a:xfrm>
              <a:off x="3977312" y="1027641"/>
              <a:ext cx="239183" cy="239183"/>
            </a:xfrm>
            <a:prstGeom prst="rect">
              <a:avLst/>
            </a:prstGeom>
          </p:spPr>
        </p:pic>
      </p:grpSp>
      <p:grpSp>
        <p:nvGrpSpPr>
          <p:cNvPr id="212" name="Group 211"/>
          <p:cNvGrpSpPr/>
          <p:nvPr/>
        </p:nvGrpSpPr>
        <p:grpSpPr>
          <a:xfrm rot="18775124">
            <a:off x="5134238" y="3351730"/>
            <a:ext cx="510292" cy="690926"/>
            <a:chOff x="4305300" y="1219200"/>
            <a:chExt cx="717550" cy="971550"/>
          </a:xfrm>
        </p:grpSpPr>
        <p:pic>
          <p:nvPicPr>
            <p:cNvPr id="202" name="Picture 201"/>
            <p:cNvPicPr>
              <a:picLocks noChangeAspect="1"/>
            </p:cNvPicPr>
            <p:nvPr/>
          </p:nvPicPr>
          <p:blipFill>
            <a:blip r:embed="rId8">
              <a:biLevel thresh="75000"/>
            </a:blip>
            <a:stretch>
              <a:fillRect/>
            </a:stretch>
          </p:blipFill>
          <p:spPr>
            <a:xfrm>
              <a:off x="4375294" y="1434882"/>
              <a:ext cx="550247" cy="550247"/>
            </a:xfrm>
            <a:prstGeom prst="rect">
              <a:avLst/>
            </a:prstGeom>
          </p:spPr>
        </p:pic>
        <p:sp>
          <p:nvSpPr>
            <p:cNvPr id="201" name="Rectangle 200"/>
            <p:cNvSpPr/>
            <p:nvPr/>
          </p:nvSpPr>
          <p:spPr>
            <a:xfrm>
              <a:off x="4521201" y="1500034"/>
              <a:ext cx="273050" cy="3732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a:latin typeface="Arial Narrow"/>
                <a:cs typeface="Arial Narrow"/>
              </a:endParaRPr>
            </a:p>
          </p:txBody>
        </p:sp>
        <p:pic>
          <p:nvPicPr>
            <p:cNvPr id="210" name="Picture 209"/>
            <p:cNvPicPr>
              <a:picLocks noChangeAspect="1"/>
            </p:cNvPicPr>
            <p:nvPr/>
          </p:nvPicPr>
          <p:blipFill>
            <a:blip r:embed="rId10"/>
            <a:stretch>
              <a:fillRect/>
            </a:stretch>
          </p:blipFill>
          <p:spPr>
            <a:xfrm>
              <a:off x="4305300" y="1219200"/>
              <a:ext cx="400050" cy="400050"/>
            </a:xfrm>
            <a:prstGeom prst="rect">
              <a:avLst/>
            </a:prstGeom>
          </p:spPr>
        </p:pic>
        <p:pic>
          <p:nvPicPr>
            <p:cNvPr id="211" name="Picture 210"/>
            <p:cNvPicPr>
              <a:picLocks noChangeAspect="1"/>
            </p:cNvPicPr>
            <p:nvPr/>
          </p:nvPicPr>
          <p:blipFill>
            <a:blip r:embed="rId10"/>
            <a:stretch>
              <a:fillRect/>
            </a:stretch>
          </p:blipFill>
          <p:spPr>
            <a:xfrm rot="10800000">
              <a:off x="4622800" y="1790700"/>
              <a:ext cx="400050" cy="400050"/>
            </a:xfrm>
            <a:prstGeom prst="rect">
              <a:avLst/>
            </a:prstGeom>
          </p:spPr>
        </p:pic>
      </p:grpSp>
      <p:pic>
        <p:nvPicPr>
          <p:cNvPr id="213" name="Picture 212"/>
          <p:cNvPicPr>
            <a:picLocks noChangeAspect="1"/>
          </p:cNvPicPr>
          <p:nvPr/>
        </p:nvPicPr>
        <p:blipFill>
          <a:blip r:embed="rId11"/>
          <a:stretch>
            <a:fillRect/>
          </a:stretch>
        </p:blipFill>
        <p:spPr>
          <a:xfrm>
            <a:off x="3478750" y="3484655"/>
            <a:ext cx="428816" cy="428816"/>
          </a:xfrm>
          <a:prstGeom prst="rect">
            <a:avLst/>
          </a:prstGeom>
        </p:spPr>
      </p:pic>
      <p:pic>
        <p:nvPicPr>
          <p:cNvPr id="214" name="Picture 213"/>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661224" y="1490725"/>
            <a:ext cx="238012" cy="318368"/>
          </a:xfrm>
          <a:prstGeom prst="rect">
            <a:avLst/>
          </a:prstGeom>
        </p:spPr>
      </p:pic>
      <p:pic>
        <p:nvPicPr>
          <p:cNvPr id="218" name="Picture 217"/>
          <p:cNvPicPr>
            <a:picLocks noChangeAspect="1"/>
          </p:cNvPicPr>
          <p:nvPr/>
        </p:nvPicPr>
        <p:blipFill>
          <a:blip r:embed="rId13"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67177" y="1490725"/>
            <a:ext cx="358225" cy="318368"/>
          </a:xfrm>
          <a:prstGeom prst="rect">
            <a:avLst/>
          </a:prstGeom>
        </p:spPr>
      </p:pic>
      <p:pic>
        <p:nvPicPr>
          <p:cNvPr id="219" name="Picture 218"/>
          <p:cNvPicPr>
            <a:picLocks noChangeAspect="1"/>
          </p:cNvPicPr>
          <p:nvPr/>
        </p:nvPicPr>
        <p:blipFill>
          <a:blip r:embed="rId14">
            <a:duotone>
              <a:schemeClr val="accent6">
                <a:shade val="45000"/>
                <a:satMod val="135000"/>
              </a:schemeClr>
              <a:prstClr val="white"/>
            </a:duotone>
          </a:blip>
          <a:stretch>
            <a:fillRect/>
          </a:stretch>
        </p:blipFill>
        <p:spPr>
          <a:xfrm>
            <a:off x="1945568" y="1490725"/>
            <a:ext cx="320461" cy="318368"/>
          </a:xfrm>
          <a:prstGeom prst="rect">
            <a:avLst/>
          </a:prstGeom>
        </p:spPr>
      </p:pic>
      <p:pic>
        <p:nvPicPr>
          <p:cNvPr id="221" name="Picture 220"/>
          <p:cNvPicPr>
            <a:picLocks noChangeAspect="1"/>
          </p:cNvPicPr>
          <p:nvPr/>
        </p:nvPicPr>
        <p:blipFill>
          <a:blip r:embed="rId15"/>
          <a:stretch>
            <a:fillRect/>
          </a:stretch>
        </p:blipFill>
        <p:spPr>
          <a:xfrm>
            <a:off x="6285580" y="3027859"/>
            <a:ext cx="600976" cy="600974"/>
          </a:xfrm>
          <a:prstGeom prst="rect">
            <a:avLst/>
          </a:prstGeom>
        </p:spPr>
      </p:pic>
      <p:pic>
        <p:nvPicPr>
          <p:cNvPr id="222" name="Picture 221" descr="user-icon.png"/>
          <p:cNvPicPr>
            <a:picLocks noChangeAspect="1"/>
          </p:cNvPicPr>
          <p:nvPr/>
        </p:nvPicPr>
        <p:blipFill>
          <a:blip r:embed="rId16" cstate="print">
            <a:biLevel thresh="75000"/>
            <a:extLst>
              <a:ext uri="{28A0092B-C50C-407E-A947-70E740481C1C}">
                <a14:useLocalDpi xmlns:a14="http://schemas.microsoft.com/office/drawing/2010/main" val="0"/>
              </a:ext>
            </a:extLst>
          </a:blip>
          <a:stretch>
            <a:fillRect/>
          </a:stretch>
        </p:blipFill>
        <p:spPr>
          <a:xfrm>
            <a:off x="7069868" y="4818579"/>
            <a:ext cx="530246" cy="530246"/>
          </a:xfrm>
          <a:prstGeom prst="rect">
            <a:avLst/>
          </a:prstGeom>
        </p:spPr>
      </p:pic>
      <p:pic>
        <p:nvPicPr>
          <p:cNvPr id="223" name="Picture 222" descr="users-icon.png"/>
          <p:cNvPicPr>
            <a:picLocks noChangeAspect="1"/>
          </p:cNvPicPr>
          <p:nvPr/>
        </p:nvPicPr>
        <p:blipFill>
          <a:blip r:embed="rId17" cstate="print">
            <a:biLevel thresh="75000"/>
            <a:extLst>
              <a:ext uri="{28A0092B-C50C-407E-A947-70E740481C1C}">
                <a14:useLocalDpi xmlns:a14="http://schemas.microsoft.com/office/drawing/2010/main" val="0"/>
              </a:ext>
            </a:extLst>
          </a:blip>
          <a:stretch>
            <a:fillRect/>
          </a:stretch>
        </p:blipFill>
        <p:spPr>
          <a:xfrm>
            <a:off x="7047968" y="1307305"/>
            <a:ext cx="600256" cy="600256"/>
          </a:xfrm>
          <a:prstGeom prst="rect">
            <a:avLst/>
          </a:prstGeom>
        </p:spPr>
      </p:pic>
      <p:sp>
        <p:nvSpPr>
          <p:cNvPr id="3" name="Title 2"/>
          <p:cNvSpPr>
            <a:spLocks noGrp="1"/>
          </p:cNvSpPr>
          <p:nvPr>
            <p:ph type="title"/>
          </p:nvPr>
        </p:nvSpPr>
        <p:spPr>
          <a:xfrm>
            <a:off x="680661" y="6096618"/>
            <a:ext cx="7830457" cy="545481"/>
          </a:xfrm>
        </p:spPr>
        <p:txBody>
          <a:bodyPr/>
          <a:lstStyle/>
          <a:p>
            <a:pPr algn="ctr">
              <a:lnSpc>
                <a:spcPct val="100000"/>
              </a:lnSpc>
            </a:pPr>
            <a:r>
              <a:rPr lang="en-US" sz="2000" dirty="0"/>
              <a:t>FIGURE 6.1 </a:t>
            </a:r>
            <a:r>
              <a:rPr lang="en-US" sz="2000" b="0" dirty="0"/>
              <a:t>Mobile Technologies Ecosystem</a:t>
            </a:r>
          </a:p>
        </p:txBody>
      </p:sp>
    </p:spTree>
    <p:extLst>
      <p:ext uri="{BB962C8B-B14F-4D97-AF65-F5344CB8AC3E}">
        <p14:creationId xmlns:p14="http://schemas.microsoft.com/office/powerpoint/2010/main" val="79491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Devices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7</a:t>
            </a:fld>
            <a:endParaRPr lang="en-AU"/>
          </a:p>
        </p:txBody>
      </p:sp>
      <p:graphicFrame>
        <p:nvGraphicFramePr>
          <p:cNvPr id="5" name="Diagram 4"/>
          <p:cNvGraphicFramePr/>
          <p:nvPr>
            <p:extLst>
              <p:ext uri="{D42A27DB-BD31-4B8C-83A1-F6EECF244321}">
                <p14:modId xmlns:p14="http://schemas.microsoft.com/office/powerpoint/2010/main" val="3119040130"/>
              </p:ext>
            </p:extLst>
          </p:nvPr>
        </p:nvGraphicFramePr>
        <p:xfrm>
          <a:off x="749300" y="1308100"/>
          <a:ext cx="8204200" cy="524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175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Signals &amp; Sensors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8</a:t>
            </a:fld>
            <a:endParaRPr lang="en-AU"/>
          </a:p>
        </p:txBody>
      </p:sp>
      <p:graphicFrame>
        <p:nvGraphicFramePr>
          <p:cNvPr id="6" name="Diagram 5"/>
          <p:cNvGraphicFramePr/>
          <p:nvPr>
            <p:extLst>
              <p:ext uri="{D42A27DB-BD31-4B8C-83A1-F6EECF244321}">
                <p14:modId xmlns:p14="http://schemas.microsoft.com/office/powerpoint/2010/main" val="2673775890"/>
              </p:ext>
            </p:extLst>
          </p:nvPr>
        </p:nvGraphicFramePr>
        <p:xfrm>
          <a:off x="444857" y="1613647"/>
          <a:ext cx="8301578" cy="4208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2193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val 15"/>
          <p:cNvSpPr/>
          <p:nvPr/>
        </p:nvSpPr>
        <p:spPr>
          <a:xfrm>
            <a:off x="1608497" y="-591079"/>
            <a:ext cx="6027759" cy="6027757"/>
          </a:xfrm>
          <a:prstGeom prst="ellipse">
            <a:avLst/>
          </a:prstGeom>
          <a:solidFill>
            <a:schemeClr val="accent6">
              <a:alpha val="20000"/>
            </a:schemeClr>
          </a:solidFill>
          <a:ln w="38100" cmpd="sng">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b="1" dirty="0">
              <a:solidFill>
                <a:schemeClr val="tx1"/>
              </a:solidFill>
              <a:latin typeface="Arial Narrow"/>
              <a:cs typeface="Arial Narrow"/>
            </a:endParaRPr>
          </a:p>
        </p:txBody>
      </p:sp>
      <p:sp>
        <p:nvSpPr>
          <p:cNvPr id="13" name="Oval 12"/>
          <p:cNvSpPr/>
          <p:nvPr/>
        </p:nvSpPr>
        <p:spPr>
          <a:xfrm>
            <a:off x="2209063" y="9487"/>
            <a:ext cx="4826626" cy="4826625"/>
          </a:xfrm>
          <a:prstGeom prst="ellipse">
            <a:avLst/>
          </a:prstGeom>
          <a:solidFill>
            <a:schemeClr val="accent6">
              <a:alpha val="20000"/>
            </a:schemeClr>
          </a:solidFill>
          <a:ln w="38100" cmpd="sng">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b="1" dirty="0">
              <a:solidFill>
                <a:schemeClr val="tx1"/>
              </a:solidFill>
              <a:latin typeface="Arial Narrow"/>
              <a:cs typeface="Arial Narrow"/>
            </a:endParaRPr>
          </a:p>
        </p:txBody>
      </p:sp>
      <p:sp>
        <p:nvSpPr>
          <p:cNvPr id="9" name="Oval 8"/>
          <p:cNvSpPr/>
          <p:nvPr/>
        </p:nvSpPr>
        <p:spPr>
          <a:xfrm>
            <a:off x="2795035" y="595459"/>
            <a:ext cx="3654682" cy="3654680"/>
          </a:xfrm>
          <a:prstGeom prst="ellipse">
            <a:avLst/>
          </a:prstGeom>
          <a:solidFill>
            <a:schemeClr val="accent6">
              <a:alpha val="20000"/>
            </a:schemeClr>
          </a:solidFill>
          <a:ln w="38100" cmpd="sng">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b="1" dirty="0">
              <a:solidFill>
                <a:schemeClr val="tx1"/>
              </a:solidFill>
              <a:latin typeface="Arial Narrow"/>
              <a:cs typeface="Arial Narrow"/>
            </a:endParaRPr>
          </a:p>
        </p:txBody>
      </p:sp>
      <p:sp>
        <p:nvSpPr>
          <p:cNvPr id="4" name="Oval 3"/>
          <p:cNvSpPr/>
          <p:nvPr/>
        </p:nvSpPr>
        <p:spPr>
          <a:xfrm>
            <a:off x="3371371" y="1171795"/>
            <a:ext cx="2502009" cy="2502009"/>
          </a:xfrm>
          <a:prstGeom prst="ellipse">
            <a:avLst/>
          </a:prstGeom>
          <a:solidFill>
            <a:schemeClr val="accent6">
              <a:alpha val="20000"/>
            </a:schemeClr>
          </a:solidFill>
          <a:ln w="38100" cmpd="sng">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b="1" dirty="0">
              <a:solidFill>
                <a:schemeClr val="tx1"/>
              </a:solidFill>
              <a:latin typeface="Arial Narrow"/>
              <a:cs typeface="Arial Narrow"/>
            </a:endParaRPr>
          </a:p>
        </p:txBody>
      </p:sp>
      <p:sp>
        <p:nvSpPr>
          <p:cNvPr id="2" name="Oval 1"/>
          <p:cNvSpPr/>
          <p:nvPr/>
        </p:nvSpPr>
        <p:spPr>
          <a:xfrm>
            <a:off x="3924140" y="1724564"/>
            <a:ext cx="1396471" cy="1396471"/>
          </a:xfrm>
          <a:prstGeom prst="ellipse">
            <a:avLst/>
          </a:prstGeom>
          <a:solidFill>
            <a:schemeClr val="accent6">
              <a:alpha val="20000"/>
            </a:schemeClr>
          </a:solidFill>
          <a:ln w="38100" cmpd="sng">
            <a:noFill/>
            <a:prstDash val="sysDash"/>
          </a:ln>
        </p:spPr>
        <p:style>
          <a:lnRef idx="2">
            <a:schemeClr val="dk1"/>
          </a:lnRef>
          <a:fillRef idx="1">
            <a:schemeClr val="lt1"/>
          </a:fillRef>
          <a:effectRef idx="0">
            <a:schemeClr val="dk1"/>
          </a:effectRef>
          <a:fontRef idx="minor">
            <a:schemeClr val="dk1"/>
          </a:fontRef>
        </p:style>
        <p:txBody>
          <a:bodyPr lIns="0" tIns="0" rIns="0" bIns="0" rtlCol="0" anchor="ctr"/>
          <a:lstStyle/>
          <a:p>
            <a:pPr algn="ctr"/>
            <a:endParaRPr lang="en-US" sz="1600" b="1" dirty="0">
              <a:solidFill>
                <a:schemeClr val="tx1"/>
              </a:solidFill>
              <a:latin typeface="Arial Narrow"/>
              <a:cs typeface="Arial Narrow"/>
            </a:endParaRPr>
          </a:p>
          <a:p>
            <a:pPr algn="ctr"/>
            <a:endParaRPr lang="en-US" sz="1600" b="1" dirty="0">
              <a:solidFill>
                <a:schemeClr val="tx1"/>
              </a:solidFill>
              <a:latin typeface="Arial Narrow"/>
              <a:cs typeface="Arial Narrow"/>
            </a:endParaRPr>
          </a:p>
          <a:p>
            <a:pPr algn="ctr"/>
            <a:r>
              <a:rPr lang="en-US" sz="1600" b="1" dirty="0">
                <a:solidFill>
                  <a:schemeClr val="tx1"/>
                </a:solidFill>
                <a:latin typeface="Arial Narrow"/>
                <a:cs typeface="Arial Narrow"/>
              </a:rPr>
              <a:t>Chip/Transmitter</a:t>
            </a:r>
          </a:p>
        </p:txBody>
      </p:sp>
      <p:pic>
        <p:nvPicPr>
          <p:cNvPr id="5" name="Picture 4"/>
          <p:cNvPicPr>
            <a:picLocks noChangeAspect="1"/>
          </p:cNvPicPr>
          <p:nvPr/>
        </p:nvPicPr>
        <p:blipFill>
          <a:blip r:embed="rId2">
            <a:biLevel thresh="75000"/>
          </a:blip>
          <a:stretch>
            <a:fillRect/>
          </a:stretch>
        </p:blipFill>
        <p:spPr>
          <a:xfrm>
            <a:off x="4056090" y="3095410"/>
            <a:ext cx="283740" cy="283740"/>
          </a:xfrm>
          <a:prstGeom prst="rect">
            <a:avLst/>
          </a:prstGeom>
        </p:spPr>
      </p:pic>
      <p:sp>
        <p:nvSpPr>
          <p:cNvPr id="6" name="TextBox 5"/>
          <p:cNvSpPr txBox="1"/>
          <p:nvPr/>
        </p:nvSpPr>
        <p:spPr>
          <a:xfrm>
            <a:off x="4297073" y="3085359"/>
            <a:ext cx="946693" cy="338554"/>
          </a:xfrm>
          <a:prstGeom prst="rect">
            <a:avLst/>
          </a:prstGeom>
          <a:noFill/>
        </p:spPr>
        <p:txBody>
          <a:bodyPr wrap="none" rtlCol="0">
            <a:spAutoFit/>
          </a:bodyPr>
          <a:lstStyle/>
          <a:p>
            <a:r>
              <a:rPr lang="en-US" sz="1600" b="1" dirty="0">
                <a:latin typeface="Arial Narrow"/>
                <a:cs typeface="Arial Narrow"/>
              </a:rPr>
              <a:t>NFC</a:t>
            </a:r>
            <a:r>
              <a:rPr lang="en-US" sz="1600" dirty="0">
                <a:latin typeface="Arial Narrow"/>
                <a:cs typeface="Arial Narrow"/>
              </a:rPr>
              <a:t> &lt; 7in</a:t>
            </a:r>
          </a:p>
        </p:txBody>
      </p:sp>
      <p:pic>
        <p:nvPicPr>
          <p:cNvPr id="7" name="Picture 6"/>
          <p:cNvPicPr>
            <a:picLocks noChangeAspect="1"/>
          </p:cNvPicPr>
          <p:nvPr/>
        </p:nvPicPr>
        <p:blipFill>
          <a:blip r:embed="rId3"/>
          <a:stretch>
            <a:fillRect/>
          </a:stretch>
        </p:blipFill>
        <p:spPr>
          <a:xfrm>
            <a:off x="3972506" y="3596550"/>
            <a:ext cx="364100" cy="364100"/>
          </a:xfrm>
          <a:prstGeom prst="rect">
            <a:avLst/>
          </a:prstGeom>
        </p:spPr>
      </p:pic>
      <p:sp>
        <p:nvSpPr>
          <p:cNvPr id="8" name="TextBox 7"/>
          <p:cNvSpPr txBox="1"/>
          <p:nvPr/>
        </p:nvSpPr>
        <p:spPr>
          <a:xfrm>
            <a:off x="4212407" y="3628896"/>
            <a:ext cx="993681" cy="338554"/>
          </a:xfrm>
          <a:prstGeom prst="rect">
            <a:avLst/>
          </a:prstGeom>
          <a:noFill/>
        </p:spPr>
        <p:txBody>
          <a:bodyPr wrap="none" rtlCol="0">
            <a:spAutoFit/>
          </a:bodyPr>
          <a:lstStyle/>
          <a:p>
            <a:r>
              <a:rPr lang="en-US" sz="1600" b="1" dirty="0">
                <a:latin typeface="Arial Narrow"/>
                <a:cs typeface="Arial Narrow"/>
              </a:rPr>
              <a:t>BLE </a:t>
            </a:r>
            <a:r>
              <a:rPr lang="en-US" sz="1600" dirty="0">
                <a:latin typeface="Arial Narrow"/>
                <a:cs typeface="Arial Narrow"/>
              </a:rPr>
              <a:t>&lt; 30ft</a:t>
            </a:r>
          </a:p>
        </p:txBody>
      </p:sp>
      <p:sp>
        <p:nvSpPr>
          <p:cNvPr id="11" name="TextBox 10"/>
          <p:cNvSpPr txBox="1"/>
          <p:nvPr/>
        </p:nvSpPr>
        <p:spPr>
          <a:xfrm>
            <a:off x="4308192" y="4214800"/>
            <a:ext cx="964226" cy="338554"/>
          </a:xfrm>
          <a:prstGeom prst="rect">
            <a:avLst/>
          </a:prstGeom>
          <a:noFill/>
        </p:spPr>
        <p:txBody>
          <a:bodyPr wrap="none" rtlCol="0">
            <a:spAutoFit/>
          </a:bodyPr>
          <a:lstStyle/>
          <a:p>
            <a:r>
              <a:rPr lang="en-US" sz="1600" b="1" dirty="0">
                <a:latin typeface="Arial Narrow"/>
                <a:cs typeface="Arial Narrow"/>
              </a:rPr>
              <a:t>WiFi </a:t>
            </a:r>
            <a:r>
              <a:rPr lang="en-US" sz="1600" dirty="0">
                <a:latin typeface="Arial Narrow"/>
                <a:cs typeface="Arial Narrow"/>
              </a:rPr>
              <a:t>~65ft</a:t>
            </a:r>
          </a:p>
        </p:txBody>
      </p:sp>
      <p:pic>
        <p:nvPicPr>
          <p:cNvPr id="12" name="Picture 11"/>
          <p:cNvPicPr>
            <a:picLocks noChangeAspect="1"/>
          </p:cNvPicPr>
          <p:nvPr/>
        </p:nvPicPr>
        <p:blipFill>
          <a:blip r:embed="rId4"/>
          <a:stretch>
            <a:fillRect/>
          </a:stretch>
        </p:blipFill>
        <p:spPr>
          <a:xfrm>
            <a:off x="3919474" y="4157035"/>
            <a:ext cx="430882" cy="430882"/>
          </a:xfrm>
          <a:prstGeom prst="rect">
            <a:avLst/>
          </a:prstGeom>
        </p:spPr>
      </p:pic>
      <p:sp>
        <p:nvSpPr>
          <p:cNvPr id="14" name="TextBox 13"/>
          <p:cNvSpPr txBox="1"/>
          <p:nvPr/>
        </p:nvSpPr>
        <p:spPr>
          <a:xfrm>
            <a:off x="3669841" y="4788265"/>
            <a:ext cx="1979829" cy="338554"/>
          </a:xfrm>
          <a:prstGeom prst="rect">
            <a:avLst/>
          </a:prstGeom>
          <a:noFill/>
        </p:spPr>
        <p:txBody>
          <a:bodyPr wrap="none" rtlCol="0">
            <a:spAutoFit/>
          </a:bodyPr>
          <a:lstStyle/>
          <a:p>
            <a:r>
              <a:rPr lang="en-US" sz="1600" b="1" dirty="0">
                <a:latin typeface="Arial Narrow"/>
                <a:cs typeface="Arial Narrow"/>
              </a:rPr>
              <a:t>Cellular Network </a:t>
            </a:r>
            <a:r>
              <a:rPr lang="en-US" sz="1600" dirty="0">
                <a:latin typeface="Arial Narrow"/>
                <a:cs typeface="Arial Narrow"/>
              </a:rPr>
              <a:t>1-5mi</a:t>
            </a:r>
          </a:p>
        </p:txBody>
      </p:sp>
      <p:sp>
        <p:nvSpPr>
          <p:cNvPr id="15" name="TextBox 14"/>
          <p:cNvSpPr txBox="1"/>
          <p:nvPr/>
        </p:nvSpPr>
        <p:spPr>
          <a:xfrm>
            <a:off x="4069749" y="5421268"/>
            <a:ext cx="1073231" cy="338554"/>
          </a:xfrm>
          <a:prstGeom prst="rect">
            <a:avLst/>
          </a:prstGeom>
          <a:noFill/>
        </p:spPr>
        <p:txBody>
          <a:bodyPr wrap="none" rtlCol="0">
            <a:spAutoFit/>
          </a:bodyPr>
          <a:lstStyle/>
          <a:p>
            <a:r>
              <a:rPr lang="en-US" sz="1600" b="1" dirty="0">
                <a:latin typeface="Arial Narrow"/>
                <a:cs typeface="Arial Narrow"/>
              </a:rPr>
              <a:t>GPS </a:t>
            </a:r>
            <a:r>
              <a:rPr lang="en-US" sz="1600" dirty="0">
                <a:latin typeface="Arial Narrow"/>
                <a:cs typeface="Arial Narrow"/>
              </a:rPr>
              <a:t>Global</a:t>
            </a:r>
          </a:p>
        </p:txBody>
      </p:sp>
      <p:sp>
        <p:nvSpPr>
          <p:cNvPr id="17" name="Rectangle 16"/>
          <p:cNvSpPr/>
          <p:nvPr/>
        </p:nvSpPr>
        <p:spPr>
          <a:xfrm>
            <a:off x="698500" y="-698500"/>
            <a:ext cx="7734300" cy="3158173"/>
          </a:xfrm>
          <a:prstGeom prst="rect">
            <a:avLst/>
          </a:prstGeom>
          <a:gradFill flip="none" rotWithShape="1">
            <a:gsLst>
              <a:gs pos="0">
                <a:schemeClr val="bg1">
                  <a:alpha val="0"/>
                </a:schemeClr>
              </a:gs>
              <a:gs pos="47000">
                <a:schemeClr val="bg1"/>
              </a:gs>
            </a:gsLst>
            <a:lin ang="16200000" scaled="0"/>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a:latin typeface="Arial Narrow"/>
              <a:cs typeface="Arial Narrow"/>
            </a:endParaRPr>
          </a:p>
        </p:txBody>
      </p:sp>
      <p:pic>
        <p:nvPicPr>
          <p:cNvPr id="3" name="Picture 2"/>
          <p:cNvPicPr>
            <a:picLocks noChangeAspect="1"/>
          </p:cNvPicPr>
          <p:nvPr/>
        </p:nvPicPr>
        <p:blipFill>
          <a:blip r:embed="rId5"/>
          <a:stretch>
            <a:fillRect/>
          </a:stretch>
        </p:blipFill>
        <p:spPr>
          <a:xfrm>
            <a:off x="4371011" y="1807518"/>
            <a:ext cx="478601" cy="503329"/>
          </a:xfrm>
          <a:prstGeom prst="rect">
            <a:avLst/>
          </a:prstGeom>
        </p:spPr>
      </p:pic>
      <p:sp>
        <p:nvSpPr>
          <p:cNvPr id="19" name="Title 2"/>
          <p:cNvSpPr txBox="1">
            <a:spLocks/>
          </p:cNvSpPr>
          <p:nvPr/>
        </p:nvSpPr>
        <p:spPr>
          <a:xfrm>
            <a:off x="680661" y="6096618"/>
            <a:ext cx="7830457" cy="545481"/>
          </a:xfrm>
          <a:prstGeom prst="rect">
            <a:avLst/>
          </a:prstGeom>
        </p:spPr>
        <p:txBody>
          <a:bodyPr/>
          <a:lstStyle>
            <a:lvl1pPr algn="l" rtl="0" eaLnBrk="1" fontAlgn="base" hangingPunct="1">
              <a:lnSpc>
                <a:spcPts val="3200"/>
              </a:lnSpc>
              <a:spcBef>
                <a:spcPct val="0"/>
              </a:spcBef>
              <a:spcAft>
                <a:spcPct val="0"/>
              </a:spcAft>
              <a:defRPr lang="en-GB" sz="3200" b="1" baseline="0" dirty="0">
                <a:solidFill>
                  <a:schemeClr val="tx1"/>
                </a:solidFill>
                <a:latin typeface="+mj-lt"/>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a:lstStyle>
          <a:p>
            <a:pPr algn="ctr">
              <a:lnSpc>
                <a:spcPct val="100000"/>
              </a:lnSpc>
            </a:pPr>
            <a:r>
              <a:rPr lang="en-US" sz="2000" dirty="0"/>
              <a:t>FIGURE 6.2 </a:t>
            </a:r>
            <a:r>
              <a:rPr lang="en-US" sz="2000" b="0" dirty="0"/>
              <a:t>Typical range of various mobile signaling technologies</a:t>
            </a:r>
          </a:p>
        </p:txBody>
      </p:sp>
      <p:grpSp>
        <p:nvGrpSpPr>
          <p:cNvPr id="20" name="Group 19">
            <a:extLst>
              <a:ext uri="{FF2B5EF4-FFF2-40B4-BE49-F238E27FC236}">
                <a16:creationId xmlns:a16="http://schemas.microsoft.com/office/drawing/2014/main" id="{8B70C5AA-F5A3-594F-B55E-61D68EEE4D74}"/>
              </a:ext>
            </a:extLst>
          </p:cNvPr>
          <p:cNvGrpSpPr/>
          <p:nvPr/>
        </p:nvGrpSpPr>
        <p:grpSpPr>
          <a:xfrm>
            <a:off x="0" y="344582"/>
            <a:ext cx="9144000" cy="371679"/>
            <a:chOff x="0" y="454274"/>
            <a:chExt cx="9144000" cy="371679"/>
          </a:xfrm>
        </p:grpSpPr>
        <p:sp>
          <p:nvSpPr>
            <p:cNvPr id="21" name="Rectangle 20">
              <a:extLst>
                <a:ext uri="{FF2B5EF4-FFF2-40B4-BE49-F238E27FC236}">
                  <a16:creationId xmlns:a16="http://schemas.microsoft.com/office/drawing/2014/main" id="{9442EF20-76F5-0A46-85FC-D13ABA41398B}"/>
                </a:ext>
              </a:extLst>
            </p:cNvPr>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22" name="Straight Connector 21">
              <a:extLst>
                <a:ext uri="{FF2B5EF4-FFF2-40B4-BE49-F238E27FC236}">
                  <a16:creationId xmlns:a16="http://schemas.microsoft.com/office/drawing/2014/main" id="{9714E0C1-7786-C446-ABBE-5AE2BBA8F502}"/>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265B1AB-8681-9749-8746-73CD43D9DC11}"/>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8962358"/>
      </p:ext>
    </p:extLst>
  </p:cSld>
  <p:clrMapOvr>
    <a:masterClrMapping/>
  </p:clrMapOvr>
</p:sld>
</file>

<file path=ppt/theme/theme1.xml><?xml version="1.0" encoding="utf-8"?>
<a:theme xmlns:a="http://schemas.openxmlformats.org/drawingml/2006/main" name="Template">
  <a:themeElements>
    <a:clrScheme name="Custom 5">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657797"/>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532</TotalTime>
  <Words>1648</Words>
  <Application>Microsoft Office PowerPoint</Application>
  <PresentationFormat>On-screen Show (4:3)</PresentationFormat>
  <Paragraphs>286</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Arial Narrow</vt:lpstr>
      <vt:lpstr>Calibri</vt:lpstr>
      <vt:lpstr>Century Gothic</vt:lpstr>
      <vt:lpstr>Gill Sans MT</vt:lpstr>
      <vt:lpstr>Myriad Pro</vt:lpstr>
      <vt:lpstr>Times New Roman</vt:lpstr>
      <vt:lpstr>Wingdings</vt:lpstr>
      <vt:lpstr>Template</vt:lpstr>
      <vt:lpstr>PowerPoint Presentation</vt:lpstr>
      <vt:lpstr>Chapter 6</vt:lpstr>
      <vt:lpstr>Chapter 6 Learning Objectives</vt:lpstr>
      <vt:lpstr>Key Concepts</vt:lpstr>
      <vt:lpstr>Mobilities Concepts</vt:lpstr>
      <vt:lpstr>FIGURE 6.1 Mobile Technologies Ecosystem</vt:lpstr>
      <vt:lpstr>Mobile Devices</vt:lpstr>
      <vt:lpstr>Mobile Signals &amp; Sensors</vt:lpstr>
      <vt:lpstr>PowerPoint Presentation</vt:lpstr>
      <vt:lpstr>Functions of Mobile Technologies in Travel</vt:lpstr>
      <vt:lpstr>Informing…</vt:lpstr>
      <vt:lpstr>Informing …</vt:lpstr>
      <vt:lpstr>PowerPoint Presentation</vt:lpstr>
      <vt:lpstr>PowerPoint Presentation</vt:lpstr>
      <vt:lpstr>TILES Model of Contextual Data</vt:lpstr>
      <vt:lpstr>Personalizing Experiences</vt:lpstr>
      <vt:lpstr>Mobile Social Media Applications</vt:lpstr>
      <vt:lpstr>“Four I’s” of Mobile Social Media</vt:lpstr>
      <vt:lpstr>Visitor Management</vt:lpstr>
      <vt:lpstr>Gamification</vt:lpstr>
      <vt:lpstr>Challenges</vt:lpstr>
      <vt:lpstr>Discussion Questions</vt:lpstr>
      <vt:lpstr>Discussion Questions</vt:lpstr>
      <vt:lpstr>Useful Websites</vt:lpstr>
      <vt:lpstr>Case Study Tourism Tracer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Leigh-Ann Bard</cp:lastModifiedBy>
  <cp:revision>34</cp:revision>
  <dcterms:created xsi:type="dcterms:W3CDTF">2014-03-11T00:39:50Z</dcterms:created>
  <dcterms:modified xsi:type="dcterms:W3CDTF">2019-07-30T16:26:54Z</dcterms:modified>
</cp:coreProperties>
</file>