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5"/>
  </p:notesMasterIdLst>
  <p:sldIdLst>
    <p:sldId id="256" r:id="rId2"/>
    <p:sldId id="258" r:id="rId3"/>
    <p:sldId id="259" r:id="rId4"/>
    <p:sldId id="289" r:id="rId5"/>
    <p:sldId id="306" r:id="rId6"/>
    <p:sldId id="295" r:id="rId7"/>
    <p:sldId id="296" r:id="rId8"/>
    <p:sldId id="291" r:id="rId9"/>
    <p:sldId id="298" r:id="rId10"/>
    <p:sldId id="292" r:id="rId11"/>
    <p:sldId id="293" r:id="rId12"/>
    <p:sldId id="300" r:id="rId13"/>
    <p:sldId id="299" r:id="rId14"/>
    <p:sldId id="301" r:id="rId15"/>
    <p:sldId id="302" r:id="rId16"/>
    <p:sldId id="303" r:id="rId17"/>
    <p:sldId id="294" r:id="rId18"/>
    <p:sldId id="304" r:id="rId19"/>
    <p:sldId id="305" r:id="rId20"/>
    <p:sldId id="275" r:id="rId21"/>
    <p:sldId id="297"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097" autoAdjust="0"/>
  </p:normalViewPr>
  <p:slideViewPr>
    <p:cSldViewPr snapToGrid="0">
      <p:cViewPr varScale="1">
        <p:scale>
          <a:sx n="90" d="100"/>
          <a:sy n="90"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85FA2-7321-384E-A7E1-B1EB3BF78046}" type="doc">
      <dgm:prSet loTypeId="urn:microsoft.com/office/officeart/2005/8/layout/venn1" loCatId="relationship" qsTypeId="urn:microsoft.com/office/officeart/2005/8/quickstyle/simple1" qsCatId="simple" csTypeId="urn:microsoft.com/office/officeart/2005/8/colors/colorful1" csCatId="colorful"/>
      <dgm:spPr/>
      <dgm:t>
        <a:bodyPr/>
        <a:lstStyle/>
        <a:p>
          <a:endParaRPr lang="en-US"/>
        </a:p>
      </dgm:t>
    </dgm:pt>
    <dgm:pt modelId="{B019EE4B-21FA-AC45-9560-D0E7937F4AFA}">
      <dgm:prSet/>
      <dgm:spPr/>
      <dgm:t>
        <a:bodyPr/>
        <a:lstStyle/>
        <a:p>
          <a:r>
            <a:rPr lang="en-US" dirty="0"/>
            <a:t>Scale</a:t>
          </a:r>
          <a:endParaRPr lang="en-AU" dirty="0"/>
        </a:p>
      </dgm:t>
    </dgm:pt>
    <dgm:pt modelId="{D93AC2A8-42F2-734F-BB0E-98DFEFE43C63}" type="parTrans" cxnId="{5C5A6C28-C540-3847-9A3C-D1EB33888285}">
      <dgm:prSet/>
      <dgm:spPr/>
      <dgm:t>
        <a:bodyPr/>
        <a:lstStyle/>
        <a:p>
          <a:endParaRPr lang="en-US"/>
        </a:p>
      </dgm:t>
    </dgm:pt>
    <dgm:pt modelId="{B64E83F6-69CE-3944-83B9-463C444CEA10}" type="sibTrans" cxnId="{5C5A6C28-C540-3847-9A3C-D1EB33888285}">
      <dgm:prSet/>
      <dgm:spPr/>
      <dgm:t>
        <a:bodyPr/>
        <a:lstStyle/>
        <a:p>
          <a:endParaRPr lang="en-US"/>
        </a:p>
      </dgm:t>
    </dgm:pt>
    <dgm:pt modelId="{AD94B7BF-3C17-DC43-BA6B-9052B693A070}">
      <dgm:prSet/>
      <dgm:spPr/>
      <dgm:t>
        <a:bodyPr/>
        <a:lstStyle/>
        <a:p>
          <a:r>
            <a:rPr lang="en-US"/>
            <a:t>Relationships</a:t>
          </a:r>
          <a:endParaRPr lang="en-AU"/>
        </a:p>
      </dgm:t>
    </dgm:pt>
    <dgm:pt modelId="{7A22A135-2CA5-7A46-874D-011771811A77}" type="parTrans" cxnId="{33FE4BF2-2AF6-524B-B7B2-B84FAAD047C2}">
      <dgm:prSet/>
      <dgm:spPr/>
      <dgm:t>
        <a:bodyPr/>
        <a:lstStyle/>
        <a:p>
          <a:endParaRPr lang="en-US"/>
        </a:p>
      </dgm:t>
    </dgm:pt>
    <dgm:pt modelId="{487A54A2-8CB3-334A-A74A-915949ED05C0}" type="sibTrans" cxnId="{33FE4BF2-2AF6-524B-B7B2-B84FAAD047C2}">
      <dgm:prSet/>
      <dgm:spPr/>
      <dgm:t>
        <a:bodyPr/>
        <a:lstStyle/>
        <a:p>
          <a:endParaRPr lang="en-US"/>
        </a:p>
      </dgm:t>
    </dgm:pt>
    <dgm:pt modelId="{3770B0A6-DF95-ED48-9884-2FEB9EF869C9}">
      <dgm:prSet/>
      <dgm:spPr/>
      <dgm:t>
        <a:bodyPr/>
        <a:lstStyle/>
        <a:p>
          <a:r>
            <a:rPr lang="en-US"/>
            <a:t>Anonymity</a:t>
          </a:r>
          <a:endParaRPr lang="en-AU"/>
        </a:p>
      </dgm:t>
    </dgm:pt>
    <dgm:pt modelId="{C1527512-37AE-B549-894E-8B3B97D40516}" type="parTrans" cxnId="{0EA2139F-F411-EC48-9380-3EAD6B50FEA8}">
      <dgm:prSet/>
      <dgm:spPr/>
      <dgm:t>
        <a:bodyPr/>
        <a:lstStyle/>
        <a:p>
          <a:endParaRPr lang="en-US"/>
        </a:p>
      </dgm:t>
    </dgm:pt>
    <dgm:pt modelId="{86F6758A-2905-BD47-80B2-D8904EE41D71}" type="sibTrans" cxnId="{0EA2139F-F411-EC48-9380-3EAD6B50FEA8}">
      <dgm:prSet/>
      <dgm:spPr/>
      <dgm:t>
        <a:bodyPr/>
        <a:lstStyle/>
        <a:p>
          <a:endParaRPr lang="en-US"/>
        </a:p>
      </dgm:t>
    </dgm:pt>
    <dgm:pt modelId="{1515A20E-F1C7-1C4F-9A0F-85E0BD12448B}">
      <dgm:prSet/>
      <dgm:spPr/>
      <dgm:t>
        <a:bodyPr/>
        <a:lstStyle/>
        <a:p>
          <a:r>
            <a:rPr lang="en-US"/>
            <a:t>Durability</a:t>
          </a:r>
          <a:endParaRPr lang="en-AU"/>
        </a:p>
      </dgm:t>
    </dgm:pt>
    <dgm:pt modelId="{8855260B-2CD5-344B-AB23-35C9577FD282}" type="parTrans" cxnId="{BCB3405B-9D50-2640-8A4D-D9C6429031CE}">
      <dgm:prSet/>
      <dgm:spPr/>
      <dgm:t>
        <a:bodyPr/>
        <a:lstStyle/>
        <a:p>
          <a:endParaRPr lang="en-US"/>
        </a:p>
      </dgm:t>
    </dgm:pt>
    <dgm:pt modelId="{9A2D6710-F509-F341-8C88-61C2E4B1F02D}" type="sibTrans" cxnId="{BCB3405B-9D50-2640-8A4D-D9C6429031CE}">
      <dgm:prSet/>
      <dgm:spPr/>
      <dgm:t>
        <a:bodyPr/>
        <a:lstStyle/>
        <a:p>
          <a:endParaRPr lang="en-US"/>
        </a:p>
      </dgm:t>
    </dgm:pt>
    <dgm:pt modelId="{41469A26-C48E-AF48-9E0B-E837FC10BAD1}">
      <dgm:prSet/>
      <dgm:spPr/>
      <dgm:t>
        <a:bodyPr/>
        <a:lstStyle/>
        <a:p>
          <a:r>
            <a:rPr lang="en-US"/>
            <a:t>Variety</a:t>
          </a:r>
          <a:endParaRPr lang="en-AU"/>
        </a:p>
      </dgm:t>
    </dgm:pt>
    <dgm:pt modelId="{96D6F848-452A-F743-B19E-EA3363831ECB}" type="parTrans" cxnId="{0DE387C1-0E52-3B4C-97C5-1A971045A6ED}">
      <dgm:prSet/>
      <dgm:spPr/>
      <dgm:t>
        <a:bodyPr/>
        <a:lstStyle/>
        <a:p>
          <a:endParaRPr lang="en-US"/>
        </a:p>
      </dgm:t>
    </dgm:pt>
    <dgm:pt modelId="{910A079D-FB81-BC4B-8D09-A83E0BC61864}" type="sibTrans" cxnId="{0DE387C1-0E52-3B4C-97C5-1A971045A6ED}">
      <dgm:prSet/>
      <dgm:spPr/>
      <dgm:t>
        <a:bodyPr/>
        <a:lstStyle/>
        <a:p>
          <a:endParaRPr lang="en-US"/>
        </a:p>
      </dgm:t>
    </dgm:pt>
    <dgm:pt modelId="{011280C5-FC92-724E-A440-1BED1BDBA26F}" type="pres">
      <dgm:prSet presAssocID="{2B985FA2-7321-384E-A7E1-B1EB3BF78046}" presName="compositeShape" presStyleCnt="0">
        <dgm:presLayoutVars>
          <dgm:chMax val="7"/>
          <dgm:dir/>
          <dgm:resizeHandles val="exact"/>
        </dgm:presLayoutVars>
      </dgm:prSet>
      <dgm:spPr/>
    </dgm:pt>
    <dgm:pt modelId="{C40039A7-3F9D-934B-98F4-73FF9D17E25C}" type="pres">
      <dgm:prSet presAssocID="{B019EE4B-21FA-AC45-9560-D0E7937F4AFA}" presName="circ1" presStyleLbl="vennNode1" presStyleIdx="0" presStyleCnt="5"/>
      <dgm:spPr/>
    </dgm:pt>
    <dgm:pt modelId="{60813EB2-A16D-5945-84F4-D8244598A11D}" type="pres">
      <dgm:prSet presAssocID="{B019EE4B-21FA-AC45-9560-D0E7937F4AFA}" presName="circ1Tx" presStyleLbl="revTx" presStyleIdx="0" presStyleCnt="0">
        <dgm:presLayoutVars>
          <dgm:chMax val="0"/>
          <dgm:chPref val="0"/>
          <dgm:bulletEnabled val="1"/>
        </dgm:presLayoutVars>
      </dgm:prSet>
      <dgm:spPr/>
    </dgm:pt>
    <dgm:pt modelId="{46A07258-C43A-F941-8BF9-6A890A89FBA8}" type="pres">
      <dgm:prSet presAssocID="{AD94B7BF-3C17-DC43-BA6B-9052B693A070}" presName="circ2" presStyleLbl="vennNode1" presStyleIdx="1" presStyleCnt="5"/>
      <dgm:spPr/>
    </dgm:pt>
    <dgm:pt modelId="{8B4BB6FD-9749-3548-BE0F-96E89F893A9B}" type="pres">
      <dgm:prSet presAssocID="{AD94B7BF-3C17-DC43-BA6B-9052B693A070}" presName="circ2Tx" presStyleLbl="revTx" presStyleIdx="0" presStyleCnt="0">
        <dgm:presLayoutVars>
          <dgm:chMax val="0"/>
          <dgm:chPref val="0"/>
          <dgm:bulletEnabled val="1"/>
        </dgm:presLayoutVars>
      </dgm:prSet>
      <dgm:spPr/>
    </dgm:pt>
    <dgm:pt modelId="{B53BFF42-6728-E842-9D6A-DCBD411B7DBF}" type="pres">
      <dgm:prSet presAssocID="{3770B0A6-DF95-ED48-9884-2FEB9EF869C9}" presName="circ3" presStyleLbl="vennNode1" presStyleIdx="2" presStyleCnt="5"/>
      <dgm:spPr/>
    </dgm:pt>
    <dgm:pt modelId="{A62A20EA-4C1C-A54B-8513-52B00C3117F7}" type="pres">
      <dgm:prSet presAssocID="{3770B0A6-DF95-ED48-9884-2FEB9EF869C9}" presName="circ3Tx" presStyleLbl="revTx" presStyleIdx="0" presStyleCnt="0">
        <dgm:presLayoutVars>
          <dgm:chMax val="0"/>
          <dgm:chPref val="0"/>
          <dgm:bulletEnabled val="1"/>
        </dgm:presLayoutVars>
      </dgm:prSet>
      <dgm:spPr/>
    </dgm:pt>
    <dgm:pt modelId="{42FA04D2-2AD3-6D48-BBBE-F826AC594D65}" type="pres">
      <dgm:prSet presAssocID="{1515A20E-F1C7-1C4F-9A0F-85E0BD12448B}" presName="circ4" presStyleLbl="vennNode1" presStyleIdx="3" presStyleCnt="5"/>
      <dgm:spPr/>
    </dgm:pt>
    <dgm:pt modelId="{FF17BED5-4A4A-BE45-8A55-8F506A4B0BAD}" type="pres">
      <dgm:prSet presAssocID="{1515A20E-F1C7-1C4F-9A0F-85E0BD12448B}" presName="circ4Tx" presStyleLbl="revTx" presStyleIdx="0" presStyleCnt="0">
        <dgm:presLayoutVars>
          <dgm:chMax val="0"/>
          <dgm:chPref val="0"/>
          <dgm:bulletEnabled val="1"/>
        </dgm:presLayoutVars>
      </dgm:prSet>
      <dgm:spPr/>
    </dgm:pt>
    <dgm:pt modelId="{7D3C206D-196A-7D44-B4D5-C329AC1848E4}" type="pres">
      <dgm:prSet presAssocID="{41469A26-C48E-AF48-9E0B-E837FC10BAD1}" presName="circ5" presStyleLbl="vennNode1" presStyleIdx="4" presStyleCnt="5"/>
      <dgm:spPr/>
    </dgm:pt>
    <dgm:pt modelId="{E5CE74E2-B32E-2343-9878-23F6F9046C61}" type="pres">
      <dgm:prSet presAssocID="{41469A26-C48E-AF48-9E0B-E837FC10BAD1}" presName="circ5Tx" presStyleLbl="revTx" presStyleIdx="0" presStyleCnt="0">
        <dgm:presLayoutVars>
          <dgm:chMax val="0"/>
          <dgm:chPref val="0"/>
          <dgm:bulletEnabled val="1"/>
        </dgm:presLayoutVars>
      </dgm:prSet>
      <dgm:spPr/>
    </dgm:pt>
  </dgm:ptLst>
  <dgm:cxnLst>
    <dgm:cxn modelId="{EC904913-6E50-2845-A316-9CB904750A4C}" type="presOf" srcId="{41469A26-C48E-AF48-9E0B-E837FC10BAD1}" destId="{E5CE74E2-B32E-2343-9878-23F6F9046C61}" srcOrd="0" destOrd="0" presId="urn:microsoft.com/office/officeart/2005/8/layout/venn1"/>
    <dgm:cxn modelId="{5C5A6C28-C540-3847-9A3C-D1EB33888285}" srcId="{2B985FA2-7321-384E-A7E1-B1EB3BF78046}" destId="{B019EE4B-21FA-AC45-9560-D0E7937F4AFA}" srcOrd="0" destOrd="0" parTransId="{D93AC2A8-42F2-734F-BB0E-98DFEFE43C63}" sibTransId="{B64E83F6-69CE-3944-83B9-463C444CEA10}"/>
    <dgm:cxn modelId="{1E1EEC35-DE87-7948-A79B-1B7D5E974014}" type="presOf" srcId="{AD94B7BF-3C17-DC43-BA6B-9052B693A070}" destId="{8B4BB6FD-9749-3548-BE0F-96E89F893A9B}" srcOrd="0" destOrd="0" presId="urn:microsoft.com/office/officeart/2005/8/layout/venn1"/>
    <dgm:cxn modelId="{BCB3405B-9D50-2640-8A4D-D9C6429031CE}" srcId="{2B985FA2-7321-384E-A7E1-B1EB3BF78046}" destId="{1515A20E-F1C7-1C4F-9A0F-85E0BD12448B}" srcOrd="3" destOrd="0" parTransId="{8855260B-2CD5-344B-AB23-35C9577FD282}" sibTransId="{9A2D6710-F509-F341-8C88-61C2E4B1F02D}"/>
    <dgm:cxn modelId="{0EA2139F-F411-EC48-9380-3EAD6B50FEA8}" srcId="{2B985FA2-7321-384E-A7E1-B1EB3BF78046}" destId="{3770B0A6-DF95-ED48-9884-2FEB9EF869C9}" srcOrd="2" destOrd="0" parTransId="{C1527512-37AE-B549-894E-8B3B97D40516}" sibTransId="{86F6758A-2905-BD47-80B2-D8904EE41D71}"/>
    <dgm:cxn modelId="{1E6C18B6-FD88-2944-912E-63DE469A4BA4}" type="presOf" srcId="{2B985FA2-7321-384E-A7E1-B1EB3BF78046}" destId="{011280C5-FC92-724E-A440-1BED1BDBA26F}" srcOrd="0" destOrd="0" presId="urn:microsoft.com/office/officeart/2005/8/layout/venn1"/>
    <dgm:cxn modelId="{BCF8A2BE-A7AB-5643-8E18-2060BBD23498}" type="presOf" srcId="{3770B0A6-DF95-ED48-9884-2FEB9EF869C9}" destId="{A62A20EA-4C1C-A54B-8513-52B00C3117F7}" srcOrd="0" destOrd="0" presId="urn:microsoft.com/office/officeart/2005/8/layout/venn1"/>
    <dgm:cxn modelId="{0DE387C1-0E52-3B4C-97C5-1A971045A6ED}" srcId="{2B985FA2-7321-384E-A7E1-B1EB3BF78046}" destId="{41469A26-C48E-AF48-9E0B-E837FC10BAD1}" srcOrd="4" destOrd="0" parTransId="{96D6F848-452A-F743-B19E-EA3363831ECB}" sibTransId="{910A079D-FB81-BC4B-8D09-A83E0BC61864}"/>
    <dgm:cxn modelId="{932D0DEC-BC18-0D44-B234-5D8F00CD588D}" type="presOf" srcId="{B019EE4B-21FA-AC45-9560-D0E7937F4AFA}" destId="{60813EB2-A16D-5945-84F4-D8244598A11D}" srcOrd="0" destOrd="0" presId="urn:microsoft.com/office/officeart/2005/8/layout/venn1"/>
    <dgm:cxn modelId="{33FE4BF2-2AF6-524B-B7B2-B84FAAD047C2}" srcId="{2B985FA2-7321-384E-A7E1-B1EB3BF78046}" destId="{AD94B7BF-3C17-DC43-BA6B-9052B693A070}" srcOrd="1" destOrd="0" parTransId="{7A22A135-2CA5-7A46-874D-011771811A77}" sibTransId="{487A54A2-8CB3-334A-A74A-915949ED05C0}"/>
    <dgm:cxn modelId="{83DDE7FA-0CCC-A24E-9133-71F6C7367217}" type="presOf" srcId="{1515A20E-F1C7-1C4F-9A0F-85E0BD12448B}" destId="{FF17BED5-4A4A-BE45-8A55-8F506A4B0BAD}" srcOrd="0" destOrd="0" presId="urn:microsoft.com/office/officeart/2005/8/layout/venn1"/>
    <dgm:cxn modelId="{80304D12-2D2B-E64C-A784-77A2EE6CACC8}" type="presParOf" srcId="{011280C5-FC92-724E-A440-1BED1BDBA26F}" destId="{C40039A7-3F9D-934B-98F4-73FF9D17E25C}" srcOrd="0" destOrd="0" presId="urn:microsoft.com/office/officeart/2005/8/layout/venn1"/>
    <dgm:cxn modelId="{4B4E2AA5-0373-5A4A-9EDC-D158619CB061}" type="presParOf" srcId="{011280C5-FC92-724E-A440-1BED1BDBA26F}" destId="{60813EB2-A16D-5945-84F4-D8244598A11D}" srcOrd="1" destOrd="0" presId="urn:microsoft.com/office/officeart/2005/8/layout/venn1"/>
    <dgm:cxn modelId="{641EF555-5EE6-804C-819A-2694E83E21AA}" type="presParOf" srcId="{011280C5-FC92-724E-A440-1BED1BDBA26F}" destId="{46A07258-C43A-F941-8BF9-6A890A89FBA8}" srcOrd="2" destOrd="0" presId="urn:microsoft.com/office/officeart/2005/8/layout/venn1"/>
    <dgm:cxn modelId="{41A44030-91FA-0B41-9919-857618A12911}" type="presParOf" srcId="{011280C5-FC92-724E-A440-1BED1BDBA26F}" destId="{8B4BB6FD-9749-3548-BE0F-96E89F893A9B}" srcOrd="3" destOrd="0" presId="urn:microsoft.com/office/officeart/2005/8/layout/venn1"/>
    <dgm:cxn modelId="{8B8FF3AB-B04C-B844-BF71-A93C93115916}" type="presParOf" srcId="{011280C5-FC92-724E-A440-1BED1BDBA26F}" destId="{B53BFF42-6728-E842-9D6A-DCBD411B7DBF}" srcOrd="4" destOrd="0" presId="urn:microsoft.com/office/officeart/2005/8/layout/venn1"/>
    <dgm:cxn modelId="{01173E7F-726F-9944-8C2A-94A8B030E7C3}" type="presParOf" srcId="{011280C5-FC92-724E-A440-1BED1BDBA26F}" destId="{A62A20EA-4C1C-A54B-8513-52B00C3117F7}" srcOrd="5" destOrd="0" presId="urn:microsoft.com/office/officeart/2005/8/layout/venn1"/>
    <dgm:cxn modelId="{24939241-BB92-D044-A825-EA9AFFFA2BCC}" type="presParOf" srcId="{011280C5-FC92-724E-A440-1BED1BDBA26F}" destId="{42FA04D2-2AD3-6D48-BBBE-F826AC594D65}" srcOrd="6" destOrd="0" presId="urn:microsoft.com/office/officeart/2005/8/layout/venn1"/>
    <dgm:cxn modelId="{1D17473C-B449-2140-A34A-7F3BD7A06B9F}" type="presParOf" srcId="{011280C5-FC92-724E-A440-1BED1BDBA26F}" destId="{FF17BED5-4A4A-BE45-8A55-8F506A4B0BAD}" srcOrd="7" destOrd="0" presId="urn:microsoft.com/office/officeart/2005/8/layout/venn1"/>
    <dgm:cxn modelId="{A0B93F9A-4B26-B047-94D9-38DD489EBA58}" type="presParOf" srcId="{011280C5-FC92-724E-A440-1BED1BDBA26F}" destId="{7D3C206D-196A-7D44-B4D5-C329AC1848E4}" srcOrd="8" destOrd="0" presId="urn:microsoft.com/office/officeart/2005/8/layout/venn1"/>
    <dgm:cxn modelId="{CDA1A208-EC32-8B4F-83EE-1A0FB4CBED69}" type="presParOf" srcId="{011280C5-FC92-724E-A440-1BED1BDBA26F}" destId="{E5CE74E2-B32E-2343-9878-23F6F9046C61}"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73731D-25C2-084A-9F7C-D0F1E821C200}" type="doc">
      <dgm:prSet loTypeId="urn:microsoft.com/office/officeart/2008/layout/VerticalCurvedList" loCatId="relationship" qsTypeId="urn:microsoft.com/office/officeart/2005/8/quickstyle/simple1" qsCatId="simple" csTypeId="urn:microsoft.com/office/officeart/2005/8/colors/colorful4" csCatId="colorful"/>
      <dgm:spPr/>
      <dgm:t>
        <a:bodyPr/>
        <a:lstStyle/>
        <a:p>
          <a:endParaRPr lang="en-US"/>
        </a:p>
      </dgm:t>
    </dgm:pt>
    <dgm:pt modelId="{9A79B0AE-2C47-E142-9B61-01A24A3F267B}">
      <dgm:prSet/>
      <dgm:spPr/>
      <dgm:t>
        <a:bodyPr/>
        <a:lstStyle/>
        <a:p>
          <a:r>
            <a:rPr lang="en-US" dirty="0">
              <a:latin typeface="Gill Sans MT" panose="020B0502020104020203" pitchFamily="34" charset="77"/>
            </a:rPr>
            <a:t>Social network sites</a:t>
          </a:r>
          <a:endParaRPr lang="en-AU" dirty="0">
            <a:latin typeface="Gill Sans MT" panose="020B0502020104020203" pitchFamily="34" charset="77"/>
          </a:endParaRPr>
        </a:p>
      </dgm:t>
    </dgm:pt>
    <dgm:pt modelId="{8F0BE2BA-8EB7-3048-91E2-47E045FD9F12}" type="parTrans" cxnId="{27C50397-BCF0-AE46-B726-3444A5F2624C}">
      <dgm:prSet/>
      <dgm:spPr/>
      <dgm:t>
        <a:bodyPr/>
        <a:lstStyle/>
        <a:p>
          <a:endParaRPr lang="en-US">
            <a:latin typeface="Gill Sans MT" panose="020B0502020104020203" pitchFamily="34" charset="77"/>
          </a:endParaRPr>
        </a:p>
      </dgm:t>
    </dgm:pt>
    <dgm:pt modelId="{991019C9-40C7-B241-A616-76217A0F86CF}" type="sibTrans" cxnId="{27C50397-BCF0-AE46-B726-3444A5F2624C}">
      <dgm:prSet/>
      <dgm:spPr/>
      <dgm:t>
        <a:bodyPr/>
        <a:lstStyle/>
        <a:p>
          <a:endParaRPr lang="en-US">
            <a:latin typeface="Gill Sans MT" panose="020B0502020104020203" pitchFamily="34" charset="77"/>
          </a:endParaRPr>
        </a:p>
      </dgm:t>
    </dgm:pt>
    <dgm:pt modelId="{C0EC8FF2-42F8-B24B-B8D7-D39D57388D2C}">
      <dgm:prSet/>
      <dgm:spPr/>
      <dgm:t>
        <a:bodyPr/>
        <a:lstStyle/>
        <a:p>
          <a:r>
            <a:rPr lang="en-US">
              <a:latin typeface="Gill Sans MT" panose="020B0502020104020203" pitchFamily="34" charset="77"/>
            </a:rPr>
            <a:t>Wikis, blogs and product review sites</a:t>
          </a:r>
          <a:endParaRPr lang="en-AU">
            <a:latin typeface="Gill Sans MT" panose="020B0502020104020203" pitchFamily="34" charset="77"/>
          </a:endParaRPr>
        </a:p>
      </dgm:t>
    </dgm:pt>
    <dgm:pt modelId="{DAD06140-526A-114C-83E0-2A6E39ECE43B}" type="parTrans" cxnId="{E27A42E9-72C5-5641-A24A-FA1732EF01A0}">
      <dgm:prSet/>
      <dgm:spPr/>
      <dgm:t>
        <a:bodyPr/>
        <a:lstStyle/>
        <a:p>
          <a:endParaRPr lang="en-US">
            <a:latin typeface="Gill Sans MT" panose="020B0502020104020203" pitchFamily="34" charset="77"/>
          </a:endParaRPr>
        </a:p>
      </dgm:t>
    </dgm:pt>
    <dgm:pt modelId="{81DB36E9-53BA-A448-858C-C9405C9B82F3}" type="sibTrans" cxnId="{E27A42E9-72C5-5641-A24A-FA1732EF01A0}">
      <dgm:prSet/>
      <dgm:spPr/>
      <dgm:t>
        <a:bodyPr/>
        <a:lstStyle/>
        <a:p>
          <a:endParaRPr lang="en-US">
            <a:latin typeface="Gill Sans MT" panose="020B0502020104020203" pitchFamily="34" charset="77"/>
          </a:endParaRPr>
        </a:p>
      </dgm:t>
    </dgm:pt>
    <dgm:pt modelId="{A5E0CF04-C273-BD4D-9C51-EDC1D1ADFC0D}">
      <dgm:prSet/>
      <dgm:spPr/>
      <dgm:t>
        <a:bodyPr/>
        <a:lstStyle/>
        <a:p>
          <a:r>
            <a:rPr lang="en-US">
              <a:latin typeface="Gill Sans MT" panose="020B0502020104020203" pitchFamily="34" charset="77"/>
            </a:rPr>
            <a:t>Forums</a:t>
          </a:r>
          <a:endParaRPr lang="en-AU">
            <a:latin typeface="Gill Sans MT" panose="020B0502020104020203" pitchFamily="34" charset="77"/>
          </a:endParaRPr>
        </a:p>
      </dgm:t>
    </dgm:pt>
    <dgm:pt modelId="{157EE502-F178-C848-B89A-C9DAC6B68520}" type="parTrans" cxnId="{371EAFB0-4F55-CD4D-A9A8-440EC60FC935}">
      <dgm:prSet/>
      <dgm:spPr/>
      <dgm:t>
        <a:bodyPr/>
        <a:lstStyle/>
        <a:p>
          <a:endParaRPr lang="en-US">
            <a:latin typeface="Gill Sans MT" panose="020B0502020104020203" pitchFamily="34" charset="77"/>
          </a:endParaRPr>
        </a:p>
      </dgm:t>
    </dgm:pt>
    <dgm:pt modelId="{A0AA114A-2AEF-A34A-8E86-CC04371F207C}" type="sibTrans" cxnId="{371EAFB0-4F55-CD4D-A9A8-440EC60FC935}">
      <dgm:prSet/>
      <dgm:spPr/>
      <dgm:t>
        <a:bodyPr/>
        <a:lstStyle/>
        <a:p>
          <a:endParaRPr lang="en-US">
            <a:latin typeface="Gill Sans MT" panose="020B0502020104020203" pitchFamily="34" charset="77"/>
          </a:endParaRPr>
        </a:p>
      </dgm:t>
    </dgm:pt>
    <dgm:pt modelId="{957C9F9B-3EF3-704D-BD40-55163CE24085}">
      <dgm:prSet/>
      <dgm:spPr/>
      <dgm:t>
        <a:bodyPr/>
        <a:lstStyle/>
        <a:p>
          <a:r>
            <a:rPr lang="en-US">
              <a:latin typeface="Gill Sans MT" panose="020B0502020104020203" pitchFamily="34" charset="77"/>
            </a:rPr>
            <a:t>Media sharing</a:t>
          </a:r>
          <a:endParaRPr lang="en-AU">
            <a:latin typeface="Gill Sans MT" panose="020B0502020104020203" pitchFamily="34" charset="77"/>
          </a:endParaRPr>
        </a:p>
      </dgm:t>
    </dgm:pt>
    <dgm:pt modelId="{5DE4DF7A-BE30-0F4B-B577-71F99E62BDC3}" type="parTrans" cxnId="{17C05677-E900-D94F-8E3F-2786A8F43134}">
      <dgm:prSet/>
      <dgm:spPr/>
      <dgm:t>
        <a:bodyPr/>
        <a:lstStyle/>
        <a:p>
          <a:endParaRPr lang="en-US">
            <a:latin typeface="Gill Sans MT" panose="020B0502020104020203" pitchFamily="34" charset="77"/>
          </a:endParaRPr>
        </a:p>
      </dgm:t>
    </dgm:pt>
    <dgm:pt modelId="{C6ACA13B-FB45-7845-A4A3-EA29E9663045}" type="sibTrans" cxnId="{17C05677-E900-D94F-8E3F-2786A8F43134}">
      <dgm:prSet/>
      <dgm:spPr/>
      <dgm:t>
        <a:bodyPr/>
        <a:lstStyle/>
        <a:p>
          <a:endParaRPr lang="en-US">
            <a:latin typeface="Gill Sans MT" panose="020B0502020104020203" pitchFamily="34" charset="77"/>
          </a:endParaRPr>
        </a:p>
      </dgm:t>
    </dgm:pt>
    <dgm:pt modelId="{07E4EC02-E468-8E42-84B0-650FB29891B3}">
      <dgm:prSet/>
      <dgm:spPr/>
      <dgm:t>
        <a:bodyPr/>
        <a:lstStyle/>
        <a:p>
          <a:r>
            <a:rPr lang="en-US">
              <a:latin typeface="Gill Sans MT" panose="020B0502020104020203" pitchFamily="34" charset="77"/>
            </a:rPr>
            <a:t>Crowdsourcing </a:t>
          </a:r>
          <a:endParaRPr lang="en-AU">
            <a:latin typeface="Gill Sans MT" panose="020B0502020104020203" pitchFamily="34" charset="77"/>
          </a:endParaRPr>
        </a:p>
      </dgm:t>
    </dgm:pt>
    <dgm:pt modelId="{80A3DFB7-EDAA-274E-A627-72B2E52B4E57}" type="parTrans" cxnId="{21EFB1E8-982C-EA49-9243-FE5B667EAA99}">
      <dgm:prSet/>
      <dgm:spPr/>
      <dgm:t>
        <a:bodyPr/>
        <a:lstStyle/>
        <a:p>
          <a:endParaRPr lang="en-US">
            <a:latin typeface="Gill Sans MT" panose="020B0502020104020203" pitchFamily="34" charset="77"/>
          </a:endParaRPr>
        </a:p>
      </dgm:t>
    </dgm:pt>
    <dgm:pt modelId="{82CFFEBB-5F7D-4B42-B20F-1B4B4EA69EC6}" type="sibTrans" cxnId="{21EFB1E8-982C-EA49-9243-FE5B667EAA99}">
      <dgm:prSet/>
      <dgm:spPr/>
      <dgm:t>
        <a:bodyPr/>
        <a:lstStyle/>
        <a:p>
          <a:endParaRPr lang="en-US">
            <a:latin typeface="Gill Sans MT" panose="020B0502020104020203" pitchFamily="34" charset="77"/>
          </a:endParaRPr>
        </a:p>
      </dgm:t>
    </dgm:pt>
    <dgm:pt modelId="{1BE5F55A-55BF-5744-8EF4-3B2286C3F374}">
      <dgm:prSet/>
      <dgm:spPr/>
      <dgm:t>
        <a:bodyPr/>
        <a:lstStyle/>
        <a:p>
          <a:r>
            <a:rPr lang="en-US">
              <a:latin typeface="Gill Sans MT" panose="020B0502020104020203" pitchFamily="34" charset="77"/>
            </a:rPr>
            <a:t>Virtual worlds </a:t>
          </a:r>
          <a:endParaRPr lang="en-AU">
            <a:latin typeface="Gill Sans MT" panose="020B0502020104020203" pitchFamily="34" charset="77"/>
          </a:endParaRPr>
        </a:p>
      </dgm:t>
    </dgm:pt>
    <dgm:pt modelId="{1DEED416-6906-DF44-90F6-6749F3DFF834}" type="parTrans" cxnId="{F1FA2875-3ACC-2245-ABA3-FA57BE1B25AF}">
      <dgm:prSet/>
      <dgm:spPr/>
      <dgm:t>
        <a:bodyPr/>
        <a:lstStyle/>
        <a:p>
          <a:endParaRPr lang="en-US">
            <a:latin typeface="Gill Sans MT" panose="020B0502020104020203" pitchFamily="34" charset="77"/>
          </a:endParaRPr>
        </a:p>
      </dgm:t>
    </dgm:pt>
    <dgm:pt modelId="{EB7A920C-13DB-1341-B2A0-BC2F9AD3610F}" type="sibTrans" cxnId="{F1FA2875-3ACC-2245-ABA3-FA57BE1B25AF}">
      <dgm:prSet/>
      <dgm:spPr/>
      <dgm:t>
        <a:bodyPr/>
        <a:lstStyle/>
        <a:p>
          <a:endParaRPr lang="en-US">
            <a:latin typeface="Gill Sans MT" panose="020B0502020104020203" pitchFamily="34" charset="77"/>
          </a:endParaRPr>
        </a:p>
      </dgm:t>
    </dgm:pt>
    <dgm:pt modelId="{1D95A4F1-AFDE-B541-95BD-89D22E838E1D}">
      <dgm:prSet/>
      <dgm:spPr/>
      <dgm:t>
        <a:bodyPr/>
        <a:lstStyle/>
        <a:p>
          <a:r>
            <a:rPr lang="en-US">
              <a:latin typeface="Gill Sans MT" panose="020B0502020104020203" pitchFamily="34" charset="77"/>
            </a:rPr>
            <a:t>Travel Podcasts</a:t>
          </a:r>
          <a:endParaRPr lang="en-AU">
            <a:latin typeface="Gill Sans MT" panose="020B0502020104020203" pitchFamily="34" charset="77"/>
          </a:endParaRPr>
        </a:p>
      </dgm:t>
    </dgm:pt>
    <dgm:pt modelId="{D0ECAFC3-E330-794E-91E7-508DB635FF97}" type="parTrans" cxnId="{26F562CB-1C70-7148-809B-C90A7541B402}">
      <dgm:prSet/>
      <dgm:spPr/>
      <dgm:t>
        <a:bodyPr/>
        <a:lstStyle/>
        <a:p>
          <a:endParaRPr lang="en-US">
            <a:latin typeface="Gill Sans MT" panose="020B0502020104020203" pitchFamily="34" charset="77"/>
          </a:endParaRPr>
        </a:p>
      </dgm:t>
    </dgm:pt>
    <dgm:pt modelId="{DFA4D07C-DD59-BD49-86CA-4402E61233C2}" type="sibTrans" cxnId="{26F562CB-1C70-7148-809B-C90A7541B402}">
      <dgm:prSet/>
      <dgm:spPr/>
      <dgm:t>
        <a:bodyPr/>
        <a:lstStyle/>
        <a:p>
          <a:endParaRPr lang="en-US">
            <a:latin typeface="Gill Sans MT" panose="020B0502020104020203" pitchFamily="34" charset="77"/>
          </a:endParaRPr>
        </a:p>
      </dgm:t>
    </dgm:pt>
    <dgm:pt modelId="{CFF095AD-E4E4-CA40-A6C2-DB50705CB61D}" type="pres">
      <dgm:prSet presAssocID="{5A73731D-25C2-084A-9F7C-D0F1E821C200}" presName="Name0" presStyleCnt="0">
        <dgm:presLayoutVars>
          <dgm:chMax val="7"/>
          <dgm:chPref val="7"/>
          <dgm:dir/>
        </dgm:presLayoutVars>
      </dgm:prSet>
      <dgm:spPr/>
    </dgm:pt>
    <dgm:pt modelId="{580250F8-28D0-1F4C-8494-F6CFC4C21327}" type="pres">
      <dgm:prSet presAssocID="{5A73731D-25C2-084A-9F7C-D0F1E821C200}" presName="Name1" presStyleCnt="0"/>
      <dgm:spPr/>
    </dgm:pt>
    <dgm:pt modelId="{49FE63B3-0042-074C-9E4D-1CDF748A1937}" type="pres">
      <dgm:prSet presAssocID="{5A73731D-25C2-084A-9F7C-D0F1E821C200}" presName="cycle" presStyleCnt="0"/>
      <dgm:spPr/>
    </dgm:pt>
    <dgm:pt modelId="{F784D35F-1FCB-5B43-BAAF-3CC70EE57499}" type="pres">
      <dgm:prSet presAssocID="{5A73731D-25C2-084A-9F7C-D0F1E821C200}" presName="srcNode" presStyleLbl="node1" presStyleIdx="0" presStyleCnt="7"/>
      <dgm:spPr/>
    </dgm:pt>
    <dgm:pt modelId="{647F8E92-20DF-F947-BDC8-55A22118C077}" type="pres">
      <dgm:prSet presAssocID="{5A73731D-25C2-084A-9F7C-D0F1E821C200}" presName="conn" presStyleLbl="parChTrans1D2" presStyleIdx="0" presStyleCnt="1"/>
      <dgm:spPr/>
    </dgm:pt>
    <dgm:pt modelId="{9DD71122-97B2-8149-9719-7CD06978AF93}" type="pres">
      <dgm:prSet presAssocID="{5A73731D-25C2-084A-9F7C-D0F1E821C200}" presName="extraNode" presStyleLbl="node1" presStyleIdx="0" presStyleCnt="7"/>
      <dgm:spPr/>
    </dgm:pt>
    <dgm:pt modelId="{078A61EA-A89F-CC43-99F4-355430A71FD8}" type="pres">
      <dgm:prSet presAssocID="{5A73731D-25C2-084A-9F7C-D0F1E821C200}" presName="dstNode" presStyleLbl="node1" presStyleIdx="0" presStyleCnt="7"/>
      <dgm:spPr/>
    </dgm:pt>
    <dgm:pt modelId="{1E38A8E3-6ED4-BD44-A780-12CBC733A60D}" type="pres">
      <dgm:prSet presAssocID="{9A79B0AE-2C47-E142-9B61-01A24A3F267B}" presName="text_1" presStyleLbl="node1" presStyleIdx="0" presStyleCnt="7">
        <dgm:presLayoutVars>
          <dgm:bulletEnabled val="1"/>
        </dgm:presLayoutVars>
      </dgm:prSet>
      <dgm:spPr/>
    </dgm:pt>
    <dgm:pt modelId="{3D95E37D-374D-F048-BE39-037FBC3EA495}" type="pres">
      <dgm:prSet presAssocID="{9A79B0AE-2C47-E142-9B61-01A24A3F267B}" presName="accent_1" presStyleCnt="0"/>
      <dgm:spPr/>
    </dgm:pt>
    <dgm:pt modelId="{D4C7415E-B991-7848-949C-B60FFC8E8731}" type="pres">
      <dgm:prSet presAssocID="{9A79B0AE-2C47-E142-9B61-01A24A3F267B}" presName="accentRepeatNode" presStyleLbl="solidFgAcc1" presStyleIdx="0" presStyleCnt="7"/>
      <dgm:spPr/>
    </dgm:pt>
    <dgm:pt modelId="{C76702CC-738B-A749-A4D6-D2B539A88497}" type="pres">
      <dgm:prSet presAssocID="{C0EC8FF2-42F8-B24B-B8D7-D39D57388D2C}" presName="text_2" presStyleLbl="node1" presStyleIdx="1" presStyleCnt="7">
        <dgm:presLayoutVars>
          <dgm:bulletEnabled val="1"/>
        </dgm:presLayoutVars>
      </dgm:prSet>
      <dgm:spPr/>
    </dgm:pt>
    <dgm:pt modelId="{7026CEB1-239E-1E41-B733-E805477DDA5A}" type="pres">
      <dgm:prSet presAssocID="{C0EC8FF2-42F8-B24B-B8D7-D39D57388D2C}" presName="accent_2" presStyleCnt="0"/>
      <dgm:spPr/>
    </dgm:pt>
    <dgm:pt modelId="{E4964B13-CAB1-D544-A70F-EE464C3FBF4F}" type="pres">
      <dgm:prSet presAssocID="{C0EC8FF2-42F8-B24B-B8D7-D39D57388D2C}" presName="accentRepeatNode" presStyleLbl="solidFgAcc1" presStyleIdx="1" presStyleCnt="7"/>
      <dgm:spPr/>
    </dgm:pt>
    <dgm:pt modelId="{8DEA96B0-9AF4-E947-9729-0C2AF5D11F5D}" type="pres">
      <dgm:prSet presAssocID="{A5E0CF04-C273-BD4D-9C51-EDC1D1ADFC0D}" presName="text_3" presStyleLbl="node1" presStyleIdx="2" presStyleCnt="7">
        <dgm:presLayoutVars>
          <dgm:bulletEnabled val="1"/>
        </dgm:presLayoutVars>
      </dgm:prSet>
      <dgm:spPr/>
    </dgm:pt>
    <dgm:pt modelId="{0F60DBD5-70FC-644B-9A30-EC15BBF083DC}" type="pres">
      <dgm:prSet presAssocID="{A5E0CF04-C273-BD4D-9C51-EDC1D1ADFC0D}" presName="accent_3" presStyleCnt="0"/>
      <dgm:spPr/>
    </dgm:pt>
    <dgm:pt modelId="{716C4D66-CD10-1943-86E8-18F226042382}" type="pres">
      <dgm:prSet presAssocID="{A5E0CF04-C273-BD4D-9C51-EDC1D1ADFC0D}" presName="accentRepeatNode" presStyleLbl="solidFgAcc1" presStyleIdx="2" presStyleCnt="7"/>
      <dgm:spPr/>
    </dgm:pt>
    <dgm:pt modelId="{82643BCB-9F19-8441-AD25-DAC9218F243C}" type="pres">
      <dgm:prSet presAssocID="{957C9F9B-3EF3-704D-BD40-55163CE24085}" presName="text_4" presStyleLbl="node1" presStyleIdx="3" presStyleCnt="7">
        <dgm:presLayoutVars>
          <dgm:bulletEnabled val="1"/>
        </dgm:presLayoutVars>
      </dgm:prSet>
      <dgm:spPr/>
    </dgm:pt>
    <dgm:pt modelId="{F1FE6530-27EE-514C-87B8-53B639E5FF4C}" type="pres">
      <dgm:prSet presAssocID="{957C9F9B-3EF3-704D-BD40-55163CE24085}" presName="accent_4" presStyleCnt="0"/>
      <dgm:spPr/>
    </dgm:pt>
    <dgm:pt modelId="{842A04E6-7816-1141-B586-093DE449B3E9}" type="pres">
      <dgm:prSet presAssocID="{957C9F9B-3EF3-704D-BD40-55163CE24085}" presName="accentRepeatNode" presStyleLbl="solidFgAcc1" presStyleIdx="3" presStyleCnt="7"/>
      <dgm:spPr/>
    </dgm:pt>
    <dgm:pt modelId="{BC0BBBC1-E3A8-4D4D-B274-32BF9436F1CC}" type="pres">
      <dgm:prSet presAssocID="{07E4EC02-E468-8E42-84B0-650FB29891B3}" presName="text_5" presStyleLbl="node1" presStyleIdx="4" presStyleCnt="7">
        <dgm:presLayoutVars>
          <dgm:bulletEnabled val="1"/>
        </dgm:presLayoutVars>
      </dgm:prSet>
      <dgm:spPr/>
    </dgm:pt>
    <dgm:pt modelId="{D2B49ACD-A575-FB42-87E9-5A3B5A9B8839}" type="pres">
      <dgm:prSet presAssocID="{07E4EC02-E468-8E42-84B0-650FB29891B3}" presName="accent_5" presStyleCnt="0"/>
      <dgm:spPr/>
    </dgm:pt>
    <dgm:pt modelId="{43DF4D51-79FC-A74A-8428-61B0C054AC7E}" type="pres">
      <dgm:prSet presAssocID="{07E4EC02-E468-8E42-84B0-650FB29891B3}" presName="accentRepeatNode" presStyleLbl="solidFgAcc1" presStyleIdx="4" presStyleCnt="7"/>
      <dgm:spPr/>
    </dgm:pt>
    <dgm:pt modelId="{6FF1EDA9-0ECD-634E-94FF-B7E675BFE4D1}" type="pres">
      <dgm:prSet presAssocID="{1BE5F55A-55BF-5744-8EF4-3B2286C3F374}" presName="text_6" presStyleLbl="node1" presStyleIdx="5" presStyleCnt="7">
        <dgm:presLayoutVars>
          <dgm:bulletEnabled val="1"/>
        </dgm:presLayoutVars>
      </dgm:prSet>
      <dgm:spPr/>
    </dgm:pt>
    <dgm:pt modelId="{28567A71-FEC8-C643-B3A9-302EAE1247CF}" type="pres">
      <dgm:prSet presAssocID="{1BE5F55A-55BF-5744-8EF4-3B2286C3F374}" presName="accent_6" presStyleCnt="0"/>
      <dgm:spPr/>
    </dgm:pt>
    <dgm:pt modelId="{C52C0EFD-7573-2E46-9358-5D91A4A8929B}" type="pres">
      <dgm:prSet presAssocID="{1BE5F55A-55BF-5744-8EF4-3B2286C3F374}" presName="accentRepeatNode" presStyleLbl="solidFgAcc1" presStyleIdx="5" presStyleCnt="7"/>
      <dgm:spPr/>
    </dgm:pt>
    <dgm:pt modelId="{5CC8B2E5-207F-584D-ACBA-835AE5A798C5}" type="pres">
      <dgm:prSet presAssocID="{1D95A4F1-AFDE-B541-95BD-89D22E838E1D}" presName="text_7" presStyleLbl="node1" presStyleIdx="6" presStyleCnt="7">
        <dgm:presLayoutVars>
          <dgm:bulletEnabled val="1"/>
        </dgm:presLayoutVars>
      </dgm:prSet>
      <dgm:spPr/>
    </dgm:pt>
    <dgm:pt modelId="{82042588-A4D4-B441-B7EF-CD71368A1C59}" type="pres">
      <dgm:prSet presAssocID="{1D95A4F1-AFDE-B541-95BD-89D22E838E1D}" presName="accent_7" presStyleCnt="0"/>
      <dgm:spPr/>
    </dgm:pt>
    <dgm:pt modelId="{B5D61A80-A9A6-F548-A751-CC197A4188ED}" type="pres">
      <dgm:prSet presAssocID="{1D95A4F1-AFDE-B541-95BD-89D22E838E1D}" presName="accentRepeatNode" presStyleLbl="solidFgAcc1" presStyleIdx="6" presStyleCnt="7"/>
      <dgm:spPr/>
    </dgm:pt>
  </dgm:ptLst>
  <dgm:cxnLst>
    <dgm:cxn modelId="{DE86912E-0F0F-4C47-9A14-699B625DB28B}" type="presOf" srcId="{A5E0CF04-C273-BD4D-9C51-EDC1D1ADFC0D}" destId="{8DEA96B0-9AF4-E947-9729-0C2AF5D11F5D}" srcOrd="0" destOrd="0" presId="urn:microsoft.com/office/officeart/2008/layout/VerticalCurvedList"/>
    <dgm:cxn modelId="{BC94183F-2343-434F-B78F-AFCF48AFD729}" type="presOf" srcId="{1D95A4F1-AFDE-B541-95BD-89D22E838E1D}" destId="{5CC8B2E5-207F-584D-ACBA-835AE5A798C5}" srcOrd="0" destOrd="0" presId="urn:microsoft.com/office/officeart/2008/layout/VerticalCurvedList"/>
    <dgm:cxn modelId="{B34B8550-DF30-4842-A41F-162C12A3FD36}" type="presOf" srcId="{9A79B0AE-2C47-E142-9B61-01A24A3F267B}" destId="{1E38A8E3-6ED4-BD44-A780-12CBC733A60D}" srcOrd="0" destOrd="0" presId="urn:microsoft.com/office/officeart/2008/layout/VerticalCurvedList"/>
    <dgm:cxn modelId="{F1FA2875-3ACC-2245-ABA3-FA57BE1B25AF}" srcId="{5A73731D-25C2-084A-9F7C-D0F1E821C200}" destId="{1BE5F55A-55BF-5744-8EF4-3B2286C3F374}" srcOrd="5" destOrd="0" parTransId="{1DEED416-6906-DF44-90F6-6749F3DFF834}" sibTransId="{EB7A920C-13DB-1341-B2A0-BC2F9AD3610F}"/>
    <dgm:cxn modelId="{17C05677-E900-D94F-8E3F-2786A8F43134}" srcId="{5A73731D-25C2-084A-9F7C-D0F1E821C200}" destId="{957C9F9B-3EF3-704D-BD40-55163CE24085}" srcOrd="3" destOrd="0" parTransId="{5DE4DF7A-BE30-0F4B-B577-71F99E62BDC3}" sibTransId="{C6ACA13B-FB45-7845-A4A3-EA29E9663045}"/>
    <dgm:cxn modelId="{E9DC4482-C287-C847-B884-AB1F698CE8CA}" type="presOf" srcId="{1BE5F55A-55BF-5744-8EF4-3B2286C3F374}" destId="{6FF1EDA9-0ECD-634E-94FF-B7E675BFE4D1}" srcOrd="0" destOrd="0" presId="urn:microsoft.com/office/officeart/2008/layout/VerticalCurvedList"/>
    <dgm:cxn modelId="{D9E35F84-227F-5F41-9B2C-276D05229D63}" type="presOf" srcId="{5A73731D-25C2-084A-9F7C-D0F1E821C200}" destId="{CFF095AD-E4E4-CA40-A6C2-DB50705CB61D}" srcOrd="0" destOrd="0" presId="urn:microsoft.com/office/officeart/2008/layout/VerticalCurvedList"/>
    <dgm:cxn modelId="{27C50397-BCF0-AE46-B726-3444A5F2624C}" srcId="{5A73731D-25C2-084A-9F7C-D0F1E821C200}" destId="{9A79B0AE-2C47-E142-9B61-01A24A3F267B}" srcOrd="0" destOrd="0" parTransId="{8F0BE2BA-8EB7-3048-91E2-47E045FD9F12}" sibTransId="{991019C9-40C7-B241-A616-76217A0F86CF}"/>
    <dgm:cxn modelId="{82C729A0-D690-BA40-B995-F9D3F19195C5}" type="presOf" srcId="{C0EC8FF2-42F8-B24B-B8D7-D39D57388D2C}" destId="{C76702CC-738B-A749-A4D6-D2B539A88497}" srcOrd="0" destOrd="0" presId="urn:microsoft.com/office/officeart/2008/layout/VerticalCurvedList"/>
    <dgm:cxn modelId="{371EAFB0-4F55-CD4D-A9A8-440EC60FC935}" srcId="{5A73731D-25C2-084A-9F7C-D0F1E821C200}" destId="{A5E0CF04-C273-BD4D-9C51-EDC1D1ADFC0D}" srcOrd="2" destOrd="0" parTransId="{157EE502-F178-C848-B89A-C9DAC6B68520}" sibTransId="{A0AA114A-2AEF-A34A-8E86-CC04371F207C}"/>
    <dgm:cxn modelId="{3C812EB4-5E8D-8949-A5A2-8C390F3EF536}" type="presOf" srcId="{991019C9-40C7-B241-A616-76217A0F86CF}" destId="{647F8E92-20DF-F947-BDC8-55A22118C077}" srcOrd="0" destOrd="0" presId="urn:microsoft.com/office/officeart/2008/layout/VerticalCurvedList"/>
    <dgm:cxn modelId="{760420C7-F3AC-F54D-AEBF-E55C90F0D4E1}" type="presOf" srcId="{957C9F9B-3EF3-704D-BD40-55163CE24085}" destId="{82643BCB-9F19-8441-AD25-DAC9218F243C}" srcOrd="0" destOrd="0" presId="urn:microsoft.com/office/officeart/2008/layout/VerticalCurvedList"/>
    <dgm:cxn modelId="{3AA0ABCA-5F98-C44C-A330-B33C218D76E8}" type="presOf" srcId="{07E4EC02-E468-8E42-84B0-650FB29891B3}" destId="{BC0BBBC1-E3A8-4D4D-B274-32BF9436F1CC}" srcOrd="0" destOrd="0" presId="urn:microsoft.com/office/officeart/2008/layout/VerticalCurvedList"/>
    <dgm:cxn modelId="{26F562CB-1C70-7148-809B-C90A7541B402}" srcId="{5A73731D-25C2-084A-9F7C-D0F1E821C200}" destId="{1D95A4F1-AFDE-B541-95BD-89D22E838E1D}" srcOrd="6" destOrd="0" parTransId="{D0ECAFC3-E330-794E-91E7-508DB635FF97}" sibTransId="{DFA4D07C-DD59-BD49-86CA-4402E61233C2}"/>
    <dgm:cxn modelId="{21EFB1E8-982C-EA49-9243-FE5B667EAA99}" srcId="{5A73731D-25C2-084A-9F7C-D0F1E821C200}" destId="{07E4EC02-E468-8E42-84B0-650FB29891B3}" srcOrd="4" destOrd="0" parTransId="{80A3DFB7-EDAA-274E-A627-72B2E52B4E57}" sibTransId="{82CFFEBB-5F7D-4B42-B20F-1B4B4EA69EC6}"/>
    <dgm:cxn modelId="{E27A42E9-72C5-5641-A24A-FA1732EF01A0}" srcId="{5A73731D-25C2-084A-9F7C-D0F1E821C200}" destId="{C0EC8FF2-42F8-B24B-B8D7-D39D57388D2C}" srcOrd="1" destOrd="0" parTransId="{DAD06140-526A-114C-83E0-2A6E39ECE43B}" sibTransId="{81DB36E9-53BA-A448-858C-C9405C9B82F3}"/>
    <dgm:cxn modelId="{8B5769F2-20B9-7A40-8A69-592BF59080CA}" type="presParOf" srcId="{CFF095AD-E4E4-CA40-A6C2-DB50705CB61D}" destId="{580250F8-28D0-1F4C-8494-F6CFC4C21327}" srcOrd="0" destOrd="0" presId="urn:microsoft.com/office/officeart/2008/layout/VerticalCurvedList"/>
    <dgm:cxn modelId="{96D43AF9-AEF8-D348-968C-58834B8A1BEA}" type="presParOf" srcId="{580250F8-28D0-1F4C-8494-F6CFC4C21327}" destId="{49FE63B3-0042-074C-9E4D-1CDF748A1937}" srcOrd="0" destOrd="0" presId="urn:microsoft.com/office/officeart/2008/layout/VerticalCurvedList"/>
    <dgm:cxn modelId="{52CA671E-48EC-A84A-8B81-CEE0B8F9BD03}" type="presParOf" srcId="{49FE63B3-0042-074C-9E4D-1CDF748A1937}" destId="{F784D35F-1FCB-5B43-BAAF-3CC70EE57499}" srcOrd="0" destOrd="0" presId="urn:microsoft.com/office/officeart/2008/layout/VerticalCurvedList"/>
    <dgm:cxn modelId="{6F8BDF9B-8C3E-F74C-8A41-00DF57F6E5DD}" type="presParOf" srcId="{49FE63B3-0042-074C-9E4D-1CDF748A1937}" destId="{647F8E92-20DF-F947-BDC8-55A22118C077}" srcOrd="1" destOrd="0" presId="urn:microsoft.com/office/officeart/2008/layout/VerticalCurvedList"/>
    <dgm:cxn modelId="{021DA31F-9379-3B48-93BA-150D910834F3}" type="presParOf" srcId="{49FE63B3-0042-074C-9E4D-1CDF748A1937}" destId="{9DD71122-97B2-8149-9719-7CD06978AF93}" srcOrd="2" destOrd="0" presId="urn:microsoft.com/office/officeart/2008/layout/VerticalCurvedList"/>
    <dgm:cxn modelId="{BFB5D4E3-740F-DF4A-BC45-BD8A947A2D15}" type="presParOf" srcId="{49FE63B3-0042-074C-9E4D-1CDF748A1937}" destId="{078A61EA-A89F-CC43-99F4-355430A71FD8}" srcOrd="3" destOrd="0" presId="urn:microsoft.com/office/officeart/2008/layout/VerticalCurvedList"/>
    <dgm:cxn modelId="{EA150339-DAE6-8E4F-8ACA-9671B48FBEB9}" type="presParOf" srcId="{580250F8-28D0-1F4C-8494-F6CFC4C21327}" destId="{1E38A8E3-6ED4-BD44-A780-12CBC733A60D}" srcOrd="1" destOrd="0" presId="urn:microsoft.com/office/officeart/2008/layout/VerticalCurvedList"/>
    <dgm:cxn modelId="{F36983AD-9FC5-F74A-B30E-95B169F561E8}" type="presParOf" srcId="{580250F8-28D0-1F4C-8494-F6CFC4C21327}" destId="{3D95E37D-374D-F048-BE39-037FBC3EA495}" srcOrd="2" destOrd="0" presId="urn:microsoft.com/office/officeart/2008/layout/VerticalCurvedList"/>
    <dgm:cxn modelId="{77BC2088-0B4A-A64A-BC5E-513949953C47}" type="presParOf" srcId="{3D95E37D-374D-F048-BE39-037FBC3EA495}" destId="{D4C7415E-B991-7848-949C-B60FFC8E8731}" srcOrd="0" destOrd="0" presId="urn:microsoft.com/office/officeart/2008/layout/VerticalCurvedList"/>
    <dgm:cxn modelId="{8B1763A4-DB55-B249-9C72-41A754D700AF}" type="presParOf" srcId="{580250F8-28D0-1F4C-8494-F6CFC4C21327}" destId="{C76702CC-738B-A749-A4D6-D2B539A88497}" srcOrd="3" destOrd="0" presId="urn:microsoft.com/office/officeart/2008/layout/VerticalCurvedList"/>
    <dgm:cxn modelId="{3233CC9C-BF77-F743-90B3-847D5EBD4F92}" type="presParOf" srcId="{580250F8-28D0-1F4C-8494-F6CFC4C21327}" destId="{7026CEB1-239E-1E41-B733-E805477DDA5A}" srcOrd="4" destOrd="0" presId="urn:microsoft.com/office/officeart/2008/layout/VerticalCurvedList"/>
    <dgm:cxn modelId="{EB32B3CA-CE6F-2145-B684-759F39EE536D}" type="presParOf" srcId="{7026CEB1-239E-1E41-B733-E805477DDA5A}" destId="{E4964B13-CAB1-D544-A70F-EE464C3FBF4F}" srcOrd="0" destOrd="0" presId="urn:microsoft.com/office/officeart/2008/layout/VerticalCurvedList"/>
    <dgm:cxn modelId="{2583D5DF-74B4-D047-A3AD-B9DE993F0CFA}" type="presParOf" srcId="{580250F8-28D0-1F4C-8494-F6CFC4C21327}" destId="{8DEA96B0-9AF4-E947-9729-0C2AF5D11F5D}" srcOrd="5" destOrd="0" presId="urn:microsoft.com/office/officeart/2008/layout/VerticalCurvedList"/>
    <dgm:cxn modelId="{77EC099D-A2F1-1846-B208-CBDA72F8A1DA}" type="presParOf" srcId="{580250F8-28D0-1F4C-8494-F6CFC4C21327}" destId="{0F60DBD5-70FC-644B-9A30-EC15BBF083DC}" srcOrd="6" destOrd="0" presId="urn:microsoft.com/office/officeart/2008/layout/VerticalCurvedList"/>
    <dgm:cxn modelId="{7BFA8767-B0C6-F748-8327-F616D2B25D1C}" type="presParOf" srcId="{0F60DBD5-70FC-644B-9A30-EC15BBF083DC}" destId="{716C4D66-CD10-1943-86E8-18F226042382}" srcOrd="0" destOrd="0" presId="urn:microsoft.com/office/officeart/2008/layout/VerticalCurvedList"/>
    <dgm:cxn modelId="{B3DD5330-3714-6F42-9B50-9291311274CF}" type="presParOf" srcId="{580250F8-28D0-1F4C-8494-F6CFC4C21327}" destId="{82643BCB-9F19-8441-AD25-DAC9218F243C}" srcOrd="7" destOrd="0" presId="urn:microsoft.com/office/officeart/2008/layout/VerticalCurvedList"/>
    <dgm:cxn modelId="{0435C1AF-0B14-FC4F-BE0A-1C3B2B8A141B}" type="presParOf" srcId="{580250F8-28D0-1F4C-8494-F6CFC4C21327}" destId="{F1FE6530-27EE-514C-87B8-53B639E5FF4C}" srcOrd="8" destOrd="0" presId="urn:microsoft.com/office/officeart/2008/layout/VerticalCurvedList"/>
    <dgm:cxn modelId="{3B720BFB-D862-1D45-8EEA-60CFB16BB70A}" type="presParOf" srcId="{F1FE6530-27EE-514C-87B8-53B639E5FF4C}" destId="{842A04E6-7816-1141-B586-093DE449B3E9}" srcOrd="0" destOrd="0" presId="urn:microsoft.com/office/officeart/2008/layout/VerticalCurvedList"/>
    <dgm:cxn modelId="{63A461EF-3CF7-EB43-A9B1-10036E092499}" type="presParOf" srcId="{580250F8-28D0-1F4C-8494-F6CFC4C21327}" destId="{BC0BBBC1-E3A8-4D4D-B274-32BF9436F1CC}" srcOrd="9" destOrd="0" presId="urn:microsoft.com/office/officeart/2008/layout/VerticalCurvedList"/>
    <dgm:cxn modelId="{CBD42C5E-7CFF-234E-AC20-CF417FFC130D}" type="presParOf" srcId="{580250F8-28D0-1F4C-8494-F6CFC4C21327}" destId="{D2B49ACD-A575-FB42-87E9-5A3B5A9B8839}" srcOrd="10" destOrd="0" presId="urn:microsoft.com/office/officeart/2008/layout/VerticalCurvedList"/>
    <dgm:cxn modelId="{880DDD24-6C82-AD48-8F8D-07EC80010B78}" type="presParOf" srcId="{D2B49ACD-A575-FB42-87E9-5A3B5A9B8839}" destId="{43DF4D51-79FC-A74A-8428-61B0C054AC7E}" srcOrd="0" destOrd="0" presId="urn:microsoft.com/office/officeart/2008/layout/VerticalCurvedList"/>
    <dgm:cxn modelId="{B486FA88-AE41-7641-9DE0-75B9C60924CA}" type="presParOf" srcId="{580250F8-28D0-1F4C-8494-F6CFC4C21327}" destId="{6FF1EDA9-0ECD-634E-94FF-B7E675BFE4D1}" srcOrd="11" destOrd="0" presId="urn:microsoft.com/office/officeart/2008/layout/VerticalCurvedList"/>
    <dgm:cxn modelId="{9163789D-BDCE-EB45-BAF1-C1011897768C}" type="presParOf" srcId="{580250F8-28D0-1F4C-8494-F6CFC4C21327}" destId="{28567A71-FEC8-C643-B3A9-302EAE1247CF}" srcOrd="12" destOrd="0" presId="urn:microsoft.com/office/officeart/2008/layout/VerticalCurvedList"/>
    <dgm:cxn modelId="{C80BCB3F-2E85-EC42-827F-3A1236223D2D}" type="presParOf" srcId="{28567A71-FEC8-C643-B3A9-302EAE1247CF}" destId="{C52C0EFD-7573-2E46-9358-5D91A4A8929B}" srcOrd="0" destOrd="0" presId="urn:microsoft.com/office/officeart/2008/layout/VerticalCurvedList"/>
    <dgm:cxn modelId="{FF62530E-C8B9-CE43-98EB-01F4D6E9540D}" type="presParOf" srcId="{580250F8-28D0-1F4C-8494-F6CFC4C21327}" destId="{5CC8B2E5-207F-584D-ACBA-835AE5A798C5}" srcOrd="13" destOrd="0" presId="urn:microsoft.com/office/officeart/2008/layout/VerticalCurvedList"/>
    <dgm:cxn modelId="{52F2E83E-3385-8F48-8455-FABE39976F22}" type="presParOf" srcId="{580250F8-28D0-1F4C-8494-F6CFC4C21327}" destId="{82042588-A4D4-B441-B7EF-CD71368A1C59}" srcOrd="14" destOrd="0" presId="urn:microsoft.com/office/officeart/2008/layout/VerticalCurvedList"/>
    <dgm:cxn modelId="{BA0D5DAE-389A-8942-91E8-9B85A8D032F9}" type="presParOf" srcId="{82042588-A4D4-B441-B7EF-CD71368A1C59}" destId="{B5D61A80-A9A6-F548-A751-CC197A4188E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17303-5C5F-5142-AE09-628D15562D15}" type="doc">
      <dgm:prSet loTypeId="urn:microsoft.com/office/officeart/2005/8/layout/default" loCatId="relationship" qsTypeId="urn:microsoft.com/office/officeart/2005/8/quickstyle/simple1" qsCatId="simple" csTypeId="urn:microsoft.com/office/officeart/2005/8/colors/colorful4" csCatId="colorful" phldr="1"/>
      <dgm:spPr/>
      <dgm:t>
        <a:bodyPr/>
        <a:lstStyle/>
        <a:p>
          <a:endParaRPr lang="en-US"/>
        </a:p>
      </dgm:t>
    </dgm:pt>
    <dgm:pt modelId="{6C78F8AB-6DE3-1B4C-9E48-D8C23B01798F}">
      <dgm:prSet phldrT="[Text]" custT="1"/>
      <dgm:spPr/>
      <dgm:t>
        <a:bodyPr/>
        <a:lstStyle/>
        <a:p>
          <a:r>
            <a:rPr lang="en-US" sz="2000">
              <a:latin typeface="Gill Sans MT" panose="020B0502020104020203" pitchFamily="34" charset="77"/>
            </a:rPr>
            <a:t>Universal</a:t>
          </a:r>
        </a:p>
      </dgm:t>
    </dgm:pt>
    <dgm:pt modelId="{1E7F6290-52CA-D54A-B53C-B98EBDCBBAE8}" type="parTrans" cxnId="{E98DFFB9-F55F-7549-A5FF-CFBFF97A9A78}">
      <dgm:prSet/>
      <dgm:spPr/>
      <dgm:t>
        <a:bodyPr/>
        <a:lstStyle/>
        <a:p>
          <a:endParaRPr lang="en-US" sz="1600">
            <a:latin typeface="Gill Sans MT" panose="020B0502020104020203" pitchFamily="34" charset="77"/>
          </a:endParaRPr>
        </a:p>
      </dgm:t>
    </dgm:pt>
    <dgm:pt modelId="{C78FF156-162F-2C47-A324-EC070DE262C8}" type="sibTrans" cxnId="{E98DFFB9-F55F-7549-A5FF-CFBFF97A9A78}">
      <dgm:prSet/>
      <dgm:spPr/>
      <dgm:t>
        <a:bodyPr/>
        <a:lstStyle/>
        <a:p>
          <a:endParaRPr lang="en-US" sz="1600">
            <a:latin typeface="Gill Sans MT" panose="020B0502020104020203" pitchFamily="34" charset="77"/>
          </a:endParaRPr>
        </a:p>
      </dgm:t>
    </dgm:pt>
    <dgm:pt modelId="{94970B55-8D89-DA4C-8CBC-D1571EF443B6}">
      <dgm:prSet custT="1"/>
      <dgm:spPr/>
      <dgm:t>
        <a:bodyPr/>
        <a:lstStyle/>
        <a:p>
          <a:r>
            <a:rPr lang="en-US" sz="2000" dirty="0">
              <a:latin typeface="Gill Sans MT" panose="020B0502020104020203" pitchFamily="34" charset="77"/>
            </a:rPr>
            <a:t>Professional</a:t>
          </a:r>
        </a:p>
      </dgm:t>
    </dgm:pt>
    <dgm:pt modelId="{DF4DD830-1C06-F344-9A08-013F8F6E7C1A}" type="parTrans" cxnId="{032D490B-5517-4140-9DD1-0A509A1872D8}">
      <dgm:prSet/>
      <dgm:spPr/>
      <dgm:t>
        <a:bodyPr/>
        <a:lstStyle/>
        <a:p>
          <a:endParaRPr lang="en-US" sz="1600">
            <a:latin typeface="Gill Sans MT" panose="020B0502020104020203" pitchFamily="34" charset="77"/>
          </a:endParaRPr>
        </a:p>
      </dgm:t>
    </dgm:pt>
    <dgm:pt modelId="{7823EA8D-30BA-864B-B08A-B96AFF7F5BDF}" type="sibTrans" cxnId="{032D490B-5517-4140-9DD1-0A509A1872D8}">
      <dgm:prSet/>
      <dgm:spPr/>
      <dgm:t>
        <a:bodyPr/>
        <a:lstStyle/>
        <a:p>
          <a:endParaRPr lang="en-US" sz="1600">
            <a:latin typeface="Gill Sans MT" panose="020B0502020104020203" pitchFamily="34" charset="77"/>
          </a:endParaRPr>
        </a:p>
      </dgm:t>
    </dgm:pt>
    <dgm:pt modelId="{FE9010D6-EE83-4849-A27A-029794375C62}">
      <dgm:prSet custT="1"/>
      <dgm:spPr/>
      <dgm:t>
        <a:bodyPr/>
        <a:lstStyle/>
        <a:p>
          <a:r>
            <a:rPr lang="en-US" sz="2000">
              <a:latin typeface="Gill Sans MT" panose="020B0502020104020203" pitchFamily="34" charset="77"/>
            </a:rPr>
            <a:t>Regional</a:t>
          </a:r>
          <a:endParaRPr lang="en-US" sz="2000" dirty="0">
            <a:latin typeface="Gill Sans MT" panose="020B0502020104020203" pitchFamily="34" charset="77"/>
          </a:endParaRPr>
        </a:p>
      </dgm:t>
    </dgm:pt>
    <dgm:pt modelId="{017F762B-F23C-EB46-88A8-02EBB2D47F79}" type="parTrans" cxnId="{62E1272D-530B-E74C-98DB-02F0EB85B9FA}">
      <dgm:prSet/>
      <dgm:spPr/>
      <dgm:t>
        <a:bodyPr/>
        <a:lstStyle/>
        <a:p>
          <a:endParaRPr lang="en-US" sz="1600">
            <a:latin typeface="Gill Sans MT" panose="020B0502020104020203" pitchFamily="34" charset="77"/>
          </a:endParaRPr>
        </a:p>
      </dgm:t>
    </dgm:pt>
    <dgm:pt modelId="{A63A1E57-AB14-3549-B24D-92A8C92A79F4}" type="sibTrans" cxnId="{62E1272D-530B-E74C-98DB-02F0EB85B9FA}">
      <dgm:prSet/>
      <dgm:spPr/>
      <dgm:t>
        <a:bodyPr/>
        <a:lstStyle/>
        <a:p>
          <a:endParaRPr lang="en-US" sz="1600">
            <a:latin typeface="Gill Sans MT" panose="020B0502020104020203" pitchFamily="34" charset="77"/>
          </a:endParaRPr>
        </a:p>
      </dgm:t>
    </dgm:pt>
    <dgm:pt modelId="{CC673C6A-3CF1-B74D-8879-F54CDE17154A}">
      <dgm:prSet custT="1"/>
      <dgm:spPr/>
      <dgm:t>
        <a:bodyPr/>
        <a:lstStyle/>
        <a:p>
          <a:r>
            <a:rPr lang="en-US" sz="2000" dirty="0">
              <a:latin typeface="Gill Sans MT" panose="020B0502020104020203" pitchFamily="34" charset="77"/>
            </a:rPr>
            <a:t>Niche</a:t>
          </a:r>
        </a:p>
      </dgm:t>
    </dgm:pt>
    <dgm:pt modelId="{DE984496-49A7-9848-B55A-378D8107FDD2}" type="parTrans" cxnId="{7EC55420-B5FE-3645-9FC7-6B605F7A56CF}">
      <dgm:prSet/>
      <dgm:spPr/>
      <dgm:t>
        <a:bodyPr/>
        <a:lstStyle/>
        <a:p>
          <a:endParaRPr lang="en-US" sz="1600">
            <a:latin typeface="Gill Sans MT" panose="020B0502020104020203" pitchFamily="34" charset="77"/>
          </a:endParaRPr>
        </a:p>
      </dgm:t>
    </dgm:pt>
    <dgm:pt modelId="{98915019-6F70-3949-A462-4E629CEAA054}" type="sibTrans" cxnId="{7EC55420-B5FE-3645-9FC7-6B605F7A56CF}">
      <dgm:prSet/>
      <dgm:spPr/>
      <dgm:t>
        <a:bodyPr/>
        <a:lstStyle/>
        <a:p>
          <a:endParaRPr lang="en-US" sz="1600">
            <a:latin typeface="Gill Sans MT" panose="020B0502020104020203" pitchFamily="34" charset="77"/>
          </a:endParaRPr>
        </a:p>
      </dgm:t>
    </dgm:pt>
    <dgm:pt modelId="{FD46B5DC-D0BF-734D-A42F-90CBB10239AA}" type="pres">
      <dgm:prSet presAssocID="{63117303-5C5F-5142-AE09-628D15562D15}" presName="diagram" presStyleCnt="0">
        <dgm:presLayoutVars>
          <dgm:dir/>
          <dgm:resizeHandles val="exact"/>
        </dgm:presLayoutVars>
      </dgm:prSet>
      <dgm:spPr/>
    </dgm:pt>
    <dgm:pt modelId="{3116BF12-B0C1-DF4E-8403-688E3E096848}" type="pres">
      <dgm:prSet presAssocID="{6C78F8AB-6DE3-1B4C-9E48-D8C23B01798F}" presName="node" presStyleLbl="node1" presStyleIdx="0" presStyleCnt="4">
        <dgm:presLayoutVars>
          <dgm:bulletEnabled val="1"/>
        </dgm:presLayoutVars>
      </dgm:prSet>
      <dgm:spPr/>
    </dgm:pt>
    <dgm:pt modelId="{289EB201-AB9F-5F4A-9EA2-4147FDB95D9E}" type="pres">
      <dgm:prSet presAssocID="{C78FF156-162F-2C47-A324-EC070DE262C8}" presName="sibTrans" presStyleCnt="0"/>
      <dgm:spPr/>
    </dgm:pt>
    <dgm:pt modelId="{2EFD6A2C-ADB0-F143-9F3F-76CB420935F7}" type="pres">
      <dgm:prSet presAssocID="{94970B55-8D89-DA4C-8CBC-D1571EF443B6}" presName="node" presStyleLbl="node1" presStyleIdx="1" presStyleCnt="4">
        <dgm:presLayoutVars>
          <dgm:bulletEnabled val="1"/>
        </dgm:presLayoutVars>
      </dgm:prSet>
      <dgm:spPr/>
    </dgm:pt>
    <dgm:pt modelId="{5B936594-1C58-CD4C-A759-D443C2748E0C}" type="pres">
      <dgm:prSet presAssocID="{7823EA8D-30BA-864B-B08A-B96AFF7F5BDF}" presName="sibTrans" presStyleCnt="0"/>
      <dgm:spPr/>
    </dgm:pt>
    <dgm:pt modelId="{BE52CDA7-B501-7A45-88C3-A7BE0750022E}" type="pres">
      <dgm:prSet presAssocID="{FE9010D6-EE83-4849-A27A-029794375C62}" presName="node" presStyleLbl="node1" presStyleIdx="2" presStyleCnt="4">
        <dgm:presLayoutVars>
          <dgm:bulletEnabled val="1"/>
        </dgm:presLayoutVars>
      </dgm:prSet>
      <dgm:spPr/>
    </dgm:pt>
    <dgm:pt modelId="{570A6753-E48B-284A-8F2D-6DE8BE0D9EC2}" type="pres">
      <dgm:prSet presAssocID="{A63A1E57-AB14-3549-B24D-92A8C92A79F4}" presName="sibTrans" presStyleCnt="0"/>
      <dgm:spPr/>
    </dgm:pt>
    <dgm:pt modelId="{80E7710E-CE87-9B4B-BA49-7B71ABA42933}" type="pres">
      <dgm:prSet presAssocID="{CC673C6A-3CF1-B74D-8879-F54CDE17154A}" presName="node" presStyleLbl="node1" presStyleIdx="3" presStyleCnt="4">
        <dgm:presLayoutVars>
          <dgm:bulletEnabled val="1"/>
        </dgm:presLayoutVars>
      </dgm:prSet>
      <dgm:spPr/>
    </dgm:pt>
  </dgm:ptLst>
  <dgm:cxnLst>
    <dgm:cxn modelId="{032D490B-5517-4140-9DD1-0A509A1872D8}" srcId="{63117303-5C5F-5142-AE09-628D15562D15}" destId="{94970B55-8D89-DA4C-8CBC-D1571EF443B6}" srcOrd="1" destOrd="0" parTransId="{DF4DD830-1C06-F344-9A08-013F8F6E7C1A}" sibTransId="{7823EA8D-30BA-864B-B08A-B96AFF7F5BDF}"/>
    <dgm:cxn modelId="{7EC55420-B5FE-3645-9FC7-6B605F7A56CF}" srcId="{63117303-5C5F-5142-AE09-628D15562D15}" destId="{CC673C6A-3CF1-B74D-8879-F54CDE17154A}" srcOrd="3" destOrd="0" parTransId="{DE984496-49A7-9848-B55A-378D8107FDD2}" sibTransId="{98915019-6F70-3949-A462-4E629CEAA054}"/>
    <dgm:cxn modelId="{62E1272D-530B-E74C-98DB-02F0EB85B9FA}" srcId="{63117303-5C5F-5142-AE09-628D15562D15}" destId="{FE9010D6-EE83-4849-A27A-029794375C62}" srcOrd="2" destOrd="0" parTransId="{017F762B-F23C-EB46-88A8-02EBB2D47F79}" sibTransId="{A63A1E57-AB14-3549-B24D-92A8C92A79F4}"/>
    <dgm:cxn modelId="{57A11A6B-480F-F34C-B31B-7CBDB30F1C2A}" type="presOf" srcId="{63117303-5C5F-5142-AE09-628D15562D15}" destId="{FD46B5DC-D0BF-734D-A42F-90CBB10239AA}" srcOrd="0" destOrd="0" presId="urn:microsoft.com/office/officeart/2005/8/layout/default"/>
    <dgm:cxn modelId="{335C9D86-256A-1946-AC15-F07E168AAD7F}" type="presOf" srcId="{FE9010D6-EE83-4849-A27A-029794375C62}" destId="{BE52CDA7-B501-7A45-88C3-A7BE0750022E}" srcOrd="0" destOrd="0" presId="urn:microsoft.com/office/officeart/2005/8/layout/default"/>
    <dgm:cxn modelId="{25B3688D-68DB-C345-9920-0ED63C70E38B}" type="presOf" srcId="{6C78F8AB-6DE3-1B4C-9E48-D8C23B01798F}" destId="{3116BF12-B0C1-DF4E-8403-688E3E096848}" srcOrd="0" destOrd="0" presId="urn:microsoft.com/office/officeart/2005/8/layout/default"/>
    <dgm:cxn modelId="{E98DFFB9-F55F-7549-A5FF-CFBFF97A9A78}" srcId="{63117303-5C5F-5142-AE09-628D15562D15}" destId="{6C78F8AB-6DE3-1B4C-9E48-D8C23B01798F}" srcOrd="0" destOrd="0" parTransId="{1E7F6290-52CA-D54A-B53C-B98EBDCBBAE8}" sibTransId="{C78FF156-162F-2C47-A324-EC070DE262C8}"/>
    <dgm:cxn modelId="{D6A1FAD0-DF69-5D4D-92BA-015E8BAB185B}" type="presOf" srcId="{94970B55-8D89-DA4C-8CBC-D1571EF443B6}" destId="{2EFD6A2C-ADB0-F143-9F3F-76CB420935F7}" srcOrd="0" destOrd="0" presId="urn:microsoft.com/office/officeart/2005/8/layout/default"/>
    <dgm:cxn modelId="{7219ECF4-13C8-2542-BBE2-69A4EA455F30}" type="presOf" srcId="{CC673C6A-3CF1-B74D-8879-F54CDE17154A}" destId="{80E7710E-CE87-9B4B-BA49-7B71ABA42933}" srcOrd="0" destOrd="0" presId="urn:microsoft.com/office/officeart/2005/8/layout/default"/>
    <dgm:cxn modelId="{5EDC40D8-A268-A64D-BD99-CB1203D66066}" type="presParOf" srcId="{FD46B5DC-D0BF-734D-A42F-90CBB10239AA}" destId="{3116BF12-B0C1-DF4E-8403-688E3E096848}" srcOrd="0" destOrd="0" presId="urn:microsoft.com/office/officeart/2005/8/layout/default"/>
    <dgm:cxn modelId="{FB722A55-E6BB-0A46-B794-D0610DAFD7DB}" type="presParOf" srcId="{FD46B5DC-D0BF-734D-A42F-90CBB10239AA}" destId="{289EB201-AB9F-5F4A-9EA2-4147FDB95D9E}" srcOrd="1" destOrd="0" presId="urn:microsoft.com/office/officeart/2005/8/layout/default"/>
    <dgm:cxn modelId="{80A5925A-D856-0342-A20D-605D9300D2A8}" type="presParOf" srcId="{FD46B5DC-D0BF-734D-A42F-90CBB10239AA}" destId="{2EFD6A2C-ADB0-F143-9F3F-76CB420935F7}" srcOrd="2" destOrd="0" presId="urn:microsoft.com/office/officeart/2005/8/layout/default"/>
    <dgm:cxn modelId="{06ED38B6-F116-CA48-AB9D-5E854B280F84}" type="presParOf" srcId="{FD46B5DC-D0BF-734D-A42F-90CBB10239AA}" destId="{5B936594-1C58-CD4C-A759-D443C2748E0C}" srcOrd="3" destOrd="0" presId="urn:microsoft.com/office/officeart/2005/8/layout/default"/>
    <dgm:cxn modelId="{5133C9B6-0963-B14E-8ADE-4374957DA1D0}" type="presParOf" srcId="{FD46B5DC-D0BF-734D-A42F-90CBB10239AA}" destId="{BE52CDA7-B501-7A45-88C3-A7BE0750022E}" srcOrd="4" destOrd="0" presId="urn:microsoft.com/office/officeart/2005/8/layout/default"/>
    <dgm:cxn modelId="{9B3033A6-EEE1-5540-8C2F-EB9E22BF69B5}" type="presParOf" srcId="{FD46B5DC-D0BF-734D-A42F-90CBB10239AA}" destId="{570A6753-E48B-284A-8F2D-6DE8BE0D9EC2}" srcOrd="5" destOrd="0" presId="urn:microsoft.com/office/officeart/2005/8/layout/default"/>
    <dgm:cxn modelId="{D23BC13E-5B30-414F-B9F3-114BAB7465CD}" type="presParOf" srcId="{FD46B5DC-D0BF-734D-A42F-90CBB10239AA}" destId="{80E7710E-CE87-9B4B-BA49-7B71ABA4293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76D81-4A56-804F-81D9-502043C6E63C}" type="doc">
      <dgm:prSet loTypeId="urn:microsoft.com/office/officeart/2008/layout/VerticalCurvedList" loCatId="relationship" qsTypeId="urn:microsoft.com/office/officeart/2005/8/quickstyle/simple1" qsCatId="simple" csTypeId="urn:microsoft.com/office/officeart/2005/8/colors/colorful4" csCatId="colorful"/>
      <dgm:spPr/>
      <dgm:t>
        <a:bodyPr/>
        <a:lstStyle/>
        <a:p>
          <a:endParaRPr lang="en-US"/>
        </a:p>
      </dgm:t>
    </dgm:pt>
    <dgm:pt modelId="{C9195508-A8C4-8949-A0E5-08A874F8E280}">
      <dgm:prSet/>
      <dgm:spPr/>
      <dgm:t>
        <a:bodyPr/>
        <a:lstStyle/>
        <a:p>
          <a:r>
            <a:rPr lang="en-US">
              <a:latin typeface="Gill Sans MT" panose="020B0502020104020203" pitchFamily="34" charset="77"/>
            </a:rPr>
            <a:t>Traditional blogs </a:t>
          </a:r>
          <a:endParaRPr lang="en-AU">
            <a:latin typeface="Gill Sans MT" panose="020B0502020104020203" pitchFamily="34" charset="77"/>
          </a:endParaRPr>
        </a:p>
      </dgm:t>
    </dgm:pt>
    <dgm:pt modelId="{B2F6AB2A-5B36-3346-97D0-B24B5D02627C}" type="parTrans" cxnId="{E4F0E9C9-FE75-1B48-BAEF-D02D8839F8A5}">
      <dgm:prSet/>
      <dgm:spPr/>
      <dgm:t>
        <a:bodyPr/>
        <a:lstStyle/>
        <a:p>
          <a:endParaRPr lang="en-US">
            <a:latin typeface="Gill Sans MT" panose="020B0502020104020203" pitchFamily="34" charset="77"/>
          </a:endParaRPr>
        </a:p>
      </dgm:t>
    </dgm:pt>
    <dgm:pt modelId="{39BAE3FE-A928-6340-9F04-7EA4AABB1E74}" type="sibTrans" cxnId="{E4F0E9C9-FE75-1B48-BAEF-D02D8839F8A5}">
      <dgm:prSet/>
      <dgm:spPr/>
      <dgm:t>
        <a:bodyPr/>
        <a:lstStyle/>
        <a:p>
          <a:endParaRPr lang="en-US">
            <a:latin typeface="Gill Sans MT" panose="020B0502020104020203" pitchFamily="34" charset="77"/>
          </a:endParaRPr>
        </a:p>
      </dgm:t>
    </dgm:pt>
    <dgm:pt modelId="{0D280A02-0E01-B345-9876-EEA87A6BDBC5}">
      <dgm:prSet/>
      <dgm:spPr/>
      <dgm:t>
        <a:bodyPr/>
        <a:lstStyle/>
        <a:p>
          <a:r>
            <a:rPr lang="en-US">
              <a:latin typeface="Gill Sans MT" panose="020B0502020104020203" pitchFamily="34" charset="77"/>
            </a:rPr>
            <a:t>Microblogs </a:t>
          </a:r>
          <a:endParaRPr lang="en-AU">
            <a:latin typeface="Gill Sans MT" panose="020B0502020104020203" pitchFamily="34" charset="77"/>
          </a:endParaRPr>
        </a:p>
      </dgm:t>
    </dgm:pt>
    <dgm:pt modelId="{D3D810C5-A65C-A04C-BD55-3D4A9829D15F}" type="parTrans" cxnId="{94C68B58-619C-B846-8232-FB2A2CB8D972}">
      <dgm:prSet/>
      <dgm:spPr/>
      <dgm:t>
        <a:bodyPr/>
        <a:lstStyle/>
        <a:p>
          <a:endParaRPr lang="en-US">
            <a:latin typeface="Gill Sans MT" panose="020B0502020104020203" pitchFamily="34" charset="77"/>
          </a:endParaRPr>
        </a:p>
      </dgm:t>
    </dgm:pt>
    <dgm:pt modelId="{216A9783-543D-3C45-BD44-05C37A11A098}" type="sibTrans" cxnId="{94C68B58-619C-B846-8232-FB2A2CB8D972}">
      <dgm:prSet/>
      <dgm:spPr/>
      <dgm:t>
        <a:bodyPr/>
        <a:lstStyle/>
        <a:p>
          <a:endParaRPr lang="en-US">
            <a:latin typeface="Gill Sans MT" panose="020B0502020104020203" pitchFamily="34" charset="77"/>
          </a:endParaRPr>
        </a:p>
      </dgm:t>
    </dgm:pt>
    <dgm:pt modelId="{E10415B1-F815-4442-8C7A-B0992F8DE67E}">
      <dgm:prSet/>
      <dgm:spPr/>
      <dgm:t>
        <a:bodyPr/>
        <a:lstStyle/>
        <a:p>
          <a:r>
            <a:rPr lang="en-US">
              <a:latin typeface="Gill Sans MT" panose="020B0502020104020203" pitchFamily="34" charset="77"/>
            </a:rPr>
            <a:t>Multi-author blogs </a:t>
          </a:r>
          <a:endParaRPr lang="en-AU">
            <a:latin typeface="Gill Sans MT" panose="020B0502020104020203" pitchFamily="34" charset="77"/>
          </a:endParaRPr>
        </a:p>
      </dgm:t>
    </dgm:pt>
    <dgm:pt modelId="{67CAA6E2-F853-3D43-B7E8-CC99D6912312}" type="parTrans" cxnId="{95492933-C611-2245-9E0A-821A6DC9EACE}">
      <dgm:prSet/>
      <dgm:spPr/>
      <dgm:t>
        <a:bodyPr/>
        <a:lstStyle/>
        <a:p>
          <a:endParaRPr lang="en-US">
            <a:latin typeface="Gill Sans MT" panose="020B0502020104020203" pitchFamily="34" charset="77"/>
          </a:endParaRPr>
        </a:p>
      </dgm:t>
    </dgm:pt>
    <dgm:pt modelId="{29B51D9A-0833-DA4B-AE59-A237E1853631}" type="sibTrans" cxnId="{95492933-C611-2245-9E0A-821A6DC9EACE}">
      <dgm:prSet/>
      <dgm:spPr/>
      <dgm:t>
        <a:bodyPr/>
        <a:lstStyle/>
        <a:p>
          <a:endParaRPr lang="en-US">
            <a:latin typeface="Gill Sans MT" panose="020B0502020104020203" pitchFamily="34" charset="77"/>
          </a:endParaRPr>
        </a:p>
      </dgm:t>
    </dgm:pt>
    <dgm:pt modelId="{50E07B4D-FD81-A947-B71E-E86ED8194ECF}">
      <dgm:prSet/>
      <dgm:spPr/>
      <dgm:t>
        <a:bodyPr/>
        <a:lstStyle/>
        <a:p>
          <a:r>
            <a:rPr lang="en-US">
              <a:latin typeface="Gill Sans MT" panose="020B0502020104020203" pitchFamily="34" charset="77"/>
            </a:rPr>
            <a:t>Video blogs</a:t>
          </a:r>
          <a:endParaRPr lang="en-AU">
            <a:latin typeface="Gill Sans MT" panose="020B0502020104020203" pitchFamily="34" charset="77"/>
          </a:endParaRPr>
        </a:p>
      </dgm:t>
    </dgm:pt>
    <dgm:pt modelId="{9CA62202-8F58-C344-A8D4-FE95686922F9}" type="parTrans" cxnId="{BAB14C6B-28AC-2B40-93D6-324FD7125212}">
      <dgm:prSet/>
      <dgm:spPr/>
      <dgm:t>
        <a:bodyPr/>
        <a:lstStyle/>
        <a:p>
          <a:endParaRPr lang="en-US">
            <a:latin typeface="Gill Sans MT" panose="020B0502020104020203" pitchFamily="34" charset="77"/>
          </a:endParaRPr>
        </a:p>
      </dgm:t>
    </dgm:pt>
    <dgm:pt modelId="{403466F7-B7E0-C440-912C-DBD536302930}" type="sibTrans" cxnId="{BAB14C6B-28AC-2B40-93D6-324FD7125212}">
      <dgm:prSet/>
      <dgm:spPr/>
      <dgm:t>
        <a:bodyPr/>
        <a:lstStyle/>
        <a:p>
          <a:endParaRPr lang="en-US">
            <a:latin typeface="Gill Sans MT" panose="020B0502020104020203" pitchFamily="34" charset="77"/>
          </a:endParaRPr>
        </a:p>
      </dgm:t>
    </dgm:pt>
    <dgm:pt modelId="{173CDA9A-EB21-0840-8D65-741852539F0B}">
      <dgm:prSet/>
      <dgm:spPr/>
      <dgm:t>
        <a:bodyPr/>
        <a:lstStyle/>
        <a:p>
          <a:r>
            <a:rPr lang="en-US">
              <a:latin typeface="Gill Sans MT" panose="020B0502020104020203" pitchFamily="34" charset="77"/>
            </a:rPr>
            <a:t>Curated blogs</a:t>
          </a:r>
          <a:endParaRPr lang="en-AU">
            <a:latin typeface="Gill Sans MT" panose="020B0502020104020203" pitchFamily="34" charset="77"/>
          </a:endParaRPr>
        </a:p>
      </dgm:t>
    </dgm:pt>
    <dgm:pt modelId="{5B25EF74-DA2C-6D41-A332-C2F2F782C979}" type="parTrans" cxnId="{57A67FE3-BFD5-0E4D-A4E8-9AB51ABC5E3D}">
      <dgm:prSet/>
      <dgm:spPr/>
      <dgm:t>
        <a:bodyPr/>
        <a:lstStyle/>
        <a:p>
          <a:endParaRPr lang="en-US">
            <a:latin typeface="Gill Sans MT" panose="020B0502020104020203" pitchFamily="34" charset="77"/>
          </a:endParaRPr>
        </a:p>
      </dgm:t>
    </dgm:pt>
    <dgm:pt modelId="{8964033D-B7D7-714B-85EB-434EF6C46950}" type="sibTrans" cxnId="{57A67FE3-BFD5-0E4D-A4E8-9AB51ABC5E3D}">
      <dgm:prSet/>
      <dgm:spPr/>
      <dgm:t>
        <a:bodyPr/>
        <a:lstStyle/>
        <a:p>
          <a:endParaRPr lang="en-US">
            <a:latin typeface="Gill Sans MT" panose="020B0502020104020203" pitchFamily="34" charset="77"/>
          </a:endParaRPr>
        </a:p>
      </dgm:t>
    </dgm:pt>
    <dgm:pt modelId="{CE859A2E-C90E-5645-A758-0D69D495A124}" type="pres">
      <dgm:prSet presAssocID="{14F76D81-4A56-804F-81D9-502043C6E63C}" presName="Name0" presStyleCnt="0">
        <dgm:presLayoutVars>
          <dgm:chMax val="7"/>
          <dgm:chPref val="7"/>
          <dgm:dir/>
        </dgm:presLayoutVars>
      </dgm:prSet>
      <dgm:spPr/>
    </dgm:pt>
    <dgm:pt modelId="{664F5AE8-38F7-4541-9645-B47B0BEE63FE}" type="pres">
      <dgm:prSet presAssocID="{14F76D81-4A56-804F-81D9-502043C6E63C}" presName="Name1" presStyleCnt="0"/>
      <dgm:spPr/>
    </dgm:pt>
    <dgm:pt modelId="{BD024E08-3D4B-984F-817D-7965D7C8F4AE}" type="pres">
      <dgm:prSet presAssocID="{14F76D81-4A56-804F-81D9-502043C6E63C}" presName="cycle" presStyleCnt="0"/>
      <dgm:spPr/>
    </dgm:pt>
    <dgm:pt modelId="{EAE721D8-A9FF-4343-8CC3-898E109F0CC1}" type="pres">
      <dgm:prSet presAssocID="{14F76D81-4A56-804F-81D9-502043C6E63C}" presName="srcNode" presStyleLbl="node1" presStyleIdx="0" presStyleCnt="5"/>
      <dgm:spPr/>
    </dgm:pt>
    <dgm:pt modelId="{446B9831-4AFF-9D44-9BDD-1397338E535F}" type="pres">
      <dgm:prSet presAssocID="{14F76D81-4A56-804F-81D9-502043C6E63C}" presName="conn" presStyleLbl="parChTrans1D2" presStyleIdx="0" presStyleCnt="1"/>
      <dgm:spPr/>
    </dgm:pt>
    <dgm:pt modelId="{A6C44241-2FA3-CD48-B563-5B53A90FAB2C}" type="pres">
      <dgm:prSet presAssocID="{14F76D81-4A56-804F-81D9-502043C6E63C}" presName="extraNode" presStyleLbl="node1" presStyleIdx="0" presStyleCnt="5"/>
      <dgm:spPr/>
    </dgm:pt>
    <dgm:pt modelId="{F43573E7-72CC-3144-B32D-DD6B8D1648D2}" type="pres">
      <dgm:prSet presAssocID="{14F76D81-4A56-804F-81D9-502043C6E63C}" presName="dstNode" presStyleLbl="node1" presStyleIdx="0" presStyleCnt="5"/>
      <dgm:spPr/>
    </dgm:pt>
    <dgm:pt modelId="{DF2D1B49-AB16-CE45-8772-4F3DE199F09E}" type="pres">
      <dgm:prSet presAssocID="{C9195508-A8C4-8949-A0E5-08A874F8E280}" presName="text_1" presStyleLbl="node1" presStyleIdx="0" presStyleCnt="5">
        <dgm:presLayoutVars>
          <dgm:bulletEnabled val="1"/>
        </dgm:presLayoutVars>
      </dgm:prSet>
      <dgm:spPr/>
    </dgm:pt>
    <dgm:pt modelId="{943F4174-D7DA-CC41-BD57-1C37E8890999}" type="pres">
      <dgm:prSet presAssocID="{C9195508-A8C4-8949-A0E5-08A874F8E280}" presName="accent_1" presStyleCnt="0"/>
      <dgm:spPr/>
    </dgm:pt>
    <dgm:pt modelId="{C51AAA83-1080-6B40-BCC8-29D96354CAA5}" type="pres">
      <dgm:prSet presAssocID="{C9195508-A8C4-8949-A0E5-08A874F8E280}" presName="accentRepeatNode" presStyleLbl="solidFgAcc1" presStyleIdx="0" presStyleCnt="5"/>
      <dgm:spPr/>
    </dgm:pt>
    <dgm:pt modelId="{7B70F990-3DA5-EC4D-BA7A-575A06AB86FF}" type="pres">
      <dgm:prSet presAssocID="{0D280A02-0E01-B345-9876-EEA87A6BDBC5}" presName="text_2" presStyleLbl="node1" presStyleIdx="1" presStyleCnt="5">
        <dgm:presLayoutVars>
          <dgm:bulletEnabled val="1"/>
        </dgm:presLayoutVars>
      </dgm:prSet>
      <dgm:spPr/>
    </dgm:pt>
    <dgm:pt modelId="{6BA3F80D-877B-854E-AD0E-4101540A9D1E}" type="pres">
      <dgm:prSet presAssocID="{0D280A02-0E01-B345-9876-EEA87A6BDBC5}" presName="accent_2" presStyleCnt="0"/>
      <dgm:spPr/>
    </dgm:pt>
    <dgm:pt modelId="{026F6C4A-0221-7D44-B934-AAB66CA3FE03}" type="pres">
      <dgm:prSet presAssocID="{0D280A02-0E01-B345-9876-EEA87A6BDBC5}" presName="accentRepeatNode" presStyleLbl="solidFgAcc1" presStyleIdx="1" presStyleCnt="5"/>
      <dgm:spPr/>
    </dgm:pt>
    <dgm:pt modelId="{9ADA6469-6D57-BA4D-9C2E-7700F79FE3B4}" type="pres">
      <dgm:prSet presAssocID="{E10415B1-F815-4442-8C7A-B0992F8DE67E}" presName="text_3" presStyleLbl="node1" presStyleIdx="2" presStyleCnt="5">
        <dgm:presLayoutVars>
          <dgm:bulletEnabled val="1"/>
        </dgm:presLayoutVars>
      </dgm:prSet>
      <dgm:spPr/>
    </dgm:pt>
    <dgm:pt modelId="{9A25E9A3-2CC7-364B-8932-9585ED38569A}" type="pres">
      <dgm:prSet presAssocID="{E10415B1-F815-4442-8C7A-B0992F8DE67E}" presName="accent_3" presStyleCnt="0"/>
      <dgm:spPr/>
    </dgm:pt>
    <dgm:pt modelId="{5E26A05D-5532-4D46-919F-A49176A113B6}" type="pres">
      <dgm:prSet presAssocID="{E10415B1-F815-4442-8C7A-B0992F8DE67E}" presName="accentRepeatNode" presStyleLbl="solidFgAcc1" presStyleIdx="2" presStyleCnt="5"/>
      <dgm:spPr/>
    </dgm:pt>
    <dgm:pt modelId="{8EC1D8FD-C634-D848-9451-567486716C94}" type="pres">
      <dgm:prSet presAssocID="{50E07B4D-FD81-A947-B71E-E86ED8194ECF}" presName="text_4" presStyleLbl="node1" presStyleIdx="3" presStyleCnt="5">
        <dgm:presLayoutVars>
          <dgm:bulletEnabled val="1"/>
        </dgm:presLayoutVars>
      </dgm:prSet>
      <dgm:spPr/>
    </dgm:pt>
    <dgm:pt modelId="{9E1F0B0D-C273-D843-93A1-BF8CF4950B47}" type="pres">
      <dgm:prSet presAssocID="{50E07B4D-FD81-A947-B71E-E86ED8194ECF}" presName="accent_4" presStyleCnt="0"/>
      <dgm:spPr/>
    </dgm:pt>
    <dgm:pt modelId="{270CE828-92A8-4347-A247-E942FE65F97A}" type="pres">
      <dgm:prSet presAssocID="{50E07B4D-FD81-A947-B71E-E86ED8194ECF}" presName="accentRepeatNode" presStyleLbl="solidFgAcc1" presStyleIdx="3" presStyleCnt="5"/>
      <dgm:spPr/>
    </dgm:pt>
    <dgm:pt modelId="{F87EC067-6D86-C944-9D32-47A3C9B6E185}" type="pres">
      <dgm:prSet presAssocID="{173CDA9A-EB21-0840-8D65-741852539F0B}" presName="text_5" presStyleLbl="node1" presStyleIdx="4" presStyleCnt="5">
        <dgm:presLayoutVars>
          <dgm:bulletEnabled val="1"/>
        </dgm:presLayoutVars>
      </dgm:prSet>
      <dgm:spPr/>
    </dgm:pt>
    <dgm:pt modelId="{07FB2EC4-BBCD-0747-AEAC-4B5CD8F3E564}" type="pres">
      <dgm:prSet presAssocID="{173CDA9A-EB21-0840-8D65-741852539F0B}" presName="accent_5" presStyleCnt="0"/>
      <dgm:spPr/>
    </dgm:pt>
    <dgm:pt modelId="{E6817B88-EFA7-9F4F-8920-1FBC19E104B5}" type="pres">
      <dgm:prSet presAssocID="{173CDA9A-EB21-0840-8D65-741852539F0B}" presName="accentRepeatNode" presStyleLbl="solidFgAcc1" presStyleIdx="4" presStyleCnt="5"/>
      <dgm:spPr/>
    </dgm:pt>
  </dgm:ptLst>
  <dgm:cxnLst>
    <dgm:cxn modelId="{0FF18623-6C71-244A-99CF-AB093B31D287}" type="presOf" srcId="{C9195508-A8C4-8949-A0E5-08A874F8E280}" destId="{DF2D1B49-AB16-CE45-8772-4F3DE199F09E}" srcOrd="0" destOrd="0" presId="urn:microsoft.com/office/officeart/2008/layout/VerticalCurvedList"/>
    <dgm:cxn modelId="{95492933-C611-2245-9E0A-821A6DC9EACE}" srcId="{14F76D81-4A56-804F-81D9-502043C6E63C}" destId="{E10415B1-F815-4442-8C7A-B0992F8DE67E}" srcOrd="2" destOrd="0" parTransId="{67CAA6E2-F853-3D43-B7E8-CC99D6912312}" sibTransId="{29B51D9A-0833-DA4B-AE59-A237E1853631}"/>
    <dgm:cxn modelId="{8B7B3C45-902B-5747-9445-E790B376FF68}" type="presOf" srcId="{14F76D81-4A56-804F-81D9-502043C6E63C}" destId="{CE859A2E-C90E-5645-A758-0D69D495A124}" srcOrd="0" destOrd="0" presId="urn:microsoft.com/office/officeart/2008/layout/VerticalCurvedList"/>
    <dgm:cxn modelId="{BAB14C6B-28AC-2B40-93D6-324FD7125212}" srcId="{14F76D81-4A56-804F-81D9-502043C6E63C}" destId="{50E07B4D-FD81-A947-B71E-E86ED8194ECF}" srcOrd="3" destOrd="0" parTransId="{9CA62202-8F58-C344-A8D4-FE95686922F9}" sibTransId="{403466F7-B7E0-C440-912C-DBD536302930}"/>
    <dgm:cxn modelId="{BE20B26E-4FF7-B440-9A68-669C816BD066}" type="presOf" srcId="{39BAE3FE-A928-6340-9F04-7EA4AABB1E74}" destId="{446B9831-4AFF-9D44-9BDD-1397338E535F}" srcOrd="0" destOrd="0" presId="urn:microsoft.com/office/officeart/2008/layout/VerticalCurvedList"/>
    <dgm:cxn modelId="{94C68B58-619C-B846-8232-FB2A2CB8D972}" srcId="{14F76D81-4A56-804F-81D9-502043C6E63C}" destId="{0D280A02-0E01-B345-9876-EEA87A6BDBC5}" srcOrd="1" destOrd="0" parTransId="{D3D810C5-A65C-A04C-BD55-3D4A9829D15F}" sibTransId="{216A9783-543D-3C45-BD44-05C37A11A098}"/>
    <dgm:cxn modelId="{0285BD82-E997-114B-B7E3-3E69B368CD1E}" type="presOf" srcId="{173CDA9A-EB21-0840-8D65-741852539F0B}" destId="{F87EC067-6D86-C944-9D32-47A3C9B6E185}" srcOrd="0" destOrd="0" presId="urn:microsoft.com/office/officeart/2008/layout/VerticalCurvedList"/>
    <dgm:cxn modelId="{44D7E1AF-ABDA-E34C-B70E-D2FE2DE987D5}" type="presOf" srcId="{E10415B1-F815-4442-8C7A-B0992F8DE67E}" destId="{9ADA6469-6D57-BA4D-9C2E-7700F79FE3B4}" srcOrd="0" destOrd="0" presId="urn:microsoft.com/office/officeart/2008/layout/VerticalCurvedList"/>
    <dgm:cxn modelId="{39825BB3-E60A-594C-99A9-F0459C42310D}" type="presOf" srcId="{50E07B4D-FD81-A947-B71E-E86ED8194ECF}" destId="{8EC1D8FD-C634-D848-9451-567486716C94}" srcOrd="0" destOrd="0" presId="urn:microsoft.com/office/officeart/2008/layout/VerticalCurvedList"/>
    <dgm:cxn modelId="{6F1D62B3-381E-B747-BA58-A01ABB21C390}" type="presOf" srcId="{0D280A02-0E01-B345-9876-EEA87A6BDBC5}" destId="{7B70F990-3DA5-EC4D-BA7A-575A06AB86FF}" srcOrd="0" destOrd="0" presId="urn:microsoft.com/office/officeart/2008/layout/VerticalCurvedList"/>
    <dgm:cxn modelId="{E4F0E9C9-FE75-1B48-BAEF-D02D8839F8A5}" srcId="{14F76D81-4A56-804F-81D9-502043C6E63C}" destId="{C9195508-A8C4-8949-A0E5-08A874F8E280}" srcOrd="0" destOrd="0" parTransId="{B2F6AB2A-5B36-3346-97D0-B24B5D02627C}" sibTransId="{39BAE3FE-A928-6340-9F04-7EA4AABB1E74}"/>
    <dgm:cxn modelId="{57A67FE3-BFD5-0E4D-A4E8-9AB51ABC5E3D}" srcId="{14F76D81-4A56-804F-81D9-502043C6E63C}" destId="{173CDA9A-EB21-0840-8D65-741852539F0B}" srcOrd="4" destOrd="0" parTransId="{5B25EF74-DA2C-6D41-A332-C2F2F782C979}" sibTransId="{8964033D-B7D7-714B-85EB-434EF6C46950}"/>
    <dgm:cxn modelId="{CF827133-1FA3-4D44-A6B0-9A412F3BF195}" type="presParOf" srcId="{CE859A2E-C90E-5645-A758-0D69D495A124}" destId="{664F5AE8-38F7-4541-9645-B47B0BEE63FE}" srcOrd="0" destOrd="0" presId="urn:microsoft.com/office/officeart/2008/layout/VerticalCurvedList"/>
    <dgm:cxn modelId="{6EA154A6-215A-8D45-A93B-C5FF2770F7F6}" type="presParOf" srcId="{664F5AE8-38F7-4541-9645-B47B0BEE63FE}" destId="{BD024E08-3D4B-984F-817D-7965D7C8F4AE}" srcOrd="0" destOrd="0" presId="urn:microsoft.com/office/officeart/2008/layout/VerticalCurvedList"/>
    <dgm:cxn modelId="{04DFAF94-764C-A24F-AA3D-71B9E156178C}" type="presParOf" srcId="{BD024E08-3D4B-984F-817D-7965D7C8F4AE}" destId="{EAE721D8-A9FF-4343-8CC3-898E109F0CC1}" srcOrd="0" destOrd="0" presId="urn:microsoft.com/office/officeart/2008/layout/VerticalCurvedList"/>
    <dgm:cxn modelId="{8A0713BA-DCFD-C142-BDE2-69FDDB9D8756}" type="presParOf" srcId="{BD024E08-3D4B-984F-817D-7965D7C8F4AE}" destId="{446B9831-4AFF-9D44-9BDD-1397338E535F}" srcOrd="1" destOrd="0" presId="urn:microsoft.com/office/officeart/2008/layout/VerticalCurvedList"/>
    <dgm:cxn modelId="{38EFB8CA-5BBA-BB4D-9505-11995288CECF}" type="presParOf" srcId="{BD024E08-3D4B-984F-817D-7965D7C8F4AE}" destId="{A6C44241-2FA3-CD48-B563-5B53A90FAB2C}" srcOrd="2" destOrd="0" presId="urn:microsoft.com/office/officeart/2008/layout/VerticalCurvedList"/>
    <dgm:cxn modelId="{F6024AEC-AD1B-6B44-85EA-58F15CEC8384}" type="presParOf" srcId="{BD024E08-3D4B-984F-817D-7965D7C8F4AE}" destId="{F43573E7-72CC-3144-B32D-DD6B8D1648D2}" srcOrd="3" destOrd="0" presId="urn:microsoft.com/office/officeart/2008/layout/VerticalCurvedList"/>
    <dgm:cxn modelId="{E34DF46C-18C8-974E-843F-E48E0AAF0F4A}" type="presParOf" srcId="{664F5AE8-38F7-4541-9645-B47B0BEE63FE}" destId="{DF2D1B49-AB16-CE45-8772-4F3DE199F09E}" srcOrd="1" destOrd="0" presId="urn:microsoft.com/office/officeart/2008/layout/VerticalCurvedList"/>
    <dgm:cxn modelId="{9BCA5567-F0E5-3648-8A2F-A837928CE143}" type="presParOf" srcId="{664F5AE8-38F7-4541-9645-B47B0BEE63FE}" destId="{943F4174-D7DA-CC41-BD57-1C37E8890999}" srcOrd="2" destOrd="0" presId="urn:microsoft.com/office/officeart/2008/layout/VerticalCurvedList"/>
    <dgm:cxn modelId="{82516BDD-E984-D247-9491-8747047F5BB5}" type="presParOf" srcId="{943F4174-D7DA-CC41-BD57-1C37E8890999}" destId="{C51AAA83-1080-6B40-BCC8-29D96354CAA5}" srcOrd="0" destOrd="0" presId="urn:microsoft.com/office/officeart/2008/layout/VerticalCurvedList"/>
    <dgm:cxn modelId="{9A5D0C42-0B15-FB4B-81E5-14479454B55E}" type="presParOf" srcId="{664F5AE8-38F7-4541-9645-B47B0BEE63FE}" destId="{7B70F990-3DA5-EC4D-BA7A-575A06AB86FF}" srcOrd="3" destOrd="0" presId="urn:microsoft.com/office/officeart/2008/layout/VerticalCurvedList"/>
    <dgm:cxn modelId="{9FA834F6-8D37-9B4A-836F-441EE6A9719A}" type="presParOf" srcId="{664F5AE8-38F7-4541-9645-B47B0BEE63FE}" destId="{6BA3F80D-877B-854E-AD0E-4101540A9D1E}" srcOrd="4" destOrd="0" presId="urn:microsoft.com/office/officeart/2008/layout/VerticalCurvedList"/>
    <dgm:cxn modelId="{C7B50F79-0819-0944-9604-F25702299EC9}" type="presParOf" srcId="{6BA3F80D-877B-854E-AD0E-4101540A9D1E}" destId="{026F6C4A-0221-7D44-B934-AAB66CA3FE03}" srcOrd="0" destOrd="0" presId="urn:microsoft.com/office/officeart/2008/layout/VerticalCurvedList"/>
    <dgm:cxn modelId="{35B0ED94-AB47-3744-B6D0-60FADB5769CF}" type="presParOf" srcId="{664F5AE8-38F7-4541-9645-B47B0BEE63FE}" destId="{9ADA6469-6D57-BA4D-9C2E-7700F79FE3B4}" srcOrd="5" destOrd="0" presId="urn:microsoft.com/office/officeart/2008/layout/VerticalCurvedList"/>
    <dgm:cxn modelId="{95F875FB-9A7B-0346-A042-9F83A6068491}" type="presParOf" srcId="{664F5AE8-38F7-4541-9645-B47B0BEE63FE}" destId="{9A25E9A3-2CC7-364B-8932-9585ED38569A}" srcOrd="6" destOrd="0" presId="urn:microsoft.com/office/officeart/2008/layout/VerticalCurvedList"/>
    <dgm:cxn modelId="{66F1BAFC-E30C-6544-B60B-88B05C8E52EE}" type="presParOf" srcId="{9A25E9A3-2CC7-364B-8932-9585ED38569A}" destId="{5E26A05D-5532-4D46-919F-A49176A113B6}" srcOrd="0" destOrd="0" presId="urn:microsoft.com/office/officeart/2008/layout/VerticalCurvedList"/>
    <dgm:cxn modelId="{6700839D-6DD7-694F-B186-EFC7E0DF72B3}" type="presParOf" srcId="{664F5AE8-38F7-4541-9645-B47B0BEE63FE}" destId="{8EC1D8FD-C634-D848-9451-567486716C94}" srcOrd="7" destOrd="0" presId="urn:microsoft.com/office/officeart/2008/layout/VerticalCurvedList"/>
    <dgm:cxn modelId="{0E527403-74DE-C344-97F5-0349C691DB75}" type="presParOf" srcId="{664F5AE8-38F7-4541-9645-B47B0BEE63FE}" destId="{9E1F0B0D-C273-D843-93A1-BF8CF4950B47}" srcOrd="8" destOrd="0" presId="urn:microsoft.com/office/officeart/2008/layout/VerticalCurvedList"/>
    <dgm:cxn modelId="{C245D77E-0C4C-DE42-B4EB-DC3AF982B01A}" type="presParOf" srcId="{9E1F0B0D-C273-D843-93A1-BF8CF4950B47}" destId="{270CE828-92A8-4347-A247-E942FE65F97A}" srcOrd="0" destOrd="0" presId="urn:microsoft.com/office/officeart/2008/layout/VerticalCurvedList"/>
    <dgm:cxn modelId="{97930E21-2A36-FF40-A2A8-37FB819DF1C4}" type="presParOf" srcId="{664F5AE8-38F7-4541-9645-B47B0BEE63FE}" destId="{F87EC067-6D86-C944-9D32-47A3C9B6E185}" srcOrd="9" destOrd="0" presId="urn:microsoft.com/office/officeart/2008/layout/VerticalCurvedList"/>
    <dgm:cxn modelId="{ED39BFD6-4C4A-9E4C-8E11-27FE1C5263E9}" type="presParOf" srcId="{664F5AE8-38F7-4541-9645-B47B0BEE63FE}" destId="{07FB2EC4-BBCD-0747-AEAC-4B5CD8F3E564}" srcOrd="10" destOrd="0" presId="urn:microsoft.com/office/officeart/2008/layout/VerticalCurvedList"/>
    <dgm:cxn modelId="{13DCAB34-EB58-4F42-B8FB-26BA21C4A04C}" type="presParOf" srcId="{07FB2EC4-BBCD-0747-AEAC-4B5CD8F3E564}" destId="{E6817B88-EFA7-9F4F-8920-1FBC19E104B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0C70F-C7FB-5844-B08E-0AE140D7F47B}" type="doc">
      <dgm:prSet loTypeId="urn:microsoft.com/office/officeart/2005/8/layout/cycle6" loCatId="" qsTypeId="urn:microsoft.com/office/officeart/2005/8/quickstyle/simple3" qsCatId="simple" csTypeId="urn:microsoft.com/office/officeart/2005/8/colors/colorful4" csCatId="colorful" phldr="1"/>
      <dgm:spPr/>
    </dgm:pt>
    <dgm:pt modelId="{1CAC31AB-9258-CA41-B61C-0108BA74F5AA}">
      <dgm:prSet phldrT="[Text]"/>
      <dgm:spPr/>
      <dgm:t>
        <a:bodyPr/>
        <a:lstStyle/>
        <a:p>
          <a:r>
            <a:rPr lang="en-US" dirty="0"/>
            <a:t>Marketing &amp; Sales</a:t>
          </a:r>
        </a:p>
      </dgm:t>
    </dgm:pt>
    <dgm:pt modelId="{846D50FB-9207-F842-B36B-22665422846F}" type="parTrans" cxnId="{33793981-E0C6-8D40-8004-4D8B38A0EF88}">
      <dgm:prSet/>
      <dgm:spPr/>
      <dgm:t>
        <a:bodyPr/>
        <a:lstStyle/>
        <a:p>
          <a:endParaRPr lang="en-US"/>
        </a:p>
      </dgm:t>
    </dgm:pt>
    <dgm:pt modelId="{30F43D41-0958-B544-AE49-B7555C91ABDB}" type="sibTrans" cxnId="{33793981-E0C6-8D40-8004-4D8B38A0EF88}">
      <dgm:prSet/>
      <dgm:spPr/>
      <dgm:t>
        <a:bodyPr/>
        <a:lstStyle/>
        <a:p>
          <a:endParaRPr lang="en-US"/>
        </a:p>
      </dgm:t>
    </dgm:pt>
    <dgm:pt modelId="{7CC74D24-CCFA-1648-825B-8AAAE21A3AF4}">
      <dgm:prSet phldrT="[Text]"/>
      <dgm:spPr/>
      <dgm:t>
        <a:bodyPr/>
        <a:lstStyle/>
        <a:p>
          <a:r>
            <a:rPr lang="en-US" dirty="0"/>
            <a:t>Customer Service</a:t>
          </a:r>
        </a:p>
      </dgm:t>
    </dgm:pt>
    <dgm:pt modelId="{0E83AAB3-156D-E34A-82C1-B5A2F3956ED3}" type="parTrans" cxnId="{E605E002-60F7-204E-80F7-788767F8321C}">
      <dgm:prSet/>
      <dgm:spPr/>
      <dgm:t>
        <a:bodyPr/>
        <a:lstStyle/>
        <a:p>
          <a:endParaRPr lang="en-US"/>
        </a:p>
      </dgm:t>
    </dgm:pt>
    <dgm:pt modelId="{DBF6B745-6FDE-DE4A-A34B-4E11B176785B}" type="sibTrans" cxnId="{E605E002-60F7-204E-80F7-788767F8321C}">
      <dgm:prSet/>
      <dgm:spPr/>
      <dgm:t>
        <a:bodyPr/>
        <a:lstStyle/>
        <a:p>
          <a:endParaRPr lang="en-US"/>
        </a:p>
      </dgm:t>
    </dgm:pt>
    <dgm:pt modelId="{7B46B2C6-ECCB-3746-A012-6E64EF4C4E25}">
      <dgm:prSet phldrT="[Text]"/>
      <dgm:spPr/>
      <dgm:t>
        <a:bodyPr/>
        <a:lstStyle/>
        <a:p>
          <a:r>
            <a:rPr lang="en-US" dirty="0"/>
            <a:t>Market Intelligence</a:t>
          </a:r>
        </a:p>
      </dgm:t>
    </dgm:pt>
    <dgm:pt modelId="{DDE6D852-28C8-384F-A043-52C40A7577CC}" type="parTrans" cxnId="{6F471C27-F2DE-0B4E-A3B9-3BE79297221F}">
      <dgm:prSet/>
      <dgm:spPr/>
      <dgm:t>
        <a:bodyPr/>
        <a:lstStyle/>
        <a:p>
          <a:endParaRPr lang="en-US"/>
        </a:p>
      </dgm:t>
    </dgm:pt>
    <dgm:pt modelId="{05CAE9D8-4D4F-C14F-A460-8DF828784B81}" type="sibTrans" cxnId="{6F471C27-F2DE-0B4E-A3B9-3BE79297221F}">
      <dgm:prSet/>
      <dgm:spPr/>
      <dgm:t>
        <a:bodyPr/>
        <a:lstStyle/>
        <a:p>
          <a:endParaRPr lang="en-US"/>
        </a:p>
      </dgm:t>
    </dgm:pt>
    <dgm:pt modelId="{EC600286-69C5-1048-A860-DEF653E52A50}">
      <dgm:prSet phldrT="[Text]"/>
      <dgm:spPr/>
      <dgm:t>
        <a:bodyPr/>
        <a:lstStyle/>
        <a:p>
          <a:r>
            <a:rPr lang="en-US" dirty="0"/>
            <a:t>Reputation Management</a:t>
          </a:r>
        </a:p>
      </dgm:t>
    </dgm:pt>
    <dgm:pt modelId="{2ED4A2B7-2F92-084E-A5EF-C88776AEC7CD}" type="parTrans" cxnId="{85652CB3-264F-4940-85F7-BC0586EB04EB}">
      <dgm:prSet/>
      <dgm:spPr/>
      <dgm:t>
        <a:bodyPr/>
        <a:lstStyle/>
        <a:p>
          <a:endParaRPr lang="en-US"/>
        </a:p>
      </dgm:t>
    </dgm:pt>
    <dgm:pt modelId="{9F8917B8-7730-F040-A194-482DB1B83A2F}" type="sibTrans" cxnId="{85652CB3-264F-4940-85F7-BC0586EB04EB}">
      <dgm:prSet/>
      <dgm:spPr/>
      <dgm:t>
        <a:bodyPr/>
        <a:lstStyle/>
        <a:p>
          <a:endParaRPr lang="en-US"/>
        </a:p>
      </dgm:t>
    </dgm:pt>
    <dgm:pt modelId="{12E4A423-DF6C-3B48-AA9B-54CA0AD5764A}">
      <dgm:prSet phldrT="[Text]"/>
      <dgm:spPr/>
      <dgm:t>
        <a:bodyPr/>
        <a:lstStyle/>
        <a:p>
          <a:r>
            <a:rPr lang="en-US" dirty="0"/>
            <a:t>Recruitment and Partnerships</a:t>
          </a:r>
        </a:p>
      </dgm:t>
    </dgm:pt>
    <dgm:pt modelId="{B87EA8C1-6008-1144-9B10-8A4CFF56B37B}" type="parTrans" cxnId="{696D986C-C37B-0043-9FB3-A7019E503680}">
      <dgm:prSet/>
      <dgm:spPr/>
      <dgm:t>
        <a:bodyPr/>
        <a:lstStyle/>
        <a:p>
          <a:endParaRPr lang="en-US"/>
        </a:p>
      </dgm:t>
    </dgm:pt>
    <dgm:pt modelId="{19F323CA-2087-2C4E-87BD-105B6D3FE028}" type="sibTrans" cxnId="{696D986C-C37B-0043-9FB3-A7019E503680}">
      <dgm:prSet/>
      <dgm:spPr/>
      <dgm:t>
        <a:bodyPr/>
        <a:lstStyle/>
        <a:p>
          <a:endParaRPr lang="en-US"/>
        </a:p>
      </dgm:t>
    </dgm:pt>
    <dgm:pt modelId="{5F1650EA-732F-CA45-8E67-0B8D0EE4117A}" type="pres">
      <dgm:prSet presAssocID="{2640C70F-C7FB-5844-B08E-0AE140D7F47B}" presName="cycle" presStyleCnt="0">
        <dgm:presLayoutVars>
          <dgm:dir/>
          <dgm:resizeHandles val="exact"/>
        </dgm:presLayoutVars>
      </dgm:prSet>
      <dgm:spPr/>
    </dgm:pt>
    <dgm:pt modelId="{9C80B6BC-D167-3F40-910E-8E9DB2A3AD37}" type="pres">
      <dgm:prSet presAssocID="{1CAC31AB-9258-CA41-B61C-0108BA74F5AA}" presName="node" presStyleLbl="node1" presStyleIdx="0" presStyleCnt="5" custScaleX="119715" custScaleY="119715">
        <dgm:presLayoutVars>
          <dgm:bulletEnabled val="1"/>
        </dgm:presLayoutVars>
      </dgm:prSet>
      <dgm:spPr/>
    </dgm:pt>
    <dgm:pt modelId="{0F38DC11-072A-A84B-8017-57FE7A5B724B}" type="pres">
      <dgm:prSet presAssocID="{1CAC31AB-9258-CA41-B61C-0108BA74F5AA}" presName="spNode" presStyleCnt="0"/>
      <dgm:spPr/>
    </dgm:pt>
    <dgm:pt modelId="{3BA03A1F-0DB9-864E-879F-FB26928CD970}" type="pres">
      <dgm:prSet presAssocID="{30F43D41-0958-B544-AE49-B7555C91ABDB}" presName="sibTrans" presStyleLbl="sibTrans1D1" presStyleIdx="0" presStyleCnt="5"/>
      <dgm:spPr/>
    </dgm:pt>
    <dgm:pt modelId="{F5CE1C4E-50D2-EE49-A90C-8CBB6F6E62B4}" type="pres">
      <dgm:prSet presAssocID="{7B46B2C6-ECCB-3746-A012-6E64EF4C4E25}" presName="node" presStyleLbl="node1" presStyleIdx="1" presStyleCnt="5" custScaleX="119715" custScaleY="119715">
        <dgm:presLayoutVars>
          <dgm:bulletEnabled val="1"/>
        </dgm:presLayoutVars>
      </dgm:prSet>
      <dgm:spPr/>
    </dgm:pt>
    <dgm:pt modelId="{10AD43A1-1F02-664F-B474-DC38C3574F62}" type="pres">
      <dgm:prSet presAssocID="{7B46B2C6-ECCB-3746-A012-6E64EF4C4E25}" presName="spNode" presStyleCnt="0"/>
      <dgm:spPr/>
    </dgm:pt>
    <dgm:pt modelId="{64819BCD-7D48-A242-9A02-01AE2595C487}" type="pres">
      <dgm:prSet presAssocID="{05CAE9D8-4D4F-C14F-A460-8DF828784B81}" presName="sibTrans" presStyleLbl="sibTrans1D1" presStyleIdx="1" presStyleCnt="5"/>
      <dgm:spPr/>
    </dgm:pt>
    <dgm:pt modelId="{82FA6980-D6CA-4B47-9E64-82611ADFE658}" type="pres">
      <dgm:prSet presAssocID="{7CC74D24-CCFA-1648-825B-8AAAE21A3AF4}" presName="node" presStyleLbl="node1" presStyleIdx="2" presStyleCnt="5" custScaleX="119715" custScaleY="119715">
        <dgm:presLayoutVars>
          <dgm:bulletEnabled val="1"/>
        </dgm:presLayoutVars>
      </dgm:prSet>
      <dgm:spPr/>
    </dgm:pt>
    <dgm:pt modelId="{26AB9EA3-17F3-394E-8B9E-BAA2C967711D}" type="pres">
      <dgm:prSet presAssocID="{7CC74D24-CCFA-1648-825B-8AAAE21A3AF4}" presName="spNode" presStyleCnt="0"/>
      <dgm:spPr/>
    </dgm:pt>
    <dgm:pt modelId="{9E22F742-853C-2C4F-8651-E5E6C83866E1}" type="pres">
      <dgm:prSet presAssocID="{DBF6B745-6FDE-DE4A-A34B-4E11B176785B}" presName="sibTrans" presStyleLbl="sibTrans1D1" presStyleIdx="2" presStyleCnt="5"/>
      <dgm:spPr/>
    </dgm:pt>
    <dgm:pt modelId="{BC3FD7E6-62F1-BF46-852B-B498C495CE2C}" type="pres">
      <dgm:prSet presAssocID="{EC600286-69C5-1048-A860-DEF653E52A50}" presName="node" presStyleLbl="node1" presStyleIdx="3" presStyleCnt="5" custScaleX="119715" custScaleY="119715">
        <dgm:presLayoutVars>
          <dgm:bulletEnabled val="1"/>
        </dgm:presLayoutVars>
      </dgm:prSet>
      <dgm:spPr/>
    </dgm:pt>
    <dgm:pt modelId="{D4992098-9D49-D848-B0C8-AE03FFCB7C30}" type="pres">
      <dgm:prSet presAssocID="{EC600286-69C5-1048-A860-DEF653E52A50}" presName="spNode" presStyleCnt="0"/>
      <dgm:spPr/>
    </dgm:pt>
    <dgm:pt modelId="{2165C34F-622B-114B-8BA9-7D72195B8815}" type="pres">
      <dgm:prSet presAssocID="{9F8917B8-7730-F040-A194-482DB1B83A2F}" presName="sibTrans" presStyleLbl="sibTrans1D1" presStyleIdx="3" presStyleCnt="5"/>
      <dgm:spPr/>
    </dgm:pt>
    <dgm:pt modelId="{00463156-6CC4-5F44-988B-D29230B5CB83}" type="pres">
      <dgm:prSet presAssocID="{12E4A423-DF6C-3B48-AA9B-54CA0AD5764A}" presName="node" presStyleLbl="node1" presStyleIdx="4" presStyleCnt="5" custScaleX="119715" custScaleY="119715">
        <dgm:presLayoutVars>
          <dgm:bulletEnabled val="1"/>
        </dgm:presLayoutVars>
      </dgm:prSet>
      <dgm:spPr/>
    </dgm:pt>
    <dgm:pt modelId="{72D64DCA-6CC7-8347-A460-F234E4BDD05E}" type="pres">
      <dgm:prSet presAssocID="{12E4A423-DF6C-3B48-AA9B-54CA0AD5764A}" presName="spNode" presStyleCnt="0"/>
      <dgm:spPr/>
    </dgm:pt>
    <dgm:pt modelId="{AED3E0F6-9064-7042-955A-0C87B0E4E805}" type="pres">
      <dgm:prSet presAssocID="{19F323CA-2087-2C4E-87BD-105B6D3FE028}" presName="sibTrans" presStyleLbl="sibTrans1D1" presStyleIdx="4" presStyleCnt="5"/>
      <dgm:spPr/>
    </dgm:pt>
  </dgm:ptLst>
  <dgm:cxnLst>
    <dgm:cxn modelId="{E605E002-60F7-204E-80F7-788767F8321C}" srcId="{2640C70F-C7FB-5844-B08E-0AE140D7F47B}" destId="{7CC74D24-CCFA-1648-825B-8AAAE21A3AF4}" srcOrd="2" destOrd="0" parTransId="{0E83AAB3-156D-E34A-82C1-B5A2F3956ED3}" sibTransId="{DBF6B745-6FDE-DE4A-A34B-4E11B176785B}"/>
    <dgm:cxn modelId="{EF126023-DC2A-5644-8891-A4075ADD1B1E}" type="presOf" srcId="{DBF6B745-6FDE-DE4A-A34B-4E11B176785B}" destId="{9E22F742-853C-2C4F-8651-E5E6C83866E1}" srcOrd="0" destOrd="0" presId="urn:microsoft.com/office/officeart/2005/8/layout/cycle6"/>
    <dgm:cxn modelId="{6BCD7923-68AE-1F49-A261-13B2ACB40095}" type="presOf" srcId="{2640C70F-C7FB-5844-B08E-0AE140D7F47B}" destId="{5F1650EA-732F-CA45-8E67-0B8D0EE4117A}" srcOrd="0" destOrd="0" presId="urn:microsoft.com/office/officeart/2005/8/layout/cycle6"/>
    <dgm:cxn modelId="{6F471C27-F2DE-0B4E-A3B9-3BE79297221F}" srcId="{2640C70F-C7FB-5844-B08E-0AE140D7F47B}" destId="{7B46B2C6-ECCB-3746-A012-6E64EF4C4E25}" srcOrd="1" destOrd="0" parTransId="{DDE6D852-28C8-384F-A043-52C40A7577CC}" sibTransId="{05CAE9D8-4D4F-C14F-A460-8DF828784B81}"/>
    <dgm:cxn modelId="{696D986C-C37B-0043-9FB3-A7019E503680}" srcId="{2640C70F-C7FB-5844-B08E-0AE140D7F47B}" destId="{12E4A423-DF6C-3B48-AA9B-54CA0AD5764A}" srcOrd="4" destOrd="0" parTransId="{B87EA8C1-6008-1144-9B10-8A4CFF56B37B}" sibTransId="{19F323CA-2087-2C4E-87BD-105B6D3FE028}"/>
    <dgm:cxn modelId="{33793981-E0C6-8D40-8004-4D8B38A0EF88}" srcId="{2640C70F-C7FB-5844-B08E-0AE140D7F47B}" destId="{1CAC31AB-9258-CA41-B61C-0108BA74F5AA}" srcOrd="0" destOrd="0" parTransId="{846D50FB-9207-F842-B36B-22665422846F}" sibTransId="{30F43D41-0958-B544-AE49-B7555C91ABDB}"/>
    <dgm:cxn modelId="{F8303B83-38A0-4A4A-8613-6A163D97D7C6}" type="presOf" srcId="{12E4A423-DF6C-3B48-AA9B-54CA0AD5764A}" destId="{00463156-6CC4-5F44-988B-D29230B5CB83}" srcOrd="0" destOrd="0" presId="urn:microsoft.com/office/officeart/2005/8/layout/cycle6"/>
    <dgm:cxn modelId="{5616B096-718D-2040-9135-0372BCE6B618}" type="presOf" srcId="{1CAC31AB-9258-CA41-B61C-0108BA74F5AA}" destId="{9C80B6BC-D167-3F40-910E-8E9DB2A3AD37}" srcOrd="0" destOrd="0" presId="urn:microsoft.com/office/officeart/2005/8/layout/cycle6"/>
    <dgm:cxn modelId="{85652CB3-264F-4940-85F7-BC0586EB04EB}" srcId="{2640C70F-C7FB-5844-B08E-0AE140D7F47B}" destId="{EC600286-69C5-1048-A860-DEF653E52A50}" srcOrd="3" destOrd="0" parTransId="{2ED4A2B7-2F92-084E-A5EF-C88776AEC7CD}" sibTransId="{9F8917B8-7730-F040-A194-482DB1B83A2F}"/>
    <dgm:cxn modelId="{37FC64B3-8843-C94C-A8A6-AD56DE8D9BC5}" type="presOf" srcId="{9F8917B8-7730-F040-A194-482DB1B83A2F}" destId="{2165C34F-622B-114B-8BA9-7D72195B8815}" srcOrd="0" destOrd="0" presId="urn:microsoft.com/office/officeart/2005/8/layout/cycle6"/>
    <dgm:cxn modelId="{3594BFBF-0604-7446-AAB3-8258D818EE40}" type="presOf" srcId="{7CC74D24-CCFA-1648-825B-8AAAE21A3AF4}" destId="{82FA6980-D6CA-4B47-9E64-82611ADFE658}" srcOrd="0" destOrd="0" presId="urn:microsoft.com/office/officeart/2005/8/layout/cycle6"/>
    <dgm:cxn modelId="{C9503CC8-437C-534B-91D6-05A967BCAB7C}" type="presOf" srcId="{19F323CA-2087-2C4E-87BD-105B6D3FE028}" destId="{AED3E0F6-9064-7042-955A-0C87B0E4E805}" srcOrd="0" destOrd="0" presId="urn:microsoft.com/office/officeart/2005/8/layout/cycle6"/>
    <dgm:cxn modelId="{032EBBD4-7C9E-D243-852B-541A78373F13}" type="presOf" srcId="{05CAE9D8-4D4F-C14F-A460-8DF828784B81}" destId="{64819BCD-7D48-A242-9A02-01AE2595C487}" srcOrd="0" destOrd="0" presId="urn:microsoft.com/office/officeart/2005/8/layout/cycle6"/>
    <dgm:cxn modelId="{908B7FE4-CD82-6C4A-B64A-26AD1881D330}" type="presOf" srcId="{EC600286-69C5-1048-A860-DEF653E52A50}" destId="{BC3FD7E6-62F1-BF46-852B-B498C495CE2C}" srcOrd="0" destOrd="0" presId="urn:microsoft.com/office/officeart/2005/8/layout/cycle6"/>
    <dgm:cxn modelId="{6C9F60ED-3444-9349-8725-61B8271F9EA4}" type="presOf" srcId="{30F43D41-0958-B544-AE49-B7555C91ABDB}" destId="{3BA03A1F-0DB9-864E-879F-FB26928CD970}" srcOrd="0" destOrd="0" presId="urn:microsoft.com/office/officeart/2005/8/layout/cycle6"/>
    <dgm:cxn modelId="{0038EBF7-DEA1-204E-AD0E-0C08FE28826B}" type="presOf" srcId="{7B46B2C6-ECCB-3746-A012-6E64EF4C4E25}" destId="{F5CE1C4E-50D2-EE49-A90C-8CBB6F6E62B4}" srcOrd="0" destOrd="0" presId="urn:microsoft.com/office/officeart/2005/8/layout/cycle6"/>
    <dgm:cxn modelId="{4AA0A0F0-152D-034B-9121-C4F140A3EBC5}" type="presParOf" srcId="{5F1650EA-732F-CA45-8E67-0B8D0EE4117A}" destId="{9C80B6BC-D167-3F40-910E-8E9DB2A3AD37}" srcOrd="0" destOrd="0" presId="urn:microsoft.com/office/officeart/2005/8/layout/cycle6"/>
    <dgm:cxn modelId="{CEDFD353-D443-0C45-B629-F5162FD6DB24}" type="presParOf" srcId="{5F1650EA-732F-CA45-8E67-0B8D0EE4117A}" destId="{0F38DC11-072A-A84B-8017-57FE7A5B724B}" srcOrd="1" destOrd="0" presId="urn:microsoft.com/office/officeart/2005/8/layout/cycle6"/>
    <dgm:cxn modelId="{B1191BC1-0505-2649-9ADE-6E821FC2C476}" type="presParOf" srcId="{5F1650EA-732F-CA45-8E67-0B8D0EE4117A}" destId="{3BA03A1F-0DB9-864E-879F-FB26928CD970}" srcOrd="2" destOrd="0" presId="urn:microsoft.com/office/officeart/2005/8/layout/cycle6"/>
    <dgm:cxn modelId="{7A730CD0-7BE0-2944-9092-43FB949FF40D}" type="presParOf" srcId="{5F1650EA-732F-CA45-8E67-0B8D0EE4117A}" destId="{F5CE1C4E-50D2-EE49-A90C-8CBB6F6E62B4}" srcOrd="3" destOrd="0" presId="urn:microsoft.com/office/officeart/2005/8/layout/cycle6"/>
    <dgm:cxn modelId="{B4D04743-DAFC-9B4A-BAB0-1EF797E3442D}" type="presParOf" srcId="{5F1650EA-732F-CA45-8E67-0B8D0EE4117A}" destId="{10AD43A1-1F02-664F-B474-DC38C3574F62}" srcOrd="4" destOrd="0" presId="urn:microsoft.com/office/officeart/2005/8/layout/cycle6"/>
    <dgm:cxn modelId="{6A5DBEA9-2AA7-2E4E-BD96-95E52521B7A7}" type="presParOf" srcId="{5F1650EA-732F-CA45-8E67-0B8D0EE4117A}" destId="{64819BCD-7D48-A242-9A02-01AE2595C487}" srcOrd="5" destOrd="0" presId="urn:microsoft.com/office/officeart/2005/8/layout/cycle6"/>
    <dgm:cxn modelId="{721F18D2-F601-C943-B531-EAB9D68868F0}" type="presParOf" srcId="{5F1650EA-732F-CA45-8E67-0B8D0EE4117A}" destId="{82FA6980-D6CA-4B47-9E64-82611ADFE658}" srcOrd="6" destOrd="0" presId="urn:microsoft.com/office/officeart/2005/8/layout/cycle6"/>
    <dgm:cxn modelId="{0CC79769-57A6-D74E-9BA5-6F0DDAEBF153}" type="presParOf" srcId="{5F1650EA-732F-CA45-8E67-0B8D0EE4117A}" destId="{26AB9EA3-17F3-394E-8B9E-BAA2C967711D}" srcOrd="7" destOrd="0" presId="urn:microsoft.com/office/officeart/2005/8/layout/cycle6"/>
    <dgm:cxn modelId="{FAB1525B-00DE-7849-AC68-D5EFF5BCB5CA}" type="presParOf" srcId="{5F1650EA-732F-CA45-8E67-0B8D0EE4117A}" destId="{9E22F742-853C-2C4F-8651-E5E6C83866E1}" srcOrd="8" destOrd="0" presId="urn:microsoft.com/office/officeart/2005/8/layout/cycle6"/>
    <dgm:cxn modelId="{DA5D51DC-1CE5-1B46-828B-50E99329CAF4}" type="presParOf" srcId="{5F1650EA-732F-CA45-8E67-0B8D0EE4117A}" destId="{BC3FD7E6-62F1-BF46-852B-B498C495CE2C}" srcOrd="9" destOrd="0" presId="urn:microsoft.com/office/officeart/2005/8/layout/cycle6"/>
    <dgm:cxn modelId="{7AB435C9-2F01-864F-8F93-D27B83B26CA6}" type="presParOf" srcId="{5F1650EA-732F-CA45-8E67-0B8D0EE4117A}" destId="{D4992098-9D49-D848-B0C8-AE03FFCB7C30}" srcOrd="10" destOrd="0" presId="urn:microsoft.com/office/officeart/2005/8/layout/cycle6"/>
    <dgm:cxn modelId="{1D7458DC-223F-824B-992D-AA0A9A889204}" type="presParOf" srcId="{5F1650EA-732F-CA45-8E67-0B8D0EE4117A}" destId="{2165C34F-622B-114B-8BA9-7D72195B8815}" srcOrd="11" destOrd="0" presId="urn:microsoft.com/office/officeart/2005/8/layout/cycle6"/>
    <dgm:cxn modelId="{8B896E15-DBA9-834A-9940-8E1F300C7685}" type="presParOf" srcId="{5F1650EA-732F-CA45-8E67-0B8D0EE4117A}" destId="{00463156-6CC4-5F44-988B-D29230B5CB83}" srcOrd="12" destOrd="0" presId="urn:microsoft.com/office/officeart/2005/8/layout/cycle6"/>
    <dgm:cxn modelId="{FA4699E7-9FCD-5F49-A054-C3FF0060CADB}" type="presParOf" srcId="{5F1650EA-732F-CA45-8E67-0B8D0EE4117A}" destId="{72D64DCA-6CC7-8347-A460-F234E4BDD05E}" srcOrd="13" destOrd="0" presId="urn:microsoft.com/office/officeart/2005/8/layout/cycle6"/>
    <dgm:cxn modelId="{409BB49B-4483-B14A-9068-CA639411D292}" type="presParOf" srcId="{5F1650EA-732F-CA45-8E67-0B8D0EE4117A}" destId="{AED3E0F6-9064-7042-955A-0C87B0E4E80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039A7-3F9D-934B-98F4-73FF9D17E25C}">
      <dsp:nvSpPr>
        <dsp:cNvPr id="0" name=""/>
        <dsp:cNvSpPr/>
      </dsp:nvSpPr>
      <dsp:spPr>
        <a:xfrm>
          <a:off x="3361000" y="1286212"/>
          <a:ext cx="1579559" cy="157955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0813EB2-A16D-5945-84F4-D8244598A11D}">
      <dsp:nvSpPr>
        <dsp:cNvPr id="0" name=""/>
        <dsp:cNvSpPr/>
      </dsp:nvSpPr>
      <dsp:spPr>
        <a:xfrm>
          <a:off x="3234635" y="0"/>
          <a:ext cx="1832289" cy="10605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Scale</a:t>
          </a:r>
          <a:endParaRPr lang="en-AU" sz="2100" kern="1200" dirty="0"/>
        </a:p>
      </dsp:txBody>
      <dsp:txXfrm>
        <a:off x="3234635" y="0"/>
        <a:ext cx="1832289" cy="1060561"/>
      </dsp:txXfrm>
    </dsp:sp>
    <dsp:sp modelId="{46A07258-C43A-F941-8BF9-6A890A89FBA8}">
      <dsp:nvSpPr>
        <dsp:cNvPr id="0" name=""/>
        <dsp:cNvSpPr/>
      </dsp:nvSpPr>
      <dsp:spPr>
        <a:xfrm>
          <a:off x="3961864" y="1722622"/>
          <a:ext cx="1579559" cy="157955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B4BB6FD-9749-3548-BE0F-96E89F893A9B}">
      <dsp:nvSpPr>
        <dsp:cNvPr id="0" name=""/>
        <dsp:cNvSpPr/>
      </dsp:nvSpPr>
      <dsp:spPr>
        <a:xfrm>
          <a:off x="5667157" y="1399038"/>
          <a:ext cx="1642742" cy="11508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Relationships</a:t>
          </a:r>
          <a:endParaRPr lang="en-AU" sz="2100" kern="1200"/>
        </a:p>
      </dsp:txBody>
      <dsp:txXfrm>
        <a:off x="5667157" y="1399038"/>
        <a:ext cx="1642742" cy="1150822"/>
      </dsp:txXfrm>
    </dsp:sp>
    <dsp:sp modelId="{B53BFF42-6728-E842-9D6A-DCBD411B7DBF}">
      <dsp:nvSpPr>
        <dsp:cNvPr id="0" name=""/>
        <dsp:cNvSpPr/>
      </dsp:nvSpPr>
      <dsp:spPr>
        <a:xfrm>
          <a:off x="3732512" y="2429362"/>
          <a:ext cx="1579559" cy="157955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62A20EA-4C1C-A54B-8513-52B00C3117F7}">
      <dsp:nvSpPr>
        <dsp:cNvPr id="0" name=""/>
        <dsp:cNvSpPr/>
      </dsp:nvSpPr>
      <dsp:spPr>
        <a:xfrm>
          <a:off x="5414427" y="3362205"/>
          <a:ext cx="1642742" cy="11508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Anonymity</a:t>
          </a:r>
          <a:endParaRPr lang="en-AU" sz="2100" kern="1200"/>
        </a:p>
      </dsp:txBody>
      <dsp:txXfrm>
        <a:off x="5414427" y="3362205"/>
        <a:ext cx="1642742" cy="1150822"/>
      </dsp:txXfrm>
    </dsp:sp>
    <dsp:sp modelId="{42FA04D2-2AD3-6D48-BBBE-F826AC594D65}">
      <dsp:nvSpPr>
        <dsp:cNvPr id="0" name=""/>
        <dsp:cNvSpPr/>
      </dsp:nvSpPr>
      <dsp:spPr>
        <a:xfrm>
          <a:off x="2989487" y="2429362"/>
          <a:ext cx="1579559" cy="157955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17BED5-4A4A-BE45-8A55-8F506A4B0BAD}">
      <dsp:nvSpPr>
        <dsp:cNvPr id="0" name=""/>
        <dsp:cNvSpPr/>
      </dsp:nvSpPr>
      <dsp:spPr>
        <a:xfrm>
          <a:off x="1244389" y="3362205"/>
          <a:ext cx="1642742" cy="11508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Durability</a:t>
          </a:r>
          <a:endParaRPr lang="en-AU" sz="2100" kern="1200"/>
        </a:p>
      </dsp:txBody>
      <dsp:txXfrm>
        <a:off x="1244389" y="3362205"/>
        <a:ext cx="1642742" cy="1150822"/>
      </dsp:txXfrm>
    </dsp:sp>
    <dsp:sp modelId="{7D3C206D-196A-7D44-B4D5-C329AC1848E4}">
      <dsp:nvSpPr>
        <dsp:cNvPr id="0" name=""/>
        <dsp:cNvSpPr/>
      </dsp:nvSpPr>
      <dsp:spPr>
        <a:xfrm>
          <a:off x="2760135" y="1722622"/>
          <a:ext cx="1579559" cy="1579559"/>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5CE74E2-B32E-2343-9878-23F6F9046C61}">
      <dsp:nvSpPr>
        <dsp:cNvPr id="0" name=""/>
        <dsp:cNvSpPr/>
      </dsp:nvSpPr>
      <dsp:spPr>
        <a:xfrm>
          <a:off x="991660" y="1399038"/>
          <a:ext cx="1642742" cy="11508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Variety</a:t>
          </a:r>
          <a:endParaRPr lang="en-AU" sz="2100" kern="1200"/>
        </a:p>
      </dsp:txBody>
      <dsp:txXfrm>
        <a:off x="991660" y="1399038"/>
        <a:ext cx="1642742" cy="1150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F8E92-20DF-F947-BDC8-55A22118C077}">
      <dsp:nvSpPr>
        <dsp:cNvPr id="0" name=""/>
        <dsp:cNvSpPr/>
      </dsp:nvSpPr>
      <dsp:spPr>
        <a:xfrm>
          <a:off x="-5100328" y="-781640"/>
          <a:ext cx="6076309" cy="6076309"/>
        </a:xfrm>
        <a:prstGeom prst="blockArc">
          <a:avLst>
            <a:gd name="adj1" fmla="val 18900000"/>
            <a:gd name="adj2" fmla="val 2700000"/>
            <a:gd name="adj3" fmla="val 35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8A8E3-6ED4-BD44-A780-12CBC733A60D}">
      <dsp:nvSpPr>
        <dsp:cNvPr id="0" name=""/>
        <dsp:cNvSpPr/>
      </dsp:nvSpPr>
      <dsp:spPr>
        <a:xfrm>
          <a:off x="316588" y="205162"/>
          <a:ext cx="7924722" cy="4101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55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Gill Sans MT" panose="020B0502020104020203" pitchFamily="34" charset="77"/>
            </a:rPr>
            <a:t>Social network sites</a:t>
          </a:r>
          <a:endParaRPr lang="en-AU" sz="2200" kern="1200" dirty="0">
            <a:latin typeface="Gill Sans MT" panose="020B0502020104020203" pitchFamily="34" charset="77"/>
          </a:endParaRPr>
        </a:p>
      </dsp:txBody>
      <dsp:txXfrm>
        <a:off x="316588" y="205162"/>
        <a:ext cx="7924722" cy="410143"/>
      </dsp:txXfrm>
    </dsp:sp>
    <dsp:sp modelId="{D4C7415E-B991-7848-949C-B60FFC8E8731}">
      <dsp:nvSpPr>
        <dsp:cNvPr id="0" name=""/>
        <dsp:cNvSpPr/>
      </dsp:nvSpPr>
      <dsp:spPr>
        <a:xfrm>
          <a:off x="60248" y="153894"/>
          <a:ext cx="512679" cy="51267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702CC-738B-A749-A4D6-D2B539A88497}">
      <dsp:nvSpPr>
        <dsp:cNvPr id="0" name=""/>
        <dsp:cNvSpPr/>
      </dsp:nvSpPr>
      <dsp:spPr>
        <a:xfrm>
          <a:off x="688011" y="820739"/>
          <a:ext cx="7553299" cy="410143"/>
        </a:xfrm>
        <a:prstGeom prst="rect">
          <a:avLst/>
        </a:prstGeom>
        <a:solidFill>
          <a:schemeClr val="accent4">
            <a:hueOff val="-535056"/>
            <a:satOff val="6615"/>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55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Gill Sans MT" panose="020B0502020104020203" pitchFamily="34" charset="77"/>
            </a:rPr>
            <a:t>Wikis, blogs and product review sites</a:t>
          </a:r>
          <a:endParaRPr lang="en-AU" sz="2200" kern="1200">
            <a:latin typeface="Gill Sans MT" panose="020B0502020104020203" pitchFamily="34" charset="77"/>
          </a:endParaRPr>
        </a:p>
      </dsp:txBody>
      <dsp:txXfrm>
        <a:off x="688011" y="820739"/>
        <a:ext cx="7553299" cy="410143"/>
      </dsp:txXfrm>
    </dsp:sp>
    <dsp:sp modelId="{E4964B13-CAB1-D544-A70F-EE464C3FBF4F}">
      <dsp:nvSpPr>
        <dsp:cNvPr id="0" name=""/>
        <dsp:cNvSpPr/>
      </dsp:nvSpPr>
      <dsp:spPr>
        <a:xfrm>
          <a:off x="431671" y="769471"/>
          <a:ext cx="512679" cy="512679"/>
        </a:xfrm>
        <a:prstGeom prst="ellipse">
          <a:avLst/>
        </a:prstGeom>
        <a:solidFill>
          <a:schemeClr val="lt1">
            <a:hueOff val="0"/>
            <a:satOff val="0"/>
            <a:lumOff val="0"/>
            <a:alphaOff val="0"/>
          </a:schemeClr>
        </a:solidFill>
        <a:ln w="25400" cap="flat" cmpd="sng" algn="ctr">
          <a:solidFill>
            <a:schemeClr val="accent4">
              <a:hueOff val="-535056"/>
              <a:satOff val="6615"/>
              <a:lumOff val="-2157"/>
              <a:alphaOff val="0"/>
            </a:schemeClr>
          </a:solidFill>
          <a:prstDash val="solid"/>
        </a:ln>
        <a:effectLst/>
      </dsp:spPr>
      <dsp:style>
        <a:lnRef idx="2">
          <a:scrgbClr r="0" g="0" b="0"/>
        </a:lnRef>
        <a:fillRef idx="1">
          <a:scrgbClr r="0" g="0" b="0"/>
        </a:fillRef>
        <a:effectRef idx="0">
          <a:scrgbClr r="0" g="0" b="0"/>
        </a:effectRef>
        <a:fontRef idx="minor"/>
      </dsp:style>
    </dsp:sp>
    <dsp:sp modelId="{8DEA96B0-9AF4-E947-9729-0C2AF5D11F5D}">
      <dsp:nvSpPr>
        <dsp:cNvPr id="0" name=""/>
        <dsp:cNvSpPr/>
      </dsp:nvSpPr>
      <dsp:spPr>
        <a:xfrm>
          <a:off x="891548" y="1435864"/>
          <a:ext cx="7349762" cy="410143"/>
        </a:xfrm>
        <a:prstGeom prst="rect">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55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Gill Sans MT" panose="020B0502020104020203" pitchFamily="34" charset="77"/>
            </a:rPr>
            <a:t>Forums</a:t>
          </a:r>
          <a:endParaRPr lang="en-AU" sz="2200" kern="1200">
            <a:latin typeface="Gill Sans MT" panose="020B0502020104020203" pitchFamily="34" charset="77"/>
          </a:endParaRPr>
        </a:p>
      </dsp:txBody>
      <dsp:txXfrm>
        <a:off x="891548" y="1435864"/>
        <a:ext cx="7349762" cy="410143"/>
      </dsp:txXfrm>
    </dsp:sp>
    <dsp:sp modelId="{716C4D66-CD10-1943-86E8-18F226042382}">
      <dsp:nvSpPr>
        <dsp:cNvPr id="0" name=""/>
        <dsp:cNvSpPr/>
      </dsp:nvSpPr>
      <dsp:spPr>
        <a:xfrm>
          <a:off x="635208" y="1384596"/>
          <a:ext cx="512679" cy="512679"/>
        </a:xfrm>
        <a:prstGeom prst="ellipse">
          <a:avLst/>
        </a:prstGeom>
        <a:solidFill>
          <a:schemeClr val="lt1">
            <a:hueOff val="0"/>
            <a:satOff val="0"/>
            <a:lumOff val="0"/>
            <a:alphaOff val="0"/>
          </a:schemeClr>
        </a:solidFill>
        <a:ln w="25400" cap="flat" cmpd="sng" algn="ctr">
          <a:solidFill>
            <a:schemeClr val="accent4">
              <a:hueOff val="-1070112"/>
              <a:satOff val="13230"/>
              <a:lumOff val="-4313"/>
              <a:alphaOff val="0"/>
            </a:schemeClr>
          </a:solidFill>
          <a:prstDash val="solid"/>
        </a:ln>
        <a:effectLst/>
      </dsp:spPr>
      <dsp:style>
        <a:lnRef idx="2">
          <a:scrgbClr r="0" g="0" b="0"/>
        </a:lnRef>
        <a:fillRef idx="1">
          <a:scrgbClr r="0" g="0" b="0"/>
        </a:fillRef>
        <a:effectRef idx="0">
          <a:scrgbClr r="0" g="0" b="0"/>
        </a:effectRef>
        <a:fontRef idx="minor"/>
      </dsp:style>
    </dsp:sp>
    <dsp:sp modelId="{82643BCB-9F19-8441-AD25-DAC9218F243C}">
      <dsp:nvSpPr>
        <dsp:cNvPr id="0" name=""/>
        <dsp:cNvSpPr/>
      </dsp:nvSpPr>
      <dsp:spPr>
        <a:xfrm>
          <a:off x="956536" y="2051442"/>
          <a:ext cx="7284774" cy="410143"/>
        </a:xfrm>
        <a:prstGeom prst="rect">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55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Gill Sans MT" panose="020B0502020104020203" pitchFamily="34" charset="77"/>
            </a:rPr>
            <a:t>Media sharing</a:t>
          </a:r>
          <a:endParaRPr lang="en-AU" sz="2200" kern="1200">
            <a:latin typeface="Gill Sans MT" panose="020B0502020104020203" pitchFamily="34" charset="77"/>
          </a:endParaRPr>
        </a:p>
      </dsp:txBody>
      <dsp:txXfrm>
        <a:off x="956536" y="2051442"/>
        <a:ext cx="7284774" cy="410143"/>
      </dsp:txXfrm>
    </dsp:sp>
    <dsp:sp modelId="{842A04E6-7816-1141-B586-093DE449B3E9}">
      <dsp:nvSpPr>
        <dsp:cNvPr id="0" name=""/>
        <dsp:cNvSpPr/>
      </dsp:nvSpPr>
      <dsp:spPr>
        <a:xfrm>
          <a:off x="700196" y="2000174"/>
          <a:ext cx="512679" cy="512679"/>
        </a:xfrm>
        <a:prstGeom prst="ellipse">
          <a:avLst/>
        </a:prstGeom>
        <a:solidFill>
          <a:schemeClr val="lt1">
            <a:hueOff val="0"/>
            <a:satOff val="0"/>
            <a:lumOff val="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dsp:style>
    </dsp:sp>
    <dsp:sp modelId="{BC0BBBC1-E3A8-4D4D-B274-32BF9436F1CC}">
      <dsp:nvSpPr>
        <dsp:cNvPr id="0" name=""/>
        <dsp:cNvSpPr/>
      </dsp:nvSpPr>
      <dsp:spPr>
        <a:xfrm>
          <a:off x="891548" y="2667019"/>
          <a:ext cx="7349762" cy="410143"/>
        </a:xfrm>
        <a:prstGeom prst="rect">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55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Gill Sans MT" panose="020B0502020104020203" pitchFamily="34" charset="77"/>
            </a:rPr>
            <a:t>Crowdsourcing </a:t>
          </a:r>
          <a:endParaRPr lang="en-AU" sz="2200" kern="1200">
            <a:latin typeface="Gill Sans MT" panose="020B0502020104020203" pitchFamily="34" charset="77"/>
          </a:endParaRPr>
        </a:p>
      </dsp:txBody>
      <dsp:txXfrm>
        <a:off x="891548" y="2667019"/>
        <a:ext cx="7349762" cy="410143"/>
      </dsp:txXfrm>
    </dsp:sp>
    <dsp:sp modelId="{43DF4D51-79FC-A74A-8428-61B0C054AC7E}">
      <dsp:nvSpPr>
        <dsp:cNvPr id="0" name=""/>
        <dsp:cNvSpPr/>
      </dsp:nvSpPr>
      <dsp:spPr>
        <a:xfrm>
          <a:off x="635208" y="2615751"/>
          <a:ext cx="512679" cy="512679"/>
        </a:xfrm>
        <a:prstGeom prst="ellipse">
          <a:avLst/>
        </a:prstGeom>
        <a:solidFill>
          <a:schemeClr val="lt1">
            <a:hueOff val="0"/>
            <a:satOff val="0"/>
            <a:lumOff val="0"/>
            <a:alphaOff val="0"/>
          </a:schemeClr>
        </a:solidFill>
        <a:ln w="25400" cap="flat" cmpd="sng" algn="ctr">
          <a:solidFill>
            <a:schemeClr val="accent4">
              <a:hueOff val="-2140224"/>
              <a:satOff val="26460"/>
              <a:lumOff val="-8626"/>
              <a:alphaOff val="0"/>
            </a:schemeClr>
          </a:solidFill>
          <a:prstDash val="solid"/>
        </a:ln>
        <a:effectLst/>
      </dsp:spPr>
      <dsp:style>
        <a:lnRef idx="2">
          <a:scrgbClr r="0" g="0" b="0"/>
        </a:lnRef>
        <a:fillRef idx="1">
          <a:scrgbClr r="0" g="0" b="0"/>
        </a:fillRef>
        <a:effectRef idx="0">
          <a:scrgbClr r="0" g="0" b="0"/>
        </a:effectRef>
        <a:fontRef idx="minor"/>
      </dsp:style>
    </dsp:sp>
    <dsp:sp modelId="{6FF1EDA9-0ECD-634E-94FF-B7E675BFE4D1}">
      <dsp:nvSpPr>
        <dsp:cNvPr id="0" name=""/>
        <dsp:cNvSpPr/>
      </dsp:nvSpPr>
      <dsp:spPr>
        <a:xfrm>
          <a:off x="688011" y="3282144"/>
          <a:ext cx="7553299" cy="410143"/>
        </a:xfrm>
        <a:prstGeom prst="rect">
          <a:avLst/>
        </a:prstGeom>
        <a:solidFill>
          <a:schemeClr val="accent4">
            <a:hueOff val="-2675280"/>
            <a:satOff val="33075"/>
            <a:lumOff val="-107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55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Gill Sans MT" panose="020B0502020104020203" pitchFamily="34" charset="77"/>
            </a:rPr>
            <a:t>Virtual worlds </a:t>
          </a:r>
          <a:endParaRPr lang="en-AU" sz="2200" kern="1200">
            <a:latin typeface="Gill Sans MT" panose="020B0502020104020203" pitchFamily="34" charset="77"/>
          </a:endParaRPr>
        </a:p>
      </dsp:txBody>
      <dsp:txXfrm>
        <a:off x="688011" y="3282144"/>
        <a:ext cx="7553299" cy="410143"/>
      </dsp:txXfrm>
    </dsp:sp>
    <dsp:sp modelId="{C52C0EFD-7573-2E46-9358-5D91A4A8929B}">
      <dsp:nvSpPr>
        <dsp:cNvPr id="0" name=""/>
        <dsp:cNvSpPr/>
      </dsp:nvSpPr>
      <dsp:spPr>
        <a:xfrm>
          <a:off x="431671" y="3230876"/>
          <a:ext cx="512679" cy="512679"/>
        </a:xfrm>
        <a:prstGeom prst="ellipse">
          <a:avLst/>
        </a:prstGeom>
        <a:solidFill>
          <a:schemeClr val="lt1">
            <a:hueOff val="0"/>
            <a:satOff val="0"/>
            <a:lumOff val="0"/>
            <a:alphaOff val="0"/>
          </a:schemeClr>
        </a:solidFill>
        <a:ln w="25400" cap="flat" cmpd="sng" algn="ctr">
          <a:solidFill>
            <a:schemeClr val="accent4">
              <a:hueOff val="-2675280"/>
              <a:satOff val="33075"/>
              <a:lumOff val="-10782"/>
              <a:alphaOff val="0"/>
            </a:schemeClr>
          </a:solidFill>
          <a:prstDash val="solid"/>
        </a:ln>
        <a:effectLst/>
      </dsp:spPr>
      <dsp:style>
        <a:lnRef idx="2">
          <a:scrgbClr r="0" g="0" b="0"/>
        </a:lnRef>
        <a:fillRef idx="1">
          <a:scrgbClr r="0" g="0" b="0"/>
        </a:fillRef>
        <a:effectRef idx="0">
          <a:scrgbClr r="0" g="0" b="0"/>
        </a:effectRef>
        <a:fontRef idx="minor"/>
      </dsp:style>
    </dsp:sp>
    <dsp:sp modelId="{5CC8B2E5-207F-584D-ACBA-835AE5A798C5}">
      <dsp:nvSpPr>
        <dsp:cNvPr id="0" name=""/>
        <dsp:cNvSpPr/>
      </dsp:nvSpPr>
      <dsp:spPr>
        <a:xfrm>
          <a:off x="316588" y="3897721"/>
          <a:ext cx="7924722" cy="410143"/>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55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Gill Sans MT" panose="020B0502020104020203" pitchFamily="34" charset="77"/>
            </a:rPr>
            <a:t>Travel Podcasts</a:t>
          </a:r>
          <a:endParaRPr lang="en-AU" sz="2200" kern="1200">
            <a:latin typeface="Gill Sans MT" panose="020B0502020104020203" pitchFamily="34" charset="77"/>
          </a:endParaRPr>
        </a:p>
      </dsp:txBody>
      <dsp:txXfrm>
        <a:off x="316588" y="3897721"/>
        <a:ext cx="7924722" cy="410143"/>
      </dsp:txXfrm>
    </dsp:sp>
    <dsp:sp modelId="{B5D61A80-A9A6-F548-A751-CC197A4188ED}">
      <dsp:nvSpPr>
        <dsp:cNvPr id="0" name=""/>
        <dsp:cNvSpPr/>
      </dsp:nvSpPr>
      <dsp:spPr>
        <a:xfrm>
          <a:off x="60248" y="3846453"/>
          <a:ext cx="512679" cy="512679"/>
        </a:xfrm>
        <a:prstGeom prst="ellipse">
          <a:avLst/>
        </a:prstGeom>
        <a:solidFill>
          <a:schemeClr val="lt1">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6BF12-B0C1-DF4E-8403-688E3E096848}">
      <dsp:nvSpPr>
        <dsp:cNvPr id="0" name=""/>
        <dsp:cNvSpPr/>
      </dsp:nvSpPr>
      <dsp:spPr>
        <a:xfrm>
          <a:off x="45751" y="574"/>
          <a:ext cx="1898604" cy="113916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Gill Sans MT" panose="020B0502020104020203" pitchFamily="34" charset="77"/>
            </a:rPr>
            <a:t>Universal</a:t>
          </a:r>
        </a:p>
      </dsp:txBody>
      <dsp:txXfrm>
        <a:off x="45751" y="574"/>
        <a:ext cx="1898604" cy="1139162"/>
      </dsp:txXfrm>
    </dsp:sp>
    <dsp:sp modelId="{2EFD6A2C-ADB0-F143-9F3F-76CB420935F7}">
      <dsp:nvSpPr>
        <dsp:cNvPr id="0" name=""/>
        <dsp:cNvSpPr/>
      </dsp:nvSpPr>
      <dsp:spPr>
        <a:xfrm>
          <a:off x="2134216" y="574"/>
          <a:ext cx="1898604" cy="1139162"/>
        </a:xfrm>
        <a:prstGeom prst="rect">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ill Sans MT" panose="020B0502020104020203" pitchFamily="34" charset="77"/>
            </a:rPr>
            <a:t>Professional</a:t>
          </a:r>
        </a:p>
      </dsp:txBody>
      <dsp:txXfrm>
        <a:off x="2134216" y="574"/>
        <a:ext cx="1898604" cy="1139162"/>
      </dsp:txXfrm>
    </dsp:sp>
    <dsp:sp modelId="{BE52CDA7-B501-7A45-88C3-A7BE0750022E}">
      <dsp:nvSpPr>
        <dsp:cNvPr id="0" name=""/>
        <dsp:cNvSpPr/>
      </dsp:nvSpPr>
      <dsp:spPr>
        <a:xfrm>
          <a:off x="4222681" y="574"/>
          <a:ext cx="1898604" cy="1139162"/>
        </a:xfrm>
        <a:prstGeom prst="rect">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Gill Sans MT" panose="020B0502020104020203" pitchFamily="34" charset="77"/>
            </a:rPr>
            <a:t>Regional</a:t>
          </a:r>
          <a:endParaRPr lang="en-US" sz="2000" kern="1200" dirty="0">
            <a:latin typeface="Gill Sans MT" panose="020B0502020104020203" pitchFamily="34" charset="77"/>
          </a:endParaRPr>
        </a:p>
      </dsp:txBody>
      <dsp:txXfrm>
        <a:off x="4222681" y="574"/>
        <a:ext cx="1898604" cy="1139162"/>
      </dsp:txXfrm>
    </dsp:sp>
    <dsp:sp modelId="{80E7710E-CE87-9B4B-BA49-7B71ABA42933}">
      <dsp:nvSpPr>
        <dsp:cNvPr id="0" name=""/>
        <dsp:cNvSpPr/>
      </dsp:nvSpPr>
      <dsp:spPr>
        <a:xfrm>
          <a:off x="6311146" y="574"/>
          <a:ext cx="1898604" cy="1139162"/>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ill Sans MT" panose="020B0502020104020203" pitchFamily="34" charset="77"/>
            </a:rPr>
            <a:t>Niche</a:t>
          </a:r>
        </a:p>
      </dsp:txBody>
      <dsp:txXfrm>
        <a:off x="6311146" y="574"/>
        <a:ext cx="1898604" cy="1139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9831-4AFF-9D44-9BDD-1397338E535F}">
      <dsp:nvSpPr>
        <dsp:cNvPr id="0" name=""/>
        <dsp:cNvSpPr/>
      </dsp:nvSpPr>
      <dsp:spPr>
        <a:xfrm>
          <a:off x="-5102357" y="-781640"/>
          <a:ext cx="6076309" cy="6076309"/>
        </a:xfrm>
        <a:prstGeom prst="blockArc">
          <a:avLst>
            <a:gd name="adj1" fmla="val 18900000"/>
            <a:gd name="adj2" fmla="val 2700000"/>
            <a:gd name="adj3" fmla="val 35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D1B49-AB16-CE45-8772-4F3DE199F09E}">
      <dsp:nvSpPr>
        <dsp:cNvPr id="0" name=""/>
        <dsp:cNvSpPr/>
      </dsp:nvSpPr>
      <dsp:spPr>
        <a:xfrm>
          <a:off x="426031" y="281973"/>
          <a:ext cx="7813250" cy="5643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92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Gill Sans MT" panose="020B0502020104020203" pitchFamily="34" charset="77"/>
            </a:rPr>
            <a:t>Traditional blogs </a:t>
          </a:r>
          <a:endParaRPr lang="en-AU" sz="3000" kern="1200">
            <a:latin typeface="Gill Sans MT" panose="020B0502020104020203" pitchFamily="34" charset="77"/>
          </a:endParaRPr>
        </a:p>
      </dsp:txBody>
      <dsp:txXfrm>
        <a:off x="426031" y="281973"/>
        <a:ext cx="7813250" cy="564309"/>
      </dsp:txXfrm>
    </dsp:sp>
    <dsp:sp modelId="{C51AAA83-1080-6B40-BCC8-29D96354CAA5}">
      <dsp:nvSpPr>
        <dsp:cNvPr id="0" name=""/>
        <dsp:cNvSpPr/>
      </dsp:nvSpPr>
      <dsp:spPr>
        <a:xfrm>
          <a:off x="73338" y="211435"/>
          <a:ext cx="705386" cy="70538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70F990-3DA5-EC4D-BA7A-575A06AB86FF}">
      <dsp:nvSpPr>
        <dsp:cNvPr id="0" name=""/>
        <dsp:cNvSpPr/>
      </dsp:nvSpPr>
      <dsp:spPr>
        <a:xfrm>
          <a:off x="830398" y="1128166"/>
          <a:ext cx="7408883" cy="564309"/>
        </a:xfrm>
        <a:prstGeom prst="rect">
          <a:avLst/>
        </a:prstGeom>
        <a:solidFill>
          <a:schemeClr val="accent4">
            <a:hueOff val="-802584"/>
            <a:satOff val="9922"/>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92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Gill Sans MT" panose="020B0502020104020203" pitchFamily="34" charset="77"/>
            </a:rPr>
            <a:t>Microblogs </a:t>
          </a:r>
          <a:endParaRPr lang="en-AU" sz="3000" kern="1200">
            <a:latin typeface="Gill Sans MT" panose="020B0502020104020203" pitchFamily="34" charset="77"/>
          </a:endParaRPr>
        </a:p>
      </dsp:txBody>
      <dsp:txXfrm>
        <a:off x="830398" y="1128166"/>
        <a:ext cx="7408883" cy="564309"/>
      </dsp:txXfrm>
    </dsp:sp>
    <dsp:sp modelId="{026F6C4A-0221-7D44-B934-AAB66CA3FE03}">
      <dsp:nvSpPr>
        <dsp:cNvPr id="0" name=""/>
        <dsp:cNvSpPr/>
      </dsp:nvSpPr>
      <dsp:spPr>
        <a:xfrm>
          <a:off x="477705" y="1057628"/>
          <a:ext cx="705386" cy="705386"/>
        </a:xfrm>
        <a:prstGeom prst="ellipse">
          <a:avLst/>
        </a:prstGeom>
        <a:solidFill>
          <a:schemeClr val="lt1">
            <a:hueOff val="0"/>
            <a:satOff val="0"/>
            <a:lumOff val="0"/>
            <a:alphaOff val="0"/>
          </a:schemeClr>
        </a:solidFill>
        <a:ln w="25400" cap="flat" cmpd="sng" algn="ctr">
          <a:solidFill>
            <a:schemeClr val="accent4">
              <a:hueOff val="-802584"/>
              <a:satOff val="9922"/>
              <a:lumOff val="-3235"/>
              <a:alphaOff val="0"/>
            </a:schemeClr>
          </a:solidFill>
          <a:prstDash val="solid"/>
        </a:ln>
        <a:effectLst/>
      </dsp:spPr>
      <dsp:style>
        <a:lnRef idx="2">
          <a:scrgbClr r="0" g="0" b="0"/>
        </a:lnRef>
        <a:fillRef idx="1">
          <a:scrgbClr r="0" g="0" b="0"/>
        </a:fillRef>
        <a:effectRef idx="0">
          <a:scrgbClr r="0" g="0" b="0"/>
        </a:effectRef>
        <a:fontRef idx="minor"/>
      </dsp:style>
    </dsp:sp>
    <dsp:sp modelId="{9ADA6469-6D57-BA4D-9C2E-7700F79FE3B4}">
      <dsp:nvSpPr>
        <dsp:cNvPr id="0" name=""/>
        <dsp:cNvSpPr/>
      </dsp:nvSpPr>
      <dsp:spPr>
        <a:xfrm>
          <a:off x="954506" y="1974359"/>
          <a:ext cx="7284774" cy="564309"/>
        </a:xfrm>
        <a:prstGeom prst="rect">
          <a:avLst/>
        </a:prstGeom>
        <a:solidFill>
          <a:schemeClr val="accent4">
            <a:hueOff val="-1605168"/>
            <a:satOff val="1984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92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Gill Sans MT" panose="020B0502020104020203" pitchFamily="34" charset="77"/>
            </a:rPr>
            <a:t>Multi-author blogs </a:t>
          </a:r>
          <a:endParaRPr lang="en-AU" sz="3000" kern="1200">
            <a:latin typeface="Gill Sans MT" panose="020B0502020104020203" pitchFamily="34" charset="77"/>
          </a:endParaRPr>
        </a:p>
      </dsp:txBody>
      <dsp:txXfrm>
        <a:off x="954506" y="1974359"/>
        <a:ext cx="7284774" cy="564309"/>
      </dsp:txXfrm>
    </dsp:sp>
    <dsp:sp modelId="{5E26A05D-5532-4D46-919F-A49176A113B6}">
      <dsp:nvSpPr>
        <dsp:cNvPr id="0" name=""/>
        <dsp:cNvSpPr/>
      </dsp:nvSpPr>
      <dsp:spPr>
        <a:xfrm>
          <a:off x="601813" y="1903820"/>
          <a:ext cx="705386" cy="705386"/>
        </a:xfrm>
        <a:prstGeom prst="ellipse">
          <a:avLst/>
        </a:prstGeom>
        <a:solidFill>
          <a:schemeClr val="lt1">
            <a:hueOff val="0"/>
            <a:satOff val="0"/>
            <a:lumOff val="0"/>
            <a:alphaOff val="0"/>
          </a:schemeClr>
        </a:solidFill>
        <a:ln w="25400" cap="flat" cmpd="sng" algn="ctr">
          <a:solidFill>
            <a:schemeClr val="accent4">
              <a:hueOff val="-1605168"/>
              <a:satOff val="19845"/>
              <a:lumOff val="-6470"/>
              <a:alphaOff val="0"/>
            </a:schemeClr>
          </a:solidFill>
          <a:prstDash val="solid"/>
        </a:ln>
        <a:effectLst/>
      </dsp:spPr>
      <dsp:style>
        <a:lnRef idx="2">
          <a:scrgbClr r="0" g="0" b="0"/>
        </a:lnRef>
        <a:fillRef idx="1">
          <a:scrgbClr r="0" g="0" b="0"/>
        </a:fillRef>
        <a:effectRef idx="0">
          <a:scrgbClr r="0" g="0" b="0"/>
        </a:effectRef>
        <a:fontRef idx="minor"/>
      </dsp:style>
    </dsp:sp>
    <dsp:sp modelId="{8EC1D8FD-C634-D848-9451-567486716C94}">
      <dsp:nvSpPr>
        <dsp:cNvPr id="0" name=""/>
        <dsp:cNvSpPr/>
      </dsp:nvSpPr>
      <dsp:spPr>
        <a:xfrm>
          <a:off x="830398" y="2820552"/>
          <a:ext cx="7408883" cy="564309"/>
        </a:xfrm>
        <a:prstGeom prst="rect">
          <a:avLst/>
        </a:prstGeom>
        <a:solidFill>
          <a:schemeClr val="accent4">
            <a:hueOff val="-2407752"/>
            <a:satOff val="29768"/>
            <a:lumOff val="-97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92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Gill Sans MT" panose="020B0502020104020203" pitchFamily="34" charset="77"/>
            </a:rPr>
            <a:t>Video blogs</a:t>
          </a:r>
          <a:endParaRPr lang="en-AU" sz="3000" kern="1200">
            <a:latin typeface="Gill Sans MT" panose="020B0502020104020203" pitchFamily="34" charset="77"/>
          </a:endParaRPr>
        </a:p>
      </dsp:txBody>
      <dsp:txXfrm>
        <a:off x="830398" y="2820552"/>
        <a:ext cx="7408883" cy="564309"/>
      </dsp:txXfrm>
    </dsp:sp>
    <dsp:sp modelId="{270CE828-92A8-4347-A247-E942FE65F97A}">
      <dsp:nvSpPr>
        <dsp:cNvPr id="0" name=""/>
        <dsp:cNvSpPr/>
      </dsp:nvSpPr>
      <dsp:spPr>
        <a:xfrm>
          <a:off x="477705" y="2750013"/>
          <a:ext cx="705386" cy="705386"/>
        </a:xfrm>
        <a:prstGeom prst="ellipse">
          <a:avLst/>
        </a:prstGeom>
        <a:solidFill>
          <a:schemeClr val="lt1">
            <a:hueOff val="0"/>
            <a:satOff val="0"/>
            <a:lumOff val="0"/>
            <a:alphaOff val="0"/>
          </a:schemeClr>
        </a:solidFill>
        <a:ln w="25400" cap="flat" cmpd="sng" algn="ctr">
          <a:solidFill>
            <a:schemeClr val="accent4">
              <a:hueOff val="-2407752"/>
              <a:satOff val="29768"/>
              <a:lumOff val="-9704"/>
              <a:alphaOff val="0"/>
            </a:schemeClr>
          </a:solidFill>
          <a:prstDash val="solid"/>
        </a:ln>
        <a:effectLst/>
      </dsp:spPr>
      <dsp:style>
        <a:lnRef idx="2">
          <a:scrgbClr r="0" g="0" b="0"/>
        </a:lnRef>
        <a:fillRef idx="1">
          <a:scrgbClr r="0" g="0" b="0"/>
        </a:fillRef>
        <a:effectRef idx="0">
          <a:scrgbClr r="0" g="0" b="0"/>
        </a:effectRef>
        <a:fontRef idx="minor"/>
      </dsp:style>
    </dsp:sp>
    <dsp:sp modelId="{F87EC067-6D86-C944-9D32-47A3C9B6E185}">
      <dsp:nvSpPr>
        <dsp:cNvPr id="0" name=""/>
        <dsp:cNvSpPr/>
      </dsp:nvSpPr>
      <dsp:spPr>
        <a:xfrm>
          <a:off x="426031" y="3666744"/>
          <a:ext cx="7813250" cy="564309"/>
        </a:xfrm>
        <a:prstGeom prst="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920"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Gill Sans MT" panose="020B0502020104020203" pitchFamily="34" charset="77"/>
            </a:rPr>
            <a:t>Curated blogs</a:t>
          </a:r>
          <a:endParaRPr lang="en-AU" sz="3000" kern="1200">
            <a:latin typeface="Gill Sans MT" panose="020B0502020104020203" pitchFamily="34" charset="77"/>
          </a:endParaRPr>
        </a:p>
      </dsp:txBody>
      <dsp:txXfrm>
        <a:off x="426031" y="3666744"/>
        <a:ext cx="7813250" cy="564309"/>
      </dsp:txXfrm>
    </dsp:sp>
    <dsp:sp modelId="{E6817B88-EFA7-9F4F-8920-1FBC19E104B5}">
      <dsp:nvSpPr>
        <dsp:cNvPr id="0" name=""/>
        <dsp:cNvSpPr/>
      </dsp:nvSpPr>
      <dsp:spPr>
        <a:xfrm>
          <a:off x="73338" y="3596206"/>
          <a:ext cx="705386" cy="705386"/>
        </a:xfrm>
        <a:prstGeom prst="ellipse">
          <a:avLst/>
        </a:prstGeom>
        <a:solidFill>
          <a:schemeClr val="lt1">
            <a:hueOff val="0"/>
            <a:satOff val="0"/>
            <a:lumOff val="0"/>
            <a:alphaOff val="0"/>
          </a:schemeClr>
        </a:solidFill>
        <a:ln w="25400" cap="flat" cmpd="sng" algn="ctr">
          <a:solidFill>
            <a:schemeClr val="accent4">
              <a:hueOff val="-3210336"/>
              <a:satOff val="39690"/>
              <a:lumOff val="-1293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0B6BC-D167-3F40-910E-8E9DB2A3AD37}">
      <dsp:nvSpPr>
        <dsp:cNvPr id="0" name=""/>
        <dsp:cNvSpPr/>
      </dsp:nvSpPr>
      <dsp:spPr>
        <a:xfrm>
          <a:off x="2763463" y="-58749"/>
          <a:ext cx="1686672" cy="109633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Marketing &amp; Sales</a:t>
          </a:r>
        </a:p>
      </dsp:txBody>
      <dsp:txXfrm>
        <a:off x="2816982" y="-5230"/>
        <a:ext cx="1579634" cy="989298"/>
      </dsp:txXfrm>
    </dsp:sp>
    <dsp:sp modelId="{3BA03A1F-0DB9-864E-879F-FB26928CD970}">
      <dsp:nvSpPr>
        <dsp:cNvPr id="0" name=""/>
        <dsp:cNvSpPr/>
      </dsp:nvSpPr>
      <dsp:spPr>
        <a:xfrm>
          <a:off x="1774997" y="489418"/>
          <a:ext cx="3663605" cy="3663605"/>
        </a:xfrm>
        <a:custGeom>
          <a:avLst/>
          <a:gdLst/>
          <a:ahLst/>
          <a:cxnLst/>
          <a:rect l="0" t="0" r="0" b="0"/>
          <a:pathLst>
            <a:path>
              <a:moveTo>
                <a:pt x="2682204" y="209360"/>
              </a:moveTo>
              <a:arcTo wR="1831802" hR="1831802" stAng="17859674" swAng="147751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CE1C4E-50D2-EE49-A90C-8CBB6F6E62B4}">
      <dsp:nvSpPr>
        <dsp:cNvPr id="0" name=""/>
        <dsp:cNvSpPr/>
      </dsp:nvSpPr>
      <dsp:spPr>
        <a:xfrm>
          <a:off x="4505611" y="1206994"/>
          <a:ext cx="1686672" cy="1096336"/>
        </a:xfrm>
        <a:prstGeom prst="roundRect">
          <a:avLst/>
        </a:prstGeom>
        <a:gradFill rotWithShape="0">
          <a:gsLst>
            <a:gs pos="0">
              <a:schemeClr val="accent4">
                <a:hueOff val="-802584"/>
                <a:satOff val="9922"/>
                <a:lumOff val="-3235"/>
                <a:alphaOff val="0"/>
                <a:tint val="50000"/>
                <a:satMod val="300000"/>
              </a:schemeClr>
            </a:gs>
            <a:gs pos="35000">
              <a:schemeClr val="accent4">
                <a:hueOff val="-802584"/>
                <a:satOff val="9922"/>
                <a:lumOff val="-3235"/>
                <a:alphaOff val="0"/>
                <a:tint val="37000"/>
                <a:satMod val="300000"/>
              </a:schemeClr>
            </a:gs>
            <a:gs pos="100000">
              <a:schemeClr val="accent4">
                <a:hueOff val="-802584"/>
                <a:satOff val="9922"/>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Market Intelligence</a:t>
          </a:r>
        </a:p>
      </dsp:txBody>
      <dsp:txXfrm>
        <a:off x="4559130" y="1260513"/>
        <a:ext cx="1579634" cy="989298"/>
      </dsp:txXfrm>
    </dsp:sp>
    <dsp:sp modelId="{64819BCD-7D48-A242-9A02-01AE2595C487}">
      <dsp:nvSpPr>
        <dsp:cNvPr id="0" name=""/>
        <dsp:cNvSpPr/>
      </dsp:nvSpPr>
      <dsp:spPr>
        <a:xfrm>
          <a:off x="1774997" y="489418"/>
          <a:ext cx="3663605" cy="3663605"/>
        </a:xfrm>
        <a:custGeom>
          <a:avLst/>
          <a:gdLst/>
          <a:ahLst/>
          <a:cxnLst/>
          <a:rect l="0" t="0" r="0" b="0"/>
          <a:pathLst>
            <a:path>
              <a:moveTo>
                <a:pt x="3663587" y="1823767"/>
              </a:moveTo>
              <a:arcTo wR="1831802" hR="1831802" stAng="21584920" swAng="1835482"/>
            </a:path>
          </a:pathLst>
        </a:custGeom>
        <a:noFill/>
        <a:ln w="9525" cap="flat" cmpd="sng" algn="ctr">
          <a:solidFill>
            <a:schemeClr val="accent4">
              <a:hueOff val="-802584"/>
              <a:satOff val="9922"/>
              <a:lumOff val="-3235"/>
              <a:alphaOff val="0"/>
            </a:schemeClr>
          </a:solidFill>
          <a:prstDash val="solid"/>
        </a:ln>
        <a:effectLst/>
      </dsp:spPr>
      <dsp:style>
        <a:lnRef idx="1">
          <a:scrgbClr r="0" g="0" b="0"/>
        </a:lnRef>
        <a:fillRef idx="0">
          <a:scrgbClr r="0" g="0" b="0"/>
        </a:fillRef>
        <a:effectRef idx="0">
          <a:scrgbClr r="0" g="0" b="0"/>
        </a:effectRef>
        <a:fontRef idx="minor"/>
      </dsp:style>
    </dsp:sp>
    <dsp:sp modelId="{82FA6980-D6CA-4B47-9E64-82611ADFE658}">
      <dsp:nvSpPr>
        <dsp:cNvPr id="0" name=""/>
        <dsp:cNvSpPr/>
      </dsp:nvSpPr>
      <dsp:spPr>
        <a:xfrm>
          <a:off x="3840170" y="3255012"/>
          <a:ext cx="1686672" cy="1096336"/>
        </a:xfrm>
        <a:prstGeom prst="roundRect">
          <a:avLst/>
        </a:prstGeom>
        <a:gradFill rotWithShape="0">
          <a:gsLst>
            <a:gs pos="0">
              <a:schemeClr val="accent4">
                <a:hueOff val="-1605168"/>
                <a:satOff val="19845"/>
                <a:lumOff val="-6470"/>
                <a:alphaOff val="0"/>
                <a:tint val="50000"/>
                <a:satMod val="300000"/>
              </a:schemeClr>
            </a:gs>
            <a:gs pos="35000">
              <a:schemeClr val="accent4">
                <a:hueOff val="-1605168"/>
                <a:satOff val="19845"/>
                <a:lumOff val="-6470"/>
                <a:alphaOff val="0"/>
                <a:tint val="37000"/>
                <a:satMod val="300000"/>
              </a:schemeClr>
            </a:gs>
            <a:gs pos="100000">
              <a:schemeClr val="accent4">
                <a:hueOff val="-1605168"/>
                <a:satOff val="19845"/>
                <a:lumOff val="-647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Customer Service</a:t>
          </a:r>
        </a:p>
      </dsp:txBody>
      <dsp:txXfrm>
        <a:off x="3893689" y="3308531"/>
        <a:ext cx="1579634" cy="989298"/>
      </dsp:txXfrm>
    </dsp:sp>
    <dsp:sp modelId="{9E22F742-853C-2C4F-8651-E5E6C83866E1}">
      <dsp:nvSpPr>
        <dsp:cNvPr id="0" name=""/>
        <dsp:cNvSpPr/>
      </dsp:nvSpPr>
      <dsp:spPr>
        <a:xfrm>
          <a:off x="1774997" y="489418"/>
          <a:ext cx="3663605" cy="3663605"/>
        </a:xfrm>
        <a:custGeom>
          <a:avLst/>
          <a:gdLst/>
          <a:ahLst/>
          <a:cxnLst/>
          <a:rect l="0" t="0" r="0" b="0"/>
          <a:pathLst>
            <a:path>
              <a:moveTo>
                <a:pt x="2060543" y="3649267"/>
              </a:moveTo>
              <a:arcTo wR="1831802" hR="1831802" stAng="4969599" swAng="860802"/>
            </a:path>
          </a:pathLst>
        </a:custGeom>
        <a:noFill/>
        <a:ln w="9525" cap="flat" cmpd="sng" algn="ctr">
          <a:solidFill>
            <a:schemeClr val="accent4">
              <a:hueOff val="-1605168"/>
              <a:satOff val="19845"/>
              <a:lumOff val="-6470"/>
              <a:alphaOff val="0"/>
            </a:schemeClr>
          </a:solidFill>
          <a:prstDash val="solid"/>
        </a:ln>
        <a:effectLst/>
      </dsp:spPr>
      <dsp:style>
        <a:lnRef idx="1">
          <a:scrgbClr r="0" g="0" b="0"/>
        </a:lnRef>
        <a:fillRef idx="0">
          <a:scrgbClr r="0" g="0" b="0"/>
        </a:fillRef>
        <a:effectRef idx="0">
          <a:scrgbClr r="0" g="0" b="0"/>
        </a:effectRef>
        <a:fontRef idx="minor"/>
      </dsp:style>
    </dsp:sp>
    <dsp:sp modelId="{BC3FD7E6-62F1-BF46-852B-B498C495CE2C}">
      <dsp:nvSpPr>
        <dsp:cNvPr id="0" name=""/>
        <dsp:cNvSpPr/>
      </dsp:nvSpPr>
      <dsp:spPr>
        <a:xfrm>
          <a:off x="1686757" y="3255012"/>
          <a:ext cx="1686672" cy="1096336"/>
        </a:xfrm>
        <a:prstGeom prst="roundRect">
          <a:avLst/>
        </a:prstGeom>
        <a:gradFill rotWithShape="0">
          <a:gsLst>
            <a:gs pos="0">
              <a:schemeClr val="accent4">
                <a:hueOff val="-2407752"/>
                <a:satOff val="29768"/>
                <a:lumOff val="-9704"/>
                <a:alphaOff val="0"/>
                <a:tint val="50000"/>
                <a:satMod val="300000"/>
              </a:schemeClr>
            </a:gs>
            <a:gs pos="35000">
              <a:schemeClr val="accent4">
                <a:hueOff val="-2407752"/>
                <a:satOff val="29768"/>
                <a:lumOff val="-9704"/>
                <a:alphaOff val="0"/>
                <a:tint val="37000"/>
                <a:satMod val="300000"/>
              </a:schemeClr>
            </a:gs>
            <a:gs pos="100000">
              <a:schemeClr val="accent4">
                <a:hueOff val="-2407752"/>
                <a:satOff val="29768"/>
                <a:lumOff val="-970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Reputation Management</a:t>
          </a:r>
        </a:p>
      </dsp:txBody>
      <dsp:txXfrm>
        <a:off x="1740276" y="3308531"/>
        <a:ext cx="1579634" cy="989298"/>
      </dsp:txXfrm>
    </dsp:sp>
    <dsp:sp modelId="{2165C34F-622B-114B-8BA9-7D72195B8815}">
      <dsp:nvSpPr>
        <dsp:cNvPr id="0" name=""/>
        <dsp:cNvSpPr/>
      </dsp:nvSpPr>
      <dsp:spPr>
        <a:xfrm>
          <a:off x="1774997" y="489418"/>
          <a:ext cx="3663605" cy="3663605"/>
        </a:xfrm>
        <a:custGeom>
          <a:avLst/>
          <a:gdLst/>
          <a:ahLst/>
          <a:cxnLst/>
          <a:rect l="0" t="0" r="0" b="0"/>
          <a:pathLst>
            <a:path>
              <a:moveTo>
                <a:pt x="250878" y="2757102"/>
              </a:moveTo>
              <a:arcTo wR="1831802" hR="1831802" stAng="8979599" swAng="1835482"/>
            </a:path>
          </a:pathLst>
        </a:custGeom>
        <a:noFill/>
        <a:ln w="9525" cap="flat" cmpd="sng" algn="ctr">
          <a:solidFill>
            <a:schemeClr val="accent4">
              <a:hueOff val="-2407752"/>
              <a:satOff val="29768"/>
              <a:lumOff val="-9704"/>
              <a:alphaOff val="0"/>
            </a:schemeClr>
          </a:solidFill>
          <a:prstDash val="solid"/>
        </a:ln>
        <a:effectLst/>
      </dsp:spPr>
      <dsp:style>
        <a:lnRef idx="1">
          <a:scrgbClr r="0" g="0" b="0"/>
        </a:lnRef>
        <a:fillRef idx="0">
          <a:scrgbClr r="0" g="0" b="0"/>
        </a:fillRef>
        <a:effectRef idx="0">
          <a:scrgbClr r="0" g="0" b="0"/>
        </a:effectRef>
        <a:fontRef idx="minor"/>
      </dsp:style>
    </dsp:sp>
    <dsp:sp modelId="{00463156-6CC4-5F44-988B-D29230B5CB83}">
      <dsp:nvSpPr>
        <dsp:cNvPr id="0" name=""/>
        <dsp:cNvSpPr/>
      </dsp:nvSpPr>
      <dsp:spPr>
        <a:xfrm>
          <a:off x="1021315" y="1206994"/>
          <a:ext cx="1686672" cy="1096336"/>
        </a:xfrm>
        <a:prstGeom prst="roundRect">
          <a:avLst/>
        </a:prstGeom>
        <a:gradFill rotWithShape="0">
          <a:gsLst>
            <a:gs pos="0">
              <a:schemeClr val="accent4">
                <a:hueOff val="-3210336"/>
                <a:satOff val="39690"/>
                <a:lumOff val="-12939"/>
                <a:alphaOff val="0"/>
                <a:tint val="50000"/>
                <a:satMod val="300000"/>
              </a:schemeClr>
            </a:gs>
            <a:gs pos="35000">
              <a:schemeClr val="accent4">
                <a:hueOff val="-3210336"/>
                <a:satOff val="39690"/>
                <a:lumOff val="-12939"/>
                <a:alphaOff val="0"/>
                <a:tint val="37000"/>
                <a:satMod val="300000"/>
              </a:schemeClr>
            </a:gs>
            <a:gs pos="100000">
              <a:schemeClr val="accent4">
                <a:hueOff val="-3210336"/>
                <a:satOff val="39690"/>
                <a:lumOff val="-129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Recruitment and Partnerships</a:t>
          </a:r>
        </a:p>
      </dsp:txBody>
      <dsp:txXfrm>
        <a:off x="1074834" y="1260513"/>
        <a:ext cx="1579634" cy="989298"/>
      </dsp:txXfrm>
    </dsp:sp>
    <dsp:sp modelId="{AED3E0F6-9064-7042-955A-0C87B0E4E805}">
      <dsp:nvSpPr>
        <dsp:cNvPr id="0" name=""/>
        <dsp:cNvSpPr/>
      </dsp:nvSpPr>
      <dsp:spPr>
        <a:xfrm>
          <a:off x="1774997" y="489418"/>
          <a:ext cx="3663605" cy="3663605"/>
        </a:xfrm>
        <a:custGeom>
          <a:avLst/>
          <a:gdLst/>
          <a:ahLst/>
          <a:cxnLst/>
          <a:rect l="0" t="0" r="0" b="0"/>
          <a:pathLst>
            <a:path>
              <a:moveTo>
                <a:pt x="382702" y="711262"/>
              </a:moveTo>
              <a:arcTo wR="1831802" hR="1831802" stAng="13062815" swAng="1477511"/>
            </a:path>
          </a:pathLst>
        </a:custGeom>
        <a:noFill/>
        <a:ln w="9525" cap="flat" cmpd="sng" algn="ctr">
          <a:solidFill>
            <a:schemeClr val="accent4">
              <a:hueOff val="-3210336"/>
              <a:satOff val="39690"/>
              <a:lumOff val="-1293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8/12/2019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CC4502A-7F2F-E641-B823-14A1FB3932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BEAB2022-913F-8F44-8ED4-2F934996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60AC8FF-FC1A-7E47-87A7-33F982485080}" type="slidenum">
              <a:rPr lang="en-US" smtClean="0"/>
              <a:t>‹#›</a:t>
            </a:fld>
            <a:endParaRPr lang="en-US"/>
          </a:p>
        </p:txBody>
      </p:sp>
    </p:spTree>
    <p:extLst>
      <p:ext uri="{BB962C8B-B14F-4D97-AF65-F5344CB8AC3E}">
        <p14:creationId xmlns:p14="http://schemas.microsoft.com/office/powerpoint/2010/main" val="86979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image" Target="../media/image5.png"/><Relationship Id="rId16" Type="http://schemas.openxmlformats.org/officeDocument/2006/relationships/image" Target="../media/image18.png"/><Relationship Id="rId20" Type="http://schemas.openxmlformats.org/officeDocument/2006/relationships/image" Target="../media/image22.tiff"/><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microsoft.com/office/2007/relationships/hdphoto" Target="../media/hdphoto1.wdp"/><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71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61758" y="1267742"/>
            <a:ext cx="6172200" cy="3835400"/>
          </a:xfrm>
          <a:prstGeom prst="rect">
            <a:avLst/>
          </a:prstGeom>
          <a:solidFill>
            <a:srgbClr val="DDE3F5"/>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39267" y="1426288"/>
            <a:ext cx="3600000" cy="3600000"/>
          </a:xfrm>
          <a:prstGeom prst="rect">
            <a:avLst/>
          </a:prstGeom>
          <a:gradFill flip="none" rotWithShape="1">
            <a:gsLst>
              <a:gs pos="0">
                <a:schemeClr val="accent6">
                  <a:lumMod val="60000"/>
                  <a:lumOff val="40000"/>
                </a:schemeClr>
              </a:gs>
              <a:gs pos="73000">
                <a:srgbClr val="DDE3F5"/>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25" name="Right Arrow 24"/>
          <p:cNvSpPr/>
          <p:nvPr/>
        </p:nvSpPr>
        <p:spPr>
          <a:xfrm>
            <a:off x="1542327" y="5031282"/>
            <a:ext cx="6503298" cy="279744"/>
          </a:xfrm>
          <a:prstGeom prst="rightArrow">
            <a:avLst>
              <a:gd name="adj1" fmla="val 100000"/>
              <a:gd name="adj2" fmla="val 6221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Narrow"/>
              <a:cs typeface="Arial Narrow"/>
            </a:endParaRPr>
          </a:p>
        </p:txBody>
      </p:sp>
      <p:sp>
        <p:nvSpPr>
          <p:cNvPr id="26" name="Right Arrow 25"/>
          <p:cNvSpPr/>
          <p:nvPr/>
        </p:nvSpPr>
        <p:spPr>
          <a:xfrm rot="16200000">
            <a:off x="-492154" y="2984653"/>
            <a:ext cx="4132666" cy="279744"/>
          </a:xfrm>
          <a:prstGeom prst="rightArrow">
            <a:avLst>
              <a:gd name="adj1" fmla="val 100000"/>
              <a:gd name="adj2" fmla="val 6832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Narrow"/>
              <a:cs typeface="Arial Narrow"/>
            </a:endParaRPr>
          </a:p>
        </p:txBody>
      </p:sp>
      <p:sp>
        <p:nvSpPr>
          <p:cNvPr id="27" name="Oval 26"/>
          <p:cNvSpPr/>
          <p:nvPr/>
        </p:nvSpPr>
        <p:spPr>
          <a:xfrm>
            <a:off x="1412763" y="5004373"/>
            <a:ext cx="333564" cy="3335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rial Narrow"/>
              <a:cs typeface="Arial Narrow"/>
            </a:endParaRPr>
          </a:p>
        </p:txBody>
      </p:sp>
      <p:sp>
        <p:nvSpPr>
          <p:cNvPr id="7" name="TextBox 6"/>
          <p:cNvSpPr txBox="1"/>
          <p:nvPr/>
        </p:nvSpPr>
        <p:spPr>
          <a:xfrm rot="16200000">
            <a:off x="32038" y="3214359"/>
            <a:ext cx="2233217" cy="323165"/>
          </a:xfrm>
          <a:prstGeom prst="rect">
            <a:avLst/>
          </a:prstGeom>
          <a:noFill/>
        </p:spPr>
        <p:txBody>
          <a:bodyPr wrap="square" rtlCol="0">
            <a:spAutoFit/>
          </a:bodyPr>
          <a:lstStyle/>
          <a:p>
            <a:pPr algn="ctr"/>
            <a:r>
              <a:rPr lang="en-US" sz="1500" b="1" dirty="0">
                <a:solidFill>
                  <a:schemeClr val="accent6">
                    <a:lumMod val="75000"/>
                  </a:schemeClr>
                </a:solidFill>
                <a:latin typeface="Arial Narrow"/>
                <a:cs typeface="Arial Narrow"/>
              </a:rPr>
              <a:t>COMMUNICATION SCOPE</a:t>
            </a:r>
          </a:p>
        </p:txBody>
      </p:sp>
      <p:sp>
        <p:nvSpPr>
          <p:cNvPr id="8" name="TextBox 7"/>
          <p:cNvSpPr txBox="1"/>
          <p:nvPr/>
        </p:nvSpPr>
        <p:spPr>
          <a:xfrm>
            <a:off x="3473401" y="5360157"/>
            <a:ext cx="2188933" cy="323165"/>
          </a:xfrm>
          <a:prstGeom prst="rect">
            <a:avLst/>
          </a:prstGeom>
          <a:noFill/>
        </p:spPr>
        <p:txBody>
          <a:bodyPr wrap="none" rtlCol="0">
            <a:spAutoFit/>
          </a:bodyPr>
          <a:lstStyle/>
          <a:p>
            <a:pPr algn="ctr"/>
            <a:r>
              <a:rPr lang="en-US" sz="1500" b="1" dirty="0">
                <a:solidFill>
                  <a:schemeClr val="accent6">
                    <a:lumMod val="75000"/>
                  </a:schemeClr>
                </a:solidFill>
                <a:latin typeface="Arial Narrow"/>
                <a:cs typeface="Arial Narrow"/>
              </a:rPr>
              <a:t>LEVEL OF INTERACTIVITY</a:t>
            </a:r>
          </a:p>
        </p:txBody>
      </p:sp>
      <p:sp>
        <p:nvSpPr>
          <p:cNvPr id="9" name="TextBox 8"/>
          <p:cNvSpPr txBox="1"/>
          <p:nvPr/>
        </p:nvSpPr>
        <p:spPr>
          <a:xfrm>
            <a:off x="1677320" y="5005416"/>
            <a:ext cx="1410624" cy="323165"/>
          </a:xfrm>
          <a:prstGeom prst="rect">
            <a:avLst/>
          </a:prstGeom>
          <a:noFill/>
        </p:spPr>
        <p:txBody>
          <a:bodyPr wrap="square" rtlCol="0">
            <a:spAutoFit/>
          </a:bodyPr>
          <a:lstStyle/>
          <a:p>
            <a:pPr algn="ctr"/>
            <a:r>
              <a:rPr lang="en-US" sz="1500" dirty="0">
                <a:solidFill>
                  <a:schemeClr val="bg1"/>
                </a:solidFill>
                <a:latin typeface="Arial Narrow"/>
                <a:cs typeface="Arial Narrow"/>
              </a:rPr>
              <a:t>Asynchronous</a:t>
            </a:r>
          </a:p>
        </p:txBody>
      </p:sp>
      <p:sp>
        <p:nvSpPr>
          <p:cNvPr id="10" name="TextBox 9"/>
          <p:cNvSpPr txBox="1"/>
          <p:nvPr/>
        </p:nvSpPr>
        <p:spPr>
          <a:xfrm rot="16200000">
            <a:off x="-293818" y="2968393"/>
            <a:ext cx="3716546" cy="323165"/>
          </a:xfrm>
          <a:prstGeom prst="rect">
            <a:avLst/>
          </a:prstGeom>
          <a:noFill/>
        </p:spPr>
        <p:txBody>
          <a:bodyPr wrap="square" rtlCol="0">
            <a:spAutoFit/>
          </a:bodyPr>
          <a:lstStyle/>
          <a:p>
            <a:r>
              <a:rPr lang="en-US" sz="1500" dirty="0">
                <a:solidFill>
                  <a:schemeClr val="bg1"/>
                </a:solidFill>
                <a:latin typeface="Arial Narrow"/>
                <a:cs typeface="Arial Narrow"/>
              </a:rPr>
              <a:t>One-to-one    |    One-to-many    |    Many-to-many</a:t>
            </a:r>
          </a:p>
        </p:txBody>
      </p:sp>
      <p:sp>
        <p:nvSpPr>
          <p:cNvPr id="12" name="TextBox 11"/>
          <p:cNvSpPr txBox="1"/>
          <p:nvPr/>
        </p:nvSpPr>
        <p:spPr>
          <a:xfrm>
            <a:off x="6705458" y="5005416"/>
            <a:ext cx="1105422" cy="323165"/>
          </a:xfrm>
          <a:prstGeom prst="rect">
            <a:avLst/>
          </a:prstGeom>
          <a:noFill/>
        </p:spPr>
        <p:txBody>
          <a:bodyPr wrap="none" rtlCol="0">
            <a:spAutoFit/>
          </a:bodyPr>
          <a:lstStyle/>
          <a:p>
            <a:r>
              <a:rPr lang="en-US" sz="1500" dirty="0">
                <a:solidFill>
                  <a:schemeClr val="bg1"/>
                </a:solidFill>
                <a:latin typeface="Arial Narrow"/>
                <a:cs typeface="Arial Narrow"/>
              </a:rPr>
              <a:t>Synchronous</a:t>
            </a:r>
          </a:p>
        </p:txBody>
      </p:sp>
      <p:sp>
        <p:nvSpPr>
          <p:cNvPr id="16" name="Rounded Rectangle 15"/>
          <p:cNvSpPr/>
          <p:nvPr/>
        </p:nvSpPr>
        <p:spPr>
          <a:xfrm>
            <a:off x="1950056" y="1638267"/>
            <a:ext cx="1251653" cy="544883"/>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latin typeface="Arial Narrow"/>
                <a:cs typeface="Arial Narrow"/>
              </a:rPr>
              <a:t>Blogs &amp; Wikis</a:t>
            </a:r>
          </a:p>
        </p:txBody>
      </p:sp>
      <p:sp>
        <p:nvSpPr>
          <p:cNvPr id="17" name="Rounded Rectangle 16"/>
          <p:cNvSpPr/>
          <p:nvPr/>
        </p:nvSpPr>
        <p:spPr>
          <a:xfrm>
            <a:off x="2216575" y="4262001"/>
            <a:ext cx="718615" cy="319823"/>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latin typeface="Arial Narrow"/>
                <a:cs typeface="Arial Narrow"/>
              </a:rPr>
              <a:t>Email</a:t>
            </a:r>
          </a:p>
        </p:txBody>
      </p:sp>
      <p:sp>
        <p:nvSpPr>
          <p:cNvPr id="18" name="Rounded Rectangle 17"/>
          <p:cNvSpPr/>
          <p:nvPr/>
        </p:nvSpPr>
        <p:spPr>
          <a:xfrm>
            <a:off x="1950056" y="2951870"/>
            <a:ext cx="1251653" cy="506899"/>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latin typeface="Arial Narrow"/>
                <a:cs typeface="Arial Narrow"/>
              </a:rPr>
              <a:t>Websites &amp; Review Sites</a:t>
            </a:r>
          </a:p>
        </p:txBody>
      </p:sp>
      <p:sp>
        <p:nvSpPr>
          <p:cNvPr id="19" name="Rounded Rectangle 18"/>
          <p:cNvSpPr/>
          <p:nvPr/>
        </p:nvSpPr>
        <p:spPr>
          <a:xfrm>
            <a:off x="4070366" y="3205319"/>
            <a:ext cx="1251653" cy="506899"/>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err="1">
                <a:solidFill>
                  <a:srgbClr val="000000"/>
                </a:solidFill>
                <a:latin typeface="Arial Narrow"/>
                <a:cs typeface="Arial Narrow"/>
              </a:rPr>
              <a:t>Chatrooms</a:t>
            </a:r>
            <a:r>
              <a:rPr lang="en-US" sz="1500" dirty="0">
                <a:solidFill>
                  <a:srgbClr val="000000"/>
                </a:solidFill>
                <a:latin typeface="Arial Narrow"/>
                <a:cs typeface="Arial Narrow"/>
              </a:rPr>
              <a:t> &amp; Forums</a:t>
            </a:r>
          </a:p>
        </p:txBody>
      </p:sp>
      <p:sp>
        <p:nvSpPr>
          <p:cNvPr id="20" name="Rounded Rectangle 19"/>
          <p:cNvSpPr/>
          <p:nvPr/>
        </p:nvSpPr>
        <p:spPr>
          <a:xfrm>
            <a:off x="6112298" y="3995482"/>
            <a:ext cx="1251653" cy="589816"/>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latin typeface="Arial Narrow"/>
                <a:cs typeface="Arial Narrow"/>
              </a:rPr>
              <a:t>Instant Messaging</a:t>
            </a:r>
          </a:p>
        </p:txBody>
      </p:sp>
      <p:sp>
        <p:nvSpPr>
          <p:cNvPr id="21" name="Rounded Rectangle 20"/>
          <p:cNvSpPr/>
          <p:nvPr/>
        </p:nvSpPr>
        <p:spPr>
          <a:xfrm>
            <a:off x="6214366" y="1760192"/>
            <a:ext cx="1251653" cy="506899"/>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latin typeface="Arial Narrow"/>
                <a:cs typeface="Arial Narrow"/>
              </a:rPr>
              <a:t>Virtual Social Worlds</a:t>
            </a:r>
          </a:p>
        </p:txBody>
      </p:sp>
      <p:sp>
        <p:nvSpPr>
          <p:cNvPr id="22" name="Rounded Rectangle 21"/>
          <p:cNvSpPr/>
          <p:nvPr/>
        </p:nvSpPr>
        <p:spPr>
          <a:xfrm>
            <a:off x="4567868" y="2353682"/>
            <a:ext cx="1251653" cy="506899"/>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latin typeface="Arial Narrow"/>
                <a:cs typeface="Arial Narrow"/>
              </a:rPr>
              <a:t>Social Networks</a:t>
            </a:r>
          </a:p>
        </p:txBody>
      </p:sp>
      <p:sp>
        <p:nvSpPr>
          <p:cNvPr id="23" name="Rounded Rectangle 22"/>
          <p:cNvSpPr/>
          <p:nvPr/>
        </p:nvSpPr>
        <p:spPr>
          <a:xfrm>
            <a:off x="2575882" y="2353682"/>
            <a:ext cx="1251653" cy="506899"/>
          </a:xfrm>
          <a:prstGeom prst="roundRect">
            <a:avLst>
              <a:gd name="adj" fmla="val 19325"/>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000000"/>
                </a:solidFill>
                <a:latin typeface="Arial Narrow"/>
                <a:cs typeface="Arial Narrow"/>
              </a:rPr>
              <a:t>Media Sharing</a:t>
            </a:r>
          </a:p>
        </p:txBody>
      </p:sp>
      <p:sp>
        <p:nvSpPr>
          <p:cNvPr id="2" name="Slide Number Placeholder 1"/>
          <p:cNvSpPr>
            <a:spLocks noGrp="1"/>
          </p:cNvSpPr>
          <p:nvPr>
            <p:ph type="sldNum" sz="quarter" idx="12"/>
          </p:nvPr>
        </p:nvSpPr>
        <p:spPr/>
        <p:txBody>
          <a:bodyPr/>
          <a:lstStyle/>
          <a:p>
            <a:fld id="{860AC8FF-FC1A-7E47-87A7-33F982485080}" type="slidenum">
              <a:rPr lang="en-US" smtClean="0"/>
              <a:t>10</a:t>
            </a:fld>
            <a:endParaRPr lang="en-US" dirty="0"/>
          </a:p>
        </p:txBody>
      </p:sp>
      <p:sp>
        <p:nvSpPr>
          <p:cNvPr id="24" name="Title 19"/>
          <p:cNvSpPr txBox="1">
            <a:spLocks/>
          </p:cNvSpPr>
          <p:nvPr/>
        </p:nvSpPr>
        <p:spPr>
          <a:xfrm>
            <a:off x="756861" y="5741019"/>
            <a:ext cx="7830457" cy="442818"/>
          </a:xfrm>
          <a:prstGeom prst="rect">
            <a:avLst/>
          </a:prstGeom>
        </p:spPr>
        <p:txBody>
          <a:bodyPr anchor="ct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a:t>FIGURE 5.4 </a:t>
            </a:r>
            <a:r>
              <a:rPr lang="en-US" sz="2000" b="0" dirty="0"/>
              <a:t>Typology of various eWOM channels</a:t>
            </a:r>
          </a:p>
        </p:txBody>
      </p:sp>
      <p:sp>
        <p:nvSpPr>
          <p:cNvPr id="4" name="Rectangle 3"/>
          <p:cNvSpPr/>
          <p:nvPr/>
        </p:nvSpPr>
        <p:spPr>
          <a:xfrm>
            <a:off x="6008664" y="6241534"/>
            <a:ext cx="1944350" cy="307777"/>
          </a:xfrm>
          <a:prstGeom prst="rect">
            <a:avLst/>
          </a:prstGeom>
        </p:spPr>
        <p:txBody>
          <a:bodyPr wrap="none">
            <a:spAutoFit/>
          </a:bodyPr>
          <a:lstStyle/>
          <a:p>
            <a:r>
              <a:rPr lang="en-US" sz="1400" dirty="0">
                <a:latin typeface="Arial Narrow"/>
                <a:cs typeface="Arial Narrow"/>
              </a:rPr>
              <a:t>(Source: </a:t>
            </a:r>
            <a:r>
              <a:rPr lang="en-US" sz="1400" dirty="0" err="1">
                <a:latin typeface="Arial Narrow"/>
                <a:cs typeface="Arial Narrow"/>
              </a:rPr>
              <a:t>Litvin</a:t>
            </a:r>
            <a:r>
              <a:rPr lang="en-US" sz="1400" dirty="0">
                <a:latin typeface="Arial Narrow"/>
                <a:cs typeface="Arial Narrow"/>
              </a:rPr>
              <a:t> et al., 2008)</a:t>
            </a:r>
          </a:p>
        </p:txBody>
      </p:sp>
    </p:spTree>
    <p:extLst>
      <p:ext uri="{BB962C8B-B14F-4D97-AF65-F5344CB8AC3E}">
        <p14:creationId xmlns:p14="http://schemas.microsoft.com/office/powerpoint/2010/main" val="282611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91303" y="1752257"/>
            <a:ext cx="7120797" cy="3617190"/>
          </a:xfrm>
          <a:prstGeom prst="rect">
            <a:avLst/>
          </a:prstGeom>
          <a:gradFill>
            <a:gsLst>
              <a:gs pos="0">
                <a:schemeClr val="accent6"/>
              </a:gs>
              <a:gs pos="100000">
                <a:schemeClr val="accent6">
                  <a:lumMod val="20000"/>
                  <a:lumOff val="80000"/>
                </a:schemeClr>
              </a:gs>
            </a:gsLst>
          </a:gradFill>
          <a:ln>
            <a:solidFill>
              <a:srgbClr val="A6A6A6"/>
            </a:solidFill>
          </a:ln>
          <a:scene3d>
            <a:camera prst="perspectiveFront">
              <a:rot lat="19758000" lon="3750000" rev="17604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30" name="TextBox 29"/>
          <p:cNvSpPr txBox="1"/>
          <p:nvPr/>
        </p:nvSpPr>
        <p:spPr>
          <a:xfrm>
            <a:off x="979790" y="1473180"/>
            <a:ext cx="1092066" cy="1815882"/>
          </a:xfrm>
          <a:prstGeom prst="rect">
            <a:avLst/>
          </a:prstGeom>
          <a:noFill/>
        </p:spPr>
        <p:txBody>
          <a:bodyPr wrap="none" rtlCol="0">
            <a:spAutoFit/>
          </a:bodyPr>
          <a:lstStyle/>
          <a:p>
            <a:pPr algn="ctr"/>
            <a:r>
              <a:rPr lang="en-US" sz="1600" b="1" dirty="0">
                <a:latin typeface="Arial Narrow"/>
                <a:cs typeface="Arial Narrow"/>
              </a:rPr>
              <a:t>SENDER</a:t>
            </a:r>
          </a:p>
          <a:p>
            <a:pPr algn="ctr"/>
            <a:r>
              <a:rPr lang="en-US" sz="1600" dirty="0">
                <a:latin typeface="Arial Narrow"/>
                <a:cs typeface="Arial Narrow"/>
              </a:rPr>
              <a:t>Motives</a:t>
            </a:r>
          </a:p>
          <a:p>
            <a:pPr algn="ctr"/>
            <a:r>
              <a:rPr lang="en-US" sz="1600" dirty="0">
                <a:latin typeface="Arial Narrow"/>
                <a:cs typeface="Arial Narrow"/>
              </a:rPr>
              <a:t>Appearance</a:t>
            </a:r>
          </a:p>
          <a:p>
            <a:pPr algn="ctr"/>
            <a:r>
              <a:rPr lang="en-US" sz="1600" dirty="0">
                <a:latin typeface="Arial Narrow"/>
                <a:cs typeface="Arial Narrow"/>
              </a:rPr>
              <a:t>Credibility</a:t>
            </a:r>
          </a:p>
          <a:p>
            <a:pPr algn="ctr"/>
            <a:r>
              <a:rPr lang="en-US" sz="1600" dirty="0">
                <a:latin typeface="Arial Narrow"/>
                <a:cs typeface="Arial Narrow"/>
              </a:rPr>
              <a:t>Expertise</a:t>
            </a:r>
          </a:p>
          <a:p>
            <a:pPr algn="ctr"/>
            <a:endParaRPr lang="en-US" sz="1600" dirty="0">
              <a:latin typeface="Arial Narrow"/>
              <a:cs typeface="Arial Narrow"/>
            </a:endParaRPr>
          </a:p>
          <a:p>
            <a:pPr algn="ctr"/>
            <a:endParaRPr lang="en-US" sz="1600" dirty="0">
              <a:latin typeface="Arial Narrow"/>
              <a:cs typeface="Arial Narrow"/>
            </a:endParaRPr>
          </a:p>
        </p:txBody>
      </p:sp>
      <p:sp>
        <p:nvSpPr>
          <p:cNvPr id="13" name="Left-Right Arrow 12"/>
          <p:cNvSpPr/>
          <p:nvPr/>
        </p:nvSpPr>
        <p:spPr>
          <a:xfrm>
            <a:off x="3289300" y="1857652"/>
            <a:ext cx="2793999" cy="1930005"/>
          </a:xfrm>
          <a:prstGeom prst="leftRightArrow">
            <a:avLst>
              <a:gd name="adj1" fmla="val 69503"/>
              <a:gd name="adj2" fmla="val 35424"/>
            </a:avLst>
          </a:prstGeom>
          <a:gradFill>
            <a:gsLst>
              <a:gs pos="0">
                <a:schemeClr val="accent6">
                  <a:lumMod val="75000"/>
                </a:schemeClr>
              </a:gs>
              <a:gs pos="100000">
                <a:schemeClr val="accent6">
                  <a:lumMod val="20000"/>
                  <a:lumOff val="80000"/>
                </a:schemeClr>
              </a:gs>
            </a:gsLst>
          </a:gradFill>
          <a:ln>
            <a:noFill/>
          </a:ln>
          <a:scene3d>
            <a:camera prst="perspectiveFront">
              <a:rot lat="1020000" lon="2220000" rev="209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200"/>
              </a:spcAft>
            </a:pPr>
            <a:r>
              <a:rPr lang="en-US" b="1" dirty="0">
                <a:solidFill>
                  <a:srgbClr val="000000"/>
                </a:solidFill>
                <a:latin typeface="Arial Narrow"/>
                <a:cs typeface="Arial Narrow"/>
              </a:rPr>
              <a:t>MESSAGE</a:t>
            </a:r>
          </a:p>
          <a:p>
            <a:pPr algn="ctr">
              <a:lnSpc>
                <a:spcPct val="90000"/>
              </a:lnSpc>
            </a:pPr>
            <a:r>
              <a:rPr lang="en-US" sz="1600" dirty="0">
                <a:solidFill>
                  <a:srgbClr val="000000"/>
                </a:solidFill>
                <a:latin typeface="Arial Narrow"/>
                <a:cs typeface="Arial Narrow"/>
              </a:rPr>
              <a:t>Relevance</a:t>
            </a:r>
          </a:p>
          <a:p>
            <a:pPr algn="ctr">
              <a:lnSpc>
                <a:spcPct val="90000"/>
              </a:lnSpc>
            </a:pPr>
            <a:r>
              <a:rPr lang="en-US" sz="1600" dirty="0">
                <a:solidFill>
                  <a:srgbClr val="000000"/>
                </a:solidFill>
                <a:latin typeface="Arial Narrow"/>
                <a:cs typeface="Arial Narrow"/>
              </a:rPr>
              <a:t>Accuracy</a:t>
            </a:r>
          </a:p>
          <a:p>
            <a:pPr algn="ctr">
              <a:lnSpc>
                <a:spcPct val="90000"/>
              </a:lnSpc>
            </a:pPr>
            <a:r>
              <a:rPr lang="en-US" sz="1600" dirty="0">
                <a:solidFill>
                  <a:srgbClr val="000000"/>
                </a:solidFill>
                <a:latin typeface="Arial Narrow"/>
                <a:cs typeface="Arial Narrow"/>
              </a:rPr>
              <a:t>Timeliness</a:t>
            </a:r>
          </a:p>
          <a:p>
            <a:pPr algn="ctr">
              <a:lnSpc>
                <a:spcPct val="90000"/>
              </a:lnSpc>
            </a:pPr>
            <a:r>
              <a:rPr lang="en-US" sz="1600" dirty="0">
                <a:solidFill>
                  <a:srgbClr val="000000"/>
                </a:solidFill>
                <a:latin typeface="Arial Narrow"/>
                <a:cs typeface="Arial Narrow"/>
              </a:rPr>
              <a:t>Completeness</a:t>
            </a:r>
            <a:endParaRPr lang="en-US" dirty="0">
              <a:solidFill>
                <a:srgbClr val="000000"/>
              </a:solidFill>
              <a:latin typeface="Arial Narrow"/>
              <a:cs typeface="Arial Narrow"/>
            </a:endParaRPr>
          </a:p>
        </p:txBody>
      </p:sp>
      <p:pic>
        <p:nvPicPr>
          <p:cNvPr id="3" name="Picture 2" descr="MC9004339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599" y="2072410"/>
            <a:ext cx="2166930" cy="2166930"/>
          </a:xfrm>
          <a:prstGeom prst="rect">
            <a:avLst/>
          </a:prstGeom>
        </p:spPr>
      </p:pic>
      <p:pic>
        <p:nvPicPr>
          <p:cNvPr id="5" name="Picture 4" descr="MC90043487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18685" y="1195652"/>
            <a:ext cx="2134232" cy="2134232"/>
          </a:xfrm>
          <a:prstGeom prst="rect">
            <a:avLst/>
          </a:prstGeom>
        </p:spPr>
      </p:pic>
      <p:sp>
        <p:nvSpPr>
          <p:cNvPr id="22" name="TextBox 21"/>
          <p:cNvSpPr txBox="1"/>
          <p:nvPr/>
        </p:nvSpPr>
        <p:spPr>
          <a:xfrm>
            <a:off x="7466309" y="2653925"/>
            <a:ext cx="1297350" cy="1323439"/>
          </a:xfrm>
          <a:prstGeom prst="rect">
            <a:avLst/>
          </a:prstGeom>
          <a:noFill/>
        </p:spPr>
        <p:txBody>
          <a:bodyPr wrap="none" rtlCol="0">
            <a:spAutoFit/>
          </a:bodyPr>
          <a:lstStyle/>
          <a:p>
            <a:pPr algn="ctr"/>
            <a:r>
              <a:rPr lang="en-US" sz="1600" b="1" dirty="0">
                <a:latin typeface="Arial Narrow"/>
                <a:cs typeface="Arial Narrow"/>
              </a:rPr>
              <a:t>RECEIVER</a:t>
            </a:r>
          </a:p>
          <a:p>
            <a:pPr algn="ctr"/>
            <a:r>
              <a:rPr lang="en-US" sz="1600" dirty="0">
                <a:latin typeface="Arial Narrow"/>
                <a:cs typeface="Arial Narrow"/>
              </a:rPr>
              <a:t>Characteristics</a:t>
            </a:r>
          </a:p>
          <a:p>
            <a:pPr algn="ctr"/>
            <a:r>
              <a:rPr lang="en-US" sz="1600" dirty="0">
                <a:latin typeface="Arial Narrow"/>
                <a:cs typeface="Arial Narrow"/>
              </a:rPr>
              <a:t>Experience</a:t>
            </a:r>
          </a:p>
          <a:p>
            <a:pPr algn="ctr"/>
            <a:r>
              <a:rPr lang="en-US" sz="1600" dirty="0">
                <a:latin typeface="Arial Narrow"/>
                <a:cs typeface="Arial Narrow"/>
              </a:rPr>
              <a:t>Cognition</a:t>
            </a:r>
          </a:p>
          <a:p>
            <a:pPr algn="ctr"/>
            <a:r>
              <a:rPr lang="en-US" sz="1600" dirty="0">
                <a:latin typeface="Arial Narrow"/>
                <a:cs typeface="Arial Narrow"/>
              </a:rPr>
              <a:t>Response</a:t>
            </a:r>
          </a:p>
        </p:txBody>
      </p:sp>
      <p:sp>
        <p:nvSpPr>
          <p:cNvPr id="24" name="Freeform 23"/>
          <p:cNvSpPr/>
          <p:nvPr/>
        </p:nvSpPr>
        <p:spPr>
          <a:xfrm>
            <a:off x="1920285" y="3175000"/>
            <a:ext cx="4927600" cy="1879600"/>
          </a:xfrm>
          <a:custGeom>
            <a:avLst/>
            <a:gdLst>
              <a:gd name="connsiteX0" fmla="*/ 3517900 w 3517900"/>
              <a:gd name="connsiteY0" fmla="*/ 1282700 h 1663700"/>
              <a:gd name="connsiteX1" fmla="*/ 2959100 w 3517900"/>
              <a:gd name="connsiteY1" fmla="*/ 1663700 h 1663700"/>
              <a:gd name="connsiteX2" fmla="*/ 0 w 3517900"/>
              <a:gd name="connsiteY2" fmla="*/ 266700 h 1663700"/>
              <a:gd name="connsiteX3" fmla="*/ 698500 w 3517900"/>
              <a:gd name="connsiteY3" fmla="*/ 0 h 1663700"/>
              <a:gd name="connsiteX0" fmla="*/ 3517900 w 3517900"/>
              <a:gd name="connsiteY0" fmla="*/ 1282700 h 1778000"/>
              <a:gd name="connsiteX1" fmla="*/ 2870200 w 3517900"/>
              <a:gd name="connsiteY1" fmla="*/ 1778000 h 1778000"/>
              <a:gd name="connsiteX2" fmla="*/ 0 w 3517900"/>
              <a:gd name="connsiteY2" fmla="*/ 266700 h 1778000"/>
              <a:gd name="connsiteX3" fmla="*/ 698500 w 3517900"/>
              <a:gd name="connsiteY3" fmla="*/ 0 h 1778000"/>
              <a:gd name="connsiteX0" fmla="*/ 3517900 w 3517900"/>
              <a:gd name="connsiteY0" fmla="*/ 1282700 h 1816100"/>
              <a:gd name="connsiteX1" fmla="*/ 2794000 w 3517900"/>
              <a:gd name="connsiteY1" fmla="*/ 1816100 h 1816100"/>
              <a:gd name="connsiteX2" fmla="*/ 0 w 3517900"/>
              <a:gd name="connsiteY2" fmla="*/ 266700 h 1816100"/>
              <a:gd name="connsiteX3" fmla="*/ 698500 w 3517900"/>
              <a:gd name="connsiteY3" fmla="*/ 0 h 1816100"/>
              <a:gd name="connsiteX0" fmla="*/ 4381500 w 4381500"/>
              <a:gd name="connsiteY0" fmla="*/ 1104900 h 1816100"/>
              <a:gd name="connsiteX1" fmla="*/ 2794000 w 4381500"/>
              <a:gd name="connsiteY1" fmla="*/ 1816100 h 1816100"/>
              <a:gd name="connsiteX2" fmla="*/ 0 w 4381500"/>
              <a:gd name="connsiteY2" fmla="*/ 266700 h 1816100"/>
              <a:gd name="connsiteX3" fmla="*/ 698500 w 4381500"/>
              <a:gd name="connsiteY3" fmla="*/ 0 h 1816100"/>
              <a:gd name="connsiteX0" fmla="*/ 4572000 w 4572000"/>
              <a:gd name="connsiteY0" fmla="*/ 977900 h 1816100"/>
              <a:gd name="connsiteX1" fmla="*/ 2794000 w 4572000"/>
              <a:gd name="connsiteY1" fmla="*/ 1816100 h 1816100"/>
              <a:gd name="connsiteX2" fmla="*/ 0 w 4572000"/>
              <a:gd name="connsiteY2" fmla="*/ 266700 h 1816100"/>
              <a:gd name="connsiteX3" fmla="*/ 698500 w 4572000"/>
              <a:gd name="connsiteY3" fmla="*/ 0 h 1816100"/>
              <a:gd name="connsiteX0" fmla="*/ 5105400 w 5105400"/>
              <a:gd name="connsiteY0" fmla="*/ 977900 h 1816100"/>
              <a:gd name="connsiteX1" fmla="*/ 3327400 w 5105400"/>
              <a:gd name="connsiteY1" fmla="*/ 1816100 h 1816100"/>
              <a:gd name="connsiteX2" fmla="*/ 0 w 5105400"/>
              <a:gd name="connsiteY2" fmla="*/ 215900 h 1816100"/>
              <a:gd name="connsiteX3" fmla="*/ 1231900 w 5105400"/>
              <a:gd name="connsiteY3" fmla="*/ 0 h 1816100"/>
              <a:gd name="connsiteX0" fmla="*/ 5105400 w 5105400"/>
              <a:gd name="connsiteY0" fmla="*/ 1016000 h 1854200"/>
              <a:gd name="connsiteX1" fmla="*/ 3327400 w 5105400"/>
              <a:gd name="connsiteY1" fmla="*/ 1854200 h 1854200"/>
              <a:gd name="connsiteX2" fmla="*/ 0 w 5105400"/>
              <a:gd name="connsiteY2" fmla="*/ 254000 h 1854200"/>
              <a:gd name="connsiteX3" fmla="*/ 635000 w 5105400"/>
              <a:gd name="connsiteY3" fmla="*/ 0 h 1854200"/>
              <a:gd name="connsiteX0" fmla="*/ 5105400 w 5105400"/>
              <a:gd name="connsiteY0" fmla="*/ 1016000 h 1930400"/>
              <a:gd name="connsiteX1" fmla="*/ 3276600 w 5105400"/>
              <a:gd name="connsiteY1" fmla="*/ 1930400 h 1930400"/>
              <a:gd name="connsiteX2" fmla="*/ 0 w 5105400"/>
              <a:gd name="connsiteY2" fmla="*/ 254000 h 1930400"/>
              <a:gd name="connsiteX3" fmla="*/ 635000 w 5105400"/>
              <a:gd name="connsiteY3" fmla="*/ 0 h 1930400"/>
              <a:gd name="connsiteX0" fmla="*/ 5168900 w 5168900"/>
              <a:gd name="connsiteY0" fmla="*/ 1016000 h 1930400"/>
              <a:gd name="connsiteX1" fmla="*/ 3340100 w 5168900"/>
              <a:gd name="connsiteY1" fmla="*/ 1930400 h 1930400"/>
              <a:gd name="connsiteX2" fmla="*/ 0 w 5168900"/>
              <a:gd name="connsiteY2" fmla="*/ 254000 h 1930400"/>
              <a:gd name="connsiteX3" fmla="*/ 698500 w 5168900"/>
              <a:gd name="connsiteY3" fmla="*/ 0 h 1930400"/>
              <a:gd name="connsiteX0" fmla="*/ 5067300 w 5067300"/>
              <a:gd name="connsiteY0" fmla="*/ 1016000 h 1930400"/>
              <a:gd name="connsiteX1" fmla="*/ 3238500 w 5067300"/>
              <a:gd name="connsiteY1" fmla="*/ 1930400 h 1930400"/>
              <a:gd name="connsiteX2" fmla="*/ 0 w 5067300"/>
              <a:gd name="connsiteY2" fmla="*/ 228600 h 1930400"/>
              <a:gd name="connsiteX3" fmla="*/ 596900 w 5067300"/>
              <a:gd name="connsiteY3" fmla="*/ 0 h 1930400"/>
              <a:gd name="connsiteX0" fmla="*/ 5067300 w 5067300"/>
              <a:gd name="connsiteY0" fmla="*/ 1016000 h 1879600"/>
              <a:gd name="connsiteX1" fmla="*/ 3238500 w 5067300"/>
              <a:gd name="connsiteY1" fmla="*/ 1879600 h 1879600"/>
              <a:gd name="connsiteX2" fmla="*/ 0 w 5067300"/>
              <a:gd name="connsiteY2" fmla="*/ 228600 h 1879600"/>
              <a:gd name="connsiteX3" fmla="*/ 596900 w 5067300"/>
              <a:gd name="connsiteY3" fmla="*/ 0 h 1879600"/>
              <a:gd name="connsiteX0" fmla="*/ 4927600 w 4927600"/>
              <a:gd name="connsiteY0" fmla="*/ 1066800 h 1879600"/>
              <a:gd name="connsiteX1" fmla="*/ 3238500 w 4927600"/>
              <a:gd name="connsiteY1" fmla="*/ 1879600 h 1879600"/>
              <a:gd name="connsiteX2" fmla="*/ 0 w 4927600"/>
              <a:gd name="connsiteY2" fmla="*/ 228600 h 1879600"/>
              <a:gd name="connsiteX3" fmla="*/ 596900 w 4927600"/>
              <a:gd name="connsiteY3" fmla="*/ 0 h 1879600"/>
              <a:gd name="connsiteX0" fmla="*/ 4927600 w 4927600"/>
              <a:gd name="connsiteY0" fmla="*/ 1054100 h 1866900"/>
              <a:gd name="connsiteX1" fmla="*/ 3238500 w 4927600"/>
              <a:gd name="connsiteY1" fmla="*/ 1866900 h 1866900"/>
              <a:gd name="connsiteX2" fmla="*/ 0 w 4927600"/>
              <a:gd name="connsiteY2" fmla="*/ 215900 h 1866900"/>
              <a:gd name="connsiteX3" fmla="*/ 533400 w 4927600"/>
              <a:gd name="connsiteY3" fmla="*/ 0 h 1866900"/>
              <a:gd name="connsiteX0" fmla="*/ 4927600 w 4927600"/>
              <a:gd name="connsiteY0" fmla="*/ 1066800 h 1879600"/>
              <a:gd name="connsiteX1" fmla="*/ 3238500 w 4927600"/>
              <a:gd name="connsiteY1" fmla="*/ 1879600 h 1879600"/>
              <a:gd name="connsiteX2" fmla="*/ 0 w 4927600"/>
              <a:gd name="connsiteY2" fmla="*/ 228600 h 1879600"/>
              <a:gd name="connsiteX3" fmla="*/ 469900 w 4927600"/>
              <a:gd name="connsiteY3" fmla="*/ 0 h 1879600"/>
            </a:gdLst>
            <a:ahLst/>
            <a:cxnLst>
              <a:cxn ang="0">
                <a:pos x="connsiteX0" y="connsiteY0"/>
              </a:cxn>
              <a:cxn ang="0">
                <a:pos x="connsiteX1" y="connsiteY1"/>
              </a:cxn>
              <a:cxn ang="0">
                <a:pos x="connsiteX2" y="connsiteY2"/>
              </a:cxn>
              <a:cxn ang="0">
                <a:pos x="connsiteX3" y="connsiteY3"/>
              </a:cxn>
            </a:cxnLst>
            <a:rect l="l" t="t" r="r" b="b"/>
            <a:pathLst>
              <a:path w="4927600" h="1879600">
                <a:moveTo>
                  <a:pt x="4927600" y="1066800"/>
                </a:moveTo>
                <a:lnTo>
                  <a:pt x="3238500" y="1879600"/>
                </a:lnTo>
                <a:lnTo>
                  <a:pt x="0" y="228600"/>
                </a:lnTo>
                <a:lnTo>
                  <a:pt x="469900" y="0"/>
                </a:lnTo>
              </a:path>
            </a:pathLst>
          </a:custGeom>
          <a:ln w="57150" cap="rnd" cmpd="sng">
            <a:solidFill>
              <a:schemeClr val="accent6">
                <a:lumMod val="75000"/>
              </a:schemeClr>
            </a:solidFill>
            <a:prstDash val="dashDot"/>
            <a:bevel/>
            <a:headEnd type="stealth" w="med" len="med"/>
            <a:tailEnd type="stealth"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Narrow"/>
              <a:cs typeface="Arial Narrow"/>
            </a:endParaRPr>
          </a:p>
        </p:txBody>
      </p:sp>
      <p:sp>
        <p:nvSpPr>
          <p:cNvPr id="10" name="TextBox 9"/>
          <p:cNvSpPr txBox="1"/>
          <p:nvPr/>
        </p:nvSpPr>
        <p:spPr>
          <a:xfrm>
            <a:off x="4525711" y="3980074"/>
            <a:ext cx="1421884" cy="1569660"/>
          </a:xfrm>
          <a:prstGeom prst="rect">
            <a:avLst/>
          </a:prstGeom>
          <a:noFill/>
        </p:spPr>
        <p:txBody>
          <a:bodyPr wrap="none" rtlCol="0">
            <a:spAutoFit/>
          </a:bodyPr>
          <a:lstStyle/>
          <a:p>
            <a:pPr algn="ctr"/>
            <a:endParaRPr lang="en-US" sz="1600" dirty="0">
              <a:effectLst>
                <a:outerShdw blurRad="101600" dist="50800" dir="2700000" algn="tl" rotWithShape="0">
                  <a:schemeClr val="bg1">
                    <a:alpha val="40000"/>
                  </a:schemeClr>
                </a:outerShdw>
              </a:effectLst>
              <a:latin typeface="Arial Narrow"/>
              <a:cs typeface="Arial Narrow"/>
            </a:endParaRPr>
          </a:p>
          <a:p>
            <a:pPr algn="ctr"/>
            <a:r>
              <a:rPr lang="en-US" sz="1600" b="1" dirty="0">
                <a:effectLst>
                  <a:outerShdw blurRad="101600" dist="50800" dir="2700000" algn="tl" rotWithShape="0">
                    <a:schemeClr val="bg1">
                      <a:alpha val="40000"/>
                    </a:schemeClr>
                  </a:outerShdw>
                </a:effectLst>
                <a:latin typeface="Arial Narrow"/>
                <a:cs typeface="Arial Narrow"/>
              </a:rPr>
              <a:t>RELATIONSHIP</a:t>
            </a:r>
          </a:p>
          <a:p>
            <a:pPr algn="ctr"/>
            <a:r>
              <a:rPr lang="en-US" sz="1600" dirty="0">
                <a:effectLst>
                  <a:outerShdw blurRad="101600" dist="50800" dir="2700000" algn="tl" rotWithShape="0">
                    <a:schemeClr val="bg1">
                      <a:alpha val="40000"/>
                    </a:schemeClr>
                  </a:outerShdw>
                </a:effectLst>
                <a:latin typeface="Arial Narrow"/>
                <a:cs typeface="Arial Narrow"/>
              </a:rPr>
              <a:t>Tie Strength</a:t>
            </a:r>
          </a:p>
          <a:p>
            <a:pPr algn="ctr"/>
            <a:r>
              <a:rPr lang="en-US" sz="1600" dirty="0">
                <a:effectLst>
                  <a:outerShdw blurRad="101600" dist="50800" dir="2700000" algn="tl" rotWithShape="0">
                    <a:schemeClr val="bg1">
                      <a:alpha val="40000"/>
                    </a:schemeClr>
                  </a:outerShdw>
                </a:effectLst>
                <a:latin typeface="Arial Narrow"/>
                <a:cs typeface="Arial Narrow"/>
              </a:rPr>
              <a:t>Homophily</a:t>
            </a:r>
          </a:p>
          <a:p>
            <a:pPr algn="ctr"/>
            <a:r>
              <a:rPr lang="en-US" sz="1600" dirty="0">
                <a:effectLst>
                  <a:outerShdw blurRad="101600" dist="50800" dir="2700000" algn="tl" rotWithShape="0">
                    <a:schemeClr val="bg1">
                      <a:alpha val="40000"/>
                    </a:schemeClr>
                  </a:outerShdw>
                </a:effectLst>
                <a:latin typeface="Arial Narrow"/>
                <a:cs typeface="Arial Narrow"/>
              </a:rPr>
              <a:t>Trust</a:t>
            </a:r>
          </a:p>
          <a:p>
            <a:pPr algn="ctr"/>
            <a:endParaRPr lang="en-US" sz="1600" dirty="0">
              <a:effectLst>
                <a:outerShdw blurRad="101600" dist="50800" dir="2700000" algn="tl" rotWithShape="0">
                  <a:schemeClr val="bg1">
                    <a:alpha val="40000"/>
                  </a:schemeClr>
                </a:outerShdw>
              </a:effectLst>
              <a:latin typeface="Arial Narrow"/>
              <a:cs typeface="Arial Narrow"/>
            </a:endParaRPr>
          </a:p>
        </p:txBody>
      </p:sp>
      <p:sp>
        <p:nvSpPr>
          <p:cNvPr id="2" name="Slide Number Placeholder 1"/>
          <p:cNvSpPr>
            <a:spLocks noGrp="1"/>
          </p:cNvSpPr>
          <p:nvPr>
            <p:ph type="sldNum" sz="quarter" idx="12"/>
          </p:nvPr>
        </p:nvSpPr>
        <p:spPr/>
        <p:txBody>
          <a:bodyPr/>
          <a:lstStyle/>
          <a:p>
            <a:fld id="{860AC8FF-FC1A-7E47-87A7-33F982485080}" type="slidenum">
              <a:rPr lang="en-US" smtClean="0"/>
              <a:t>11</a:t>
            </a:fld>
            <a:endParaRPr lang="en-US"/>
          </a:p>
        </p:txBody>
      </p:sp>
      <p:sp>
        <p:nvSpPr>
          <p:cNvPr id="11" name="Title 19"/>
          <p:cNvSpPr txBox="1">
            <a:spLocks/>
          </p:cNvSpPr>
          <p:nvPr/>
        </p:nvSpPr>
        <p:spPr>
          <a:xfrm>
            <a:off x="756861" y="5741019"/>
            <a:ext cx="7830457" cy="442818"/>
          </a:xfrm>
          <a:prstGeom prst="rect">
            <a:avLst/>
          </a:prstGeom>
        </p:spPr>
        <p:txBody>
          <a:bodyPr anchor="ct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a:t>FIGURE 5.5 </a:t>
            </a:r>
            <a:r>
              <a:rPr lang="en-US" sz="2000" b="0" dirty="0"/>
              <a:t>Communication Factors Influencing eWOM</a:t>
            </a:r>
          </a:p>
        </p:txBody>
      </p:sp>
    </p:spTree>
    <p:extLst>
      <p:ext uri="{BB962C8B-B14F-4D97-AF65-F5344CB8AC3E}">
        <p14:creationId xmlns:p14="http://schemas.microsoft.com/office/powerpoint/2010/main" val="187573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Social Media Platforms in Tourism</a:t>
            </a:r>
          </a:p>
        </p:txBody>
      </p:sp>
      <p:graphicFrame>
        <p:nvGraphicFramePr>
          <p:cNvPr id="5" name="Diagram 4">
            <a:extLst>
              <a:ext uri="{FF2B5EF4-FFF2-40B4-BE49-F238E27FC236}">
                <a16:creationId xmlns:a16="http://schemas.microsoft.com/office/drawing/2014/main" id="{10A7321E-55FF-4642-B941-89226D8C598E}"/>
              </a:ext>
            </a:extLst>
          </p:cNvPr>
          <p:cNvGraphicFramePr/>
          <p:nvPr>
            <p:extLst>
              <p:ext uri="{D42A27DB-BD31-4B8C-83A1-F6EECF244321}">
                <p14:modId xmlns:p14="http://schemas.microsoft.com/office/powerpoint/2010/main" val="2734648519"/>
              </p:ext>
            </p:extLst>
          </p:nvPr>
        </p:nvGraphicFramePr>
        <p:xfrm>
          <a:off x="444875" y="1598213"/>
          <a:ext cx="8301560" cy="451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860AC8FF-FC1A-7E47-87A7-33F982485080}" type="slidenum">
              <a:rPr lang="en-US" smtClean="0"/>
              <a:t>12</a:t>
            </a:fld>
            <a:endParaRPr lang="en-US"/>
          </a:p>
        </p:txBody>
      </p:sp>
    </p:spTree>
    <p:extLst>
      <p:ext uri="{BB962C8B-B14F-4D97-AF65-F5344CB8AC3E}">
        <p14:creationId xmlns:p14="http://schemas.microsoft.com/office/powerpoint/2010/main" val="73966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Social Network Sites</a:t>
            </a:r>
          </a:p>
        </p:txBody>
      </p:sp>
      <p:sp>
        <p:nvSpPr>
          <p:cNvPr id="4" name="Text Placeholder 3"/>
          <p:cNvSpPr>
            <a:spLocks noGrp="1"/>
          </p:cNvSpPr>
          <p:nvPr>
            <p:ph type="body" sz="quarter" idx="11"/>
          </p:nvPr>
        </p:nvSpPr>
        <p:spPr>
          <a:xfrm>
            <a:off x="444249" y="1610957"/>
            <a:ext cx="8302185" cy="4655821"/>
          </a:xfrm>
        </p:spPr>
        <p:txBody>
          <a:bodyPr>
            <a:normAutofit/>
          </a:bodyPr>
          <a:lstStyle/>
          <a:p>
            <a:r>
              <a:rPr lang="en-US" sz="2400" dirty="0"/>
              <a:t>Social Network Sites (SNSs) are defined as “web-based services that allow individuals to:</a:t>
            </a:r>
          </a:p>
          <a:p>
            <a:pPr lvl="1"/>
            <a:r>
              <a:rPr lang="en-US" sz="2000" dirty="0"/>
              <a:t>construct a public or semi-public profile within a bounded system, </a:t>
            </a:r>
          </a:p>
          <a:p>
            <a:pPr lvl="1"/>
            <a:r>
              <a:rPr lang="en-US" sz="2000" dirty="0"/>
              <a:t>articulate a list of other users with whom they share a connection, and </a:t>
            </a:r>
          </a:p>
          <a:p>
            <a:pPr lvl="1"/>
            <a:r>
              <a:rPr lang="en-US" sz="2000" dirty="0"/>
              <a:t>view and traverse their connections and those made by others within the system (</a:t>
            </a:r>
            <a:r>
              <a:rPr lang="en-US" sz="2000" dirty="0" err="1"/>
              <a:t>boyd</a:t>
            </a:r>
            <a:r>
              <a:rPr lang="en-US" sz="2000" dirty="0"/>
              <a:t> and Ellison, 2007)</a:t>
            </a:r>
          </a:p>
          <a:p>
            <a:pPr indent="-376238">
              <a:spcBef>
                <a:spcPts val="1000"/>
              </a:spcBef>
            </a:pPr>
            <a:r>
              <a:rPr lang="en-US" sz="2400" dirty="0"/>
              <a:t>Types of SNSs</a:t>
            </a:r>
          </a:p>
          <a:p>
            <a:pPr lvl="1"/>
            <a:endParaRPr lang="en-US" sz="2000" dirty="0"/>
          </a:p>
        </p:txBody>
      </p:sp>
      <p:sp>
        <p:nvSpPr>
          <p:cNvPr id="2" name="Slide Number Placeholder 1"/>
          <p:cNvSpPr>
            <a:spLocks noGrp="1"/>
          </p:cNvSpPr>
          <p:nvPr>
            <p:ph type="sldNum" sz="quarter" idx="12"/>
          </p:nvPr>
        </p:nvSpPr>
        <p:spPr/>
        <p:txBody>
          <a:bodyPr/>
          <a:lstStyle/>
          <a:p>
            <a:fld id="{860AC8FF-FC1A-7E47-87A7-33F982485080}" type="slidenum">
              <a:rPr lang="en-US" smtClean="0"/>
              <a:t>13</a:t>
            </a:fld>
            <a:endParaRPr lang="en-US"/>
          </a:p>
        </p:txBody>
      </p:sp>
      <p:graphicFrame>
        <p:nvGraphicFramePr>
          <p:cNvPr id="6" name="Diagram 5">
            <a:extLst>
              <a:ext uri="{FF2B5EF4-FFF2-40B4-BE49-F238E27FC236}">
                <a16:creationId xmlns:a16="http://schemas.microsoft.com/office/drawing/2014/main" id="{C2CA8105-6C46-E24F-AEF5-9B19DC76F8A1}"/>
              </a:ext>
            </a:extLst>
          </p:cNvPr>
          <p:cNvGraphicFramePr/>
          <p:nvPr>
            <p:extLst>
              <p:ext uri="{D42A27DB-BD31-4B8C-83A1-F6EECF244321}">
                <p14:modId xmlns:p14="http://schemas.microsoft.com/office/powerpoint/2010/main" val="648859035"/>
              </p:ext>
            </p:extLst>
          </p:nvPr>
        </p:nvGraphicFramePr>
        <p:xfrm>
          <a:off x="444248" y="4496651"/>
          <a:ext cx="8255503" cy="11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39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Wikis, Blogs and Product Review Sites</a:t>
            </a:r>
          </a:p>
        </p:txBody>
      </p:sp>
      <p:sp>
        <p:nvSpPr>
          <p:cNvPr id="3" name="Text Placeholder 2"/>
          <p:cNvSpPr>
            <a:spLocks noGrp="1"/>
          </p:cNvSpPr>
          <p:nvPr>
            <p:ph type="body" sz="quarter" idx="11"/>
          </p:nvPr>
        </p:nvSpPr>
        <p:spPr/>
        <p:txBody>
          <a:bodyPr>
            <a:normAutofit/>
          </a:bodyPr>
          <a:lstStyle/>
          <a:p>
            <a:r>
              <a:rPr lang="en-US" sz="3000" b="1" dirty="0"/>
              <a:t>Definitions</a:t>
            </a:r>
            <a:endParaRPr lang="en-US" b="1" dirty="0"/>
          </a:p>
          <a:p>
            <a:pPr lvl="1"/>
            <a:r>
              <a:rPr lang="en-US" b="1" dirty="0"/>
              <a:t>Wiki: </a:t>
            </a:r>
            <a:r>
              <a:rPr lang="en-US" dirty="0"/>
              <a:t>is a real time editable website that helps users create content through cooperative development and ownership (Bean &amp; </a:t>
            </a:r>
            <a:r>
              <a:rPr lang="en-US" dirty="0" err="1"/>
              <a:t>Hott</a:t>
            </a:r>
            <a:r>
              <a:rPr lang="en-US" dirty="0"/>
              <a:t>, 2005)</a:t>
            </a:r>
          </a:p>
          <a:p>
            <a:pPr lvl="1"/>
            <a:r>
              <a:rPr lang="en-US" b="1" dirty="0"/>
              <a:t>Blog: </a:t>
            </a:r>
            <a:r>
              <a:rPr lang="en-US" dirty="0"/>
              <a:t>a personal website or web page which allows an individual to present content and opinions</a:t>
            </a:r>
          </a:p>
          <a:p>
            <a:pPr lvl="1"/>
            <a:r>
              <a:rPr lang="en-US" b="1" dirty="0"/>
              <a:t>Product Review Site: </a:t>
            </a:r>
            <a:r>
              <a:rPr lang="en-US" dirty="0"/>
              <a:t>a website devoted to providing subjective consumer feedback on products and services</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14</a:t>
            </a:fld>
            <a:endParaRPr lang="en-AU"/>
          </a:p>
        </p:txBody>
      </p:sp>
    </p:spTree>
    <p:extLst>
      <p:ext uri="{BB962C8B-B14F-4D97-AF65-F5344CB8AC3E}">
        <p14:creationId xmlns:p14="http://schemas.microsoft.com/office/powerpoint/2010/main" val="200795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Blogs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15</a:t>
            </a:fld>
            <a:endParaRPr lang="en-AU"/>
          </a:p>
        </p:txBody>
      </p:sp>
      <p:graphicFrame>
        <p:nvGraphicFramePr>
          <p:cNvPr id="7" name="Diagram 6">
            <a:extLst>
              <a:ext uri="{FF2B5EF4-FFF2-40B4-BE49-F238E27FC236}">
                <a16:creationId xmlns:a16="http://schemas.microsoft.com/office/drawing/2014/main" id="{FC38F294-90B4-0E45-8DBE-52631AE44C7F}"/>
              </a:ext>
            </a:extLst>
          </p:cNvPr>
          <p:cNvGraphicFramePr/>
          <p:nvPr>
            <p:extLst>
              <p:ext uri="{D42A27DB-BD31-4B8C-83A1-F6EECF244321}">
                <p14:modId xmlns:p14="http://schemas.microsoft.com/office/powerpoint/2010/main" val="3090297203"/>
              </p:ext>
            </p:extLst>
          </p:nvPr>
        </p:nvGraphicFramePr>
        <p:xfrm>
          <a:off x="444875" y="1598213"/>
          <a:ext cx="8301560" cy="451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98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Social Media Platforms</a:t>
            </a:r>
          </a:p>
        </p:txBody>
      </p:sp>
      <p:sp>
        <p:nvSpPr>
          <p:cNvPr id="3" name="Text Placeholder 2"/>
          <p:cNvSpPr>
            <a:spLocks noGrp="1"/>
          </p:cNvSpPr>
          <p:nvPr>
            <p:ph type="body" sz="quarter" idx="11"/>
          </p:nvPr>
        </p:nvSpPr>
        <p:spPr/>
        <p:txBody>
          <a:bodyPr>
            <a:normAutofit lnSpcReduction="10000"/>
          </a:bodyPr>
          <a:lstStyle/>
          <a:p>
            <a:pPr lvl="1"/>
            <a:r>
              <a:rPr lang="en-US" b="1" dirty="0"/>
              <a:t>Forums: </a:t>
            </a:r>
            <a:r>
              <a:rPr lang="en-US" dirty="0"/>
              <a:t>a website where members can post comments and respond to posts from others</a:t>
            </a:r>
          </a:p>
          <a:p>
            <a:pPr lvl="1"/>
            <a:r>
              <a:rPr lang="en-US" b="1" dirty="0"/>
              <a:t>Media Sharing: </a:t>
            </a:r>
            <a:r>
              <a:rPr lang="en-US" dirty="0"/>
              <a:t>platforms that allow users to to share, rate and leave comments about visual content</a:t>
            </a:r>
          </a:p>
          <a:p>
            <a:pPr lvl="1"/>
            <a:r>
              <a:rPr lang="en-US" b="1" dirty="0"/>
              <a:t>Crowdsourcing: </a:t>
            </a:r>
            <a:r>
              <a:rPr lang="en-US" dirty="0"/>
              <a:t>using the Internet to “find people to perform tasks that computers are generally lousy at” (Howe, 2006, p. 5)</a:t>
            </a:r>
          </a:p>
          <a:p>
            <a:pPr lvl="1"/>
            <a:r>
              <a:rPr lang="en-US" b="1" dirty="0"/>
              <a:t>Virtual Worlds: </a:t>
            </a:r>
            <a:r>
              <a:rPr lang="en-US" dirty="0"/>
              <a:t>three-dimensional, computer-based simulated environments through which users can interact using avatars</a:t>
            </a:r>
          </a:p>
          <a:p>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16</a:t>
            </a:fld>
            <a:endParaRPr lang="en-AU"/>
          </a:p>
        </p:txBody>
      </p:sp>
    </p:spTree>
    <p:extLst>
      <p:ext uri="{BB962C8B-B14F-4D97-AF65-F5344CB8AC3E}">
        <p14:creationId xmlns:p14="http://schemas.microsoft.com/office/powerpoint/2010/main" val="406204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60AC8FF-FC1A-7E47-87A7-33F982485080}" type="slidenum">
              <a:rPr lang="en-US" smtClean="0"/>
              <a:t>17</a:t>
            </a:fld>
            <a:endParaRPr lang="en-US"/>
          </a:p>
        </p:txBody>
      </p:sp>
      <p:sp>
        <p:nvSpPr>
          <p:cNvPr id="7" name="Title 19"/>
          <p:cNvSpPr txBox="1">
            <a:spLocks/>
          </p:cNvSpPr>
          <p:nvPr/>
        </p:nvSpPr>
        <p:spPr>
          <a:xfrm>
            <a:off x="756861" y="5817219"/>
            <a:ext cx="7830457" cy="442818"/>
          </a:xfrm>
          <a:prstGeom prst="rect">
            <a:avLst/>
          </a:prstGeom>
        </p:spPr>
        <p:txBody>
          <a:bodyPr anchor="ct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a:t>FIGURE 5.5 </a:t>
            </a:r>
            <a:r>
              <a:rPr lang="en-US" sz="2000" b="0" dirty="0"/>
              <a:t>Communication Factors Influencing eWOM</a:t>
            </a:r>
          </a:p>
        </p:txBody>
      </p:sp>
      <p:sp>
        <p:nvSpPr>
          <p:cNvPr id="8" name="Rectangle 7"/>
          <p:cNvSpPr/>
          <p:nvPr/>
        </p:nvSpPr>
        <p:spPr>
          <a:xfrm>
            <a:off x="4865664" y="6228834"/>
            <a:ext cx="3251511" cy="307777"/>
          </a:xfrm>
          <a:prstGeom prst="rect">
            <a:avLst/>
          </a:prstGeom>
        </p:spPr>
        <p:txBody>
          <a:bodyPr wrap="none">
            <a:spAutoFit/>
          </a:bodyPr>
          <a:lstStyle/>
          <a:p>
            <a:r>
              <a:rPr lang="en-US" sz="1400" dirty="0">
                <a:latin typeface="Arial Narrow"/>
                <a:cs typeface="Arial Narrow"/>
              </a:rPr>
              <a:t>Source: Advanced Human Technologies, 2013</a:t>
            </a:r>
          </a:p>
        </p:txBody>
      </p:sp>
      <p:pic>
        <p:nvPicPr>
          <p:cNvPr id="12" name="Picture 11" descr="g922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00" y="936095"/>
            <a:ext cx="7975600" cy="4912044"/>
          </a:xfrm>
          <a:prstGeom prst="rect">
            <a:avLst/>
          </a:prstGeom>
        </p:spPr>
      </p:pic>
    </p:spTree>
    <p:extLst>
      <p:ext uri="{BB962C8B-B14F-4D97-AF65-F5344CB8AC3E}">
        <p14:creationId xmlns:p14="http://schemas.microsoft.com/office/powerpoint/2010/main" val="96756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ext uri="{D42A27DB-BD31-4B8C-83A1-F6EECF244321}">
                <p14:modId xmlns:p14="http://schemas.microsoft.com/office/powerpoint/2010/main" val="2542197848"/>
              </p:ext>
            </p:extLst>
          </p:nvPr>
        </p:nvGraphicFramePr>
        <p:xfrm>
          <a:off x="473100" y="1626159"/>
          <a:ext cx="8273337" cy="4254900"/>
        </p:xfrm>
        <a:graphic>
          <a:graphicData uri="http://schemas.openxmlformats.org/drawingml/2006/table">
            <a:tbl>
              <a:tblPr firstRow="1" bandRow="1">
                <a:tableStyleId>{93296810-A885-4BE3-A3E7-6D5BEEA58F35}</a:tableStyleId>
              </a:tblPr>
              <a:tblGrid>
                <a:gridCol w="1742975">
                  <a:extLst>
                    <a:ext uri="{9D8B030D-6E8A-4147-A177-3AD203B41FA5}">
                      <a16:colId xmlns:a16="http://schemas.microsoft.com/office/drawing/2014/main" val="20000"/>
                    </a:ext>
                  </a:extLst>
                </a:gridCol>
                <a:gridCol w="1635163">
                  <a:extLst>
                    <a:ext uri="{9D8B030D-6E8A-4147-A177-3AD203B41FA5}">
                      <a16:colId xmlns:a16="http://schemas.microsoft.com/office/drawing/2014/main" val="20001"/>
                    </a:ext>
                  </a:extLst>
                </a:gridCol>
                <a:gridCol w="2312894">
                  <a:extLst>
                    <a:ext uri="{9D8B030D-6E8A-4147-A177-3AD203B41FA5}">
                      <a16:colId xmlns:a16="http://schemas.microsoft.com/office/drawing/2014/main" val="20002"/>
                    </a:ext>
                  </a:extLst>
                </a:gridCol>
                <a:gridCol w="2582305">
                  <a:extLst>
                    <a:ext uri="{9D8B030D-6E8A-4147-A177-3AD203B41FA5}">
                      <a16:colId xmlns:a16="http://schemas.microsoft.com/office/drawing/2014/main" val="1261001035"/>
                    </a:ext>
                  </a:extLst>
                </a:gridCol>
              </a:tblGrid>
              <a:tr h="327300">
                <a:tc>
                  <a:txBody>
                    <a:bodyPr/>
                    <a:lstStyle/>
                    <a:p>
                      <a:pPr>
                        <a:lnSpc>
                          <a:spcPct val="100000"/>
                        </a:lnSpc>
                        <a:spcBef>
                          <a:spcPts val="0"/>
                        </a:spcBef>
                        <a:spcAft>
                          <a:spcPts val="0"/>
                        </a:spcAft>
                      </a:pPr>
                      <a:r>
                        <a:rPr lang="en-US" sz="2000" b="1" i="0" dirty="0">
                          <a:effectLst/>
                          <a:latin typeface="Gill Sans MT" panose="020B0502020104020203" pitchFamily="34" charset="77"/>
                          <a:cs typeface="Arial Narrow" panose="020B0604020202020204" pitchFamily="34" charset="0"/>
                        </a:rPr>
                        <a:t>Strategy</a:t>
                      </a:r>
                      <a:endParaRPr lang="en-AU" sz="2000" b="1"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1" i="0" dirty="0">
                          <a:effectLst/>
                          <a:latin typeface="Gill Sans MT" panose="020B0502020104020203" pitchFamily="34" charset="77"/>
                          <a:cs typeface="Arial Narrow" panose="020B0604020202020204" pitchFamily="34" charset="0"/>
                        </a:rPr>
                        <a:t>Objective</a:t>
                      </a:r>
                      <a:endParaRPr lang="en-AU" sz="2000" b="1"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1" i="0">
                          <a:effectLst/>
                          <a:latin typeface="Gill Sans MT" panose="020B0502020104020203" pitchFamily="34" charset="77"/>
                          <a:cs typeface="Arial Narrow" panose="020B0604020202020204" pitchFamily="34" charset="0"/>
                        </a:rPr>
                        <a:t>Media</a:t>
                      </a:r>
                      <a:endParaRPr lang="en-AU" sz="2000" b="1" i="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AU" sz="2000" b="1" i="0" dirty="0">
                          <a:effectLst/>
                          <a:latin typeface="Gill Sans MT" panose="020B0502020104020203" pitchFamily="34" charset="77"/>
                          <a:ea typeface="Calibri"/>
                          <a:cs typeface="Arial Narrow" panose="020B0604020202020204" pitchFamily="34" charset="0"/>
                        </a:rPr>
                        <a:t>Metrics</a:t>
                      </a:r>
                    </a:p>
                  </a:txBody>
                  <a:tcPr marL="68580" marR="68580" marT="0" marB="0"/>
                </a:tc>
                <a:extLst>
                  <a:ext uri="{0D108BD9-81ED-4DB2-BD59-A6C34878D82A}">
                    <a16:rowId xmlns:a16="http://schemas.microsoft.com/office/drawing/2014/main" val="10000"/>
                  </a:ext>
                </a:extLst>
              </a:tr>
              <a:tr h="981900">
                <a:tc>
                  <a:txBody>
                    <a:bodyPr/>
                    <a:lstStyle/>
                    <a:p>
                      <a:pPr>
                        <a:lnSpc>
                          <a:spcPct val="100000"/>
                        </a:lnSpc>
                        <a:spcBef>
                          <a:spcPts val="0"/>
                        </a:spcBef>
                        <a:spcAft>
                          <a:spcPts val="0"/>
                        </a:spcAft>
                      </a:pPr>
                      <a:r>
                        <a:rPr lang="en-US" sz="2000" b="1" i="0" dirty="0">
                          <a:effectLst/>
                          <a:latin typeface="Gill Sans MT" panose="020B0502020104020203" pitchFamily="34" charset="77"/>
                          <a:cs typeface="Arial Narrow" panose="020B0604020202020204" pitchFamily="34" charset="0"/>
                        </a:rPr>
                        <a:t>Exposure</a:t>
                      </a:r>
                      <a:endParaRPr lang="en-AU" sz="2000" b="1"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dirty="0">
                          <a:effectLst/>
                          <a:latin typeface="Gill Sans MT" panose="020B0502020104020203" pitchFamily="34" charset="77"/>
                          <a:cs typeface="Arial Narrow" panose="020B0604020202020204" pitchFamily="34" charset="0"/>
                        </a:rPr>
                        <a:t>Generate awareness</a:t>
                      </a:r>
                      <a:endParaRPr lang="en-AU" sz="2000" b="0"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dirty="0">
                          <a:effectLst/>
                          <a:latin typeface="Gill Sans MT" panose="020B0502020104020203" pitchFamily="34" charset="77"/>
                          <a:cs typeface="Arial Narrow" panose="020B0604020202020204" pitchFamily="34" charset="0"/>
                        </a:rPr>
                        <a:t>Traditional media, blogs, microblogs, media sharing</a:t>
                      </a:r>
                      <a:endParaRPr lang="en-AU" sz="2000" b="0"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Aft>
                          <a:spcPts val="285"/>
                        </a:spcAft>
                      </a:pPr>
                      <a:r>
                        <a:rPr lang="en-US" sz="2000" b="0" i="0" dirty="0">
                          <a:effectLst/>
                          <a:latin typeface="Gill Sans MT" panose="020B0502020104020203" pitchFamily="34" charset="77"/>
                          <a:ea typeface="Times New Roman" panose="02020603050405020304" pitchFamily="18" charset="0"/>
                          <a:cs typeface="Arial Narrow" panose="020B0604020202020204" pitchFamily="34" charset="0"/>
                        </a:rPr>
                        <a:t>Number of visits, views, followers</a:t>
                      </a:r>
                      <a:endParaRPr lang="en-AU" sz="20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1"/>
                  </a:ext>
                </a:extLst>
              </a:tr>
              <a:tr h="981900">
                <a:tc>
                  <a:txBody>
                    <a:bodyPr/>
                    <a:lstStyle/>
                    <a:p>
                      <a:pPr>
                        <a:lnSpc>
                          <a:spcPct val="100000"/>
                        </a:lnSpc>
                        <a:spcBef>
                          <a:spcPts val="0"/>
                        </a:spcBef>
                        <a:spcAft>
                          <a:spcPts val="0"/>
                        </a:spcAft>
                      </a:pPr>
                      <a:r>
                        <a:rPr lang="en-US" sz="2000" b="1" i="0" dirty="0">
                          <a:effectLst/>
                          <a:latin typeface="Gill Sans MT" panose="020B0502020104020203" pitchFamily="34" charset="77"/>
                          <a:cs typeface="Arial Narrow" panose="020B0604020202020204" pitchFamily="34" charset="0"/>
                        </a:rPr>
                        <a:t>Engagement</a:t>
                      </a:r>
                      <a:endParaRPr lang="en-AU" sz="2000" b="1"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dirty="0">
                          <a:effectLst/>
                          <a:latin typeface="Gill Sans MT" panose="020B0502020104020203" pitchFamily="34" charset="77"/>
                          <a:cs typeface="Arial Narrow" panose="020B0604020202020204" pitchFamily="34" charset="0"/>
                        </a:rPr>
                        <a:t>Connect with travelers</a:t>
                      </a:r>
                      <a:endParaRPr lang="en-AU" sz="2000" b="0"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dirty="0">
                          <a:effectLst/>
                          <a:latin typeface="Gill Sans MT" panose="020B0502020104020203" pitchFamily="34" charset="77"/>
                          <a:cs typeface="Arial Narrow" panose="020B0604020202020204" pitchFamily="34" charset="0"/>
                        </a:rPr>
                        <a:t>Social network sites, microblogs, forums</a:t>
                      </a:r>
                      <a:endParaRPr lang="en-AU" sz="2000" b="0"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Aft>
                          <a:spcPts val="285"/>
                        </a:spcAft>
                      </a:pPr>
                      <a:r>
                        <a:rPr lang="en-US" sz="2000" b="0" i="0">
                          <a:effectLst/>
                          <a:latin typeface="Gill Sans MT" panose="020B0502020104020203" pitchFamily="34" charset="77"/>
                          <a:ea typeface="Times New Roman" panose="02020603050405020304" pitchFamily="18" charset="0"/>
                          <a:cs typeface="Arial Narrow" panose="020B0604020202020204" pitchFamily="34" charset="0"/>
                        </a:rPr>
                        <a:t>Repeat visitors, re-tweets, shares, comments, replies</a:t>
                      </a:r>
                      <a:endParaRPr lang="en-AU" sz="2000" b="0" i="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981900">
                <a:tc>
                  <a:txBody>
                    <a:bodyPr/>
                    <a:lstStyle/>
                    <a:p>
                      <a:pPr>
                        <a:lnSpc>
                          <a:spcPct val="100000"/>
                        </a:lnSpc>
                        <a:spcBef>
                          <a:spcPts val="0"/>
                        </a:spcBef>
                        <a:spcAft>
                          <a:spcPts val="0"/>
                        </a:spcAft>
                      </a:pPr>
                      <a:r>
                        <a:rPr lang="en-US" sz="2000" b="1" i="0" dirty="0">
                          <a:effectLst/>
                          <a:latin typeface="Gill Sans MT" panose="020B0502020104020203" pitchFamily="34" charset="77"/>
                          <a:cs typeface="Arial Narrow" panose="020B0604020202020204" pitchFamily="34" charset="0"/>
                        </a:rPr>
                        <a:t>Influence</a:t>
                      </a:r>
                      <a:endParaRPr lang="en-AU" sz="2000" b="1"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a:effectLst/>
                          <a:latin typeface="Gill Sans MT" panose="020B0502020104020203" pitchFamily="34" charset="77"/>
                          <a:cs typeface="Arial Narrow" panose="020B0604020202020204" pitchFamily="34" charset="0"/>
                        </a:rPr>
                        <a:t>Change attitudes</a:t>
                      </a:r>
                      <a:endParaRPr lang="en-AU" sz="2000" b="0" i="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a:effectLst/>
                          <a:latin typeface="Gill Sans MT" panose="020B0502020104020203" pitchFamily="34" charset="77"/>
                          <a:cs typeface="Arial Narrow" panose="020B0604020202020204" pitchFamily="34" charset="0"/>
                        </a:rPr>
                        <a:t>Social network sites, blogs, media sharing, reviews</a:t>
                      </a:r>
                      <a:endParaRPr lang="en-AU" sz="2000" b="0" i="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Aft>
                          <a:spcPts val="285"/>
                        </a:spcAft>
                      </a:pPr>
                      <a:r>
                        <a:rPr lang="en-US" sz="2000" b="0" i="0">
                          <a:effectLst/>
                          <a:latin typeface="Gill Sans MT" panose="020B0502020104020203" pitchFamily="34" charset="77"/>
                          <a:ea typeface="Times New Roman" panose="02020603050405020304" pitchFamily="18" charset="0"/>
                          <a:cs typeface="Arial Narrow" panose="020B0604020202020204" pitchFamily="34" charset="0"/>
                        </a:rPr>
                        <a:t>Click through rates, message recall, sentiment, ratings</a:t>
                      </a:r>
                      <a:endParaRPr lang="en-AU" sz="2000" b="0" i="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3"/>
                  </a:ext>
                </a:extLst>
              </a:tr>
              <a:tr h="981900">
                <a:tc>
                  <a:txBody>
                    <a:bodyPr/>
                    <a:lstStyle/>
                    <a:p>
                      <a:pPr>
                        <a:lnSpc>
                          <a:spcPct val="100000"/>
                        </a:lnSpc>
                        <a:spcBef>
                          <a:spcPts val="0"/>
                        </a:spcBef>
                        <a:spcAft>
                          <a:spcPts val="0"/>
                        </a:spcAft>
                      </a:pPr>
                      <a:r>
                        <a:rPr lang="en-US" sz="2000" b="1" i="0" dirty="0">
                          <a:effectLst/>
                          <a:latin typeface="Gill Sans MT" panose="020B0502020104020203" pitchFamily="34" charset="77"/>
                          <a:cs typeface="Arial Narrow" panose="020B0604020202020204" pitchFamily="34" charset="0"/>
                        </a:rPr>
                        <a:t>Acquisition</a:t>
                      </a:r>
                      <a:endParaRPr lang="en-AU" sz="2000" b="1"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a:effectLst/>
                          <a:latin typeface="Gill Sans MT" panose="020B0502020104020203" pitchFamily="34" charset="77"/>
                          <a:cs typeface="Arial Narrow" panose="020B0604020202020204" pitchFamily="34" charset="0"/>
                        </a:rPr>
                        <a:t>Facilitate bookings</a:t>
                      </a:r>
                      <a:endParaRPr lang="en-AU" sz="2000" b="0" i="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Bef>
                          <a:spcPts val="0"/>
                        </a:spcBef>
                        <a:spcAft>
                          <a:spcPts val="0"/>
                        </a:spcAft>
                      </a:pPr>
                      <a:r>
                        <a:rPr lang="en-US" sz="2000" b="0" i="0" dirty="0">
                          <a:effectLst/>
                          <a:latin typeface="Gill Sans MT" panose="020B0502020104020203" pitchFamily="34" charset="77"/>
                          <a:cs typeface="Arial Narrow" panose="020B0604020202020204" pitchFamily="34" charset="0"/>
                        </a:rPr>
                        <a:t>Website, booking engine</a:t>
                      </a:r>
                      <a:endParaRPr lang="en-AU" sz="2000" b="0" i="0" dirty="0">
                        <a:effectLst/>
                        <a:latin typeface="Gill Sans MT" panose="020B0502020104020203" pitchFamily="34" charset="77"/>
                        <a:ea typeface="Calibri"/>
                        <a:cs typeface="Arial Narrow" panose="020B0604020202020204" pitchFamily="34" charset="0"/>
                      </a:endParaRPr>
                    </a:p>
                  </a:txBody>
                  <a:tcPr marL="68580" marR="68580" marT="0" marB="0"/>
                </a:tc>
                <a:tc>
                  <a:txBody>
                    <a:bodyPr/>
                    <a:lstStyle/>
                    <a:p>
                      <a:pPr>
                        <a:lnSpc>
                          <a:spcPct val="100000"/>
                        </a:lnSpc>
                        <a:spcAft>
                          <a:spcPts val="285"/>
                        </a:spcAft>
                      </a:pPr>
                      <a:r>
                        <a:rPr lang="en-US" sz="2000" b="0" i="0" dirty="0">
                          <a:effectLst/>
                          <a:latin typeface="Gill Sans MT" panose="020B0502020104020203" pitchFamily="34" charset="77"/>
                          <a:ea typeface="Times New Roman" panose="02020603050405020304" pitchFamily="18" charset="0"/>
                          <a:cs typeface="Arial Narrow" panose="020B0604020202020204" pitchFamily="34" charset="0"/>
                        </a:rPr>
                        <a:t>Conversion rates, sales, visitor numbers, length of stay, expenditure</a:t>
                      </a:r>
                      <a:endParaRPr lang="en-AU" sz="20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Strategic use of different media</a:t>
            </a:r>
          </a:p>
        </p:txBody>
      </p:sp>
      <p:sp>
        <p:nvSpPr>
          <p:cNvPr id="2" name="Slide Number Placeholder 1"/>
          <p:cNvSpPr>
            <a:spLocks noGrp="1"/>
          </p:cNvSpPr>
          <p:nvPr>
            <p:ph type="sldNum" sz="quarter" idx="12"/>
          </p:nvPr>
        </p:nvSpPr>
        <p:spPr/>
        <p:txBody>
          <a:bodyPr/>
          <a:lstStyle/>
          <a:p>
            <a:fld id="{860AC8FF-FC1A-7E47-87A7-33F982485080}" type="slidenum">
              <a:rPr lang="en-US" smtClean="0"/>
              <a:t>18</a:t>
            </a:fld>
            <a:endParaRPr lang="en-US"/>
          </a:p>
        </p:txBody>
      </p:sp>
    </p:spTree>
    <p:extLst>
      <p:ext uri="{BB962C8B-B14F-4D97-AF65-F5344CB8AC3E}">
        <p14:creationId xmlns:p14="http://schemas.microsoft.com/office/powerpoint/2010/main" val="122043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Applications of Social Media</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19</a:t>
            </a:fld>
            <a:endParaRPr lang="en-AU"/>
          </a:p>
        </p:txBody>
      </p:sp>
      <p:graphicFrame>
        <p:nvGraphicFramePr>
          <p:cNvPr id="5" name="Diagram 4"/>
          <p:cNvGraphicFramePr/>
          <p:nvPr>
            <p:extLst>
              <p:ext uri="{D42A27DB-BD31-4B8C-83A1-F6EECF244321}">
                <p14:modId xmlns:p14="http://schemas.microsoft.com/office/powerpoint/2010/main" val="1836183266"/>
              </p:ext>
            </p:extLst>
          </p:nvPr>
        </p:nvGraphicFramePr>
        <p:xfrm>
          <a:off x="787400" y="1930400"/>
          <a:ext cx="7213600" cy="429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99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5</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Social Media and Tourism</a:t>
            </a:r>
          </a:p>
        </p:txBody>
      </p:sp>
    </p:spTree>
    <p:extLst>
      <p:ext uri="{BB962C8B-B14F-4D97-AF65-F5344CB8AC3E}">
        <p14:creationId xmlns:p14="http://schemas.microsoft.com/office/powerpoint/2010/main" val="367457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342900" lvl="0" indent="-342900">
              <a:buClr>
                <a:schemeClr val="tx1"/>
              </a:buClr>
              <a:buFont typeface="+mj-lt"/>
              <a:buAutoNum type="arabicPeriod"/>
            </a:pPr>
            <a:r>
              <a:rPr lang="en-US" sz="1800" dirty="0"/>
              <a:t>What features of social media make them different to other media? Provide some examples to illustrate your answer.</a:t>
            </a:r>
            <a:endParaRPr lang="en-AU" sz="1800" dirty="0"/>
          </a:p>
          <a:p>
            <a:pPr marL="342900" lvl="0" indent="-342900">
              <a:buClr>
                <a:schemeClr val="tx1"/>
              </a:buClr>
              <a:buFont typeface="+mj-lt"/>
              <a:buAutoNum type="arabicPeriod"/>
            </a:pPr>
            <a:r>
              <a:rPr lang="en-US" sz="1800" dirty="0"/>
              <a:t>China has a number of parallel social media platforms that serve the same purpose as mainstream social media in the Western world. What are the implications of this? If you were working for a destination keen to attract the Chinese market, how could you harness the potential of these sites?</a:t>
            </a:r>
            <a:endParaRPr lang="en-AU" sz="1800" dirty="0"/>
          </a:p>
          <a:p>
            <a:pPr marL="342900" lvl="0" indent="-342900">
              <a:buClr>
                <a:schemeClr val="tx1"/>
              </a:buClr>
              <a:buFont typeface="+mj-lt"/>
              <a:buAutoNum type="arabicPeriod"/>
            </a:pPr>
            <a:r>
              <a:rPr lang="en-US" sz="1800" dirty="0"/>
              <a:t>Brainstorm as many examples of social media as you can and write these down in a list. Use </a:t>
            </a:r>
            <a:r>
              <a:rPr lang="en-US" sz="1800" dirty="0" err="1"/>
              <a:t>Cavazza’s</a:t>
            </a:r>
            <a:r>
              <a:rPr lang="en-US" sz="1800" dirty="0"/>
              <a:t> (2012) Social Media Landscape model to categorize each of the examples you have listed. Which of these platforms do you use the most? Why?</a:t>
            </a:r>
            <a:endParaRPr lang="en-AU" sz="1800" dirty="0"/>
          </a:p>
          <a:p>
            <a:pPr marL="342900" lvl="0" indent="-342900">
              <a:buClr>
                <a:schemeClr val="tx1"/>
              </a:buClr>
              <a:buFont typeface="+mj-lt"/>
              <a:buAutoNum type="arabicPeriod"/>
            </a:pPr>
            <a:r>
              <a:rPr lang="en-US" sz="1800" dirty="0"/>
              <a:t>Use the honeycomb model to map out the key strengths of SNSs, blogs, wikis, product review sites and media sharing sites you are familiar with.</a:t>
            </a:r>
            <a:endParaRPr lang="en-AU" sz="1800" dirty="0"/>
          </a:p>
          <a:p>
            <a:pPr lvl="0"/>
            <a:endParaRPr lang="en-AU" sz="18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20</a:t>
            </a:fld>
            <a:endParaRPr lang="en-AU"/>
          </a:p>
        </p:txBody>
      </p:sp>
    </p:spTree>
    <p:extLst>
      <p:ext uri="{BB962C8B-B14F-4D97-AF65-F5344CB8AC3E}">
        <p14:creationId xmlns:p14="http://schemas.microsoft.com/office/powerpoint/2010/main" val="108812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342900" lvl="0" indent="-342900">
              <a:lnSpc>
                <a:spcPct val="95000"/>
              </a:lnSpc>
              <a:buClr>
                <a:schemeClr val="tx1"/>
              </a:buClr>
              <a:buFont typeface="+mj-lt"/>
              <a:buAutoNum type="arabicPeriod" startAt="5"/>
            </a:pPr>
            <a:r>
              <a:rPr lang="en-US" sz="1800" dirty="0"/>
              <a:t>Form a group with 4-5 other students and create a list of different ways in which you have used electronic World-of-Mouth (eWOM) to find out about places and destinations. Compare your group’s answers with the rest of your class. What are the advantages and disadvantages of the eWOM information sources you have identified for (a) travelers and (b) travel organizations?</a:t>
            </a:r>
            <a:endParaRPr lang="en-AU" sz="1800" dirty="0"/>
          </a:p>
          <a:p>
            <a:pPr marL="342900" lvl="0" indent="-342900">
              <a:lnSpc>
                <a:spcPct val="95000"/>
              </a:lnSpc>
              <a:buClr>
                <a:schemeClr val="tx1"/>
              </a:buClr>
              <a:buFont typeface="+mj-lt"/>
              <a:buAutoNum type="arabicPeriod" startAt="5"/>
            </a:pPr>
            <a:r>
              <a:rPr lang="en-US" sz="1800" dirty="0"/>
              <a:t>Visit TripAdvisor and search for five star hotels in London, UK that would be suitable for a business trip. Read some of the reviews for these hotels and summarize the most common positive and negative themes. Do you think any of the reviews are fake? Take a look at some of the images that accompany the reviews. Observe whether management has responded to some of these reviews. If you were the GM of a hotel, how would you respond to some of the negative themes you have identified? What strategies would you use to deal with fake reviews? How would you encourage positive reviews?</a:t>
            </a:r>
            <a:endParaRPr lang="en-AU" sz="1800" dirty="0"/>
          </a:p>
          <a:p>
            <a:pPr marL="342900" indent="-342900">
              <a:lnSpc>
                <a:spcPct val="95000"/>
              </a:lnSpc>
              <a:buClr>
                <a:schemeClr val="tx1"/>
              </a:buClr>
              <a:buFont typeface="+mj-lt"/>
              <a:buAutoNum type="arabicPeriod" startAt="5"/>
            </a:pPr>
            <a:r>
              <a:rPr lang="en-US" sz="1800" dirty="0"/>
              <a:t>What is your opinion about the role of virtual worlds in travel? Do you think they offer a supplement or substitute for real travel experiences? How can travel companies use a virtual presence to enhance their reputation?</a:t>
            </a:r>
            <a:r>
              <a:rPr lang="en-AU" sz="1800" dirty="0"/>
              <a:t> </a:t>
            </a:r>
          </a:p>
        </p:txBody>
      </p:sp>
      <p:sp>
        <p:nvSpPr>
          <p:cNvPr id="2" name="Slide Number Placeholder 1"/>
          <p:cNvSpPr>
            <a:spLocks noGrp="1"/>
          </p:cNvSpPr>
          <p:nvPr>
            <p:ph type="sldNum" sz="quarter" idx="11"/>
          </p:nvPr>
        </p:nvSpPr>
        <p:spPr/>
        <p:txBody>
          <a:bodyPr/>
          <a:lstStyle/>
          <a:p>
            <a:fld id="{FA145648-7FE8-402D-88EC-E9CFE9DCEB83}" type="slidenum">
              <a:rPr lang="en-AU" smtClean="0"/>
              <a:pPr/>
              <a:t>21</a:t>
            </a:fld>
            <a:endParaRPr lang="en-AU" dirty="0"/>
          </a:p>
        </p:txBody>
      </p:sp>
    </p:spTree>
    <p:extLst>
      <p:ext uri="{BB962C8B-B14F-4D97-AF65-F5344CB8AC3E}">
        <p14:creationId xmlns:p14="http://schemas.microsoft.com/office/powerpoint/2010/main" val="197560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22</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4243995749"/>
              </p:ext>
            </p:extLst>
          </p:nvPr>
        </p:nvGraphicFramePr>
        <p:xfrm>
          <a:off x="723900" y="1765298"/>
          <a:ext cx="7952739" cy="3213103"/>
        </p:xfrm>
        <a:graphic>
          <a:graphicData uri="http://schemas.openxmlformats.org/drawingml/2006/table">
            <a:tbl>
              <a:tblPr>
                <a:tableStyleId>{912C8C85-51F0-491E-9774-3900AFEF0FD7}</a:tableStyleId>
              </a:tblPr>
              <a:tblGrid>
                <a:gridCol w="1143000">
                  <a:extLst>
                    <a:ext uri="{9D8B030D-6E8A-4147-A177-3AD203B41FA5}">
                      <a16:colId xmlns:a16="http://schemas.microsoft.com/office/drawing/2014/main" val="20000"/>
                    </a:ext>
                  </a:extLst>
                </a:gridCol>
                <a:gridCol w="2479189">
                  <a:extLst>
                    <a:ext uri="{9D8B030D-6E8A-4147-A177-3AD203B41FA5}">
                      <a16:colId xmlns:a16="http://schemas.microsoft.com/office/drawing/2014/main" val="20001"/>
                    </a:ext>
                  </a:extLst>
                </a:gridCol>
                <a:gridCol w="978946">
                  <a:extLst>
                    <a:ext uri="{9D8B030D-6E8A-4147-A177-3AD203B41FA5}">
                      <a16:colId xmlns:a16="http://schemas.microsoft.com/office/drawing/2014/main" val="20002"/>
                    </a:ext>
                  </a:extLst>
                </a:gridCol>
                <a:gridCol w="3351604">
                  <a:extLst>
                    <a:ext uri="{9D8B030D-6E8A-4147-A177-3AD203B41FA5}">
                      <a16:colId xmlns:a16="http://schemas.microsoft.com/office/drawing/2014/main" val="20003"/>
                    </a:ext>
                  </a:extLst>
                </a:gridCol>
              </a:tblGrid>
              <a:tr h="1056871">
                <a:tc>
                  <a:txBody>
                    <a:bodyPr/>
                    <a:lstStyle/>
                    <a:p>
                      <a:pPr algn="ctr">
                        <a:lnSpc>
                          <a:spcPct val="100000"/>
                        </a:lnSpc>
                        <a:spcBef>
                          <a:spcPts val="400"/>
                        </a:spcBef>
                        <a:spcAft>
                          <a:spcPts val="0"/>
                        </a:spcAft>
                      </a:pPr>
                      <a:endParaRPr lang="en-US" sz="18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r>
                        <a:rPr lang="en-US" sz="1800" b="1" dirty="0">
                          <a:effectLst/>
                          <a:latin typeface="Arial Narrow"/>
                          <a:ea typeface="Calibri"/>
                          <a:cs typeface="Arial Narrow"/>
                        </a:rPr>
                        <a:t>TripAdvisor</a:t>
                      </a:r>
                      <a:endParaRPr lang="en-AU" sz="1800" dirty="0">
                        <a:effectLst/>
                        <a:latin typeface="Arial Narrow"/>
                        <a:ea typeface="Calibri"/>
                        <a:cs typeface="Arial Narrow"/>
                      </a:endParaRPr>
                    </a:p>
                    <a:p>
                      <a:pPr>
                        <a:lnSpc>
                          <a:spcPct val="100000"/>
                        </a:lnSpc>
                        <a:spcBef>
                          <a:spcPts val="400"/>
                        </a:spcBef>
                        <a:spcAft>
                          <a:spcPts val="0"/>
                        </a:spcAft>
                      </a:pPr>
                      <a:r>
                        <a:rPr lang="en-US" sz="1800" dirty="0" err="1">
                          <a:effectLst/>
                          <a:latin typeface="Arial Narrow"/>
                          <a:ea typeface="Calibri"/>
                          <a:cs typeface="Arial Narrow"/>
                        </a:rPr>
                        <a:t>www.tripavisor.com</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r>
                        <a:rPr lang="en-US" sz="1800" b="1" dirty="0">
                          <a:effectLst/>
                          <a:latin typeface="Arial Narrow"/>
                          <a:ea typeface="Calibri"/>
                          <a:cs typeface="Arial Narrow"/>
                        </a:rPr>
                        <a:t>LonelyPlanet’s Thorn Tree</a:t>
                      </a:r>
                      <a:endParaRPr lang="en-AU" sz="1800" dirty="0">
                        <a:effectLst/>
                        <a:latin typeface="Arial Narrow"/>
                        <a:ea typeface="Calibri"/>
                        <a:cs typeface="Arial Narrow"/>
                      </a:endParaRPr>
                    </a:p>
                    <a:p>
                      <a:pPr>
                        <a:lnSpc>
                          <a:spcPct val="100000"/>
                        </a:lnSpc>
                        <a:spcBef>
                          <a:spcPts val="400"/>
                        </a:spcBef>
                        <a:spcAft>
                          <a:spcPts val="0"/>
                        </a:spcAft>
                      </a:pPr>
                      <a:r>
                        <a:rPr lang="en-US" sz="1800" dirty="0" err="1">
                          <a:effectLst/>
                          <a:latin typeface="Arial Narrow"/>
                          <a:ea typeface="Calibri"/>
                          <a:cs typeface="Arial Narrow"/>
                        </a:rPr>
                        <a:t>www.lonelyplanet.com</a:t>
                      </a:r>
                      <a:r>
                        <a:rPr lang="en-US" sz="1800" dirty="0">
                          <a:effectLst/>
                          <a:latin typeface="Arial Narrow"/>
                          <a:ea typeface="Calibri"/>
                          <a:cs typeface="Arial Narrow"/>
                        </a:rPr>
                        <a:t>/</a:t>
                      </a:r>
                      <a:r>
                        <a:rPr lang="en-US" sz="1800" dirty="0" err="1">
                          <a:effectLst/>
                          <a:latin typeface="Arial Narrow"/>
                          <a:ea typeface="Calibri"/>
                          <a:cs typeface="Arial Narrow"/>
                        </a:rPr>
                        <a:t>thorntree</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99361">
                <a:tc>
                  <a:txBody>
                    <a:bodyPr/>
                    <a:lstStyle/>
                    <a:p>
                      <a:pPr algn="ctr">
                        <a:lnSpc>
                          <a:spcPct val="100000"/>
                        </a:lnSpc>
                        <a:spcBef>
                          <a:spcPts val="400"/>
                        </a:spcBef>
                        <a:spcAft>
                          <a:spcPts val="0"/>
                        </a:spcAft>
                      </a:pPr>
                      <a:endParaRPr lang="en-US" sz="18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r>
                        <a:rPr lang="en-AU" sz="1800" b="1" dirty="0" err="1">
                          <a:effectLst/>
                          <a:latin typeface="Arial Narrow"/>
                          <a:ea typeface="Calibri"/>
                          <a:cs typeface="Arial Narrow"/>
                        </a:rPr>
                        <a:t>TravelBlog</a:t>
                      </a:r>
                      <a:r>
                        <a:rPr lang="en-AU" sz="1800" b="1" dirty="0">
                          <a:effectLst/>
                          <a:latin typeface="Arial Narrow"/>
                          <a:ea typeface="Calibri"/>
                          <a:cs typeface="Arial Narrow"/>
                        </a:rPr>
                        <a:t> </a:t>
                      </a:r>
                    </a:p>
                    <a:p>
                      <a:pPr>
                        <a:lnSpc>
                          <a:spcPct val="100000"/>
                        </a:lnSpc>
                        <a:spcBef>
                          <a:spcPts val="400"/>
                        </a:spcBef>
                        <a:spcAft>
                          <a:spcPts val="0"/>
                        </a:spcAft>
                      </a:pPr>
                      <a:r>
                        <a:rPr lang="en-AU" sz="1800" dirty="0" err="1">
                          <a:effectLst/>
                          <a:latin typeface="Arial Narrow"/>
                          <a:ea typeface="Calibri"/>
                          <a:cs typeface="Arial Narrow"/>
                        </a:rPr>
                        <a:t>www.travelblog</a:t>
                      </a:r>
                      <a:r>
                        <a:rPr lang="en-AU" sz="1800" err="1">
                          <a:effectLst/>
                          <a:latin typeface="Arial Narrow"/>
                          <a:ea typeface="Calibri"/>
                          <a:cs typeface="Arial Narrow"/>
                        </a:rPr>
                        <a:t>.</a:t>
                      </a:r>
                      <a:r>
                        <a:rPr lang="en-AU" sz="1800">
                          <a:effectLst/>
                          <a:latin typeface="Arial Narrow"/>
                          <a:ea typeface="Calibri"/>
                          <a:cs typeface="Arial Narrow"/>
                        </a:rPr>
                        <a:t>org</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r>
                        <a:rPr lang="en-US" sz="1800" b="1" dirty="0" err="1">
                          <a:effectLst/>
                          <a:latin typeface="Arial Narrow"/>
                          <a:ea typeface="Calibri"/>
                          <a:cs typeface="Arial Narrow"/>
                        </a:rPr>
                        <a:t>SecondLife</a:t>
                      </a:r>
                      <a:endParaRPr lang="en-AU" sz="1800" dirty="0">
                        <a:effectLst/>
                        <a:latin typeface="Arial Narrow"/>
                        <a:ea typeface="Calibri"/>
                        <a:cs typeface="Arial Narrow"/>
                      </a:endParaRPr>
                    </a:p>
                    <a:p>
                      <a:pPr>
                        <a:lnSpc>
                          <a:spcPct val="100000"/>
                        </a:lnSpc>
                        <a:spcBef>
                          <a:spcPts val="400"/>
                        </a:spcBef>
                        <a:spcAft>
                          <a:spcPts val="0"/>
                        </a:spcAft>
                      </a:pPr>
                      <a:r>
                        <a:rPr lang="en-US" sz="1800" dirty="0" err="1">
                          <a:effectLst/>
                          <a:latin typeface="Arial Narrow"/>
                          <a:ea typeface="Calibri"/>
                          <a:cs typeface="Arial Narrow"/>
                        </a:rPr>
                        <a:t>www.secondlife.com</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6871">
                <a:tc>
                  <a:txBody>
                    <a:bodyPr/>
                    <a:lstStyle/>
                    <a:p>
                      <a:pPr algn="ctr">
                        <a:lnSpc>
                          <a:spcPct val="100000"/>
                        </a:lnSpc>
                        <a:spcBef>
                          <a:spcPts val="400"/>
                        </a:spcBef>
                        <a:spcAft>
                          <a:spcPts val="0"/>
                        </a:spcAft>
                      </a:pPr>
                      <a:endParaRPr lang="en-US" sz="18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r>
                        <a:rPr lang="en-US" sz="1800" b="1" dirty="0" err="1">
                          <a:effectLst/>
                          <a:latin typeface="Arial Narrow"/>
                          <a:ea typeface="Calibri"/>
                          <a:cs typeface="Arial Narrow"/>
                        </a:rPr>
                        <a:t>WikiTravel.com</a:t>
                      </a:r>
                      <a:endParaRPr lang="en-AU" sz="1800" dirty="0">
                        <a:effectLst/>
                        <a:latin typeface="Arial Narrow"/>
                        <a:ea typeface="Calibri"/>
                        <a:cs typeface="Arial Narrow"/>
                      </a:endParaRPr>
                    </a:p>
                    <a:p>
                      <a:pPr>
                        <a:lnSpc>
                          <a:spcPct val="100000"/>
                        </a:lnSpc>
                        <a:spcBef>
                          <a:spcPts val="400"/>
                        </a:spcBef>
                        <a:spcAft>
                          <a:spcPts val="0"/>
                        </a:spcAft>
                      </a:pPr>
                      <a:r>
                        <a:rPr lang="en-US" sz="1800" dirty="0" err="1">
                          <a:effectLst/>
                          <a:latin typeface="Arial Narrow"/>
                          <a:ea typeface="Calibri"/>
                          <a:cs typeface="Arial Narrow"/>
                        </a:rPr>
                        <a:t>www.wikitravel.org</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lnSpc>
                          <a:spcPct val="100000"/>
                        </a:lnSpc>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lnSpc>
                          <a:spcPct val="100000"/>
                        </a:lnSpc>
                      </a:pPr>
                      <a:endParaRPr lang="en-US" dirty="0"/>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7" name="Picture 6" descr="CH5 TripAdvisor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803400"/>
            <a:ext cx="1008000" cy="1008000"/>
          </a:xfrm>
          <a:prstGeom prst="rect">
            <a:avLst/>
          </a:prstGeom>
        </p:spPr>
      </p:pic>
      <p:pic>
        <p:nvPicPr>
          <p:cNvPr id="10" name="Picture 9" descr="CH5 Wikitravel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4038600"/>
            <a:ext cx="1008000" cy="1008000"/>
          </a:xfrm>
          <a:prstGeom prst="rect">
            <a:avLst/>
          </a:prstGeom>
        </p:spPr>
      </p:pic>
      <p:pic>
        <p:nvPicPr>
          <p:cNvPr id="13" name="Picture 12" descr="CH5 Thorntree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975" y="1803400"/>
            <a:ext cx="1008000" cy="1008000"/>
          </a:xfrm>
          <a:prstGeom prst="rect">
            <a:avLst/>
          </a:prstGeom>
        </p:spPr>
      </p:pic>
      <p:pic>
        <p:nvPicPr>
          <p:cNvPr id="14" name="Picture 13" descr="CH5 SecondLife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975" y="2921000"/>
            <a:ext cx="1008000" cy="1008000"/>
          </a:xfrm>
          <a:prstGeom prst="rect">
            <a:avLst/>
          </a:prstGeom>
        </p:spPr>
      </p:pic>
      <p:pic>
        <p:nvPicPr>
          <p:cNvPr id="5" name="Picture 4">
            <a:extLst>
              <a:ext uri="{FF2B5EF4-FFF2-40B4-BE49-F238E27FC236}">
                <a16:creationId xmlns:a16="http://schemas.microsoft.com/office/drawing/2014/main" id="{031307F2-687F-9541-AA10-3F7838A94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500" y="2849502"/>
            <a:ext cx="1008000" cy="1008000"/>
          </a:xfrm>
          <a:prstGeom prst="rect">
            <a:avLst/>
          </a:prstGeom>
        </p:spPr>
      </p:pic>
    </p:spTree>
    <p:extLst>
      <p:ext uri="{BB962C8B-B14F-4D97-AF65-F5344CB8AC3E}">
        <p14:creationId xmlns:p14="http://schemas.microsoft.com/office/powerpoint/2010/main" val="427934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475" y="1156319"/>
            <a:ext cx="7911744" cy="442818"/>
          </a:xfrm>
        </p:spPr>
        <p:txBody>
          <a:bodyPr/>
          <a:lstStyle/>
          <a:p>
            <a:r>
              <a:rPr lang="en-US" sz="2800" dirty="0"/>
              <a:t>Case Study</a:t>
            </a:r>
            <a:r>
              <a:rPr lang="en-US" sz="2800" b="0" dirty="0"/>
              <a:t> </a:t>
            </a:r>
            <a:r>
              <a:rPr lang="en-US" sz="2800" b="0" dirty="0" err="1"/>
              <a:t>Wechat</a:t>
            </a:r>
            <a:r>
              <a:rPr lang="en-US" sz="2800" b="0" dirty="0"/>
              <a:t> (</a:t>
            </a:r>
            <a:r>
              <a:rPr lang="en-US" sz="2800" b="0" dirty="0" err="1"/>
              <a:t>Weixin</a:t>
            </a:r>
            <a:r>
              <a:rPr lang="en-US" sz="2800" b="0" dirty="0"/>
              <a:t>)</a:t>
            </a:r>
          </a:p>
        </p:txBody>
      </p:sp>
      <p:sp>
        <p:nvSpPr>
          <p:cNvPr id="5" name="Text Placeholder 4"/>
          <p:cNvSpPr>
            <a:spLocks noGrp="1"/>
          </p:cNvSpPr>
          <p:nvPr>
            <p:ph type="body" sz="quarter" idx="10"/>
          </p:nvPr>
        </p:nvSpPr>
        <p:spPr>
          <a:xfrm>
            <a:off x="510540" y="1706562"/>
            <a:ext cx="8361680" cy="5011738"/>
          </a:xfrm>
        </p:spPr>
        <p:txBody>
          <a:bodyPr>
            <a:noAutofit/>
          </a:bodyPr>
          <a:lstStyle/>
          <a:p>
            <a:pPr lvl="1">
              <a:spcBef>
                <a:spcPts val="200"/>
              </a:spcBef>
              <a:spcAft>
                <a:spcPts val="200"/>
              </a:spcAft>
              <a:buClr>
                <a:schemeClr val="tx1">
                  <a:lumMod val="65000"/>
                  <a:lumOff val="35000"/>
                </a:schemeClr>
              </a:buClr>
            </a:pPr>
            <a:r>
              <a:rPr lang="en-AU" sz="2000" dirty="0"/>
              <a:t>Developed by Tencent</a:t>
            </a:r>
          </a:p>
          <a:p>
            <a:pPr lvl="1">
              <a:spcBef>
                <a:spcPts val="200"/>
              </a:spcBef>
              <a:spcAft>
                <a:spcPts val="200"/>
              </a:spcAft>
              <a:buClr>
                <a:schemeClr val="tx1">
                  <a:lumMod val="65000"/>
                  <a:lumOff val="35000"/>
                </a:schemeClr>
              </a:buClr>
            </a:pPr>
            <a:r>
              <a:rPr lang="en-AU" sz="2000" dirty="0"/>
              <a:t>Over 1 billion active users</a:t>
            </a:r>
          </a:p>
          <a:p>
            <a:pPr lvl="1">
              <a:spcBef>
                <a:spcPts val="200"/>
              </a:spcBef>
              <a:spcAft>
                <a:spcPts val="200"/>
              </a:spcAft>
              <a:buClr>
                <a:schemeClr val="tx1">
                  <a:lumMod val="65000"/>
                  <a:lumOff val="35000"/>
                </a:schemeClr>
              </a:buClr>
            </a:pPr>
            <a:r>
              <a:rPr lang="en-AU" sz="2000" dirty="0"/>
              <a:t>App for everything:</a:t>
            </a:r>
          </a:p>
          <a:p>
            <a:pPr lvl="2">
              <a:spcBef>
                <a:spcPts val="200"/>
              </a:spcBef>
              <a:spcAft>
                <a:spcPts val="200"/>
              </a:spcAft>
              <a:buClr>
                <a:schemeClr val="tx1">
                  <a:lumMod val="65000"/>
                  <a:lumOff val="35000"/>
                </a:schemeClr>
              </a:buClr>
            </a:pPr>
            <a:r>
              <a:rPr lang="en-AU" sz="1600" dirty="0"/>
              <a:t>Messaging (text, voice, broadcast, video conferencing)</a:t>
            </a:r>
          </a:p>
          <a:p>
            <a:pPr lvl="2">
              <a:spcBef>
                <a:spcPts val="200"/>
              </a:spcBef>
              <a:spcAft>
                <a:spcPts val="200"/>
              </a:spcAft>
              <a:buClr>
                <a:schemeClr val="tx1">
                  <a:lumMod val="65000"/>
                  <a:lumOff val="35000"/>
                </a:schemeClr>
              </a:buClr>
            </a:pPr>
            <a:r>
              <a:rPr lang="en-AU" sz="1600" dirty="0"/>
              <a:t>Content sharing</a:t>
            </a:r>
          </a:p>
          <a:p>
            <a:pPr lvl="2">
              <a:spcBef>
                <a:spcPts val="200"/>
              </a:spcBef>
              <a:spcAft>
                <a:spcPts val="200"/>
              </a:spcAft>
              <a:buClr>
                <a:schemeClr val="tx1">
                  <a:lumMod val="65000"/>
                  <a:lumOff val="35000"/>
                </a:schemeClr>
              </a:buClr>
            </a:pPr>
            <a:r>
              <a:rPr lang="en-AU" sz="1600" dirty="0"/>
              <a:t>Gaming</a:t>
            </a:r>
          </a:p>
          <a:p>
            <a:pPr lvl="2">
              <a:spcBef>
                <a:spcPts val="200"/>
              </a:spcBef>
              <a:spcAft>
                <a:spcPts val="200"/>
              </a:spcAft>
              <a:buClr>
                <a:schemeClr val="tx1">
                  <a:lumMod val="65000"/>
                  <a:lumOff val="35000"/>
                </a:schemeClr>
              </a:buClr>
            </a:pPr>
            <a:r>
              <a:rPr lang="en-AU" sz="1600" dirty="0"/>
              <a:t>Location sharing</a:t>
            </a:r>
          </a:p>
          <a:p>
            <a:pPr lvl="2">
              <a:spcBef>
                <a:spcPts val="200"/>
              </a:spcBef>
              <a:spcAft>
                <a:spcPts val="200"/>
              </a:spcAft>
              <a:buClr>
                <a:schemeClr val="tx1">
                  <a:lumMod val="65000"/>
                  <a:lumOff val="35000"/>
                </a:schemeClr>
              </a:buClr>
            </a:pPr>
            <a:r>
              <a:rPr lang="en-AU" sz="1600" dirty="0"/>
              <a:t>Social feed (‘Moments’)</a:t>
            </a:r>
          </a:p>
          <a:p>
            <a:pPr lvl="2">
              <a:spcBef>
                <a:spcPts val="200"/>
              </a:spcBef>
              <a:spcAft>
                <a:spcPts val="200"/>
              </a:spcAft>
              <a:buClr>
                <a:schemeClr val="tx1">
                  <a:lumMod val="65000"/>
                  <a:lumOff val="35000"/>
                </a:schemeClr>
              </a:buClr>
            </a:pPr>
            <a:r>
              <a:rPr lang="en-AU" sz="1600" dirty="0"/>
              <a:t>Payment system (WeChat Pay)</a:t>
            </a:r>
          </a:p>
          <a:p>
            <a:pPr lvl="1">
              <a:spcBef>
                <a:spcPts val="200"/>
              </a:spcBef>
              <a:spcAft>
                <a:spcPts val="200"/>
              </a:spcAft>
              <a:buClr>
                <a:schemeClr val="tx1">
                  <a:lumMod val="65000"/>
                  <a:lumOff val="35000"/>
                </a:schemeClr>
              </a:buClr>
            </a:pPr>
            <a:r>
              <a:rPr lang="en-AU" sz="2000" dirty="0"/>
              <a:t>Business applications</a:t>
            </a:r>
          </a:p>
          <a:p>
            <a:pPr lvl="2">
              <a:spcBef>
                <a:spcPts val="200"/>
              </a:spcBef>
              <a:spcAft>
                <a:spcPts val="200"/>
              </a:spcAft>
              <a:buClr>
                <a:schemeClr val="tx1">
                  <a:lumMod val="65000"/>
                  <a:lumOff val="35000"/>
                </a:schemeClr>
              </a:buClr>
            </a:pPr>
            <a:r>
              <a:rPr lang="en-AU" sz="1600" dirty="0"/>
              <a:t>Marketing and communications</a:t>
            </a:r>
          </a:p>
          <a:p>
            <a:pPr lvl="2">
              <a:spcBef>
                <a:spcPts val="200"/>
              </a:spcBef>
              <a:spcAft>
                <a:spcPts val="200"/>
              </a:spcAft>
              <a:buClr>
                <a:schemeClr val="tx1">
                  <a:lumMod val="65000"/>
                  <a:lumOff val="35000"/>
                </a:schemeClr>
              </a:buClr>
            </a:pPr>
            <a:r>
              <a:rPr lang="en-AU" sz="1600" dirty="0"/>
              <a:t>E-commerce (bookings, payment, confirmation)</a:t>
            </a:r>
          </a:p>
          <a:p>
            <a:pPr lvl="2">
              <a:spcBef>
                <a:spcPts val="200"/>
              </a:spcBef>
              <a:spcAft>
                <a:spcPts val="200"/>
              </a:spcAft>
              <a:buClr>
                <a:schemeClr val="tx1">
                  <a:lumMod val="65000"/>
                  <a:lumOff val="35000"/>
                </a:schemeClr>
              </a:buClr>
            </a:pPr>
            <a:r>
              <a:rPr lang="en-AU" sz="1600" dirty="0"/>
              <a:t>Gamification</a:t>
            </a:r>
          </a:p>
          <a:p>
            <a:pPr lvl="2">
              <a:spcBef>
                <a:spcPts val="200"/>
              </a:spcBef>
              <a:spcAft>
                <a:spcPts val="200"/>
              </a:spcAft>
              <a:buClr>
                <a:schemeClr val="tx1">
                  <a:lumMod val="65000"/>
                  <a:lumOff val="35000"/>
                </a:schemeClr>
              </a:buClr>
            </a:pPr>
            <a:endParaRPr lang="en-AU" sz="1600" dirty="0"/>
          </a:p>
          <a:p>
            <a:pPr marL="379412" lvl="2" indent="0">
              <a:spcBef>
                <a:spcPts val="200"/>
              </a:spcBef>
              <a:spcAft>
                <a:spcPts val="200"/>
              </a:spcAft>
              <a:buClr>
                <a:schemeClr val="tx1">
                  <a:lumMod val="65000"/>
                  <a:lumOff val="35000"/>
                </a:schemeClr>
              </a:buClr>
              <a:buNone/>
            </a:pPr>
            <a:endParaRPr lang="en-AU" sz="1600" dirty="0"/>
          </a:p>
          <a:p>
            <a:pPr lvl="1">
              <a:spcBef>
                <a:spcPts val="200"/>
              </a:spcBef>
              <a:spcAft>
                <a:spcPts val="200"/>
              </a:spcAft>
              <a:buClr>
                <a:schemeClr val="tx1">
                  <a:lumMod val="65000"/>
                  <a:lumOff val="35000"/>
                </a:schemeClr>
              </a:buClr>
            </a:pPr>
            <a:endParaRPr lang="en-US" sz="2000" dirty="0"/>
          </a:p>
          <a:p>
            <a:pPr lvl="1">
              <a:spcBef>
                <a:spcPts val="200"/>
              </a:spcBef>
              <a:spcAft>
                <a:spcPts val="200"/>
              </a:spcAft>
              <a:buClr>
                <a:schemeClr val="tx1">
                  <a:lumMod val="65000"/>
                  <a:lumOff val="35000"/>
                </a:schemeClr>
              </a:buClr>
            </a:pPr>
            <a:endParaRPr lang="en-US" sz="24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23</a:t>
            </a:fld>
            <a:endParaRPr lang="en-AU" dirty="0"/>
          </a:p>
        </p:txBody>
      </p:sp>
      <p:pic>
        <p:nvPicPr>
          <p:cNvPr id="2050" name="Picture 2" descr="Related image">
            <a:extLst>
              <a:ext uri="{FF2B5EF4-FFF2-40B4-BE49-F238E27FC236}">
                <a16:creationId xmlns:a16="http://schemas.microsoft.com/office/drawing/2014/main" id="{64C3ABF7-79F1-C14D-834E-F50291AC45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885" y="4405257"/>
            <a:ext cx="3679115" cy="245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5 Learning Objectives</a:t>
            </a:r>
          </a:p>
        </p:txBody>
      </p:sp>
      <p:sp>
        <p:nvSpPr>
          <p:cNvPr id="3" name="Text Placeholder 2"/>
          <p:cNvSpPr>
            <a:spLocks noGrp="1"/>
          </p:cNvSpPr>
          <p:nvPr>
            <p:ph type="body" sz="quarter" idx="10"/>
          </p:nvPr>
        </p:nvSpPr>
        <p:spPr>
          <a:xfrm>
            <a:off x="599440" y="1782762"/>
            <a:ext cx="8163559" cy="4884737"/>
          </a:xfrm>
        </p:spPr>
        <p:txBody>
          <a:bodyPr>
            <a:normAutofit/>
          </a:bodyPr>
          <a:lstStyle/>
          <a:p>
            <a:pPr>
              <a:lnSpc>
                <a:spcPct val="110000"/>
              </a:lnSpc>
            </a:pPr>
            <a:r>
              <a:rPr lang="en-US" dirty="0"/>
              <a:t>After studying this chapter you should be able to:</a:t>
            </a:r>
            <a:endParaRPr lang="en-AU" dirty="0"/>
          </a:p>
          <a:p>
            <a:pPr marL="514350" lvl="0" indent="-514350">
              <a:lnSpc>
                <a:spcPct val="110000"/>
              </a:lnSpc>
              <a:buClr>
                <a:schemeClr val="tx1">
                  <a:lumMod val="75000"/>
                  <a:lumOff val="25000"/>
                </a:schemeClr>
              </a:buClr>
              <a:buFont typeface="+mj-lt"/>
              <a:buAutoNum type="arabicPeriod"/>
            </a:pPr>
            <a:r>
              <a:rPr lang="en-AU" sz="2400" dirty="0"/>
              <a:t>Understand the </a:t>
            </a:r>
            <a:r>
              <a:rPr lang="en-AU" sz="2400" b="1" dirty="0"/>
              <a:t>types</a:t>
            </a:r>
            <a:r>
              <a:rPr lang="en-AU" sz="2400" dirty="0"/>
              <a:t> and </a:t>
            </a:r>
            <a:r>
              <a:rPr lang="en-AU" sz="2400" b="1" dirty="0"/>
              <a:t>functions</a:t>
            </a:r>
            <a:r>
              <a:rPr lang="en-AU" sz="2400" dirty="0"/>
              <a:t> of social media;</a:t>
            </a:r>
          </a:p>
          <a:p>
            <a:pPr marL="514350" lvl="0" indent="-514350">
              <a:lnSpc>
                <a:spcPct val="110000"/>
              </a:lnSpc>
              <a:buClr>
                <a:schemeClr val="tx1">
                  <a:lumMod val="75000"/>
                  <a:lumOff val="25000"/>
                </a:schemeClr>
              </a:buClr>
              <a:buFont typeface="+mj-lt"/>
              <a:buAutoNum type="arabicPeriod"/>
            </a:pPr>
            <a:r>
              <a:rPr lang="en-AU" sz="2400" dirty="0"/>
              <a:t>Explain why </a:t>
            </a:r>
            <a:r>
              <a:rPr lang="en-AU" sz="2400" b="1" dirty="0"/>
              <a:t>electronic word of mouth </a:t>
            </a:r>
            <a:r>
              <a:rPr lang="en-AU" sz="2400" dirty="0"/>
              <a:t>is important to travel organizations;</a:t>
            </a:r>
          </a:p>
          <a:p>
            <a:pPr marL="514350" lvl="0" indent="-514350">
              <a:lnSpc>
                <a:spcPct val="110000"/>
              </a:lnSpc>
              <a:buClr>
                <a:schemeClr val="tx1">
                  <a:lumMod val="75000"/>
                  <a:lumOff val="25000"/>
                </a:schemeClr>
              </a:buClr>
              <a:buFont typeface="+mj-lt"/>
              <a:buAutoNum type="arabicPeriod"/>
            </a:pPr>
            <a:r>
              <a:rPr lang="en-AU" sz="2400" dirty="0" err="1"/>
              <a:t>Analyze</a:t>
            </a:r>
            <a:r>
              <a:rPr lang="en-AU" sz="2400" dirty="0"/>
              <a:t> the </a:t>
            </a:r>
            <a:r>
              <a:rPr lang="en-AU" sz="2400" b="1" dirty="0"/>
              <a:t>advantages</a:t>
            </a:r>
            <a:r>
              <a:rPr lang="en-AU" sz="2400" dirty="0"/>
              <a:t> and </a:t>
            </a:r>
            <a:r>
              <a:rPr lang="en-AU" sz="2400" b="1" dirty="0"/>
              <a:t>disadvantages</a:t>
            </a:r>
            <a:r>
              <a:rPr lang="en-AU" sz="2400" dirty="0"/>
              <a:t> of different social media platforms;</a:t>
            </a:r>
          </a:p>
          <a:p>
            <a:pPr marL="514350" lvl="0" indent="-514350">
              <a:lnSpc>
                <a:spcPct val="110000"/>
              </a:lnSpc>
              <a:buClr>
                <a:schemeClr val="tx1">
                  <a:lumMod val="75000"/>
                  <a:lumOff val="25000"/>
                </a:schemeClr>
              </a:buClr>
              <a:buFont typeface="+mj-lt"/>
              <a:buAutoNum type="arabicPeriod"/>
            </a:pPr>
            <a:r>
              <a:rPr lang="en-AU" sz="2400" dirty="0"/>
              <a:t>Discuss how different </a:t>
            </a:r>
            <a:r>
              <a:rPr lang="en-AU" sz="2400" b="1" dirty="0"/>
              <a:t>social media platforms </a:t>
            </a:r>
            <a:r>
              <a:rPr lang="en-AU" sz="2400" dirty="0"/>
              <a:t>can be used to engage with </a:t>
            </a:r>
            <a:r>
              <a:rPr lang="en-AU" sz="2400" dirty="0" err="1"/>
              <a:t>travelers</a:t>
            </a:r>
            <a:r>
              <a:rPr lang="en-AU" sz="2400" dirty="0"/>
              <a:t>; and</a:t>
            </a:r>
          </a:p>
          <a:p>
            <a:pPr marL="514350" lvl="0" indent="-514350">
              <a:lnSpc>
                <a:spcPct val="110000"/>
              </a:lnSpc>
              <a:buClr>
                <a:schemeClr val="tx1">
                  <a:lumMod val="75000"/>
                  <a:lumOff val="25000"/>
                </a:schemeClr>
              </a:buClr>
              <a:buFont typeface="+mj-lt"/>
              <a:buAutoNum type="arabicPeriod"/>
            </a:pPr>
            <a:r>
              <a:rPr lang="en-AU" sz="2400" dirty="0"/>
              <a:t>Adopt a </a:t>
            </a:r>
            <a:r>
              <a:rPr lang="en-AU" sz="2400" b="1" dirty="0"/>
              <a:t>strategic approach </a:t>
            </a:r>
            <a:r>
              <a:rPr lang="en-AU" sz="2400" dirty="0"/>
              <a:t>to using social media for a range of applications in travel organizations</a:t>
            </a:r>
            <a:r>
              <a:rPr lang="en-AU" sz="2600" dirty="0"/>
              <a:t>.</a:t>
            </a:r>
          </a:p>
        </p:txBody>
      </p:sp>
    </p:spTree>
    <p:extLst>
      <p:ext uri="{BB962C8B-B14F-4D97-AF65-F5344CB8AC3E}">
        <p14:creationId xmlns:p14="http://schemas.microsoft.com/office/powerpoint/2010/main" val="273799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rmAutofit lnSpcReduction="10000"/>
          </a:bodyPr>
          <a:lstStyle/>
          <a:p>
            <a:pPr lvl="1">
              <a:lnSpc>
                <a:spcPct val="120000"/>
              </a:lnSpc>
            </a:pPr>
            <a:r>
              <a:rPr lang="en-US" dirty="0"/>
              <a:t>User Generated Content (UGC)</a:t>
            </a:r>
          </a:p>
          <a:p>
            <a:pPr lvl="1">
              <a:lnSpc>
                <a:spcPct val="120000"/>
              </a:lnSpc>
            </a:pPr>
            <a:r>
              <a:rPr lang="en-US" dirty="0"/>
              <a:t>Web 2.0</a:t>
            </a:r>
          </a:p>
          <a:p>
            <a:pPr lvl="1">
              <a:lnSpc>
                <a:spcPct val="120000"/>
              </a:lnSpc>
            </a:pPr>
            <a:r>
              <a:rPr lang="en-US" dirty="0"/>
              <a:t>Electronic Word of Mouth (eWOM)</a:t>
            </a:r>
          </a:p>
          <a:p>
            <a:pPr lvl="1">
              <a:lnSpc>
                <a:spcPct val="120000"/>
              </a:lnSpc>
            </a:pPr>
            <a:r>
              <a:rPr lang="en-US" dirty="0"/>
              <a:t>Social Network Sites (SNSs)</a:t>
            </a:r>
          </a:p>
          <a:p>
            <a:pPr lvl="1">
              <a:lnSpc>
                <a:spcPct val="120000"/>
              </a:lnSpc>
            </a:pPr>
            <a:r>
              <a:rPr lang="en-US" dirty="0"/>
              <a:t>Blogs, wikis and product review sites</a:t>
            </a:r>
          </a:p>
          <a:p>
            <a:pPr lvl="1">
              <a:lnSpc>
                <a:spcPct val="120000"/>
              </a:lnSpc>
            </a:pPr>
            <a:r>
              <a:rPr lang="en-US" dirty="0"/>
              <a:t>Forums and discussion boards</a:t>
            </a:r>
          </a:p>
          <a:p>
            <a:pPr lvl="1">
              <a:lnSpc>
                <a:spcPct val="120000"/>
              </a:lnSpc>
            </a:pPr>
            <a:r>
              <a:rPr lang="en-US" dirty="0"/>
              <a:t>Media sharing</a:t>
            </a:r>
          </a:p>
          <a:p>
            <a:pPr lvl="1">
              <a:lnSpc>
                <a:spcPct val="120000"/>
              </a:lnSpc>
            </a:pPr>
            <a:r>
              <a:rPr lang="en-US" dirty="0"/>
              <a:t>Crowdsourcing</a:t>
            </a:r>
          </a:p>
          <a:p>
            <a:pPr lvl="1">
              <a:lnSpc>
                <a:spcPct val="120000"/>
              </a:lnSpc>
            </a:pPr>
            <a:endParaRPr lang="en-US" dirty="0"/>
          </a:p>
          <a:p>
            <a:pPr lvl="1">
              <a:lnSpc>
                <a:spcPct val="120000"/>
              </a:lnSpc>
            </a:pPr>
            <a:endParaRPr lang="en-US" dirty="0"/>
          </a:p>
          <a:p>
            <a:pPr lvl="1">
              <a:lnSpc>
                <a:spcPct val="120000"/>
              </a:lnSpc>
            </a:pPr>
            <a:endParaRPr lang="en-US" dirty="0"/>
          </a:p>
          <a:p>
            <a:pPr lvl="1">
              <a:lnSpc>
                <a:spcPct val="120000"/>
              </a:lnSpc>
            </a:pP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a:p>
        </p:txBody>
      </p:sp>
    </p:spTree>
    <p:extLst>
      <p:ext uri="{BB962C8B-B14F-4D97-AF65-F5344CB8AC3E}">
        <p14:creationId xmlns:p14="http://schemas.microsoft.com/office/powerpoint/2010/main" val="295519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1E42053-CCCB-4A4B-BE04-8CBCFE8DA779}"/>
              </a:ext>
            </a:extLst>
          </p:cNvPr>
          <p:cNvSpPr/>
          <p:nvPr/>
        </p:nvSpPr>
        <p:spPr>
          <a:xfrm>
            <a:off x="1526488" y="3271810"/>
            <a:ext cx="6330492" cy="645629"/>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52" name="Rectangle 51">
            <a:extLst>
              <a:ext uri="{FF2B5EF4-FFF2-40B4-BE49-F238E27FC236}">
                <a16:creationId xmlns:a16="http://schemas.microsoft.com/office/drawing/2014/main" id="{ECE0AE82-9F30-2B4F-B416-B1CBF32CEABE}"/>
              </a:ext>
            </a:extLst>
          </p:cNvPr>
          <p:cNvSpPr/>
          <p:nvPr/>
        </p:nvSpPr>
        <p:spPr>
          <a:xfrm>
            <a:off x="1506691" y="1363595"/>
            <a:ext cx="6330492" cy="645629"/>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a:cs typeface="Arial Narrow"/>
            </a:endParaRPr>
          </a:p>
        </p:txBody>
      </p:sp>
      <p:sp>
        <p:nvSpPr>
          <p:cNvPr id="16" name="Rectangle 15"/>
          <p:cNvSpPr/>
          <p:nvPr/>
        </p:nvSpPr>
        <p:spPr>
          <a:xfrm>
            <a:off x="1623074" y="1361199"/>
            <a:ext cx="6214109" cy="3863895"/>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accent6"/>
                </a:solidFill>
              </a:ln>
              <a:latin typeface="Arial Narrow"/>
              <a:cs typeface="Arial Narrow"/>
            </a:endParaRPr>
          </a:p>
        </p:txBody>
      </p:sp>
      <p:sp>
        <p:nvSpPr>
          <p:cNvPr id="5" name="Right Arrow 4"/>
          <p:cNvSpPr/>
          <p:nvPr/>
        </p:nvSpPr>
        <p:spPr>
          <a:xfrm>
            <a:off x="1497047" y="5172110"/>
            <a:ext cx="6577765" cy="274701"/>
          </a:xfrm>
          <a:prstGeom prst="rightArrow">
            <a:avLst>
              <a:gd name="adj1" fmla="val 100000"/>
              <a:gd name="adj2" fmla="val 6221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Narrow"/>
              <a:cs typeface="Arial Narrow"/>
            </a:endParaRPr>
          </a:p>
        </p:txBody>
      </p:sp>
      <p:sp>
        <p:nvSpPr>
          <p:cNvPr id="6" name="Right Arrow 5"/>
          <p:cNvSpPr/>
          <p:nvPr/>
        </p:nvSpPr>
        <p:spPr>
          <a:xfrm rot="16200000">
            <a:off x="-574055" y="3095020"/>
            <a:ext cx="4192877" cy="274701"/>
          </a:xfrm>
          <a:prstGeom prst="rightArrow">
            <a:avLst>
              <a:gd name="adj1" fmla="val 100000"/>
              <a:gd name="adj2" fmla="val 6832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atin typeface="Arial Narrow"/>
              <a:cs typeface="Arial Narrow"/>
            </a:endParaRPr>
          </a:p>
        </p:txBody>
      </p:sp>
      <p:sp>
        <p:nvSpPr>
          <p:cNvPr id="7" name="Oval 6"/>
          <p:cNvSpPr/>
          <p:nvPr/>
        </p:nvSpPr>
        <p:spPr>
          <a:xfrm>
            <a:off x="1358606" y="5145685"/>
            <a:ext cx="327551" cy="32755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Arial Narrow"/>
              <a:cs typeface="Arial Narrow"/>
            </a:endParaRPr>
          </a:p>
        </p:txBody>
      </p:sp>
      <p:sp>
        <p:nvSpPr>
          <p:cNvPr id="8" name="TextBox 7"/>
          <p:cNvSpPr txBox="1"/>
          <p:nvPr/>
        </p:nvSpPr>
        <p:spPr>
          <a:xfrm rot="16200000">
            <a:off x="143331" y="2341221"/>
            <a:ext cx="2790816" cy="276999"/>
          </a:xfrm>
          <a:prstGeom prst="rect">
            <a:avLst/>
          </a:prstGeom>
          <a:noFill/>
        </p:spPr>
        <p:txBody>
          <a:bodyPr wrap="square" rtlCol="0">
            <a:spAutoFit/>
          </a:bodyPr>
          <a:lstStyle/>
          <a:p>
            <a:pPr algn="ctr"/>
            <a:r>
              <a:rPr lang="en-US" sz="1200" b="1" dirty="0">
                <a:solidFill>
                  <a:schemeClr val="bg1"/>
                </a:solidFill>
                <a:latin typeface="Avenir Next Condensed Demi Bold"/>
                <a:cs typeface="Avenir Next Condensed Demi Bold"/>
              </a:rPr>
              <a:t>SELF PRESENTATION/DISCLOSURE</a:t>
            </a:r>
          </a:p>
        </p:txBody>
      </p:sp>
      <p:sp>
        <p:nvSpPr>
          <p:cNvPr id="9" name="TextBox 8"/>
          <p:cNvSpPr txBox="1"/>
          <p:nvPr/>
        </p:nvSpPr>
        <p:spPr>
          <a:xfrm>
            <a:off x="5563789" y="5176511"/>
            <a:ext cx="2260492" cy="276999"/>
          </a:xfrm>
          <a:prstGeom prst="rect">
            <a:avLst/>
          </a:prstGeom>
          <a:noFill/>
        </p:spPr>
        <p:txBody>
          <a:bodyPr wrap="none" rtlCol="0">
            <a:spAutoFit/>
          </a:bodyPr>
          <a:lstStyle/>
          <a:p>
            <a:pPr algn="ctr"/>
            <a:r>
              <a:rPr lang="en-US" sz="1200" b="1" dirty="0">
                <a:solidFill>
                  <a:schemeClr val="bg1"/>
                </a:solidFill>
                <a:latin typeface="Avenir Next Condensed Demi Bold"/>
                <a:cs typeface="Avenir Next Condensed Demi Bold"/>
              </a:rPr>
              <a:t>SOCIAL PRESENCE/MEDIA RICHNESS</a:t>
            </a:r>
          </a:p>
        </p:txBody>
      </p:sp>
      <p:sp>
        <p:nvSpPr>
          <p:cNvPr id="10" name="TextBox 9"/>
          <p:cNvSpPr txBox="1"/>
          <p:nvPr/>
        </p:nvSpPr>
        <p:spPr>
          <a:xfrm>
            <a:off x="4368670" y="5426842"/>
            <a:ext cx="817853" cy="338554"/>
          </a:xfrm>
          <a:prstGeom prst="rect">
            <a:avLst/>
          </a:prstGeom>
          <a:noFill/>
        </p:spPr>
        <p:txBody>
          <a:bodyPr wrap="none" rtlCol="0">
            <a:spAutoFit/>
          </a:bodyPr>
          <a:lstStyle/>
          <a:p>
            <a:r>
              <a:rPr lang="en-US" sz="1600" dirty="0">
                <a:latin typeface="Avenir Next Condensed Medium"/>
                <a:cs typeface="Avenir Next Condensed Medium"/>
              </a:rPr>
              <a:t>Medium</a:t>
            </a:r>
          </a:p>
        </p:txBody>
      </p:sp>
      <p:sp>
        <p:nvSpPr>
          <p:cNvPr id="11" name="TextBox 10"/>
          <p:cNvSpPr txBox="1"/>
          <p:nvPr/>
        </p:nvSpPr>
        <p:spPr>
          <a:xfrm>
            <a:off x="1550296" y="5426842"/>
            <a:ext cx="593212" cy="338554"/>
          </a:xfrm>
          <a:prstGeom prst="rect">
            <a:avLst/>
          </a:prstGeom>
          <a:noFill/>
        </p:spPr>
        <p:txBody>
          <a:bodyPr wrap="square" rtlCol="0">
            <a:spAutoFit/>
          </a:bodyPr>
          <a:lstStyle/>
          <a:p>
            <a:pPr algn="ctr"/>
            <a:r>
              <a:rPr lang="en-US" sz="1600" dirty="0">
                <a:latin typeface="Avenir Next Condensed Medium"/>
                <a:cs typeface="Avenir Next Condensed Medium"/>
              </a:rPr>
              <a:t>Low</a:t>
            </a:r>
          </a:p>
        </p:txBody>
      </p:sp>
      <p:sp>
        <p:nvSpPr>
          <p:cNvPr id="12" name="TextBox 11"/>
          <p:cNvSpPr txBox="1"/>
          <p:nvPr/>
        </p:nvSpPr>
        <p:spPr>
          <a:xfrm rot="16200000">
            <a:off x="970253" y="1415906"/>
            <a:ext cx="550151" cy="338554"/>
          </a:xfrm>
          <a:prstGeom prst="rect">
            <a:avLst/>
          </a:prstGeom>
          <a:noFill/>
        </p:spPr>
        <p:txBody>
          <a:bodyPr wrap="none" rtlCol="0">
            <a:spAutoFit/>
          </a:bodyPr>
          <a:lstStyle/>
          <a:p>
            <a:r>
              <a:rPr lang="en-US" sz="1600" dirty="0">
                <a:latin typeface="Avenir Next Condensed Medium"/>
                <a:cs typeface="Avenir Next Condensed Medium"/>
              </a:rPr>
              <a:t>High</a:t>
            </a:r>
          </a:p>
        </p:txBody>
      </p:sp>
      <p:sp>
        <p:nvSpPr>
          <p:cNvPr id="14" name="TextBox 13"/>
          <p:cNvSpPr txBox="1"/>
          <p:nvPr/>
        </p:nvSpPr>
        <p:spPr>
          <a:xfrm rot="16200000">
            <a:off x="965208" y="4862925"/>
            <a:ext cx="593212" cy="338554"/>
          </a:xfrm>
          <a:prstGeom prst="rect">
            <a:avLst/>
          </a:prstGeom>
          <a:noFill/>
        </p:spPr>
        <p:txBody>
          <a:bodyPr wrap="square" rtlCol="0">
            <a:spAutoFit/>
          </a:bodyPr>
          <a:lstStyle/>
          <a:p>
            <a:pPr algn="ctr"/>
            <a:r>
              <a:rPr lang="en-US" sz="1600" dirty="0">
                <a:latin typeface="Avenir Next Condensed Medium"/>
                <a:cs typeface="Avenir Next Condensed Medium"/>
              </a:rPr>
              <a:t>Low</a:t>
            </a:r>
          </a:p>
        </p:txBody>
      </p:sp>
      <p:sp>
        <p:nvSpPr>
          <p:cNvPr id="15" name="TextBox 14"/>
          <p:cNvSpPr txBox="1"/>
          <p:nvPr/>
        </p:nvSpPr>
        <p:spPr>
          <a:xfrm>
            <a:off x="7340761" y="5426842"/>
            <a:ext cx="550152" cy="338554"/>
          </a:xfrm>
          <a:prstGeom prst="rect">
            <a:avLst/>
          </a:prstGeom>
          <a:noFill/>
        </p:spPr>
        <p:txBody>
          <a:bodyPr wrap="none" rtlCol="0">
            <a:spAutoFit/>
          </a:bodyPr>
          <a:lstStyle/>
          <a:p>
            <a:r>
              <a:rPr lang="en-US" sz="1600" dirty="0">
                <a:latin typeface="Avenir Next Condensed Medium"/>
                <a:cs typeface="Avenir Next Condensed Medium"/>
              </a:rPr>
              <a:t>High</a:t>
            </a:r>
          </a:p>
        </p:txBody>
      </p:sp>
      <p:cxnSp>
        <p:nvCxnSpPr>
          <p:cNvPr id="18" name="Straight Connector 17"/>
          <p:cNvCxnSpPr/>
          <p:nvPr/>
        </p:nvCxnSpPr>
        <p:spPr>
          <a:xfrm>
            <a:off x="1623074" y="3267544"/>
            <a:ext cx="6214109" cy="0"/>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90474" y="1361200"/>
            <a:ext cx="0" cy="3813559"/>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754136" y="1361200"/>
            <a:ext cx="0" cy="3813559"/>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319665" y="1501143"/>
            <a:ext cx="614271" cy="338554"/>
          </a:xfrm>
          <a:prstGeom prst="rect">
            <a:avLst/>
          </a:prstGeom>
          <a:noFill/>
        </p:spPr>
        <p:txBody>
          <a:bodyPr wrap="none" rtlCol="0">
            <a:spAutoFit/>
          </a:bodyPr>
          <a:lstStyle/>
          <a:p>
            <a:r>
              <a:rPr lang="en-US" sz="1600" b="1" dirty="0">
                <a:latin typeface="Avenir Next Condensed Demi Bold"/>
                <a:cs typeface="Avenir Next Condensed Demi Bold"/>
              </a:rPr>
              <a:t>Blogs</a:t>
            </a:r>
          </a:p>
        </p:txBody>
      </p:sp>
      <p:sp>
        <p:nvSpPr>
          <p:cNvPr id="27" name="TextBox 26"/>
          <p:cNvSpPr txBox="1"/>
          <p:nvPr/>
        </p:nvSpPr>
        <p:spPr>
          <a:xfrm>
            <a:off x="2006326" y="3299060"/>
            <a:ext cx="1248612" cy="584775"/>
          </a:xfrm>
          <a:prstGeom prst="rect">
            <a:avLst/>
          </a:prstGeom>
          <a:noFill/>
        </p:spPr>
        <p:txBody>
          <a:bodyPr wrap="none" rtlCol="0">
            <a:spAutoFit/>
          </a:bodyPr>
          <a:lstStyle/>
          <a:p>
            <a:pPr algn="ctr"/>
            <a:r>
              <a:rPr lang="en-US" sz="1600" b="1" dirty="0">
                <a:latin typeface="Avenir Next Condensed Demi Bold"/>
                <a:cs typeface="Avenir Next Condensed Demi Bold"/>
              </a:rPr>
              <a:t>Collaborative </a:t>
            </a:r>
          </a:p>
          <a:p>
            <a:pPr algn="ctr"/>
            <a:r>
              <a:rPr lang="en-US" sz="1600" b="1" dirty="0">
                <a:latin typeface="Avenir Next Condensed Demi Bold"/>
                <a:cs typeface="Avenir Next Condensed Demi Bold"/>
              </a:rPr>
              <a:t>Platforms</a:t>
            </a:r>
          </a:p>
        </p:txBody>
      </p:sp>
      <p:sp>
        <p:nvSpPr>
          <p:cNvPr id="28" name="TextBox 27"/>
          <p:cNvSpPr txBox="1"/>
          <p:nvPr/>
        </p:nvSpPr>
        <p:spPr>
          <a:xfrm>
            <a:off x="4188407" y="1378705"/>
            <a:ext cx="1091967" cy="584775"/>
          </a:xfrm>
          <a:prstGeom prst="rect">
            <a:avLst/>
          </a:prstGeom>
          <a:noFill/>
        </p:spPr>
        <p:txBody>
          <a:bodyPr wrap="none" rtlCol="0">
            <a:spAutoFit/>
          </a:bodyPr>
          <a:lstStyle/>
          <a:p>
            <a:pPr algn="ctr"/>
            <a:r>
              <a:rPr lang="en-US" sz="1600" b="1" dirty="0">
                <a:latin typeface="Avenir Next Condensed Demi Bold"/>
                <a:cs typeface="Avenir Next Condensed Demi Bold"/>
              </a:rPr>
              <a:t>Social</a:t>
            </a:r>
          </a:p>
          <a:p>
            <a:pPr algn="ctr"/>
            <a:r>
              <a:rPr lang="en-US" sz="1600" b="1" dirty="0">
                <a:latin typeface="Avenir Next Condensed Demi Bold"/>
                <a:cs typeface="Avenir Next Condensed Demi Bold"/>
              </a:rPr>
              <a:t>Networking</a:t>
            </a:r>
          </a:p>
        </p:txBody>
      </p:sp>
      <p:sp>
        <p:nvSpPr>
          <p:cNvPr id="29" name="TextBox 28"/>
          <p:cNvSpPr txBox="1"/>
          <p:nvPr/>
        </p:nvSpPr>
        <p:spPr>
          <a:xfrm>
            <a:off x="6194129" y="1383718"/>
            <a:ext cx="1237839" cy="584775"/>
          </a:xfrm>
          <a:prstGeom prst="rect">
            <a:avLst/>
          </a:prstGeom>
          <a:noFill/>
        </p:spPr>
        <p:txBody>
          <a:bodyPr wrap="none" rtlCol="0">
            <a:spAutoFit/>
          </a:bodyPr>
          <a:lstStyle/>
          <a:p>
            <a:pPr algn="ctr"/>
            <a:r>
              <a:rPr lang="en-US" sz="1600" b="1" dirty="0">
                <a:latin typeface="Avenir Next Condensed Demi Bold"/>
                <a:cs typeface="Avenir Next Condensed Demi Bold"/>
              </a:rPr>
              <a:t>Virtual Social </a:t>
            </a:r>
          </a:p>
          <a:p>
            <a:pPr algn="ctr"/>
            <a:r>
              <a:rPr lang="en-US" sz="1600" b="1" dirty="0">
                <a:latin typeface="Avenir Next Condensed Demi Bold"/>
                <a:cs typeface="Avenir Next Condensed Demi Bold"/>
              </a:rPr>
              <a:t>Worlds</a:t>
            </a:r>
          </a:p>
        </p:txBody>
      </p:sp>
      <p:sp>
        <p:nvSpPr>
          <p:cNvPr id="30" name="TextBox 29"/>
          <p:cNvSpPr txBox="1"/>
          <p:nvPr/>
        </p:nvSpPr>
        <p:spPr>
          <a:xfrm>
            <a:off x="4337103" y="3299060"/>
            <a:ext cx="794576" cy="584775"/>
          </a:xfrm>
          <a:prstGeom prst="rect">
            <a:avLst/>
          </a:prstGeom>
          <a:noFill/>
        </p:spPr>
        <p:txBody>
          <a:bodyPr wrap="none" rtlCol="0">
            <a:spAutoFit/>
          </a:bodyPr>
          <a:lstStyle/>
          <a:p>
            <a:pPr algn="ctr"/>
            <a:r>
              <a:rPr lang="en-US" sz="1600" b="1" dirty="0">
                <a:latin typeface="Avenir Next Condensed Demi Bold"/>
                <a:cs typeface="Avenir Next Condensed Demi Bold"/>
              </a:rPr>
              <a:t>Content</a:t>
            </a:r>
          </a:p>
          <a:p>
            <a:pPr algn="ctr"/>
            <a:r>
              <a:rPr lang="en-US" sz="1600" b="1" dirty="0">
                <a:latin typeface="Avenir Next Condensed Demi Bold"/>
                <a:cs typeface="Avenir Next Condensed Demi Bold"/>
              </a:rPr>
              <a:t>Sharing</a:t>
            </a:r>
          </a:p>
        </p:txBody>
      </p:sp>
      <p:sp>
        <p:nvSpPr>
          <p:cNvPr id="31" name="TextBox 30"/>
          <p:cNvSpPr txBox="1"/>
          <p:nvPr/>
        </p:nvSpPr>
        <p:spPr>
          <a:xfrm>
            <a:off x="6133212" y="3299060"/>
            <a:ext cx="1359668" cy="584775"/>
          </a:xfrm>
          <a:prstGeom prst="rect">
            <a:avLst/>
          </a:prstGeom>
          <a:noFill/>
        </p:spPr>
        <p:txBody>
          <a:bodyPr wrap="none" rtlCol="0">
            <a:spAutoFit/>
          </a:bodyPr>
          <a:lstStyle/>
          <a:p>
            <a:pPr algn="ctr"/>
            <a:r>
              <a:rPr lang="en-US" sz="1600" b="1" dirty="0">
                <a:latin typeface="Avenir Next Condensed Demi Bold"/>
                <a:cs typeface="Avenir Next Condensed Demi Bold"/>
              </a:rPr>
              <a:t>Virtual Gaming</a:t>
            </a:r>
          </a:p>
          <a:p>
            <a:pPr algn="ctr"/>
            <a:r>
              <a:rPr lang="en-US" sz="1600" b="1" dirty="0">
                <a:latin typeface="Avenir Next Condensed Demi Bold"/>
                <a:cs typeface="Avenir Next Condensed Demi Bold"/>
              </a:rPr>
              <a:t>Worlds</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872" y="2062626"/>
            <a:ext cx="884983" cy="367401"/>
          </a:xfrm>
          <a:prstGeom prst="rect">
            <a:avLst/>
          </a:prstGeom>
        </p:spPr>
      </p:pic>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30403" y="2479722"/>
            <a:ext cx="514827" cy="599622"/>
          </a:xfrm>
          <a:prstGeom prst="rect">
            <a:avLst/>
          </a:prstGeom>
        </p:spPr>
      </p:pic>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71512" y="4005301"/>
            <a:ext cx="1082887" cy="450482"/>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42138" y="2898491"/>
            <a:ext cx="1138675" cy="309270"/>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8027" y="2186630"/>
            <a:ext cx="461691" cy="461691"/>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2994" y="2417475"/>
            <a:ext cx="1049733" cy="400358"/>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0000" y="4806282"/>
            <a:ext cx="728832" cy="221201"/>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3987" y="2395848"/>
            <a:ext cx="479605" cy="383684"/>
          </a:xfrm>
          <a:prstGeom prst="rect">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6348" y="1990547"/>
            <a:ext cx="1207929" cy="366861"/>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3670" y="2826192"/>
            <a:ext cx="1557413" cy="354745"/>
          </a:xfrm>
          <a:prstGeom prst="rect">
            <a:avLst/>
          </a:prstGeom>
        </p:spPr>
      </p:pic>
      <p:pic>
        <p:nvPicPr>
          <p:cNvPr id="50" name="Picture 49"/>
          <p:cNvPicPr>
            <a:picLocks noChangeAspect="1"/>
          </p:cNvPicPr>
          <p:nvPr/>
        </p:nvPicPr>
        <p:blipFill rotWithShape="1">
          <a:blip r:embed="rId12" cstate="print">
            <a:extLst>
              <a:ext uri="{28A0092B-C50C-407E-A947-70E740481C1C}">
                <a14:useLocalDpi xmlns:a14="http://schemas.microsoft.com/office/drawing/2010/main" val="0"/>
              </a:ext>
            </a:extLst>
          </a:blip>
          <a:srcRect b="-5"/>
          <a:stretch/>
        </p:blipFill>
        <p:spPr>
          <a:xfrm>
            <a:off x="2191741" y="4164195"/>
            <a:ext cx="1192816" cy="324341"/>
          </a:xfrm>
          <a:prstGeom prst="rect">
            <a:avLst/>
          </a:prstGeom>
        </p:spPr>
      </p:pic>
      <p:pic>
        <p:nvPicPr>
          <p:cNvPr id="51" name="Picture 50"/>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766582" y="4444253"/>
            <a:ext cx="1195248" cy="555511"/>
          </a:xfrm>
          <a:prstGeom prst="rect">
            <a:avLst/>
          </a:prstGeom>
        </p:spPr>
      </p:pic>
      <p:pic>
        <p:nvPicPr>
          <p:cNvPr id="1030" name="Picture 6" descr="Image result for pinterest logo">
            <a:extLst>
              <a:ext uri="{FF2B5EF4-FFF2-40B4-BE49-F238E27FC236}">
                <a16:creationId xmlns:a16="http://schemas.microsoft.com/office/drawing/2014/main" id="{03C5EB12-C24D-C445-9B81-AB48F025282F}"/>
              </a:ext>
            </a:extLst>
          </p:cNvPr>
          <p:cNvPicPr>
            <a:picLocks noChangeAspect="1" noChangeArrowheads="1"/>
          </p:cNvPicPr>
          <p:nvPr/>
        </p:nvPicPr>
        <p:blipFill>
          <a:blip r:embed="rId14" cstate="print">
            <a:duotone>
              <a:schemeClr val="accent3">
                <a:shade val="45000"/>
                <a:satMod val="135000"/>
              </a:schemeClr>
              <a:prstClr val="white"/>
            </a:duotone>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29994" y="4407725"/>
            <a:ext cx="1063536" cy="268469"/>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Image result for facebook logo">
            <a:extLst>
              <a:ext uri="{FF2B5EF4-FFF2-40B4-BE49-F238E27FC236}">
                <a16:creationId xmlns:a16="http://schemas.microsoft.com/office/drawing/2014/main" id="{58CC2C6E-DFFC-0141-B4AA-690CDDEF7981}"/>
              </a:ext>
            </a:extLst>
          </p:cNvPr>
          <p:cNvPicPr>
            <a:picLocks noChangeAspect="1" noChangeArrowheads="1"/>
          </p:cNvPicPr>
          <p:nvPr/>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2036" y="2024253"/>
            <a:ext cx="1125493" cy="333154"/>
          </a:xfrm>
          <a:prstGeom prst="rect">
            <a:avLst/>
          </a:prstGeom>
          <a:extLst>
            <a:ext uri="{909E8E84-426E-40DD-AFC4-6F175D3DCCD1}">
              <a14:hiddenFill xmlns:a14="http://schemas.microsoft.com/office/drawing/2010/main">
                <a:solidFill>
                  <a:srgbClr val="FFFFFF"/>
                </a:solidFill>
              </a14:hiddenFill>
            </a:ext>
          </a:extLst>
        </p:spPr>
      </p:pic>
      <p:sp>
        <p:nvSpPr>
          <p:cNvPr id="40" name="Title 19">
            <a:extLst>
              <a:ext uri="{FF2B5EF4-FFF2-40B4-BE49-F238E27FC236}">
                <a16:creationId xmlns:a16="http://schemas.microsoft.com/office/drawing/2014/main" id="{5B55D25F-B7BB-504F-8762-67FCADA4319D}"/>
              </a:ext>
            </a:extLst>
          </p:cNvPr>
          <p:cNvSpPr txBox="1">
            <a:spLocks/>
          </p:cNvSpPr>
          <p:nvPr/>
        </p:nvSpPr>
        <p:spPr>
          <a:xfrm>
            <a:off x="756861" y="5779119"/>
            <a:ext cx="7830457" cy="442818"/>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r>
              <a:rPr lang="en-US" sz="2000" kern="0"/>
              <a:t>FIGURE 5.1 </a:t>
            </a:r>
            <a:r>
              <a:rPr lang="en-US" sz="2000" b="0" kern="0"/>
              <a:t>Classification of Social Media</a:t>
            </a:r>
          </a:p>
        </p:txBody>
      </p:sp>
      <p:sp>
        <p:nvSpPr>
          <p:cNvPr id="42" name="Rectangle 41">
            <a:extLst>
              <a:ext uri="{FF2B5EF4-FFF2-40B4-BE49-F238E27FC236}">
                <a16:creationId xmlns:a16="http://schemas.microsoft.com/office/drawing/2014/main" id="{978B448B-A565-3048-94C5-DC9F0BED0AE0}"/>
              </a:ext>
            </a:extLst>
          </p:cNvPr>
          <p:cNvSpPr/>
          <p:nvPr/>
        </p:nvSpPr>
        <p:spPr>
          <a:xfrm>
            <a:off x="5385669" y="6241534"/>
            <a:ext cx="2779352" cy="307777"/>
          </a:xfrm>
          <a:prstGeom prst="rect">
            <a:avLst/>
          </a:prstGeom>
        </p:spPr>
        <p:txBody>
          <a:bodyPr wrap="none">
            <a:spAutoFit/>
          </a:bodyPr>
          <a:lstStyle/>
          <a:p>
            <a:r>
              <a:rPr lang="en-US" sz="1400" dirty="0">
                <a:latin typeface="Arial Narrow"/>
                <a:cs typeface="Arial Narrow"/>
              </a:rPr>
              <a:t>Adapted from: Kaplan &amp; </a:t>
            </a:r>
            <a:r>
              <a:rPr lang="en-US" sz="1400" dirty="0" err="1">
                <a:latin typeface="Arial Narrow"/>
                <a:cs typeface="Arial Narrow"/>
              </a:rPr>
              <a:t>Haenlein</a:t>
            </a:r>
            <a:r>
              <a:rPr lang="en-US" sz="1400" dirty="0">
                <a:latin typeface="Arial Narrow"/>
                <a:cs typeface="Arial Narrow"/>
              </a:rPr>
              <a:t>, 2010</a:t>
            </a:r>
          </a:p>
        </p:txBody>
      </p:sp>
      <p:pic>
        <p:nvPicPr>
          <p:cNvPr id="53" name="Picture 52">
            <a:extLst>
              <a:ext uri="{FF2B5EF4-FFF2-40B4-BE49-F238E27FC236}">
                <a16:creationId xmlns:a16="http://schemas.microsoft.com/office/drawing/2014/main" id="{0DCCFCF3-A0BA-5949-9848-E46DD2A7B47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31026" y="3977198"/>
            <a:ext cx="907925" cy="393744"/>
          </a:xfrm>
          <a:prstGeom prst="rect">
            <a:avLst/>
          </a:prstGeom>
        </p:spPr>
      </p:pic>
      <p:pic>
        <p:nvPicPr>
          <p:cNvPr id="54" name="Picture 53">
            <a:extLst>
              <a:ext uri="{FF2B5EF4-FFF2-40B4-BE49-F238E27FC236}">
                <a16:creationId xmlns:a16="http://schemas.microsoft.com/office/drawing/2014/main" id="{7AEFD7D1-8561-F64F-9B5A-BB9451E6207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94035" y="2505140"/>
            <a:ext cx="952022" cy="310865"/>
          </a:xfrm>
          <a:prstGeom prst="rect">
            <a:avLst/>
          </a:prstGeom>
        </p:spPr>
      </p:pic>
      <p:pic>
        <p:nvPicPr>
          <p:cNvPr id="55" name="Picture 54">
            <a:extLst>
              <a:ext uri="{FF2B5EF4-FFF2-40B4-BE49-F238E27FC236}">
                <a16:creationId xmlns:a16="http://schemas.microsoft.com/office/drawing/2014/main" id="{DC03D50E-F43F-AB44-98F5-F80B59853453}"/>
              </a:ext>
            </a:extLst>
          </p:cNvPr>
          <p:cNvPicPr>
            <a:picLocks noChangeAspect="1"/>
          </p:cNvPicPr>
          <p:nvPr/>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3248" y="4676534"/>
            <a:ext cx="1321668" cy="208823"/>
          </a:xfrm>
          <a:prstGeom prst="rect">
            <a:avLst/>
          </a:prstGeom>
          <a:noFill/>
          <a:ln>
            <a:noFill/>
          </a:ln>
        </p:spPr>
      </p:pic>
      <p:pic>
        <p:nvPicPr>
          <p:cNvPr id="13" name="Picture 12">
            <a:extLst>
              <a:ext uri="{FF2B5EF4-FFF2-40B4-BE49-F238E27FC236}">
                <a16:creationId xmlns:a16="http://schemas.microsoft.com/office/drawing/2014/main" id="{99B9600D-F747-5146-A0FE-3ED26AF932A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44033" y="2761797"/>
            <a:ext cx="1258339" cy="355355"/>
          </a:xfrm>
          <a:prstGeom prst="rect">
            <a:avLst/>
          </a:prstGeom>
        </p:spPr>
      </p:pic>
    </p:spTree>
    <p:extLst>
      <p:ext uri="{BB962C8B-B14F-4D97-AF65-F5344CB8AC3E}">
        <p14:creationId xmlns:p14="http://schemas.microsoft.com/office/powerpoint/2010/main" val="415019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igure 5-2.png"/>
          <p:cNvPicPr>
            <a:picLocks noChangeAspect="1"/>
          </p:cNvPicPr>
          <p:nvPr/>
        </p:nvPicPr>
        <p:blipFill rotWithShape="1">
          <a:blip r:embed="rId2" cstate="print">
            <a:extLst>
              <a:ext uri="{28A0092B-C50C-407E-A947-70E740481C1C}">
                <a14:useLocalDpi xmlns:a14="http://schemas.microsoft.com/office/drawing/2010/main" val="0"/>
              </a:ext>
            </a:extLst>
          </a:blip>
          <a:srcRect t="8455"/>
          <a:stretch/>
        </p:blipFill>
        <p:spPr>
          <a:xfrm>
            <a:off x="2159000" y="977900"/>
            <a:ext cx="4960641" cy="4813300"/>
          </a:xfrm>
          <a:prstGeom prst="rect">
            <a:avLst/>
          </a:prstGeom>
        </p:spPr>
      </p:pic>
      <p:sp>
        <p:nvSpPr>
          <p:cNvPr id="20" name="Title 19"/>
          <p:cNvSpPr>
            <a:spLocks noGrp="1"/>
          </p:cNvSpPr>
          <p:nvPr>
            <p:ph type="title"/>
          </p:nvPr>
        </p:nvSpPr>
        <p:spPr>
          <a:xfrm>
            <a:off x="756861" y="5779119"/>
            <a:ext cx="7830457" cy="442818"/>
          </a:xfrm>
        </p:spPr>
        <p:txBody>
          <a:bodyPr/>
          <a:lstStyle/>
          <a:p>
            <a:pPr algn="ctr"/>
            <a:r>
              <a:rPr lang="en-US" sz="2000" dirty="0"/>
              <a:t>FIGURE 5.2 </a:t>
            </a:r>
            <a:r>
              <a:rPr lang="en-US" sz="2000" b="0" dirty="0"/>
              <a:t>The Social Media Landscape</a:t>
            </a:r>
          </a:p>
        </p:txBody>
      </p:sp>
      <p:sp>
        <p:nvSpPr>
          <p:cNvPr id="22" name="Rectangle 21"/>
          <p:cNvSpPr/>
          <p:nvPr/>
        </p:nvSpPr>
        <p:spPr>
          <a:xfrm>
            <a:off x="6338169" y="6228834"/>
            <a:ext cx="1715196" cy="307777"/>
          </a:xfrm>
          <a:prstGeom prst="rect">
            <a:avLst/>
          </a:prstGeom>
        </p:spPr>
        <p:txBody>
          <a:bodyPr wrap="none">
            <a:spAutoFit/>
          </a:bodyPr>
          <a:lstStyle/>
          <a:p>
            <a:r>
              <a:rPr lang="en-US" sz="1400" dirty="0">
                <a:latin typeface="Arial Narrow"/>
                <a:cs typeface="Arial Narrow"/>
              </a:rPr>
              <a:t>Source: </a:t>
            </a:r>
            <a:r>
              <a:rPr lang="en-US" sz="1400" dirty="0" err="1">
                <a:latin typeface="Arial Narrow"/>
                <a:cs typeface="Arial Narrow"/>
              </a:rPr>
              <a:t>Cavazza</a:t>
            </a:r>
            <a:r>
              <a:rPr lang="en-US" sz="1400" dirty="0">
                <a:latin typeface="Arial Narrow"/>
                <a:cs typeface="Arial Narrow"/>
              </a:rPr>
              <a:t>, 2012</a:t>
            </a:r>
          </a:p>
        </p:txBody>
      </p:sp>
      <p:sp>
        <p:nvSpPr>
          <p:cNvPr id="24" name="Slide Number Placeholder 23"/>
          <p:cNvSpPr>
            <a:spLocks noGrp="1"/>
          </p:cNvSpPr>
          <p:nvPr>
            <p:ph type="sldNum" sz="quarter" idx="12"/>
          </p:nvPr>
        </p:nvSpPr>
        <p:spPr/>
        <p:txBody>
          <a:bodyPr/>
          <a:lstStyle/>
          <a:p>
            <a:fld id="{FA145648-7FE8-402D-88EC-E9CFE9DCEB83}" type="slidenum">
              <a:rPr lang="en-AU" smtClean="0"/>
              <a:pPr/>
              <a:t>6</a:t>
            </a:fld>
            <a:endParaRPr lang="en-AU" dirty="0"/>
          </a:p>
        </p:txBody>
      </p:sp>
    </p:spTree>
    <p:extLst>
      <p:ext uri="{BB962C8B-B14F-4D97-AF65-F5344CB8AC3E}">
        <p14:creationId xmlns:p14="http://schemas.microsoft.com/office/powerpoint/2010/main" val="422029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1"/>
            <p:extLst>
              <p:ext uri="{D42A27DB-BD31-4B8C-83A1-F6EECF244321}">
                <p14:modId xmlns:p14="http://schemas.microsoft.com/office/powerpoint/2010/main" val="318516659"/>
              </p:ext>
            </p:extLst>
          </p:nvPr>
        </p:nvGraphicFramePr>
        <p:xfrm>
          <a:off x="641350" y="1701310"/>
          <a:ext cx="7861299" cy="3785094"/>
        </p:xfrm>
        <a:graphic>
          <a:graphicData uri="http://schemas.openxmlformats.org/drawingml/2006/table">
            <a:tbl>
              <a:tblPr firstRow="1" bandRow="1">
                <a:tableStyleId>{93296810-A885-4BE3-A3E7-6D5BEEA58F35}</a:tableStyleId>
              </a:tblPr>
              <a:tblGrid>
                <a:gridCol w="1800636">
                  <a:extLst>
                    <a:ext uri="{9D8B030D-6E8A-4147-A177-3AD203B41FA5}">
                      <a16:colId xmlns:a16="http://schemas.microsoft.com/office/drawing/2014/main" val="20000"/>
                    </a:ext>
                  </a:extLst>
                </a:gridCol>
                <a:gridCol w="3324113">
                  <a:extLst>
                    <a:ext uri="{9D8B030D-6E8A-4147-A177-3AD203B41FA5}">
                      <a16:colId xmlns:a16="http://schemas.microsoft.com/office/drawing/2014/main" val="20001"/>
                    </a:ext>
                  </a:extLst>
                </a:gridCol>
                <a:gridCol w="2736550">
                  <a:extLst>
                    <a:ext uri="{9D8B030D-6E8A-4147-A177-3AD203B41FA5}">
                      <a16:colId xmlns:a16="http://schemas.microsoft.com/office/drawing/2014/main" val="20002"/>
                    </a:ext>
                  </a:extLst>
                </a:gridCol>
              </a:tblGrid>
              <a:tr h="420566">
                <a:tc>
                  <a:txBody>
                    <a:bodyPr/>
                    <a:lstStyle/>
                    <a:p>
                      <a:pPr>
                        <a:spcBef>
                          <a:spcPts val="400"/>
                        </a:spcBef>
                        <a:spcAft>
                          <a:spcPts val="0"/>
                        </a:spcAft>
                      </a:pPr>
                      <a:r>
                        <a:rPr lang="en-US" sz="2000" dirty="0">
                          <a:effectLst/>
                          <a:latin typeface="Arial Narrow"/>
                          <a:cs typeface="Arial Narrow"/>
                        </a:rPr>
                        <a:t>Platform</a:t>
                      </a:r>
                      <a:endParaRPr lang="en-AU" sz="2000"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a:effectLst/>
                          <a:latin typeface="Arial Narrow"/>
                          <a:cs typeface="Arial Narrow"/>
                        </a:rPr>
                        <a:t>Western Examples</a:t>
                      </a:r>
                      <a:endParaRPr lang="en-AU" sz="200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a:effectLst/>
                          <a:latin typeface="Arial Narrow"/>
                          <a:cs typeface="Arial Narrow"/>
                        </a:rPr>
                        <a:t>Chinese Examples</a:t>
                      </a:r>
                      <a:endParaRPr lang="en-AU" sz="20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0"/>
                  </a:ext>
                </a:extLst>
              </a:tr>
              <a:tr h="420566">
                <a:tc>
                  <a:txBody>
                    <a:bodyPr/>
                    <a:lstStyle/>
                    <a:p>
                      <a:pPr>
                        <a:spcBef>
                          <a:spcPts val="400"/>
                        </a:spcBef>
                        <a:spcAft>
                          <a:spcPts val="0"/>
                        </a:spcAft>
                      </a:pPr>
                      <a:r>
                        <a:rPr lang="en-US" sz="2000" b="1" dirty="0">
                          <a:effectLst/>
                          <a:latin typeface="Arial Narrow"/>
                          <a:cs typeface="Arial Narrow"/>
                        </a:rPr>
                        <a:t>Blogs</a:t>
                      </a:r>
                      <a:endParaRPr lang="en-AU" sz="2000" b="1"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a:effectLst/>
                          <a:latin typeface="Arial Narrow"/>
                          <a:cs typeface="Arial Narrow"/>
                        </a:rPr>
                        <a:t>Blogger, Wordpress</a:t>
                      </a:r>
                      <a:endParaRPr lang="en-AU" sz="2000"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a:effectLst/>
                          <a:latin typeface="Arial Narrow"/>
                          <a:cs typeface="Arial Narrow"/>
                        </a:rPr>
                        <a:t>Blogbus</a:t>
                      </a:r>
                      <a:endParaRPr lang="en-AU" sz="2000">
                        <a:effectLst/>
                        <a:latin typeface="Arial Narrow"/>
                        <a:ea typeface="Calibri"/>
                        <a:cs typeface="Arial Narrow"/>
                      </a:endParaRPr>
                    </a:p>
                  </a:txBody>
                  <a:tcPr marL="68580" marR="68580" marT="0" marB="0" anchor="ctr"/>
                </a:tc>
                <a:extLst>
                  <a:ext uri="{0D108BD9-81ED-4DB2-BD59-A6C34878D82A}">
                    <a16:rowId xmlns:a16="http://schemas.microsoft.com/office/drawing/2014/main" val="10001"/>
                  </a:ext>
                </a:extLst>
              </a:tr>
              <a:tr h="420566">
                <a:tc>
                  <a:txBody>
                    <a:bodyPr/>
                    <a:lstStyle/>
                    <a:p>
                      <a:pPr>
                        <a:spcBef>
                          <a:spcPts val="400"/>
                        </a:spcBef>
                        <a:spcAft>
                          <a:spcPts val="0"/>
                        </a:spcAft>
                      </a:pPr>
                      <a:r>
                        <a:rPr lang="en-US" sz="2000" b="1" dirty="0">
                          <a:effectLst/>
                          <a:latin typeface="Arial Narrow"/>
                          <a:cs typeface="Arial Narrow"/>
                        </a:rPr>
                        <a:t>Microblogs</a:t>
                      </a:r>
                      <a:endParaRPr lang="en-AU" sz="2000" b="1"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a:effectLst/>
                          <a:latin typeface="Arial Narrow"/>
                          <a:cs typeface="Arial Narrow"/>
                        </a:rPr>
                        <a:t>Twitter</a:t>
                      </a:r>
                      <a:endParaRPr lang="en-AU" sz="2000"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a:effectLst/>
                          <a:latin typeface="Arial Narrow"/>
                          <a:cs typeface="Arial Narrow"/>
                        </a:rPr>
                        <a:t>Sina Weibo, Tencent Weibo</a:t>
                      </a:r>
                      <a:endParaRPr lang="en-AU" sz="2000">
                        <a:effectLst/>
                        <a:latin typeface="Arial Narrow"/>
                        <a:ea typeface="Calibri"/>
                        <a:cs typeface="Arial Narrow"/>
                      </a:endParaRPr>
                    </a:p>
                  </a:txBody>
                  <a:tcPr marL="68580" marR="68580" marT="0" marB="0" anchor="ctr"/>
                </a:tc>
                <a:extLst>
                  <a:ext uri="{0D108BD9-81ED-4DB2-BD59-A6C34878D82A}">
                    <a16:rowId xmlns:a16="http://schemas.microsoft.com/office/drawing/2014/main" val="10002"/>
                  </a:ext>
                </a:extLst>
              </a:tr>
              <a:tr h="420566">
                <a:tc>
                  <a:txBody>
                    <a:bodyPr/>
                    <a:lstStyle/>
                    <a:p>
                      <a:pPr>
                        <a:spcBef>
                          <a:spcPts val="400"/>
                        </a:spcBef>
                        <a:spcAft>
                          <a:spcPts val="0"/>
                        </a:spcAft>
                      </a:pPr>
                      <a:r>
                        <a:rPr lang="en-US" sz="2000" b="1" dirty="0">
                          <a:effectLst/>
                          <a:latin typeface="Arial Narrow"/>
                          <a:cs typeface="Arial Narrow"/>
                        </a:rPr>
                        <a:t>Wikis</a:t>
                      </a:r>
                      <a:endParaRPr lang="en-AU" sz="2000" b="1"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a:effectLst/>
                          <a:latin typeface="Arial Narrow"/>
                          <a:cs typeface="Arial Narrow"/>
                        </a:rPr>
                        <a:t>Wikipedia</a:t>
                      </a:r>
                      <a:endParaRPr lang="en-AU" sz="200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a:effectLst/>
                          <a:latin typeface="Arial Narrow"/>
                          <a:cs typeface="Arial Narrow"/>
                        </a:rPr>
                        <a:t>Baidu </a:t>
                      </a:r>
                      <a:r>
                        <a:rPr lang="en-US" sz="2000" dirty="0" err="1">
                          <a:effectLst/>
                          <a:latin typeface="Arial Narrow"/>
                          <a:cs typeface="Arial Narrow"/>
                        </a:rPr>
                        <a:t>Baike</a:t>
                      </a:r>
                      <a:endParaRPr lang="en-AU" sz="20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3"/>
                  </a:ext>
                </a:extLst>
              </a:tr>
              <a:tr h="420566">
                <a:tc>
                  <a:txBody>
                    <a:bodyPr/>
                    <a:lstStyle/>
                    <a:p>
                      <a:pPr>
                        <a:spcBef>
                          <a:spcPts val="400"/>
                        </a:spcBef>
                        <a:spcAft>
                          <a:spcPts val="0"/>
                        </a:spcAft>
                      </a:pPr>
                      <a:r>
                        <a:rPr lang="en-US" sz="2000" b="1" dirty="0">
                          <a:effectLst/>
                          <a:latin typeface="Arial Narrow"/>
                          <a:cs typeface="Arial Narrow"/>
                        </a:rPr>
                        <a:t>Social Networks</a:t>
                      </a:r>
                      <a:endParaRPr lang="en-AU" sz="2000" b="1"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a:effectLst/>
                          <a:latin typeface="Arial Narrow"/>
                          <a:cs typeface="Arial Narrow"/>
                        </a:rPr>
                        <a:t>Facebook</a:t>
                      </a:r>
                      <a:endParaRPr lang="en-AU" sz="200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a:effectLst/>
                          <a:latin typeface="Arial Narrow"/>
                          <a:cs typeface="Arial Narrow"/>
                        </a:rPr>
                        <a:t>Qzone, Renren, </a:t>
                      </a:r>
                      <a:r>
                        <a:rPr lang="en-US" sz="2000" dirty="0" err="1">
                          <a:effectLst/>
                          <a:latin typeface="Arial Narrow"/>
                          <a:cs typeface="Arial Narrow"/>
                        </a:rPr>
                        <a:t>Pengyou</a:t>
                      </a:r>
                      <a:endParaRPr lang="en-AU" sz="20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4"/>
                  </a:ext>
                </a:extLst>
              </a:tr>
              <a:tr h="420566">
                <a:tc>
                  <a:txBody>
                    <a:bodyPr/>
                    <a:lstStyle/>
                    <a:p>
                      <a:pPr>
                        <a:spcBef>
                          <a:spcPts val="400"/>
                        </a:spcBef>
                        <a:spcAft>
                          <a:spcPts val="0"/>
                        </a:spcAft>
                      </a:pPr>
                      <a:r>
                        <a:rPr lang="en-US" sz="2000" b="1" dirty="0">
                          <a:effectLst/>
                          <a:latin typeface="Arial Narrow"/>
                          <a:cs typeface="Arial Narrow"/>
                        </a:rPr>
                        <a:t>Video Sharing</a:t>
                      </a:r>
                      <a:endParaRPr lang="en-AU" sz="2000" b="1"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err="1">
                          <a:effectLst/>
                          <a:latin typeface="Arial Narrow"/>
                          <a:cs typeface="Arial Narrow"/>
                        </a:rPr>
                        <a:t>Youtube</a:t>
                      </a:r>
                      <a:endParaRPr lang="en-AU" sz="2000"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err="1">
                          <a:effectLst/>
                          <a:latin typeface="Arial Narrow"/>
                          <a:cs typeface="Arial Narrow"/>
                        </a:rPr>
                        <a:t>Youku</a:t>
                      </a:r>
                      <a:r>
                        <a:rPr lang="en-US" sz="2000" dirty="0">
                          <a:effectLst/>
                          <a:latin typeface="Arial Narrow"/>
                          <a:cs typeface="Arial Narrow"/>
                        </a:rPr>
                        <a:t>, Tudou</a:t>
                      </a:r>
                      <a:endParaRPr lang="en-AU" sz="20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5"/>
                  </a:ext>
                </a:extLst>
              </a:tr>
              <a:tr h="420566">
                <a:tc>
                  <a:txBody>
                    <a:bodyPr/>
                    <a:lstStyle/>
                    <a:p>
                      <a:pPr>
                        <a:spcBef>
                          <a:spcPts val="400"/>
                        </a:spcBef>
                        <a:spcAft>
                          <a:spcPts val="0"/>
                        </a:spcAft>
                      </a:pPr>
                      <a:r>
                        <a:rPr lang="en-US" sz="2000" b="1" dirty="0">
                          <a:effectLst/>
                          <a:latin typeface="Arial Narrow"/>
                          <a:cs typeface="Arial Narrow"/>
                        </a:rPr>
                        <a:t>Location-based</a:t>
                      </a:r>
                      <a:endParaRPr lang="en-AU" sz="2000" b="1"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a:effectLst/>
                          <a:latin typeface="Arial Narrow"/>
                          <a:cs typeface="Arial Narrow"/>
                        </a:rPr>
                        <a:t>Foursquare</a:t>
                      </a:r>
                      <a:endParaRPr lang="en-AU" sz="200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err="1">
                          <a:effectLst/>
                          <a:latin typeface="Arial Narrow"/>
                          <a:cs typeface="Arial Narrow"/>
                        </a:rPr>
                        <a:t>Jiepang</a:t>
                      </a:r>
                      <a:endParaRPr lang="en-AU" sz="20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6"/>
                  </a:ext>
                </a:extLst>
              </a:tr>
              <a:tr h="420566">
                <a:tc>
                  <a:txBody>
                    <a:bodyPr/>
                    <a:lstStyle/>
                    <a:p>
                      <a:pPr>
                        <a:spcBef>
                          <a:spcPts val="400"/>
                        </a:spcBef>
                        <a:spcAft>
                          <a:spcPts val="0"/>
                        </a:spcAft>
                      </a:pPr>
                      <a:r>
                        <a:rPr lang="en-US" sz="2000" b="1" dirty="0">
                          <a:effectLst/>
                          <a:latin typeface="Arial Narrow"/>
                          <a:cs typeface="Arial Narrow"/>
                        </a:rPr>
                        <a:t>Review Sites</a:t>
                      </a:r>
                      <a:endParaRPr lang="en-AU" sz="2000" b="1" dirty="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a:effectLst/>
                          <a:latin typeface="Arial Narrow"/>
                          <a:cs typeface="Arial Narrow"/>
                        </a:rPr>
                        <a:t>TripAdvisor</a:t>
                      </a:r>
                      <a:endParaRPr lang="en-AU" sz="2000">
                        <a:effectLst/>
                        <a:latin typeface="Arial Narrow"/>
                        <a:ea typeface="Calibri"/>
                        <a:cs typeface="Arial Narrow"/>
                      </a:endParaRPr>
                    </a:p>
                  </a:txBody>
                  <a:tcPr marL="68580" marR="68580" marT="0" marB="0" anchor="ctr"/>
                </a:tc>
                <a:tc>
                  <a:txBody>
                    <a:bodyPr/>
                    <a:lstStyle/>
                    <a:p>
                      <a:pPr>
                        <a:spcBef>
                          <a:spcPts val="400"/>
                        </a:spcBef>
                        <a:spcAft>
                          <a:spcPts val="0"/>
                        </a:spcAft>
                      </a:pPr>
                      <a:r>
                        <a:rPr lang="en-US" sz="2000" dirty="0" err="1">
                          <a:effectLst/>
                          <a:latin typeface="Arial Narrow"/>
                          <a:cs typeface="Arial Narrow"/>
                        </a:rPr>
                        <a:t>DaoDao</a:t>
                      </a:r>
                      <a:endParaRPr lang="en-AU" sz="20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7"/>
                  </a:ext>
                </a:extLst>
              </a:tr>
              <a:tr h="420566">
                <a:tc>
                  <a:txBody>
                    <a:bodyPr/>
                    <a:lstStyle/>
                    <a:p>
                      <a:pPr>
                        <a:lnSpc>
                          <a:spcPct val="100000"/>
                        </a:lnSpc>
                        <a:spcAft>
                          <a:spcPts val="285"/>
                        </a:spcAft>
                      </a:pPr>
                      <a:r>
                        <a:rPr lang="en-US" sz="2000" b="1" i="0" dirty="0">
                          <a:effectLst/>
                          <a:latin typeface="Arial Narrow" panose="020B0604020202020204" pitchFamily="34" charset="0"/>
                          <a:ea typeface="Times New Roman" panose="02020603050405020304" pitchFamily="18" charset="0"/>
                          <a:cs typeface="Arial Narrow" panose="020B0604020202020204" pitchFamily="34" charset="0"/>
                        </a:rPr>
                        <a:t>Messaging</a:t>
                      </a:r>
                      <a:endParaRPr lang="en-AU" sz="2000" b="1"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nSpc>
                          <a:spcPct val="100000"/>
                        </a:lnSpc>
                        <a:spcAft>
                          <a:spcPts val="285"/>
                        </a:spcAft>
                      </a:pPr>
                      <a:r>
                        <a:rPr lang="en-US" sz="2000" b="0" i="0" dirty="0">
                          <a:effectLst/>
                          <a:latin typeface="Arial Narrow" panose="020B0604020202020204" pitchFamily="34" charset="0"/>
                          <a:ea typeface="Times New Roman" panose="02020603050405020304" pitchFamily="18" charset="0"/>
                          <a:cs typeface="Arial Narrow" panose="020B0604020202020204" pitchFamily="34" charset="0"/>
                        </a:rPr>
                        <a:t>Facebook Messenger, WhatsApp</a:t>
                      </a:r>
                      <a:endParaRPr lang="en-AU" sz="2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tc>
                  <a:txBody>
                    <a:bodyPr/>
                    <a:lstStyle/>
                    <a:p>
                      <a:pPr>
                        <a:lnSpc>
                          <a:spcPct val="100000"/>
                        </a:lnSpc>
                        <a:spcAft>
                          <a:spcPts val="285"/>
                        </a:spcAft>
                      </a:pPr>
                      <a:r>
                        <a:rPr lang="en-US" sz="2000" b="0" i="0" dirty="0">
                          <a:effectLst/>
                          <a:latin typeface="Arial Narrow" panose="020B0604020202020204" pitchFamily="34" charset="0"/>
                          <a:ea typeface="Times New Roman" panose="02020603050405020304" pitchFamily="18" charset="0"/>
                          <a:cs typeface="Arial Narrow" panose="020B0604020202020204" pitchFamily="34" charset="0"/>
                        </a:rPr>
                        <a:t>WeChat</a:t>
                      </a:r>
                      <a:endParaRPr lang="en-AU" sz="2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68580" marR="68580" marT="0" marB="0" anchor="ctr"/>
                </a:tc>
                <a:extLst>
                  <a:ext uri="{0D108BD9-81ED-4DB2-BD59-A6C34878D82A}">
                    <a16:rowId xmlns:a16="http://schemas.microsoft.com/office/drawing/2014/main" val="4189964131"/>
                  </a:ext>
                </a:extLst>
              </a:tr>
            </a:tbl>
          </a:graphicData>
        </a:graphic>
      </p:graphicFrame>
      <p:sp>
        <p:nvSpPr>
          <p:cNvPr id="2" name="Title 1"/>
          <p:cNvSpPr>
            <a:spLocks noGrp="1"/>
          </p:cNvSpPr>
          <p:nvPr>
            <p:ph type="title"/>
          </p:nvPr>
        </p:nvSpPr>
        <p:spPr/>
        <p:txBody>
          <a:bodyPr/>
          <a:lstStyle/>
          <a:p>
            <a:r>
              <a:rPr lang="en-AU" sz="2800" dirty="0"/>
              <a:t>Western and Chinese Social Media Platforms </a:t>
            </a:r>
            <a:endParaRPr lang="en-US" sz="28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7</a:t>
            </a:fld>
            <a:endParaRPr lang="en-AU"/>
          </a:p>
        </p:txBody>
      </p:sp>
    </p:spTree>
    <p:extLst>
      <p:ext uri="{BB962C8B-B14F-4D97-AF65-F5344CB8AC3E}">
        <p14:creationId xmlns:p14="http://schemas.microsoft.com/office/powerpoint/2010/main" val="162076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p:cNvSpPr/>
          <p:nvPr/>
        </p:nvSpPr>
        <p:spPr>
          <a:xfrm>
            <a:off x="3747852" y="1054100"/>
            <a:ext cx="1907079" cy="1516911"/>
          </a:xfrm>
          <a:prstGeom prst="hexagon">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lnSpc>
                <a:spcPct val="90000"/>
              </a:lnSpc>
              <a:spcAft>
                <a:spcPts val="200"/>
              </a:spcAft>
            </a:pPr>
            <a:r>
              <a:rPr lang="en-US" sz="1400" b="1" dirty="0">
                <a:latin typeface="Arial Narrow"/>
                <a:cs typeface="Arial Narrow"/>
              </a:rPr>
              <a:t>PRESENCE</a:t>
            </a:r>
          </a:p>
          <a:p>
            <a:pPr algn="ctr">
              <a:lnSpc>
                <a:spcPct val="90000"/>
              </a:lnSpc>
            </a:pPr>
            <a:r>
              <a:rPr lang="en-US" sz="1200" dirty="0">
                <a:latin typeface="Arial Narrow"/>
                <a:cs typeface="Arial Narrow"/>
              </a:rPr>
              <a:t>The extent to which users know if others are available</a:t>
            </a:r>
          </a:p>
        </p:txBody>
      </p:sp>
      <p:sp>
        <p:nvSpPr>
          <p:cNvPr id="10" name="Hexagon 9"/>
          <p:cNvSpPr/>
          <p:nvPr/>
        </p:nvSpPr>
        <p:spPr>
          <a:xfrm>
            <a:off x="5243021" y="1812520"/>
            <a:ext cx="1907079" cy="1516911"/>
          </a:xfrm>
          <a:prstGeom prst="hexagon">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lnSpc>
                <a:spcPct val="90000"/>
              </a:lnSpc>
              <a:spcAft>
                <a:spcPts val="200"/>
              </a:spcAft>
            </a:pPr>
            <a:r>
              <a:rPr lang="en-US" sz="1400" b="1" dirty="0">
                <a:latin typeface="Arial Narrow"/>
                <a:cs typeface="Arial Narrow"/>
              </a:rPr>
              <a:t>RELATIONSHIPS</a:t>
            </a:r>
          </a:p>
          <a:p>
            <a:pPr algn="ctr">
              <a:lnSpc>
                <a:spcPct val="90000"/>
              </a:lnSpc>
            </a:pPr>
            <a:r>
              <a:rPr lang="en-US" sz="1400" dirty="0">
                <a:latin typeface="Arial Narrow"/>
                <a:cs typeface="Arial Narrow"/>
              </a:rPr>
              <a:t>The extent to which users relate to each other</a:t>
            </a:r>
          </a:p>
        </p:txBody>
      </p:sp>
      <p:sp>
        <p:nvSpPr>
          <p:cNvPr id="4" name="Hexagon 3"/>
          <p:cNvSpPr/>
          <p:nvPr/>
        </p:nvSpPr>
        <p:spPr>
          <a:xfrm>
            <a:off x="2256663" y="1806274"/>
            <a:ext cx="1907079" cy="1516911"/>
          </a:xfrm>
          <a:prstGeom prst="hexagon">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lnSpc>
                <a:spcPct val="90000"/>
              </a:lnSpc>
              <a:spcAft>
                <a:spcPts val="200"/>
              </a:spcAft>
            </a:pPr>
            <a:r>
              <a:rPr lang="en-US" sz="1400" b="1" dirty="0">
                <a:latin typeface="Arial Narrow"/>
                <a:cs typeface="Arial Narrow"/>
              </a:rPr>
              <a:t>SHARING</a:t>
            </a:r>
          </a:p>
          <a:p>
            <a:pPr algn="ctr">
              <a:lnSpc>
                <a:spcPct val="90000"/>
              </a:lnSpc>
            </a:pPr>
            <a:r>
              <a:rPr lang="en-US" sz="1200" dirty="0">
                <a:latin typeface="Arial Narrow"/>
                <a:cs typeface="Arial Narrow"/>
              </a:rPr>
              <a:t>The extent to which users exchange, distribute &amp; receive content</a:t>
            </a:r>
          </a:p>
        </p:txBody>
      </p:sp>
      <p:sp>
        <p:nvSpPr>
          <p:cNvPr id="6" name="Hexagon 5"/>
          <p:cNvSpPr/>
          <p:nvPr/>
        </p:nvSpPr>
        <p:spPr>
          <a:xfrm>
            <a:off x="3740829" y="2567680"/>
            <a:ext cx="1907079" cy="1516911"/>
          </a:xfrm>
          <a:prstGeom prst="hexagon">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lnSpc>
                <a:spcPct val="90000"/>
              </a:lnSpc>
              <a:spcAft>
                <a:spcPts val="200"/>
              </a:spcAft>
            </a:pPr>
            <a:r>
              <a:rPr lang="en-US" sz="1400" b="1" dirty="0">
                <a:latin typeface="Arial Narrow"/>
                <a:cs typeface="Arial Narrow"/>
              </a:rPr>
              <a:t>IDENTITY</a:t>
            </a:r>
          </a:p>
          <a:p>
            <a:pPr algn="ctr">
              <a:lnSpc>
                <a:spcPct val="90000"/>
              </a:lnSpc>
            </a:pPr>
            <a:r>
              <a:rPr lang="en-US" sz="1400" dirty="0">
                <a:latin typeface="Arial Narrow"/>
                <a:cs typeface="Arial Narrow"/>
              </a:rPr>
              <a:t>The extent to which users reveal themselves</a:t>
            </a:r>
          </a:p>
        </p:txBody>
      </p:sp>
      <p:sp>
        <p:nvSpPr>
          <p:cNvPr id="8" name="Hexagon 7"/>
          <p:cNvSpPr/>
          <p:nvPr/>
        </p:nvSpPr>
        <p:spPr>
          <a:xfrm>
            <a:off x="2244958" y="3326172"/>
            <a:ext cx="1907079" cy="1516911"/>
          </a:xfrm>
          <a:prstGeom prst="hexagon">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lnSpc>
                <a:spcPct val="90000"/>
              </a:lnSpc>
              <a:spcAft>
                <a:spcPts val="200"/>
              </a:spcAft>
            </a:pPr>
            <a:r>
              <a:rPr lang="en-US" sz="1400" b="1" dirty="0">
                <a:latin typeface="Arial Narrow"/>
                <a:cs typeface="Arial Narrow"/>
              </a:rPr>
              <a:t>CONVERSATIONS</a:t>
            </a:r>
          </a:p>
          <a:p>
            <a:pPr algn="ctr">
              <a:lnSpc>
                <a:spcPct val="90000"/>
              </a:lnSpc>
            </a:pPr>
            <a:r>
              <a:rPr lang="en-US" sz="1200" dirty="0">
                <a:latin typeface="Arial Narrow"/>
                <a:cs typeface="Arial Narrow"/>
              </a:rPr>
              <a:t>The extent to which users communicate with each other</a:t>
            </a:r>
          </a:p>
        </p:txBody>
      </p:sp>
      <p:sp>
        <p:nvSpPr>
          <p:cNvPr id="2" name="Slide Number Placeholder 1"/>
          <p:cNvSpPr>
            <a:spLocks noGrp="1"/>
          </p:cNvSpPr>
          <p:nvPr>
            <p:ph type="sldNum" sz="quarter" idx="12"/>
          </p:nvPr>
        </p:nvSpPr>
        <p:spPr/>
        <p:txBody>
          <a:bodyPr/>
          <a:lstStyle/>
          <a:p>
            <a:fld id="{860AC8FF-FC1A-7E47-87A7-33F982485080}" type="slidenum">
              <a:rPr lang="en-US" smtClean="0"/>
              <a:t>8</a:t>
            </a:fld>
            <a:endParaRPr lang="en-US"/>
          </a:p>
        </p:txBody>
      </p:sp>
      <p:sp>
        <p:nvSpPr>
          <p:cNvPr id="11" name="Title 19"/>
          <p:cNvSpPr txBox="1">
            <a:spLocks/>
          </p:cNvSpPr>
          <p:nvPr/>
        </p:nvSpPr>
        <p:spPr>
          <a:xfrm>
            <a:off x="756861" y="5741019"/>
            <a:ext cx="7830457" cy="442818"/>
          </a:xfrm>
          <a:prstGeom prst="rect">
            <a:avLst/>
          </a:prstGeom>
        </p:spPr>
        <p:txBody>
          <a:bodyPr anchor="ct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a:t>FIGURE 5.3 </a:t>
            </a:r>
            <a:r>
              <a:rPr lang="en-US" sz="2000" b="0" dirty="0"/>
              <a:t>The seven functional blocks of social media</a:t>
            </a:r>
          </a:p>
        </p:txBody>
      </p:sp>
      <p:sp>
        <p:nvSpPr>
          <p:cNvPr id="3" name="Rectangle 2"/>
          <p:cNvSpPr/>
          <p:nvPr/>
        </p:nvSpPr>
        <p:spPr>
          <a:xfrm>
            <a:off x="5573526" y="6241534"/>
            <a:ext cx="2604900" cy="307777"/>
          </a:xfrm>
          <a:prstGeom prst="rect">
            <a:avLst/>
          </a:prstGeom>
        </p:spPr>
        <p:txBody>
          <a:bodyPr wrap="none">
            <a:spAutoFit/>
          </a:bodyPr>
          <a:lstStyle/>
          <a:p>
            <a:r>
              <a:rPr lang="en-US" sz="1400" dirty="0">
                <a:latin typeface="Arial Narrow"/>
                <a:cs typeface="Arial Narrow"/>
              </a:rPr>
              <a:t>Adapted from: </a:t>
            </a:r>
            <a:r>
              <a:rPr lang="en-US" sz="1400" dirty="0" err="1">
                <a:latin typeface="Arial Narrow"/>
                <a:cs typeface="Arial Narrow"/>
              </a:rPr>
              <a:t>Kietzmann</a:t>
            </a:r>
            <a:r>
              <a:rPr lang="en-US" sz="1400" dirty="0">
                <a:latin typeface="Arial Narrow"/>
                <a:cs typeface="Arial Narrow"/>
              </a:rPr>
              <a:t> et al., 2011</a:t>
            </a:r>
          </a:p>
        </p:txBody>
      </p:sp>
      <p:sp>
        <p:nvSpPr>
          <p:cNvPr id="9" name="Hexagon 8"/>
          <p:cNvSpPr/>
          <p:nvPr/>
        </p:nvSpPr>
        <p:spPr>
          <a:xfrm>
            <a:off x="5239509" y="3326172"/>
            <a:ext cx="1907079" cy="1516911"/>
          </a:xfrm>
          <a:prstGeom prst="hexagon">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lnSpc>
                <a:spcPct val="90000"/>
              </a:lnSpc>
              <a:spcAft>
                <a:spcPts val="200"/>
              </a:spcAft>
            </a:pPr>
            <a:r>
              <a:rPr lang="en-US" sz="1400" b="1" dirty="0">
                <a:latin typeface="Arial Narrow"/>
                <a:cs typeface="Arial Narrow"/>
              </a:rPr>
              <a:t>REPUTATION</a:t>
            </a:r>
          </a:p>
          <a:p>
            <a:pPr algn="ctr">
              <a:lnSpc>
                <a:spcPct val="90000"/>
              </a:lnSpc>
            </a:pPr>
            <a:r>
              <a:rPr lang="en-US" sz="1400" dirty="0">
                <a:latin typeface="Arial Narrow"/>
                <a:cs typeface="Arial Narrow"/>
              </a:rPr>
              <a:t>The extent to which users know the social standing of others &amp; content</a:t>
            </a:r>
          </a:p>
        </p:txBody>
      </p:sp>
      <p:sp>
        <p:nvSpPr>
          <p:cNvPr id="7" name="Hexagon 6"/>
          <p:cNvSpPr/>
          <p:nvPr/>
        </p:nvSpPr>
        <p:spPr>
          <a:xfrm>
            <a:off x="3740829" y="4079194"/>
            <a:ext cx="1907079" cy="1516911"/>
          </a:xfrm>
          <a:prstGeom prst="hexagon">
            <a:avLst/>
          </a:prstGeom>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algn="ctr">
              <a:lnSpc>
                <a:spcPct val="90000"/>
              </a:lnSpc>
              <a:spcAft>
                <a:spcPts val="200"/>
              </a:spcAft>
            </a:pPr>
            <a:r>
              <a:rPr lang="en-US" sz="1400" b="1" dirty="0">
                <a:latin typeface="Arial Narrow"/>
                <a:cs typeface="Arial Narrow"/>
              </a:rPr>
              <a:t>GROUPS</a:t>
            </a:r>
          </a:p>
          <a:p>
            <a:pPr algn="ctr">
              <a:lnSpc>
                <a:spcPct val="90000"/>
              </a:lnSpc>
            </a:pPr>
            <a:r>
              <a:rPr lang="en-US" sz="1400" dirty="0">
                <a:latin typeface="Arial Narrow"/>
                <a:cs typeface="Arial Narrow"/>
              </a:rPr>
              <a:t>The extent to which users are ordered or form communities</a:t>
            </a:r>
          </a:p>
        </p:txBody>
      </p:sp>
    </p:spTree>
    <p:extLst>
      <p:ext uri="{BB962C8B-B14F-4D97-AF65-F5344CB8AC3E}">
        <p14:creationId xmlns:p14="http://schemas.microsoft.com/office/powerpoint/2010/main" val="3443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of eWOM</a:t>
            </a:r>
          </a:p>
        </p:txBody>
      </p:sp>
      <p:sp>
        <p:nvSpPr>
          <p:cNvPr id="2" name="Slide Number Placeholder 1"/>
          <p:cNvSpPr>
            <a:spLocks noGrp="1"/>
          </p:cNvSpPr>
          <p:nvPr>
            <p:ph type="sldNum" sz="quarter" idx="12"/>
          </p:nvPr>
        </p:nvSpPr>
        <p:spPr/>
        <p:txBody>
          <a:bodyPr/>
          <a:lstStyle/>
          <a:p>
            <a:fld id="{860AC8FF-FC1A-7E47-87A7-33F982485080}" type="slidenum">
              <a:rPr lang="en-US" smtClean="0"/>
              <a:t>9</a:t>
            </a:fld>
            <a:endParaRPr lang="en-US"/>
          </a:p>
        </p:txBody>
      </p:sp>
      <p:graphicFrame>
        <p:nvGraphicFramePr>
          <p:cNvPr id="7" name="Diagram 6">
            <a:extLst>
              <a:ext uri="{FF2B5EF4-FFF2-40B4-BE49-F238E27FC236}">
                <a16:creationId xmlns:a16="http://schemas.microsoft.com/office/drawing/2014/main" id="{84512365-63DB-B748-AC87-A4EB92A792D8}"/>
              </a:ext>
            </a:extLst>
          </p:cNvPr>
          <p:cNvGraphicFramePr/>
          <p:nvPr>
            <p:extLst>
              <p:ext uri="{D42A27DB-BD31-4B8C-83A1-F6EECF244321}">
                <p14:modId xmlns:p14="http://schemas.microsoft.com/office/powerpoint/2010/main" val="49791504"/>
              </p:ext>
            </p:extLst>
          </p:nvPr>
        </p:nvGraphicFramePr>
        <p:xfrm>
          <a:off x="444875" y="1598213"/>
          <a:ext cx="8301560" cy="4513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923309"/>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1272</Words>
  <Application>Microsoft Office PowerPoint</Application>
  <PresentationFormat>On-screen Show (4:3)</PresentationFormat>
  <Paragraphs>246</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Avenir Next Condensed Demi Bold</vt:lpstr>
      <vt:lpstr>Avenir Next Condensed Medium</vt:lpstr>
      <vt:lpstr>Calibri</vt:lpstr>
      <vt:lpstr>Gill Sans MT</vt:lpstr>
      <vt:lpstr>Myriad Pro</vt:lpstr>
      <vt:lpstr>Times New Roman</vt:lpstr>
      <vt:lpstr>Wingdings</vt:lpstr>
      <vt:lpstr>Template</vt:lpstr>
      <vt:lpstr>PowerPoint Presentation</vt:lpstr>
      <vt:lpstr>Chapter 5</vt:lpstr>
      <vt:lpstr>Chapter 5 Learning Objectives</vt:lpstr>
      <vt:lpstr>Key Concepts</vt:lpstr>
      <vt:lpstr>PowerPoint Presentation</vt:lpstr>
      <vt:lpstr>FIGURE 5.2 The Social Media Landscape</vt:lpstr>
      <vt:lpstr>Western and Chinese Social Media Platforms </vt:lpstr>
      <vt:lpstr>PowerPoint Presentation</vt:lpstr>
      <vt:lpstr>Characteristics of eWOM</vt:lpstr>
      <vt:lpstr>PowerPoint Presentation</vt:lpstr>
      <vt:lpstr>PowerPoint Presentation</vt:lpstr>
      <vt:lpstr>Social Media Platforms in Tourism</vt:lpstr>
      <vt:lpstr>Social Network Sites</vt:lpstr>
      <vt:lpstr>Wikis, Blogs and Product Review Sites</vt:lpstr>
      <vt:lpstr>Types of Blogs</vt:lpstr>
      <vt:lpstr>Other Social Media Platforms</vt:lpstr>
      <vt:lpstr>PowerPoint Presentation</vt:lpstr>
      <vt:lpstr>Strategic use of different media</vt:lpstr>
      <vt:lpstr>Strategic Applications of Social Media</vt:lpstr>
      <vt:lpstr>Discussion Questions</vt:lpstr>
      <vt:lpstr>Discussion Questions</vt:lpstr>
      <vt:lpstr>Useful Websites</vt:lpstr>
      <vt:lpstr>Case Study Wechat (Weixin)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Emma McCann</cp:lastModifiedBy>
  <cp:revision>33</cp:revision>
  <dcterms:created xsi:type="dcterms:W3CDTF">2014-03-11T00:39:50Z</dcterms:created>
  <dcterms:modified xsi:type="dcterms:W3CDTF">2019-08-12T11:42:38Z</dcterms:modified>
</cp:coreProperties>
</file>