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5"/>
  </p:notesMasterIdLst>
  <p:sldIdLst>
    <p:sldId id="256" r:id="rId2"/>
    <p:sldId id="258" r:id="rId3"/>
    <p:sldId id="259" r:id="rId4"/>
    <p:sldId id="302" r:id="rId5"/>
    <p:sldId id="303" r:id="rId6"/>
    <p:sldId id="304" r:id="rId7"/>
    <p:sldId id="305" r:id="rId8"/>
    <p:sldId id="323" r:id="rId9"/>
    <p:sldId id="306" r:id="rId10"/>
    <p:sldId id="307" r:id="rId11"/>
    <p:sldId id="308" r:id="rId12"/>
    <p:sldId id="309" r:id="rId13"/>
    <p:sldId id="310" r:id="rId14"/>
    <p:sldId id="311" r:id="rId15"/>
    <p:sldId id="312" r:id="rId16"/>
    <p:sldId id="313" r:id="rId17"/>
    <p:sldId id="314" r:id="rId18"/>
    <p:sldId id="315" r:id="rId19"/>
    <p:sldId id="318" r:id="rId20"/>
    <p:sldId id="319" r:id="rId21"/>
    <p:sldId id="320" r:id="rId22"/>
    <p:sldId id="321" r:id="rId23"/>
    <p:sldId id="32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6"/>
    <p:restoredTop sz="94097" autoAdjust="0"/>
  </p:normalViewPr>
  <p:slideViewPr>
    <p:cSldViewPr snapToGrid="0">
      <p:cViewPr varScale="1">
        <p:scale>
          <a:sx n="75" d="100"/>
          <a:sy n="75" d="100"/>
        </p:scale>
        <p:origin x="54"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ierre:Dropbox:Research:Projects:Technology:TIT%20Book:CABI%20TOURISM%20IT%20BOOK:Drafts:Pierre:Figures:CH4%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859654809035172"/>
          <c:y val="3.8122108847347097E-2"/>
          <c:w val="0.81026411857809266"/>
          <c:h val="0.75117753438722679"/>
        </c:manualLayout>
      </c:layout>
      <c:lineChart>
        <c:grouping val="standard"/>
        <c:varyColors val="0"/>
        <c:ser>
          <c:idx val="0"/>
          <c:order val="0"/>
          <c:tx>
            <c:strRef>
              <c:f>Sheet1!$B$1</c:f>
              <c:strCache>
                <c:ptCount val="1"/>
                <c:pt idx="0">
                  <c:v>Developed Countries</c:v>
                </c:pt>
              </c:strCache>
            </c:strRef>
          </c:tx>
          <c:spPr>
            <a:ln w="76200" cmpd="sng">
              <a:solidFill>
                <a:schemeClr val="accent3"/>
              </a:solidFill>
            </a:ln>
            <a:effectLst/>
          </c:spPr>
          <c:marker>
            <c:symbol val="diamond"/>
            <c:size val="14"/>
            <c:spPr>
              <a:solidFill>
                <a:schemeClr val="bg1"/>
              </a:solidFill>
              <a:ln w="25400" cmpd="sng">
                <a:solidFill>
                  <a:schemeClr val="accent3"/>
                </a:solidFill>
                <a:prstDash val="solid"/>
              </a:ln>
              <a:effectLst/>
            </c:spPr>
          </c:marker>
          <c:cat>
            <c:numRef>
              <c:f>Sheet1!$A$2:$A$22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Sheet1!$B$2:$B$22</c:f>
              <c:numCache>
                <c:formatCode>0%</c:formatCode>
                <c:ptCount val="21"/>
                <c:pt idx="0">
                  <c:v>0.11</c:v>
                </c:pt>
                <c:pt idx="1">
                  <c:v>0.17</c:v>
                </c:pt>
                <c:pt idx="2">
                  <c:v>0.24</c:v>
                </c:pt>
                <c:pt idx="3">
                  <c:v>0.31</c:v>
                </c:pt>
                <c:pt idx="4">
                  <c:v>0.36</c:v>
                </c:pt>
                <c:pt idx="5">
                  <c:v>0.38</c:v>
                </c:pt>
                <c:pt idx="6">
                  <c:v>0.42</c:v>
                </c:pt>
                <c:pt idx="7">
                  <c:v>0.46</c:v>
                </c:pt>
                <c:pt idx="8">
                  <c:v>0.51</c:v>
                </c:pt>
                <c:pt idx="9">
                  <c:v>0.54</c:v>
                </c:pt>
                <c:pt idx="10">
                  <c:v>0.59</c:v>
                </c:pt>
                <c:pt idx="11">
                  <c:v>0.61</c:v>
                </c:pt>
                <c:pt idx="12">
                  <c:v>0.63</c:v>
                </c:pt>
                <c:pt idx="13">
                  <c:v>0.66</c:v>
                </c:pt>
                <c:pt idx="14">
                  <c:v>0.68</c:v>
                </c:pt>
                <c:pt idx="15">
                  <c:v>0.72</c:v>
                </c:pt>
                <c:pt idx="16">
                  <c:v>0.74</c:v>
                </c:pt>
                <c:pt idx="17">
                  <c:v>0.76</c:v>
                </c:pt>
                <c:pt idx="18">
                  <c:v>0.77</c:v>
                </c:pt>
                <c:pt idx="19">
                  <c:v>0.8</c:v>
                </c:pt>
                <c:pt idx="20">
                  <c:v>0.81</c:v>
                </c:pt>
              </c:numCache>
            </c:numRef>
          </c:val>
          <c:smooth val="1"/>
          <c:extLst>
            <c:ext xmlns:c16="http://schemas.microsoft.com/office/drawing/2014/chart" uri="{C3380CC4-5D6E-409C-BE32-E72D297353CC}">
              <c16:uniqueId val="{00000000-D3D0-8447-B462-66E8C3196BD3}"/>
            </c:ext>
          </c:extLst>
        </c:ser>
        <c:ser>
          <c:idx val="1"/>
          <c:order val="1"/>
          <c:tx>
            <c:strRef>
              <c:f>Sheet1!$C$1</c:f>
              <c:strCache>
                <c:ptCount val="1"/>
                <c:pt idx="0">
                  <c:v>Developing Countries</c:v>
                </c:pt>
              </c:strCache>
            </c:strRef>
          </c:tx>
          <c:spPr>
            <a:ln w="63500" cmpd="sng">
              <a:solidFill>
                <a:schemeClr val="accent4"/>
              </a:solidFill>
            </a:ln>
            <a:effectLst/>
          </c:spPr>
          <c:marker>
            <c:symbol val="square"/>
            <c:size val="11"/>
            <c:spPr>
              <a:solidFill>
                <a:schemeClr val="bg1"/>
              </a:solidFill>
              <a:ln w="25400" cmpd="sng">
                <a:solidFill>
                  <a:schemeClr val="accent4"/>
                </a:solidFill>
              </a:ln>
              <a:effectLst/>
            </c:spPr>
          </c:marker>
          <c:cat>
            <c:numRef>
              <c:f>Sheet1!$A$2:$A$22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Sheet1!$C$2:$C$22</c:f>
              <c:numCache>
                <c:formatCode>0%</c:formatCode>
                <c:ptCount val="21"/>
                <c:pt idx="0">
                  <c:v>0</c:v>
                </c:pt>
                <c:pt idx="1">
                  <c:v>0.01</c:v>
                </c:pt>
                <c:pt idx="2">
                  <c:v>0.01</c:v>
                </c:pt>
                <c:pt idx="3">
                  <c:v>0.02</c:v>
                </c:pt>
                <c:pt idx="4">
                  <c:v>0.03</c:v>
                </c:pt>
                <c:pt idx="5">
                  <c:v>0.04</c:v>
                </c:pt>
                <c:pt idx="6">
                  <c:v>0.06</c:v>
                </c:pt>
                <c:pt idx="7">
                  <c:v>7.0000000000000007E-2</c:v>
                </c:pt>
                <c:pt idx="8">
                  <c:v>0.08</c:v>
                </c:pt>
                <c:pt idx="9">
                  <c:v>0.09</c:v>
                </c:pt>
                <c:pt idx="10">
                  <c:v>0.12</c:v>
                </c:pt>
                <c:pt idx="11">
                  <c:v>0.14000000000000001</c:v>
                </c:pt>
                <c:pt idx="12">
                  <c:v>0.17</c:v>
                </c:pt>
                <c:pt idx="13">
                  <c:v>0.21</c:v>
                </c:pt>
                <c:pt idx="14">
                  <c:v>0.23</c:v>
                </c:pt>
                <c:pt idx="15">
                  <c:v>0.26</c:v>
                </c:pt>
                <c:pt idx="16">
                  <c:v>0.28999999999999998</c:v>
                </c:pt>
                <c:pt idx="17">
                  <c:v>0.32</c:v>
                </c:pt>
                <c:pt idx="18">
                  <c:v>0.36</c:v>
                </c:pt>
                <c:pt idx="19">
                  <c:v>0.39</c:v>
                </c:pt>
                <c:pt idx="20">
                  <c:v>0.41</c:v>
                </c:pt>
              </c:numCache>
            </c:numRef>
          </c:val>
          <c:smooth val="1"/>
          <c:extLst>
            <c:ext xmlns:c16="http://schemas.microsoft.com/office/drawing/2014/chart" uri="{C3380CC4-5D6E-409C-BE32-E72D297353CC}">
              <c16:uniqueId val="{00000001-D3D0-8447-B462-66E8C3196BD3}"/>
            </c:ext>
          </c:extLst>
        </c:ser>
        <c:ser>
          <c:idx val="2"/>
          <c:order val="2"/>
          <c:tx>
            <c:strRef>
              <c:f>Sheet1!$D$1</c:f>
              <c:strCache>
                <c:ptCount val="1"/>
                <c:pt idx="0">
                  <c:v>All Countries</c:v>
                </c:pt>
              </c:strCache>
            </c:strRef>
          </c:tx>
          <c:spPr>
            <a:ln w="76200" cmpd="sng">
              <a:solidFill>
                <a:schemeClr val="accent6"/>
              </a:solidFill>
            </a:ln>
            <a:effectLst/>
          </c:spPr>
          <c:marker>
            <c:symbol val="circle"/>
            <c:size val="12"/>
            <c:spPr>
              <a:solidFill>
                <a:schemeClr val="bg1"/>
              </a:solidFill>
              <a:ln w="25400">
                <a:solidFill>
                  <a:schemeClr val="accent6"/>
                </a:solidFill>
              </a:ln>
              <a:effectLst/>
            </c:spPr>
          </c:marker>
          <c:cat>
            <c:numRef>
              <c:f>Sheet1!$A$2:$A$22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Sheet1!$D$2:$D$22</c:f>
              <c:numCache>
                <c:formatCode>0%</c:formatCode>
                <c:ptCount val="21"/>
                <c:pt idx="0">
                  <c:v>0.02</c:v>
                </c:pt>
                <c:pt idx="1">
                  <c:v>0.03</c:v>
                </c:pt>
                <c:pt idx="2">
                  <c:v>0.05</c:v>
                </c:pt>
                <c:pt idx="3">
                  <c:v>7.0000000000000007E-2</c:v>
                </c:pt>
                <c:pt idx="4">
                  <c:v>0.08</c:v>
                </c:pt>
                <c:pt idx="5">
                  <c:v>0.11</c:v>
                </c:pt>
                <c:pt idx="6">
                  <c:v>0.12</c:v>
                </c:pt>
                <c:pt idx="7">
                  <c:v>0.14000000000000001</c:v>
                </c:pt>
                <c:pt idx="8">
                  <c:v>0.16</c:v>
                </c:pt>
                <c:pt idx="9">
                  <c:v>0.18</c:v>
                </c:pt>
                <c:pt idx="10">
                  <c:v>0.2</c:v>
                </c:pt>
                <c:pt idx="11">
                  <c:v>0.23</c:v>
                </c:pt>
                <c:pt idx="12">
                  <c:v>0.26</c:v>
                </c:pt>
                <c:pt idx="13">
                  <c:v>0.28999999999999998</c:v>
                </c:pt>
                <c:pt idx="14">
                  <c:v>0.31</c:v>
                </c:pt>
                <c:pt idx="15">
                  <c:v>0.34</c:v>
                </c:pt>
                <c:pt idx="16">
                  <c:v>0.37</c:v>
                </c:pt>
                <c:pt idx="17">
                  <c:v>0.4</c:v>
                </c:pt>
                <c:pt idx="18">
                  <c:v>0.43</c:v>
                </c:pt>
                <c:pt idx="19">
                  <c:v>0.46</c:v>
                </c:pt>
                <c:pt idx="20">
                  <c:v>0.48</c:v>
                </c:pt>
              </c:numCache>
            </c:numRef>
          </c:val>
          <c:smooth val="1"/>
          <c:extLst>
            <c:ext xmlns:c16="http://schemas.microsoft.com/office/drawing/2014/chart" uri="{C3380CC4-5D6E-409C-BE32-E72D297353CC}">
              <c16:uniqueId val="{00000002-D3D0-8447-B462-66E8C3196BD3}"/>
            </c:ext>
          </c:extLst>
        </c:ser>
        <c:dLbls>
          <c:showLegendKey val="0"/>
          <c:showVal val="0"/>
          <c:showCatName val="0"/>
          <c:showSerName val="0"/>
          <c:showPercent val="0"/>
          <c:showBubbleSize val="0"/>
        </c:dLbls>
        <c:marker val="1"/>
        <c:smooth val="0"/>
        <c:axId val="-2091636168"/>
        <c:axId val="-2091631192"/>
      </c:lineChart>
      <c:catAx>
        <c:axId val="-2091636168"/>
        <c:scaling>
          <c:orientation val="minMax"/>
        </c:scaling>
        <c:delete val="0"/>
        <c:axPos val="b"/>
        <c:title>
          <c:tx>
            <c:rich>
              <a:bodyPr/>
              <a:lstStyle/>
              <a:p>
                <a:pPr>
                  <a:defRPr b="1"/>
                </a:pPr>
                <a:r>
                  <a:rPr lang="en-US" b="1"/>
                  <a:t>Year</a:t>
                </a:r>
              </a:p>
            </c:rich>
          </c:tx>
          <c:layout>
            <c:manualLayout>
              <c:xMode val="edge"/>
              <c:yMode val="edge"/>
              <c:x val="0.52262963730198331"/>
              <c:y val="0.92312228387177908"/>
            </c:manualLayout>
          </c:layout>
          <c:overlay val="0"/>
        </c:title>
        <c:numFmt formatCode="General" sourceLinked="1"/>
        <c:majorTickMark val="out"/>
        <c:minorTickMark val="none"/>
        <c:tickLblPos val="nextTo"/>
        <c:spPr>
          <a:ln w="19050"/>
        </c:spPr>
        <c:crossAx val="-2091631192"/>
        <c:crosses val="autoZero"/>
        <c:auto val="1"/>
        <c:lblAlgn val="ctr"/>
        <c:lblOffset val="100"/>
        <c:tickLblSkip val="5"/>
        <c:tickMarkSkip val="1"/>
        <c:noMultiLvlLbl val="0"/>
      </c:catAx>
      <c:valAx>
        <c:axId val="-2091631192"/>
        <c:scaling>
          <c:orientation val="minMax"/>
          <c:max val="1"/>
        </c:scaling>
        <c:delete val="0"/>
        <c:axPos val="l"/>
        <c:majorGridlines>
          <c:spPr>
            <a:ln w="19050">
              <a:solidFill>
                <a:schemeClr val="bg1">
                  <a:lumMod val="65000"/>
                </a:schemeClr>
              </a:solidFill>
              <a:prstDash val="sysDash"/>
            </a:ln>
          </c:spPr>
        </c:majorGridlines>
        <c:title>
          <c:tx>
            <c:rich>
              <a:bodyPr/>
              <a:lstStyle/>
              <a:p>
                <a:pPr>
                  <a:defRPr b="1"/>
                </a:pPr>
                <a:r>
                  <a:rPr lang="en-US" b="1"/>
                  <a:t>Percentage</a:t>
                </a:r>
              </a:p>
            </c:rich>
          </c:tx>
          <c:overlay val="0"/>
        </c:title>
        <c:numFmt formatCode="0%" sourceLinked="1"/>
        <c:majorTickMark val="out"/>
        <c:minorTickMark val="none"/>
        <c:tickLblPos val="nextTo"/>
        <c:spPr>
          <a:ln w="19050"/>
        </c:spPr>
        <c:crossAx val="-2091636168"/>
        <c:crosses val="autoZero"/>
        <c:crossBetween val="midCat"/>
        <c:majorUnit val="0.2"/>
        <c:minorUnit val="0.1"/>
      </c:valAx>
      <c:spPr>
        <a:gradFill flip="none" rotWithShape="1">
          <a:gsLst>
            <a:gs pos="0">
              <a:schemeClr val="bg1"/>
            </a:gs>
            <a:gs pos="100000">
              <a:schemeClr val="accent6">
                <a:lumMod val="20000"/>
                <a:lumOff val="80000"/>
              </a:schemeClr>
            </a:gs>
          </a:gsLst>
          <a:lin ang="10800000" scaled="1"/>
          <a:tileRect/>
        </a:gradFill>
      </c:spPr>
    </c:plotArea>
    <c:legend>
      <c:legendPos val="r"/>
      <c:layout>
        <c:manualLayout>
          <c:xMode val="edge"/>
          <c:yMode val="edge"/>
          <c:x val="0.15101068751855062"/>
          <c:y val="5.7184520707082347E-2"/>
          <c:w val="0.31658228738095162"/>
          <c:h val="0.23891343010222568"/>
        </c:manualLayout>
      </c:layout>
      <c:overlay val="0"/>
      <c:spPr>
        <a:solidFill>
          <a:srgbClr val="FFFFFF">
            <a:alpha val="44000"/>
          </a:srgbClr>
        </a:solidFill>
      </c:spPr>
      <c:txPr>
        <a:bodyPr/>
        <a:lstStyle/>
        <a:p>
          <a:pPr>
            <a:defRPr sz="1800"/>
          </a:pPr>
          <a:endParaRPr lang="en-US"/>
        </a:p>
      </c:txPr>
    </c:legend>
    <c:plotVisOnly val="1"/>
    <c:dispBlanksAs val="gap"/>
    <c:showDLblsOverMax val="0"/>
  </c:chart>
  <c:spPr>
    <a:noFill/>
    <a:ln>
      <a:noFill/>
    </a:ln>
  </c:spPr>
  <c:txPr>
    <a:bodyPr/>
    <a:lstStyle/>
    <a:p>
      <a:pPr>
        <a:defRPr sz="2000" b="0" i="0">
          <a:latin typeface="Gill Sans MT" panose="020B0502020104020203" pitchFamily="34" charset="0"/>
          <a:cs typeface="Avenir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4670E-EC97-6545-8D5D-C9DE654E723A}" type="doc">
      <dgm:prSet loTypeId="urn:microsoft.com/office/officeart/2005/8/layout/cycle3" loCatId="" qsTypeId="urn:microsoft.com/office/officeart/2005/8/quickstyle/simple1" qsCatId="simple" csTypeId="urn:microsoft.com/office/officeart/2005/8/colors/colorful1" csCatId="colorful" phldr="1"/>
      <dgm:spPr/>
    </dgm:pt>
    <dgm:pt modelId="{12D75864-9DF6-DF41-A4EB-9EB790E1C024}">
      <dgm:prSet phldrT="[Text]" custT="1"/>
      <dgm:spPr/>
      <dgm:t>
        <a:bodyPr/>
        <a:lstStyle/>
        <a:p>
          <a:r>
            <a:rPr lang="en-US" sz="1800" b="1" dirty="0">
              <a:latin typeface="Arial Narrow"/>
              <a:cs typeface="Arial Narrow"/>
            </a:rPr>
            <a:t>Planning</a:t>
          </a:r>
        </a:p>
      </dgm:t>
    </dgm:pt>
    <dgm:pt modelId="{6696655A-85CF-2E4D-A543-625C2DE5C52E}" type="parTrans" cxnId="{5F4C0F84-5473-4143-BAD3-3BDC874A9BB5}">
      <dgm:prSet/>
      <dgm:spPr/>
      <dgm:t>
        <a:bodyPr/>
        <a:lstStyle/>
        <a:p>
          <a:endParaRPr lang="en-US" sz="4800">
            <a:latin typeface="Arial Narrow"/>
            <a:cs typeface="Arial Narrow"/>
          </a:endParaRPr>
        </a:p>
      </dgm:t>
    </dgm:pt>
    <dgm:pt modelId="{AA07BDFA-DC73-0945-B58D-E771772C3C49}" type="sibTrans" cxnId="{5F4C0F84-5473-4143-BAD3-3BDC874A9BB5}">
      <dgm:prSet/>
      <dgm:spPr/>
      <dgm:t>
        <a:bodyPr/>
        <a:lstStyle/>
        <a:p>
          <a:endParaRPr lang="en-US" sz="4800">
            <a:latin typeface="Arial Narrow"/>
            <a:cs typeface="Arial Narrow"/>
          </a:endParaRPr>
        </a:p>
      </dgm:t>
    </dgm:pt>
    <dgm:pt modelId="{AF1A7E9F-BEB5-D242-9D56-853DF44198CD}">
      <dgm:prSet phldrT="[Text]" custT="1"/>
      <dgm:spPr/>
      <dgm:t>
        <a:bodyPr/>
        <a:lstStyle/>
        <a:p>
          <a:r>
            <a:rPr lang="en-US" sz="1800" b="1" dirty="0">
              <a:latin typeface="Arial Narrow"/>
              <a:cs typeface="Arial Narrow"/>
            </a:rPr>
            <a:t>Evaluation</a:t>
          </a:r>
        </a:p>
      </dgm:t>
    </dgm:pt>
    <dgm:pt modelId="{22C4DF11-89DB-CE41-9F4F-977559D168FF}" type="parTrans" cxnId="{4D308E23-38B7-9548-B6C8-74810261ABD6}">
      <dgm:prSet/>
      <dgm:spPr/>
      <dgm:t>
        <a:bodyPr/>
        <a:lstStyle/>
        <a:p>
          <a:endParaRPr lang="en-US" sz="4800">
            <a:latin typeface="Arial Narrow"/>
            <a:cs typeface="Arial Narrow"/>
          </a:endParaRPr>
        </a:p>
      </dgm:t>
    </dgm:pt>
    <dgm:pt modelId="{A8A0FE17-DBC2-BE4C-A68F-2CD1377C94AD}" type="sibTrans" cxnId="{4D308E23-38B7-9548-B6C8-74810261ABD6}">
      <dgm:prSet/>
      <dgm:spPr/>
      <dgm:t>
        <a:bodyPr/>
        <a:lstStyle/>
        <a:p>
          <a:endParaRPr lang="en-US" sz="4800">
            <a:latin typeface="Arial Narrow"/>
            <a:cs typeface="Arial Narrow"/>
          </a:endParaRPr>
        </a:p>
      </dgm:t>
    </dgm:pt>
    <dgm:pt modelId="{DF39A9A0-53A3-4B44-BF5A-CFECDAA79239}">
      <dgm:prSet phldrT="[Text]" custT="1"/>
      <dgm:spPr/>
      <dgm:t>
        <a:bodyPr/>
        <a:lstStyle/>
        <a:p>
          <a:r>
            <a:rPr lang="en-US" sz="1800" b="1" dirty="0">
              <a:latin typeface="Arial Narrow"/>
              <a:cs typeface="Arial Narrow"/>
            </a:rPr>
            <a:t>Design</a:t>
          </a:r>
        </a:p>
      </dgm:t>
    </dgm:pt>
    <dgm:pt modelId="{91E51DC7-0C6C-3C4C-BB7F-BBEA075BDABC}" type="parTrans" cxnId="{183A56AA-ACFD-494E-9AB9-5E33D86F8A73}">
      <dgm:prSet/>
      <dgm:spPr/>
      <dgm:t>
        <a:bodyPr/>
        <a:lstStyle/>
        <a:p>
          <a:endParaRPr lang="en-US" sz="4800">
            <a:latin typeface="Arial Narrow"/>
            <a:cs typeface="Arial Narrow"/>
          </a:endParaRPr>
        </a:p>
      </dgm:t>
    </dgm:pt>
    <dgm:pt modelId="{5FE43800-A36D-9D4D-B06A-6527616A9088}" type="sibTrans" cxnId="{183A56AA-ACFD-494E-9AB9-5E33D86F8A73}">
      <dgm:prSet/>
      <dgm:spPr/>
      <dgm:t>
        <a:bodyPr/>
        <a:lstStyle/>
        <a:p>
          <a:endParaRPr lang="en-US" sz="4800">
            <a:latin typeface="Arial Narrow"/>
            <a:cs typeface="Arial Narrow"/>
          </a:endParaRPr>
        </a:p>
      </dgm:t>
    </dgm:pt>
    <dgm:pt modelId="{FCF539C4-901C-3044-BBB3-A6678253E563}">
      <dgm:prSet phldrT="[Text]" custT="1"/>
      <dgm:spPr/>
      <dgm:t>
        <a:bodyPr/>
        <a:lstStyle/>
        <a:p>
          <a:r>
            <a:rPr lang="en-US" sz="1800" b="1" dirty="0">
              <a:latin typeface="Arial Narrow"/>
              <a:cs typeface="Arial Narrow"/>
            </a:rPr>
            <a:t>Delivery</a:t>
          </a:r>
        </a:p>
      </dgm:t>
    </dgm:pt>
    <dgm:pt modelId="{76FFFB10-260D-FD4A-980D-936BEC501042}" type="parTrans" cxnId="{FC7A521C-089C-4644-8B62-4751A5155CB6}">
      <dgm:prSet/>
      <dgm:spPr/>
      <dgm:t>
        <a:bodyPr/>
        <a:lstStyle/>
        <a:p>
          <a:endParaRPr lang="en-US" sz="4800">
            <a:latin typeface="Arial Narrow"/>
            <a:cs typeface="Arial Narrow"/>
          </a:endParaRPr>
        </a:p>
      </dgm:t>
    </dgm:pt>
    <dgm:pt modelId="{D905DB9A-E9C9-D04B-A3D1-6DEB836FFBCA}" type="sibTrans" cxnId="{FC7A521C-089C-4644-8B62-4751A5155CB6}">
      <dgm:prSet/>
      <dgm:spPr/>
      <dgm:t>
        <a:bodyPr/>
        <a:lstStyle/>
        <a:p>
          <a:endParaRPr lang="en-US" sz="4800">
            <a:latin typeface="Arial Narrow"/>
            <a:cs typeface="Arial Narrow"/>
          </a:endParaRPr>
        </a:p>
      </dgm:t>
    </dgm:pt>
    <dgm:pt modelId="{D44C43D3-FD93-EE4C-A5FD-CA88FC3CC5FD}">
      <dgm:prSet phldrT="[Text]" custT="1"/>
      <dgm:spPr/>
      <dgm:t>
        <a:bodyPr/>
        <a:lstStyle/>
        <a:p>
          <a:r>
            <a:rPr lang="en-US" sz="1800" b="1" dirty="0">
              <a:latin typeface="Arial Narrow"/>
              <a:cs typeface="Arial Narrow"/>
            </a:rPr>
            <a:t>Management</a:t>
          </a:r>
        </a:p>
      </dgm:t>
    </dgm:pt>
    <dgm:pt modelId="{5943E24D-F49A-5C41-AE70-99EB23F1EF54}" type="parTrans" cxnId="{7B337F65-6DA7-8844-9204-347F81C5644C}">
      <dgm:prSet/>
      <dgm:spPr/>
      <dgm:t>
        <a:bodyPr/>
        <a:lstStyle/>
        <a:p>
          <a:endParaRPr lang="en-US" sz="4800">
            <a:latin typeface="Arial Narrow"/>
            <a:cs typeface="Arial Narrow"/>
          </a:endParaRPr>
        </a:p>
      </dgm:t>
    </dgm:pt>
    <dgm:pt modelId="{8EAA024D-A4DB-6846-B5AB-FFFF902EB7A8}" type="sibTrans" cxnId="{7B337F65-6DA7-8844-9204-347F81C5644C}">
      <dgm:prSet/>
      <dgm:spPr/>
      <dgm:t>
        <a:bodyPr/>
        <a:lstStyle/>
        <a:p>
          <a:endParaRPr lang="en-US" sz="4800">
            <a:latin typeface="Arial Narrow"/>
            <a:cs typeface="Arial Narrow"/>
          </a:endParaRPr>
        </a:p>
      </dgm:t>
    </dgm:pt>
    <dgm:pt modelId="{0696E78C-38AF-8E45-9DFD-B8B6A5EC846C}">
      <dgm:prSet phldrT="[Text]" custT="1"/>
      <dgm:spPr/>
      <dgm:t>
        <a:bodyPr/>
        <a:lstStyle/>
        <a:p>
          <a:r>
            <a:rPr lang="en-US" sz="1400" dirty="0">
              <a:latin typeface="Arial Narrow"/>
              <a:cs typeface="Arial Narrow"/>
            </a:rPr>
            <a:t>Usability</a:t>
          </a:r>
        </a:p>
      </dgm:t>
    </dgm:pt>
    <dgm:pt modelId="{8CAFEAC2-6E46-7748-B354-570844CE2003}" type="parTrans" cxnId="{3FC05BA0-C30A-6A4D-BF2E-E6CED27AD681}">
      <dgm:prSet/>
      <dgm:spPr/>
      <dgm:t>
        <a:bodyPr/>
        <a:lstStyle/>
        <a:p>
          <a:endParaRPr lang="en-US" sz="4800">
            <a:latin typeface="Arial Narrow"/>
            <a:cs typeface="Arial Narrow"/>
          </a:endParaRPr>
        </a:p>
      </dgm:t>
    </dgm:pt>
    <dgm:pt modelId="{B15D8C85-D25B-634F-9163-BD6F436E178E}" type="sibTrans" cxnId="{3FC05BA0-C30A-6A4D-BF2E-E6CED27AD681}">
      <dgm:prSet/>
      <dgm:spPr/>
      <dgm:t>
        <a:bodyPr/>
        <a:lstStyle/>
        <a:p>
          <a:endParaRPr lang="en-US" sz="4800">
            <a:latin typeface="Arial Narrow"/>
            <a:cs typeface="Arial Narrow"/>
          </a:endParaRPr>
        </a:p>
      </dgm:t>
    </dgm:pt>
    <dgm:pt modelId="{D5026FC0-5493-5C44-B9B0-2EC0CAD28B00}">
      <dgm:prSet phldrT="[Text]" custT="1"/>
      <dgm:spPr/>
      <dgm:t>
        <a:bodyPr/>
        <a:lstStyle/>
        <a:p>
          <a:r>
            <a:rPr lang="en-US" sz="1400" dirty="0">
              <a:latin typeface="Arial Narrow"/>
              <a:cs typeface="Arial Narrow"/>
            </a:rPr>
            <a:t>Utility</a:t>
          </a:r>
        </a:p>
      </dgm:t>
    </dgm:pt>
    <dgm:pt modelId="{2FBCD1E9-6CB4-5444-9BE3-049AC189F5D0}" type="parTrans" cxnId="{40C9774E-10A6-0943-A049-4D61086C9224}">
      <dgm:prSet/>
      <dgm:spPr/>
      <dgm:t>
        <a:bodyPr/>
        <a:lstStyle/>
        <a:p>
          <a:endParaRPr lang="en-US" sz="4800">
            <a:latin typeface="Arial Narrow"/>
            <a:cs typeface="Arial Narrow"/>
          </a:endParaRPr>
        </a:p>
      </dgm:t>
    </dgm:pt>
    <dgm:pt modelId="{9FBDB70C-4D44-8448-923E-D0E250204F6A}" type="sibTrans" cxnId="{40C9774E-10A6-0943-A049-4D61086C9224}">
      <dgm:prSet/>
      <dgm:spPr/>
      <dgm:t>
        <a:bodyPr/>
        <a:lstStyle/>
        <a:p>
          <a:endParaRPr lang="en-US" sz="4800">
            <a:latin typeface="Arial Narrow"/>
            <a:cs typeface="Arial Narrow"/>
          </a:endParaRPr>
        </a:p>
      </dgm:t>
    </dgm:pt>
    <dgm:pt modelId="{777EBAD3-8DEE-A344-A336-35EBB72163B9}">
      <dgm:prSet phldrT="[Text]" custT="1"/>
      <dgm:spPr/>
      <dgm:t>
        <a:bodyPr/>
        <a:lstStyle/>
        <a:p>
          <a:r>
            <a:rPr lang="en-US" sz="1400" dirty="0">
              <a:latin typeface="Arial Narrow"/>
              <a:cs typeface="Arial Narrow"/>
            </a:rPr>
            <a:t>Maintenance</a:t>
          </a:r>
        </a:p>
      </dgm:t>
    </dgm:pt>
    <dgm:pt modelId="{E0122B38-1371-2547-A0E6-A8FCB3097250}" type="parTrans" cxnId="{AB43A714-DE19-9840-813E-8A738D531DC8}">
      <dgm:prSet/>
      <dgm:spPr/>
      <dgm:t>
        <a:bodyPr/>
        <a:lstStyle/>
        <a:p>
          <a:endParaRPr lang="en-US" sz="4800">
            <a:latin typeface="Arial Narrow"/>
            <a:cs typeface="Arial Narrow"/>
          </a:endParaRPr>
        </a:p>
      </dgm:t>
    </dgm:pt>
    <dgm:pt modelId="{4EE2DFB9-5264-6443-8BB2-8F642AEC4EC8}" type="sibTrans" cxnId="{AB43A714-DE19-9840-813E-8A738D531DC8}">
      <dgm:prSet/>
      <dgm:spPr/>
      <dgm:t>
        <a:bodyPr/>
        <a:lstStyle/>
        <a:p>
          <a:endParaRPr lang="en-US" sz="4800">
            <a:latin typeface="Arial Narrow"/>
            <a:cs typeface="Arial Narrow"/>
          </a:endParaRPr>
        </a:p>
      </dgm:t>
    </dgm:pt>
    <dgm:pt modelId="{A3177CC2-3F89-3B44-9855-EE07ED4BBF8F}">
      <dgm:prSet phldrT="[Text]" custT="1"/>
      <dgm:spPr/>
      <dgm:t>
        <a:bodyPr/>
        <a:lstStyle/>
        <a:p>
          <a:r>
            <a:rPr lang="en-US" sz="1400" dirty="0">
              <a:latin typeface="Arial Narrow"/>
              <a:cs typeface="Arial Narrow"/>
            </a:rPr>
            <a:t>Resourcing</a:t>
          </a:r>
        </a:p>
      </dgm:t>
    </dgm:pt>
    <dgm:pt modelId="{5E6945DD-2069-E449-BCF6-E6B28C467B6E}" type="parTrans" cxnId="{7A98EC04-C886-7840-A438-5FFE29A435C7}">
      <dgm:prSet/>
      <dgm:spPr/>
      <dgm:t>
        <a:bodyPr/>
        <a:lstStyle/>
        <a:p>
          <a:endParaRPr lang="en-US" sz="4800">
            <a:latin typeface="Arial Narrow"/>
            <a:cs typeface="Arial Narrow"/>
          </a:endParaRPr>
        </a:p>
      </dgm:t>
    </dgm:pt>
    <dgm:pt modelId="{9E1CB3D3-A0F2-2148-A97D-F8C8C9D3910E}" type="sibTrans" cxnId="{7A98EC04-C886-7840-A438-5FFE29A435C7}">
      <dgm:prSet/>
      <dgm:spPr/>
      <dgm:t>
        <a:bodyPr/>
        <a:lstStyle/>
        <a:p>
          <a:endParaRPr lang="en-US" sz="4800">
            <a:latin typeface="Arial Narrow"/>
            <a:cs typeface="Arial Narrow"/>
          </a:endParaRPr>
        </a:p>
      </dgm:t>
    </dgm:pt>
    <dgm:pt modelId="{B8A88C79-7BBD-C54A-8FDD-51E6369C7742}">
      <dgm:prSet phldrT="[Text]" custT="1"/>
      <dgm:spPr/>
      <dgm:t>
        <a:bodyPr/>
        <a:lstStyle/>
        <a:p>
          <a:r>
            <a:rPr lang="en-US" sz="1400" dirty="0">
              <a:latin typeface="Arial Narrow"/>
              <a:cs typeface="Arial Narrow"/>
            </a:rPr>
            <a:t>Generate Traffic &amp; Repeat Visitors</a:t>
          </a:r>
        </a:p>
      </dgm:t>
    </dgm:pt>
    <dgm:pt modelId="{5F22F810-40B5-1945-9BDF-DD406D641682}" type="parTrans" cxnId="{1EB029B9-7EE6-324F-8D7D-D2AA38E533F9}">
      <dgm:prSet/>
      <dgm:spPr/>
      <dgm:t>
        <a:bodyPr/>
        <a:lstStyle/>
        <a:p>
          <a:endParaRPr lang="en-US" sz="4800">
            <a:latin typeface="Arial Narrow"/>
            <a:cs typeface="Arial Narrow"/>
          </a:endParaRPr>
        </a:p>
      </dgm:t>
    </dgm:pt>
    <dgm:pt modelId="{75D50A15-9A8D-BE4D-9CDC-250263BF88DB}" type="sibTrans" cxnId="{1EB029B9-7EE6-324F-8D7D-D2AA38E533F9}">
      <dgm:prSet/>
      <dgm:spPr/>
      <dgm:t>
        <a:bodyPr/>
        <a:lstStyle/>
        <a:p>
          <a:endParaRPr lang="en-US" sz="4800">
            <a:latin typeface="Arial Narrow"/>
            <a:cs typeface="Arial Narrow"/>
          </a:endParaRPr>
        </a:p>
      </dgm:t>
    </dgm:pt>
    <dgm:pt modelId="{53723D71-1E57-C045-A618-DCDCB507AEDB}">
      <dgm:prSet phldrT="[Text]" custT="1"/>
      <dgm:spPr/>
      <dgm:t>
        <a:bodyPr/>
        <a:lstStyle/>
        <a:p>
          <a:r>
            <a:rPr lang="en-US" sz="1400" dirty="0">
              <a:latin typeface="Arial Narrow"/>
              <a:cs typeface="Arial Narrow"/>
            </a:rPr>
            <a:t>Strategies and Goals</a:t>
          </a:r>
        </a:p>
      </dgm:t>
    </dgm:pt>
    <dgm:pt modelId="{98598FDC-DA20-F84A-BE55-9F78E5059C8A}" type="parTrans" cxnId="{3CA7C24D-51CE-DA49-A7B6-90550E0AB21C}">
      <dgm:prSet/>
      <dgm:spPr/>
      <dgm:t>
        <a:bodyPr/>
        <a:lstStyle/>
        <a:p>
          <a:endParaRPr lang="en-US" sz="4800">
            <a:latin typeface="Arial Narrow"/>
            <a:cs typeface="Arial Narrow"/>
          </a:endParaRPr>
        </a:p>
      </dgm:t>
    </dgm:pt>
    <dgm:pt modelId="{862458F4-E2AA-4B49-9D69-E1AE9B00C9FF}" type="sibTrans" cxnId="{3CA7C24D-51CE-DA49-A7B6-90550E0AB21C}">
      <dgm:prSet/>
      <dgm:spPr/>
      <dgm:t>
        <a:bodyPr/>
        <a:lstStyle/>
        <a:p>
          <a:endParaRPr lang="en-US" sz="4800">
            <a:latin typeface="Arial Narrow"/>
            <a:cs typeface="Arial Narrow"/>
          </a:endParaRPr>
        </a:p>
      </dgm:t>
    </dgm:pt>
    <dgm:pt modelId="{D4D973E1-74F3-FE44-AC3D-133457084F08}">
      <dgm:prSet phldrT="[Text]" custT="1"/>
      <dgm:spPr/>
      <dgm:t>
        <a:bodyPr/>
        <a:lstStyle/>
        <a:p>
          <a:r>
            <a:rPr lang="en-US" sz="1400" dirty="0">
              <a:latin typeface="Arial Narrow"/>
              <a:cs typeface="Arial Narrow"/>
            </a:rPr>
            <a:t>Integrated Marketing Communications</a:t>
          </a:r>
        </a:p>
      </dgm:t>
    </dgm:pt>
    <dgm:pt modelId="{BDDEBC54-E3BA-914D-A835-02B3E7ED388A}" type="parTrans" cxnId="{9D8BFD3E-706F-4B4B-8A0D-0FE4E1C5AC59}">
      <dgm:prSet/>
      <dgm:spPr/>
      <dgm:t>
        <a:bodyPr/>
        <a:lstStyle/>
        <a:p>
          <a:endParaRPr lang="en-US" sz="4800">
            <a:latin typeface="Arial Narrow"/>
            <a:cs typeface="Arial Narrow"/>
          </a:endParaRPr>
        </a:p>
      </dgm:t>
    </dgm:pt>
    <dgm:pt modelId="{3029CA7C-BCBF-1D4F-B44B-8BCF391C478E}" type="sibTrans" cxnId="{9D8BFD3E-706F-4B4B-8A0D-0FE4E1C5AC59}">
      <dgm:prSet/>
      <dgm:spPr/>
      <dgm:t>
        <a:bodyPr/>
        <a:lstStyle/>
        <a:p>
          <a:endParaRPr lang="en-US" sz="4800">
            <a:latin typeface="Arial Narrow"/>
            <a:cs typeface="Arial Narrow"/>
          </a:endParaRPr>
        </a:p>
      </dgm:t>
    </dgm:pt>
    <dgm:pt modelId="{3DEA9F4B-0962-FD4C-8A70-DE14F1285E75}">
      <dgm:prSet phldrT="[Text]" custT="1"/>
      <dgm:spPr/>
      <dgm:t>
        <a:bodyPr/>
        <a:lstStyle/>
        <a:p>
          <a:r>
            <a:rPr lang="en-US" sz="1400" dirty="0">
              <a:latin typeface="Arial Narrow"/>
              <a:cs typeface="Arial Narrow"/>
            </a:rPr>
            <a:t>Navigation &amp; Interaction</a:t>
          </a:r>
        </a:p>
      </dgm:t>
    </dgm:pt>
    <dgm:pt modelId="{92CE6FAE-F623-AC4C-849A-C59FEF5F16C4}" type="parTrans" cxnId="{266B6A9F-C62F-5B49-A48A-A3340ECE1023}">
      <dgm:prSet/>
      <dgm:spPr/>
      <dgm:t>
        <a:bodyPr/>
        <a:lstStyle/>
        <a:p>
          <a:endParaRPr lang="en-US" sz="4800">
            <a:latin typeface="Arial Narrow"/>
            <a:cs typeface="Arial Narrow"/>
          </a:endParaRPr>
        </a:p>
      </dgm:t>
    </dgm:pt>
    <dgm:pt modelId="{56E289F7-6E16-7C4B-AD17-CA6DD14FA923}" type="sibTrans" cxnId="{266B6A9F-C62F-5B49-A48A-A3340ECE1023}">
      <dgm:prSet/>
      <dgm:spPr/>
      <dgm:t>
        <a:bodyPr/>
        <a:lstStyle/>
        <a:p>
          <a:endParaRPr lang="en-US" sz="4800">
            <a:latin typeface="Arial Narrow"/>
            <a:cs typeface="Arial Narrow"/>
          </a:endParaRPr>
        </a:p>
      </dgm:t>
    </dgm:pt>
    <dgm:pt modelId="{F47F8060-9582-CA42-9353-E9AB887FCA53}">
      <dgm:prSet phldrT="[Text]" custT="1"/>
      <dgm:spPr/>
      <dgm:t>
        <a:bodyPr/>
        <a:lstStyle/>
        <a:p>
          <a:r>
            <a:rPr lang="en-US" sz="1400" dirty="0">
              <a:latin typeface="Arial Narrow"/>
              <a:cs typeface="Arial Narrow"/>
            </a:rPr>
            <a:t>Aesthetics &amp; Functionality</a:t>
          </a:r>
        </a:p>
      </dgm:t>
    </dgm:pt>
    <dgm:pt modelId="{3D86B666-5984-8943-A974-2C9ADC2DE604}" type="parTrans" cxnId="{7B8423EF-788C-5544-9CE0-67C39AA27645}">
      <dgm:prSet/>
      <dgm:spPr/>
      <dgm:t>
        <a:bodyPr/>
        <a:lstStyle/>
        <a:p>
          <a:endParaRPr lang="en-US" sz="4800">
            <a:latin typeface="Arial Narrow"/>
            <a:cs typeface="Arial Narrow"/>
          </a:endParaRPr>
        </a:p>
      </dgm:t>
    </dgm:pt>
    <dgm:pt modelId="{A5EDADDF-76FB-374B-A396-FA57B916E5F4}" type="sibTrans" cxnId="{7B8423EF-788C-5544-9CE0-67C39AA27645}">
      <dgm:prSet/>
      <dgm:spPr/>
      <dgm:t>
        <a:bodyPr/>
        <a:lstStyle/>
        <a:p>
          <a:endParaRPr lang="en-US" sz="4800">
            <a:latin typeface="Arial Narrow"/>
            <a:cs typeface="Arial Narrow"/>
          </a:endParaRPr>
        </a:p>
      </dgm:t>
    </dgm:pt>
    <dgm:pt modelId="{5DF72005-B250-A044-AE7A-DA95B09C8A40}">
      <dgm:prSet phldrT="[Text]" custT="1"/>
      <dgm:spPr/>
      <dgm:t>
        <a:bodyPr/>
        <a:lstStyle/>
        <a:p>
          <a:r>
            <a:rPr lang="en-US" sz="1400" dirty="0">
              <a:latin typeface="Arial Narrow"/>
              <a:cs typeface="Arial Narrow"/>
            </a:rPr>
            <a:t>Cross-platform compatibility</a:t>
          </a:r>
        </a:p>
      </dgm:t>
    </dgm:pt>
    <dgm:pt modelId="{0DF43DF0-2853-C849-ACB1-6D2795A56461}" type="parTrans" cxnId="{E2A2B376-9DB1-9446-9D3D-20B904C6EF95}">
      <dgm:prSet/>
      <dgm:spPr/>
      <dgm:t>
        <a:bodyPr/>
        <a:lstStyle/>
        <a:p>
          <a:endParaRPr lang="en-US" sz="4800">
            <a:latin typeface="Arial Narrow"/>
            <a:cs typeface="Arial Narrow"/>
          </a:endParaRPr>
        </a:p>
      </dgm:t>
    </dgm:pt>
    <dgm:pt modelId="{40611DFB-E35A-9C4B-9135-19958671B870}" type="sibTrans" cxnId="{E2A2B376-9DB1-9446-9D3D-20B904C6EF95}">
      <dgm:prSet/>
      <dgm:spPr/>
      <dgm:t>
        <a:bodyPr/>
        <a:lstStyle/>
        <a:p>
          <a:endParaRPr lang="en-US" sz="4800">
            <a:latin typeface="Arial Narrow"/>
            <a:cs typeface="Arial Narrow"/>
          </a:endParaRPr>
        </a:p>
      </dgm:t>
    </dgm:pt>
    <dgm:pt modelId="{B5F2AF62-CEBB-8146-BBD6-D322EE6C0BE8}">
      <dgm:prSet phldrT="[Text]" custT="1"/>
      <dgm:spPr/>
      <dgm:t>
        <a:bodyPr/>
        <a:lstStyle/>
        <a:p>
          <a:r>
            <a:rPr lang="en-US" sz="1400" dirty="0">
              <a:latin typeface="Arial Narrow"/>
              <a:cs typeface="Arial Narrow"/>
            </a:rPr>
            <a:t>Readability, credibility, accuracy</a:t>
          </a:r>
        </a:p>
      </dgm:t>
    </dgm:pt>
    <dgm:pt modelId="{CD3D3DF7-E284-6145-81CC-678F9993060F}" type="parTrans" cxnId="{EABC0AFC-8951-8347-8364-E79B04BB7A36}">
      <dgm:prSet/>
      <dgm:spPr/>
      <dgm:t>
        <a:bodyPr/>
        <a:lstStyle/>
        <a:p>
          <a:endParaRPr lang="en-US" sz="4800">
            <a:latin typeface="Arial Narrow"/>
            <a:cs typeface="Arial Narrow"/>
          </a:endParaRPr>
        </a:p>
      </dgm:t>
    </dgm:pt>
    <dgm:pt modelId="{7F82EC94-DEC5-AE43-A627-5966067DE230}" type="sibTrans" cxnId="{EABC0AFC-8951-8347-8364-E79B04BB7A36}">
      <dgm:prSet/>
      <dgm:spPr/>
      <dgm:t>
        <a:bodyPr/>
        <a:lstStyle/>
        <a:p>
          <a:endParaRPr lang="en-US" sz="4800">
            <a:latin typeface="Arial Narrow"/>
            <a:cs typeface="Arial Narrow"/>
          </a:endParaRPr>
        </a:p>
      </dgm:t>
    </dgm:pt>
    <dgm:pt modelId="{4F24D9CB-2539-874C-8412-2B6B53BEED70}">
      <dgm:prSet phldrT="[Text]" custT="1"/>
      <dgm:spPr/>
      <dgm:t>
        <a:bodyPr/>
        <a:lstStyle/>
        <a:p>
          <a:r>
            <a:rPr lang="en-US" sz="1400" dirty="0">
              <a:latin typeface="Arial Narrow"/>
              <a:cs typeface="Arial Narrow"/>
            </a:rPr>
            <a:t>Personalization</a:t>
          </a:r>
        </a:p>
      </dgm:t>
    </dgm:pt>
    <dgm:pt modelId="{D0B3BB1F-C88B-DD4E-B0B8-40ADBDEEA735}" type="parTrans" cxnId="{1CE1F585-A220-6F40-88ED-7D6735AF472E}">
      <dgm:prSet/>
      <dgm:spPr/>
      <dgm:t>
        <a:bodyPr/>
        <a:lstStyle/>
        <a:p>
          <a:endParaRPr lang="en-US" sz="4800">
            <a:latin typeface="Arial Narrow"/>
            <a:cs typeface="Arial Narrow"/>
          </a:endParaRPr>
        </a:p>
      </dgm:t>
    </dgm:pt>
    <dgm:pt modelId="{1C32A574-8505-AB4D-8C81-009ED999DA46}" type="sibTrans" cxnId="{1CE1F585-A220-6F40-88ED-7D6735AF472E}">
      <dgm:prSet/>
      <dgm:spPr/>
      <dgm:t>
        <a:bodyPr/>
        <a:lstStyle/>
        <a:p>
          <a:endParaRPr lang="en-US" sz="4800">
            <a:latin typeface="Arial Narrow"/>
            <a:cs typeface="Arial Narrow"/>
          </a:endParaRPr>
        </a:p>
      </dgm:t>
    </dgm:pt>
    <dgm:pt modelId="{22C29332-882D-2545-BDC8-40C06C165693}">
      <dgm:prSet phldrT="[Text]" custT="1"/>
      <dgm:spPr/>
      <dgm:t>
        <a:bodyPr/>
        <a:lstStyle/>
        <a:p>
          <a:r>
            <a:rPr lang="en-US" sz="1400" dirty="0">
              <a:latin typeface="Arial Narrow"/>
              <a:cs typeface="Arial Narrow"/>
            </a:rPr>
            <a:t>Marketing Mix</a:t>
          </a:r>
        </a:p>
      </dgm:t>
    </dgm:pt>
    <dgm:pt modelId="{E01A0C1C-04E1-6F4D-8B3B-7DC71E234F22}" type="parTrans" cxnId="{62195C83-31C2-F648-BB6F-CDC91141A0B0}">
      <dgm:prSet/>
      <dgm:spPr/>
      <dgm:t>
        <a:bodyPr/>
        <a:lstStyle/>
        <a:p>
          <a:endParaRPr lang="en-US" sz="4800">
            <a:latin typeface="Arial Narrow"/>
            <a:cs typeface="Arial Narrow"/>
          </a:endParaRPr>
        </a:p>
      </dgm:t>
    </dgm:pt>
    <dgm:pt modelId="{34A7B566-7FD7-2649-BD78-18255AB9164A}" type="sibTrans" cxnId="{62195C83-31C2-F648-BB6F-CDC91141A0B0}">
      <dgm:prSet/>
      <dgm:spPr/>
      <dgm:t>
        <a:bodyPr/>
        <a:lstStyle/>
        <a:p>
          <a:endParaRPr lang="en-US" sz="4800">
            <a:latin typeface="Arial Narrow"/>
            <a:cs typeface="Arial Narrow"/>
          </a:endParaRPr>
        </a:p>
      </dgm:t>
    </dgm:pt>
    <dgm:pt modelId="{E1615D31-ED6C-024A-9866-C2B58E1422A1}" type="pres">
      <dgm:prSet presAssocID="{01F4670E-EC97-6545-8D5D-C9DE654E723A}" presName="Name0" presStyleCnt="0">
        <dgm:presLayoutVars>
          <dgm:dir/>
          <dgm:resizeHandles val="exact"/>
        </dgm:presLayoutVars>
      </dgm:prSet>
      <dgm:spPr/>
    </dgm:pt>
    <dgm:pt modelId="{0D507B24-3580-1844-992A-DBE72BC6EF13}" type="pres">
      <dgm:prSet presAssocID="{01F4670E-EC97-6545-8D5D-C9DE654E723A}" presName="cycle" presStyleCnt="0"/>
      <dgm:spPr/>
    </dgm:pt>
    <dgm:pt modelId="{CD7C4D66-2D40-6140-A710-CA6C05D1C9D1}" type="pres">
      <dgm:prSet presAssocID="{12D75864-9DF6-DF41-A4EB-9EB790E1C024}" presName="nodeFirstNode" presStyleLbl="node1" presStyleIdx="0" presStyleCnt="5" custScaleX="135179">
        <dgm:presLayoutVars>
          <dgm:bulletEnabled val="1"/>
        </dgm:presLayoutVars>
      </dgm:prSet>
      <dgm:spPr/>
    </dgm:pt>
    <dgm:pt modelId="{25389374-4D2A-0E42-AA11-79BD731A4FEB}" type="pres">
      <dgm:prSet presAssocID="{AA07BDFA-DC73-0945-B58D-E771772C3C49}" presName="sibTransFirstNode" presStyleLbl="bgShp" presStyleIdx="0" presStyleCnt="1"/>
      <dgm:spPr/>
    </dgm:pt>
    <dgm:pt modelId="{6182E2D9-B0CA-A144-B174-395FFF3664CE}" type="pres">
      <dgm:prSet presAssocID="{DF39A9A0-53A3-4B44-BF5A-CFECDAA79239}" presName="nodeFollowingNodes" presStyleLbl="node1" presStyleIdx="1" presStyleCnt="5" custScaleX="125776" custScaleY="114818" custRadScaleRad="103721" custRadScaleInc="13208">
        <dgm:presLayoutVars>
          <dgm:bulletEnabled val="1"/>
        </dgm:presLayoutVars>
      </dgm:prSet>
      <dgm:spPr/>
    </dgm:pt>
    <dgm:pt modelId="{8AC0437A-197C-EE44-B247-3BE8E6733F79}" type="pres">
      <dgm:prSet presAssocID="{FCF539C4-901C-3044-BBB3-A6678253E563}" presName="nodeFollowingNodes" presStyleLbl="node1" presStyleIdx="2" presStyleCnt="5" custScaleX="118409" custScaleY="112433" custRadScaleRad="106492" custRadScaleInc="-11892">
        <dgm:presLayoutVars>
          <dgm:bulletEnabled val="1"/>
        </dgm:presLayoutVars>
      </dgm:prSet>
      <dgm:spPr/>
    </dgm:pt>
    <dgm:pt modelId="{5245E8C5-95CD-914A-B835-4D0D2D15C8DF}" type="pres">
      <dgm:prSet presAssocID="{D44C43D3-FD93-EE4C-A5FD-CA88FC3CC5FD}" presName="nodeFollowingNodes" presStyleLbl="node1" presStyleIdx="3" presStyleCnt="5" custScaleX="118409" custScaleY="112433" custRadScaleRad="105591" custRadScaleInc="11865">
        <dgm:presLayoutVars>
          <dgm:bulletEnabled val="1"/>
        </dgm:presLayoutVars>
      </dgm:prSet>
      <dgm:spPr/>
    </dgm:pt>
    <dgm:pt modelId="{048728DD-3B9E-5A48-8CFF-63A23EFAAD06}" type="pres">
      <dgm:prSet presAssocID="{AF1A7E9F-BEB5-D242-9D56-853DF44198CD}" presName="nodeFollowingNodes" presStyleLbl="node1" presStyleIdx="4" presStyleCnt="5" custScaleX="125776" custScaleY="114818" custRadScaleRad="105606" custRadScaleInc="-13510">
        <dgm:presLayoutVars>
          <dgm:bulletEnabled val="1"/>
        </dgm:presLayoutVars>
      </dgm:prSet>
      <dgm:spPr/>
    </dgm:pt>
  </dgm:ptLst>
  <dgm:cxnLst>
    <dgm:cxn modelId="{38B09204-6150-E748-881B-CEB9D2CB6088}" type="presOf" srcId="{5DF72005-B250-A044-AE7A-DA95B09C8A40}" destId="{6182E2D9-B0CA-A144-B174-395FFF3664CE}" srcOrd="0" destOrd="3" presId="urn:microsoft.com/office/officeart/2005/8/layout/cycle3"/>
    <dgm:cxn modelId="{7A98EC04-C886-7840-A438-5FFE29A435C7}" srcId="{D44C43D3-FD93-EE4C-A5FD-CA88FC3CC5FD}" destId="{A3177CC2-3F89-3B44-9855-EE07ED4BBF8F}" srcOrd="1" destOrd="0" parTransId="{5E6945DD-2069-E449-BCF6-E6B28C467B6E}" sibTransId="{9E1CB3D3-A0F2-2148-A97D-F8C8C9D3910E}"/>
    <dgm:cxn modelId="{3D581E12-9B82-5B45-8C12-76CAB22360D7}" type="presOf" srcId="{D5026FC0-5493-5C44-B9B0-2EC0CAD28B00}" destId="{048728DD-3B9E-5A48-8CFF-63A23EFAAD06}" srcOrd="0" destOrd="2" presId="urn:microsoft.com/office/officeart/2005/8/layout/cycle3"/>
    <dgm:cxn modelId="{AB43A714-DE19-9840-813E-8A738D531DC8}" srcId="{D44C43D3-FD93-EE4C-A5FD-CA88FC3CC5FD}" destId="{777EBAD3-8DEE-A344-A336-35EBB72163B9}" srcOrd="0" destOrd="0" parTransId="{E0122B38-1371-2547-A0E6-A8FCB3097250}" sibTransId="{4EE2DFB9-5264-6443-8BB2-8F642AEC4EC8}"/>
    <dgm:cxn modelId="{9A275B17-4831-4241-AB35-A5961EB399F5}" type="presOf" srcId="{0696E78C-38AF-8E45-9DFD-B8B6A5EC846C}" destId="{048728DD-3B9E-5A48-8CFF-63A23EFAAD06}" srcOrd="0" destOrd="1" presId="urn:microsoft.com/office/officeart/2005/8/layout/cycle3"/>
    <dgm:cxn modelId="{A53F1518-4B1A-004B-9EB0-6BE0090FA06B}" type="presOf" srcId="{01F4670E-EC97-6545-8D5D-C9DE654E723A}" destId="{E1615D31-ED6C-024A-9866-C2B58E1422A1}" srcOrd="0" destOrd="0" presId="urn:microsoft.com/office/officeart/2005/8/layout/cycle3"/>
    <dgm:cxn modelId="{FC7A521C-089C-4644-8B62-4751A5155CB6}" srcId="{01F4670E-EC97-6545-8D5D-C9DE654E723A}" destId="{FCF539C4-901C-3044-BBB3-A6678253E563}" srcOrd="2" destOrd="0" parTransId="{76FFFB10-260D-FD4A-980D-936BEC501042}" sibTransId="{D905DB9A-E9C9-D04B-A3D1-6DEB836FFBCA}"/>
    <dgm:cxn modelId="{4D308E23-38B7-9548-B6C8-74810261ABD6}" srcId="{01F4670E-EC97-6545-8D5D-C9DE654E723A}" destId="{AF1A7E9F-BEB5-D242-9D56-853DF44198CD}" srcOrd="4" destOrd="0" parTransId="{22C4DF11-89DB-CE41-9F4F-977559D168FF}" sibTransId="{A8A0FE17-DBC2-BE4C-A68F-2CD1377C94AD}"/>
    <dgm:cxn modelId="{E8512226-1816-C34F-9180-80B0AA4D15C8}" type="presOf" srcId="{AF1A7E9F-BEB5-D242-9D56-853DF44198CD}" destId="{048728DD-3B9E-5A48-8CFF-63A23EFAAD06}" srcOrd="0" destOrd="0" presId="urn:microsoft.com/office/officeart/2005/8/layout/cycle3"/>
    <dgm:cxn modelId="{9D645B2B-0FF6-5F47-BD46-0C9C264E0C79}" type="presOf" srcId="{22C29332-882D-2545-BDC8-40C06C165693}" destId="{8AC0437A-197C-EE44-B247-3BE8E6733F79}" srcOrd="0" destOrd="3" presId="urn:microsoft.com/office/officeart/2005/8/layout/cycle3"/>
    <dgm:cxn modelId="{EFA3042D-F208-8E40-93A5-819741771729}" type="presOf" srcId="{53723D71-1E57-C045-A618-DCDCB507AEDB}" destId="{CD7C4D66-2D40-6140-A710-CA6C05D1C9D1}" srcOrd="0" destOrd="1" presId="urn:microsoft.com/office/officeart/2005/8/layout/cycle3"/>
    <dgm:cxn modelId="{5A978F33-C200-0449-9CB6-4CD176321931}" type="presOf" srcId="{3DEA9F4B-0962-FD4C-8A70-DE14F1285E75}" destId="{6182E2D9-B0CA-A144-B174-395FFF3664CE}" srcOrd="0" destOrd="1" presId="urn:microsoft.com/office/officeart/2005/8/layout/cycle3"/>
    <dgm:cxn modelId="{9D8BFD3E-706F-4B4B-8A0D-0FE4E1C5AC59}" srcId="{12D75864-9DF6-DF41-A4EB-9EB790E1C024}" destId="{D4D973E1-74F3-FE44-AC3D-133457084F08}" srcOrd="1" destOrd="0" parTransId="{BDDEBC54-E3BA-914D-A835-02B3E7ED388A}" sibTransId="{3029CA7C-BCBF-1D4F-B44B-8BCF391C478E}"/>
    <dgm:cxn modelId="{0E20A540-46D0-5D45-8EBA-F1F962734F3E}" type="presOf" srcId="{4F24D9CB-2539-874C-8412-2B6B53BEED70}" destId="{8AC0437A-197C-EE44-B247-3BE8E6733F79}" srcOrd="0" destOrd="2" presId="urn:microsoft.com/office/officeart/2005/8/layout/cycle3"/>
    <dgm:cxn modelId="{CD0F3241-F50B-1A49-A77A-356DFE907716}" type="presOf" srcId="{A3177CC2-3F89-3B44-9855-EE07ED4BBF8F}" destId="{5245E8C5-95CD-914A-B835-4D0D2D15C8DF}" srcOrd="0" destOrd="2" presId="urn:microsoft.com/office/officeart/2005/8/layout/cycle3"/>
    <dgm:cxn modelId="{9AD76443-0182-A143-AE63-1E100BE92588}" type="presOf" srcId="{FCF539C4-901C-3044-BBB3-A6678253E563}" destId="{8AC0437A-197C-EE44-B247-3BE8E6733F79}" srcOrd="0" destOrd="0" presId="urn:microsoft.com/office/officeart/2005/8/layout/cycle3"/>
    <dgm:cxn modelId="{7B337F65-6DA7-8844-9204-347F81C5644C}" srcId="{01F4670E-EC97-6545-8D5D-C9DE654E723A}" destId="{D44C43D3-FD93-EE4C-A5FD-CA88FC3CC5FD}" srcOrd="3" destOrd="0" parTransId="{5943E24D-F49A-5C41-AE70-99EB23F1EF54}" sibTransId="{8EAA024D-A4DB-6846-B5AB-FFFF902EB7A8}"/>
    <dgm:cxn modelId="{5D38F745-568F-2A4A-ABA7-E0DAF764A278}" type="presOf" srcId="{AA07BDFA-DC73-0945-B58D-E771772C3C49}" destId="{25389374-4D2A-0E42-AA11-79BD731A4FEB}" srcOrd="0" destOrd="0" presId="urn:microsoft.com/office/officeart/2005/8/layout/cycle3"/>
    <dgm:cxn modelId="{3CA7C24D-51CE-DA49-A7B6-90550E0AB21C}" srcId="{12D75864-9DF6-DF41-A4EB-9EB790E1C024}" destId="{53723D71-1E57-C045-A618-DCDCB507AEDB}" srcOrd="0" destOrd="0" parTransId="{98598FDC-DA20-F84A-BE55-9F78E5059C8A}" sibTransId="{862458F4-E2AA-4B49-9D69-E1AE9B00C9FF}"/>
    <dgm:cxn modelId="{40C9774E-10A6-0943-A049-4D61086C9224}" srcId="{AF1A7E9F-BEB5-D242-9D56-853DF44198CD}" destId="{D5026FC0-5493-5C44-B9B0-2EC0CAD28B00}" srcOrd="1" destOrd="0" parTransId="{2FBCD1E9-6CB4-5444-9BE3-049AC189F5D0}" sibTransId="{9FBDB70C-4D44-8448-923E-D0E250204F6A}"/>
    <dgm:cxn modelId="{E2A2B376-9DB1-9446-9D3D-20B904C6EF95}" srcId="{DF39A9A0-53A3-4B44-BF5A-CFECDAA79239}" destId="{5DF72005-B250-A044-AE7A-DA95B09C8A40}" srcOrd="2" destOrd="0" parTransId="{0DF43DF0-2853-C849-ACB1-6D2795A56461}" sibTransId="{40611DFB-E35A-9C4B-9135-19958671B870}"/>
    <dgm:cxn modelId="{6CF4A359-B1A6-5A43-98AA-98F36FDC241E}" type="presOf" srcId="{DF39A9A0-53A3-4B44-BF5A-CFECDAA79239}" destId="{6182E2D9-B0CA-A144-B174-395FFF3664CE}" srcOrd="0" destOrd="0" presId="urn:microsoft.com/office/officeart/2005/8/layout/cycle3"/>
    <dgm:cxn modelId="{62195C83-31C2-F648-BB6F-CDC91141A0B0}" srcId="{FCF539C4-901C-3044-BBB3-A6678253E563}" destId="{22C29332-882D-2545-BDC8-40C06C165693}" srcOrd="2" destOrd="0" parTransId="{E01A0C1C-04E1-6F4D-8B3B-7DC71E234F22}" sibTransId="{34A7B566-7FD7-2649-BD78-18255AB9164A}"/>
    <dgm:cxn modelId="{5F4C0F84-5473-4143-BAD3-3BDC874A9BB5}" srcId="{01F4670E-EC97-6545-8D5D-C9DE654E723A}" destId="{12D75864-9DF6-DF41-A4EB-9EB790E1C024}" srcOrd="0" destOrd="0" parTransId="{6696655A-85CF-2E4D-A543-625C2DE5C52E}" sibTransId="{AA07BDFA-DC73-0945-B58D-E771772C3C49}"/>
    <dgm:cxn modelId="{1CE1F585-A220-6F40-88ED-7D6735AF472E}" srcId="{FCF539C4-901C-3044-BBB3-A6678253E563}" destId="{4F24D9CB-2539-874C-8412-2B6B53BEED70}" srcOrd="1" destOrd="0" parTransId="{D0B3BB1F-C88B-DD4E-B0B8-40ADBDEEA735}" sibTransId="{1C32A574-8505-AB4D-8C81-009ED999DA46}"/>
    <dgm:cxn modelId="{77461489-BB76-B348-90EC-9E172C06A3B4}" type="presOf" srcId="{D4D973E1-74F3-FE44-AC3D-133457084F08}" destId="{CD7C4D66-2D40-6140-A710-CA6C05D1C9D1}" srcOrd="0" destOrd="2" presId="urn:microsoft.com/office/officeart/2005/8/layout/cycle3"/>
    <dgm:cxn modelId="{F90AFD9E-5517-4B48-85FA-AFCB7A5C20C0}" type="presOf" srcId="{B8A88C79-7BBD-C54A-8FDD-51E6369C7742}" destId="{5245E8C5-95CD-914A-B835-4D0D2D15C8DF}" srcOrd="0" destOrd="3" presId="urn:microsoft.com/office/officeart/2005/8/layout/cycle3"/>
    <dgm:cxn modelId="{266B6A9F-C62F-5B49-A48A-A3340ECE1023}" srcId="{DF39A9A0-53A3-4B44-BF5A-CFECDAA79239}" destId="{3DEA9F4B-0962-FD4C-8A70-DE14F1285E75}" srcOrd="0" destOrd="0" parTransId="{92CE6FAE-F623-AC4C-849A-C59FEF5F16C4}" sibTransId="{56E289F7-6E16-7C4B-AD17-CA6DD14FA923}"/>
    <dgm:cxn modelId="{3FC05BA0-C30A-6A4D-BF2E-E6CED27AD681}" srcId="{AF1A7E9F-BEB5-D242-9D56-853DF44198CD}" destId="{0696E78C-38AF-8E45-9DFD-B8B6A5EC846C}" srcOrd="0" destOrd="0" parTransId="{8CAFEAC2-6E46-7748-B354-570844CE2003}" sibTransId="{B15D8C85-D25B-634F-9163-BD6F436E178E}"/>
    <dgm:cxn modelId="{5F2AE0A4-1EE7-DA42-A31C-72BC7DC00300}" type="presOf" srcId="{B5F2AF62-CEBB-8146-BBD6-D322EE6C0BE8}" destId="{8AC0437A-197C-EE44-B247-3BE8E6733F79}" srcOrd="0" destOrd="1" presId="urn:microsoft.com/office/officeart/2005/8/layout/cycle3"/>
    <dgm:cxn modelId="{183A56AA-ACFD-494E-9AB9-5E33D86F8A73}" srcId="{01F4670E-EC97-6545-8D5D-C9DE654E723A}" destId="{DF39A9A0-53A3-4B44-BF5A-CFECDAA79239}" srcOrd="1" destOrd="0" parTransId="{91E51DC7-0C6C-3C4C-BB7F-BBEA075BDABC}" sibTransId="{5FE43800-A36D-9D4D-B06A-6527616A9088}"/>
    <dgm:cxn modelId="{14A3A9AD-6D03-F341-BDC8-449AEBBAB6B3}" type="presOf" srcId="{D44C43D3-FD93-EE4C-A5FD-CA88FC3CC5FD}" destId="{5245E8C5-95CD-914A-B835-4D0D2D15C8DF}" srcOrd="0" destOrd="0" presId="urn:microsoft.com/office/officeart/2005/8/layout/cycle3"/>
    <dgm:cxn modelId="{1EB029B9-7EE6-324F-8D7D-D2AA38E533F9}" srcId="{D44C43D3-FD93-EE4C-A5FD-CA88FC3CC5FD}" destId="{B8A88C79-7BBD-C54A-8FDD-51E6369C7742}" srcOrd="2" destOrd="0" parTransId="{5F22F810-40B5-1945-9BDF-DD406D641682}" sibTransId="{75D50A15-9A8D-BE4D-9CDC-250263BF88DB}"/>
    <dgm:cxn modelId="{2954A6C9-722A-2A45-B7D3-21C3B5F18687}" type="presOf" srcId="{777EBAD3-8DEE-A344-A336-35EBB72163B9}" destId="{5245E8C5-95CD-914A-B835-4D0D2D15C8DF}" srcOrd="0" destOrd="1" presId="urn:microsoft.com/office/officeart/2005/8/layout/cycle3"/>
    <dgm:cxn modelId="{DAC6EDDC-A4E5-1F45-B45C-11F568F545C9}" type="presOf" srcId="{F47F8060-9582-CA42-9353-E9AB887FCA53}" destId="{6182E2D9-B0CA-A144-B174-395FFF3664CE}" srcOrd="0" destOrd="2" presId="urn:microsoft.com/office/officeart/2005/8/layout/cycle3"/>
    <dgm:cxn modelId="{7B8423EF-788C-5544-9CE0-67C39AA27645}" srcId="{DF39A9A0-53A3-4B44-BF5A-CFECDAA79239}" destId="{F47F8060-9582-CA42-9353-E9AB887FCA53}" srcOrd="1" destOrd="0" parTransId="{3D86B666-5984-8943-A974-2C9ADC2DE604}" sibTransId="{A5EDADDF-76FB-374B-A396-FA57B916E5F4}"/>
    <dgm:cxn modelId="{EABC0AFC-8951-8347-8364-E79B04BB7A36}" srcId="{FCF539C4-901C-3044-BBB3-A6678253E563}" destId="{B5F2AF62-CEBB-8146-BBD6-D322EE6C0BE8}" srcOrd="0" destOrd="0" parTransId="{CD3D3DF7-E284-6145-81CC-678F9993060F}" sibTransId="{7F82EC94-DEC5-AE43-A627-5966067DE230}"/>
    <dgm:cxn modelId="{336D21FD-E81A-A945-B843-DF42A58013F3}" type="presOf" srcId="{12D75864-9DF6-DF41-A4EB-9EB790E1C024}" destId="{CD7C4D66-2D40-6140-A710-CA6C05D1C9D1}" srcOrd="0" destOrd="0" presId="urn:microsoft.com/office/officeart/2005/8/layout/cycle3"/>
    <dgm:cxn modelId="{856904C8-C41F-B14E-B273-FCBEE89CF2CA}" type="presParOf" srcId="{E1615D31-ED6C-024A-9866-C2B58E1422A1}" destId="{0D507B24-3580-1844-992A-DBE72BC6EF13}" srcOrd="0" destOrd="0" presId="urn:microsoft.com/office/officeart/2005/8/layout/cycle3"/>
    <dgm:cxn modelId="{1AC45155-D435-F644-BAF9-10CDB533243B}" type="presParOf" srcId="{0D507B24-3580-1844-992A-DBE72BC6EF13}" destId="{CD7C4D66-2D40-6140-A710-CA6C05D1C9D1}" srcOrd="0" destOrd="0" presId="urn:microsoft.com/office/officeart/2005/8/layout/cycle3"/>
    <dgm:cxn modelId="{1D63B45D-0805-4745-B2B0-75892F5EF47B}" type="presParOf" srcId="{0D507B24-3580-1844-992A-DBE72BC6EF13}" destId="{25389374-4D2A-0E42-AA11-79BD731A4FEB}" srcOrd="1" destOrd="0" presId="urn:microsoft.com/office/officeart/2005/8/layout/cycle3"/>
    <dgm:cxn modelId="{9CDBE969-1203-DA4F-B527-25EF8638E378}" type="presParOf" srcId="{0D507B24-3580-1844-992A-DBE72BC6EF13}" destId="{6182E2D9-B0CA-A144-B174-395FFF3664CE}" srcOrd="2" destOrd="0" presId="urn:microsoft.com/office/officeart/2005/8/layout/cycle3"/>
    <dgm:cxn modelId="{514E9670-D168-9449-B89A-29868B7D083D}" type="presParOf" srcId="{0D507B24-3580-1844-992A-DBE72BC6EF13}" destId="{8AC0437A-197C-EE44-B247-3BE8E6733F79}" srcOrd="3" destOrd="0" presId="urn:microsoft.com/office/officeart/2005/8/layout/cycle3"/>
    <dgm:cxn modelId="{59B57B36-5C58-D741-93EA-50C4BEABD5BA}" type="presParOf" srcId="{0D507B24-3580-1844-992A-DBE72BC6EF13}" destId="{5245E8C5-95CD-914A-B835-4D0D2D15C8DF}" srcOrd="4" destOrd="0" presId="urn:microsoft.com/office/officeart/2005/8/layout/cycle3"/>
    <dgm:cxn modelId="{B0ABA700-DE5F-6040-8BC8-DA81F6C2BC22}" type="presParOf" srcId="{0D507B24-3580-1844-992A-DBE72BC6EF13}" destId="{048728DD-3B9E-5A48-8CFF-63A23EFAAD06}"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706358-49B2-554D-93E0-ED622EB44E53}" type="doc">
      <dgm:prSet loTypeId="urn:microsoft.com/office/officeart/2005/8/layout/radial1" loCatId="" qsTypeId="urn:microsoft.com/office/officeart/2005/8/quickstyle/simple1" qsCatId="simple" csTypeId="urn:microsoft.com/office/officeart/2005/8/colors/colorful4" csCatId="colorful" phldr="1"/>
      <dgm:spPr/>
      <dgm:t>
        <a:bodyPr/>
        <a:lstStyle/>
        <a:p>
          <a:endParaRPr lang="en-US"/>
        </a:p>
      </dgm:t>
    </dgm:pt>
    <dgm:pt modelId="{B408B424-1A12-144A-8F67-5D20CA0C7975}">
      <dgm:prSet phldrT="[Text]" custT="1"/>
      <dgm:spPr/>
      <dgm:t>
        <a:bodyPr/>
        <a:lstStyle/>
        <a:p>
          <a:r>
            <a:rPr lang="en-US" sz="1200" b="1" dirty="0">
              <a:latin typeface="Arial Narrow"/>
              <a:cs typeface="Arial Narrow"/>
            </a:rPr>
            <a:t>Product</a:t>
          </a:r>
        </a:p>
      </dgm:t>
    </dgm:pt>
    <dgm:pt modelId="{18A7E837-3541-8B4E-A306-7E3B3A072D8C}" type="parTrans" cxnId="{6E4ADA99-F1F5-5744-9B32-31F07C8B5A82}">
      <dgm:prSet/>
      <dgm:spPr/>
      <dgm:t>
        <a:bodyPr/>
        <a:lstStyle/>
        <a:p>
          <a:endParaRPr lang="en-US" sz="1800">
            <a:latin typeface="Arial Narrow"/>
            <a:cs typeface="Arial Narrow"/>
          </a:endParaRPr>
        </a:p>
      </dgm:t>
    </dgm:pt>
    <dgm:pt modelId="{AB79D55B-31C7-DD44-956B-555CEE6A9539}" type="sibTrans" cxnId="{6E4ADA99-F1F5-5744-9B32-31F07C8B5A82}">
      <dgm:prSet/>
      <dgm:spPr/>
      <dgm:t>
        <a:bodyPr/>
        <a:lstStyle/>
        <a:p>
          <a:endParaRPr lang="en-US" sz="1800">
            <a:latin typeface="Arial Narrow"/>
            <a:cs typeface="Arial Narrow"/>
          </a:endParaRPr>
        </a:p>
      </dgm:t>
    </dgm:pt>
    <dgm:pt modelId="{DE5D38D1-467D-FE44-82D5-6E30BFCD99DB}">
      <dgm:prSet custT="1"/>
      <dgm:spPr/>
      <dgm:t>
        <a:bodyPr/>
        <a:lstStyle/>
        <a:p>
          <a:r>
            <a:rPr lang="en-US" sz="1200" b="1" dirty="0">
              <a:latin typeface="Arial Narrow"/>
              <a:cs typeface="Arial Narrow"/>
            </a:rPr>
            <a:t>Price</a:t>
          </a:r>
          <a:endParaRPr lang="en-AU" sz="1200" b="1" dirty="0">
            <a:latin typeface="Arial Narrow"/>
            <a:cs typeface="Arial Narrow"/>
          </a:endParaRPr>
        </a:p>
      </dgm:t>
    </dgm:pt>
    <dgm:pt modelId="{97D5F5A8-A810-2B4B-AD9C-CF895FB86E30}" type="parTrans" cxnId="{F0088B45-82C0-E64F-9562-F320005D9A08}">
      <dgm:prSet/>
      <dgm:spPr/>
      <dgm:t>
        <a:bodyPr/>
        <a:lstStyle/>
        <a:p>
          <a:endParaRPr lang="en-US" sz="1800">
            <a:latin typeface="Arial Narrow"/>
            <a:cs typeface="Arial Narrow"/>
          </a:endParaRPr>
        </a:p>
      </dgm:t>
    </dgm:pt>
    <dgm:pt modelId="{82A4709D-0167-DF4A-B265-D8EA930E2355}" type="sibTrans" cxnId="{F0088B45-82C0-E64F-9562-F320005D9A08}">
      <dgm:prSet/>
      <dgm:spPr/>
      <dgm:t>
        <a:bodyPr/>
        <a:lstStyle/>
        <a:p>
          <a:endParaRPr lang="en-US" sz="1800">
            <a:latin typeface="Arial Narrow"/>
            <a:cs typeface="Arial Narrow"/>
          </a:endParaRPr>
        </a:p>
      </dgm:t>
    </dgm:pt>
    <dgm:pt modelId="{1F84F8EC-5DB5-F24F-8B41-C960EDE6F7DE}">
      <dgm:prSet custT="1"/>
      <dgm:spPr/>
      <dgm:t>
        <a:bodyPr/>
        <a:lstStyle/>
        <a:p>
          <a:r>
            <a:rPr lang="en-US" sz="1200" b="1" dirty="0">
              <a:latin typeface="Arial Narrow"/>
              <a:cs typeface="Arial Narrow"/>
            </a:rPr>
            <a:t>Promotion</a:t>
          </a:r>
          <a:endParaRPr lang="en-AU" sz="1200" b="1" dirty="0">
            <a:latin typeface="Arial Narrow"/>
            <a:cs typeface="Arial Narrow"/>
          </a:endParaRPr>
        </a:p>
      </dgm:t>
    </dgm:pt>
    <dgm:pt modelId="{8840C52F-7791-C845-AA65-A5273BEF1314}" type="parTrans" cxnId="{B69CCDF8-61B1-8A4E-B58C-08039995C065}">
      <dgm:prSet/>
      <dgm:spPr/>
      <dgm:t>
        <a:bodyPr/>
        <a:lstStyle/>
        <a:p>
          <a:endParaRPr lang="en-US" sz="1800">
            <a:latin typeface="Arial Narrow"/>
            <a:cs typeface="Arial Narrow"/>
          </a:endParaRPr>
        </a:p>
      </dgm:t>
    </dgm:pt>
    <dgm:pt modelId="{EDF3B1E4-AE1C-0845-B78B-DE0948452EFA}" type="sibTrans" cxnId="{B69CCDF8-61B1-8A4E-B58C-08039995C065}">
      <dgm:prSet/>
      <dgm:spPr/>
      <dgm:t>
        <a:bodyPr/>
        <a:lstStyle/>
        <a:p>
          <a:endParaRPr lang="en-US" sz="1800">
            <a:latin typeface="Arial Narrow"/>
            <a:cs typeface="Arial Narrow"/>
          </a:endParaRPr>
        </a:p>
      </dgm:t>
    </dgm:pt>
    <dgm:pt modelId="{BEB902C4-0FD1-E94C-88E7-48FAF6809B87}">
      <dgm:prSet custT="1"/>
      <dgm:spPr/>
      <dgm:t>
        <a:bodyPr/>
        <a:lstStyle/>
        <a:p>
          <a:r>
            <a:rPr lang="en-US" sz="1200" b="1" dirty="0">
              <a:latin typeface="Arial Narrow"/>
              <a:cs typeface="Arial Narrow"/>
            </a:rPr>
            <a:t>Point-of-sale</a:t>
          </a:r>
          <a:endParaRPr lang="en-AU" sz="1200" b="1" dirty="0">
            <a:latin typeface="Arial Narrow"/>
            <a:cs typeface="Arial Narrow"/>
          </a:endParaRPr>
        </a:p>
      </dgm:t>
    </dgm:pt>
    <dgm:pt modelId="{FA3ED7AA-A77D-DB47-B54D-29F62DB08FAA}" type="parTrans" cxnId="{273DD5D2-28C6-534E-A84F-16AF14517973}">
      <dgm:prSet/>
      <dgm:spPr/>
      <dgm:t>
        <a:bodyPr/>
        <a:lstStyle/>
        <a:p>
          <a:endParaRPr lang="en-US" sz="1800">
            <a:latin typeface="Arial Narrow"/>
            <a:cs typeface="Arial Narrow"/>
          </a:endParaRPr>
        </a:p>
      </dgm:t>
    </dgm:pt>
    <dgm:pt modelId="{7E58F1A9-ED9D-8642-BD28-06A1A868D592}" type="sibTrans" cxnId="{273DD5D2-28C6-534E-A84F-16AF14517973}">
      <dgm:prSet/>
      <dgm:spPr/>
      <dgm:t>
        <a:bodyPr/>
        <a:lstStyle/>
        <a:p>
          <a:endParaRPr lang="en-US" sz="1800">
            <a:latin typeface="Arial Narrow"/>
            <a:cs typeface="Arial Narrow"/>
          </a:endParaRPr>
        </a:p>
      </dgm:t>
    </dgm:pt>
    <dgm:pt modelId="{66BDC496-58BA-4746-9D81-6B367881FB5B}">
      <dgm:prSet custT="1"/>
      <dgm:spPr/>
      <dgm:t>
        <a:bodyPr/>
        <a:lstStyle/>
        <a:p>
          <a:r>
            <a:rPr lang="en-US" sz="1200" b="1" dirty="0">
              <a:latin typeface="Arial Narrow"/>
              <a:cs typeface="Arial Narrow"/>
            </a:rPr>
            <a:t>People</a:t>
          </a:r>
          <a:endParaRPr lang="en-AU" sz="1200" b="1" dirty="0">
            <a:latin typeface="Arial Narrow"/>
            <a:cs typeface="Arial Narrow"/>
          </a:endParaRPr>
        </a:p>
      </dgm:t>
    </dgm:pt>
    <dgm:pt modelId="{EEE36503-1388-6F48-B94B-E687F815776C}" type="parTrans" cxnId="{F8931EDB-2B8E-8F4A-B1AA-850A25BD6277}">
      <dgm:prSet/>
      <dgm:spPr/>
      <dgm:t>
        <a:bodyPr/>
        <a:lstStyle/>
        <a:p>
          <a:endParaRPr lang="en-US" sz="1800">
            <a:latin typeface="Arial Narrow"/>
            <a:cs typeface="Arial Narrow"/>
          </a:endParaRPr>
        </a:p>
      </dgm:t>
    </dgm:pt>
    <dgm:pt modelId="{7B6F07EF-53C1-8F42-926F-1AD232FF7C23}" type="sibTrans" cxnId="{F8931EDB-2B8E-8F4A-B1AA-850A25BD6277}">
      <dgm:prSet/>
      <dgm:spPr/>
      <dgm:t>
        <a:bodyPr/>
        <a:lstStyle/>
        <a:p>
          <a:endParaRPr lang="en-US" sz="1800">
            <a:latin typeface="Arial Narrow"/>
            <a:cs typeface="Arial Narrow"/>
          </a:endParaRPr>
        </a:p>
      </dgm:t>
    </dgm:pt>
    <dgm:pt modelId="{C2071EEB-06C3-1F46-AEF8-724D9BAB353D}">
      <dgm:prSet custT="1"/>
      <dgm:spPr/>
      <dgm:t>
        <a:bodyPr/>
        <a:lstStyle/>
        <a:p>
          <a:r>
            <a:rPr lang="en-US" sz="1200" b="1" dirty="0">
              <a:latin typeface="Arial Narrow"/>
              <a:cs typeface="Arial Narrow"/>
            </a:rPr>
            <a:t>Programming</a:t>
          </a:r>
          <a:endParaRPr lang="en-AU" sz="1200" b="1" dirty="0">
            <a:latin typeface="Arial Narrow"/>
            <a:cs typeface="Arial Narrow"/>
          </a:endParaRPr>
        </a:p>
      </dgm:t>
    </dgm:pt>
    <dgm:pt modelId="{A9A60EDE-6C33-864B-B0E1-F8EAF9C3966E}" type="parTrans" cxnId="{5D115564-8B15-D84B-BBEA-77011CF6A9B5}">
      <dgm:prSet/>
      <dgm:spPr/>
      <dgm:t>
        <a:bodyPr/>
        <a:lstStyle/>
        <a:p>
          <a:endParaRPr lang="en-US" sz="1800">
            <a:latin typeface="Arial Narrow"/>
            <a:cs typeface="Arial Narrow"/>
          </a:endParaRPr>
        </a:p>
      </dgm:t>
    </dgm:pt>
    <dgm:pt modelId="{874B37AA-C181-4047-8D8F-5D6F8A265CFD}" type="sibTrans" cxnId="{5D115564-8B15-D84B-BBEA-77011CF6A9B5}">
      <dgm:prSet/>
      <dgm:spPr/>
      <dgm:t>
        <a:bodyPr/>
        <a:lstStyle/>
        <a:p>
          <a:endParaRPr lang="en-US" sz="1800">
            <a:latin typeface="Arial Narrow"/>
            <a:cs typeface="Arial Narrow"/>
          </a:endParaRPr>
        </a:p>
      </dgm:t>
    </dgm:pt>
    <dgm:pt modelId="{4F1F2012-BD14-5E4F-91B5-363EE80901CD}">
      <dgm:prSet custT="1"/>
      <dgm:spPr/>
      <dgm:t>
        <a:bodyPr/>
        <a:lstStyle/>
        <a:p>
          <a:r>
            <a:rPr lang="en-US" sz="1200" b="1" dirty="0">
              <a:latin typeface="Arial Narrow"/>
              <a:cs typeface="Arial Narrow"/>
            </a:rPr>
            <a:t>Packaging</a:t>
          </a:r>
          <a:endParaRPr lang="en-AU" sz="1200" b="1" dirty="0">
            <a:latin typeface="Arial Narrow"/>
            <a:cs typeface="Arial Narrow"/>
          </a:endParaRPr>
        </a:p>
      </dgm:t>
    </dgm:pt>
    <dgm:pt modelId="{921740D7-3E58-1A42-A6A0-1BC0540F96EB}" type="parTrans" cxnId="{632111B9-BA52-644C-9AA8-FD3D030614B5}">
      <dgm:prSet/>
      <dgm:spPr/>
      <dgm:t>
        <a:bodyPr/>
        <a:lstStyle/>
        <a:p>
          <a:endParaRPr lang="en-US" sz="1800">
            <a:latin typeface="Arial Narrow"/>
            <a:cs typeface="Arial Narrow"/>
          </a:endParaRPr>
        </a:p>
      </dgm:t>
    </dgm:pt>
    <dgm:pt modelId="{36BE8049-D239-9144-9FBC-E696A6810362}" type="sibTrans" cxnId="{632111B9-BA52-644C-9AA8-FD3D030614B5}">
      <dgm:prSet/>
      <dgm:spPr/>
      <dgm:t>
        <a:bodyPr/>
        <a:lstStyle/>
        <a:p>
          <a:endParaRPr lang="en-US" sz="1800">
            <a:latin typeface="Arial Narrow"/>
            <a:cs typeface="Arial Narrow"/>
          </a:endParaRPr>
        </a:p>
      </dgm:t>
    </dgm:pt>
    <dgm:pt modelId="{AD21A3BD-647C-D849-9532-503EB56BC125}">
      <dgm:prSet custT="1"/>
      <dgm:spPr/>
      <dgm:t>
        <a:bodyPr/>
        <a:lstStyle/>
        <a:p>
          <a:r>
            <a:rPr lang="en-US" sz="1200" b="1" dirty="0">
              <a:latin typeface="Arial Narrow"/>
              <a:cs typeface="Arial Narrow"/>
            </a:rPr>
            <a:t>Partnerships</a:t>
          </a:r>
          <a:endParaRPr lang="en-AU" sz="1200" b="1" dirty="0">
            <a:latin typeface="Arial Narrow"/>
            <a:cs typeface="Arial Narrow"/>
          </a:endParaRPr>
        </a:p>
      </dgm:t>
    </dgm:pt>
    <dgm:pt modelId="{0AACD025-8ABB-9A4E-9798-A3CC85B2A75C}" type="parTrans" cxnId="{F91544B0-3A23-ED47-A985-74D770803D69}">
      <dgm:prSet/>
      <dgm:spPr/>
      <dgm:t>
        <a:bodyPr/>
        <a:lstStyle/>
        <a:p>
          <a:endParaRPr lang="en-US" sz="1800">
            <a:latin typeface="Arial Narrow"/>
            <a:cs typeface="Arial Narrow"/>
          </a:endParaRPr>
        </a:p>
      </dgm:t>
    </dgm:pt>
    <dgm:pt modelId="{48D7BFF4-DF34-0A4C-A0F6-4A9C6A8611B3}" type="sibTrans" cxnId="{F91544B0-3A23-ED47-A985-74D770803D69}">
      <dgm:prSet/>
      <dgm:spPr/>
      <dgm:t>
        <a:bodyPr/>
        <a:lstStyle/>
        <a:p>
          <a:endParaRPr lang="en-US" sz="1800">
            <a:latin typeface="Arial Narrow"/>
            <a:cs typeface="Arial Narrow"/>
          </a:endParaRPr>
        </a:p>
      </dgm:t>
    </dgm:pt>
    <dgm:pt modelId="{F11934B1-3D32-9449-99EC-1A7B74E909AA}">
      <dgm:prSet phldrT="[Text]" custT="1"/>
      <dgm:spPr/>
      <dgm:t>
        <a:bodyPr/>
        <a:lstStyle/>
        <a:p>
          <a:r>
            <a:rPr lang="en-US" sz="2000" b="1" dirty="0">
              <a:latin typeface="Arial Narrow"/>
              <a:cs typeface="Arial Narrow"/>
            </a:rPr>
            <a:t>Website Elements</a:t>
          </a:r>
        </a:p>
      </dgm:t>
    </dgm:pt>
    <dgm:pt modelId="{C35D6416-FE56-CD47-B8E9-8B2EF0D4D4C0}" type="parTrans" cxnId="{DE66CE2E-BB2F-6341-A2FB-8E56830FC735}">
      <dgm:prSet/>
      <dgm:spPr/>
      <dgm:t>
        <a:bodyPr/>
        <a:lstStyle/>
        <a:p>
          <a:endParaRPr lang="en-US" sz="1800">
            <a:latin typeface="Arial Narrow"/>
            <a:cs typeface="Arial Narrow"/>
          </a:endParaRPr>
        </a:p>
      </dgm:t>
    </dgm:pt>
    <dgm:pt modelId="{78A542A0-B30A-5843-862D-296A5A635FDA}" type="sibTrans" cxnId="{DE66CE2E-BB2F-6341-A2FB-8E56830FC735}">
      <dgm:prSet/>
      <dgm:spPr/>
      <dgm:t>
        <a:bodyPr/>
        <a:lstStyle/>
        <a:p>
          <a:endParaRPr lang="en-US" sz="1800">
            <a:latin typeface="Arial Narrow"/>
            <a:cs typeface="Arial Narrow"/>
          </a:endParaRPr>
        </a:p>
      </dgm:t>
    </dgm:pt>
    <dgm:pt modelId="{8951277D-FAA8-DF4B-8895-2F79144F1E9D}" type="pres">
      <dgm:prSet presAssocID="{E3706358-49B2-554D-93E0-ED622EB44E53}" presName="cycle" presStyleCnt="0">
        <dgm:presLayoutVars>
          <dgm:chMax val="1"/>
          <dgm:dir/>
          <dgm:animLvl val="ctr"/>
          <dgm:resizeHandles val="exact"/>
        </dgm:presLayoutVars>
      </dgm:prSet>
      <dgm:spPr/>
    </dgm:pt>
    <dgm:pt modelId="{3FBF36E5-20F9-604C-A982-3464E7A979FE}" type="pres">
      <dgm:prSet presAssocID="{F11934B1-3D32-9449-99EC-1A7B74E909AA}" presName="centerShape" presStyleLbl="node0" presStyleIdx="0" presStyleCnt="1" custScaleX="152473" custScaleY="152473"/>
      <dgm:spPr/>
    </dgm:pt>
    <dgm:pt modelId="{3B9585B2-2B81-2041-AB43-C6D8D06BBDA4}" type="pres">
      <dgm:prSet presAssocID="{18A7E837-3541-8B4E-A306-7E3B3A072D8C}" presName="Name9" presStyleLbl="parChTrans1D2" presStyleIdx="0" presStyleCnt="8"/>
      <dgm:spPr/>
    </dgm:pt>
    <dgm:pt modelId="{7165A925-60B5-8B4C-9B06-94D26345D924}" type="pres">
      <dgm:prSet presAssocID="{18A7E837-3541-8B4E-A306-7E3B3A072D8C}" presName="connTx" presStyleLbl="parChTrans1D2" presStyleIdx="0" presStyleCnt="8"/>
      <dgm:spPr/>
    </dgm:pt>
    <dgm:pt modelId="{5A733CC1-3510-C442-A8E7-966B33CE8CF8}" type="pres">
      <dgm:prSet presAssocID="{B408B424-1A12-144A-8F67-5D20CA0C7975}" presName="node" presStyleLbl="node1" presStyleIdx="0" presStyleCnt="8" custScaleX="123834" custScaleY="123834">
        <dgm:presLayoutVars>
          <dgm:bulletEnabled val="1"/>
        </dgm:presLayoutVars>
      </dgm:prSet>
      <dgm:spPr/>
    </dgm:pt>
    <dgm:pt modelId="{95710699-F8A1-124E-9D79-E17B76C3F3BD}" type="pres">
      <dgm:prSet presAssocID="{97D5F5A8-A810-2B4B-AD9C-CF895FB86E30}" presName="Name9" presStyleLbl="parChTrans1D2" presStyleIdx="1" presStyleCnt="8"/>
      <dgm:spPr/>
    </dgm:pt>
    <dgm:pt modelId="{88F5541D-F301-9B4C-B1BC-6EAC700B95C4}" type="pres">
      <dgm:prSet presAssocID="{97D5F5A8-A810-2B4B-AD9C-CF895FB86E30}" presName="connTx" presStyleLbl="parChTrans1D2" presStyleIdx="1" presStyleCnt="8"/>
      <dgm:spPr/>
    </dgm:pt>
    <dgm:pt modelId="{5D0AE7D4-9BDD-AC48-9A5A-8AD7ED52BAA6}" type="pres">
      <dgm:prSet presAssocID="{DE5D38D1-467D-FE44-82D5-6E30BFCD99DB}" presName="node" presStyleLbl="node1" presStyleIdx="1" presStyleCnt="8" custScaleX="123834" custScaleY="123834">
        <dgm:presLayoutVars>
          <dgm:bulletEnabled val="1"/>
        </dgm:presLayoutVars>
      </dgm:prSet>
      <dgm:spPr/>
    </dgm:pt>
    <dgm:pt modelId="{8607968E-6BF4-F146-B3E7-8170B2D1BC33}" type="pres">
      <dgm:prSet presAssocID="{8840C52F-7791-C845-AA65-A5273BEF1314}" presName="Name9" presStyleLbl="parChTrans1D2" presStyleIdx="2" presStyleCnt="8"/>
      <dgm:spPr/>
    </dgm:pt>
    <dgm:pt modelId="{EDC8044B-9AB4-974E-8A15-D7AA0032252D}" type="pres">
      <dgm:prSet presAssocID="{8840C52F-7791-C845-AA65-A5273BEF1314}" presName="connTx" presStyleLbl="parChTrans1D2" presStyleIdx="2" presStyleCnt="8"/>
      <dgm:spPr/>
    </dgm:pt>
    <dgm:pt modelId="{375FFE07-21F1-7147-8FAE-E52748560209}" type="pres">
      <dgm:prSet presAssocID="{1F84F8EC-5DB5-F24F-8B41-C960EDE6F7DE}" presName="node" presStyleLbl="node1" presStyleIdx="2" presStyleCnt="8" custScaleX="123834" custScaleY="123834">
        <dgm:presLayoutVars>
          <dgm:bulletEnabled val="1"/>
        </dgm:presLayoutVars>
      </dgm:prSet>
      <dgm:spPr/>
    </dgm:pt>
    <dgm:pt modelId="{2C605C33-BC13-A34F-A8CB-C6A51B99D4F4}" type="pres">
      <dgm:prSet presAssocID="{FA3ED7AA-A77D-DB47-B54D-29F62DB08FAA}" presName="Name9" presStyleLbl="parChTrans1D2" presStyleIdx="3" presStyleCnt="8"/>
      <dgm:spPr/>
    </dgm:pt>
    <dgm:pt modelId="{0B8373F2-6DF7-CE41-B861-F649038741B2}" type="pres">
      <dgm:prSet presAssocID="{FA3ED7AA-A77D-DB47-B54D-29F62DB08FAA}" presName="connTx" presStyleLbl="parChTrans1D2" presStyleIdx="3" presStyleCnt="8"/>
      <dgm:spPr/>
    </dgm:pt>
    <dgm:pt modelId="{2FB9C8E8-4227-0D49-A31C-9F4D8B75FFE9}" type="pres">
      <dgm:prSet presAssocID="{BEB902C4-0FD1-E94C-88E7-48FAF6809B87}" presName="node" presStyleLbl="node1" presStyleIdx="3" presStyleCnt="8" custScaleX="123834" custScaleY="123834">
        <dgm:presLayoutVars>
          <dgm:bulletEnabled val="1"/>
        </dgm:presLayoutVars>
      </dgm:prSet>
      <dgm:spPr/>
    </dgm:pt>
    <dgm:pt modelId="{3369B787-90EE-7640-9A35-76E674B3465A}" type="pres">
      <dgm:prSet presAssocID="{EEE36503-1388-6F48-B94B-E687F815776C}" presName="Name9" presStyleLbl="parChTrans1D2" presStyleIdx="4" presStyleCnt="8"/>
      <dgm:spPr/>
    </dgm:pt>
    <dgm:pt modelId="{CAD1D021-6A4C-C645-9DF6-E8F8567D0CAD}" type="pres">
      <dgm:prSet presAssocID="{EEE36503-1388-6F48-B94B-E687F815776C}" presName="connTx" presStyleLbl="parChTrans1D2" presStyleIdx="4" presStyleCnt="8"/>
      <dgm:spPr/>
    </dgm:pt>
    <dgm:pt modelId="{BA531519-9054-F64F-BAA3-C85C70E2D7D3}" type="pres">
      <dgm:prSet presAssocID="{66BDC496-58BA-4746-9D81-6B367881FB5B}" presName="node" presStyleLbl="node1" presStyleIdx="4" presStyleCnt="8" custScaleX="123834" custScaleY="123834">
        <dgm:presLayoutVars>
          <dgm:bulletEnabled val="1"/>
        </dgm:presLayoutVars>
      </dgm:prSet>
      <dgm:spPr/>
    </dgm:pt>
    <dgm:pt modelId="{A2C14012-311C-AC4A-825A-714B4FE7E2AD}" type="pres">
      <dgm:prSet presAssocID="{A9A60EDE-6C33-864B-B0E1-F8EAF9C3966E}" presName="Name9" presStyleLbl="parChTrans1D2" presStyleIdx="5" presStyleCnt="8"/>
      <dgm:spPr/>
    </dgm:pt>
    <dgm:pt modelId="{4816E027-2FFB-A74F-B1B6-892CFB161A5B}" type="pres">
      <dgm:prSet presAssocID="{A9A60EDE-6C33-864B-B0E1-F8EAF9C3966E}" presName="connTx" presStyleLbl="parChTrans1D2" presStyleIdx="5" presStyleCnt="8"/>
      <dgm:spPr/>
    </dgm:pt>
    <dgm:pt modelId="{91F4F596-EF88-0E4C-B926-89ECBC6C2D5F}" type="pres">
      <dgm:prSet presAssocID="{C2071EEB-06C3-1F46-AEF8-724D9BAB353D}" presName="node" presStyleLbl="node1" presStyleIdx="5" presStyleCnt="8" custScaleX="123834" custScaleY="123834">
        <dgm:presLayoutVars>
          <dgm:bulletEnabled val="1"/>
        </dgm:presLayoutVars>
      </dgm:prSet>
      <dgm:spPr/>
    </dgm:pt>
    <dgm:pt modelId="{9BB4260C-2517-814F-AC4F-E8F6FDB72707}" type="pres">
      <dgm:prSet presAssocID="{921740D7-3E58-1A42-A6A0-1BC0540F96EB}" presName="Name9" presStyleLbl="parChTrans1D2" presStyleIdx="6" presStyleCnt="8"/>
      <dgm:spPr/>
    </dgm:pt>
    <dgm:pt modelId="{79A9D728-737D-A24F-8EF3-25C99AB17184}" type="pres">
      <dgm:prSet presAssocID="{921740D7-3E58-1A42-A6A0-1BC0540F96EB}" presName="connTx" presStyleLbl="parChTrans1D2" presStyleIdx="6" presStyleCnt="8"/>
      <dgm:spPr/>
    </dgm:pt>
    <dgm:pt modelId="{CC6FC7A0-B155-BB4E-BA11-0181057059DA}" type="pres">
      <dgm:prSet presAssocID="{4F1F2012-BD14-5E4F-91B5-363EE80901CD}" presName="node" presStyleLbl="node1" presStyleIdx="6" presStyleCnt="8" custScaleX="123834" custScaleY="123834">
        <dgm:presLayoutVars>
          <dgm:bulletEnabled val="1"/>
        </dgm:presLayoutVars>
      </dgm:prSet>
      <dgm:spPr/>
    </dgm:pt>
    <dgm:pt modelId="{C687C0E1-F979-CE42-8539-11D2F9E44CE1}" type="pres">
      <dgm:prSet presAssocID="{0AACD025-8ABB-9A4E-9798-A3CC85B2A75C}" presName="Name9" presStyleLbl="parChTrans1D2" presStyleIdx="7" presStyleCnt="8"/>
      <dgm:spPr/>
    </dgm:pt>
    <dgm:pt modelId="{D7C267B2-3779-434F-9E61-9CFE9335C7A0}" type="pres">
      <dgm:prSet presAssocID="{0AACD025-8ABB-9A4E-9798-A3CC85B2A75C}" presName="connTx" presStyleLbl="parChTrans1D2" presStyleIdx="7" presStyleCnt="8"/>
      <dgm:spPr/>
    </dgm:pt>
    <dgm:pt modelId="{052F7DE2-DD0E-124F-9C12-922765798D66}" type="pres">
      <dgm:prSet presAssocID="{AD21A3BD-647C-D849-9532-503EB56BC125}" presName="node" presStyleLbl="node1" presStyleIdx="7" presStyleCnt="8" custScaleX="123834" custScaleY="123834">
        <dgm:presLayoutVars>
          <dgm:bulletEnabled val="1"/>
        </dgm:presLayoutVars>
      </dgm:prSet>
      <dgm:spPr/>
    </dgm:pt>
  </dgm:ptLst>
  <dgm:cxnLst>
    <dgm:cxn modelId="{511EC80B-DB65-D242-B772-F3DC5CBC5314}" type="presOf" srcId="{18A7E837-3541-8B4E-A306-7E3B3A072D8C}" destId="{7165A925-60B5-8B4C-9B06-94D26345D924}" srcOrd="1" destOrd="0" presId="urn:microsoft.com/office/officeart/2005/8/layout/radial1"/>
    <dgm:cxn modelId="{735BE326-273F-F147-A68A-3E3868C12CB1}" type="presOf" srcId="{A9A60EDE-6C33-864B-B0E1-F8EAF9C3966E}" destId="{A2C14012-311C-AC4A-825A-714B4FE7E2AD}" srcOrd="0" destOrd="0" presId="urn:microsoft.com/office/officeart/2005/8/layout/radial1"/>
    <dgm:cxn modelId="{DE66CE2E-BB2F-6341-A2FB-8E56830FC735}" srcId="{E3706358-49B2-554D-93E0-ED622EB44E53}" destId="{F11934B1-3D32-9449-99EC-1A7B74E909AA}" srcOrd="0" destOrd="0" parTransId="{C35D6416-FE56-CD47-B8E9-8B2EF0D4D4C0}" sibTransId="{78A542A0-B30A-5843-862D-296A5A635FDA}"/>
    <dgm:cxn modelId="{C14B4835-EA3A-9D45-B00E-0EF79458B020}" type="presOf" srcId="{C2071EEB-06C3-1F46-AEF8-724D9BAB353D}" destId="{91F4F596-EF88-0E4C-B926-89ECBC6C2D5F}" srcOrd="0" destOrd="0" presId="urn:microsoft.com/office/officeart/2005/8/layout/radial1"/>
    <dgm:cxn modelId="{2DA6D83B-A23D-554D-B679-40B2551146C4}" type="presOf" srcId="{B408B424-1A12-144A-8F67-5D20CA0C7975}" destId="{5A733CC1-3510-C442-A8E7-966B33CE8CF8}" srcOrd="0" destOrd="0" presId="urn:microsoft.com/office/officeart/2005/8/layout/radial1"/>
    <dgm:cxn modelId="{BFFD0A63-4F20-2F48-A313-2918FC261501}" type="presOf" srcId="{A9A60EDE-6C33-864B-B0E1-F8EAF9C3966E}" destId="{4816E027-2FFB-A74F-B1B6-892CFB161A5B}" srcOrd="1" destOrd="0" presId="urn:microsoft.com/office/officeart/2005/8/layout/radial1"/>
    <dgm:cxn modelId="{5D115564-8B15-D84B-BBEA-77011CF6A9B5}" srcId="{F11934B1-3D32-9449-99EC-1A7B74E909AA}" destId="{C2071EEB-06C3-1F46-AEF8-724D9BAB353D}" srcOrd="5" destOrd="0" parTransId="{A9A60EDE-6C33-864B-B0E1-F8EAF9C3966E}" sibTransId="{874B37AA-C181-4047-8D8F-5D6F8A265CFD}"/>
    <dgm:cxn modelId="{5D137E44-978F-8F49-B32B-49F26CADF415}" type="presOf" srcId="{8840C52F-7791-C845-AA65-A5273BEF1314}" destId="{8607968E-6BF4-F146-B3E7-8170B2D1BC33}" srcOrd="0" destOrd="0" presId="urn:microsoft.com/office/officeart/2005/8/layout/radial1"/>
    <dgm:cxn modelId="{ABBCCA64-20B7-0F4B-BAA7-AED972BAAAC4}" type="presOf" srcId="{F11934B1-3D32-9449-99EC-1A7B74E909AA}" destId="{3FBF36E5-20F9-604C-A982-3464E7A979FE}" srcOrd="0" destOrd="0" presId="urn:microsoft.com/office/officeart/2005/8/layout/radial1"/>
    <dgm:cxn modelId="{F0088B45-82C0-E64F-9562-F320005D9A08}" srcId="{F11934B1-3D32-9449-99EC-1A7B74E909AA}" destId="{DE5D38D1-467D-FE44-82D5-6E30BFCD99DB}" srcOrd="1" destOrd="0" parTransId="{97D5F5A8-A810-2B4B-AD9C-CF895FB86E30}" sibTransId="{82A4709D-0167-DF4A-B265-D8EA930E2355}"/>
    <dgm:cxn modelId="{47F1067D-392D-D34A-BBE7-54F6FEA48BFD}" type="presOf" srcId="{4F1F2012-BD14-5E4F-91B5-363EE80901CD}" destId="{CC6FC7A0-B155-BB4E-BA11-0181057059DA}" srcOrd="0" destOrd="0" presId="urn:microsoft.com/office/officeart/2005/8/layout/radial1"/>
    <dgm:cxn modelId="{88F87699-C02A-1144-AE42-B7F7BCED91FD}" type="presOf" srcId="{EEE36503-1388-6F48-B94B-E687F815776C}" destId="{CAD1D021-6A4C-C645-9DF6-E8F8567D0CAD}" srcOrd="1" destOrd="0" presId="urn:microsoft.com/office/officeart/2005/8/layout/radial1"/>
    <dgm:cxn modelId="{6E4ADA99-F1F5-5744-9B32-31F07C8B5A82}" srcId="{F11934B1-3D32-9449-99EC-1A7B74E909AA}" destId="{B408B424-1A12-144A-8F67-5D20CA0C7975}" srcOrd="0" destOrd="0" parTransId="{18A7E837-3541-8B4E-A306-7E3B3A072D8C}" sibTransId="{AB79D55B-31C7-DD44-956B-555CEE6A9539}"/>
    <dgm:cxn modelId="{2647369A-E060-B941-AF93-E7B56FC83C7C}" type="presOf" srcId="{921740D7-3E58-1A42-A6A0-1BC0540F96EB}" destId="{9BB4260C-2517-814F-AC4F-E8F6FDB72707}" srcOrd="0" destOrd="0" presId="urn:microsoft.com/office/officeart/2005/8/layout/radial1"/>
    <dgm:cxn modelId="{032A54A4-3604-8048-AAF4-047562D80598}" type="presOf" srcId="{EEE36503-1388-6F48-B94B-E687F815776C}" destId="{3369B787-90EE-7640-9A35-76E674B3465A}" srcOrd="0" destOrd="0" presId="urn:microsoft.com/office/officeart/2005/8/layout/radial1"/>
    <dgm:cxn modelId="{E260F5A5-C946-564A-9993-AE37AF8F01F8}" type="presOf" srcId="{DE5D38D1-467D-FE44-82D5-6E30BFCD99DB}" destId="{5D0AE7D4-9BDD-AC48-9A5A-8AD7ED52BAA6}" srcOrd="0" destOrd="0" presId="urn:microsoft.com/office/officeart/2005/8/layout/radial1"/>
    <dgm:cxn modelId="{C036C1A7-C597-0741-AC6A-22ACBFC3AB51}" type="presOf" srcId="{97D5F5A8-A810-2B4B-AD9C-CF895FB86E30}" destId="{95710699-F8A1-124E-9D79-E17B76C3F3BD}" srcOrd="0" destOrd="0" presId="urn:microsoft.com/office/officeart/2005/8/layout/radial1"/>
    <dgm:cxn modelId="{F91544B0-3A23-ED47-A985-74D770803D69}" srcId="{F11934B1-3D32-9449-99EC-1A7B74E909AA}" destId="{AD21A3BD-647C-D849-9532-503EB56BC125}" srcOrd="7" destOrd="0" parTransId="{0AACD025-8ABB-9A4E-9798-A3CC85B2A75C}" sibTransId="{48D7BFF4-DF34-0A4C-A0F6-4A9C6A8611B3}"/>
    <dgm:cxn modelId="{89ECC7B8-C3B4-114F-A96A-FB08DE154341}" type="presOf" srcId="{921740D7-3E58-1A42-A6A0-1BC0540F96EB}" destId="{79A9D728-737D-A24F-8EF3-25C99AB17184}" srcOrd="1" destOrd="0" presId="urn:microsoft.com/office/officeart/2005/8/layout/radial1"/>
    <dgm:cxn modelId="{632111B9-BA52-644C-9AA8-FD3D030614B5}" srcId="{F11934B1-3D32-9449-99EC-1A7B74E909AA}" destId="{4F1F2012-BD14-5E4F-91B5-363EE80901CD}" srcOrd="6" destOrd="0" parTransId="{921740D7-3E58-1A42-A6A0-1BC0540F96EB}" sibTransId="{36BE8049-D239-9144-9FBC-E696A6810362}"/>
    <dgm:cxn modelId="{B74114CB-7CC3-9B46-9558-CC40497850A9}" type="presOf" srcId="{AD21A3BD-647C-D849-9532-503EB56BC125}" destId="{052F7DE2-DD0E-124F-9C12-922765798D66}" srcOrd="0" destOrd="0" presId="urn:microsoft.com/office/officeart/2005/8/layout/radial1"/>
    <dgm:cxn modelId="{9074E0CF-FAF1-2240-AB0E-E59278146489}" type="presOf" srcId="{18A7E837-3541-8B4E-A306-7E3B3A072D8C}" destId="{3B9585B2-2B81-2041-AB43-C6D8D06BBDA4}" srcOrd="0" destOrd="0" presId="urn:microsoft.com/office/officeart/2005/8/layout/radial1"/>
    <dgm:cxn modelId="{273DD5D2-28C6-534E-A84F-16AF14517973}" srcId="{F11934B1-3D32-9449-99EC-1A7B74E909AA}" destId="{BEB902C4-0FD1-E94C-88E7-48FAF6809B87}" srcOrd="3" destOrd="0" parTransId="{FA3ED7AA-A77D-DB47-B54D-29F62DB08FAA}" sibTransId="{7E58F1A9-ED9D-8642-BD28-06A1A868D592}"/>
    <dgm:cxn modelId="{53BEBDD7-8C8B-1843-9167-F873B42F56EA}" type="presOf" srcId="{E3706358-49B2-554D-93E0-ED622EB44E53}" destId="{8951277D-FAA8-DF4B-8895-2F79144F1E9D}" srcOrd="0" destOrd="0" presId="urn:microsoft.com/office/officeart/2005/8/layout/radial1"/>
    <dgm:cxn modelId="{F8931EDB-2B8E-8F4A-B1AA-850A25BD6277}" srcId="{F11934B1-3D32-9449-99EC-1A7B74E909AA}" destId="{66BDC496-58BA-4746-9D81-6B367881FB5B}" srcOrd="4" destOrd="0" parTransId="{EEE36503-1388-6F48-B94B-E687F815776C}" sibTransId="{7B6F07EF-53C1-8F42-926F-1AD232FF7C23}"/>
    <dgm:cxn modelId="{8BF90DE0-0972-B848-887B-3EE9F8C38E09}" type="presOf" srcId="{0AACD025-8ABB-9A4E-9798-A3CC85B2A75C}" destId="{C687C0E1-F979-CE42-8539-11D2F9E44CE1}" srcOrd="0" destOrd="0" presId="urn:microsoft.com/office/officeart/2005/8/layout/radial1"/>
    <dgm:cxn modelId="{C9D610E3-D472-0849-A25B-B22513E20328}" type="presOf" srcId="{1F84F8EC-5DB5-F24F-8B41-C960EDE6F7DE}" destId="{375FFE07-21F1-7147-8FAE-E52748560209}" srcOrd="0" destOrd="0" presId="urn:microsoft.com/office/officeart/2005/8/layout/radial1"/>
    <dgm:cxn modelId="{FB4693E8-786E-7D4B-907A-7648924D0F8E}" type="presOf" srcId="{66BDC496-58BA-4746-9D81-6B367881FB5B}" destId="{BA531519-9054-F64F-BAA3-C85C70E2D7D3}" srcOrd="0" destOrd="0" presId="urn:microsoft.com/office/officeart/2005/8/layout/radial1"/>
    <dgm:cxn modelId="{C40C81EC-64B0-DC4E-BBE3-84D2999BB36E}" type="presOf" srcId="{8840C52F-7791-C845-AA65-A5273BEF1314}" destId="{EDC8044B-9AB4-974E-8A15-D7AA0032252D}" srcOrd="1" destOrd="0" presId="urn:microsoft.com/office/officeart/2005/8/layout/radial1"/>
    <dgm:cxn modelId="{D350EAEE-A3A6-4F4F-BBFC-AFC51EE5644E}" type="presOf" srcId="{BEB902C4-0FD1-E94C-88E7-48FAF6809B87}" destId="{2FB9C8E8-4227-0D49-A31C-9F4D8B75FFE9}" srcOrd="0" destOrd="0" presId="urn:microsoft.com/office/officeart/2005/8/layout/radial1"/>
    <dgm:cxn modelId="{FDCC8CEF-73F2-0C4C-B665-322DBC572FDE}" type="presOf" srcId="{97D5F5A8-A810-2B4B-AD9C-CF895FB86E30}" destId="{88F5541D-F301-9B4C-B1BC-6EAC700B95C4}" srcOrd="1" destOrd="0" presId="urn:microsoft.com/office/officeart/2005/8/layout/radial1"/>
    <dgm:cxn modelId="{0260C0F1-5500-BE4F-8029-7021064F806F}" type="presOf" srcId="{FA3ED7AA-A77D-DB47-B54D-29F62DB08FAA}" destId="{0B8373F2-6DF7-CE41-B861-F649038741B2}" srcOrd="1" destOrd="0" presId="urn:microsoft.com/office/officeart/2005/8/layout/radial1"/>
    <dgm:cxn modelId="{75B639F4-B11B-044E-B22A-1D60E250B293}" type="presOf" srcId="{0AACD025-8ABB-9A4E-9798-A3CC85B2A75C}" destId="{D7C267B2-3779-434F-9E61-9CFE9335C7A0}" srcOrd="1" destOrd="0" presId="urn:microsoft.com/office/officeart/2005/8/layout/radial1"/>
    <dgm:cxn modelId="{B69CCDF8-61B1-8A4E-B58C-08039995C065}" srcId="{F11934B1-3D32-9449-99EC-1A7B74E909AA}" destId="{1F84F8EC-5DB5-F24F-8B41-C960EDE6F7DE}" srcOrd="2" destOrd="0" parTransId="{8840C52F-7791-C845-AA65-A5273BEF1314}" sibTransId="{EDF3B1E4-AE1C-0845-B78B-DE0948452EFA}"/>
    <dgm:cxn modelId="{58AB19FB-01A3-A24B-BCA0-CA9E2B27604B}" type="presOf" srcId="{FA3ED7AA-A77D-DB47-B54D-29F62DB08FAA}" destId="{2C605C33-BC13-A34F-A8CB-C6A51B99D4F4}" srcOrd="0" destOrd="0" presId="urn:microsoft.com/office/officeart/2005/8/layout/radial1"/>
    <dgm:cxn modelId="{82331AF8-3E1A-6743-93C1-881CAAF683E7}" type="presParOf" srcId="{8951277D-FAA8-DF4B-8895-2F79144F1E9D}" destId="{3FBF36E5-20F9-604C-A982-3464E7A979FE}" srcOrd="0" destOrd="0" presId="urn:microsoft.com/office/officeart/2005/8/layout/radial1"/>
    <dgm:cxn modelId="{E1D7C965-1225-9346-BDB2-58942DB26C6D}" type="presParOf" srcId="{8951277D-FAA8-DF4B-8895-2F79144F1E9D}" destId="{3B9585B2-2B81-2041-AB43-C6D8D06BBDA4}" srcOrd="1" destOrd="0" presId="urn:microsoft.com/office/officeart/2005/8/layout/radial1"/>
    <dgm:cxn modelId="{90CC7731-52DD-464F-A824-FF2F105B052C}" type="presParOf" srcId="{3B9585B2-2B81-2041-AB43-C6D8D06BBDA4}" destId="{7165A925-60B5-8B4C-9B06-94D26345D924}" srcOrd="0" destOrd="0" presId="urn:microsoft.com/office/officeart/2005/8/layout/radial1"/>
    <dgm:cxn modelId="{3B8E8552-D67D-B24F-8187-885414717EF2}" type="presParOf" srcId="{8951277D-FAA8-DF4B-8895-2F79144F1E9D}" destId="{5A733CC1-3510-C442-A8E7-966B33CE8CF8}" srcOrd="2" destOrd="0" presId="urn:microsoft.com/office/officeart/2005/8/layout/radial1"/>
    <dgm:cxn modelId="{5268A8C4-49D9-B444-8702-673F5D21FBBF}" type="presParOf" srcId="{8951277D-FAA8-DF4B-8895-2F79144F1E9D}" destId="{95710699-F8A1-124E-9D79-E17B76C3F3BD}" srcOrd="3" destOrd="0" presId="urn:microsoft.com/office/officeart/2005/8/layout/radial1"/>
    <dgm:cxn modelId="{B4CD6813-0280-3448-B55E-5A89374C9525}" type="presParOf" srcId="{95710699-F8A1-124E-9D79-E17B76C3F3BD}" destId="{88F5541D-F301-9B4C-B1BC-6EAC700B95C4}" srcOrd="0" destOrd="0" presId="urn:microsoft.com/office/officeart/2005/8/layout/radial1"/>
    <dgm:cxn modelId="{D5514D80-8047-884F-90C3-E070635B922D}" type="presParOf" srcId="{8951277D-FAA8-DF4B-8895-2F79144F1E9D}" destId="{5D0AE7D4-9BDD-AC48-9A5A-8AD7ED52BAA6}" srcOrd="4" destOrd="0" presId="urn:microsoft.com/office/officeart/2005/8/layout/radial1"/>
    <dgm:cxn modelId="{8F3ADF5D-6AF3-004C-B285-3FE89D6C27CB}" type="presParOf" srcId="{8951277D-FAA8-DF4B-8895-2F79144F1E9D}" destId="{8607968E-6BF4-F146-B3E7-8170B2D1BC33}" srcOrd="5" destOrd="0" presId="urn:microsoft.com/office/officeart/2005/8/layout/radial1"/>
    <dgm:cxn modelId="{98A0BF84-7EFF-FE47-B531-E01DCA144D62}" type="presParOf" srcId="{8607968E-6BF4-F146-B3E7-8170B2D1BC33}" destId="{EDC8044B-9AB4-974E-8A15-D7AA0032252D}" srcOrd="0" destOrd="0" presId="urn:microsoft.com/office/officeart/2005/8/layout/radial1"/>
    <dgm:cxn modelId="{C1C06F4E-E303-E240-B314-1233C52C483B}" type="presParOf" srcId="{8951277D-FAA8-DF4B-8895-2F79144F1E9D}" destId="{375FFE07-21F1-7147-8FAE-E52748560209}" srcOrd="6" destOrd="0" presId="urn:microsoft.com/office/officeart/2005/8/layout/radial1"/>
    <dgm:cxn modelId="{0992DDCD-65A6-DD4A-8571-6E1B59241E03}" type="presParOf" srcId="{8951277D-FAA8-DF4B-8895-2F79144F1E9D}" destId="{2C605C33-BC13-A34F-A8CB-C6A51B99D4F4}" srcOrd="7" destOrd="0" presId="urn:microsoft.com/office/officeart/2005/8/layout/radial1"/>
    <dgm:cxn modelId="{19D94943-EDD1-9D4A-80F3-6258C5181166}" type="presParOf" srcId="{2C605C33-BC13-A34F-A8CB-C6A51B99D4F4}" destId="{0B8373F2-6DF7-CE41-B861-F649038741B2}" srcOrd="0" destOrd="0" presId="urn:microsoft.com/office/officeart/2005/8/layout/radial1"/>
    <dgm:cxn modelId="{06BA7491-5E6F-3247-93D7-A49EAA49E6FF}" type="presParOf" srcId="{8951277D-FAA8-DF4B-8895-2F79144F1E9D}" destId="{2FB9C8E8-4227-0D49-A31C-9F4D8B75FFE9}" srcOrd="8" destOrd="0" presId="urn:microsoft.com/office/officeart/2005/8/layout/radial1"/>
    <dgm:cxn modelId="{5F24603C-67EE-FD45-B006-9B2387854730}" type="presParOf" srcId="{8951277D-FAA8-DF4B-8895-2F79144F1E9D}" destId="{3369B787-90EE-7640-9A35-76E674B3465A}" srcOrd="9" destOrd="0" presId="urn:microsoft.com/office/officeart/2005/8/layout/radial1"/>
    <dgm:cxn modelId="{A7409D9B-AC8A-5A48-8ED8-8E96F010B150}" type="presParOf" srcId="{3369B787-90EE-7640-9A35-76E674B3465A}" destId="{CAD1D021-6A4C-C645-9DF6-E8F8567D0CAD}" srcOrd="0" destOrd="0" presId="urn:microsoft.com/office/officeart/2005/8/layout/radial1"/>
    <dgm:cxn modelId="{686780C3-3440-654B-B4A7-BEBEC289687F}" type="presParOf" srcId="{8951277D-FAA8-DF4B-8895-2F79144F1E9D}" destId="{BA531519-9054-F64F-BAA3-C85C70E2D7D3}" srcOrd="10" destOrd="0" presId="urn:microsoft.com/office/officeart/2005/8/layout/radial1"/>
    <dgm:cxn modelId="{F87DCD30-E03E-7046-8B6E-E577EF86C034}" type="presParOf" srcId="{8951277D-FAA8-DF4B-8895-2F79144F1E9D}" destId="{A2C14012-311C-AC4A-825A-714B4FE7E2AD}" srcOrd="11" destOrd="0" presId="urn:microsoft.com/office/officeart/2005/8/layout/radial1"/>
    <dgm:cxn modelId="{73345A0A-9CC0-E549-98F6-162EF1327F27}" type="presParOf" srcId="{A2C14012-311C-AC4A-825A-714B4FE7E2AD}" destId="{4816E027-2FFB-A74F-B1B6-892CFB161A5B}" srcOrd="0" destOrd="0" presId="urn:microsoft.com/office/officeart/2005/8/layout/radial1"/>
    <dgm:cxn modelId="{0C81D0E3-23C5-9F4D-9E52-CAEC69A1FEF5}" type="presParOf" srcId="{8951277D-FAA8-DF4B-8895-2F79144F1E9D}" destId="{91F4F596-EF88-0E4C-B926-89ECBC6C2D5F}" srcOrd="12" destOrd="0" presId="urn:microsoft.com/office/officeart/2005/8/layout/radial1"/>
    <dgm:cxn modelId="{08FA05FE-CFC0-1A43-AAF5-39078A7D7334}" type="presParOf" srcId="{8951277D-FAA8-DF4B-8895-2F79144F1E9D}" destId="{9BB4260C-2517-814F-AC4F-E8F6FDB72707}" srcOrd="13" destOrd="0" presId="urn:microsoft.com/office/officeart/2005/8/layout/radial1"/>
    <dgm:cxn modelId="{2531FD6B-30EC-364A-82F2-EDB84C5CE3C0}" type="presParOf" srcId="{9BB4260C-2517-814F-AC4F-E8F6FDB72707}" destId="{79A9D728-737D-A24F-8EF3-25C99AB17184}" srcOrd="0" destOrd="0" presId="urn:microsoft.com/office/officeart/2005/8/layout/radial1"/>
    <dgm:cxn modelId="{6F9A7764-8FD3-8249-9AE2-CC6E3D1F7C11}" type="presParOf" srcId="{8951277D-FAA8-DF4B-8895-2F79144F1E9D}" destId="{CC6FC7A0-B155-BB4E-BA11-0181057059DA}" srcOrd="14" destOrd="0" presId="urn:microsoft.com/office/officeart/2005/8/layout/radial1"/>
    <dgm:cxn modelId="{BE2724FB-A465-AA4D-BF3C-F8AED52B6153}" type="presParOf" srcId="{8951277D-FAA8-DF4B-8895-2F79144F1E9D}" destId="{C687C0E1-F979-CE42-8539-11D2F9E44CE1}" srcOrd="15" destOrd="0" presId="urn:microsoft.com/office/officeart/2005/8/layout/radial1"/>
    <dgm:cxn modelId="{1571DADB-393C-3440-A677-02390265FF3E}" type="presParOf" srcId="{C687C0E1-F979-CE42-8539-11D2F9E44CE1}" destId="{D7C267B2-3779-434F-9E61-9CFE9335C7A0}" srcOrd="0" destOrd="0" presId="urn:microsoft.com/office/officeart/2005/8/layout/radial1"/>
    <dgm:cxn modelId="{4EC0BE4E-7089-DA4C-AC4F-6B50CDD6B288}" type="presParOf" srcId="{8951277D-FAA8-DF4B-8895-2F79144F1E9D}" destId="{052F7DE2-DD0E-124F-9C12-922765798D66}"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89374-4D2A-0E42-AA11-79BD731A4FEB}">
      <dsp:nvSpPr>
        <dsp:cNvPr id="0" name=""/>
        <dsp:cNvSpPr/>
      </dsp:nvSpPr>
      <dsp:spPr>
        <a:xfrm>
          <a:off x="1646916" y="-371271"/>
          <a:ext cx="4669067" cy="4669067"/>
        </a:xfrm>
        <a:prstGeom prst="circularArrow">
          <a:avLst>
            <a:gd name="adj1" fmla="val 5544"/>
            <a:gd name="adj2" fmla="val 330680"/>
            <a:gd name="adj3" fmla="val 12887506"/>
            <a:gd name="adj4" fmla="val 1795366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C4D66-2D40-6140-A710-CA6C05D1C9D1}">
      <dsp:nvSpPr>
        <dsp:cNvPr id="0" name=""/>
        <dsp:cNvSpPr/>
      </dsp:nvSpPr>
      <dsp:spPr>
        <a:xfrm>
          <a:off x="2501902" y="-32718"/>
          <a:ext cx="2959095" cy="10945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Narrow"/>
              <a:cs typeface="Arial Narrow"/>
            </a:rPr>
            <a:t>Planning</a:t>
          </a:r>
        </a:p>
        <a:p>
          <a:pPr marL="114300" lvl="1" indent="-114300" algn="l" defTabSz="622300">
            <a:lnSpc>
              <a:spcPct val="90000"/>
            </a:lnSpc>
            <a:spcBef>
              <a:spcPct val="0"/>
            </a:spcBef>
            <a:spcAft>
              <a:spcPct val="15000"/>
            </a:spcAft>
            <a:buChar char="•"/>
          </a:pPr>
          <a:r>
            <a:rPr lang="en-US" sz="1400" kern="1200" dirty="0">
              <a:latin typeface="Arial Narrow"/>
              <a:cs typeface="Arial Narrow"/>
            </a:rPr>
            <a:t>Strategies and Goals</a:t>
          </a:r>
        </a:p>
        <a:p>
          <a:pPr marL="114300" lvl="1" indent="-114300" algn="l" defTabSz="622300">
            <a:lnSpc>
              <a:spcPct val="90000"/>
            </a:lnSpc>
            <a:spcBef>
              <a:spcPct val="0"/>
            </a:spcBef>
            <a:spcAft>
              <a:spcPct val="15000"/>
            </a:spcAft>
            <a:buChar char="•"/>
          </a:pPr>
          <a:r>
            <a:rPr lang="en-US" sz="1400" kern="1200" dirty="0">
              <a:latin typeface="Arial Narrow"/>
              <a:cs typeface="Arial Narrow"/>
            </a:rPr>
            <a:t>Integrated Marketing Communications</a:t>
          </a:r>
        </a:p>
      </dsp:txBody>
      <dsp:txXfrm>
        <a:off x="2555332" y="20712"/>
        <a:ext cx="2852235" cy="987649"/>
      </dsp:txXfrm>
    </dsp:sp>
    <dsp:sp modelId="{6182E2D9-B0CA-A144-B174-395FFF3664CE}">
      <dsp:nvSpPr>
        <dsp:cNvPr id="0" name=""/>
        <dsp:cNvSpPr/>
      </dsp:nvSpPr>
      <dsp:spPr>
        <a:xfrm>
          <a:off x="4638133" y="1515982"/>
          <a:ext cx="2753261" cy="125669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Narrow"/>
              <a:cs typeface="Arial Narrow"/>
            </a:rPr>
            <a:t>Design</a:t>
          </a:r>
        </a:p>
        <a:p>
          <a:pPr marL="114300" lvl="1" indent="-114300" algn="l" defTabSz="622300">
            <a:lnSpc>
              <a:spcPct val="90000"/>
            </a:lnSpc>
            <a:spcBef>
              <a:spcPct val="0"/>
            </a:spcBef>
            <a:spcAft>
              <a:spcPct val="15000"/>
            </a:spcAft>
            <a:buChar char="•"/>
          </a:pPr>
          <a:r>
            <a:rPr lang="en-US" sz="1400" kern="1200" dirty="0">
              <a:latin typeface="Arial Narrow"/>
              <a:cs typeface="Arial Narrow"/>
            </a:rPr>
            <a:t>Navigation &amp; Interaction</a:t>
          </a:r>
        </a:p>
        <a:p>
          <a:pPr marL="114300" lvl="1" indent="-114300" algn="l" defTabSz="622300">
            <a:lnSpc>
              <a:spcPct val="90000"/>
            </a:lnSpc>
            <a:spcBef>
              <a:spcPct val="0"/>
            </a:spcBef>
            <a:spcAft>
              <a:spcPct val="15000"/>
            </a:spcAft>
            <a:buChar char="•"/>
          </a:pPr>
          <a:r>
            <a:rPr lang="en-US" sz="1400" kern="1200" dirty="0">
              <a:latin typeface="Arial Narrow"/>
              <a:cs typeface="Arial Narrow"/>
            </a:rPr>
            <a:t>Aesthetics &amp; Functionality</a:t>
          </a:r>
        </a:p>
        <a:p>
          <a:pPr marL="114300" lvl="1" indent="-114300" algn="l" defTabSz="622300">
            <a:lnSpc>
              <a:spcPct val="90000"/>
            </a:lnSpc>
            <a:spcBef>
              <a:spcPct val="0"/>
            </a:spcBef>
            <a:spcAft>
              <a:spcPct val="15000"/>
            </a:spcAft>
            <a:buChar char="•"/>
          </a:pPr>
          <a:r>
            <a:rPr lang="en-US" sz="1400" kern="1200" dirty="0">
              <a:latin typeface="Arial Narrow"/>
              <a:cs typeface="Arial Narrow"/>
            </a:rPr>
            <a:t>Cross-platform compatibility</a:t>
          </a:r>
        </a:p>
      </dsp:txBody>
      <dsp:txXfrm>
        <a:off x="4699480" y="1577329"/>
        <a:ext cx="2630567" cy="1134000"/>
      </dsp:txXfrm>
    </dsp:sp>
    <dsp:sp modelId="{8AC0437A-197C-EE44-B247-3BE8E6733F79}">
      <dsp:nvSpPr>
        <dsp:cNvPr id="0" name=""/>
        <dsp:cNvSpPr/>
      </dsp:nvSpPr>
      <dsp:spPr>
        <a:xfrm>
          <a:off x="4135171" y="3437612"/>
          <a:ext cx="2591996" cy="12305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Narrow"/>
              <a:cs typeface="Arial Narrow"/>
            </a:rPr>
            <a:t>Delivery</a:t>
          </a:r>
        </a:p>
        <a:p>
          <a:pPr marL="114300" lvl="1" indent="-114300" algn="l" defTabSz="622300">
            <a:lnSpc>
              <a:spcPct val="90000"/>
            </a:lnSpc>
            <a:spcBef>
              <a:spcPct val="0"/>
            </a:spcBef>
            <a:spcAft>
              <a:spcPct val="15000"/>
            </a:spcAft>
            <a:buChar char="•"/>
          </a:pPr>
          <a:r>
            <a:rPr lang="en-US" sz="1400" kern="1200" dirty="0">
              <a:latin typeface="Arial Narrow"/>
              <a:cs typeface="Arial Narrow"/>
            </a:rPr>
            <a:t>Readability, credibility, accuracy</a:t>
          </a:r>
        </a:p>
        <a:p>
          <a:pPr marL="114300" lvl="1" indent="-114300" algn="l" defTabSz="622300">
            <a:lnSpc>
              <a:spcPct val="90000"/>
            </a:lnSpc>
            <a:spcBef>
              <a:spcPct val="0"/>
            </a:spcBef>
            <a:spcAft>
              <a:spcPct val="15000"/>
            </a:spcAft>
            <a:buChar char="•"/>
          </a:pPr>
          <a:r>
            <a:rPr lang="en-US" sz="1400" kern="1200" dirty="0">
              <a:latin typeface="Arial Narrow"/>
              <a:cs typeface="Arial Narrow"/>
            </a:rPr>
            <a:t>Personalization</a:t>
          </a:r>
        </a:p>
        <a:p>
          <a:pPr marL="114300" lvl="1" indent="-114300" algn="l" defTabSz="622300">
            <a:lnSpc>
              <a:spcPct val="90000"/>
            </a:lnSpc>
            <a:spcBef>
              <a:spcPct val="0"/>
            </a:spcBef>
            <a:spcAft>
              <a:spcPct val="15000"/>
            </a:spcAft>
            <a:buChar char="•"/>
          </a:pPr>
          <a:r>
            <a:rPr lang="en-US" sz="1400" kern="1200" dirty="0">
              <a:latin typeface="Arial Narrow"/>
              <a:cs typeface="Arial Narrow"/>
            </a:rPr>
            <a:t>Marketing Mix</a:t>
          </a:r>
        </a:p>
      </dsp:txBody>
      <dsp:txXfrm>
        <a:off x="4195243" y="3497684"/>
        <a:ext cx="2471852" cy="1110446"/>
      </dsp:txXfrm>
    </dsp:sp>
    <dsp:sp modelId="{5245E8C5-95CD-914A-B835-4D0D2D15C8DF}">
      <dsp:nvSpPr>
        <dsp:cNvPr id="0" name=""/>
        <dsp:cNvSpPr/>
      </dsp:nvSpPr>
      <dsp:spPr>
        <a:xfrm>
          <a:off x="1248431" y="3424927"/>
          <a:ext cx="2591996" cy="12305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Narrow"/>
              <a:cs typeface="Arial Narrow"/>
            </a:rPr>
            <a:t>Management</a:t>
          </a:r>
        </a:p>
        <a:p>
          <a:pPr marL="114300" lvl="1" indent="-114300" algn="l" defTabSz="622300">
            <a:lnSpc>
              <a:spcPct val="90000"/>
            </a:lnSpc>
            <a:spcBef>
              <a:spcPct val="0"/>
            </a:spcBef>
            <a:spcAft>
              <a:spcPct val="15000"/>
            </a:spcAft>
            <a:buChar char="•"/>
          </a:pPr>
          <a:r>
            <a:rPr lang="en-US" sz="1400" kern="1200" dirty="0">
              <a:latin typeface="Arial Narrow"/>
              <a:cs typeface="Arial Narrow"/>
            </a:rPr>
            <a:t>Maintenance</a:t>
          </a:r>
        </a:p>
        <a:p>
          <a:pPr marL="114300" lvl="1" indent="-114300" algn="l" defTabSz="622300">
            <a:lnSpc>
              <a:spcPct val="90000"/>
            </a:lnSpc>
            <a:spcBef>
              <a:spcPct val="0"/>
            </a:spcBef>
            <a:spcAft>
              <a:spcPct val="15000"/>
            </a:spcAft>
            <a:buChar char="•"/>
          </a:pPr>
          <a:r>
            <a:rPr lang="en-US" sz="1400" kern="1200" dirty="0">
              <a:latin typeface="Arial Narrow"/>
              <a:cs typeface="Arial Narrow"/>
            </a:rPr>
            <a:t>Resourcing</a:t>
          </a:r>
        </a:p>
        <a:p>
          <a:pPr marL="114300" lvl="1" indent="-114300" algn="l" defTabSz="622300">
            <a:lnSpc>
              <a:spcPct val="90000"/>
            </a:lnSpc>
            <a:spcBef>
              <a:spcPct val="0"/>
            </a:spcBef>
            <a:spcAft>
              <a:spcPct val="15000"/>
            </a:spcAft>
            <a:buChar char="•"/>
          </a:pPr>
          <a:r>
            <a:rPr lang="en-US" sz="1400" kern="1200" dirty="0">
              <a:latin typeface="Arial Narrow"/>
              <a:cs typeface="Arial Narrow"/>
            </a:rPr>
            <a:t>Generate Traffic &amp; Repeat Visitors</a:t>
          </a:r>
        </a:p>
      </dsp:txBody>
      <dsp:txXfrm>
        <a:off x="1308503" y="3484999"/>
        <a:ext cx="2471852" cy="1110446"/>
      </dsp:txXfrm>
    </dsp:sp>
    <dsp:sp modelId="{048728DD-3B9E-5A48-8CFF-63A23EFAAD06}">
      <dsp:nvSpPr>
        <dsp:cNvPr id="0" name=""/>
        <dsp:cNvSpPr/>
      </dsp:nvSpPr>
      <dsp:spPr>
        <a:xfrm>
          <a:off x="533398" y="1515966"/>
          <a:ext cx="2753261" cy="125669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rial Narrow"/>
              <a:cs typeface="Arial Narrow"/>
            </a:rPr>
            <a:t>Evaluation</a:t>
          </a:r>
        </a:p>
        <a:p>
          <a:pPr marL="114300" lvl="1" indent="-114300" algn="l" defTabSz="622300">
            <a:lnSpc>
              <a:spcPct val="90000"/>
            </a:lnSpc>
            <a:spcBef>
              <a:spcPct val="0"/>
            </a:spcBef>
            <a:spcAft>
              <a:spcPct val="15000"/>
            </a:spcAft>
            <a:buChar char="•"/>
          </a:pPr>
          <a:r>
            <a:rPr lang="en-US" sz="1400" kern="1200" dirty="0">
              <a:latin typeface="Arial Narrow"/>
              <a:cs typeface="Arial Narrow"/>
            </a:rPr>
            <a:t>Usability</a:t>
          </a:r>
        </a:p>
        <a:p>
          <a:pPr marL="114300" lvl="1" indent="-114300" algn="l" defTabSz="622300">
            <a:lnSpc>
              <a:spcPct val="90000"/>
            </a:lnSpc>
            <a:spcBef>
              <a:spcPct val="0"/>
            </a:spcBef>
            <a:spcAft>
              <a:spcPct val="15000"/>
            </a:spcAft>
            <a:buChar char="•"/>
          </a:pPr>
          <a:r>
            <a:rPr lang="en-US" sz="1400" kern="1200" dirty="0">
              <a:latin typeface="Arial Narrow"/>
              <a:cs typeface="Arial Narrow"/>
            </a:rPr>
            <a:t>Utility</a:t>
          </a:r>
        </a:p>
      </dsp:txBody>
      <dsp:txXfrm>
        <a:off x="594745" y="1577313"/>
        <a:ext cx="2630567" cy="113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F36E5-20F9-604C-A982-3464E7A979FE}">
      <dsp:nvSpPr>
        <dsp:cNvPr id="0" name=""/>
        <dsp:cNvSpPr/>
      </dsp:nvSpPr>
      <dsp:spPr>
        <a:xfrm>
          <a:off x="3164015" y="1538415"/>
          <a:ext cx="1609469" cy="160946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Narrow"/>
              <a:cs typeface="Arial Narrow"/>
            </a:rPr>
            <a:t>Website Elements</a:t>
          </a:r>
        </a:p>
      </dsp:txBody>
      <dsp:txXfrm>
        <a:off x="3399716" y="1774116"/>
        <a:ext cx="1138067" cy="1138067"/>
      </dsp:txXfrm>
    </dsp:sp>
    <dsp:sp modelId="{3B9585B2-2B81-2041-AB43-C6D8D06BBDA4}">
      <dsp:nvSpPr>
        <dsp:cNvPr id="0" name=""/>
        <dsp:cNvSpPr/>
      </dsp:nvSpPr>
      <dsp:spPr>
        <a:xfrm rot="16200000">
          <a:off x="3800520" y="1358216"/>
          <a:ext cx="336458" cy="23937"/>
        </a:xfrm>
        <a:custGeom>
          <a:avLst/>
          <a:gdLst/>
          <a:ahLst/>
          <a:cxnLst/>
          <a:rect l="0" t="0" r="0" b="0"/>
          <a:pathLst>
            <a:path>
              <a:moveTo>
                <a:pt x="0" y="11968"/>
              </a:moveTo>
              <a:lnTo>
                <a:pt x="336458" y="119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Narrow"/>
            <a:cs typeface="Arial Narrow"/>
          </a:endParaRPr>
        </a:p>
      </dsp:txBody>
      <dsp:txXfrm>
        <a:off x="3960338" y="1361774"/>
        <a:ext cx="16822" cy="16822"/>
      </dsp:txXfrm>
    </dsp:sp>
    <dsp:sp modelId="{5A733CC1-3510-C442-A8E7-966B33CE8CF8}">
      <dsp:nvSpPr>
        <dsp:cNvPr id="0" name=""/>
        <dsp:cNvSpPr/>
      </dsp:nvSpPr>
      <dsp:spPr>
        <a:xfrm>
          <a:off x="3315168" y="-105206"/>
          <a:ext cx="1307163" cy="130716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Narrow"/>
              <a:cs typeface="Arial Narrow"/>
            </a:rPr>
            <a:t>Product</a:t>
          </a:r>
        </a:p>
      </dsp:txBody>
      <dsp:txXfrm>
        <a:off x="3506598" y="86224"/>
        <a:ext cx="924303" cy="924303"/>
      </dsp:txXfrm>
    </dsp:sp>
    <dsp:sp modelId="{95710699-F8A1-124E-9D79-E17B76C3F3BD}">
      <dsp:nvSpPr>
        <dsp:cNvPr id="0" name=""/>
        <dsp:cNvSpPr/>
      </dsp:nvSpPr>
      <dsp:spPr>
        <a:xfrm rot="18900000">
          <a:off x="4488510" y="1643191"/>
          <a:ext cx="336458" cy="23937"/>
        </a:xfrm>
        <a:custGeom>
          <a:avLst/>
          <a:gdLst/>
          <a:ahLst/>
          <a:cxnLst/>
          <a:rect l="0" t="0" r="0" b="0"/>
          <a:pathLst>
            <a:path>
              <a:moveTo>
                <a:pt x="0" y="11968"/>
              </a:moveTo>
              <a:lnTo>
                <a:pt x="336458" y="119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Narrow"/>
            <a:cs typeface="Arial Narrow"/>
          </a:endParaRPr>
        </a:p>
      </dsp:txBody>
      <dsp:txXfrm>
        <a:off x="4648328" y="1646748"/>
        <a:ext cx="16822" cy="16822"/>
      </dsp:txXfrm>
    </dsp:sp>
    <dsp:sp modelId="{5D0AE7D4-9BDD-AC48-9A5A-8AD7ED52BAA6}">
      <dsp:nvSpPr>
        <dsp:cNvPr id="0" name=""/>
        <dsp:cNvSpPr/>
      </dsp:nvSpPr>
      <dsp:spPr>
        <a:xfrm>
          <a:off x="4584266" y="420470"/>
          <a:ext cx="1307163" cy="1307163"/>
        </a:xfrm>
        <a:prstGeom prst="ellipse">
          <a:avLst/>
        </a:prstGeom>
        <a:solidFill>
          <a:schemeClr val="accent4">
            <a:hueOff val="-458619"/>
            <a:satOff val="5670"/>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Narrow"/>
              <a:cs typeface="Arial Narrow"/>
            </a:rPr>
            <a:t>Price</a:t>
          </a:r>
          <a:endParaRPr lang="en-AU" sz="1200" b="1" kern="1200" dirty="0">
            <a:latin typeface="Arial Narrow"/>
            <a:cs typeface="Arial Narrow"/>
          </a:endParaRPr>
        </a:p>
      </dsp:txBody>
      <dsp:txXfrm>
        <a:off x="4775696" y="611900"/>
        <a:ext cx="924303" cy="924303"/>
      </dsp:txXfrm>
    </dsp:sp>
    <dsp:sp modelId="{8607968E-6BF4-F146-B3E7-8170B2D1BC33}">
      <dsp:nvSpPr>
        <dsp:cNvPr id="0" name=""/>
        <dsp:cNvSpPr/>
      </dsp:nvSpPr>
      <dsp:spPr>
        <a:xfrm>
          <a:off x="4773484" y="2331181"/>
          <a:ext cx="336458" cy="23937"/>
        </a:xfrm>
        <a:custGeom>
          <a:avLst/>
          <a:gdLst/>
          <a:ahLst/>
          <a:cxnLst/>
          <a:rect l="0" t="0" r="0" b="0"/>
          <a:pathLst>
            <a:path>
              <a:moveTo>
                <a:pt x="0" y="11968"/>
              </a:moveTo>
              <a:lnTo>
                <a:pt x="336458" y="119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Narrow"/>
            <a:cs typeface="Arial Narrow"/>
          </a:endParaRPr>
        </a:p>
      </dsp:txBody>
      <dsp:txXfrm>
        <a:off x="4933302" y="2334738"/>
        <a:ext cx="16822" cy="16822"/>
      </dsp:txXfrm>
    </dsp:sp>
    <dsp:sp modelId="{375FFE07-21F1-7147-8FAE-E52748560209}">
      <dsp:nvSpPr>
        <dsp:cNvPr id="0" name=""/>
        <dsp:cNvSpPr/>
      </dsp:nvSpPr>
      <dsp:spPr>
        <a:xfrm>
          <a:off x="5109943" y="1689568"/>
          <a:ext cx="1307163" cy="1307163"/>
        </a:xfrm>
        <a:prstGeom prst="ellipse">
          <a:avLst/>
        </a:prstGeom>
        <a:solidFill>
          <a:schemeClr val="accent4">
            <a:hueOff val="-917239"/>
            <a:satOff val="11340"/>
            <a:lumOff val="-36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Narrow"/>
              <a:cs typeface="Arial Narrow"/>
            </a:rPr>
            <a:t>Promotion</a:t>
          </a:r>
          <a:endParaRPr lang="en-AU" sz="1200" b="1" kern="1200" dirty="0">
            <a:latin typeface="Arial Narrow"/>
            <a:cs typeface="Arial Narrow"/>
          </a:endParaRPr>
        </a:p>
      </dsp:txBody>
      <dsp:txXfrm>
        <a:off x="5301373" y="1880998"/>
        <a:ext cx="924303" cy="924303"/>
      </dsp:txXfrm>
    </dsp:sp>
    <dsp:sp modelId="{2C605C33-BC13-A34F-A8CB-C6A51B99D4F4}">
      <dsp:nvSpPr>
        <dsp:cNvPr id="0" name=""/>
        <dsp:cNvSpPr/>
      </dsp:nvSpPr>
      <dsp:spPr>
        <a:xfrm rot="2700000">
          <a:off x="4488510" y="3019170"/>
          <a:ext cx="336458" cy="23937"/>
        </a:xfrm>
        <a:custGeom>
          <a:avLst/>
          <a:gdLst/>
          <a:ahLst/>
          <a:cxnLst/>
          <a:rect l="0" t="0" r="0" b="0"/>
          <a:pathLst>
            <a:path>
              <a:moveTo>
                <a:pt x="0" y="11968"/>
              </a:moveTo>
              <a:lnTo>
                <a:pt x="336458" y="119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Narrow"/>
            <a:cs typeface="Arial Narrow"/>
          </a:endParaRPr>
        </a:p>
      </dsp:txBody>
      <dsp:txXfrm>
        <a:off x="4648328" y="3022728"/>
        <a:ext cx="16822" cy="16822"/>
      </dsp:txXfrm>
    </dsp:sp>
    <dsp:sp modelId="{2FB9C8E8-4227-0D49-A31C-9F4D8B75FFE9}">
      <dsp:nvSpPr>
        <dsp:cNvPr id="0" name=""/>
        <dsp:cNvSpPr/>
      </dsp:nvSpPr>
      <dsp:spPr>
        <a:xfrm>
          <a:off x="4584266" y="2958666"/>
          <a:ext cx="1307163" cy="1307163"/>
        </a:xfrm>
        <a:prstGeom prst="ellipse">
          <a:avLst/>
        </a:prstGeom>
        <a:solidFill>
          <a:schemeClr val="accent4">
            <a:hueOff val="-1375858"/>
            <a:satOff val="17010"/>
            <a:lumOff val="-55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Narrow"/>
              <a:cs typeface="Arial Narrow"/>
            </a:rPr>
            <a:t>Point-of-sale</a:t>
          </a:r>
          <a:endParaRPr lang="en-AU" sz="1200" b="1" kern="1200" dirty="0">
            <a:latin typeface="Arial Narrow"/>
            <a:cs typeface="Arial Narrow"/>
          </a:endParaRPr>
        </a:p>
      </dsp:txBody>
      <dsp:txXfrm>
        <a:off x="4775696" y="3150096"/>
        <a:ext cx="924303" cy="924303"/>
      </dsp:txXfrm>
    </dsp:sp>
    <dsp:sp modelId="{3369B787-90EE-7640-9A35-76E674B3465A}">
      <dsp:nvSpPr>
        <dsp:cNvPr id="0" name=""/>
        <dsp:cNvSpPr/>
      </dsp:nvSpPr>
      <dsp:spPr>
        <a:xfrm rot="5400000">
          <a:off x="3800520" y="3304145"/>
          <a:ext cx="336458" cy="23937"/>
        </a:xfrm>
        <a:custGeom>
          <a:avLst/>
          <a:gdLst/>
          <a:ahLst/>
          <a:cxnLst/>
          <a:rect l="0" t="0" r="0" b="0"/>
          <a:pathLst>
            <a:path>
              <a:moveTo>
                <a:pt x="0" y="11968"/>
              </a:moveTo>
              <a:lnTo>
                <a:pt x="336458" y="119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Narrow"/>
            <a:cs typeface="Arial Narrow"/>
          </a:endParaRPr>
        </a:p>
      </dsp:txBody>
      <dsp:txXfrm>
        <a:off x="3960338" y="3307702"/>
        <a:ext cx="16822" cy="16822"/>
      </dsp:txXfrm>
    </dsp:sp>
    <dsp:sp modelId="{BA531519-9054-F64F-BAA3-C85C70E2D7D3}">
      <dsp:nvSpPr>
        <dsp:cNvPr id="0" name=""/>
        <dsp:cNvSpPr/>
      </dsp:nvSpPr>
      <dsp:spPr>
        <a:xfrm>
          <a:off x="3315168" y="3484343"/>
          <a:ext cx="1307163" cy="1307163"/>
        </a:xfrm>
        <a:prstGeom prst="ellipse">
          <a:avLst/>
        </a:prstGeom>
        <a:solidFill>
          <a:schemeClr val="accent4">
            <a:hueOff val="-1834478"/>
            <a:satOff val="22680"/>
            <a:lumOff val="-73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Narrow"/>
              <a:cs typeface="Arial Narrow"/>
            </a:rPr>
            <a:t>People</a:t>
          </a:r>
          <a:endParaRPr lang="en-AU" sz="1200" b="1" kern="1200" dirty="0">
            <a:latin typeface="Arial Narrow"/>
            <a:cs typeface="Arial Narrow"/>
          </a:endParaRPr>
        </a:p>
      </dsp:txBody>
      <dsp:txXfrm>
        <a:off x="3506598" y="3675773"/>
        <a:ext cx="924303" cy="924303"/>
      </dsp:txXfrm>
    </dsp:sp>
    <dsp:sp modelId="{A2C14012-311C-AC4A-825A-714B4FE7E2AD}">
      <dsp:nvSpPr>
        <dsp:cNvPr id="0" name=""/>
        <dsp:cNvSpPr/>
      </dsp:nvSpPr>
      <dsp:spPr>
        <a:xfrm rot="8100000">
          <a:off x="3112530" y="3019170"/>
          <a:ext cx="336458" cy="23937"/>
        </a:xfrm>
        <a:custGeom>
          <a:avLst/>
          <a:gdLst/>
          <a:ahLst/>
          <a:cxnLst/>
          <a:rect l="0" t="0" r="0" b="0"/>
          <a:pathLst>
            <a:path>
              <a:moveTo>
                <a:pt x="0" y="11968"/>
              </a:moveTo>
              <a:lnTo>
                <a:pt x="336458" y="119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Narrow"/>
            <a:cs typeface="Arial Narrow"/>
          </a:endParaRPr>
        </a:p>
      </dsp:txBody>
      <dsp:txXfrm rot="10800000">
        <a:off x="3272348" y="3022728"/>
        <a:ext cx="16822" cy="16822"/>
      </dsp:txXfrm>
    </dsp:sp>
    <dsp:sp modelId="{91F4F596-EF88-0E4C-B926-89ECBC6C2D5F}">
      <dsp:nvSpPr>
        <dsp:cNvPr id="0" name=""/>
        <dsp:cNvSpPr/>
      </dsp:nvSpPr>
      <dsp:spPr>
        <a:xfrm>
          <a:off x="2046070" y="2958666"/>
          <a:ext cx="1307163" cy="1307163"/>
        </a:xfrm>
        <a:prstGeom prst="ellipse">
          <a:avLst/>
        </a:prstGeom>
        <a:solidFill>
          <a:schemeClr val="accent4">
            <a:hueOff val="-2293097"/>
            <a:satOff val="28350"/>
            <a:lumOff val="-9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Narrow"/>
              <a:cs typeface="Arial Narrow"/>
            </a:rPr>
            <a:t>Programming</a:t>
          </a:r>
          <a:endParaRPr lang="en-AU" sz="1200" b="1" kern="1200" dirty="0">
            <a:latin typeface="Arial Narrow"/>
            <a:cs typeface="Arial Narrow"/>
          </a:endParaRPr>
        </a:p>
      </dsp:txBody>
      <dsp:txXfrm>
        <a:off x="2237500" y="3150096"/>
        <a:ext cx="924303" cy="924303"/>
      </dsp:txXfrm>
    </dsp:sp>
    <dsp:sp modelId="{9BB4260C-2517-814F-AC4F-E8F6FDB72707}">
      <dsp:nvSpPr>
        <dsp:cNvPr id="0" name=""/>
        <dsp:cNvSpPr/>
      </dsp:nvSpPr>
      <dsp:spPr>
        <a:xfrm rot="10800000">
          <a:off x="2827556" y="2331181"/>
          <a:ext cx="336458" cy="23937"/>
        </a:xfrm>
        <a:custGeom>
          <a:avLst/>
          <a:gdLst/>
          <a:ahLst/>
          <a:cxnLst/>
          <a:rect l="0" t="0" r="0" b="0"/>
          <a:pathLst>
            <a:path>
              <a:moveTo>
                <a:pt x="0" y="11968"/>
              </a:moveTo>
              <a:lnTo>
                <a:pt x="336458" y="119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Narrow"/>
            <a:cs typeface="Arial Narrow"/>
          </a:endParaRPr>
        </a:p>
      </dsp:txBody>
      <dsp:txXfrm rot="10800000">
        <a:off x="2987374" y="2334738"/>
        <a:ext cx="16822" cy="16822"/>
      </dsp:txXfrm>
    </dsp:sp>
    <dsp:sp modelId="{CC6FC7A0-B155-BB4E-BA11-0181057059DA}">
      <dsp:nvSpPr>
        <dsp:cNvPr id="0" name=""/>
        <dsp:cNvSpPr/>
      </dsp:nvSpPr>
      <dsp:spPr>
        <a:xfrm>
          <a:off x="1520393" y="1689568"/>
          <a:ext cx="1307163" cy="1307163"/>
        </a:xfrm>
        <a:prstGeom prst="ellipse">
          <a:avLst/>
        </a:prstGeom>
        <a:solidFill>
          <a:schemeClr val="accent4">
            <a:hueOff val="-2751717"/>
            <a:satOff val="34020"/>
            <a:lumOff val="-110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Narrow"/>
              <a:cs typeface="Arial Narrow"/>
            </a:rPr>
            <a:t>Packaging</a:t>
          </a:r>
          <a:endParaRPr lang="en-AU" sz="1200" b="1" kern="1200" dirty="0">
            <a:latin typeface="Arial Narrow"/>
            <a:cs typeface="Arial Narrow"/>
          </a:endParaRPr>
        </a:p>
      </dsp:txBody>
      <dsp:txXfrm>
        <a:off x="1711823" y="1880998"/>
        <a:ext cx="924303" cy="924303"/>
      </dsp:txXfrm>
    </dsp:sp>
    <dsp:sp modelId="{C687C0E1-F979-CE42-8539-11D2F9E44CE1}">
      <dsp:nvSpPr>
        <dsp:cNvPr id="0" name=""/>
        <dsp:cNvSpPr/>
      </dsp:nvSpPr>
      <dsp:spPr>
        <a:xfrm rot="13500000">
          <a:off x="3112530" y="1643191"/>
          <a:ext cx="336458" cy="23937"/>
        </a:xfrm>
        <a:custGeom>
          <a:avLst/>
          <a:gdLst/>
          <a:ahLst/>
          <a:cxnLst/>
          <a:rect l="0" t="0" r="0" b="0"/>
          <a:pathLst>
            <a:path>
              <a:moveTo>
                <a:pt x="0" y="11968"/>
              </a:moveTo>
              <a:lnTo>
                <a:pt x="336458" y="119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Narrow"/>
            <a:cs typeface="Arial Narrow"/>
          </a:endParaRPr>
        </a:p>
      </dsp:txBody>
      <dsp:txXfrm rot="10800000">
        <a:off x="3272348" y="1646748"/>
        <a:ext cx="16822" cy="16822"/>
      </dsp:txXfrm>
    </dsp:sp>
    <dsp:sp modelId="{052F7DE2-DD0E-124F-9C12-922765798D66}">
      <dsp:nvSpPr>
        <dsp:cNvPr id="0" name=""/>
        <dsp:cNvSpPr/>
      </dsp:nvSpPr>
      <dsp:spPr>
        <a:xfrm>
          <a:off x="2046070" y="420470"/>
          <a:ext cx="1307163" cy="1307163"/>
        </a:xfrm>
        <a:prstGeom prst="ellipse">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Narrow"/>
              <a:cs typeface="Arial Narrow"/>
            </a:rPr>
            <a:t>Partnerships</a:t>
          </a:r>
          <a:endParaRPr lang="en-AU" sz="1200" b="1" kern="1200" dirty="0">
            <a:latin typeface="Arial Narrow"/>
            <a:cs typeface="Arial Narrow"/>
          </a:endParaRPr>
        </a:p>
      </dsp:txBody>
      <dsp:txXfrm>
        <a:off x="2237500" y="611900"/>
        <a:ext cx="924303" cy="92430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25DC1-D3DC-3549-8C49-1BF7E5F37177}" type="datetimeFigureOut">
              <a:rPr lang="en-US" smtClean="0"/>
              <a:t>8/12/2019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109C2-4237-B942-B5BB-CBA8C17BD41F}" type="slidenum">
              <a:rPr lang="en-US" smtClean="0"/>
              <a:t>‹#›</a:t>
            </a:fld>
            <a:endParaRPr lang="en-US"/>
          </a:p>
        </p:txBody>
      </p:sp>
    </p:spTree>
    <p:extLst>
      <p:ext uri="{BB962C8B-B14F-4D97-AF65-F5344CB8AC3E}">
        <p14:creationId xmlns:p14="http://schemas.microsoft.com/office/powerpoint/2010/main" val="257026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3E07463-E10F-D64E-9841-A96F5DECA2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16" name="Picture 15">
            <a:extLst>
              <a:ext uri="{FF2B5EF4-FFF2-40B4-BE49-F238E27FC236}">
                <a16:creationId xmlns:a16="http://schemas.microsoft.com/office/drawing/2014/main" id="{41980C1B-F208-E54D-901D-9A3D4A8F39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8340" y="5356351"/>
            <a:ext cx="1543026" cy="448680"/>
          </a:xfrm>
          <a:prstGeom prst="rect">
            <a:avLst/>
          </a:prstGeom>
        </p:spPr>
      </p:pic>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schemeClr val="bg1"/>
                </a:solidFill>
                <a:latin typeface="Gill Sans MT" panose="020B0502020104020203" pitchFamily="34" charset="77"/>
                <a:cs typeface="Arial"/>
              </a:rPr>
              <a:t>3</a:t>
            </a:r>
            <a:r>
              <a:rPr lang="en-US" sz="2800" baseline="30000" dirty="0">
                <a:solidFill>
                  <a:schemeClr val="bg1"/>
                </a:solidFill>
                <a:latin typeface="Gill Sans MT" panose="020B0502020104020203" pitchFamily="34" charset="77"/>
                <a:cs typeface="Arial"/>
              </a:rPr>
              <a:t>rd</a:t>
            </a:r>
            <a:r>
              <a:rPr lang="en-US" sz="2800" dirty="0">
                <a:solidFill>
                  <a:schemeClr val="bg1"/>
                </a:solidFill>
                <a:latin typeface="Gill Sans MT" panose="020B0502020104020203" pitchFamily="34" charset="77"/>
                <a:cs typeface="Arial"/>
              </a:rPr>
              <a:t> Edition</a:t>
            </a:r>
          </a:p>
          <a:p>
            <a:pPr algn="r" fontAlgn="base">
              <a:spcBef>
                <a:spcPct val="0"/>
              </a:spcBef>
              <a:spcAft>
                <a:spcPct val="0"/>
              </a:spcAft>
            </a:pPr>
            <a:r>
              <a:rPr lang="en-US" sz="5400" dirty="0">
                <a:solidFill>
                  <a:schemeClr val="bg1"/>
                </a:solidFill>
                <a:latin typeface="Gill Sans MT" panose="020B0502020104020203" pitchFamily="34" charset="77"/>
                <a:cs typeface="Arial"/>
              </a:rPr>
              <a:t>Tourism Information Technology</a:t>
            </a:r>
          </a:p>
        </p:txBody>
      </p:sp>
      <p:sp>
        <p:nvSpPr>
          <p:cNvPr id="27" name="TextBox 26"/>
          <p:cNvSpPr txBox="1"/>
          <p:nvPr userDrawn="1"/>
        </p:nvSpPr>
        <p:spPr>
          <a:xfrm>
            <a:off x="0" y="3789883"/>
            <a:ext cx="8458200" cy="1200329"/>
          </a:xfrm>
          <a:prstGeom prst="rect">
            <a:avLst/>
          </a:prstGeom>
          <a:noFill/>
        </p:spPr>
        <p:txBody>
          <a:bodyPr wrap="square" rtlCol="0">
            <a:spAutoFit/>
          </a:bodyPr>
          <a:lstStyle/>
          <a:p>
            <a:pPr algn="r" fontAlgn="base">
              <a:spcBef>
                <a:spcPct val="0"/>
              </a:spcBef>
              <a:spcAft>
                <a:spcPct val="0"/>
              </a:spcAft>
            </a:pPr>
            <a:r>
              <a:rPr lang="nl-NL" sz="2400" dirty="0">
                <a:solidFill>
                  <a:schemeClr val="bg1"/>
                </a:solidFill>
                <a:latin typeface="Gill Sans MT" panose="020B0502020104020203" pitchFamily="34" charset="77"/>
                <a:cs typeface="Arial"/>
              </a:rPr>
              <a:t>PIERRE J. BENCKENDORFF</a:t>
            </a:r>
          </a:p>
          <a:p>
            <a:pPr algn="r" fontAlgn="base">
              <a:spcBef>
                <a:spcPct val="0"/>
              </a:spcBef>
              <a:spcAft>
                <a:spcPct val="0"/>
              </a:spcAft>
            </a:pPr>
            <a:r>
              <a:rPr lang="nl-NL" sz="2400" dirty="0">
                <a:solidFill>
                  <a:schemeClr val="bg1"/>
                </a:solidFill>
                <a:latin typeface="Gill Sans MT" panose="020B0502020104020203" pitchFamily="34" charset="77"/>
                <a:cs typeface="Arial"/>
              </a:rPr>
              <a:t>ZHENG XIANG</a:t>
            </a:r>
          </a:p>
          <a:p>
            <a:pPr algn="r" fontAlgn="base">
              <a:spcBef>
                <a:spcPct val="0"/>
              </a:spcBef>
              <a:spcAft>
                <a:spcPct val="0"/>
              </a:spcAft>
            </a:pPr>
            <a:r>
              <a:rPr lang="nl-NL" sz="2400" dirty="0">
                <a:solidFill>
                  <a:schemeClr val="bg1"/>
                </a:solidFill>
                <a:latin typeface="Gill Sans MT" panose="020B0502020104020203" pitchFamily="34" charset="77"/>
                <a:cs typeface="Arial"/>
              </a:rPr>
              <a:t>PAULINE J. SHELDON</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grpSp>
        <p:nvGrpSpPr>
          <p:cNvPr id="5" name="Group 4">
            <a:extLst>
              <a:ext uri="{FF2B5EF4-FFF2-40B4-BE49-F238E27FC236}">
                <a16:creationId xmlns:a16="http://schemas.microsoft.com/office/drawing/2014/main" id="{2B87D376-6618-284C-8563-B2B014897252}"/>
              </a:ext>
            </a:extLst>
          </p:cNvPr>
          <p:cNvGrpSpPr/>
          <p:nvPr userDrawn="1"/>
        </p:nvGrpSpPr>
        <p:grpSpPr>
          <a:xfrm>
            <a:off x="0" y="347312"/>
            <a:ext cx="9144000" cy="371679"/>
            <a:chOff x="0" y="454274"/>
            <a:chExt cx="9144000" cy="371679"/>
          </a:xfrm>
        </p:grpSpPr>
        <p:sp>
          <p:nvSpPr>
            <p:cNvPr id="25" name="Rectangle 24"/>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4" name="Straight Connector 3">
              <a:extLst>
                <a:ext uri="{FF2B5EF4-FFF2-40B4-BE49-F238E27FC236}">
                  <a16:creationId xmlns:a16="http://schemas.microsoft.com/office/drawing/2014/main" id="{323A39C1-539A-4844-9373-2FB274ECC1D3}"/>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01FA3E-B282-D642-A5CD-5BAD957140DB}"/>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151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2981" y="1057231"/>
            <a:ext cx="8383472"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3" name="Text Placeholder 2"/>
          <p:cNvSpPr>
            <a:spLocks noGrp="1"/>
          </p:cNvSpPr>
          <p:nvPr>
            <p:ph type="body" sz="quarter" idx="10"/>
          </p:nvPr>
        </p:nvSpPr>
        <p:spPr>
          <a:xfrm>
            <a:off x="363595" y="1614115"/>
            <a:ext cx="8382840" cy="446601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7AF5DB-225F-4D4A-B519-DBA6B5B2B816}"/>
              </a:ext>
            </a:extLst>
          </p:cNvPr>
          <p:cNvGrpSpPr/>
          <p:nvPr userDrawn="1"/>
        </p:nvGrpSpPr>
        <p:grpSpPr>
          <a:xfrm>
            <a:off x="0" y="5259788"/>
            <a:ext cx="1488558" cy="1598212"/>
            <a:chOff x="0" y="4229098"/>
            <a:chExt cx="2971802" cy="2628902"/>
          </a:xfrm>
        </p:grpSpPr>
        <p:pic>
          <p:nvPicPr>
            <p:cNvPr id="5" name="Picture 4">
              <a:extLst>
                <a:ext uri="{FF2B5EF4-FFF2-40B4-BE49-F238E27FC236}">
                  <a16:creationId xmlns:a16="http://schemas.microsoft.com/office/drawing/2014/main" id="{DD7EE957-31DA-0648-BF40-62F67DB958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29100"/>
              <a:ext cx="2971800" cy="2628900"/>
            </a:xfrm>
            <a:prstGeom prst="rect">
              <a:avLst/>
            </a:prstGeom>
          </p:spPr>
        </p:pic>
        <p:sp>
          <p:nvSpPr>
            <p:cNvPr id="8" name="Rectangle 7">
              <a:extLst>
                <a:ext uri="{FF2B5EF4-FFF2-40B4-BE49-F238E27FC236}">
                  <a16:creationId xmlns:a16="http://schemas.microsoft.com/office/drawing/2014/main" id="{98A9B00F-983B-3644-A615-203F9BD79770}"/>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Placeholder 1"/>
          <p:cNvSpPr>
            <a:spLocks noGrp="1"/>
          </p:cNvSpPr>
          <p:nvPr>
            <p:ph type="title"/>
          </p:nvPr>
        </p:nvSpPr>
        <p:spPr>
          <a:xfrm>
            <a:off x="444857" y="1036319"/>
            <a:ext cx="8302186"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44875" y="1598213"/>
            <a:ext cx="8301560" cy="4513028"/>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1330" y="1006561"/>
            <a:ext cx="8289240"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50723" y="1531089"/>
            <a:ext cx="8289240" cy="4580152"/>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2834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663EDB-0F4B-874E-B5B2-9B5932299787}"/>
              </a:ext>
            </a:extLst>
          </p:cNvPr>
          <p:cNvGrpSpPr/>
          <p:nvPr userDrawn="1"/>
        </p:nvGrpSpPr>
        <p:grpSpPr>
          <a:xfrm>
            <a:off x="0" y="5259788"/>
            <a:ext cx="1488558" cy="1598212"/>
            <a:chOff x="0" y="4229098"/>
            <a:chExt cx="2971802" cy="2628902"/>
          </a:xfrm>
        </p:grpSpPr>
        <p:pic>
          <p:nvPicPr>
            <p:cNvPr id="10" name="Picture 9">
              <a:extLst>
                <a:ext uri="{FF2B5EF4-FFF2-40B4-BE49-F238E27FC236}">
                  <a16:creationId xmlns:a16="http://schemas.microsoft.com/office/drawing/2014/main" id="{04899E86-7C51-F248-A551-2C88B51970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29100"/>
              <a:ext cx="2971800" cy="2628900"/>
            </a:xfrm>
            <a:prstGeom prst="rect">
              <a:avLst/>
            </a:prstGeom>
          </p:spPr>
        </p:pic>
        <p:sp>
          <p:nvSpPr>
            <p:cNvPr id="13" name="Rectangle 12">
              <a:extLst>
                <a:ext uri="{FF2B5EF4-FFF2-40B4-BE49-F238E27FC236}">
                  <a16:creationId xmlns:a16="http://schemas.microsoft.com/office/drawing/2014/main" id="{B9328CE2-FB86-E442-9187-C4DEB3A4AF67}"/>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hasCustomPrompt="1"/>
          </p:nvPr>
        </p:nvSpPr>
        <p:spPr>
          <a:xfrm>
            <a:off x="474566" y="5667375"/>
            <a:ext cx="8272712" cy="368300"/>
          </a:xfrm>
          <a:prstGeom prst="rect">
            <a:avLst/>
          </a:prstGeom>
        </p:spPr>
        <p:txBody>
          <a:bodyPr>
            <a:noAutofit/>
          </a:bodyPr>
          <a:lstStyle>
            <a:lvl1pPr>
              <a:defRPr sz="1800" b="1"/>
            </a:lvl1pPr>
          </a:lstStyle>
          <a:p>
            <a:pPr lvl="0"/>
            <a:r>
              <a:rPr lang="en-US" dirty="0"/>
              <a:t>CLICK TO ADD OBJECT CAPTION</a:t>
            </a:r>
          </a:p>
        </p:txBody>
      </p:sp>
      <p:sp>
        <p:nvSpPr>
          <p:cNvPr id="11" name="Content Placeholder 10"/>
          <p:cNvSpPr>
            <a:spLocks noGrp="1"/>
          </p:cNvSpPr>
          <p:nvPr>
            <p:ph sz="quarter" idx="11" hasCustomPrompt="1"/>
          </p:nvPr>
        </p:nvSpPr>
        <p:spPr>
          <a:xfrm>
            <a:off x="473723" y="1571049"/>
            <a:ext cx="8272712" cy="4096327"/>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473099" y="976939"/>
            <a:ext cx="8273336"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dirty="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a:t>CLICK TO ADD OBJECT CAPTION</a:t>
            </a:r>
          </a:p>
        </p:txBody>
      </p:sp>
    </p:spTree>
    <p:extLst>
      <p:ext uri="{BB962C8B-B14F-4D97-AF65-F5344CB8AC3E}">
        <p14:creationId xmlns:p14="http://schemas.microsoft.com/office/powerpoint/2010/main" val="223226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18BC8A-0C03-4DC1-A663-30DEC52D7074}" type="datetimeFigureOut">
              <a:rPr lang="en-AU" smtClean="0"/>
              <a:t>12/08/2019</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p:txBody>
          <a:bodyPr/>
          <a:lstStyle/>
          <a:p>
            <a:fld id="{AA551730-D307-465E-83A6-5D1CE51CC7D8}" type="slidenum">
              <a:rPr lang="en-AU" smtClean="0"/>
              <a:t>‹#›</a:t>
            </a:fld>
            <a:endParaRPr lang="en-AU"/>
          </a:p>
        </p:txBody>
      </p:sp>
    </p:spTree>
    <p:extLst>
      <p:ext uri="{BB962C8B-B14F-4D97-AF65-F5344CB8AC3E}">
        <p14:creationId xmlns:p14="http://schemas.microsoft.com/office/powerpoint/2010/main" val="379491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35245" y="998746"/>
            <a:ext cx="8311190" cy="501849"/>
          </a:xfrm>
          <a:prstGeom prst="rect">
            <a:avLst/>
          </a:prstGeom>
        </p:spPr>
        <p:txBody>
          <a:bodyPr vert="horz" lIns="91440" tIns="45720" rIns="91440" bIns="45720" rtlCol="0" anchor="ctr">
            <a:noAutofit/>
          </a:bodyPr>
          <a:lstStyle/>
          <a:p>
            <a:pPr lvl="0"/>
            <a:r>
              <a:rPr lang="en-US" dirty="0"/>
              <a:t>CLICK TO ADD TITLE IN CAPS</a:t>
            </a:r>
            <a:endParaRPr lang="en-GB" dirty="0"/>
          </a:p>
        </p:txBody>
      </p:sp>
      <p:sp>
        <p:nvSpPr>
          <p:cNvPr id="3" name="Text Placeholder 2"/>
          <p:cNvSpPr>
            <a:spLocks noGrp="1"/>
          </p:cNvSpPr>
          <p:nvPr>
            <p:ph type="body" idx="1"/>
          </p:nvPr>
        </p:nvSpPr>
        <p:spPr>
          <a:xfrm>
            <a:off x="435244" y="1637970"/>
            <a:ext cx="8311192" cy="4458030"/>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4"/>
          </p:nvPr>
        </p:nvSpPr>
        <p:spPr>
          <a:xfrm>
            <a:off x="6612835" y="6186967"/>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grpSp>
        <p:nvGrpSpPr>
          <p:cNvPr id="7" name="Group 6">
            <a:extLst>
              <a:ext uri="{FF2B5EF4-FFF2-40B4-BE49-F238E27FC236}">
                <a16:creationId xmlns:a16="http://schemas.microsoft.com/office/drawing/2014/main" id="{09636C62-D323-BD4D-9344-498F53C8BE04}"/>
              </a:ext>
            </a:extLst>
          </p:cNvPr>
          <p:cNvGrpSpPr/>
          <p:nvPr userDrawn="1"/>
        </p:nvGrpSpPr>
        <p:grpSpPr>
          <a:xfrm>
            <a:off x="0" y="344582"/>
            <a:ext cx="9144000" cy="371679"/>
            <a:chOff x="0" y="454274"/>
            <a:chExt cx="9144000" cy="371679"/>
          </a:xfrm>
        </p:grpSpPr>
        <p:sp>
          <p:nvSpPr>
            <p:cNvPr id="8" name="Rectangle 7">
              <a:extLst>
                <a:ext uri="{FF2B5EF4-FFF2-40B4-BE49-F238E27FC236}">
                  <a16:creationId xmlns:a16="http://schemas.microsoft.com/office/drawing/2014/main" id="{5BF13DA4-EC38-A44B-8CE5-53DE5D0A3684}"/>
                </a:ext>
              </a:extLst>
            </p:cNvPr>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10" name="Straight Connector 9">
              <a:extLst>
                <a:ext uri="{FF2B5EF4-FFF2-40B4-BE49-F238E27FC236}">
                  <a16:creationId xmlns:a16="http://schemas.microsoft.com/office/drawing/2014/main" id="{182E96AC-2E5D-C54D-88AA-C1CB471060D0}"/>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11EF03-59B1-5545-BF62-7743E3B9BC2E}"/>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6" r:id="rId4"/>
    <p:sldLayoutId id="2147483671" r:id="rId5"/>
    <p:sldLayoutId id="2147483672" r:id="rId6"/>
    <p:sldLayoutId id="2147483673" r:id="rId7"/>
    <p:sldLayoutId id="2147483677" r:id="rId8"/>
  </p:sldLayoutIdLst>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Gill Sans MT" panose="020B0502020104020203" pitchFamily="34" charset="77"/>
          <a:ea typeface="+mn-ea"/>
          <a:cs typeface="+mn-cs"/>
        </a:defRPr>
      </a:lvl1pPr>
      <a:lvl2pPr marL="377825" indent="-376238" algn="l" rtl="0" eaLnBrk="1" fontAlgn="base" hangingPunct="1">
        <a:spcBef>
          <a:spcPts val="300"/>
        </a:spcBef>
        <a:spcAft>
          <a:spcPts val="300"/>
        </a:spcAft>
        <a:buClr>
          <a:schemeClr val="accent6"/>
        </a:buClr>
        <a:buSzPct val="100000"/>
        <a:buFont typeface="Wingdings" charset="2"/>
        <a:buChar char=""/>
        <a:defRPr sz="2800">
          <a:solidFill>
            <a:schemeClr val="tx1"/>
          </a:solidFill>
          <a:latin typeface="Gill Sans MT" panose="020B0502020104020203" pitchFamily="34" charset="77"/>
        </a:defRPr>
      </a:lvl2pPr>
      <a:lvl3pPr marL="742950" indent="-363538" algn="l" rtl="0" eaLnBrk="1" fontAlgn="base" hangingPunct="1">
        <a:spcBef>
          <a:spcPts val="300"/>
        </a:spcBef>
        <a:spcAft>
          <a:spcPts val="300"/>
        </a:spcAft>
        <a:buClr>
          <a:schemeClr val="accent6"/>
        </a:buClr>
        <a:buSzPct val="100000"/>
        <a:buFont typeface="Wingdings" charset="2"/>
        <a:buChar char=""/>
        <a:defRPr sz="2400">
          <a:solidFill>
            <a:schemeClr val="tx1"/>
          </a:solidFill>
          <a:latin typeface="Gill Sans MT" panose="020B0502020104020203" pitchFamily="34" charset="77"/>
        </a:defRPr>
      </a:lvl3pPr>
      <a:lvl4pPr marL="1122363" indent="-377825" algn="l" rtl="0" eaLnBrk="1" fontAlgn="base" hangingPunct="1">
        <a:spcBef>
          <a:spcPts val="300"/>
        </a:spcBef>
        <a:spcAft>
          <a:spcPts val="300"/>
        </a:spcAft>
        <a:buClr>
          <a:schemeClr val="accent6"/>
        </a:buClr>
        <a:buSzPct val="100000"/>
        <a:buFont typeface="Arial" panose="020B0604020202020204" pitchFamily="34" charset="0"/>
        <a:buChar char="•"/>
        <a:defRPr lang="en-US" sz="2400" baseline="0" dirty="0" smtClean="0">
          <a:solidFill>
            <a:schemeClr val="tx1"/>
          </a:solidFill>
          <a:latin typeface="Gill Sans MT" panose="020B0502020104020203" pitchFamily="34" charset="77"/>
        </a:defRPr>
      </a:lvl4pPr>
      <a:lvl5pPr marL="1466850" indent="-342900" algn="l" rtl="0" eaLnBrk="1" fontAlgn="base" hangingPunct="1">
        <a:spcBef>
          <a:spcPts val="300"/>
        </a:spcBef>
        <a:spcAft>
          <a:spcPts val="300"/>
        </a:spcAft>
        <a:buClr>
          <a:schemeClr val="accent6"/>
        </a:buClr>
        <a:buSzPct val="100000"/>
        <a:buFont typeface="Arial" panose="020B0604020202020204" pitchFamily="34" charset="0"/>
        <a:buChar char="•"/>
        <a:defRPr lang="en-GB" sz="2400" baseline="0" dirty="0">
          <a:solidFill>
            <a:schemeClr val="tx1"/>
          </a:solidFill>
          <a:latin typeface="Gill Sans MT" panose="020B0502020104020203" pitchFamily="34" charset="77"/>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9.wdp"/><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3.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10.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7.wdp"/><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31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ext uri="{D42A27DB-BD31-4B8C-83A1-F6EECF244321}">
                <p14:modId xmlns:p14="http://schemas.microsoft.com/office/powerpoint/2010/main" val="1758933522"/>
              </p:ext>
            </p:extLst>
          </p:nvPr>
        </p:nvGraphicFramePr>
        <p:xfrm>
          <a:off x="673100" y="1927216"/>
          <a:ext cx="8128000" cy="2962173"/>
        </p:xfrm>
        <a:graphic>
          <a:graphicData uri="http://schemas.openxmlformats.org/drawingml/2006/table">
            <a:tbl>
              <a:tblPr firstRow="1" bandRow="1">
                <a:tableStyleId>{93296810-A885-4BE3-A3E7-6D5BEEA58F35}</a:tableStyleId>
              </a:tblPr>
              <a:tblGrid>
                <a:gridCol w="1447800">
                  <a:extLst>
                    <a:ext uri="{9D8B030D-6E8A-4147-A177-3AD203B41FA5}">
                      <a16:colId xmlns:a16="http://schemas.microsoft.com/office/drawing/2014/main" val="20000"/>
                    </a:ext>
                  </a:extLst>
                </a:gridCol>
                <a:gridCol w="6680200">
                  <a:extLst>
                    <a:ext uri="{9D8B030D-6E8A-4147-A177-3AD203B41FA5}">
                      <a16:colId xmlns:a16="http://schemas.microsoft.com/office/drawing/2014/main" val="20001"/>
                    </a:ext>
                  </a:extLst>
                </a:gridCol>
              </a:tblGrid>
              <a:tr h="548613">
                <a:tc>
                  <a:txBody>
                    <a:bodyPr/>
                    <a:lstStyle/>
                    <a:p>
                      <a:pPr>
                        <a:spcAft>
                          <a:spcPts val="0"/>
                        </a:spcAft>
                      </a:pPr>
                      <a:r>
                        <a:rPr lang="en-US" sz="2400" b="1" dirty="0">
                          <a:effectLst/>
                        </a:rPr>
                        <a:t>Protocol</a:t>
                      </a:r>
                      <a:endParaRPr lang="en-AU" sz="2400" b="1" dirty="0">
                        <a:effectLst/>
                        <a:latin typeface="Calibri"/>
                      </a:endParaRPr>
                    </a:p>
                  </a:txBody>
                  <a:tcPr marL="68580" marR="68580" marT="0" marB="0" anchor="ctr"/>
                </a:tc>
                <a:tc>
                  <a:txBody>
                    <a:bodyPr/>
                    <a:lstStyle/>
                    <a:p>
                      <a:pPr>
                        <a:spcAft>
                          <a:spcPts val="0"/>
                        </a:spcAft>
                      </a:pPr>
                      <a:r>
                        <a:rPr lang="en-US" sz="2400" b="1" dirty="0">
                          <a:effectLst/>
                        </a:rPr>
                        <a:t>Description</a:t>
                      </a:r>
                      <a:endParaRPr lang="en-AU" sz="2400" b="1" dirty="0">
                        <a:effectLst/>
                        <a:latin typeface="Calibri"/>
                      </a:endParaRPr>
                    </a:p>
                  </a:txBody>
                  <a:tcPr marL="68580" marR="68580" marT="0" marB="0" anchor="ctr"/>
                </a:tc>
                <a:extLst>
                  <a:ext uri="{0D108BD9-81ED-4DB2-BD59-A6C34878D82A}">
                    <a16:rowId xmlns:a16="http://schemas.microsoft.com/office/drawing/2014/main" val="10000"/>
                  </a:ext>
                </a:extLst>
              </a:tr>
              <a:tr h="482712">
                <a:tc>
                  <a:txBody>
                    <a:bodyPr/>
                    <a:lstStyle/>
                    <a:p>
                      <a:r>
                        <a:rPr lang="en-US" sz="2400" b="0" dirty="0"/>
                        <a:t>TCP/IP</a:t>
                      </a:r>
                    </a:p>
                  </a:txBody>
                  <a:tcPr marL="68580" marR="68580" marT="0" marB="0" anchor="ctr"/>
                </a:tc>
                <a:tc>
                  <a:txBody>
                    <a:bodyPr/>
                    <a:lstStyle/>
                    <a:p>
                      <a:r>
                        <a:rPr lang="en-US" sz="2400" b="0" kern="1200" dirty="0">
                          <a:solidFill>
                            <a:schemeClr val="dk1"/>
                          </a:solidFill>
                          <a:effectLst/>
                          <a:latin typeface="+mn-lt"/>
                          <a:ea typeface="+mn-ea"/>
                          <a:cs typeface="+mn-cs"/>
                        </a:rPr>
                        <a:t>Transmission Control Protocol/Internet Protocol</a:t>
                      </a:r>
                      <a:r>
                        <a:rPr lang="en-AU" sz="2400" b="0" dirty="0">
                          <a:effectLst/>
                        </a:rPr>
                        <a:t> </a:t>
                      </a:r>
                      <a:endParaRPr lang="en-US" sz="2400" b="0" dirty="0"/>
                    </a:p>
                  </a:txBody>
                  <a:tcPr marL="68580" marR="68580" marT="0" marB="0" anchor="ctr"/>
                </a:tc>
                <a:extLst>
                  <a:ext uri="{0D108BD9-81ED-4DB2-BD59-A6C34878D82A}">
                    <a16:rowId xmlns:a16="http://schemas.microsoft.com/office/drawing/2014/main" val="10001"/>
                  </a:ext>
                </a:extLst>
              </a:tr>
              <a:tr h="482712">
                <a:tc>
                  <a:txBody>
                    <a:bodyPr/>
                    <a:lstStyle/>
                    <a:p>
                      <a:r>
                        <a:rPr lang="en-US" sz="2400" b="0" dirty="0"/>
                        <a:t>SMTP</a:t>
                      </a:r>
                    </a:p>
                  </a:txBody>
                  <a:tcPr marL="68580" marR="68580" marT="0" marB="0" anchor="ctr"/>
                </a:tc>
                <a:tc>
                  <a:txBody>
                    <a:bodyPr/>
                    <a:lstStyle/>
                    <a:p>
                      <a:r>
                        <a:rPr lang="en-US" sz="2400" b="0" kern="1200" dirty="0">
                          <a:solidFill>
                            <a:schemeClr val="dk1"/>
                          </a:solidFill>
                          <a:effectLst/>
                          <a:latin typeface="+mn-lt"/>
                          <a:ea typeface="+mn-ea"/>
                          <a:cs typeface="+mn-cs"/>
                        </a:rPr>
                        <a:t>Simple Mail Transfer Protocol</a:t>
                      </a:r>
                      <a:r>
                        <a:rPr lang="en-AU" sz="2400" b="0" dirty="0">
                          <a:effectLst/>
                        </a:rPr>
                        <a:t> </a:t>
                      </a:r>
                      <a:endParaRPr lang="en-US" sz="2400" b="0" dirty="0"/>
                    </a:p>
                  </a:txBody>
                  <a:tcPr marL="68580" marR="68580" marT="0" marB="0" anchor="ctr"/>
                </a:tc>
                <a:extLst>
                  <a:ext uri="{0D108BD9-81ED-4DB2-BD59-A6C34878D82A}">
                    <a16:rowId xmlns:a16="http://schemas.microsoft.com/office/drawing/2014/main" val="10002"/>
                  </a:ext>
                </a:extLst>
              </a:tr>
              <a:tr h="482712">
                <a:tc>
                  <a:txBody>
                    <a:bodyPr/>
                    <a:lstStyle/>
                    <a:p>
                      <a:r>
                        <a:rPr lang="en-US" sz="2400" b="0" dirty="0"/>
                        <a:t>FTP</a:t>
                      </a:r>
                    </a:p>
                  </a:txBody>
                  <a:tcPr marL="68580" marR="68580" marT="0" marB="0" anchor="ctr"/>
                </a:tc>
                <a:tc>
                  <a:txBody>
                    <a:bodyPr/>
                    <a:lstStyle/>
                    <a:p>
                      <a:r>
                        <a:rPr lang="en-US" sz="2400" b="0" kern="1200" dirty="0">
                          <a:solidFill>
                            <a:schemeClr val="dk1"/>
                          </a:solidFill>
                          <a:effectLst/>
                          <a:latin typeface="+mn-lt"/>
                          <a:ea typeface="+mn-ea"/>
                          <a:cs typeface="+mn-cs"/>
                        </a:rPr>
                        <a:t>File Transfer Protocol </a:t>
                      </a:r>
                      <a:endParaRPr lang="en-US" sz="2400" b="0" dirty="0"/>
                    </a:p>
                  </a:txBody>
                  <a:tcPr marL="68580" marR="68580" marT="0" marB="0" anchor="ctr"/>
                </a:tc>
                <a:extLst>
                  <a:ext uri="{0D108BD9-81ED-4DB2-BD59-A6C34878D82A}">
                    <a16:rowId xmlns:a16="http://schemas.microsoft.com/office/drawing/2014/main" val="10004"/>
                  </a:ext>
                </a:extLst>
              </a:tr>
              <a:tr h="482712">
                <a:tc>
                  <a:txBody>
                    <a:bodyPr/>
                    <a:lstStyle/>
                    <a:p>
                      <a:r>
                        <a:rPr lang="en-US" sz="2400" b="0" dirty="0"/>
                        <a:t>HTTP</a:t>
                      </a:r>
                    </a:p>
                  </a:txBody>
                  <a:tcPr marL="68580" marR="68580" marT="0" marB="0" anchor="ctr"/>
                </a:tc>
                <a:tc>
                  <a:txBody>
                    <a:bodyPr/>
                    <a:lstStyle/>
                    <a:p>
                      <a:r>
                        <a:rPr lang="en-US" sz="2400" b="0" kern="1200" dirty="0">
                          <a:solidFill>
                            <a:schemeClr val="dk1"/>
                          </a:solidFill>
                          <a:effectLst/>
                          <a:latin typeface="+mn-lt"/>
                          <a:ea typeface="+mn-ea"/>
                          <a:cs typeface="+mn-cs"/>
                        </a:rPr>
                        <a:t>Hypertext Transfer Protocol </a:t>
                      </a:r>
                      <a:endParaRPr lang="en-US" sz="2400" b="0" dirty="0"/>
                    </a:p>
                  </a:txBody>
                  <a:tcPr marL="68580" marR="68580" marT="0" marB="0" anchor="ctr"/>
                </a:tc>
                <a:extLst>
                  <a:ext uri="{0D108BD9-81ED-4DB2-BD59-A6C34878D82A}">
                    <a16:rowId xmlns:a16="http://schemas.microsoft.com/office/drawing/2014/main" val="10005"/>
                  </a:ext>
                </a:extLst>
              </a:tr>
              <a:tr h="482712">
                <a:tc>
                  <a:txBody>
                    <a:bodyPr/>
                    <a:lstStyle/>
                    <a:p>
                      <a:r>
                        <a:rPr lang="en-US" sz="2400" b="0" dirty="0"/>
                        <a:t>HTTPS</a:t>
                      </a:r>
                    </a:p>
                  </a:txBody>
                  <a:tcPr marL="68580" marR="68580" marT="0" marB="0" anchor="ctr"/>
                </a:tc>
                <a:tc>
                  <a:txBody>
                    <a:bodyPr/>
                    <a:lstStyle/>
                    <a:p>
                      <a:r>
                        <a:rPr lang="en-US" sz="2400" b="0" kern="1200" dirty="0">
                          <a:solidFill>
                            <a:schemeClr val="dk1"/>
                          </a:solidFill>
                          <a:effectLst/>
                          <a:latin typeface="+mn-lt"/>
                          <a:ea typeface="+mn-ea"/>
                          <a:cs typeface="+mn-cs"/>
                        </a:rPr>
                        <a:t>Hypertext Transfer Protocol Secure </a:t>
                      </a:r>
                      <a:endParaRPr lang="en-US" sz="2400" b="0" dirty="0"/>
                    </a:p>
                  </a:txBody>
                  <a:tcPr marL="68580" marR="68580" marT="0" marB="0" anchor="ctr"/>
                </a:tc>
                <a:extLst>
                  <a:ext uri="{0D108BD9-81ED-4DB2-BD59-A6C34878D82A}">
                    <a16:rowId xmlns:a16="http://schemas.microsoft.com/office/drawing/2014/main" val="10006"/>
                  </a:ext>
                </a:extLst>
              </a:tr>
            </a:tbl>
          </a:graphicData>
        </a:graphic>
      </p:graphicFrame>
      <p:sp>
        <p:nvSpPr>
          <p:cNvPr id="4" name="Title 3"/>
          <p:cNvSpPr>
            <a:spLocks noGrp="1"/>
          </p:cNvSpPr>
          <p:nvPr>
            <p:ph type="title"/>
          </p:nvPr>
        </p:nvSpPr>
        <p:spPr/>
        <p:txBody>
          <a:bodyPr/>
          <a:lstStyle/>
          <a:p>
            <a:r>
              <a:rPr lang="en-US" dirty="0"/>
              <a:t>Protocols</a:t>
            </a:r>
          </a:p>
        </p:txBody>
      </p:sp>
      <p:sp>
        <p:nvSpPr>
          <p:cNvPr id="5" name="Slide Number Placeholder 4"/>
          <p:cNvSpPr>
            <a:spLocks noGrp="1"/>
          </p:cNvSpPr>
          <p:nvPr>
            <p:ph type="sldNum" sz="quarter" idx="12"/>
          </p:nvPr>
        </p:nvSpPr>
        <p:spPr/>
        <p:txBody>
          <a:bodyPr/>
          <a:lstStyle/>
          <a:p>
            <a:fld id="{FA145648-7FE8-402D-88EC-E9CFE9DCEB83}" type="slidenum">
              <a:rPr lang="en-AU" smtClean="0"/>
              <a:pPr/>
              <a:t>10</a:t>
            </a:fld>
            <a:endParaRPr lang="en-AU"/>
          </a:p>
        </p:txBody>
      </p:sp>
    </p:spTree>
    <p:extLst>
      <p:ext uri="{BB962C8B-B14F-4D97-AF65-F5344CB8AC3E}">
        <p14:creationId xmlns:p14="http://schemas.microsoft.com/office/powerpoint/2010/main" val="287590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nvPr>
        </p:nvGraphicFramePr>
        <p:xfrm>
          <a:off x="673100" y="1927216"/>
          <a:ext cx="8128000" cy="3454821"/>
        </p:xfrm>
        <a:graphic>
          <a:graphicData uri="http://schemas.openxmlformats.org/drawingml/2006/table">
            <a:tbl>
              <a:tblPr firstRow="1" bandRow="1">
                <a:tableStyleId>{93296810-A885-4BE3-A3E7-6D5BEEA58F35}</a:tableStyleId>
              </a:tblPr>
              <a:tblGrid>
                <a:gridCol w="12700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548613">
                <a:tc>
                  <a:txBody>
                    <a:bodyPr/>
                    <a:lstStyle/>
                    <a:p>
                      <a:pPr>
                        <a:spcAft>
                          <a:spcPts val="0"/>
                        </a:spcAft>
                      </a:pPr>
                      <a:r>
                        <a:rPr lang="en-US" sz="2400" b="1" dirty="0">
                          <a:effectLst/>
                        </a:rPr>
                        <a:t>Format</a:t>
                      </a:r>
                      <a:endParaRPr lang="en-AU" sz="2400" b="1" dirty="0">
                        <a:effectLst/>
                        <a:latin typeface="Calibri"/>
                      </a:endParaRPr>
                    </a:p>
                  </a:txBody>
                  <a:tcPr marL="68580" marR="68580" marT="0" marB="0" anchor="ctr"/>
                </a:tc>
                <a:tc>
                  <a:txBody>
                    <a:bodyPr/>
                    <a:lstStyle/>
                    <a:p>
                      <a:pPr>
                        <a:spcAft>
                          <a:spcPts val="0"/>
                        </a:spcAft>
                      </a:pPr>
                      <a:r>
                        <a:rPr lang="en-US" sz="2400" b="1" dirty="0">
                          <a:effectLst/>
                        </a:rPr>
                        <a:t>Description</a:t>
                      </a:r>
                      <a:endParaRPr lang="en-AU" sz="2400" b="1" dirty="0">
                        <a:effectLst/>
                        <a:latin typeface="Calibri"/>
                      </a:endParaRPr>
                    </a:p>
                  </a:txBody>
                  <a:tcPr marL="68580" marR="68580" marT="0" marB="0" anchor="ctr"/>
                </a:tc>
                <a:extLst>
                  <a:ext uri="{0D108BD9-81ED-4DB2-BD59-A6C34878D82A}">
                    <a16:rowId xmlns:a16="http://schemas.microsoft.com/office/drawing/2014/main" val="10000"/>
                  </a:ext>
                </a:extLst>
              </a:tr>
              <a:tr h="482712">
                <a:tc>
                  <a:txBody>
                    <a:bodyPr/>
                    <a:lstStyle/>
                    <a:p>
                      <a:r>
                        <a:rPr lang="en-US" sz="2400" b="0" dirty="0"/>
                        <a:t>HTML</a:t>
                      </a:r>
                    </a:p>
                  </a:txBody>
                  <a:tcPr marL="68580" marR="68580" marT="0" marB="0" anchor="ctr"/>
                </a:tc>
                <a:tc>
                  <a:txBody>
                    <a:bodyPr/>
                    <a:lstStyle/>
                    <a:p>
                      <a:r>
                        <a:rPr lang="en-US" sz="2400" b="0" kern="1200" dirty="0">
                          <a:solidFill>
                            <a:schemeClr val="dk1"/>
                          </a:solidFill>
                          <a:effectLst/>
                          <a:latin typeface="+mn-lt"/>
                          <a:ea typeface="+mn-ea"/>
                          <a:cs typeface="+mn-cs"/>
                        </a:rPr>
                        <a:t>Hypertext markup language</a:t>
                      </a:r>
                      <a:r>
                        <a:rPr lang="en-AU" sz="3200" b="0" dirty="0">
                          <a:effectLst/>
                        </a:rPr>
                        <a:t> </a:t>
                      </a:r>
                      <a:endParaRPr lang="en-US" sz="3200" b="0" dirty="0"/>
                    </a:p>
                  </a:txBody>
                  <a:tcPr marL="68580" marR="68580" marT="0" marB="0" anchor="ctr"/>
                </a:tc>
                <a:extLst>
                  <a:ext uri="{0D108BD9-81ED-4DB2-BD59-A6C34878D82A}">
                    <a16:rowId xmlns:a16="http://schemas.microsoft.com/office/drawing/2014/main" val="10001"/>
                  </a:ext>
                </a:extLst>
              </a:tr>
              <a:tr h="482712">
                <a:tc>
                  <a:txBody>
                    <a:bodyPr/>
                    <a:lstStyle/>
                    <a:p>
                      <a:r>
                        <a:rPr lang="en-US" sz="2400" b="0" dirty="0"/>
                        <a:t>XML</a:t>
                      </a:r>
                    </a:p>
                  </a:txBody>
                  <a:tcPr marL="68580" marR="68580" marT="0" marB="0" anchor="ctr"/>
                </a:tc>
                <a:tc>
                  <a:txBody>
                    <a:bodyPr/>
                    <a:lstStyle/>
                    <a:p>
                      <a:r>
                        <a:rPr lang="en-US" sz="2400" b="0" kern="1200" dirty="0">
                          <a:solidFill>
                            <a:schemeClr val="dk1"/>
                          </a:solidFill>
                          <a:effectLst/>
                          <a:latin typeface="+mn-lt"/>
                          <a:ea typeface="+mn-ea"/>
                          <a:cs typeface="+mn-cs"/>
                        </a:rPr>
                        <a:t>Extensible Markup Language </a:t>
                      </a:r>
                      <a:endParaRPr lang="en-US" sz="3200" b="0" dirty="0"/>
                    </a:p>
                  </a:txBody>
                  <a:tcPr marL="68580" marR="68580" marT="0" marB="0" anchor="ctr"/>
                </a:tc>
                <a:extLst>
                  <a:ext uri="{0D108BD9-81ED-4DB2-BD59-A6C34878D82A}">
                    <a16:rowId xmlns:a16="http://schemas.microsoft.com/office/drawing/2014/main" val="10002"/>
                  </a:ext>
                </a:extLst>
              </a:tr>
              <a:tr h="482712">
                <a:tc>
                  <a:txBody>
                    <a:bodyPr/>
                    <a:lstStyle/>
                    <a:p>
                      <a:r>
                        <a:rPr lang="en-US" sz="2400" b="0" dirty="0"/>
                        <a:t>SMIL</a:t>
                      </a:r>
                    </a:p>
                  </a:txBody>
                  <a:tcPr marL="68580" marR="68580" marT="0" marB="0" anchor="ctr"/>
                </a:tc>
                <a:tc>
                  <a:txBody>
                    <a:bodyPr/>
                    <a:lstStyle/>
                    <a:p>
                      <a:r>
                        <a:rPr lang="en-US" sz="2400" b="0" kern="1200" dirty="0">
                          <a:solidFill>
                            <a:schemeClr val="dk1"/>
                          </a:solidFill>
                          <a:effectLst/>
                          <a:latin typeface="+mn-lt"/>
                          <a:ea typeface="+mn-ea"/>
                          <a:cs typeface="+mn-cs"/>
                        </a:rPr>
                        <a:t>Synchronized Multimedia Integration Language</a:t>
                      </a:r>
                      <a:r>
                        <a:rPr lang="en-AU" sz="3200" b="0" dirty="0">
                          <a:effectLst/>
                        </a:rPr>
                        <a:t> </a:t>
                      </a:r>
                      <a:endParaRPr lang="en-US" sz="3200" b="0" dirty="0"/>
                    </a:p>
                  </a:txBody>
                  <a:tcPr marL="68580" marR="68580" marT="0" marB="0" anchor="ctr"/>
                </a:tc>
                <a:extLst>
                  <a:ext uri="{0D108BD9-81ED-4DB2-BD59-A6C34878D82A}">
                    <a16:rowId xmlns:a16="http://schemas.microsoft.com/office/drawing/2014/main" val="10003"/>
                  </a:ext>
                </a:extLst>
              </a:tr>
              <a:tr h="482712">
                <a:tc>
                  <a:txBody>
                    <a:bodyPr/>
                    <a:lstStyle/>
                    <a:p>
                      <a:r>
                        <a:rPr lang="en-US" sz="2400" b="0" dirty="0"/>
                        <a:t>Java</a:t>
                      </a:r>
                    </a:p>
                  </a:txBody>
                  <a:tcPr marL="68580" marR="68580" marT="0" marB="0" anchor="ctr"/>
                </a:tc>
                <a:tc>
                  <a:txBody>
                    <a:bodyPr/>
                    <a:lstStyle/>
                    <a:p>
                      <a:r>
                        <a:rPr lang="en-US" sz="2400" b="0" dirty="0"/>
                        <a:t>Environment</a:t>
                      </a:r>
                      <a:r>
                        <a:rPr lang="en-US" sz="2400" b="0" baseline="0" dirty="0"/>
                        <a:t> for running online applications</a:t>
                      </a:r>
                      <a:endParaRPr lang="en-US" sz="2400" b="0" dirty="0"/>
                    </a:p>
                  </a:txBody>
                  <a:tcPr marL="68580" marR="68580" marT="0" marB="0" anchor="ctr"/>
                </a:tc>
                <a:extLst>
                  <a:ext uri="{0D108BD9-81ED-4DB2-BD59-A6C34878D82A}">
                    <a16:rowId xmlns:a16="http://schemas.microsoft.com/office/drawing/2014/main" val="10004"/>
                  </a:ext>
                </a:extLst>
              </a:tr>
              <a:tr h="482712">
                <a:tc>
                  <a:txBody>
                    <a:bodyPr/>
                    <a:lstStyle/>
                    <a:p>
                      <a:r>
                        <a:rPr lang="en-US" sz="2400" b="0" dirty="0"/>
                        <a:t>MP3</a:t>
                      </a:r>
                    </a:p>
                  </a:txBody>
                  <a:tcPr marL="68580" marR="68580" marT="0" marB="0" anchor="ctr"/>
                </a:tc>
                <a:tc>
                  <a:txBody>
                    <a:bodyPr/>
                    <a:lstStyle/>
                    <a:p>
                      <a:r>
                        <a:rPr lang="en-US" sz="2400" b="0" dirty="0"/>
                        <a:t>Music</a:t>
                      </a:r>
                      <a:r>
                        <a:rPr lang="en-US" sz="2400" b="0" baseline="0" dirty="0"/>
                        <a:t> and audio format</a:t>
                      </a:r>
                      <a:endParaRPr lang="en-US" sz="2400" b="0" dirty="0"/>
                    </a:p>
                  </a:txBody>
                  <a:tcPr marL="68580" marR="68580" marT="0" marB="0" anchor="ctr"/>
                </a:tc>
                <a:extLst>
                  <a:ext uri="{0D108BD9-81ED-4DB2-BD59-A6C34878D82A}">
                    <a16:rowId xmlns:a16="http://schemas.microsoft.com/office/drawing/2014/main" val="10005"/>
                  </a:ext>
                </a:extLst>
              </a:tr>
              <a:tr h="482712">
                <a:tc>
                  <a:txBody>
                    <a:bodyPr/>
                    <a:lstStyle/>
                    <a:p>
                      <a:r>
                        <a:rPr lang="en-US" sz="2400" b="0" dirty="0"/>
                        <a:t>Flash</a:t>
                      </a:r>
                    </a:p>
                  </a:txBody>
                  <a:tcPr marL="68580" marR="68580" marT="0" marB="0" anchor="ctr"/>
                </a:tc>
                <a:tc>
                  <a:txBody>
                    <a:bodyPr/>
                    <a:lstStyle/>
                    <a:p>
                      <a:r>
                        <a:rPr lang="en-US" sz="2400" b="0" dirty="0"/>
                        <a:t>Interactive media format</a:t>
                      </a:r>
                      <a:r>
                        <a:rPr lang="en-US" sz="2400" b="0" baseline="0" dirty="0"/>
                        <a:t> developed by Adobe</a:t>
                      </a:r>
                      <a:endParaRPr lang="en-US" sz="2400" b="0" dirty="0"/>
                    </a:p>
                  </a:txBody>
                  <a:tcPr marL="68580" marR="68580" marT="0" marB="0" anchor="ctr"/>
                </a:tc>
                <a:extLst>
                  <a:ext uri="{0D108BD9-81ED-4DB2-BD59-A6C34878D82A}">
                    <a16:rowId xmlns:a16="http://schemas.microsoft.com/office/drawing/2014/main" val="10006"/>
                  </a:ext>
                </a:extLst>
              </a:tr>
            </a:tbl>
          </a:graphicData>
        </a:graphic>
      </p:graphicFrame>
      <p:sp>
        <p:nvSpPr>
          <p:cNvPr id="4" name="Title 3"/>
          <p:cNvSpPr>
            <a:spLocks noGrp="1"/>
          </p:cNvSpPr>
          <p:nvPr>
            <p:ph type="title"/>
          </p:nvPr>
        </p:nvSpPr>
        <p:spPr/>
        <p:txBody>
          <a:bodyPr/>
          <a:lstStyle/>
          <a:p>
            <a:r>
              <a:rPr lang="en-US" dirty="0"/>
              <a:t>Common Languages and Formats</a:t>
            </a:r>
          </a:p>
        </p:txBody>
      </p:sp>
      <p:sp>
        <p:nvSpPr>
          <p:cNvPr id="5" name="Slide Number Placeholder 4"/>
          <p:cNvSpPr>
            <a:spLocks noGrp="1"/>
          </p:cNvSpPr>
          <p:nvPr>
            <p:ph type="sldNum" sz="quarter" idx="12"/>
          </p:nvPr>
        </p:nvSpPr>
        <p:spPr/>
        <p:txBody>
          <a:bodyPr/>
          <a:lstStyle/>
          <a:p>
            <a:fld id="{FA145648-7FE8-402D-88EC-E9CFE9DCEB83}" type="slidenum">
              <a:rPr lang="en-AU" smtClean="0"/>
              <a:pPr/>
              <a:t>11</a:t>
            </a:fld>
            <a:endParaRPr lang="en-AU"/>
          </a:p>
        </p:txBody>
      </p:sp>
    </p:spTree>
    <p:extLst>
      <p:ext uri="{BB962C8B-B14F-4D97-AF65-F5344CB8AC3E}">
        <p14:creationId xmlns:p14="http://schemas.microsoft.com/office/powerpoint/2010/main" val="163822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Functionality of Travel Websites</a:t>
            </a:r>
          </a:p>
        </p:txBody>
      </p:sp>
      <p:sp>
        <p:nvSpPr>
          <p:cNvPr id="4" name="Text Placeholder 3"/>
          <p:cNvSpPr>
            <a:spLocks noGrp="1"/>
          </p:cNvSpPr>
          <p:nvPr>
            <p:ph type="body" sz="quarter" idx="11"/>
          </p:nvPr>
        </p:nvSpPr>
        <p:spPr/>
        <p:txBody>
          <a:bodyPr/>
          <a:lstStyle/>
          <a:p>
            <a:pPr lvl="1"/>
            <a:r>
              <a:rPr lang="en-US" dirty="0"/>
              <a:t>Global information dissemination</a:t>
            </a:r>
          </a:p>
          <a:p>
            <a:pPr lvl="1"/>
            <a:r>
              <a:rPr lang="en-US" dirty="0"/>
              <a:t>Integration</a:t>
            </a:r>
          </a:p>
          <a:p>
            <a:pPr lvl="1"/>
            <a:r>
              <a:rPr lang="en-US" dirty="0"/>
              <a:t>Mass Customization</a:t>
            </a:r>
          </a:p>
          <a:p>
            <a:pPr lvl="1"/>
            <a:r>
              <a:rPr lang="en-US" dirty="0"/>
              <a:t>Interactive communication</a:t>
            </a:r>
          </a:p>
          <a:p>
            <a:pPr lvl="1"/>
            <a:r>
              <a:rPr lang="en-US" dirty="0"/>
              <a:t>Transactional support</a:t>
            </a:r>
          </a:p>
          <a:p>
            <a:pPr lvl="1"/>
            <a:r>
              <a:rPr lang="en-US" dirty="0"/>
              <a:t>Disintermediation</a:t>
            </a:r>
          </a:p>
          <a:p>
            <a:endParaRPr lang="en-US" dirty="0"/>
          </a:p>
        </p:txBody>
      </p:sp>
      <p:sp>
        <p:nvSpPr>
          <p:cNvPr id="2" name="Slide Number Placeholder 1"/>
          <p:cNvSpPr>
            <a:spLocks noGrp="1"/>
          </p:cNvSpPr>
          <p:nvPr>
            <p:ph type="sldNum" sz="quarter" idx="12"/>
          </p:nvPr>
        </p:nvSpPr>
        <p:spPr/>
        <p:txBody>
          <a:bodyPr/>
          <a:lstStyle/>
          <a:p>
            <a:fld id="{ED8AAE3D-BC0C-5344-8C6B-CE1BD69EB16C}" type="slidenum">
              <a:rPr lang="en-US" smtClean="0"/>
              <a:t>12</a:t>
            </a:fld>
            <a:endParaRPr lang="en-US"/>
          </a:p>
        </p:txBody>
      </p:sp>
    </p:spTree>
    <p:extLst>
      <p:ext uri="{BB962C8B-B14F-4D97-AF65-F5344CB8AC3E}">
        <p14:creationId xmlns:p14="http://schemas.microsoft.com/office/powerpoint/2010/main" val="114789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quarter" idx="11"/>
            <p:extLst/>
          </p:nvPr>
        </p:nvGraphicFramePr>
        <p:xfrm>
          <a:off x="711200" y="1787523"/>
          <a:ext cx="7975600" cy="4219576"/>
        </p:xfrm>
        <a:graphic>
          <a:graphicData uri="http://schemas.openxmlformats.org/drawingml/2006/table">
            <a:tbl>
              <a:tblPr firstRow="1" bandRow="1">
                <a:tableStyleId>{93296810-A885-4BE3-A3E7-6D5BEEA58F35}</a:tableStyleId>
              </a:tblPr>
              <a:tblGrid>
                <a:gridCol w="844322">
                  <a:extLst>
                    <a:ext uri="{9D8B030D-6E8A-4147-A177-3AD203B41FA5}">
                      <a16:colId xmlns:a16="http://schemas.microsoft.com/office/drawing/2014/main" val="20000"/>
                    </a:ext>
                  </a:extLst>
                </a:gridCol>
                <a:gridCol w="2749778">
                  <a:extLst>
                    <a:ext uri="{9D8B030D-6E8A-4147-A177-3AD203B41FA5}">
                      <a16:colId xmlns:a16="http://schemas.microsoft.com/office/drawing/2014/main" val="20001"/>
                    </a:ext>
                  </a:extLst>
                </a:gridCol>
                <a:gridCol w="4381500">
                  <a:extLst>
                    <a:ext uri="{9D8B030D-6E8A-4147-A177-3AD203B41FA5}">
                      <a16:colId xmlns:a16="http://schemas.microsoft.com/office/drawing/2014/main" val="20002"/>
                    </a:ext>
                  </a:extLst>
                </a:gridCol>
              </a:tblGrid>
              <a:tr h="376907">
                <a:tc>
                  <a:txBody>
                    <a:bodyPr/>
                    <a:lstStyle/>
                    <a:p>
                      <a:pPr algn="ctr">
                        <a:spcBef>
                          <a:spcPts val="100"/>
                        </a:spcBef>
                        <a:spcAft>
                          <a:spcPts val="100"/>
                        </a:spcAft>
                      </a:pPr>
                      <a:r>
                        <a:rPr lang="en-US" sz="1800">
                          <a:effectLst/>
                        </a:rPr>
                        <a:t>Term</a:t>
                      </a:r>
                      <a:endParaRPr lang="en-AU" sz="2400">
                        <a:effectLst/>
                        <a:latin typeface="Calibri"/>
                        <a:ea typeface="Calibri"/>
                        <a:cs typeface="Times New Roman"/>
                      </a:endParaRPr>
                    </a:p>
                  </a:txBody>
                  <a:tcPr marL="68580" marR="68580" marT="0" marB="0"/>
                </a:tc>
                <a:tc>
                  <a:txBody>
                    <a:bodyPr/>
                    <a:lstStyle/>
                    <a:p>
                      <a:pPr>
                        <a:spcBef>
                          <a:spcPts val="100"/>
                        </a:spcBef>
                        <a:spcAft>
                          <a:spcPts val="100"/>
                        </a:spcAft>
                      </a:pPr>
                      <a:r>
                        <a:rPr lang="en-US" sz="1800" dirty="0">
                          <a:effectLst/>
                        </a:rPr>
                        <a:t>Description</a:t>
                      </a:r>
                      <a:endParaRPr lang="en-AU" sz="2400" dirty="0">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Example</a:t>
                      </a:r>
                      <a:endParaRPr lang="en-AU" sz="2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77627">
                <a:tc>
                  <a:txBody>
                    <a:bodyPr/>
                    <a:lstStyle/>
                    <a:p>
                      <a:pPr algn="ctr">
                        <a:spcBef>
                          <a:spcPts val="100"/>
                        </a:spcBef>
                        <a:spcAft>
                          <a:spcPts val="100"/>
                        </a:spcAft>
                      </a:pPr>
                      <a:r>
                        <a:rPr lang="en-US" sz="1800" b="1" dirty="0">
                          <a:effectLst/>
                        </a:rPr>
                        <a:t>B2C</a:t>
                      </a:r>
                      <a:endParaRPr lang="en-AU" sz="2400" b="1" dirty="0">
                        <a:effectLst/>
                        <a:latin typeface="Calibri"/>
                        <a:ea typeface="Calibri"/>
                        <a:cs typeface="Times New Roman"/>
                      </a:endParaRPr>
                    </a:p>
                  </a:txBody>
                  <a:tcPr marL="68580" marR="68580" marT="0" marB="0"/>
                </a:tc>
                <a:tc>
                  <a:txBody>
                    <a:bodyPr/>
                    <a:lstStyle/>
                    <a:p>
                      <a:pPr>
                        <a:spcBef>
                          <a:spcPts val="100"/>
                        </a:spcBef>
                        <a:spcAft>
                          <a:spcPts val="100"/>
                        </a:spcAft>
                      </a:pPr>
                      <a:r>
                        <a:rPr lang="en-US" sz="1800" dirty="0">
                          <a:effectLst/>
                        </a:rPr>
                        <a:t>Business to consumer</a:t>
                      </a:r>
                      <a:endParaRPr lang="en-AU" sz="2400" dirty="0">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A traveler purchases a flight on Lufthansa’s website</a:t>
                      </a:r>
                      <a:endParaRPr lang="en-AU" sz="2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77627">
                <a:tc>
                  <a:txBody>
                    <a:bodyPr/>
                    <a:lstStyle/>
                    <a:p>
                      <a:pPr algn="ctr">
                        <a:spcBef>
                          <a:spcPts val="100"/>
                        </a:spcBef>
                        <a:spcAft>
                          <a:spcPts val="100"/>
                        </a:spcAft>
                      </a:pPr>
                      <a:r>
                        <a:rPr lang="en-US" sz="1800" b="1">
                          <a:effectLst/>
                        </a:rPr>
                        <a:t>B2B</a:t>
                      </a:r>
                      <a:endParaRPr lang="en-AU" sz="2400" b="1">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Business to business</a:t>
                      </a:r>
                      <a:endParaRPr lang="en-AU" sz="2400">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A tour operator purchases a block of rooms from a hotel using the Internet</a:t>
                      </a:r>
                      <a:endParaRPr lang="en-AU" sz="2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77627">
                <a:tc>
                  <a:txBody>
                    <a:bodyPr/>
                    <a:lstStyle/>
                    <a:p>
                      <a:pPr algn="ctr">
                        <a:spcBef>
                          <a:spcPts val="100"/>
                        </a:spcBef>
                        <a:spcAft>
                          <a:spcPts val="100"/>
                        </a:spcAft>
                      </a:pPr>
                      <a:r>
                        <a:rPr lang="en-US" sz="1800" b="1" dirty="0">
                          <a:effectLst/>
                        </a:rPr>
                        <a:t>C2B</a:t>
                      </a:r>
                      <a:endParaRPr lang="en-AU" sz="2400" b="1" dirty="0">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Consumer to business</a:t>
                      </a:r>
                      <a:endParaRPr lang="en-AU" sz="2400">
                        <a:effectLst/>
                        <a:latin typeface="Calibri"/>
                        <a:ea typeface="Calibri"/>
                        <a:cs typeface="Times New Roman"/>
                      </a:endParaRPr>
                    </a:p>
                  </a:txBody>
                  <a:tcPr marL="68580" marR="68580" marT="0" marB="0"/>
                </a:tc>
                <a:tc>
                  <a:txBody>
                    <a:bodyPr/>
                    <a:lstStyle/>
                    <a:p>
                      <a:pPr>
                        <a:spcBef>
                          <a:spcPts val="100"/>
                        </a:spcBef>
                        <a:spcAft>
                          <a:spcPts val="100"/>
                        </a:spcAft>
                      </a:pPr>
                      <a:r>
                        <a:rPr lang="en-US" sz="1800" dirty="0">
                          <a:effectLst/>
                        </a:rPr>
                        <a:t>A tourist offers their services as an attorney to a hotel where they are staying</a:t>
                      </a:r>
                      <a:endParaRPr lang="en-AU"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77627">
                <a:tc>
                  <a:txBody>
                    <a:bodyPr/>
                    <a:lstStyle/>
                    <a:p>
                      <a:pPr algn="ctr">
                        <a:spcBef>
                          <a:spcPts val="100"/>
                        </a:spcBef>
                        <a:spcAft>
                          <a:spcPts val="100"/>
                        </a:spcAft>
                      </a:pPr>
                      <a:r>
                        <a:rPr lang="en-US" sz="1800" b="1" dirty="0">
                          <a:effectLst/>
                        </a:rPr>
                        <a:t>C2C</a:t>
                      </a:r>
                      <a:endParaRPr lang="en-AU" sz="2400" b="1" dirty="0">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Consumer to consumer</a:t>
                      </a:r>
                      <a:endParaRPr lang="en-AU" sz="2400">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A tourist sells souvenirs to another tourist on eBay</a:t>
                      </a:r>
                      <a:endParaRPr lang="en-AU" sz="24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76907">
                <a:tc>
                  <a:txBody>
                    <a:bodyPr/>
                    <a:lstStyle/>
                    <a:p>
                      <a:pPr algn="ctr">
                        <a:spcBef>
                          <a:spcPts val="100"/>
                        </a:spcBef>
                        <a:spcAft>
                          <a:spcPts val="100"/>
                        </a:spcAft>
                      </a:pPr>
                      <a:r>
                        <a:rPr lang="en-US" sz="1800" b="1" dirty="0">
                          <a:effectLst/>
                        </a:rPr>
                        <a:t>G2C</a:t>
                      </a:r>
                      <a:endParaRPr lang="en-AU" sz="2400" b="1" dirty="0">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Government to consumer</a:t>
                      </a:r>
                      <a:endParaRPr lang="en-AU" sz="2400">
                        <a:effectLst/>
                        <a:latin typeface="Calibri"/>
                        <a:ea typeface="Calibri"/>
                        <a:cs typeface="Times New Roman"/>
                      </a:endParaRPr>
                    </a:p>
                  </a:txBody>
                  <a:tcPr marL="68580" marR="68580" marT="0" marB="0"/>
                </a:tc>
                <a:tc>
                  <a:txBody>
                    <a:bodyPr/>
                    <a:lstStyle/>
                    <a:p>
                      <a:pPr>
                        <a:spcBef>
                          <a:spcPts val="100"/>
                        </a:spcBef>
                        <a:spcAft>
                          <a:spcPts val="100"/>
                        </a:spcAft>
                      </a:pPr>
                      <a:r>
                        <a:rPr lang="en-US" sz="1800" dirty="0">
                          <a:effectLst/>
                        </a:rPr>
                        <a:t>A tourist applies for a passport online</a:t>
                      </a:r>
                      <a:endParaRPr lang="en-AU"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77627">
                <a:tc>
                  <a:txBody>
                    <a:bodyPr/>
                    <a:lstStyle/>
                    <a:p>
                      <a:pPr algn="ctr">
                        <a:spcBef>
                          <a:spcPts val="100"/>
                        </a:spcBef>
                        <a:spcAft>
                          <a:spcPts val="100"/>
                        </a:spcAft>
                      </a:pPr>
                      <a:r>
                        <a:rPr lang="en-US" sz="1800" b="1" dirty="0">
                          <a:effectLst/>
                        </a:rPr>
                        <a:t>G2B</a:t>
                      </a:r>
                      <a:endParaRPr lang="en-AU" sz="2400" b="1" dirty="0">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Government to business</a:t>
                      </a:r>
                      <a:endParaRPr lang="en-AU" sz="2400">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A museum applies for a building permit to a government agency online</a:t>
                      </a:r>
                      <a:endParaRPr lang="en-AU" sz="24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577627">
                <a:tc>
                  <a:txBody>
                    <a:bodyPr/>
                    <a:lstStyle/>
                    <a:p>
                      <a:pPr algn="ctr">
                        <a:spcBef>
                          <a:spcPts val="100"/>
                        </a:spcBef>
                        <a:spcAft>
                          <a:spcPts val="100"/>
                        </a:spcAft>
                      </a:pPr>
                      <a:r>
                        <a:rPr lang="en-US" sz="1800" b="1" dirty="0">
                          <a:effectLst/>
                        </a:rPr>
                        <a:t>G2G</a:t>
                      </a:r>
                      <a:endParaRPr lang="en-AU" sz="2400" b="1" dirty="0">
                        <a:effectLst/>
                        <a:latin typeface="Calibri"/>
                        <a:ea typeface="Calibri"/>
                        <a:cs typeface="Times New Roman"/>
                      </a:endParaRPr>
                    </a:p>
                  </a:txBody>
                  <a:tcPr marL="68580" marR="68580" marT="0" marB="0"/>
                </a:tc>
                <a:tc>
                  <a:txBody>
                    <a:bodyPr/>
                    <a:lstStyle/>
                    <a:p>
                      <a:pPr>
                        <a:spcBef>
                          <a:spcPts val="100"/>
                        </a:spcBef>
                        <a:spcAft>
                          <a:spcPts val="100"/>
                        </a:spcAft>
                      </a:pPr>
                      <a:r>
                        <a:rPr lang="en-US" sz="1800">
                          <a:effectLst/>
                        </a:rPr>
                        <a:t>Government to government</a:t>
                      </a:r>
                      <a:endParaRPr lang="en-AU" sz="2400">
                        <a:effectLst/>
                        <a:latin typeface="Calibri"/>
                        <a:ea typeface="Calibri"/>
                        <a:cs typeface="Times New Roman"/>
                      </a:endParaRPr>
                    </a:p>
                  </a:txBody>
                  <a:tcPr marL="68580" marR="68580" marT="0" marB="0"/>
                </a:tc>
                <a:tc>
                  <a:txBody>
                    <a:bodyPr/>
                    <a:lstStyle/>
                    <a:p>
                      <a:pPr>
                        <a:spcBef>
                          <a:spcPts val="100"/>
                        </a:spcBef>
                        <a:spcAft>
                          <a:spcPts val="100"/>
                        </a:spcAft>
                      </a:pPr>
                      <a:r>
                        <a:rPr lang="en-US" sz="1800" dirty="0">
                          <a:effectLst/>
                        </a:rPr>
                        <a:t>Two governments negotiate a bilateral air service agreement using the Internet</a:t>
                      </a:r>
                      <a:endParaRPr lang="en-AU"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9" name="Title 8"/>
          <p:cNvSpPr>
            <a:spLocks noGrp="1"/>
          </p:cNvSpPr>
          <p:nvPr>
            <p:ph type="title"/>
          </p:nvPr>
        </p:nvSpPr>
        <p:spPr/>
        <p:txBody>
          <a:bodyPr/>
          <a:lstStyle/>
          <a:p>
            <a:r>
              <a:rPr lang="en-US" dirty="0"/>
              <a:t>Types of E-Commerce in Tourism</a:t>
            </a:r>
            <a:r>
              <a:rPr lang="en-AU" dirty="0"/>
              <a:t> </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13</a:t>
            </a:fld>
            <a:endParaRPr lang="en-AU"/>
          </a:p>
        </p:txBody>
      </p:sp>
    </p:spTree>
    <p:extLst>
      <p:ext uri="{BB962C8B-B14F-4D97-AF65-F5344CB8AC3E}">
        <p14:creationId xmlns:p14="http://schemas.microsoft.com/office/powerpoint/2010/main" val="381819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quarter" idx="11"/>
            <p:extLst>
              <p:ext uri="{D42A27DB-BD31-4B8C-83A1-F6EECF244321}">
                <p14:modId xmlns:p14="http://schemas.microsoft.com/office/powerpoint/2010/main" val="4277889510"/>
              </p:ext>
            </p:extLst>
          </p:nvPr>
        </p:nvGraphicFramePr>
        <p:xfrm>
          <a:off x="473099" y="1673222"/>
          <a:ext cx="8273336" cy="4547510"/>
        </p:xfrm>
        <a:graphic>
          <a:graphicData uri="http://schemas.openxmlformats.org/drawingml/2006/table">
            <a:tbl>
              <a:tblPr firstRow="1" bandRow="1">
                <a:tableStyleId>{93296810-A885-4BE3-A3E7-6D5BEEA58F35}</a:tableStyleId>
              </a:tblPr>
              <a:tblGrid>
                <a:gridCol w="2628447">
                  <a:extLst>
                    <a:ext uri="{9D8B030D-6E8A-4147-A177-3AD203B41FA5}">
                      <a16:colId xmlns:a16="http://schemas.microsoft.com/office/drawing/2014/main" val="20000"/>
                    </a:ext>
                  </a:extLst>
                </a:gridCol>
                <a:gridCol w="5644889">
                  <a:extLst>
                    <a:ext uri="{9D8B030D-6E8A-4147-A177-3AD203B41FA5}">
                      <a16:colId xmlns:a16="http://schemas.microsoft.com/office/drawing/2014/main" val="20001"/>
                    </a:ext>
                  </a:extLst>
                </a:gridCol>
              </a:tblGrid>
              <a:tr h="357992">
                <a:tc>
                  <a:txBody>
                    <a:bodyPr/>
                    <a:lstStyle/>
                    <a:p>
                      <a:pPr algn="l">
                        <a:spcBef>
                          <a:spcPts val="100"/>
                        </a:spcBef>
                        <a:spcAft>
                          <a:spcPts val="100"/>
                        </a:spcAft>
                      </a:pPr>
                      <a:r>
                        <a:rPr lang="en-US" sz="2000" dirty="0">
                          <a:effectLst/>
                        </a:rPr>
                        <a:t>Category</a:t>
                      </a:r>
                      <a:endParaRPr lang="en-AU" sz="2000" dirty="0">
                        <a:effectLst/>
                        <a:latin typeface="Calibri"/>
                        <a:ea typeface="Calibri"/>
                        <a:cs typeface="Times New Roman"/>
                      </a:endParaRPr>
                    </a:p>
                  </a:txBody>
                  <a:tcPr marL="68580" marR="68580" marT="0" marB="0"/>
                </a:tc>
                <a:tc>
                  <a:txBody>
                    <a:bodyPr/>
                    <a:lstStyle/>
                    <a:p>
                      <a:pPr>
                        <a:spcBef>
                          <a:spcPts val="100"/>
                        </a:spcBef>
                        <a:spcAft>
                          <a:spcPts val="100"/>
                        </a:spcAft>
                      </a:pPr>
                      <a:r>
                        <a:rPr lang="en-US" sz="2000" dirty="0">
                          <a:effectLst/>
                        </a:rPr>
                        <a:t>Examples</a:t>
                      </a:r>
                      <a:endParaRPr lang="en-AU"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57992">
                <a:tc>
                  <a:txBody>
                    <a:bodyPr/>
                    <a:lstStyle/>
                    <a:p>
                      <a:pPr>
                        <a:spcBef>
                          <a:spcPts val="200"/>
                        </a:spcBef>
                        <a:spcAft>
                          <a:spcPts val="200"/>
                        </a:spcAft>
                      </a:pPr>
                      <a:r>
                        <a:rPr lang="en-US" sz="2000" b="1" dirty="0">
                          <a:effectLst/>
                          <a:latin typeface="Arial Narrow"/>
                          <a:ea typeface="Calibri"/>
                          <a:cs typeface="Times New Roman"/>
                        </a:rPr>
                        <a:t>Travel Intermediaries</a:t>
                      </a:r>
                      <a:endParaRPr lang="en-AU" sz="2000" dirty="0">
                        <a:effectLst/>
                        <a:latin typeface="Calibri"/>
                        <a:ea typeface="Calibri"/>
                        <a:cs typeface="Times New Roman"/>
                      </a:endParaRPr>
                    </a:p>
                  </a:txBody>
                  <a:tcPr marL="68580" marR="68580" marT="0" marB="0"/>
                </a:tc>
                <a:tc>
                  <a:txBody>
                    <a:bodyPr/>
                    <a:lstStyle/>
                    <a:p>
                      <a:pPr>
                        <a:spcBef>
                          <a:spcPts val="200"/>
                        </a:spcBef>
                        <a:spcAft>
                          <a:spcPts val="200"/>
                        </a:spcAft>
                      </a:pPr>
                      <a:r>
                        <a:rPr lang="en-US" sz="2000" dirty="0" err="1">
                          <a:effectLst/>
                          <a:latin typeface="Arial Narrow"/>
                          <a:ea typeface="Calibri"/>
                          <a:cs typeface="Times New Roman"/>
                        </a:rPr>
                        <a:t>expedia.com</a:t>
                      </a:r>
                      <a:r>
                        <a:rPr lang="en-AU" sz="2000" dirty="0">
                          <a:effectLst/>
                          <a:latin typeface="Calibri"/>
                          <a:ea typeface="Calibri"/>
                          <a:cs typeface="Times New Roman"/>
                        </a:rPr>
                        <a:t>,</a:t>
                      </a:r>
                      <a:r>
                        <a:rPr lang="en-AU" sz="2000" baseline="0" dirty="0">
                          <a:effectLst/>
                          <a:latin typeface="Calibri"/>
                          <a:ea typeface="Calibri"/>
                          <a:cs typeface="Times New Roman"/>
                        </a:rPr>
                        <a:t> </a:t>
                      </a:r>
                      <a:r>
                        <a:rPr lang="en-US" sz="2000" dirty="0" err="1">
                          <a:effectLst/>
                          <a:latin typeface="Arial Narrow"/>
                          <a:ea typeface="Calibri"/>
                          <a:cs typeface="Times New Roman"/>
                        </a:rPr>
                        <a:t>kayak.com</a:t>
                      </a:r>
                      <a:endParaRPr lang="en-AU"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57992">
                <a:tc>
                  <a:txBody>
                    <a:bodyPr/>
                    <a:lstStyle/>
                    <a:p>
                      <a:pPr>
                        <a:spcBef>
                          <a:spcPts val="200"/>
                        </a:spcBef>
                        <a:spcAft>
                          <a:spcPts val="200"/>
                        </a:spcAft>
                      </a:pPr>
                      <a:r>
                        <a:rPr lang="en-US" sz="2000" b="1">
                          <a:effectLst/>
                          <a:latin typeface="Arial Narrow"/>
                          <a:ea typeface="Calibri"/>
                          <a:cs typeface="Times New Roman"/>
                        </a:rPr>
                        <a:t>Travel Suppliers</a:t>
                      </a:r>
                      <a:endParaRPr lang="en-AU" sz="2000">
                        <a:effectLst/>
                        <a:latin typeface="Calibri"/>
                        <a:ea typeface="Calibri"/>
                        <a:cs typeface="Times New Roman"/>
                      </a:endParaRPr>
                    </a:p>
                  </a:txBody>
                  <a:tcPr marL="68580" marR="68580" marT="0" marB="0"/>
                </a:tc>
                <a:tc>
                  <a:txBody>
                    <a:bodyPr/>
                    <a:lstStyle/>
                    <a:p>
                      <a:pPr>
                        <a:spcBef>
                          <a:spcPts val="200"/>
                        </a:spcBef>
                        <a:spcAft>
                          <a:spcPts val="200"/>
                        </a:spcAft>
                      </a:pPr>
                      <a:r>
                        <a:rPr lang="en-US" sz="2000" dirty="0" err="1">
                          <a:effectLst/>
                          <a:latin typeface="Arial Narrow"/>
                          <a:ea typeface="Calibri"/>
                          <a:cs typeface="Times New Roman"/>
                        </a:rPr>
                        <a:t>ihg.com</a:t>
                      </a:r>
                      <a:r>
                        <a:rPr lang="en-AU" sz="2000" dirty="0">
                          <a:effectLst/>
                          <a:latin typeface="Calibri"/>
                          <a:ea typeface="Calibri"/>
                          <a:cs typeface="Times New Roman"/>
                        </a:rPr>
                        <a:t>,</a:t>
                      </a:r>
                      <a:r>
                        <a:rPr lang="en-AU" sz="2000" baseline="0" dirty="0">
                          <a:effectLst/>
                          <a:latin typeface="Calibri"/>
                          <a:ea typeface="Calibri"/>
                          <a:cs typeface="Times New Roman"/>
                        </a:rPr>
                        <a:t> </a:t>
                      </a:r>
                      <a:r>
                        <a:rPr lang="en-US" sz="2000" dirty="0" err="1">
                          <a:effectLst/>
                          <a:latin typeface="Arial Narrow"/>
                          <a:ea typeface="Calibri"/>
                          <a:cs typeface="Times New Roman"/>
                        </a:rPr>
                        <a:t>singaporeair.com</a:t>
                      </a:r>
                      <a:endParaRPr lang="en-AU"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57992">
                <a:tc>
                  <a:txBody>
                    <a:bodyPr/>
                    <a:lstStyle/>
                    <a:p>
                      <a:pPr>
                        <a:spcBef>
                          <a:spcPts val="200"/>
                        </a:spcBef>
                        <a:spcAft>
                          <a:spcPts val="200"/>
                        </a:spcAft>
                      </a:pPr>
                      <a:r>
                        <a:rPr lang="en-US" sz="2000" b="1">
                          <a:effectLst/>
                          <a:latin typeface="Arial Narrow"/>
                          <a:ea typeface="Calibri"/>
                          <a:cs typeface="Times New Roman"/>
                        </a:rPr>
                        <a:t>Social Media</a:t>
                      </a:r>
                      <a:endParaRPr lang="en-AU" sz="2000">
                        <a:effectLst/>
                        <a:latin typeface="Calibri"/>
                        <a:ea typeface="Calibri"/>
                        <a:cs typeface="Times New Roman"/>
                      </a:endParaRPr>
                    </a:p>
                  </a:txBody>
                  <a:tcPr marL="68580" marR="68580" marT="0" marB="0"/>
                </a:tc>
                <a:tc>
                  <a:txBody>
                    <a:bodyPr/>
                    <a:lstStyle/>
                    <a:p>
                      <a:pPr>
                        <a:spcBef>
                          <a:spcPts val="200"/>
                        </a:spcBef>
                        <a:spcAft>
                          <a:spcPts val="200"/>
                        </a:spcAft>
                      </a:pPr>
                      <a:r>
                        <a:rPr lang="en-US" sz="2000" dirty="0" err="1">
                          <a:effectLst/>
                          <a:latin typeface="Arial Narrow"/>
                          <a:ea typeface="Calibri"/>
                          <a:cs typeface="Times New Roman"/>
                        </a:rPr>
                        <a:t>tripadvisor.com</a:t>
                      </a:r>
                      <a:r>
                        <a:rPr lang="en-US" sz="2000" dirty="0">
                          <a:effectLst/>
                          <a:latin typeface="Arial Narrow"/>
                          <a:ea typeface="Calibri"/>
                          <a:cs typeface="Times New Roman"/>
                        </a:rPr>
                        <a:t>,</a:t>
                      </a:r>
                      <a:r>
                        <a:rPr lang="en-US" sz="2000" baseline="0" dirty="0">
                          <a:effectLst/>
                          <a:latin typeface="Arial Narrow"/>
                          <a:ea typeface="Calibri"/>
                          <a:cs typeface="Times New Roman"/>
                        </a:rPr>
                        <a:t> </a:t>
                      </a:r>
                      <a:r>
                        <a:rPr lang="en-US" sz="2000" dirty="0" err="1">
                          <a:effectLst/>
                          <a:latin typeface="Arial Narrow"/>
                          <a:ea typeface="Calibri"/>
                          <a:cs typeface="Times New Roman"/>
                        </a:rPr>
                        <a:t>travelpod.com</a:t>
                      </a:r>
                      <a:r>
                        <a:rPr lang="en-US" sz="2000" dirty="0">
                          <a:effectLst/>
                          <a:latin typeface="Arial Narrow"/>
                          <a:ea typeface="Calibri"/>
                          <a:cs typeface="Times New Roman"/>
                        </a:rPr>
                        <a:t>,</a:t>
                      </a:r>
                      <a:r>
                        <a:rPr lang="en-US" sz="2000" baseline="0" dirty="0">
                          <a:effectLst/>
                          <a:latin typeface="Arial Narrow"/>
                          <a:ea typeface="Calibri"/>
                          <a:cs typeface="Times New Roman"/>
                        </a:rPr>
                        <a:t> </a:t>
                      </a:r>
                      <a:r>
                        <a:rPr lang="en-US" sz="2000" dirty="0" err="1">
                          <a:effectLst/>
                          <a:latin typeface="Arial Narrow"/>
                          <a:ea typeface="Calibri"/>
                          <a:cs typeface="Times New Roman"/>
                        </a:rPr>
                        <a:t>wikitravel.org</a:t>
                      </a:r>
                      <a:endParaRPr lang="en-AU"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57992">
                <a:tc>
                  <a:txBody>
                    <a:bodyPr/>
                    <a:lstStyle/>
                    <a:p>
                      <a:pPr>
                        <a:spcBef>
                          <a:spcPts val="200"/>
                        </a:spcBef>
                        <a:spcAft>
                          <a:spcPts val="200"/>
                        </a:spcAft>
                      </a:pPr>
                      <a:r>
                        <a:rPr lang="en-US" sz="2000" b="1">
                          <a:effectLst/>
                          <a:latin typeface="Arial Narrow"/>
                          <a:ea typeface="Calibri"/>
                          <a:cs typeface="Times New Roman"/>
                        </a:rPr>
                        <a:t>Online Travel Portals</a:t>
                      </a:r>
                      <a:endParaRPr lang="en-AU" sz="2000">
                        <a:effectLst/>
                        <a:latin typeface="Calibri"/>
                        <a:ea typeface="Calibri"/>
                        <a:cs typeface="Times New Roman"/>
                      </a:endParaRPr>
                    </a:p>
                  </a:txBody>
                  <a:tcPr marL="68580" marR="68580" marT="0" marB="0"/>
                </a:tc>
                <a:tc>
                  <a:txBody>
                    <a:bodyPr/>
                    <a:lstStyle/>
                    <a:p>
                      <a:pPr>
                        <a:spcBef>
                          <a:spcPts val="200"/>
                        </a:spcBef>
                        <a:spcAft>
                          <a:spcPts val="200"/>
                        </a:spcAft>
                      </a:pPr>
                      <a:r>
                        <a:rPr lang="en-US" sz="2000" dirty="0" err="1">
                          <a:effectLst/>
                          <a:latin typeface="Arial Narrow"/>
                          <a:ea typeface="Calibri"/>
                          <a:cs typeface="Times New Roman"/>
                        </a:rPr>
                        <a:t>virtualtourist.com</a:t>
                      </a:r>
                      <a:endParaRPr lang="en-AU"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57992">
                <a:tc>
                  <a:txBody>
                    <a:bodyPr/>
                    <a:lstStyle/>
                    <a:p>
                      <a:pPr>
                        <a:spcBef>
                          <a:spcPts val="200"/>
                        </a:spcBef>
                        <a:spcAft>
                          <a:spcPts val="200"/>
                        </a:spcAft>
                      </a:pPr>
                      <a:r>
                        <a:rPr lang="en-US" sz="2000" b="1">
                          <a:effectLst/>
                          <a:latin typeface="Arial Narrow"/>
                          <a:ea typeface="Calibri"/>
                          <a:cs typeface="Times New Roman"/>
                        </a:rPr>
                        <a:t>Online Travel Guides</a:t>
                      </a:r>
                      <a:endParaRPr lang="en-AU" sz="2000">
                        <a:effectLst/>
                        <a:latin typeface="Calibri"/>
                        <a:ea typeface="Calibri"/>
                        <a:cs typeface="Times New Roman"/>
                      </a:endParaRPr>
                    </a:p>
                  </a:txBody>
                  <a:tcPr marL="68580" marR="68580" marT="0" marB="0"/>
                </a:tc>
                <a:tc>
                  <a:txBody>
                    <a:bodyPr/>
                    <a:lstStyle/>
                    <a:p>
                      <a:pPr>
                        <a:spcBef>
                          <a:spcPts val="200"/>
                        </a:spcBef>
                        <a:spcAft>
                          <a:spcPts val="200"/>
                        </a:spcAft>
                      </a:pPr>
                      <a:r>
                        <a:rPr lang="en-US" sz="2000" dirty="0" err="1">
                          <a:effectLst/>
                          <a:latin typeface="Arial Narrow"/>
                          <a:ea typeface="Calibri"/>
                          <a:cs typeface="Times New Roman"/>
                        </a:rPr>
                        <a:t>lonelyplanet.com</a:t>
                      </a:r>
                      <a:r>
                        <a:rPr lang="en-US" sz="2000" dirty="0">
                          <a:effectLst/>
                          <a:latin typeface="Arial Narrow"/>
                          <a:ea typeface="Calibri"/>
                          <a:cs typeface="Times New Roman"/>
                        </a:rPr>
                        <a:t>,</a:t>
                      </a:r>
                      <a:r>
                        <a:rPr lang="en-US" sz="2000" baseline="0" dirty="0">
                          <a:effectLst/>
                          <a:latin typeface="Arial Narrow"/>
                          <a:ea typeface="Calibri"/>
                          <a:cs typeface="Times New Roman"/>
                        </a:rPr>
                        <a:t> </a:t>
                      </a:r>
                      <a:r>
                        <a:rPr lang="en-US" sz="2000" dirty="0" err="1">
                          <a:effectLst/>
                          <a:latin typeface="Arial Narrow"/>
                          <a:ea typeface="Calibri"/>
                          <a:cs typeface="Times New Roman"/>
                        </a:rPr>
                        <a:t>frommers.com</a:t>
                      </a:r>
                      <a:endParaRPr lang="en-AU"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57992">
                <a:tc>
                  <a:txBody>
                    <a:bodyPr/>
                    <a:lstStyle/>
                    <a:p>
                      <a:pPr>
                        <a:spcBef>
                          <a:spcPts val="200"/>
                        </a:spcBef>
                        <a:spcAft>
                          <a:spcPts val="200"/>
                        </a:spcAft>
                      </a:pPr>
                      <a:r>
                        <a:rPr lang="en-US" sz="2000" b="1">
                          <a:effectLst/>
                          <a:latin typeface="Arial Narrow"/>
                          <a:ea typeface="Calibri"/>
                          <a:cs typeface="Times New Roman"/>
                        </a:rPr>
                        <a:t>Trip Planning</a:t>
                      </a:r>
                      <a:endParaRPr lang="en-AU" sz="2000">
                        <a:effectLst/>
                        <a:latin typeface="Calibri"/>
                        <a:ea typeface="Calibri"/>
                        <a:cs typeface="Times New Roman"/>
                      </a:endParaRPr>
                    </a:p>
                  </a:txBody>
                  <a:tcPr marL="68580" marR="68580" marT="0" marB="0"/>
                </a:tc>
                <a:tc>
                  <a:txBody>
                    <a:bodyPr/>
                    <a:lstStyle/>
                    <a:p>
                      <a:pPr>
                        <a:spcBef>
                          <a:spcPts val="200"/>
                        </a:spcBef>
                        <a:spcAft>
                          <a:spcPts val="200"/>
                        </a:spcAft>
                      </a:pPr>
                      <a:r>
                        <a:rPr lang="en-US" sz="2000" dirty="0" err="1">
                          <a:effectLst/>
                          <a:latin typeface="Arial Narrow"/>
                          <a:ea typeface="Calibri"/>
                          <a:cs typeface="Times New Roman"/>
                        </a:rPr>
                        <a:t>desti.com</a:t>
                      </a:r>
                      <a:r>
                        <a:rPr lang="en-AU" sz="2000" dirty="0">
                          <a:effectLst/>
                          <a:latin typeface="Calibri"/>
                          <a:ea typeface="Calibri"/>
                          <a:cs typeface="Times New Roman"/>
                        </a:rPr>
                        <a:t>,</a:t>
                      </a:r>
                      <a:r>
                        <a:rPr lang="en-AU" sz="2000" baseline="0" dirty="0">
                          <a:effectLst/>
                          <a:latin typeface="Calibri"/>
                          <a:ea typeface="Calibri"/>
                          <a:cs typeface="Times New Roman"/>
                        </a:rPr>
                        <a:t> </a:t>
                      </a:r>
                      <a:r>
                        <a:rPr lang="en-US" sz="2000" dirty="0" err="1">
                          <a:effectLst/>
                          <a:latin typeface="Arial Narrow"/>
                          <a:ea typeface="Calibri"/>
                          <a:cs typeface="Times New Roman"/>
                        </a:rPr>
                        <a:t>mygola.com</a:t>
                      </a:r>
                      <a:endParaRPr lang="en-AU"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715982">
                <a:tc>
                  <a:txBody>
                    <a:bodyPr/>
                    <a:lstStyle/>
                    <a:p>
                      <a:pPr>
                        <a:spcBef>
                          <a:spcPts val="200"/>
                        </a:spcBef>
                        <a:spcAft>
                          <a:spcPts val="200"/>
                        </a:spcAft>
                      </a:pPr>
                      <a:r>
                        <a:rPr lang="en-US" sz="2000" b="1">
                          <a:effectLst/>
                          <a:latin typeface="Arial Narrow"/>
                          <a:ea typeface="Calibri"/>
                          <a:cs typeface="Times New Roman"/>
                        </a:rPr>
                        <a:t>Destinations</a:t>
                      </a:r>
                      <a:endParaRPr lang="en-AU" sz="2000">
                        <a:effectLst/>
                        <a:latin typeface="Calibri"/>
                        <a:ea typeface="Calibri"/>
                        <a:cs typeface="Times New Roman"/>
                      </a:endParaRPr>
                    </a:p>
                  </a:txBody>
                  <a:tcPr marL="68580" marR="68580" marT="0" marB="0"/>
                </a:tc>
                <a:tc>
                  <a:txBody>
                    <a:bodyPr/>
                    <a:lstStyle/>
                    <a:p>
                      <a:pPr>
                        <a:spcBef>
                          <a:spcPts val="200"/>
                        </a:spcBef>
                        <a:spcAft>
                          <a:spcPts val="200"/>
                        </a:spcAft>
                      </a:pPr>
                      <a:r>
                        <a:rPr lang="en-US" sz="2000" dirty="0" err="1">
                          <a:effectLst/>
                          <a:latin typeface="Arial Narrow"/>
                          <a:ea typeface="Calibri"/>
                          <a:cs typeface="Times New Roman"/>
                        </a:rPr>
                        <a:t>australia.com</a:t>
                      </a:r>
                      <a:r>
                        <a:rPr lang="en-US" sz="2000" dirty="0">
                          <a:effectLst/>
                          <a:latin typeface="Arial Narrow"/>
                          <a:ea typeface="Calibri"/>
                          <a:cs typeface="Times New Roman"/>
                        </a:rPr>
                        <a:t>,</a:t>
                      </a:r>
                      <a:r>
                        <a:rPr lang="en-US" sz="2000" baseline="0" dirty="0">
                          <a:effectLst/>
                          <a:latin typeface="Arial Narrow"/>
                          <a:ea typeface="Calibri"/>
                          <a:cs typeface="Times New Roman"/>
                        </a:rPr>
                        <a:t> </a:t>
                      </a:r>
                      <a:r>
                        <a:rPr lang="en-US" sz="2000" dirty="0" err="1">
                          <a:effectLst/>
                          <a:latin typeface="Arial Narrow"/>
                          <a:ea typeface="Calibri"/>
                          <a:cs typeface="Times New Roman"/>
                        </a:rPr>
                        <a:t>tourism.australia.com</a:t>
                      </a:r>
                      <a:r>
                        <a:rPr lang="en-US" sz="2000" dirty="0">
                          <a:effectLst/>
                          <a:latin typeface="Arial Narrow"/>
                          <a:ea typeface="Calibri"/>
                          <a:cs typeface="Times New Roman"/>
                        </a:rPr>
                        <a:t>,</a:t>
                      </a:r>
                      <a:r>
                        <a:rPr lang="en-US" sz="2000" baseline="0" dirty="0">
                          <a:effectLst/>
                          <a:latin typeface="Arial Narrow"/>
                          <a:ea typeface="Calibri"/>
                          <a:cs typeface="Times New Roman"/>
                        </a:rPr>
                        <a:t> </a:t>
                      </a:r>
                      <a:br>
                        <a:rPr lang="en-US" sz="2000" baseline="0" dirty="0">
                          <a:effectLst/>
                          <a:latin typeface="Arial Narrow"/>
                          <a:ea typeface="Calibri"/>
                          <a:cs typeface="Times New Roman"/>
                        </a:rPr>
                      </a:br>
                      <a:r>
                        <a:rPr lang="en-US" sz="2000" dirty="0">
                          <a:effectLst/>
                          <a:latin typeface="Arial Narrow"/>
                          <a:ea typeface="Calibri"/>
                          <a:cs typeface="Times New Roman"/>
                        </a:rPr>
                        <a:t>visit-</a:t>
                      </a:r>
                      <a:r>
                        <a:rPr lang="en-US" sz="2000" dirty="0" err="1">
                          <a:effectLst/>
                          <a:latin typeface="Arial Narrow"/>
                          <a:ea typeface="Calibri"/>
                          <a:cs typeface="Times New Roman"/>
                        </a:rPr>
                        <a:t>queensland.com</a:t>
                      </a:r>
                      <a:r>
                        <a:rPr lang="en-US" sz="2000" dirty="0">
                          <a:effectLst/>
                          <a:latin typeface="Arial Narrow"/>
                          <a:ea typeface="Calibri"/>
                          <a:cs typeface="Times New Roman"/>
                        </a:rPr>
                        <a:t>,</a:t>
                      </a:r>
                      <a:r>
                        <a:rPr lang="en-US" sz="2000" baseline="0" dirty="0">
                          <a:effectLst/>
                          <a:latin typeface="Arial Narrow"/>
                          <a:ea typeface="Calibri"/>
                          <a:cs typeface="Times New Roman"/>
                        </a:rPr>
                        <a:t> </a:t>
                      </a:r>
                      <a:r>
                        <a:rPr lang="en-US" sz="2000" dirty="0" err="1">
                          <a:effectLst/>
                          <a:latin typeface="Arial Narrow"/>
                          <a:ea typeface="Calibri"/>
                          <a:cs typeface="Times New Roman"/>
                        </a:rPr>
                        <a:t>visitbrisbane.com.au</a:t>
                      </a:r>
                      <a:endParaRPr lang="en-AU"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57992">
                <a:tc>
                  <a:txBody>
                    <a:bodyPr/>
                    <a:lstStyle/>
                    <a:p>
                      <a:pPr>
                        <a:spcBef>
                          <a:spcPts val="200"/>
                        </a:spcBef>
                        <a:spcAft>
                          <a:spcPts val="200"/>
                        </a:spcAft>
                      </a:pPr>
                      <a:r>
                        <a:rPr lang="en-US" sz="2000" b="1" dirty="0">
                          <a:effectLst/>
                          <a:latin typeface="Arial Narrow"/>
                          <a:ea typeface="Calibri"/>
                          <a:cs typeface="Times New Roman"/>
                        </a:rPr>
                        <a:t>Government</a:t>
                      </a:r>
                      <a:endParaRPr lang="en-AU" sz="2000" dirty="0">
                        <a:effectLst/>
                        <a:latin typeface="Calibri"/>
                        <a:ea typeface="Calibri"/>
                        <a:cs typeface="Times New Roman"/>
                      </a:endParaRPr>
                    </a:p>
                  </a:txBody>
                  <a:tcPr marL="68580" marR="68580" marT="0" marB="0"/>
                </a:tc>
                <a:tc>
                  <a:txBody>
                    <a:bodyPr/>
                    <a:lstStyle/>
                    <a:p>
                      <a:pPr>
                        <a:spcBef>
                          <a:spcPts val="200"/>
                        </a:spcBef>
                        <a:spcAft>
                          <a:spcPts val="200"/>
                        </a:spcAft>
                      </a:pPr>
                      <a:r>
                        <a:rPr lang="en-US" sz="2000" dirty="0" err="1">
                          <a:effectLst/>
                          <a:latin typeface="Arial Narrow"/>
                          <a:ea typeface="Calibri"/>
                          <a:cs typeface="Times New Roman"/>
                        </a:rPr>
                        <a:t>tourism.gov.in</a:t>
                      </a:r>
                      <a:r>
                        <a:rPr lang="en-US" sz="2000" dirty="0">
                          <a:effectLst/>
                          <a:latin typeface="Arial Narrow"/>
                          <a:ea typeface="Calibri"/>
                          <a:cs typeface="Times New Roman"/>
                        </a:rPr>
                        <a:t>,</a:t>
                      </a:r>
                      <a:r>
                        <a:rPr lang="en-US" sz="2000" baseline="0" dirty="0">
                          <a:effectLst/>
                          <a:latin typeface="Arial Narrow"/>
                          <a:ea typeface="Calibri"/>
                          <a:cs typeface="Times New Roman"/>
                        </a:rPr>
                        <a:t> </a:t>
                      </a:r>
                      <a:r>
                        <a:rPr lang="en-US" sz="2000" dirty="0" err="1">
                          <a:effectLst/>
                          <a:latin typeface="Arial Narrow"/>
                          <a:ea typeface="Calibri"/>
                          <a:cs typeface="Times New Roman"/>
                        </a:rPr>
                        <a:t>smartraveller.gov.au</a:t>
                      </a:r>
                      <a:r>
                        <a:rPr lang="en-US" sz="2000" dirty="0">
                          <a:effectLst/>
                          <a:latin typeface="Arial Narrow"/>
                          <a:ea typeface="Calibri"/>
                          <a:cs typeface="Times New Roman"/>
                        </a:rPr>
                        <a:t>,</a:t>
                      </a:r>
                      <a:r>
                        <a:rPr lang="en-US" sz="2000" baseline="0" dirty="0">
                          <a:effectLst/>
                          <a:latin typeface="Arial Narrow"/>
                          <a:ea typeface="Calibri"/>
                          <a:cs typeface="Times New Roman"/>
                        </a:rPr>
                        <a:t> </a:t>
                      </a:r>
                      <a:r>
                        <a:rPr lang="en-US" sz="2000" dirty="0" err="1">
                          <a:effectLst/>
                          <a:latin typeface="Arial Narrow"/>
                          <a:ea typeface="Calibri"/>
                          <a:cs typeface="Times New Roman"/>
                        </a:rPr>
                        <a:t>usa.embassy.gov.au</a:t>
                      </a:r>
                      <a:endParaRPr lang="en-AU"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57992">
                <a:tc>
                  <a:txBody>
                    <a:bodyPr/>
                    <a:lstStyle/>
                    <a:p>
                      <a:pPr>
                        <a:spcBef>
                          <a:spcPts val="200"/>
                        </a:spcBef>
                        <a:spcAft>
                          <a:spcPts val="200"/>
                        </a:spcAft>
                      </a:pPr>
                      <a:r>
                        <a:rPr lang="en-AU" sz="2000" b="1" i="0" dirty="0">
                          <a:effectLst/>
                          <a:latin typeface="Arial Narrow" panose="020B0604020202020204" pitchFamily="34" charset="0"/>
                          <a:ea typeface="Calibri"/>
                          <a:cs typeface="Arial Narrow" panose="020B0604020202020204" pitchFamily="34" charset="0"/>
                        </a:rPr>
                        <a:t>Education</a:t>
                      </a:r>
                    </a:p>
                  </a:txBody>
                  <a:tcPr marL="68580" marR="68580" marT="0" marB="0"/>
                </a:tc>
                <a:tc>
                  <a:txBody>
                    <a:bodyPr/>
                    <a:lstStyle/>
                    <a:p>
                      <a:pPr>
                        <a:spcBef>
                          <a:spcPts val="200"/>
                        </a:spcBef>
                        <a:spcAft>
                          <a:spcPts val="200"/>
                        </a:spcAft>
                      </a:pPr>
                      <a:r>
                        <a:rPr lang="en-AU" sz="2000" b="0" i="0" dirty="0" err="1">
                          <a:effectLst/>
                          <a:latin typeface="Arial Narrow" panose="020B0604020202020204" pitchFamily="34" charset="0"/>
                          <a:ea typeface="Calibri"/>
                          <a:cs typeface="Arial Narrow" panose="020B0604020202020204" pitchFamily="34" charset="0"/>
                        </a:rPr>
                        <a:t>tim.hawaii.edu</a:t>
                      </a: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tc>
                <a:extLst>
                  <a:ext uri="{0D108BD9-81ED-4DB2-BD59-A6C34878D82A}">
                    <a16:rowId xmlns:a16="http://schemas.microsoft.com/office/drawing/2014/main" val="653941728"/>
                  </a:ext>
                </a:extLst>
              </a:tr>
              <a:tr h="575840">
                <a:tc>
                  <a:txBody>
                    <a:bodyPr/>
                    <a:lstStyle/>
                    <a:p>
                      <a:pPr>
                        <a:spcBef>
                          <a:spcPts val="200"/>
                        </a:spcBef>
                        <a:spcAft>
                          <a:spcPts val="200"/>
                        </a:spcAft>
                      </a:pPr>
                      <a:r>
                        <a:rPr lang="en-AU" sz="2000" b="1" i="0" dirty="0">
                          <a:effectLst/>
                          <a:latin typeface="Arial Narrow" panose="020B0604020202020204" pitchFamily="34" charset="0"/>
                          <a:ea typeface="Calibri"/>
                          <a:cs typeface="Arial Narrow" panose="020B0604020202020204" pitchFamily="34" charset="0"/>
                        </a:rPr>
                        <a:t>Non-government organizations (NGOs)</a:t>
                      </a:r>
                    </a:p>
                  </a:txBody>
                  <a:tcPr marL="68580" marR="68580" marT="0" marB="0"/>
                </a:tc>
                <a:tc>
                  <a:txBody>
                    <a:bodyPr/>
                    <a:lstStyle/>
                    <a:p>
                      <a:pPr>
                        <a:spcBef>
                          <a:spcPts val="200"/>
                        </a:spcBef>
                        <a:spcAft>
                          <a:spcPts val="200"/>
                        </a:spcAft>
                      </a:pPr>
                      <a:r>
                        <a:rPr lang="en-AU" sz="2000" b="0" i="0" dirty="0" err="1">
                          <a:effectLst/>
                          <a:latin typeface="Arial Narrow" panose="020B0604020202020204" pitchFamily="34" charset="0"/>
                          <a:ea typeface="Calibri"/>
                          <a:cs typeface="Arial Narrow" panose="020B0604020202020204" pitchFamily="34" charset="0"/>
                        </a:rPr>
                        <a:t>unwto.org</a:t>
                      </a:r>
                      <a:r>
                        <a:rPr lang="en-AU" sz="2000" b="0" i="0" dirty="0">
                          <a:effectLst/>
                          <a:latin typeface="Arial Narrow" panose="020B0604020202020204" pitchFamily="34" charset="0"/>
                          <a:ea typeface="Calibri"/>
                          <a:cs typeface="Arial Narrow" panose="020B0604020202020204" pitchFamily="34" charset="0"/>
                        </a:rPr>
                        <a:t>, </a:t>
                      </a:r>
                      <a:r>
                        <a:rPr lang="en-AU" sz="2000" b="0" i="0" dirty="0" err="1">
                          <a:effectLst/>
                          <a:latin typeface="Arial Narrow" panose="020B0604020202020204" pitchFamily="34" charset="0"/>
                          <a:ea typeface="Calibri"/>
                          <a:cs typeface="Arial Narrow" panose="020B0604020202020204" pitchFamily="34" charset="0"/>
                        </a:rPr>
                        <a:t>tourismconcern.org.uk</a:t>
                      </a:r>
                      <a:r>
                        <a:rPr lang="en-AU" sz="2000" b="0" i="0" dirty="0">
                          <a:effectLst/>
                          <a:latin typeface="Arial Narrow" panose="020B0604020202020204" pitchFamily="34" charset="0"/>
                          <a:ea typeface="Calibri"/>
                          <a:cs typeface="Arial Narrow" panose="020B0604020202020204" pitchFamily="34" charset="0"/>
                        </a:rPr>
                        <a:t>, </a:t>
                      </a:r>
                      <a:r>
                        <a:rPr lang="en-AU" sz="2000" b="0" i="0" dirty="0" err="1">
                          <a:effectLst/>
                          <a:latin typeface="Arial Narrow" panose="020B0604020202020204" pitchFamily="34" charset="0"/>
                          <a:ea typeface="Calibri"/>
                          <a:cs typeface="Arial Narrow" panose="020B0604020202020204" pitchFamily="34" charset="0"/>
                        </a:rPr>
                        <a:t>ecotourism.org</a:t>
                      </a: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tc>
                <a:extLst>
                  <a:ext uri="{0D108BD9-81ED-4DB2-BD59-A6C34878D82A}">
                    <a16:rowId xmlns:a16="http://schemas.microsoft.com/office/drawing/2014/main" val="1429974701"/>
                  </a:ext>
                </a:extLst>
              </a:tr>
            </a:tbl>
          </a:graphicData>
        </a:graphic>
      </p:graphicFrame>
      <p:sp>
        <p:nvSpPr>
          <p:cNvPr id="9" name="Title 8"/>
          <p:cNvSpPr>
            <a:spLocks noGrp="1"/>
          </p:cNvSpPr>
          <p:nvPr>
            <p:ph type="title"/>
          </p:nvPr>
        </p:nvSpPr>
        <p:spPr/>
        <p:txBody>
          <a:bodyPr/>
          <a:lstStyle/>
          <a:p>
            <a:r>
              <a:rPr lang="en-AU" dirty="0"/>
              <a:t>A Typology of Travel Websites</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14</a:t>
            </a:fld>
            <a:endParaRPr lang="en-AU"/>
          </a:p>
        </p:txBody>
      </p:sp>
    </p:spTree>
    <p:extLst>
      <p:ext uri="{BB962C8B-B14F-4D97-AF65-F5344CB8AC3E}">
        <p14:creationId xmlns:p14="http://schemas.microsoft.com/office/powerpoint/2010/main" val="169414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66212" y="929640"/>
            <a:ext cx="4628664" cy="4886959"/>
            <a:chOff x="2751668" y="1338862"/>
            <a:chExt cx="3265406" cy="3447627"/>
          </a:xfrm>
        </p:grpSpPr>
        <p:pic>
          <p:nvPicPr>
            <p:cNvPr id="2" name="Picture 1" descr="New York - Google Search.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51668" y="1338862"/>
              <a:ext cx="3265406" cy="3447627"/>
            </a:xfrm>
            <a:prstGeom prst="rect">
              <a:avLst/>
            </a:prstGeom>
            <a:noFill/>
            <a:ln>
              <a:noFill/>
            </a:ln>
          </p:spPr>
        </p:pic>
        <p:pic>
          <p:nvPicPr>
            <p:cNvPr id="3" name="Picture 2" descr="New York - Google Search.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51668" y="2649502"/>
              <a:ext cx="2217420" cy="2103120"/>
            </a:xfrm>
            <a:prstGeom prst="rect">
              <a:avLst/>
            </a:prstGeom>
            <a:noFill/>
            <a:ln>
              <a:noFill/>
            </a:ln>
          </p:spPr>
        </p:pic>
      </p:grpSp>
      <p:sp>
        <p:nvSpPr>
          <p:cNvPr id="18" name="Freeform 17"/>
          <p:cNvSpPr/>
          <p:nvPr/>
        </p:nvSpPr>
        <p:spPr>
          <a:xfrm>
            <a:off x="4358785" y="1363659"/>
            <a:ext cx="1231839" cy="1373930"/>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541991"/>
              <a:gd name="connsiteX1" fmla="*/ 1109133 w 1111250"/>
              <a:gd name="connsiteY1" fmla="*/ 429683 h 1541991"/>
              <a:gd name="connsiteX2" fmla="*/ 1111250 w 1111250"/>
              <a:gd name="connsiteY2" fmla="*/ 1316566 h 1541991"/>
              <a:gd name="connsiteX3" fmla="*/ 0 w 1111250"/>
              <a:gd name="connsiteY3" fmla="*/ 1541991 h 1541991"/>
              <a:gd name="connsiteX4" fmla="*/ 4233 w 1111250"/>
              <a:gd name="connsiteY4" fmla="*/ 0 h 1541991"/>
              <a:gd name="connsiteX0" fmla="*/ 532 w 1113899"/>
              <a:gd name="connsiteY0" fmla="*/ 0 h 1541991"/>
              <a:gd name="connsiteX1" fmla="*/ 1111782 w 1113899"/>
              <a:gd name="connsiteY1" fmla="*/ 429683 h 1541991"/>
              <a:gd name="connsiteX2" fmla="*/ 1113899 w 1113899"/>
              <a:gd name="connsiteY2" fmla="*/ 1316566 h 1541991"/>
              <a:gd name="connsiteX3" fmla="*/ 2649 w 1113899"/>
              <a:gd name="connsiteY3" fmla="*/ 1541991 h 1541991"/>
              <a:gd name="connsiteX4" fmla="*/ 532 w 1113899"/>
              <a:gd name="connsiteY4" fmla="*/ 0 h 1541991"/>
              <a:gd name="connsiteX0" fmla="*/ 0 w 1113367"/>
              <a:gd name="connsiteY0" fmla="*/ 0 h 1541991"/>
              <a:gd name="connsiteX1" fmla="*/ 1111250 w 1113367"/>
              <a:gd name="connsiteY1" fmla="*/ 429683 h 1541991"/>
              <a:gd name="connsiteX2" fmla="*/ 1113367 w 1113367"/>
              <a:gd name="connsiteY2" fmla="*/ 1316566 h 1541991"/>
              <a:gd name="connsiteX3" fmla="*/ 2117 w 1113367"/>
              <a:gd name="connsiteY3" fmla="*/ 1541991 h 1541991"/>
              <a:gd name="connsiteX4" fmla="*/ 0 w 1113367"/>
              <a:gd name="connsiteY4" fmla="*/ 0 h 1541991"/>
              <a:gd name="connsiteX0" fmla="*/ 10613 w 1123980"/>
              <a:gd name="connsiteY0" fmla="*/ 0 h 1345141"/>
              <a:gd name="connsiteX1" fmla="*/ 1121863 w 1123980"/>
              <a:gd name="connsiteY1" fmla="*/ 429683 h 1345141"/>
              <a:gd name="connsiteX2" fmla="*/ 1123980 w 1123980"/>
              <a:gd name="connsiteY2" fmla="*/ 1316566 h 1345141"/>
              <a:gd name="connsiteX3" fmla="*/ 30 w 1123980"/>
              <a:gd name="connsiteY3" fmla="*/ 1345141 h 1345141"/>
              <a:gd name="connsiteX4" fmla="*/ 10613 w 1123980"/>
              <a:gd name="connsiteY4" fmla="*/ 0 h 1345141"/>
              <a:gd name="connsiteX0" fmla="*/ 10613 w 1123980"/>
              <a:gd name="connsiteY0" fmla="*/ 0 h 1345141"/>
              <a:gd name="connsiteX1" fmla="*/ 1121863 w 1123980"/>
              <a:gd name="connsiteY1" fmla="*/ 429683 h 1345141"/>
              <a:gd name="connsiteX2" fmla="*/ 1123980 w 1123980"/>
              <a:gd name="connsiteY2" fmla="*/ 1316566 h 1345141"/>
              <a:gd name="connsiteX3" fmla="*/ 30 w 1123980"/>
              <a:gd name="connsiteY3" fmla="*/ 1345141 h 1345141"/>
              <a:gd name="connsiteX4" fmla="*/ 10613 w 1123980"/>
              <a:gd name="connsiteY4" fmla="*/ 0 h 1345141"/>
              <a:gd name="connsiteX0" fmla="*/ 10613 w 1123980"/>
              <a:gd name="connsiteY0" fmla="*/ 0 h 1345141"/>
              <a:gd name="connsiteX1" fmla="*/ 1121863 w 1123980"/>
              <a:gd name="connsiteY1" fmla="*/ 429683 h 1345141"/>
              <a:gd name="connsiteX2" fmla="*/ 1123980 w 1123980"/>
              <a:gd name="connsiteY2" fmla="*/ 1316566 h 1345141"/>
              <a:gd name="connsiteX3" fmla="*/ 30 w 1123980"/>
              <a:gd name="connsiteY3" fmla="*/ 1345141 h 1345141"/>
              <a:gd name="connsiteX4" fmla="*/ 10613 w 1123980"/>
              <a:gd name="connsiteY4" fmla="*/ 0 h 1345141"/>
              <a:gd name="connsiteX0" fmla="*/ 10613 w 1123980"/>
              <a:gd name="connsiteY0" fmla="*/ 0 h 1379008"/>
              <a:gd name="connsiteX1" fmla="*/ 1121863 w 1123980"/>
              <a:gd name="connsiteY1" fmla="*/ 429683 h 1379008"/>
              <a:gd name="connsiteX2" fmla="*/ 1123980 w 1123980"/>
              <a:gd name="connsiteY2" fmla="*/ 1316566 h 1379008"/>
              <a:gd name="connsiteX3" fmla="*/ 30 w 1123980"/>
              <a:gd name="connsiteY3" fmla="*/ 1379008 h 1379008"/>
              <a:gd name="connsiteX4" fmla="*/ 10613 w 1123980"/>
              <a:gd name="connsiteY4" fmla="*/ 0 h 1379008"/>
              <a:gd name="connsiteX0" fmla="*/ 2210 w 1115577"/>
              <a:gd name="connsiteY0" fmla="*/ 0 h 1370541"/>
              <a:gd name="connsiteX1" fmla="*/ 1113460 w 1115577"/>
              <a:gd name="connsiteY1" fmla="*/ 429683 h 1370541"/>
              <a:gd name="connsiteX2" fmla="*/ 1115577 w 1115577"/>
              <a:gd name="connsiteY2" fmla="*/ 1316566 h 1370541"/>
              <a:gd name="connsiteX3" fmla="*/ 94 w 1115577"/>
              <a:gd name="connsiteY3" fmla="*/ 1370541 h 1370541"/>
              <a:gd name="connsiteX4" fmla="*/ 2210 w 1115577"/>
              <a:gd name="connsiteY4" fmla="*/ 0 h 1370541"/>
              <a:gd name="connsiteX0" fmla="*/ 2116 w 1115483"/>
              <a:gd name="connsiteY0" fmla="*/ 0 h 1370541"/>
              <a:gd name="connsiteX1" fmla="*/ 1113366 w 1115483"/>
              <a:gd name="connsiteY1" fmla="*/ 429683 h 1370541"/>
              <a:gd name="connsiteX2" fmla="*/ 1115483 w 1115483"/>
              <a:gd name="connsiteY2" fmla="*/ 1316566 h 1370541"/>
              <a:gd name="connsiteX3" fmla="*/ 0 w 1115483"/>
              <a:gd name="connsiteY3" fmla="*/ 1370541 h 1370541"/>
              <a:gd name="connsiteX4" fmla="*/ 2116 w 1115483"/>
              <a:gd name="connsiteY4" fmla="*/ 0 h 1370541"/>
              <a:gd name="connsiteX0" fmla="*/ 2116 w 1115483"/>
              <a:gd name="connsiteY0" fmla="*/ 0 h 1370541"/>
              <a:gd name="connsiteX1" fmla="*/ 1113366 w 1115483"/>
              <a:gd name="connsiteY1" fmla="*/ 429683 h 1370541"/>
              <a:gd name="connsiteX2" fmla="*/ 1115483 w 1115483"/>
              <a:gd name="connsiteY2" fmla="*/ 1316566 h 1370541"/>
              <a:gd name="connsiteX3" fmla="*/ 0 w 1115483"/>
              <a:gd name="connsiteY3" fmla="*/ 1370541 h 1370541"/>
              <a:gd name="connsiteX4" fmla="*/ 2116 w 1115483"/>
              <a:gd name="connsiteY4" fmla="*/ 0 h 1370541"/>
              <a:gd name="connsiteX0" fmla="*/ 2116 w 1115483"/>
              <a:gd name="connsiteY0" fmla="*/ 0 h 1370541"/>
              <a:gd name="connsiteX1" fmla="*/ 1113366 w 1115483"/>
              <a:gd name="connsiteY1" fmla="*/ 429683 h 1370541"/>
              <a:gd name="connsiteX2" fmla="*/ 1115483 w 1115483"/>
              <a:gd name="connsiteY2" fmla="*/ 1316566 h 1370541"/>
              <a:gd name="connsiteX3" fmla="*/ 0 w 1115483"/>
              <a:gd name="connsiteY3" fmla="*/ 1370541 h 1370541"/>
              <a:gd name="connsiteX4" fmla="*/ 2116 w 1115483"/>
              <a:gd name="connsiteY4" fmla="*/ 0 h 1370541"/>
              <a:gd name="connsiteX0" fmla="*/ 41 w 1113408"/>
              <a:gd name="connsiteY0" fmla="*/ 0 h 1392766"/>
              <a:gd name="connsiteX1" fmla="*/ 1111291 w 1113408"/>
              <a:gd name="connsiteY1" fmla="*/ 429683 h 1392766"/>
              <a:gd name="connsiteX2" fmla="*/ 1113408 w 1113408"/>
              <a:gd name="connsiteY2" fmla="*/ 1316566 h 1392766"/>
              <a:gd name="connsiteX3" fmla="*/ 7450 w 1113408"/>
              <a:gd name="connsiteY3" fmla="*/ 1392766 h 1392766"/>
              <a:gd name="connsiteX4" fmla="*/ 41 w 1113408"/>
              <a:gd name="connsiteY4" fmla="*/ 0 h 1392766"/>
              <a:gd name="connsiteX0" fmla="*/ 62 w 1110254"/>
              <a:gd name="connsiteY0" fmla="*/ 0 h 1389591"/>
              <a:gd name="connsiteX1" fmla="*/ 1108137 w 1110254"/>
              <a:gd name="connsiteY1" fmla="*/ 426508 h 1389591"/>
              <a:gd name="connsiteX2" fmla="*/ 1110254 w 1110254"/>
              <a:gd name="connsiteY2" fmla="*/ 1313391 h 1389591"/>
              <a:gd name="connsiteX3" fmla="*/ 4296 w 1110254"/>
              <a:gd name="connsiteY3" fmla="*/ 1389591 h 1389591"/>
              <a:gd name="connsiteX4" fmla="*/ 62 w 1110254"/>
              <a:gd name="connsiteY4" fmla="*/ 0 h 1389591"/>
              <a:gd name="connsiteX0" fmla="*/ 62 w 1110254"/>
              <a:gd name="connsiteY0" fmla="*/ 0 h 1389591"/>
              <a:gd name="connsiteX1" fmla="*/ 1108137 w 1110254"/>
              <a:gd name="connsiteY1" fmla="*/ 426508 h 1389591"/>
              <a:gd name="connsiteX2" fmla="*/ 1110254 w 1110254"/>
              <a:gd name="connsiteY2" fmla="*/ 1313391 h 1389591"/>
              <a:gd name="connsiteX3" fmla="*/ 4296 w 1110254"/>
              <a:gd name="connsiteY3" fmla="*/ 1389591 h 1389591"/>
              <a:gd name="connsiteX4" fmla="*/ 62 w 1110254"/>
              <a:gd name="connsiteY4" fmla="*/ 0 h 1389591"/>
              <a:gd name="connsiteX0" fmla="*/ 62 w 1110254"/>
              <a:gd name="connsiteY0" fmla="*/ 0 h 1389591"/>
              <a:gd name="connsiteX1" fmla="*/ 1108137 w 1110254"/>
              <a:gd name="connsiteY1" fmla="*/ 426508 h 1389591"/>
              <a:gd name="connsiteX2" fmla="*/ 1110254 w 1110254"/>
              <a:gd name="connsiteY2" fmla="*/ 1313391 h 1389591"/>
              <a:gd name="connsiteX3" fmla="*/ 4296 w 1110254"/>
              <a:gd name="connsiteY3" fmla="*/ 1389591 h 1389591"/>
              <a:gd name="connsiteX4" fmla="*/ 62 w 1110254"/>
              <a:gd name="connsiteY4" fmla="*/ 0 h 1389591"/>
              <a:gd name="connsiteX0" fmla="*/ 62 w 1110254"/>
              <a:gd name="connsiteY0" fmla="*/ 0 h 1389591"/>
              <a:gd name="connsiteX1" fmla="*/ 1108137 w 1110254"/>
              <a:gd name="connsiteY1" fmla="*/ 426508 h 1389591"/>
              <a:gd name="connsiteX2" fmla="*/ 1110254 w 1110254"/>
              <a:gd name="connsiteY2" fmla="*/ 1313391 h 1389591"/>
              <a:gd name="connsiteX3" fmla="*/ 4296 w 1110254"/>
              <a:gd name="connsiteY3" fmla="*/ 1389591 h 1389591"/>
              <a:gd name="connsiteX4" fmla="*/ 62 w 1110254"/>
              <a:gd name="connsiteY4" fmla="*/ 0 h 1389591"/>
              <a:gd name="connsiteX0" fmla="*/ 62 w 1110254"/>
              <a:gd name="connsiteY0" fmla="*/ 0 h 1389591"/>
              <a:gd name="connsiteX1" fmla="*/ 1108137 w 1110254"/>
              <a:gd name="connsiteY1" fmla="*/ 426508 h 1389591"/>
              <a:gd name="connsiteX2" fmla="*/ 1110254 w 1110254"/>
              <a:gd name="connsiteY2" fmla="*/ 1310216 h 1389591"/>
              <a:gd name="connsiteX3" fmla="*/ 4296 w 1110254"/>
              <a:gd name="connsiteY3" fmla="*/ 1389591 h 1389591"/>
              <a:gd name="connsiteX4" fmla="*/ 62 w 1110254"/>
              <a:gd name="connsiteY4" fmla="*/ 0 h 1389591"/>
              <a:gd name="connsiteX0" fmla="*/ 62 w 1110254"/>
              <a:gd name="connsiteY0" fmla="*/ 0 h 1389591"/>
              <a:gd name="connsiteX1" fmla="*/ 1108137 w 1110254"/>
              <a:gd name="connsiteY1" fmla="*/ 426508 h 1389591"/>
              <a:gd name="connsiteX2" fmla="*/ 1110254 w 1110254"/>
              <a:gd name="connsiteY2" fmla="*/ 1310216 h 1389591"/>
              <a:gd name="connsiteX3" fmla="*/ 4296 w 1110254"/>
              <a:gd name="connsiteY3" fmla="*/ 1389591 h 1389591"/>
              <a:gd name="connsiteX4" fmla="*/ 62 w 1110254"/>
              <a:gd name="connsiteY4" fmla="*/ 0 h 1389591"/>
              <a:gd name="connsiteX0" fmla="*/ 62 w 1114548"/>
              <a:gd name="connsiteY0" fmla="*/ 0 h 1389591"/>
              <a:gd name="connsiteX1" fmla="*/ 1114487 w 1114548"/>
              <a:gd name="connsiteY1" fmla="*/ 340995 h 1389591"/>
              <a:gd name="connsiteX2" fmla="*/ 1110254 w 1114548"/>
              <a:gd name="connsiteY2" fmla="*/ 1310216 h 1389591"/>
              <a:gd name="connsiteX3" fmla="*/ 4296 w 1114548"/>
              <a:gd name="connsiteY3" fmla="*/ 1389591 h 1389591"/>
              <a:gd name="connsiteX4" fmla="*/ 62 w 1114548"/>
              <a:gd name="connsiteY4" fmla="*/ 0 h 1389591"/>
              <a:gd name="connsiteX0" fmla="*/ 62 w 1114487"/>
              <a:gd name="connsiteY0" fmla="*/ 0 h 1389591"/>
              <a:gd name="connsiteX1" fmla="*/ 1114487 w 1114487"/>
              <a:gd name="connsiteY1" fmla="*/ 340995 h 1389591"/>
              <a:gd name="connsiteX2" fmla="*/ 1110254 w 1114487"/>
              <a:gd name="connsiteY2" fmla="*/ 1310216 h 1389591"/>
              <a:gd name="connsiteX3" fmla="*/ 4296 w 1114487"/>
              <a:gd name="connsiteY3" fmla="*/ 1389591 h 1389591"/>
              <a:gd name="connsiteX4" fmla="*/ 62 w 1114487"/>
              <a:gd name="connsiteY4" fmla="*/ 0 h 1389591"/>
              <a:gd name="connsiteX0" fmla="*/ 62 w 1110254"/>
              <a:gd name="connsiteY0" fmla="*/ 0 h 1389591"/>
              <a:gd name="connsiteX1" fmla="*/ 1108137 w 1110254"/>
              <a:gd name="connsiteY1" fmla="*/ 326742 h 1389591"/>
              <a:gd name="connsiteX2" fmla="*/ 1110254 w 1110254"/>
              <a:gd name="connsiteY2" fmla="*/ 1310216 h 1389591"/>
              <a:gd name="connsiteX3" fmla="*/ 4296 w 1110254"/>
              <a:gd name="connsiteY3" fmla="*/ 1389591 h 1389591"/>
              <a:gd name="connsiteX4" fmla="*/ 62 w 1110254"/>
              <a:gd name="connsiteY4" fmla="*/ 0 h 1389591"/>
              <a:gd name="connsiteX0" fmla="*/ 62 w 1110254"/>
              <a:gd name="connsiteY0" fmla="*/ 0 h 1389591"/>
              <a:gd name="connsiteX1" fmla="*/ 1108137 w 1110254"/>
              <a:gd name="connsiteY1" fmla="*/ 326742 h 1389591"/>
              <a:gd name="connsiteX2" fmla="*/ 1110254 w 1110254"/>
              <a:gd name="connsiteY2" fmla="*/ 1310216 h 1389591"/>
              <a:gd name="connsiteX3" fmla="*/ 4296 w 1110254"/>
              <a:gd name="connsiteY3" fmla="*/ 1389591 h 1389591"/>
              <a:gd name="connsiteX4" fmla="*/ 62 w 1110254"/>
              <a:gd name="connsiteY4" fmla="*/ 0 h 1389591"/>
              <a:gd name="connsiteX0" fmla="*/ 62 w 1108198"/>
              <a:gd name="connsiteY0" fmla="*/ 0 h 1389591"/>
              <a:gd name="connsiteX1" fmla="*/ 1108137 w 1108198"/>
              <a:gd name="connsiteY1" fmla="*/ 326742 h 1389591"/>
              <a:gd name="connsiteX2" fmla="*/ 1103904 w 1108198"/>
              <a:gd name="connsiteY2" fmla="*/ 1310216 h 1389591"/>
              <a:gd name="connsiteX3" fmla="*/ 4296 w 1108198"/>
              <a:gd name="connsiteY3" fmla="*/ 1389591 h 1389591"/>
              <a:gd name="connsiteX4" fmla="*/ 62 w 1108198"/>
              <a:gd name="connsiteY4" fmla="*/ 0 h 1389591"/>
              <a:gd name="connsiteX0" fmla="*/ 62 w 1108137"/>
              <a:gd name="connsiteY0" fmla="*/ 0 h 1389591"/>
              <a:gd name="connsiteX1" fmla="*/ 1108137 w 1108137"/>
              <a:gd name="connsiteY1" fmla="*/ 326742 h 1389591"/>
              <a:gd name="connsiteX2" fmla="*/ 1103904 w 1108137"/>
              <a:gd name="connsiteY2" fmla="*/ 1310216 h 1389591"/>
              <a:gd name="connsiteX3" fmla="*/ 4296 w 1108137"/>
              <a:gd name="connsiteY3" fmla="*/ 1389591 h 1389591"/>
              <a:gd name="connsiteX4" fmla="*/ 62 w 1108137"/>
              <a:gd name="connsiteY4" fmla="*/ 0 h 1389591"/>
              <a:gd name="connsiteX0" fmla="*/ 62 w 1110254"/>
              <a:gd name="connsiteY0" fmla="*/ 0 h 1389591"/>
              <a:gd name="connsiteX1" fmla="*/ 1108137 w 1110254"/>
              <a:gd name="connsiteY1" fmla="*/ 326742 h 1389591"/>
              <a:gd name="connsiteX2" fmla="*/ 1110254 w 1110254"/>
              <a:gd name="connsiteY2" fmla="*/ 1310216 h 1389591"/>
              <a:gd name="connsiteX3" fmla="*/ 4296 w 1110254"/>
              <a:gd name="connsiteY3" fmla="*/ 1389591 h 1389591"/>
              <a:gd name="connsiteX4" fmla="*/ 62 w 1110254"/>
              <a:gd name="connsiteY4" fmla="*/ 0 h 1389591"/>
              <a:gd name="connsiteX0" fmla="*/ 62 w 1110254"/>
              <a:gd name="connsiteY0" fmla="*/ 0 h 1389591"/>
              <a:gd name="connsiteX1" fmla="*/ 1108137 w 1110254"/>
              <a:gd name="connsiteY1" fmla="*/ 326742 h 1389591"/>
              <a:gd name="connsiteX2" fmla="*/ 1110254 w 1110254"/>
              <a:gd name="connsiteY2" fmla="*/ 1310216 h 1389591"/>
              <a:gd name="connsiteX3" fmla="*/ 4296 w 1110254"/>
              <a:gd name="connsiteY3" fmla="*/ 1389591 h 1389591"/>
              <a:gd name="connsiteX4" fmla="*/ 62 w 1110254"/>
              <a:gd name="connsiteY4" fmla="*/ 0 h 1389591"/>
              <a:gd name="connsiteX0" fmla="*/ 62 w 1110254"/>
              <a:gd name="connsiteY0" fmla="*/ 0 h 1389591"/>
              <a:gd name="connsiteX1" fmla="*/ 1108137 w 1110254"/>
              <a:gd name="connsiteY1" fmla="*/ 326742 h 1389591"/>
              <a:gd name="connsiteX2" fmla="*/ 1110254 w 1110254"/>
              <a:gd name="connsiteY2" fmla="*/ 1310216 h 1389591"/>
              <a:gd name="connsiteX3" fmla="*/ 4296 w 1110254"/>
              <a:gd name="connsiteY3" fmla="*/ 1389591 h 1389591"/>
              <a:gd name="connsiteX4" fmla="*/ 62 w 1110254"/>
              <a:gd name="connsiteY4" fmla="*/ 0 h 1389591"/>
              <a:gd name="connsiteX0" fmla="*/ 0 w 1110192"/>
              <a:gd name="connsiteY0" fmla="*/ 0 h 1389591"/>
              <a:gd name="connsiteX1" fmla="*/ 1108075 w 1110192"/>
              <a:gd name="connsiteY1" fmla="*/ 326742 h 1389591"/>
              <a:gd name="connsiteX2" fmla="*/ 1110192 w 1110192"/>
              <a:gd name="connsiteY2" fmla="*/ 1310216 h 1389591"/>
              <a:gd name="connsiteX3" fmla="*/ 4234 w 1110192"/>
              <a:gd name="connsiteY3" fmla="*/ 1389591 h 1389591"/>
              <a:gd name="connsiteX4" fmla="*/ 0 w 1110192"/>
              <a:gd name="connsiteY4" fmla="*/ 0 h 1389591"/>
              <a:gd name="connsiteX0" fmla="*/ 0 w 1110192"/>
              <a:gd name="connsiteY0" fmla="*/ 0 h 1389591"/>
              <a:gd name="connsiteX1" fmla="*/ 1108075 w 1110192"/>
              <a:gd name="connsiteY1" fmla="*/ 326742 h 1389591"/>
              <a:gd name="connsiteX2" fmla="*/ 1110192 w 1110192"/>
              <a:gd name="connsiteY2" fmla="*/ 1310216 h 1389591"/>
              <a:gd name="connsiteX3" fmla="*/ 4234 w 1110192"/>
              <a:gd name="connsiteY3" fmla="*/ 1389591 h 1389591"/>
              <a:gd name="connsiteX4" fmla="*/ 0 w 1110192"/>
              <a:gd name="connsiteY4" fmla="*/ 0 h 138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192" h="1389591">
                <a:moveTo>
                  <a:pt x="0" y="0"/>
                </a:moveTo>
                <a:cubicBezTo>
                  <a:pt x="311855" y="254882"/>
                  <a:pt x="788106" y="324272"/>
                  <a:pt x="1108075" y="326742"/>
                </a:cubicBezTo>
                <a:cubicBezTo>
                  <a:pt x="1108781" y="654567"/>
                  <a:pt x="1109486" y="982391"/>
                  <a:pt x="1110192" y="1310216"/>
                </a:cubicBezTo>
                <a:cubicBezTo>
                  <a:pt x="912637" y="1311451"/>
                  <a:pt x="595137" y="1298927"/>
                  <a:pt x="4234" y="1389591"/>
                </a:cubicBezTo>
                <a:cubicBezTo>
                  <a:pt x="2823" y="926394"/>
                  <a:pt x="1411" y="463197"/>
                  <a:pt x="0" y="0"/>
                </a:cubicBezTo>
                <a:close/>
              </a:path>
            </a:pathLst>
          </a:custGeom>
          <a:solidFill>
            <a:schemeClr val="accent6">
              <a:alpha val="10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atin typeface="Arial Narrow"/>
              <a:cs typeface="Arial Narrow"/>
            </a:endParaRPr>
          </a:p>
        </p:txBody>
      </p:sp>
      <p:sp>
        <p:nvSpPr>
          <p:cNvPr id="19" name="Freeform 18"/>
          <p:cNvSpPr/>
          <p:nvPr/>
        </p:nvSpPr>
        <p:spPr>
          <a:xfrm>
            <a:off x="852568" y="2806638"/>
            <a:ext cx="4758256" cy="2908500"/>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305 w 1120022"/>
              <a:gd name="connsiteY0" fmla="*/ 8071 h 1112308"/>
              <a:gd name="connsiteX1" fmla="*/ 1117905 w 1120022"/>
              <a:gd name="connsiteY1" fmla="*/ 0 h 1112308"/>
              <a:gd name="connsiteX2" fmla="*/ 1120022 w 1120022"/>
              <a:gd name="connsiteY2" fmla="*/ 886883 h 1112308"/>
              <a:gd name="connsiteX3" fmla="*/ 8772 w 1120022"/>
              <a:gd name="connsiteY3" fmla="*/ 1112308 h 1112308"/>
              <a:gd name="connsiteX4" fmla="*/ 305 w 1120022"/>
              <a:gd name="connsiteY4" fmla="*/ 8071 h 1112308"/>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6372"/>
              <a:gd name="connsiteY0" fmla="*/ 135483 h 1239720"/>
              <a:gd name="connsiteX1" fmla="*/ 1105205 w 1126372"/>
              <a:gd name="connsiteY1" fmla="*/ 0 h 1239720"/>
              <a:gd name="connsiteX2" fmla="*/ 1126372 w 1126372"/>
              <a:gd name="connsiteY2" fmla="*/ 802907 h 1239720"/>
              <a:gd name="connsiteX3" fmla="*/ 8772 w 1126372"/>
              <a:gd name="connsiteY3" fmla="*/ 1239720 h 1239720"/>
              <a:gd name="connsiteX4" fmla="*/ 305 w 1126372"/>
              <a:gd name="connsiteY4" fmla="*/ 135483 h 1239720"/>
              <a:gd name="connsiteX0" fmla="*/ 305 w 1126372"/>
              <a:gd name="connsiteY0" fmla="*/ 132587 h 1236824"/>
              <a:gd name="connsiteX1" fmla="*/ 1111555 w 1126372"/>
              <a:gd name="connsiteY1" fmla="*/ 0 h 1236824"/>
              <a:gd name="connsiteX2" fmla="*/ 1126372 w 1126372"/>
              <a:gd name="connsiteY2" fmla="*/ 800011 h 1236824"/>
              <a:gd name="connsiteX3" fmla="*/ 8772 w 1126372"/>
              <a:gd name="connsiteY3" fmla="*/ 1236824 h 1236824"/>
              <a:gd name="connsiteX4" fmla="*/ 305 w 1126372"/>
              <a:gd name="connsiteY4" fmla="*/ 132587 h 1236824"/>
              <a:gd name="connsiteX0" fmla="*/ 305 w 1126372"/>
              <a:gd name="connsiteY0" fmla="*/ 132587 h 1236824"/>
              <a:gd name="connsiteX1" fmla="*/ 1111555 w 1126372"/>
              <a:gd name="connsiteY1" fmla="*/ 0 h 1236824"/>
              <a:gd name="connsiteX2" fmla="*/ 1126372 w 1126372"/>
              <a:gd name="connsiteY2" fmla="*/ 800011 h 1236824"/>
              <a:gd name="connsiteX3" fmla="*/ 8772 w 1126372"/>
              <a:gd name="connsiteY3" fmla="*/ 1236824 h 1236824"/>
              <a:gd name="connsiteX4" fmla="*/ 305 w 1126372"/>
              <a:gd name="connsiteY4" fmla="*/ 132587 h 1236824"/>
              <a:gd name="connsiteX0" fmla="*/ 1 w 4292601"/>
              <a:gd name="connsiteY0" fmla="*/ 151892 h 1236824"/>
              <a:gd name="connsiteX1" fmla="*/ 4277784 w 4292601"/>
              <a:gd name="connsiteY1" fmla="*/ 0 h 1236824"/>
              <a:gd name="connsiteX2" fmla="*/ 4292601 w 4292601"/>
              <a:gd name="connsiteY2" fmla="*/ 800011 h 1236824"/>
              <a:gd name="connsiteX3" fmla="*/ 3175001 w 4292601"/>
              <a:gd name="connsiteY3" fmla="*/ 1236824 h 1236824"/>
              <a:gd name="connsiteX4" fmla="*/ 1 w 4292601"/>
              <a:gd name="connsiteY4" fmla="*/ 151892 h 1236824"/>
              <a:gd name="connsiteX0" fmla="*/ 14728 w 4307328"/>
              <a:gd name="connsiteY0" fmla="*/ 188169 h 1273101"/>
              <a:gd name="connsiteX1" fmla="*/ 2097529 w 4307328"/>
              <a:gd name="connsiteY1" fmla="*/ 141836 h 1273101"/>
              <a:gd name="connsiteX2" fmla="*/ 4292511 w 4307328"/>
              <a:gd name="connsiteY2" fmla="*/ 36277 h 1273101"/>
              <a:gd name="connsiteX3" fmla="*/ 4307328 w 4307328"/>
              <a:gd name="connsiteY3" fmla="*/ 836288 h 1273101"/>
              <a:gd name="connsiteX4" fmla="*/ 3189728 w 4307328"/>
              <a:gd name="connsiteY4" fmla="*/ 1273101 h 1273101"/>
              <a:gd name="connsiteX5" fmla="*/ 14728 w 4307328"/>
              <a:gd name="connsiteY5" fmla="*/ 188169 h 1273101"/>
              <a:gd name="connsiteX0" fmla="*/ 15181 w 4307781"/>
              <a:gd name="connsiteY0" fmla="*/ 205661 h 1290593"/>
              <a:gd name="connsiteX1" fmla="*/ 2047182 w 4307781"/>
              <a:gd name="connsiteY1" fmla="*/ 66665 h 1290593"/>
              <a:gd name="connsiteX2" fmla="*/ 4292964 w 4307781"/>
              <a:gd name="connsiteY2" fmla="*/ 53769 h 1290593"/>
              <a:gd name="connsiteX3" fmla="*/ 4307781 w 4307781"/>
              <a:gd name="connsiteY3" fmla="*/ 853780 h 1290593"/>
              <a:gd name="connsiteX4" fmla="*/ 3190181 w 4307781"/>
              <a:gd name="connsiteY4" fmla="*/ 1290593 h 1290593"/>
              <a:gd name="connsiteX5" fmla="*/ 15181 w 4307781"/>
              <a:gd name="connsiteY5" fmla="*/ 205661 h 1290593"/>
              <a:gd name="connsiteX0" fmla="*/ 15181 w 4307781"/>
              <a:gd name="connsiteY0" fmla="*/ 151892 h 1236824"/>
              <a:gd name="connsiteX1" fmla="*/ 2047182 w 4307781"/>
              <a:gd name="connsiteY1" fmla="*/ 12896 h 1236824"/>
              <a:gd name="connsiteX2" fmla="*/ 4292964 w 4307781"/>
              <a:gd name="connsiteY2" fmla="*/ 0 h 1236824"/>
              <a:gd name="connsiteX3" fmla="*/ 4307781 w 4307781"/>
              <a:gd name="connsiteY3" fmla="*/ 800011 h 1236824"/>
              <a:gd name="connsiteX4" fmla="*/ 3190181 w 4307781"/>
              <a:gd name="connsiteY4" fmla="*/ 1236824 h 1236824"/>
              <a:gd name="connsiteX5" fmla="*/ 15181 w 4307781"/>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5174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5174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0 w 4292600"/>
              <a:gd name="connsiteY0" fmla="*/ 151892 h 1238430"/>
              <a:gd name="connsiteX1" fmla="*/ 2032001 w 4292600"/>
              <a:gd name="connsiteY1" fmla="*/ 5174 h 1238430"/>
              <a:gd name="connsiteX2" fmla="*/ 4277783 w 4292600"/>
              <a:gd name="connsiteY2" fmla="*/ 0 h 1238430"/>
              <a:gd name="connsiteX3" fmla="*/ 4292600 w 4292600"/>
              <a:gd name="connsiteY3" fmla="*/ 800011 h 1238430"/>
              <a:gd name="connsiteX4" fmla="*/ 3175000 w 4292600"/>
              <a:gd name="connsiteY4" fmla="*/ 1236824 h 1238430"/>
              <a:gd name="connsiteX5" fmla="*/ 2607734 w 4292600"/>
              <a:gd name="connsiteY5" fmla="*/ 916363 h 1238430"/>
              <a:gd name="connsiteX6" fmla="*/ 0 w 4292600"/>
              <a:gd name="connsiteY6" fmla="*/ 151892 h 1238430"/>
              <a:gd name="connsiteX0" fmla="*/ 215263 w 4507863"/>
              <a:gd name="connsiteY0" fmla="*/ 151892 h 1321674"/>
              <a:gd name="connsiteX1" fmla="*/ 2247264 w 4507863"/>
              <a:gd name="connsiteY1" fmla="*/ 5174 h 1321674"/>
              <a:gd name="connsiteX2" fmla="*/ 4493046 w 4507863"/>
              <a:gd name="connsiteY2" fmla="*/ 0 h 1321674"/>
              <a:gd name="connsiteX3" fmla="*/ 4507863 w 4507863"/>
              <a:gd name="connsiteY3" fmla="*/ 800011 h 1321674"/>
              <a:gd name="connsiteX4" fmla="*/ 3390263 w 4507863"/>
              <a:gd name="connsiteY4" fmla="*/ 1236824 h 1321674"/>
              <a:gd name="connsiteX5" fmla="*/ 215264 w 4507863"/>
              <a:gd name="connsiteY5" fmla="*/ 1236824 h 1321674"/>
              <a:gd name="connsiteX6" fmla="*/ 215263 w 4507863"/>
              <a:gd name="connsiteY6" fmla="*/ 151892 h 1321674"/>
              <a:gd name="connsiteX0" fmla="*/ 215263 w 4507863"/>
              <a:gd name="connsiteY0" fmla="*/ 151892 h 1236824"/>
              <a:gd name="connsiteX1" fmla="*/ 2247264 w 4507863"/>
              <a:gd name="connsiteY1" fmla="*/ 5174 h 1236824"/>
              <a:gd name="connsiteX2" fmla="*/ 4493046 w 4507863"/>
              <a:gd name="connsiteY2" fmla="*/ 0 h 1236824"/>
              <a:gd name="connsiteX3" fmla="*/ 4507863 w 4507863"/>
              <a:gd name="connsiteY3" fmla="*/ 800011 h 1236824"/>
              <a:gd name="connsiteX4" fmla="*/ 3390263 w 4507863"/>
              <a:gd name="connsiteY4" fmla="*/ 1236824 h 1236824"/>
              <a:gd name="connsiteX5" fmla="*/ 215264 w 4507863"/>
              <a:gd name="connsiteY5" fmla="*/ 1236824 h 1236824"/>
              <a:gd name="connsiteX6" fmla="*/ 215263 w 4507863"/>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88367"/>
              <a:gd name="connsiteY0" fmla="*/ 151892 h 1236824"/>
              <a:gd name="connsiteX1" fmla="*/ 2032001 w 4288367"/>
              <a:gd name="connsiteY1" fmla="*/ 5174 h 1236824"/>
              <a:gd name="connsiteX2" fmla="*/ 4277783 w 4288367"/>
              <a:gd name="connsiteY2" fmla="*/ 0 h 1236824"/>
              <a:gd name="connsiteX3" fmla="*/ 4288367 w 4288367"/>
              <a:gd name="connsiteY3" fmla="*/ 803872 h 1236824"/>
              <a:gd name="connsiteX4" fmla="*/ 3175000 w 4288367"/>
              <a:gd name="connsiteY4" fmla="*/ 1236824 h 1236824"/>
              <a:gd name="connsiteX5" fmla="*/ 1 w 4288367"/>
              <a:gd name="connsiteY5" fmla="*/ 1236824 h 1236824"/>
              <a:gd name="connsiteX6" fmla="*/ 0 w 4288367"/>
              <a:gd name="connsiteY6" fmla="*/ 151892 h 1236824"/>
              <a:gd name="connsiteX0" fmla="*/ 0 w 4288367"/>
              <a:gd name="connsiteY0" fmla="*/ 149962 h 1234894"/>
              <a:gd name="connsiteX1" fmla="*/ 2032001 w 4288367"/>
              <a:gd name="connsiteY1" fmla="*/ 3244 h 1234894"/>
              <a:gd name="connsiteX2" fmla="*/ 4282017 w 4288367"/>
              <a:gd name="connsiteY2" fmla="*/ 0 h 1234894"/>
              <a:gd name="connsiteX3" fmla="*/ 4288367 w 4288367"/>
              <a:gd name="connsiteY3" fmla="*/ 801942 h 1234894"/>
              <a:gd name="connsiteX4" fmla="*/ 3175000 w 4288367"/>
              <a:gd name="connsiteY4" fmla="*/ 1234894 h 1234894"/>
              <a:gd name="connsiteX5" fmla="*/ 1 w 4288367"/>
              <a:gd name="connsiteY5" fmla="*/ 1234894 h 1234894"/>
              <a:gd name="connsiteX6" fmla="*/ 0 w 4288367"/>
              <a:gd name="connsiteY6" fmla="*/ 149962 h 1234894"/>
              <a:gd name="connsiteX0" fmla="*/ 0 w 4288367"/>
              <a:gd name="connsiteY0" fmla="*/ 148032 h 1232964"/>
              <a:gd name="connsiteX1" fmla="*/ 2032001 w 4288367"/>
              <a:gd name="connsiteY1" fmla="*/ 1314 h 1232964"/>
              <a:gd name="connsiteX2" fmla="*/ 4282017 w 4288367"/>
              <a:gd name="connsiteY2" fmla="*/ 0 h 1232964"/>
              <a:gd name="connsiteX3" fmla="*/ 4288367 w 4288367"/>
              <a:gd name="connsiteY3" fmla="*/ 800012 h 1232964"/>
              <a:gd name="connsiteX4" fmla="*/ 3175000 w 4288367"/>
              <a:gd name="connsiteY4" fmla="*/ 1232964 h 1232964"/>
              <a:gd name="connsiteX5" fmla="*/ 1 w 4288367"/>
              <a:gd name="connsiteY5" fmla="*/ 1232964 h 1232964"/>
              <a:gd name="connsiteX6" fmla="*/ 0 w 4288367"/>
              <a:gd name="connsiteY6" fmla="*/ 148032 h 1232964"/>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8367" h="1231650">
                <a:moveTo>
                  <a:pt x="0" y="132819"/>
                </a:moveTo>
                <a:cubicBezTo>
                  <a:pt x="80433" y="133462"/>
                  <a:pt x="1369837" y="110256"/>
                  <a:pt x="2032001" y="0"/>
                </a:cubicBezTo>
                <a:lnTo>
                  <a:pt x="4286250" y="2547"/>
                </a:lnTo>
                <a:cubicBezTo>
                  <a:pt x="4286956" y="296058"/>
                  <a:pt x="4287661" y="505187"/>
                  <a:pt x="4288367" y="798698"/>
                </a:cubicBezTo>
                <a:cubicBezTo>
                  <a:pt x="3888670" y="800898"/>
                  <a:pt x="3305528" y="1030292"/>
                  <a:pt x="3183467" y="1231650"/>
                </a:cubicBezTo>
                <a:lnTo>
                  <a:pt x="1" y="1231650"/>
                </a:lnTo>
                <a:cubicBezTo>
                  <a:pt x="1" y="870006"/>
                  <a:pt x="0" y="494463"/>
                  <a:pt x="0" y="132819"/>
                </a:cubicBezTo>
                <a:close/>
              </a:path>
            </a:pathLst>
          </a:custGeom>
          <a:solidFill>
            <a:schemeClr val="accent6">
              <a:alpha val="10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atin typeface="Arial Narrow"/>
              <a:cs typeface="Arial Narrow"/>
            </a:endParaRPr>
          </a:p>
        </p:txBody>
      </p:sp>
      <p:pic>
        <p:nvPicPr>
          <p:cNvPr id="7" name="Picture 6" descr="New York - Google Search.pn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a:xfrm>
            <a:off x="796063" y="3114082"/>
            <a:ext cx="3578087" cy="2601057"/>
          </a:xfrm>
          <a:prstGeom prst="rect">
            <a:avLst/>
          </a:prstGeom>
          <a:ln>
            <a:solidFill>
              <a:srgbClr val="8898C3"/>
            </a:solidFill>
          </a:ln>
          <a:effectLst>
            <a:outerShdw blurRad="101600" dist="76200" dir="2700000" algn="tl" rotWithShape="0">
              <a:prstClr val="black">
                <a:alpha val="30000"/>
              </a:prstClr>
            </a:outerShdw>
          </a:effectLst>
        </p:spPr>
      </p:pic>
      <p:pic>
        <p:nvPicPr>
          <p:cNvPr id="6" name="Picture 5" descr="New York - Google Search.pn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p:blipFill>
        <p:spPr>
          <a:xfrm>
            <a:off x="784225" y="1363659"/>
            <a:ext cx="3578087" cy="1371581"/>
          </a:xfrm>
          <a:prstGeom prst="rect">
            <a:avLst/>
          </a:prstGeom>
          <a:ln>
            <a:solidFill>
              <a:srgbClr val="8898C3"/>
            </a:solidFill>
          </a:ln>
          <a:effectLst>
            <a:outerShdw blurRad="101600" dist="76200" dir="2700000" algn="tl" rotWithShape="0">
              <a:prstClr val="black">
                <a:alpha val="30000"/>
              </a:prstClr>
            </a:outerShdw>
          </a:effectLst>
        </p:spPr>
      </p:pic>
      <p:sp>
        <p:nvSpPr>
          <p:cNvPr id="20" name="Freeform 19"/>
          <p:cNvSpPr/>
          <p:nvPr/>
        </p:nvSpPr>
        <p:spPr>
          <a:xfrm>
            <a:off x="4377811" y="2806638"/>
            <a:ext cx="1233013" cy="1807476"/>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202 w 1127539"/>
              <a:gd name="connsiteY0" fmla="*/ 155079 h 1112308"/>
              <a:gd name="connsiteX1" fmla="*/ 1125422 w 1127539"/>
              <a:gd name="connsiteY1" fmla="*/ 0 h 1112308"/>
              <a:gd name="connsiteX2" fmla="*/ 1127539 w 1127539"/>
              <a:gd name="connsiteY2" fmla="*/ 886883 h 1112308"/>
              <a:gd name="connsiteX3" fmla="*/ 16289 w 1127539"/>
              <a:gd name="connsiteY3" fmla="*/ 1112308 h 1112308"/>
              <a:gd name="connsiteX4" fmla="*/ 202 w 1127539"/>
              <a:gd name="connsiteY4" fmla="*/ 155079 h 1112308"/>
              <a:gd name="connsiteX0" fmla="*/ 106 w 1147763"/>
              <a:gd name="connsiteY0" fmla="*/ 175891 h 1112308"/>
              <a:gd name="connsiteX1" fmla="*/ 1145646 w 1147763"/>
              <a:gd name="connsiteY1" fmla="*/ 0 h 1112308"/>
              <a:gd name="connsiteX2" fmla="*/ 1147763 w 1147763"/>
              <a:gd name="connsiteY2" fmla="*/ 886883 h 1112308"/>
              <a:gd name="connsiteX3" fmla="*/ 36513 w 1147763"/>
              <a:gd name="connsiteY3" fmla="*/ 1112308 h 1112308"/>
              <a:gd name="connsiteX4" fmla="*/ 106 w 1147763"/>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90345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90345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50" h="1112308">
                <a:moveTo>
                  <a:pt x="4233" y="184564"/>
                </a:moveTo>
                <a:cubicBezTo>
                  <a:pt x="170461" y="184886"/>
                  <a:pt x="633377" y="190997"/>
                  <a:pt x="1109133" y="0"/>
                </a:cubicBezTo>
                <a:cubicBezTo>
                  <a:pt x="1109839" y="293511"/>
                  <a:pt x="1110544" y="593372"/>
                  <a:pt x="1111250" y="886883"/>
                </a:cubicBezTo>
                <a:cubicBezTo>
                  <a:pt x="789870" y="888118"/>
                  <a:pt x="365478" y="926394"/>
                  <a:pt x="0" y="1112308"/>
                </a:cubicBezTo>
                <a:cubicBezTo>
                  <a:pt x="2469" y="666044"/>
                  <a:pt x="1764" y="630828"/>
                  <a:pt x="4233" y="184564"/>
                </a:cubicBezTo>
                <a:close/>
              </a:path>
            </a:pathLst>
          </a:custGeom>
          <a:gradFill flip="none" rotWithShape="1">
            <a:gsLst>
              <a:gs pos="0">
                <a:schemeClr val="tx1">
                  <a:lumMod val="75000"/>
                  <a:lumOff val="25000"/>
                  <a:alpha val="10000"/>
                </a:schemeClr>
              </a:gs>
              <a:gs pos="82000">
                <a:schemeClr val="tx1">
                  <a:lumMod val="75000"/>
                  <a:lumOff val="25000"/>
                  <a:alpha val="0"/>
                </a:schemeClr>
              </a:gs>
            </a:gsLst>
            <a:lin ang="6000000" scaled="0"/>
            <a:tileRect/>
          </a:gra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atin typeface="Arial Narrow"/>
              <a:cs typeface="Arial Narrow"/>
            </a:endParaRPr>
          </a:p>
        </p:txBody>
      </p:sp>
      <p:sp>
        <p:nvSpPr>
          <p:cNvPr id="21" name="Freeform 20"/>
          <p:cNvSpPr/>
          <p:nvPr/>
        </p:nvSpPr>
        <p:spPr>
          <a:xfrm flipH="1">
            <a:off x="5672575" y="1405936"/>
            <a:ext cx="750905" cy="3043777"/>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2 w 1111250"/>
              <a:gd name="connsiteY1" fmla="*/ 123168 h 1338791"/>
              <a:gd name="connsiteX2" fmla="*/ 1111250 w 1111250"/>
              <a:gd name="connsiteY2" fmla="*/ 1113366 h 1338791"/>
              <a:gd name="connsiteX3" fmla="*/ 0 w 1111250"/>
              <a:gd name="connsiteY3" fmla="*/ 1338791 h 1338791"/>
              <a:gd name="connsiteX4" fmla="*/ 4233 w 1111250"/>
              <a:gd name="connsiteY4" fmla="*/ 0 h 1338791"/>
              <a:gd name="connsiteX0" fmla="*/ 17785 w 1124802"/>
              <a:gd name="connsiteY0" fmla="*/ 0 h 1394753"/>
              <a:gd name="connsiteX1" fmla="*/ 1122684 w 1124802"/>
              <a:gd name="connsiteY1" fmla="*/ 123168 h 1394753"/>
              <a:gd name="connsiteX2" fmla="*/ 1124802 w 1124802"/>
              <a:gd name="connsiteY2" fmla="*/ 1113366 h 1394753"/>
              <a:gd name="connsiteX3" fmla="*/ 0 w 1124802"/>
              <a:gd name="connsiteY3" fmla="*/ 1394753 h 1394753"/>
              <a:gd name="connsiteX4" fmla="*/ 17785 w 1124802"/>
              <a:gd name="connsiteY4" fmla="*/ 0 h 1394753"/>
              <a:gd name="connsiteX0" fmla="*/ 17785 w 1122721"/>
              <a:gd name="connsiteY0" fmla="*/ 0 h 1394753"/>
              <a:gd name="connsiteX1" fmla="*/ 1122684 w 1122721"/>
              <a:gd name="connsiteY1" fmla="*/ 123168 h 1394753"/>
              <a:gd name="connsiteX2" fmla="*/ 1114638 w 1122721"/>
              <a:gd name="connsiteY2" fmla="*/ 1113366 h 1394753"/>
              <a:gd name="connsiteX3" fmla="*/ 0 w 1122721"/>
              <a:gd name="connsiteY3" fmla="*/ 1394753 h 1394753"/>
              <a:gd name="connsiteX4" fmla="*/ 17785 w 1122721"/>
              <a:gd name="connsiteY4" fmla="*/ 0 h 1394753"/>
              <a:gd name="connsiteX0" fmla="*/ 17785 w 1122721"/>
              <a:gd name="connsiteY0" fmla="*/ 0 h 1394753"/>
              <a:gd name="connsiteX1" fmla="*/ 1122684 w 1122721"/>
              <a:gd name="connsiteY1" fmla="*/ 123168 h 1394753"/>
              <a:gd name="connsiteX2" fmla="*/ 1114638 w 1122721"/>
              <a:gd name="connsiteY2" fmla="*/ 1113366 h 1394753"/>
              <a:gd name="connsiteX3" fmla="*/ 0 w 1122721"/>
              <a:gd name="connsiteY3" fmla="*/ 1394753 h 1394753"/>
              <a:gd name="connsiteX4" fmla="*/ 17785 w 1122721"/>
              <a:gd name="connsiteY4" fmla="*/ 0 h 1394753"/>
              <a:gd name="connsiteX0" fmla="*/ 23108 w 1128044"/>
              <a:gd name="connsiteY0" fmla="*/ 0 h 1401210"/>
              <a:gd name="connsiteX1" fmla="*/ 1128007 w 1128044"/>
              <a:gd name="connsiteY1" fmla="*/ 123168 h 1401210"/>
              <a:gd name="connsiteX2" fmla="*/ 1119961 w 1128044"/>
              <a:gd name="connsiteY2" fmla="*/ 1113366 h 1401210"/>
              <a:gd name="connsiteX3" fmla="*/ 0 w 1128044"/>
              <a:gd name="connsiteY3" fmla="*/ 1401210 h 1401210"/>
              <a:gd name="connsiteX4" fmla="*/ 23108 w 1128044"/>
              <a:gd name="connsiteY4" fmla="*/ 0 h 1401210"/>
              <a:gd name="connsiteX0" fmla="*/ 23108 w 1128012"/>
              <a:gd name="connsiteY0" fmla="*/ 0 h 1401210"/>
              <a:gd name="connsiteX1" fmla="*/ 1128007 w 1128012"/>
              <a:gd name="connsiteY1" fmla="*/ 123168 h 1401210"/>
              <a:gd name="connsiteX2" fmla="*/ 1066733 w 1128012"/>
              <a:gd name="connsiteY2" fmla="*/ 1110137 h 1401210"/>
              <a:gd name="connsiteX3" fmla="*/ 0 w 1128012"/>
              <a:gd name="connsiteY3" fmla="*/ 1401210 h 1401210"/>
              <a:gd name="connsiteX4" fmla="*/ 23108 w 1128012"/>
              <a:gd name="connsiteY4" fmla="*/ 0 h 1401210"/>
              <a:gd name="connsiteX0" fmla="*/ 23108 w 1130607"/>
              <a:gd name="connsiteY0" fmla="*/ 0 h 1401210"/>
              <a:gd name="connsiteX1" fmla="*/ 1128007 w 1130607"/>
              <a:gd name="connsiteY1" fmla="*/ 123168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069455 w 1130607"/>
              <a:gd name="connsiteY1" fmla="*/ 123168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117361 w 1130607"/>
              <a:gd name="connsiteY1" fmla="*/ 131240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117361 w 1130607"/>
              <a:gd name="connsiteY1" fmla="*/ 129626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117361 w 1130607"/>
              <a:gd name="connsiteY1" fmla="*/ 129626 h 1401210"/>
              <a:gd name="connsiteX2" fmla="*/ 1130607 w 1130607"/>
              <a:gd name="connsiteY2" fmla="*/ 1113365 h 1401210"/>
              <a:gd name="connsiteX3" fmla="*/ 0 w 1130607"/>
              <a:gd name="connsiteY3" fmla="*/ 1401210 h 1401210"/>
              <a:gd name="connsiteX4" fmla="*/ 23108 w 1130607"/>
              <a:gd name="connsiteY4" fmla="*/ 0 h 1401210"/>
              <a:gd name="connsiteX0" fmla="*/ 457 w 1134570"/>
              <a:gd name="connsiteY0" fmla="*/ 0 h 1394753"/>
              <a:gd name="connsiteX1" fmla="*/ 1121324 w 1134570"/>
              <a:gd name="connsiteY1" fmla="*/ 123169 h 1394753"/>
              <a:gd name="connsiteX2" fmla="*/ 1134570 w 1134570"/>
              <a:gd name="connsiteY2" fmla="*/ 1106908 h 1394753"/>
              <a:gd name="connsiteX3" fmla="*/ 3963 w 1134570"/>
              <a:gd name="connsiteY3" fmla="*/ 1394753 h 1394753"/>
              <a:gd name="connsiteX4" fmla="*/ 457 w 1134570"/>
              <a:gd name="connsiteY4" fmla="*/ 0 h 1394753"/>
              <a:gd name="connsiteX0" fmla="*/ 457 w 1134570"/>
              <a:gd name="connsiteY0" fmla="*/ 0 h 1394753"/>
              <a:gd name="connsiteX1" fmla="*/ 1121324 w 1134570"/>
              <a:gd name="connsiteY1" fmla="*/ 123169 h 1394753"/>
              <a:gd name="connsiteX2" fmla="*/ 1134570 w 1134570"/>
              <a:gd name="connsiteY2" fmla="*/ 1106908 h 1394753"/>
              <a:gd name="connsiteX3" fmla="*/ 3963 w 1134570"/>
              <a:gd name="connsiteY3" fmla="*/ 1394753 h 1394753"/>
              <a:gd name="connsiteX4" fmla="*/ 457 w 1134570"/>
              <a:gd name="connsiteY4" fmla="*/ 0 h 1394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570" h="1394753">
                <a:moveTo>
                  <a:pt x="457" y="0"/>
                </a:moveTo>
                <a:cubicBezTo>
                  <a:pt x="306524" y="114572"/>
                  <a:pt x="742087" y="124323"/>
                  <a:pt x="1121324" y="123169"/>
                </a:cubicBezTo>
                <a:cubicBezTo>
                  <a:pt x="1122030" y="416680"/>
                  <a:pt x="1133864" y="813397"/>
                  <a:pt x="1134570" y="1106908"/>
                </a:cubicBezTo>
                <a:cubicBezTo>
                  <a:pt x="813190" y="1108143"/>
                  <a:pt x="369441" y="1208839"/>
                  <a:pt x="3963" y="1394753"/>
                </a:cubicBezTo>
                <a:cubicBezTo>
                  <a:pt x="6432" y="948489"/>
                  <a:pt x="-2012" y="446264"/>
                  <a:pt x="457" y="0"/>
                </a:cubicBezTo>
                <a:close/>
              </a:path>
            </a:pathLst>
          </a:custGeom>
          <a:solidFill>
            <a:schemeClr val="accent6">
              <a:alpha val="10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atin typeface="Arial Narrow"/>
              <a:cs typeface="Arial Narrow"/>
            </a:endParaRPr>
          </a:p>
        </p:txBody>
      </p:sp>
      <p:pic>
        <p:nvPicPr>
          <p:cNvPr id="4" name="Picture 3" descr="New York - Google Search.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p:blipFill>
        <p:spPr>
          <a:xfrm>
            <a:off x="6424376" y="1399272"/>
            <a:ext cx="1750258" cy="3045745"/>
          </a:xfrm>
          <a:prstGeom prst="rect">
            <a:avLst/>
          </a:prstGeom>
          <a:ln w="19050" cmpd="sng">
            <a:solidFill>
              <a:srgbClr val="8898C3"/>
            </a:solidFill>
          </a:ln>
          <a:effectLst>
            <a:outerShdw blurRad="101600" dist="76200" dir="8100000" algn="tl" rotWithShape="0">
              <a:prstClr val="black">
                <a:alpha val="30000"/>
              </a:prstClr>
            </a:outerShdw>
          </a:effectLst>
        </p:spPr>
      </p:pic>
      <p:sp>
        <p:nvSpPr>
          <p:cNvPr id="23" name="Rectangle 22"/>
          <p:cNvSpPr/>
          <p:nvPr/>
        </p:nvSpPr>
        <p:spPr>
          <a:xfrm>
            <a:off x="2963818" y="5439179"/>
            <a:ext cx="1427946" cy="300620"/>
          </a:xfrm>
          <a:prstGeom prst="rect">
            <a:avLst/>
          </a:prstGeom>
          <a:solidFill>
            <a:srgbClr val="475A8D">
              <a:alpha val="80000"/>
            </a:srgbClr>
          </a:solidFill>
          <a:ln>
            <a:noFill/>
          </a:ln>
        </p:spPr>
        <p:style>
          <a:lnRef idx="2">
            <a:schemeClr val="dk1"/>
          </a:lnRef>
          <a:fillRef idx="1">
            <a:schemeClr val="lt1"/>
          </a:fillRef>
          <a:effectRef idx="0">
            <a:schemeClr val="dk1"/>
          </a:effectRef>
          <a:fontRef idx="minor">
            <a:schemeClr val="dk1"/>
          </a:fontRef>
        </p:style>
        <p:txBody>
          <a:bodyPr lIns="0" tIns="0" rIns="88900" bIns="0" rtlCol="0" anchor="ctr"/>
          <a:lstStyle/>
          <a:p>
            <a:pPr algn="r"/>
            <a:r>
              <a:rPr lang="en-US" sz="1200" b="1" dirty="0">
                <a:solidFill>
                  <a:srgbClr val="FFFFFF"/>
                </a:solidFill>
                <a:effectLst>
                  <a:outerShdw blurRad="50800" dist="38100" dir="2700000" algn="tl" rotWithShape="0">
                    <a:prstClr val="black">
                      <a:alpha val="40000"/>
                    </a:prstClr>
                  </a:outerShdw>
                </a:effectLst>
                <a:latin typeface="Arial Narrow"/>
                <a:cs typeface="Arial Narrow"/>
              </a:rPr>
              <a:t>ORGANIC LISTING</a:t>
            </a:r>
          </a:p>
        </p:txBody>
      </p:sp>
      <p:sp>
        <p:nvSpPr>
          <p:cNvPr id="24" name="Rectangle 23"/>
          <p:cNvSpPr/>
          <p:nvPr/>
        </p:nvSpPr>
        <p:spPr>
          <a:xfrm>
            <a:off x="2951980" y="2459281"/>
            <a:ext cx="1427946" cy="300620"/>
          </a:xfrm>
          <a:prstGeom prst="rect">
            <a:avLst/>
          </a:prstGeom>
          <a:solidFill>
            <a:srgbClr val="475A8D">
              <a:alpha val="80000"/>
            </a:srgbClr>
          </a:solidFill>
          <a:ln>
            <a:noFill/>
          </a:ln>
        </p:spPr>
        <p:style>
          <a:lnRef idx="2">
            <a:schemeClr val="dk1"/>
          </a:lnRef>
          <a:fillRef idx="1">
            <a:schemeClr val="lt1"/>
          </a:fillRef>
          <a:effectRef idx="0">
            <a:schemeClr val="dk1"/>
          </a:effectRef>
          <a:fontRef idx="minor">
            <a:schemeClr val="dk1"/>
          </a:fontRef>
        </p:style>
        <p:txBody>
          <a:bodyPr lIns="0" tIns="0" rIns="88900" bIns="0" rtlCol="0" anchor="ctr"/>
          <a:lstStyle/>
          <a:p>
            <a:pPr algn="r"/>
            <a:r>
              <a:rPr lang="en-US" sz="1200" b="1" dirty="0">
                <a:solidFill>
                  <a:srgbClr val="FFFFFF"/>
                </a:solidFill>
                <a:effectLst>
                  <a:outerShdw blurRad="50800" dist="38100" dir="2700000" algn="tl" rotWithShape="0">
                    <a:prstClr val="black">
                      <a:alpha val="40000"/>
                    </a:prstClr>
                  </a:outerShdw>
                </a:effectLst>
                <a:latin typeface="Arial Narrow"/>
                <a:cs typeface="Arial Narrow"/>
              </a:rPr>
              <a:t>PAID LISTING</a:t>
            </a:r>
          </a:p>
        </p:txBody>
      </p:sp>
      <p:sp>
        <p:nvSpPr>
          <p:cNvPr id="25" name="Rectangle 24"/>
          <p:cNvSpPr/>
          <p:nvPr/>
        </p:nvSpPr>
        <p:spPr>
          <a:xfrm>
            <a:off x="6651570" y="4169057"/>
            <a:ext cx="1540679" cy="300620"/>
          </a:xfrm>
          <a:prstGeom prst="rect">
            <a:avLst/>
          </a:prstGeom>
          <a:solidFill>
            <a:srgbClr val="475A8D">
              <a:alpha val="80000"/>
            </a:srgbClr>
          </a:solidFill>
          <a:ln>
            <a:noFill/>
          </a:ln>
        </p:spPr>
        <p:style>
          <a:lnRef idx="2">
            <a:schemeClr val="dk1"/>
          </a:lnRef>
          <a:fillRef idx="1">
            <a:schemeClr val="lt1"/>
          </a:fillRef>
          <a:effectRef idx="0">
            <a:schemeClr val="dk1"/>
          </a:effectRef>
          <a:fontRef idx="minor">
            <a:schemeClr val="dk1"/>
          </a:fontRef>
        </p:style>
        <p:txBody>
          <a:bodyPr lIns="0" tIns="0" rIns="88900" bIns="0" rtlCol="0" anchor="ctr"/>
          <a:lstStyle/>
          <a:p>
            <a:pPr algn="r"/>
            <a:r>
              <a:rPr lang="en-US" sz="1200" b="1" dirty="0">
                <a:solidFill>
                  <a:srgbClr val="FFFFFF"/>
                </a:solidFill>
                <a:effectLst>
                  <a:outerShdw blurRad="50800" dist="38100" dir="2700000" algn="tl" rotWithShape="0">
                    <a:prstClr val="black">
                      <a:alpha val="40000"/>
                    </a:prstClr>
                  </a:outerShdw>
                </a:effectLst>
                <a:latin typeface="Arial Narrow"/>
                <a:cs typeface="Arial Narrow"/>
              </a:rPr>
              <a:t>KNOWLEDGE GRAPH</a:t>
            </a:r>
          </a:p>
        </p:txBody>
      </p:sp>
      <p:sp>
        <p:nvSpPr>
          <p:cNvPr id="8" name="Slide Number Placeholder 7"/>
          <p:cNvSpPr>
            <a:spLocks noGrp="1"/>
          </p:cNvSpPr>
          <p:nvPr>
            <p:ph type="sldNum" sz="quarter" idx="12"/>
          </p:nvPr>
        </p:nvSpPr>
        <p:spPr/>
        <p:txBody>
          <a:bodyPr/>
          <a:lstStyle/>
          <a:p>
            <a:fld id="{ED8AAE3D-BC0C-5344-8C6B-CE1BD69EB16C}" type="slidenum">
              <a:rPr lang="en-US" smtClean="0"/>
              <a:t>15</a:t>
            </a:fld>
            <a:endParaRPr lang="en-US"/>
          </a:p>
        </p:txBody>
      </p:sp>
      <p:sp>
        <p:nvSpPr>
          <p:cNvPr id="17" name="Title 1"/>
          <p:cNvSpPr txBox="1">
            <a:spLocks/>
          </p:cNvSpPr>
          <p:nvPr/>
        </p:nvSpPr>
        <p:spPr>
          <a:xfrm>
            <a:off x="782261" y="5865479"/>
            <a:ext cx="7830457" cy="442818"/>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2000" dirty="0">
                <a:latin typeface="Gill Sans MT" panose="020B0502020104020203" pitchFamily="34" charset="77"/>
              </a:rPr>
              <a:t>FIGURE 4.3 </a:t>
            </a:r>
            <a:r>
              <a:rPr lang="en-US" sz="2000" b="0" dirty="0">
                <a:latin typeface="Gill Sans MT" panose="020B0502020104020203" pitchFamily="34" charset="77"/>
              </a:rPr>
              <a:t>Google SERP for ‘New York’</a:t>
            </a:r>
            <a:r>
              <a:rPr lang="en-AU" sz="2000" b="0" dirty="0">
                <a:latin typeface="Gill Sans MT" panose="020B0502020104020203" pitchFamily="34" charset="77"/>
              </a:rPr>
              <a:t> </a:t>
            </a:r>
            <a:endParaRPr lang="en-US" sz="2000" b="0" dirty="0">
              <a:latin typeface="Gill Sans MT" panose="020B0502020104020203" pitchFamily="34" charset="77"/>
            </a:endParaRPr>
          </a:p>
        </p:txBody>
      </p:sp>
    </p:spTree>
    <p:extLst>
      <p:ext uri="{BB962C8B-B14F-4D97-AF65-F5344CB8AC3E}">
        <p14:creationId xmlns:p14="http://schemas.microsoft.com/office/powerpoint/2010/main" val="275895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SERP Rankings</a:t>
            </a:r>
          </a:p>
        </p:txBody>
      </p:sp>
      <p:sp>
        <p:nvSpPr>
          <p:cNvPr id="3" name="Text Placeholder 2"/>
          <p:cNvSpPr>
            <a:spLocks noGrp="1"/>
          </p:cNvSpPr>
          <p:nvPr>
            <p:ph type="body" sz="quarter" idx="11"/>
          </p:nvPr>
        </p:nvSpPr>
        <p:spPr/>
        <p:txBody>
          <a:bodyPr>
            <a:normAutofit/>
          </a:bodyPr>
          <a:lstStyle/>
          <a:p>
            <a:pPr marL="514350" lvl="0" indent="-514350">
              <a:buFont typeface="+mj-lt"/>
              <a:buAutoNum type="arabicPeriod"/>
            </a:pPr>
            <a:r>
              <a:rPr lang="en-US" dirty="0"/>
              <a:t>Whether or not the keywords are in the </a:t>
            </a:r>
            <a:r>
              <a:rPr lang="en-US" b="1" dirty="0"/>
              <a:t>URL</a:t>
            </a:r>
            <a:r>
              <a:rPr lang="en-US" dirty="0"/>
              <a:t> of that page</a:t>
            </a:r>
            <a:endParaRPr lang="en-AU" dirty="0"/>
          </a:p>
          <a:p>
            <a:pPr marL="514350" lvl="0" indent="-514350">
              <a:buFont typeface="+mj-lt"/>
              <a:buAutoNum type="arabicPeriod"/>
            </a:pPr>
            <a:r>
              <a:rPr lang="en-US" dirty="0"/>
              <a:t>The frequency and size of the </a:t>
            </a:r>
            <a:r>
              <a:rPr lang="en-US" b="1" dirty="0"/>
              <a:t>keywords</a:t>
            </a:r>
            <a:r>
              <a:rPr lang="en-US" dirty="0"/>
              <a:t> on a webpage</a:t>
            </a:r>
            <a:endParaRPr lang="en-AU" dirty="0"/>
          </a:p>
          <a:p>
            <a:pPr marL="514350" lvl="0" indent="-514350">
              <a:buFont typeface="+mj-lt"/>
              <a:buAutoNum type="arabicPeriod"/>
            </a:pPr>
            <a:r>
              <a:rPr lang="en-US" dirty="0"/>
              <a:t>The keywords in the link </a:t>
            </a:r>
            <a:r>
              <a:rPr lang="en-US" b="1" dirty="0"/>
              <a:t>anchor text </a:t>
            </a:r>
            <a:r>
              <a:rPr lang="en-US" dirty="0"/>
              <a:t>(those pieces of text which contain a link)</a:t>
            </a:r>
            <a:endParaRPr lang="en-AU" dirty="0"/>
          </a:p>
          <a:p>
            <a:pPr marL="514350" lvl="0" indent="-514350">
              <a:buFont typeface="+mj-lt"/>
              <a:buAutoNum type="arabicPeriod"/>
            </a:pPr>
            <a:r>
              <a:rPr lang="en-US" b="1" dirty="0"/>
              <a:t>Alternative text </a:t>
            </a:r>
            <a:r>
              <a:rPr lang="en-US" dirty="0"/>
              <a:t>for images</a:t>
            </a:r>
          </a:p>
          <a:p>
            <a:pPr marL="514350" lvl="0" indent="-514350">
              <a:buFont typeface="+mj-lt"/>
              <a:buAutoNum type="arabicPeriod"/>
            </a:pPr>
            <a:r>
              <a:rPr lang="en-US" b="1" dirty="0"/>
              <a:t>Metatags, </a:t>
            </a:r>
            <a:r>
              <a:rPr lang="en-US" dirty="0"/>
              <a:t>keywords</a:t>
            </a:r>
            <a:r>
              <a:rPr lang="en-US" b="1" dirty="0"/>
              <a:t> </a:t>
            </a:r>
            <a:r>
              <a:rPr lang="en-US" dirty="0"/>
              <a:t>in </a:t>
            </a:r>
            <a:r>
              <a:rPr lang="en-US" b="1" dirty="0"/>
              <a:t>titles</a:t>
            </a:r>
            <a:r>
              <a:rPr lang="en-US" dirty="0"/>
              <a:t> and </a:t>
            </a:r>
            <a:r>
              <a:rPr lang="en-US" b="1" dirty="0"/>
              <a:t>descriptions</a:t>
            </a:r>
            <a:r>
              <a:rPr lang="en-US" dirty="0"/>
              <a:t> embedded on a webpage</a:t>
            </a:r>
            <a:endParaRPr lang="en-AU" dirty="0"/>
          </a:p>
          <a:p>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16</a:t>
            </a:fld>
            <a:endParaRPr lang="en-AU"/>
          </a:p>
        </p:txBody>
      </p:sp>
    </p:spTree>
    <p:extLst>
      <p:ext uri="{BB962C8B-B14F-4D97-AF65-F5344CB8AC3E}">
        <p14:creationId xmlns:p14="http://schemas.microsoft.com/office/powerpoint/2010/main" val="3782892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w York Hotels - Google Search..png"/>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3406127" y="956958"/>
            <a:ext cx="3269045" cy="3724459"/>
          </a:xfrm>
          <a:prstGeom prst="rect">
            <a:avLst/>
          </a:prstGeom>
        </p:spPr>
      </p:pic>
      <p:sp>
        <p:nvSpPr>
          <p:cNvPr id="37" name="Freeform 36"/>
          <p:cNvSpPr/>
          <p:nvPr/>
        </p:nvSpPr>
        <p:spPr>
          <a:xfrm flipH="1">
            <a:off x="5656159" y="2105731"/>
            <a:ext cx="2412836" cy="3781694"/>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305 w 1120022"/>
              <a:gd name="connsiteY0" fmla="*/ 8071 h 1112308"/>
              <a:gd name="connsiteX1" fmla="*/ 1117905 w 1120022"/>
              <a:gd name="connsiteY1" fmla="*/ 0 h 1112308"/>
              <a:gd name="connsiteX2" fmla="*/ 1120022 w 1120022"/>
              <a:gd name="connsiteY2" fmla="*/ 886883 h 1112308"/>
              <a:gd name="connsiteX3" fmla="*/ 8772 w 1120022"/>
              <a:gd name="connsiteY3" fmla="*/ 1112308 h 1112308"/>
              <a:gd name="connsiteX4" fmla="*/ 305 w 1120022"/>
              <a:gd name="connsiteY4" fmla="*/ 8071 h 1112308"/>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6372"/>
              <a:gd name="connsiteY0" fmla="*/ 135483 h 1239720"/>
              <a:gd name="connsiteX1" fmla="*/ 1105205 w 1126372"/>
              <a:gd name="connsiteY1" fmla="*/ 0 h 1239720"/>
              <a:gd name="connsiteX2" fmla="*/ 1126372 w 1126372"/>
              <a:gd name="connsiteY2" fmla="*/ 802907 h 1239720"/>
              <a:gd name="connsiteX3" fmla="*/ 8772 w 1126372"/>
              <a:gd name="connsiteY3" fmla="*/ 1239720 h 1239720"/>
              <a:gd name="connsiteX4" fmla="*/ 305 w 1126372"/>
              <a:gd name="connsiteY4" fmla="*/ 135483 h 1239720"/>
              <a:gd name="connsiteX0" fmla="*/ 305 w 1126372"/>
              <a:gd name="connsiteY0" fmla="*/ 132587 h 1236824"/>
              <a:gd name="connsiteX1" fmla="*/ 1111555 w 1126372"/>
              <a:gd name="connsiteY1" fmla="*/ 0 h 1236824"/>
              <a:gd name="connsiteX2" fmla="*/ 1126372 w 1126372"/>
              <a:gd name="connsiteY2" fmla="*/ 800011 h 1236824"/>
              <a:gd name="connsiteX3" fmla="*/ 8772 w 1126372"/>
              <a:gd name="connsiteY3" fmla="*/ 1236824 h 1236824"/>
              <a:gd name="connsiteX4" fmla="*/ 305 w 1126372"/>
              <a:gd name="connsiteY4" fmla="*/ 132587 h 1236824"/>
              <a:gd name="connsiteX0" fmla="*/ 305 w 1126372"/>
              <a:gd name="connsiteY0" fmla="*/ 132587 h 1236824"/>
              <a:gd name="connsiteX1" fmla="*/ 1111555 w 1126372"/>
              <a:gd name="connsiteY1" fmla="*/ 0 h 1236824"/>
              <a:gd name="connsiteX2" fmla="*/ 1126372 w 1126372"/>
              <a:gd name="connsiteY2" fmla="*/ 800011 h 1236824"/>
              <a:gd name="connsiteX3" fmla="*/ 8772 w 1126372"/>
              <a:gd name="connsiteY3" fmla="*/ 1236824 h 1236824"/>
              <a:gd name="connsiteX4" fmla="*/ 305 w 1126372"/>
              <a:gd name="connsiteY4" fmla="*/ 132587 h 1236824"/>
              <a:gd name="connsiteX0" fmla="*/ 1 w 4292601"/>
              <a:gd name="connsiteY0" fmla="*/ 151892 h 1236824"/>
              <a:gd name="connsiteX1" fmla="*/ 4277784 w 4292601"/>
              <a:gd name="connsiteY1" fmla="*/ 0 h 1236824"/>
              <a:gd name="connsiteX2" fmla="*/ 4292601 w 4292601"/>
              <a:gd name="connsiteY2" fmla="*/ 800011 h 1236824"/>
              <a:gd name="connsiteX3" fmla="*/ 3175001 w 4292601"/>
              <a:gd name="connsiteY3" fmla="*/ 1236824 h 1236824"/>
              <a:gd name="connsiteX4" fmla="*/ 1 w 4292601"/>
              <a:gd name="connsiteY4" fmla="*/ 151892 h 1236824"/>
              <a:gd name="connsiteX0" fmla="*/ 14728 w 4307328"/>
              <a:gd name="connsiteY0" fmla="*/ 188169 h 1273101"/>
              <a:gd name="connsiteX1" fmla="*/ 2097529 w 4307328"/>
              <a:gd name="connsiteY1" fmla="*/ 141836 h 1273101"/>
              <a:gd name="connsiteX2" fmla="*/ 4292511 w 4307328"/>
              <a:gd name="connsiteY2" fmla="*/ 36277 h 1273101"/>
              <a:gd name="connsiteX3" fmla="*/ 4307328 w 4307328"/>
              <a:gd name="connsiteY3" fmla="*/ 836288 h 1273101"/>
              <a:gd name="connsiteX4" fmla="*/ 3189728 w 4307328"/>
              <a:gd name="connsiteY4" fmla="*/ 1273101 h 1273101"/>
              <a:gd name="connsiteX5" fmla="*/ 14728 w 4307328"/>
              <a:gd name="connsiteY5" fmla="*/ 188169 h 1273101"/>
              <a:gd name="connsiteX0" fmla="*/ 15181 w 4307781"/>
              <a:gd name="connsiteY0" fmla="*/ 205661 h 1290593"/>
              <a:gd name="connsiteX1" fmla="*/ 2047182 w 4307781"/>
              <a:gd name="connsiteY1" fmla="*/ 66665 h 1290593"/>
              <a:gd name="connsiteX2" fmla="*/ 4292964 w 4307781"/>
              <a:gd name="connsiteY2" fmla="*/ 53769 h 1290593"/>
              <a:gd name="connsiteX3" fmla="*/ 4307781 w 4307781"/>
              <a:gd name="connsiteY3" fmla="*/ 853780 h 1290593"/>
              <a:gd name="connsiteX4" fmla="*/ 3190181 w 4307781"/>
              <a:gd name="connsiteY4" fmla="*/ 1290593 h 1290593"/>
              <a:gd name="connsiteX5" fmla="*/ 15181 w 4307781"/>
              <a:gd name="connsiteY5" fmla="*/ 205661 h 1290593"/>
              <a:gd name="connsiteX0" fmla="*/ 15181 w 4307781"/>
              <a:gd name="connsiteY0" fmla="*/ 151892 h 1236824"/>
              <a:gd name="connsiteX1" fmla="*/ 2047182 w 4307781"/>
              <a:gd name="connsiteY1" fmla="*/ 12896 h 1236824"/>
              <a:gd name="connsiteX2" fmla="*/ 4292964 w 4307781"/>
              <a:gd name="connsiteY2" fmla="*/ 0 h 1236824"/>
              <a:gd name="connsiteX3" fmla="*/ 4307781 w 4307781"/>
              <a:gd name="connsiteY3" fmla="*/ 800011 h 1236824"/>
              <a:gd name="connsiteX4" fmla="*/ 3190181 w 4307781"/>
              <a:gd name="connsiteY4" fmla="*/ 1236824 h 1236824"/>
              <a:gd name="connsiteX5" fmla="*/ 15181 w 4307781"/>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5174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5174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0 w 4292600"/>
              <a:gd name="connsiteY0" fmla="*/ 151892 h 1238430"/>
              <a:gd name="connsiteX1" fmla="*/ 2032001 w 4292600"/>
              <a:gd name="connsiteY1" fmla="*/ 5174 h 1238430"/>
              <a:gd name="connsiteX2" fmla="*/ 4277783 w 4292600"/>
              <a:gd name="connsiteY2" fmla="*/ 0 h 1238430"/>
              <a:gd name="connsiteX3" fmla="*/ 4292600 w 4292600"/>
              <a:gd name="connsiteY3" fmla="*/ 800011 h 1238430"/>
              <a:gd name="connsiteX4" fmla="*/ 3175000 w 4292600"/>
              <a:gd name="connsiteY4" fmla="*/ 1236824 h 1238430"/>
              <a:gd name="connsiteX5" fmla="*/ 2607734 w 4292600"/>
              <a:gd name="connsiteY5" fmla="*/ 916363 h 1238430"/>
              <a:gd name="connsiteX6" fmla="*/ 0 w 4292600"/>
              <a:gd name="connsiteY6" fmla="*/ 151892 h 1238430"/>
              <a:gd name="connsiteX0" fmla="*/ 215263 w 4507863"/>
              <a:gd name="connsiteY0" fmla="*/ 151892 h 1321674"/>
              <a:gd name="connsiteX1" fmla="*/ 2247264 w 4507863"/>
              <a:gd name="connsiteY1" fmla="*/ 5174 h 1321674"/>
              <a:gd name="connsiteX2" fmla="*/ 4493046 w 4507863"/>
              <a:gd name="connsiteY2" fmla="*/ 0 h 1321674"/>
              <a:gd name="connsiteX3" fmla="*/ 4507863 w 4507863"/>
              <a:gd name="connsiteY3" fmla="*/ 800011 h 1321674"/>
              <a:gd name="connsiteX4" fmla="*/ 3390263 w 4507863"/>
              <a:gd name="connsiteY4" fmla="*/ 1236824 h 1321674"/>
              <a:gd name="connsiteX5" fmla="*/ 215264 w 4507863"/>
              <a:gd name="connsiteY5" fmla="*/ 1236824 h 1321674"/>
              <a:gd name="connsiteX6" fmla="*/ 215263 w 4507863"/>
              <a:gd name="connsiteY6" fmla="*/ 151892 h 1321674"/>
              <a:gd name="connsiteX0" fmla="*/ 215263 w 4507863"/>
              <a:gd name="connsiteY0" fmla="*/ 151892 h 1236824"/>
              <a:gd name="connsiteX1" fmla="*/ 2247264 w 4507863"/>
              <a:gd name="connsiteY1" fmla="*/ 5174 h 1236824"/>
              <a:gd name="connsiteX2" fmla="*/ 4493046 w 4507863"/>
              <a:gd name="connsiteY2" fmla="*/ 0 h 1236824"/>
              <a:gd name="connsiteX3" fmla="*/ 4507863 w 4507863"/>
              <a:gd name="connsiteY3" fmla="*/ 800011 h 1236824"/>
              <a:gd name="connsiteX4" fmla="*/ 3390263 w 4507863"/>
              <a:gd name="connsiteY4" fmla="*/ 1236824 h 1236824"/>
              <a:gd name="connsiteX5" fmla="*/ 215264 w 4507863"/>
              <a:gd name="connsiteY5" fmla="*/ 1236824 h 1236824"/>
              <a:gd name="connsiteX6" fmla="*/ 215263 w 4507863"/>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88367"/>
              <a:gd name="connsiteY0" fmla="*/ 151892 h 1236824"/>
              <a:gd name="connsiteX1" fmla="*/ 2032001 w 4288367"/>
              <a:gd name="connsiteY1" fmla="*/ 5174 h 1236824"/>
              <a:gd name="connsiteX2" fmla="*/ 4277783 w 4288367"/>
              <a:gd name="connsiteY2" fmla="*/ 0 h 1236824"/>
              <a:gd name="connsiteX3" fmla="*/ 4288367 w 4288367"/>
              <a:gd name="connsiteY3" fmla="*/ 803872 h 1236824"/>
              <a:gd name="connsiteX4" fmla="*/ 3175000 w 4288367"/>
              <a:gd name="connsiteY4" fmla="*/ 1236824 h 1236824"/>
              <a:gd name="connsiteX5" fmla="*/ 1 w 4288367"/>
              <a:gd name="connsiteY5" fmla="*/ 1236824 h 1236824"/>
              <a:gd name="connsiteX6" fmla="*/ 0 w 4288367"/>
              <a:gd name="connsiteY6" fmla="*/ 151892 h 1236824"/>
              <a:gd name="connsiteX0" fmla="*/ 0 w 4288367"/>
              <a:gd name="connsiteY0" fmla="*/ 149962 h 1234894"/>
              <a:gd name="connsiteX1" fmla="*/ 2032001 w 4288367"/>
              <a:gd name="connsiteY1" fmla="*/ 3244 h 1234894"/>
              <a:gd name="connsiteX2" fmla="*/ 4282017 w 4288367"/>
              <a:gd name="connsiteY2" fmla="*/ 0 h 1234894"/>
              <a:gd name="connsiteX3" fmla="*/ 4288367 w 4288367"/>
              <a:gd name="connsiteY3" fmla="*/ 801942 h 1234894"/>
              <a:gd name="connsiteX4" fmla="*/ 3175000 w 4288367"/>
              <a:gd name="connsiteY4" fmla="*/ 1234894 h 1234894"/>
              <a:gd name="connsiteX5" fmla="*/ 1 w 4288367"/>
              <a:gd name="connsiteY5" fmla="*/ 1234894 h 1234894"/>
              <a:gd name="connsiteX6" fmla="*/ 0 w 4288367"/>
              <a:gd name="connsiteY6" fmla="*/ 149962 h 1234894"/>
              <a:gd name="connsiteX0" fmla="*/ 0 w 4288367"/>
              <a:gd name="connsiteY0" fmla="*/ 148032 h 1232964"/>
              <a:gd name="connsiteX1" fmla="*/ 2032001 w 4288367"/>
              <a:gd name="connsiteY1" fmla="*/ 1314 h 1232964"/>
              <a:gd name="connsiteX2" fmla="*/ 4282017 w 4288367"/>
              <a:gd name="connsiteY2" fmla="*/ 0 h 1232964"/>
              <a:gd name="connsiteX3" fmla="*/ 4288367 w 4288367"/>
              <a:gd name="connsiteY3" fmla="*/ 800012 h 1232964"/>
              <a:gd name="connsiteX4" fmla="*/ 3175000 w 4288367"/>
              <a:gd name="connsiteY4" fmla="*/ 1232964 h 1232964"/>
              <a:gd name="connsiteX5" fmla="*/ 1 w 4288367"/>
              <a:gd name="connsiteY5" fmla="*/ 1232964 h 1232964"/>
              <a:gd name="connsiteX6" fmla="*/ 0 w 4288367"/>
              <a:gd name="connsiteY6" fmla="*/ 148032 h 1232964"/>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0272 h 1229103"/>
              <a:gd name="connsiteX1" fmla="*/ 2544088 w 4288367"/>
              <a:gd name="connsiteY1" fmla="*/ 134 h 1229103"/>
              <a:gd name="connsiteX2" fmla="*/ 4286250 w 4288367"/>
              <a:gd name="connsiteY2" fmla="*/ 0 h 1229103"/>
              <a:gd name="connsiteX3" fmla="*/ 4288367 w 4288367"/>
              <a:gd name="connsiteY3" fmla="*/ 796151 h 1229103"/>
              <a:gd name="connsiteX4" fmla="*/ 3183467 w 4288367"/>
              <a:gd name="connsiteY4" fmla="*/ 1229103 h 1229103"/>
              <a:gd name="connsiteX5" fmla="*/ 1 w 4288367"/>
              <a:gd name="connsiteY5" fmla="*/ 1229103 h 1229103"/>
              <a:gd name="connsiteX6" fmla="*/ 0 w 4288367"/>
              <a:gd name="connsiteY6" fmla="*/ 130272 h 1229103"/>
              <a:gd name="connsiteX0" fmla="*/ 0 w 4288367"/>
              <a:gd name="connsiteY0" fmla="*/ 177190 h 1229103"/>
              <a:gd name="connsiteX1" fmla="*/ 2544088 w 4288367"/>
              <a:gd name="connsiteY1" fmla="*/ 134 h 1229103"/>
              <a:gd name="connsiteX2" fmla="*/ 4286250 w 4288367"/>
              <a:gd name="connsiteY2" fmla="*/ 0 h 1229103"/>
              <a:gd name="connsiteX3" fmla="*/ 4288367 w 4288367"/>
              <a:gd name="connsiteY3" fmla="*/ 796151 h 1229103"/>
              <a:gd name="connsiteX4" fmla="*/ 3183467 w 4288367"/>
              <a:gd name="connsiteY4" fmla="*/ 1229103 h 1229103"/>
              <a:gd name="connsiteX5" fmla="*/ 1 w 4288367"/>
              <a:gd name="connsiteY5" fmla="*/ 1229103 h 1229103"/>
              <a:gd name="connsiteX6" fmla="*/ 0 w 4288367"/>
              <a:gd name="connsiteY6" fmla="*/ 177190 h 1229103"/>
              <a:gd name="connsiteX0" fmla="*/ 0 w 4288367"/>
              <a:gd name="connsiteY0" fmla="*/ 177190 h 1229103"/>
              <a:gd name="connsiteX1" fmla="*/ 2544088 w 4288367"/>
              <a:gd name="connsiteY1" fmla="*/ 134 h 1229103"/>
              <a:gd name="connsiteX2" fmla="*/ 4286250 w 4288367"/>
              <a:gd name="connsiteY2" fmla="*/ 0 h 1229103"/>
              <a:gd name="connsiteX3" fmla="*/ 4288367 w 4288367"/>
              <a:gd name="connsiteY3" fmla="*/ 796151 h 1229103"/>
              <a:gd name="connsiteX4" fmla="*/ 3183467 w 4288367"/>
              <a:gd name="connsiteY4" fmla="*/ 1229103 h 1229103"/>
              <a:gd name="connsiteX5" fmla="*/ 1 w 4288367"/>
              <a:gd name="connsiteY5" fmla="*/ 1229103 h 1229103"/>
              <a:gd name="connsiteX6" fmla="*/ 0 w 4288367"/>
              <a:gd name="connsiteY6" fmla="*/ 177190 h 1229103"/>
              <a:gd name="connsiteX0" fmla="*/ 0 w 4288367"/>
              <a:gd name="connsiteY0" fmla="*/ 177190 h 1229103"/>
              <a:gd name="connsiteX1" fmla="*/ 2544088 w 4288367"/>
              <a:gd name="connsiteY1" fmla="*/ 134 h 1229103"/>
              <a:gd name="connsiteX2" fmla="*/ 4286250 w 4288367"/>
              <a:gd name="connsiteY2" fmla="*/ 0 h 1229103"/>
              <a:gd name="connsiteX3" fmla="*/ 4288367 w 4288367"/>
              <a:gd name="connsiteY3" fmla="*/ 831004 h 1229103"/>
              <a:gd name="connsiteX4" fmla="*/ 3183467 w 4288367"/>
              <a:gd name="connsiteY4" fmla="*/ 1229103 h 1229103"/>
              <a:gd name="connsiteX5" fmla="*/ 1 w 4288367"/>
              <a:gd name="connsiteY5" fmla="*/ 1229103 h 1229103"/>
              <a:gd name="connsiteX6" fmla="*/ 0 w 4288367"/>
              <a:gd name="connsiteY6" fmla="*/ 177190 h 1229103"/>
              <a:gd name="connsiteX0" fmla="*/ 0 w 4288367"/>
              <a:gd name="connsiteY0" fmla="*/ 177190 h 1233124"/>
              <a:gd name="connsiteX1" fmla="*/ 2544088 w 4288367"/>
              <a:gd name="connsiteY1" fmla="*/ 134 h 1233124"/>
              <a:gd name="connsiteX2" fmla="*/ 4286250 w 4288367"/>
              <a:gd name="connsiteY2" fmla="*/ 0 h 1233124"/>
              <a:gd name="connsiteX3" fmla="*/ 4288367 w 4288367"/>
              <a:gd name="connsiteY3" fmla="*/ 831004 h 1233124"/>
              <a:gd name="connsiteX4" fmla="*/ 2993262 w 4288367"/>
              <a:gd name="connsiteY4" fmla="*/ 1233124 h 1233124"/>
              <a:gd name="connsiteX5" fmla="*/ 1 w 4288367"/>
              <a:gd name="connsiteY5" fmla="*/ 1229103 h 1233124"/>
              <a:gd name="connsiteX6" fmla="*/ 0 w 4288367"/>
              <a:gd name="connsiteY6" fmla="*/ 177190 h 1233124"/>
              <a:gd name="connsiteX0" fmla="*/ 0 w 4288367"/>
              <a:gd name="connsiteY0" fmla="*/ 177190 h 1233125"/>
              <a:gd name="connsiteX1" fmla="*/ 2544088 w 4288367"/>
              <a:gd name="connsiteY1" fmla="*/ 134 h 1233125"/>
              <a:gd name="connsiteX2" fmla="*/ 4286250 w 4288367"/>
              <a:gd name="connsiteY2" fmla="*/ 0 h 1233125"/>
              <a:gd name="connsiteX3" fmla="*/ 4288367 w 4288367"/>
              <a:gd name="connsiteY3" fmla="*/ 831004 h 1233125"/>
              <a:gd name="connsiteX4" fmla="*/ 2993262 w 4288367"/>
              <a:gd name="connsiteY4" fmla="*/ 1233124 h 1233125"/>
              <a:gd name="connsiteX5" fmla="*/ 7318 w 4288367"/>
              <a:gd name="connsiteY5" fmla="*/ 1233125 h 1233125"/>
              <a:gd name="connsiteX6" fmla="*/ 0 w 4288367"/>
              <a:gd name="connsiteY6" fmla="*/ 177190 h 1233125"/>
              <a:gd name="connsiteX0" fmla="*/ 7313 w 4295680"/>
              <a:gd name="connsiteY0" fmla="*/ 177190 h 1234465"/>
              <a:gd name="connsiteX1" fmla="*/ 2551401 w 4295680"/>
              <a:gd name="connsiteY1" fmla="*/ 134 h 1234465"/>
              <a:gd name="connsiteX2" fmla="*/ 4293563 w 4295680"/>
              <a:gd name="connsiteY2" fmla="*/ 0 h 1234465"/>
              <a:gd name="connsiteX3" fmla="*/ 4295680 w 4295680"/>
              <a:gd name="connsiteY3" fmla="*/ 831004 h 1234465"/>
              <a:gd name="connsiteX4" fmla="*/ 3000575 w 4295680"/>
              <a:gd name="connsiteY4" fmla="*/ 1233124 h 1234465"/>
              <a:gd name="connsiteX5" fmla="*/ 0 w 4295680"/>
              <a:gd name="connsiteY5" fmla="*/ 1234465 h 1234465"/>
              <a:gd name="connsiteX6" fmla="*/ 7313 w 4295680"/>
              <a:gd name="connsiteY6" fmla="*/ 177190 h 1234465"/>
              <a:gd name="connsiteX0" fmla="*/ 7313 w 4295680"/>
              <a:gd name="connsiteY0" fmla="*/ 177190 h 1234465"/>
              <a:gd name="connsiteX1" fmla="*/ 2551401 w 4295680"/>
              <a:gd name="connsiteY1" fmla="*/ 134 h 1234465"/>
              <a:gd name="connsiteX2" fmla="*/ 4293563 w 4295680"/>
              <a:gd name="connsiteY2" fmla="*/ 0 h 1234465"/>
              <a:gd name="connsiteX3" fmla="*/ 4295680 w 4295680"/>
              <a:gd name="connsiteY3" fmla="*/ 831004 h 1234465"/>
              <a:gd name="connsiteX4" fmla="*/ 3000575 w 4295680"/>
              <a:gd name="connsiteY4" fmla="*/ 1233124 h 1234465"/>
              <a:gd name="connsiteX5" fmla="*/ 0 w 4295680"/>
              <a:gd name="connsiteY5" fmla="*/ 1234465 h 1234465"/>
              <a:gd name="connsiteX6" fmla="*/ 7313 w 4295680"/>
              <a:gd name="connsiteY6" fmla="*/ 177190 h 1234465"/>
              <a:gd name="connsiteX0" fmla="*/ 212 w 4288579"/>
              <a:gd name="connsiteY0" fmla="*/ 177190 h 1235805"/>
              <a:gd name="connsiteX1" fmla="*/ 2544300 w 4288579"/>
              <a:gd name="connsiteY1" fmla="*/ 134 h 1235805"/>
              <a:gd name="connsiteX2" fmla="*/ 4286462 w 4288579"/>
              <a:gd name="connsiteY2" fmla="*/ 0 h 1235805"/>
              <a:gd name="connsiteX3" fmla="*/ 4288579 w 4288579"/>
              <a:gd name="connsiteY3" fmla="*/ 831004 h 1235805"/>
              <a:gd name="connsiteX4" fmla="*/ 2993474 w 4288579"/>
              <a:gd name="connsiteY4" fmla="*/ 1233124 h 1235805"/>
              <a:gd name="connsiteX5" fmla="*/ 14846 w 4288579"/>
              <a:gd name="connsiteY5" fmla="*/ 1235805 h 1235805"/>
              <a:gd name="connsiteX6" fmla="*/ 212 w 4288579"/>
              <a:gd name="connsiteY6" fmla="*/ 177190 h 1235805"/>
              <a:gd name="connsiteX0" fmla="*/ 14629 w 4302996"/>
              <a:gd name="connsiteY0" fmla="*/ 177190 h 1235805"/>
              <a:gd name="connsiteX1" fmla="*/ 2558717 w 4302996"/>
              <a:gd name="connsiteY1" fmla="*/ 134 h 1235805"/>
              <a:gd name="connsiteX2" fmla="*/ 4300879 w 4302996"/>
              <a:gd name="connsiteY2" fmla="*/ 0 h 1235805"/>
              <a:gd name="connsiteX3" fmla="*/ 4302996 w 4302996"/>
              <a:gd name="connsiteY3" fmla="*/ 831004 h 1235805"/>
              <a:gd name="connsiteX4" fmla="*/ 3007891 w 4302996"/>
              <a:gd name="connsiteY4" fmla="*/ 1233124 h 1235805"/>
              <a:gd name="connsiteX5" fmla="*/ 0 w 4302996"/>
              <a:gd name="connsiteY5" fmla="*/ 1235805 h 1235805"/>
              <a:gd name="connsiteX6" fmla="*/ 14629 w 4302996"/>
              <a:gd name="connsiteY6" fmla="*/ 177190 h 1235805"/>
              <a:gd name="connsiteX0" fmla="*/ 14629 w 4302996"/>
              <a:gd name="connsiteY0" fmla="*/ 177190 h 1235805"/>
              <a:gd name="connsiteX1" fmla="*/ 2558717 w 4302996"/>
              <a:gd name="connsiteY1" fmla="*/ 134 h 1235805"/>
              <a:gd name="connsiteX2" fmla="*/ 4300879 w 4302996"/>
              <a:gd name="connsiteY2" fmla="*/ 0 h 1235805"/>
              <a:gd name="connsiteX3" fmla="*/ 4302996 w 4302996"/>
              <a:gd name="connsiteY3" fmla="*/ 831004 h 1235805"/>
              <a:gd name="connsiteX4" fmla="*/ 3007891 w 4302996"/>
              <a:gd name="connsiteY4" fmla="*/ 1233124 h 1235805"/>
              <a:gd name="connsiteX5" fmla="*/ 0 w 4302996"/>
              <a:gd name="connsiteY5" fmla="*/ 1235805 h 1235805"/>
              <a:gd name="connsiteX6" fmla="*/ 14629 w 4302996"/>
              <a:gd name="connsiteY6" fmla="*/ 177190 h 1235805"/>
              <a:gd name="connsiteX0" fmla="*/ 14629 w 4302996"/>
              <a:gd name="connsiteY0" fmla="*/ 177190 h 1235805"/>
              <a:gd name="connsiteX1" fmla="*/ 2558717 w 4302996"/>
              <a:gd name="connsiteY1" fmla="*/ 134 h 1235805"/>
              <a:gd name="connsiteX2" fmla="*/ 4300879 w 4302996"/>
              <a:gd name="connsiteY2" fmla="*/ 0 h 1235805"/>
              <a:gd name="connsiteX3" fmla="*/ 4302996 w 4302996"/>
              <a:gd name="connsiteY3" fmla="*/ 831004 h 1235805"/>
              <a:gd name="connsiteX4" fmla="*/ 3007891 w 4302996"/>
              <a:gd name="connsiteY4" fmla="*/ 1233124 h 1235805"/>
              <a:gd name="connsiteX5" fmla="*/ 0 w 4302996"/>
              <a:gd name="connsiteY5" fmla="*/ 1235805 h 1235805"/>
              <a:gd name="connsiteX6" fmla="*/ 14629 w 4302996"/>
              <a:gd name="connsiteY6" fmla="*/ 177190 h 123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2996" h="1235805">
                <a:moveTo>
                  <a:pt x="14629" y="177190"/>
                </a:moveTo>
                <a:cubicBezTo>
                  <a:pt x="724197" y="175152"/>
                  <a:pt x="1896553" y="110390"/>
                  <a:pt x="2558717" y="134"/>
                </a:cubicBezTo>
                <a:lnTo>
                  <a:pt x="4300879" y="0"/>
                </a:lnTo>
                <a:cubicBezTo>
                  <a:pt x="4301585" y="293511"/>
                  <a:pt x="4302290" y="537493"/>
                  <a:pt x="4302996" y="831004"/>
                </a:cubicBezTo>
                <a:cubicBezTo>
                  <a:pt x="3603365" y="831864"/>
                  <a:pt x="3012903" y="1034447"/>
                  <a:pt x="3007891" y="1233124"/>
                </a:cubicBezTo>
                <a:lnTo>
                  <a:pt x="0" y="1235805"/>
                </a:lnTo>
                <a:cubicBezTo>
                  <a:pt x="2438" y="883380"/>
                  <a:pt x="12191" y="529615"/>
                  <a:pt x="14629" y="177190"/>
                </a:cubicBezTo>
                <a:close/>
              </a:path>
            </a:pathLst>
          </a:custGeom>
          <a:solidFill>
            <a:srgbClr val="475A8D">
              <a:alpha val="10000"/>
            </a:srgb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b="1">
              <a:latin typeface="Arial Narrow"/>
              <a:cs typeface="Arial Narrow"/>
            </a:endParaRPr>
          </a:p>
        </p:txBody>
      </p:sp>
      <p:pic>
        <p:nvPicPr>
          <p:cNvPr id="29" name="Picture 28" descr="New York Hotels - Google Search..pn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a:xfrm>
            <a:off x="6395352" y="1112619"/>
            <a:ext cx="1673643" cy="1048488"/>
          </a:xfrm>
          <a:prstGeom prst="rect">
            <a:avLst/>
          </a:prstGeom>
          <a:ln>
            <a:solidFill>
              <a:srgbClr val="8898C3"/>
            </a:solidFill>
          </a:ln>
          <a:effectLst>
            <a:outerShdw blurRad="101600" dist="76200" dir="8100000" algn="tl" rotWithShape="0">
              <a:srgbClr val="000000">
                <a:alpha val="30000"/>
              </a:srgbClr>
            </a:outerShdw>
          </a:effectLst>
        </p:spPr>
      </p:pic>
      <p:pic>
        <p:nvPicPr>
          <p:cNvPr id="30" name="Picture 29" descr="New York Hotels - Google Search..pn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p:blipFill>
        <p:spPr>
          <a:xfrm>
            <a:off x="6395352" y="2667303"/>
            <a:ext cx="1673643" cy="3214380"/>
          </a:xfrm>
          <a:prstGeom prst="rect">
            <a:avLst/>
          </a:prstGeom>
          <a:ln>
            <a:solidFill>
              <a:srgbClr val="8898C3"/>
            </a:solidFill>
          </a:ln>
          <a:effectLst>
            <a:outerShdw blurRad="101600" dist="76200" dir="8100000" algn="tl" rotWithShape="0">
              <a:srgbClr val="000000">
                <a:alpha val="30000"/>
              </a:srgbClr>
            </a:outerShdw>
          </a:effectLst>
        </p:spPr>
      </p:pic>
      <p:sp>
        <p:nvSpPr>
          <p:cNvPr id="38" name="Freeform 37"/>
          <p:cNvSpPr/>
          <p:nvPr/>
        </p:nvSpPr>
        <p:spPr>
          <a:xfrm flipH="1">
            <a:off x="5656159" y="2106141"/>
            <a:ext cx="724834" cy="3781285"/>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202 w 1127539"/>
              <a:gd name="connsiteY0" fmla="*/ 155079 h 1112308"/>
              <a:gd name="connsiteX1" fmla="*/ 1125422 w 1127539"/>
              <a:gd name="connsiteY1" fmla="*/ 0 h 1112308"/>
              <a:gd name="connsiteX2" fmla="*/ 1127539 w 1127539"/>
              <a:gd name="connsiteY2" fmla="*/ 886883 h 1112308"/>
              <a:gd name="connsiteX3" fmla="*/ 16289 w 1127539"/>
              <a:gd name="connsiteY3" fmla="*/ 1112308 h 1112308"/>
              <a:gd name="connsiteX4" fmla="*/ 202 w 1127539"/>
              <a:gd name="connsiteY4" fmla="*/ 155079 h 1112308"/>
              <a:gd name="connsiteX0" fmla="*/ 106 w 1147763"/>
              <a:gd name="connsiteY0" fmla="*/ 175891 h 1112308"/>
              <a:gd name="connsiteX1" fmla="*/ 1145646 w 1147763"/>
              <a:gd name="connsiteY1" fmla="*/ 0 h 1112308"/>
              <a:gd name="connsiteX2" fmla="*/ 1147763 w 1147763"/>
              <a:gd name="connsiteY2" fmla="*/ 886883 h 1112308"/>
              <a:gd name="connsiteX3" fmla="*/ 36513 w 1147763"/>
              <a:gd name="connsiteY3" fmla="*/ 1112308 h 1112308"/>
              <a:gd name="connsiteX4" fmla="*/ 106 w 1147763"/>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90345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90345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538 w 1107555"/>
              <a:gd name="connsiteY0" fmla="*/ 184564 h 1319935"/>
              <a:gd name="connsiteX1" fmla="*/ 1105438 w 1107555"/>
              <a:gd name="connsiteY1" fmla="*/ 0 h 1319935"/>
              <a:gd name="connsiteX2" fmla="*/ 1107555 w 1107555"/>
              <a:gd name="connsiteY2" fmla="*/ 886883 h 1319935"/>
              <a:gd name="connsiteX3" fmla="*/ 2560 w 1107555"/>
              <a:gd name="connsiteY3" fmla="*/ 1319935 h 1319935"/>
              <a:gd name="connsiteX4" fmla="*/ 538 w 1107555"/>
              <a:gd name="connsiteY4" fmla="*/ 184564 h 1319935"/>
              <a:gd name="connsiteX0" fmla="*/ 538 w 1107555"/>
              <a:gd name="connsiteY0" fmla="*/ 184564 h 1319935"/>
              <a:gd name="connsiteX1" fmla="*/ 1105438 w 1107555"/>
              <a:gd name="connsiteY1" fmla="*/ 0 h 1319935"/>
              <a:gd name="connsiteX2" fmla="*/ 1107555 w 1107555"/>
              <a:gd name="connsiteY2" fmla="*/ 886883 h 1319935"/>
              <a:gd name="connsiteX3" fmla="*/ 2560 w 1107555"/>
              <a:gd name="connsiteY3" fmla="*/ 1319935 h 1319935"/>
              <a:gd name="connsiteX4" fmla="*/ 538 w 1107555"/>
              <a:gd name="connsiteY4" fmla="*/ 184564 h 1319935"/>
              <a:gd name="connsiteX0" fmla="*/ 538 w 1107555"/>
              <a:gd name="connsiteY0" fmla="*/ 184564 h 1319935"/>
              <a:gd name="connsiteX1" fmla="*/ 1105438 w 1107555"/>
              <a:gd name="connsiteY1" fmla="*/ 0 h 1319935"/>
              <a:gd name="connsiteX2" fmla="*/ 1107555 w 1107555"/>
              <a:gd name="connsiteY2" fmla="*/ 886883 h 1319935"/>
              <a:gd name="connsiteX3" fmla="*/ 2560 w 1107555"/>
              <a:gd name="connsiteY3" fmla="*/ 1319935 h 1319935"/>
              <a:gd name="connsiteX4" fmla="*/ 538 w 1107555"/>
              <a:gd name="connsiteY4" fmla="*/ 184564 h 1319935"/>
              <a:gd name="connsiteX0" fmla="*/ 538 w 1107555"/>
              <a:gd name="connsiteY0" fmla="*/ 184564 h 1319935"/>
              <a:gd name="connsiteX1" fmla="*/ 1105438 w 1107555"/>
              <a:gd name="connsiteY1" fmla="*/ 0 h 1319935"/>
              <a:gd name="connsiteX2" fmla="*/ 1107555 w 1107555"/>
              <a:gd name="connsiteY2" fmla="*/ 886883 h 1319935"/>
              <a:gd name="connsiteX3" fmla="*/ 2560 w 1107555"/>
              <a:gd name="connsiteY3" fmla="*/ 1319935 h 1319935"/>
              <a:gd name="connsiteX4" fmla="*/ 538 w 1107555"/>
              <a:gd name="connsiteY4" fmla="*/ 184564 h 1319935"/>
              <a:gd name="connsiteX0" fmla="*/ 538 w 1107555"/>
              <a:gd name="connsiteY0" fmla="*/ 184564 h 1319935"/>
              <a:gd name="connsiteX1" fmla="*/ 1105438 w 1107555"/>
              <a:gd name="connsiteY1" fmla="*/ 0 h 1319935"/>
              <a:gd name="connsiteX2" fmla="*/ 1107555 w 1107555"/>
              <a:gd name="connsiteY2" fmla="*/ 886883 h 1319935"/>
              <a:gd name="connsiteX3" fmla="*/ 2560 w 1107555"/>
              <a:gd name="connsiteY3" fmla="*/ 1319935 h 1319935"/>
              <a:gd name="connsiteX4" fmla="*/ 538 w 1107555"/>
              <a:gd name="connsiteY4" fmla="*/ 184564 h 1319935"/>
              <a:gd name="connsiteX0" fmla="*/ 4231 w 1104995"/>
              <a:gd name="connsiteY0" fmla="*/ 196019 h 1319935"/>
              <a:gd name="connsiteX1" fmla="*/ 1102878 w 1104995"/>
              <a:gd name="connsiteY1" fmla="*/ 0 h 1319935"/>
              <a:gd name="connsiteX2" fmla="*/ 1104995 w 1104995"/>
              <a:gd name="connsiteY2" fmla="*/ 886883 h 1319935"/>
              <a:gd name="connsiteX3" fmla="*/ 0 w 1104995"/>
              <a:gd name="connsiteY3" fmla="*/ 1319935 h 1319935"/>
              <a:gd name="connsiteX4" fmla="*/ 4231 w 1104995"/>
              <a:gd name="connsiteY4" fmla="*/ 196019 h 1319935"/>
              <a:gd name="connsiteX0" fmla="*/ 4231 w 1104995"/>
              <a:gd name="connsiteY0" fmla="*/ 196019 h 1319935"/>
              <a:gd name="connsiteX1" fmla="*/ 1102878 w 1104995"/>
              <a:gd name="connsiteY1" fmla="*/ 0 h 1319935"/>
              <a:gd name="connsiteX2" fmla="*/ 1104995 w 1104995"/>
              <a:gd name="connsiteY2" fmla="*/ 886883 h 1319935"/>
              <a:gd name="connsiteX3" fmla="*/ 0 w 1104995"/>
              <a:gd name="connsiteY3" fmla="*/ 1319935 h 1319935"/>
              <a:gd name="connsiteX4" fmla="*/ 4231 w 1104995"/>
              <a:gd name="connsiteY4" fmla="*/ 196019 h 1319935"/>
              <a:gd name="connsiteX0" fmla="*/ 4231 w 1104995"/>
              <a:gd name="connsiteY0" fmla="*/ 196019 h 1319935"/>
              <a:gd name="connsiteX1" fmla="*/ 1102878 w 1104995"/>
              <a:gd name="connsiteY1" fmla="*/ 0 h 1319935"/>
              <a:gd name="connsiteX2" fmla="*/ 1104995 w 1104995"/>
              <a:gd name="connsiteY2" fmla="*/ 886883 h 1319935"/>
              <a:gd name="connsiteX3" fmla="*/ 0 w 1104995"/>
              <a:gd name="connsiteY3" fmla="*/ 1319935 h 1319935"/>
              <a:gd name="connsiteX4" fmla="*/ 4231 w 1104995"/>
              <a:gd name="connsiteY4" fmla="*/ 196019 h 1319935"/>
              <a:gd name="connsiteX0" fmla="*/ 4231 w 1104995"/>
              <a:gd name="connsiteY0" fmla="*/ 196019 h 1319935"/>
              <a:gd name="connsiteX1" fmla="*/ 1102878 w 1104995"/>
              <a:gd name="connsiteY1" fmla="*/ 0 h 1319935"/>
              <a:gd name="connsiteX2" fmla="*/ 1104995 w 1104995"/>
              <a:gd name="connsiteY2" fmla="*/ 886883 h 1319935"/>
              <a:gd name="connsiteX3" fmla="*/ 0 w 1104995"/>
              <a:gd name="connsiteY3" fmla="*/ 1319935 h 1319935"/>
              <a:gd name="connsiteX4" fmla="*/ 4231 w 1104995"/>
              <a:gd name="connsiteY4" fmla="*/ 196019 h 1319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95" h="1319935">
                <a:moveTo>
                  <a:pt x="4231" y="196019"/>
                </a:moveTo>
                <a:cubicBezTo>
                  <a:pt x="308038" y="196341"/>
                  <a:pt x="752192" y="159495"/>
                  <a:pt x="1102878" y="0"/>
                </a:cubicBezTo>
                <a:cubicBezTo>
                  <a:pt x="1103584" y="293511"/>
                  <a:pt x="1104289" y="593372"/>
                  <a:pt x="1104995" y="886883"/>
                </a:cubicBezTo>
                <a:cubicBezTo>
                  <a:pt x="452180" y="912460"/>
                  <a:pt x="165366" y="1043810"/>
                  <a:pt x="0" y="1319935"/>
                </a:cubicBezTo>
                <a:cubicBezTo>
                  <a:pt x="2469" y="873671"/>
                  <a:pt x="1762" y="642283"/>
                  <a:pt x="4231" y="196019"/>
                </a:cubicBezTo>
                <a:close/>
              </a:path>
            </a:pathLst>
          </a:custGeom>
          <a:gradFill flip="none" rotWithShape="1">
            <a:gsLst>
              <a:gs pos="0">
                <a:schemeClr val="tx1">
                  <a:lumMod val="75000"/>
                  <a:lumOff val="25000"/>
                  <a:alpha val="10000"/>
                </a:schemeClr>
              </a:gs>
              <a:gs pos="51000">
                <a:schemeClr val="tx1">
                  <a:lumMod val="75000"/>
                  <a:lumOff val="25000"/>
                  <a:alpha val="0"/>
                </a:schemeClr>
              </a:gs>
            </a:gsLst>
            <a:lin ang="6000000" scaled="0"/>
            <a:tileRect/>
          </a:gra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b="1">
              <a:latin typeface="Arial Narrow"/>
              <a:cs typeface="Arial Narrow"/>
            </a:endParaRPr>
          </a:p>
        </p:txBody>
      </p:sp>
      <p:sp>
        <p:nvSpPr>
          <p:cNvPr id="35" name="Freeform 34"/>
          <p:cNvSpPr/>
          <p:nvPr/>
        </p:nvSpPr>
        <p:spPr>
          <a:xfrm flipH="1">
            <a:off x="5656159" y="1107289"/>
            <a:ext cx="728887" cy="1056484"/>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2 w 1111250"/>
              <a:gd name="connsiteY1" fmla="*/ 123168 h 1338791"/>
              <a:gd name="connsiteX2" fmla="*/ 1111250 w 1111250"/>
              <a:gd name="connsiteY2" fmla="*/ 1113366 h 1338791"/>
              <a:gd name="connsiteX3" fmla="*/ 0 w 1111250"/>
              <a:gd name="connsiteY3" fmla="*/ 1338791 h 1338791"/>
              <a:gd name="connsiteX4" fmla="*/ 4233 w 1111250"/>
              <a:gd name="connsiteY4" fmla="*/ 0 h 1338791"/>
              <a:gd name="connsiteX0" fmla="*/ 17785 w 1124802"/>
              <a:gd name="connsiteY0" fmla="*/ 0 h 1394753"/>
              <a:gd name="connsiteX1" fmla="*/ 1122684 w 1124802"/>
              <a:gd name="connsiteY1" fmla="*/ 123168 h 1394753"/>
              <a:gd name="connsiteX2" fmla="*/ 1124802 w 1124802"/>
              <a:gd name="connsiteY2" fmla="*/ 1113366 h 1394753"/>
              <a:gd name="connsiteX3" fmla="*/ 0 w 1124802"/>
              <a:gd name="connsiteY3" fmla="*/ 1394753 h 1394753"/>
              <a:gd name="connsiteX4" fmla="*/ 17785 w 1124802"/>
              <a:gd name="connsiteY4" fmla="*/ 0 h 1394753"/>
              <a:gd name="connsiteX0" fmla="*/ 17785 w 1122721"/>
              <a:gd name="connsiteY0" fmla="*/ 0 h 1394753"/>
              <a:gd name="connsiteX1" fmla="*/ 1122684 w 1122721"/>
              <a:gd name="connsiteY1" fmla="*/ 123168 h 1394753"/>
              <a:gd name="connsiteX2" fmla="*/ 1114638 w 1122721"/>
              <a:gd name="connsiteY2" fmla="*/ 1113366 h 1394753"/>
              <a:gd name="connsiteX3" fmla="*/ 0 w 1122721"/>
              <a:gd name="connsiteY3" fmla="*/ 1394753 h 1394753"/>
              <a:gd name="connsiteX4" fmla="*/ 17785 w 1122721"/>
              <a:gd name="connsiteY4" fmla="*/ 0 h 1394753"/>
              <a:gd name="connsiteX0" fmla="*/ 17785 w 1122721"/>
              <a:gd name="connsiteY0" fmla="*/ 0 h 1394753"/>
              <a:gd name="connsiteX1" fmla="*/ 1122684 w 1122721"/>
              <a:gd name="connsiteY1" fmla="*/ 123168 h 1394753"/>
              <a:gd name="connsiteX2" fmla="*/ 1114638 w 1122721"/>
              <a:gd name="connsiteY2" fmla="*/ 1113366 h 1394753"/>
              <a:gd name="connsiteX3" fmla="*/ 0 w 1122721"/>
              <a:gd name="connsiteY3" fmla="*/ 1394753 h 1394753"/>
              <a:gd name="connsiteX4" fmla="*/ 17785 w 1122721"/>
              <a:gd name="connsiteY4" fmla="*/ 0 h 1394753"/>
              <a:gd name="connsiteX0" fmla="*/ 23108 w 1128044"/>
              <a:gd name="connsiteY0" fmla="*/ 0 h 1401210"/>
              <a:gd name="connsiteX1" fmla="*/ 1128007 w 1128044"/>
              <a:gd name="connsiteY1" fmla="*/ 123168 h 1401210"/>
              <a:gd name="connsiteX2" fmla="*/ 1119961 w 1128044"/>
              <a:gd name="connsiteY2" fmla="*/ 1113366 h 1401210"/>
              <a:gd name="connsiteX3" fmla="*/ 0 w 1128044"/>
              <a:gd name="connsiteY3" fmla="*/ 1401210 h 1401210"/>
              <a:gd name="connsiteX4" fmla="*/ 23108 w 1128044"/>
              <a:gd name="connsiteY4" fmla="*/ 0 h 1401210"/>
              <a:gd name="connsiteX0" fmla="*/ 23108 w 1128012"/>
              <a:gd name="connsiteY0" fmla="*/ 0 h 1401210"/>
              <a:gd name="connsiteX1" fmla="*/ 1128007 w 1128012"/>
              <a:gd name="connsiteY1" fmla="*/ 123168 h 1401210"/>
              <a:gd name="connsiteX2" fmla="*/ 1066733 w 1128012"/>
              <a:gd name="connsiteY2" fmla="*/ 1110137 h 1401210"/>
              <a:gd name="connsiteX3" fmla="*/ 0 w 1128012"/>
              <a:gd name="connsiteY3" fmla="*/ 1401210 h 1401210"/>
              <a:gd name="connsiteX4" fmla="*/ 23108 w 1128012"/>
              <a:gd name="connsiteY4" fmla="*/ 0 h 1401210"/>
              <a:gd name="connsiteX0" fmla="*/ 23108 w 1130607"/>
              <a:gd name="connsiteY0" fmla="*/ 0 h 1401210"/>
              <a:gd name="connsiteX1" fmla="*/ 1128007 w 1130607"/>
              <a:gd name="connsiteY1" fmla="*/ 123168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069455 w 1130607"/>
              <a:gd name="connsiteY1" fmla="*/ 123168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117361 w 1130607"/>
              <a:gd name="connsiteY1" fmla="*/ 131240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117361 w 1130607"/>
              <a:gd name="connsiteY1" fmla="*/ 129626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117361 w 1130607"/>
              <a:gd name="connsiteY1" fmla="*/ 129626 h 1401210"/>
              <a:gd name="connsiteX2" fmla="*/ 1130607 w 1130607"/>
              <a:gd name="connsiteY2" fmla="*/ 1113365 h 1401210"/>
              <a:gd name="connsiteX3" fmla="*/ 0 w 1130607"/>
              <a:gd name="connsiteY3" fmla="*/ 1401210 h 1401210"/>
              <a:gd name="connsiteX4" fmla="*/ 23108 w 1130607"/>
              <a:gd name="connsiteY4" fmla="*/ 0 h 1401210"/>
              <a:gd name="connsiteX0" fmla="*/ 457 w 1134570"/>
              <a:gd name="connsiteY0" fmla="*/ 0 h 1394753"/>
              <a:gd name="connsiteX1" fmla="*/ 1121324 w 1134570"/>
              <a:gd name="connsiteY1" fmla="*/ 123169 h 1394753"/>
              <a:gd name="connsiteX2" fmla="*/ 1134570 w 1134570"/>
              <a:gd name="connsiteY2" fmla="*/ 1106908 h 1394753"/>
              <a:gd name="connsiteX3" fmla="*/ 3963 w 1134570"/>
              <a:gd name="connsiteY3" fmla="*/ 1394753 h 1394753"/>
              <a:gd name="connsiteX4" fmla="*/ 457 w 1134570"/>
              <a:gd name="connsiteY4" fmla="*/ 0 h 1394753"/>
              <a:gd name="connsiteX0" fmla="*/ 457 w 1134570"/>
              <a:gd name="connsiteY0" fmla="*/ 0 h 1394753"/>
              <a:gd name="connsiteX1" fmla="*/ 1121324 w 1134570"/>
              <a:gd name="connsiteY1" fmla="*/ 123169 h 1394753"/>
              <a:gd name="connsiteX2" fmla="*/ 1134570 w 1134570"/>
              <a:gd name="connsiteY2" fmla="*/ 1106908 h 1394753"/>
              <a:gd name="connsiteX3" fmla="*/ 3963 w 1134570"/>
              <a:gd name="connsiteY3" fmla="*/ 1394753 h 1394753"/>
              <a:gd name="connsiteX4" fmla="*/ 457 w 1134570"/>
              <a:gd name="connsiteY4" fmla="*/ 0 h 1394753"/>
              <a:gd name="connsiteX0" fmla="*/ 457 w 1249076"/>
              <a:gd name="connsiteY0" fmla="*/ 0 h 1394753"/>
              <a:gd name="connsiteX1" fmla="*/ 1249073 w 1249076"/>
              <a:gd name="connsiteY1" fmla="*/ 331998 h 1394753"/>
              <a:gd name="connsiteX2" fmla="*/ 1134570 w 1249076"/>
              <a:gd name="connsiteY2" fmla="*/ 1106908 h 1394753"/>
              <a:gd name="connsiteX3" fmla="*/ 3963 w 1249076"/>
              <a:gd name="connsiteY3" fmla="*/ 1394753 h 1394753"/>
              <a:gd name="connsiteX4" fmla="*/ 457 w 1249076"/>
              <a:gd name="connsiteY4" fmla="*/ 0 h 1394753"/>
              <a:gd name="connsiteX0" fmla="*/ 457 w 1249110"/>
              <a:gd name="connsiteY0" fmla="*/ 0 h 1394753"/>
              <a:gd name="connsiteX1" fmla="*/ 1249073 w 1249110"/>
              <a:gd name="connsiteY1" fmla="*/ 331998 h 1394753"/>
              <a:gd name="connsiteX2" fmla="*/ 1241027 w 1249110"/>
              <a:gd name="connsiteY2" fmla="*/ 1117899 h 1394753"/>
              <a:gd name="connsiteX3" fmla="*/ 3963 w 1249110"/>
              <a:gd name="connsiteY3" fmla="*/ 1394753 h 1394753"/>
              <a:gd name="connsiteX4" fmla="*/ 457 w 1249110"/>
              <a:gd name="connsiteY4" fmla="*/ 0 h 1394753"/>
              <a:gd name="connsiteX0" fmla="*/ 457 w 1249073"/>
              <a:gd name="connsiteY0" fmla="*/ 0 h 1394753"/>
              <a:gd name="connsiteX1" fmla="*/ 1249073 w 1249073"/>
              <a:gd name="connsiteY1" fmla="*/ 331998 h 1394753"/>
              <a:gd name="connsiteX2" fmla="*/ 1241027 w 1249073"/>
              <a:gd name="connsiteY2" fmla="*/ 1117899 h 1394753"/>
              <a:gd name="connsiteX3" fmla="*/ 3963 w 1249073"/>
              <a:gd name="connsiteY3" fmla="*/ 1394753 h 1394753"/>
              <a:gd name="connsiteX4" fmla="*/ 457 w 1249073"/>
              <a:gd name="connsiteY4" fmla="*/ 0 h 1394753"/>
              <a:gd name="connsiteX0" fmla="*/ 457 w 1262319"/>
              <a:gd name="connsiteY0" fmla="*/ 0 h 1394753"/>
              <a:gd name="connsiteX1" fmla="*/ 1249073 w 1262319"/>
              <a:gd name="connsiteY1" fmla="*/ 331998 h 1394753"/>
              <a:gd name="connsiteX2" fmla="*/ 1262319 w 1262319"/>
              <a:gd name="connsiteY2" fmla="*/ 1117899 h 1394753"/>
              <a:gd name="connsiteX3" fmla="*/ 3963 w 1262319"/>
              <a:gd name="connsiteY3" fmla="*/ 1394753 h 1394753"/>
              <a:gd name="connsiteX4" fmla="*/ 457 w 1262319"/>
              <a:gd name="connsiteY4" fmla="*/ 0 h 1394753"/>
              <a:gd name="connsiteX0" fmla="*/ 457 w 1256996"/>
              <a:gd name="connsiteY0" fmla="*/ 0 h 1394753"/>
              <a:gd name="connsiteX1" fmla="*/ 1249073 w 1256996"/>
              <a:gd name="connsiteY1" fmla="*/ 331998 h 1394753"/>
              <a:gd name="connsiteX2" fmla="*/ 1256996 w 1256996"/>
              <a:gd name="connsiteY2" fmla="*/ 1126142 h 1394753"/>
              <a:gd name="connsiteX3" fmla="*/ 3963 w 1256996"/>
              <a:gd name="connsiteY3" fmla="*/ 1394753 h 1394753"/>
              <a:gd name="connsiteX4" fmla="*/ 457 w 1256996"/>
              <a:gd name="connsiteY4" fmla="*/ 0 h 1394753"/>
              <a:gd name="connsiteX0" fmla="*/ 457 w 1256996"/>
              <a:gd name="connsiteY0" fmla="*/ 0 h 1394753"/>
              <a:gd name="connsiteX1" fmla="*/ 1249073 w 1256996"/>
              <a:gd name="connsiteY1" fmla="*/ 331998 h 1394753"/>
              <a:gd name="connsiteX2" fmla="*/ 1256996 w 1256996"/>
              <a:gd name="connsiteY2" fmla="*/ 1126142 h 1394753"/>
              <a:gd name="connsiteX3" fmla="*/ 3963 w 1256996"/>
              <a:gd name="connsiteY3" fmla="*/ 1394753 h 1394753"/>
              <a:gd name="connsiteX4" fmla="*/ 457 w 1256996"/>
              <a:gd name="connsiteY4" fmla="*/ 0 h 1394753"/>
              <a:gd name="connsiteX0" fmla="*/ 457 w 1256996"/>
              <a:gd name="connsiteY0" fmla="*/ 0 h 1394753"/>
              <a:gd name="connsiteX1" fmla="*/ 1249073 w 1256996"/>
              <a:gd name="connsiteY1" fmla="*/ 331998 h 1394753"/>
              <a:gd name="connsiteX2" fmla="*/ 1256996 w 1256996"/>
              <a:gd name="connsiteY2" fmla="*/ 1126142 h 1394753"/>
              <a:gd name="connsiteX3" fmla="*/ 3963 w 1256996"/>
              <a:gd name="connsiteY3" fmla="*/ 1394753 h 1394753"/>
              <a:gd name="connsiteX4" fmla="*/ 457 w 1256996"/>
              <a:gd name="connsiteY4" fmla="*/ 0 h 1394753"/>
              <a:gd name="connsiteX0" fmla="*/ 457 w 1259719"/>
              <a:gd name="connsiteY0" fmla="*/ 0 h 1394753"/>
              <a:gd name="connsiteX1" fmla="*/ 1259719 w 1259719"/>
              <a:gd name="connsiteY1" fmla="*/ 331998 h 1394753"/>
              <a:gd name="connsiteX2" fmla="*/ 1256996 w 1259719"/>
              <a:gd name="connsiteY2" fmla="*/ 1126142 h 1394753"/>
              <a:gd name="connsiteX3" fmla="*/ 3963 w 1259719"/>
              <a:gd name="connsiteY3" fmla="*/ 1394753 h 1394753"/>
              <a:gd name="connsiteX4" fmla="*/ 457 w 1259719"/>
              <a:gd name="connsiteY4" fmla="*/ 0 h 1394753"/>
              <a:gd name="connsiteX0" fmla="*/ 457 w 1259719"/>
              <a:gd name="connsiteY0" fmla="*/ 0 h 1394753"/>
              <a:gd name="connsiteX1" fmla="*/ 1259719 w 1259719"/>
              <a:gd name="connsiteY1" fmla="*/ 331998 h 1394753"/>
              <a:gd name="connsiteX2" fmla="*/ 1256996 w 1259719"/>
              <a:gd name="connsiteY2" fmla="*/ 1126142 h 1394753"/>
              <a:gd name="connsiteX3" fmla="*/ 3963 w 1259719"/>
              <a:gd name="connsiteY3" fmla="*/ 1394753 h 1394753"/>
              <a:gd name="connsiteX4" fmla="*/ 457 w 1259719"/>
              <a:gd name="connsiteY4" fmla="*/ 0 h 1394753"/>
              <a:gd name="connsiteX0" fmla="*/ 457 w 1259719"/>
              <a:gd name="connsiteY0" fmla="*/ 0 h 1394753"/>
              <a:gd name="connsiteX1" fmla="*/ 1259719 w 1259719"/>
              <a:gd name="connsiteY1" fmla="*/ 331998 h 1394753"/>
              <a:gd name="connsiteX2" fmla="*/ 1256996 w 1259719"/>
              <a:gd name="connsiteY2" fmla="*/ 1126142 h 1394753"/>
              <a:gd name="connsiteX3" fmla="*/ 3963 w 1259719"/>
              <a:gd name="connsiteY3" fmla="*/ 1394753 h 1394753"/>
              <a:gd name="connsiteX4" fmla="*/ 457 w 1259719"/>
              <a:gd name="connsiteY4" fmla="*/ 0 h 1394753"/>
              <a:gd name="connsiteX0" fmla="*/ 457 w 1259719"/>
              <a:gd name="connsiteY0" fmla="*/ 0 h 1394753"/>
              <a:gd name="connsiteX1" fmla="*/ 1259719 w 1259719"/>
              <a:gd name="connsiteY1" fmla="*/ 331998 h 1394753"/>
              <a:gd name="connsiteX2" fmla="*/ 1256996 w 1259719"/>
              <a:gd name="connsiteY2" fmla="*/ 1126142 h 1394753"/>
              <a:gd name="connsiteX3" fmla="*/ 3963 w 1259719"/>
              <a:gd name="connsiteY3" fmla="*/ 1394753 h 1394753"/>
              <a:gd name="connsiteX4" fmla="*/ 457 w 1259719"/>
              <a:gd name="connsiteY4" fmla="*/ 0 h 1394753"/>
              <a:gd name="connsiteX0" fmla="*/ 457 w 1259719"/>
              <a:gd name="connsiteY0" fmla="*/ 0 h 1394753"/>
              <a:gd name="connsiteX1" fmla="*/ 1259719 w 1259719"/>
              <a:gd name="connsiteY1" fmla="*/ 331998 h 1394753"/>
              <a:gd name="connsiteX2" fmla="*/ 1256996 w 1259719"/>
              <a:gd name="connsiteY2" fmla="*/ 1126142 h 1394753"/>
              <a:gd name="connsiteX3" fmla="*/ 3963 w 1259719"/>
              <a:gd name="connsiteY3" fmla="*/ 1394753 h 1394753"/>
              <a:gd name="connsiteX4" fmla="*/ 457 w 1259719"/>
              <a:gd name="connsiteY4" fmla="*/ 0 h 1394753"/>
              <a:gd name="connsiteX0" fmla="*/ 458 w 1259719"/>
              <a:gd name="connsiteY0" fmla="*/ 0 h 1567861"/>
              <a:gd name="connsiteX1" fmla="*/ 1259719 w 1259719"/>
              <a:gd name="connsiteY1" fmla="*/ 505106 h 1567861"/>
              <a:gd name="connsiteX2" fmla="*/ 1256996 w 1259719"/>
              <a:gd name="connsiteY2" fmla="*/ 1299250 h 1567861"/>
              <a:gd name="connsiteX3" fmla="*/ 3963 w 1259719"/>
              <a:gd name="connsiteY3" fmla="*/ 1567861 h 1567861"/>
              <a:gd name="connsiteX4" fmla="*/ 458 w 1259719"/>
              <a:gd name="connsiteY4" fmla="*/ 0 h 15678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079" h="1415361">
                <a:moveTo>
                  <a:pt x="1818" y="0"/>
                </a:moveTo>
                <a:cubicBezTo>
                  <a:pt x="201428" y="258829"/>
                  <a:pt x="706187" y="502139"/>
                  <a:pt x="1261079" y="505106"/>
                </a:cubicBezTo>
                <a:cubicBezTo>
                  <a:pt x="1260171" y="769821"/>
                  <a:pt x="1259264" y="1034535"/>
                  <a:pt x="1258356" y="1299250"/>
                </a:cubicBezTo>
                <a:cubicBezTo>
                  <a:pt x="968914" y="1300485"/>
                  <a:pt x="594362" y="1270663"/>
                  <a:pt x="0" y="1415361"/>
                </a:cubicBezTo>
                <a:cubicBezTo>
                  <a:pt x="2469" y="969097"/>
                  <a:pt x="-651" y="446264"/>
                  <a:pt x="1818" y="0"/>
                </a:cubicBezTo>
                <a:close/>
              </a:path>
            </a:pathLst>
          </a:custGeom>
          <a:solidFill>
            <a:srgbClr val="475A8D">
              <a:alpha val="10000"/>
            </a:srgb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Freeform 44"/>
          <p:cNvSpPr/>
          <p:nvPr/>
        </p:nvSpPr>
        <p:spPr>
          <a:xfrm>
            <a:off x="1262592" y="4340946"/>
            <a:ext cx="4346956" cy="1812292"/>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305 w 1120022"/>
              <a:gd name="connsiteY0" fmla="*/ 8071 h 1112308"/>
              <a:gd name="connsiteX1" fmla="*/ 1117905 w 1120022"/>
              <a:gd name="connsiteY1" fmla="*/ 0 h 1112308"/>
              <a:gd name="connsiteX2" fmla="*/ 1120022 w 1120022"/>
              <a:gd name="connsiteY2" fmla="*/ 886883 h 1112308"/>
              <a:gd name="connsiteX3" fmla="*/ 8772 w 1120022"/>
              <a:gd name="connsiteY3" fmla="*/ 1112308 h 1112308"/>
              <a:gd name="connsiteX4" fmla="*/ 305 w 1120022"/>
              <a:gd name="connsiteY4" fmla="*/ 8071 h 1112308"/>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6372"/>
              <a:gd name="connsiteY0" fmla="*/ 135483 h 1239720"/>
              <a:gd name="connsiteX1" fmla="*/ 1105205 w 1126372"/>
              <a:gd name="connsiteY1" fmla="*/ 0 h 1239720"/>
              <a:gd name="connsiteX2" fmla="*/ 1126372 w 1126372"/>
              <a:gd name="connsiteY2" fmla="*/ 802907 h 1239720"/>
              <a:gd name="connsiteX3" fmla="*/ 8772 w 1126372"/>
              <a:gd name="connsiteY3" fmla="*/ 1239720 h 1239720"/>
              <a:gd name="connsiteX4" fmla="*/ 305 w 1126372"/>
              <a:gd name="connsiteY4" fmla="*/ 135483 h 1239720"/>
              <a:gd name="connsiteX0" fmla="*/ 305 w 1126372"/>
              <a:gd name="connsiteY0" fmla="*/ 132587 h 1236824"/>
              <a:gd name="connsiteX1" fmla="*/ 1111555 w 1126372"/>
              <a:gd name="connsiteY1" fmla="*/ 0 h 1236824"/>
              <a:gd name="connsiteX2" fmla="*/ 1126372 w 1126372"/>
              <a:gd name="connsiteY2" fmla="*/ 800011 h 1236824"/>
              <a:gd name="connsiteX3" fmla="*/ 8772 w 1126372"/>
              <a:gd name="connsiteY3" fmla="*/ 1236824 h 1236824"/>
              <a:gd name="connsiteX4" fmla="*/ 305 w 1126372"/>
              <a:gd name="connsiteY4" fmla="*/ 132587 h 1236824"/>
              <a:gd name="connsiteX0" fmla="*/ 305 w 1126372"/>
              <a:gd name="connsiteY0" fmla="*/ 132587 h 1236824"/>
              <a:gd name="connsiteX1" fmla="*/ 1111555 w 1126372"/>
              <a:gd name="connsiteY1" fmla="*/ 0 h 1236824"/>
              <a:gd name="connsiteX2" fmla="*/ 1126372 w 1126372"/>
              <a:gd name="connsiteY2" fmla="*/ 800011 h 1236824"/>
              <a:gd name="connsiteX3" fmla="*/ 8772 w 1126372"/>
              <a:gd name="connsiteY3" fmla="*/ 1236824 h 1236824"/>
              <a:gd name="connsiteX4" fmla="*/ 305 w 1126372"/>
              <a:gd name="connsiteY4" fmla="*/ 132587 h 1236824"/>
              <a:gd name="connsiteX0" fmla="*/ 1 w 4292601"/>
              <a:gd name="connsiteY0" fmla="*/ 151892 h 1236824"/>
              <a:gd name="connsiteX1" fmla="*/ 4277784 w 4292601"/>
              <a:gd name="connsiteY1" fmla="*/ 0 h 1236824"/>
              <a:gd name="connsiteX2" fmla="*/ 4292601 w 4292601"/>
              <a:gd name="connsiteY2" fmla="*/ 800011 h 1236824"/>
              <a:gd name="connsiteX3" fmla="*/ 3175001 w 4292601"/>
              <a:gd name="connsiteY3" fmla="*/ 1236824 h 1236824"/>
              <a:gd name="connsiteX4" fmla="*/ 1 w 4292601"/>
              <a:gd name="connsiteY4" fmla="*/ 151892 h 1236824"/>
              <a:gd name="connsiteX0" fmla="*/ 14728 w 4307328"/>
              <a:gd name="connsiteY0" fmla="*/ 188169 h 1273101"/>
              <a:gd name="connsiteX1" fmla="*/ 2097529 w 4307328"/>
              <a:gd name="connsiteY1" fmla="*/ 141836 h 1273101"/>
              <a:gd name="connsiteX2" fmla="*/ 4292511 w 4307328"/>
              <a:gd name="connsiteY2" fmla="*/ 36277 h 1273101"/>
              <a:gd name="connsiteX3" fmla="*/ 4307328 w 4307328"/>
              <a:gd name="connsiteY3" fmla="*/ 836288 h 1273101"/>
              <a:gd name="connsiteX4" fmla="*/ 3189728 w 4307328"/>
              <a:gd name="connsiteY4" fmla="*/ 1273101 h 1273101"/>
              <a:gd name="connsiteX5" fmla="*/ 14728 w 4307328"/>
              <a:gd name="connsiteY5" fmla="*/ 188169 h 1273101"/>
              <a:gd name="connsiteX0" fmla="*/ 15181 w 4307781"/>
              <a:gd name="connsiteY0" fmla="*/ 205661 h 1290593"/>
              <a:gd name="connsiteX1" fmla="*/ 2047182 w 4307781"/>
              <a:gd name="connsiteY1" fmla="*/ 66665 h 1290593"/>
              <a:gd name="connsiteX2" fmla="*/ 4292964 w 4307781"/>
              <a:gd name="connsiteY2" fmla="*/ 53769 h 1290593"/>
              <a:gd name="connsiteX3" fmla="*/ 4307781 w 4307781"/>
              <a:gd name="connsiteY3" fmla="*/ 853780 h 1290593"/>
              <a:gd name="connsiteX4" fmla="*/ 3190181 w 4307781"/>
              <a:gd name="connsiteY4" fmla="*/ 1290593 h 1290593"/>
              <a:gd name="connsiteX5" fmla="*/ 15181 w 4307781"/>
              <a:gd name="connsiteY5" fmla="*/ 205661 h 1290593"/>
              <a:gd name="connsiteX0" fmla="*/ 15181 w 4307781"/>
              <a:gd name="connsiteY0" fmla="*/ 151892 h 1236824"/>
              <a:gd name="connsiteX1" fmla="*/ 2047182 w 4307781"/>
              <a:gd name="connsiteY1" fmla="*/ 12896 h 1236824"/>
              <a:gd name="connsiteX2" fmla="*/ 4292964 w 4307781"/>
              <a:gd name="connsiteY2" fmla="*/ 0 h 1236824"/>
              <a:gd name="connsiteX3" fmla="*/ 4307781 w 4307781"/>
              <a:gd name="connsiteY3" fmla="*/ 800011 h 1236824"/>
              <a:gd name="connsiteX4" fmla="*/ 3190181 w 4307781"/>
              <a:gd name="connsiteY4" fmla="*/ 1236824 h 1236824"/>
              <a:gd name="connsiteX5" fmla="*/ 15181 w 4307781"/>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5174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5174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0 w 4292600"/>
              <a:gd name="connsiteY0" fmla="*/ 151892 h 1238430"/>
              <a:gd name="connsiteX1" fmla="*/ 2032001 w 4292600"/>
              <a:gd name="connsiteY1" fmla="*/ 5174 h 1238430"/>
              <a:gd name="connsiteX2" fmla="*/ 4277783 w 4292600"/>
              <a:gd name="connsiteY2" fmla="*/ 0 h 1238430"/>
              <a:gd name="connsiteX3" fmla="*/ 4292600 w 4292600"/>
              <a:gd name="connsiteY3" fmla="*/ 800011 h 1238430"/>
              <a:gd name="connsiteX4" fmla="*/ 3175000 w 4292600"/>
              <a:gd name="connsiteY4" fmla="*/ 1236824 h 1238430"/>
              <a:gd name="connsiteX5" fmla="*/ 2607734 w 4292600"/>
              <a:gd name="connsiteY5" fmla="*/ 916363 h 1238430"/>
              <a:gd name="connsiteX6" fmla="*/ 0 w 4292600"/>
              <a:gd name="connsiteY6" fmla="*/ 151892 h 1238430"/>
              <a:gd name="connsiteX0" fmla="*/ 215263 w 4507863"/>
              <a:gd name="connsiteY0" fmla="*/ 151892 h 1321674"/>
              <a:gd name="connsiteX1" fmla="*/ 2247264 w 4507863"/>
              <a:gd name="connsiteY1" fmla="*/ 5174 h 1321674"/>
              <a:gd name="connsiteX2" fmla="*/ 4493046 w 4507863"/>
              <a:gd name="connsiteY2" fmla="*/ 0 h 1321674"/>
              <a:gd name="connsiteX3" fmla="*/ 4507863 w 4507863"/>
              <a:gd name="connsiteY3" fmla="*/ 800011 h 1321674"/>
              <a:gd name="connsiteX4" fmla="*/ 3390263 w 4507863"/>
              <a:gd name="connsiteY4" fmla="*/ 1236824 h 1321674"/>
              <a:gd name="connsiteX5" fmla="*/ 215264 w 4507863"/>
              <a:gd name="connsiteY5" fmla="*/ 1236824 h 1321674"/>
              <a:gd name="connsiteX6" fmla="*/ 215263 w 4507863"/>
              <a:gd name="connsiteY6" fmla="*/ 151892 h 1321674"/>
              <a:gd name="connsiteX0" fmla="*/ 215263 w 4507863"/>
              <a:gd name="connsiteY0" fmla="*/ 151892 h 1236824"/>
              <a:gd name="connsiteX1" fmla="*/ 2247264 w 4507863"/>
              <a:gd name="connsiteY1" fmla="*/ 5174 h 1236824"/>
              <a:gd name="connsiteX2" fmla="*/ 4493046 w 4507863"/>
              <a:gd name="connsiteY2" fmla="*/ 0 h 1236824"/>
              <a:gd name="connsiteX3" fmla="*/ 4507863 w 4507863"/>
              <a:gd name="connsiteY3" fmla="*/ 800011 h 1236824"/>
              <a:gd name="connsiteX4" fmla="*/ 3390263 w 4507863"/>
              <a:gd name="connsiteY4" fmla="*/ 1236824 h 1236824"/>
              <a:gd name="connsiteX5" fmla="*/ 215264 w 4507863"/>
              <a:gd name="connsiteY5" fmla="*/ 1236824 h 1236824"/>
              <a:gd name="connsiteX6" fmla="*/ 215263 w 4507863"/>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88367"/>
              <a:gd name="connsiteY0" fmla="*/ 151892 h 1236824"/>
              <a:gd name="connsiteX1" fmla="*/ 2032001 w 4288367"/>
              <a:gd name="connsiteY1" fmla="*/ 5174 h 1236824"/>
              <a:gd name="connsiteX2" fmla="*/ 4277783 w 4288367"/>
              <a:gd name="connsiteY2" fmla="*/ 0 h 1236824"/>
              <a:gd name="connsiteX3" fmla="*/ 4288367 w 4288367"/>
              <a:gd name="connsiteY3" fmla="*/ 803872 h 1236824"/>
              <a:gd name="connsiteX4" fmla="*/ 3175000 w 4288367"/>
              <a:gd name="connsiteY4" fmla="*/ 1236824 h 1236824"/>
              <a:gd name="connsiteX5" fmla="*/ 1 w 4288367"/>
              <a:gd name="connsiteY5" fmla="*/ 1236824 h 1236824"/>
              <a:gd name="connsiteX6" fmla="*/ 0 w 4288367"/>
              <a:gd name="connsiteY6" fmla="*/ 151892 h 1236824"/>
              <a:gd name="connsiteX0" fmla="*/ 0 w 4288367"/>
              <a:gd name="connsiteY0" fmla="*/ 149962 h 1234894"/>
              <a:gd name="connsiteX1" fmla="*/ 2032001 w 4288367"/>
              <a:gd name="connsiteY1" fmla="*/ 3244 h 1234894"/>
              <a:gd name="connsiteX2" fmla="*/ 4282017 w 4288367"/>
              <a:gd name="connsiteY2" fmla="*/ 0 h 1234894"/>
              <a:gd name="connsiteX3" fmla="*/ 4288367 w 4288367"/>
              <a:gd name="connsiteY3" fmla="*/ 801942 h 1234894"/>
              <a:gd name="connsiteX4" fmla="*/ 3175000 w 4288367"/>
              <a:gd name="connsiteY4" fmla="*/ 1234894 h 1234894"/>
              <a:gd name="connsiteX5" fmla="*/ 1 w 4288367"/>
              <a:gd name="connsiteY5" fmla="*/ 1234894 h 1234894"/>
              <a:gd name="connsiteX6" fmla="*/ 0 w 4288367"/>
              <a:gd name="connsiteY6" fmla="*/ 149962 h 1234894"/>
              <a:gd name="connsiteX0" fmla="*/ 0 w 4288367"/>
              <a:gd name="connsiteY0" fmla="*/ 148032 h 1232964"/>
              <a:gd name="connsiteX1" fmla="*/ 2032001 w 4288367"/>
              <a:gd name="connsiteY1" fmla="*/ 1314 h 1232964"/>
              <a:gd name="connsiteX2" fmla="*/ 4282017 w 4288367"/>
              <a:gd name="connsiteY2" fmla="*/ 0 h 1232964"/>
              <a:gd name="connsiteX3" fmla="*/ 4288367 w 4288367"/>
              <a:gd name="connsiteY3" fmla="*/ 800012 h 1232964"/>
              <a:gd name="connsiteX4" fmla="*/ 3175000 w 4288367"/>
              <a:gd name="connsiteY4" fmla="*/ 1232964 h 1232964"/>
              <a:gd name="connsiteX5" fmla="*/ 1 w 4288367"/>
              <a:gd name="connsiteY5" fmla="*/ 1232964 h 1232964"/>
              <a:gd name="connsiteX6" fmla="*/ 0 w 4288367"/>
              <a:gd name="connsiteY6" fmla="*/ 148032 h 1232964"/>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6348"/>
              <a:gd name="connsiteY0" fmla="*/ 132819 h 1231650"/>
              <a:gd name="connsiteX1" fmla="*/ 2032001 w 4286348"/>
              <a:gd name="connsiteY1" fmla="*/ 0 h 1231650"/>
              <a:gd name="connsiteX2" fmla="*/ 4286250 w 4286348"/>
              <a:gd name="connsiteY2" fmla="*/ 2547 h 1231650"/>
              <a:gd name="connsiteX3" fmla="*/ 4284335 w 4286348"/>
              <a:gd name="connsiteY3" fmla="*/ 559162 h 1231650"/>
              <a:gd name="connsiteX4" fmla="*/ 3183467 w 4286348"/>
              <a:gd name="connsiteY4" fmla="*/ 1231650 h 1231650"/>
              <a:gd name="connsiteX5" fmla="*/ 1 w 4286348"/>
              <a:gd name="connsiteY5" fmla="*/ 1231650 h 1231650"/>
              <a:gd name="connsiteX6" fmla="*/ 0 w 4286348"/>
              <a:gd name="connsiteY6" fmla="*/ 132819 h 1231650"/>
              <a:gd name="connsiteX0" fmla="*/ 0 w 4286348"/>
              <a:gd name="connsiteY0" fmla="*/ 132819 h 1231650"/>
              <a:gd name="connsiteX1" fmla="*/ 2032001 w 4286348"/>
              <a:gd name="connsiteY1" fmla="*/ 0 h 1231650"/>
              <a:gd name="connsiteX2" fmla="*/ 4286250 w 4286348"/>
              <a:gd name="connsiteY2" fmla="*/ 2547 h 1231650"/>
              <a:gd name="connsiteX3" fmla="*/ 4284335 w 4286348"/>
              <a:gd name="connsiteY3" fmla="*/ 559162 h 1231650"/>
              <a:gd name="connsiteX4" fmla="*/ 3122999 w 4286348"/>
              <a:gd name="connsiteY4" fmla="*/ 1227294 h 1231650"/>
              <a:gd name="connsiteX5" fmla="*/ 1 w 4286348"/>
              <a:gd name="connsiteY5" fmla="*/ 1231650 h 1231650"/>
              <a:gd name="connsiteX6" fmla="*/ 0 w 4286348"/>
              <a:gd name="connsiteY6" fmla="*/ 132819 h 1231650"/>
              <a:gd name="connsiteX0" fmla="*/ 0 w 4286348"/>
              <a:gd name="connsiteY0" fmla="*/ 132819 h 1231650"/>
              <a:gd name="connsiteX1" fmla="*/ 2032001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132819 h 1231650"/>
              <a:gd name="connsiteX0" fmla="*/ 0 w 4286348"/>
              <a:gd name="connsiteY0" fmla="*/ 132819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132819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465352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465352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465352 w 4286348"/>
              <a:gd name="connsiteY1" fmla="*/ 0 h 1231650"/>
              <a:gd name="connsiteX2" fmla="*/ 4286250 w 4286348"/>
              <a:gd name="connsiteY2" fmla="*/ 2547 h 1231650"/>
              <a:gd name="connsiteX3" fmla="*/ 4284335 w 4286348"/>
              <a:gd name="connsiteY3" fmla="*/ 230899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465352 w 4286348"/>
              <a:gd name="connsiteY1" fmla="*/ 0 h 1231650"/>
              <a:gd name="connsiteX2" fmla="*/ 4286250 w 4286348"/>
              <a:gd name="connsiteY2" fmla="*/ 2547 h 1231650"/>
              <a:gd name="connsiteX3" fmla="*/ 4284335 w 4286348"/>
              <a:gd name="connsiteY3" fmla="*/ 230899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92395"/>
              <a:gd name="connsiteY0" fmla="*/ 762320 h 1231650"/>
              <a:gd name="connsiteX1" fmla="*/ 2471399 w 4292395"/>
              <a:gd name="connsiteY1" fmla="*/ 0 h 1231650"/>
              <a:gd name="connsiteX2" fmla="*/ 4292297 w 4292395"/>
              <a:gd name="connsiteY2" fmla="*/ 2547 h 1231650"/>
              <a:gd name="connsiteX3" fmla="*/ 4290382 w 4292395"/>
              <a:gd name="connsiteY3" fmla="*/ 230899 h 1231650"/>
              <a:gd name="connsiteX4" fmla="*/ 3120984 w 4292395"/>
              <a:gd name="connsiteY4" fmla="*/ 1231650 h 1231650"/>
              <a:gd name="connsiteX5" fmla="*/ 6048 w 4292395"/>
              <a:gd name="connsiteY5" fmla="*/ 1231650 h 1231650"/>
              <a:gd name="connsiteX6" fmla="*/ 0 w 4292395"/>
              <a:gd name="connsiteY6" fmla="*/ 762320 h 1231650"/>
              <a:gd name="connsiteX0" fmla="*/ 0 w 4292395"/>
              <a:gd name="connsiteY0" fmla="*/ 762320 h 1231650"/>
              <a:gd name="connsiteX1" fmla="*/ 2471399 w 4292395"/>
              <a:gd name="connsiteY1" fmla="*/ 0 h 1231650"/>
              <a:gd name="connsiteX2" fmla="*/ 4292297 w 4292395"/>
              <a:gd name="connsiteY2" fmla="*/ 2547 h 1231650"/>
              <a:gd name="connsiteX3" fmla="*/ 4290382 w 4292395"/>
              <a:gd name="connsiteY3" fmla="*/ 230899 h 1231650"/>
              <a:gd name="connsiteX4" fmla="*/ 3120984 w 4292395"/>
              <a:gd name="connsiteY4" fmla="*/ 1231650 h 1231650"/>
              <a:gd name="connsiteX5" fmla="*/ 6048 w 4292395"/>
              <a:gd name="connsiteY5" fmla="*/ 1231650 h 1231650"/>
              <a:gd name="connsiteX6" fmla="*/ 0 w 4292395"/>
              <a:gd name="connsiteY6" fmla="*/ 762320 h 1231650"/>
              <a:gd name="connsiteX0" fmla="*/ 0 w 4292395"/>
              <a:gd name="connsiteY0" fmla="*/ 762320 h 1231650"/>
              <a:gd name="connsiteX1" fmla="*/ 2471399 w 4292395"/>
              <a:gd name="connsiteY1" fmla="*/ 0 h 1231650"/>
              <a:gd name="connsiteX2" fmla="*/ 4292297 w 4292395"/>
              <a:gd name="connsiteY2" fmla="*/ 2547 h 1231650"/>
              <a:gd name="connsiteX3" fmla="*/ 4290382 w 4292395"/>
              <a:gd name="connsiteY3" fmla="*/ 230899 h 1231650"/>
              <a:gd name="connsiteX4" fmla="*/ 3120984 w 4292395"/>
              <a:gd name="connsiteY4" fmla="*/ 1231650 h 1231650"/>
              <a:gd name="connsiteX5" fmla="*/ 6048 w 4292395"/>
              <a:gd name="connsiteY5" fmla="*/ 1231650 h 1231650"/>
              <a:gd name="connsiteX6" fmla="*/ 0 w 4292395"/>
              <a:gd name="connsiteY6" fmla="*/ 762320 h 1231650"/>
              <a:gd name="connsiteX0" fmla="*/ 0 w 4292395"/>
              <a:gd name="connsiteY0" fmla="*/ 762320 h 1231650"/>
              <a:gd name="connsiteX1" fmla="*/ 2471399 w 4292395"/>
              <a:gd name="connsiteY1" fmla="*/ 0 h 1231650"/>
              <a:gd name="connsiteX2" fmla="*/ 4292297 w 4292395"/>
              <a:gd name="connsiteY2" fmla="*/ 2547 h 1231650"/>
              <a:gd name="connsiteX3" fmla="*/ 4290382 w 4292395"/>
              <a:gd name="connsiteY3" fmla="*/ 230899 h 1231650"/>
              <a:gd name="connsiteX4" fmla="*/ 3120984 w 4292395"/>
              <a:gd name="connsiteY4" fmla="*/ 1231650 h 1231650"/>
              <a:gd name="connsiteX5" fmla="*/ 6048 w 4292395"/>
              <a:gd name="connsiteY5" fmla="*/ 1231650 h 1231650"/>
              <a:gd name="connsiteX6" fmla="*/ 0 w 4292395"/>
              <a:gd name="connsiteY6" fmla="*/ 762320 h 1231650"/>
              <a:gd name="connsiteX0" fmla="*/ 0 w 4292395"/>
              <a:gd name="connsiteY0" fmla="*/ 762320 h 1231650"/>
              <a:gd name="connsiteX1" fmla="*/ 2471399 w 4292395"/>
              <a:gd name="connsiteY1" fmla="*/ 0 h 1231650"/>
              <a:gd name="connsiteX2" fmla="*/ 4292297 w 4292395"/>
              <a:gd name="connsiteY2" fmla="*/ 2547 h 1231650"/>
              <a:gd name="connsiteX3" fmla="*/ 4290382 w 4292395"/>
              <a:gd name="connsiteY3" fmla="*/ 230899 h 1231650"/>
              <a:gd name="connsiteX4" fmla="*/ 3120984 w 4292395"/>
              <a:gd name="connsiteY4" fmla="*/ 1231650 h 1231650"/>
              <a:gd name="connsiteX5" fmla="*/ 6048 w 4292395"/>
              <a:gd name="connsiteY5" fmla="*/ 1231650 h 1231650"/>
              <a:gd name="connsiteX6" fmla="*/ 0 w 4292395"/>
              <a:gd name="connsiteY6" fmla="*/ 762320 h 123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395" h="1231650">
                <a:moveTo>
                  <a:pt x="0" y="762320"/>
                </a:moveTo>
                <a:cubicBezTo>
                  <a:pt x="785889" y="758608"/>
                  <a:pt x="2136769" y="201898"/>
                  <a:pt x="2471399" y="0"/>
                </a:cubicBezTo>
                <a:lnTo>
                  <a:pt x="4292297" y="2547"/>
                </a:lnTo>
                <a:cubicBezTo>
                  <a:pt x="4293003" y="296058"/>
                  <a:pt x="4289676" y="-62612"/>
                  <a:pt x="4290382" y="230899"/>
                </a:cubicBezTo>
                <a:cubicBezTo>
                  <a:pt x="3821147" y="590634"/>
                  <a:pt x="3623802" y="743148"/>
                  <a:pt x="3120984" y="1231650"/>
                </a:cubicBezTo>
                <a:lnTo>
                  <a:pt x="6048" y="1231650"/>
                </a:lnTo>
                <a:cubicBezTo>
                  <a:pt x="6048" y="870006"/>
                  <a:pt x="0" y="1123964"/>
                  <a:pt x="0" y="762320"/>
                </a:cubicBezTo>
                <a:close/>
              </a:path>
            </a:pathLst>
          </a:custGeom>
          <a:solidFill>
            <a:srgbClr val="475A8D">
              <a:alpha val="10000"/>
            </a:srgb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Freeform 45"/>
          <p:cNvSpPr/>
          <p:nvPr/>
        </p:nvSpPr>
        <p:spPr>
          <a:xfrm>
            <a:off x="4459543" y="4340945"/>
            <a:ext cx="1167652" cy="1809216"/>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202 w 1127539"/>
              <a:gd name="connsiteY0" fmla="*/ 155079 h 1112308"/>
              <a:gd name="connsiteX1" fmla="*/ 1125422 w 1127539"/>
              <a:gd name="connsiteY1" fmla="*/ 0 h 1112308"/>
              <a:gd name="connsiteX2" fmla="*/ 1127539 w 1127539"/>
              <a:gd name="connsiteY2" fmla="*/ 886883 h 1112308"/>
              <a:gd name="connsiteX3" fmla="*/ 16289 w 1127539"/>
              <a:gd name="connsiteY3" fmla="*/ 1112308 h 1112308"/>
              <a:gd name="connsiteX4" fmla="*/ 202 w 1127539"/>
              <a:gd name="connsiteY4" fmla="*/ 155079 h 1112308"/>
              <a:gd name="connsiteX0" fmla="*/ 106 w 1147763"/>
              <a:gd name="connsiteY0" fmla="*/ 175891 h 1112308"/>
              <a:gd name="connsiteX1" fmla="*/ 1145646 w 1147763"/>
              <a:gd name="connsiteY1" fmla="*/ 0 h 1112308"/>
              <a:gd name="connsiteX2" fmla="*/ 1147763 w 1147763"/>
              <a:gd name="connsiteY2" fmla="*/ 886883 h 1112308"/>
              <a:gd name="connsiteX3" fmla="*/ 36513 w 1147763"/>
              <a:gd name="connsiteY3" fmla="*/ 1112308 h 1112308"/>
              <a:gd name="connsiteX4" fmla="*/ 106 w 1147763"/>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90345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90345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219963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10671"/>
              <a:gd name="connsiteY0" fmla="*/ 219963 h 1112308"/>
              <a:gd name="connsiteX1" fmla="*/ 1109519 w 1110671"/>
              <a:gd name="connsiteY1" fmla="*/ 0 h 1112308"/>
              <a:gd name="connsiteX2" fmla="*/ 1110671 w 1110671"/>
              <a:gd name="connsiteY2" fmla="*/ 208593 h 1112308"/>
              <a:gd name="connsiteX3" fmla="*/ 386 w 1110671"/>
              <a:gd name="connsiteY3" fmla="*/ 1112308 h 1112308"/>
              <a:gd name="connsiteX4" fmla="*/ 758 w 1110671"/>
              <a:gd name="connsiteY4" fmla="*/ 219963 h 1112308"/>
              <a:gd name="connsiteX0" fmla="*/ 258 w 1110171"/>
              <a:gd name="connsiteY0" fmla="*/ 219963 h 1110420"/>
              <a:gd name="connsiteX1" fmla="*/ 1109019 w 1110171"/>
              <a:gd name="connsiteY1" fmla="*/ 0 h 1110420"/>
              <a:gd name="connsiteX2" fmla="*/ 1110171 w 1110171"/>
              <a:gd name="connsiteY2" fmla="*/ 208593 h 1110420"/>
              <a:gd name="connsiteX3" fmla="*/ 11469 w 1110171"/>
              <a:gd name="connsiteY3" fmla="*/ 1110420 h 1110420"/>
              <a:gd name="connsiteX4" fmla="*/ 258 w 1110171"/>
              <a:gd name="connsiteY4" fmla="*/ 219963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 name="connsiteX0" fmla="*/ 759 w 1099088"/>
              <a:gd name="connsiteY0" fmla="*/ 678809 h 1110420"/>
              <a:gd name="connsiteX1" fmla="*/ 1097936 w 1099088"/>
              <a:gd name="connsiteY1" fmla="*/ 0 h 1110420"/>
              <a:gd name="connsiteX2" fmla="*/ 1099088 w 1099088"/>
              <a:gd name="connsiteY2" fmla="*/ 208593 h 1110420"/>
              <a:gd name="connsiteX3" fmla="*/ 386 w 1099088"/>
              <a:gd name="connsiteY3" fmla="*/ 1110420 h 1110420"/>
              <a:gd name="connsiteX4" fmla="*/ 759 w 1099088"/>
              <a:gd name="connsiteY4" fmla="*/ 678809 h 111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088" h="1110420">
                <a:moveTo>
                  <a:pt x="759" y="678809"/>
                </a:moveTo>
                <a:cubicBezTo>
                  <a:pt x="439201" y="485744"/>
                  <a:pt x="814274" y="211151"/>
                  <a:pt x="1097936" y="0"/>
                </a:cubicBezTo>
                <a:lnTo>
                  <a:pt x="1099088" y="208593"/>
                </a:lnTo>
                <a:cubicBezTo>
                  <a:pt x="839488" y="379293"/>
                  <a:pt x="86892" y="914932"/>
                  <a:pt x="386" y="1110420"/>
                </a:cubicBezTo>
                <a:cubicBezTo>
                  <a:pt x="2855" y="664156"/>
                  <a:pt x="-1710" y="1125073"/>
                  <a:pt x="759" y="678809"/>
                </a:cubicBezTo>
                <a:close/>
              </a:path>
            </a:pathLst>
          </a:custGeom>
          <a:gradFill flip="none" rotWithShape="1">
            <a:gsLst>
              <a:gs pos="0">
                <a:schemeClr val="tx1">
                  <a:lumMod val="75000"/>
                  <a:lumOff val="25000"/>
                  <a:alpha val="10000"/>
                </a:schemeClr>
              </a:gs>
              <a:gs pos="54000">
                <a:schemeClr val="tx1">
                  <a:lumMod val="75000"/>
                  <a:lumOff val="25000"/>
                  <a:alpha val="0"/>
                </a:schemeClr>
              </a:gs>
            </a:gsLst>
            <a:lin ang="6840000" scaled="0"/>
            <a:tileRect/>
          </a:gra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b="1">
              <a:latin typeface="Arial Narrow"/>
              <a:cs typeface="Arial Narrow"/>
            </a:endParaRPr>
          </a:p>
        </p:txBody>
      </p:sp>
      <p:pic>
        <p:nvPicPr>
          <p:cNvPr id="31" name="Picture 30" descr="New York Hotels - Google Search..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p:blipFill>
        <p:spPr>
          <a:xfrm>
            <a:off x="1262592" y="5450966"/>
            <a:ext cx="3187306" cy="706376"/>
          </a:xfrm>
          <a:prstGeom prst="rect">
            <a:avLst/>
          </a:prstGeom>
          <a:ln>
            <a:solidFill>
              <a:srgbClr val="8898C3"/>
            </a:solidFill>
          </a:ln>
          <a:effectLst>
            <a:outerShdw blurRad="101600" dist="76200" dir="2700000" algn="tl" rotWithShape="0">
              <a:srgbClr val="000000">
                <a:alpha val="30000"/>
              </a:srgbClr>
            </a:outerShdw>
          </a:effectLst>
        </p:spPr>
      </p:pic>
      <p:sp>
        <p:nvSpPr>
          <p:cNvPr id="43" name="Freeform 42"/>
          <p:cNvSpPr/>
          <p:nvPr/>
        </p:nvSpPr>
        <p:spPr>
          <a:xfrm>
            <a:off x="1262592" y="2614797"/>
            <a:ext cx="4359262" cy="2706543"/>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305 w 1120022"/>
              <a:gd name="connsiteY0" fmla="*/ 8071 h 1112308"/>
              <a:gd name="connsiteX1" fmla="*/ 1117905 w 1120022"/>
              <a:gd name="connsiteY1" fmla="*/ 0 h 1112308"/>
              <a:gd name="connsiteX2" fmla="*/ 1120022 w 1120022"/>
              <a:gd name="connsiteY2" fmla="*/ 886883 h 1112308"/>
              <a:gd name="connsiteX3" fmla="*/ 8772 w 1120022"/>
              <a:gd name="connsiteY3" fmla="*/ 1112308 h 1112308"/>
              <a:gd name="connsiteX4" fmla="*/ 305 w 1120022"/>
              <a:gd name="connsiteY4" fmla="*/ 8071 h 1112308"/>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6372"/>
              <a:gd name="connsiteY0" fmla="*/ 135483 h 1239720"/>
              <a:gd name="connsiteX1" fmla="*/ 1105205 w 1126372"/>
              <a:gd name="connsiteY1" fmla="*/ 0 h 1239720"/>
              <a:gd name="connsiteX2" fmla="*/ 1126372 w 1126372"/>
              <a:gd name="connsiteY2" fmla="*/ 802907 h 1239720"/>
              <a:gd name="connsiteX3" fmla="*/ 8772 w 1126372"/>
              <a:gd name="connsiteY3" fmla="*/ 1239720 h 1239720"/>
              <a:gd name="connsiteX4" fmla="*/ 305 w 1126372"/>
              <a:gd name="connsiteY4" fmla="*/ 135483 h 1239720"/>
              <a:gd name="connsiteX0" fmla="*/ 305 w 1126372"/>
              <a:gd name="connsiteY0" fmla="*/ 132587 h 1236824"/>
              <a:gd name="connsiteX1" fmla="*/ 1111555 w 1126372"/>
              <a:gd name="connsiteY1" fmla="*/ 0 h 1236824"/>
              <a:gd name="connsiteX2" fmla="*/ 1126372 w 1126372"/>
              <a:gd name="connsiteY2" fmla="*/ 800011 h 1236824"/>
              <a:gd name="connsiteX3" fmla="*/ 8772 w 1126372"/>
              <a:gd name="connsiteY3" fmla="*/ 1236824 h 1236824"/>
              <a:gd name="connsiteX4" fmla="*/ 305 w 1126372"/>
              <a:gd name="connsiteY4" fmla="*/ 132587 h 1236824"/>
              <a:gd name="connsiteX0" fmla="*/ 305 w 1126372"/>
              <a:gd name="connsiteY0" fmla="*/ 132587 h 1236824"/>
              <a:gd name="connsiteX1" fmla="*/ 1111555 w 1126372"/>
              <a:gd name="connsiteY1" fmla="*/ 0 h 1236824"/>
              <a:gd name="connsiteX2" fmla="*/ 1126372 w 1126372"/>
              <a:gd name="connsiteY2" fmla="*/ 800011 h 1236824"/>
              <a:gd name="connsiteX3" fmla="*/ 8772 w 1126372"/>
              <a:gd name="connsiteY3" fmla="*/ 1236824 h 1236824"/>
              <a:gd name="connsiteX4" fmla="*/ 305 w 1126372"/>
              <a:gd name="connsiteY4" fmla="*/ 132587 h 1236824"/>
              <a:gd name="connsiteX0" fmla="*/ 1 w 4292601"/>
              <a:gd name="connsiteY0" fmla="*/ 151892 h 1236824"/>
              <a:gd name="connsiteX1" fmla="*/ 4277784 w 4292601"/>
              <a:gd name="connsiteY1" fmla="*/ 0 h 1236824"/>
              <a:gd name="connsiteX2" fmla="*/ 4292601 w 4292601"/>
              <a:gd name="connsiteY2" fmla="*/ 800011 h 1236824"/>
              <a:gd name="connsiteX3" fmla="*/ 3175001 w 4292601"/>
              <a:gd name="connsiteY3" fmla="*/ 1236824 h 1236824"/>
              <a:gd name="connsiteX4" fmla="*/ 1 w 4292601"/>
              <a:gd name="connsiteY4" fmla="*/ 151892 h 1236824"/>
              <a:gd name="connsiteX0" fmla="*/ 14728 w 4307328"/>
              <a:gd name="connsiteY0" fmla="*/ 188169 h 1273101"/>
              <a:gd name="connsiteX1" fmla="*/ 2097529 w 4307328"/>
              <a:gd name="connsiteY1" fmla="*/ 141836 h 1273101"/>
              <a:gd name="connsiteX2" fmla="*/ 4292511 w 4307328"/>
              <a:gd name="connsiteY2" fmla="*/ 36277 h 1273101"/>
              <a:gd name="connsiteX3" fmla="*/ 4307328 w 4307328"/>
              <a:gd name="connsiteY3" fmla="*/ 836288 h 1273101"/>
              <a:gd name="connsiteX4" fmla="*/ 3189728 w 4307328"/>
              <a:gd name="connsiteY4" fmla="*/ 1273101 h 1273101"/>
              <a:gd name="connsiteX5" fmla="*/ 14728 w 4307328"/>
              <a:gd name="connsiteY5" fmla="*/ 188169 h 1273101"/>
              <a:gd name="connsiteX0" fmla="*/ 15181 w 4307781"/>
              <a:gd name="connsiteY0" fmla="*/ 205661 h 1290593"/>
              <a:gd name="connsiteX1" fmla="*/ 2047182 w 4307781"/>
              <a:gd name="connsiteY1" fmla="*/ 66665 h 1290593"/>
              <a:gd name="connsiteX2" fmla="*/ 4292964 w 4307781"/>
              <a:gd name="connsiteY2" fmla="*/ 53769 h 1290593"/>
              <a:gd name="connsiteX3" fmla="*/ 4307781 w 4307781"/>
              <a:gd name="connsiteY3" fmla="*/ 853780 h 1290593"/>
              <a:gd name="connsiteX4" fmla="*/ 3190181 w 4307781"/>
              <a:gd name="connsiteY4" fmla="*/ 1290593 h 1290593"/>
              <a:gd name="connsiteX5" fmla="*/ 15181 w 4307781"/>
              <a:gd name="connsiteY5" fmla="*/ 205661 h 1290593"/>
              <a:gd name="connsiteX0" fmla="*/ 15181 w 4307781"/>
              <a:gd name="connsiteY0" fmla="*/ 151892 h 1236824"/>
              <a:gd name="connsiteX1" fmla="*/ 2047182 w 4307781"/>
              <a:gd name="connsiteY1" fmla="*/ 12896 h 1236824"/>
              <a:gd name="connsiteX2" fmla="*/ 4292964 w 4307781"/>
              <a:gd name="connsiteY2" fmla="*/ 0 h 1236824"/>
              <a:gd name="connsiteX3" fmla="*/ 4307781 w 4307781"/>
              <a:gd name="connsiteY3" fmla="*/ 800011 h 1236824"/>
              <a:gd name="connsiteX4" fmla="*/ 3190181 w 4307781"/>
              <a:gd name="connsiteY4" fmla="*/ 1236824 h 1236824"/>
              <a:gd name="connsiteX5" fmla="*/ 15181 w 4307781"/>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5174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5174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0 w 4292600"/>
              <a:gd name="connsiteY0" fmla="*/ 151892 h 1238430"/>
              <a:gd name="connsiteX1" fmla="*/ 2032001 w 4292600"/>
              <a:gd name="connsiteY1" fmla="*/ 5174 h 1238430"/>
              <a:gd name="connsiteX2" fmla="*/ 4277783 w 4292600"/>
              <a:gd name="connsiteY2" fmla="*/ 0 h 1238430"/>
              <a:gd name="connsiteX3" fmla="*/ 4292600 w 4292600"/>
              <a:gd name="connsiteY3" fmla="*/ 800011 h 1238430"/>
              <a:gd name="connsiteX4" fmla="*/ 3175000 w 4292600"/>
              <a:gd name="connsiteY4" fmla="*/ 1236824 h 1238430"/>
              <a:gd name="connsiteX5" fmla="*/ 2607734 w 4292600"/>
              <a:gd name="connsiteY5" fmla="*/ 916363 h 1238430"/>
              <a:gd name="connsiteX6" fmla="*/ 0 w 4292600"/>
              <a:gd name="connsiteY6" fmla="*/ 151892 h 1238430"/>
              <a:gd name="connsiteX0" fmla="*/ 215263 w 4507863"/>
              <a:gd name="connsiteY0" fmla="*/ 151892 h 1321674"/>
              <a:gd name="connsiteX1" fmla="*/ 2247264 w 4507863"/>
              <a:gd name="connsiteY1" fmla="*/ 5174 h 1321674"/>
              <a:gd name="connsiteX2" fmla="*/ 4493046 w 4507863"/>
              <a:gd name="connsiteY2" fmla="*/ 0 h 1321674"/>
              <a:gd name="connsiteX3" fmla="*/ 4507863 w 4507863"/>
              <a:gd name="connsiteY3" fmla="*/ 800011 h 1321674"/>
              <a:gd name="connsiteX4" fmla="*/ 3390263 w 4507863"/>
              <a:gd name="connsiteY4" fmla="*/ 1236824 h 1321674"/>
              <a:gd name="connsiteX5" fmla="*/ 215264 w 4507863"/>
              <a:gd name="connsiteY5" fmla="*/ 1236824 h 1321674"/>
              <a:gd name="connsiteX6" fmla="*/ 215263 w 4507863"/>
              <a:gd name="connsiteY6" fmla="*/ 151892 h 1321674"/>
              <a:gd name="connsiteX0" fmla="*/ 215263 w 4507863"/>
              <a:gd name="connsiteY0" fmla="*/ 151892 h 1236824"/>
              <a:gd name="connsiteX1" fmla="*/ 2247264 w 4507863"/>
              <a:gd name="connsiteY1" fmla="*/ 5174 h 1236824"/>
              <a:gd name="connsiteX2" fmla="*/ 4493046 w 4507863"/>
              <a:gd name="connsiteY2" fmla="*/ 0 h 1236824"/>
              <a:gd name="connsiteX3" fmla="*/ 4507863 w 4507863"/>
              <a:gd name="connsiteY3" fmla="*/ 800011 h 1236824"/>
              <a:gd name="connsiteX4" fmla="*/ 3390263 w 4507863"/>
              <a:gd name="connsiteY4" fmla="*/ 1236824 h 1236824"/>
              <a:gd name="connsiteX5" fmla="*/ 215264 w 4507863"/>
              <a:gd name="connsiteY5" fmla="*/ 1236824 h 1236824"/>
              <a:gd name="connsiteX6" fmla="*/ 215263 w 4507863"/>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88367"/>
              <a:gd name="connsiteY0" fmla="*/ 151892 h 1236824"/>
              <a:gd name="connsiteX1" fmla="*/ 2032001 w 4288367"/>
              <a:gd name="connsiteY1" fmla="*/ 5174 h 1236824"/>
              <a:gd name="connsiteX2" fmla="*/ 4277783 w 4288367"/>
              <a:gd name="connsiteY2" fmla="*/ 0 h 1236824"/>
              <a:gd name="connsiteX3" fmla="*/ 4288367 w 4288367"/>
              <a:gd name="connsiteY3" fmla="*/ 803872 h 1236824"/>
              <a:gd name="connsiteX4" fmla="*/ 3175000 w 4288367"/>
              <a:gd name="connsiteY4" fmla="*/ 1236824 h 1236824"/>
              <a:gd name="connsiteX5" fmla="*/ 1 w 4288367"/>
              <a:gd name="connsiteY5" fmla="*/ 1236824 h 1236824"/>
              <a:gd name="connsiteX6" fmla="*/ 0 w 4288367"/>
              <a:gd name="connsiteY6" fmla="*/ 151892 h 1236824"/>
              <a:gd name="connsiteX0" fmla="*/ 0 w 4288367"/>
              <a:gd name="connsiteY0" fmla="*/ 149962 h 1234894"/>
              <a:gd name="connsiteX1" fmla="*/ 2032001 w 4288367"/>
              <a:gd name="connsiteY1" fmla="*/ 3244 h 1234894"/>
              <a:gd name="connsiteX2" fmla="*/ 4282017 w 4288367"/>
              <a:gd name="connsiteY2" fmla="*/ 0 h 1234894"/>
              <a:gd name="connsiteX3" fmla="*/ 4288367 w 4288367"/>
              <a:gd name="connsiteY3" fmla="*/ 801942 h 1234894"/>
              <a:gd name="connsiteX4" fmla="*/ 3175000 w 4288367"/>
              <a:gd name="connsiteY4" fmla="*/ 1234894 h 1234894"/>
              <a:gd name="connsiteX5" fmla="*/ 1 w 4288367"/>
              <a:gd name="connsiteY5" fmla="*/ 1234894 h 1234894"/>
              <a:gd name="connsiteX6" fmla="*/ 0 w 4288367"/>
              <a:gd name="connsiteY6" fmla="*/ 149962 h 1234894"/>
              <a:gd name="connsiteX0" fmla="*/ 0 w 4288367"/>
              <a:gd name="connsiteY0" fmla="*/ 148032 h 1232964"/>
              <a:gd name="connsiteX1" fmla="*/ 2032001 w 4288367"/>
              <a:gd name="connsiteY1" fmla="*/ 1314 h 1232964"/>
              <a:gd name="connsiteX2" fmla="*/ 4282017 w 4288367"/>
              <a:gd name="connsiteY2" fmla="*/ 0 h 1232964"/>
              <a:gd name="connsiteX3" fmla="*/ 4288367 w 4288367"/>
              <a:gd name="connsiteY3" fmla="*/ 800012 h 1232964"/>
              <a:gd name="connsiteX4" fmla="*/ 3175000 w 4288367"/>
              <a:gd name="connsiteY4" fmla="*/ 1232964 h 1232964"/>
              <a:gd name="connsiteX5" fmla="*/ 1 w 4288367"/>
              <a:gd name="connsiteY5" fmla="*/ 1232964 h 1232964"/>
              <a:gd name="connsiteX6" fmla="*/ 0 w 4288367"/>
              <a:gd name="connsiteY6" fmla="*/ 148032 h 1232964"/>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6348"/>
              <a:gd name="connsiteY0" fmla="*/ 132819 h 1231650"/>
              <a:gd name="connsiteX1" fmla="*/ 2032001 w 4286348"/>
              <a:gd name="connsiteY1" fmla="*/ 0 h 1231650"/>
              <a:gd name="connsiteX2" fmla="*/ 4286250 w 4286348"/>
              <a:gd name="connsiteY2" fmla="*/ 2547 h 1231650"/>
              <a:gd name="connsiteX3" fmla="*/ 4284335 w 4286348"/>
              <a:gd name="connsiteY3" fmla="*/ 559162 h 1231650"/>
              <a:gd name="connsiteX4" fmla="*/ 3183467 w 4286348"/>
              <a:gd name="connsiteY4" fmla="*/ 1231650 h 1231650"/>
              <a:gd name="connsiteX5" fmla="*/ 1 w 4286348"/>
              <a:gd name="connsiteY5" fmla="*/ 1231650 h 1231650"/>
              <a:gd name="connsiteX6" fmla="*/ 0 w 4286348"/>
              <a:gd name="connsiteY6" fmla="*/ 132819 h 1231650"/>
              <a:gd name="connsiteX0" fmla="*/ 0 w 4286348"/>
              <a:gd name="connsiteY0" fmla="*/ 132819 h 1231650"/>
              <a:gd name="connsiteX1" fmla="*/ 2032001 w 4286348"/>
              <a:gd name="connsiteY1" fmla="*/ 0 h 1231650"/>
              <a:gd name="connsiteX2" fmla="*/ 4286250 w 4286348"/>
              <a:gd name="connsiteY2" fmla="*/ 2547 h 1231650"/>
              <a:gd name="connsiteX3" fmla="*/ 4284335 w 4286348"/>
              <a:gd name="connsiteY3" fmla="*/ 559162 h 1231650"/>
              <a:gd name="connsiteX4" fmla="*/ 3122999 w 4286348"/>
              <a:gd name="connsiteY4" fmla="*/ 1227294 h 1231650"/>
              <a:gd name="connsiteX5" fmla="*/ 1 w 4286348"/>
              <a:gd name="connsiteY5" fmla="*/ 1231650 h 1231650"/>
              <a:gd name="connsiteX6" fmla="*/ 0 w 4286348"/>
              <a:gd name="connsiteY6" fmla="*/ 132819 h 1231650"/>
              <a:gd name="connsiteX0" fmla="*/ 0 w 4286348"/>
              <a:gd name="connsiteY0" fmla="*/ 132819 h 1231650"/>
              <a:gd name="connsiteX1" fmla="*/ 2032001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132819 h 1231650"/>
              <a:gd name="connsiteX0" fmla="*/ 0 w 4286348"/>
              <a:gd name="connsiteY0" fmla="*/ 132819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132819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465352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465352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312632 h 1231650"/>
              <a:gd name="connsiteX1" fmla="*/ 2465352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312632 h 1231650"/>
              <a:gd name="connsiteX0" fmla="*/ 0 w 4286348"/>
              <a:gd name="connsiteY0" fmla="*/ 312632 h 1231650"/>
              <a:gd name="connsiteX1" fmla="*/ 2465352 w 4286348"/>
              <a:gd name="connsiteY1" fmla="*/ 0 h 1231650"/>
              <a:gd name="connsiteX2" fmla="*/ 4286250 w 4286348"/>
              <a:gd name="connsiteY2" fmla="*/ 2547 h 1231650"/>
              <a:gd name="connsiteX3" fmla="*/ 4284335 w 4286348"/>
              <a:gd name="connsiteY3" fmla="*/ 559162 h 1231650"/>
              <a:gd name="connsiteX4" fmla="*/ 3131061 w 4286348"/>
              <a:gd name="connsiteY4" fmla="*/ 1231650 h 1231650"/>
              <a:gd name="connsiteX5" fmla="*/ 1 w 4286348"/>
              <a:gd name="connsiteY5" fmla="*/ 1231650 h 1231650"/>
              <a:gd name="connsiteX6" fmla="*/ 0 w 4286348"/>
              <a:gd name="connsiteY6" fmla="*/ 312632 h 1231650"/>
              <a:gd name="connsiteX0" fmla="*/ 0 w 4286348"/>
              <a:gd name="connsiteY0" fmla="*/ 312632 h 1231650"/>
              <a:gd name="connsiteX1" fmla="*/ 2465352 w 4286348"/>
              <a:gd name="connsiteY1" fmla="*/ 0 h 1231650"/>
              <a:gd name="connsiteX2" fmla="*/ 4286250 w 4286348"/>
              <a:gd name="connsiteY2" fmla="*/ 2547 h 1231650"/>
              <a:gd name="connsiteX3" fmla="*/ 4284335 w 4286348"/>
              <a:gd name="connsiteY3" fmla="*/ 764500 h 1231650"/>
              <a:gd name="connsiteX4" fmla="*/ 3131061 w 4286348"/>
              <a:gd name="connsiteY4" fmla="*/ 1231650 h 1231650"/>
              <a:gd name="connsiteX5" fmla="*/ 1 w 4286348"/>
              <a:gd name="connsiteY5" fmla="*/ 1231650 h 1231650"/>
              <a:gd name="connsiteX6" fmla="*/ 0 w 4286348"/>
              <a:gd name="connsiteY6" fmla="*/ 312632 h 1231650"/>
              <a:gd name="connsiteX0" fmla="*/ 0 w 4286348"/>
              <a:gd name="connsiteY0" fmla="*/ 312632 h 1231650"/>
              <a:gd name="connsiteX1" fmla="*/ 2465352 w 4286348"/>
              <a:gd name="connsiteY1" fmla="*/ 0 h 1231650"/>
              <a:gd name="connsiteX2" fmla="*/ 4286250 w 4286348"/>
              <a:gd name="connsiteY2" fmla="*/ 2547 h 1231650"/>
              <a:gd name="connsiteX3" fmla="*/ 4284335 w 4286348"/>
              <a:gd name="connsiteY3" fmla="*/ 764500 h 1231650"/>
              <a:gd name="connsiteX4" fmla="*/ 3131061 w 4286348"/>
              <a:gd name="connsiteY4" fmla="*/ 1231650 h 1231650"/>
              <a:gd name="connsiteX5" fmla="*/ 1 w 4286348"/>
              <a:gd name="connsiteY5" fmla="*/ 1231650 h 1231650"/>
              <a:gd name="connsiteX6" fmla="*/ 0 w 4286348"/>
              <a:gd name="connsiteY6" fmla="*/ 312632 h 1231650"/>
              <a:gd name="connsiteX0" fmla="*/ 0 w 4286348"/>
              <a:gd name="connsiteY0" fmla="*/ 312632 h 1231650"/>
              <a:gd name="connsiteX1" fmla="*/ 2465352 w 4286348"/>
              <a:gd name="connsiteY1" fmla="*/ 0 h 1231650"/>
              <a:gd name="connsiteX2" fmla="*/ 4286250 w 4286348"/>
              <a:gd name="connsiteY2" fmla="*/ 2547 h 1231650"/>
              <a:gd name="connsiteX3" fmla="*/ 4284335 w 4286348"/>
              <a:gd name="connsiteY3" fmla="*/ 764500 h 1231650"/>
              <a:gd name="connsiteX4" fmla="*/ 3131061 w 4286348"/>
              <a:gd name="connsiteY4" fmla="*/ 1231650 h 1231650"/>
              <a:gd name="connsiteX5" fmla="*/ 1 w 4286348"/>
              <a:gd name="connsiteY5" fmla="*/ 1231650 h 1231650"/>
              <a:gd name="connsiteX6" fmla="*/ 0 w 4286348"/>
              <a:gd name="connsiteY6" fmla="*/ 312632 h 1231650"/>
              <a:gd name="connsiteX0" fmla="*/ 0 w 4286348"/>
              <a:gd name="connsiteY0" fmla="*/ 312632 h 1231650"/>
              <a:gd name="connsiteX1" fmla="*/ 2465352 w 4286348"/>
              <a:gd name="connsiteY1" fmla="*/ 0 h 1231650"/>
              <a:gd name="connsiteX2" fmla="*/ 4286250 w 4286348"/>
              <a:gd name="connsiteY2" fmla="*/ 2547 h 1231650"/>
              <a:gd name="connsiteX3" fmla="*/ 4284335 w 4286348"/>
              <a:gd name="connsiteY3" fmla="*/ 764500 h 1231650"/>
              <a:gd name="connsiteX4" fmla="*/ 3131061 w 4286348"/>
              <a:gd name="connsiteY4" fmla="*/ 1231650 h 1231650"/>
              <a:gd name="connsiteX5" fmla="*/ 1 w 4286348"/>
              <a:gd name="connsiteY5" fmla="*/ 1231650 h 1231650"/>
              <a:gd name="connsiteX6" fmla="*/ 0 w 4286348"/>
              <a:gd name="connsiteY6" fmla="*/ 312632 h 1231650"/>
              <a:gd name="connsiteX0" fmla="*/ 0 w 4286348"/>
              <a:gd name="connsiteY0" fmla="*/ 312632 h 1231650"/>
              <a:gd name="connsiteX1" fmla="*/ 2465352 w 4286348"/>
              <a:gd name="connsiteY1" fmla="*/ 0 h 1231650"/>
              <a:gd name="connsiteX2" fmla="*/ 4286250 w 4286348"/>
              <a:gd name="connsiteY2" fmla="*/ 2547 h 1231650"/>
              <a:gd name="connsiteX3" fmla="*/ 4284335 w 4286348"/>
              <a:gd name="connsiteY3" fmla="*/ 764500 h 1231650"/>
              <a:gd name="connsiteX4" fmla="*/ 3131061 w 4286348"/>
              <a:gd name="connsiteY4" fmla="*/ 1231650 h 1231650"/>
              <a:gd name="connsiteX5" fmla="*/ 1 w 4286348"/>
              <a:gd name="connsiteY5" fmla="*/ 1231650 h 1231650"/>
              <a:gd name="connsiteX6" fmla="*/ 0 w 4286348"/>
              <a:gd name="connsiteY6" fmla="*/ 312632 h 1231650"/>
              <a:gd name="connsiteX0" fmla="*/ 0 w 4286348"/>
              <a:gd name="connsiteY0" fmla="*/ 312632 h 1231650"/>
              <a:gd name="connsiteX1" fmla="*/ 2465352 w 4286348"/>
              <a:gd name="connsiteY1" fmla="*/ 0 h 1231650"/>
              <a:gd name="connsiteX2" fmla="*/ 4286250 w 4286348"/>
              <a:gd name="connsiteY2" fmla="*/ 2547 h 1231650"/>
              <a:gd name="connsiteX3" fmla="*/ 4284335 w 4286348"/>
              <a:gd name="connsiteY3" fmla="*/ 764500 h 1231650"/>
              <a:gd name="connsiteX4" fmla="*/ 3131061 w 4286348"/>
              <a:gd name="connsiteY4" fmla="*/ 1231650 h 1231650"/>
              <a:gd name="connsiteX5" fmla="*/ 1 w 4286348"/>
              <a:gd name="connsiteY5" fmla="*/ 1231650 h 1231650"/>
              <a:gd name="connsiteX6" fmla="*/ 0 w 4286348"/>
              <a:gd name="connsiteY6" fmla="*/ 312632 h 1231650"/>
              <a:gd name="connsiteX0" fmla="*/ 0 w 4286348"/>
              <a:gd name="connsiteY0" fmla="*/ 312632 h 1231650"/>
              <a:gd name="connsiteX1" fmla="*/ 2465352 w 4286348"/>
              <a:gd name="connsiteY1" fmla="*/ 0 h 1231650"/>
              <a:gd name="connsiteX2" fmla="*/ 4286250 w 4286348"/>
              <a:gd name="connsiteY2" fmla="*/ 2547 h 1231650"/>
              <a:gd name="connsiteX3" fmla="*/ 4284335 w 4286348"/>
              <a:gd name="connsiteY3" fmla="*/ 764500 h 1231650"/>
              <a:gd name="connsiteX4" fmla="*/ 3131061 w 4286348"/>
              <a:gd name="connsiteY4" fmla="*/ 1231650 h 1231650"/>
              <a:gd name="connsiteX5" fmla="*/ 1 w 4286348"/>
              <a:gd name="connsiteY5" fmla="*/ 1231650 h 1231650"/>
              <a:gd name="connsiteX6" fmla="*/ 0 w 4286348"/>
              <a:gd name="connsiteY6" fmla="*/ 312632 h 123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348" h="1231650">
                <a:moveTo>
                  <a:pt x="0" y="312632"/>
                </a:moveTo>
                <a:cubicBezTo>
                  <a:pt x="785889" y="308920"/>
                  <a:pt x="1807220" y="153808"/>
                  <a:pt x="2465352" y="0"/>
                </a:cubicBezTo>
                <a:lnTo>
                  <a:pt x="4286250" y="2547"/>
                </a:lnTo>
                <a:cubicBezTo>
                  <a:pt x="4286956" y="296058"/>
                  <a:pt x="4283629" y="470989"/>
                  <a:pt x="4284335" y="764500"/>
                </a:cubicBezTo>
                <a:cubicBezTo>
                  <a:pt x="3837043" y="888783"/>
                  <a:pt x="3524977" y="1005651"/>
                  <a:pt x="3131061" y="1231650"/>
                </a:cubicBezTo>
                <a:lnTo>
                  <a:pt x="1" y="1231650"/>
                </a:lnTo>
                <a:cubicBezTo>
                  <a:pt x="1" y="870006"/>
                  <a:pt x="0" y="674276"/>
                  <a:pt x="0" y="312632"/>
                </a:cubicBezTo>
                <a:close/>
              </a:path>
            </a:pathLst>
          </a:custGeom>
          <a:solidFill>
            <a:srgbClr val="475A8D">
              <a:alpha val="10000"/>
            </a:srgb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Freeform 43"/>
          <p:cNvSpPr/>
          <p:nvPr/>
        </p:nvSpPr>
        <p:spPr>
          <a:xfrm>
            <a:off x="4445651" y="2618895"/>
            <a:ext cx="1181544" cy="2702443"/>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202 w 1127539"/>
              <a:gd name="connsiteY0" fmla="*/ 155079 h 1112308"/>
              <a:gd name="connsiteX1" fmla="*/ 1125422 w 1127539"/>
              <a:gd name="connsiteY1" fmla="*/ 0 h 1112308"/>
              <a:gd name="connsiteX2" fmla="*/ 1127539 w 1127539"/>
              <a:gd name="connsiteY2" fmla="*/ 886883 h 1112308"/>
              <a:gd name="connsiteX3" fmla="*/ 16289 w 1127539"/>
              <a:gd name="connsiteY3" fmla="*/ 1112308 h 1112308"/>
              <a:gd name="connsiteX4" fmla="*/ 202 w 1127539"/>
              <a:gd name="connsiteY4" fmla="*/ 155079 h 1112308"/>
              <a:gd name="connsiteX0" fmla="*/ 106 w 1147763"/>
              <a:gd name="connsiteY0" fmla="*/ 175891 h 1112308"/>
              <a:gd name="connsiteX1" fmla="*/ 1145646 w 1147763"/>
              <a:gd name="connsiteY1" fmla="*/ 0 h 1112308"/>
              <a:gd name="connsiteX2" fmla="*/ 1147763 w 1147763"/>
              <a:gd name="connsiteY2" fmla="*/ 886883 h 1112308"/>
              <a:gd name="connsiteX3" fmla="*/ 36513 w 1147763"/>
              <a:gd name="connsiteY3" fmla="*/ 1112308 h 1112308"/>
              <a:gd name="connsiteX4" fmla="*/ 106 w 1147763"/>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90345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90345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219963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441699 h 1334044"/>
              <a:gd name="connsiteX1" fmla="*/ 1109519 w 1109622"/>
              <a:gd name="connsiteY1" fmla="*/ 0 h 1334044"/>
              <a:gd name="connsiteX2" fmla="*/ 1107775 w 1109622"/>
              <a:gd name="connsiteY2" fmla="*/ 719232 h 1334044"/>
              <a:gd name="connsiteX3" fmla="*/ 386 w 1109622"/>
              <a:gd name="connsiteY3" fmla="*/ 1334044 h 1334044"/>
              <a:gd name="connsiteX4" fmla="*/ 758 w 1109622"/>
              <a:gd name="connsiteY4" fmla="*/ 441699 h 1334044"/>
              <a:gd name="connsiteX0" fmla="*/ 758 w 1109622"/>
              <a:gd name="connsiteY0" fmla="*/ 441699 h 1334044"/>
              <a:gd name="connsiteX1" fmla="*/ 1109519 w 1109622"/>
              <a:gd name="connsiteY1" fmla="*/ 0 h 1334044"/>
              <a:gd name="connsiteX2" fmla="*/ 1107775 w 1109622"/>
              <a:gd name="connsiteY2" fmla="*/ 824052 h 1334044"/>
              <a:gd name="connsiteX3" fmla="*/ 386 w 1109622"/>
              <a:gd name="connsiteY3" fmla="*/ 1334044 h 1334044"/>
              <a:gd name="connsiteX4" fmla="*/ 758 w 1109622"/>
              <a:gd name="connsiteY4" fmla="*/ 441699 h 1334044"/>
              <a:gd name="connsiteX0" fmla="*/ 758 w 1109519"/>
              <a:gd name="connsiteY0" fmla="*/ 441699 h 1334044"/>
              <a:gd name="connsiteX1" fmla="*/ 1109519 w 1109519"/>
              <a:gd name="connsiteY1" fmla="*/ 0 h 1334044"/>
              <a:gd name="connsiteX2" fmla="*/ 1107775 w 1109519"/>
              <a:gd name="connsiteY2" fmla="*/ 824052 h 1334044"/>
              <a:gd name="connsiteX3" fmla="*/ 386 w 1109519"/>
              <a:gd name="connsiteY3" fmla="*/ 1334044 h 1334044"/>
              <a:gd name="connsiteX4" fmla="*/ 758 w 1109519"/>
              <a:gd name="connsiteY4" fmla="*/ 441699 h 1334044"/>
              <a:gd name="connsiteX0" fmla="*/ 758 w 1109519"/>
              <a:gd name="connsiteY0" fmla="*/ 453794 h 1346139"/>
              <a:gd name="connsiteX1" fmla="*/ 1109519 w 1109519"/>
              <a:gd name="connsiteY1" fmla="*/ 0 h 1346139"/>
              <a:gd name="connsiteX2" fmla="*/ 1107775 w 1109519"/>
              <a:gd name="connsiteY2" fmla="*/ 836147 h 1346139"/>
              <a:gd name="connsiteX3" fmla="*/ 386 w 1109519"/>
              <a:gd name="connsiteY3" fmla="*/ 1346139 h 1346139"/>
              <a:gd name="connsiteX4" fmla="*/ 758 w 1109519"/>
              <a:gd name="connsiteY4" fmla="*/ 453794 h 1346139"/>
              <a:gd name="connsiteX0" fmla="*/ 758 w 1109519"/>
              <a:gd name="connsiteY0" fmla="*/ 336879 h 1346139"/>
              <a:gd name="connsiteX1" fmla="*/ 1109519 w 1109519"/>
              <a:gd name="connsiteY1" fmla="*/ 0 h 1346139"/>
              <a:gd name="connsiteX2" fmla="*/ 1107775 w 1109519"/>
              <a:gd name="connsiteY2" fmla="*/ 836147 h 1346139"/>
              <a:gd name="connsiteX3" fmla="*/ 386 w 1109519"/>
              <a:gd name="connsiteY3" fmla="*/ 1346139 h 1346139"/>
              <a:gd name="connsiteX4" fmla="*/ 758 w 1109519"/>
              <a:gd name="connsiteY4" fmla="*/ 336879 h 1346139"/>
              <a:gd name="connsiteX0" fmla="*/ 508 w 1112165"/>
              <a:gd name="connsiteY0" fmla="*/ 345950 h 1346139"/>
              <a:gd name="connsiteX1" fmla="*/ 1112165 w 1112165"/>
              <a:gd name="connsiteY1" fmla="*/ 0 h 1346139"/>
              <a:gd name="connsiteX2" fmla="*/ 1110421 w 1112165"/>
              <a:gd name="connsiteY2" fmla="*/ 836147 h 1346139"/>
              <a:gd name="connsiteX3" fmla="*/ 3032 w 1112165"/>
              <a:gd name="connsiteY3" fmla="*/ 1346139 h 1346139"/>
              <a:gd name="connsiteX4" fmla="*/ 508 w 1112165"/>
              <a:gd name="connsiteY4" fmla="*/ 345950 h 1346139"/>
              <a:gd name="connsiteX0" fmla="*/ 508 w 1112165"/>
              <a:gd name="connsiteY0" fmla="*/ 327808 h 1327997"/>
              <a:gd name="connsiteX1" fmla="*/ 1112165 w 1112165"/>
              <a:gd name="connsiteY1" fmla="*/ 0 h 1327997"/>
              <a:gd name="connsiteX2" fmla="*/ 1110421 w 1112165"/>
              <a:gd name="connsiteY2" fmla="*/ 818005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 name="connsiteX0" fmla="*/ 508 w 1112165"/>
              <a:gd name="connsiteY0" fmla="*/ 327808 h 1327997"/>
              <a:gd name="connsiteX1" fmla="*/ 1112165 w 1112165"/>
              <a:gd name="connsiteY1" fmla="*/ 0 h 1327997"/>
              <a:gd name="connsiteX2" fmla="*/ 1107525 w 1112165"/>
              <a:gd name="connsiteY2" fmla="*/ 816493 h 1327997"/>
              <a:gd name="connsiteX3" fmla="*/ 3032 w 1112165"/>
              <a:gd name="connsiteY3" fmla="*/ 1327997 h 1327997"/>
              <a:gd name="connsiteX4" fmla="*/ 508 w 1112165"/>
              <a:gd name="connsiteY4" fmla="*/ 327808 h 1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165" h="1327997">
                <a:moveTo>
                  <a:pt x="508" y="327808"/>
                </a:moveTo>
                <a:cubicBezTo>
                  <a:pt x="382190" y="270982"/>
                  <a:pt x="856497" y="124035"/>
                  <a:pt x="1112165" y="0"/>
                </a:cubicBezTo>
                <a:cubicBezTo>
                  <a:pt x="1111584" y="274684"/>
                  <a:pt x="1108106" y="541809"/>
                  <a:pt x="1107525" y="816493"/>
                </a:cubicBezTo>
                <a:cubicBezTo>
                  <a:pt x="692898" y="951397"/>
                  <a:pt x="501914" y="1015200"/>
                  <a:pt x="3032" y="1327997"/>
                </a:cubicBezTo>
                <a:cubicBezTo>
                  <a:pt x="5501" y="881733"/>
                  <a:pt x="-1961" y="774072"/>
                  <a:pt x="508" y="327808"/>
                </a:cubicBezTo>
                <a:close/>
              </a:path>
            </a:pathLst>
          </a:custGeom>
          <a:gradFill flip="none" rotWithShape="1">
            <a:gsLst>
              <a:gs pos="0">
                <a:schemeClr val="tx1">
                  <a:lumMod val="75000"/>
                  <a:lumOff val="25000"/>
                  <a:alpha val="10000"/>
                </a:schemeClr>
              </a:gs>
              <a:gs pos="54000">
                <a:schemeClr val="tx1">
                  <a:lumMod val="75000"/>
                  <a:lumOff val="25000"/>
                  <a:alpha val="0"/>
                </a:schemeClr>
              </a:gs>
            </a:gsLst>
            <a:lin ang="6840000" scaled="0"/>
            <a:tileRect/>
          </a:gra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b="1">
              <a:latin typeface="Arial Narrow"/>
              <a:cs typeface="Arial Narrow"/>
            </a:endParaRPr>
          </a:p>
        </p:txBody>
      </p:sp>
      <p:pic>
        <p:nvPicPr>
          <p:cNvPr id="28" name="Picture 27" descr="New York Hotels - Google Search..png"/>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a:ext>
            </a:extLst>
          </a:blip>
          <a:srcRect/>
          <a:stretch/>
        </p:blipFill>
        <p:spPr>
          <a:xfrm>
            <a:off x="1262592" y="3299842"/>
            <a:ext cx="3187306" cy="2025601"/>
          </a:xfrm>
          <a:prstGeom prst="rect">
            <a:avLst/>
          </a:prstGeom>
          <a:ln>
            <a:solidFill>
              <a:srgbClr val="8898C3"/>
            </a:solidFill>
          </a:ln>
          <a:effectLst>
            <a:outerShdw blurRad="101600" dist="76200" dir="2700000" algn="tl" rotWithShape="0">
              <a:srgbClr val="000000">
                <a:alpha val="30000"/>
              </a:srgbClr>
            </a:outerShdw>
          </a:effectLst>
        </p:spPr>
      </p:pic>
      <p:sp>
        <p:nvSpPr>
          <p:cNvPr id="41" name="Freeform 40"/>
          <p:cNvSpPr/>
          <p:nvPr/>
        </p:nvSpPr>
        <p:spPr>
          <a:xfrm>
            <a:off x="1262592" y="2032304"/>
            <a:ext cx="4359162" cy="1160064"/>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305 w 1120022"/>
              <a:gd name="connsiteY0" fmla="*/ 8071 h 1112308"/>
              <a:gd name="connsiteX1" fmla="*/ 1117905 w 1120022"/>
              <a:gd name="connsiteY1" fmla="*/ 0 h 1112308"/>
              <a:gd name="connsiteX2" fmla="*/ 1120022 w 1120022"/>
              <a:gd name="connsiteY2" fmla="*/ 886883 h 1112308"/>
              <a:gd name="connsiteX3" fmla="*/ 8772 w 1120022"/>
              <a:gd name="connsiteY3" fmla="*/ 1112308 h 1112308"/>
              <a:gd name="connsiteX4" fmla="*/ 305 w 1120022"/>
              <a:gd name="connsiteY4" fmla="*/ 8071 h 1112308"/>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0022"/>
              <a:gd name="connsiteY0" fmla="*/ 135483 h 1239720"/>
              <a:gd name="connsiteX1" fmla="*/ 1105205 w 1120022"/>
              <a:gd name="connsiteY1" fmla="*/ 0 h 1239720"/>
              <a:gd name="connsiteX2" fmla="*/ 1120022 w 1120022"/>
              <a:gd name="connsiteY2" fmla="*/ 1014295 h 1239720"/>
              <a:gd name="connsiteX3" fmla="*/ 8772 w 1120022"/>
              <a:gd name="connsiteY3" fmla="*/ 1239720 h 1239720"/>
              <a:gd name="connsiteX4" fmla="*/ 305 w 1120022"/>
              <a:gd name="connsiteY4" fmla="*/ 135483 h 1239720"/>
              <a:gd name="connsiteX0" fmla="*/ 305 w 1126372"/>
              <a:gd name="connsiteY0" fmla="*/ 135483 h 1239720"/>
              <a:gd name="connsiteX1" fmla="*/ 1105205 w 1126372"/>
              <a:gd name="connsiteY1" fmla="*/ 0 h 1239720"/>
              <a:gd name="connsiteX2" fmla="*/ 1126372 w 1126372"/>
              <a:gd name="connsiteY2" fmla="*/ 802907 h 1239720"/>
              <a:gd name="connsiteX3" fmla="*/ 8772 w 1126372"/>
              <a:gd name="connsiteY3" fmla="*/ 1239720 h 1239720"/>
              <a:gd name="connsiteX4" fmla="*/ 305 w 1126372"/>
              <a:gd name="connsiteY4" fmla="*/ 135483 h 1239720"/>
              <a:gd name="connsiteX0" fmla="*/ 305 w 1126372"/>
              <a:gd name="connsiteY0" fmla="*/ 132587 h 1236824"/>
              <a:gd name="connsiteX1" fmla="*/ 1111555 w 1126372"/>
              <a:gd name="connsiteY1" fmla="*/ 0 h 1236824"/>
              <a:gd name="connsiteX2" fmla="*/ 1126372 w 1126372"/>
              <a:gd name="connsiteY2" fmla="*/ 800011 h 1236824"/>
              <a:gd name="connsiteX3" fmla="*/ 8772 w 1126372"/>
              <a:gd name="connsiteY3" fmla="*/ 1236824 h 1236824"/>
              <a:gd name="connsiteX4" fmla="*/ 305 w 1126372"/>
              <a:gd name="connsiteY4" fmla="*/ 132587 h 1236824"/>
              <a:gd name="connsiteX0" fmla="*/ 305 w 1126372"/>
              <a:gd name="connsiteY0" fmla="*/ 132587 h 1236824"/>
              <a:gd name="connsiteX1" fmla="*/ 1111555 w 1126372"/>
              <a:gd name="connsiteY1" fmla="*/ 0 h 1236824"/>
              <a:gd name="connsiteX2" fmla="*/ 1126372 w 1126372"/>
              <a:gd name="connsiteY2" fmla="*/ 800011 h 1236824"/>
              <a:gd name="connsiteX3" fmla="*/ 8772 w 1126372"/>
              <a:gd name="connsiteY3" fmla="*/ 1236824 h 1236824"/>
              <a:gd name="connsiteX4" fmla="*/ 305 w 1126372"/>
              <a:gd name="connsiteY4" fmla="*/ 132587 h 1236824"/>
              <a:gd name="connsiteX0" fmla="*/ 1 w 4292601"/>
              <a:gd name="connsiteY0" fmla="*/ 151892 h 1236824"/>
              <a:gd name="connsiteX1" fmla="*/ 4277784 w 4292601"/>
              <a:gd name="connsiteY1" fmla="*/ 0 h 1236824"/>
              <a:gd name="connsiteX2" fmla="*/ 4292601 w 4292601"/>
              <a:gd name="connsiteY2" fmla="*/ 800011 h 1236824"/>
              <a:gd name="connsiteX3" fmla="*/ 3175001 w 4292601"/>
              <a:gd name="connsiteY3" fmla="*/ 1236824 h 1236824"/>
              <a:gd name="connsiteX4" fmla="*/ 1 w 4292601"/>
              <a:gd name="connsiteY4" fmla="*/ 151892 h 1236824"/>
              <a:gd name="connsiteX0" fmla="*/ 14728 w 4307328"/>
              <a:gd name="connsiteY0" fmla="*/ 188169 h 1273101"/>
              <a:gd name="connsiteX1" fmla="*/ 2097529 w 4307328"/>
              <a:gd name="connsiteY1" fmla="*/ 141836 h 1273101"/>
              <a:gd name="connsiteX2" fmla="*/ 4292511 w 4307328"/>
              <a:gd name="connsiteY2" fmla="*/ 36277 h 1273101"/>
              <a:gd name="connsiteX3" fmla="*/ 4307328 w 4307328"/>
              <a:gd name="connsiteY3" fmla="*/ 836288 h 1273101"/>
              <a:gd name="connsiteX4" fmla="*/ 3189728 w 4307328"/>
              <a:gd name="connsiteY4" fmla="*/ 1273101 h 1273101"/>
              <a:gd name="connsiteX5" fmla="*/ 14728 w 4307328"/>
              <a:gd name="connsiteY5" fmla="*/ 188169 h 1273101"/>
              <a:gd name="connsiteX0" fmla="*/ 15181 w 4307781"/>
              <a:gd name="connsiteY0" fmla="*/ 205661 h 1290593"/>
              <a:gd name="connsiteX1" fmla="*/ 2047182 w 4307781"/>
              <a:gd name="connsiteY1" fmla="*/ 66665 h 1290593"/>
              <a:gd name="connsiteX2" fmla="*/ 4292964 w 4307781"/>
              <a:gd name="connsiteY2" fmla="*/ 53769 h 1290593"/>
              <a:gd name="connsiteX3" fmla="*/ 4307781 w 4307781"/>
              <a:gd name="connsiteY3" fmla="*/ 853780 h 1290593"/>
              <a:gd name="connsiteX4" fmla="*/ 3190181 w 4307781"/>
              <a:gd name="connsiteY4" fmla="*/ 1290593 h 1290593"/>
              <a:gd name="connsiteX5" fmla="*/ 15181 w 4307781"/>
              <a:gd name="connsiteY5" fmla="*/ 205661 h 1290593"/>
              <a:gd name="connsiteX0" fmla="*/ 15181 w 4307781"/>
              <a:gd name="connsiteY0" fmla="*/ 151892 h 1236824"/>
              <a:gd name="connsiteX1" fmla="*/ 2047182 w 4307781"/>
              <a:gd name="connsiteY1" fmla="*/ 12896 h 1236824"/>
              <a:gd name="connsiteX2" fmla="*/ 4292964 w 4307781"/>
              <a:gd name="connsiteY2" fmla="*/ 0 h 1236824"/>
              <a:gd name="connsiteX3" fmla="*/ 4307781 w 4307781"/>
              <a:gd name="connsiteY3" fmla="*/ 800011 h 1236824"/>
              <a:gd name="connsiteX4" fmla="*/ 3190181 w 4307781"/>
              <a:gd name="connsiteY4" fmla="*/ 1236824 h 1236824"/>
              <a:gd name="connsiteX5" fmla="*/ 15181 w 4307781"/>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12896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5174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2 w 4292602"/>
              <a:gd name="connsiteY0" fmla="*/ 151892 h 1236824"/>
              <a:gd name="connsiteX1" fmla="*/ 2032003 w 4292602"/>
              <a:gd name="connsiteY1" fmla="*/ 5174 h 1236824"/>
              <a:gd name="connsiteX2" fmla="*/ 4277785 w 4292602"/>
              <a:gd name="connsiteY2" fmla="*/ 0 h 1236824"/>
              <a:gd name="connsiteX3" fmla="*/ 4292602 w 4292602"/>
              <a:gd name="connsiteY3" fmla="*/ 800011 h 1236824"/>
              <a:gd name="connsiteX4" fmla="*/ 3175002 w 4292602"/>
              <a:gd name="connsiteY4" fmla="*/ 1236824 h 1236824"/>
              <a:gd name="connsiteX5" fmla="*/ 2 w 4292602"/>
              <a:gd name="connsiteY5" fmla="*/ 151892 h 1236824"/>
              <a:gd name="connsiteX0" fmla="*/ 0 w 4292600"/>
              <a:gd name="connsiteY0" fmla="*/ 151892 h 1238430"/>
              <a:gd name="connsiteX1" fmla="*/ 2032001 w 4292600"/>
              <a:gd name="connsiteY1" fmla="*/ 5174 h 1238430"/>
              <a:gd name="connsiteX2" fmla="*/ 4277783 w 4292600"/>
              <a:gd name="connsiteY2" fmla="*/ 0 h 1238430"/>
              <a:gd name="connsiteX3" fmla="*/ 4292600 w 4292600"/>
              <a:gd name="connsiteY3" fmla="*/ 800011 h 1238430"/>
              <a:gd name="connsiteX4" fmla="*/ 3175000 w 4292600"/>
              <a:gd name="connsiteY4" fmla="*/ 1236824 h 1238430"/>
              <a:gd name="connsiteX5" fmla="*/ 2607734 w 4292600"/>
              <a:gd name="connsiteY5" fmla="*/ 916363 h 1238430"/>
              <a:gd name="connsiteX6" fmla="*/ 0 w 4292600"/>
              <a:gd name="connsiteY6" fmla="*/ 151892 h 1238430"/>
              <a:gd name="connsiteX0" fmla="*/ 215263 w 4507863"/>
              <a:gd name="connsiteY0" fmla="*/ 151892 h 1321674"/>
              <a:gd name="connsiteX1" fmla="*/ 2247264 w 4507863"/>
              <a:gd name="connsiteY1" fmla="*/ 5174 h 1321674"/>
              <a:gd name="connsiteX2" fmla="*/ 4493046 w 4507863"/>
              <a:gd name="connsiteY2" fmla="*/ 0 h 1321674"/>
              <a:gd name="connsiteX3" fmla="*/ 4507863 w 4507863"/>
              <a:gd name="connsiteY3" fmla="*/ 800011 h 1321674"/>
              <a:gd name="connsiteX4" fmla="*/ 3390263 w 4507863"/>
              <a:gd name="connsiteY4" fmla="*/ 1236824 h 1321674"/>
              <a:gd name="connsiteX5" fmla="*/ 215264 w 4507863"/>
              <a:gd name="connsiteY5" fmla="*/ 1236824 h 1321674"/>
              <a:gd name="connsiteX6" fmla="*/ 215263 w 4507863"/>
              <a:gd name="connsiteY6" fmla="*/ 151892 h 1321674"/>
              <a:gd name="connsiteX0" fmla="*/ 215263 w 4507863"/>
              <a:gd name="connsiteY0" fmla="*/ 151892 h 1236824"/>
              <a:gd name="connsiteX1" fmla="*/ 2247264 w 4507863"/>
              <a:gd name="connsiteY1" fmla="*/ 5174 h 1236824"/>
              <a:gd name="connsiteX2" fmla="*/ 4493046 w 4507863"/>
              <a:gd name="connsiteY2" fmla="*/ 0 h 1236824"/>
              <a:gd name="connsiteX3" fmla="*/ 4507863 w 4507863"/>
              <a:gd name="connsiteY3" fmla="*/ 800011 h 1236824"/>
              <a:gd name="connsiteX4" fmla="*/ 3390263 w 4507863"/>
              <a:gd name="connsiteY4" fmla="*/ 1236824 h 1236824"/>
              <a:gd name="connsiteX5" fmla="*/ 215264 w 4507863"/>
              <a:gd name="connsiteY5" fmla="*/ 1236824 h 1236824"/>
              <a:gd name="connsiteX6" fmla="*/ 215263 w 4507863"/>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92600"/>
              <a:gd name="connsiteY0" fmla="*/ 151892 h 1236824"/>
              <a:gd name="connsiteX1" fmla="*/ 2032001 w 4292600"/>
              <a:gd name="connsiteY1" fmla="*/ 5174 h 1236824"/>
              <a:gd name="connsiteX2" fmla="*/ 4277783 w 4292600"/>
              <a:gd name="connsiteY2" fmla="*/ 0 h 1236824"/>
              <a:gd name="connsiteX3" fmla="*/ 4292600 w 4292600"/>
              <a:gd name="connsiteY3" fmla="*/ 800011 h 1236824"/>
              <a:gd name="connsiteX4" fmla="*/ 3175000 w 4292600"/>
              <a:gd name="connsiteY4" fmla="*/ 1236824 h 1236824"/>
              <a:gd name="connsiteX5" fmla="*/ 1 w 4292600"/>
              <a:gd name="connsiteY5" fmla="*/ 1236824 h 1236824"/>
              <a:gd name="connsiteX6" fmla="*/ 0 w 4292600"/>
              <a:gd name="connsiteY6" fmla="*/ 151892 h 1236824"/>
              <a:gd name="connsiteX0" fmla="*/ 0 w 4288367"/>
              <a:gd name="connsiteY0" fmla="*/ 151892 h 1236824"/>
              <a:gd name="connsiteX1" fmla="*/ 2032001 w 4288367"/>
              <a:gd name="connsiteY1" fmla="*/ 5174 h 1236824"/>
              <a:gd name="connsiteX2" fmla="*/ 4277783 w 4288367"/>
              <a:gd name="connsiteY2" fmla="*/ 0 h 1236824"/>
              <a:gd name="connsiteX3" fmla="*/ 4288367 w 4288367"/>
              <a:gd name="connsiteY3" fmla="*/ 803872 h 1236824"/>
              <a:gd name="connsiteX4" fmla="*/ 3175000 w 4288367"/>
              <a:gd name="connsiteY4" fmla="*/ 1236824 h 1236824"/>
              <a:gd name="connsiteX5" fmla="*/ 1 w 4288367"/>
              <a:gd name="connsiteY5" fmla="*/ 1236824 h 1236824"/>
              <a:gd name="connsiteX6" fmla="*/ 0 w 4288367"/>
              <a:gd name="connsiteY6" fmla="*/ 151892 h 1236824"/>
              <a:gd name="connsiteX0" fmla="*/ 0 w 4288367"/>
              <a:gd name="connsiteY0" fmla="*/ 149962 h 1234894"/>
              <a:gd name="connsiteX1" fmla="*/ 2032001 w 4288367"/>
              <a:gd name="connsiteY1" fmla="*/ 3244 h 1234894"/>
              <a:gd name="connsiteX2" fmla="*/ 4282017 w 4288367"/>
              <a:gd name="connsiteY2" fmla="*/ 0 h 1234894"/>
              <a:gd name="connsiteX3" fmla="*/ 4288367 w 4288367"/>
              <a:gd name="connsiteY3" fmla="*/ 801942 h 1234894"/>
              <a:gd name="connsiteX4" fmla="*/ 3175000 w 4288367"/>
              <a:gd name="connsiteY4" fmla="*/ 1234894 h 1234894"/>
              <a:gd name="connsiteX5" fmla="*/ 1 w 4288367"/>
              <a:gd name="connsiteY5" fmla="*/ 1234894 h 1234894"/>
              <a:gd name="connsiteX6" fmla="*/ 0 w 4288367"/>
              <a:gd name="connsiteY6" fmla="*/ 149962 h 1234894"/>
              <a:gd name="connsiteX0" fmla="*/ 0 w 4288367"/>
              <a:gd name="connsiteY0" fmla="*/ 148032 h 1232964"/>
              <a:gd name="connsiteX1" fmla="*/ 2032001 w 4288367"/>
              <a:gd name="connsiteY1" fmla="*/ 1314 h 1232964"/>
              <a:gd name="connsiteX2" fmla="*/ 4282017 w 4288367"/>
              <a:gd name="connsiteY2" fmla="*/ 0 h 1232964"/>
              <a:gd name="connsiteX3" fmla="*/ 4288367 w 4288367"/>
              <a:gd name="connsiteY3" fmla="*/ 800012 h 1232964"/>
              <a:gd name="connsiteX4" fmla="*/ 3175000 w 4288367"/>
              <a:gd name="connsiteY4" fmla="*/ 1232964 h 1232964"/>
              <a:gd name="connsiteX5" fmla="*/ 1 w 4288367"/>
              <a:gd name="connsiteY5" fmla="*/ 1232964 h 1232964"/>
              <a:gd name="connsiteX6" fmla="*/ 0 w 4288367"/>
              <a:gd name="connsiteY6" fmla="*/ 148032 h 1232964"/>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75000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46718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46718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8367"/>
              <a:gd name="connsiteY0" fmla="*/ 132819 h 1231650"/>
              <a:gd name="connsiteX1" fmla="*/ 2032001 w 4288367"/>
              <a:gd name="connsiteY1" fmla="*/ 0 h 1231650"/>
              <a:gd name="connsiteX2" fmla="*/ 4286250 w 4288367"/>
              <a:gd name="connsiteY2" fmla="*/ 2547 h 1231650"/>
              <a:gd name="connsiteX3" fmla="*/ 4288367 w 4288367"/>
              <a:gd name="connsiteY3" fmla="*/ 798698 h 1231650"/>
              <a:gd name="connsiteX4" fmla="*/ 3183467 w 4288367"/>
              <a:gd name="connsiteY4" fmla="*/ 1231650 h 1231650"/>
              <a:gd name="connsiteX5" fmla="*/ 1 w 4288367"/>
              <a:gd name="connsiteY5" fmla="*/ 1231650 h 1231650"/>
              <a:gd name="connsiteX6" fmla="*/ 0 w 4288367"/>
              <a:gd name="connsiteY6" fmla="*/ 132819 h 1231650"/>
              <a:gd name="connsiteX0" fmla="*/ 0 w 4286348"/>
              <a:gd name="connsiteY0" fmla="*/ 132819 h 1231650"/>
              <a:gd name="connsiteX1" fmla="*/ 2032001 w 4286348"/>
              <a:gd name="connsiteY1" fmla="*/ 0 h 1231650"/>
              <a:gd name="connsiteX2" fmla="*/ 4286250 w 4286348"/>
              <a:gd name="connsiteY2" fmla="*/ 2547 h 1231650"/>
              <a:gd name="connsiteX3" fmla="*/ 4284335 w 4286348"/>
              <a:gd name="connsiteY3" fmla="*/ 559162 h 1231650"/>
              <a:gd name="connsiteX4" fmla="*/ 3183467 w 4286348"/>
              <a:gd name="connsiteY4" fmla="*/ 1231650 h 1231650"/>
              <a:gd name="connsiteX5" fmla="*/ 1 w 4286348"/>
              <a:gd name="connsiteY5" fmla="*/ 1231650 h 1231650"/>
              <a:gd name="connsiteX6" fmla="*/ 0 w 4286348"/>
              <a:gd name="connsiteY6" fmla="*/ 132819 h 1231650"/>
              <a:gd name="connsiteX0" fmla="*/ 0 w 4286348"/>
              <a:gd name="connsiteY0" fmla="*/ 132819 h 1231650"/>
              <a:gd name="connsiteX1" fmla="*/ 2032001 w 4286348"/>
              <a:gd name="connsiteY1" fmla="*/ 0 h 1231650"/>
              <a:gd name="connsiteX2" fmla="*/ 4286250 w 4286348"/>
              <a:gd name="connsiteY2" fmla="*/ 2547 h 1231650"/>
              <a:gd name="connsiteX3" fmla="*/ 4284335 w 4286348"/>
              <a:gd name="connsiteY3" fmla="*/ 559162 h 1231650"/>
              <a:gd name="connsiteX4" fmla="*/ 3122999 w 4286348"/>
              <a:gd name="connsiteY4" fmla="*/ 1227294 h 1231650"/>
              <a:gd name="connsiteX5" fmla="*/ 1 w 4286348"/>
              <a:gd name="connsiteY5" fmla="*/ 1231650 h 1231650"/>
              <a:gd name="connsiteX6" fmla="*/ 0 w 4286348"/>
              <a:gd name="connsiteY6" fmla="*/ 132819 h 1231650"/>
              <a:gd name="connsiteX0" fmla="*/ 0 w 4286348"/>
              <a:gd name="connsiteY0" fmla="*/ 132819 h 1231650"/>
              <a:gd name="connsiteX1" fmla="*/ 2032001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132819 h 1231650"/>
              <a:gd name="connsiteX0" fmla="*/ 0 w 4286348"/>
              <a:gd name="connsiteY0" fmla="*/ 132819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132819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326276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465352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348"/>
              <a:gd name="connsiteY0" fmla="*/ 241698 h 1231650"/>
              <a:gd name="connsiteX1" fmla="*/ 2465352 w 4286348"/>
              <a:gd name="connsiteY1" fmla="*/ 0 h 1231650"/>
              <a:gd name="connsiteX2" fmla="*/ 4286250 w 4286348"/>
              <a:gd name="connsiteY2" fmla="*/ 2547 h 1231650"/>
              <a:gd name="connsiteX3" fmla="*/ 4284335 w 4286348"/>
              <a:gd name="connsiteY3" fmla="*/ 559162 h 1231650"/>
              <a:gd name="connsiteX4" fmla="*/ 3114937 w 4286348"/>
              <a:gd name="connsiteY4" fmla="*/ 1231650 h 1231650"/>
              <a:gd name="connsiteX5" fmla="*/ 1 w 4286348"/>
              <a:gd name="connsiteY5" fmla="*/ 1231650 h 1231650"/>
              <a:gd name="connsiteX6" fmla="*/ 0 w 4286348"/>
              <a:gd name="connsiteY6" fmla="*/ 241698 h 1231650"/>
              <a:gd name="connsiteX0" fmla="*/ 0 w 4286250"/>
              <a:gd name="connsiteY0" fmla="*/ 241698 h 1231650"/>
              <a:gd name="connsiteX1" fmla="*/ 2465352 w 4286250"/>
              <a:gd name="connsiteY1" fmla="*/ 0 h 1231650"/>
              <a:gd name="connsiteX2" fmla="*/ 4286250 w 4286250"/>
              <a:gd name="connsiteY2" fmla="*/ 2547 h 1231650"/>
              <a:gd name="connsiteX3" fmla="*/ 4284335 w 4286250"/>
              <a:gd name="connsiteY3" fmla="*/ 559162 h 1231650"/>
              <a:gd name="connsiteX4" fmla="*/ 3114937 w 4286250"/>
              <a:gd name="connsiteY4" fmla="*/ 1231650 h 1231650"/>
              <a:gd name="connsiteX5" fmla="*/ 1 w 4286250"/>
              <a:gd name="connsiteY5" fmla="*/ 1231650 h 1231650"/>
              <a:gd name="connsiteX6" fmla="*/ 0 w 4286250"/>
              <a:gd name="connsiteY6" fmla="*/ 241698 h 1231650"/>
              <a:gd name="connsiteX0" fmla="*/ 0 w 4286250"/>
              <a:gd name="connsiteY0" fmla="*/ 241698 h 1231650"/>
              <a:gd name="connsiteX1" fmla="*/ 2465352 w 4286250"/>
              <a:gd name="connsiteY1" fmla="*/ 0 h 1231650"/>
              <a:gd name="connsiteX2" fmla="*/ 4286250 w 4286250"/>
              <a:gd name="connsiteY2" fmla="*/ 2547 h 1231650"/>
              <a:gd name="connsiteX3" fmla="*/ 4284335 w 4286250"/>
              <a:gd name="connsiteY3" fmla="*/ 559162 h 1231650"/>
              <a:gd name="connsiteX4" fmla="*/ 3114937 w 4286250"/>
              <a:gd name="connsiteY4" fmla="*/ 1231650 h 1231650"/>
              <a:gd name="connsiteX5" fmla="*/ 1 w 4286250"/>
              <a:gd name="connsiteY5" fmla="*/ 1231650 h 1231650"/>
              <a:gd name="connsiteX6" fmla="*/ 0 w 4286250"/>
              <a:gd name="connsiteY6" fmla="*/ 241698 h 1231650"/>
              <a:gd name="connsiteX0" fmla="*/ 0 w 4286250"/>
              <a:gd name="connsiteY0" fmla="*/ 241698 h 1231650"/>
              <a:gd name="connsiteX1" fmla="*/ 2465352 w 4286250"/>
              <a:gd name="connsiteY1" fmla="*/ 0 h 1231650"/>
              <a:gd name="connsiteX2" fmla="*/ 4286250 w 4286250"/>
              <a:gd name="connsiteY2" fmla="*/ 2547 h 1231650"/>
              <a:gd name="connsiteX3" fmla="*/ 4284335 w 4286250"/>
              <a:gd name="connsiteY3" fmla="*/ 559162 h 1231650"/>
              <a:gd name="connsiteX4" fmla="*/ 3114937 w 4286250"/>
              <a:gd name="connsiteY4" fmla="*/ 1231650 h 1231650"/>
              <a:gd name="connsiteX5" fmla="*/ 1 w 4286250"/>
              <a:gd name="connsiteY5" fmla="*/ 1231650 h 1231650"/>
              <a:gd name="connsiteX6" fmla="*/ 0 w 4286250"/>
              <a:gd name="connsiteY6" fmla="*/ 241698 h 1231650"/>
              <a:gd name="connsiteX0" fmla="*/ 0 w 4286250"/>
              <a:gd name="connsiteY0" fmla="*/ 241698 h 1231650"/>
              <a:gd name="connsiteX1" fmla="*/ 2465352 w 4286250"/>
              <a:gd name="connsiteY1" fmla="*/ 0 h 1231650"/>
              <a:gd name="connsiteX2" fmla="*/ 4286250 w 4286250"/>
              <a:gd name="connsiteY2" fmla="*/ 2547 h 1231650"/>
              <a:gd name="connsiteX3" fmla="*/ 4284335 w 4286250"/>
              <a:gd name="connsiteY3" fmla="*/ 559162 h 1231650"/>
              <a:gd name="connsiteX4" fmla="*/ 3114937 w 4286250"/>
              <a:gd name="connsiteY4" fmla="*/ 1231650 h 1231650"/>
              <a:gd name="connsiteX5" fmla="*/ 1 w 4286250"/>
              <a:gd name="connsiteY5" fmla="*/ 1231650 h 1231650"/>
              <a:gd name="connsiteX6" fmla="*/ 0 w 4286250"/>
              <a:gd name="connsiteY6" fmla="*/ 241698 h 1231650"/>
              <a:gd name="connsiteX0" fmla="*/ 0 w 4286250"/>
              <a:gd name="connsiteY0" fmla="*/ 241698 h 1231650"/>
              <a:gd name="connsiteX1" fmla="*/ 2465352 w 4286250"/>
              <a:gd name="connsiteY1" fmla="*/ 0 h 1231650"/>
              <a:gd name="connsiteX2" fmla="*/ 4286250 w 4286250"/>
              <a:gd name="connsiteY2" fmla="*/ 2547 h 1231650"/>
              <a:gd name="connsiteX3" fmla="*/ 4284335 w 4286250"/>
              <a:gd name="connsiteY3" fmla="*/ 559162 h 1231650"/>
              <a:gd name="connsiteX4" fmla="*/ 3114937 w 4286250"/>
              <a:gd name="connsiteY4" fmla="*/ 1231650 h 1231650"/>
              <a:gd name="connsiteX5" fmla="*/ 1 w 4286250"/>
              <a:gd name="connsiteY5" fmla="*/ 1231650 h 1231650"/>
              <a:gd name="connsiteX6" fmla="*/ 0 w 4286250"/>
              <a:gd name="connsiteY6" fmla="*/ 241698 h 123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50" h="1231650">
                <a:moveTo>
                  <a:pt x="0" y="241698"/>
                </a:moveTo>
                <a:cubicBezTo>
                  <a:pt x="785889" y="237986"/>
                  <a:pt x="1807220" y="153808"/>
                  <a:pt x="2465352" y="0"/>
                </a:cubicBezTo>
                <a:lnTo>
                  <a:pt x="4286250" y="2547"/>
                </a:lnTo>
                <a:cubicBezTo>
                  <a:pt x="4285612" y="188085"/>
                  <a:pt x="4284973" y="373624"/>
                  <a:pt x="4284335" y="559162"/>
                </a:cubicBezTo>
                <a:cubicBezTo>
                  <a:pt x="3821111" y="659354"/>
                  <a:pt x="3288424" y="1004160"/>
                  <a:pt x="3114937" y="1231650"/>
                </a:cubicBezTo>
                <a:lnTo>
                  <a:pt x="1" y="1231650"/>
                </a:lnTo>
                <a:cubicBezTo>
                  <a:pt x="1" y="870006"/>
                  <a:pt x="0" y="603342"/>
                  <a:pt x="0" y="241698"/>
                </a:cubicBezTo>
                <a:close/>
              </a:path>
            </a:pathLst>
          </a:custGeom>
          <a:solidFill>
            <a:srgbClr val="475A8D">
              <a:alpha val="10000"/>
            </a:srgb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Freeform 41"/>
          <p:cNvSpPr/>
          <p:nvPr/>
        </p:nvSpPr>
        <p:spPr>
          <a:xfrm>
            <a:off x="4448462" y="2032303"/>
            <a:ext cx="1178733" cy="1160064"/>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202 w 1127539"/>
              <a:gd name="connsiteY0" fmla="*/ 155079 h 1112308"/>
              <a:gd name="connsiteX1" fmla="*/ 1125422 w 1127539"/>
              <a:gd name="connsiteY1" fmla="*/ 0 h 1112308"/>
              <a:gd name="connsiteX2" fmla="*/ 1127539 w 1127539"/>
              <a:gd name="connsiteY2" fmla="*/ 886883 h 1112308"/>
              <a:gd name="connsiteX3" fmla="*/ 16289 w 1127539"/>
              <a:gd name="connsiteY3" fmla="*/ 1112308 h 1112308"/>
              <a:gd name="connsiteX4" fmla="*/ 202 w 1127539"/>
              <a:gd name="connsiteY4" fmla="*/ 155079 h 1112308"/>
              <a:gd name="connsiteX0" fmla="*/ 106 w 1147763"/>
              <a:gd name="connsiteY0" fmla="*/ 175891 h 1112308"/>
              <a:gd name="connsiteX1" fmla="*/ 1145646 w 1147763"/>
              <a:gd name="connsiteY1" fmla="*/ 0 h 1112308"/>
              <a:gd name="connsiteX2" fmla="*/ 1147763 w 1147763"/>
              <a:gd name="connsiteY2" fmla="*/ 886883 h 1112308"/>
              <a:gd name="connsiteX3" fmla="*/ 36513 w 1147763"/>
              <a:gd name="connsiteY3" fmla="*/ 1112308 h 1112308"/>
              <a:gd name="connsiteX4" fmla="*/ 106 w 1147763"/>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75891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75891 h 1112308"/>
              <a:gd name="connsiteX0" fmla="*/ 4233 w 1111250"/>
              <a:gd name="connsiteY0" fmla="*/ 190345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90345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184564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184564 h 1112308"/>
              <a:gd name="connsiteX0" fmla="*/ 4233 w 1111250"/>
              <a:gd name="connsiteY0" fmla="*/ 219963 h 1112308"/>
              <a:gd name="connsiteX1" fmla="*/ 1109133 w 1111250"/>
              <a:gd name="connsiteY1" fmla="*/ 0 h 1112308"/>
              <a:gd name="connsiteX2" fmla="*/ 1111250 w 1111250"/>
              <a:gd name="connsiteY2" fmla="*/ 886883 h 1112308"/>
              <a:gd name="connsiteX3" fmla="*/ 0 w 1111250"/>
              <a:gd name="connsiteY3" fmla="*/ 1112308 h 1112308"/>
              <a:gd name="connsiteX4" fmla="*/ 4233 w 1111250"/>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4233 w 1109236"/>
              <a:gd name="connsiteY0" fmla="*/ 219963 h 1112308"/>
              <a:gd name="connsiteX1" fmla="*/ 1109133 w 1109236"/>
              <a:gd name="connsiteY1" fmla="*/ 0 h 1112308"/>
              <a:gd name="connsiteX2" fmla="*/ 1107389 w 1109236"/>
              <a:gd name="connsiteY2" fmla="*/ 497496 h 1112308"/>
              <a:gd name="connsiteX3" fmla="*/ 0 w 1109236"/>
              <a:gd name="connsiteY3" fmla="*/ 1112308 h 1112308"/>
              <a:gd name="connsiteX4" fmla="*/ 4233 w 1109236"/>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622"/>
              <a:gd name="connsiteY0" fmla="*/ 219963 h 1112308"/>
              <a:gd name="connsiteX1" fmla="*/ 1109519 w 1109622"/>
              <a:gd name="connsiteY1" fmla="*/ 0 h 1112308"/>
              <a:gd name="connsiteX2" fmla="*/ 1107775 w 1109622"/>
              <a:gd name="connsiteY2" fmla="*/ 497496 h 1112308"/>
              <a:gd name="connsiteX3" fmla="*/ 386 w 1109622"/>
              <a:gd name="connsiteY3" fmla="*/ 1112308 h 1112308"/>
              <a:gd name="connsiteX4" fmla="*/ 758 w 1109622"/>
              <a:gd name="connsiteY4" fmla="*/ 219963 h 1112308"/>
              <a:gd name="connsiteX0" fmla="*/ 758 w 1109519"/>
              <a:gd name="connsiteY0" fmla="*/ 219963 h 1112308"/>
              <a:gd name="connsiteX1" fmla="*/ 1109519 w 1109519"/>
              <a:gd name="connsiteY1" fmla="*/ 0 h 1112308"/>
              <a:gd name="connsiteX2" fmla="*/ 1107775 w 1109519"/>
              <a:gd name="connsiteY2" fmla="*/ 497496 h 1112308"/>
              <a:gd name="connsiteX3" fmla="*/ 386 w 1109519"/>
              <a:gd name="connsiteY3" fmla="*/ 1112308 h 1112308"/>
              <a:gd name="connsiteX4" fmla="*/ 758 w 1109519"/>
              <a:gd name="connsiteY4" fmla="*/ 219963 h 1112308"/>
              <a:gd name="connsiteX0" fmla="*/ 758 w 1109519"/>
              <a:gd name="connsiteY0" fmla="*/ 219963 h 1112308"/>
              <a:gd name="connsiteX1" fmla="*/ 1109519 w 1109519"/>
              <a:gd name="connsiteY1" fmla="*/ 0 h 1112308"/>
              <a:gd name="connsiteX2" fmla="*/ 1107775 w 1109519"/>
              <a:gd name="connsiteY2" fmla="*/ 497496 h 1112308"/>
              <a:gd name="connsiteX3" fmla="*/ 386 w 1109519"/>
              <a:gd name="connsiteY3" fmla="*/ 1112308 h 1112308"/>
              <a:gd name="connsiteX4" fmla="*/ 758 w 1109519"/>
              <a:gd name="connsiteY4" fmla="*/ 219963 h 1112308"/>
              <a:gd name="connsiteX0" fmla="*/ 758 w 1109519"/>
              <a:gd name="connsiteY0" fmla="*/ 219963 h 1112308"/>
              <a:gd name="connsiteX1" fmla="*/ 1109519 w 1109519"/>
              <a:gd name="connsiteY1" fmla="*/ 0 h 1112308"/>
              <a:gd name="connsiteX2" fmla="*/ 1107775 w 1109519"/>
              <a:gd name="connsiteY2" fmla="*/ 497496 h 1112308"/>
              <a:gd name="connsiteX3" fmla="*/ 386 w 1109519"/>
              <a:gd name="connsiteY3" fmla="*/ 1112308 h 1112308"/>
              <a:gd name="connsiteX4" fmla="*/ 758 w 1109519"/>
              <a:gd name="connsiteY4" fmla="*/ 219963 h 1112308"/>
              <a:gd name="connsiteX0" fmla="*/ 758 w 1109519"/>
              <a:gd name="connsiteY0" fmla="*/ 219963 h 1112308"/>
              <a:gd name="connsiteX1" fmla="*/ 1109519 w 1109519"/>
              <a:gd name="connsiteY1" fmla="*/ 0 h 1112308"/>
              <a:gd name="connsiteX2" fmla="*/ 1107775 w 1109519"/>
              <a:gd name="connsiteY2" fmla="*/ 497496 h 1112308"/>
              <a:gd name="connsiteX3" fmla="*/ 386 w 1109519"/>
              <a:gd name="connsiteY3" fmla="*/ 1112308 h 1112308"/>
              <a:gd name="connsiteX4" fmla="*/ 758 w 1109519"/>
              <a:gd name="connsiteY4" fmla="*/ 219963 h 1112308"/>
              <a:gd name="connsiteX0" fmla="*/ 758 w 1109519"/>
              <a:gd name="connsiteY0" fmla="*/ 219963 h 1112308"/>
              <a:gd name="connsiteX1" fmla="*/ 1109519 w 1109519"/>
              <a:gd name="connsiteY1" fmla="*/ 0 h 1112308"/>
              <a:gd name="connsiteX2" fmla="*/ 1107775 w 1109519"/>
              <a:gd name="connsiteY2" fmla="*/ 497496 h 1112308"/>
              <a:gd name="connsiteX3" fmla="*/ 386 w 1109519"/>
              <a:gd name="connsiteY3" fmla="*/ 1112308 h 1112308"/>
              <a:gd name="connsiteX4" fmla="*/ 758 w 1109519"/>
              <a:gd name="connsiteY4" fmla="*/ 219963 h 111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19" h="1112308">
                <a:moveTo>
                  <a:pt x="758" y="219963"/>
                </a:moveTo>
                <a:cubicBezTo>
                  <a:pt x="271238" y="216353"/>
                  <a:pt x="996715" y="128067"/>
                  <a:pt x="1109519" y="0"/>
                </a:cubicBezTo>
                <a:cubicBezTo>
                  <a:pt x="1108938" y="165832"/>
                  <a:pt x="1108356" y="331664"/>
                  <a:pt x="1107775" y="497496"/>
                </a:cubicBezTo>
                <a:cubicBezTo>
                  <a:pt x="642566" y="619677"/>
                  <a:pt x="407371" y="744483"/>
                  <a:pt x="386" y="1112308"/>
                </a:cubicBezTo>
                <a:cubicBezTo>
                  <a:pt x="2855" y="666044"/>
                  <a:pt x="-1711" y="666227"/>
                  <a:pt x="758" y="219963"/>
                </a:cubicBezTo>
                <a:close/>
              </a:path>
            </a:pathLst>
          </a:custGeom>
          <a:gradFill flip="none" rotWithShape="1">
            <a:gsLst>
              <a:gs pos="0">
                <a:schemeClr val="tx1">
                  <a:lumMod val="75000"/>
                  <a:lumOff val="25000"/>
                  <a:alpha val="10000"/>
                </a:schemeClr>
              </a:gs>
              <a:gs pos="54000">
                <a:schemeClr val="tx1">
                  <a:lumMod val="75000"/>
                  <a:lumOff val="25000"/>
                  <a:alpha val="0"/>
                </a:schemeClr>
              </a:gs>
            </a:gsLst>
            <a:lin ang="6840000" scaled="0"/>
            <a:tileRect/>
          </a:gra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b="1">
              <a:latin typeface="Arial Narrow"/>
              <a:cs typeface="Arial Narrow"/>
            </a:endParaRPr>
          </a:p>
        </p:txBody>
      </p:sp>
      <p:sp>
        <p:nvSpPr>
          <p:cNvPr id="9" name="Rectangle 8"/>
          <p:cNvSpPr/>
          <p:nvPr/>
        </p:nvSpPr>
        <p:spPr>
          <a:xfrm>
            <a:off x="1262592" y="2263044"/>
            <a:ext cx="3187306" cy="933425"/>
          </a:xfrm>
          <a:prstGeom prst="rect">
            <a:avLst/>
          </a:prstGeom>
          <a:ln w="9525" cmpd="sng">
            <a:solidFill>
              <a:srgbClr val="8898C3"/>
            </a:solidFill>
          </a:ln>
          <a:effectLst>
            <a:outerShdw blurRad="101600" dist="76200" dir="2700000" algn="tl" rotWithShape="0">
              <a:srgbClr val="000000">
                <a:alpha val="30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bg1">
                    <a:lumMod val="85000"/>
                  </a:schemeClr>
                </a:solidFill>
              </a:ln>
            </a:endParaRPr>
          </a:p>
        </p:txBody>
      </p:sp>
      <p:pic>
        <p:nvPicPr>
          <p:cNvPr id="27" name="Picture 26" descr="New York Hotels - Google Search..png"/>
          <p:cNvPicPr>
            <a:picLocks noChangeAspect="1"/>
          </p:cNvPicPr>
          <p:nvPr/>
        </p:nvPicPr>
        <p:blipFill rotWithShape="1">
          <a:blip r:embed="rId12" cstate="email">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a:ext>
            </a:extLst>
          </a:blip>
          <a:srcRect/>
          <a:stretch/>
        </p:blipFill>
        <p:spPr>
          <a:xfrm>
            <a:off x="1294383" y="2304167"/>
            <a:ext cx="3113469" cy="845026"/>
          </a:xfrm>
          <a:prstGeom prst="rect">
            <a:avLst/>
          </a:prstGeom>
          <a:ln>
            <a:noFill/>
          </a:ln>
        </p:spPr>
      </p:pic>
      <p:sp>
        <p:nvSpPr>
          <p:cNvPr id="39" name="Freeform 38"/>
          <p:cNvSpPr/>
          <p:nvPr/>
        </p:nvSpPr>
        <p:spPr>
          <a:xfrm>
            <a:off x="4448351" y="1309518"/>
            <a:ext cx="1178844" cy="855281"/>
          </a:xfrm>
          <a:custGeom>
            <a:avLst/>
            <a:gdLst>
              <a:gd name="connsiteX0" fmla="*/ 16933 w 1117600"/>
              <a:gd name="connsiteY0" fmla="*/ 0 h 1303866"/>
              <a:gd name="connsiteX1" fmla="*/ 1109133 w 1117600"/>
              <a:gd name="connsiteY1" fmla="*/ 194733 h 1303866"/>
              <a:gd name="connsiteX2" fmla="*/ 1117600 w 1117600"/>
              <a:gd name="connsiteY2" fmla="*/ 1075266 h 1303866"/>
              <a:gd name="connsiteX3" fmla="*/ 0 w 1117600"/>
              <a:gd name="connsiteY3" fmla="*/ 1303866 h 1303866"/>
              <a:gd name="connsiteX4" fmla="*/ 16933 w 1117600"/>
              <a:gd name="connsiteY4" fmla="*/ 0 h 1303866"/>
              <a:gd name="connsiteX0" fmla="*/ 7408 w 1117600"/>
              <a:gd name="connsiteY0" fmla="*/ 0 h 1335616"/>
              <a:gd name="connsiteX1" fmla="*/ 1109133 w 1117600"/>
              <a:gd name="connsiteY1" fmla="*/ 226483 h 1335616"/>
              <a:gd name="connsiteX2" fmla="*/ 1117600 w 1117600"/>
              <a:gd name="connsiteY2" fmla="*/ 1107016 h 1335616"/>
              <a:gd name="connsiteX3" fmla="*/ 0 w 1117600"/>
              <a:gd name="connsiteY3" fmla="*/ 1335616 h 1335616"/>
              <a:gd name="connsiteX4" fmla="*/ 7408 w 1117600"/>
              <a:gd name="connsiteY4" fmla="*/ 0 h 1335616"/>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7408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7408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68908 h 1407699"/>
              <a:gd name="connsiteX1" fmla="*/ 1109133 w 1117600"/>
              <a:gd name="connsiteY1" fmla="*/ 295391 h 1407699"/>
              <a:gd name="connsiteX2" fmla="*/ 1117600 w 1117600"/>
              <a:gd name="connsiteY2" fmla="*/ 1175924 h 1407699"/>
              <a:gd name="connsiteX3" fmla="*/ 0 w 1117600"/>
              <a:gd name="connsiteY3" fmla="*/ 1407699 h 1407699"/>
              <a:gd name="connsiteX4" fmla="*/ 4233 w 1117600"/>
              <a:gd name="connsiteY4" fmla="*/ 68908 h 1407699"/>
              <a:gd name="connsiteX0" fmla="*/ 4233 w 1117600"/>
              <a:gd name="connsiteY0" fmla="*/ 41947 h 1380738"/>
              <a:gd name="connsiteX1" fmla="*/ 1109133 w 1117600"/>
              <a:gd name="connsiteY1" fmla="*/ 268430 h 1380738"/>
              <a:gd name="connsiteX2" fmla="*/ 1117600 w 1117600"/>
              <a:gd name="connsiteY2" fmla="*/ 1148963 h 1380738"/>
              <a:gd name="connsiteX3" fmla="*/ 0 w 1117600"/>
              <a:gd name="connsiteY3" fmla="*/ 1380738 h 1380738"/>
              <a:gd name="connsiteX4" fmla="*/ 4233 w 1117600"/>
              <a:gd name="connsiteY4" fmla="*/ 41947 h 1380738"/>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7600"/>
              <a:gd name="connsiteY0" fmla="*/ 0 h 1338791"/>
              <a:gd name="connsiteX1" fmla="*/ 1109133 w 1117600"/>
              <a:gd name="connsiteY1" fmla="*/ 226483 h 1338791"/>
              <a:gd name="connsiteX2" fmla="*/ 1117600 w 1117600"/>
              <a:gd name="connsiteY2" fmla="*/ 1107016 h 1338791"/>
              <a:gd name="connsiteX3" fmla="*/ 0 w 1117600"/>
              <a:gd name="connsiteY3" fmla="*/ 1338791 h 1338791"/>
              <a:gd name="connsiteX4" fmla="*/ 4233 w 111760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0701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408091"/>
              <a:gd name="connsiteX1" fmla="*/ 1109133 w 1111250"/>
              <a:gd name="connsiteY1" fmla="*/ 226483 h 1408091"/>
              <a:gd name="connsiteX2" fmla="*/ 1111250 w 1111250"/>
              <a:gd name="connsiteY2" fmla="*/ 1113366 h 1408091"/>
              <a:gd name="connsiteX3" fmla="*/ 0 w 1111250"/>
              <a:gd name="connsiteY3" fmla="*/ 1338791 h 1408091"/>
              <a:gd name="connsiteX4" fmla="*/ 4233 w 1111250"/>
              <a:gd name="connsiteY4" fmla="*/ 0 h 14080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3 w 1111250"/>
              <a:gd name="connsiteY1" fmla="*/ 226483 h 1338791"/>
              <a:gd name="connsiteX2" fmla="*/ 1111250 w 1111250"/>
              <a:gd name="connsiteY2" fmla="*/ 1113366 h 1338791"/>
              <a:gd name="connsiteX3" fmla="*/ 0 w 1111250"/>
              <a:gd name="connsiteY3" fmla="*/ 1338791 h 1338791"/>
              <a:gd name="connsiteX4" fmla="*/ 4233 w 1111250"/>
              <a:gd name="connsiteY4" fmla="*/ 0 h 1338791"/>
              <a:gd name="connsiteX0" fmla="*/ 4233 w 1111250"/>
              <a:gd name="connsiteY0" fmla="*/ 0 h 1338791"/>
              <a:gd name="connsiteX1" fmla="*/ 1109132 w 1111250"/>
              <a:gd name="connsiteY1" fmla="*/ 123168 h 1338791"/>
              <a:gd name="connsiteX2" fmla="*/ 1111250 w 1111250"/>
              <a:gd name="connsiteY2" fmla="*/ 1113366 h 1338791"/>
              <a:gd name="connsiteX3" fmla="*/ 0 w 1111250"/>
              <a:gd name="connsiteY3" fmla="*/ 1338791 h 1338791"/>
              <a:gd name="connsiteX4" fmla="*/ 4233 w 1111250"/>
              <a:gd name="connsiteY4" fmla="*/ 0 h 1338791"/>
              <a:gd name="connsiteX0" fmla="*/ 17785 w 1124802"/>
              <a:gd name="connsiteY0" fmla="*/ 0 h 1394753"/>
              <a:gd name="connsiteX1" fmla="*/ 1122684 w 1124802"/>
              <a:gd name="connsiteY1" fmla="*/ 123168 h 1394753"/>
              <a:gd name="connsiteX2" fmla="*/ 1124802 w 1124802"/>
              <a:gd name="connsiteY2" fmla="*/ 1113366 h 1394753"/>
              <a:gd name="connsiteX3" fmla="*/ 0 w 1124802"/>
              <a:gd name="connsiteY3" fmla="*/ 1394753 h 1394753"/>
              <a:gd name="connsiteX4" fmla="*/ 17785 w 1124802"/>
              <a:gd name="connsiteY4" fmla="*/ 0 h 1394753"/>
              <a:gd name="connsiteX0" fmla="*/ 17785 w 1122721"/>
              <a:gd name="connsiteY0" fmla="*/ 0 h 1394753"/>
              <a:gd name="connsiteX1" fmla="*/ 1122684 w 1122721"/>
              <a:gd name="connsiteY1" fmla="*/ 123168 h 1394753"/>
              <a:gd name="connsiteX2" fmla="*/ 1114638 w 1122721"/>
              <a:gd name="connsiteY2" fmla="*/ 1113366 h 1394753"/>
              <a:gd name="connsiteX3" fmla="*/ 0 w 1122721"/>
              <a:gd name="connsiteY3" fmla="*/ 1394753 h 1394753"/>
              <a:gd name="connsiteX4" fmla="*/ 17785 w 1122721"/>
              <a:gd name="connsiteY4" fmla="*/ 0 h 1394753"/>
              <a:gd name="connsiteX0" fmla="*/ 17785 w 1122721"/>
              <a:gd name="connsiteY0" fmla="*/ 0 h 1394753"/>
              <a:gd name="connsiteX1" fmla="*/ 1122684 w 1122721"/>
              <a:gd name="connsiteY1" fmla="*/ 123168 h 1394753"/>
              <a:gd name="connsiteX2" fmla="*/ 1114638 w 1122721"/>
              <a:gd name="connsiteY2" fmla="*/ 1113366 h 1394753"/>
              <a:gd name="connsiteX3" fmla="*/ 0 w 1122721"/>
              <a:gd name="connsiteY3" fmla="*/ 1394753 h 1394753"/>
              <a:gd name="connsiteX4" fmla="*/ 17785 w 1122721"/>
              <a:gd name="connsiteY4" fmla="*/ 0 h 1394753"/>
              <a:gd name="connsiteX0" fmla="*/ 23108 w 1128044"/>
              <a:gd name="connsiteY0" fmla="*/ 0 h 1401210"/>
              <a:gd name="connsiteX1" fmla="*/ 1128007 w 1128044"/>
              <a:gd name="connsiteY1" fmla="*/ 123168 h 1401210"/>
              <a:gd name="connsiteX2" fmla="*/ 1119961 w 1128044"/>
              <a:gd name="connsiteY2" fmla="*/ 1113366 h 1401210"/>
              <a:gd name="connsiteX3" fmla="*/ 0 w 1128044"/>
              <a:gd name="connsiteY3" fmla="*/ 1401210 h 1401210"/>
              <a:gd name="connsiteX4" fmla="*/ 23108 w 1128044"/>
              <a:gd name="connsiteY4" fmla="*/ 0 h 1401210"/>
              <a:gd name="connsiteX0" fmla="*/ 23108 w 1128012"/>
              <a:gd name="connsiteY0" fmla="*/ 0 h 1401210"/>
              <a:gd name="connsiteX1" fmla="*/ 1128007 w 1128012"/>
              <a:gd name="connsiteY1" fmla="*/ 123168 h 1401210"/>
              <a:gd name="connsiteX2" fmla="*/ 1066733 w 1128012"/>
              <a:gd name="connsiteY2" fmla="*/ 1110137 h 1401210"/>
              <a:gd name="connsiteX3" fmla="*/ 0 w 1128012"/>
              <a:gd name="connsiteY3" fmla="*/ 1401210 h 1401210"/>
              <a:gd name="connsiteX4" fmla="*/ 23108 w 1128012"/>
              <a:gd name="connsiteY4" fmla="*/ 0 h 1401210"/>
              <a:gd name="connsiteX0" fmla="*/ 23108 w 1130607"/>
              <a:gd name="connsiteY0" fmla="*/ 0 h 1401210"/>
              <a:gd name="connsiteX1" fmla="*/ 1128007 w 1130607"/>
              <a:gd name="connsiteY1" fmla="*/ 123168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069455 w 1130607"/>
              <a:gd name="connsiteY1" fmla="*/ 123168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117361 w 1130607"/>
              <a:gd name="connsiteY1" fmla="*/ 131240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117361 w 1130607"/>
              <a:gd name="connsiteY1" fmla="*/ 129626 h 1401210"/>
              <a:gd name="connsiteX2" fmla="*/ 1130607 w 1130607"/>
              <a:gd name="connsiteY2" fmla="*/ 1113365 h 1401210"/>
              <a:gd name="connsiteX3" fmla="*/ 0 w 1130607"/>
              <a:gd name="connsiteY3" fmla="*/ 1401210 h 1401210"/>
              <a:gd name="connsiteX4" fmla="*/ 23108 w 1130607"/>
              <a:gd name="connsiteY4" fmla="*/ 0 h 1401210"/>
              <a:gd name="connsiteX0" fmla="*/ 23108 w 1130607"/>
              <a:gd name="connsiteY0" fmla="*/ 0 h 1401210"/>
              <a:gd name="connsiteX1" fmla="*/ 1117361 w 1130607"/>
              <a:gd name="connsiteY1" fmla="*/ 129626 h 1401210"/>
              <a:gd name="connsiteX2" fmla="*/ 1130607 w 1130607"/>
              <a:gd name="connsiteY2" fmla="*/ 1113365 h 1401210"/>
              <a:gd name="connsiteX3" fmla="*/ 0 w 1130607"/>
              <a:gd name="connsiteY3" fmla="*/ 1401210 h 1401210"/>
              <a:gd name="connsiteX4" fmla="*/ 23108 w 1130607"/>
              <a:gd name="connsiteY4" fmla="*/ 0 h 1401210"/>
              <a:gd name="connsiteX0" fmla="*/ 457 w 1134570"/>
              <a:gd name="connsiteY0" fmla="*/ 0 h 1394753"/>
              <a:gd name="connsiteX1" fmla="*/ 1121324 w 1134570"/>
              <a:gd name="connsiteY1" fmla="*/ 123169 h 1394753"/>
              <a:gd name="connsiteX2" fmla="*/ 1134570 w 1134570"/>
              <a:gd name="connsiteY2" fmla="*/ 1106908 h 1394753"/>
              <a:gd name="connsiteX3" fmla="*/ 3963 w 1134570"/>
              <a:gd name="connsiteY3" fmla="*/ 1394753 h 1394753"/>
              <a:gd name="connsiteX4" fmla="*/ 457 w 1134570"/>
              <a:gd name="connsiteY4" fmla="*/ 0 h 1394753"/>
              <a:gd name="connsiteX0" fmla="*/ 457 w 1134570"/>
              <a:gd name="connsiteY0" fmla="*/ 0 h 1394753"/>
              <a:gd name="connsiteX1" fmla="*/ 1121324 w 1134570"/>
              <a:gd name="connsiteY1" fmla="*/ 123169 h 1394753"/>
              <a:gd name="connsiteX2" fmla="*/ 1134570 w 1134570"/>
              <a:gd name="connsiteY2" fmla="*/ 1106908 h 1394753"/>
              <a:gd name="connsiteX3" fmla="*/ 3963 w 1134570"/>
              <a:gd name="connsiteY3" fmla="*/ 1394753 h 1394753"/>
              <a:gd name="connsiteX4" fmla="*/ 457 w 1134570"/>
              <a:gd name="connsiteY4" fmla="*/ 0 h 1394753"/>
              <a:gd name="connsiteX0" fmla="*/ 457 w 1249076"/>
              <a:gd name="connsiteY0" fmla="*/ 0 h 1394753"/>
              <a:gd name="connsiteX1" fmla="*/ 1249073 w 1249076"/>
              <a:gd name="connsiteY1" fmla="*/ 331998 h 1394753"/>
              <a:gd name="connsiteX2" fmla="*/ 1134570 w 1249076"/>
              <a:gd name="connsiteY2" fmla="*/ 1106908 h 1394753"/>
              <a:gd name="connsiteX3" fmla="*/ 3963 w 1249076"/>
              <a:gd name="connsiteY3" fmla="*/ 1394753 h 1394753"/>
              <a:gd name="connsiteX4" fmla="*/ 457 w 1249076"/>
              <a:gd name="connsiteY4" fmla="*/ 0 h 1394753"/>
              <a:gd name="connsiteX0" fmla="*/ 457 w 1249110"/>
              <a:gd name="connsiteY0" fmla="*/ 0 h 1394753"/>
              <a:gd name="connsiteX1" fmla="*/ 1249073 w 1249110"/>
              <a:gd name="connsiteY1" fmla="*/ 331998 h 1394753"/>
              <a:gd name="connsiteX2" fmla="*/ 1241027 w 1249110"/>
              <a:gd name="connsiteY2" fmla="*/ 1117899 h 1394753"/>
              <a:gd name="connsiteX3" fmla="*/ 3963 w 1249110"/>
              <a:gd name="connsiteY3" fmla="*/ 1394753 h 1394753"/>
              <a:gd name="connsiteX4" fmla="*/ 457 w 1249110"/>
              <a:gd name="connsiteY4" fmla="*/ 0 h 1394753"/>
              <a:gd name="connsiteX0" fmla="*/ 457 w 1249073"/>
              <a:gd name="connsiteY0" fmla="*/ 0 h 1394753"/>
              <a:gd name="connsiteX1" fmla="*/ 1249073 w 1249073"/>
              <a:gd name="connsiteY1" fmla="*/ 331998 h 1394753"/>
              <a:gd name="connsiteX2" fmla="*/ 1241027 w 1249073"/>
              <a:gd name="connsiteY2" fmla="*/ 1117899 h 1394753"/>
              <a:gd name="connsiteX3" fmla="*/ 3963 w 1249073"/>
              <a:gd name="connsiteY3" fmla="*/ 1394753 h 1394753"/>
              <a:gd name="connsiteX4" fmla="*/ 457 w 1249073"/>
              <a:gd name="connsiteY4" fmla="*/ 0 h 1394753"/>
              <a:gd name="connsiteX0" fmla="*/ 457 w 1262319"/>
              <a:gd name="connsiteY0" fmla="*/ 0 h 1394753"/>
              <a:gd name="connsiteX1" fmla="*/ 1249073 w 1262319"/>
              <a:gd name="connsiteY1" fmla="*/ 331998 h 1394753"/>
              <a:gd name="connsiteX2" fmla="*/ 1262319 w 1262319"/>
              <a:gd name="connsiteY2" fmla="*/ 1117899 h 1394753"/>
              <a:gd name="connsiteX3" fmla="*/ 3963 w 1262319"/>
              <a:gd name="connsiteY3" fmla="*/ 1394753 h 1394753"/>
              <a:gd name="connsiteX4" fmla="*/ 457 w 1262319"/>
              <a:gd name="connsiteY4" fmla="*/ 0 h 1394753"/>
              <a:gd name="connsiteX0" fmla="*/ 457 w 1256996"/>
              <a:gd name="connsiteY0" fmla="*/ 0 h 1394753"/>
              <a:gd name="connsiteX1" fmla="*/ 1249073 w 1256996"/>
              <a:gd name="connsiteY1" fmla="*/ 331998 h 1394753"/>
              <a:gd name="connsiteX2" fmla="*/ 1256996 w 1256996"/>
              <a:gd name="connsiteY2" fmla="*/ 1126142 h 1394753"/>
              <a:gd name="connsiteX3" fmla="*/ 3963 w 1256996"/>
              <a:gd name="connsiteY3" fmla="*/ 1394753 h 1394753"/>
              <a:gd name="connsiteX4" fmla="*/ 457 w 1256996"/>
              <a:gd name="connsiteY4" fmla="*/ 0 h 1394753"/>
              <a:gd name="connsiteX0" fmla="*/ 457 w 1256996"/>
              <a:gd name="connsiteY0" fmla="*/ 0 h 1394753"/>
              <a:gd name="connsiteX1" fmla="*/ 1249073 w 1256996"/>
              <a:gd name="connsiteY1" fmla="*/ 331998 h 1394753"/>
              <a:gd name="connsiteX2" fmla="*/ 1256996 w 1256996"/>
              <a:gd name="connsiteY2" fmla="*/ 1126142 h 1394753"/>
              <a:gd name="connsiteX3" fmla="*/ 3963 w 1256996"/>
              <a:gd name="connsiteY3" fmla="*/ 1394753 h 1394753"/>
              <a:gd name="connsiteX4" fmla="*/ 457 w 1256996"/>
              <a:gd name="connsiteY4" fmla="*/ 0 h 1394753"/>
              <a:gd name="connsiteX0" fmla="*/ 457 w 1256996"/>
              <a:gd name="connsiteY0" fmla="*/ 0 h 1394753"/>
              <a:gd name="connsiteX1" fmla="*/ 1249073 w 1256996"/>
              <a:gd name="connsiteY1" fmla="*/ 331998 h 1394753"/>
              <a:gd name="connsiteX2" fmla="*/ 1256996 w 1256996"/>
              <a:gd name="connsiteY2" fmla="*/ 1126142 h 1394753"/>
              <a:gd name="connsiteX3" fmla="*/ 3963 w 1256996"/>
              <a:gd name="connsiteY3" fmla="*/ 1394753 h 1394753"/>
              <a:gd name="connsiteX4" fmla="*/ 457 w 1256996"/>
              <a:gd name="connsiteY4" fmla="*/ 0 h 1394753"/>
              <a:gd name="connsiteX0" fmla="*/ 457 w 1259719"/>
              <a:gd name="connsiteY0" fmla="*/ 0 h 1394753"/>
              <a:gd name="connsiteX1" fmla="*/ 1259719 w 1259719"/>
              <a:gd name="connsiteY1" fmla="*/ 331998 h 1394753"/>
              <a:gd name="connsiteX2" fmla="*/ 1256996 w 1259719"/>
              <a:gd name="connsiteY2" fmla="*/ 1126142 h 1394753"/>
              <a:gd name="connsiteX3" fmla="*/ 3963 w 1259719"/>
              <a:gd name="connsiteY3" fmla="*/ 1394753 h 1394753"/>
              <a:gd name="connsiteX4" fmla="*/ 457 w 1259719"/>
              <a:gd name="connsiteY4" fmla="*/ 0 h 1394753"/>
              <a:gd name="connsiteX0" fmla="*/ 457 w 1259719"/>
              <a:gd name="connsiteY0" fmla="*/ 0 h 1394753"/>
              <a:gd name="connsiteX1" fmla="*/ 1259719 w 1259719"/>
              <a:gd name="connsiteY1" fmla="*/ 331998 h 1394753"/>
              <a:gd name="connsiteX2" fmla="*/ 1256996 w 1259719"/>
              <a:gd name="connsiteY2" fmla="*/ 1126142 h 1394753"/>
              <a:gd name="connsiteX3" fmla="*/ 3963 w 1259719"/>
              <a:gd name="connsiteY3" fmla="*/ 1394753 h 1394753"/>
              <a:gd name="connsiteX4" fmla="*/ 457 w 1259719"/>
              <a:gd name="connsiteY4" fmla="*/ 0 h 1394753"/>
              <a:gd name="connsiteX0" fmla="*/ 457 w 1259719"/>
              <a:gd name="connsiteY0" fmla="*/ 0 h 1394753"/>
              <a:gd name="connsiteX1" fmla="*/ 1259719 w 1259719"/>
              <a:gd name="connsiteY1" fmla="*/ 331998 h 1394753"/>
              <a:gd name="connsiteX2" fmla="*/ 1256996 w 1259719"/>
              <a:gd name="connsiteY2" fmla="*/ 1126142 h 1394753"/>
              <a:gd name="connsiteX3" fmla="*/ 3963 w 1259719"/>
              <a:gd name="connsiteY3" fmla="*/ 1394753 h 1394753"/>
              <a:gd name="connsiteX4" fmla="*/ 457 w 1259719"/>
              <a:gd name="connsiteY4" fmla="*/ 0 h 1394753"/>
              <a:gd name="connsiteX0" fmla="*/ 457 w 1259719"/>
              <a:gd name="connsiteY0" fmla="*/ 0 h 1394753"/>
              <a:gd name="connsiteX1" fmla="*/ 1259719 w 1259719"/>
              <a:gd name="connsiteY1" fmla="*/ 331998 h 1394753"/>
              <a:gd name="connsiteX2" fmla="*/ 1256996 w 1259719"/>
              <a:gd name="connsiteY2" fmla="*/ 1126142 h 1394753"/>
              <a:gd name="connsiteX3" fmla="*/ 3963 w 1259719"/>
              <a:gd name="connsiteY3" fmla="*/ 1394753 h 1394753"/>
              <a:gd name="connsiteX4" fmla="*/ 457 w 1259719"/>
              <a:gd name="connsiteY4" fmla="*/ 0 h 1394753"/>
              <a:gd name="connsiteX0" fmla="*/ 457 w 1259719"/>
              <a:gd name="connsiteY0" fmla="*/ 0 h 1394753"/>
              <a:gd name="connsiteX1" fmla="*/ 1259719 w 1259719"/>
              <a:gd name="connsiteY1" fmla="*/ 331998 h 1394753"/>
              <a:gd name="connsiteX2" fmla="*/ 1256996 w 1259719"/>
              <a:gd name="connsiteY2" fmla="*/ 1126142 h 1394753"/>
              <a:gd name="connsiteX3" fmla="*/ 3963 w 1259719"/>
              <a:gd name="connsiteY3" fmla="*/ 1394753 h 1394753"/>
              <a:gd name="connsiteX4" fmla="*/ 457 w 1259719"/>
              <a:gd name="connsiteY4" fmla="*/ 0 h 1394753"/>
              <a:gd name="connsiteX0" fmla="*/ 458 w 1259719"/>
              <a:gd name="connsiteY0" fmla="*/ 0 h 1567861"/>
              <a:gd name="connsiteX1" fmla="*/ 1259719 w 1259719"/>
              <a:gd name="connsiteY1" fmla="*/ 505106 h 1567861"/>
              <a:gd name="connsiteX2" fmla="*/ 1256996 w 1259719"/>
              <a:gd name="connsiteY2" fmla="*/ 1299250 h 1567861"/>
              <a:gd name="connsiteX3" fmla="*/ 3963 w 1259719"/>
              <a:gd name="connsiteY3" fmla="*/ 1567861 h 1567861"/>
              <a:gd name="connsiteX4" fmla="*/ 458 w 1259719"/>
              <a:gd name="connsiteY4" fmla="*/ 0 h 15678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61079"/>
              <a:gd name="connsiteY0" fmla="*/ 0 h 1415361"/>
              <a:gd name="connsiteX1" fmla="*/ 1261079 w 1261079"/>
              <a:gd name="connsiteY1" fmla="*/ 505106 h 1415361"/>
              <a:gd name="connsiteX2" fmla="*/ 1258356 w 1261079"/>
              <a:gd name="connsiteY2" fmla="*/ 1299250 h 1415361"/>
              <a:gd name="connsiteX3" fmla="*/ 0 w 1261079"/>
              <a:gd name="connsiteY3" fmla="*/ 1415361 h 1415361"/>
              <a:gd name="connsiteX4" fmla="*/ 1818 w 1261079"/>
              <a:gd name="connsiteY4" fmla="*/ 0 h 1415361"/>
              <a:gd name="connsiteX0" fmla="*/ 1818 w 1258566"/>
              <a:gd name="connsiteY0" fmla="*/ 0 h 1415361"/>
              <a:gd name="connsiteX1" fmla="*/ 1257795 w 1258566"/>
              <a:gd name="connsiteY1" fmla="*/ 291274 h 1415361"/>
              <a:gd name="connsiteX2" fmla="*/ 1258356 w 1258566"/>
              <a:gd name="connsiteY2" fmla="*/ 1299250 h 1415361"/>
              <a:gd name="connsiteX3" fmla="*/ 0 w 1258566"/>
              <a:gd name="connsiteY3" fmla="*/ 1415361 h 1415361"/>
              <a:gd name="connsiteX4" fmla="*/ 1818 w 1258566"/>
              <a:gd name="connsiteY4" fmla="*/ 0 h 1415361"/>
              <a:gd name="connsiteX0" fmla="*/ 1818 w 1258566"/>
              <a:gd name="connsiteY0" fmla="*/ 0 h 1415361"/>
              <a:gd name="connsiteX1" fmla="*/ 1257795 w 1258566"/>
              <a:gd name="connsiteY1" fmla="*/ 291274 h 1415361"/>
              <a:gd name="connsiteX2" fmla="*/ 1258356 w 1258566"/>
              <a:gd name="connsiteY2" fmla="*/ 1115966 h 1415361"/>
              <a:gd name="connsiteX3" fmla="*/ 0 w 1258566"/>
              <a:gd name="connsiteY3" fmla="*/ 1415361 h 1415361"/>
              <a:gd name="connsiteX4" fmla="*/ 1818 w 1258566"/>
              <a:gd name="connsiteY4" fmla="*/ 0 h 1415361"/>
              <a:gd name="connsiteX0" fmla="*/ 1818 w 1258356"/>
              <a:gd name="connsiteY0" fmla="*/ 0 h 1415361"/>
              <a:gd name="connsiteX1" fmla="*/ 1257795 w 1258356"/>
              <a:gd name="connsiteY1" fmla="*/ 291274 h 1415361"/>
              <a:gd name="connsiteX2" fmla="*/ 1258356 w 1258356"/>
              <a:gd name="connsiteY2" fmla="*/ 1115966 h 1415361"/>
              <a:gd name="connsiteX3" fmla="*/ 0 w 1258356"/>
              <a:gd name="connsiteY3" fmla="*/ 1415361 h 1415361"/>
              <a:gd name="connsiteX4" fmla="*/ 1818 w 1258356"/>
              <a:gd name="connsiteY4" fmla="*/ 0 h 1415361"/>
              <a:gd name="connsiteX0" fmla="*/ 1818 w 1258356"/>
              <a:gd name="connsiteY0" fmla="*/ 0 h 1415361"/>
              <a:gd name="connsiteX1" fmla="*/ 1257795 w 1258356"/>
              <a:gd name="connsiteY1" fmla="*/ 291274 h 1415361"/>
              <a:gd name="connsiteX2" fmla="*/ 1258356 w 1258356"/>
              <a:gd name="connsiteY2" fmla="*/ 1115966 h 1415361"/>
              <a:gd name="connsiteX3" fmla="*/ 0 w 1258356"/>
              <a:gd name="connsiteY3" fmla="*/ 1415361 h 1415361"/>
              <a:gd name="connsiteX4" fmla="*/ 1818 w 1258356"/>
              <a:gd name="connsiteY4" fmla="*/ 0 h 1415361"/>
              <a:gd name="connsiteX0" fmla="*/ 1818 w 1258356"/>
              <a:gd name="connsiteY0" fmla="*/ 0 h 1415361"/>
              <a:gd name="connsiteX1" fmla="*/ 1257795 w 1258356"/>
              <a:gd name="connsiteY1" fmla="*/ 291274 h 1415361"/>
              <a:gd name="connsiteX2" fmla="*/ 1258356 w 1258356"/>
              <a:gd name="connsiteY2" fmla="*/ 1115966 h 1415361"/>
              <a:gd name="connsiteX3" fmla="*/ 0 w 1258356"/>
              <a:gd name="connsiteY3" fmla="*/ 1415361 h 1415361"/>
              <a:gd name="connsiteX4" fmla="*/ 1818 w 1258356"/>
              <a:gd name="connsiteY4" fmla="*/ 0 h 1415361"/>
              <a:gd name="connsiteX0" fmla="*/ 1818 w 1258356"/>
              <a:gd name="connsiteY0" fmla="*/ 0 h 1415361"/>
              <a:gd name="connsiteX1" fmla="*/ 1257795 w 1258356"/>
              <a:gd name="connsiteY1" fmla="*/ 291274 h 1415361"/>
              <a:gd name="connsiteX2" fmla="*/ 1258356 w 1258356"/>
              <a:gd name="connsiteY2" fmla="*/ 1115966 h 1415361"/>
              <a:gd name="connsiteX3" fmla="*/ 0 w 1258356"/>
              <a:gd name="connsiteY3" fmla="*/ 1415361 h 1415361"/>
              <a:gd name="connsiteX4" fmla="*/ 1818 w 1258356"/>
              <a:gd name="connsiteY4" fmla="*/ 0 h 1415361"/>
              <a:gd name="connsiteX0" fmla="*/ 1818 w 1258356"/>
              <a:gd name="connsiteY0" fmla="*/ 0 h 1415361"/>
              <a:gd name="connsiteX1" fmla="*/ 1257795 w 1258356"/>
              <a:gd name="connsiteY1" fmla="*/ 291274 h 1415361"/>
              <a:gd name="connsiteX2" fmla="*/ 1258356 w 1258356"/>
              <a:gd name="connsiteY2" fmla="*/ 1115966 h 1415361"/>
              <a:gd name="connsiteX3" fmla="*/ 0 w 1258356"/>
              <a:gd name="connsiteY3" fmla="*/ 1415361 h 1415361"/>
              <a:gd name="connsiteX4" fmla="*/ 1818 w 1258356"/>
              <a:gd name="connsiteY4" fmla="*/ 0 h 1415361"/>
              <a:gd name="connsiteX0" fmla="*/ 1818 w 1258356"/>
              <a:gd name="connsiteY0" fmla="*/ 0 h 1415361"/>
              <a:gd name="connsiteX1" fmla="*/ 1257795 w 1258356"/>
              <a:gd name="connsiteY1" fmla="*/ 291274 h 1415361"/>
              <a:gd name="connsiteX2" fmla="*/ 1258356 w 1258356"/>
              <a:gd name="connsiteY2" fmla="*/ 1115966 h 1415361"/>
              <a:gd name="connsiteX3" fmla="*/ 0 w 1258356"/>
              <a:gd name="connsiteY3" fmla="*/ 1415361 h 1415361"/>
              <a:gd name="connsiteX4" fmla="*/ 1818 w 1258356"/>
              <a:gd name="connsiteY4" fmla="*/ 0 h 1415361"/>
              <a:gd name="connsiteX0" fmla="*/ 1818 w 1258356"/>
              <a:gd name="connsiteY0" fmla="*/ 0 h 1415361"/>
              <a:gd name="connsiteX1" fmla="*/ 1257795 w 1258356"/>
              <a:gd name="connsiteY1" fmla="*/ 291274 h 1415361"/>
              <a:gd name="connsiteX2" fmla="*/ 1258356 w 1258356"/>
              <a:gd name="connsiteY2" fmla="*/ 1115966 h 1415361"/>
              <a:gd name="connsiteX3" fmla="*/ 0 w 1258356"/>
              <a:gd name="connsiteY3" fmla="*/ 1415361 h 1415361"/>
              <a:gd name="connsiteX4" fmla="*/ 1818 w 1258356"/>
              <a:gd name="connsiteY4" fmla="*/ 0 h 1415361"/>
              <a:gd name="connsiteX0" fmla="*/ 1818 w 1258356"/>
              <a:gd name="connsiteY0" fmla="*/ 0 h 1415361"/>
              <a:gd name="connsiteX1" fmla="*/ 1257795 w 1258356"/>
              <a:gd name="connsiteY1" fmla="*/ 291274 h 1415361"/>
              <a:gd name="connsiteX2" fmla="*/ 1258356 w 1258356"/>
              <a:gd name="connsiteY2" fmla="*/ 1115966 h 1415361"/>
              <a:gd name="connsiteX3" fmla="*/ 0 w 1258356"/>
              <a:gd name="connsiteY3" fmla="*/ 1415361 h 1415361"/>
              <a:gd name="connsiteX4" fmla="*/ 1818 w 1258356"/>
              <a:gd name="connsiteY4" fmla="*/ 0 h 1415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56" h="1415361">
                <a:moveTo>
                  <a:pt x="1818" y="0"/>
                </a:moveTo>
                <a:cubicBezTo>
                  <a:pt x="237553" y="269011"/>
                  <a:pt x="896662" y="293399"/>
                  <a:pt x="1257795" y="291274"/>
                </a:cubicBezTo>
                <a:lnTo>
                  <a:pt x="1258356" y="1115966"/>
                </a:lnTo>
                <a:cubicBezTo>
                  <a:pt x="968914" y="1117201"/>
                  <a:pt x="318501" y="1138291"/>
                  <a:pt x="0" y="1415361"/>
                </a:cubicBezTo>
                <a:cubicBezTo>
                  <a:pt x="2469" y="969097"/>
                  <a:pt x="-651" y="446264"/>
                  <a:pt x="1818" y="0"/>
                </a:cubicBezTo>
                <a:close/>
              </a:path>
            </a:pathLst>
          </a:custGeom>
          <a:solidFill>
            <a:srgbClr val="475A8D">
              <a:alpha val="10000"/>
            </a:srgb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 name="Picture 25" descr="New York Hotels - Google Search..png"/>
          <p:cNvPicPr>
            <a:picLocks noChangeAspect="1"/>
          </p:cNvPicPr>
          <p:nvPr/>
        </p:nvPicPr>
        <p:blipFill rotWithShape="1">
          <a:blip r:embed="rId14" cstate="email">
            <a:extLst>
              <a:ext uri="{BEBA8EAE-BF5A-486C-A8C5-ECC9F3942E4B}">
                <a14:imgProps xmlns:a14="http://schemas.microsoft.com/office/drawing/2010/main">
                  <a14:imgLayer r:embed="rId15">
                    <a14:imgEffect>
                      <a14:brightnessContrast contrast="-20000"/>
                    </a14:imgEffect>
                  </a14:imgLayer>
                </a14:imgProps>
              </a:ext>
              <a:ext uri="{28A0092B-C50C-407E-A947-70E740481C1C}">
                <a14:useLocalDpi xmlns:a14="http://schemas.microsoft.com/office/drawing/2010/main"/>
              </a:ext>
            </a:extLst>
          </a:blip>
          <a:srcRect/>
          <a:stretch/>
        </p:blipFill>
        <p:spPr>
          <a:xfrm>
            <a:off x="1262592" y="1313621"/>
            <a:ext cx="3187306" cy="861434"/>
          </a:xfrm>
          <a:prstGeom prst="rect">
            <a:avLst/>
          </a:prstGeom>
          <a:ln>
            <a:solidFill>
              <a:srgbClr val="8898C3"/>
            </a:solidFill>
          </a:ln>
          <a:effectLst>
            <a:outerShdw blurRad="101600" dist="76200" dir="2700000" algn="tl" rotWithShape="0">
              <a:srgbClr val="000000">
                <a:alpha val="30000"/>
              </a:srgbClr>
            </a:outerShdw>
          </a:effectLst>
        </p:spPr>
      </p:pic>
      <p:sp>
        <p:nvSpPr>
          <p:cNvPr id="47" name="Rectangle 46"/>
          <p:cNvSpPr/>
          <p:nvPr/>
        </p:nvSpPr>
        <p:spPr>
          <a:xfrm>
            <a:off x="3215176" y="1924829"/>
            <a:ext cx="1247028" cy="262532"/>
          </a:xfrm>
          <a:prstGeom prst="rect">
            <a:avLst/>
          </a:prstGeom>
          <a:solidFill>
            <a:srgbClr val="475A8D">
              <a:alpha val="80000"/>
            </a:srgbClr>
          </a:solidFill>
          <a:ln>
            <a:noFill/>
          </a:ln>
        </p:spPr>
        <p:style>
          <a:lnRef idx="2">
            <a:schemeClr val="dk1"/>
          </a:lnRef>
          <a:fillRef idx="1">
            <a:schemeClr val="lt1"/>
          </a:fillRef>
          <a:effectRef idx="0">
            <a:schemeClr val="dk1"/>
          </a:effectRef>
          <a:fontRef idx="minor">
            <a:schemeClr val="dk1"/>
          </a:fontRef>
        </p:style>
        <p:txBody>
          <a:bodyPr lIns="0" tIns="0" rIns="88900" bIns="0" rtlCol="0" anchor="ctr"/>
          <a:lstStyle/>
          <a:p>
            <a:pPr algn="r"/>
            <a:r>
              <a:rPr lang="en-US" sz="1100" b="1" dirty="0">
                <a:solidFill>
                  <a:srgbClr val="FFFFFF"/>
                </a:solidFill>
                <a:effectLst>
                  <a:outerShdw blurRad="50800" dist="38100" dir="2700000" algn="tl" rotWithShape="0">
                    <a:prstClr val="black">
                      <a:alpha val="40000"/>
                    </a:prstClr>
                  </a:outerShdw>
                </a:effectLst>
                <a:latin typeface="Arial Narrow"/>
                <a:cs typeface="Arial Narrow"/>
              </a:rPr>
              <a:t>PAID LISTINGS</a:t>
            </a:r>
          </a:p>
        </p:txBody>
      </p:sp>
      <p:sp>
        <p:nvSpPr>
          <p:cNvPr id="48" name="Rectangle 47"/>
          <p:cNvSpPr/>
          <p:nvPr/>
        </p:nvSpPr>
        <p:spPr>
          <a:xfrm>
            <a:off x="6830172" y="5630432"/>
            <a:ext cx="1247028" cy="262532"/>
          </a:xfrm>
          <a:prstGeom prst="rect">
            <a:avLst/>
          </a:prstGeom>
          <a:solidFill>
            <a:srgbClr val="475A8D">
              <a:alpha val="80000"/>
            </a:srgbClr>
          </a:solidFill>
          <a:ln>
            <a:noFill/>
          </a:ln>
        </p:spPr>
        <p:style>
          <a:lnRef idx="2">
            <a:schemeClr val="dk1"/>
          </a:lnRef>
          <a:fillRef idx="1">
            <a:schemeClr val="lt1"/>
          </a:fillRef>
          <a:effectRef idx="0">
            <a:schemeClr val="dk1"/>
          </a:effectRef>
          <a:fontRef idx="minor">
            <a:schemeClr val="dk1"/>
          </a:fontRef>
        </p:style>
        <p:txBody>
          <a:bodyPr lIns="0" tIns="0" rIns="88900" bIns="0" rtlCol="0" anchor="ctr"/>
          <a:lstStyle/>
          <a:p>
            <a:pPr algn="r"/>
            <a:r>
              <a:rPr lang="en-US" sz="1100" b="1" dirty="0">
                <a:solidFill>
                  <a:srgbClr val="FFFFFF"/>
                </a:solidFill>
                <a:effectLst>
                  <a:outerShdw blurRad="50800" dist="38100" dir="2700000" algn="tl" rotWithShape="0">
                    <a:prstClr val="black">
                      <a:alpha val="40000"/>
                    </a:prstClr>
                  </a:outerShdw>
                </a:effectLst>
                <a:latin typeface="Arial Narrow"/>
                <a:cs typeface="Arial Narrow"/>
              </a:rPr>
              <a:t>PAID LISTINGS</a:t>
            </a:r>
          </a:p>
        </p:txBody>
      </p:sp>
      <p:sp>
        <p:nvSpPr>
          <p:cNvPr id="49" name="Rectangle 48"/>
          <p:cNvSpPr/>
          <p:nvPr/>
        </p:nvSpPr>
        <p:spPr>
          <a:xfrm>
            <a:off x="6830172" y="1909856"/>
            <a:ext cx="1247028" cy="262532"/>
          </a:xfrm>
          <a:prstGeom prst="rect">
            <a:avLst/>
          </a:prstGeom>
          <a:solidFill>
            <a:srgbClr val="475A8D">
              <a:alpha val="80000"/>
            </a:srgbClr>
          </a:solidFill>
          <a:ln>
            <a:noFill/>
          </a:ln>
        </p:spPr>
        <p:style>
          <a:lnRef idx="2">
            <a:schemeClr val="dk1"/>
          </a:lnRef>
          <a:fillRef idx="1">
            <a:schemeClr val="lt1"/>
          </a:fillRef>
          <a:effectRef idx="0">
            <a:schemeClr val="dk1"/>
          </a:effectRef>
          <a:fontRef idx="minor">
            <a:schemeClr val="dk1"/>
          </a:fontRef>
        </p:style>
        <p:txBody>
          <a:bodyPr lIns="0" tIns="0" rIns="88900" bIns="0" rtlCol="0" anchor="ctr"/>
          <a:lstStyle/>
          <a:p>
            <a:pPr algn="r"/>
            <a:r>
              <a:rPr lang="en-US" sz="1100" b="1" dirty="0">
                <a:solidFill>
                  <a:srgbClr val="FFFFFF"/>
                </a:solidFill>
                <a:effectLst>
                  <a:outerShdw blurRad="50800" dist="38100" dir="2700000" algn="tl" rotWithShape="0">
                    <a:prstClr val="black">
                      <a:alpha val="40000"/>
                    </a:prstClr>
                  </a:outerShdw>
                </a:effectLst>
                <a:latin typeface="Arial Narrow"/>
                <a:cs typeface="Arial Narrow"/>
              </a:rPr>
              <a:t>GOOGLE MAPS</a:t>
            </a:r>
          </a:p>
        </p:txBody>
      </p:sp>
      <p:sp>
        <p:nvSpPr>
          <p:cNvPr id="50" name="Rectangle 49"/>
          <p:cNvSpPr/>
          <p:nvPr/>
        </p:nvSpPr>
        <p:spPr>
          <a:xfrm>
            <a:off x="3215176" y="5075217"/>
            <a:ext cx="1247028" cy="262532"/>
          </a:xfrm>
          <a:prstGeom prst="rect">
            <a:avLst/>
          </a:prstGeom>
          <a:solidFill>
            <a:srgbClr val="475A8D">
              <a:alpha val="80000"/>
            </a:srgbClr>
          </a:solidFill>
          <a:ln>
            <a:noFill/>
          </a:ln>
        </p:spPr>
        <p:style>
          <a:lnRef idx="2">
            <a:schemeClr val="dk1"/>
          </a:lnRef>
          <a:fillRef idx="1">
            <a:schemeClr val="lt1"/>
          </a:fillRef>
          <a:effectRef idx="0">
            <a:schemeClr val="dk1"/>
          </a:effectRef>
          <a:fontRef idx="minor">
            <a:schemeClr val="dk1"/>
          </a:fontRef>
        </p:style>
        <p:txBody>
          <a:bodyPr lIns="0" tIns="0" rIns="88900" bIns="0" rtlCol="0" anchor="ctr"/>
          <a:lstStyle/>
          <a:p>
            <a:pPr algn="r"/>
            <a:r>
              <a:rPr lang="en-US" sz="1100" b="1" dirty="0">
                <a:solidFill>
                  <a:srgbClr val="FFFFFF"/>
                </a:solidFill>
                <a:effectLst>
                  <a:outerShdw blurRad="50800" dist="38100" dir="2700000" algn="tl" rotWithShape="0">
                    <a:prstClr val="black">
                      <a:alpha val="40000"/>
                    </a:prstClr>
                  </a:outerShdw>
                </a:effectLst>
                <a:latin typeface="Arial Narrow"/>
                <a:cs typeface="Arial Narrow"/>
              </a:rPr>
              <a:t>GOOGLE MAPS</a:t>
            </a:r>
          </a:p>
        </p:txBody>
      </p:sp>
      <p:sp>
        <p:nvSpPr>
          <p:cNvPr id="51" name="Rectangle 50"/>
          <p:cNvSpPr/>
          <p:nvPr/>
        </p:nvSpPr>
        <p:spPr>
          <a:xfrm>
            <a:off x="3215176" y="2946244"/>
            <a:ext cx="1247028" cy="262532"/>
          </a:xfrm>
          <a:prstGeom prst="rect">
            <a:avLst/>
          </a:prstGeom>
          <a:solidFill>
            <a:srgbClr val="475A8D">
              <a:alpha val="80000"/>
            </a:srgbClr>
          </a:solidFill>
          <a:ln>
            <a:noFill/>
          </a:ln>
        </p:spPr>
        <p:style>
          <a:lnRef idx="2">
            <a:schemeClr val="dk1"/>
          </a:lnRef>
          <a:fillRef idx="1">
            <a:schemeClr val="lt1"/>
          </a:fillRef>
          <a:effectRef idx="0">
            <a:schemeClr val="dk1"/>
          </a:effectRef>
          <a:fontRef idx="minor">
            <a:schemeClr val="dk1"/>
          </a:fontRef>
        </p:style>
        <p:txBody>
          <a:bodyPr lIns="0" tIns="0" rIns="88900" bIns="0" rtlCol="0" anchor="ctr"/>
          <a:lstStyle/>
          <a:p>
            <a:pPr algn="r"/>
            <a:r>
              <a:rPr lang="en-US" sz="1100" b="1" dirty="0">
                <a:solidFill>
                  <a:srgbClr val="FFFFFF"/>
                </a:solidFill>
                <a:effectLst>
                  <a:outerShdw blurRad="50800" dist="38100" dir="2700000" algn="tl" rotWithShape="0">
                    <a:prstClr val="black">
                      <a:alpha val="40000"/>
                    </a:prstClr>
                  </a:outerShdw>
                </a:effectLst>
                <a:latin typeface="Arial Narrow"/>
                <a:cs typeface="Arial Narrow"/>
              </a:rPr>
              <a:t>HOTELFINDER</a:t>
            </a:r>
          </a:p>
        </p:txBody>
      </p:sp>
      <p:sp>
        <p:nvSpPr>
          <p:cNvPr id="52" name="Rectangle 51"/>
          <p:cNvSpPr/>
          <p:nvPr/>
        </p:nvSpPr>
        <p:spPr>
          <a:xfrm>
            <a:off x="3215176" y="5907116"/>
            <a:ext cx="1247028" cy="262532"/>
          </a:xfrm>
          <a:prstGeom prst="rect">
            <a:avLst/>
          </a:prstGeom>
          <a:solidFill>
            <a:srgbClr val="475A8D">
              <a:alpha val="80000"/>
            </a:srgbClr>
          </a:solidFill>
          <a:ln>
            <a:noFill/>
          </a:ln>
        </p:spPr>
        <p:style>
          <a:lnRef idx="2">
            <a:schemeClr val="dk1"/>
          </a:lnRef>
          <a:fillRef idx="1">
            <a:schemeClr val="lt1"/>
          </a:fillRef>
          <a:effectRef idx="0">
            <a:schemeClr val="dk1"/>
          </a:effectRef>
          <a:fontRef idx="minor">
            <a:schemeClr val="dk1"/>
          </a:fontRef>
        </p:style>
        <p:txBody>
          <a:bodyPr lIns="0" tIns="0" rIns="88900" bIns="0" rtlCol="0" anchor="ctr"/>
          <a:lstStyle/>
          <a:p>
            <a:pPr algn="r"/>
            <a:r>
              <a:rPr lang="en-US" sz="1100" b="1" dirty="0">
                <a:solidFill>
                  <a:srgbClr val="FFFFFF"/>
                </a:solidFill>
                <a:effectLst>
                  <a:outerShdw blurRad="50800" dist="38100" dir="2700000" algn="tl" rotWithShape="0">
                    <a:prstClr val="black">
                      <a:alpha val="40000"/>
                    </a:prstClr>
                  </a:outerShdw>
                </a:effectLst>
                <a:latin typeface="Arial Narrow"/>
                <a:cs typeface="Arial Narrow"/>
              </a:rPr>
              <a:t>ORGANIC LISTINGS</a:t>
            </a:r>
          </a:p>
        </p:txBody>
      </p:sp>
      <p:sp>
        <p:nvSpPr>
          <p:cNvPr id="2" name="Slide Number Placeholder 1"/>
          <p:cNvSpPr>
            <a:spLocks noGrp="1"/>
          </p:cNvSpPr>
          <p:nvPr>
            <p:ph type="sldNum" sz="quarter" idx="12"/>
          </p:nvPr>
        </p:nvSpPr>
        <p:spPr/>
        <p:txBody>
          <a:bodyPr/>
          <a:lstStyle/>
          <a:p>
            <a:fld id="{ED8AAE3D-BC0C-5344-8C6B-CE1BD69EB16C}" type="slidenum">
              <a:rPr lang="en-US" smtClean="0"/>
              <a:t>17</a:t>
            </a:fld>
            <a:endParaRPr lang="en-US"/>
          </a:p>
        </p:txBody>
      </p:sp>
      <p:sp>
        <p:nvSpPr>
          <p:cNvPr id="32" name="Title 1"/>
          <p:cNvSpPr txBox="1">
            <a:spLocks/>
          </p:cNvSpPr>
          <p:nvPr/>
        </p:nvSpPr>
        <p:spPr>
          <a:xfrm>
            <a:off x="794961" y="6221079"/>
            <a:ext cx="7830457" cy="442818"/>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2000" dirty="0">
                <a:latin typeface="Gill Sans MT" panose="020B0502020104020203" pitchFamily="34" charset="77"/>
              </a:rPr>
              <a:t>FIGURE 4.4 </a:t>
            </a:r>
            <a:r>
              <a:rPr lang="en-US" sz="2000" b="0" dirty="0">
                <a:latin typeface="Gill Sans MT" panose="020B0502020104020203" pitchFamily="34" charset="77"/>
              </a:rPr>
              <a:t>Google SERP for ‘New York Hotels’</a:t>
            </a:r>
            <a:r>
              <a:rPr lang="en-AU" sz="2000" b="0" dirty="0">
                <a:latin typeface="Gill Sans MT" panose="020B0502020104020203" pitchFamily="34" charset="77"/>
              </a:rPr>
              <a:t> </a:t>
            </a:r>
            <a:endParaRPr lang="en-US" sz="2000" b="0" dirty="0">
              <a:latin typeface="Gill Sans MT" panose="020B0502020104020203" pitchFamily="34" charset="77"/>
            </a:endParaRPr>
          </a:p>
        </p:txBody>
      </p:sp>
    </p:spTree>
    <p:extLst>
      <p:ext uri="{BB962C8B-B14F-4D97-AF65-F5344CB8AC3E}">
        <p14:creationId xmlns:p14="http://schemas.microsoft.com/office/powerpoint/2010/main" val="331457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996DD9D-6F29-8F47-93A4-7924984CD90A}"/>
              </a:ext>
            </a:extLst>
          </p:cNvPr>
          <p:cNvGrpSpPr/>
          <p:nvPr/>
        </p:nvGrpSpPr>
        <p:grpSpPr>
          <a:xfrm>
            <a:off x="482259" y="1297460"/>
            <a:ext cx="8130459" cy="3175687"/>
            <a:chOff x="1463040" y="2021840"/>
            <a:chExt cx="6155055" cy="2404111"/>
          </a:xfrm>
        </p:grpSpPr>
        <p:sp>
          <p:nvSpPr>
            <p:cNvPr id="3" name="Rounded Rectangle 2"/>
            <p:cNvSpPr/>
            <p:nvPr/>
          </p:nvSpPr>
          <p:spPr>
            <a:xfrm>
              <a:off x="1463040" y="2641600"/>
              <a:ext cx="1714500" cy="1778000"/>
            </a:xfrm>
            <a:prstGeom prst="roundRect">
              <a:avLst>
                <a:gd name="adj" fmla="val 7456"/>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nchorCtr="0"/>
            <a:lstStyle/>
            <a:p>
              <a:pPr marL="171450" indent="-171450">
                <a:spcBef>
                  <a:spcPts val="200"/>
                </a:spcBef>
                <a:spcAft>
                  <a:spcPts val="200"/>
                </a:spcAft>
                <a:buFont typeface="Wingdings" charset="2"/>
                <a:buChar char="§"/>
              </a:pPr>
              <a:r>
                <a:rPr lang="en-US" dirty="0">
                  <a:latin typeface="Avenir Roman"/>
                  <a:cs typeface="Avenir Roman"/>
                </a:rPr>
                <a:t>Information search activities</a:t>
              </a:r>
            </a:p>
            <a:p>
              <a:pPr marL="171450" indent="-171450">
                <a:spcBef>
                  <a:spcPts val="200"/>
                </a:spcBef>
                <a:spcAft>
                  <a:spcPts val="200"/>
                </a:spcAft>
                <a:buFont typeface="Wingdings" charset="2"/>
                <a:buChar char="§"/>
              </a:pPr>
              <a:r>
                <a:rPr lang="en-US" dirty="0">
                  <a:latin typeface="Avenir Roman"/>
                  <a:cs typeface="Avenir Roman"/>
                </a:rPr>
                <a:t>Usefulness of Internet tools</a:t>
              </a:r>
            </a:p>
            <a:p>
              <a:pPr marL="171450" indent="-171450">
                <a:spcBef>
                  <a:spcPts val="200"/>
                </a:spcBef>
                <a:spcAft>
                  <a:spcPts val="200"/>
                </a:spcAft>
                <a:buFont typeface="Wingdings" charset="2"/>
                <a:buChar char="§"/>
              </a:pPr>
              <a:r>
                <a:rPr lang="en-US" dirty="0">
                  <a:latin typeface="Avenir Roman"/>
                  <a:cs typeface="Avenir Roman"/>
                </a:rPr>
                <a:t>Use of search engine for travel planning</a:t>
              </a:r>
            </a:p>
          </p:txBody>
        </p:sp>
        <p:sp>
          <p:nvSpPr>
            <p:cNvPr id="4" name="Rounded Rectangle 3"/>
            <p:cNvSpPr/>
            <p:nvPr/>
          </p:nvSpPr>
          <p:spPr>
            <a:xfrm>
              <a:off x="3665538" y="2641600"/>
              <a:ext cx="1714500" cy="1778000"/>
            </a:xfrm>
            <a:prstGeom prst="roundRect">
              <a:avLst>
                <a:gd name="adj" fmla="val 7456"/>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nchorCtr="0"/>
            <a:lstStyle/>
            <a:p>
              <a:pPr marL="171450" indent="-171450">
                <a:spcBef>
                  <a:spcPts val="200"/>
                </a:spcBef>
                <a:spcAft>
                  <a:spcPts val="200"/>
                </a:spcAft>
                <a:buFont typeface="Wingdings" charset="2"/>
                <a:buChar char="§"/>
              </a:pPr>
              <a:r>
                <a:rPr lang="en-US" dirty="0">
                  <a:latin typeface="Avenir Roman"/>
                  <a:cs typeface="Avenir Roman"/>
                </a:rPr>
                <a:t>First planning task</a:t>
              </a:r>
            </a:p>
            <a:p>
              <a:pPr marL="171450" indent="-171450">
                <a:spcBef>
                  <a:spcPts val="200"/>
                </a:spcBef>
                <a:spcAft>
                  <a:spcPts val="200"/>
                </a:spcAft>
                <a:buFont typeface="Wingdings" charset="2"/>
                <a:buChar char="§"/>
              </a:pPr>
              <a:r>
                <a:rPr lang="en-US" dirty="0">
                  <a:latin typeface="Avenir Roman"/>
                  <a:cs typeface="Avenir Roman"/>
                </a:rPr>
                <a:t>Task specificity</a:t>
              </a:r>
            </a:p>
            <a:p>
              <a:pPr marL="171450" indent="-171450">
                <a:spcBef>
                  <a:spcPts val="200"/>
                </a:spcBef>
                <a:spcAft>
                  <a:spcPts val="200"/>
                </a:spcAft>
                <a:buFont typeface="Wingdings" charset="2"/>
                <a:buChar char="§"/>
              </a:pPr>
              <a:r>
                <a:rPr lang="en-US" dirty="0">
                  <a:latin typeface="Avenir Roman"/>
                  <a:cs typeface="Avenir Roman"/>
                </a:rPr>
                <a:t>Search queries</a:t>
              </a:r>
            </a:p>
            <a:p>
              <a:pPr marL="171450" indent="-171450">
                <a:spcBef>
                  <a:spcPts val="200"/>
                </a:spcBef>
                <a:spcAft>
                  <a:spcPts val="200"/>
                </a:spcAft>
                <a:buFont typeface="Wingdings" charset="2"/>
                <a:buChar char="§"/>
              </a:pPr>
              <a:r>
                <a:rPr lang="en-US" dirty="0">
                  <a:latin typeface="Avenir Roman"/>
                  <a:cs typeface="Avenir Roman"/>
                </a:rPr>
                <a:t>SERPs evaluation</a:t>
              </a:r>
            </a:p>
          </p:txBody>
        </p:sp>
        <p:sp>
          <p:nvSpPr>
            <p:cNvPr id="5" name="Rounded Rectangle 4"/>
            <p:cNvSpPr/>
            <p:nvPr/>
          </p:nvSpPr>
          <p:spPr>
            <a:xfrm>
              <a:off x="5903595" y="2641600"/>
              <a:ext cx="1714500" cy="1778000"/>
            </a:xfrm>
            <a:prstGeom prst="roundRect">
              <a:avLst>
                <a:gd name="adj" fmla="val 7456"/>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nchorCtr="0"/>
            <a:lstStyle/>
            <a:p>
              <a:pPr marL="171450" indent="-171450">
                <a:spcBef>
                  <a:spcPts val="200"/>
                </a:spcBef>
                <a:spcAft>
                  <a:spcPts val="200"/>
                </a:spcAft>
                <a:buFont typeface="Wingdings" charset="2"/>
                <a:buChar char="§"/>
              </a:pPr>
              <a:r>
                <a:rPr lang="en-US" dirty="0">
                  <a:latin typeface="Avenir Roman"/>
                  <a:cs typeface="Avenir Roman"/>
                </a:rPr>
                <a:t>Overall satisfaction</a:t>
              </a:r>
            </a:p>
            <a:p>
              <a:pPr marL="171450" indent="-171450">
                <a:spcBef>
                  <a:spcPts val="200"/>
                </a:spcBef>
                <a:spcAft>
                  <a:spcPts val="200"/>
                </a:spcAft>
                <a:buFont typeface="Wingdings" charset="2"/>
                <a:buChar char="§"/>
              </a:pPr>
              <a:r>
                <a:rPr lang="en-US" dirty="0">
                  <a:latin typeface="Avenir Roman"/>
                  <a:cs typeface="Avenir Roman"/>
                </a:rPr>
                <a:t>Ease of use</a:t>
              </a:r>
            </a:p>
            <a:p>
              <a:pPr marL="171450" indent="-171450">
                <a:spcBef>
                  <a:spcPts val="200"/>
                </a:spcBef>
                <a:spcAft>
                  <a:spcPts val="200"/>
                </a:spcAft>
                <a:buFont typeface="Wingdings" charset="2"/>
                <a:buChar char="§"/>
              </a:pPr>
              <a:r>
                <a:rPr lang="en-US" dirty="0">
                  <a:latin typeface="Avenir Roman"/>
                  <a:cs typeface="Avenir Roman"/>
                </a:rPr>
                <a:t>Plan quality</a:t>
              </a:r>
            </a:p>
            <a:p>
              <a:pPr marL="171450" indent="-171450">
                <a:spcBef>
                  <a:spcPts val="200"/>
                </a:spcBef>
                <a:spcAft>
                  <a:spcPts val="200"/>
                </a:spcAft>
                <a:buFont typeface="Wingdings" charset="2"/>
                <a:buChar char="§"/>
              </a:pPr>
              <a:r>
                <a:rPr lang="en-US" dirty="0">
                  <a:latin typeface="Avenir Roman"/>
                  <a:cs typeface="Avenir Roman"/>
                </a:rPr>
                <a:t>Trust</a:t>
              </a:r>
            </a:p>
          </p:txBody>
        </p:sp>
        <p:sp>
          <p:nvSpPr>
            <p:cNvPr id="6" name="TextBox 5"/>
            <p:cNvSpPr txBox="1"/>
            <p:nvPr/>
          </p:nvSpPr>
          <p:spPr>
            <a:xfrm>
              <a:off x="1497330" y="2021840"/>
              <a:ext cx="1645920" cy="535896"/>
            </a:xfrm>
            <a:prstGeom prst="rect">
              <a:avLst/>
            </a:prstGeom>
            <a:noFill/>
          </p:spPr>
          <p:txBody>
            <a:bodyPr wrap="square" rtlCol="0">
              <a:spAutoFit/>
            </a:bodyPr>
            <a:lstStyle/>
            <a:p>
              <a:pPr algn="ctr"/>
              <a:r>
                <a:rPr lang="en-US" sz="2000" dirty="0">
                  <a:latin typeface="Avenir Heavy"/>
                  <a:cs typeface="Avenir Heavy"/>
                </a:rPr>
                <a:t>Pre-search Conditions</a:t>
              </a:r>
            </a:p>
          </p:txBody>
        </p:sp>
        <p:sp>
          <p:nvSpPr>
            <p:cNvPr id="7" name="TextBox 6"/>
            <p:cNvSpPr txBox="1"/>
            <p:nvPr/>
          </p:nvSpPr>
          <p:spPr>
            <a:xfrm>
              <a:off x="3699828" y="2021840"/>
              <a:ext cx="1645920" cy="535896"/>
            </a:xfrm>
            <a:prstGeom prst="rect">
              <a:avLst/>
            </a:prstGeom>
            <a:noFill/>
          </p:spPr>
          <p:txBody>
            <a:bodyPr wrap="square" rtlCol="0">
              <a:spAutoFit/>
            </a:bodyPr>
            <a:lstStyle/>
            <a:p>
              <a:pPr algn="ctr"/>
              <a:r>
                <a:rPr lang="en-US" sz="2000" dirty="0">
                  <a:latin typeface="Avenir Heavy"/>
                  <a:cs typeface="Avenir Heavy"/>
                </a:rPr>
                <a:t>Search</a:t>
              </a:r>
              <a:br>
                <a:rPr lang="en-US" sz="2000" dirty="0">
                  <a:latin typeface="Avenir Heavy"/>
                  <a:cs typeface="Avenir Heavy"/>
                </a:rPr>
              </a:br>
              <a:r>
                <a:rPr lang="en-US" sz="2000" dirty="0">
                  <a:latin typeface="Avenir Heavy"/>
                  <a:cs typeface="Avenir Heavy"/>
                </a:rPr>
                <a:t>Process</a:t>
              </a:r>
            </a:p>
          </p:txBody>
        </p:sp>
        <p:sp>
          <p:nvSpPr>
            <p:cNvPr id="8" name="TextBox 7"/>
            <p:cNvSpPr txBox="1"/>
            <p:nvPr/>
          </p:nvSpPr>
          <p:spPr>
            <a:xfrm>
              <a:off x="5937885" y="2021840"/>
              <a:ext cx="1645920" cy="535896"/>
            </a:xfrm>
            <a:prstGeom prst="rect">
              <a:avLst/>
            </a:prstGeom>
            <a:noFill/>
          </p:spPr>
          <p:txBody>
            <a:bodyPr wrap="square" rtlCol="0">
              <a:spAutoFit/>
            </a:bodyPr>
            <a:lstStyle/>
            <a:p>
              <a:pPr algn="ctr"/>
              <a:r>
                <a:rPr lang="en-US" sz="2000" dirty="0">
                  <a:latin typeface="Avenir Heavy"/>
                  <a:cs typeface="Avenir Heavy"/>
                </a:rPr>
                <a:t>Overall Evaluation</a:t>
              </a:r>
            </a:p>
          </p:txBody>
        </p:sp>
        <p:cxnSp>
          <p:nvCxnSpPr>
            <p:cNvPr id="10" name="Straight Arrow Connector 9"/>
            <p:cNvCxnSpPr/>
            <p:nvPr/>
          </p:nvCxnSpPr>
          <p:spPr>
            <a:xfrm>
              <a:off x="3177540" y="3530600"/>
              <a:ext cx="487998" cy="0"/>
            </a:xfrm>
            <a:prstGeom prst="straightConnector1">
              <a:avLst/>
            </a:prstGeom>
            <a:ln>
              <a:solidFill>
                <a:schemeClr val="tx1"/>
              </a:solidFill>
              <a:tailEnd type="stealth" w="lg" len="lg"/>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5380038" y="3530600"/>
              <a:ext cx="523557" cy="0"/>
            </a:xfrm>
            <a:prstGeom prst="straightConnector1">
              <a:avLst/>
            </a:prstGeom>
            <a:ln>
              <a:solidFill>
                <a:schemeClr val="tx1"/>
              </a:solidFill>
              <a:tailEnd type="stealth" w="lg" len="lg"/>
            </a:ln>
          </p:spPr>
          <p:style>
            <a:lnRef idx="3">
              <a:schemeClr val="dk1"/>
            </a:lnRef>
            <a:fillRef idx="0">
              <a:schemeClr val="dk1"/>
            </a:fillRef>
            <a:effectRef idx="2">
              <a:schemeClr val="dk1"/>
            </a:effectRef>
            <a:fontRef idx="minor">
              <a:schemeClr val="tx1"/>
            </a:fontRef>
          </p:style>
        </p:cxnSp>
        <p:cxnSp>
          <p:nvCxnSpPr>
            <p:cNvPr id="17" name="Elbow Connector 16"/>
            <p:cNvCxnSpPr>
              <a:stCxn id="5" idx="2"/>
              <a:endCxn id="3" idx="2"/>
            </p:cNvCxnSpPr>
            <p:nvPr/>
          </p:nvCxnSpPr>
          <p:spPr>
            <a:xfrm rot="5400000">
              <a:off x="4540568" y="2199323"/>
              <a:ext cx="12700" cy="4440555"/>
            </a:xfrm>
            <a:prstGeom prst="bentConnector3">
              <a:avLst>
                <a:gd name="adj1" fmla="val 4040016"/>
              </a:avLst>
            </a:prstGeom>
            <a:ln>
              <a:solidFill>
                <a:srgbClr val="000000"/>
              </a:solidFill>
              <a:prstDash val="sysDash"/>
              <a:tailEnd type="stealth" w="lg" len="lg"/>
            </a:ln>
          </p:spPr>
          <p:style>
            <a:lnRef idx="3">
              <a:schemeClr val="accent1"/>
            </a:lnRef>
            <a:fillRef idx="0">
              <a:schemeClr val="accent1"/>
            </a:fillRef>
            <a:effectRef idx="2">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ED8AAE3D-BC0C-5344-8C6B-CE1BD69EB16C}" type="slidenum">
              <a:rPr lang="en-US" smtClean="0"/>
              <a:t>18</a:t>
            </a:fld>
            <a:endParaRPr lang="en-US" dirty="0"/>
          </a:p>
        </p:txBody>
      </p:sp>
      <p:sp>
        <p:nvSpPr>
          <p:cNvPr id="12" name="Title 1"/>
          <p:cNvSpPr txBox="1">
            <a:spLocks/>
          </p:cNvSpPr>
          <p:nvPr/>
        </p:nvSpPr>
        <p:spPr>
          <a:xfrm>
            <a:off x="782261" y="5700379"/>
            <a:ext cx="7830457" cy="442818"/>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1800" dirty="0">
                <a:latin typeface="Gill Sans MT" panose="020B0502020104020203" pitchFamily="34" charset="77"/>
              </a:rPr>
              <a:t>FIGURE 4.5 </a:t>
            </a:r>
            <a:r>
              <a:rPr lang="en-US" sz="1800" b="0" dirty="0">
                <a:latin typeface="Gill Sans MT" panose="020B0502020104020203" pitchFamily="34" charset="77"/>
              </a:rPr>
              <a:t>General Framework of Search Engine Use for Travel Planning </a:t>
            </a:r>
          </a:p>
        </p:txBody>
      </p:sp>
      <p:sp>
        <p:nvSpPr>
          <p:cNvPr id="9" name="Rectangle 8"/>
          <p:cNvSpPr/>
          <p:nvPr/>
        </p:nvSpPr>
        <p:spPr>
          <a:xfrm>
            <a:off x="3467100" y="6217335"/>
            <a:ext cx="5029200" cy="338554"/>
          </a:xfrm>
          <a:prstGeom prst="rect">
            <a:avLst/>
          </a:prstGeom>
        </p:spPr>
        <p:txBody>
          <a:bodyPr wrap="square">
            <a:spAutoFit/>
          </a:bodyPr>
          <a:lstStyle/>
          <a:p>
            <a:r>
              <a:rPr lang="en-US" sz="1600" dirty="0"/>
              <a:t>Source: Fesenmaier, Xiang, Pan, and Law (2011).</a:t>
            </a:r>
          </a:p>
        </p:txBody>
      </p:sp>
    </p:spTree>
    <p:extLst>
      <p:ext uri="{BB962C8B-B14F-4D97-AF65-F5344CB8AC3E}">
        <p14:creationId xmlns:p14="http://schemas.microsoft.com/office/powerpoint/2010/main" val="376978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361" y="1029319"/>
            <a:ext cx="7830457" cy="442818"/>
          </a:xfrm>
        </p:spPr>
        <p:txBody>
          <a:bodyPr/>
          <a:lstStyle/>
          <a:p>
            <a:r>
              <a:rPr lang="en-US" sz="2800" dirty="0"/>
              <a:t>Elements of Successful Tourism Websites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19</a:t>
            </a:fld>
            <a:endParaRPr lang="en-AU"/>
          </a:p>
        </p:txBody>
      </p:sp>
      <p:graphicFrame>
        <p:nvGraphicFramePr>
          <p:cNvPr id="5" name="Diagram 4"/>
          <p:cNvGraphicFramePr/>
          <p:nvPr>
            <p:extLst>
              <p:ext uri="{D42A27DB-BD31-4B8C-83A1-F6EECF244321}">
                <p14:modId xmlns:p14="http://schemas.microsoft.com/office/powerpoint/2010/main" val="1430264353"/>
              </p:ext>
            </p:extLst>
          </p:nvPr>
        </p:nvGraphicFramePr>
        <p:xfrm>
          <a:off x="660400" y="1689100"/>
          <a:ext cx="79629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79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a:t>Chapter 4</a:t>
            </a:r>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a:t>The Internet and the Tourist</a:t>
            </a:r>
          </a:p>
        </p:txBody>
      </p:sp>
    </p:spTree>
    <p:extLst>
      <p:ext uri="{BB962C8B-B14F-4D97-AF65-F5344CB8AC3E}">
        <p14:creationId xmlns:p14="http://schemas.microsoft.com/office/powerpoint/2010/main" val="4079072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Mix and Travel Websites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20</a:t>
            </a:fld>
            <a:endParaRPr lang="en-AU"/>
          </a:p>
        </p:txBody>
      </p:sp>
      <p:graphicFrame>
        <p:nvGraphicFramePr>
          <p:cNvPr id="5" name="Diagram 4"/>
          <p:cNvGraphicFramePr/>
          <p:nvPr>
            <p:extLst>
              <p:ext uri="{D42A27DB-BD31-4B8C-83A1-F6EECF244321}">
                <p14:modId xmlns:p14="http://schemas.microsoft.com/office/powerpoint/2010/main" val="3519467438"/>
              </p:ext>
            </p:extLst>
          </p:nvPr>
        </p:nvGraphicFramePr>
        <p:xfrm>
          <a:off x="774700" y="1727200"/>
          <a:ext cx="79375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887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342900" lvl="0" indent="-342900">
              <a:buClr>
                <a:schemeClr val="tx1">
                  <a:lumMod val="75000"/>
                  <a:lumOff val="25000"/>
                </a:schemeClr>
              </a:buClr>
              <a:buFont typeface="+mj-lt"/>
              <a:buAutoNum type="arabicPeriod"/>
            </a:pPr>
            <a:r>
              <a:rPr lang="en-US" sz="1800" dirty="0"/>
              <a:t>Identify a travel enterprise that uses an Intranet. What features does it provide? Can you suggest other ways that the enterprise could use the Intranet?</a:t>
            </a:r>
            <a:endParaRPr lang="en-AU" sz="1800" dirty="0"/>
          </a:p>
          <a:p>
            <a:pPr marL="342900" lvl="0" indent="-342900">
              <a:buClr>
                <a:schemeClr val="tx1">
                  <a:lumMod val="75000"/>
                  <a:lumOff val="25000"/>
                </a:schemeClr>
              </a:buClr>
              <a:buFont typeface="+mj-lt"/>
              <a:buAutoNum type="arabicPeriod"/>
            </a:pPr>
            <a:r>
              <a:rPr lang="en-US" sz="1800" dirty="0"/>
              <a:t>Find one specific example each of a G2G, G2B and G2C networks in the tourism industry. Explain in detail.</a:t>
            </a:r>
            <a:endParaRPr lang="en-AU" sz="1800" dirty="0"/>
          </a:p>
          <a:p>
            <a:pPr marL="342900" lvl="0" indent="-342900">
              <a:buClr>
                <a:schemeClr val="tx1">
                  <a:lumMod val="75000"/>
                  <a:lumOff val="25000"/>
                </a:schemeClr>
              </a:buClr>
              <a:buFont typeface="+mj-lt"/>
              <a:buAutoNum type="arabicPeriod"/>
            </a:pPr>
            <a:r>
              <a:rPr lang="en-US" sz="1800" dirty="0"/>
              <a:t>In this chapter we present a typology of travel websites. Conduct a search to find your own examples of sites for each category. Were there any sites that do not fit into this typology?</a:t>
            </a:r>
            <a:endParaRPr lang="en-AU" sz="1800" dirty="0"/>
          </a:p>
          <a:p>
            <a:pPr marL="342900" lvl="0" indent="-342900">
              <a:buClr>
                <a:schemeClr val="tx1">
                  <a:lumMod val="75000"/>
                  <a:lumOff val="25000"/>
                </a:schemeClr>
              </a:buClr>
              <a:buFont typeface="+mj-lt"/>
              <a:buAutoNum type="arabicPeriod"/>
            </a:pPr>
            <a:r>
              <a:rPr lang="en-US" sz="1800" dirty="0"/>
              <a:t>Identify two search engines (e.g. Bing and Google)</a:t>
            </a:r>
            <a:r>
              <a:rPr lang="en-US" sz="1800" b="1" dirty="0"/>
              <a:t> </a:t>
            </a:r>
            <a:r>
              <a:rPr lang="en-US" sz="1800" dirty="0"/>
              <a:t>and compare and contrast how they deal with travel requests. Do this by choosing a specific trip you would like to go on.</a:t>
            </a:r>
            <a:endParaRPr lang="en-AU" sz="1800" dirty="0"/>
          </a:p>
          <a:p>
            <a:pPr marL="342900" lvl="0" indent="-342900">
              <a:buClr>
                <a:schemeClr val="tx1">
                  <a:lumMod val="75000"/>
                  <a:lumOff val="25000"/>
                </a:schemeClr>
              </a:buClr>
              <a:buFont typeface="+mj-lt"/>
              <a:buAutoNum type="arabicPeriod"/>
            </a:pPr>
            <a:r>
              <a:rPr lang="en-US" sz="1800" dirty="0"/>
              <a:t>We have presented a number of elements that make tourism websites successful. Visit the travel website for your local region and conduct your own assessment of the quality of this website based on the elements we have presented. Prepare a set of recommendations to improve this website.</a:t>
            </a:r>
            <a:endParaRPr lang="en-AU" sz="18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21</a:t>
            </a:fld>
            <a:endParaRPr lang="en-AU"/>
          </a:p>
        </p:txBody>
      </p:sp>
    </p:spTree>
    <p:extLst>
      <p:ext uri="{BB962C8B-B14F-4D97-AF65-F5344CB8AC3E}">
        <p14:creationId xmlns:p14="http://schemas.microsoft.com/office/powerpoint/2010/main" val="205621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Websites</a:t>
            </a:r>
          </a:p>
        </p:txBody>
      </p:sp>
      <p:sp>
        <p:nvSpPr>
          <p:cNvPr id="4" name="Slide Number Placeholder 3"/>
          <p:cNvSpPr>
            <a:spLocks noGrp="1"/>
          </p:cNvSpPr>
          <p:nvPr>
            <p:ph type="sldNum" sz="quarter" idx="12"/>
          </p:nvPr>
        </p:nvSpPr>
        <p:spPr>
          <a:xfrm>
            <a:off x="6374423" y="6153150"/>
            <a:ext cx="2133600" cy="365125"/>
          </a:xfrm>
        </p:spPr>
        <p:txBody>
          <a:bodyPr/>
          <a:lstStyle/>
          <a:p>
            <a:fld id="{FA145648-7FE8-402D-88EC-E9CFE9DCEB83}" type="slidenum">
              <a:rPr lang="en-AU" smtClean="0"/>
              <a:pPr/>
              <a:t>22</a:t>
            </a:fld>
            <a:endParaRPr lang="en-AU"/>
          </a:p>
        </p:txBody>
      </p:sp>
      <p:graphicFrame>
        <p:nvGraphicFramePr>
          <p:cNvPr id="11" name="Table 10"/>
          <p:cNvGraphicFramePr>
            <a:graphicFrameLocks noGrp="1"/>
          </p:cNvGraphicFramePr>
          <p:nvPr>
            <p:extLst/>
          </p:nvPr>
        </p:nvGraphicFramePr>
        <p:xfrm>
          <a:off x="723900" y="1765298"/>
          <a:ext cx="7952739" cy="3555300"/>
        </p:xfrm>
        <a:graphic>
          <a:graphicData uri="http://schemas.openxmlformats.org/drawingml/2006/table">
            <a:tbl>
              <a:tblPr>
                <a:tableStyleId>{912C8C85-51F0-491E-9774-3900AFEF0FD7}</a:tableStyleId>
              </a:tblPr>
              <a:tblGrid>
                <a:gridCol w="978600">
                  <a:extLst>
                    <a:ext uri="{9D8B030D-6E8A-4147-A177-3AD203B41FA5}">
                      <a16:colId xmlns:a16="http://schemas.microsoft.com/office/drawing/2014/main" val="20000"/>
                    </a:ext>
                  </a:extLst>
                </a:gridCol>
                <a:gridCol w="2984859">
                  <a:extLst>
                    <a:ext uri="{9D8B030D-6E8A-4147-A177-3AD203B41FA5}">
                      <a16:colId xmlns:a16="http://schemas.microsoft.com/office/drawing/2014/main" val="20001"/>
                    </a:ext>
                  </a:extLst>
                </a:gridCol>
                <a:gridCol w="908884">
                  <a:extLst>
                    <a:ext uri="{9D8B030D-6E8A-4147-A177-3AD203B41FA5}">
                      <a16:colId xmlns:a16="http://schemas.microsoft.com/office/drawing/2014/main" val="20002"/>
                    </a:ext>
                  </a:extLst>
                </a:gridCol>
                <a:gridCol w="3080396">
                  <a:extLst>
                    <a:ext uri="{9D8B030D-6E8A-4147-A177-3AD203B41FA5}">
                      <a16:colId xmlns:a16="http://schemas.microsoft.com/office/drawing/2014/main" val="20003"/>
                    </a:ext>
                  </a:extLst>
                </a:gridCol>
              </a:tblGrid>
              <a:tr h="888825">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200"/>
                        </a:spcBef>
                        <a:spcAft>
                          <a:spcPts val="200"/>
                        </a:spcAft>
                      </a:pPr>
                      <a:r>
                        <a:rPr lang="en-US" sz="2000" b="1" i="0" dirty="0">
                          <a:effectLst/>
                          <a:latin typeface="Arial Narrow"/>
                          <a:ea typeface="Calibri"/>
                          <a:cs typeface="Arial Narrow"/>
                        </a:rPr>
                        <a:t>The Search Engine List</a:t>
                      </a:r>
                      <a:br>
                        <a:rPr lang="en-US" sz="2000" i="0" dirty="0">
                          <a:effectLst/>
                          <a:latin typeface="Arial Narrow"/>
                          <a:ea typeface="Calibri"/>
                          <a:cs typeface="Arial Narrow"/>
                        </a:rPr>
                      </a:br>
                      <a:r>
                        <a:rPr lang="en-US" sz="2000" i="0" dirty="0" err="1">
                          <a:effectLst/>
                          <a:latin typeface="Arial Narrow"/>
                          <a:ea typeface="Calibri"/>
                          <a:cs typeface="Arial Narrow"/>
                        </a:rPr>
                        <a:t>www.thesearchenginelist.com</a:t>
                      </a: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36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200"/>
                        </a:spcBef>
                        <a:spcAft>
                          <a:spcPts val="200"/>
                        </a:spcAft>
                      </a:pPr>
                      <a:r>
                        <a:rPr lang="en-US" sz="2000" b="1" i="0" dirty="0">
                          <a:effectLst/>
                          <a:latin typeface="Arial Narrow"/>
                          <a:ea typeface="Calibri"/>
                          <a:cs typeface="Arial Narrow"/>
                        </a:rPr>
                        <a:t>The Internet Society</a:t>
                      </a:r>
                      <a:br>
                        <a:rPr lang="en-US" sz="2000" i="0" dirty="0">
                          <a:effectLst/>
                          <a:latin typeface="Arial Narrow"/>
                          <a:ea typeface="Calibri"/>
                          <a:cs typeface="Arial Narrow"/>
                        </a:rPr>
                      </a:br>
                      <a:r>
                        <a:rPr lang="en-US" sz="2000" i="0" dirty="0" err="1">
                          <a:effectLst/>
                          <a:latin typeface="Arial Narrow"/>
                          <a:ea typeface="Calibri"/>
                          <a:cs typeface="Arial Narrow"/>
                        </a:rPr>
                        <a:t>www.internetsociety.org</a:t>
                      </a: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88825">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200"/>
                        </a:spcBef>
                        <a:spcAft>
                          <a:spcPts val="200"/>
                        </a:spcAft>
                      </a:pPr>
                      <a:r>
                        <a:rPr lang="en-US" sz="2000" b="1" i="0" dirty="0">
                          <a:effectLst/>
                          <a:latin typeface="Arial Narrow"/>
                          <a:ea typeface="Calibri"/>
                          <a:cs typeface="Arial Narrow"/>
                        </a:rPr>
                        <a:t>Search Engine Land</a:t>
                      </a:r>
                      <a:br>
                        <a:rPr lang="en-US" sz="2000" i="0" dirty="0">
                          <a:effectLst/>
                          <a:latin typeface="Arial Narrow"/>
                          <a:ea typeface="Calibri"/>
                          <a:cs typeface="Arial Narrow"/>
                        </a:rPr>
                      </a:br>
                      <a:r>
                        <a:rPr lang="en-US" sz="2000" i="0" dirty="0" err="1">
                          <a:effectLst/>
                          <a:latin typeface="Arial Narrow"/>
                          <a:ea typeface="Calibri"/>
                          <a:cs typeface="Arial Narrow"/>
                        </a:rPr>
                        <a:t>searchengineland.com</a:t>
                      </a: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36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200"/>
                        </a:spcBef>
                        <a:spcAft>
                          <a:spcPts val="200"/>
                        </a:spcAft>
                      </a:pPr>
                      <a:r>
                        <a:rPr lang="en-US" sz="2000" b="1" i="0" dirty="0">
                          <a:effectLst/>
                          <a:latin typeface="Arial Narrow"/>
                          <a:ea typeface="Calibri"/>
                          <a:cs typeface="Arial Narrow"/>
                        </a:rPr>
                        <a:t>ICANN</a:t>
                      </a:r>
                      <a:br>
                        <a:rPr lang="en-US" sz="2000" b="1" i="0" dirty="0">
                          <a:effectLst/>
                          <a:latin typeface="Arial Narrow"/>
                          <a:ea typeface="Calibri"/>
                          <a:cs typeface="Arial Narrow"/>
                        </a:rPr>
                      </a:br>
                      <a:r>
                        <a:rPr lang="en-US" sz="2000" i="0" dirty="0" err="1">
                          <a:effectLst/>
                          <a:latin typeface="Arial Narrow"/>
                          <a:ea typeface="Calibri"/>
                          <a:cs typeface="Arial Narrow"/>
                        </a:rPr>
                        <a:t>www.icann.org</a:t>
                      </a: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88825">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200"/>
                        </a:spcBef>
                        <a:spcAft>
                          <a:spcPts val="200"/>
                        </a:spcAft>
                      </a:pPr>
                      <a:r>
                        <a:rPr lang="en-US" sz="2000" b="1" i="0" dirty="0">
                          <a:effectLst/>
                          <a:latin typeface="Arial Narrow"/>
                          <a:ea typeface="Calibri"/>
                          <a:cs typeface="Arial Narrow"/>
                        </a:rPr>
                        <a:t>E-Tourism Frontiers</a:t>
                      </a:r>
                      <a:br>
                        <a:rPr lang="en-US" sz="2000" i="0" dirty="0">
                          <a:effectLst/>
                          <a:latin typeface="Arial Narrow"/>
                          <a:ea typeface="Calibri"/>
                          <a:cs typeface="Arial Narrow"/>
                        </a:rPr>
                      </a:br>
                      <a:r>
                        <a:rPr lang="en-US" sz="2000" i="0" dirty="0" err="1">
                          <a:effectLst/>
                          <a:latin typeface="Arial Narrow"/>
                          <a:ea typeface="Calibri"/>
                          <a:cs typeface="Arial Narrow"/>
                        </a:rPr>
                        <a:t>www.e-tourismfrontiers.com</a:t>
                      </a: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36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200"/>
                        </a:spcBef>
                        <a:spcAft>
                          <a:spcPts val="200"/>
                        </a:spcAft>
                      </a:pPr>
                      <a:r>
                        <a:rPr lang="en-US" sz="2000" b="1" i="0" dirty="0">
                          <a:effectLst/>
                          <a:latin typeface="Arial Narrow"/>
                          <a:ea typeface="Calibri"/>
                          <a:cs typeface="Arial Narrow"/>
                        </a:rPr>
                        <a:t>WWW Consortium (W3C)</a:t>
                      </a:r>
                      <a:br>
                        <a:rPr lang="en-US" sz="2000" b="1" i="0" dirty="0">
                          <a:effectLst/>
                          <a:latin typeface="Arial Narrow"/>
                          <a:ea typeface="Calibri"/>
                          <a:cs typeface="Arial Narrow"/>
                        </a:rPr>
                      </a:br>
                      <a:r>
                        <a:rPr lang="en-US" sz="2000" i="0" dirty="0">
                          <a:effectLst/>
                          <a:latin typeface="Arial Narrow"/>
                          <a:ea typeface="Calibri"/>
                          <a:cs typeface="Arial Narrow"/>
                        </a:rPr>
                        <a:t>www.w3.org</a:t>
                      </a: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88825">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200"/>
                        </a:spcBef>
                        <a:spcAft>
                          <a:spcPts val="200"/>
                        </a:spcAft>
                      </a:pPr>
                      <a:r>
                        <a:rPr lang="en-US" sz="2000" b="1" i="0" dirty="0">
                          <a:effectLst/>
                          <a:latin typeface="Arial Narrow"/>
                          <a:ea typeface="Calibri"/>
                          <a:cs typeface="Arial Narrow"/>
                        </a:rPr>
                        <a:t>Nielsen Norman Group</a:t>
                      </a:r>
                      <a:br>
                        <a:rPr lang="en-US" sz="2000" i="0" dirty="0">
                          <a:effectLst/>
                          <a:latin typeface="Arial Narrow"/>
                          <a:ea typeface="Calibri"/>
                          <a:cs typeface="Arial Narrow"/>
                        </a:rPr>
                      </a:br>
                      <a:r>
                        <a:rPr lang="en-US" sz="2000" i="0" dirty="0" err="1">
                          <a:effectLst/>
                          <a:latin typeface="Arial Narrow"/>
                          <a:ea typeface="Calibri"/>
                          <a:cs typeface="Arial Narrow"/>
                        </a:rPr>
                        <a:t>www.nngroup.com</a:t>
                      </a:r>
                      <a:r>
                        <a:rPr lang="en-US" sz="2000" i="0" dirty="0">
                          <a:effectLst/>
                          <a:latin typeface="Arial Narrow"/>
                          <a:ea typeface="Calibri"/>
                          <a:cs typeface="Arial Narrow"/>
                        </a:rPr>
                        <a:t>/articles</a:t>
                      </a: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36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200"/>
                        </a:spcBef>
                        <a:spcAft>
                          <a:spcPts val="200"/>
                        </a:spcAft>
                      </a:pPr>
                      <a:r>
                        <a:rPr lang="en-US" sz="2000" b="1" i="0" dirty="0">
                          <a:effectLst/>
                          <a:latin typeface="Arial Narrow"/>
                          <a:ea typeface="Calibri"/>
                          <a:cs typeface="Arial Narrow"/>
                        </a:rPr>
                        <a:t>Google</a:t>
                      </a:r>
                      <a:br>
                        <a:rPr lang="en-US" sz="2000" i="0" dirty="0">
                          <a:effectLst/>
                          <a:latin typeface="Arial Narrow"/>
                          <a:ea typeface="Calibri"/>
                          <a:cs typeface="Arial Narrow"/>
                        </a:rPr>
                      </a:br>
                      <a:r>
                        <a:rPr lang="en-US" sz="2000" i="0" dirty="0" err="1">
                          <a:effectLst/>
                          <a:latin typeface="Arial Narrow"/>
                          <a:ea typeface="Calibri"/>
                          <a:cs typeface="Arial Narrow"/>
                        </a:rPr>
                        <a:t>www.google.com</a:t>
                      </a: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3" name="Picture 2" descr="CH4 Searchenginelist Q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750" y="1790700"/>
            <a:ext cx="864000" cy="864000"/>
          </a:xfrm>
          <a:prstGeom prst="rect">
            <a:avLst/>
          </a:prstGeom>
        </p:spPr>
      </p:pic>
      <p:pic>
        <p:nvPicPr>
          <p:cNvPr id="5" name="Picture 4" descr="CH4 Searchengineland Q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750" y="2679700"/>
            <a:ext cx="864000" cy="864000"/>
          </a:xfrm>
          <a:prstGeom prst="rect">
            <a:avLst/>
          </a:prstGeom>
        </p:spPr>
      </p:pic>
      <p:pic>
        <p:nvPicPr>
          <p:cNvPr id="6" name="Picture 5" descr="CH4 etourismfrontiers Q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50" y="3568700"/>
            <a:ext cx="864000" cy="864000"/>
          </a:xfrm>
          <a:prstGeom prst="rect">
            <a:avLst/>
          </a:prstGeom>
        </p:spPr>
      </p:pic>
      <p:pic>
        <p:nvPicPr>
          <p:cNvPr id="9" name="Picture 8" descr="CH4 NielsenNorman Q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50" y="4457700"/>
            <a:ext cx="864000" cy="864000"/>
          </a:xfrm>
          <a:prstGeom prst="rect">
            <a:avLst/>
          </a:prstGeom>
        </p:spPr>
      </p:pic>
      <p:pic>
        <p:nvPicPr>
          <p:cNvPr id="16" name="Picture 15" descr="CH4 InternetSociety QR.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4400" y="1790700"/>
            <a:ext cx="864000" cy="864000"/>
          </a:xfrm>
          <a:prstGeom prst="rect">
            <a:avLst/>
          </a:prstGeom>
        </p:spPr>
      </p:pic>
      <p:pic>
        <p:nvPicPr>
          <p:cNvPr id="17" name="Picture 16" descr="CH4 ICANN QR.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24400" y="2679700"/>
            <a:ext cx="864000" cy="864000"/>
          </a:xfrm>
          <a:prstGeom prst="rect">
            <a:avLst/>
          </a:prstGeom>
        </p:spPr>
      </p:pic>
      <p:pic>
        <p:nvPicPr>
          <p:cNvPr id="18" name="Picture 17" descr="CH4 W3C QR.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24400" y="3568700"/>
            <a:ext cx="864000" cy="864000"/>
          </a:xfrm>
          <a:prstGeom prst="rect">
            <a:avLst/>
          </a:prstGeom>
        </p:spPr>
      </p:pic>
      <p:pic>
        <p:nvPicPr>
          <p:cNvPr id="19" name="Picture 18" descr="CH4 Google QR.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24400" y="4457700"/>
            <a:ext cx="864000" cy="864000"/>
          </a:xfrm>
          <a:prstGeom prst="rect">
            <a:avLst/>
          </a:prstGeom>
        </p:spPr>
      </p:pic>
    </p:spTree>
    <p:extLst>
      <p:ext uri="{BB962C8B-B14F-4D97-AF65-F5344CB8AC3E}">
        <p14:creationId xmlns:p14="http://schemas.microsoft.com/office/powerpoint/2010/main" val="1339382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 </a:t>
            </a:r>
            <a:r>
              <a:rPr lang="en-US" dirty="0" err="1"/>
              <a:t>Roadtrippers</a:t>
            </a:r>
            <a:endParaRPr lang="en-US" dirty="0"/>
          </a:p>
        </p:txBody>
      </p:sp>
      <p:sp>
        <p:nvSpPr>
          <p:cNvPr id="5" name="Text Placeholder 4"/>
          <p:cNvSpPr>
            <a:spLocks noGrp="1"/>
          </p:cNvSpPr>
          <p:nvPr>
            <p:ph type="body" sz="quarter" idx="10"/>
          </p:nvPr>
        </p:nvSpPr>
        <p:spPr>
          <a:xfrm>
            <a:off x="363595" y="1614115"/>
            <a:ext cx="8382840" cy="5113256"/>
          </a:xfrm>
        </p:spPr>
        <p:txBody>
          <a:bodyPr>
            <a:normAutofit/>
          </a:bodyPr>
          <a:lstStyle/>
          <a:p>
            <a:pPr lvl="1"/>
            <a:r>
              <a:rPr lang="en-US" sz="2400" dirty="0"/>
              <a:t>Founded 2011, </a:t>
            </a:r>
            <a:r>
              <a:rPr lang="en-US" sz="2400" dirty="0" err="1"/>
              <a:t>Roadtrippers</a:t>
            </a:r>
            <a:r>
              <a:rPr lang="en-US" sz="2400" dirty="0"/>
              <a:t> allows users to:</a:t>
            </a:r>
          </a:p>
          <a:p>
            <a:pPr lvl="2"/>
            <a:r>
              <a:rPr lang="en-AU" sz="1800" dirty="0"/>
              <a:t>discover and add independently owned points of interest to a travel itinerary</a:t>
            </a:r>
          </a:p>
          <a:p>
            <a:pPr lvl="2"/>
            <a:r>
              <a:rPr lang="en-AU" sz="1800" dirty="0"/>
              <a:t>rate, review, and read what other users have to say about points of interest</a:t>
            </a:r>
          </a:p>
          <a:p>
            <a:pPr lvl="1"/>
            <a:r>
              <a:rPr lang="en-AU" sz="2400" dirty="0"/>
              <a:t>Hotel metasearch was added in 2015 to display prices from multiple hotel booking providers on specific accommodations</a:t>
            </a:r>
          </a:p>
          <a:p>
            <a:pPr lvl="1"/>
            <a:r>
              <a:rPr lang="en-AU" sz="2400" dirty="0"/>
              <a:t>A ‘vertical search engine’ which focuses on a specific type of tourism product. </a:t>
            </a:r>
          </a:p>
          <a:p>
            <a:pPr lvl="1"/>
            <a:r>
              <a:rPr lang="en-AU" sz="2400" dirty="0"/>
              <a:t>Supports information search, </a:t>
            </a:r>
            <a:br>
              <a:rPr lang="en-AU" sz="2400" dirty="0"/>
            </a:br>
            <a:r>
              <a:rPr lang="en-AU" sz="2400" dirty="0"/>
              <a:t>trip planning and group decision </a:t>
            </a:r>
            <a:br>
              <a:rPr lang="en-AU" sz="2400" dirty="0"/>
            </a:br>
            <a:r>
              <a:rPr lang="en-AU" sz="2400" dirty="0"/>
              <a:t>making by connecting </a:t>
            </a:r>
            <a:br>
              <a:rPr lang="en-AU" sz="2400" dirty="0"/>
            </a:br>
            <a:r>
              <a:rPr lang="en-AU" sz="2400" dirty="0"/>
              <a:t>independent travellers with </a:t>
            </a:r>
            <a:br>
              <a:rPr lang="en-AU" sz="2400" dirty="0"/>
            </a:br>
            <a:r>
              <a:rPr lang="en-AU" sz="2400" dirty="0"/>
              <a:t>small tourism businesses </a:t>
            </a:r>
          </a:p>
          <a:p>
            <a:pPr lvl="1"/>
            <a:endParaRPr lang="en-AU" sz="2400" dirty="0"/>
          </a:p>
          <a:p>
            <a:pPr lvl="1"/>
            <a:endParaRPr lang="en-US" sz="2400" dirty="0"/>
          </a:p>
          <a:p>
            <a:pPr lvl="1"/>
            <a:endParaRPr lang="en-US" sz="2400" dirty="0"/>
          </a:p>
          <a:p>
            <a:pPr lvl="1"/>
            <a:endParaRPr lang="en-US" sz="24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23</a:t>
            </a:fld>
            <a:endParaRPr lang="en-AU"/>
          </a:p>
        </p:txBody>
      </p:sp>
      <p:pic>
        <p:nvPicPr>
          <p:cNvPr id="7" name="Picture 6">
            <a:extLst>
              <a:ext uri="{FF2B5EF4-FFF2-40B4-BE49-F238E27FC236}">
                <a16:creationId xmlns:a16="http://schemas.microsoft.com/office/drawing/2014/main" id="{AC29C2EB-9E71-E04A-B2F6-DA8B2F213D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14129" y="4658497"/>
            <a:ext cx="4029871" cy="2199503"/>
          </a:xfrm>
          <a:prstGeom prst="rect">
            <a:avLst/>
          </a:prstGeom>
        </p:spPr>
      </p:pic>
      <p:pic>
        <p:nvPicPr>
          <p:cNvPr id="1026" name="Picture 2" descr="Roadtrippers logo.svg">
            <a:extLst>
              <a:ext uri="{FF2B5EF4-FFF2-40B4-BE49-F238E27FC236}">
                <a16:creationId xmlns:a16="http://schemas.microsoft.com/office/drawing/2014/main" id="{C7D26B3C-5CD2-B44A-85BD-A1249CADFF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5597" y="4334132"/>
            <a:ext cx="3240838" cy="64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7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4 Learning Objectives</a:t>
            </a:r>
          </a:p>
        </p:txBody>
      </p:sp>
      <p:sp>
        <p:nvSpPr>
          <p:cNvPr id="3" name="Text Placeholder 2"/>
          <p:cNvSpPr>
            <a:spLocks noGrp="1"/>
          </p:cNvSpPr>
          <p:nvPr>
            <p:ph type="body" sz="quarter" idx="10"/>
          </p:nvPr>
        </p:nvSpPr>
        <p:spPr>
          <a:xfrm>
            <a:off x="599440" y="1782762"/>
            <a:ext cx="8163559" cy="4884737"/>
          </a:xfrm>
        </p:spPr>
        <p:txBody>
          <a:bodyPr>
            <a:normAutofit fontScale="92500" lnSpcReduction="10000"/>
          </a:bodyPr>
          <a:lstStyle/>
          <a:p>
            <a:pPr>
              <a:lnSpc>
                <a:spcPct val="110000"/>
              </a:lnSpc>
            </a:pPr>
            <a:r>
              <a:rPr lang="en-US" dirty="0"/>
              <a:t>After studying this chapter you should be able to:</a:t>
            </a:r>
            <a:endParaRPr lang="en-AU" dirty="0"/>
          </a:p>
          <a:p>
            <a:pPr marL="514350" lvl="0" indent="-514350">
              <a:lnSpc>
                <a:spcPct val="110000"/>
              </a:lnSpc>
              <a:buClr>
                <a:schemeClr val="tx1">
                  <a:lumMod val="75000"/>
                  <a:lumOff val="25000"/>
                </a:schemeClr>
              </a:buClr>
              <a:buFont typeface="+mj-lt"/>
              <a:buAutoNum type="arabicPeriod"/>
            </a:pPr>
            <a:r>
              <a:rPr lang="en-AU" sz="2600" dirty="0"/>
              <a:t>Understand the </a:t>
            </a:r>
            <a:r>
              <a:rPr lang="en-AU" sz="2600" b="1" dirty="0"/>
              <a:t>historical evolution </a:t>
            </a:r>
            <a:r>
              <a:rPr lang="en-AU" sz="2600" dirty="0"/>
              <a:t>and </a:t>
            </a:r>
            <a:r>
              <a:rPr lang="en-AU" sz="2600" b="1" dirty="0"/>
              <a:t>key terms </a:t>
            </a:r>
            <a:r>
              <a:rPr lang="en-AU" sz="2600" dirty="0"/>
              <a:t>related to the Internet;</a:t>
            </a:r>
          </a:p>
          <a:p>
            <a:pPr marL="514350" lvl="0" indent="-514350">
              <a:lnSpc>
                <a:spcPct val="110000"/>
              </a:lnSpc>
              <a:buClr>
                <a:schemeClr val="tx1">
                  <a:lumMod val="75000"/>
                  <a:lumOff val="25000"/>
                </a:schemeClr>
              </a:buClr>
              <a:buFont typeface="+mj-lt"/>
              <a:buAutoNum type="arabicPeriod"/>
            </a:pPr>
            <a:r>
              <a:rPr lang="en-AU" sz="2600" dirty="0"/>
              <a:t>Explain how the Internet can be used by </a:t>
            </a:r>
            <a:r>
              <a:rPr lang="en-AU" sz="2600" dirty="0" err="1"/>
              <a:t>travelers</a:t>
            </a:r>
            <a:r>
              <a:rPr lang="en-AU" sz="2600" dirty="0"/>
              <a:t> and travel organizations and categorize different </a:t>
            </a:r>
            <a:r>
              <a:rPr lang="en-AU" sz="2600" b="1" dirty="0"/>
              <a:t>types of travel sites</a:t>
            </a:r>
            <a:r>
              <a:rPr lang="en-AU" sz="2600" dirty="0"/>
              <a:t> found on the Internet;</a:t>
            </a:r>
          </a:p>
          <a:p>
            <a:pPr marL="514350" lvl="0" indent="-514350">
              <a:lnSpc>
                <a:spcPct val="110000"/>
              </a:lnSpc>
              <a:buClr>
                <a:schemeClr val="tx1">
                  <a:lumMod val="75000"/>
                  <a:lumOff val="25000"/>
                </a:schemeClr>
              </a:buClr>
              <a:buFont typeface="+mj-lt"/>
              <a:buAutoNum type="arabicPeriod"/>
            </a:pPr>
            <a:r>
              <a:rPr lang="en-AU" sz="2600" dirty="0"/>
              <a:t>Explain the </a:t>
            </a:r>
            <a:r>
              <a:rPr lang="en-AU" sz="2600" b="1" dirty="0"/>
              <a:t>online information search process </a:t>
            </a:r>
            <a:r>
              <a:rPr lang="en-AU" sz="2600" dirty="0"/>
              <a:t>and </a:t>
            </a:r>
            <a:r>
              <a:rPr lang="en-AU" sz="2600" dirty="0" err="1"/>
              <a:t>analyze</a:t>
            </a:r>
            <a:r>
              <a:rPr lang="en-AU" sz="2600" dirty="0"/>
              <a:t> the factors that influence search rankings and online search </a:t>
            </a:r>
            <a:r>
              <a:rPr lang="en-AU" sz="2600" dirty="0" err="1"/>
              <a:t>behavior</a:t>
            </a:r>
            <a:r>
              <a:rPr lang="en-AU" sz="2600" dirty="0"/>
              <a:t>; and</a:t>
            </a:r>
          </a:p>
          <a:p>
            <a:pPr marL="514350" lvl="0" indent="-514350">
              <a:lnSpc>
                <a:spcPct val="110000"/>
              </a:lnSpc>
              <a:buClr>
                <a:schemeClr val="tx1">
                  <a:lumMod val="75000"/>
                  <a:lumOff val="25000"/>
                </a:schemeClr>
              </a:buClr>
              <a:buFont typeface="+mj-lt"/>
              <a:buAutoNum type="arabicPeriod"/>
            </a:pPr>
            <a:r>
              <a:rPr lang="en-AU" sz="2600" dirty="0"/>
              <a:t>Apply an understanding of communications, marketing and user experience design to the </a:t>
            </a:r>
            <a:r>
              <a:rPr lang="en-AU" sz="2600" b="1" dirty="0"/>
              <a:t>development of successful tourism websites</a:t>
            </a:r>
            <a:r>
              <a:rPr lang="en-AU" sz="2600" dirty="0"/>
              <a:t>.</a:t>
            </a:r>
          </a:p>
        </p:txBody>
      </p:sp>
    </p:spTree>
    <p:extLst>
      <p:ext uri="{BB962C8B-B14F-4D97-AF65-F5344CB8AC3E}">
        <p14:creationId xmlns:p14="http://schemas.microsoft.com/office/powerpoint/2010/main" val="314601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Text Placeholder 2"/>
          <p:cNvSpPr>
            <a:spLocks noGrp="1"/>
          </p:cNvSpPr>
          <p:nvPr>
            <p:ph type="body" sz="quarter" idx="11"/>
          </p:nvPr>
        </p:nvSpPr>
        <p:spPr/>
        <p:txBody>
          <a:bodyPr>
            <a:normAutofit fontScale="85000" lnSpcReduction="20000"/>
          </a:bodyPr>
          <a:lstStyle/>
          <a:p>
            <a:pPr lvl="1">
              <a:lnSpc>
                <a:spcPct val="120000"/>
              </a:lnSpc>
            </a:pPr>
            <a:r>
              <a:rPr lang="en-US" dirty="0"/>
              <a:t>Internet Service Provider (ISP)</a:t>
            </a:r>
          </a:p>
          <a:p>
            <a:pPr lvl="1">
              <a:lnSpc>
                <a:spcPct val="120000"/>
              </a:lnSpc>
            </a:pPr>
            <a:r>
              <a:rPr lang="en-US" dirty="0"/>
              <a:t>Servers and firewalls</a:t>
            </a:r>
          </a:p>
          <a:p>
            <a:pPr lvl="1">
              <a:lnSpc>
                <a:spcPct val="120000"/>
              </a:lnSpc>
            </a:pPr>
            <a:r>
              <a:rPr lang="en-US" dirty="0"/>
              <a:t>Intranet, extranet, Internet</a:t>
            </a:r>
          </a:p>
          <a:p>
            <a:pPr lvl="1">
              <a:lnSpc>
                <a:spcPct val="120000"/>
              </a:lnSpc>
            </a:pPr>
            <a:r>
              <a:rPr lang="en-US" dirty="0"/>
              <a:t>World Wide Web (WWW)</a:t>
            </a:r>
          </a:p>
          <a:p>
            <a:pPr lvl="1">
              <a:lnSpc>
                <a:spcPct val="120000"/>
              </a:lnSpc>
            </a:pPr>
            <a:r>
              <a:rPr lang="en-US" dirty="0"/>
              <a:t>Web 2.0</a:t>
            </a:r>
          </a:p>
          <a:p>
            <a:pPr lvl="1">
              <a:lnSpc>
                <a:spcPct val="120000"/>
              </a:lnSpc>
            </a:pPr>
            <a:r>
              <a:rPr lang="en-US" dirty="0"/>
              <a:t>Domains, protocols, languages, formats</a:t>
            </a:r>
          </a:p>
          <a:p>
            <a:pPr lvl="1">
              <a:lnSpc>
                <a:spcPct val="120000"/>
              </a:lnSpc>
            </a:pPr>
            <a:r>
              <a:rPr lang="en-US" dirty="0"/>
              <a:t>eCommerce</a:t>
            </a:r>
          </a:p>
          <a:p>
            <a:pPr lvl="1">
              <a:lnSpc>
                <a:spcPct val="120000"/>
              </a:lnSpc>
            </a:pPr>
            <a:r>
              <a:rPr lang="en-US" dirty="0"/>
              <a:t>Search Engine Reply Page (SERP)</a:t>
            </a:r>
          </a:p>
          <a:p>
            <a:pPr lvl="1">
              <a:lnSpc>
                <a:spcPct val="120000"/>
              </a:lnSpc>
            </a:pPr>
            <a:r>
              <a:rPr lang="en-US" dirty="0"/>
              <a:t>Search Engine Optimization (SEO) and Metatags</a:t>
            </a:r>
          </a:p>
          <a:p>
            <a:pPr lvl="1">
              <a:lnSpc>
                <a:spcPct val="120000"/>
              </a:lnSpc>
            </a:pPr>
            <a:r>
              <a:rPr lang="en-US" dirty="0"/>
              <a:t>Intelligent Agents and Recommender Systems</a:t>
            </a:r>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a:p>
        </p:txBody>
      </p:sp>
    </p:spTree>
    <p:extLst>
      <p:ext uri="{BB962C8B-B14F-4D97-AF65-F5344CB8AC3E}">
        <p14:creationId xmlns:p14="http://schemas.microsoft.com/office/powerpoint/2010/main" val="274409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100">
            <a:extLst>
              <a:ext uri="{FF2B5EF4-FFF2-40B4-BE49-F238E27FC236}">
                <a16:creationId xmlns:a16="http://schemas.microsoft.com/office/drawing/2014/main" id="{2DA12045-14B2-F44E-BA72-C02FF52D2B33}"/>
              </a:ext>
            </a:extLst>
          </p:cNvPr>
          <p:cNvCxnSpPr/>
          <p:nvPr/>
        </p:nvCxnSpPr>
        <p:spPr>
          <a:xfrm>
            <a:off x="7531823" y="3746767"/>
            <a:ext cx="0" cy="50800"/>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9B2025BB-995D-0143-B3EB-CE34D821EFA3}"/>
              </a:ext>
            </a:extLst>
          </p:cNvPr>
          <p:cNvCxnSpPr/>
          <p:nvPr/>
        </p:nvCxnSpPr>
        <p:spPr>
          <a:xfrm>
            <a:off x="7685198" y="3746767"/>
            <a:ext cx="0" cy="50800"/>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89806942-5A5E-7147-98B4-C483F49C12D4}"/>
              </a:ext>
            </a:extLst>
          </p:cNvPr>
          <p:cNvCxnSpPr/>
          <p:nvPr/>
        </p:nvCxnSpPr>
        <p:spPr>
          <a:xfrm>
            <a:off x="7838573" y="3746767"/>
            <a:ext cx="0" cy="50800"/>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328C6E-FB14-A244-B412-8FEDD2B0DDA3}"/>
              </a:ext>
            </a:extLst>
          </p:cNvPr>
          <p:cNvCxnSpPr/>
          <p:nvPr/>
        </p:nvCxnSpPr>
        <p:spPr>
          <a:xfrm>
            <a:off x="7991948" y="3746767"/>
            <a:ext cx="0" cy="50800"/>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4E5492A5-052A-EC48-9C6A-6B9B2B246EA1}"/>
              </a:ext>
            </a:extLst>
          </p:cNvPr>
          <p:cNvCxnSpPr/>
          <p:nvPr/>
        </p:nvCxnSpPr>
        <p:spPr>
          <a:xfrm>
            <a:off x="8145323" y="3746767"/>
            <a:ext cx="0" cy="50800"/>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DC8E66B5-29E9-8040-9848-512F47E02034}"/>
              </a:ext>
            </a:extLst>
          </p:cNvPr>
          <p:cNvCxnSpPr/>
          <p:nvPr/>
        </p:nvCxnSpPr>
        <p:spPr>
          <a:xfrm>
            <a:off x="8298698" y="3746767"/>
            <a:ext cx="0" cy="50800"/>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E3E5478D-8EFA-7F42-BF60-42A2FDF32FE4}"/>
              </a:ext>
            </a:extLst>
          </p:cNvPr>
          <p:cNvCxnSpPr/>
          <p:nvPr/>
        </p:nvCxnSpPr>
        <p:spPr>
          <a:xfrm>
            <a:off x="8452073" y="3746767"/>
            <a:ext cx="0" cy="50800"/>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487C15C8-9112-A645-AFA6-1255379E6905}"/>
              </a:ext>
            </a:extLst>
          </p:cNvPr>
          <p:cNvCxnSpPr/>
          <p:nvPr/>
        </p:nvCxnSpPr>
        <p:spPr>
          <a:xfrm>
            <a:off x="8605448" y="3746767"/>
            <a:ext cx="0" cy="50800"/>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451D44EF-C696-B648-AB32-E114AE1EB5E5}"/>
              </a:ext>
            </a:extLst>
          </p:cNvPr>
          <p:cNvCxnSpPr/>
          <p:nvPr/>
        </p:nvCxnSpPr>
        <p:spPr>
          <a:xfrm>
            <a:off x="7378448" y="3746767"/>
            <a:ext cx="0" cy="50800"/>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sp>
        <p:nvSpPr>
          <p:cNvPr id="3" name="Title 2"/>
          <p:cNvSpPr>
            <a:spLocks noGrp="1"/>
          </p:cNvSpPr>
          <p:nvPr>
            <p:ph type="title"/>
          </p:nvPr>
        </p:nvSpPr>
        <p:spPr>
          <a:xfrm>
            <a:off x="650059" y="941838"/>
            <a:ext cx="7830457" cy="442818"/>
          </a:xfrm>
        </p:spPr>
        <p:txBody>
          <a:bodyPr/>
          <a:lstStyle/>
          <a:p>
            <a:r>
              <a:rPr lang="en-US" dirty="0"/>
              <a:t>Evolution of the Internet</a:t>
            </a:r>
          </a:p>
        </p:txBody>
      </p:sp>
      <p:sp>
        <p:nvSpPr>
          <p:cNvPr id="2" name="Right Arrow 1"/>
          <p:cNvSpPr/>
          <p:nvPr/>
        </p:nvSpPr>
        <p:spPr>
          <a:xfrm>
            <a:off x="235863" y="3378774"/>
            <a:ext cx="8711491" cy="360000"/>
          </a:xfrm>
          <a:prstGeom prst="rightArrow">
            <a:avLst>
              <a:gd name="adj1" fmla="val 100000"/>
              <a:gd name="adj2" fmla="val 57143"/>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208871" y="3381314"/>
            <a:ext cx="495037" cy="338554"/>
          </a:xfrm>
          <a:prstGeom prst="rect">
            <a:avLst/>
          </a:prstGeom>
          <a:noFill/>
        </p:spPr>
        <p:txBody>
          <a:bodyPr wrap="none" rtlCol="0">
            <a:spAutoFit/>
          </a:bodyPr>
          <a:lstStyle/>
          <a:p>
            <a:r>
              <a:rPr lang="en-US" sz="1600" dirty="0">
                <a:solidFill>
                  <a:srgbClr val="FFFFFF"/>
                </a:solidFill>
                <a:latin typeface="Arial Narrow"/>
                <a:cs typeface="Arial Narrow"/>
              </a:rPr>
              <a:t>1969</a:t>
            </a:r>
          </a:p>
        </p:txBody>
      </p:sp>
      <p:sp>
        <p:nvSpPr>
          <p:cNvPr id="6" name="TextBox 5"/>
          <p:cNvSpPr txBox="1"/>
          <p:nvPr/>
        </p:nvSpPr>
        <p:spPr>
          <a:xfrm>
            <a:off x="1901766" y="3381314"/>
            <a:ext cx="495037" cy="338554"/>
          </a:xfrm>
          <a:prstGeom prst="rect">
            <a:avLst/>
          </a:prstGeom>
          <a:noFill/>
        </p:spPr>
        <p:txBody>
          <a:bodyPr wrap="none" rtlCol="0">
            <a:spAutoFit/>
          </a:bodyPr>
          <a:lstStyle/>
          <a:p>
            <a:r>
              <a:rPr lang="en-US" sz="1600" dirty="0">
                <a:solidFill>
                  <a:srgbClr val="FFFFFF"/>
                </a:solidFill>
                <a:latin typeface="Arial Narrow"/>
                <a:cs typeface="Arial Narrow"/>
              </a:rPr>
              <a:t>1980</a:t>
            </a:r>
          </a:p>
        </p:txBody>
      </p:sp>
      <p:sp>
        <p:nvSpPr>
          <p:cNvPr id="7" name="TextBox 6"/>
          <p:cNvSpPr txBox="1"/>
          <p:nvPr/>
        </p:nvSpPr>
        <p:spPr>
          <a:xfrm>
            <a:off x="5287560" y="3381314"/>
            <a:ext cx="495037" cy="338554"/>
          </a:xfrm>
          <a:prstGeom prst="rect">
            <a:avLst/>
          </a:prstGeom>
          <a:noFill/>
        </p:spPr>
        <p:txBody>
          <a:bodyPr wrap="none" rtlCol="0">
            <a:spAutoFit/>
          </a:bodyPr>
          <a:lstStyle/>
          <a:p>
            <a:r>
              <a:rPr lang="en-US" sz="1600" dirty="0">
                <a:solidFill>
                  <a:srgbClr val="FFFFFF"/>
                </a:solidFill>
                <a:latin typeface="Arial Narrow"/>
                <a:cs typeface="Arial Narrow"/>
              </a:rPr>
              <a:t>2000</a:t>
            </a:r>
          </a:p>
        </p:txBody>
      </p:sp>
      <p:sp>
        <p:nvSpPr>
          <p:cNvPr id="8" name="TextBox 7"/>
          <p:cNvSpPr txBox="1"/>
          <p:nvPr/>
        </p:nvSpPr>
        <p:spPr>
          <a:xfrm>
            <a:off x="3594663" y="3381314"/>
            <a:ext cx="495037" cy="338554"/>
          </a:xfrm>
          <a:prstGeom prst="rect">
            <a:avLst/>
          </a:prstGeom>
          <a:noFill/>
        </p:spPr>
        <p:txBody>
          <a:bodyPr wrap="none" rtlCol="0">
            <a:spAutoFit/>
          </a:bodyPr>
          <a:lstStyle/>
          <a:p>
            <a:r>
              <a:rPr lang="en-US" sz="1600" dirty="0">
                <a:solidFill>
                  <a:srgbClr val="FFFFFF"/>
                </a:solidFill>
                <a:latin typeface="Arial Narrow"/>
                <a:cs typeface="Arial Narrow"/>
              </a:rPr>
              <a:t>1990</a:t>
            </a:r>
          </a:p>
        </p:txBody>
      </p:sp>
      <p:sp>
        <p:nvSpPr>
          <p:cNvPr id="28" name="TextBox 27"/>
          <p:cNvSpPr txBox="1"/>
          <p:nvPr/>
        </p:nvSpPr>
        <p:spPr>
          <a:xfrm>
            <a:off x="6980457" y="3381314"/>
            <a:ext cx="495037" cy="338554"/>
          </a:xfrm>
          <a:prstGeom prst="rect">
            <a:avLst/>
          </a:prstGeom>
          <a:noFill/>
        </p:spPr>
        <p:txBody>
          <a:bodyPr wrap="none" rtlCol="0">
            <a:spAutoFit/>
          </a:bodyPr>
          <a:lstStyle/>
          <a:p>
            <a:r>
              <a:rPr lang="en-US" sz="1600" dirty="0">
                <a:solidFill>
                  <a:srgbClr val="FFFFFF"/>
                </a:solidFill>
                <a:latin typeface="Arial Narrow"/>
                <a:cs typeface="Arial Narrow"/>
              </a:rPr>
              <a:t>2010</a:t>
            </a:r>
          </a:p>
        </p:txBody>
      </p:sp>
      <p:sp>
        <p:nvSpPr>
          <p:cNvPr id="29" name="TextBox 28"/>
          <p:cNvSpPr txBox="1"/>
          <p:nvPr/>
        </p:nvSpPr>
        <p:spPr>
          <a:xfrm>
            <a:off x="-25399" y="2547162"/>
            <a:ext cx="966307" cy="548868"/>
          </a:xfrm>
          <a:prstGeom prst="rect">
            <a:avLst/>
          </a:prstGeom>
          <a:noFill/>
        </p:spPr>
        <p:txBody>
          <a:bodyPr wrap="square" rtlCol="0">
            <a:spAutoFit/>
          </a:bodyPr>
          <a:lstStyle/>
          <a:p>
            <a:pPr algn="ctr">
              <a:spcAft>
                <a:spcPts val="200"/>
              </a:spcAft>
            </a:pPr>
            <a:r>
              <a:rPr lang="en-US" sz="1400" dirty="0" err="1">
                <a:solidFill>
                  <a:srgbClr val="000000"/>
                </a:solidFill>
                <a:latin typeface="Arial Narrow"/>
                <a:cs typeface="Arial Narrow"/>
              </a:rPr>
              <a:t>ARPANet</a:t>
            </a:r>
            <a:endParaRPr lang="en-US" sz="1400" dirty="0">
              <a:solidFill>
                <a:srgbClr val="000000"/>
              </a:solidFill>
              <a:latin typeface="Arial Narrow"/>
              <a:cs typeface="Arial Narrow"/>
            </a:endParaRPr>
          </a:p>
          <a:p>
            <a:pPr algn="ctr">
              <a:spcAft>
                <a:spcPts val="200"/>
              </a:spcAft>
            </a:pPr>
            <a:r>
              <a:rPr lang="en-US" sz="1400" dirty="0">
                <a:solidFill>
                  <a:srgbClr val="000000"/>
                </a:solidFill>
                <a:latin typeface="Arial Narrow"/>
                <a:cs typeface="Arial Narrow"/>
              </a:rPr>
              <a:t>SITA</a:t>
            </a:r>
          </a:p>
        </p:txBody>
      </p:sp>
      <p:cxnSp>
        <p:nvCxnSpPr>
          <p:cNvPr id="40" name="Straight Connector 39"/>
          <p:cNvCxnSpPr/>
          <p:nvPr/>
        </p:nvCxnSpPr>
        <p:spPr>
          <a:xfrm>
            <a:off x="450222" y="3086100"/>
            <a:ext cx="0" cy="329415"/>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grpSp>
        <p:nvGrpSpPr>
          <p:cNvPr id="14" name="Group 13"/>
          <p:cNvGrpSpPr/>
          <p:nvPr/>
        </p:nvGrpSpPr>
        <p:grpSpPr>
          <a:xfrm>
            <a:off x="461469" y="3746501"/>
            <a:ext cx="6759740" cy="50800"/>
            <a:chOff x="524343" y="3771900"/>
            <a:chExt cx="7632700" cy="329415"/>
          </a:xfrm>
        </p:grpSpPr>
        <p:cxnSp>
          <p:nvCxnSpPr>
            <p:cNvPr id="25" name="Straight Connector 24"/>
            <p:cNvCxnSpPr/>
            <p:nvPr/>
          </p:nvCxnSpPr>
          <p:spPr>
            <a:xfrm>
              <a:off x="52434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42934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97525"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870707"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1043889"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1217071"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9025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563435"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736617"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909799"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2082981"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25616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4337411"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261857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809555"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3000537"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3191519"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3382501"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57348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3764465"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955447"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4146429"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6247231"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452839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4719375"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4910357"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5101339"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5292321"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548330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5674285"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5865267"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6056249"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815704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643821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6629195"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6820177"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7011159"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7202141"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7393123"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7584105"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7775087"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7966069" y="3771900"/>
              <a:ext cx="0" cy="329415"/>
            </a:xfrm>
            <a:prstGeom prst="line">
              <a:avLst/>
            </a:prstGeom>
            <a:ln w="12700" cmpd="sng">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grpSp>
      <p:cxnSp>
        <p:nvCxnSpPr>
          <p:cNvPr id="78" name="Straight Connector 77"/>
          <p:cNvCxnSpPr/>
          <p:nvPr/>
        </p:nvCxnSpPr>
        <p:spPr>
          <a:xfrm>
            <a:off x="765151" y="3733800"/>
            <a:ext cx="0" cy="329415"/>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79" name="TextBox 78"/>
          <p:cNvSpPr txBox="1"/>
          <p:nvPr/>
        </p:nvSpPr>
        <p:spPr>
          <a:xfrm>
            <a:off x="278283" y="4007662"/>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Email</a:t>
            </a:r>
          </a:p>
        </p:txBody>
      </p:sp>
      <p:cxnSp>
        <p:nvCxnSpPr>
          <p:cNvPr id="80" name="Straight Connector 79"/>
          <p:cNvCxnSpPr>
            <a:stCxn id="81" idx="2"/>
          </p:cNvCxnSpPr>
          <p:nvPr/>
        </p:nvCxnSpPr>
        <p:spPr>
          <a:xfrm>
            <a:off x="1081991" y="2613639"/>
            <a:ext cx="3715" cy="770126"/>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598836" y="2305862"/>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Ethernet</a:t>
            </a:r>
          </a:p>
        </p:txBody>
      </p:sp>
      <p:cxnSp>
        <p:nvCxnSpPr>
          <p:cNvPr id="82" name="Straight Connector 81"/>
          <p:cNvCxnSpPr/>
          <p:nvPr/>
        </p:nvCxnSpPr>
        <p:spPr>
          <a:xfrm>
            <a:off x="2486017" y="3740150"/>
            <a:ext cx="0" cy="329415"/>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2004773" y="4026712"/>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Internet</a:t>
            </a:r>
          </a:p>
        </p:txBody>
      </p:sp>
      <p:cxnSp>
        <p:nvCxnSpPr>
          <p:cNvPr id="84" name="Straight Connector 83"/>
          <p:cNvCxnSpPr/>
          <p:nvPr/>
        </p:nvCxnSpPr>
        <p:spPr>
          <a:xfrm>
            <a:off x="2992154" y="3060700"/>
            <a:ext cx="0" cy="329415"/>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2391393" y="2566212"/>
            <a:ext cx="1194094" cy="523220"/>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First Domain Name</a:t>
            </a:r>
          </a:p>
        </p:txBody>
      </p:sp>
      <p:cxnSp>
        <p:nvCxnSpPr>
          <p:cNvPr id="86" name="Straight Connector 85"/>
          <p:cNvCxnSpPr/>
          <p:nvPr/>
        </p:nvCxnSpPr>
        <p:spPr>
          <a:xfrm>
            <a:off x="3667004" y="3746500"/>
            <a:ext cx="0" cy="329415"/>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87" name="TextBox 86"/>
          <p:cNvSpPr txBox="1"/>
          <p:nvPr/>
        </p:nvSpPr>
        <p:spPr>
          <a:xfrm>
            <a:off x="3185759" y="4071162"/>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First ISP</a:t>
            </a:r>
          </a:p>
        </p:txBody>
      </p:sp>
      <p:cxnSp>
        <p:nvCxnSpPr>
          <p:cNvPr id="88" name="Straight Connector 87"/>
          <p:cNvCxnSpPr>
            <a:stCxn id="89" idx="2"/>
          </p:cNvCxnSpPr>
          <p:nvPr/>
        </p:nvCxnSpPr>
        <p:spPr>
          <a:xfrm>
            <a:off x="3989466" y="2611522"/>
            <a:ext cx="9338" cy="759543"/>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3506312" y="2303745"/>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WWW</a:t>
            </a:r>
          </a:p>
        </p:txBody>
      </p:sp>
      <p:sp>
        <p:nvSpPr>
          <p:cNvPr id="91" name="TextBox 90"/>
          <p:cNvSpPr txBox="1"/>
          <p:nvPr/>
        </p:nvSpPr>
        <p:spPr>
          <a:xfrm>
            <a:off x="3868106" y="4054228"/>
            <a:ext cx="966307" cy="548868"/>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Mosaic</a:t>
            </a:r>
          </a:p>
          <a:p>
            <a:pPr algn="ctr">
              <a:spcAft>
                <a:spcPts val="200"/>
              </a:spcAft>
            </a:pPr>
            <a:r>
              <a:rPr lang="en-US" sz="1400" dirty="0">
                <a:solidFill>
                  <a:srgbClr val="000000"/>
                </a:solidFill>
                <a:latin typeface="Arial Narrow"/>
                <a:cs typeface="Arial Narrow"/>
              </a:rPr>
              <a:t>Browser</a:t>
            </a:r>
          </a:p>
        </p:txBody>
      </p:sp>
      <p:cxnSp>
        <p:nvCxnSpPr>
          <p:cNvPr id="92" name="Straight Connector 91"/>
          <p:cNvCxnSpPr/>
          <p:nvPr/>
        </p:nvCxnSpPr>
        <p:spPr>
          <a:xfrm>
            <a:off x="4523722" y="3062372"/>
            <a:ext cx="0" cy="307362"/>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4029286" y="2549744"/>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Web Crawlers</a:t>
            </a:r>
          </a:p>
        </p:txBody>
      </p:sp>
      <p:cxnSp>
        <p:nvCxnSpPr>
          <p:cNvPr id="95" name="Straight Connector 94"/>
          <p:cNvCxnSpPr/>
          <p:nvPr/>
        </p:nvCxnSpPr>
        <p:spPr>
          <a:xfrm>
            <a:off x="4851739" y="3754967"/>
            <a:ext cx="0" cy="783166"/>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96" name="TextBox 95"/>
          <p:cNvSpPr txBox="1"/>
          <p:nvPr/>
        </p:nvSpPr>
        <p:spPr>
          <a:xfrm>
            <a:off x="4370494" y="4502957"/>
            <a:ext cx="966307" cy="548868"/>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Hotmail,</a:t>
            </a:r>
          </a:p>
          <a:p>
            <a:pPr algn="ctr">
              <a:spcAft>
                <a:spcPts val="200"/>
              </a:spcAft>
            </a:pPr>
            <a:r>
              <a:rPr lang="en-US" sz="1400" dirty="0">
                <a:solidFill>
                  <a:srgbClr val="000000"/>
                </a:solidFill>
                <a:latin typeface="Arial Narrow"/>
                <a:cs typeface="Arial Narrow"/>
              </a:rPr>
              <a:t>Broadband</a:t>
            </a:r>
          </a:p>
        </p:txBody>
      </p:sp>
      <p:cxnSp>
        <p:nvCxnSpPr>
          <p:cNvPr id="97" name="Straight Connector 96"/>
          <p:cNvCxnSpPr>
            <a:stCxn id="98" idx="2"/>
          </p:cNvCxnSpPr>
          <p:nvPr/>
        </p:nvCxnSpPr>
        <p:spPr>
          <a:xfrm flipH="1">
            <a:off x="5009204" y="2333776"/>
            <a:ext cx="1907" cy="1073273"/>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98" name="TextBox 97"/>
          <p:cNvSpPr txBox="1"/>
          <p:nvPr/>
        </p:nvSpPr>
        <p:spPr>
          <a:xfrm>
            <a:off x="4281410" y="1810556"/>
            <a:ext cx="1459404" cy="523220"/>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Six Degrees (SNS),</a:t>
            </a:r>
            <a:br>
              <a:rPr lang="en-US" sz="1400" dirty="0">
                <a:solidFill>
                  <a:srgbClr val="000000"/>
                </a:solidFill>
                <a:latin typeface="Arial Narrow"/>
                <a:cs typeface="Arial Narrow"/>
              </a:rPr>
            </a:br>
            <a:r>
              <a:rPr lang="en-US" sz="1400" dirty="0">
                <a:solidFill>
                  <a:srgbClr val="000000"/>
                </a:solidFill>
                <a:latin typeface="Arial Narrow"/>
                <a:cs typeface="Arial Narrow"/>
              </a:rPr>
              <a:t>Google Search</a:t>
            </a:r>
          </a:p>
        </p:txBody>
      </p:sp>
      <p:cxnSp>
        <p:nvCxnSpPr>
          <p:cNvPr id="102" name="Straight Connector 101"/>
          <p:cNvCxnSpPr/>
          <p:nvPr/>
        </p:nvCxnSpPr>
        <p:spPr>
          <a:xfrm>
            <a:off x="4349350" y="3754966"/>
            <a:ext cx="0" cy="329415"/>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a:off x="5196661" y="3754966"/>
            <a:ext cx="0" cy="329415"/>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05" name="TextBox 104"/>
          <p:cNvSpPr txBox="1"/>
          <p:nvPr/>
        </p:nvSpPr>
        <p:spPr>
          <a:xfrm>
            <a:off x="4715416" y="4071162"/>
            <a:ext cx="966307" cy="307777"/>
          </a:xfrm>
          <a:prstGeom prst="rect">
            <a:avLst/>
          </a:prstGeom>
          <a:noFill/>
        </p:spPr>
        <p:txBody>
          <a:bodyPr wrap="square" rtlCol="0">
            <a:spAutoFit/>
          </a:bodyPr>
          <a:lstStyle/>
          <a:p>
            <a:pPr algn="ctr">
              <a:spcAft>
                <a:spcPts val="200"/>
              </a:spcAft>
            </a:pPr>
            <a:r>
              <a:rPr lang="en-US" sz="1400" dirty="0" err="1">
                <a:solidFill>
                  <a:srgbClr val="000000"/>
                </a:solidFill>
                <a:latin typeface="Arial Narrow"/>
                <a:cs typeface="Arial Narrow"/>
              </a:rPr>
              <a:t>Paypal</a:t>
            </a:r>
            <a:endParaRPr lang="en-US" sz="1400" dirty="0">
              <a:solidFill>
                <a:srgbClr val="000000"/>
              </a:solidFill>
              <a:latin typeface="Arial Narrow"/>
              <a:cs typeface="Arial Narrow"/>
            </a:endParaRPr>
          </a:p>
        </p:txBody>
      </p:sp>
      <p:cxnSp>
        <p:nvCxnSpPr>
          <p:cNvPr id="106" name="Straight Connector 105"/>
          <p:cNvCxnSpPr/>
          <p:nvPr/>
        </p:nvCxnSpPr>
        <p:spPr>
          <a:xfrm>
            <a:off x="6038383" y="3062372"/>
            <a:ext cx="0" cy="307362"/>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07" name="TextBox 106"/>
          <p:cNvSpPr txBox="1"/>
          <p:nvPr/>
        </p:nvSpPr>
        <p:spPr>
          <a:xfrm>
            <a:off x="5562728" y="2746128"/>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LinkedIn</a:t>
            </a:r>
          </a:p>
        </p:txBody>
      </p:sp>
      <p:cxnSp>
        <p:nvCxnSpPr>
          <p:cNvPr id="108" name="Straight Connector 107"/>
          <p:cNvCxnSpPr>
            <a:endCxn id="109" idx="0"/>
          </p:cNvCxnSpPr>
          <p:nvPr/>
        </p:nvCxnSpPr>
        <p:spPr>
          <a:xfrm>
            <a:off x="6210844" y="3739706"/>
            <a:ext cx="7498" cy="767489"/>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09" name="TextBox 108"/>
          <p:cNvSpPr txBox="1"/>
          <p:nvPr/>
        </p:nvSpPr>
        <p:spPr>
          <a:xfrm>
            <a:off x="5735188" y="4507195"/>
            <a:ext cx="966307" cy="548868"/>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Facebook,</a:t>
            </a:r>
          </a:p>
          <a:p>
            <a:pPr algn="ctr">
              <a:spcAft>
                <a:spcPts val="200"/>
              </a:spcAft>
            </a:pPr>
            <a:r>
              <a:rPr lang="en-US" sz="1400" dirty="0">
                <a:solidFill>
                  <a:srgbClr val="000000"/>
                </a:solidFill>
                <a:latin typeface="Arial Narrow"/>
                <a:cs typeface="Arial Narrow"/>
              </a:rPr>
              <a:t>Skype</a:t>
            </a:r>
          </a:p>
        </p:txBody>
      </p:sp>
      <p:cxnSp>
        <p:nvCxnSpPr>
          <p:cNvPr id="110" name="Straight Connector 109"/>
          <p:cNvCxnSpPr/>
          <p:nvPr/>
        </p:nvCxnSpPr>
        <p:spPr>
          <a:xfrm>
            <a:off x="6353313" y="2683933"/>
            <a:ext cx="0" cy="685801"/>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12" name="TextBox 111"/>
          <p:cNvSpPr txBox="1"/>
          <p:nvPr/>
        </p:nvSpPr>
        <p:spPr>
          <a:xfrm>
            <a:off x="5870158" y="2373595"/>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YouTube</a:t>
            </a:r>
          </a:p>
        </p:txBody>
      </p:sp>
      <p:cxnSp>
        <p:nvCxnSpPr>
          <p:cNvPr id="113" name="Straight Connector 112"/>
          <p:cNvCxnSpPr/>
          <p:nvPr/>
        </p:nvCxnSpPr>
        <p:spPr>
          <a:xfrm>
            <a:off x="6548270" y="3748173"/>
            <a:ext cx="0" cy="307362"/>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16" name="TextBox 115"/>
          <p:cNvSpPr txBox="1"/>
          <p:nvPr/>
        </p:nvSpPr>
        <p:spPr>
          <a:xfrm>
            <a:off x="6065114" y="4062695"/>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Twitter</a:t>
            </a:r>
          </a:p>
        </p:txBody>
      </p:sp>
      <p:cxnSp>
        <p:nvCxnSpPr>
          <p:cNvPr id="117" name="Straight Connector 116"/>
          <p:cNvCxnSpPr/>
          <p:nvPr/>
        </p:nvCxnSpPr>
        <p:spPr>
          <a:xfrm>
            <a:off x="7221209" y="3733800"/>
            <a:ext cx="0" cy="307362"/>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18" name="TextBox 117"/>
          <p:cNvSpPr txBox="1"/>
          <p:nvPr/>
        </p:nvSpPr>
        <p:spPr>
          <a:xfrm>
            <a:off x="6754485" y="3983961"/>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Pinterest</a:t>
            </a:r>
          </a:p>
        </p:txBody>
      </p:sp>
      <p:cxnSp>
        <p:nvCxnSpPr>
          <p:cNvPr id="119" name="Straight Connector 118"/>
          <p:cNvCxnSpPr>
            <a:cxnSpLocks/>
          </p:cNvCxnSpPr>
          <p:nvPr/>
        </p:nvCxnSpPr>
        <p:spPr>
          <a:xfrm>
            <a:off x="6882938" y="3719350"/>
            <a:ext cx="0" cy="657915"/>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20" name="TextBox 119"/>
          <p:cNvSpPr txBox="1"/>
          <p:nvPr/>
        </p:nvSpPr>
        <p:spPr>
          <a:xfrm>
            <a:off x="6397412" y="4317639"/>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Airbnb</a:t>
            </a:r>
          </a:p>
        </p:txBody>
      </p:sp>
      <p:cxnSp>
        <p:nvCxnSpPr>
          <p:cNvPr id="155" name="Straight Connector 154">
            <a:extLst>
              <a:ext uri="{FF2B5EF4-FFF2-40B4-BE49-F238E27FC236}">
                <a16:creationId xmlns:a16="http://schemas.microsoft.com/office/drawing/2014/main" id="{81E969DC-8FFD-E042-ABED-88D4E39B5028}"/>
              </a:ext>
            </a:extLst>
          </p:cNvPr>
          <p:cNvCxnSpPr>
            <a:cxnSpLocks/>
          </p:cNvCxnSpPr>
          <p:nvPr/>
        </p:nvCxnSpPr>
        <p:spPr>
          <a:xfrm>
            <a:off x="8146472" y="3065870"/>
            <a:ext cx="0" cy="312332"/>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56" name="TextBox 155">
            <a:extLst>
              <a:ext uri="{FF2B5EF4-FFF2-40B4-BE49-F238E27FC236}">
                <a16:creationId xmlns:a16="http://schemas.microsoft.com/office/drawing/2014/main" id="{5102F165-F433-4948-8BE9-B71B06AF8EDB}"/>
              </a:ext>
            </a:extLst>
          </p:cNvPr>
          <p:cNvSpPr txBox="1"/>
          <p:nvPr/>
        </p:nvSpPr>
        <p:spPr>
          <a:xfrm>
            <a:off x="7627050" y="2586666"/>
            <a:ext cx="966307" cy="523220"/>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Oculus</a:t>
            </a:r>
            <a:br>
              <a:rPr lang="en-US" sz="1400" dirty="0">
                <a:solidFill>
                  <a:srgbClr val="000000"/>
                </a:solidFill>
                <a:latin typeface="Arial Narrow"/>
                <a:cs typeface="Arial Narrow"/>
              </a:rPr>
            </a:br>
            <a:r>
              <a:rPr lang="en-US" sz="1400" dirty="0">
                <a:solidFill>
                  <a:srgbClr val="000000"/>
                </a:solidFill>
                <a:latin typeface="Arial Narrow"/>
                <a:cs typeface="Arial Narrow"/>
              </a:rPr>
              <a:t>Rift</a:t>
            </a:r>
          </a:p>
        </p:txBody>
      </p:sp>
      <p:cxnSp>
        <p:nvCxnSpPr>
          <p:cNvPr id="157" name="Straight Connector 156">
            <a:extLst>
              <a:ext uri="{FF2B5EF4-FFF2-40B4-BE49-F238E27FC236}">
                <a16:creationId xmlns:a16="http://schemas.microsoft.com/office/drawing/2014/main" id="{4473366F-A429-C343-80FC-72FE001E56C0}"/>
              </a:ext>
            </a:extLst>
          </p:cNvPr>
          <p:cNvCxnSpPr>
            <a:cxnSpLocks/>
            <a:endCxn id="158" idx="0"/>
          </p:cNvCxnSpPr>
          <p:nvPr/>
        </p:nvCxnSpPr>
        <p:spPr>
          <a:xfrm>
            <a:off x="7836131" y="3747514"/>
            <a:ext cx="0" cy="462403"/>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58" name="TextBox 157">
            <a:extLst>
              <a:ext uri="{FF2B5EF4-FFF2-40B4-BE49-F238E27FC236}">
                <a16:creationId xmlns:a16="http://schemas.microsoft.com/office/drawing/2014/main" id="{06ED9E02-518C-F84F-9C6B-690435FF3540}"/>
              </a:ext>
            </a:extLst>
          </p:cNvPr>
          <p:cNvSpPr txBox="1"/>
          <p:nvPr/>
        </p:nvSpPr>
        <p:spPr>
          <a:xfrm>
            <a:off x="7352977" y="4209917"/>
            <a:ext cx="966307" cy="523220"/>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Google Glass</a:t>
            </a:r>
          </a:p>
        </p:txBody>
      </p:sp>
      <p:cxnSp>
        <p:nvCxnSpPr>
          <p:cNvPr id="159" name="Straight Connector 158">
            <a:extLst>
              <a:ext uri="{FF2B5EF4-FFF2-40B4-BE49-F238E27FC236}">
                <a16:creationId xmlns:a16="http://schemas.microsoft.com/office/drawing/2014/main" id="{90E7B313-C8B2-AF41-8EB2-DA5A1F2F3C8E}"/>
              </a:ext>
            </a:extLst>
          </p:cNvPr>
          <p:cNvCxnSpPr/>
          <p:nvPr/>
        </p:nvCxnSpPr>
        <p:spPr>
          <a:xfrm>
            <a:off x="7060496" y="3068781"/>
            <a:ext cx="0" cy="307362"/>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A77F7BC1-5666-7A49-A6CC-0FB4CC2936D9}"/>
              </a:ext>
            </a:extLst>
          </p:cNvPr>
          <p:cNvCxnSpPr>
            <a:cxnSpLocks/>
          </p:cNvCxnSpPr>
          <p:nvPr/>
        </p:nvCxnSpPr>
        <p:spPr>
          <a:xfrm>
            <a:off x="7381921" y="2703632"/>
            <a:ext cx="0" cy="672511"/>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61" name="TextBox 160">
            <a:extLst>
              <a:ext uri="{FF2B5EF4-FFF2-40B4-BE49-F238E27FC236}">
                <a16:creationId xmlns:a16="http://schemas.microsoft.com/office/drawing/2014/main" id="{ED5E1D65-BDDA-C44A-AD7A-2C1D6E51A2A1}"/>
              </a:ext>
            </a:extLst>
          </p:cNvPr>
          <p:cNvSpPr txBox="1"/>
          <p:nvPr/>
        </p:nvSpPr>
        <p:spPr>
          <a:xfrm>
            <a:off x="6565303" y="2816053"/>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Weibo</a:t>
            </a:r>
          </a:p>
        </p:txBody>
      </p:sp>
      <p:sp>
        <p:nvSpPr>
          <p:cNvPr id="162" name="TextBox 161">
            <a:extLst>
              <a:ext uri="{FF2B5EF4-FFF2-40B4-BE49-F238E27FC236}">
                <a16:creationId xmlns:a16="http://schemas.microsoft.com/office/drawing/2014/main" id="{9D3D6A67-A0B5-3341-9B40-42F8E60B76F6}"/>
              </a:ext>
            </a:extLst>
          </p:cNvPr>
          <p:cNvSpPr txBox="1"/>
          <p:nvPr/>
        </p:nvSpPr>
        <p:spPr>
          <a:xfrm>
            <a:off x="6903354" y="2450293"/>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WeChat</a:t>
            </a:r>
          </a:p>
        </p:txBody>
      </p:sp>
      <p:cxnSp>
        <p:nvCxnSpPr>
          <p:cNvPr id="163" name="Straight Connector 162">
            <a:extLst>
              <a:ext uri="{FF2B5EF4-FFF2-40B4-BE49-F238E27FC236}">
                <a16:creationId xmlns:a16="http://schemas.microsoft.com/office/drawing/2014/main" id="{341C9DD9-43FE-E340-B79B-B97411D6794E}"/>
              </a:ext>
            </a:extLst>
          </p:cNvPr>
          <p:cNvCxnSpPr>
            <a:cxnSpLocks/>
          </p:cNvCxnSpPr>
          <p:nvPr/>
        </p:nvCxnSpPr>
        <p:spPr>
          <a:xfrm>
            <a:off x="5536630" y="2746128"/>
            <a:ext cx="0" cy="623145"/>
          </a:xfrm>
          <a:prstGeom prst="line">
            <a:avLst/>
          </a:prstGeom>
          <a:ln w="12700"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64" name="TextBox 163">
            <a:extLst>
              <a:ext uri="{FF2B5EF4-FFF2-40B4-BE49-F238E27FC236}">
                <a16:creationId xmlns:a16="http://schemas.microsoft.com/office/drawing/2014/main" id="{F3A6EC67-70C3-4B43-B8C9-D61AC7A419D7}"/>
              </a:ext>
            </a:extLst>
          </p:cNvPr>
          <p:cNvSpPr txBox="1"/>
          <p:nvPr/>
        </p:nvSpPr>
        <p:spPr>
          <a:xfrm>
            <a:off x="5055385" y="2441655"/>
            <a:ext cx="966307" cy="307777"/>
          </a:xfrm>
          <a:prstGeom prst="rect">
            <a:avLst/>
          </a:prstGeom>
          <a:noFill/>
        </p:spPr>
        <p:txBody>
          <a:bodyPr wrap="square" rtlCol="0">
            <a:spAutoFit/>
          </a:bodyPr>
          <a:lstStyle/>
          <a:p>
            <a:pPr algn="ctr">
              <a:spcAft>
                <a:spcPts val="200"/>
              </a:spcAft>
            </a:pPr>
            <a:r>
              <a:rPr lang="en-US" sz="1400" dirty="0">
                <a:solidFill>
                  <a:srgbClr val="000000"/>
                </a:solidFill>
                <a:latin typeface="Arial Narrow"/>
                <a:cs typeface="Arial Narrow"/>
              </a:rPr>
              <a:t>Baidu</a:t>
            </a:r>
          </a:p>
        </p:txBody>
      </p:sp>
    </p:spTree>
    <p:extLst>
      <p:ext uri="{BB962C8B-B14F-4D97-AF65-F5344CB8AC3E}">
        <p14:creationId xmlns:p14="http://schemas.microsoft.com/office/powerpoint/2010/main" val="100487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61" y="5560679"/>
            <a:ext cx="7830457" cy="442818"/>
          </a:xfrm>
        </p:spPr>
        <p:txBody>
          <a:bodyPr/>
          <a:lstStyle/>
          <a:p>
            <a:pPr algn="ctr"/>
            <a:r>
              <a:rPr lang="en-US" sz="2000" dirty="0"/>
              <a:t>FIGURE 4.1 </a:t>
            </a:r>
            <a:r>
              <a:rPr lang="en-US" sz="2000" b="0" dirty="0"/>
              <a:t>Percentages of Internet Users in the World </a:t>
            </a:r>
          </a:p>
        </p:txBody>
      </p:sp>
      <p:sp>
        <p:nvSpPr>
          <p:cNvPr id="5" name="Slide Number Placeholder 4"/>
          <p:cNvSpPr>
            <a:spLocks noGrp="1"/>
          </p:cNvSpPr>
          <p:nvPr>
            <p:ph type="sldNum" sz="quarter" idx="12"/>
          </p:nvPr>
        </p:nvSpPr>
        <p:spPr/>
        <p:txBody>
          <a:bodyPr/>
          <a:lstStyle/>
          <a:p>
            <a:fld id="{FA145648-7FE8-402D-88EC-E9CFE9DCEB83}" type="slidenum">
              <a:rPr lang="en-AU" smtClean="0"/>
              <a:pPr/>
              <a:t>6</a:t>
            </a:fld>
            <a:endParaRPr lang="en-AU"/>
          </a:p>
        </p:txBody>
      </p:sp>
      <p:sp>
        <p:nvSpPr>
          <p:cNvPr id="7" name="Rectangle 6"/>
          <p:cNvSpPr/>
          <p:nvPr/>
        </p:nvSpPr>
        <p:spPr>
          <a:xfrm>
            <a:off x="3657600" y="6230035"/>
            <a:ext cx="4572000" cy="307777"/>
          </a:xfrm>
          <a:prstGeom prst="rect">
            <a:avLst/>
          </a:prstGeom>
        </p:spPr>
        <p:txBody>
          <a:bodyPr>
            <a:spAutoFit/>
          </a:bodyPr>
          <a:lstStyle/>
          <a:p>
            <a:r>
              <a:rPr lang="en-US" sz="1400" dirty="0"/>
              <a:t>Source: International Telecommunication Union (2018)</a:t>
            </a:r>
          </a:p>
        </p:txBody>
      </p:sp>
      <p:graphicFrame>
        <p:nvGraphicFramePr>
          <p:cNvPr id="8" name="Chart 7">
            <a:extLst>
              <a:ext uri="{FF2B5EF4-FFF2-40B4-BE49-F238E27FC236}">
                <a16:creationId xmlns:a16="http://schemas.microsoft.com/office/drawing/2014/main" id="{C3CFC5F9-5BB9-0C44-B0EE-227C98729B57}"/>
              </a:ext>
            </a:extLst>
          </p:cNvPr>
          <p:cNvGraphicFramePr>
            <a:graphicFrameLocks/>
          </p:cNvGraphicFramePr>
          <p:nvPr>
            <p:extLst>
              <p:ext uri="{D42A27DB-BD31-4B8C-83A1-F6EECF244321}">
                <p14:modId xmlns:p14="http://schemas.microsoft.com/office/powerpoint/2010/main" val="1849403545"/>
              </p:ext>
            </p:extLst>
          </p:nvPr>
        </p:nvGraphicFramePr>
        <p:xfrm>
          <a:off x="269631" y="1070698"/>
          <a:ext cx="8476804" cy="44684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53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loud 86"/>
          <p:cNvSpPr/>
          <p:nvPr/>
        </p:nvSpPr>
        <p:spPr>
          <a:xfrm>
            <a:off x="2895181" y="2577812"/>
            <a:ext cx="3462089" cy="3961607"/>
          </a:xfrm>
          <a:prstGeom prst="cloud">
            <a:avLst/>
          </a:prstGeom>
          <a:solidFill>
            <a:srgbClr val="FFFFFF"/>
          </a:solidFill>
          <a:ln>
            <a:solidFill>
              <a:schemeClr val="accent6">
                <a:lumMod val="60000"/>
                <a:lumOff val="40000"/>
              </a:schemeClr>
            </a:solidFill>
          </a:ln>
          <a:scene3d>
            <a:camera prst="isometricBottomDown">
              <a:rot lat="2477492" lon="19644760" rev="1789071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Narrow"/>
              <a:cs typeface="Arial Narrow"/>
            </a:endParaRPr>
          </a:p>
        </p:txBody>
      </p:sp>
      <p:sp>
        <p:nvSpPr>
          <p:cNvPr id="115" name="Cloud 114"/>
          <p:cNvSpPr/>
          <p:nvPr/>
        </p:nvSpPr>
        <p:spPr>
          <a:xfrm>
            <a:off x="2126526" y="825500"/>
            <a:ext cx="2746419" cy="2849737"/>
          </a:xfrm>
          <a:prstGeom prst="cloud">
            <a:avLst/>
          </a:prstGeom>
          <a:solidFill>
            <a:srgbClr val="FFFFFF"/>
          </a:solidFill>
          <a:ln>
            <a:solidFill>
              <a:schemeClr val="accent6">
                <a:lumMod val="60000"/>
                <a:lumOff val="40000"/>
              </a:schemeClr>
            </a:solidFill>
          </a:ln>
          <a:scene3d>
            <a:camera prst="isometricBottomDown">
              <a:rot lat="1537206" lon="20281149" rev="19524726"/>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Narrow"/>
              <a:cs typeface="Arial Narrow"/>
            </a:endParaRPr>
          </a:p>
        </p:txBody>
      </p:sp>
      <p:cxnSp>
        <p:nvCxnSpPr>
          <p:cNvPr id="113" name="Straight Connector 112"/>
          <p:cNvCxnSpPr/>
          <p:nvPr/>
        </p:nvCxnSpPr>
        <p:spPr>
          <a:xfrm flipH="1">
            <a:off x="3782480" y="4268769"/>
            <a:ext cx="951802" cy="33086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926491" y="4268769"/>
            <a:ext cx="874182" cy="1904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06235" y="4327910"/>
            <a:ext cx="294781" cy="319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854414" y="2152667"/>
            <a:ext cx="1530279" cy="206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52" name="Picture 28" descr="http://icons.iconarchive.com/icons/treetog/junior/256/firewall-icon.png"/>
          <p:cNvPicPr>
            <a:picLocks noChangeAspect="1" noChangeArrowheads="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82400" y="3396481"/>
            <a:ext cx="488376" cy="488376"/>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96" name="Picture 72" descr="http://upload.wikimedia.org/wikipedia/en/a/a6/Windows_Fax_and_Scan_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7474" y="4277560"/>
            <a:ext cx="391348" cy="391348"/>
          </a:xfrm>
          <a:prstGeom prst="rect">
            <a:avLst/>
          </a:prstGeom>
          <a:noFill/>
          <a:ln>
            <a:noFill/>
          </a:ln>
          <a:extLst>
            <a:ext uri="{909E8E84-426E-40dd-AFC4-6F175D3DCCD1}">
              <a14:hiddenFill xmlns:a14="http://schemas.microsoft.com/office/drawing/2010/main" xmlns="">
                <a:solidFill>
                  <a:srgbClr val="FFFFFF"/>
                </a:solidFill>
              </a14:hiddenFill>
            </a:ext>
          </a:extLst>
        </p:spPr>
      </p:pic>
      <p:grpSp>
        <p:nvGrpSpPr>
          <p:cNvPr id="55" name="Group 54"/>
          <p:cNvGrpSpPr/>
          <p:nvPr/>
        </p:nvGrpSpPr>
        <p:grpSpPr>
          <a:xfrm>
            <a:off x="3427362" y="4233869"/>
            <a:ext cx="550928" cy="610062"/>
            <a:chOff x="6691389" y="3276369"/>
            <a:chExt cx="757161" cy="838431"/>
          </a:xfrm>
        </p:grpSpPr>
        <p:pic>
          <p:nvPicPr>
            <p:cNvPr id="1078" name="Picture 54" descr="http://www.designdownloader.com/item/pngl/laptop_f010/laptop_f010-20111223152102-0000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851401" y="3488344"/>
              <a:ext cx="555239" cy="626456"/>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84" name="Picture 60" descr="iPad Side Blue Background ic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725145" y="3452046"/>
              <a:ext cx="349039" cy="393809"/>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80" name="Picture 56" descr="iPhone alt ic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91389" y="3705867"/>
              <a:ext cx="199798" cy="225425"/>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100" name="Picture 76" descr="http://images.apple.com/support/assets/images/assistant/shared/wifiaccesspoint.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83425" y="3276369"/>
              <a:ext cx="365125" cy="273512"/>
            </a:xfrm>
            <a:prstGeom prst="rect">
              <a:avLst/>
            </a:prstGeom>
            <a:noFill/>
            <a:ln>
              <a:noFill/>
            </a:ln>
            <a:extLst>
              <a:ext uri="{909E8E84-426E-40dd-AFC4-6F175D3DCCD1}">
                <a14:hiddenFill xmlns:a14="http://schemas.microsoft.com/office/drawing/2010/main" xmlns="">
                  <a:solidFill>
                    <a:srgbClr val="FFFFFF"/>
                  </a:solidFill>
                </a14:hiddenFill>
              </a:ext>
            </a:extLst>
          </p:spPr>
        </p:pic>
      </p:grpSp>
      <p:cxnSp>
        <p:nvCxnSpPr>
          <p:cNvPr id="57" name="Straight Connector 56"/>
          <p:cNvCxnSpPr/>
          <p:nvPr/>
        </p:nvCxnSpPr>
        <p:spPr>
          <a:xfrm>
            <a:off x="4787880" y="4340892"/>
            <a:ext cx="103497" cy="533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939428" y="4338999"/>
            <a:ext cx="326202" cy="2948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642712" y="3999718"/>
            <a:ext cx="1067289" cy="248794"/>
          </a:xfrm>
          <a:prstGeom prst="rect">
            <a:avLst/>
          </a:prstGeom>
          <a:noFill/>
        </p:spPr>
        <p:txBody>
          <a:bodyPr wrap="square" rtlCol="0">
            <a:spAutoFit/>
          </a:bodyPr>
          <a:lstStyle/>
          <a:p>
            <a:pPr algn="ctr"/>
            <a:r>
              <a:rPr lang="en-AU" sz="1200" dirty="0">
                <a:latin typeface="Arial Narrow"/>
                <a:cs typeface="Arial Narrow"/>
              </a:rPr>
              <a:t>Databases</a:t>
            </a:r>
          </a:p>
        </p:txBody>
      </p:sp>
      <p:sp>
        <p:nvSpPr>
          <p:cNvPr id="108" name="TextBox 107"/>
          <p:cNvSpPr txBox="1"/>
          <p:nvPr/>
        </p:nvSpPr>
        <p:spPr>
          <a:xfrm>
            <a:off x="5443978" y="4624552"/>
            <a:ext cx="947936" cy="414656"/>
          </a:xfrm>
          <a:prstGeom prst="rect">
            <a:avLst/>
          </a:prstGeom>
          <a:noFill/>
        </p:spPr>
        <p:txBody>
          <a:bodyPr wrap="square" rtlCol="0">
            <a:spAutoFit/>
          </a:bodyPr>
          <a:lstStyle/>
          <a:p>
            <a:pPr algn="ctr"/>
            <a:r>
              <a:rPr lang="en-AU" sz="1200" dirty="0">
                <a:latin typeface="Arial Narrow"/>
                <a:cs typeface="Arial Narrow"/>
              </a:rPr>
              <a:t>Printer | Fax</a:t>
            </a:r>
          </a:p>
          <a:p>
            <a:pPr algn="ctr"/>
            <a:r>
              <a:rPr lang="en-AU" sz="1200" dirty="0">
                <a:latin typeface="Arial Narrow"/>
                <a:cs typeface="Arial Narrow"/>
              </a:rPr>
              <a:t>Scanner</a:t>
            </a:r>
          </a:p>
        </p:txBody>
      </p:sp>
      <p:sp>
        <p:nvSpPr>
          <p:cNvPr id="109" name="TextBox 108"/>
          <p:cNvSpPr txBox="1"/>
          <p:nvPr/>
        </p:nvSpPr>
        <p:spPr>
          <a:xfrm>
            <a:off x="4843731" y="4048737"/>
            <a:ext cx="800465" cy="248794"/>
          </a:xfrm>
          <a:prstGeom prst="rect">
            <a:avLst/>
          </a:prstGeom>
          <a:noFill/>
        </p:spPr>
        <p:txBody>
          <a:bodyPr wrap="square" rtlCol="0">
            <a:spAutoFit/>
          </a:bodyPr>
          <a:lstStyle/>
          <a:p>
            <a:pPr algn="ctr"/>
            <a:r>
              <a:rPr lang="en-AU" sz="1200" dirty="0">
                <a:latin typeface="Arial Narrow"/>
                <a:cs typeface="Arial Narrow"/>
              </a:rPr>
              <a:t>Server</a:t>
            </a:r>
          </a:p>
        </p:txBody>
      </p:sp>
      <p:sp>
        <p:nvSpPr>
          <p:cNvPr id="111" name="TextBox 110"/>
          <p:cNvSpPr txBox="1"/>
          <p:nvPr/>
        </p:nvSpPr>
        <p:spPr>
          <a:xfrm>
            <a:off x="4305802" y="3425880"/>
            <a:ext cx="791858" cy="414656"/>
          </a:xfrm>
          <a:prstGeom prst="rect">
            <a:avLst/>
          </a:prstGeom>
          <a:noFill/>
        </p:spPr>
        <p:txBody>
          <a:bodyPr wrap="square" rtlCol="0">
            <a:spAutoFit/>
          </a:bodyPr>
          <a:lstStyle/>
          <a:p>
            <a:pPr algn="ctr"/>
            <a:r>
              <a:rPr lang="en-AU" sz="1200" dirty="0">
                <a:latin typeface="Arial Narrow"/>
                <a:cs typeface="Arial Narrow"/>
              </a:rPr>
              <a:t>VPN/</a:t>
            </a:r>
          </a:p>
          <a:p>
            <a:pPr algn="ctr"/>
            <a:r>
              <a:rPr lang="en-AU" sz="1200" dirty="0">
                <a:latin typeface="Arial Narrow"/>
                <a:cs typeface="Arial Narrow"/>
              </a:rPr>
              <a:t>Firewall</a:t>
            </a:r>
          </a:p>
        </p:txBody>
      </p:sp>
      <p:sp>
        <p:nvSpPr>
          <p:cNvPr id="112" name="TextBox 111"/>
          <p:cNvSpPr txBox="1"/>
          <p:nvPr/>
        </p:nvSpPr>
        <p:spPr>
          <a:xfrm>
            <a:off x="3265292" y="4787347"/>
            <a:ext cx="791858" cy="414656"/>
          </a:xfrm>
          <a:prstGeom prst="rect">
            <a:avLst/>
          </a:prstGeom>
          <a:noFill/>
        </p:spPr>
        <p:txBody>
          <a:bodyPr wrap="square" rtlCol="0">
            <a:spAutoFit/>
          </a:bodyPr>
          <a:lstStyle/>
          <a:p>
            <a:pPr algn="ctr"/>
            <a:r>
              <a:rPr lang="en-AU" sz="1200" dirty="0">
                <a:latin typeface="Arial Narrow"/>
                <a:cs typeface="Arial Narrow"/>
              </a:rPr>
              <a:t>Wireless</a:t>
            </a:r>
            <a:br>
              <a:rPr lang="en-AU" sz="1200" dirty="0">
                <a:latin typeface="Arial Narrow"/>
                <a:cs typeface="Arial Narrow"/>
              </a:rPr>
            </a:br>
            <a:r>
              <a:rPr lang="en-AU" sz="1200" dirty="0">
                <a:latin typeface="Arial Narrow"/>
                <a:cs typeface="Arial Narrow"/>
              </a:rPr>
              <a:t>Devices</a:t>
            </a:r>
          </a:p>
        </p:txBody>
      </p:sp>
      <p:sp>
        <p:nvSpPr>
          <p:cNvPr id="140" name="TextBox 139"/>
          <p:cNvSpPr txBox="1"/>
          <p:nvPr/>
        </p:nvSpPr>
        <p:spPr>
          <a:xfrm>
            <a:off x="5399803" y="3332443"/>
            <a:ext cx="981214" cy="307777"/>
          </a:xfrm>
          <a:prstGeom prst="rect">
            <a:avLst/>
          </a:prstGeom>
          <a:noFill/>
        </p:spPr>
        <p:txBody>
          <a:bodyPr wrap="square" rtlCol="0">
            <a:spAutoFit/>
          </a:bodyPr>
          <a:lstStyle/>
          <a:p>
            <a:pPr algn="ctr"/>
            <a:r>
              <a:rPr lang="en-AU" sz="1400" b="1" dirty="0">
                <a:solidFill>
                  <a:schemeClr val="accent6"/>
                </a:solidFill>
                <a:latin typeface="Arial Narrow"/>
                <a:cs typeface="Arial Narrow"/>
              </a:rPr>
              <a:t>INTERNET</a:t>
            </a:r>
          </a:p>
        </p:txBody>
      </p:sp>
      <p:cxnSp>
        <p:nvCxnSpPr>
          <p:cNvPr id="114" name="Straight Connector 113"/>
          <p:cNvCxnSpPr/>
          <p:nvPr/>
        </p:nvCxnSpPr>
        <p:spPr>
          <a:xfrm>
            <a:off x="4179833" y="3899137"/>
            <a:ext cx="681974" cy="345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50" name="Picture 26" descr="http://icons.iconarchive.com/icons/visualpharm/hardware/128/server-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31941" y="4026997"/>
            <a:ext cx="410061" cy="410061"/>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28" name="Picture 26" descr="http://icons.iconarchive.com/icons/visualpharm/hardware/128/server-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89704" y="3629642"/>
            <a:ext cx="410061" cy="410061"/>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121" name="Picture 11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02013" y="3762417"/>
            <a:ext cx="277224" cy="277224"/>
          </a:xfrm>
          <a:prstGeom prst="rect">
            <a:avLst/>
          </a:prstGeom>
          <a:noFill/>
          <a:ln>
            <a:noFill/>
          </a:ln>
        </p:spPr>
      </p:pic>
      <p:pic>
        <p:nvPicPr>
          <p:cNvPr id="129" name="Picture 1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45268" y="1847720"/>
            <a:ext cx="670137" cy="670137"/>
          </a:xfrm>
          <a:prstGeom prst="rect">
            <a:avLst/>
          </a:prstGeom>
          <a:noFill/>
          <a:ln>
            <a:noFill/>
          </a:ln>
        </p:spPr>
      </p:pic>
      <p:sp>
        <p:nvSpPr>
          <p:cNvPr id="130" name="TextBox 129"/>
          <p:cNvSpPr txBox="1"/>
          <p:nvPr/>
        </p:nvSpPr>
        <p:spPr>
          <a:xfrm>
            <a:off x="5933878" y="1621669"/>
            <a:ext cx="835262" cy="248794"/>
          </a:xfrm>
          <a:prstGeom prst="rect">
            <a:avLst/>
          </a:prstGeom>
          <a:noFill/>
        </p:spPr>
        <p:txBody>
          <a:bodyPr wrap="square" rtlCol="0">
            <a:spAutoFit/>
          </a:bodyPr>
          <a:lstStyle/>
          <a:p>
            <a:pPr algn="ctr"/>
            <a:r>
              <a:rPr lang="en-AU" sz="1200" dirty="0">
                <a:latin typeface="Arial Narrow"/>
                <a:cs typeface="Arial Narrow"/>
              </a:rPr>
              <a:t>Public</a:t>
            </a:r>
          </a:p>
        </p:txBody>
      </p:sp>
      <p:cxnSp>
        <p:nvCxnSpPr>
          <p:cNvPr id="132" name="Straight Connector 131"/>
          <p:cNvCxnSpPr/>
          <p:nvPr/>
        </p:nvCxnSpPr>
        <p:spPr>
          <a:xfrm flipH="1" flipV="1">
            <a:off x="4980089" y="2455766"/>
            <a:ext cx="783621" cy="613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523579" y="2727259"/>
            <a:ext cx="1165409" cy="414656"/>
          </a:xfrm>
          <a:prstGeom prst="rect">
            <a:avLst/>
          </a:prstGeom>
          <a:noFill/>
        </p:spPr>
        <p:txBody>
          <a:bodyPr wrap="square" rtlCol="0">
            <a:spAutoFit/>
          </a:bodyPr>
          <a:lstStyle/>
          <a:p>
            <a:pPr algn="ctr"/>
            <a:r>
              <a:rPr lang="en-AU" sz="1200" dirty="0">
                <a:latin typeface="Arial Narrow"/>
                <a:cs typeface="Arial Narrow"/>
              </a:rPr>
              <a:t>Remote Users (VPN Client)</a:t>
            </a:r>
          </a:p>
        </p:txBody>
      </p:sp>
      <p:sp>
        <p:nvSpPr>
          <p:cNvPr id="134" name="TextBox 133"/>
          <p:cNvSpPr txBox="1"/>
          <p:nvPr/>
        </p:nvSpPr>
        <p:spPr>
          <a:xfrm>
            <a:off x="5093683" y="2159795"/>
            <a:ext cx="791858" cy="461665"/>
          </a:xfrm>
          <a:prstGeom prst="rect">
            <a:avLst/>
          </a:prstGeom>
          <a:noFill/>
        </p:spPr>
        <p:txBody>
          <a:bodyPr wrap="square" rtlCol="0">
            <a:spAutoFit/>
          </a:bodyPr>
          <a:lstStyle/>
          <a:p>
            <a:pPr algn="ctr"/>
            <a:r>
              <a:rPr lang="en-AU" sz="1200" b="1" dirty="0">
                <a:latin typeface="Arial Narrow"/>
                <a:cs typeface="Arial Narrow"/>
              </a:rPr>
              <a:t>VPN/</a:t>
            </a:r>
          </a:p>
          <a:p>
            <a:pPr algn="ctr"/>
            <a:r>
              <a:rPr lang="en-AU" sz="1200" b="1" dirty="0">
                <a:latin typeface="Arial Narrow"/>
                <a:cs typeface="Arial Narrow"/>
              </a:rPr>
              <a:t>Firewall</a:t>
            </a:r>
          </a:p>
        </p:txBody>
      </p:sp>
      <p:sp>
        <p:nvSpPr>
          <p:cNvPr id="138" name="TextBox 137"/>
          <p:cNvSpPr txBox="1"/>
          <p:nvPr/>
        </p:nvSpPr>
        <p:spPr>
          <a:xfrm>
            <a:off x="2839796" y="3982345"/>
            <a:ext cx="926129" cy="307777"/>
          </a:xfrm>
          <a:prstGeom prst="rect">
            <a:avLst/>
          </a:prstGeom>
          <a:noFill/>
        </p:spPr>
        <p:txBody>
          <a:bodyPr wrap="square" rtlCol="0">
            <a:spAutoFit/>
          </a:bodyPr>
          <a:lstStyle/>
          <a:p>
            <a:pPr algn="ctr"/>
            <a:r>
              <a:rPr lang="en-AU" sz="1400" b="1" dirty="0">
                <a:solidFill>
                  <a:schemeClr val="accent6"/>
                </a:solidFill>
                <a:latin typeface="Arial Narrow"/>
                <a:cs typeface="Arial Narrow"/>
              </a:rPr>
              <a:t>INTRANET</a:t>
            </a:r>
          </a:p>
        </p:txBody>
      </p:sp>
      <p:sp>
        <p:nvSpPr>
          <p:cNvPr id="143" name="TextBox 142"/>
          <p:cNvSpPr txBox="1"/>
          <p:nvPr/>
        </p:nvSpPr>
        <p:spPr>
          <a:xfrm>
            <a:off x="4322166" y="5107173"/>
            <a:ext cx="1046185" cy="248794"/>
          </a:xfrm>
          <a:prstGeom prst="rect">
            <a:avLst/>
          </a:prstGeom>
          <a:noFill/>
        </p:spPr>
        <p:txBody>
          <a:bodyPr wrap="square" rtlCol="0">
            <a:spAutoFit/>
          </a:bodyPr>
          <a:lstStyle/>
          <a:p>
            <a:pPr algn="ctr"/>
            <a:r>
              <a:rPr lang="en-AU" sz="1200" dirty="0">
                <a:latin typeface="Arial Narrow"/>
                <a:cs typeface="Arial Narrow"/>
              </a:rPr>
              <a:t>Workstations</a:t>
            </a:r>
          </a:p>
        </p:txBody>
      </p:sp>
      <p:cxnSp>
        <p:nvCxnSpPr>
          <p:cNvPr id="144" name="Straight Connector 143"/>
          <p:cNvCxnSpPr/>
          <p:nvPr/>
        </p:nvCxnSpPr>
        <p:spPr>
          <a:xfrm flipH="1" flipV="1">
            <a:off x="4292573" y="1649967"/>
            <a:ext cx="687517" cy="746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3766139" y="1762533"/>
            <a:ext cx="791858" cy="248794"/>
          </a:xfrm>
          <a:prstGeom prst="rect">
            <a:avLst/>
          </a:prstGeom>
          <a:noFill/>
        </p:spPr>
        <p:txBody>
          <a:bodyPr wrap="square" rtlCol="0">
            <a:spAutoFit/>
          </a:bodyPr>
          <a:lstStyle/>
          <a:p>
            <a:pPr algn="ctr"/>
            <a:r>
              <a:rPr lang="en-AU" sz="1200" dirty="0">
                <a:latin typeface="Arial Narrow"/>
                <a:cs typeface="Arial Narrow"/>
              </a:rPr>
              <a:t>Suppliers</a:t>
            </a:r>
          </a:p>
        </p:txBody>
      </p:sp>
      <p:sp>
        <p:nvSpPr>
          <p:cNvPr id="153" name="TextBox 152"/>
          <p:cNvSpPr txBox="1"/>
          <p:nvPr/>
        </p:nvSpPr>
        <p:spPr>
          <a:xfrm>
            <a:off x="3197280" y="2159795"/>
            <a:ext cx="791858" cy="248794"/>
          </a:xfrm>
          <a:prstGeom prst="rect">
            <a:avLst/>
          </a:prstGeom>
          <a:noFill/>
        </p:spPr>
        <p:txBody>
          <a:bodyPr wrap="square" rtlCol="0">
            <a:spAutoFit/>
          </a:bodyPr>
          <a:lstStyle/>
          <a:p>
            <a:pPr algn="ctr"/>
            <a:r>
              <a:rPr lang="en-AU" sz="1200" dirty="0">
                <a:latin typeface="Arial Narrow"/>
                <a:cs typeface="Arial Narrow"/>
              </a:rPr>
              <a:t>Partners</a:t>
            </a:r>
          </a:p>
        </p:txBody>
      </p:sp>
      <p:cxnSp>
        <p:nvCxnSpPr>
          <p:cNvPr id="154" name="Straight Connector 153"/>
          <p:cNvCxnSpPr/>
          <p:nvPr/>
        </p:nvCxnSpPr>
        <p:spPr>
          <a:xfrm flipH="1" flipV="1">
            <a:off x="3715946" y="2078741"/>
            <a:ext cx="1264143" cy="3326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6" name="Picture 28" descr="http://icons.iconarchive.com/icons/treetog/junior/256/firewall-icon.png"/>
          <p:cNvPicPr>
            <a:picLocks noChangeAspect="1" noChangeArrowheads="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4753228" y="2124945"/>
            <a:ext cx="488376" cy="488376"/>
          </a:xfrm>
          <a:prstGeom prst="rect">
            <a:avLst/>
          </a:prstGeom>
          <a:noFill/>
          <a:ln>
            <a:noFill/>
          </a:ln>
          <a:extLst>
            <a:ext uri="{909E8E84-426E-40dd-AFC4-6F175D3DCCD1}">
              <a14:hiddenFill xmlns:a14="http://schemas.microsoft.com/office/drawing/2010/main" xmlns="">
                <a:solidFill>
                  <a:srgbClr val="FFFFFF"/>
                </a:solidFill>
              </a14:hiddenFill>
            </a:ext>
          </a:extLst>
        </p:spPr>
      </p:pic>
      <p:cxnSp>
        <p:nvCxnSpPr>
          <p:cNvPr id="165" name="Straight Connector 164"/>
          <p:cNvCxnSpPr/>
          <p:nvPr/>
        </p:nvCxnSpPr>
        <p:spPr>
          <a:xfrm flipH="1" flipV="1">
            <a:off x="3094963" y="2625797"/>
            <a:ext cx="2520894" cy="43616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flipH="1">
            <a:off x="2827728" y="2150651"/>
            <a:ext cx="530136" cy="639632"/>
            <a:chOff x="4184409" y="149629"/>
            <a:chExt cx="728586" cy="879071"/>
          </a:xfrm>
        </p:grpSpPr>
        <p:pic>
          <p:nvPicPr>
            <p:cNvPr id="103" name="Picture 54" descr="http://www.designdownloader.com/item/pngl/laptop_f010/laptop_f010-20111223152102-0000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315846" y="402244"/>
              <a:ext cx="555239" cy="626456"/>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4" name="Picture 60" descr="iPad Side Blue Background ic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218165" y="318321"/>
              <a:ext cx="349039" cy="393809"/>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5" name="Picture 56" descr="iPhone alt ic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84409" y="572142"/>
              <a:ext cx="199798" cy="225425"/>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6" name="Picture 76" descr="http://images.apple.com/support/assets/images/assistant/shared/wifiaccesspoint.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47870" y="149629"/>
              <a:ext cx="365125" cy="273512"/>
            </a:xfrm>
            <a:prstGeom prst="rect">
              <a:avLst/>
            </a:prstGeom>
            <a:noFill/>
            <a:ln>
              <a:noFill/>
            </a:ln>
            <a:extLst>
              <a:ext uri="{909E8E84-426E-40dd-AFC4-6F175D3DCCD1}">
                <a14:hiddenFill xmlns:a14="http://schemas.microsoft.com/office/drawing/2010/main" xmlns="">
                  <a:solidFill>
                    <a:srgbClr val="FFFFFF"/>
                  </a:solidFill>
                </a14:hiddenFill>
              </a:ext>
            </a:extLst>
          </p:spPr>
        </p:pic>
      </p:grpSp>
      <p:sp>
        <p:nvSpPr>
          <p:cNvPr id="168" name="TextBox 167"/>
          <p:cNvSpPr txBox="1"/>
          <p:nvPr/>
        </p:nvSpPr>
        <p:spPr>
          <a:xfrm>
            <a:off x="2348150" y="1599703"/>
            <a:ext cx="1014810" cy="307777"/>
          </a:xfrm>
          <a:prstGeom prst="rect">
            <a:avLst/>
          </a:prstGeom>
          <a:noFill/>
        </p:spPr>
        <p:txBody>
          <a:bodyPr wrap="square" rtlCol="0">
            <a:spAutoFit/>
          </a:bodyPr>
          <a:lstStyle/>
          <a:p>
            <a:pPr algn="ctr"/>
            <a:r>
              <a:rPr lang="en-AU" sz="1400" b="1" dirty="0">
                <a:solidFill>
                  <a:schemeClr val="accent6"/>
                </a:solidFill>
                <a:latin typeface="Arial Narrow"/>
                <a:cs typeface="Arial Narrow"/>
              </a:rPr>
              <a:t>EXTRANET</a:t>
            </a:r>
          </a:p>
        </p:txBody>
      </p:sp>
      <p:sp>
        <p:nvSpPr>
          <p:cNvPr id="2" name="Slide Number Placeholder 1"/>
          <p:cNvSpPr>
            <a:spLocks noGrp="1"/>
          </p:cNvSpPr>
          <p:nvPr>
            <p:ph type="sldNum" sz="quarter" idx="12"/>
          </p:nvPr>
        </p:nvSpPr>
        <p:spPr/>
        <p:txBody>
          <a:bodyPr/>
          <a:lstStyle/>
          <a:p>
            <a:fld id="{ED8AAE3D-BC0C-5344-8C6B-CE1BD69EB16C}" type="slidenum">
              <a:rPr lang="en-US" smtClean="0"/>
              <a:t>7</a:t>
            </a:fld>
            <a:endParaRPr lang="en-US"/>
          </a:p>
        </p:txBody>
      </p:sp>
      <p:sp>
        <p:nvSpPr>
          <p:cNvPr id="56" name="Title 1"/>
          <p:cNvSpPr txBox="1">
            <a:spLocks/>
          </p:cNvSpPr>
          <p:nvPr/>
        </p:nvSpPr>
        <p:spPr>
          <a:xfrm>
            <a:off x="782261" y="5801979"/>
            <a:ext cx="7830457" cy="442818"/>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2000" dirty="0">
                <a:latin typeface="Gill Sans MT" panose="020B0502020104020203" pitchFamily="34" charset="77"/>
              </a:rPr>
              <a:t>FIGURE 4.2 </a:t>
            </a:r>
            <a:r>
              <a:rPr lang="en-US" sz="2000" b="0" dirty="0">
                <a:latin typeface="Gill Sans MT" panose="020B0502020104020203" pitchFamily="34" charset="77"/>
              </a:rPr>
              <a:t>Internet, intranet and extranet configuration</a:t>
            </a:r>
            <a:r>
              <a:rPr lang="en-AU" sz="2000" b="0" dirty="0">
                <a:latin typeface="Gill Sans MT" panose="020B0502020104020203" pitchFamily="34" charset="77"/>
              </a:rPr>
              <a:t> </a:t>
            </a:r>
            <a:endParaRPr lang="en-US" sz="2000" b="0" dirty="0">
              <a:latin typeface="Gill Sans MT" panose="020B0502020104020203" pitchFamily="34" charset="77"/>
            </a:endParaRPr>
          </a:p>
        </p:txBody>
      </p:sp>
      <p:pic>
        <p:nvPicPr>
          <p:cNvPr id="58" name="Picture 5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3382857" y="1710265"/>
            <a:ext cx="474181" cy="475069"/>
          </a:xfrm>
          <a:prstGeom prst="rect">
            <a:avLst/>
          </a:prstGeom>
        </p:spPr>
      </p:pic>
      <p:pic>
        <p:nvPicPr>
          <p:cNvPr id="60" name="Picture 5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000924" y="1329265"/>
            <a:ext cx="474181" cy="475069"/>
          </a:xfrm>
          <a:prstGeom prst="rect">
            <a:avLst/>
          </a:prstGeom>
        </p:spPr>
      </p:pic>
      <p:pic>
        <p:nvPicPr>
          <p:cNvPr id="61" name="Picture 6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44008" y="4653136"/>
            <a:ext cx="474181" cy="475069"/>
          </a:xfrm>
          <a:prstGeom prst="rect">
            <a:avLst/>
          </a:prstGeom>
        </p:spPr>
      </p:pic>
      <p:pic>
        <p:nvPicPr>
          <p:cNvPr id="62" name="Picture 6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67342" y="4424536"/>
            <a:ext cx="474181" cy="475069"/>
          </a:xfrm>
          <a:prstGeom prst="rect">
            <a:avLst/>
          </a:prstGeom>
        </p:spPr>
      </p:pic>
      <p:pic>
        <p:nvPicPr>
          <p:cNvPr id="63" name="Picture 6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1408" y="4424536"/>
            <a:ext cx="474181" cy="475069"/>
          </a:xfrm>
          <a:prstGeom prst="rect">
            <a:avLst/>
          </a:prstGeom>
        </p:spPr>
      </p:pic>
      <p:pic>
        <p:nvPicPr>
          <p:cNvPr id="1090" name="Picture 66" descr="Categories applications internet icon"/>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460150" y="2775036"/>
            <a:ext cx="576165" cy="57616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8872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6E4372-A258-D04B-9252-9599044944C6}"/>
              </a:ext>
            </a:extLst>
          </p:cNvPr>
          <p:cNvSpPr>
            <a:spLocks noGrp="1"/>
          </p:cNvSpPr>
          <p:nvPr>
            <p:ph type="title"/>
          </p:nvPr>
        </p:nvSpPr>
        <p:spPr/>
        <p:txBody>
          <a:bodyPr/>
          <a:lstStyle/>
          <a:p>
            <a:r>
              <a:rPr lang="en-US" dirty="0"/>
              <a:t>WWW Standards</a:t>
            </a:r>
          </a:p>
        </p:txBody>
      </p:sp>
      <p:sp>
        <p:nvSpPr>
          <p:cNvPr id="6" name="Text Placeholder 5">
            <a:extLst>
              <a:ext uri="{FF2B5EF4-FFF2-40B4-BE49-F238E27FC236}">
                <a16:creationId xmlns:a16="http://schemas.microsoft.com/office/drawing/2014/main" id="{6D10901B-0A87-3043-B592-6F1DB92E3102}"/>
              </a:ext>
            </a:extLst>
          </p:cNvPr>
          <p:cNvSpPr>
            <a:spLocks noGrp="1"/>
          </p:cNvSpPr>
          <p:nvPr>
            <p:ph type="body" sz="quarter" idx="11"/>
          </p:nvPr>
        </p:nvSpPr>
        <p:spPr/>
        <p:txBody>
          <a:bodyPr/>
          <a:lstStyle/>
          <a:p>
            <a:r>
              <a:rPr lang="en-US" dirty="0"/>
              <a:t>Domains</a:t>
            </a:r>
          </a:p>
          <a:p>
            <a:pPr marL="457200" indent="-457200">
              <a:buFont typeface="Arial" panose="020B0604020202020204" pitchFamily="34" charset="0"/>
              <a:buChar char="•"/>
            </a:pPr>
            <a:r>
              <a:rPr lang="en-US" dirty="0"/>
              <a:t>Uniform Resource Locator (URL)</a:t>
            </a:r>
          </a:p>
          <a:p>
            <a:pPr marL="457200" indent="-457200">
              <a:buFont typeface="Arial" panose="020B0604020202020204" pitchFamily="34" charset="0"/>
              <a:buChar char="•"/>
            </a:pPr>
            <a:r>
              <a:rPr lang="en-US" dirty="0"/>
              <a:t>Top-level domains (e.g. .com, .</a:t>
            </a:r>
            <a:r>
              <a:rPr lang="en-US" dirty="0" err="1"/>
              <a:t>gov</a:t>
            </a:r>
            <a:r>
              <a:rPr lang="en-US" dirty="0"/>
              <a:t>)</a:t>
            </a:r>
          </a:p>
          <a:p>
            <a:pPr marL="457200" indent="-457200">
              <a:buFont typeface="Arial" panose="020B0604020202020204" pitchFamily="34" charset="0"/>
              <a:buChar char="•"/>
            </a:pPr>
            <a:r>
              <a:rPr lang="en-US" dirty="0"/>
              <a:t>Country domains (e.g. .</a:t>
            </a:r>
            <a:r>
              <a:rPr lang="en-US" dirty="0" err="1"/>
              <a:t>uk</a:t>
            </a:r>
            <a:r>
              <a:rPr lang="en-US" dirty="0"/>
              <a:t>, .</a:t>
            </a:r>
            <a:r>
              <a:rPr lang="en-US" dirty="0" err="1"/>
              <a:t>cn</a:t>
            </a:r>
            <a:r>
              <a:rPr lang="en-US" dirty="0"/>
              <a:t>)</a:t>
            </a:r>
          </a:p>
          <a:p>
            <a:r>
              <a:rPr lang="en-US" dirty="0"/>
              <a:t>Protocols</a:t>
            </a:r>
          </a:p>
          <a:p>
            <a:pPr marL="457200" indent="-457200">
              <a:buFont typeface="Arial" panose="020B0604020202020204" pitchFamily="34" charset="0"/>
              <a:buChar char="•"/>
            </a:pPr>
            <a:r>
              <a:rPr lang="en-AU" dirty="0"/>
              <a:t>a set of rules governing the format of data sent over the Internet or other network</a:t>
            </a:r>
          </a:p>
          <a:p>
            <a:r>
              <a:rPr lang="en-US" dirty="0"/>
              <a:t>Programming Languages</a:t>
            </a:r>
          </a:p>
          <a:p>
            <a:pPr marL="457200" indent="-457200">
              <a:buFont typeface="Arial" panose="020B0604020202020204" pitchFamily="34" charset="0"/>
              <a:buChar char="•"/>
            </a:pPr>
            <a:r>
              <a:rPr lang="en-US" dirty="0"/>
              <a:t>e.g. HTML, XML, Java, etc.</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BDB90A37-7028-0A4B-A60F-BFA143974480}"/>
              </a:ext>
            </a:extLst>
          </p:cNvPr>
          <p:cNvSpPr>
            <a:spLocks noGrp="1"/>
          </p:cNvSpPr>
          <p:nvPr>
            <p:ph type="sldNum" sz="quarter" idx="12"/>
          </p:nvPr>
        </p:nvSpPr>
        <p:spPr/>
        <p:txBody>
          <a:bodyPr/>
          <a:lstStyle/>
          <a:p>
            <a:fld id="{AA551730-D307-465E-83A6-5D1CE51CC7D8}" type="slidenum">
              <a:rPr lang="en-AU" smtClean="0"/>
              <a:t>8</a:t>
            </a:fld>
            <a:endParaRPr lang="en-AU"/>
          </a:p>
        </p:txBody>
      </p:sp>
    </p:spTree>
    <p:extLst>
      <p:ext uri="{BB962C8B-B14F-4D97-AF65-F5344CB8AC3E}">
        <p14:creationId xmlns:p14="http://schemas.microsoft.com/office/powerpoint/2010/main" val="406630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nvPr>
        </p:nvGraphicFramePr>
        <p:xfrm>
          <a:off x="673100" y="1927216"/>
          <a:ext cx="7797800" cy="3470283"/>
        </p:xfrm>
        <a:graphic>
          <a:graphicData uri="http://schemas.openxmlformats.org/drawingml/2006/table">
            <a:tbl>
              <a:tblPr firstRow="1" bandRow="1">
                <a:tableStyleId>{93296810-A885-4BE3-A3E7-6D5BEEA58F35}</a:tableStyleId>
              </a:tblPr>
              <a:tblGrid>
                <a:gridCol w="1219200">
                  <a:extLst>
                    <a:ext uri="{9D8B030D-6E8A-4147-A177-3AD203B41FA5}">
                      <a16:colId xmlns:a16="http://schemas.microsoft.com/office/drawing/2014/main" val="20000"/>
                    </a:ext>
                  </a:extLst>
                </a:gridCol>
                <a:gridCol w="6578600">
                  <a:extLst>
                    <a:ext uri="{9D8B030D-6E8A-4147-A177-3AD203B41FA5}">
                      <a16:colId xmlns:a16="http://schemas.microsoft.com/office/drawing/2014/main" val="20001"/>
                    </a:ext>
                  </a:extLst>
                </a:gridCol>
              </a:tblGrid>
              <a:tr h="385587">
                <a:tc>
                  <a:txBody>
                    <a:bodyPr/>
                    <a:lstStyle/>
                    <a:p>
                      <a:pPr>
                        <a:spcAft>
                          <a:spcPts val="0"/>
                        </a:spcAft>
                      </a:pPr>
                      <a:r>
                        <a:rPr lang="en-US" sz="2000">
                          <a:effectLst/>
                        </a:rPr>
                        <a:t>Domain</a:t>
                      </a:r>
                      <a:endParaRPr lang="en-AU" sz="2000" b="0">
                        <a:effectLst/>
                        <a:latin typeface="Calibri"/>
                      </a:endParaRPr>
                    </a:p>
                  </a:txBody>
                  <a:tcPr marL="68580" marR="68580" marT="0" marB="0"/>
                </a:tc>
                <a:tc>
                  <a:txBody>
                    <a:bodyPr/>
                    <a:lstStyle/>
                    <a:p>
                      <a:pPr>
                        <a:spcAft>
                          <a:spcPts val="0"/>
                        </a:spcAft>
                      </a:pPr>
                      <a:r>
                        <a:rPr lang="en-US" sz="2000" dirty="0">
                          <a:effectLst/>
                        </a:rPr>
                        <a:t>Description</a:t>
                      </a:r>
                      <a:endParaRPr lang="en-AU" sz="2000" b="0" dirty="0">
                        <a:effectLst/>
                        <a:latin typeface="Calibri"/>
                      </a:endParaRPr>
                    </a:p>
                  </a:txBody>
                  <a:tcPr marL="68580" marR="68580" marT="0" marB="0"/>
                </a:tc>
                <a:extLst>
                  <a:ext uri="{0D108BD9-81ED-4DB2-BD59-A6C34878D82A}">
                    <a16:rowId xmlns:a16="http://schemas.microsoft.com/office/drawing/2014/main" val="10000"/>
                  </a:ext>
                </a:extLst>
              </a:tr>
              <a:tr h="385587">
                <a:tc>
                  <a:txBody>
                    <a:bodyPr/>
                    <a:lstStyle/>
                    <a:p>
                      <a:pPr>
                        <a:spcAft>
                          <a:spcPts val="0"/>
                        </a:spcAft>
                      </a:pPr>
                      <a:r>
                        <a:rPr lang="en-US" sz="2000">
                          <a:effectLst/>
                        </a:rPr>
                        <a:t>.edu</a:t>
                      </a:r>
                      <a:endParaRPr lang="en-AU" sz="2000" b="0">
                        <a:effectLst/>
                        <a:latin typeface="Calibri"/>
                      </a:endParaRPr>
                    </a:p>
                  </a:txBody>
                  <a:tcPr marL="68580" marR="68580" marT="0" marB="0" anchor="ctr"/>
                </a:tc>
                <a:tc>
                  <a:txBody>
                    <a:bodyPr/>
                    <a:lstStyle/>
                    <a:p>
                      <a:pPr>
                        <a:spcAft>
                          <a:spcPts val="0"/>
                        </a:spcAft>
                      </a:pPr>
                      <a:r>
                        <a:rPr lang="en-US" sz="2000">
                          <a:effectLst/>
                        </a:rPr>
                        <a:t>Educational institutions</a:t>
                      </a:r>
                      <a:endParaRPr lang="en-AU" sz="2000" b="0">
                        <a:effectLst/>
                        <a:latin typeface="Calibri"/>
                      </a:endParaRPr>
                    </a:p>
                  </a:txBody>
                  <a:tcPr marL="68580" marR="68580" marT="0" marB="0" anchor="ctr"/>
                </a:tc>
                <a:extLst>
                  <a:ext uri="{0D108BD9-81ED-4DB2-BD59-A6C34878D82A}">
                    <a16:rowId xmlns:a16="http://schemas.microsoft.com/office/drawing/2014/main" val="10001"/>
                  </a:ext>
                </a:extLst>
              </a:tr>
              <a:tr h="385587">
                <a:tc>
                  <a:txBody>
                    <a:bodyPr/>
                    <a:lstStyle/>
                    <a:p>
                      <a:pPr>
                        <a:spcAft>
                          <a:spcPts val="0"/>
                        </a:spcAft>
                      </a:pPr>
                      <a:r>
                        <a:rPr lang="en-US" sz="2000">
                          <a:effectLst/>
                        </a:rPr>
                        <a:t>.com</a:t>
                      </a:r>
                      <a:endParaRPr lang="en-AU" sz="2000" b="0">
                        <a:effectLst/>
                        <a:latin typeface="Calibri"/>
                      </a:endParaRPr>
                    </a:p>
                  </a:txBody>
                  <a:tcPr marL="68580" marR="68580" marT="0" marB="0" anchor="ctr"/>
                </a:tc>
                <a:tc>
                  <a:txBody>
                    <a:bodyPr/>
                    <a:lstStyle/>
                    <a:p>
                      <a:pPr>
                        <a:spcAft>
                          <a:spcPts val="0"/>
                        </a:spcAft>
                      </a:pPr>
                      <a:r>
                        <a:rPr lang="en-US" sz="2000">
                          <a:effectLst/>
                        </a:rPr>
                        <a:t>Commercial institutions</a:t>
                      </a:r>
                      <a:endParaRPr lang="en-AU" sz="2000" b="0">
                        <a:effectLst/>
                        <a:latin typeface="Calibri"/>
                      </a:endParaRPr>
                    </a:p>
                  </a:txBody>
                  <a:tcPr marL="68580" marR="68580" marT="0" marB="0" anchor="ctr"/>
                </a:tc>
                <a:extLst>
                  <a:ext uri="{0D108BD9-81ED-4DB2-BD59-A6C34878D82A}">
                    <a16:rowId xmlns:a16="http://schemas.microsoft.com/office/drawing/2014/main" val="10002"/>
                  </a:ext>
                </a:extLst>
              </a:tr>
              <a:tr h="385587">
                <a:tc>
                  <a:txBody>
                    <a:bodyPr/>
                    <a:lstStyle/>
                    <a:p>
                      <a:pPr>
                        <a:spcAft>
                          <a:spcPts val="0"/>
                        </a:spcAft>
                      </a:pPr>
                      <a:r>
                        <a:rPr lang="en-US" sz="2000">
                          <a:effectLst/>
                        </a:rPr>
                        <a:t>.org</a:t>
                      </a:r>
                      <a:endParaRPr lang="en-AU" sz="2000" b="0">
                        <a:effectLst/>
                        <a:latin typeface="Calibri"/>
                      </a:endParaRPr>
                    </a:p>
                  </a:txBody>
                  <a:tcPr marL="68580" marR="68580" marT="0" marB="0" anchor="ctr"/>
                </a:tc>
                <a:tc>
                  <a:txBody>
                    <a:bodyPr/>
                    <a:lstStyle/>
                    <a:p>
                      <a:pPr>
                        <a:spcAft>
                          <a:spcPts val="0"/>
                        </a:spcAft>
                      </a:pPr>
                      <a:r>
                        <a:rPr lang="en-US" sz="2000">
                          <a:effectLst/>
                        </a:rPr>
                        <a:t>Organizations</a:t>
                      </a:r>
                      <a:endParaRPr lang="en-AU" sz="2000" b="0">
                        <a:effectLst/>
                        <a:latin typeface="Calibri"/>
                      </a:endParaRPr>
                    </a:p>
                  </a:txBody>
                  <a:tcPr marL="68580" marR="68580" marT="0" marB="0" anchor="ctr"/>
                </a:tc>
                <a:extLst>
                  <a:ext uri="{0D108BD9-81ED-4DB2-BD59-A6C34878D82A}">
                    <a16:rowId xmlns:a16="http://schemas.microsoft.com/office/drawing/2014/main" val="10003"/>
                  </a:ext>
                </a:extLst>
              </a:tr>
              <a:tr h="385587">
                <a:tc>
                  <a:txBody>
                    <a:bodyPr/>
                    <a:lstStyle/>
                    <a:p>
                      <a:pPr>
                        <a:spcAft>
                          <a:spcPts val="0"/>
                        </a:spcAft>
                      </a:pPr>
                      <a:r>
                        <a:rPr lang="en-US" sz="2000">
                          <a:effectLst/>
                        </a:rPr>
                        <a:t>.net</a:t>
                      </a:r>
                      <a:endParaRPr lang="en-AU" sz="2000" b="0">
                        <a:effectLst/>
                        <a:latin typeface="Calibri"/>
                      </a:endParaRPr>
                    </a:p>
                  </a:txBody>
                  <a:tcPr marL="68580" marR="68580" marT="0" marB="0" anchor="ctr"/>
                </a:tc>
                <a:tc>
                  <a:txBody>
                    <a:bodyPr/>
                    <a:lstStyle/>
                    <a:p>
                      <a:pPr>
                        <a:spcAft>
                          <a:spcPts val="0"/>
                        </a:spcAft>
                      </a:pPr>
                      <a:r>
                        <a:rPr lang="en-US" sz="2000">
                          <a:effectLst/>
                        </a:rPr>
                        <a:t>Networked organizations</a:t>
                      </a:r>
                      <a:endParaRPr lang="en-AU" sz="2000" b="0">
                        <a:effectLst/>
                        <a:latin typeface="Calibri"/>
                      </a:endParaRPr>
                    </a:p>
                  </a:txBody>
                  <a:tcPr marL="68580" marR="68580" marT="0" marB="0" anchor="ctr"/>
                </a:tc>
                <a:extLst>
                  <a:ext uri="{0D108BD9-81ED-4DB2-BD59-A6C34878D82A}">
                    <a16:rowId xmlns:a16="http://schemas.microsoft.com/office/drawing/2014/main" val="10004"/>
                  </a:ext>
                </a:extLst>
              </a:tr>
              <a:tr h="385587">
                <a:tc>
                  <a:txBody>
                    <a:bodyPr/>
                    <a:lstStyle/>
                    <a:p>
                      <a:pPr>
                        <a:spcAft>
                          <a:spcPts val="0"/>
                        </a:spcAft>
                      </a:pPr>
                      <a:r>
                        <a:rPr lang="en-US" sz="2000">
                          <a:effectLst/>
                        </a:rPr>
                        <a:t>.gov</a:t>
                      </a:r>
                      <a:endParaRPr lang="en-AU" sz="2000" b="0">
                        <a:effectLst/>
                        <a:latin typeface="Calibri"/>
                      </a:endParaRPr>
                    </a:p>
                  </a:txBody>
                  <a:tcPr marL="68580" marR="68580" marT="0" marB="0" anchor="ctr"/>
                </a:tc>
                <a:tc>
                  <a:txBody>
                    <a:bodyPr/>
                    <a:lstStyle/>
                    <a:p>
                      <a:pPr>
                        <a:spcAft>
                          <a:spcPts val="0"/>
                        </a:spcAft>
                      </a:pPr>
                      <a:r>
                        <a:rPr lang="en-US" sz="2000">
                          <a:effectLst/>
                        </a:rPr>
                        <a:t>Governmental Organizations</a:t>
                      </a:r>
                      <a:endParaRPr lang="en-AU" sz="2000" b="0">
                        <a:effectLst/>
                        <a:latin typeface="Calibri"/>
                      </a:endParaRPr>
                    </a:p>
                  </a:txBody>
                  <a:tcPr marL="68580" marR="68580" marT="0" marB="0" anchor="ctr"/>
                </a:tc>
                <a:extLst>
                  <a:ext uri="{0D108BD9-81ED-4DB2-BD59-A6C34878D82A}">
                    <a16:rowId xmlns:a16="http://schemas.microsoft.com/office/drawing/2014/main" val="10005"/>
                  </a:ext>
                </a:extLst>
              </a:tr>
              <a:tr h="385587">
                <a:tc>
                  <a:txBody>
                    <a:bodyPr/>
                    <a:lstStyle/>
                    <a:p>
                      <a:pPr>
                        <a:spcAft>
                          <a:spcPts val="0"/>
                        </a:spcAft>
                      </a:pPr>
                      <a:r>
                        <a:rPr lang="en-US" sz="2000">
                          <a:effectLst/>
                        </a:rPr>
                        <a:t>.mil</a:t>
                      </a:r>
                      <a:endParaRPr lang="en-AU" sz="2000" b="0">
                        <a:effectLst/>
                        <a:latin typeface="Calibri"/>
                      </a:endParaRPr>
                    </a:p>
                  </a:txBody>
                  <a:tcPr marL="68580" marR="68580" marT="0" marB="0" anchor="ctr"/>
                </a:tc>
                <a:tc>
                  <a:txBody>
                    <a:bodyPr/>
                    <a:lstStyle/>
                    <a:p>
                      <a:pPr>
                        <a:spcAft>
                          <a:spcPts val="0"/>
                        </a:spcAft>
                      </a:pPr>
                      <a:r>
                        <a:rPr lang="en-US" sz="2000">
                          <a:effectLst/>
                        </a:rPr>
                        <a:t>Military organizations</a:t>
                      </a:r>
                      <a:endParaRPr lang="en-AU" sz="2000" b="0">
                        <a:effectLst/>
                        <a:latin typeface="Calibri"/>
                      </a:endParaRPr>
                    </a:p>
                  </a:txBody>
                  <a:tcPr marL="68580" marR="68580" marT="0" marB="0" anchor="ctr"/>
                </a:tc>
                <a:extLst>
                  <a:ext uri="{0D108BD9-81ED-4DB2-BD59-A6C34878D82A}">
                    <a16:rowId xmlns:a16="http://schemas.microsoft.com/office/drawing/2014/main" val="10006"/>
                  </a:ext>
                </a:extLst>
              </a:tr>
              <a:tr h="385587">
                <a:tc>
                  <a:txBody>
                    <a:bodyPr/>
                    <a:lstStyle/>
                    <a:p>
                      <a:pPr>
                        <a:spcAft>
                          <a:spcPts val="0"/>
                        </a:spcAft>
                      </a:pPr>
                      <a:r>
                        <a:rPr lang="en-US" sz="2000">
                          <a:effectLst/>
                        </a:rPr>
                        <a:t>.travel</a:t>
                      </a:r>
                      <a:endParaRPr lang="en-AU" sz="2000" b="0">
                        <a:effectLst/>
                        <a:latin typeface="Calibri"/>
                      </a:endParaRPr>
                    </a:p>
                  </a:txBody>
                  <a:tcPr marL="68580" marR="68580" marT="0" marB="0" anchor="ctr"/>
                </a:tc>
                <a:tc>
                  <a:txBody>
                    <a:bodyPr/>
                    <a:lstStyle/>
                    <a:p>
                      <a:pPr>
                        <a:spcAft>
                          <a:spcPts val="0"/>
                        </a:spcAft>
                      </a:pPr>
                      <a:r>
                        <a:rPr lang="en-US" sz="2000">
                          <a:effectLst/>
                        </a:rPr>
                        <a:t>Travel organizations</a:t>
                      </a:r>
                      <a:endParaRPr lang="en-AU" sz="2000" b="0">
                        <a:effectLst/>
                        <a:latin typeface="Calibri"/>
                      </a:endParaRPr>
                    </a:p>
                  </a:txBody>
                  <a:tcPr marL="68580" marR="68580" marT="0" marB="0" anchor="ctr"/>
                </a:tc>
                <a:extLst>
                  <a:ext uri="{0D108BD9-81ED-4DB2-BD59-A6C34878D82A}">
                    <a16:rowId xmlns:a16="http://schemas.microsoft.com/office/drawing/2014/main" val="10007"/>
                  </a:ext>
                </a:extLst>
              </a:tr>
              <a:tr h="385587">
                <a:tc>
                  <a:txBody>
                    <a:bodyPr/>
                    <a:lstStyle/>
                    <a:p>
                      <a:pPr>
                        <a:spcAft>
                          <a:spcPts val="0"/>
                        </a:spcAft>
                      </a:pPr>
                      <a:r>
                        <a:rPr lang="en-US" sz="2000" dirty="0">
                          <a:effectLst/>
                        </a:rPr>
                        <a:t>.au</a:t>
                      </a:r>
                      <a:endParaRPr lang="en-AU" sz="2000" b="0" dirty="0">
                        <a:effectLst/>
                        <a:latin typeface="Calibri"/>
                      </a:endParaRPr>
                    </a:p>
                  </a:txBody>
                  <a:tcPr marL="68580" marR="68580" marT="0" marB="0" anchor="ctr"/>
                </a:tc>
                <a:tc>
                  <a:txBody>
                    <a:bodyPr/>
                    <a:lstStyle/>
                    <a:p>
                      <a:pPr>
                        <a:spcAft>
                          <a:spcPts val="0"/>
                        </a:spcAft>
                      </a:pPr>
                      <a:r>
                        <a:rPr lang="en-US" sz="2000" dirty="0">
                          <a:effectLst/>
                        </a:rPr>
                        <a:t>Country domains, in this case Australia</a:t>
                      </a:r>
                      <a:endParaRPr lang="en-AU" sz="2000" b="0" dirty="0">
                        <a:effectLst/>
                        <a:latin typeface="Calibri"/>
                      </a:endParaRPr>
                    </a:p>
                  </a:txBody>
                  <a:tcPr marL="68580" marR="68580" marT="0" marB="0" anchor="ctr"/>
                </a:tc>
                <a:extLst>
                  <a:ext uri="{0D108BD9-81ED-4DB2-BD59-A6C34878D82A}">
                    <a16:rowId xmlns:a16="http://schemas.microsoft.com/office/drawing/2014/main" val="10008"/>
                  </a:ext>
                </a:extLst>
              </a:tr>
            </a:tbl>
          </a:graphicData>
        </a:graphic>
      </p:graphicFrame>
      <p:sp>
        <p:nvSpPr>
          <p:cNvPr id="4" name="Title 3"/>
          <p:cNvSpPr>
            <a:spLocks noGrp="1"/>
          </p:cNvSpPr>
          <p:nvPr>
            <p:ph type="title"/>
          </p:nvPr>
        </p:nvSpPr>
        <p:spPr/>
        <p:txBody>
          <a:bodyPr/>
          <a:lstStyle/>
          <a:p>
            <a:r>
              <a:rPr lang="en-US" dirty="0"/>
              <a:t>Top Level Domain Names</a:t>
            </a:r>
          </a:p>
        </p:txBody>
      </p:sp>
      <p:sp>
        <p:nvSpPr>
          <p:cNvPr id="5" name="Slide Number Placeholder 4"/>
          <p:cNvSpPr>
            <a:spLocks noGrp="1"/>
          </p:cNvSpPr>
          <p:nvPr>
            <p:ph type="sldNum" sz="quarter" idx="12"/>
          </p:nvPr>
        </p:nvSpPr>
        <p:spPr/>
        <p:txBody>
          <a:bodyPr/>
          <a:lstStyle/>
          <a:p>
            <a:fld id="{FA145648-7FE8-402D-88EC-E9CFE9DCEB83}" type="slidenum">
              <a:rPr lang="en-AU" smtClean="0"/>
              <a:pPr/>
              <a:t>9</a:t>
            </a:fld>
            <a:endParaRPr lang="en-AU"/>
          </a:p>
        </p:txBody>
      </p:sp>
    </p:spTree>
    <p:extLst>
      <p:ext uri="{BB962C8B-B14F-4D97-AF65-F5344CB8AC3E}">
        <p14:creationId xmlns:p14="http://schemas.microsoft.com/office/powerpoint/2010/main" val="186564934"/>
      </p:ext>
    </p:extLst>
  </p:cSld>
  <p:clrMapOvr>
    <a:masterClrMapping/>
  </p:clrMapOvr>
</p:sld>
</file>

<file path=ppt/theme/theme1.xml><?xml version="1.0" encoding="utf-8"?>
<a:theme xmlns:a="http://schemas.openxmlformats.org/drawingml/2006/main" name="Template">
  <a:themeElements>
    <a:clrScheme name="Custom 5">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657797"/>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2001</TotalTime>
  <Words>1175</Words>
  <Application>Microsoft Office PowerPoint</Application>
  <PresentationFormat>On-screen Show (4:3)</PresentationFormat>
  <Paragraphs>291</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Narrow</vt:lpstr>
      <vt:lpstr>Avenir Heavy</vt:lpstr>
      <vt:lpstr>Avenir Roman</vt:lpstr>
      <vt:lpstr>Calibri</vt:lpstr>
      <vt:lpstr>Gill Sans MT</vt:lpstr>
      <vt:lpstr>Myriad Pro</vt:lpstr>
      <vt:lpstr>Times New Roman</vt:lpstr>
      <vt:lpstr>Wingdings</vt:lpstr>
      <vt:lpstr>Template</vt:lpstr>
      <vt:lpstr>PowerPoint Presentation</vt:lpstr>
      <vt:lpstr>Chapter 4</vt:lpstr>
      <vt:lpstr>Chapter 4 Learning Objectives</vt:lpstr>
      <vt:lpstr>Key Concepts</vt:lpstr>
      <vt:lpstr>Evolution of the Internet</vt:lpstr>
      <vt:lpstr>FIGURE 4.1 Percentages of Internet Users in the World </vt:lpstr>
      <vt:lpstr>PowerPoint Presentation</vt:lpstr>
      <vt:lpstr>WWW Standards</vt:lpstr>
      <vt:lpstr>Top Level Domain Names</vt:lpstr>
      <vt:lpstr>Protocols</vt:lpstr>
      <vt:lpstr>Common Languages and Formats</vt:lpstr>
      <vt:lpstr>Functionality of Travel Websites</vt:lpstr>
      <vt:lpstr>Types of E-Commerce in Tourism </vt:lpstr>
      <vt:lpstr>A Typology of Travel Websites</vt:lpstr>
      <vt:lpstr>PowerPoint Presentation</vt:lpstr>
      <vt:lpstr>Determinants of SERP Rankings</vt:lpstr>
      <vt:lpstr>PowerPoint Presentation</vt:lpstr>
      <vt:lpstr>PowerPoint Presentation</vt:lpstr>
      <vt:lpstr>Elements of Successful Tourism Websites</vt:lpstr>
      <vt:lpstr>Marketing Mix and Travel Websites</vt:lpstr>
      <vt:lpstr>Discussion Questions</vt:lpstr>
      <vt:lpstr>Useful Websites</vt:lpstr>
      <vt:lpstr>Case Study: Roadtrippers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Emma McCann</cp:lastModifiedBy>
  <cp:revision>36</cp:revision>
  <dcterms:created xsi:type="dcterms:W3CDTF">2014-03-11T00:39:50Z</dcterms:created>
  <dcterms:modified xsi:type="dcterms:W3CDTF">2019-08-12T11:41:56Z</dcterms:modified>
</cp:coreProperties>
</file>