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0"/>
  </p:notesMasterIdLst>
  <p:sldIdLst>
    <p:sldId id="272" r:id="rId2"/>
    <p:sldId id="273" r:id="rId3"/>
    <p:sldId id="274" r:id="rId4"/>
    <p:sldId id="289" r:id="rId5"/>
    <p:sldId id="267" r:id="rId6"/>
    <p:sldId id="266" r:id="rId7"/>
    <p:sldId id="284" r:id="rId8"/>
    <p:sldId id="280" r:id="rId9"/>
    <p:sldId id="285" r:id="rId10"/>
    <p:sldId id="286" r:id="rId11"/>
    <p:sldId id="288" r:id="rId12"/>
    <p:sldId id="281" r:id="rId13"/>
    <p:sldId id="287" r:id="rId14"/>
    <p:sldId id="282" r:id="rId15"/>
    <p:sldId id="291" r:id="rId16"/>
    <p:sldId id="292" r:id="rId17"/>
    <p:sldId id="293" r:id="rId18"/>
    <p:sldId id="294" r:id="rId19"/>
    <p:sldId id="295" r:id="rId20"/>
    <p:sldId id="297" r:id="rId21"/>
    <p:sldId id="298" r:id="rId22"/>
    <p:sldId id="299" r:id="rId23"/>
    <p:sldId id="300" r:id="rId24"/>
    <p:sldId id="301" r:id="rId25"/>
    <p:sldId id="275" r:id="rId26"/>
    <p:sldId id="276" r:id="rId27"/>
    <p:sldId id="277"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59"/>
    <p:restoredTop sz="94097" autoAdjust="0"/>
  </p:normalViewPr>
  <p:slideViewPr>
    <p:cSldViewPr snapToGrid="0">
      <p:cViewPr varScale="1">
        <p:scale>
          <a:sx n="76" d="100"/>
          <a:sy n="76" d="100"/>
        </p:scale>
        <p:origin x="1542" y="96"/>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54D4F-6481-494D-96F6-9FF75A84AC9E}" type="doc">
      <dgm:prSet loTypeId="urn:microsoft.com/office/officeart/2005/8/layout/radial4" loCatId="" qsTypeId="urn:microsoft.com/office/officeart/2005/8/quickstyle/simple1" qsCatId="simple" csTypeId="urn:microsoft.com/office/officeart/2005/8/colors/colorful1" csCatId="colorful" phldr="1"/>
      <dgm:spPr/>
      <dgm:t>
        <a:bodyPr/>
        <a:lstStyle/>
        <a:p>
          <a:endParaRPr lang="en-US"/>
        </a:p>
      </dgm:t>
    </dgm:pt>
    <dgm:pt modelId="{7BE66C24-58E4-E64B-9670-893AEDC76C30}">
      <dgm:prSet phldrT="[Text]"/>
      <dgm:spPr/>
      <dgm:t>
        <a:bodyPr/>
        <a:lstStyle/>
        <a:p>
          <a:r>
            <a:rPr lang="en-US" b="0" dirty="0">
              <a:latin typeface="Gill Sans MT" panose="020B0502020104020203" pitchFamily="34" charset="77"/>
              <a:cs typeface="Arial Narrow"/>
            </a:rPr>
            <a:t>Availability </a:t>
          </a:r>
        </a:p>
      </dgm:t>
    </dgm:pt>
    <dgm:pt modelId="{EC2AF221-C8B7-DD49-A37F-4D5739B255CA}" type="parTrans" cxnId="{2AA8FE40-1E19-474D-9609-C0BE92B6AB0A}">
      <dgm:prSet/>
      <dgm:spPr/>
      <dgm:t>
        <a:bodyPr/>
        <a:lstStyle/>
        <a:p>
          <a:endParaRPr lang="en-US" b="0">
            <a:latin typeface="Gill Sans MT" panose="020B0502020104020203" pitchFamily="34" charset="77"/>
            <a:cs typeface="Arial Narrow"/>
          </a:endParaRPr>
        </a:p>
      </dgm:t>
    </dgm:pt>
    <dgm:pt modelId="{F50FEBCD-8B6C-174D-A95D-208CCF7801F5}" type="sibTrans" cxnId="{2AA8FE40-1E19-474D-9609-C0BE92B6AB0A}">
      <dgm:prSet/>
      <dgm:spPr/>
      <dgm:t>
        <a:bodyPr/>
        <a:lstStyle/>
        <a:p>
          <a:endParaRPr lang="en-US" b="0">
            <a:latin typeface="Gill Sans MT" panose="020B0502020104020203" pitchFamily="34" charset="77"/>
            <a:cs typeface="Arial Narrow"/>
          </a:endParaRPr>
        </a:p>
      </dgm:t>
    </dgm:pt>
    <dgm:pt modelId="{D3677E38-3416-4144-829C-23F630F54285}">
      <dgm:prSet/>
      <dgm:spPr/>
      <dgm:t>
        <a:bodyPr/>
        <a:lstStyle/>
        <a:p>
          <a:r>
            <a:rPr lang="en-US" b="0" dirty="0">
              <a:latin typeface="Gill Sans MT" panose="020B0502020104020203" pitchFamily="34" charset="77"/>
              <a:cs typeface="Arial Narrow"/>
            </a:rPr>
            <a:t>Booking Requests </a:t>
          </a:r>
          <a:endParaRPr lang="en-AU" b="0" dirty="0">
            <a:latin typeface="Gill Sans MT" panose="020B0502020104020203" pitchFamily="34" charset="77"/>
            <a:cs typeface="Arial Narrow"/>
          </a:endParaRPr>
        </a:p>
      </dgm:t>
    </dgm:pt>
    <dgm:pt modelId="{B626C74C-7B55-2C4D-B2ED-A00B2F57BBD1}" type="parTrans" cxnId="{C6E1936D-0E7F-3C4B-AB1E-9975B6B51A58}">
      <dgm:prSet/>
      <dgm:spPr/>
      <dgm:t>
        <a:bodyPr/>
        <a:lstStyle/>
        <a:p>
          <a:endParaRPr lang="en-US" b="0">
            <a:latin typeface="Gill Sans MT" panose="020B0502020104020203" pitchFamily="34" charset="77"/>
            <a:cs typeface="Arial Narrow"/>
          </a:endParaRPr>
        </a:p>
      </dgm:t>
    </dgm:pt>
    <dgm:pt modelId="{ADBF45FB-1A56-024C-811E-87E1B9BF8484}" type="sibTrans" cxnId="{C6E1936D-0E7F-3C4B-AB1E-9975B6B51A58}">
      <dgm:prSet/>
      <dgm:spPr/>
      <dgm:t>
        <a:bodyPr/>
        <a:lstStyle/>
        <a:p>
          <a:endParaRPr lang="en-US" b="0">
            <a:latin typeface="Gill Sans MT" panose="020B0502020104020203" pitchFamily="34" charset="77"/>
            <a:cs typeface="Arial Narrow"/>
          </a:endParaRPr>
        </a:p>
      </dgm:t>
    </dgm:pt>
    <dgm:pt modelId="{FB05D166-829F-B040-A8AC-CB09EE529E46}">
      <dgm:prSet/>
      <dgm:spPr/>
      <dgm:t>
        <a:bodyPr/>
        <a:lstStyle/>
        <a:p>
          <a:r>
            <a:rPr lang="en-US" b="0" dirty="0">
              <a:latin typeface="Gill Sans MT" panose="020B0502020104020203" pitchFamily="34" charset="77"/>
              <a:cs typeface="Arial Narrow"/>
            </a:rPr>
            <a:t>Passenger Information </a:t>
          </a:r>
          <a:endParaRPr lang="en-AU" b="0" dirty="0">
            <a:latin typeface="Gill Sans MT" panose="020B0502020104020203" pitchFamily="34" charset="77"/>
            <a:cs typeface="Arial Narrow"/>
          </a:endParaRPr>
        </a:p>
      </dgm:t>
    </dgm:pt>
    <dgm:pt modelId="{8762A21A-B5DA-CE41-BA62-74A9F62C5B7A}" type="parTrans" cxnId="{5709227E-3867-2240-985B-CB203F1240BA}">
      <dgm:prSet/>
      <dgm:spPr/>
      <dgm:t>
        <a:bodyPr/>
        <a:lstStyle/>
        <a:p>
          <a:endParaRPr lang="en-US" b="0">
            <a:latin typeface="Gill Sans MT" panose="020B0502020104020203" pitchFamily="34" charset="77"/>
            <a:cs typeface="Arial Narrow"/>
          </a:endParaRPr>
        </a:p>
      </dgm:t>
    </dgm:pt>
    <dgm:pt modelId="{E43800B5-D8AC-744C-AEDD-B67CD353FFA7}" type="sibTrans" cxnId="{5709227E-3867-2240-985B-CB203F1240BA}">
      <dgm:prSet/>
      <dgm:spPr/>
      <dgm:t>
        <a:bodyPr/>
        <a:lstStyle/>
        <a:p>
          <a:endParaRPr lang="en-US" b="0">
            <a:latin typeface="Gill Sans MT" panose="020B0502020104020203" pitchFamily="34" charset="77"/>
            <a:cs typeface="Arial Narrow"/>
          </a:endParaRPr>
        </a:p>
      </dgm:t>
    </dgm:pt>
    <dgm:pt modelId="{AED75D8E-ECC7-6642-970C-C778D20D6AE2}">
      <dgm:prSet/>
      <dgm:spPr/>
      <dgm:t>
        <a:bodyPr/>
        <a:lstStyle/>
        <a:p>
          <a:r>
            <a:rPr lang="en-US" b="0" dirty="0">
              <a:latin typeface="Gill Sans MT" panose="020B0502020104020203" pitchFamily="34" charset="77"/>
              <a:cs typeface="Arial Narrow"/>
            </a:rPr>
            <a:t>Rates and Conditions</a:t>
          </a:r>
          <a:endParaRPr lang="en-AU" b="0" dirty="0">
            <a:latin typeface="Gill Sans MT" panose="020B0502020104020203" pitchFamily="34" charset="77"/>
            <a:cs typeface="Arial Narrow"/>
          </a:endParaRPr>
        </a:p>
      </dgm:t>
    </dgm:pt>
    <dgm:pt modelId="{C2838182-230A-554B-94E1-A97A97AA238D}" type="parTrans" cxnId="{5E3A7608-F7EF-164C-ABB9-0E697840E030}">
      <dgm:prSet/>
      <dgm:spPr/>
      <dgm:t>
        <a:bodyPr/>
        <a:lstStyle/>
        <a:p>
          <a:endParaRPr lang="en-US" b="0">
            <a:latin typeface="Gill Sans MT" panose="020B0502020104020203" pitchFamily="34" charset="77"/>
            <a:cs typeface="Arial Narrow"/>
          </a:endParaRPr>
        </a:p>
      </dgm:t>
    </dgm:pt>
    <dgm:pt modelId="{0E368AAA-42E0-1B4C-9ADA-A8288CEEF156}" type="sibTrans" cxnId="{5E3A7608-F7EF-164C-ABB9-0E697840E030}">
      <dgm:prSet/>
      <dgm:spPr/>
      <dgm:t>
        <a:bodyPr/>
        <a:lstStyle/>
        <a:p>
          <a:endParaRPr lang="en-US" b="0">
            <a:latin typeface="Gill Sans MT" panose="020B0502020104020203" pitchFamily="34" charset="77"/>
            <a:cs typeface="Arial Narrow"/>
          </a:endParaRPr>
        </a:p>
      </dgm:t>
    </dgm:pt>
    <dgm:pt modelId="{772B3ED0-4A05-D246-859C-36C482A5761D}">
      <dgm:prSet/>
      <dgm:spPr/>
      <dgm:t>
        <a:bodyPr/>
        <a:lstStyle/>
        <a:p>
          <a:r>
            <a:rPr lang="en-US" b="0" dirty="0">
              <a:latin typeface="Gill Sans MT" panose="020B0502020104020203" pitchFamily="34" charset="77"/>
              <a:cs typeface="Arial Narrow"/>
            </a:rPr>
            <a:t>E-ticketing &amp; Itinerary Management </a:t>
          </a:r>
          <a:endParaRPr lang="en-AU" b="0" dirty="0">
            <a:latin typeface="Gill Sans MT" panose="020B0502020104020203" pitchFamily="34" charset="77"/>
            <a:cs typeface="Arial Narrow"/>
          </a:endParaRPr>
        </a:p>
      </dgm:t>
    </dgm:pt>
    <dgm:pt modelId="{B59B67D0-80AA-9044-B726-1E37D4BC73D2}" type="parTrans" cxnId="{E8E4DE0C-2423-AC48-8000-FD0A611C1D6A}">
      <dgm:prSet/>
      <dgm:spPr/>
      <dgm:t>
        <a:bodyPr/>
        <a:lstStyle/>
        <a:p>
          <a:endParaRPr lang="en-US" b="0">
            <a:latin typeface="Gill Sans MT" panose="020B0502020104020203" pitchFamily="34" charset="77"/>
            <a:cs typeface="Arial Narrow"/>
          </a:endParaRPr>
        </a:p>
      </dgm:t>
    </dgm:pt>
    <dgm:pt modelId="{7CEADC8A-A755-EC48-90BF-451C7E01B361}" type="sibTrans" cxnId="{E8E4DE0C-2423-AC48-8000-FD0A611C1D6A}">
      <dgm:prSet/>
      <dgm:spPr/>
      <dgm:t>
        <a:bodyPr/>
        <a:lstStyle/>
        <a:p>
          <a:endParaRPr lang="en-US" b="0">
            <a:latin typeface="Gill Sans MT" panose="020B0502020104020203" pitchFamily="34" charset="77"/>
            <a:cs typeface="Arial Narrow"/>
          </a:endParaRPr>
        </a:p>
      </dgm:t>
    </dgm:pt>
    <dgm:pt modelId="{DAFD4843-1C74-074C-B093-1932F82189CC}">
      <dgm:prSet phldrT="[Text]"/>
      <dgm:spPr/>
      <dgm:t>
        <a:bodyPr/>
        <a:lstStyle/>
        <a:p>
          <a:r>
            <a:rPr lang="en-US" b="0" dirty="0">
              <a:latin typeface="Gill Sans MT" panose="020B0502020104020203" pitchFamily="34" charset="77"/>
              <a:cs typeface="Arial Narrow"/>
            </a:rPr>
            <a:t>Core GDS Functions</a:t>
          </a:r>
        </a:p>
      </dgm:t>
    </dgm:pt>
    <dgm:pt modelId="{89042C08-617D-7E4D-ADEC-BFCEC5D46457}" type="parTrans" cxnId="{AD016C7B-9B90-614D-B583-C3009A4B64EC}">
      <dgm:prSet/>
      <dgm:spPr/>
      <dgm:t>
        <a:bodyPr/>
        <a:lstStyle/>
        <a:p>
          <a:endParaRPr lang="en-US" b="0">
            <a:latin typeface="Gill Sans MT" panose="020B0502020104020203" pitchFamily="34" charset="77"/>
            <a:cs typeface="Arial Narrow"/>
          </a:endParaRPr>
        </a:p>
      </dgm:t>
    </dgm:pt>
    <dgm:pt modelId="{AF15BD83-835C-774E-9345-B0DCBEBDF15A}" type="sibTrans" cxnId="{AD016C7B-9B90-614D-B583-C3009A4B64EC}">
      <dgm:prSet/>
      <dgm:spPr/>
      <dgm:t>
        <a:bodyPr/>
        <a:lstStyle/>
        <a:p>
          <a:endParaRPr lang="en-US" b="0">
            <a:latin typeface="Gill Sans MT" panose="020B0502020104020203" pitchFamily="34" charset="77"/>
            <a:cs typeface="Arial Narrow"/>
          </a:endParaRPr>
        </a:p>
      </dgm:t>
    </dgm:pt>
    <dgm:pt modelId="{37838B73-5641-914C-B216-22E010586592}" type="pres">
      <dgm:prSet presAssocID="{EBF54D4F-6481-494D-96F6-9FF75A84AC9E}" presName="cycle" presStyleCnt="0">
        <dgm:presLayoutVars>
          <dgm:chMax val="1"/>
          <dgm:dir/>
          <dgm:animLvl val="ctr"/>
          <dgm:resizeHandles val="exact"/>
        </dgm:presLayoutVars>
      </dgm:prSet>
      <dgm:spPr/>
    </dgm:pt>
    <dgm:pt modelId="{DCCFC352-22BC-C540-A306-591888496409}" type="pres">
      <dgm:prSet presAssocID="{DAFD4843-1C74-074C-B093-1932F82189CC}" presName="centerShape" presStyleLbl="node0" presStyleIdx="0" presStyleCnt="1"/>
      <dgm:spPr/>
    </dgm:pt>
    <dgm:pt modelId="{093E1B58-106B-3E49-882D-471C4939D5FE}" type="pres">
      <dgm:prSet presAssocID="{EC2AF221-C8B7-DD49-A37F-4D5739B255CA}" presName="parTrans" presStyleLbl="bgSibTrans2D1" presStyleIdx="0" presStyleCnt="5"/>
      <dgm:spPr/>
    </dgm:pt>
    <dgm:pt modelId="{4699FD19-62BF-FF4A-8A46-7668C940E5E0}" type="pres">
      <dgm:prSet presAssocID="{7BE66C24-58E4-E64B-9670-893AEDC76C30}" presName="node" presStyleLbl="node1" presStyleIdx="0" presStyleCnt="5">
        <dgm:presLayoutVars>
          <dgm:bulletEnabled val="1"/>
        </dgm:presLayoutVars>
      </dgm:prSet>
      <dgm:spPr/>
    </dgm:pt>
    <dgm:pt modelId="{61DEE09B-D87C-734F-8FE6-5AFF998A23D7}" type="pres">
      <dgm:prSet presAssocID="{B626C74C-7B55-2C4D-B2ED-A00B2F57BBD1}" presName="parTrans" presStyleLbl="bgSibTrans2D1" presStyleIdx="1" presStyleCnt="5"/>
      <dgm:spPr/>
    </dgm:pt>
    <dgm:pt modelId="{32801C76-4DC9-F047-AE38-E3A425565696}" type="pres">
      <dgm:prSet presAssocID="{D3677E38-3416-4144-829C-23F630F54285}" presName="node" presStyleLbl="node1" presStyleIdx="1" presStyleCnt="5">
        <dgm:presLayoutVars>
          <dgm:bulletEnabled val="1"/>
        </dgm:presLayoutVars>
      </dgm:prSet>
      <dgm:spPr/>
    </dgm:pt>
    <dgm:pt modelId="{DDF33EF2-AE35-BD46-BEB8-50C04B23C147}" type="pres">
      <dgm:prSet presAssocID="{8762A21A-B5DA-CE41-BA62-74A9F62C5B7A}" presName="parTrans" presStyleLbl="bgSibTrans2D1" presStyleIdx="2" presStyleCnt="5"/>
      <dgm:spPr/>
    </dgm:pt>
    <dgm:pt modelId="{4EC16573-1377-AC48-8147-CF2341D4795F}" type="pres">
      <dgm:prSet presAssocID="{FB05D166-829F-B040-A8AC-CB09EE529E46}" presName="node" presStyleLbl="node1" presStyleIdx="2" presStyleCnt="5">
        <dgm:presLayoutVars>
          <dgm:bulletEnabled val="1"/>
        </dgm:presLayoutVars>
      </dgm:prSet>
      <dgm:spPr/>
    </dgm:pt>
    <dgm:pt modelId="{402F49D1-A90C-5E49-B630-98319F8B4A6B}" type="pres">
      <dgm:prSet presAssocID="{C2838182-230A-554B-94E1-A97A97AA238D}" presName="parTrans" presStyleLbl="bgSibTrans2D1" presStyleIdx="3" presStyleCnt="5"/>
      <dgm:spPr/>
    </dgm:pt>
    <dgm:pt modelId="{5D342116-BF52-D347-AE34-36A8E7A04C76}" type="pres">
      <dgm:prSet presAssocID="{AED75D8E-ECC7-6642-970C-C778D20D6AE2}" presName="node" presStyleLbl="node1" presStyleIdx="3" presStyleCnt="5">
        <dgm:presLayoutVars>
          <dgm:bulletEnabled val="1"/>
        </dgm:presLayoutVars>
      </dgm:prSet>
      <dgm:spPr/>
    </dgm:pt>
    <dgm:pt modelId="{367CFE50-80F5-E34E-9ABA-703C9B599B81}" type="pres">
      <dgm:prSet presAssocID="{B59B67D0-80AA-9044-B726-1E37D4BC73D2}" presName="parTrans" presStyleLbl="bgSibTrans2D1" presStyleIdx="4" presStyleCnt="5"/>
      <dgm:spPr/>
    </dgm:pt>
    <dgm:pt modelId="{F504C6BB-BE56-5748-AFD5-EA98A4250BEB}" type="pres">
      <dgm:prSet presAssocID="{772B3ED0-4A05-D246-859C-36C482A5761D}" presName="node" presStyleLbl="node1" presStyleIdx="4" presStyleCnt="5">
        <dgm:presLayoutVars>
          <dgm:bulletEnabled val="1"/>
        </dgm:presLayoutVars>
      </dgm:prSet>
      <dgm:spPr/>
    </dgm:pt>
  </dgm:ptLst>
  <dgm:cxnLst>
    <dgm:cxn modelId="{D6173802-FCF8-744C-B82C-EB9C1D9DDA49}" type="presOf" srcId="{EC2AF221-C8B7-DD49-A37F-4D5739B255CA}" destId="{093E1B58-106B-3E49-882D-471C4939D5FE}" srcOrd="0" destOrd="0" presId="urn:microsoft.com/office/officeart/2005/8/layout/radial4"/>
    <dgm:cxn modelId="{5E3A7608-F7EF-164C-ABB9-0E697840E030}" srcId="{DAFD4843-1C74-074C-B093-1932F82189CC}" destId="{AED75D8E-ECC7-6642-970C-C778D20D6AE2}" srcOrd="3" destOrd="0" parTransId="{C2838182-230A-554B-94E1-A97A97AA238D}" sibTransId="{0E368AAA-42E0-1B4C-9ADA-A8288CEEF156}"/>
    <dgm:cxn modelId="{E8E4DE0C-2423-AC48-8000-FD0A611C1D6A}" srcId="{DAFD4843-1C74-074C-B093-1932F82189CC}" destId="{772B3ED0-4A05-D246-859C-36C482A5761D}" srcOrd="4" destOrd="0" parTransId="{B59B67D0-80AA-9044-B726-1E37D4BC73D2}" sibTransId="{7CEADC8A-A755-EC48-90BF-451C7E01B361}"/>
    <dgm:cxn modelId="{2AA8FE40-1E19-474D-9609-C0BE92B6AB0A}" srcId="{DAFD4843-1C74-074C-B093-1932F82189CC}" destId="{7BE66C24-58E4-E64B-9670-893AEDC76C30}" srcOrd="0" destOrd="0" parTransId="{EC2AF221-C8B7-DD49-A37F-4D5739B255CA}" sibTransId="{F50FEBCD-8B6C-174D-A95D-208CCF7801F5}"/>
    <dgm:cxn modelId="{230AE15E-75A6-F144-B629-0A1A1910F296}" type="presOf" srcId="{EBF54D4F-6481-494D-96F6-9FF75A84AC9E}" destId="{37838B73-5641-914C-B216-22E010586592}" srcOrd="0" destOrd="0" presId="urn:microsoft.com/office/officeart/2005/8/layout/radial4"/>
    <dgm:cxn modelId="{8548095F-3BF6-7241-B0B0-B18132945052}" type="presOf" srcId="{B59B67D0-80AA-9044-B726-1E37D4BC73D2}" destId="{367CFE50-80F5-E34E-9ABA-703C9B599B81}" srcOrd="0" destOrd="0" presId="urn:microsoft.com/office/officeart/2005/8/layout/radial4"/>
    <dgm:cxn modelId="{7DFCDE45-01A2-9B40-8AE9-16E303AAA9EA}" type="presOf" srcId="{B626C74C-7B55-2C4D-B2ED-A00B2F57BBD1}" destId="{61DEE09B-D87C-734F-8FE6-5AFF998A23D7}" srcOrd="0" destOrd="0" presId="urn:microsoft.com/office/officeart/2005/8/layout/radial4"/>
    <dgm:cxn modelId="{C6E1936D-0E7F-3C4B-AB1E-9975B6B51A58}" srcId="{DAFD4843-1C74-074C-B093-1932F82189CC}" destId="{D3677E38-3416-4144-829C-23F630F54285}" srcOrd="1" destOrd="0" parTransId="{B626C74C-7B55-2C4D-B2ED-A00B2F57BBD1}" sibTransId="{ADBF45FB-1A56-024C-811E-87E1B9BF8484}"/>
    <dgm:cxn modelId="{AD016C7B-9B90-614D-B583-C3009A4B64EC}" srcId="{EBF54D4F-6481-494D-96F6-9FF75A84AC9E}" destId="{DAFD4843-1C74-074C-B093-1932F82189CC}" srcOrd="0" destOrd="0" parTransId="{89042C08-617D-7E4D-ADEC-BFCEC5D46457}" sibTransId="{AF15BD83-835C-774E-9345-B0DCBEBDF15A}"/>
    <dgm:cxn modelId="{5709227E-3867-2240-985B-CB203F1240BA}" srcId="{DAFD4843-1C74-074C-B093-1932F82189CC}" destId="{FB05D166-829F-B040-A8AC-CB09EE529E46}" srcOrd="2" destOrd="0" parTransId="{8762A21A-B5DA-CE41-BA62-74A9F62C5B7A}" sibTransId="{E43800B5-D8AC-744C-AEDD-B67CD353FFA7}"/>
    <dgm:cxn modelId="{3753F088-52A6-014A-B567-585B5C233500}" type="presOf" srcId="{AED75D8E-ECC7-6642-970C-C778D20D6AE2}" destId="{5D342116-BF52-D347-AE34-36A8E7A04C76}" srcOrd="0" destOrd="0" presId="urn:microsoft.com/office/officeart/2005/8/layout/radial4"/>
    <dgm:cxn modelId="{5C4EF499-01A0-5247-8702-EDB2E4D7DC22}" type="presOf" srcId="{8762A21A-B5DA-CE41-BA62-74A9F62C5B7A}" destId="{DDF33EF2-AE35-BD46-BEB8-50C04B23C147}" srcOrd="0" destOrd="0" presId="urn:microsoft.com/office/officeart/2005/8/layout/radial4"/>
    <dgm:cxn modelId="{1097D2DE-2196-604F-B04F-03D3F06F24D3}" type="presOf" srcId="{D3677E38-3416-4144-829C-23F630F54285}" destId="{32801C76-4DC9-F047-AE38-E3A425565696}" srcOrd="0" destOrd="0" presId="urn:microsoft.com/office/officeart/2005/8/layout/radial4"/>
    <dgm:cxn modelId="{8256D8DF-E2E0-7348-BB5D-7A27C0C04099}" type="presOf" srcId="{772B3ED0-4A05-D246-859C-36C482A5761D}" destId="{F504C6BB-BE56-5748-AFD5-EA98A4250BEB}" srcOrd="0" destOrd="0" presId="urn:microsoft.com/office/officeart/2005/8/layout/radial4"/>
    <dgm:cxn modelId="{48F39BE6-AA2B-8049-A4B1-897FE2021B30}" type="presOf" srcId="{FB05D166-829F-B040-A8AC-CB09EE529E46}" destId="{4EC16573-1377-AC48-8147-CF2341D4795F}" srcOrd="0" destOrd="0" presId="urn:microsoft.com/office/officeart/2005/8/layout/radial4"/>
    <dgm:cxn modelId="{64BBB7F1-18E9-3E4F-8D3C-E8A6CE8F3F79}" type="presOf" srcId="{7BE66C24-58E4-E64B-9670-893AEDC76C30}" destId="{4699FD19-62BF-FF4A-8A46-7668C940E5E0}" srcOrd="0" destOrd="0" presId="urn:microsoft.com/office/officeart/2005/8/layout/radial4"/>
    <dgm:cxn modelId="{B384DDF8-9CCA-9C47-A470-DCD40005EC4B}" type="presOf" srcId="{DAFD4843-1C74-074C-B093-1932F82189CC}" destId="{DCCFC352-22BC-C540-A306-591888496409}" srcOrd="0" destOrd="0" presId="urn:microsoft.com/office/officeart/2005/8/layout/radial4"/>
    <dgm:cxn modelId="{E5608AFA-A5BE-194A-9AF0-9B9EC1609221}" type="presOf" srcId="{C2838182-230A-554B-94E1-A97A97AA238D}" destId="{402F49D1-A90C-5E49-B630-98319F8B4A6B}" srcOrd="0" destOrd="0" presId="urn:microsoft.com/office/officeart/2005/8/layout/radial4"/>
    <dgm:cxn modelId="{09FA7C30-F60D-4649-B2C5-8FACA2566055}" type="presParOf" srcId="{37838B73-5641-914C-B216-22E010586592}" destId="{DCCFC352-22BC-C540-A306-591888496409}" srcOrd="0" destOrd="0" presId="urn:microsoft.com/office/officeart/2005/8/layout/radial4"/>
    <dgm:cxn modelId="{B24796CD-FFC9-FB49-A1FB-736DB4AC19EF}" type="presParOf" srcId="{37838B73-5641-914C-B216-22E010586592}" destId="{093E1B58-106B-3E49-882D-471C4939D5FE}" srcOrd="1" destOrd="0" presId="urn:microsoft.com/office/officeart/2005/8/layout/radial4"/>
    <dgm:cxn modelId="{896BC8AA-EA3A-C94A-9B72-D4F259A14D3D}" type="presParOf" srcId="{37838B73-5641-914C-B216-22E010586592}" destId="{4699FD19-62BF-FF4A-8A46-7668C940E5E0}" srcOrd="2" destOrd="0" presId="urn:microsoft.com/office/officeart/2005/8/layout/radial4"/>
    <dgm:cxn modelId="{656AB332-4FD5-5448-A8E3-6DFAF13257E6}" type="presParOf" srcId="{37838B73-5641-914C-B216-22E010586592}" destId="{61DEE09B-D87C-734F-8FE6-5AFF998A23D7}" srcOrd="3" destOrd="0" presId="urn:microsoft.com/office/officeart/2005/8/layout/radial4"/>
    <dgm:cxn modelId="{87A4401B-F65C-4747-9490-5E545F0C4139}" type="presParOf" srcId="{37838B73-5641-914C-B216-22E010586592}" destId="{32801C76-4DC9-F047-AE38-E3A425565696}" srcOrd="4" destOrd="0" presId="urn:microsoft.com/office/officeart/2005/8/layout/radial4"/>
    <dgm:cxn modelId="{80158B0A-4AA6-BE40-8730-7295B9EED069}" type="presParOf" srcId="{37838B73-5641-914C-B216-22E010586592}" destId="{DDF33EF2-AE35-BD46-BEB8-50C04B23C147}" srcOrd="5" destOrd="0" presId="urn:microsoft.com/office/officeart/2005/8/layout/radial4"/>
    <dgm:cxn modelId="{84782D8B-1308-3A48-ABC3-72BDD9170D7B}" type="presParOf" srcId="{37838B73-5641-914C-B216-22E010586592}" destId="{4EC16573-1377-AC48-8147-CF2341D4795F}" srcOrd="6" destOrd="0" presId="urn:microsoft.com/office/officeart/2005/8/layout/radial4"/>
    <dgm:cxn modelId="{52CE5312-BC81-414F-9A94-1A979846779D}" type="presParOf" srcId="{37838B73-5641-914C-B216-22E010586592}" destId="{402F49D1-A90C-5E49-B630-98319F8B4A6B}" srcOrd="7" destOrd="0" presId="urn:microsoft.com/office/officeart/2005/8/layout/radial4"/>
    <dgm:cxn modelId="{FFFF99E4-8FF4-0E40-9FF7-49D88425965A}" type="presParOf" srcId="{37838B73-5641-914C-B216-22E010586592}" destId="{5D342116-BF52-D347-AE34-36A8E7A04C76}" srcOrd="8" destOrd="0" presId="urn:microsoft.com/office/officeart/2005/8/layout/radial4"/>
    <dgm:cxn modelId="{3190AD19-37A3-2140-9CDE-0A6EB1645FFD}" type="presParOf" srcId="{37838B73-5641-914C-B216-22E010586592}" destId="{367CFE50-80F5-E34E-9ABA-703C9B599B81}" srcOrd="9" destOrd="0" presId="urn:microsoft.com/office/officeart/2005/8/layout/radial4"/>
    <dgm:cxn modelId="{BF71091D-54F6-894A-923E-4335921F5CD0}" type="presParOf" srcId="{37838B73-5641-914C-B216-22E010586592}" destId="{F504C6BB-BE56-5748-AFD5-EA98A4250BEB}"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54D4F-6481-494D-96F6-9FF75A84AC9E}" type="doc">
      <dgm:prSet loTypeId="urn:microsoft.com/office/officeart/2005/8/layout/radial4" loCatId="" qsTypeId="urn:microsoft.com/office/officeart/2005/8/quickstyle/simple1" qsCatId="simple" csTypeId="urn:microsoft.com/office/officeart/2005/8/colors/colorful1" csCatId="colorful" phldr="1"/>
      <dgm:spPr/>
      <dgm:t>
        <a:bodyPr/>
        <a:lstStyle/>
        <a:p>
          <a:endParaRPr lang="en-US"/>
        </a:p>
      </dgm:t>
    </dgm:pt>
    <dgm:pt modelId="{7BE66C24-58E4-E64B-9670-893AEDC76C30}">
      <dgm:prSet phldrT="[Text]"/>
      <dgm:spPr/>
      <dgm:t>
        <a:bodyPr/>
        <a:lstStyle/>
        <a:p>
          <a:r>
            <a:rPr lang="en-US" b="0" dirty="0">
              <a:latin typeface="Gill Sans MT" panose="020B0502020104020203" pitchFamily="34" charset="77"/>
              <a:cs typeface="Arial Narrow"/>
            </a:rPr>
            <a:t>Booking Ancillary Services</a:t>
          </a:r>
        </a:p>
      </dgm:t>
    </dgm:pt>
    <dgm:pt modelId="{EC2AF221-C8B7-DD49-A37F-4D5739B255CA}" type="parTrans" cxnId="{2AA8FE40-1E19-474D-9609-C0BE92B6AB0A}">
      <dgm:prSet/>
      <dgm:spPr/>
      <dgm:t>
        <a:bodyPr/>
        <a:lstStyle/>
        <a:p>
          <a:endParaRPr lang="en-US" b="0">
            <a:latin typeface="Gill Sans MT" panose="020B0502020104020203" pitchFamily="34" charset="77"/>
            <a:cs typeface="Arial Narrow"/>
          </a:endParaRPr>
        </a:p>
      </dgm:t>
    </dgm:pt>
    <dgm:pt modelId="{F50FEBCD-8B6C-174D-A95D-208CCF7801F5}" type="sibTrans" cxnId="{2AA8FE40-1E19-474D-9609-C0BE92B6AB0A}">
      <dgm:prSet/>
      <dgm:spPr/>
      <dgm:t>
        <a:bodyPr/>
        <a:lstStyle/>
        <a:p>
          <a:endParaRPr lang="en-US" b="0">
            <a:latin typeface="Gill Sans MT" panose="020B0502020104020203" pitchFamily="34" charset="77"/>
            <a:cs typeface="Arial Narrow"/>
          </a:endParaRPr>
        </a:p>
      </dgm:t>
    </dgm:pt>
    <dgm:pt modelId="{DAFD4843-1C74-074C-B093-1932F82189CC}">
      <dgm:prSet phldrT="[Text]"/>
      <dgm:spPr/>
      <dgm:t>
        <a:bodyPr/>
        <a:lstStyle/>
        <a:p>
          <a:r>
            <a:rPr lang="en-US" b="0" dirty="0">
              <a:latin typeface="Gill Sans MT" panose="020B0502020104020203" pitchFamily="34" charset="77"/>
              <a:cs typeface="Arial Narrow"/>
            </a:rPr>
            <a:t>Secondary GDS Functions</a:t>
          </a:r>
        </a:p>
      </dgm:t>
    </dgm:pt>
    <dgm:pt modelId="{89042C08-617D-7E4D-ADEC-BFCEC5D46457}" type="parTrans" cxnId="{AD016C7B-9B90-614D-B583-C3009A4B64EC}">
      <dgm:prSet/>
      <dgm:spPr/>
      <dgm:t>
        <a:bodyPr/>
        <a:lstStyle/>
        <a:p>
          <a:endParaRPr lang="en-US" b="0">
            <a:latin typeface="Gill Sans MT" panose="020B0502020104020203" pitchFamily="34" charset="77"/>
            <a:cs typeface="Arial Narrow"/>
          </a:endParaRPr>
        </a:p>
      </dgm:t>
    </dgm:pt>
    <dgm:pt modelId="{AF15BD83-835C-774E-9345-B0DCBEBDF15A}" type="sibTrans" cxnId="{AD016C7B-9B90-614D-B583-C3009A4B64EC}">
      <dgm:prSet/>
      <dgm:spPr/>
      <dgm:t>
        <a:bodyPr/>
        <a:lstStyle/>
        <a:p>
          <a:endParaRPr lang="en-US" b="0">
            <a:latin typeface="Gill Sans MT" panose="020B0502020104020203" pitchFamily="34" charset="77"/>
            <a:cs typeface="Arial Narrow"/>
          </a:endParaRPr>
        </a:p>
      </dgm:t>
    </dgm:pt>
    <dgm:pt modelId="{7653BAA1-4F63-2A4A-B545-45D3D83453F0}">
      <dgm:prSet/>
      <dgm:spPr/>
      <dgm:t>
        <a:bodyPr/>
        <a:lstStyle/>
        <a:p>
          <a:r>
            <a:rPr lang="en-US" b="0" dirty="0">
              <a:latin typeface="Gill Sans MT" panose="020B0502020104020203" pitchFamily="34" charset="77"/>
              <a:cs typeface="Arial Narrow"/>
            </a:rPr>
            <a:t>Passenger Document Requirements </a:t>
          </a:r>
          <a:endParaRPr lang="en-AU" b="0" dirty="0">
            <a:latin typeface="Gill Sans MT" panose="020B0502020104020203" pitchFamily="34" charset="77"/>
            <a:cs typeface="Arial Narrow"/>
          </a:endParaRPr>
        </a:p>
      </dgm:t>
    </dgm:pt>
    <dgm:pt modelId="{E7A40330-93BE-E847-B321-05AF87F3BFA1}" type="parTrans" cxnId="{65A284A9-A9F7-1245-AAF9-21A31605AEFC}">
      <dgm:prSet/>
      <dgm:spPr/>
      <dgm:t>
        <a:bodyPr/>
        <a:lstStyle/>
        <a:p>
          <a:endParaRPr lang="en-US" b="0">
            <a:latin typeface="Gill Sans MT" panose="020B0502020104020203" pitchFamily="34" charset="77"/>
            <a:cs typeface="Arial Narrow"/>
          </a:endParaRPr>
        </a:p>
      </dgm:t>
    </dgm:pt>
    <dgm:pt modelId="{B14819DF-70B8-B54D-BE24-ACE878CE4CC3}" type="sibTrans" cxnId="{65A284A9-A9F7-1245-AAF9-21A31605AEFC}">
      <dgm:prSet/>
      <dgm:spPr/>
      <dgm:t>
        <a:bodyPr/>
        <a:lstStyle/>
        <a:p>
          <a:endParaRPr lang="en-US" b="0">
            <a:latin typeface="Gill Sans MT" panose="020B0502020104020203" pitchFamily="34" charset="77"/>
            <a:cs typeface="Arial Narrow"/>
          </a:endParaRPr>
        </a:p>
      </dgm:t>
    </dgm:pt>
    <dgm:pt modelId="{9A3453DC-B9C6-1F4C-AD6A-1F6BDA8DD88A}">
      <dgm:prSet/>
      <dgm:spPr/>
      <dgm:t>
        <a:bodyPr/>
        <a:lstStyle/>
        <a:p>
          <a:r>
            <a:rPr lang="en-US" b="0">
              <a:latin typeface="Gill Sans MT" panose="020B0502020104020203" pitchFamily="34" charset="77"/>
              <a:cs typeface="Arial Narrow"/>
            </a:rPr>
            <a:t>Integrated Travel Management </a:t>
          </a:r>
          <a:endParaRPr lang="en-AU" b="0">
            <a:latin typeface="Gill Sans MT" panose="020B0502020104020203" pitchFamily="34" charset="77"/>
            <a:cs typeface="Arial Narrow"/>
          </a:endParaRPr>
        </a:p>
      </dgm:t>
    </dgm:pt>
    <dgm:pt modelId="{895647AD-FB0D-4D40-8921-29CCBF810A2D}" type="parTrans" cxnId="{EBAC99F4-2A85-D549-A535-0F69DCA15072}">
      <dgm:prSet/>
      <dgm:spPr/>
      <dgm:t>
        <a:bodyPr/>
        <a:lstStyle/>
        <a:p>
          <a:endParaRPr lang="en-US" b="0">
            <a:latin typeface="Gill Sans MT" panose="020B0502020104020203" pitchFamily="34" charset="77"/>
            <a:cs typeface="Arial Narrow"/>
          </a:endParaRPr>
        </a:p>
      </dgm:t>
    </dgm:pt>
    <dgm:pt modelId="{1D3F616D-1684-644E-A54E-7E5E8D0EB4AE}" type="sibTrans" cxnId="{EBAC99F4-2A85-D549-A535-0F69DCA15072}">
      <dgm:prSet/>
      <dgm:spPr/>
      <dgm:t>
        <a:bodyPr/>
        <a:lstStyle/>
        <a:p>
          <a:endParaRPr lang="en-US" b="0">
            <a:latin typeface="Gill Sans MT" panose="020B0502020104020203" pitchFamily="34" charset="77"/>
            <a:cs typeface="Arial Narrow"/>
          </a:endParaRPr>
        </a:p>
      </dgm:t>
    </dgm:pt>
    <dgm:pt modelId="{02FEC44F-4752-234A-B835-43A7C356CE08}">
      <dgm:prSet/>
      <dgm:spPr/>
      <dgm:t>
        <a:bodyPr/>
        <a:lstStyle/>
        <a:p>
          <a:r>
            <a:rPr lang="en-US" b="0" dirty="0">
              <a:latin typeface="Gill Sans MT" panose="020B0502020104020203" pitchFamily="34" charset="77"/>
              <a:cs typeface="Arial Narrow"/>
            </a:rPr>
            <a:t>Decision Support Systems</a:t>
          </a:r>
          <a:endParaRPr lang="en-AU" b="0" dirty="0">
            <a:latin typeface="Gill Sans MT" panose="020B0502020104020203" pitchFamily="34" charset="77"/>
            <a:cs typeface="Arial Narrow"/>
          </a:endParaRPr>
        </a:p>
      </dgm:t>
    </dgm:pt>
    <dgm:pt modelId="{F0647A3F-7427-C048-A3E3-CC11E99C84BC}" type="parTrans" cxnId="{9FD8BFDB-F704-9642-97E6-6875A6BA0A6C}">
      <dgm:prSet/>
      <dgm:spPr/>
      <dgm:t>
        <a:bodyPr/>
        <a:lstStyle/>
        <a:p>
          <a:endParaRPr lang="en-US" b="0">
            <a:latin typeface="Gill Sans MT" panose="020B0502020104020203" pitchFamily="34" charset="77"/>
            <a:cs typeface="Arial Narrow"/>
          </a:endParaRPr>
        </a:p>
      </dgm:t>
    </dgm:pt>
    <dgm:pt modelId="{43562F25-6558-2542-8682-7A3125B9B662}" type="sibTrans" cxnId="{9FD8BFDB-F704-9642-97E6-6875A6BA0A6C}">
      <dgm:prSet/>
      <dgm:spPr/>
      <dgm:t>
        <a:bodyPr/>
        <a:lstStyle/>
        <a:p>
          <a:endParaRPr lang="en-US" b="0">
            <a:latin typeface="Gill Sans MT" panose="020B0502020104020203" pitchFamily="34" charset="77"/>
            <a:cs typeface="Arial Narrow"/>
          </a:endParaRPr>
        </a:p>
      </dgm:t>
    </dgm:pt>
    <dgm:pt modelId="{891718D5-F108-D640-996D-8573FD8E5AF5}">
      <dgm:prSet/>
      <dgm:spPr/>
      <dgm:t>
        <a:bodyPr/>
        <a:lstStyle/>
        <a:p>
          <a:r>
            <a:rPr lang="en-US" b="0">
              <a:latin typeface="Gill Sans MT" panose="020B0502020104020203" pitchFamily="34" charset="77"/>
              <a:cs typeface="Arial Narrow"/>
            </a:rPr>
            <a:t>Financial Management </a:t>
          </a:r>
          <a:endParaRPr lang="en-AU" b="0">
            <a:latin typeface="Gill Sans MT" panose="020B0502020104020203" pitchFamily="34" charset="77"/>
            <a:cs typeface="Arial Narrow"/>
          </a:endParaRPr>
        </a:p>
      </dgm:t>
    </dgm:pt>
    <dgm:pt modelId="{1F643661-3B83-B646-9434-01CD149092D9}" type="parTrans" cxnId="{55D44F3B-9E0B-2841-A3F6-95C00B18D3D9}">
      <dgm:prSet/>
      <dgm:spPr/>
      <dgm:t>
        <a:bodyPr/>
        <a:lstStyle/>
        <a:p>
          <a:endParaRPr lang="en-US" b="0">
            <a:latin typeface="Gill Sans MT" panose="020B0502020104020203" pitchFamily="34" charset="77"/>
            <a:cs typeface="Arial Narrow"/>
          </a:endParaRPr>
        </a:p>
      </dgm:t>
    </dgm:pt>
    <dgm:pt modelId="{347FF5B7-7C08-CA43-885A-C8AA483EB1AF}" type="sibTrans" cxnId="{55D44F3B-9E0B-2841-A3F6-95C00B18D3D9}">
      <dgm:prSet/>
      <dgm:spPr/>
      <dgm:t>
        <a:bodyPr/>
        <a:lstStyle/>
        <a:p>
          <a:endParaRPr lang="en-US" b="0">
            <a:latin typeface="Gill Sans MT" panose="020B0502020104020203" pitchFamily="34" charset="77"/>
            <a:cs typeface="Arial Narrow"/>
          </a:endParaRPr>
        </a:p>
      </dgm:t>
    </dgm:pt>
    <dgm:pt modelId="{9D9A1816-604F-FE4C-BD7A-84BB8216BE0D}">
      <dgm:prSet/>
      <dgm:spPr/>
      <dgm:t>
        <a:bodyPr/>
        <a:lstStyle/>
        <a:p>
          <a:r>
            <a:rPr lang="en-US" b="0">
              <a:latin typeface="Gill Sans MT" panose="020B0502020104020203" pitchFamily="34" charset="77"/>
              <a:cs typeface="Arial Narrow"/>
            </a:rPr>
            <a:t>E-Commerce Tools</a:t>
          </a:r>
          <a:endParaRPr lang="en-AU" b="0">
            <a:latin typeface="Gill Sans MT" panose="020B0502020104020203" pitchFamily="34" charset="77"/>
            <a:cs typeface="Arial Narrow"/>
          </a:endParaRPr>
        </a:p>
      </dgm:t>
    </dgm:pt>
    <dgm:pt modelId="{2387E4F3-046B-1E4D-B77A-B2F887B627D5}" type="parTrans" cxnId="{1886CAB2-0CE2-C549-B001-DDAE77219168}">
      <dgm:prSet/>
      <dgm:spPr/>
      <dgm:t>
        <a:bodyPr/>
        <a:lstStyle/>
        <a:p>
          <a:endParaRPr lang="en-US" b="0">
            <a:latin typeface="Gill Sans MT" panose="020B0502020104020203" pitchFamily="34" charset="77"/>
            <a:cs typeface="Arial Narrow"/>
          </a:endParaRPr>
        </a:p>
      </dgm:t>
    </dgm:pt>
    <dgm:pt modelId="{F0DD4CD4-20A5-194F-BE60-0A8FC10D1178}" type="sibTrans" cxnId="{1886CAB2-0CE2-C549-B001-DDAE77219168}">
      <dgm:prSet/>
      <dgm:spPr/>
      <dgm:t>
        <a:bodyPr/>
        <a:lstStyle/>
        <a:p>
          <a:endParaRPr lang="en-US" b="0">
            <a:latin typeface="Gill Sans MT" panose="020B0502020104020203" pitchFamily="34" charset="77"/>
            <a:cs typeface="Arial Narrow"/>
          </a:endParaRPr>
        </a:p>
      </dgm:t>
    </dgm:pt>
    <dgm:pt modelId="{2A9BCE91-1743-A646-9BE2-7356C79EAD2C}">
      <dgm:prSet/>
      <dgm:spPr/>
      <dgm:t>
        <a:bodyPr/>
        <a:lstStyle/>
        <a:p>
          <a:r>
            <a:rPr lang="en-US" b="0">
              <a:latin typeface="Gill Sans MT" panose="020B0502020104020203" pitchFamily="34" charset="77"/>
              <a:cs typeface="Arial Narrow"/>
            </a:rPr>
            <a:t>Corporate Travel Management </a:t>
          </a:r>
          <a:endParaRPr lang="en-AU" b="0">
            <a:latin typeface="Gill Sans MT" panose="020B0502020104020203" pitchFamily="34" charset="77"/>
            <a:cs typeface="Arial Narrow"/>
          </a:endParaRPr>
        </a:p>
      </dgm:t>
    </dgm:pt>
    <dgm:pt modelId="{053BBD60-4E8F-6342-9CA1-65AA6DA1FD14}" type="parTrans" cxnId="{B36ACEDB-44D3-7346-B683-14B08C66DE37}">
      <dgm:prSet/>
      <dgm:spPr/>
      <dgm:t>
        <a:bodyPr/>
        <a:lstStyle/>
        <a:p>
          <a:endParaRPr lang="en-US" b="0">
            <a:latin typeface="Gill Sans MT" panose="020B0502020104020203" pitchFamily="34" charset="77"/>
            <a:cs typeface="Arial Narrow"/>
          </a:endParaRPr>
        </a:p>
      </dgm:t>
    </dgm:pt>
    <dgm:pt modelId="{431C827B-8723-DA40-9202-91DFF6B29120}" type="sibTrans" cxnId="{B36ACEDB-44D3-7346-B683-14B08C66DE37}">
      <dgm:prSet/>
      <dgm:spPr/>
      <dgm:t>
        <a:bodyPr/>
        <a:lstStyle/>
        <a:p>
          <a:endParaRPr lang="en-US" b="0">
            <a:latin typeface="Gill Sans MT" panose="020B0502020104020203" pitchFamily="34" charset="77"/>
            <a:cs typeface="Arial Narrow"/>
          </a:endParaRPr>
        </a:p>
      </dgm:t>
    </dgm:pt>
    <dgm:pt modelId="{88E4A9EF-D6FD-FD41-A9FE-E8CC7EA71764}">
      <dgm:prSet/>
      <dgm:spPr/>
      <dgm:t>
        <a:bodyPr/>
        <a:lstStyle/>
        <a:p>
          <a:r>
            <a:rPr lang="en-US" b="0" dirty="0">
              <a:latin typeface="Gill Sans MT" panose="020B0502020104020203" pitchFamily="34" charset="77"/>
              <a:cs typeface="Arial Narrow"/>
            </a:rPr>
            <a:t>Communication &amp; Scheduling </a:t>
          </a:r>
          <a:endParaRPr lang="en-AU" b="0" dirty="0">
            <a:latin typeface="Gill Sans MT" panose="020B0502020104020203" pitchFamily="34" charset="77"/>
            <a:cs typeface="Arial Narrow"/>
          </a:endParaRPr>
        </a:p>
      </dgm:t>
    </dgm:pt>
    <dgm:pt modelId="{00AD8D65-798A-8E48-9BC2-FC279FA2F442}" type="parTrans" cxnId="{D218F8BC-6620-B748-BB3C-C516AB1FE120}">
      <dgm:prSet/>
      <dgm:spPr/>
      <dgm:t>
        <a:bodyPr/>
        <a:lstStyle/>
        <a:p>
          <a:endParaRPr lang="en-US" b="0">
            <a:latin typeface="Gill Sans MT" panose="020B0502020104020203" pitchFamily="34" charset="77"/>
            <a:cs typeface="Arial Narrow"/>
          </a:endParaRPr>
        </a:p>
      </dgm:t>
    </dgm:pt>
    <dgm:pt modelId="{14317A52-FE3E-B245-8409-02FE8CB037E2}" type="sibTrans" cxnId="{D218F8BC-6620-B748-BB3C-C516AB1FE120}">
      <dgm:prSet/>
      <dgm:spPr/>
      <dgm:t>
        <a:bodyPr/>
        <a:lstStyle/>
        <a:p>
          <a:endParaRPr lang="en-US" b="0">
            <a:latin typeface="Gill Sans MT" panose="020B0502020104020203" pitchFamily="34" charset="77"/>
            <a:cs typeface="Arial Narrow"/>
          </a:endParaRPr>
        </a:p>
      </dgm:t>
    </dgm:pt>
    <dgm:pt modelId="{37838B73-5641-914C-B216-22E010586592}" type="pres">
      <dgm:prSet presAssocID="{EBF54D4F-6481-494D-96F6-9FF75A84AC9E}" presName="cycle" presStyleCnt="0">
        <dgm:presLayoutVars>
          <dgm:chMax val="1"/>
          <dgm:dir/>
          <dgm:animLvl val="ctr"/>
          <dgm:resizeHandles val="exact"/>
        </dgm:presLayoutVars>
      </dgm:prSet>
      <dgm:spPr/>
    </dgm:pt>
    <dgm:pt modelId="{DCCFC352-22BC-C540-A306-591888496409}" type="pres">
      <dgm:prSet presAssocID="{DAFD4843-1C74-074C-B093-1932F82189CC}" presName="centerShape" presStyleLbl="node0" presStyleIdx="0" presStyleCnt="1"/>
      <dgm:spPr/>
    </dgm:pt>
    <dgm:pt modelId="{093E1B58-106B-3E49-882D-471C4939D5FE}" type="pres">
      <dgm:prSet presAssocID="{EC2AF221-C8B7-DD49-A37F-4D5739B255CA}" presName="parTrans" presStyleLbl="bgSibTrans2D1" presStyleIdx="0" presStyleCnt="8"/>
      <dgm:spPr/>
    </dgm:pt>
    <dgm:pt modelId="{4699FD19-62BF-FF4A-8A46-7668C940E5E0}" type="pres">
      <dgm:prSet presAssocID="{7BE66C24-58E4-E64B-9670-893AEDC76C30}" presName="node" presStyleLbl="node1" presStyleIdx="0" presStyleCnt="8">
        <dgm:presLayoutVars>
          <dgm:bulletEnabled val="1"/>
        </dgm:presLayoutVars>
      </dgm:prSet>
      <dgm:spPr/>
    </dgm:pt>
    <dgm:pt modelId="{A7AEC57B-FF3A-DC43-9315-2EAE80E14C9D}" type="pres">
      <dgm:prSet presAssocID="{E7A40330-93BE-E847-B321-05AF87F3BFA1}" presName="parTrans" presStyleLbl="bgSibTrans2D1" presStyleIdx="1" presStyleCnt="8"/>
      <dgm:spPr/>
    </dgm:pt>
    <dgm:pt modelId="{85E54518-0E9A-4F48-9131-2835F39C40FB}" type="pres">
      <dgm:prSet presAssocID="{7653BAA1-4F63-2A4A-B545-45D3D83453F0}" presName="node" presStyleLbl="node1" presStyleIdx="1" presStyleCnt="8">
        <dgm:presLayoutVars>
          <dgm:bulletEnabled val="1"/>
        </dgm:presLayoutVars>
      </dgm:prSet>
      <dgm:spPr/>
    </dgm:pt>
    <dgm:pt modelId="{9350908A-7679-9246-AAAD-3726C1C47485}" type="pres">
      <dgm:prSet presAssocID="{895647AD-FB0D-4D40-8921-29CCBF810A2D}" presName="parTrans" presStyleLbl="bgSibTrans2D1" presStyleIdx="2" presStyleCnt="8"/>
      <dgm:spPr/>
    </dgm:pt>
    <dgm:pt modelId="{D24F2C2D-338F-AA4E-9EDE-DCAAB8D6E8ED}" type="pres">
      <dgm:prSet presAssocID="{9A3453DC-B9C6-1F4C-AD6A-1F6BDA8DD88A}" presName="node" presStyleLbl="node1" presStyleIdx="2" presStyleCnt="8">
        <dgm:presLayoutVars>
          <dgm:bulletEnabled val="1"/>
        </dgm:presLayoutVars>
      </dgm:prSet>
      <dgm:spPr/>
    </dgm:pt>
    <dgm:pt modelId="{5562AE82-F7F9-6B42-B262-FFFF1B2132D8}" type="pres">
      <dgm:prSet presAssocID="{F0647A3F-7427-C048-A3E3-CC11E99C84BC}" presName="parTrans" presStyleLbl="bgSibTrans2D1" presStyleIdx="3" presStyleCnt="8"/>
      <dgm:spPr/>
    </dgm:pt>
    <dgm:pt modelId="{A89929DF-498B-9341-92FA-81455FED223E}" type="pres">
      <dgm:prSet presAssocID="{02FEC44F-4752-234A-B835-43A7C356CE08}" presName="node" presStyleLbl="node1" presStyleIdx="3" presStyleCnt="8">
        <dgm:presLayoutVars>
          <dgm:bulletEnabled val="1"/>
        </dgm:presLayoutVars>
      </dgm:prSet>
      <dgm:spPr/>
    </dgm:pt>
    <dgm:pt modelId="{267FC3A7-2FA5-8B4C-974D-02B6BF3CDA8F}" type="pres">
      <dgm:prSet presAssocID="{1F643661-3B83-B646-9434-01CD149092D9}" presName="parTrans" presStyleLbl="bgSibTrans2D1" presStyleIdx="4" presStyleCnt="8"/>
      <dgm:spPr/>
    </dgm:pt>
    <dgm:pt modelId="{69504A15-3D5B-B147-8FAE-1DBB1CFC080A}" type="pres">
      <dgm:prSet presAssocID="{891718D5-F108-D640-996D-8573FD8E5AF5}" presName="node" presStyleLbl="node1" presStyleIdx="4" presStyleCnt="8">
        <dgm:presLayoutVars>
          <dgm:bulletEnabled val="1"/>
        </dgm:presLayoutVars>
      </dgm:prSet>
      <dgm:spPr/>
    </dgm:pt>
    <dgm:pt modelId="{18CE56D2-4A5C-0C4D-9CD0-FE2680C8A221}" type="pres">
      <dgm:prSet presAssocID="{2387E4F3-046B-1E4D-B77A-B2F887B627D5}" presName="parTrans" presStyleLbl="bgSibTrans2D1" presStyleIdx="5" presStyleCnt="8"/>
      <dgm:spPr/>
    </dgm:pt>
    <dgm:pt modelId="{D7879A8B-0F4C-E34B-AC21-4F2F9D4D4E1D}" type="pres">
      <dgm:prSet presAssocID="{9D9A1816-604F-FE4C-BD7A-84BB8216BE0D}" presName="node" presStyleLbl="node1" presStyleIdx="5" presStyleCnt="8">
        <dgm:presLayoutVars>
          <dgm:bulletEnabled val="1"/>
        </dgm:presLayoutVars>
      </dgm:prSet>
      <dgm:spPr/>
    </dgm:pt>
    <dgm:pt modelId="{737AE033-9A3B-EF43-A71E-3909D022FAA4}" type="pres">
      <dgm:prSet presAssocID="{053BBD60-4E8F-6342-9CA1-65AA6DA1FD14}" presName="parTrans" presStyleLbl="bgSibTrans2D1" presStyleIdx="6" presStyleCnt="8"/>
      <dgm:spPr/>
    </dgm:pt>
    <dgm:pt modelId="{6EF82F02-6C74-6D4F-8C1E-D6927ABE10FF}" type="pres">
      <dgm:prSet presAssocID="{2A9BCE91-1743-A646-9BE2-7356C79EAD2C}" presName="node" presStyleLbl="node1" presStyleIdx="6" presStyleCnt="8">
        <dgm:presLayoutVars>
          <dgm:bulletEnabled val="1"/>
        </dgm:presLayoutVars>
      </dgm:prSet>
      <dgm:spPr/>
    </dgm:pt>
    <dgm:pt modelId="{E6D18D2C-732C-AB40-853F-07033B71377B}" type="pres">
      <dgm:prSet presAssocID="{00AD8D65-798A-8E48-9BC2-FC279FA2F442}" presName="parTrans" presStyleLbl="bgSibTrans2D1" presStyleIdx="7" presStyleCnt="8"/>
      <dgm:spPr/>
    </dgm:pt>
    <dgm:pt modelId="{B3B36175-025C-DC47-A6B2-3EE824CBA0B4}" type="pres">
      <dgm:prSet presAssocID="{88E4A9EF-D6FD-FD41-A9FE-E8CC7EA71764}" presName="node" presStyleLbl="node1" presStyleIdx="7" presStyleCnt="8">
        <dgm:presLayoutVars>
          <dgm:bulletEnabled val="1"/>
        </dgm:presLayoutVars>
      </dgm:prSet>
      <dgm:spPr/>
    </dgm:pt>
  </dgm:ptLst>
  <dgm:cxnLst>
    <dgm:cxn modelId="{55D44F3B-9E0B-2841-A3F6-95C00B18D3D9}" srcId="{DAFD4843-1C74-074C-B093-1932F82189CC}" destId="{891718D5-F108-D640-996D-8573FD8E5AF5}" srcOrd="4" destOrd="0" parTransId="{1F643661-3B83-B646-9434-01CD149092D9}" sibTransId="{347FF5B7-7C08-CA43-885A-C8AA483EB1AF}"/>
    <dgm:cxn modelId="{2AA8FE40-1E19-474D-9609-C0BE92B6AB0A}" srcId="{DAFD4843-1C74-074C-B093-1932F82189CC}" destId="{7BE66C24-58E4-E64B-9670-893AEDC76C30}" srcOrd="0" destOrd="0" parTransId="{EC2AF221-C8B7-DD49-A37F-4D5739B255CA}" sibTransId="{F50FEBCD-8B6C-174D-A95D-208CCF7801F5}"/>
    <dgm:cxn modelId="{2938BE5B-CFD1-0940-B015-53DC5D196A3B}" type="presOf" srcId="{895647AD-FB0D-4D40-8921-29CCBF810A2D}" destId="{9350908A-7679-9246-AAAD-3726C1C47485}" srcOrd="0" destOrd="0" presId="urn:microsoft.com/office/officeart/2005/8/layout/radial4"/>
    <dgm:cxn modelId="{4EC37A5F-F7AD-1D40-98E6-52F900D17B12}" type="presOf" srcId="{00AD8D65-798A-8E48-9BC2-FC279FA2F442}" destId="{E6D18D2C-732C-AB40-853F-07033B71377B}" srcOrd="0" destOrd="0" presId="urn:microsoft.com/office/officeart/2005/8/layout/radial4"/>
    <dgm:cxn modelId="{F7CD796B-3061-7840-A677-6C83B0173387}" type="presOf" srcId="{891718D5-F108-D640-996D-8573FD8E5AF5}" destId="{69504A15-3D5B-B147-8FAE-1DBB1CFC080A}" srcOrd="0" destOrd="0" presId="urn:microsoft.com/office/officeart/2005/8/layout/radial4"/>
    <dgm:cxn modelId="{9DD8B973-75AE-F342-9A7F-FBD82039FE82}" type="presOf" srcId="{F0647A3F-7427-C048-A3E3-CC11E99C84BC}" destId="{5562AE82-F7F9-6B42-B262-FFFF1B2132D8}" srcOrd="0" destOrd="0" presId="urn:microsoft.com/office/officeart/2005/8/layout/radial4"/>
    <dgm:cxn modelId="{AD016C7B-9B90-614D-B583-C3009A4B64EC}" srcId="{EBF54D4F-6481-494D-96F6-9FF75A84AC9E}" destId="{DAFD4843-1C74-074C-B093-1932F82189CC}" srcOrd="0" destOrd="0" parTransId="{89042C08-617D-7E4D-ADEC-BFCEC5D46457}" sibTransId="{AF15BD83-835C-774E-9345-B0DCBEBDF15A}"/>
    <dgm:cxn modelId="{49607D91-0D1B-EB40-998B-09477A9DE1E8}" type="presOf" srcId="{2387E4F3-046B-1E4D-B77A-B2F887B627D5}" destId="{18CE56D2-4A5C-0C4D-9CD0-FE2680C8A221}" srcOrd="0" destOrd="0" presId="urn:microsoft.com/office/officeart/2005/8/layout/radial4"/>
    <dgm:cxn modelId="{4F428799-0956-9146-A6B3-37893FB2D3BC}" type="presOf" srcId="{7653BAA1-4F63-2A4A-B545-45D3D83453F0}" destId="{85E54518-0E9A-4F48-9131-2835F39C40FB}" srcOrd="0" destOrd="0" presId="urn:microsoft.com/office/officeart/2005/8/layout/radial4"/>
    <dgm:cxn modelId="{0BAD6E9A-4A89-E24C-97CB-79E9E13D1DBA}" type="presOf" srcId="{1F643661-3B83-B646-9434-01CD149092D9}" destId="{267FC3A7-2FA5-8B4C-974D-02B6BF3CDA8F}" srcOrd="0" destOrd="0" presId="urn:microsoft.com/office/officeart/2005/8/layout/radial4"/>
    <dgm:cxn modelId="{9B51D99E-BB5D-7747-AA7D-A71BEE236B78}" type="presOf" srcId="{EBF54D4F-6481-494D-96F6-9FF75A84AC9E}" destId="{37838B73-5641-914C-B216-22E010586592}" srcOrd="0" destOrd="0" presId="urn:microsoft.com/office/officeart/2005/8/layout/radial4"/>
    <dgm:cxn modelId="{65A284A9-A9F7-1245-AAF9-21A31605AEFC}" srcId="{DAFD4843-1C74-074C-B093-1932F82189CC}" destId="{7653BAA1-4F63-2A4A-B545-45D3D83453F0}" srcOrd="1" destOrd="0" parTransId="{E7A40330-93BE-E847-B321-05AF87F3BFA1}" sibTransId="{B14819DF-70B8-B54D-BE24-ACE878CE4CC3}"/>
    <dgm:cxn modelId="{EF3753AC-2A07-DC44-82C3-F1B35D615ED4}" type="presOf" srcId="{88E4A9EF-D6FD-FD41-A9FE-E8CC7EA71764}" destId="{B3B36175-025C-DC47-A6B2-3EE824CBA0B4}" srcOrd="0" destOrd="0" presId="urn:microsoft.com/office/officeart/2005/8/layout/radial4"/>
    <dgm:cxn modelId="{3EC90BB1-06FA-5E44-9690-0AACE45F0C3B}" type="presOf" srcId="{7BE66C24-58E4-E64B-9670-893AEDC76C30}" destId="{4699FD19-62BF-FF4A-8A46-7668C940E5E0}" srcOrd="0" destOrd="0" presId="urn:microsoft.com/office/officeart/2005/8/layout/radial4"/>
    <dgm:cxn modelId="{1886CAB2-0CE2-C549-B001-DDAE77219168}" srcId="{DAFD4843-1C74-074C-B093-1932F82189CC}" destId="{9D9A1816-604F-FE4C-BD7A-84BB8216BE0D}" srcOrd="5" destOrd="0" parTransId="{2387E4F3-046B-1E4D-B77A-B2F887B627D5}" sibTransId="{F0DD4CD4-20A5-194F-BE60-0A8FC10D1178}"/>
    <dgm:cxn modelId="{2C5C08BA-410C-9F45-AAE2-EE9515EC046D}" type="presOf" srcId="{2A9BCE91-1743-A646-9BE2-7356C79EAD2C}" destId="{6EF82F02-6C74-6D4F-8C1E-D6927ABE10FF}" srcOrd="0" destOrd="0" presId="urn:microsoft.com/office/officeart/2005/8/layout/radial4"/>
    <dgm:cxn modelId="{054424BB-8AC8-3D47-B468-BD2E1A31E3B7}" type="presOf" srcId="{E7A40330-93BE-E847-B321-05AF87F3BFA1}" destId="{A7AEC57B-FF3A-DC43-9315-2EAE80E14C9D}" srcOrd="0" destOrd="0" presId="urn:microsoft.com/office/officeart/2005/8/layout/radial4"/>
    <dgm:cxn modelId="{9E0917BC-9F4D-9A49-905A-7B72728450B7}" type="presOf" srcId="{02FEC44F-4752-234A-B835-43A7C356CE08}" destId="{A89929DF-498B-9341-92FA-81455FED223E}" srcOrd="0" destOrd="0" presId="urn:microsoft.com/office/officeart/2005/8/layout/radial4"/>
    <dgm:cxn modelId="{D218F8BC-6620-B748-BB3C-C516AB1FE120}" srcId="{DAFD4843-1C74-074C-B093-1932F82189CC}" destId="{88E4A9EF-D6FD-FD41-A9FE-E8CC7EA71764}" srcOrd="7" destOrd="0" parTransId="{00AD8D65-798A-8E48-9BC2-FC279FA2F442}" sibTransId="{14317A52-FE3E-B245-8409-02FE8CB037E2}"/>
    <dgm:cxn modelId="{A11781C3-2132-E94F-81B2-89652F2040D1}" type="presOf" srcId="{053BBD60-4E8F-6342-9CA1-65AA6DA1FD14}" destId="{737AE033-9A3B-EF43-A71E-3909D022FAA4}" srcOrd="0" destOrd="0" presId="urn:microsoft.com/office/officeart/2005/8/layout/radial4"/>
    <dgm:cxn modelId="{D68F83D2-E18E-6449-BCDC-19C5E959D860}" type="presOf" srcId="{DAFD4843-1C74-074C-B093-1932F82189CC}" destId="{DCCFC352-22BC-C540-A306-591888496409}" srcOrd="0" destOrd="0" presId="urn:microsoft.com/office/officeart/2005/8/layout/radial4"/>
    <dgm:cxn modelId="{9FD8BFDB-F704-9642-97E6-6875A6BA0A6C}" srcId="{DAFD4843-1C74-074C-B093-1932F82189CC}" destId="{02FEC44F-4752-234A-B835-43A7C356CE08}" srcOrd="3" destOrd="0" parTransId="{F0647A3F-7427-C048-A3E3-CC11E99C84BC}" sibTransId="{43562F25-6558-2542-8682-7A3125B9B662}"/>
    <dgm:cxn modelId="{B36ACEDB-44D3-7346-B683-14B08C66DE37}" srcId="{DAFD4843-1C74-074C-B093-1932F82189CC}" destId="{2A9BCE91-1743-A646-9BE2-7356C79EAD2C}" srcOrd="6" destOrd="0" parTransId="{053BBD60-4E8F-6342-9CA1-65AA6DA1FD14}" sibTransId="{431C827B-8723-DA40-9202-91DFF6B29120}"/>
    <dgm:cxn modelId="{EED695E5-33B2-2646-8013-C7A7B067F5C2}" type="presOf" srcId="{9D9A1816-604F-FE4C-BD7A-84BB8216BE0D}" destId="{D7879A8B-0F4C-E34B-AC21-4F2F9D4D4E1D}" srcOrd="0" destOrd="0" presId="urn:microsoft.com/office/officeart/2005/8/layout/radial4"/>
    <dgm:cxn modelId="{EBAC99F4-2A85-D549-A535-0F69DCA15072}" srcId="{DAFD4843-1C74-074C-B093-1932F82189CC}" destId="{9A3453DC-B9C6-1F4C-AD6A-1F6BDA8DD88A}" srcOrd="2" destOrd="0" parTransId="{895647AD-FB0D-4D40-8921-29CCBF810A2D}" sibTransId="{1D3F616D-1684-644E-A54E-7E5E8D0EB4AE}"/>
    <dgm:cxn modelId="{E54B12FA-99C7-164F-A3C9-E5AE1D9271C4}" type="presOf" srcId="{9A3453DC-B9C6-1F4C-AD6A-1F6BDA8DD88A}" destId="{D24F2C2D-338F-AA4E-9EDE-DCAAB8D6E8ED}" srcOrd="0" destOrd="0" presId="urn:microsoft.com/office/officeart/2005/8/layout/radial4"/>
    <dgm:cxn modelId="{5D00B2FF-2893-6F42-952D-BC537473F6CD}" type="presOf" srcId="{EC2AF221-C8B7-DD49-A37F-4D5739B255CA}" destId="{093E1B58-106B-3E49-882D-471C4939D5FE}" srcOrd="0" destOrd="0" presId="urn:microsoft.com/office/officeart/2005/8/layout/radial4"/>
    <dgm:cxn modelId="{5FE9BAFE-7B5F-764A-83AB-525A11D2B84A}" type="presParOf" srcId="{37838B73-5641-914C-B216-22E010586592}" destId="{DCCFC352-22BC-C540-A306-591888496409}" srcOrd="0" destOrd="0" presId="urn:microsoft.com/office/officeart/2005/8/layout/radial4"/>
    <dgm:cxn modelId="{A131D2A2-C9B6-E24D-A2AC-C0E572C2D46A}" type="presParOf" srcId="{37838B73-5641-914C-B216-22E010586592}" destId="{093E1B58-106B-3E49-882D-471C4939D5FE}" srcOrd="1" destOrd="0" presId="urn:microsoft.com/office/officeart/2005/8/layout/radial4"/>
    <dgm:cxn modelId="{ED4B9A17-483F-534C-9B65-3DAD7E215EDB}" type="presParOf" srcId="{37838B73-5641-914C-B216-22E010586592}" destId="{4699FD19-62BF-FF4A-8A46-7668C940E5E0}" srcOrd="2" destOrd="0" presId="urn:microsoft.com/office/officeart/2005/8/layout/radial4"/>
    <dgm:cxn modelId="{D093A893-F101-AB45-9D8D-A1C00566EF44}" type="presParOf" srcId="{37838B73-5641-914C-B216-22E010586592}" destId="{A7AEC57B-FF3A-DC43-9315-2EAE80E14C9D}" srcOrd="3" destOrd="0" presId="urn:microsoft.com/office/officeart/2005/8/layout/radial4"/>
    <dgm:cxn modelId="{97636B8D-3672-3C41-BC28-C243F201AAAF}" type="presParOf" srcId="{37838B73-5641-914C-B216-22E010586592}" destId="{85E54518-0E9A-4F48-9131-2835F39C40FB}" srcOrd="4" destOrd="0" presId="urn:microsoft.com/office/officeart/2005/8/layout/radial4"/>
    <dgm:cxn modelId="{784F91F9-51B0-6C43-A228-EA753364D8BE}" type="presParOf" srcId="{37838B73-5641-914C-B216-22E010586592}" destId="{9350908A-7679-9246-AAAD-3726C1C47485}" srcOrd="5" destOrd="0" presId="urn:microsoft.com/office/officeart/2005/8/layout/radial4"/>
    <dgm:cxn modelId="{74A4F7FE-D06F-5847-B430-D7DFF8C561C5}" type="presParOf" srcId="{37838B73-5641-914C-B216-22E010586592}" destId="{D24F2C2D-338F-AA4E-9EDE-DCAAB8D6E8ED}" srcOrd="6" destOrd="0" presId="urn:microsoft.com/office/officeart/2005/8/layout/radial4"/>
    <dgm:cxn modelId="{AD4EEA4B-AB9F-2647-B820-808A2D6B69E9}" type="presParOf" srcId="{37838B73-5641-914C-B216-22E010586592}" destId="{5562AE82-F7F9-6B42-B262-FFFF1B2132D8}" srcOrd="7" destOrd="0" presId="urn:microsoft.com/office/officeart/2005/8/layout/radial4"/>
    <dgm:cxn modelId="{422B959E-A1DB-C948-87F8-B277003953CF}" type="presParOf" srcId="{37838B73-5641-914C-B216-22E010586592}" destId="{A89929DF-498B-9341-92FA-81455FED223E}" srcOrd="8" destOrd="0" presId="urn:microsoft.com/office/officeart/2005/8/layout/radial4"/>
    <dgm:cxn modelId="{BD506A5D-978F-8F48-B35B-932E33B1F23B}" type="presParOf" srcId="{37838B73-5641-914C-B216-22E010586592}" destId="{267FC3A7-2FA5-8B4C-974D-02B6BF3CDA8F}" srcOrd="9" destOrd="0" presId="urn:microsoft.com/office/officeart/2005/8/layout/radial4"/>
    <dgm:cxn modelId="{BC02CFA4-7B39-1245-8E42-7B78662049BA}" type="presParOf" srcId="{37838B73-5641-914C-B216-22E010586592}" destId="{69504A15-3D5B-B147-8FAE-1DBB1CFC080A}" srcOrd="10" destOrd="0" presId="urn:microsoft.com/office/officeart/2005/8/layout/radial4"/>
    <dgm:cxn modelId="{31B3414A-1AAB-4D4D-BB26-D55666C3E28D}" type="presParOf" srcId="{37838B73-5641-914C-B216-22E010586592}" destId="{18CE56D2-4A5C-0C4D-9CD0-FE2680C8A221}" srcOrd="11" destOrd="0" presId="urn:microsoft.com/office/officeart/2005/8/layout/radial4"/>
    <dgm:cxn modelId="{FB9F7921-1FA7-494E-A35F-DA92074DDA01}" type="presParOf" srcId="{37838B73-5641-914C-B216-22E010586592}" destId="{D7879A8B-0F4C-E34B-AC21-4F2F9D4D4E1D}" srcOrd="12" destOrd="0" presId="urn:microsoft.com/office/officeart/2005/8/layout/radial4"/>
    <dgm:cxn modelId="{693CE0D5-DAE6-FC40-A724-33FDB90E4EE8}" type="presParOf" srcId="{37838B73-5641-914C-B216-22E010586592}" destId="{737AE033-9A3B-EF43-A71E-3909D022FAA4}" srcOrd="13" destOrd="0" presId="urn:microsoft.com/office/officeart/2005/8/layout/radial4"/>
    <dgm:cxn modelId="{A717BBB4-320F-B544-94A8-CEC744534688}" type="presParOf" srcId="{37838B73-5641-914C-B216-22E010586592}" destId="{6EF82F02-6C74-6D4F-8C1E-D6927ABE10FF}" srcOrd="14" destOrd="0" presId="urn:microsoft.com/office/officeart/2005/8/layout/radial4"/>
    <dgm:cxn modelId="{07E386EC-E118-B743-B458-DFE8E7D70C77}" type="presParOf" srcId="{37838B73-5641-914C-B216-22E010586592}" destId="{E6D18D2C-732C-AB40-853F-07033B71377B}" srcOrd="15" destOrd="0" presId="urn:microsoft.com/office/officeart/2005/8/layout/radial4"/>
    <dgm:cxn modelId="{C81C1880-7FBB-7248-8F6E-4B1A64BB2DFB}" type="presParOf" srcId="{37838B73-5641-914C-B216-22E010586592}" destId="{B3B36175-025C-DC47-A6B2-3EE824CBA0B4}"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F54D4F-6481-494D-96F6-9FF75A84AC9E}" type="doc">
      <dgm:prSet loTypeId="urn:microsoft.com/office/officeart/2005/8/layout/radial4" loCatId="" qsTypeId="urn:microsoft.com/office/officeart/2005/8/quickstyle/simple5" qsCatId="simple" csTypeId="urn:microsoft.com/office/officeart/2005/8/colors/colorful1" csCatId="colorful" phldr="1"/>
      <dgm:spPr/>
      <dgm:t>
        <a:bodyPr/>
        <a:lstStyle/>
        <a:p>
          <a:endParaRPr lang="en-US"/>
        </a:p>
      </dgm:t>
    </dgm:pt>
    <dgm:pt modelId="{7BE66C24-58E4-E64B-9670-893AEDC76C30}">
      <dgm:prSet phldrT="[Text]"/>
      <dgm:spPr/>
      <dgm:t>
        <a:bodyPr/>
        <a:lstStyle/>
        <a:p>
          <a:r>
            <a:rPr lang="en-US" b="1" dirty="0"/>
            <a:t>Online Travel Agents (OTAs)</a:t>
          </a:r>
          <a:endParaRPr lang="en-US" b="1" dirty="0">
            <a:latin typeface="Arial Narrow"/>
            <a:cs typeface="Arial Narrow"/>
          </a:endParaRPr>
        </a:p>
      </dgm:t>
    </dgm:pt>
    <dgm:pt modelId="{EC2AF221-C8B7-DD49-A37F-4D5739B255CA}" type="parTrans" cxnId="{2AA8FE40-1E19-474D-9609-C0BE92B6AB0A}">
      <dgm:prSet/>
      <dgm:spPr/>
      <dgm:t>
        <a:bodyPr/>
        <a:lstStyle/>
        <a:p>
          <a:endParaRPr lang="en-US" b="1">
            <a:latin typeface="Arial Narrow"/>
            <a:cs typeface="Arial Narrow"/>
          </a:endParaRPr>
        </a:p>
      </dgm:t>
    </dgm:pt>
    <dgm:pt modelId="{F50FEBCD-8B6C-174D-A95D-208CCF7801F5}" type="sibTrans" cxnId="{2AA8FE40-1E19-474D-9609-C0BE92B6AB0A}">
      <dgm:prSet/>
      <dgm:spPr/>
      <dgm:t>
        <a:bodyPr/>
        <a:lstStyle/>
        <a:p>
          <a:endParaRPr lang="en-US" b="1">
            <a:latin typeface="Arial Narrow"/>
            <a:cs typeface="Arial Narrow"/>
          </a:endParaRPr>
        </a:p>
      </dgm:t>
    </dgm:pt>
    <dgm:pt modelId="{DAFD4843-1C74-074C-B093-1932F82189CC}">
      <dgm:prSet phldrT="[Text]"/>
      <dgm:spPr/>
      <dgm:t>
        <a:bodyPr/>
        <a:lstStyle/>
        <a:p>
          <a:r>
            <a:rPr lang="en-US" b="1" dirty="0">
              <a:latin typeface="Arial Narrow"/>
              <a:cs typeface="Arial Narrow"/>
            </a:rPr>
            <a:t>Online Intermediaries</a:t>
          </a:r>
        </a:p>
      </dgm:t>
    </dgm:pt>
    <dgm:pt modelId="{89042C08-617D-7E4D-ADEC-BFCEC5D46457}" type="parTrans" cxnId="{AD016C7B-9B90-614D-B583-C3009A4B64EC}">
      <dgm:prSet/>
      <dgm:spPr/>
      <dgm:t>
        <a:bodyPr/>
        <a:lstStyle/>
        <a:p>
          <a:endParaRPr lang="en-US" b="1">
            <a:latin typeface="Arial Narrow"/>
            <a:cs typeface="Arial Narrow"/>
          </a:endParaRPr>
        </a:p>
      </dgm:t>
    </dgm:pt>
    <dgm:pt modelId="{AF15BD83-835C-774E-9345-B0DCBEBDF15A}" type="sibTrans" cxnId="{AD016C7B-9B90-614D-B583-C3009A4B64EC}">
      <dgm:prSet/>
      <dgm:spPr/>
      <dgm:t>
        <a:bodyPr/>
        <a:lstStyle/>
        <a:p>
          <a:endParaRPr lang="en-US" b="1">
            <a:latin typeface="Arial Narrow"/>
            <a:cs typeface="Arial Narrow"/>
          </a:endParaRPr>
        </a:p>
      </dgm:t>
    </dgm:pt>
    <dgm:pt modelId="{B0459B86-747D-B14F-873F-C234EB2941F6}">
      <dgm:prSet/>
      <dgm:spPr/>
      <dgm:t>
        <a:bodyPr/>
        <a:lstStyle/>
        <a:p>
          <a:r>
            <a:rPr lang="en-US" b="1"/>
            <a:t>Metasearch Engines </a:t>
          </a:r>
          <a:endParaRPr lang="en-AU" b="1"/>
        </a:p>
      </dgm:t>
    </dgm:pt>
    <dgm:pt modelId="{2CE7AA23-D423-5346-9E5C-132CF5467D5D}" type="parTrans" cxnId="{050013AF-A5CE-514D-93A6-94A34E76D12E}">
      <dgm:prSet/>
      <dgm:spPr/>
      <dgm:t>
        <a:bodyPr/>
        <a:lstStyle/>
        <a:p>
          <a:endParaRPr lang="en-US" b="1"/>
        </a:p>
      </dgm:t>
    </dgm:pt>
    <dgm:pt modelId="{BC28106A-92A6-7442-ADF8-3DFB7F0E2F28}" type="sibTrans" cxnId="{050013AF-A5CE-514D-93A6-94A34E76D12E}">
      <dgm:prSet/>
      <dgm:spPr/>
      <dgm:t>
        <a:bodyPr/>
        <a:lstStyle/>
        <a:p>
          <a:endParaRPr lang="en-US" b="1"/>
        </a:p>
      </dgm:t>
    </dgm:pt>
    <dgm:pt modelId="{2351C8AB-170D-AE41-91FE-F03763CF70FD}">
      <dgm:prSet/>
      <dgm:spPr/>
      <dgm:t>
        <a:bodyPr/>
        <a:lstStyle/>
        <a:p>
          <a:r>
            <a:rPr lang="en-US" b="1"/>
            <a:t>Aggregators </a:t>
          </a:r>
          <a:endParaRPr lang="en-AU" b="1"/>
        </a:p>
      </dgm:t>
    </dgm:pt>
    <dgm:pt modelId="{BB55310D-5189-904D-BA67-86A103FBA9CB}" type="parTrans" cxnId="{B6872252-3DC6-2C4F-BF8C-150CA9F7D072}">
      <dgm:prSet/>
      <dgm:spPr/>
      <dgm:t>
        <a:bodyPr/>
        <a:lstStyle/>
        <a:p>
          <a:endParaRPr lang="en-US" b="1"/>
        </a:p>
      </dgm:t>
    </dgm:pt>
    <dgm:pt modelId="{714AEE1D-B135-C44C-A67D-63A42E5F8258}" type="sibTrans" cxnId="{B6872252-3DC6-2C4F-BF8C-150CA9F7D072}">
      <dgm:prSet/>
      <dgm:spPr/>
      <dgm:t>
        <a:bodyPr/>
        <a:lstStyle/>
        <a:p>
          <a:endParaRPr lang="en-US" b="1"/>
        </a:p>
      </dgm:t>
    </dgm:pt>
    <dgm:pt modelId="{5CFCA77B-2BA9-6B43-B696-5F4850F11478}">
      <dgm:prSet/>
      <dgm:spPr/>
      <dgm:t>
        <a:bodyPr/>
        <a:lstStyle/>
        <a:p>
          <a:r>
            <a:rPr lang="en-US" b="1"/>
            <a:t>Trip Planning Sites</a:t>
          </a:r>
          <a:endParaRPr lang="en-AU" b="1"/>
        </a:p>
      </dgm:t>
    </dgm:pt>
    <dgm:pt modelId="{A03C5074-2481-2F41-AF0E-E9B27FBC74BD}" type="parTrans" cxnId="{68FEC2D5-1008-2F4D-A5F6-1F036037298D}">
      <dgm:prSet/>
      <dgm:spPr/>
      <dgm:t>
        <a:bodyPr/>
        <a:lstStyle/>
        <a:p>
          <a:endParaRPr lang="en-US" b="1"/>
        </a:p>
      </dgm:t>
    </dgm:pt>
    <dgm:pt modelId="{4853500F-BAEC-FA4D-9040-D4ADDB42B724}" type="sibTrans" cxnId="{68FEC2D5-1008-2F4D-A5F6-1F036037298D}">
      <dgm:prSet/>
      <dgm:spPr/>
      <dgm:t>
        <a:bodyPr/>
        <a:lstStyle/>
        <a:p>
          <a:endParaRPr lang="en-US" b="1"/>
        </a:p>
      </dgm:t>
    </dgm:pt>
    <dgm:pt modelId="{C7D83620-32BD-F545-8740-45CF73489CD5}">
      <dgm:prSet/>
      <dgm:spPr/>
      <dgm:t>
        <a:bodyPr/>
        <a:lstStyle/>
        <a:p>
          <a:r>
            <a:rPr lang="en-US" b="1"/>
            <a:t>Affiliates</a:t>
          </a:r>
          <a:endParaRPr lang="en-AU" b="1"/>
        </a:p>
      </dgm:t>
    </dgm:pt>
    <dgm:pt modelId="{5052D087-8817-2644-913E-ACC2496F63FA}" type="parTrans" cxnId="{BEAA0620-676A-C34E-8722-591C731D32B8}">
      <dgm:prSet/>
      <dgm:spPr/>
      <dgm:t>
        <a:bodyPr/>
        <a:lstStyle/>
        <a:p>
          <a:endParaRPr lang="en-US" b="1"/>
        </a:p>
      </dgm:t>
    </dgm:pt>
    <dgm:pt modelId="{1D6AF0C0-E9D0-304F-A4A8-D074303B1F8E}" type="sibTrans" cxnId="{BEAA0620-676A-C34E-8722-591C731D32B8}">
      <dgm:prSet/>
      <dgm:spPr/>
      <dgm:t>
        <a:bodyPr/>
        <a:lstStyle/>
        <a:p>
          <a:endParaRPr lang="en-US" b="1"/>
        </a:p>
      </dgm:t>
    </dgm:pt>
    <dgm:pt modelId="{7197C767-FFE4-DE4B-89C3-39F900618F14}">
      <dgm:prSet/>
      <dgm:spPr/>
      <dgm:t>
        <a:bodyPr/>
        <a:lstStyle/>
        <a:p>
          <a:r>
            <a:rPr lang="en-US" b="1"/>
            <a:t>Group Buying Sites </a:t>
          </a:r>
          <a:endParaRPr lang="en-AU" b="1"/>
        </a:p>
      </dgm:t>
    </dgm:pt>
    <dgm:pt modelId="{5CC4FF28-04C1-2448-A8F4-B65728E2EDED}" type="parTrans" cxnId="{F0FE4105-5D01-FD47-BEE5-5AB44510DFED}">
      <dgm:prSet/>
      <dgm:spPr/>
      <dgm:t>
        <a:bodyPr/>
        <a:lstStyle/>
        <a:p>
          <a:endParaRPr lang="en-US" b="1"/>
        </a:p>
      </dgm:t>
    </dgm:pt>
    <dgm:pt modelId="{12221494-322E-0F40-8820-B90247A07C36}" type="sibTrans" cxnId="{F0FE4105-5D01-FD47-BEE5-5AB44510DFED}">
      <dgm:prSet/>
      <dgm:spPr/>
      <dgm:t>
        <a:bodyPr/>
        <a:lstStyle/>
        <a:p>
          <a:endParaRPr lang="en-US" b="1"/>
        </a:p>
      </dgm:t>
    </dgm:pt>
    <dgm:pt modelId="{467427F6-D35D-144B-9275-29BDFC7876AF}">
      <dgm:prSet/>
      <dgm:spPr/>
      <dgm:t>
        <a:bodyPr/>
        <a:lstStyle/>
        <a:p>
          <a:r>
            <a:rPr lang="en-US" b="1"/>
            <a:t>Opaque Sites </a:t>
          </a:r>
          <a:endParaRPr lang="en-AU" b="1"/>
        </a:p>
      </dgm:t>
    </dgm:pt>
    <dgm:pt modelId="{41EE24CF-06F4-234C-872C-4D6B800AD0B2}" type="parTrans" cxnId="{A00A70ED-EE64-4B41-9FC2-AE1D0D493A16}">
      <dgm:prSet/>
      <dgm:spPr/>
      <dgm:t>
        <a:bodyPr/>
        <a:lstStyle/>
        <a:p>
          <a:endParaRPr lang="en-US" b="1"/>
        </a:p>
      </dgm:t>
    </dgm:pt>
    <dgm:pt modelId="{83FEFE67-6742-2141-92F9-824904E2DB5F}" type="sibTrans" cxnId="{A00A70ED-EE64-4B41-9FC2-AE1D0D493A16}">
      <dgm:prSet/>
      <dgm:spPr/>
      <dgm:t>
        <a:bodyPr/>
        <a:lstStyle/>
        <a:p>
          <a:endParaRPr lang="en-US" b="1"/>
        </a:p>
      </dgm:t>
    </dgm:pt>
    <dgm:pt modelId="{8A6D084F-B0F5-FB4E-87BA-C74A94CD0124}">
      <dgm:prSet/>
      <dgm:spPr/>
      <dgm:t>
        <a:bodyPr/>
        <a:lstStyle/>
        <a:p>
          <a:r>
            <a:rPr lang="en-US" b="1"/>
            <a:t>Product Review Sites</a:t>
          </a:r>
          <a:endParaRPr lang="en-AU" b="1"/>
        </a:p>
      </dgm:t>
    </dgm:pt>
    <dgm:pt modelId="{8F8815CD-4A23-5242-97DE-8B199AFD7CF1}" type="parTrans" cxnId="{53C07CD0-EC7A-6040-9008-6A0CE5587A47}">
      <dgm:prSet/>
      <dgm:spPr/>
      <dgm:t>
        <a:bodyPr/>
        <a:lstStyle/>
        <a:p>
          <a:endParaRPr lang="en-US" b="1"/>
        </a:p>
      </dgm:t>
    </dgm:pt>
    <dgm:pt modelId="{317C1158-A477-6541-8CCC-3833A5CD6586}" type="sibTrans" cxnId="{53C07CD0-EC7A-6040-9008-6A0CE5587A47}">
      <dgm:prSet/>
      <dgm:spPr/>
      <dgm:t>
        <a:bodyPr/>
        <a:lstStyle/>
        <a:p>
          <a:endParaRPr lang="en-US" b="1"/>
        </a:p>
      </dgm:t>
    </dgm:pt>
    <dgm:pt modelId="{37838B73-5641-914C-B216-22E010586592}" type="pres">
      <dgm:prSet presAssocID="{EBF54D4F-6481-494D-96F6-9FF75A84AC9E}" presName="cycle" presStyleCnt="0">
        <dgm:presLayoutVars>
          <dgm:chMax val="1"/>
          <dgm:dir/>
          <dgm:animLvl val="ctr"/>
          <dgm:resizeHandles val="exact"/>
        </dgm:presLayoutVars>
      </dgm:prSet>
      <dgm:spPr/>
    </dgm:pt>
    <dgm:pt modelId="{DCCFC352-22BC-C540-A306-591888496409}" type="pres">
      <dgm:prSet presAssocID="{DAFD4843-1C74-074C-B093-1932F82189CC}" presName="centerShape" presStyleLbl="node0" presStyleIdx="0" presStyleCnt="1"/>
      <dgm:spPr/>
    </dgm:pt>
    <dgm:pt modelId="{093E1B58-106B-3E49-882D-471C4939D5FE}" type="pres">
      <dgm:prSet presAssocID="{EC2AF221-C8B7-DD49-A37F-4D5739B255CA}" presName="parTrans" presStyleLbl="bgSibTrans2D1" presStyleIdx="0" presStyleCnt="8"/>
      <dgm:spPr/>
    </dgm:pt>
    <dgm:pt modelId="{4699FD19-62BF-FF4A-8A46-7668C940E5E0}" type="pres">
      <dgm:prSet presAssocID="{7BE66C24-58E4-E64B-9670-893AEDC76C30}" presName="node" presStyleLbl="node1" presStyleIdx="0" presStyleCnt="8">
        <dgm:presLayoutVars>
          <dgm:bulletEnabled val="1"/>
        </dgm:presLayoutVars>
      </dgm:prSet>
      <dgm:spPr/>
    </dgm:pt>
    <dgm:pt modelId="{959F62E5-BA49-9640-A9EA-4C169F642F2D}" type="pres">
      <dgm:prSet presAssocID="{2CE7AA23-D423-5346-9E5C-132CF5467D5D}" presName="parTrans" presStyleLbl="bgSibTrans2D1" presStyleIdx="1" presStyleCnt="8"/>
      <dgm:spPr/>
    </dgm:pt>
    <dgm:pt modelId="{7BCB4CDC-1EB7-F947-8B8E-532DEB40EF2F}" type="pres">
      <dgm:prSet presAssocID="{B0459B86-747D-B14F-873F-C234EB2941F6}" presName="node" presStyleLbl="node1" presStyleIdx="1" presStyleCnt="8">
        <dgm:presLayoutVars>
          <dgm:bulletEnabled val="1"/>
        </dgm:presLayoutVars>
      </dgm:prSet>
      <dgm:spPr/>
    </dgm:pt>
    <dgm:pt modelId="{5F0F78F0-14DA-2447-B24C-963CFC57997B}" type="pres">
      <dgm:prSet presAssocID="{BB55310D-5189-904D-BA67-86A103FBA9CB}" presName="parTrans" presStyleLbl="bgSibTrans2D1" presStyleIdx="2" presStyleCnt="8"/>
      <dgm:spPr/>
    </dgm:pt>
    <dgm:pt modelId="{E0FB99B0-5EF0-CE4C-A3C3-A5F512A60604}" type="pres">
      <dgm:prSet presAssocID="{2351C8AB-170D-AE41-91FE-F03763CF70FD}" presName="node" presStyleLbl="node1" presStyleIdx="2" presStyleCnt="8">
        <dgm:presLayoutVars>
          <dgm:bulletEnabled val="1"/>
        </dgm:presLayoutVars>
      </dgm:prSet>
      <dgm:spPr/>
    </dgm:pt>
    <dgm:pt modelId="{4BF19184-151B-2142-B120-D427D12BB3C5}" type="pres">
      <dgm:prSet presAssocID="{A03C5074-2481-2F41-AF0E-E9B27FBC74BD}" presName="parTrans" presStyleLbl="bgSibTrans2D1" presStyleIdx="3" presStyleCnt="8"/>
      <dgm:spPr/>
    </dgm:pt>
    <dgm:pt modelId="{57A63F46-F6ED-7344-879C-8F9FBF925240}" type="pres">
      <dgm:prSet presAssocID="{5CFCA77B-2BA9-6B43-B696-5F4850F11478}" presName="node" presStyleLbl="node1" presStyleIdx="3" presStyleCnt="8">
        <dgm:presLayoutVars>
          <dgm:bulletEnabled val="1"/>
        </dgm:presLayoutVars>
      </dgm:prSet>
      <dgm:spPr/>
    </dgm:pt>
    <dgm:pt modelId="{4CCF070C-19AE-BA43-89EF-3C4C46B8B44E}" type="pres">
      <dgm:prSet presAssocID="{5052D087-8817-2644-913E-ACC2496F63FA}" presName="parTrans" presStyleLbl="bgSibTrans2D1" presStyleIdx="4" presStyleCnt="8"/>
      <dgm:spPr/>
    </dgm:pt>
    <dgm:pt modelId="{C4A0F8B2-4C2E-C741-9709-E5226FB4A323}" type="pres">
      <dgm:prSet presAssocID="{C7D83620-32BD-F545-8740-45CF73489CD5}" presName="node" presStyleLbl="node1" presStyleIdx="4" presStyleCnt="8">
        <dgm:presLayoutVars>
          <dgm:bulletEnabled val="1"/>
        </dgm:presLayoutVars>
      </dgm:prSet>
      <dgm:spPr/>
    </dgm:pt>
    <dgm:pt modelId="{CE19C3C0-A207-294D-B9F4-A4F5BD7AC013}" type="pres">
      <dgm:prSet presAssocID="{5CC4FF28-04C1-2448-A8F4-B65728E2EDED}" presName="parTrans" presStyleLbl="bgSibTrans2D1" presStyleIdx="5" presStyleCnt="8"/>
      <dgm:spPr/>
    </dgm:pt>
    <dgm:pt modelId="{F11B1CAA-03BF-2445-AF94-F9E9B1C38A09}" type="pres">
      <dgm:prSet presAssocID="{7197C767-FFE4-DE4B-89C3-39F900618F14}" presName="node" presStyleLbl="node1" presStyleIdx="5" presStyleCnt="8">
        <dgm:presLayoutVars>
          <dgm:bulletEnabled val="1"/>
        </dgm:presLayoutVars>
      </dgm:prSet>
      <dgm:spPr/>
    </dgm:pt>
    <dgm:pt modelId="{C2B5E798-CA07-324D-B150-4FB119046EC5}" type="pres">
      <dgm:prSet presAssocID="{41EE24CF-06F4-234C-872C-4D6B800AD0B2}" presName="parTrans" presStyleLbl="bgSibTrans2D1" presStyleIdx="6" presStyleCnt="8"/>
      <dgm:spPr/>
    </dgm:pt>
    <dgm:pt modelId="{23EA614B-185D-F149-B282-7447C7F39A13}" type="pres">
      <dgm:prSet presAssocID="{467427F6-D35D-144B-9275-29BDFC7876AF}" presName="node" presStyleLbl="node1" presStyleIdx="6" presStyleCnt="8">
        <dgm:presLayoutVars>
          <dgm:bulletEnabled val="1"/>
        </dgm:presLayoutVars>
      </dgm:prSet>
      <dgm:spPr/>
    </dgm:pt>
    <dgm:pt modelId="{FDAE6270-112B-AF4E-BCA4-B1B78DEE9925}" type="pres">
      <dgm:prSet presAssocID="{8F8815CD-4A23-5242-97DE-8B199AFD7CF1}" presName="parTrans" presStyleLbl="bgSibTrans2D1" presStyleIdx="7" presStyleCnt="8"/>
      <dgm:spPr/>
    </dgm:pt>
    <dgm:pt modelId="{AF6348A0-77B7-2049-8810-F3562050352A}" type="pres">
      <dgm:prSet presAssocID="{8A6D084F-B0F5-FB4E-87BA-C74A94CD0124}" presName="node" presStyleLbl="node1" presStyleIdx="7" presStyleCnt="8">
        <dgm:presLayoutVars>
          <dgm:bulletEnabled val="1"/>
        </dgm:presLayoutVars>
      </dgm:prSet>
      <dgm:spPr/>
    </dgm:pt>
  </dgm:ptLst>
  <dgm:cxnLst>
    <dgm:cxn modelId="{4EB85404-C80E-C54A-81F9-FB2A87F25D14}" type="presOf" srcId="{2CE7AA23-D423-5346-9E5C-132CF5467D5D}" destId="{959F62E5-BA49-9640-A9EA-4C169F642F2D}" srcOrd="0" destOrd="0" presId="urn:microsoft.com/office/officeart/2005/8/layout/radial4"/>
    <dgm:cxn modelId="{F0FE4105-5D01-FD47-BEE5-5AB44510DFED}" srcId="{DAFD4843-1C74-074C-B093-1932F82189CC}" destId="{7197C767-FFE4-DE4B-89C3-39F900618F14}" srcOrd="5" destOrd="0" parTransId="{5CC4FF28-04C1-2448-A8F4-B65728E2EDED}" sibTransId="{12221494-322E-0F40-8820-B90247A07C36}"/>
    <dgm:cxn modelId="{8466020A-B155-9D49-B1AD-01065FBAE234}" type="presOf" srcId="{5CC4FF28-04C1-2448-A8F4-B65728E2EDED}" destId="{CE19C3C0-A207-294D-B9F4-A4F5BD7AC013}" srcOrd="0" destOrd="0" presId="urn:microsoft.com/office/officeart/2005/8/layout/radial4"/>
    <dgm:cxn modelId="{F15B311C-B49B-3840-B7CB-019EB4F7599B}" type="presOf" srcId="{467427F6-D35D-144B-9275-29BDFC7876AF}" destId="{23EA614B-185D-F149-B282-7447C7F39A13}" srcOrd="0" destOrd="0" presId="urn:microsoft.com/office/officeart/2005/8/layout/radial4"/>
    <dgm:cxn modelId="{BEAA0620-676A-C34E-8722-591C731D32B8}" srcId="{DAFD4843-1C74-074C-B093-1932F82189CC}" destId="{C7D83620-32BD-F545-8740-45CF73489CD5}" srcOrd="4" destOrd="0" parTransId="{5052D087-8817-2644-913E-ACC2496F63FA}" sibTransId="{1D6AF0C0-E9D0-304F-A4A8-D074303B1F8E}"/>
    <dgm:cxn modelId="{EFC83E25-B176-A247-B205-2ABEC8353E79}" type="presOf" srcId="{BB55310D-5189-904D-BA67-86A103FBA9CB}" destId="{5F0F78F0-14DA-2447-B24C-963CFC57997B}" srcOrd="0" destOrd="0" presId="urn:microsoft.com/office/officeart/2005/8/layout/radial4"/>
    <dgm:cxn modelId="{87D4CC28-5E77-C342-AC92-80EB26681462}" type="presOf" srcId="{C7D83620-32BD-F545-8740-45CF73489CD5}" destId="{C4A0F8B2-4C2E-C741-9709-E5226FB4A323}" srcOrd="0" destOrd="0" presId="urn:microsoft.com/office/officeart/2005/8/layout/radial4"/>
    <dgm:cxn modelId="{16642432-299E-164E-BADF-A8D10E643325}" type="presOf" srcId="{EC2AF221-C8B7-DD49-A37F-4D5739B255CA}" destId="{093E1B58-106B-3E49-882D-471C4939D5FE}" srcOrd="0" destOrd="0" presId="urn:microsoft.com/office/officeart/2005/8/layout/radial4"/>
    <dgm:cxn modelId="{408A0838-81E2-0D41-8581-5298A18A5572}" type="presOf" srcId="{DAFD4843-1C74-074C-B093-1932F82189CC}" destId="{DCCFC352-22BC-C540-A306-591888496409}" srcOrd="0" destOrd="0" presId="urn:microsoft.com/office/officeart/2005/8/layout/radial4"/>
    <dgm:cxn modelId="{2AA8FE40-1E19-474D-9609-C0BE92B6AB0A}" srcId="{DAFD4843-1C74-074C-B093-1932F82189CC}" destId="{7BE66C24-58E4-E64B-9670-893AEDC76C30}" srcOrd="0" destOrd="0" parTransId="{EC2AF221-C8B7-DD49-A37F-4D5739B255CA}" sibTransId="{F50FEBCD-8B6C-174D-A95D-208CCF7801F5}"/>
    <dgm:cxn modelId="{E79FFF4D-F10C-4D45-836C-240C3777F48E}" type="presOf" srcId="{B0459B86-747D-B14F-873F-C234EB2941F6}" destId="{7BCB4CDC-1EB7-F947-8B8E-532DEB40EF2F}" srcOrd="0" destOrd="0" presId="urn:microsoft.com/office/officeart/2005/8/layout/radial4"/>
    <dgm:cxn modelId="{C1C5FE4E-4BB3-FB4F-98DA-D278E28FA54A}" type="presOf" srcId="{EBF54D4F-6481-494D-96F6-9FF75A84AC9E}" destId="{37838B73-5641-914C-B216-22E010586592}" srcOrd="0" destOrd="0" presId="urn:microsoft.com/office/officeart/2005/8/layout/radial4"/>
    <dgm:cxn modelId="{A2A73C51-B7ED-E148-9CDE-7732C5EBB0D8}" type="presOf" srcId="{A03C5074-2481-2F41-AF0E-E9B27FBC74BD}" destId="{4BF19184-151B-2142-B120-D427D12BB3C5}" srcOrd="0" destOrd="0" presId="urn:microsoft.com/office/officeart/2005/8/layout/radial4"/>
    <dgm:cxn modelId="{B4831752-9C42-5344-B9A7-EF72AF35CE83}" type="presOf" srcId="{5CFCA77B-2BA9-6B43-B696-5F4850F11478}" destId="{57A63F46-F6ED-7344-879C-8F9FBF925240}" srcOrd="0" destOrd="0" presId="urn:microsoft.com/office/officeart/2005/8/layout/radial4"/>
    <dgm:cxn modelId="{B6872252-3DC6-2C4F-BF8C-150CA9F7D072}" srcId="{DAFD4843-1C74-074C-B093-1932F82189CC}" destId="{2351C8AB-170D-AE41-91FE-F03763CF70FD}" srcOrd="2" destOrd="0" parTransId="{BB55310D-5189-904D-BA67-86A103FBA9CB}" sibTransId="{714AEE1D-B135-C44C-A67D-63A42E5F8258}"/>
    <dgm:cxn modelId="{EBCB6853-FF23-3440-9E57-9BE3EA35A89F}" type="presOf" srcId="{5052D087-8817-2644-913E-ACC2496F63FA}" destId="{4CCF070C-19AE-BA43-89EF-3C4C46B8B44E}" srcOrd="0" destOrd="0" presId="urn:microsoft.com/office/officeart/2005/8/layout/radial4"/>
    <dgm:cxn modelId="{AD016C7B-9B90-614D-B583-C3009A4B64EC}" srcId="{EBF54D4F-6481-494D-96F6-9FF75A84AC9E}" destId="{DAFD4843-1C74-074C-B093-1932F82189CC}" srcOrd="0" destOrd="0" parTransId="{89042C08-617D-7E4D-ADEC-BFCEC5D46457}" sibTransId="{AF15BD83-835C-774E-9345-B0DCBEBDF15A}"/>
    <dgm:cxn modelId="{C7A00D86-518A-F749-96A8-C9C6A4F8EAD7}" type="presOf" srcId="{8F8815CD-4A23-5242-97DE-8B199AFD7CF1}" destId="{FDAE6270-112B-AF4E-BCA4-B1B78DEE9925}" srcOrd="0" destOrd="0" presId="urn:microsoft.com/office/officeart/2005/8/layout/radial4"/>
    <dgm:cxn modelId="{74EA8D9F-B7F6-9649-B22E-B61AA28F393E}" type="presOf" srcId="{2351C8AB-170D-AE41-91FE-F03763CF70FD}" destId="{E0FB99B0-5EF0-CE4C-A3C3-A5F512A60604}" srcOrd="0" destOrd="0" presId="urn:microsoft.com/office/officeart/2005/8/layout/radial4"/>
    <dgm:cxn modelId="{050013AF-A5CE-514D-93A6-94A34E76D12E}" srcId="{DAFD4843-1C74-074C-B093-1932F82189CC}" destId="{B0459B86-747D-B14F-873F-C234EB2941F6}" srcOrd="1" destOrd="0" parTransId="{2CE7AA23-D423-5346-9E5C-132CF5467D5D}" sibTransId="{BC28106A-92A6-7442-ADF8-3DFB7F0E2F28}"/>
    <dgm:cxn modelId="{8B21EEAF-80F1-C745-8C68-0C2FE92BBFED}" type="presOf" srcId="{8A6D084F-B0F5-FB4E-87BA-C74A94CD0124}" destId="{AF6348A0-77B7-2049-8810-F3562050352A}" srcOrd="0" destOrd="0" presId="urn:microsoft.com/office/officeart/2005/8/layout/radial4"/>
    <dgm:cxn modelId="{4ECE3FB4-7B21-9847-A6CD-D9543E155F77}" type="presOf" srcId="{41EE24CF-06F4-234C-872C-4D6B800AD0B2}" destId="{C2B5E798-CA07-324D-B150-4FB119046EC5}" srcOrd="0" destOrd="0" presId="urn:microsoft.com/office/officeart/2005/8/layout/radial4"/>
    <dgm:cxn modelId="{972091BD-1627-EB4D-99F9-214662AE5CB8}" type="presOf" srcId="{7BE66C24-58E4-E64B-9670-893AEDC76C30}" destId="{4699FD19-62BF-FF4A-8A46-7668C940E5E0}" srcOrd="0" destOrd="0" presId="urn:microsoft.com/office/officeart/2005/8/layout/radial4"/>
    <dgm:cxn modelId="{53C07CD0-EC7A-6040-9008-6A0CE5587A47}" srcId="{DAFD4843-1C74-074C-B093-1932F82189CC}" destId="{8A6D084F-B0F5-FB4E-87BA-C74A94CD0124}" srcOrd="7" destOrd="0" parTransId="{8F8815CD-4A23-5242-97DE-8B199AFD7CF1}" sibTransId="{317C1158-A477-6541-8CCC-3833A5CD6586}"/>
    <dgm:cxn modelId="{68FEC2D5-1008-2F4D-A5F6-1F036037298D}" srcId="{DAFD4843-1C74-074C-B093-1932F82189CC}" destId="{5CFCA77B-2BA9-6B43-B696-5F4850F11478}" srcOrd="3" destOrd="0" parTransId="{A03C5074-2481-2F41-AF0E-E9B27FBC74BD}" sibTransId="{4853500F-BAEC-FA4D-9040-D4ADDB42B724}"/>
    <dgm:cxn modelId="{F1F68DDF-B855-ED45-8BAF-2A4BB3A1BA19}" type="presOf" srcId="{7197C767-FFE4-DE4B-89C3-39F900618F14}" destId="{F11B1CAA-03BF-2445-AF94-F9E9B1C38A09}" srcOrd="0" destOrd="0" presId="urn:microsoft.com/office/officeart/2005/8/layout/radial4"/>
    <dgm:cxn modelId="{A00A70ED-EE64-4B41-9FC2-AE1D0D493A16}" srcId="{DAFD4843-1C74-074C-B093-1932F82189CC}" destId="{467427F6-D35D-144B-9275-29BDFC7876AF}" srcOrd="6" destOrd="0" parTransId="{41EE24CF-06F4-234C-872C-4D6B800AD0B2}" sibTransId="{83FEFE67-6742-2141-92F9-824904E2DB5F}"/>
    <dgm:cxn modelId="{DEA9FEAB-DD65-504D-BCA9-56ACE0ACF22F}" type="presParOf" srcId="{37838B73-5641-914C-B216-22E010586592}" destId="{DCCFC352-22BC-C540-A306-591888496409}" srcOrd="0" destOrd="0" presId="urn:microsoft.com/office/officeart/2005/8/layout/radial4"/>
    <dgm:cxn modelId="{9DC45EBB-6091-3645-B083-299800DB4296}" type="presParOf" srcId="{37838B73-5641-914C-B216-22E010586592}" destId="{093E1B58-106B-3E49-882D-471C4939D5FE}" srcOrd="1" destOrd="0" presId="urn:microsoft.com/office/officeart/2005/8/layout/radial4"/>
    <dgm:cxn modelId="{5E475FE9-B3BB-8C4F-9546-A2C5DB21B479}" type="presParOf" srcId="{37838B73-5641-914C-B216-22E010586592}" destId="{4699FD19-62BF-FF4A-8A46-7668C940E5E0}" srcOrd="2" destOrd="0" presId="urn:microsoft.com/office/officeart/2005/8/layout/radial4"/>
    <dgm:cxn modelId="{C5E8DDCC-1EB2-0B4A-80C3-4FDC04A40EDD}" type="presParOf" srcId="{37838B73-5641-914C-B216-22E010586592}" destId="{959F62E5-BA49-9640-A9EA-4C169F642F2D}" srcOrd="3" destOrd="0" presId="urn:microsoft.com/office/officeart/2005/8/layout/radial4"/>
    <dgm:cxn modelId="{8394177B-96A0-AF40-9F12-2AE5CEE99F3D}" type="presParOf" srcId="{37838B73-5641-914C-B216-22E010586592}" destId="{7BCB4CDC-1EB7-F947-8B8E-532DEB40EF2F}" srcOrd="4" destOrd="0" presId="urn:microsoft.com/office/officeart/2005/8/layout/radial4"/>
    <dgm:cxn modelId="{DFEC7B95-DC65-6449-BA64-F3369E221429}" type="presParOf" srcId="{37838B73-5641-914C-B216-22E010586592}" destId="{5F0F78F0-14DA-2447-B24C-963CFC57997B}" srcOrd="5" destOrd="0" presId="urn:microsoft.com/office/officeart/2005/8/layout/radial4"/>
    <dgm:cxn modelId="{5217DE85-2467-C248-B04E-8C08D2FF042A}" type="presParOf" srcId="{37838B73-5641-914C-B216-22E010586592}" destId="{E0FB99B0-5EF0-CE4C-A3C3-A5F512A60604}" srcOrd="6" destOrd="0" presId="urn:microsoft.com/office/officeart/2005/8/layout/radial4"/>
    <dgm:cxn modelId="{D2B10CCC-F186-304B-A45B-9F46ED28BF6F}" type="presParOf" srcId="{37838B73-5641-914C-B216-22E010586592}" destId="{4BF19184-151B-2142-B120-D427D12BB3C5}" srcOrd="7" destOrd="0" presId="urn:microsoft.com/office/officeart/2005/8/layout/radial4"/>
    <dgm:cxn modelId="{B5C80323-2A41-454B-8B3F-7279604B29C8}" type="presParOf" srcId="{37838B73-5641-914C-B216-22E010586592}" destId="{57A63F46-F6ED-7344-879C-8F9FBF925240}" srcOrd="8" destOrd="0" presId="urn:microsoft.com/office/officeart/2005/8/layout/radial4"/>
    <dgm:cxn modelId="{719B12F2-55B1-5C43-89EE-E618521F0A5A}" type="presParOf" srcId="{37838B73-5641-914C-B216-22E010586592}" destId="{4CCF070C-19AE-BA43-89EF-3C4C46B8B44E}" srcOrd="9" destOrd="0" presId="urn:microsoft.com/office/officeart/2005/8/layout/radial4"/>
    <dgm:cxn modelId="{B0C4D8D6-A39A-3241-9F20-090963A8A86D}" type="presParOf" srcId="{37838B73-5641-914C-B216-22E010586592}" destId="{C4A0F8B2-4C2E-C741-9709-E5226FB4A323}" srcOrd="10" destOrd="0" presId="urn:microsoft.com/office/officeart/2005/8/layout/radial4"/>
    <dgm:cxn modelId="{DAB31684-D670-D844-9210-6E171D695756}" type="presParOf" srcId="{37838B73-5641-914C-B216-22E010586592}" destId="{CE19C3C0-A207-294D-B9F4-A4F5BD7AC013}" srcOrd="11" destOrd="0" presId="urn:microsoft.com/office/officeart/2005/8/layout/radial4"/>
    <dgm:cxn modelId="{949E752F-386F-A34B-969B-2824F06596ED}" type="presParOf" srcId="{37838B73-5641-914C-B216-22E010586592}" destId="{F11B1CAA-03BF-2445-AF94-F9E9B1C38A09}" srcOrd="12" destOrd="0" presId="urn:microsoft.com/office/officeart/2005/8/layout/radial4"/>
    <dgm:cxn modelId="{948A470D-8812-BF42-AAB4-001599B5E466}" type="presParOf" srcId="{37838B73-5641-914C-B216-22E010586592}" destId="{C2B5E798-CA07-324D-B150-4FB119046EC5}" srcOrd="13" destOrd="0" presId="urn:microsoft.com/office/officeart/2005/8/layout/radial4"/>
    <dgm:cxn modelId="{DB1909D3-1E99-7C4E-8120-40B325E5B422}" type="presParOf" srcId="{37838B73-5641-914C-B216-22E010586592}" destId="{23EA614B-185D-F149-B282-7447C7F39A13}" srcOrd="14" destOrd="0" presId="urn:microsoft.com/office/officeart/2005/8/layout/radial4"/>
    <dgm:cxn modelId="{23A48161-E747-F04C-8DA9-1D46E46E9F69}" type="presParOf" srcId="{37838B73-5641-914C-B216-22E010586592}" destId="{FDAE6270-112B-AF4E-BCA4-B1B78DEE9925}" srcOrd="15" destOrd="0" presId="urn:microsoft.com/office/officeart/2005/8/layout/radial4"/>
    <dgm:cxn modelId="{EC9124EA-AB06-2A43-B3D6-15B731E2E881}" type="presParOf" srcId="{37838B73-5641-914C-B216-22E010586592}" destId="{AF6348A0-77B7-2049-8810-F3562050352A}"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4B06DC-8E5B-B243-9C3C-A7D9A3B6A09A}" type="doc">
      <dgm:prSet loTypeId="urn:microsoft.com/office/officeart/2008/layout/HexagonCluster" loCatId="" qsTypeId="urn:microsoft.com/office/officeart/2005/8/quickstyle/simple1" qsCatId="simple" csTypeId="urn:microsoft.com/office/officeart/2005/8/colors/colorful5" csCatId="colorful"/>
      <dgm:spPr/>
      <dgm:t>
        <a:bodyPr/>
        <a:lstStyle/>
        <a:p>
          <a:endParaRPr lang="en-US"/>
        </a:p>
      </dgm:t>
    </dgm:pt>
    <dgm:pt modelId="{8F512208-E708-8643-9F03-2C95107EFABC}">
      <dgm:prSet/>
      <dgm:spPr/>
      <dgm:t>
        <a:bodyPr/>
        <a:lstStyle/>
        <a:p>
          <a:r>
            <a:rPr lang="en-US"/>
            <a:t>Matrix displays</a:t>
          </a:r>
          <a:endParaRPr lang="en-AU"/>
        </a:p>
      </dgm:t>
    </dgm:pt>
    <dgm:pt modelId="{9A801D90-37F1-5143-BD47-3DEEA0992C6C}" type="parTrans" cxnId="{9D5C6168-4A3B-0248-8E4B-0C4FC926F34B}">
      <dgm:prSet/>
      <dgm:spPr/>
      <dgm:t>
        <a:bodyPr/>
        <a:lstStyle/>
        <a:p>
          <a:endParaRPr lang="en-US"/>
        </a:p>
      </dgm:t>
    </dgm:pt>
    <dgm:pt modelId="{80BB37A8-93E9-1448-AC9F-6BACA040EA3C}" type="sibTrans" cxnId="{9D5C6168-4A3B-0248-8E4B-0C4FC926F34B}">
      <dgm:prSet/>
      <dgm:spPr/>
      <dgm:t>
        <a:bodyPr/>
        <a:lstStyle/>
        <a:p>
          <a:endParaRPr lang="en-US"/>
        </a:p>
      </dgm:t>
    </dgm:pt>
    <dgm:pt modelId="{1CE3ED8E-E6DD-324F-9F08-56964D44C613}">
      <dgm:prSet/>
      <dgm:spPr/>
      <dgm:t>
        <a:bodyPr/>
        <a:lstStyle/>
        <a:p>
          <a:r>
            <a:rPr lang="en-US"/>
            <a:t>Search filters</a:t>
          </a:r>
          <a:endParaRPr lang="en-AU"/>
        </a:p>
      </dgm:t>
    </dgm:pt>
    <dgm:pt modelId="{99752D95-405A-1E43-A958-1EBD17A0677A}" type="parTrans" cxnId="{4A37B3A8-BDC5-A840-84B2-30F372459200}">
      <dgm:prSet/>
      <dgm:spPr/>
      <dgm:t>
        <a:bodyPr/>
        <a:lstStyle/>
        <a:p>
          <a:endParaRPr lang="en-US"/>
        </a:p>
      </dgm:t>
    </dgm:pt>
    <dgm:pt modelId="{F387D251-A77C-0B40-82DB-2FAD21E2AF58}" type="sibTrans" cxnId="{4A37B3A8-BDC5-A840-84B2-30F372459200}">
      <dgm:prSet/>
      <dgm:spPr/>
      <dgm:t>
        <a:bodyPr/>
        <a:lstStyle/>
        <a:p>
          <a:endParaRPr lang="en-US"/>
        </a:p>
      </dgm:t>
    </dgm:pt>
    <dgm:pt modelId="{930A675A-9B68-1C42-B80F-AA3626C3FA6B}">
      <dgm:prSet/>
      <dgm:spPr/>
      <dgm:t>
        <a:bodyPr/>
        <a:lstStyle/>
        <a:p>
          <a:r>
            <a:rPr lang="en-US"/>
            <a:t>Opaque pricing </a:t>
          </a:r>
          <a:endParaRPr lang="en-AU"/>
        </a:p>
      </dgm:t>
    </dgm:pt>
    <dgm:pt modelId="{DE2DD28D-F146-4D48-9181-8A6DD9F9225D}" type="parTrans" cxnId="{7347A7C8-8F96-784F-9B17-32C36AF6D0CB}">
      <dgm:prSet/>
      <dgm:spPr/>
      <dgm:t>
        <a:bodyPr/>
        <a:lstStyle/>
        <a:p>
          <a:endParaRPr lang="en-US"/>
        </a:p>
      </dgm:t>
    </dgm:pt>
    <dgm:pt modelId="{D5FE8E0C-777C-9D4F-A868-635E562A1761}" type="sibTrans" cxnId="{7347A7C8-8F96-784F-9B17-32C36AF6D0CB}">
      <dgm:prSet/>
      <dgm:spPr/>
      <dgm:t>
        <a:bodyPr/>
        <a:lstStyle/>
        <a:p>
          <a:endParaRPr lang="en-US"/>
        </a:p>
      </dgm:t>
    </dgm:pt>
    <dgm:pt modelId="{22548998-B52C-494A-81D3-972F13253D72}">
      <dgm:prSet/>
      <dgm:spPr/>
      <dgm:t>
        <a:bodyPr/>
        <a:lstStyle/>
        <a:p>
          <a:r>
            <a:rPr lang="en-US"/>
            <a:t>Dynamic packaging</a:t>
          </a:r>
          <a:endParaRPr lang="en-AU"/>
        </a:p>
      </dgm:t>
    </dgm:pt>
    <dgm:pt modelId="{2FEC3A8D-6E12-F042-BCC2-EE24CFF80CE1}" type="parTrans" cxnId="{2DBFC177-50BD-464A-9C8D-E4C01E114144}">
      <dgm:prSet/>
      <dgm:spPr/>
      <dgm:t>
        <a:bodyPr/>
        <a:lstStyle/>
        <a:p>
          <a:endParaRPr lang="en-US"/>
        </a:p>
      </dgm:t>
    </dgm:pt>
    <dgm:pt modelId="{EBC030ED-832E-D64F-B31A-C0B9A987DB5B}" type="sibTrans" cxnId="{2DBFC177-50BD-464A-9C8D-E4C01E114144}">
      <dgm:prSet/>
      <dgm:spPr/>
      <dgm:t>
        <a:bodyPr/>
        <a:lstStyle/>
        <a:p>
          <a:endParaRPr lang="en-US"/>
        </a:p>
      </dgm:t>
    </dgm:pt>
    <dgm:pt modelId="{3E703353-2C56-BD4F-A6BF-29A4112B83AA}">
      <dgm:prSet/>
      <dgm:spPr/>
      <dgm:t>
        <a:bodyPr/>
        <a:lstStyle/>
        <a:p>
          <a:r>
            <a:rPr lang="en-US"/>
            <a:t>Flexible date search</a:t>
          </a:r>
          <a:endParaRPr lang="en-AU"/>
        </a:p>
      </dgm:t>
    </dgm:pt>
    <dgm:pt modelId="{B4457F75-AA33-694E-B927-C1C9F73A948D}" type="parTrans" cxnId="{DAF6FD5B-3B92-D44F-A202-EBEBB9D13769}">
      <dgm:prSet/>
      <dgm:spPr/>
      <dgm:t>
        <a:bodyPr/>
        <a:lstStyle/>
        <a:p>
          <a:endParaRPr lang="en-US"/>
        </a:p>
      </dgm:t>
    </dgm:pt>
    <dgm:pt modelId="{59135A6B-2C59-E344-A76E-B9DCC78D08C3}" type="sibTrans" cxnId="{DAF6FD5B-3B92-D44F-A202-EBEBB9D13769}">
      <dgm:prSet/>
      <dgm:spPr/>
      <dgm:t>
        <a:bodyPr/>
        <a:lstStyle/>
        <a:p>
          <a:endParaRPr lang="en-US"/>
        </a:p>
      </dgm:t>
    </dgm:pt>
    <dgm:pt modelId="{6DE5E898-A1C7-8542-ABAA-C466F1E96536}">
      <dgm:prSet/>
      <dgm:spPr/>
      <dgm:t>
        <a:bodyPr/>
        <a:lstStyle/>
        <a:p>
          <a:r>
            <a:rPr lang="en-US"/>
            <a:t>Alternative airport search</a:t>
          </a:r>
          <a:endParaRPr lang="en-AU"/>
        </a:p>
      </dgm:t>
    </dgm:pt>
    <dgm:pt modelId="{3378FF31-0CDA-D140-AB7D-1327CFC80C16}" type="parTrans" cxnId="{8DC52BA2-5F5C-8041-81BC-F4AC62BD45CA}">
      <dgm:prSet/>
      <dgm:spPr/>
      <dgm:t>
        <a:bodyPr/>
        <a:lstStyle/>
        <a:p>
          <a:endParaRPr lang="en-US"/>
        </a:p>
      </dgm:t>
    </dgm:pt>
    <dgm:pt modelId="{76E0E2AA-74F2-7F45-9CAF-C5FCFEB556E5}" type="sibTrans" cxnId="{8DC52BA2-5F5C-8041-81BC-F4AC62BD45CA}">
      <dgm:prSet/>
      <dgm:spPr/>
      <dgm:t>
        <a:bodyPr/>
        <a:lstStyle/>
        <a:p>
          <a:endParaRPr lang="en-US"/>
        </a:p>
      </dgm:t>
    </dgm:pt>
    <dgm:pt modelId="{45341DCD-BA1F-F54C-B459-507EDF103718}">
      <dgm:prSet/>
      <dgm:spPr/>
      <dgm:t>
        <a:bodyPr/>
        <a:lstStyle/>
        <a:p>
          <a:r>
            <a:rPr lang="en-US"/>
            <a:t>Low-fare notifications </a:t>
          </a:r>
          <a:endParaRPr lang="en-AU"/>
        </a:p>
      </dgm:t>
    </dgm:pt>
    <dgm:pt modelId="{02C02A67-0318-1248-BC76-36E477952256}" type="parTrans" cxnId="{EEA4C1D1-0FD4-944E-BE6D-2C6AD3F56341}">
      <dgm:prSet/>
      <dgm:spPr/>
      <dgm:t>
        <a:bodyPr/>
        <a:lstStyle/>
        <a:p>
          <a:endParaRPr lang="en-US"/>
        </a:p>
      </dgm:t>
    </dgm:pt>
    <dgm:pt modelId="{02861A71-9B63-0C49-8495-3050BE0B07F3}" type="sibTrans" cxnId="{EEA4C1D1-0FD4-944E-BE6D-2C6AD3F56341}">
      <dgm:prSet/>
      <dgm:spPr/>
      <dgm:t>
        <a:bodyPr/>
        <a:lstStyle/>
        <a:p>
          <a:endParaRPr lang="en-US"/>
        </a:p>
      </dgm:t>
    </dgm:pt>
    <dgm:pt modelId="{E44C5321-A136-7042-8917-EDAF501E9F3B}">
      <dgm:prSet/>
      <dgm:spPr/>
      <dgm:t>
        <a:bodyPr/>
        <a:lstStyle/>
        <a:p>
          <a:r>
            <a:rPr lang="en-US"/>
            <a:t>Mapping </a:t>
          </a:r>
          <a:endParaRPr lang="en-AU"/>
        </a:p>
      </dgm:t>
    </dgm:pt>
    <dgm:pt modelId="{2704FF4F-3CCB-054F-AEBF-7E6DE446F2A5}" type="parTrans" cxnId="{D9D79925-CF0B-D54F-AD0D-D77B74624F10}">
      <dgm:prSet/>
      <dgm:spPr/>
      <dgm:t>
        <a:bodyPr/>
        <a:lstStyle/>
        <a:p>
          <a:endParaRPr lang="en-US"/>
        </a:p>
      </dgm:t>
    </dgm:pt>
    <dgm:pt modelId="{D878D1BD-16E6-8F4F-8BBA-B559B5945DF9}" type="sibTrans" cxnId="{D9D79925-CF0B-D54F-AD0D-D77B74624F10}">
      <dgm:prSet/>
      <dgm:spPr/>
      <dgm:t>
        <a:bodyPr/>
        <a:lstStyle/>
        <a:p>
          <a:endParaRPr lang="en-US"/>
        </a:p>
      </dgm:t>
    </dgm:pt>
    <dgm:pt modelId="{4D7B9B8F-9D88-0849-9C67-2BAEC78486B9}">
      <dgm:prSet/>
      <dgm:spPr/>
      <dgm:t>
        <a:bodyPr/>
        <a:lstStyle/>
        <a:p>
          <a:r>
            <a:rPr lang="en-US"/>
            <a:t>Semantic search</a:t>
          </a:r>
          <a:endParaRPr lang="en-AU"/>
        </a:p>
      </dgm:t>
    </dgm:pt>
    <dgm:pt modelId="{15F71EE2-B80D-0140-A81B-8B0C514E70A8}" type="parTrans" cxnId="{3B2940F4-ACF3-5043-AFE3-0D65AEB8C297}">
      <dgm:prSet/>
      <dgm:spPr/>
      <dgm:t>
        <a:bodyPr/>
        <a:lstStyle/>
        <a:p>
          <a:endParaRPr lang="en-US"/>
        </a:p>
      </dgm:t>
    </dgm:pt>
    <dgm:pt modelId="{04B0992B-3C3E-FE4B-AC13-C3C39C8E4B5A}" type="sibTrans" cxnId="{3B2940F4-ACF3-5043-AFE3-0D65AEB8C297}">
      <dgm:prSet/>
      <dgm:spPr/>
      <dgm:t>
        <a:bodyPr/>
        <a:lstStyle/>
        <a:p>
          <a:endParaRPr lang="en-US"/>
        </a:p>
      </dgm:t>
    </dgm:pt>
    <dgm:pt modelId="{FC9C007E-B983-1B42-89E8-8EFA6E6AF25B}">
      <dgm:prSet/>
      <dgm:spPr/>
      <dgm:t>
        <a:bodyPr/>
        <a:lstStyle/>
        <a:p>
          <a:r>
            <a:rPr lang="en-US"/>
            <a:t>Pressure selling</a:t>
          </a:r>
          <a:endParaRPr lang="en-AU"/>
        </a:p>
      </dgm:t>
    </dgm:pt>
    <dgm:pt modelId="{93F1D7A3-5C93-0841-869E-8F7F78E04B8A}" type="parTrans" cxnId="{A38D146A-3700-A845-B960-8D6FB23B339C}">
      <dgm:prSet/>
      <dgm:spPr/>
      <dgm:t>
        <a:bodyPr/>
        <a:lstStyle/>
        <a:p>
          <a:endParaRPr lang="en-US"/>
        </a:p>
      </dgm:t>
    </dgm:pt>
    <dgm:pt modelId="{71469CBF-FCBA-F640-8C2B-3CD567079994}" type="sibTrans" cxnId="{A38D146A-3700-A845-B960-8D6FB23B339C}">
      <dgm:prSet/>
      <dgm:spPr/>
      <dgm:t>
        <a:bodyPr/>
        <a:lstStyle/>
        <a:p>
          <a:endParaRPr lang="en-US"/>
        </a:p>
      </dgm:t>
    </dgm:pt>
    <dgm:pt modelId="{2B7A7E1B-0251-384F-ADEF-E505CF23494B}" type="pres">
      <dgm:prSet presAssocID="{0E4B06DC-8E5B-B243-9C3C-A7D9A3B6A09A}" presName="Name0" presStyleCnt="0">
        <dgm:presLayoutVars>
          <dgm:chMax val="21"/>
          <dgm:chPref val="21"/>
        </dgm:presLayoutVars>
      </dgm:prSet>
      <dgm:spPr/>
    </dgm:pt>
    <dgm:pt modelId="{7FD2F201-55A4-3F4F-935B-10DF100506DC}" type="pres">
      <dgm:prSet presAssocID="{8F512208-E708-8643-9F03-2C95107EFABC}" presName="text1" presStyleCnt="0"/>
      <dgm:spPr/>
    </dgm:pt>
    <dgm:pt modelId="{CE09E947-FCA6-DF41-9E2A-A298E3EA0A31}" type="pres">
      <dgm:prSet presAssocID="{8F512208-E708-8643-9F03-2C95107EFABC}" presName="textRepeatNode" presStyleLbl="alignNode1" presStyleIdx="0" presStyleCnt="10">
        <dgm:presLayoutVars>
          <dgm:chMax val="0"/>
          <dgm:chPref val="0"/>
          <dgm:bulletEnabled val="1"/>
        </dgm:presLayoutVars>
      </dgm:prSet>
      <dgm:spPr/>
    </dgm:pt>
    <dgm:pt modelId="{01EFEBDF-4F4B-7941-B715-FDB1744A152F}" type="pres">
      <dgm:prSet presAssocID="{8F512208-E708-8643-9F03-2C95107EFABC}" presName="textaccent1" presStyleCnt="0"/>
      <dgm:spPr/>
    </dgm:pt>
    <dgm:pt modelId="{72CEA1DC-0812-F349-AA95-C80A22EEE1E5}" type="pres">
      <dgm:prSet presAssocID="{8F512208-E708-8643-9F03-2C95107EFABC}" presName="accentRepeatNode" presStyleLbl="solidAlignAcc1" presStyleIdx="0" presStyleCnt="20"/>
      <dgm:spPr/>
    </dgm:pt>
    <dgm:pt modelId="{2C9F7984-E254-F344-A439-D72A8A3B0370}" type="pres">
      <dgm:prSet presAssocID="{80BB37A8-93E9-1448-AC9F-6BACA040EA3C}" presName="image1" presStyleCnt="0"/>
      <dgm:spPr/>
    </dgm:pt>
    <dgm:pt modelId="{30F7D325-1877-724E-9137-0D70D18AB7E6}" type="pres">
      <dgm:prSet presAssocID="{80BB37A8-93E9-1448-AC9F-6BACA040EA3C}" presName="imageRepeatNode" presStyleLbl="alignAcc1" presStyleIdx="0" presStyleCnt="10"/>
      <dgm:spPr/>
    </dgm:pt>
    <dgm:pt modelId="{22C9CB14-B85E-4C46-8DF4-20762B95BB19}" type="pres">
      <dgm:prSet presAssocID="{80BB37A8-93E9-1448-AC9F-6BACA040EA3C}" presName="imageaccent1" presStyleCnt="0"/>
      <dgm:spPr/>
    </dgm:pt>
    <dgm:pt modelId="{7A60B4EC-25C6-2647-9514-E6A70085AC0B}" type="pres">
      <dgm:prSet presAssocID="{80BB37A8-93E9-1448-AC9F-6BACA040EA3C}" presName="accentRepeatNode" presStyleLbl="solidAlignAcc1" presStyleIdx="1" presStyleCnt="20"/>
      <dgm:spPr/>
    </dgm:pt>
    <dgm:pt modelId="{5F488CE9-6D90-8C4C-95B9-DDEFEBAFF657}" type="pres">
      <dgm:prSet presAssocID="{1CE3ED8E-E6DD-324F-9F08-56964D44C613}" presName="text2" presStyleCnt="0"/>
      <dgm:spPr/>
    </dgm:pt>
    <dgm:pt modelId="{26FF6AF2-C521-4841-87B7-368FD6A251D7}" type="pres">
      <dgm:prSet presAssocID="{1CE3ED8E-E6DD-324F-9F08-56964D44C613}" presName="textRepeatNode" presStyleLbl="alignNode1" presStyleIdx="1" presStyleCnt="10">
        <dgm:presLayoutVars>
          <dgm:chMax val="0"/>
          <dgm:chPref val="0"/>
          <dgm:bulletEnabled val="1"/>
        </dgm:presLayoutVars>
      </dgm:prSet>
      <dgm:spPr/>
    </dgm:pt>
    <dgm:pt modelId="{400F1392-622F-A442-BF5A-F0576EEF3283}" type="pres">
      <dgm:prSet presAssocID="{1CE3ED8E-E6DD-324F-9F08-56964D44C613}" presName="textaccent2" presStyleCnt="0"/>
      <dgm:spPr/>
    </dgm:pt>
    <dgm:pt modelId="{CE7FCA90-757B-834D-A530-4551C044C52C}" type="pres">
      <dgm:prSet presAssocID="{1CE3ED8E-E6DD-324F-9F08-56964D44C613}" presName="accentRepeatNode" presStyleLbl="solidAlignAcc1" presStyleIdx="2" presStyleCnt="20"/>
      <dgm:spPr/>
    </dgm:pt>
    <dgm:pt modelId="{5A4E870F-B166-0841-9B5A-7C246198AA09}" type="pres">
      <dgm:prSet presAssocID="{F387D251-A77C-0B40-82DB-2FAD21E2AF58}" presName="image2" presStyleCnt="0"/>
      <dgm:spPr/>
    </dgm:pt>
    <dgm:pt modelId="{646847BA-EDB1-3843-8026-3D09C83937A3}" type="pres">
      <dgm:prSet presAssocID="{F387D251-A77C-0B40-82DB-2FAD21E2AF58}" presName="imageRepeatNode" presStyleLbl="alignAcc1" presStyleIdx="1" presStyleCnt="10"/>
      <dgm:spPr/>
    </dgm:pt>
    <dgm:pt modelId="{3E37FBE0-86B4-3946-BAC9-773A6B618447}" type="pres">
      <dgm:prSet presAssocID="{F387D251-A77C-0B40-82DB-2FAD21E2AF58}" presName="imageaccent2" presStyleCnt="0"/>
      <dgm:spPr/>
    </dgm:pt>
    <dgm:pt modelId="{348EACDB-5052-4947-B4BB-CC3D1F8DDE39}" type="pres">
      <dgm:prSet presAssocID="{F387D251-A77C-0B40-82DB-2FAD21E2AF58}" presName="accentRepeatNode" presStyleLbl="solidAlignAcc1" presStyleIdx="3" presStyleCnt="20"/>
      <dgm:spPr/>
    </dgm:pt>
    <dgm:pt modelId="{70A7D184-2DE2-5A49-8D0F-028FC9B09C5A}" type="pres">
      <dgm:prSet presAssocID="{930A675A-9B68-1C42-B80F-AA3626C3FA6B}" presName="text3" presStyleCnt="0"/>
      <dgm:spPr/>
    </dgm:pt>
    <dgm:pt modelId="{701B90CD-8D52-DF4B-8E49-7254E6694B05}" type="pres">
      <dgm:prSet presAssocID="{930A675A-9B68-1C42-B80F-AA3626C3FA6B}" presName="textRepeatNode" presStyleLbl="alignNode1" presStyleIdx="2" presStyleCnt="10">
        <dgm:presLayoutVars>
          <dgm:chMax val="0"/>
          <dgm:chPref val="0"/>
          <dgm:bulletEnabled val="1"/>
        </dgm:presLayoutVars>
      </dgm:prSet>
      <dgm:spPr/>
    </dgm:pt>
    <dgm:pt modelId="{5361824B-6076-DC4E-80A8-70EF3E6D6B09}" type="pres">
      <dgm:prSet presAssocID="{930A675A-9B68-1C42-B80F-AA3626C3FA6B}" presName="textaccent3" presStyleCnt="0"/>
      <dgm:spPr/>
    </dgm:pt>
    <dgm:pt modelId="{C6020F7E-0E80-C84B-8257-8D7717EF1071}" type="pres">
      <dgm:prSet presAssocID="{930A675A-9B68-1C42-B80F-AA3626C3FA6B}" presName="accentRepeatNode" presStyleLbl="solidAlignAcc1" presStyleIdx="4" presStyleCnt="20"/>
      <dgm:spPr/>
    </dgm:pt>
    <dgm:pt modelId="{D5B65C9B-4536-994B-8489-A005F550EA93}" type="pres">
      <dgm:prSet presAssocID="{D5FE8E0C-777C-9D4F-A868-635E562A1761}" presName="image3" presStyleCnt="0"/>
      <dgm:spPr/>
    </dgm:pt>
    <dgm:pt modelId="{8C318146-F39F-AD40-A28C-22730773B108}" type="pres">
      <dgm:prSet presAssocID="{D5FE8E0C-777C-9D4F-A868-635E562A1761}" presName="imageRepeatNode" presStyleLbl="alignAcc1" presStyleIdx="2" presStyleCnt="10"/>
      <dgm:spPr/>
    </dgm:pt>
    <dgm:pt modelId="{E82B116C-5C28-BF43-B07B-BE673D73441F}" type="pres">
      <dgm:prSet presAssocID="{D5FE8E0C-777C-9D4F-A868-635E562A1761}" presName="imageaccent3" presStyleCnt="0"/>
      <dgm:spPr/>
    </dgm:pt>
    <dgm:pt modelId="{BD675794-E7E4-4A4F-8EFC-2814117E9CAD}" type="pres">
      <dgm:prSet presAssocID="{D5FE8E0C-777C-9D4F-A868-635E562A1761}" presName="accentRepeatNode" presStyleLbl="solidAlignAcc1" presStyleIdx="5" presStyleCnt="20"/>
      <dgm:spPr/>
    </dgm:pt>
    <dgm:pt modelId="{08B2558E-8373-5747-BF04-DE22A4511841}" type="pres">
      <dgm:prSet presAssocID="{22548998-B52C-494A-81D3-972F13253D72}" presName="text4" presStyleCnt="0"/>
      <dgm:spPr/>
    </dgm:pt>
    <dgm:pt modelId="{1C0A8488-3A78-5446-91DF-3DD028F026FE}" type="pres">
      <dgm:prSet presAssocID="{22548998-B52C-494A-81D3-972F13253D72}" presName="textRepeatNode" presStyleLbl="alignNode1" presStyleIdx="3" presStyleCnt="10">
        <dgm:presLayoutVars>
          <dgm:chMax val="0"/>
          <dgm:chPref val="0"/>
          <dgm:bulletEnabled val="1"/>
        </dgm:presLayoutVars>
      </dgm:prSet>
      <dgm:spPr/>
    </dgm:pt>
    <dgm:pt modelId="{92BB9CE8-EE6F-834D-8391-F1D1A70CCC40}" type="pres">
      <dgm:prSet presAssocID="{22548998-B52C-494A-81D3-972F13253D72}" presName="textaccent4" presStyleCnt="0"/>
      <dgm:spPr/>
    </dgm:pt>
    <dgm:pt modelId="{7C48DB5B-EE69-B24A-9E3F-A53A8BB64CAA}" type="pres">
      <dgm:prSet presAssocID="{22548998-B52C-494A-81D3-972F13253D72}" presName="accentRepeatNode" presStyleLbl="solidAlignAcc1" presStyleIdx="6" presStyleCnt="20"/>
      <dgm:spPr/>
    </dgm:pt>
    <dgm:pt modelId="{913B4869-7477-D742-9E9A-29E882B55661}" type="pres">
      <dgm:prSet presAssocID="{EBC030ED-832E-D64F-B31A-C0B9A987DB5B}" presName="image4" presStyleCnt="0"/>
      <dgm:spPr/>
    </dgm:pt>
    <dgm:pt modelId="{99CDC134-BB68-6844-9167-C35CF0584913}" type="pres">
      <dgm:prSet presAssocID="{EBC030ED-832E-D64F-B31A-C0B9A987DB5B}" presName="imageRepeatNode" presStyleLbl="alignAcc1" presStyleIdx="3" presStyleCnt="10"/>
      <dgm:spPr/>
    </dgm:pt>
    <dgm:pt modelId="{B5CA89D1-FF6D-784E-BD3D-A3CBE1A02AE4}" type="pres">
      <dgm:prSet presAssocID="{EBC030ED-832E-D64F-B31A-C0B9A987DB5B}" presName="imageaccent4" presStyleCnt="0"/>
      <dgm:spPr/>
    </dgm:pt>
    <dgm:pt modelId="{0B29399E-770B-2444-857F-195B6A9B3E84}" type="pres">
      <dgm:prSet presAssocID="{EBC030ED-832E-D64F-B31A-C0B9A987DB5B}" presName="accentRepeatNode" presStyleLbl="solidAlignAcc1" presStyleIdx="7" presStyleCnt="20"/>
      <dgm:spPr/>
    </dgm:pt>
    <dgm:pt modelId="{A0221CD1-8C34-8F4A-97A5-A929D1EF1DFF}" type="pres">
      <dgm:prSet presAssocID="{3E703353-2C56-BD4F-A6BF-29A4112B83AA}" presName="text5" presStyleCnt="0"/>
      <dgm:spPr/>
    </dgm:pt>
    <dgm:pt modelId="{6993FF30-810B-2F47-A45F-EB02613A2E20}" type="pres">
      <dgm:prSet presAssocID="{3E703353-2C56-BD4F-A6BF-29A4112B83AA}" presName="textRepeatNode" presStyleLbl="alignNode1" presStyleIdx="4" presStyleCnt="10">
        <dgm:presLayoutVars>
          <dgm:chMax val="0"/>
          <dgm:chPref val="0"/>
          <dgm:bulletEnabled val="1"/>
        </dgm:presLayoutVars>
      </dgm:prSet>
      <dgm:spPr/>
    </dgm:pt>
    <dgm:pt modelId="{65DF4228-27C8-8D4B-8EB1-52A397667F70}" type="pres">
      <dgm:prSet presAssocID="{3E703353-2C56-BD4F-A6BF-29A4112B83AA}" presName="textaccent5" presStyleCnt="0"/>
      <dgm:spPr/>
    </dgm:pt>
    <dgm:pt modelId="{409B10D3-5C4A-BD46-9787-6EF7C7F78282}" type="pres">
      <dgm:prSet presAssocID="{3E703353-2C56-BD4F-A6BF-29A4112B83AA}" presName="accentRepeatNode" presStyleLbl="solidAlignAcc1" presStyleIdx="8" presStyleCnt="20"/>
      <dgm:spPr/>
    </dgm:pt>
    <dgm:pt modelId="{47480A36-B83E-0C42-AE4C-A96E86322F33}" type="pres">
      <dgm:prSet presAssocID="{59135A6B-2C59-E344-A76E-B9DCC78D08C3}" presName="image5" presStyleCnt="0"/>
      <dgm:spPr/>
    </dgm:pt>
    <dgm:pt modelId="{5939B625-8624-8441-A98B-51F7042CD644}" type="pres">
      <dgm:prSet presAssocID="{59135A6B-2C59-E344-A76E-B9DCC78D08C3}" presName="imageRepeatNode" presStyleLbl="alignAcc1" presStyleIdx="4" presStyleCnt="10"/>
      <dgm:spPr/>
    </dgm:pt>
    <dgm:pt modelId="{A2566D77-B41C-5F44-9BF8-EDBB9AC84A58}" type="pres">
      <dgm:prSet presAssocID="{59135A6B-2C59-E344-A76E-B9DCC78D08C3}" presName="imageaccent5" presStyleCnt="0"/>
      <dgm:spPr/>
    </dgm:pt>
    <dgm:pt modelId="{4AF59D95-5EA1-BB42-9031-1C4998161522}" type="pres">
      <dgm:prSet presAssocID="{59135A6B-2C59-E344-A76E-B9DCC78D08C3}" presName="accentRepeatNode" presStyleLbl="solidAlignAcc1" presStyleIdx="9" presStyleCnt="20"/>
      <dgm:spPr/>
    </dgm:pt>
    <dgm:pt modelId="{349E4FB0-2C6E-304E-B237-508C98761034}" type="pres">
      <dgm:prSet presAssocID="{6DE5E898-A1C7-8542-ABAA-C466F1E96536}" presName="text6" presStyleCnt="0"/>
      <dgm:spPr/>
    </dgm:pt>
    <dgm:pt modelId="{C5A90BA6-B538-3441-8EEB-EBFAB2C48322}" type="pres">
      <dgm:prSet presAssocID="{6DE5E898-A1C7-8542-ABAA-C466F1E96536}" presName="textRepeatNode" presStyleLbl="alignNode1" presStyleIdx="5" presStyleCnt="10">
        <dgm:presLayoutVars>
          <dgm:chMax val="0"/>
          <dgm:chPref val="0"/>
          <dgm:bulletEnabled val="1"/>
        </dgm:presLayoutVars>
      </dgm:prSet>
      <dgm:spPr/>
    </dgm:pt>
    <dgm:pt modelId="{14EC6BD8-6A46-BE4E-BAB0-572A9DEFBC0D}" type="pres">
      <dgm:prSet presAssocID="{6DE5E898-A1C7-8542-ABAA-C466F1E96536}" presName="textaccent6" presStyleCnt="0"/>
      <dgm:spPr/>
    </dgm:pt>
    <dgm:pt modelId="{AACDC44D-2153-6F41-974E-272CD660FC72}" type="pres">
      <dgm:prSet presAssocID="{6DE5E898-A1C7-8542-ABAA-C466F1E96536}" presName="accentRepeatNode" presStyleLbl="solidAlignAcc1" presStyleIdx="10" presStyleCnt="20"/>
      <dgm:spPr/>
    </dgm:pt>
    <dgm:pt modelId="{9402B750-1D60-CD40-9067-FC39A2C0F558}" type="pres">
      <dgm:prSet presAssocID="{76E0E2AA-74F2-7F45-9CAF-C5FCFEB556E5}" presName="image6" presStyleCnt="0"/>
      <dgm:spPr/>
    </dgm:pt>
    <dgm:pt modelId="{806A4260-1D99-D645-BA63-B1804B5A3A7A}" type="pres">
      <dgm:prSet presAssocID="{76E0E2AA-74F2-7F45-9CAF-C5FCFEB556E5}" presName="imageRepeatNode" presStyleLbl="alignAcc1" presStyleIdx="5" presStyleCnt="10"/>
      <dgm:spPr/>
    </dgm:pt>
    <dgm:pt modelId="{DC7C546A-340A-B843-93CB-056AFB7A27D8}" type="pres">
      <dgm:prSet presAssocID="{76E0E2AA-74F2-7F45-9CAF-C5FCFEB556E5}" presName="imageaccent6" presStyleCnt="0"/>
      <dgm:spPr/>
    </dgm:pt>
    <dgm:pt modelId="{78F628A1-01B5-254C-A15E-EA85097D62E4}" type="pres">
      <dgm:prSet presAssocID="{76E0E2AA-74F2-7F45-9CAF-C5FCFEB556E5}" presName="accentRepeatNode" presStyleLbl="solidAlignAcc1" presStyleIdx="11" presStyleCnt="20"/>
      <dgm:spPr/>
    </dgm:pt>
    <dgm:pt modelId="{2D659A31-C6A7-714B-B9E0-84AE8BF737A4}" type="pres">
      <dgm:prSet presAssocID="{45341DCD-BA1F-F54C-B459-507EDF103718}" presName="text7" presStyleCnt="0"/>
      <dgm:spPr/>
    </dgm:pt>
    <dgm:pt modelId="{67C9B887-CFE4-B842-AD8E-28FA73B46E96}" type="pres">
      <dgm:prSet presAssocID="{45341DCD-BA1F-F54C-B459-507EDF103718}" presName="textRepeatNode" presStyleLbl="alignNode1" presStyleIdx="6" presStyleCnt="10">
        <dgm:presLayoutVars>
          <dgm:chMax val="0"/>
          <dgm:chPref val="0"/>
          <dgm:bulletEnabled val="1"/>
        </dgm:presLayoutVars>
      </dgm:prSet>
      <dgm:spPr/>
    </dgm:pt>
    <dgm:pt modelId="{BA0A167E-012D-414C-B71B-310A0E583301}" type="pres">
      <dgm:prSet presAssocID="{45341DCD-BA1F-F54C-B459-507EDF103718}" presName="textaccent7" presStyleCnt="0"/>
      <dgm:spPr/>
    </dgm:pt>
    <dgm:pt modelId="{AB2E358D-E88F-0043-8266-A4BAC43DD068}" type="pres">
      <dgm:prSet presAssocID="{45341DCD-BA1F-F54C-B459-507EDF103718}" presName="accentRepeatNode" presStyleLbl="solidAlignAcc1" presStyleIdx="12" presStyleCnt="20"/>
      <dgm:spPr/>
    </dgm:pt>
    <dgm:pt modelId="{27186FA8-E268-1248-8A27-9C2291C5EFF0}" type="pres">
      <dgm:prSet presAssocID="{02861A71-9B63-0C49-8495-3050BE0B07F3}" presName="image7" presStyleCnt="0"/>
      <dgm:spPr/>
    </dgm:pt>
    <dgm:pt modelId="{263C9030-549E-F84F-9261-5C8A070BBAEF}" type="pres">
      <dgm:prSet presAssocID="{02861A71-9B63-0C49-8495-3050BE0B07F3}" presName="imageRepeatNode" presStyleLbl="alignAcc1" presStyleIdx="6" presStyleCnt="10"/>
      <dgm:spPr/>
    </dgm:pt>
    <dgm:pt modelId="{E0625D51-CBE7-814E-83BF-A5A70B1EED07}" type="pres">
      <dgm:prSet presAssocID="{02861A71-9B63-0C49-8495-3050BE0B07F3}" presName="imageaccent7" presStyleCnt="0"/>
      <dgm:spPr/>
    </dgm:pt>
    <dgm:pt modelId="{32728DFA-6383-C84C-B553-2AF69191F9BA}" type="pres">
      <dgm:prSet presAssocID="{02861A71-9B63-0C49-8495-3050BE0B07F3}" presName="accentRepeatNode" presStyleLbl="solidAlignAcc1" presStyleIdx="13" presStyleCnt="20"/>
      <dgm:spPr/>
    </dgm:pt>
    <dgm:pt modelId="{DD900EF9-720E-EC41-95A0-95F93D33DD12}" type="pres">
      <dgm:prSet presAssocID="{E44C5321-A136-7042-8917-EDAF501E9F3B}" presName="text8" presStyleCnt="0"/>
      <dgm:spPr/>
    </dgm:pt>
    <dgm:pt modelId="{865D28B1-ECA2-5446-818C-B2820329D038}" type="pres">
      <dgm:prSet presAssocID="{E44C5321-A136-7042-8917-EDAF501E9F3B}" presName="textRepeatNode" presStyleLbl="alignNode1" presStyleIdx="7" presStyleCnt="10">
        <dgm:presLayoutVars>
          <dgm:chMax val="0"/>
          <dgm:chPref val="0"/>
          <dgm:bulletEnabled val="1"/>
        </dgm:presLayoutVars>
      </dgm:prSet>
      <dgm:spPr/>
    </dgm:pt>
    <dgm:pt modelId="{F38D7A19-EF23-A549-A578-3540F8FCD3F5}" type="pres">
      <dgm:prSet presAssocID="{E44C5321-A136-7042-8917-EDAF501E9F3B}" presName="textaccent8" presStyleCnt="0"/>
      <dgm:spPr/>
    </dgm:pt>
    <dgm:pt modelId="{CB356C27-4BF6-8743-8CE1-E5E884131DC0}" type="pres">
      <dgm:prSet presAssocID="{E44C5321-A136-7042-8917-EDAF501E9F3B}" presName="accentRepeatNode" presStyleLbl="solidAlignAcc1" presStyleIdx="14" presStyleCnt="20"/>
      <dgm:spPr/>
    </dgm:pt>
    <dgm:pt modelId="{3BC237CA-71E7-B449-A0D1-C9472E209E8E}" type="pres">
      <dgm:prSet presAssocID="{D878D1BD-16E6-8F4F-8BBA-B559B5945DF9}" presName="image8" presStyleCnt="0"/>
      <dgm:spPr/>
    </dgm:pt>
    <dgm:pt modelId="{706105F8-1ABE-3C4A-ABF8-7E90530E327A}" type="pres">
      <dgm:prSet presAssocID="{D878D1BD-16E6-8F4F-8BBA-B559B5945DF9}" presName="imageRepeatNode" presStyleLbl="alignAcc1" presStyleIdx="7" presStyleCnt="10"/>
      <dgm:spPr/>
    </dgm:pt>
    <dgm:pt modelId="{C2FD8BCC-6DC0-6940-9EB8-B1174EDBAA0F}" type="pres">
      <dgm:prSet presAssocID="{D878D1BD-16E6-8F4F-8BBA-B559B5945DF9}" presName="imageaccent8" presStyleCnt="0"/>
      <dgm:spPr/>
    </dgm:pt>
    <dgm:pt modelId="{F6C40C46-0B7F-5843-B39E-1D6ADFA563CD}" type="pres">
      <dgm:prSet presAssocID="{D878D1BD-16E6-8F4F-8BBA-B559B5945DF9}" presName="accentRepeatNode" presStyleLbl="solidAlignAcc1" presStyleIdx="15" presStyleCnt="20"/>
      <dgm:spPr/>
    </dgm:pt>
    <dgm:pt modelId="{45B0D76D-BD1C-1642-9121-4B0E50E9C968}" type="pres">
      <dgm:prSet presAssocID="{4D7B9B8F-9D88-0849-9C67-2BAEC78486B9}" presName="text9" presStyleCnt="0"/>
      <dgm:spPr/>
    </dgm:pt>
    <dgm:pt modelId="{721F7793-8EDB-224E-87E3-7C6F47DD2807}" type="pres">
      <dgm:prSet presAssocID="{4D7B9B8F-9D88-0849-9C67-2BAEC78486B9}" presName="textRepeatNode" presStyleLbl="alignNode1" presStyleIdx="8" presStyleCnt="10">
        <dgm:presLayoutVars>
          <dgm:chMax val="0"/>
          <dgm:chPref val="0"/>
          <dgm:bulletEnabled val="1"/>
        </dgm:presLayoutVars>
      </dgm:prSet>
      <dgm:spPr/>
    </dgm:pt>
    <dgm:pt modelId="{1BDC49BC-A9C0-9B40-92C6-3B074B157DBA}" type="pres">
      <dgm:prSet presAssocID="{4D7B9B8F-9D88-0849-9C67-2BAEC78486B9}" presName="textaccent9" presStyleCnt="0"/>
      <dgm:spPr/>
    </dgm:pt>
    <dgm:pt modelId="{868A73BF-5987-F446-ADCD-9E41A7044694}" type="pres">
      <dgm:prSet presAssocID="{4D7B9B8F-9D88-0849-9C67-2BAEC78486B9}" presName="accentRepeatNode" presStyleLbl="solidAlignAcc1" presStyleIdx="16" presStyleCnt="20"/>
      <dgm:spPr/>
    </dgm:pt>
    <dgm:pt modelId="{69C1935A-3C7A-C34C-B1E1-04102F565658}" type="pres">
      <dgm:prSet presAssocID="{04B0992B-3C3E-FE4B-AC13-C3C39C8E4B5A}" presName="image9" presStyleCnt="0"/>
      <dgm:spPr/>
    </dgm:pt>
    <dgm:pt modelId="{D660CF76-40F1-584E-84A9-90AF87E4DFFC}" type="pres">
      <dgm:prSet presAssocID="{04B0992B-3C3E-FE4B-AC13-C3C39C8E4B5A}" presName="imageRepeatNode" presStyleLbl="alignAcc1" presStyleIdx="8" presStyleCnt="10"/>
      <dgm:spPr/>
    </dgm:pt>
    <dgm:pt modelId="{AE5B9DFB-0595-E944-B6C0-437D823D6A87}" type="pres">
      <dgm:prSet presAssocID="{04B0992B-3C3E-FE4B-AC13-C3C39C8E4B5A}" presName="imageaccent9" presStyleCnt="0"/>
      <dgm:spPr/>
    </dgm:pt>
    <dgm:pt modelId="{C63CF67D-06B4-FF42-B6AE-4F5850A2997E}" type="pres">
      <dgm:prSet presAssocID="{04B0992B-3C3E-FE4B-AC13-C3C39C8E4B5A}" presName="accentRepeatNode" presStyleLbl="solidAlignAcc1" presStyleIdx="17" presStyleCnt="20"/>
      <dgm:spPr/>
    </dgm:pt>
    <dgm:pt modelId="{8F826649-0762-9748-A1B6-0445B083375B}" type="pres">
      <dgm:prSet presAssocID="{FC9C007E-B983-1B42-89E8-8EFA6E6AF25B}" presName="text10" presStyleCnt="0"/>
      <dgm:spPr/>
    </dgm:pt>
    <dgm:pt modelId="{DD62C572-61B5-4A4A-A3D0-2C66985D9DAB}" type="pres">
      <dgm:prSet presAssocID="{FC9C007E-B983-1B42-89E8-8EFA6E6AF25B}" presName="textRepeatNode" presStyleLbl="alignNode1" presStyleIdx="9" presStyleCnt="10">
        <dgm:presLayoutVars>
          <dgm:chMax val="0"/>
          <dgm:chPref val="0"/>
          <dgm:bulletEnabled val="1"/>
        </dgm:presLayoutVars>
      </dgm:prSet>
      <dgm:spPr/>
    </dgm:pt>
    <dgm:pt modelId="{4420B2CC-6747-DE4B-A644-44A85C01F711}" type="pres">
      <dgm:prSet presAssocID="{FC9C007E-B983-1B42-89E8-8EFA6E6AF25B}" presName="textaccent10" presStyleCnt="0"/>
      <dgm:spPr/>
    </dgm:pt>
    <dgm:pt modelId="{3A5FD925-3E29-964D-A659-715004FDE90A}" type="pres">
      <dgm:prSet presAssocID="{FC9C007E-B983-1B42-89E8-8EFA6E6AF25B}" presName="accentRepeatNode" presStyleLbl="solidAlignAcc1" presStyleIdx="18" presStyleCnt="20"/>
      <dgm:spPr/>
    </dgm:pt>
    <dgm:pt modelId="{61EE1C63-00BD-C64E-B15F-EDDAC292957E}" type="pres">
      <dgm:prSet presAssocID="{71469CBF-FCBA-F640-8C2B-3CD567079994}" presName="image10" presStyleCnt="0"/>
      <dgm:spPr/>
    </dgm:pt>
    <dgm:pt modelId="{1E6E711D-C8CF-EA43-A3E0-5CD4F5899543}" type="pres">
      <dgm:prSet presAssocID="{71469CBF-FCBA-F640-8C2B-3CD567079994}" presName="imageRepeatNode" presStyleLbl="alignAcc1" presStyleIdx="9" presStyleCnt="10"/>
      <dgm:spPr/>
    </dgm:pt>
    <dgm:pt modelId="{F1505566-3506-B746-864B-52C77067AEDA}" type="pres">
      <dgm:prSet presAssocID="{71469CBF-FCBA-F640-8C2B-3CD567079994}" presName="imageaccent10" presStyleCnt="0"/>
      <dgm:spPr/>
    </dgm:pt>
    <dgm:pt modelId="{D5AFE8AB-896B-6C44-A9C7-413A50DA8C95}" type="pres">
      <dgm:prSet presAssocID="{71469CBF-FCBA-F640-8C2B-3CD567079994}" presName="accentRepeatNode" presStyleLbl="solidAlignAcc1" presStyleIdx="19" presStyleCnt="20"/>
      <dgm:spPr/>
    </dgm:pt>
  </dgm:ptLst>
  <dgm:cxnLst>
    <dgm:cxn modelId="{CB367B0E-6F05-B444-B159-AB49409D5389}" type="presOf" srcId="{45341DCD-BA1F-F54C-B459-507EDF103718}" destId="{67C9B887-CFE4-B842-AD8E-28FA73B46E96}" srcOrd="0" destOrd="0" presId="urn:microsoft.com/office/officeart/2008/layout/HexagonCluster"/>
    <dgm:cxn modelId="{F83D6D10-4FFC-D146-9F6B-EE47D8AD8CDB}" type="presOf" srcId="{80BB37A8-93E9-1448-AC9F-6BACA040EA3C}" destId="{30F7D325-1877-724E-9137-0D70D18AB7E6}" srcOrd="0" destOrd="0" presId="urn:microsoft.com/office/officeart/2008/layout/HexagonCluster"/>
    <dgm:cxn modelId="{10542814-88D0-C34D-95F9-EA7454C16B7A}" type="presOf" srcId="{D878D1BD-16E6-8F4F-8BBA-B559B5945DF9}" destId="{706105F8-1ABE-3C4A-ABF8-7E90530E327A}" srcOrd="0" destOrd="0" presId="urn:microsoft.com/office/officeart/2008/layout/HexagonCluster"/>
    <dgm:cxn modelId="{5858971B-B6DB-704A-A444-FDEBEF18113B}" type="presOf" srcId="{4D7B9B8F-9D88-0849-9C67-2BAEC78486B9}" destId="{721F7793-8EDB-224E-87E3-7C6F47DD2807}" srcOrd="0" destOrd="0" presId="urn:microsoft.com/office/officeart/2008/layout/HexagonCluster"/>
    <dgm:cxn modelId="{D9D79925-CF0B-D54F-AD0D-D77B74624F10}" srcId="{0E4B06DC-8E5B-B243-9C3C-A7D9A3B6A09A}" destId="{E44C5321-A136-7042-8917-EDAF501E9F3B}" srcOrd="7" destOrd="0" parTransId="{2704FF4F-3CCB-054F-AEBF-7E6DE446F2A5}" sibTransId="{D878D1BD-16E6-8F4F-8BBA-B559B5945DF9}"/>
    <dgm:cxn modelId="{50B2AA27-4F42-0F4F-BA4E-3664BE88465D}" type="presOf" srcId="{3E703353-2C56-BD4F-A6BF-29A4112B83AA}" destId="{6993FF30-810B-2F47-A45F-EB02613A2E20}" srcOrd="0" destOrd="0" presId="urn:microsoft.com/office/officeart/2008/layout/HexagonCluster"/>
    <dgm:cxn modelId="{72A02A2C-F959-7649-9696-4463035B9E4B}" type="presOf" srcId="{E44C5321-A136-7042-8917-EDAF501E9F3B}" destId="{865D28B1-ECA2-5446-818C-B2820329D038}" srcOrd="0" destOrd="0" presId="urn:microsoft.com/office/officeart/2008/layout/HexagonCluster"/>
    <dgm:cxn modelId="{DAF6FD5B-3B92-D44F-A202-EBEBB9D13769}" srcId="{0E4B06DC-8E5B-B243-9C3C-A7D9A3B6A09A}" destId="{3E703353-2C56-BD4F-A6BF-29A4112B83AA}" srcOrd="4" destOrd="0" parTransId="{B4457F75-AA33-694E-B927-C1C9F73A948D}" sibTransId="{59135A6B-2C59-E344-A76E-B9DCC78D08C3}"/>
    <dgm:cxn modelId="{E2C42864-E776-9640-B5E3-A6970CE1DD64}" type="presOf" srcId="{8F512208-E708-8643-9F03-2C95107EFABC}" destId="{CE09E947-FCA6-DF41-9E2A-A298E3EA0A31}" srcOrd="0" destOrd="0" presId="urn:microsoft.com/office/officeart/2008/layout/HexagonCluster"/>
    <dgm:cxn modelId="{9D5C6168-4A3B-0248-8E4B-0C4FC926F34B}" srcId="{0E4B06DC-8E5B-B243-9C3C-A7D9A3B6A09A}" destId="{8F512208-E708-8643-9F03-2C95107EFABC}" srcOrd="0" destOrd="0" parTransId="{9A801D90-37F1-5143-BD47-3DEEA0992C6C}" sibTransId="{80BB37A8-93E9-1448-AC9F-6BACA040EA3C}"/>
    <dgm:cxn modelId="{A38D146A-3700-A845-B960-8D6FB23B339C}" srcId="{0E4B06DC-8E5B-B243-9C3C-A7D9A3B6A09A}" destId="{FC9C007E-B983-1B42-89E8-8EFA6E6AF25B}" srcOrd="9" destOrd="0" parTransId="{93F1D7A3-5C93-0841-869E-8F7F78E04B8A}" sibTransId="{71469CBF-FCBA-F640-8C2B-3CD567079994}"/>
    <dgm:cxn modelId="{7D44C34C-2C31-8842-BFE9-B3836D6CF4A3}" type="presOf" srcId="{F387D251-A77C-0B40-82DB-2FAD21E2AF58}" destId="{646847BA-EDB1-3843-8026-3D09C83937A3}" srcOrd="0" destOrd="0" presId="urn:microsoft.com/office/officeart/2008/layout/HexagonCluster"/>
    <dgm:cxn modelId="{F2D21472-DE9F-A442-9014-C106D67E8C34}" type="presOf" srcId="{1CE3ED8E-E6DD-324F-9F08-56964D44C613}" destId="{26FF6AF2-C521-4841-87B7-368FD6A251D7}" srcOrd="0" destOrd="0" presId="urn:microsoft.com/office/officeart/2008/layout/HexagonCluster"/>
    <dgm:cxn modelId="{5F4D1A73-D7F6-D247-A04F-9FE96A546D13}" type="presOf" srcId="{930A675A-9B68-1C42-B80F-AA3626C3FA6B}" destId="{701B90CD-8D52-DF4B-8E49-7254E6694B05}" srcOrd="0" destOrd="0" presId="urn:microsoft.com/office/officeart/2008/layout/HexagonCluster"/>
    <dgm:cxn modelId="{8A8DD754-EE97-D64F-9C16-AAABF24FB568}" type="presOf" srcId="{71469CBF-FCBA-F640-8C2B-3CD567079994}" destId="{1E6E711D-C8CF-EA43-A3E0-5CD4F5899543}" srcOrd="0" destOrd="0" presId="urn:microsoft.com/office/officeart/2008/layout/HexagonCluster"/>
    <dgm:cxn modelId="{2DBFC177-50BD-464A-9C8D-E4C01E114144}" srcId="{0E4B06DC-8E5B-B243-9C3C-A7D9A3B6A09A}" destId="{22548998-B52C-494A-81D3-972F13253D72}" srcOrd="3" destOrd="0" parTransId="{2FEC3A8D-6E12-F042-BCC2-EE24CFF80CE1}" sibTransId="{EBC030ED-832E-D64F-B31A-C0B9A987DB5B}"/>
    <dgm:cxn modelId="{980A7F79-A65A-774E-847D-588CDE6E9820}" type="presOf" srcId="{59135A6B-2C59-E344-A76E-B9DCC78D08C3}" destId="{5939B625-8624-8441-A98B-51F7042CD644}" srcOrd="0" destOrd="0" presId="urn:microsoft.com/office/officeart/2008/layout/HexagonCluster"/>
    <dgm:cxn modelId="{5D7E399A-0894-A744-817B-8956142C0079}" type="presOf" srcId="{6DE5E898-A1C7-8542-ABAA-C466F1E96536}" destId="{C5A90BA6-B538-3441-8EEB-EBFAB2C48322}" srcOrd="0" destOrd="0" presId="urn:microsoft.com/office/officeart/2008/layout/HexagonCluster"/>
    <dgm:cxn modelId="{CDF1809F-CBA6-8049-BA6A-21D2ED5C2710}" type="presOf" srcId="{EBC030ED-832E-D64F-B31A-C0B9A987DB5B}" destId="{99CDC134-BB68-6844-9167-C35CF0584913}" srcOrd="0" destOrd="0" presId="urn:microsoft.com/office/officeart/2008/layout/HexagonCluster"/>
    <dgm:cxn modelId="{590CF8A0-2485-BE45-B68A-DFC672402D8B}" type="presOf" srcId="{0E4B06DC-8E5B-B243-9C3C-A7D9A3B6A09A}" destId="{2B7A7E1B-0251-384F-ADEF-E505CF23494B}" srcOrd="0" destOrd="0" presId="urn:microsoft.com/office/officeart/2008/layout/HexagonCluster"/>
    <dgm:cxn modelId="{8DC52BA2-5F5C-8041-81BC-F4AC62BD45CA}" srcId="{0E4B06DC-8E5B-B243-9C3C-A7D9A3B6A09A}" destId="{6DE5E898-A1C7-8542-ABAA-C466F1E96536}" srcOrd="5" destOrd="0" parTransId="{3378FF31-0CDA-D140-AB7D-1327CFC80C16}" sibTransId="{76E0E2AA-74F2-7F45-9CAF-C5FCFEB556E5}"/>
    <dgm:cxn modelId="{4A37B3A8-BDC5-A840-84B2-30F372459200}" srcId="{0E4B06DC-8E5B-B243-9C3C-A7D9A3B6A09A}" destId="{1CE3ED8E-E6DD-324F-9F08-56964D44C613}" srcOrd="1" destOrd="0" parTransId="{99752D95-405A-1E43-A958-1EBD17A0677A}" sibTransId="{F387D251-A77C-0B40-82DB-2FAD21E2AF58}"/>
    <dgm:cxn modelId="{A2E5E0A8-9D17-6644-AE00-C3759B7E3C18}" type="presOf" srcId="{76E0E2AA-74F2-7F45-9CAF-C5FCFEB556E5}" destId="{806A4260-1D99-D645-BA63-B1804B5A3A7A}" srcOrd="0" destOrd="0" presId="urn:microsoft.com/office/officeart/2008/layout/HexagonCluster"/>
    <dgm:cxn modelId="{187CBEBD-5D81-3E40-8538-C398CDB2DDD4}" type="presOf" srcId="{02861A71-9B63-0C49-8495-3050BE0B07F3}" destId="{263C9030-549E-F84F-9261-5C8A070BBAEF}" srcOrd="0" destOrd="0" presId="urn:microsoft.com/office/officeart/2008/layout/HexagonCluster"/>
    <dgm:cxn modelId="{7347A7C8-8F96-784F-9B17-32C36AF6D0CB}" srcId="{0E4B06DC-8E5B-B243-9C3C-A7D9A3B6A09A}" destId="{930A675A-9B68-1C42-B80F-AA3626C3FA6B}" srcOrd="2" destOrd="0" parTransId="{DE2DD28D-F146-4D48-9181-8A6DD9F9225D}" sibTransId="{D5FE8E0C-777C-9D4F-A868-635E562A1761}"/>
    <dgm:cxn modelId="{EEA4C1D1-0FD4-944E-BE6D-2C6AD3F56341}" srcId="{0E4B06DC-8E5B-B243-9C3C-A7D9A3B6A09A}" destId="{45341DCD-BA1F-F54C-B459-507EDF103718}" srcOrd="6" destOrd="0" parTransId="{02C02A67-0318-1248-BC76-36E477952256}" sibTransId="{02861A71-9B63-0C49-8495-3050BE0B07F3}"/>
    <dgm:cxn modelId="{7857AFE9-4DB3-1B4E-8981-E509FFC0B354}" type="presOf" srcId="{D5FE8E0C-777C-9D4F-A868-635E562A1761}" destId="{8C318146-F39F-AD40-A28C-22730773B108}" srcOrd="0" destOrd="0" presId="urn:microsoft.com/office/officeart/2008/layout/HexagonCluster"/>
    <dgm:cxn modelId="{A5439FF1-6E88-CA49-9FC9-E63710766E8C}" type="presOf" srcId="{22548998-B52C-494A-81D3-972F13253D72}" destId="{1C0A8488-3A78-5446-91DF-3DD028F026FE}" srcOrd="0" destOrd="0" presId="urn:microsoft.com/office/officeart/2008/layout/HexagonCluster"/>
    <dgm:cxn modelId="{70AB04F3-24EC-D843-85AA-32FA016CD248}" type="presOf" srcId="{FC9C007E-B983-1B42-89E8-8EFA6E6AF25B}" destId="{DD62C572-61B5-4A4A-A3D0-2C66985D9DAB}" srcOrd="0" destOrd="0" presId="urn:microsoft.com/office/officeart/2008/layout/HexagonCluster"/>
    <dgm:cxn modelId="{3B2940F4-ACF3-5043-AFE3-0D65AEB8C297}" srcId="{0E4B06DC-8E5B-B243-9C3C-A7D9A3B6A09A}" destId="{4D7B9B8F-9D88-0849-9C67-2BAEC78486B9}" srcOrd="8" destOrd="0" parTransId="{15F71EE2-B80D-0140-A81B-8B0C514E70A8}" sibTransId="{04B0992B-3C3E-FE4B-AC13-C3C39C8E4B5A}"/>
    <dgm:cxn modelId="{2B7C20FD-F86D-E547-886E-FA876A29E8D1}" type="presOf" srcId="{04B0992B-3C3E-FE4B-AC13-C3C39C8E4B5A}" destId="{D660CF76-40F1-584E-84A9-90AF87E4DFFC}" srcOrd="0" destOrd="0" presId="urn:microsoft.com/office/officeart/2008/layout/HexagonCluster"/>
    <dgm:cxn modelId="{8C4A18FA-3ADE-5540-B2C7-B15CAEA1479D}" type="presParOf" srcId="{2B7A7E1B-0251-384F-ADEF-E505CF23494B}" destId="{7FD2F201-55A4-3F4F-935B-10DF100506DC}" srcOrd="0" destOrd="0" presId="urn:microsoft.com/office/officeart/2008/layout/HexagonCluster"/>
    <dgm:cxn modelId="{7521590D-95AD-A044-9FDF-63FE5401B31D}" type="presParOf" srcId="{7FD2F201-55A4-3F4F-935B-10DF100506DC}" destId="{CE09E947-FCA6-DF41-9E2A-A298E3EA0A31}" srcOrd="0" destOrd="0" presId="urn:microsoft.com/office/officeart/2008/layout/HexagonCluster"/>
    <dgm:cxn modelId="{0B35E074-2CF3-A342-9E04-7D0995137B2D}" type="presParOf" srcId="{2B7A7E1B-0251-384F-ADEF-E505CF23494B}" destId="{01EFEBDF-4F4B-7941-B715-FDB1744A152F}" srcOrd="1" destOrd="0" presId="urn:microsoft.com/office/officeart/2008/layout/HexagonCluster"/>
    <dgm:cxn modelId="{1128A8C1-8B4B-054C-8E3A-7F9316E4CACF}" type="presParOf" srcId="{01EFEBDF-4F4B-7941-B715-FDB1744A152F}" destId="{72CEA1DC-0812-F349-AA95-C80A22EEE1E5}" srcOrd="0" destOrd="0" presId="urn:microsoft.com/office/officeart/2008/layout/HexagonCluster"/>
    <dgm:cxn modelId="{FE00228B-E7FE-A344-A4B1-55B2ADA9B550}" type="presParOf" srcId="{2B7A7E1B-0251-384F-ADEF-E505CF23494B}" destId="{2C9F7984-E254-F344-A439-D72A8A3B0370}" srcOrd="2" destOrd="0" presId="urn:microsoft.com/office/officeart/2008/layout/HexagonCluster"/>
    <dgm:cxn modelId="{2DFB7B15-3681-8548-885C-EE71553C10FE}" type="presParOf" srcId="{2C9F7984-E254-F344-A439-D72A8A3B0370}" destId="{30F7D325-1877-724E-9137-0D70D18AB7E6}" srcOrd="0" destOrd="0" presId="urn:microsoft.com/office/officeart/2008/layout/HexagonCluster"/>
    <dgm:cxn modelId="{A7976747-A0B0-FE4D-BC0F-BC7BAA217EF7}" type="presParOf" srcId="{2B7A7E1B-0251-384F-ADEF-E505CF23494B}" destId="{22C9CB14-B85E-4C46-8DF4-20762B95BB19}" srcOrd="3" destOrd="0" presId="urn:microsoft.com/office/officeart/2008/layout/HexagonCluster"/>
    <dgm:cxn modelId="{A06D8123-5118-B345-867B-6D977CC6F531}" type="presParOf" srcId="{22C9CB14-B85E-4C46-8DF4-20762B95BB19}" destId="{7A60B4EC-25C6-2647-9514-E6A70085AC0B}" srcOrd="0" destOrd="0" presId="urn:microsoft.com/office/officeart/2008/layout/HexagonCluster"/>
    <dgm:cxn modelId="{B52E1BB0-D611-2D45-B959-8E38547FB4B9}" type="presParOf" srcId="{2B7A7E1B-0251-384F-ADEF-E505CF23494B}" destId="{5F488CE9-6D90-8C4C-95B9-DDEFEBAFF657}" srcOrd="4" destOrd="0" presId="urn:microsoft.com/office/officeart/2008/layout/HexagonCluster"/>
    <dgm:cxn modelId="{490944F3-2696-C04B-A109-40D9F4DDEDCE}" type="presParOf" srcId="{5F488CE9-6D90-8C4C-95B9-DDEFEBAFF657}" destId="{26FF6AF2-C521-4841-87B7-368FD6A251D7}" srcOrd="0" destOrd="0" presId="urn:microsoft.com/office/officeart/2008/layout/HexagonCluster"/>
    <dgm:cxn modelId="{0405C0DA-E952-4D4C-A016-9EBFD6214A30}" type="presParOf" srcId="{2B7A7E1B-0251-384F-ADEF-E505CF23494B}" destId="{400F1392-622F-A442-BF5A-F0576EEF3283}" srcOrd="5" destOrd="0" presId="urn:microsoft.com/office/officeart/2008/layout/HexagonCluster"/>
    <dgm:cxn modelId="{9CDDD2EA-5655-4F4C-AC96-AEDF2453D2AC}" type="presParOf" srcId="{400F1392-622F-A442-BF5A-F0576EEF3283}" destId="{CE7FCA90-757B-834D-A530-4551C044C52C}" srcOrd="0" destOrd="0" presId="urn:microsoft.com/office/officeart/2008/layout/HexagonCluster"/>
    <dgm:cxn modelId="{8FC014AE-DA6A-324F-8567-2ED292927418}" type="presParOf" srcId="{2B7A7E1B-0251-384F-ADEF-E505CF23494B}" destId="{5A4E870F-B166-0841-9B5A-7C246198AA09}" srcOrd="6" destOrd="0" presId="urn:microsoft.com/office/officeart/2008/layout/HexagonCluster"/>
    <dgm:cxn modelId="{85B74D8D-7A4C-4145-A4B6-414B8BF506E0}" type="presParOf" srcId="{5A4E870F-B166-0841-9B5A-7C246198AA09}" destId="{646847BA-EDB1-3843-8026-3D09C83937A3}" srcOrd="0" destOrd="0" presId="urn:microsoft.com/office/officeart/2008/layout/HexagonCluster"/>
    <dgm:cxn modelId="{342D6438-01F0-1940-851E-740114250AA3}" type="presParOf" srcId="{2B7A7E1B-0251-384F-ADEF-E505CF23494B}" destId="{3E37FBE0-86B4-3946-BAC9-773A6B618447}" srcOrd="7" destOrd="0" presId="urn:microsoft.com/office/officeart/2008/layout/HexagonCluster"/>
    <dgm:cxn modelId="{C04EAAD9-8548-A647-BE36-9EEBF16786FD}" type="presParOf" srcId="{3E37FBE0-86B4-3946-BAC9-773A6B618447}" destId="{348EACDB-5052-4947-B4BB-CC3D1F8DDE39}" srcOrd="0" destOrd="0" presId="urn:microsoft.com/office/officeart/2008/layout/HexagonCluster"/>
    <dgm:cxn modelId="{BA26E90D-2FFE-D34B-BCA9-59D76C990D3A}" type="presParOf" srcId="{2B7A7E1B-0251-384F-ADEF-E505CF23494B}" destId="{70A7D184-2DE2-5A49-8D0F-028FC9B09C5A}" srcOrd="8" destOrd="0" presId="urn:microsoft.com/office/officeart/2008/layout/HexagonCluster"/>
    <dgm:cxn modelId="{91080E1F-FC8A-114D-8C3D-B3BD47F0B963}" type="presParOf" srcId="{70A7D184-2DE2-5A49-8D0F-028FC9B09C5A}" destId="{701B90CD-8D52-DF4B-8E49-7254E6694B05}" srcOrd="0" destOrd="0" presId="urn:microsoft.com/office/officeart/2008/layout/HexagonCluster"/>
    <dgm:cxn modelId="{A31E5B25-AD40-7649-B3C1-92F3894C6A0D}" type="presParOf" srcId="{2B7A7E1B-0251-384F-ADEF-E505CF23494B}" destId="{5361824B-6076-DC4E-80A8-70EF3E6D6B09}" srcOrd="9" destOrd="0" presId="urn:microsoft.com/office/officeart/2008/layout/HexagonCluster"/>
    <dgm:cxn modelId="{A8A3B406-CC8E-8140-9809-F6F5622AD2F0}" type="presParOf" srcId="{5361824B-6076-DC4E-80A8-70EF3E6D6B09}" destId="{C6020F7E-0E80-C84B-8257-8D7717EF1071}" srcOrd="0" destOrd="0" presId="urn:microsoft.com/office/officeart/2008/layout/HexagonCluster"/>
    <dgm:cxn modelId="{AF28CA11-B51F-9546-A0E9-4849713DB870}" type="presParOf" srcId="{2B7A7E1B-0251-384F-ADEF-E505CF23494B}" destId="{D5B65C9B-4536-994B-8489-A005F550EA93}" srcOrd="10" destOrd="0" presId="urn:microsoft.com/office/officeart/2008/layout/HexagonCluster"/>
    <dgm:cxn modelId="{C5B57255-88B9-3740-A4B8-63F3BCD2FBC0}" type="presParOf" srcId="{D5B65C9B-4536-994B-8489-A005F550EA93}" destId="{8C318146-F39F-AD40-A28C-22730773B108}" srcOrd="0" destOrd="0" presId="urn:microsoft.com/office/officeart/2008/layout/HexagonCluster"/>
    <dgm:cxn modelId="{472299FE-9548-614A-ADB4-64F3EAA1CD4A}" type="presParOf" srcId="{2B7A7E1B-0251-384F-ADEF-E505CF23494B}" destId="{E82B116C-5C28-BF43-B07B-BE673D73441F}" srcOrd="11" destOrd="0" presId="urn:microsoft.com/office/officeart/2008/layout/HexagonCluster"/>
    <dgm:cxn modelId="{6910395B-DA54-7943-BCD5-6FF089D93CF1}" type="presParOf" srcId="{E82B116C-5C28-BF43-B07B-BE673D73441F}" destId="{BD675794-E7E4-4A4F-8EFC-2814117E9CAD}" srcOrd="0" destOrd="0" presId="urn:microsoft.com/office/officeart/2008/layout/HexagonCluster"/>
    <dgm:cxn modelId="{9FFAC6A2-5250-7049-83E7-6964209C7530}" type="presParOf" srcId="{2B7A7E1B-0251-384F-ADEF-E505CF23494B}" destId="{08B2558E-8373-5747-BF04-DE22A4511841}" srcOrd="12" destOrd="0" presId="urn:microsoft.com/office/officeart/2008/layout/HexagonCluster"/>
    <dgm:cxn modelId="{3E3F7A9E-D231-174B-9B65-C8DD32B3C129}" type="presParOf" srcId="{08B2558E-8373-5747-BF04-DE22A4511841}" destId="{1C0A8488-3A78-5446-91DF-3DD028F026FE}" srcOrd="0" destOrd="0" presId="urn:microsoft.com/office/officeart/2008/layout/HexagonCluster"/>
    <dgm:cxn modelId="{B677D79B-B9EE-F348-9FB2-5CDE1E6321B7}" type="presParOf" srcId="{2B7A7E1B-0251-384F-ADEF-E505CF23494B}" destId="{92BB9CE8-EE6F-834D-8391-F1D1A70CCC40}" srcOrd="13" destOrd="0" presId="urn:microsoft.com/office/officeart/2008/layout/HexagonCluster"/>
    <dgm:cxn modelId="{A7625C9E-A63E-D944-9A13-18971D9228EE}" type="presParOf" srcId="{92BB9CE8-EE6F-834D-8391-F1D1A70CCC40}" destId="{7C48DB5B-EE69-B24A-9E3F-A53A8BB64CAA}" srcOrd="0" destOrd="0" presId="urn:microsoft.com/office/officeart/2008/layout/HexagonCluster"/>
    <dgm:cxn modelId="{64842F70-2A13-BB42-A689-F06D18071B09}" type="presParOf" srcId="{2B7A7E1B-0251-384F-ADEF-E505CF23494B}" destId="{913B4869-7477-D742-9E9A-29E882B55661}" srcOrd="14" destOrd="0" presId="urn:microsoft.com/office/officeart/2008/layout/HexagonCluster"/>
    <dgm:cxn modelId="{651BE75A-5B38-D243-9B78-DD0F4FE7F3EF}" type="presParOf" srcId="{913B4869-7477-D742-9E9A-29E882B55661}" destId="{99CDC134-BB68-6844-9167-C35CF0584913}" srcOrd="0" destOrd="0" presId="urn:microsoft.com/office/officeart/2008/layout/HexagonCluster"/>
    <dgm:cxn modelId="{17E67FEE-4619-ED44-A0E4-3413C9105812}" type="presParOf" srcId="{2B7A7E1B-0251-384F-ADEF-E505CF23494B}" destId="{B5CA89D1-FF6D-784E-BD3D-A3CBE1A02AE4}" srcOrd="15" destOrd="0" presId="urn:microsoft.com/office/officeart/2008/layout/HexagonCluster"/>
    <dgm:cxn modelId="{591D9099-23DE-8D4D-8491-C82FD5903C20}" type="presParOf" srcId="{B5CA89D1-FF6D-784E-BD3D-A3CBE1A02AE4}" destId="{0B29399E-770B-2444-857F-195B6A9B3E84}" srcOrd="0" destOrd="0" presId="urn:microsoft.com/office/officeart/2008/layout/HexagonCluster"/>
    <dgm:cxn modelId="{DDC92531-5C6C-824D-B2AD-51AA30A9D7F9}" type="presParOf" srcId="{2B7A7E1B-0251-384F-ADEF-E505CF23494B}" destId="{A0221CD1-8C34-8F4A-97A5-A929D1EF1DFF}" srcOrd="16" destOrd="0" presId="urn:microsoft.com/office/officeart/2008/layout/HexagonCluster"/>
    <dgm:cxn modelId="{87E454E7-F67A-7543-8DFC-8C30B6B728F8}" type="presParOf" srcId="{A0221CD1-8C34-8F4A-97A5-A929D1EF1DFF}" destId="{6993FF30-810B-2F47-A45F-EB02613A2E20}" srcOrd="0" destOrd="0" presId="urn:microsoft.com/office/officeart/2008/layout/HexagonCluster"/>
    <dgm:cxn modelId="{FEC144BF-9CC9-A349-BDC2-393F496EFA0C}" type="presParOf" srcId="{2B7A7E1B-0251-384F-ADEF-E505CF23494B}" destId="{65DF4228-27C8-8D4B-8EB1-52A397667F70}" srcOrd="17" destOrd="0" presId="urn:microsoft.com/office/officeart/2008/layout/HexagonCluster"/>
    <dgm:cxn modelId="{8D157D9A-9E02-674E-BC70-277162DFD8F1}" type="presParOf" srcId="{65DF4228-27C8-8D4B-8EB1-52A397667F70}" destId="{409B10D3-5C4A-BD46-9787-6EF7C7F78282}" srcOrd="0" destOrd="0" presId="urn:microsoft.com/office/officeart/2008/layout/HexagonCluster"/>
    <dgm:cxn modelId="{73D931AD-17FB-2741-A544-DEE72889CBE1}" type="presParOf" srcId="{2B7A7E1B-0251-384F-ADEF-E505CF23494B}" destId="{47480A36-B83E-0C42-AE4C-A96E86322F33}" srcOrd="18" destOrd="0" presId="urn:microsoft.com/office/officeart/2008/layout/HexagonCluster"/>
    <dgm:cxn modelId="{6F231958-35D0-A84F-A88C-67D56CD785CA}" type="presParOf" srcId="{47480A36-B83E-0C42-AE4C-A96E86322F33}" destId="{5939B625-8624-8441-A98B-51F7042CD644}" srcOrd="0" destOrd="0" presId="urn:microsoft.com/office/officeart/2008/layout/HexagonCluster"/>
    <dgm:cxn modelId="{47F86CC6-E657-8C45-881A-C54B3D6F1EB9}" type="presParOf" srcId="{2B7A7E1B-0251-384F-ADEF-E505CF23494B}" destId="{A2566D77-B41C-5F44-9BF8-EDBB9AC84A58}" srcOrd="19" destOrd="0" presId="urn:microsoft.com/office/officeart/2008/layout/HexagonCluster"/>
    <dgm:cxn modelId="{9134652E-412E-3942-9E9F-9EA97044F573}" type="presParOf" srcId="{A2566D77-B41C-5F44-9BF8-EDBB9AC84A58}" destId="{4AF59D95-5EA1-BB42-9031-1C4998161522}" srcOrd="0" destOrd="0" presId="urn:microsoft.com/office/officeart/2008/layout/HexagonCluster"/>
    <dgm:cxn modelId="{FCE64CB7-3535-0643-ADA4-CFD6CAD08A77}" type="presParOf" srcId="{2B7A7E1B-0251-384F-ADEF-E505CF23494B}" destId="{349E4FB0-2C6E-304E-B237-508C98761034}" srcOrd="20" destOrd="0" presId="urn:microsoft.com/office/officeart/2008/layout/HexagonCluster"/>
    <dgm:cxn modelId="{72DE11D9-BF0E-8342-A249-4AC09D082DFA}" type="presParOf" srcId="{349E4FB0-2C6E-304E-B237-508C98761034}" destId="{C5A90BA6-B538-3441-8EEB-EBFAB2C48322}" srcOrd="0" destOrd="0" presId="urn:microsoft.com/office/officeart/2008/layout/HexagonCluster"/>
    <dgm:cxn modelId="{A263EB62-81D6-B647-A651-C81C64FE2615}" type="presParOf" srcId="{2B7A7E1B-0251-384F-ADEF-E505CF23494B}" destId="{14EC6BD8-6A46-BE4E-BAB0-572A9DEFBC0D}" srcOrd="21" destOrd="0" presId="urn:microsoft.com/office/officeart/2008/layout/HexagonCluster"/>
    <dgm:cxn modelId="{42D9D9EC-A9BE-0742-9872-2B4625BB8A15}" type="presParOf" srcId="{14EC6BD8-6A46-BE4E-BAB0-572A9DEFBC0D}" destId="{AACDC44D-2153-6F41-974E-272CD660FC72}" srcOrd="0" destOrd="0" presId="urn:microsoft.com/office/officeart/2008/layout/HexagonCluster"/>
    <dgm:cxn modelId="{ADC92DB0-F34A-6344-9585-8C3BADC65F1B}" type="presParOf" srcId="{2B7A7E1B-0251-384F-ADEF-E505CF23494B}" destId="{9402B750-1D60-CD40-9067-FC39A2C0F558}" srcOrd="22" destOrd="0" presId="urn:microsoft.com/office/officeart/2008/layout/HexagonCluster"/>
    <dgm:cxn modelId="{DE83A139-A2EC-EE47-8B59-52F471586DB9}" type="presParOf" srcId="{9402B750-1D60-CD40-9067-FC39A2C0F558}" destId="{806A4260-1D99-D645-BA63-B1804B5A3A7A}" srcOrd="0" destOrd="0" presId="urn:microsoft.com/office/officeart/2008/layout/HexagonCluster"/>
    <dgm:cxn modelId="{894C6D4A-C242-6246-8816-AB0802ADB0D7}" type="presParOf" srcId="{2B7A7E1B-0251-384F-ADEF-E505CF23494B}" destId="{DC7C546A-340A-B843-93CB-056AFB7A27D8}" srcOrd="23" destOrd="0" presId="urn:microsoft.com/office/officeart/2008/layout/HexagonCluster"/>
    <dgm:cxn modelId="{3BA707C5-6107-B44D-9F04-A4A245551BB3}" type="presParOf" srcId="{DC7C546A-340A-B843-93CB-056AFB7A27D8}" destId="{78F628A1-01B5-254C-A15E-EA85097D62E4}" srcOrd="0" destOrd="0" presId="urn:microsoft.com/office/officeart/2008/layout/HexagonCluster"/>
    <dgm:cxn modelId="{7801FFF4-E5C5-A846-9EC1-B246AE5BBAF4}" type="presParOf" srcId="{2B7A7E1B-0251-384F-ADEF-E505CF23494B}" destId="{2D659A31-C6A7-714B-B9E0-84AE8BF737A4}" srcOrd="24" destOrd="0" presId="urn:microsoft.com/office/officeart/2008/layout/HexagonCluster"/>
    <dgm:cxn modelId="{F23CA7F9-FF6B-CD4D-BD31-9C334639B4E1}" type="presParOf" srcId="{2D659A31-C6A7-714B-B9E0-84AE8BF737A4}" destId="{67C9B887-CFE4-B842-AD8E-28FA73B46E96}" srcOrd="0" destOrd="0" presId="urn:microsoft.com/office/officeart/2008/layout/HexagonCluster"/>
    <dgm:cxn modelId="{B4DB2D87-5F0F-8544-9E1E-CA4A62CB5088}" type="presParOf" srcId="{2B7A7E1B-0251-384F-ADEF-E505CF23494B}" destId="{BA0A167E-012D-414C-B71B-310A0E583301}" srcOrd="25" destOrd="0" presId="urn:microsoft.com/office/officeart/2008/layout/HexagonCluster"/>
    <dgm:cxn modelId="{D93EA8F4-2906-954E-81B1-70EBE8BA136F}" type="presParOf" srcId="{BA0A167E-012D-414C-B71B-310A0E583301}" destId="{AB2E358D-E88F-0043-8266-A4BAC43DD068}" srcOrd="0" destOrd="0" presId="urn:microsoft.com/office/officeart/2008/layout/HexagonCluster"/>
    <dgm:cxn modelId="{EF2D114B-2BB4-AB41-9D2A-8063EBF8C3ED}" type="presParOf" srcId="{2B7A7E1B-0251-384F-ADEF-E505CF23494B}" destId="{27186FA8-E268-1248-8A27-9C2291C5EFF0}" srcOrd="26" destOrd="0" presId="urn:microsoft.com/office/officeart/2008/layout/HexagonCluster"/>
    <dgm:cxn modelId="{24D81377-8DE9-2A44-8DCE-63C24EDF0825}" type="presParOf" srcId="{27186FA8-E268-1248-8A27-9C2291C5EFF0}" destId="{263C9030-549E-F84F-9261-5C8A070BBAEF}" srcOrd="0" destOrd="0" presId="urn:microsoft.com/office/officeart/2008/layout/HexagonCluster"/>
    <dgm:cxn modelId="{8F5AE6CF-4EBC-9A45-95CC-E35F021A94C3}" type="presParOf" srcId="{2B7A7E1B-0251-384F-ADEF-E505CF23494B}" destId="{E0625D51-CBE7-814E-83BF-A5A70B1EED07}" srcOrd="27" destOrd="0" presId="urn:microsoft.com/office/officeart/2008/layout/HexagonCluster"/>
    <dgm:cxn modelId="{3B8836C6-B368-AB4D-8DB5-A1E920AFC156}" type="presParOf" srcId="{E0625D51-CBE7-814E-83BF-A5A70B1EED07}" destId="{32728DFA-6383-C84C-B553-2AF69191F9BA}" srcOrd="0" destOrd="0" presId="urn:microsoft.com/office/officeart/2008/layout/HexagonCluster"/>
    <dgm:cxn modelId="{5C5ABF3D-6CEE-1545-B613-1DF9DD19ED56}" type="presParOf" srcId="{2B7A7E1B-0251-384F-ADEF-E505CF23494B}" destId="{DD900EF9-720E-EC41-95A0-95F93D33DD12}" srcOrd="28" destOrd="0" presId="urn:microsoft.com/office/officeart/2008/layout/HexagonCluster"/>
    <dgm:cxn modelId="{CAE4B49D-FC95-E942-AD64-8FD0D978FAFB}" type="presParOf" srcId="{DD900EF9-720E-EC41-95A0-95F93D33DD12}" destId="{865D28B1-ECA2-5446-818C-B2820329D038}" srcOrd="0" destOrd="0" presId="urn:microsoft.com/office/officeart/2008/layout/HexagonCluster"/>
    <dgm:cxn modelId="{498F6181-1093-4645-A3B8-65AA9F9956B9}" type="presParOf" srcId="{2B7A7E1B-0251-384F-ADEF-E505CF23494B}" destId="{F38D7A19-EF23-A549-A578-3540F8FCD3F5}" srcOrd="29" destOrd="0" presId="urn:microsoft.com/office/officeart/2008/layout/HexagonCluster"/>
    <dgm:cxn modelId="{61674872-350B-3A4B-B4DB-49A54F33F1F0}" type="presParOf" srcId="{F38D7A19-EF23-A549-A578-3540F8FCD3F5}" destId="{CB356C27-4BF6-8743-8CE1-E5E884131DC0}" srcOrd="0" destOrd="0" presId="urn:microsoft.com/office/officeart/2008/layout/HexagonCluster"/>
    <dgm:cxn modelId="{F56579B9-20AB-1E46-9AEE-C2DBE7AB0C7B}" type="presParOf" srcId="{2B7A7E1B-0251-384F-ADEF-E505CF23494B}" destId="{3BC237CA-71E7-B449-A0D1-C9472E209E8E}" srcOrd="30" destOrd="0" presId="urn:microsoft.com/office/officeart/2008/layout/HexagonCluster"/>
    <dgm:cxn modelId="{971CC3DD-DDA5-9646-97C2-5E9CD1C57709}" type="presParOf" srcId="{3BC237CA-71E7-B449-A0D1-C9472E209E8E}" destId="{706105F8-1ABE-3C4A-ABF8-7E90530E327A}" srcOrd="0" destOrd="0" presId="urn:microsoft.com/office/officeart/2008/layout/HexagonCluster"/>
    <dgm:cxn modelId="{C3297F9A-AA59-374F-ACCC-477AAAF37773}" type="presParOf" srcId="{2B7A7E1B-0251-384F-ADEF-E505CF23494B}" destId="{C2FD8BCC-6DC0-6940-9EB8-B1174EDBAA0F}" srcOrd="31" destOrd="0" presId="urn:microsoft.com/office/officeart/2008/layout/HexagonCluster"/>
    <dgm:cxn modelId="{F7A36EF2-7856-EC4F-8A71-0E66CC87A73C}" type="presParOf" srcId="{C2FD8BCC-6DC0-6940-9EB8-B1174EDBAA0F}" destId="{F6C40C46-0B7F-5843-B39E-1D6ADFA563CD}" srcOrd="0" destOrd="0" presId="urn:microsoft.com/office/officeart/2008/layout/HexagonCluster"/>
    <dgm:cxn modelId="{B981709E-4553-614D-8A5B-42ED736C3FC5}" type="presParOf" srcId="{2B7A7E1B-0251-384F-ADEF-E505CF23494B}" destId="{45B0D76D-BD1C-1642-9121-4B0E50E9C968}" srcOrd="32" destOrd="0" presId="urn:microsoft.com/office/officeart/2008/layout/HexagonCluster"/>
    <dgm:cxn modelId="{60D951E0-46BB-C44B-94A0-0F13E485ABC4}" type="presParOf" srcId="{45B0D76D-BD1C-1642-9121-4B0E50E9C968}" destId="{721F7793-8EDB-224E-87E3-7C6F47DD2807}" srcOrd="0" destOrd="0" presId="urn:microsoft.com/office/officeart/2008/layout/HexagonCluster"/>
    <dgm:cxn modelId="{04A9827C-6BF4-EB40-B089-B1BB32DBF6E7}" type="presParOf" srcId="{2B7A7E1B-0251-384F-ADEF-E505CF23494B}" destId="{1BDC49BC-A9C0-9B40-92C6-3B074B157DBA}" srcOrd="33" destOrd="0" presId="urn:microsoft.com/office/officeart/2008/layout/HexagonCluster"/>
    <dgm:cxn modelId="{1BDCD161-8DF7-B347-8AF5-B5305BB86BE9}" type="presParOf" srcId="{1BDC49BC-A9C0-9B40-92C6-3B074B157DBA}" destId="{868A73BF-5987-F446-ADCD-9E41A7044694}" srcOrd="0" destOrd="0" presId="urn:microsoft.com/office/officeart/2008/layout/HexagonCluster"/>
    <dgm:cxn modelId="{7007CC1F-FD6E-624B-A904-5A89D0FA61F2}" type="presParOf" srcId="{2B7A7E1B-0251-384F-ADEF-E505CF23494B}" destId="{69C1935A-3C7A-C34C-B1E1-04102F565658}" srcOrd="34" destOrd="0" presId="urn:microsoft.com/office/officeart/2008/layout/HexagonCluster"/>
    <dgm:cxn modelId="{FD520E7D-6DCF-1A49-8F59-D7788F775FFD}" type="presParOf" srcId="{69C1935A-3C7A-C34C-B1E1-04102F565658}" destId="{D660CF76-40F1-584E-84A9-90AF87E4DFFC}" srcOrd="0" destOrd="0" presId="urn:microsoft.com/office/officeart/2008/layout/HexagonCluster"/>
    <dgm:cxn modelId="{A4A16409-AF64-3B40-8469-A6E7D5B9B0AE}" type="presParOf" srcId="{2B7A7E1B-0251-384F-ADEF-E505CF23494B}" destId="{AE5B9DFB-0595-E944-B6C0-437D823D6A87}" srcOrd="35" destOrd="0" presId="urn:microsoft.com/office/officeart/2008/layout/HexagonCluster"/>
    <dgm:cxn modelId="{777FBC53-0CC6-DA44-B52D-6FE7C526DA30}" type="presParOf" srcId="{AE5B9DFB-0595-E944-B6C0-437D823D6A87}" destId="{C63CF67D-06B4-FF42-B6AE-4F5850A2997E}" srcOrd="0" destOrd="0" presId="urn:microsoft.com/office/officeart/2008/layout/HexagonCluster"/>
    <dgm:cxn modelId="{F4BFC1A9-FBEE-7649-991E-95A812AB4FE6}" type="presParOf" srcId="{2B7A7E1B-0251-384F-ADEF-E505CF23494B}" destId="{8F826649-0762-9748-A1B6-0445B083375B}" srcOrd="36" destOrd="0" presId="urn:microsoft.com/office/officeart/2008/layout/HexagonCluster"/>
    <dgm:cxn modelId="{0D871E84-A1FD-1F49-A4A2-016AB2879FC8}" type="presParOf" srcId="{8F826649-0762-9748-A1B6-0445B083375B}" destId="{DD62C572-61B5-4A4A-A3D0-2C66985D9DAB}" srcOrd="0" destOrd="0" presId="urn:microsoft.com/office/officeart/2008/layout/HexagonCluster"/>
    <dgm:cxn modelId="{D494C2BA-2E59-1D4D-AB76-826C0A475A3F}" type="presParOf" srcId="{2B7A7E1B-0251-384F-ADEF-E505CF23494B}" destId="{4420B2CC-6747-DE4B-A644-44A85C01F711}" srcOrd="37" destOrd="0" presId="urn:microsoft.com/office/officeart/2008/layout/HexagonCluster"/>
    <dgm:cxn modelId="{E3E30238-97B1-6C4E-BBE7-347F5E267152}" type="presParOf" srcId="{4420B2CC-6747-DE4B-A644-44A85C01F711}" destId="{3A5FD925-3E29-964D-A659-715004FDE90A}" srcOrd="0" destOrd="0" presId="urn:microsoft.com/office/officeart/2008/layout/HexagonCluster"/>
    <dgm:cxn modelId="{3ED88CD8-0C67-B047-AAB0-AC78FE11CFC4}" type="presParOf" srcId="{2B7A7E1B-0251-384F-ADEF-E505CF23494B}" destId="{61EE1C63-00BD-C64E-B15F-EDDAC292957E}" srcOrd="38" destOrd="0" presId="urn:microsoft.com/office/officeart/2008/layout/HexagonCluster"/>
    <dgm:cxn modelId="{C71F8AC5-F5DD-BB47-932B-37874D9D05C5}" type="presParOf" srcId="{61EE1C63-00BD-C64E-B15F-EDDAC292957E}" destId="{1E6E711D-C8CF-EA43-A3E0-5CD4F5899543}" srcOrd="0" destOrd="0" presId="urn:microsoft.com/office/officeart/2008/layout/HexagonCluster"/>
    <dgm:cxn modelId="{BC9D6C69-4BD2-DE4B-B336-44D886BB7867}" type="presParOf" srcId="{2B7A7E1B-0251-384F-ADEF-E505CF23494B}" destId="{F1505566-3506-B746-864B-52C77067AEDA}" srcOrd="39" destOrd="0" presId="urn:microsoft.com/office/officeart/2008/layout/HexagonCluster"/>
    <dgm:cxn modelId="{2574F14D-5E78-3D44-BA07-EC1D15007AB4}" type="presParOf" srcId="{F1505566-3506-B746-864B-52C77067AEDA}" destId="{D5AFE8AB-896B-6C44-A9C7-413A50DA8C95}"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FC352-22BC-C540-A306-591888496409}">
      <dsp:nvSpPr>
        <dsp:cNvPr id="0" name=""/>
        <dsp:cNvSpPr/>
      </dsp:nvSpPr>
      <dsp:spPr>
        <a:xfrm>
          <a:off x="3372884" y="2100581"/>
          <a:ext cx="1556416" cy="15564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0" kern="1200" dirty="0">
              <a:latin typeface="Gill Sans MT" panose="020B0502020104020203" pitchFamily="34" charset="77"/>
              <a:cs typeface="Arial Narrow"/>
            </a:rPr>
            <a:t>Core GDS Functions</a:t>
          </a:r>
        </a:p>
      </dsp:txBody>
      <dsp:txXfrm>
        <a:off x="3600816" y="2328513"/>
        <a:ext cx="1100552" cy="1100552"/>
      </dsp:txXfrm>
    </dsp:sp>
    <dsp:sp modelId="{093E1B58-106B-3E49-882D-471C4939D5FE}">
      <dsp:nvSpPr>
        <dsp:cNvPr id="0" name=""/>
        <dsp:cNvSpPr/>
      </dsp:nvSpPr>
      <dsp:spPr>
        <a:xfrm rot="10800000">
          <a:off x="1864343" y="2657000"/>
          <a:ext cx="1425571" cy="44357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99FD19-62BF-FF4A-8A46-7668C940E5E0}">
      <dsp:nvSpPr>
        <dsp:cNvPr id="0" name=""/>
        <dsp:cNvSpPr/>
      </dsp:nvSpPr>
      <dsp:spPr>
        <a:xfrm>
          <a:off x="1125045" y="2287351"/>
          <a:ext cx="1478595" cy="11828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Gill Sans MT" panose="020B0502020104020203" pitchFamily="34" charset="77"/>
              <a:cs typeface="Arial Narrow"/>
            </a:rPr>
            <a:t>Availability </a:t>
          </a:r>
        </a:p>
      </dsp:txBody>
      <dsp:txXfrm>
        <a:off x="1159690" y="2321996"/>
        <a:ext cx="1409305" cy="1113586"/>
      </dsp:txXfrm>
    </dsp:sp>
    <dsp:sp modelId="{61DEE09B-D87C-734F-8FE6-5AFF998A23D7}">
      <dsp:nvSpPr>
        <dsp:cNvPr id="0" name=""/>
        <dsp:cNvSpPr/>
      </dsp:nvSpPr>
      <dsp:spPr>
        <a:xfrm rot="13500000">
          <a:off x="2325346" y="1544039"/>
          <a:ext cx="1425571" cy="44357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801C76-4DC9-F047-AE38-E3A425565696}">
      <dsp:nvSpPr>
        <dsp:cNvPr id="0" name=""/>
        <dsp:cNvSpPr/>
      </dsp:nvSpPr>
      <dsp:spPr>
        <a:xfrm>
          <a:off x="1794819" y="670375"/>
          <a:ext cx="1478595" cy="118287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Gill Sans MT" panose="020B0502020104020203" pitchFamily="34" charset="77"/>
              <a:cs typeface="Arial Narrow"/>
            </a:rPr>
            <a:t>Booking Requests </a:t>
          </a:r>
          <a:endParaRPr lang="en-AU" sz="2000" b="0" kern="1200" dirty="0">
            <a:latin typeface="Gill Sans MT" panose="020B0502020104020203" pitchFamily="34" charset="77"/>
            <a:cs typeface="Arial Narrow"/>
          </a:endParaRPr>
        </a:p>
      </dsp:txBody>
      <dsp:txXfrm>
        <a:off x="1829464" y="705020"/>
        <a:ext cx="1409305" cy="1113586"/>
      </dsp:txXfrm>
    </dsp:sp>
    <dsp:sp modelId="{DDF33EF2-AE35-BD46-BEB8-50C04B23C147}">
      <dsp:nvSpPr>
        <dsp:cNvPr id="0" name=""/>
        <dsp:cNvSpPr/>
      </dsp:nvSpPr>
      <dsp:spPr>
        <a:xfrm rot="16200000">
          <a:off x="3438307" y="1083036"/>
          <a:ext cx="1425571" cy="44357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C16573-1377-AC48-8147-CF2341D4795F}">
      <dsp:nvSpPr>
        <dsp:cNvPr id="0" name=""/>
        <dsp:cNvSpPr/>
      </dsp:nvSpPr>
      <dsp:spPr>
        <a:xfrm>
          <a:off x="3411795" y="602"/>
          <a:ext cx="1478595" cy="11828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Gill Sans MT" panose="020B0502020104020203" pitchFamily="34" charset="77"/>
              <a:cs typeface="Arial Narrow"/>
            </a:rPr>
            <a:t>Passenger Information </a:t>
          </a:r>
          <a:endParaRPr lang="en-AU" sz="2000" b="0" kern="1200" dirty="0">
            <a:latin typeface="Gill Sans MT" panose="020B0502020104020203" pitchFamily="34" charset="77"/>
            <a:cs typeface="Arial Narrow"/>
          </a:endParaRPr>
        </a:p>
      </dsp:txBody>
      <dsp:txXfrm>
        <a:off x="3446440" y="35247"/>
        <a:ext cx="1409305" cy="1113586"/>
      </dsp:txXfrm>
    </dsp:sp>
    <dsp:sp modelId="{402F49D1-A90C-5E49-B630-98319F8B4A6B}">
      <dsp:nvSpPr>
        <dsp:cNvPr id="0" name=""/>
        <dsp:cNvSpPr/>
      </dsp:nvSpPr>
      <dsp:spPr>
        <a:xfrm rot="18900000">
          <a:off x="4551267" y="1544039"/>
          <a:ext cx="1425571" cy="44357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342116-BF52-D347-AE34-36A8E7A04C76}">
      <dsp:nvSpPr>
        <dsp:cNvPr id="0" name=""/>
        <dsp:cNvSpPr/>
      </dsp:nvSpPr>
      <dsp:spPr>
        <a:xfrm>
          <a:off x="5028771" y="670375"/>
          <a:ext cx="1478595" cy="11828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Gill Sans MT" panose="020B0502020104020203" pitchFamily="34" charset="77"/>
              <a:cs typeface="Arial Narrow"/>
            </a:rPr>
            <a:t>Rates and Conditions</a:t>
          </a:r>
          <a:endParaRPr lang="en-AU" sz="2000" b="0" kern="1200" dirty="0">
            <a:latin typeface="Gill Sans MT" panose="020B0502020104020203" pitchFamily="34" charset="77"/>
            <a:cs typeface="Arial Narrow"/>
          </a:endParaRPr>
        </a:p>
      </dsp:txBody>
      <dsp:txXfrm>
        <a:off x="5063416" y="705020"/>
        <a:ext cx="1409305" cy="1113586"/>
      </dsp:txXfrm>
    </dsp:sp>
    <dsp:sp modelId="{367CFE50-80F5-E34E-9ABA-703C9B599B81}">
      <dsp:nvSpPr>
        <dsp:cNvPr id="0" name=""/>
        <dsp:cNvSpPr/>
      </dsp:nvSpPr>
      <dsp:spPr>
        <a:xfrm>
          <a:off x="5012271" y="2657000"/>
          <a:ext cx="1425571" cy="443578"/>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04C6BB-BE56-5748-AFD5-EA98A4250BEB}">
      <dsp:nvSpPr>
        <dsp:cNvPr id="0" name=""/>
        <dsp:cNvSpPr/>
      </dsp:nvSpPr>
      <dsp:spPr>
        <a:xfrm>
          <a:off x="5698544" y="2287351"/>
          <a:ext cx="1478595" cy="118287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Gill Sans MT" panose="020B0502020104020203" pitchFamily="34" charset="77"/>
              <a:cs typeface="Arial Narrow"/>
            </a:rPr>
            <a:t>E-ticketing &amp; Itinerary Management </a:t>
          </a:r>
          <a:endParaRPr lang="en-AU" sz="2000" b="0" kern="1200" dirty="0">
            <a:latin typeface="Gill Sans MT" panose="020B0502020104020203" pitchFamily="34" charset="77"/>
            <a:cs typeface="Arial Narrow"/>
          </a:endParaRPr>
        </a:p>
      </dsp:txBody>
      <dsp:txXfrm>
        <a:off x="5733189" y="2321996"/>
        <a:ext cx="1409305" cy="1113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FC352-22BC-C540-A306-591888496409}">
      <dsp:nvSpPr>
        <dsp:cNvPr id="0" name=""/>
        <dsp:cNvSpPr/>
      </dsp:nvSpPr>
      <dsp:spPr>
        <a:xfrm>
          <a:off x="3311082" y="2803177"/>
          <a:ext cx="1709035" cy="17090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0" kern="1200" dirty="0">
              <a:latin typeface="Gill Sans MT" panose="020B0502020104020203" pitchFamily="34" charset="77"/>
              <a:cs typeface="Arial Narrow"/>
            </a:rPr>
            <a:t>Secondary GDS Functions</a:t>
          </a:r>
        </a:p>
      </dsp:txBody>
      <dsp:txXfrm>
        <a:off x="3561364" y="3053459"/>
        <a:ext cx="1208471" cy="1208471"/>
      </dsp:txXfrm>
    </dsp:sp>
    <dsp:sp modelId="{093E1B58-106B-3E49-882D-471C4939D5FE}">
      <dsp:nvSpPr>
        <dsp:cNvPr id="0" name=""/>
        <dsp:cNvSpPr/>
      </dsp:nvSpPr>
      <dsp:spPr>
        <a:xfrm rot="10800000">
          <a:off x="906114" y="3414157"/>
          <a:ext cx="2272694" cy="48707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99FD19-62BF-FF4A-8A46-7668C940E5E0}">
      <dsp:nvSpPr>
        <dsp:cNvPr id="0" name=""/>
        <dsp:cNvSpPr/>
      </dsp:nvSpPr>
      <dsp:spPr>
        <a:xfrm>
          <a:off x="307952" y="3179165"/>
          <a:ext cx="1196324" cy="9570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Gill Sans MT" panose="020B0502020104020203" pitchFamily="34" charset="77"/>
              <a:cs typeface="Arial Narrow"/>
            </a:rPr>
            <a:t>Booking Ancillary Services</a:t>
          </a:r>
        </a:p>
      </dsp:txBody>
      <dsp:txXfrm>
        <a:off x="335983" y="3207196"/>
        <a:ext cx="1140262" cy="900997"/>
      </dsp:txXfrm>
    </dsp:sp>
    <dsp:sp modelId="{A7AEC57B-FF3A-DC43-9315-2EAE80E14C9D}">
      <dsp:nvSpPr>
        <dsp:cNvPr id="0" name=""/>
        <dsp:cNvSpPr/>
      </dsp:nvSpPr>
      <dsp:spPr>
        <a:xfrm rot="12342857">
          <a:off x="1116371" y="2492962"/>
          <a:ext cx="2272694" cy="48707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E54518-0E9A-4F48-9131-2835F39C40FB}">
      <dsp:nvSpPr>
        <dsp:cNvPr id="0" name=""/>
        <dsp:cNvSpPr/>
      </dsp:nvSpPr>
      <dsp:spPr>
        <a:xfrm>
          <a:off x="630742" y="1764927"/>
          <a:ext cx="1196324" cy="95705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Gill Sans MT" panose="020B0502020104020203" pitchFamily="34" charset="77"/>
              <a:cs typeface="Arial Narrow"/>
            </a:rPr>
            <a:t>Passenger Document Requirements </a:t>
          </a:r>
          <a:endParaRPr lang="en-AU" sz="1300" b="0" kern="1200" dirty="0">
            <a:latin typeface="Gill Sans MT" panose="020B0502020104020203" pitchFamily="34" charset="77"/>
            <a:cs typeface="Arial Narrow"/>
          </a:endParaRPr>
        </a:p>
      </dsp:txBody>
      <dsp:txXfrm>
        <a:off x="658773" y="1792958"/>
        <a:ext cx="1140262" cy="900997"/>
      </dsp:txXfrm>
    </dsp:sp>
    <dsp:sp modelId="{9350908A-7679-9246-AAAD-3726C1C47485}">
      <dsp:nvSpPr>
        <dsp:cNvPr id="0" name=""/>
        <dsp:cNvSpPr/>
      </dsp:nvSpPr>
      <dsp:spPr>
        <a:xfrm rot="13885714">
          <a:off x="1705497" y="1754221"/>
          <a:ext cx="2272694" cy="48707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4F2C2D-338F-AA4E-9EDE-DCAAB8D6E8ED}">
      <dsp:nvSpPr>
        <dsp:cNvPr id="0" name=""/>
        <dsp:cNvSpPr/>
      </dsp:nvSpPr>
      <dsp:spPr>
        <a:xfrm>
          <a:off x="1535181" y="630797"/>
          <a:ext cx="1196324" cy="95705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0" kern="1200">
              <a:latin typeface="Gill Sans MT" panose="020B0502020104020203" pitchFamily="34" charset="77"/>
              <a:cs typeface="Arial Narrow"/>
            </a:rPr>
            <a:t>Integrated Travel Management </a:t>
          </a:r>
          <a:endParaRPr lang="en-AU" sz="1300" b="0" kern="1200">
            <a:latin typeface="Gill Sans MT" panose="020B0502020104020203" pitchFamily="34" charset="77"/>
            <a:cs typeface="Arial Narrow"/>
          </a:endParaRPr>
        </a:p>
      </dsp:txBody>
      <dsp:txXfrm>
        <a:off x="1563212" y="658828"/>
        <a:ext cx="1140262" cy="900997"/>
      </dsp:txXfrm>
    </dsp:sp>
    <dsp:sp modelId="{5562AE82-F7F9-6B42-B262-FFFF1B2132D8}">
      <dsp:nvSpPr>
        <dsp:cNvPr id="0" name=""/>
        <dsp:cNvSpPr/>
      </dsp:nvSpPr>
      <dsp:spPr>
        <a:xfrm rot="15428571">
          <a:off x="2556809" y="1344251"/>
          <a:ext cx="2272694" cy="48707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9929DF-498B-9341-92FA-81455FED223E}">
      <dsp:nvSpPr>
        <dsp:cNvPr id="0" name=""/>
        <dsp:cNvSpPr/>
      </dsp:nvSpPr>
      <dsp:spPr>
        <a:xfrm>
          <a:off x="2842133" y="1402"/>
          <a:ext cx="1196324" cy="95705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Gill Sans MT" panose="020B0502020104020203" pitchFamily="34" charset="77"/>
              <a:cs typeface="Arial Narrow"/>
            </a:rPr>
            <a:t>Decision Support Systems</a:t>
          </a:r>
          <a:endParaRPr lang="en-AU" sz="1300" b="0" kern="1200" dirty="0">
            <a:latin typeface="Gill Sans MT" panose="020B0502020104020203" pitchFamily="34" charset="77"/>
            <a:cs typeface="Arial Narrow"/>
          </a:endParaRPr>
        </a:p>
      </dsp:txBody>
      <dsp:txXfrm>
        <a:off x="2870164" y="29433"/>
        <a:ext cx="1140262" cy="900997"/>
      </dsp:txXfrm>
    </dsp:sp>
    <dsp:sp modelId="{267FC3A7-2FA5-8B4C-974D-02B6BF3CDA8F}">
      <dsp:nvSpPr>
        <dsp:cNvPr id="0" name=""/>
        <dsp:cNvSpPr/>
      </dsp:nvSpPr>
      <dsp:spPr>
        <a:xfrm rot="16971429">
          <a:off x="3501695" y="1344251"/>
          <a:ext cx="2272694" cy="487074"/>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504A15-3D5B-B147-8FAE-1DBB1CFC080A}">
      <dsp:nvSpPr>
        <dsp:cNvPr id="0" name=""/>
        <dsp:cNvSpPr/>
      </dsp:nvSpPr>
      <dsp:spPr>
        <a:xfrm>
          <a:off x="4292741" y="1402"/>
          <a:ext cx="1196324" cy="95705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0" kern="1200">
              <a:latin typeface="Gill Sans MT" panose="020B0502020104020203" pitchFamily="34" charset="77"/>
              <a:cs typeface="Arial Narrow"/>
            </a:rPr>
            <a:t>Financial Management </a:t>
          </a:r>
          <a:endParaRPr lang="en-AU" sz="1300" b="0" kern="1200">
            <a:latin typeface="Gill Sans MT" panose="020B0502020104020203" pitchFamily="34" charset="77"/>
            <a:cs typeface="Arial Narrow"/>
          </a:endParaRPr>
        </a:p>
      </dsp:txBody>
      <dsp:txXfrm>
        <a:off x="4320772" y="29433"/>
        <a:ext cx="1140262" cy="900997"/>
      </dsp:txXfrm>
    </dsp:sp>
    <dsp:sp modelId="{18CE56D2-4A5C-0C4D-9CD0-FE2680C8A221}">
      <dsp:nvSpPr>
        <dsp:cNvPr id="0" name=""/>
        <dsp:cNvSpPr/>
      </dsp:nvSpPr>
      <dsp:spPr>
        <a:xfrm rot="18514286">
          <a:off x="4353007" y="1754221"/>
          <a:ext cx="2272694" cy="48707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879A8B-0F4C-E34B-AC21-4F2F9D4D4E1D}">
      <dsp:nvSpPr>
        <dsp:cNvPr id="0" name=""/>
        <dsp:cNvSpPr/>
      </dsp:nvSpPr>
      <dsp:spPr>
        <a:xfrm>
          <a:off x="5599693" y="630797"/>
          <a:ext cx="1196324" cy="9570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0" kern="1200">
              <a:latin typeface="Gill Sans MT" panose="020B0502020104020203" pitchFamily="34" charset="77"/>
              <a:cs typeface="Arial Narrow"/>
            </a:rPr>
            <a:t>E-Commerce Tools</a:t>
          </a:r>
          <a:endParaRPr lang="en-AU" sz="1300" b="0" kern="1200">
            <a:latin typeface="Gill Sans MT" panose="020B0502020104020203" pitchFamily="34" charset="77"/>
            <a:cs typeface="Arial Narrow"/>
          </a:endParaRPr>
        </a:p>
      </dsp:txBody>
      <dsp:txXfrm>
        <a:off x="5627724" y="658828"/>
        <a:ext cx="1140262" cy="900997"/>
      </dsp:txXfrm>
    </dsp:sp>
    <dsp:sp modelId="{737AE033-9A3B-EF43-A71E-3909D022FAA4}">
      <dsp:nvSpPr>
        <dsp:cNvPr id="0" name=""/>
        <dsp:cNvSpPr/>
      </dsp:nvSpPr>
      <dsp:spPr>
        <a:xfrm rot="20057143">
          <a:off x="4942133" y="2492962"/>
          <a:ext cx="2272694" cy="48707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F82F02-6C74-6D4F-8C1E-D6927ABE10FF}">
      <dsp:nvSpPr>
        <dsp:cNvPr id="0" name=""/>
        <dsp:cNvSpPr/>
      </dsp:nvSpPr>
      <dsp:spPr>
        <a:xfrm>
          <a:off x="6504132" y="1764927"/>
          <a:ext cx="1196324" cy="95705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0" kern="1200">
              <a:latin typeface="Gill Sans MT" panose="020B0502020104020203" pitchFamily="34" charset="77"/>
              <a:cs typeface="Arial Narrow"/>
            </a:rPr>
            <a:t>Corporate Travel Management </a:t>
          </a:r>
          <a:endParaRPr lang="en-AU" sz="1300" b="0" kern="1200">
            <a:latin typeface="Gill Sans MT" panose="020B0502020104020203" pitchFamily="34" charset="77"/>
            <a:cs typeface="Arial Narrow"/>
          </a:endParaRPr>
        </a:p>
      </dsp:txBody>
      <dsp:txXfrm>
        <a:off x="6532163" y="1792958"/>
        <a:ext cx="1140262" cy="900997"/>
      </dsp:txXfrm>
    </dsp:sp>
    <dsp:sp modelId="{E6D18D2C-732C-AB40-853F-07033B71377B}">
      <dsp:nvSpPr>
        <dsp:cNvPr id="0" name=""/>
        <dsp:cNvSpPr/>
      </dsp:nvSpPr>
      <dsp:spPr>
        <a:xfrm>
          <a:off x="5152390" y="3414157"/>
          <a:ext cx="2272694" cy="48707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B36175-025C-DC47-A6B2-3EE824CBA0B4}">
      <dsp:nvSpPr>
        <dsp:cNvPr id="0" name=""/>
        <dsp:cNvSpPr/>
      </dsp:nvSpPr>
      <dsp:spPr>
        <a:xfrm>
          <a:off x="6826923" y="3179165"/>
          <a:ext cx="1196324" cy="95705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b="0" kern="1200" dirty="0">
              <a:latin typeface="Gill Sans MT" panose="020B0502020104020203" pitchFamily="34" charset="77"/>
              <a:cs typeface="Arial Narrow"/>
            </a:rPr>
            <a:t>Communication &amp; Scheduling </a:t>
          </a:r>
          <a:endParaRPr lang="en-AU" sz="1300" b="0" kern="1200" dirty="0">
            <a:latin typeface="Gill Sans MT" panose="020B0502020104020203" pitchFamily="34" charset="77"/>
            <a:cs typeface="Arial Narrow"/>
          </a:endParaRPr>
        </a:p>
      </dsp:txBody>
      <dsp:txXfrm>
        <a:off x="6854954" y="3207196"/>
        <a:ext cx="1140262" cy="900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FC352-22BC-C540-A306-591888496409}">
      <dsp:nvSpPr>
        <dsp:cNvPr id="0" name=""/>
        <dsp:cNvSpPr/>
      </dsp:nvSpPr>
      <dsp:spPr>
        <a:xfrm>
          <a:off x="3278131" y="2909882"/>
          <a:ext cx="1774936" cy="177493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Arial Narrow"/>
              <a:cs typeface="Arial Narrow"/>
            </a:rPr>
            <a:t>Online Intermediaries</a:t>
          </a:r>
        </a:p>
      </dsp:txBody>
      <dsp:txXfrm>
        <a:off x="3538064" y="3169815"/>
        <a:ext cx="1255070" cy="1255070"/>
      </dsp:txXfrm>
    </dsp:sp>
    <dsp:sp modelId="{093E1B58-106B-3E49-882D-471C4939D5FE}">
      <dsp:nvSpPr>
        <dsp:cNvPr id="0" name=""/>
        <dsp:cNvSpPr/>
      </dsp:nvSpPr>
      <dsp:spPr>
        <a:xfrm rot="10800000">
          <a:off x="781875" y="3544422"/>
          <a:ext cx="2358962" cy="505856"/>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699FD19-62BF-FF4A-8A46-7668C940E5E0}">
      <dsp:nvSpPr>
        <dsp:cNvPr id="0" name=""/>
        <dsp:cNvSpPr/>
      </dsp:nvSpPr>
      <dsp:spPr>
        <a:xfrm>
          <a:off x="160647" y="3300368"/>
          <a:ext cx="1242455" cy="99396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Online Travel Agents (OTAs)</a:t>
          </a:r>
          <a:endParaRPr lang="en-US" sz="1400" b="1" kern="1200" dirty="0">
            <a:latin typeface="Arial Narrow"/>
            <a:cs typeface="Arial Narrow"/>
          </a:endParaRPr>
        </a:p>
      </dsp:txBody>
      <dsp:txXfrm>
        <a:off x="189759" y="3329480"/>
        <a:ext cx="1184231" cy="935740"/>
      </dsp:txXfrm>
    </dsp:sp>
    <dsp:sp modelId="{959F62E5-BA49-9640-A9EA-4C169F642F2D}">
      <dsp:nvSpPr>
        <dsp:cNvPr id="0" name=""/>
        <dsp:cNvSpPr/>
      </dsp:nvSpPr>
      <dsp:spPr>
        <a:xfrm rot="12342857">
          <a:off x="1000163" y="2588037"/>
          <a:ext cx="2358962" cy="505856"/>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BCB4CDC-1EB7-F947-8B8E-532DEB40EF2F}">
      <dsp:nvSpPr>
        <dsp:cNvPr id="0" name=""/>
        <dsp:cNvSpPr/>
      </dsp:nvSpPr>
      <dsp:spPr>
        <a:xfrm>
          <a:off x="495741" y="1832225"/>
          <a:ext cx="1242455" cy="99396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a:t>Metasearch Engines </a:t>
          </a:r>
          <a:endParaRPr lang="en-AU" sz="1400" b="1" kern="1200"/>
        </a:p>
      </dsp:txBody>
      <dsp:txXfrm>
        <a:off x="524853" y="1861337"/>
        <a:ext cx="1184231" cy="935740"/>
      </dsp:txXfrm>
    </dsp:sp>
    <dsp:sp modelId="{5F0F78F0-14DA-2447-B24C-963CFC57997B}">
      <dsp:nvSpPr>
        <dsp:cNvPr id="0" name=""/>
        <dsp:cNvSpPr/>
      </dsp:nvSpPr>
      <dsp:spPr>
        <a:xfrm rot="13885714">
          <a:off x="1611795" y="1821075"/>
          <a:ext cx="2358962" cy="505856"/>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0FB99B0-5EF0-CE4C-A3C3-A5F512A60604}">
      <dsp:nvSpPr>
        <dsp:cNvPr id="0" name=""/>
        <dsp:cNvSpPr/>
      </dsp:nvSpPr>
      <dsp:spPr>
        <a:xfrm>
          <a:off x="1434654" y="654866"/>
          <a:ext cx="1242455" cy="99396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a:t>Aggregators </a:t>
          </a:r>
          <a:endParaRPr lang="en-AU" sz="1400" b="1" kern="1200"/>
        </a:p>
      </dsp:txBody>
      <dsp:txXfrm>
        <a:off x="1463766" y="683978"/>
        <a:ext cx="1184231" cy="935740"/>
      </dsp:txXfrm>
    </dsp:sp>
    <dsp:sp modelId="{4BF19184-151B-2142-B120-D427D12BB3C5}">
      <dsp:nvSpPr>
        <dsp:cNvPr id="0" name=""/>
        <dsp:cNvSpPr/>
      </dsp:nvSpPr>
      <dsp:spPr>
        <a:xfrm rot="15428571">
          <a:off x="2495628" y="1395444"/>
          <a:ext cx="2358962" cy="505856"/>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7A63F46-F6ED-7344-879C-8F9FBF925240}">
      <dsp:nvSpPr>
        <dsp:cNvPr id="0" name=""/>
        <dsp:cNvSpPr/>
      </dsp:nvSpPr>
      <dsp:spPr>
        <a:xfrm>
          <a:off x="2791422" y="1481"/>
          <a:ext cx="1242455" cy="99396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a:t>Trip Planning Sites</a:t>
          </a:r>
          <a:endParaRPr lang="en-AU" sz="1400" b="1" kern="1200"/>
        </a:p>
      </dsp:txBody>
      <dsp:txXfrm>
        <a:off x="2820534" y="30593"/>
        <a:ext cx="1184231" cy="935740"/>
      </dsp:txXfrm>
    </dsp:sp>
    <dsp:sp modelId="{4CCF070C-19AE-BA43-89EF-3C4C46B8B44E}">
      <dsp:nvSpPr>
        <dsp:cNvPr id="0" name=""/>
        <dsp:cNvSpPr/>
      </dsp:nvSpPr>
      <dsp:spPr>
        <a:xfrm rot="16971429">
          <a:off x="3476609" y="1395444"/>
          <a:ext cx="2358962" cy="505856"/>
        </a:xfrm>
        <a:prstGeom prst="lef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4A0F8B2-4C2E-C741-9709-E5226FB4A323}">
      <dsp:nvSpPr>
        <dsp:cNvPr id="0" name=""/>
        <dsp:cNvSpPr/>
      </dsp:nvSpPr>
      <dsp:spPr>
        <a:xfrm>
          <a:off x="4297321" y="1481"/>
          <a:ext cx="1242455" cy="99396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a:t>Affiliates</a:t>
          </a:r>
          <a:endParaRPr lang="en-AU" sz="1400" b="1" kern="1200"/>
        </a:p>
      </dsp:txBody>
      <dsp:txXfrm>
        <a:off x="4326433" y="30593"/>
        <a:ext cx="1184231" cy="935740"/>
      </dsp:txXfrm>
    </dsp:sp>
    <dsp:sp modelId="{CE19C3C0-A207-294D-B9F4-A4F5BD7AC013}">
      <dsp:nvSpPr>
        <dsp:cNvPr id="0" name=""/>
        <dsp:cNvSpPr/>
      </dsp:nvSpPr>
      <dsp:spPr>
        <a:xfrm rot="18514286">
          <a:off x="4360442" y="1821075"/>
          <a:ext cx="2358962" cy="505856"/>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11B1CAA-03BF-2445-AF94-F9E9B1C38A09}">
      <dsp:nvSpPr>
        <dsp:cNvPr id="0" name=""/>
        <dsp:cNvSpPr/>
      </dsp:nvSpPr>
      <dsp:spPr>
        <a:xfrm>
          <a:off x="5654090" y="654866"/>
          <a:ext cx="1242455" cy="99396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a:t>Group Buying Sites </a:t>
          </a:r>
          <a:endParaRPr lang="en-AU" sz="1400" b="1" kern="1200"/>
        </a:p>
      </dsp:txBody>
      <dsp:txXfrm>
        <a:off x="5683202" y="683978"/>
        <a:ext cx="1184231" cy="935740"/>
      </dsp:txXfrm>
    </dsp:sp>
    <dsp:sp modelId="{C2B5E798-CA07-324D-B150-4FB119046EC5}">
      <dsp:nvSpPr>
        <dsp:cNvPr id="0" name=""/>
        <dsp:cNvSpPr/>
      </dsp:nvSpPr>
      <dsp:spPr>
        <a:xfrm rot="20057143">
          <a:off x="4972073" y="2588037"/>
          <a:ext cx="2358962" cy="505856"/>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3EA614B-185D-F149-B282-7447C7F39A13}">
      <dsp:nvSpPr>
        <dsp:cNvPr id="0" name=""/>
        <dsp:cNvSpPr/>
      </dsp:nvSpPr>
      <dsp:spPr>
        <a:xfrm>
          <a:off x="6593003" y="1832225"/>
          <a:ext cx="1242455" cy="99396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a:t>Opaque Sites </a:t>
          </a:r>
          <a:endParaRPr lang="en-AU" sz="1400" b="1" kern="1200"/>
        </a:p>
      </dsp:txBody>
      <dsp:txXfrm>
        <a:off x="6622115" y="1861337"/>
        <a:ext cx="1184231" cy="935740"/>
      </dsp:txXfrm>
    </dsp:sp>
    <dsp:sp modelId="{FDAE6270-112B-AF4E-BCA4-B1B78DEE9925}">
      <dsp:nvSpPr>
        <dsp:cNvPr id="0" name=""/>
        <dsp:cNvSpPr/>
      </dsp:nvSpPr>
      <dsp:spPr>
        <a:xfrm>
          <a:off x="5190362" y="3544422"/>
          <a:ext cx="2358962" cy="505856"/>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F6348A0-77B7-2049-8810-F3562050352A}">
      <dsp:nvSpPr>
        <dsp:cNvPr id="0" name=""/>
        <dsp:cNvSpPr/>
      </dsp:nvSpPr>
      <dsp:spPr>
        <a:xfrm>
          <a:off x="6928097" y="3300368"/>
          <a:ext cx="1242455" cy="99396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a:t>Product Review Sites</a:t>
          </a:r>
          <a:endParaRPr lang="en-AU" sz="1400" b="1" kern="1200"/>
        </a:p>
      </dsp:txBody>
      <dsp:txXfrm>
        <a:off x="6957209" y="3329480"/>
        <a:ext cx="1184231" cy="935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9E947-FCA6-DF41-9E2A-A298E3EA0A31}">
      <dsp:nvSpPr>
        <dsp:cNvPr id="0" name=""/>
        <dsp:cNvSpPr/>
      </dsp:nvSpPr>
      <dsp:spPr>
        <a:xfrm>
          <a:off x="1449496" y="1735259"/>
          <a:ext cx="1216476" cy="1044314"/>
        </a:xfrm>
        <a:prstGeom prst="hexagon">
          <a:avLst>
            <a:gd name="adj" fmla="val 25000"/>
            <a:gd name="vf" fmla="val 11547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a:t>Matrix displays</a:t>
          </a:r>
          <a:endParaRPr lang="en-AU" sz="1200" kern="1200"/>
        </a:p>
      </dsp:txBody>
      <dsp:txXfrm>
        <a:off x="1637895" y="1896995"/>
        <a:ext cx="839678" cy="720842"/>
      </dsp:txXfrm>
    </dsp:sp>
    <dsp:sp modelId="{72CEA1DC-0812-F349-AA95-C80A22EEE1E5}">
      <dsp:nvSpPr>
        <dsp:cNvPr id="0" name=""/>
        <dsp:cNvSpPr/>
      </dsp:nvSpPr>
      <dsp:spPr>
        <a:xfrm>
          <a:off x="1478728" y="2202357"/>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F7D325-1877-724E-9137-0D70D18AB7E6}">
      <dsp:nvSpPr>
        <dsp:cNvPr id="0" name=""/>
        <dsp:cNvSpPr/>
      </dsp:nvSpPr>
      <dsp:spPr>
        <a:xfrm>
          <a:off x="403161" y="1158042"/>
          <a:ext cx="1216476" cy="104431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60B4EC-25C6-2647-9514-E6A70085AC0B}">
      <dsp:nvSpPr>
        <dsp:cNvPr id="0" name=""/>
        <dsp:cNvSpPr/>
      </dsp:nvSpPr>
      <dsp:spPr>
        <a:xfrm>
          <a:off x="1235882" y="2063356"/>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608682"/>
              <a:satOff val="-3879"/>
              <a:lumOff val="1001"/>
              <a:alphaOff val="0"/>
            </a:schemeClr>
          </a:solidFill>
          <a:prstDash val="solid"/>
        </a:ln>
        <a:effectLst/>
      </dsp:spPr>
      <dsp:style>
        <a:lnRef idx="2">
          <a:scrgbClr r="0" g="0" b="0"/>
        </a:lnRef>
        <a:fillRef idx="1">
          <a:scrgbClr r="0" g="0" b="0"/>
        </a:fillRef>
        <a:effectRef idx="0">
          <a:scrgbClr r="0" g="0" b="0"/>
        </a:effectRef>
        <a:fontRef idx="minor"/>
      </dsp:style>
    </dsp:sp>
    <dsp:sp modelId="{26FF6AF2-C521-4841-87B7-368FD6A251D7}">
      <dsp:nvSpPr>
        <dsp:cNvPr id="0" name=""/>
        <dsp:cNvSpPr/>
      </dsp:nvSpPr>
      <dsp:spPr>
        <a:xfrm>
          <a:off x="2496581" y="1154432"/>
          <a:ext cx="1216476" cy="1044314"/>
        </a:xfrm>
        <a:prstGeom prst="hexagon">
          <a:avLst>
            <a:gd name="adj" fmla="val 25000"/>
            <a:gd name="vf" fmla="val 115470"/>
          </a:avLst>
        </a:prstGeom>
        <a:solidFill>
          <a:schemeClr val="accent5">
            <a:hueOff val="1284995"/>
            <a:satOff val="-8189"/>
            <a:lumOff val="2113"/>
            <a:alphaOff val="0"/>
          </a:schemeClr>
        </a:solidFill>
        <a:ln w="25400" cap="flat" cmpd="sng" algn="ctr">
          <a:solidFill>
            <a:schemeClr val="accent5">
              <a:hueOff val="1284995"/>
              <a:satOff val="-8189"/>
              <a:lumOff val="211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a:t>Search filters</a:t>
          </a:r>
          <a:endParaRPr lang="en-AU" sz="1200" kern="1200"/>
        </a:p>
      </dsp:txBody>
      <dsp:txXfrm>
        <a:off x="2684980" y="1316168"/>
        <a:ext cx="839678" cy="720842"/>
      </dsp:txXfrm>
    </dsp:sp>
    <dsp:sp modelId="{CE7FCA90-757B-834D-A530-4551C044C52C}">
      <dsp:nvSpPr>
        <dsp:cNvPr id="0" name=""/>
        <dsp:cNvSpPr/>
      </dsp:nvSpPr>
      <dsp:spPr>
        <a:xfrm>
          <a:off x="3333799" y="2057940"/>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1217364"/>
              <a:satOff val="-7758"/>
              <a:lumOff val="2002"/>
              <a:alphaOff val="0"/>
            </a:schemeClr>
          </a:solidFill>
          <a:prstDash val="solid"/>
        </a:ln>
        <a:effectLst/>
      </dsp:spPr>
      <dsp:style>
        <a:lnRef idx="2">
          <a:scrgbClr r="0" g="0" b="0"/>
        </a:lnRef>
        <a:fillRef idx="1">
          <a:scrgbClr r="0" g="0" b="0"/>
        </a:fillRef>
        <a:effectRef idx="0">
          <a:scrgbClr r="0" g="0" b="0"/>
        </a:effectRef>
        <a:fontRef idx="minor"/>
      </dsp:style>
    </dsp:sp>
    <dsp:sp modelId="{646847BA-EDB1-3843-8026-3D09C83937A3}">
      <dsp:nvSpPr>
        <dsp:cNvPr id="0" name=""/>
        <dsp:cNvSpPr/>
      </dsp:nvSpPr>
      <dsp:spPr>
        <a:xfrm>
          <a:off x="3542916" y="1733002"/>
          <a:ext cx="1216476" cy="104431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5">
              <a:hueOff val="1284995"/>
              <a:satOff val="-8189"/>
              <a:lumOff val="2113"/>
              <a:alphaOff val="0"/>
            </a:schemeClr>
          </a:solidFill>
          <a:prstDash val="solid"/>
        </a:ln>
        <a:effectLst/>
      </dsp:spPr>
      <dsp:style>
        <a:lnRef idx="2">
          <a:scrgbClr r="0" g="0" b="0"/>
        </a:lnRef>
        <a:fillRef idx="1">
          <a:scrgbClr r="0" g="0" b="0"/>
        </a:fillRef>
        <a:effectRef idx="0">
          <a:scrgbClr r="0" g="0" b="0"/>
        </a:effectRef>
        <a:fontRef idx="minor"/>
      </dsp:style>
    </dsp:sp>
    <dsp:sp modelId="{348EACDB-5052-4947-B4BB-CC3D1F8DDE39}">
      <dsp:nvSpPr>
        <dsp:cNvPr id="0" name=""/>
        <dsp:cNvSpPr/>
      </dsp:nvSpPr>
      <dsp:spPr>
        <a:xfrm>
          <a:off x="3572147" y="2197844"/>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1826046"/>
              <a:satOff val="-11637"/>
              <a:lumOff val="3003"/>
              <a:alphaOff val="0"/>
            </a:schemeClr>
          </a:solidFill>
          <a:prstDash val="solid"/>
        </a:ln>
        <a:effectLst/>
      </dsp:spPr>
      <dsp:style>
        <a:lnRef idx="2">
          <a:scrgbClr r="0" g="0" b="0"/>
        </a:lnRef>
        <a:fillRef idx="1">
          <a:scrgbClr r="0" g="0" b="0"/>
        </a:fillRef>
        <a:effectRef idx="0">
          <a:scrgbClr r="0" g="0" b="0"/>
        </a:effectRef>
        <a:fontRef idx="minor"/>
      </dsp:style>
    </dsp:sp>
    <dsp:sp modelId="{701B90CD-8D52-DF4B-8E49-7254E6694B05}">
      <dsp:nvSpPr>
        <dsp:cNvPr id="0" name=""/>
        <dsp:cNvSpPr/>
      </dsp:nvSpPr>
      <dsp:spPr>
        <a:xfrm>
          <a:off x="1449496" y="580375"/>
          <a:ext cx="1216476" cy="1044314"/>
        </a:xfrm>
        <a:prstGeom prst="hexagon">
          <a:avLst>
            <a:gd name="adj" fmla="val 25000"/>
            <a:gd name="vf" fmla="val 115470"/>
          </a:avLst>
        </a:prstGeom>
        <a:solidFill>
          <a:schemeClr val="accent5">
            <a:hueOff val="2569991"/>
            <a:satOff val="-16377"/>
            <a:lumOff val="4226"/>
            <a:alphaOff val="0"/>
          </a:schemeClr>
        </a:solidFill>
        <a:ln w="25400" cap="flat" cmpd="sng" algn="ctr">
          <a:solidFill>
            <a:schemeClr val="accent5">
              <a:hueOff val="2569991"/>
              <a:satOff val="-16377"/>
              <a:lumOff val="42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a:t>Opaque pricing </a:t>
          </a:r>
          <a:endParaRPr lang="en-AU" sz="1200" kern="1200"/>
        </a:p>
      </dsp:txBody>
      <dsp:txXfrm>
        <a:off x="1637895" y="742111"/>
        <a:ext cx="839678" cy="720842"/>
      </dsp:txXfrm>
    </dsp:sp>
    <dsp:sp modelId="{C6020F7E-0E80-C84B-8257-8D7717EF1071}">
      <dsp:nvSpPr>
        <dsp:cNvPr id="0" name=""/>
        <dsp:cNvSpPr/>
      </dsp:nvSpPr>
      <dsp:spPr>
        <a:xfrm>
          <a:off x="2277720" y="594817"/>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2434728"/>
              <a:satOff val="-15515"/>
              <a:lumOff val="4004"/>
              <a:alphaOff val="0"/>
            </a:schemeClr>
          </a:solidFill>
          <a:prstDash val="solid"/>
        </a:ln>
        <a:effectLst/>
      </dsp:spPr>
      <dsp:style>
        <a:lnRef idx="2">
          <a:scrgbClr r="0" g="0" b="0"/>
        </a:lnRef>
        <a:fillRef idx="1">
          <a:scrgbClr r="0" g="0" b="0"/>
        </a:fillRef>
        <a:effectRef idx="0">
          <a:scrgbClr r="0" g="0" b="0"/>
        </a:effectRef>
        <a:fontRef idx="minor"/>
      </dsp:style>
    </dsp:sp>
    <dsp:sp modelId="{8C318146-F39F-AD40-A28C-22730773B108}">
      <dsp:nvSpPr>
        <dsp:cNvPr id="0" name=""/>
        <dsp:cNvSpPr/>
      </dsp:nvSpPr>
      <dsp:spPr>
        <a:xfrm>
          <a:off x="2496581" y="0"/>
          <a:ext cx="1216476" cy="104431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5">
              <a:hueOff val="2569991"/>
              <a:satOff val="-16377"/>
              <a:lumOff val="4226"/>
              <a:alphaOff val="0"/>
            </a:schemeClr>
          </a:solidFill>
          <a:prstDash val="solid"/>
        </a:ln>
        <a:effectLst/>
      </dsp:spPr>
      <dsp:style>
        <a:lnRef idx="2">
          <a:scrgbClr r="0" g="0" b="0"/>
        </a:lnRef>
        <a:fillRef idx="1">
          <a:scrgbClr r="0" g="0" b="0"/>
        </a:fillRef>
        <a:effectRef idx="0">
          <a:scrgbClr r="0" g="0" b="0"/>
        </a:effectRef>
        <a:fontRef idx="minor"/>
      </dsp:style>
    </dsp:sp>
    <dsp:sp modelId="{BD675794-E7E4-4A4F-8EFC-2814117E9CAD}">
      <dsp:nvSpPr>
        <dsp:cNvPr id="0" name=""/>
        <dsp:cNvSpPr/>
      </dsp:nvSpPr>
      <dsp:spPr>
        <a:xfrm>
          <a:off x="2531059" y="462585"/>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3043410"/>
              <a:satOff val="-19394"/>
              <a:lumOff val="5005"/>
              <a:alphaOff val="0"/>
            </a:schemeClr>
          </a:solidFill>
          <a:prstDash val="solid"/>
        </a:ln>
        <a:effectLst/>
      </dsp:spPr>
      <dsp:style>
        <a:lnRef idx="2">
          <a:scrgbClr r="0" g="0" b="0"/>
        </a:lnRef>
        <a:fillRef idx="1">
          <a:scrgbClr r="0" g="0" b="0"/>
        </a:fillRef>
        <a:effectRef idx="0">
          <a:scrgbClr r="0" g="0" b="0"/>
        </a:effectRef>
        <a:fontRef idx="minor"/>
      </dsp:style>
    </dsp:sp>
    <dsp:sp modelId="{1C0A8488-3A78-5446-91DF-3DD028F026FE}">
      <dsp:nvSpPr>
        <dsp:cNvPr id="0" name=""/>
        <dsp:cNvSpPr/>
      </dsp:nvSpPr>
      <dsp:spPr>
        <a:xfrm>
          <a:off x="3542916" y="578570"/>
          <a:ext cx="1216476" cy="1044314"/>
        </a:xfrm>
        <a:prstGeom prst="hexagon">
          <a:avLst>
            <a:gd name="adj" fmla="val 25000"/>
            <a:gd name="vf" fmla="val 115470"/>
          </a:avLst>
        </a:prstGeom>
        <a:solidFill>
          <a:schemeClr val="accent5">
            <a:hueOff val="3854986"/>
            <a:satOff val="-24566"/>
            <a:lumOff val="6339"/>
            <a:alphaOff val="0"/>
          </a:schemeClr>
        </a:solidFill>
        <a:ln w="25400" cap="flat" cmpd="sng" algn="ctr">
          <a:solidFill>
            <a:schemeClr val="accent5">
              <a:hueOff val="3854986"/>
              <a:satOff val="-24566"/>
              <a:lumOff val="6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a:t>Dynamic packaging</a:t>
          </a:r>
          <a:endParaRPr lang="en-AU" sz="1200" kern="1200"/>
        </a:p>
      </dsp:txBody>
      <dsp:txXfrm>
        <a:off x="3731315" y="740306"/>
        <a:ext cx="839678" cy="720842"/>
      </dsp:txXfrm>
    </dsp:sp>
    <dsp:sp modelId="{7C48DB5B-EE69-B24A-9E3F-A53A8BB64CAA}">
      <dsp:nvSpPr>
        <dsp:cNvPr id="0" name=""/>
        <dsp:cNvSpPr/>
      </dsp:nvSpPr>
      <dsp:spPr>
        <a:xfrm>
          <a:off x="4595247" y="1041155"/>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3652092"/>
              <a:satOff val="-23273"/>
              <a:lumOff val="6006"/>
              <a:alphaOff val="0"/>
            </a:schemeClr>
          </a:solidFill>
          <a:prstDash val="solid"/>
        </a:ln>
        <a:effectLst/>
      </dsp:spPr>
      <dsp:style>
        <a:lnRef idx="2">
          <a:scrgbClr r="0" g="0" b="0"/>
        </a:lnRef>
        <a:fillRef idx="1">
          <a:scrgbClr r="0" g="0" b="0"/>
        </a:fillRef>
        <a:effectRef idx="0">
          <a:scrgbClr r="0" g="0" b="0"/>
        </a:effectRef>
        <a:fontRef idx="minor"/>
      </dsp:style>
    </dsp:sp>
    <dsp:sp modelId="{99CDC134-BB68-6844-9167-C35CF0584913}">
      <dsp:nvSpPr>
        <dsp:cNvPr id="0" name=""/>
        <dsp:cNvSpPr/>
      </dsp:nvSpPr>
      <dsp:spPr>
        <a:xfrm>
          <a:off x="4589251" y="1165715"/>
          <a:ext cx="1216476" cy="104431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5">
              <a:hueOff val="3854986"/>
              <a:satOff val="-24566"/>
              <a:lumOff val="6339"/>
              <a:alphaOff val="0"/>
            </a:schemeClr>
          </a:solidFill>
          <a:prstDash val="solid"/>
        </a:ln>
        <a:effectLst/>
      </dsp:spPr>
      <dsp:style>
        <a:lnRef idx="2">
          <a:scrgbClr r="0" g="0" b="0"/>
        </a:lnRef>
        <a:fillRef idx="1">
          <a:scrgbClr r="0" g="0" b="0"/>
        </a:fillRef>
        <a:effectRef idx="0">
          <a:scrgbClr r="0" g="0" b="0"/>
        </a:effectRef>
        <a:fontRef idx="minor"/>
      </dsp:style>
    </dsp:sp>
    <dsp:sp modelId="{0B29399E-770B-2444-857F-195B6A9B3E84}">
      <dsp:nvSpPr>
        <dsp:cNvPr id="0" name=""/>
        <dsp:cNvSpPr/>
      </dsp:nvSpPr>
      <dsp:spPr>
        <a:xfrm>
          <a:off x="4826100" y="1184218"/>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4260774"/>
              <a:satOff val="-27152"/>
              <a:lumOff val="7007"/>
              <a:alphaOff val="0"/>
            </a:schemeClr>
          </a:solidFill>
          <a:prstDash val="solid"/>
        </a:ln>
        <a:effectLst/>
      </dsp:spPr>
      <dsp:style>
        <a:lnRef idx="2">
          <a:scrgbClr r="0" g="0" b="0"/>
        </a:lnRef>
        <a:fillRef idx="1">
          <a:scrgbClr r="0" g="0" b="0"/>
        </a:fillRef>
        <a:effectRef idx="0">
          <a:scrgbClr r="0" g="0" b="0"/>
        </a:effectRef>
        <a:fontRef idx="minor"/>
      </dsp:style>
    </dsp:sp>
    <dsp:sp modelId="{6993FF30-810B-2F47-A45F-EB02613A2E20}">
      <dsp:nvSpPr>
        <dsp:cNvPr id="0" name=""/>
        <dsp:cNvSpPr/>
      </dsp:nvSpPr>
      <dsp:spPr>
        <a:xfrm>
          <a:off x="4589251" y="10831"/>
          <a:ext cx="1216476" cy="1044314"/>
        </a:xfrm>
        <a:prstGeom prst="hexagon">
          <a:avLst>
            <a:gd name="adj" fmla="val 25000"/>
            <a:gd name="vf" fmla="val 115470"/>
          </a:avLst>
        </a:prstGeom>
        <a:solidFill>
          <a:schemeClr val="accent5">
            <a:hueOff val="5139982"/>
            <a:satOff val="-32755"/>
            <a:lumOff val="8452"/>
            <a:alphaOff val="0"/>
          </a:schemeClr>
        </a:solidFill>
        <a:ln w="25400" cap="flat" cmpd="sng" algn="ctr">
          <a:solidFill>
            <a:schemeClr val="accent5">
              <a:hueOff val="5139982"/>
              <a:satOff val="-32755"/>
              <a:lumOff val="84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a:t>Flexible date search</a:t>
          </a:r>
          <a:endParaRPr lang="en-AU" sz="1200" kern="1200"/>
        </a:p>
      </dsp:txBody>
      <dsp:txXfrm>
        <a:off x="4777650" y="172567"/>
        <a:ext cx="839678" cy="720842"/>
      </dsp:txXfrm>
    </dsp:sp>
    <dsp:sp modelId="{409B10D3-5C4A-BD46-9787-6EF7C7F78282}">
      <dsp:nvSpPr>
        <dsp:cNvPr id="0" name=""/>
        <dsp:cNvSpPr/>
      </dsp:nvSpPr>
      <dsp:spPr>
        <a:xfrm>
          <a:off x="5641582" y="479283"/>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4869456"/>
              <a:satOff val="-31031"/>
              <a:lumOff val="8008"/>
              <a:alphaOff val="0"/>
            </a:schemeClr>
          </a:solidFill>
          <a:prstDash val="solid"/>
        </a:ln>
        <a:effectLst/>
      </dsp:spPr>
      <dsp:style>
        <a:lnRef idx="2">
          <a:scrgbClr r="0" g="0" b="0"/>
        </a:lnRef>
        <a:fillRef idx="1">
          <a:scrgbClr r="0" g="0" b="0"/>
        </a:fillRef>
        <a:effectRef idx="0">
          <a:scrgbClr r="0" g="0" b="0"/>
        </a:effectRef>
        <a:fontRef idx="minor"/>
      </dsp:style>
    </dsp:sp>
    <dsp:sp modelId="{5939B625-8624-8441-A98B-51F7042CD644}">
      <dsp:nvSpPr>
        <dsp:cNvPr id="0" name=""/>
        <dsp:cNvSpPr/>
      </dsp:nvSpPr>
      <dsp:spPr>
        <a:xfrm>
          <a:off x="5636335" y="593914"/>
          <a:ext cx="1216476" cy="104431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5">
              <a:hueOff val="5139982"/>
              <a:satOff val="-32755"/>
              <a:lumOff val="8452"/>
              <a:alphaOff val="0"/>
            </a:schemeClr>
          </a:solidFill>
          <a:prstDash val="solid"/>
        </a:ln>
        <a:effectLst/>
      </dsp:spPr>
      <dsp:style>
        <a:lnRef idx="2">
          <a:scrgbClr r="0" g="0" b="0"/>
        </a:lnRef>
        <a:fillRef idx="1">
          <a:scrgbClr r="0" g="0" b="0"/>
        </a:fillRef>
        <a:effectRef idx="0">
          <a:scrgbClr r="0" g="0" b="0"/>
        </a:effectRef>
        <a:fontRef idx="minor"/>
      </dsp:style>
    </dsp:sp>
    <dsp:sp modelId="{4AF59D95-5EA1-BB42-9031-1C4998161522}">
      <dsp:nvSpPr>
        <dsp:cNvPr id="0" name=""/>
        <dsp:cNvSpPr/>
      </dsp:nvSpPr>
      <dsp:spPr>
        <a:xfrm>
          <a:off x="5878432" y="616930"/>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5478138"/>
              <a:satOff val="-34910"/>
              <a:lumOff val="9009"/>
              <a:alphaOff val="0"/>
            </a:schemeClr>
          </a:solidFill>
          <a:prstDash val="solid"/>
        </a:ln>
        <a:effectLst/>
      </dsp:spPr>
      <dsp:style>
        <a:lnRef idx="2">
          <a:scrgbClr r="0" g="0" b="0"/>
        </a:lnRef>
        <a:fillRef idx="1">
          <a:scrgbClr r="0" g="0" b="0"/>
        </a:fillRef>
        <a:effectRef idx="0">
          <a:scrgbClr r="0" g="0" b="0"/>
        </a:effectRef>
        <a:fontRef idx="minor"/>
      </dsp:style>
    </dsp:sp>
    <dsp:sp modelId="{C5A90BA6-B538-3441-8EEB-EBFAB2C48322}">
      <dsp:nvSpPr>
        <dsp:cNvPr id="0" name=""/>
        <dsp:cNvSpPr/>
      </dsp:nvSpPr>
      <dsp:spPr>
        <a:xfrm>
          <a:off x="5636335" y="1746541"/>
          <a:ext cx="1216476" cy="1044314"/>
        </a:xfrm>
        <a:prstGeom prst="hexagon">
          <a:avLst>
            <a:gd name="adj" fmla="val 25000"/>
            <a:gd name="vf" fmla="val 115470"/>
          </a:avLst>
        </a:prstGeom>
        <a:solidFill>
          <a:schemeClr val="accent5">
            <a:hueOff val="6424977"/>
            <a:satOff val="-40943"/>
            <a:lumOff val="10566"/>
            <a:alphaOff val="0"/>
          </a:schemeClr>
        </a:solidFill>
        <a:ln w="25400" cap="flat" cmpd="sng" algn="ctr">
          <a:solidFill>
            <a:schemeClr val="accent5">
              <a:hueOff val="6424977"/>
              <a:satOff val="-40943"/>
              <a:lumOff val="1056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a:t>Alternative airport search</a:t>
          </a:r>
          <a:endParaRPr lang="en-AU" sz="1200" kern="1200"/>
        </a:p>
      </dsp:txBody>
      <dsp:txXfrm>
        <a:off x="5824734" y="1908277"/>
        <a:ext cx="839678" cy="720842"/>
      </dsp:txXfrm>
    </dsp:sp>
    <dsp:sp modelId="{AACDC44D-2153-6F41-974E-272CD660FC72}">
      <dsp:nvSpPr>
        <dsp:cNvPr id="0" name=""/>
        <dsp:cNvSpPr/>
      </dsp:nvSpPr>
      <dsp:spPr>
        <a:xfrm>
          <a:off x="5876933" y="2661332"/>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6086820"/>
              <a:satOff val="-38788"/>
              <a:lumOff val="10009"/>
              <a:alphaOff val="0"/>
            </a:schemeClr>
          </a:solidFill>
          <a:prstDash val="solid"/>
        </a:ln>
        <a:effectLst/>
      </dsp:spPr>
      <dsp:style>
        <a:lnRef idx="2">
          <a:scrgbClr r="0" g="0" b="0"/>
        </a:lnRef>
        <a:fillRef idx="1">
          <a:scrgbClr r="0" g="0" b="0"/>
        </a:fillRef>
        <a:effectRef idx="0">
          <a:scrgbClr r="0" g="0" b="0"/>
        </a:effectRef>
        <a:fontRef idx="minor"/>
      </dsp:style>
    </dsp:sp>
    <dsp:sp modelId="{806A4260-1D99-D645-BA63-B1804B5A3A7A}">
      <dsp:nvSpPr>
        <dsp:cNvPr id="0" name=""/>
        <dsp:cNvSpPr/>
      </dsp:nvSpPr>
      <dsp:spPr>
        <a:xfrm>
          <a:off x="4589251" y="2318342"/>
          <a:ext cx="1216476" cy="104431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5">
              <a:hueOff val="6424977"/>
              <a:satOff val="-40943"/>
              <a:lumOff val="10566"/>
              <a:alphaOff val="0"/>
            </a:schemeClr>
          </a:solidFill>
          <a:prstDash val="solid"/>
        </a:ln>
        <a:effectLst/>
      </dsp:spPr>
      <dsp:style>
        <a:lnRef idx="2">
          <a:scrgbClr r="0" g="0" b="0"/>
        </a:lnRef>
        <a:fillRef idx="1">
          <a:scrgbClr r="0" g="0" b="0"/>
        </a:fillRef>
        <a:effectRef idx="0">
          <a:scrgbClr r="0" g="0" b="0"/>
        </a:effectRef>
        <a:fontRef idx="minor"/>
      </dsp:style>
    </dsp:sp>
    <dsp:sp modelId="{78F628A1-01B5-254C-A15E-EA85097D62E4}">
      <dsp:nvSpPr>
        <dsp:cNvPr id="0" name=""/>
        <dsp:cNvSpPr/>
      </dsp:nvSpPr>
      <dsp:spPr>
        <a:xfrm>
          <a:off x="5651326" y="2776414"/>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6695502"/>
              <a:satOff val="-42667"/>
              <a:lumOff val="11010"/>
              <a:alphaOff val="0"/>
            </a:schemeClr>
          </a:solidFill>
          <a:prstDash val="solid"/>
        </a:ln>
        <a:effectLst/>
      </dsp:spPr>
      <dsp:style>
        <a:lnRef idx="2">
          <a:scrgbClr r="0" g="0" b="0"/>
        </a:lnRef>
        <a:fillRef idx="1">
          <a:scrgbClr r="0" g="0" b="0"/>
        </a:fillRef>
        <a:effectRef idx="0">
          <a:scrgbClr r="0" g="0" b="0"/>
        </a:effectRef>
        <a:fontRef idx="minor"/>
      </dsp:style>
    </dsp:sp>
    <dsp:sp modelId="{67C9B887-CFE4-B842-AD8E-28FA73B46E96}">
      <dsp:nvSpPr>
        <dsp:cNvPr id="0" name=""/>
        <dsp:cNvSpPr/>
      </dsp:nvSpPr>
      <dsp:spPr>
        <a:xfrm>
          <a:off x="2495831" y="2311572"/>
          <a:ext cx="1216476" cy="1044314"/>
        </a:xfrm>
        <a:prstGeom prst="hexagon">
          <a:avLst>
            <a:gd name="adj" fmla="val 25000"/>
            <a:gd name="vf" fmla="val 115470"/>
          </a:avLst>
        </a:prstGeom>
        <a:solidFill>
          <a:schemeClr val="accent5">
            <a:hueOff val="7709973"/>
            <a:satOff val="-49132"/>
            <a:lumOff val="12679"/>
            <a:alphaOff val="0"/>
          </a:schemeClr>
        </a:solidFill>
        <a:ln w="25400" cap="flat" cmpd="sng" algn="ctr">
          <a:solidFill>
            <a:schemeClr val="accent5">
              <a:hueOff val="7709973"/>
              <a:satOff val="-49132"/>
              <a:lumOff val="126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a:t>Low-fare notifications </a:t>
          </a:r>
          <a:endParaRPr lang="en-AU" sz="1200" kern="1200"/>
        </a:p>
      </dsp:txBody>
      <dsp:txXfrm>
        <a:off x="2684230" y="2473308"/>
        <a:ext cx="839678" cy="720842"/>
      </dsp:txXfrm>
    </dsp:sp>
    <dsp:sp modelId="{AB2E358D-E88F-0043-8266-A4BAC43DD068}">
      <dsp:nvSpPr>
        <dsp:cNvPr id="0" name=""/>
        <dsp:cNvSpPr/>
      </dsp:nvSpPr>
      <dsp:spPr>
        <a:xfrm>
          <a:off x="2530309" y="2774609"/>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7304184"/>
              <a:satOff val="-46546"/>
              <a:lumOff val="12011"/>
              <a:alphaOff val="0"/>
            </a:schemeClr>
          </a:solidFill>
          <a:prstDash val="solid"/>
        </a:ln>
        <a:effectLst/>
      </dsp:spPr>
      <dsp:style>
        <a:lnRef idx="2">
          <a:scrgbClr r="0" g="0" b="0"/>
        </a:lnRef>
        <a:fillRef idx="1">
          <a:scrgbClr r="0" g="0" b="0"/>
        </a:fillRef>
        <a:effectRef idx="0">
          <a:scrgbClr r="0" g="0" b="0"/>
        </a:effectRef>
        <a:fontRef idx="minor"/>
      </dsp:style>
    </dsp:sp>
    <dsp:sp modelId="{263C9030-549E-F84F-9261-5C8A070BBAEF}">
      <dsp:nvSpPr>
        <dsp:cNvPr id="0" name=""/>
        <dsp:cNvSpPr/>
      </dsp:nvSpPr>
      <dsp:spPr>
        <a:xfrm>
          <a:off x="1448747" y="2892399"/>
          <a:ext cx="1216476" cy="104431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5">
              <a:hueOff val="7709973"/>
              <a:satOff val="-49132"/>
              <a:lumOff val="12679"/>
              <a:alphaOff val="0"/>
            </a:schemeClr>
          </a:solidFill>
          <a:prstDash val="solid"/>
        </a:ln>
        <a:effectLst/>
      </dsp:spPr>
      <dsp:style>
        <a:lnRef idx="2">
          <a:scrgbClr r="0" g="0" b="0"/>
        </a:lnRef>
        <a:fillRef idx="1">
          <a:scrgbClr r="0" g="0" b="0"/>
        </a:fillRef>
        <a:effectRef idx="0">
          <a:scrgbClr r="0" g="0" b="0"/>
        </a:effectRef>
        <a:fontRef idx="minor"/>
      </dsp:style>
    </dsp:sp>
    <dsp:sp modelId="{32728DFA-6383-C84C-B553-2AF69191F9BA}">
      <dsp:nvSpPr>
        <dsp:cNvPr id="0" name=""/>
        <dsp:cNvSpPr/>
      </dsp:nvSpPr>
      <dsp:spPr>
        <a:xfrm>
          <a:off x="2276970" y="2906841"/>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7912866"/>
              <a:satOff val="-50425"/>
              <a:lumOff val="13012"/>
              <a:alphaOff val="0"/>
            </a:schemeClr>
          </a:solidFill>
          <a:prstDash val="solid"/>
        </a:ln>
        <a:effectLst/>
      </dsp:spPr>
      <dsp:style>
        <a:lnRef idx="2">
          <a:scrgbClr r="0" g="0" b="0"/>
        </a:lnRef>
        <a:fillRef idx="1">
          <a:scrgbClr r="0" g="0" b="0"/>
        </a:fillRef>
        <a:effectRef idx="0">
          <a:scrgbClr r="0" g="0" b="0"/>
        </a:effectRef>
        <a:fontRef idx="minor"/>
      </dsp:style>
    </dsp:sp>
    <dsp:sp modelId="{865D28B1-ECA2-5446-818C-B2820329D038}">
      <dsp:nvSpPr>
        <dsp:cNvPr id="0" name=""/>
        <dsp:cNvSpPr/>
      </dsp:nvSpPr>
      <dsp:spPr>
        <a:xfrm>
          <a:off x="6677424" y="2331881"/>
          <a:ext cx="1216476" cy="1044314"/>
        </a:xfrm>
        <a:prstGeom prst="hexagon">
          <a:avLst>
            <a:gd name="adj" fmla="val 25000"/>
            <a:gd name="vf" fmla="val 115470"/>
          </a:avLst>
        </a:prstGeom>
        <a:solidFill>
          <a:schemeClr val="accent5">
            <a:hueOff val="8994967"/>
            <a:satOff val="-57321"/>
            <a:lumOff val="14792"/>
            <a:alphaOff val="0"/>
          </a:schemeClr>
        </a:solidFill>
        <a:ln w="25400" cap="flat" cmpd="sng" algn="ctr">
          <a:solidFill>
            <a:schemeClr val="accent5">
              <a:hueOff val="8994967"/>
              <a:satOff val="-57321"/>
              <a:lumOff val="147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a:t>Mapping </a:t>
          </a:r>
          <a:endParaRPr lang="en-AU" sz="1200" kern="1200"/>
        </a:p>
      </dsp:txBody>
      <dsp:txXfrm>
        <a:off x="6865823" y="2493617"/>
        <a:ext cx="839678" cy="720842"/>
      </dsp:txXfrm>
    </dsp:sp>
    <dsp:sp modelId="{CB356C27-4BF6-8743-8CE1-E5E884131DC0}">
      <dsp:nvSpPr>
        <dsp:cNvPr id="0" name=""/>
        <dsp:cNvSpPr/>
      </dsp:nvSpPr>
      <dsp:spPr>
        <a:xfrm>
          <a:off x="6918770" y="3246672"/>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8521548"/>
              <a:satOff val="-54304"/>
              <a:lumOff val="14013"/>
              <a:alphaOff val="0"/>
            </a:schemeClr>
          </a:solidFill>
          <a:prstDash val="solid"/>
        </a:ln>
        <a:effectLst/>
      </dsp:spPr>
      <dsp:style>
        <a:lnRef idx="2">
          <a:scrgbClr r="0" g="0" b="0"/>
        </a:lnRef>
        <a:fillRef idx="1">
          <a:scrgbClr r="0" g="0" b="0"/>
        </a:fillRef>
        <a:effectRef idx="0">
          <a:scrgbClr r="0" g="0" b="0"/>
        </a:effectRef>
        <a:fontRef idx="minor"/>
      </dsp:style>
    </dsp:sp>
    <dsp:sp modelId="{706105F8-1ABE-3C4A-ABF8-7E90530E327A}">
      <dsp:nvSpPr>
        <dsp:cNvPr id="0" name=""/>
        <dsp:cNvSpPr/>
      </dsp:nvSpPr>
      <dsp:spPr>
        <a:xfrm>
          <a:off x="5631089" y="2903230"/>
          <a:ext cx="1216476" cy="104431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5">
              <a:hueOff val="8994967"/>
              <a:satOff val="-57321"/>
              <a:lumOff val="14792"/>
              <a:alphaOff val="0"/>
            </a:schemeClr>
          </a:solidFill>
          <a:prstDash val="solid"/>
        </a:ln>
        <a:effectLst/>
      </dsp:spPr>
      <dsp:style>
        <a:lnRef idx="2">
          <a:scrgbClr r="0" g="0" b="0"/>
        </a:lnRef>
        <a:fillRef idx="1">
          <a:scrgbClr r="0" g="0" b="0"/>
        </a:fillRef>
        <a:effectRef idx="0">
          <a:scrgbClr r="0" g="0" b="0"/>
        </a:effectRef>
        <a:fontRef idx="minor"/>
      </dsp:style>
    </dsp:sp>
    <dsp:sp modelId="{F6C40C46-0B7F-5843-B39E-1D6ADFA563CD}">
      <dsp:nvSpPr>
        <dsp:cNvPr id="0" name=""/>
        <dsp:cNvSpPr/>
      </dsp:nvSpPr>
      <dsp:spPr>
        <a:xfrm>
          <a:off x="6693164" y="3361754"/>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9130230"/>
              <a:satOff val="-58183"/>
              <a:lumOff val="15014"/>
              <a:alphaOff val="0"/>
            </a:schemeClr>
          </a:solidFill>
          <a:prstDash val="solid"/>
        </a:ln>
        <a:effectLst/>
      </dsp:spPr>
      <dsp:style>
        <a:lnRef idx="2">
          <a:scrgbClr r="0" g="0" b="0"/>
        </a:lnRef>
        <a:fillRef idx="1">
          <a:scrgbClr r="0" g="0" b="0"/>
        </a:fillRef>
        <a:effectRef idx="0">
          <a:scrgbClr r="0" g="0" b="0"/>
        </a:effectRef>
        <a:fontRef idx="minor"/>
      </dsp:style>
    </dsp:sp>
    <dsp:sp modelId="{721F7793-8EDB-224E-87E3-7C6F47DD2807}">
      <dsp:nvSpPr>
        <dsp:cNvPr id="0" name=""/>
        <dsp:cNvSpPr/>
      </dsp:nvSpPr>
      <dsp:spPr>
        <a:xfrm>
          <a:off x="6681921" y="22565"/>
          <a:ext cx="1216476" cy="1044314"/>
        </a:xfrm>
        <a:prstGeom prst="hexagon">
          <a:avLst>
            <a:gd name="adj" fmla="val 25000"/>
            <a:gd name="vf" fmla="val 115470"/>
          </a:avLst>
        </a:prstGeom>
        <a:solidFill>
          <a:schemeClr val="accent5">
            <a:hueOff val="10279963"/>
            <a:satOff val="-65509"/>
            <a:lumOff val="16905"/>
            <a:alphaOff val="0"/>
          </a:schemeClr>
        </a:solidFill>
        <a:ln w="25400" cap="flat" cmpd="sng" algn="ctr">
          <a:solidFill>
            <a:schemeClr val="accent5">
              <a:hueOff val="10279963"/>
              <a:satOff val="-65509"/>
              <a:lumOff val="169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a:t>Semantic search</a:t>
          </a:r>
          <a:endParaRPr lang="en-AU" sz="1200" kern="1200"/>
        </a:p>
      </dsp:txBody>
      <dsp:txXfrm>
        <a:off x="6870320" y="184301"/>
        <a:ext cx="839678" cy="720842"/>
      </dsp:txXfrm>
    </dsp:sp>
    <dsp:sp modelId="{868A73BF-5987-F446-ADCD-9E41A7044694}">
      <dsp:nvSpPr>
        <dsp:cNvPr id="0" name=""/>
        <dsp:cNvSpPr/>
      </dsp:nvSpPr>
      <dsp:spPr>
        <a:xfrm>
          <a:off x="7523636" y="940515"/>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9738912"/>
              <a:satOff val="-62061"/>
              <a:lumOff val="16015"/>
              <a:alphaOff val="0"/>
            </a:schemeClr>
          </a:solidFill>
          <a:prstDash val="solid"/>
        </a:ln>
        <a:effectLst/>
      </dsp:spPr>
      <dsp:style>
        <a:lnRef idx="2">
          <a:scrgbClr r="0" g="0" b="0"/>
        </a:lnRef>
        <a:fillRef idx="1">
          <a:scrgbClr r="0" g="0" b="0"/>
        </a:fillRef>
        <a:effectRef idx="0">
          <a:scrgbClr r="0" g="0" b="0"/>
        </a:effectRef>
        <a:fontRef idx="minor"/>
      </dsp:style>
    </dsp:sp>
    <dsp:sp modelId="{D660CF76-40F1-584E-84A9-90AF87E4DFFC}">
      <dsp:nvSpPr>
        <dsp:cNvPr id="0" name=""/>
        <dsp:cNvSpPr/>
      </dsp:nvSpPr>
      <dsp:spPr>
        <a:xfrm>
          <a:off x="6681921" y="1175192"/>
          <a:ext cx="1216476" cy="104431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5">
              <a:hueOff val="10279963"/>
              <a:satOff val="-65509"/>
              <a:lumOff val="16905"/>
              <a:alphaOff val="0"/>
            </a:schemeClr>
          </a:solidFill>
          <a:prstDash val="solid"/>
        </a:ln>
        <a:effectLst/>
      </dsp:spPr>
      <dsp:style>
        <a:lnRef idx="2">
          <a:scrgbClr r="0" g="0" b="0"/>
        </a:lnRef>
        <a:fillRef idx="1">
          <a:scrgbClr r="0" g="0" b="0"/>
        </a:fillRef>
        <a:effectRef idx="0">
          <a:scrgbClr r="0" g="0" b="0"/>
        </a:effectRef>
        <a:fontRef idx="minor"/>
      </dsp:style>
    </dsp:sp>
    <dsp:sp modelId="{C63CF67D-06B4-FF42-B6AE-4F5850A2997E}">
      <dsp:nvSpPr>
        <dsp:cNvPr id="0" name=""/>
        <dsp:cNvSpPr/>
      </dsp:nvSpPr>
      <dsp:spPr>
        <a:xfrm>
          <a:off x="7523636" y="1181510"/>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10347594"/>
              <a:satOff val="-65940"/>
              <a:lumOff val="17016"/>
              <a:alphaOff val="0"/>
            </a:schemeClr>
          </a:solidFill>
          <a:prstDash val="solid"/>
        </a:ln>
        <a:effectLst/>
      </dsp:spPr>
      <dsp:style>
        <a:lnRef idx="2">
          <a:scrgbClr r="0" g="0" b="0"/>
        </a:lnRef>
        <a:fillRef idx="1">
          <a:scrgbClr r="0" g="0" b="0"/>
        </a:fillRef>
        <a:effectRef idx="0">
          <a:scrgbClr r="0" g="0" b="0"/>
        </a:effectRef>
        <a:fontRef idx="minor"/>
      </dsp:style>
    </dsp:sp>
    <dsp:sp modelId="{DD62C572-61B5-4A4A-A3D0-2C66985D9DAB}">
      <dsp:nvSpPr>
        <dsp:cNvPr id="0" name=""/>
        <dsp:cNvSpPr/>
      </dsp:nvSpPr>
      <dsp:spPr>
        <a:xfrm>
          <a:off x="3538419" y="2896912"/>
          <a:ext cx="1216476" cy="1044314"/>
        </a:xfrm>
        <a:prstGeom prst="hexagon">
          <a:avLst>
            <a:gd name="adj" fmla="val 25000"/>
            <a:gd name="vf" fmla="val 115470"/>
          </a:avLst>
        </a:prstGeom>
        <a:solidFill>
          <a:schemeClr val="accent5">
            <a:hueOff val="11564958"/>
            <a:satOff val="-73698"/>
            <a:lumOff val="19018"/>
            <a:alphaOff val="0"/>
          </a:schemeClr>
        </a:solidFill>
        <a:ln w="25400" cap="flat" cmpd="sng" algn="ctr">
          <a:solidFill>
            <a:schemeClr val="accent5">
              <a:hueOff val="11564958"/>
              <a:satOff val="-73698"/>
              <a:lumOff val="190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a:t>Pressure selling</a:t>
          </a:r>
          <a:endParaRPr lang="en-AU" sz="1200" kern="1200"/>
        </a:p>
      </dsp:txBody>
      <dsp:txXfrm>
        <a:off x="3726818" y="3058648"/>
        <a:ext cx="839678" cy="720842"/>
      </dsp:txXfrm>
    </dsp:sp>
    <dsp:sp modelId="{3A5FD925-3E29-964D-A659-715004FDE90A}">
      <dsp:nvSpPr>
        <dsp:cNvPr id="0" name=""/>
        <dsp:cNvSpPr/>
      </dsp:nvSpPr>
      <dsp:spPr>
        <a:xfrm>
          <a:off x="3779016" y="3811703"/>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10956276"/>
              <a:satOff val="-69819"/>
              <a:lumOff val="18017"/>
              <a:alphaOff val="0"/>
            </a:schemeClr>
          </a:solidFill>
          <a:prstDash val="solid"/>
        </a:ln>
        <a:effectLst/>
      </dsp:spPr>
      <dsp:style>
        <a:lnRef idx="2">
          <a:scrgbClr r="0" g="0" b="0"/>
        </a:lnRef>
        <a:fillRef idx="1">
          <a:scrgbClr r="0" g="0" b="0"/>
        </a:fillRef>
        <a:effectRef idx="0">
          <a:scrgbClr r="0" g="0" b="0"/>
        </a:effectRef>
        <a:fontRef idx="minor"/>
      </dsp:style>
    </dsp:sp>
    <dsp:sp modelId="{1E6E711D-C8CF-EA43-A3E0-5CD4F5899543}">
      <dsp:nvSpPr>
        <dsp:cNvPr id="0" name=""/>
        <dsp:cNvSpPr/>
      </dsp:nvSpPr>
      <dsp:spPr>
        <a:xfrm>
          <a:off x="2491334" y="3468713"/>
          <a:ext cx="1216476" cy="104431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5">
              <a:hueOff val="11564958"/>
              <a:satOff val="-73698"/>
              <a:lumOff val="19018"/>
              <a:alphaOff val="0"/>
            </a:schemeClr>
          </a:solidFill>
          <a:prstDash val="solid"/>
        </a:ln>
        <a:effectLst/>
      </dsp:spPr>
      <dsp:style>
        <a:lnRef idx="2">
          <a:scrgbClr r="0" g="0" b="0"/>
        </a:lnRef>
        <a:fillRef idx="1">
          <a:scrgbClr r="0" g="0" b="0"/>
        </a:fillRef>
        <a:effectRef idx="0">
          <a:scrgbClr r="0" g="0" b="0"/>
        </a:effectRef>
        <a:fontRef idx="minor"/>
      </dsp:style>
    </dsp:sp>
    <dsp:sp modelId="{D5AFE8AB-896B-6C44-A9C7-413A50DA8C95}">
      <dsp:nvSpPr>
        <dsp:cNvPr id="0" name=""/>
        <dsp:cNvSpPr/>
      </dsp:nvSpPr>
      <dsp:spPr>
        <a:xfrm>
          <a:off x="3553409" y="3926785"/>
          <a:ext cx="141659" cy="12230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11564958"/>
              <a:satOff val="-73698"/>
              <a:lumOff val="1901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25DC1-D3DC-3549-8C49-1BF7E5F37177}"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109C2-4237-B942-B5BB-CBA8C17BD41F}" type="slidenum">
              <a:rPr lang="en-US" smtClean="0"/>
              <a:t>‹#›</a:t>
            </a:fld>
            <a:endParaRPr lang="en-US"/>
          </a:p>
        </p:txBody>
      </p:sp>
    </p:spTree>
    <p:extLst>
      <p:ext uri="{BB962C8B-B14F-4D97-AF65-F5344CB8AC3E}">
        <p14:creationId xmlns:p14="http://schemas.microsoft.com/office/powerpoint/2010/main" val="257026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2FAE524-3EF7-4BE5-8891-9F3E81FE76D6}" type="slidenum">
              <a:rPr lang="en-AU" smtClean="0"/>
              <a:pPr/>
              <a:t>6</a:t>
            </a:fld>
            <a:endParaRPr lang="en-AU"/>
          </a:p>
        </p:txBody>
      </p:sp>
      <p:sp>
        <p:nvSpPr>
          <p:cNvPr id="51202" name="Rectangle 2"/>
          <p:cNvSpPr>
            <a:spLocks noGrp="1" noRot="1" noChangeAspect="1" noChangeArrowheads="1" noTextEdit="1"/>
          </p:cNvSpPr>
          <p:nvPr>
            <p:ph type="sldImg"/>
          </p:nvPr>
        </p:nvSpPr>
        <p:spPr>
          <a:xfrm>
            <a:off x="1830388" y="228600"/>
            <a:ext cx="3048000" cy="2286000"/>
          </a:xfrm>
          <a:ln/>
        </p:spPr>
      </p:sp>
      <p:sp>
        <p:nvSpPr>
          <p:cNvPr id="51203" name="Rectangle 3"/>
          <p:cNvSpPr>
            <a:spLocks noGrp="1" noChangeArrowheads="1"/>
          </p:cNvSpPr>
          <p:nvPr>
            <p:ph type="body" idx="1"/>
          </p:nvPr>
        </p:nvSpPr>
        <p:spPr>
          <a:xfrm>
            <a:off x="380319" y="2666469"/>
            <a:ext cx="6097363" cy="6249180"/>
          </a:xfrm>
          <a:noFill/>
          <a:ln/>
        </p:spPr>
        <p:txBody>
          <a:bodyPr/>
          <a:lstStyle/>
          <a:p>
            <a:endParaRPr lang="en-US"/>
          </a:p>
        </p:txBody>
      </p:sp>
    </p:spTree>
    <p:extLst>
      <p:ext uri="{BB962C8B-B14F-4D97-AF65-F5344CB8AC3E}">
        <p14:creationId xmlns:p14="http://schemas.microsoft.com/office/powerpoint/2010/main" val="3162542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2FAE524-3EF7-4BE5-8891-9F3E81FE76D6}" type="slidenum">
              <a:rPr lang="en-AU" smtClean="0"/>
              <a:pPr/>
              <a:t>8</a:t>
            </a:fld>
            <a:endParaRPr lang="en-AU"/>
          </a:p>
        </p:txBody>
      </p:sp>
      <p:sp>
        <p:nvSpPr>
          <p:cNvPr id="51202" name="Rectangle 2"/>
          <p:cNvSpPr>
            <a:spLocks noGrp="1" noRot="1" noChangeAspect="1" noChangeArrowheads="1" noTextEdit="1"/>
          </p:cNvSpPr>
          <p:nvPr>
            <p:ph type="sldImg"/>
          </p:nvPr>
        </p:nvSpPr>
        <p:spPr>
          <a:xfrm>
            <a:off x="1830388" y="228600"/>
            <a:ext cx="3048000" cy="2286000"/>
          </a:xfrm>
          <a:ln/>
        </p:spPr>
      </p:sp>
      <p:sp>
        <p:nvSpPr>
          <p:cNvPr id="51203" name="Rectangle 3"/>
          <p:cNvSpPr>
            <a:spLocks noGrp="1" noChangeArrowheads="1"/>
          </p:cNvSpPr>
          <p:nvPr>
            <p:ph type="body" idx="1"/>
          </p:nvPr>
        </p:nvSpPr>
        <p:spPr>
          <a:xfrm>
            <a:off x="380319" y="2666469"/>
            <a:ext cx="6097363" cy="6249180"/>
          </a:xfrm>
          <a:noFill/>
          <a:ln/>
        </p:spPr>
        <p:txBody>
          <a:bodyPr/>
          <a:lstStyle/>
          <a:p>
            <a:endParaRPr lang="en-US"/>
          </a:p>
        </p:txBody>
      </p:sp>
    </p:spTree>
    <p:extLst>
      <p:ext uri="{BB962C8B-B14F-4D97-AF65-F5344CB8AC3E}">
        <p14:creationId xmlns:p14="http://schemas.microsoft.com/office/powerpoint/2010/main" val="1168660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94B757B-E7D5-3C48-8045-9D02CE3FF6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668"/>
          <a:stretch/>
        </p:blipFill>
        <p:spPr>
          <a:xfrm>
            <a:off x="0" y="0"/>
            <a:ext cx="9144000" cy="6857999"/>
          </a:xfrm>
          <a:prstGeom prst="rect">
            <a:avLst/>
          </a:prstGeom>
        </p:spPr>
      </p:pic>
      <p:pic>
        <p:nvPicPr>
          <p:cNvPr id="16" name="Picture 15">
            <a:extLst>
              <a:ext uri="{FF2B5EF4-FFF2-40B4-BE49-F238E27FC236}">
                <a16:creationId xmlns:a16="http://schemas.microsoft.com/office/drawing/2014/main" id="{A88A2D6F-C6EC-DC46-9716-C8B076FCCC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58340" y="5356351"/>
            <a:ext cx="1543026" cy="448680"/>
          </a:xfrm>
          <a:prstGeom prst="rect">
            <a:avLst/>
          </a:prstGeom>
        </p:spPr>
      </p:pic>
      <p:sp>
        <p:nvSpPr>
          <p:cNvPr id="26" name="TextBox 25"/>
          <p:cNvSpPr txBox="1"/>
          <p:nvPr userDrawn="1"/>
        </p:nvSpPr>
        <p:spPr>
          <a:xfrm>
            <a:off x="0" y="1359521"/>
            <a:ext cx="8458200" cy="2185214"/>
          </a:xfrm>
          <a:prstGeom prst="rect">
            <a:avLst/>
          </a:prstGeom>
          <a:noFill/>
        </p:spPr>
        <p:txBody>
          <a:bodyPr wrap="square" rtlCol="0">
            <a:spAutoFit/>
          </a:bodyPr>
          <a:lstStyle/>
          <a:p>
            <a:pPr algn="r" fontAlgn="base">
              <a:spcBef>
                <a:spcPct val="0"/>
              </a:spcBef>
              <a:spcAft>
                <a:spcPct val="0"/>
              </a:spcAft>
            </a:pPr>
            <a:r>
              <a:rPr lang="en-US" sz="2800" dirty="0">
                <a:solidFill>
                  <a:schemeClr val="bg1"/>
                </a:solidFill>
                <a:latin typeface="Gill Sans MT" panose="020B0502020104020203" pitchFamily="34" charset="77"/>
                <a:cs typeface="Arial"/>
              </a:rPr>
              <a:t>3</a:t>
            </a:r>
            <a:r>
              <a:rPr lang="en-US" sz="2800" baseline="30000" dirty="0">
                <a:solidFill>
                  <a:schemeClr val="bg1"/>
                </a:solidFill>
                <a:latin typeface="Gill Sans MT" panose="020B0502020104020203" pitchFamily="34" charset="77"/>
                <a:cs typeface="Arial"/>
              </a:rPr>
              <a:t>rd</a:t>
            </a:r>
            <a:r>
              <a:rPr lang="en-US" sz="2800" dirty="0">
                <a:solidFill>
                  <a:schemeClr val="bg1"/>
                </a:solidFill>
                <a:latin typeface="Gill Sans MT" panose="020B0502020104020203" pitchFamily="34" charset="77"/>
                <a:cs typeface="Arial"/>
              </a:rPr>
              <a:t> Edition</a:t>
            </a:r>
          </a:p>
          <a:p>
            <a:pPr algn="r" fontAlgn="base">
              <a:spcBef>
                <a:spcPct val="0"/>
              </a:spcBef>
              <a:spcAft>
                <a:spcPct val="0"/>
              </a:spcAft>
            </a:pPr>
            <a:r>
              <a:rPr lang="en-US" sz="5400" dirty="0">
                <a:solidFill>
                  <a:schemeClr val="bg1"/>
                </a:solidFill>
                <a:latin typeface="Gill Sans MT" panose="020B0502020104020203" pitchFamily="34" charset="77"/>
                <a:cs typeface="Arial"/>
              </a:rPr>
              <a:t>Tourism Information Technology</a:t>
            </a:r>
          </a:p>
        </p:txBody>
      </p:sp>
      <p:sp>
        <p:nvSpPr>
          <p:cNvPr id="27" name="TextBox 26"/>
          <p:cNvSpPr txBox="1"/>
          <p:nvPr userDrawn="1"/>
        </p:nvSpPr>
        <p:spPr>
          <a:xfrm>
            <a:off x="0" y="3789883"/>
            <a:ext cx="8458200" cy="1200329"/>
          </a:xfrm>
          <a:prstGeom prst="rect">
            <a:avLst/>
          </a:prstGeom>
          <a:noFill/>
        </p:spPr>
        <p:txBody>
          <a:bodyPr wrap="square" rtlCol="0">
            <a:spAutoFit/>
          </a:bodyPr>
          <a:lstStyle/>
          <a:p>
            <a:pPr algn="r" fontAlgn="base">
              <a:spcBef>
                <a:spcPct val="0"/>
              </a:spcBef>
              <a:spcAft>
                <a:spcPct val="0"/>
              </a:spcAft>
            </a:pPr>
            <a:r>
              <a:rPr lang="nl-NL" sz="2400" dirty="0">
                <a:solidFill>
                  <a:schemeClr val="bg1"/>
                </a:solidFill>
                <a:latin typeface="Gill Sans MT" panose="020B0502020104020203" pitchFamily="34" charset="77"/>
                <a:cs typeface="Arial"/>
              </a:rPr>
              <a:t>PIERRE J. BENCKENDORFF</a:t>
            </a:r>
          </a:p>
          <a:p>
            <a:pPr algn="r" fontAlgn="base">
              <a:spcBef>
                <a:spcPct val="0"/>
              </a:spcBef>
              <a:spcAft>
                <a:spcPct val="0"/>
              </a:spcAft>
            </a:pPr>
            <a:r>
              <a:rPr lang="nl-NL" sz="2400" dirty="0">
                <a:solidFill>
                  <a:schemeClr val="bg1"/>
                </a:solidFill>
                <a:latin typeface="Gill Sans MT" panose="020B0502020104020203" pitchFamily="34" charset="77"/>
                <a:cs typeface="Arial"/>
              </a:rPr>
              <a:t>ZHENG XIANG</a:t>
            </a:r>
          </a:p>
          <a:p>
            <a:pPr algn="r" fontAlgn="base">
              <a:spcBef>
                <a:spcPct val="0"/>
              </a:spcBef>
              <a:spcAft>
                <a:spcPct val="0"/>
              </a:spcAft>
            </a:pPr>
            <a:r>
              <a:rPr lang="nl-NL" sz="2400" dirty="0">
                <a:solidFill>
                  <a:schemeClr val="bg1"/>
                </a:solidFill>
                <a:latin typeface="Gill Sans MT" panose="020B0502020104020203" pitchFamily="34" charset="77"/>
                <a:cs typeface="Arial"/>
              </a:rPr>
              <a:t>PAULINE J. SHELDON</a:t>
            </a:r>
          </a:p>
        </p:txBody>
      </p:sp>
      <p:sp>
        <p:nvSpPr>
          <p:cNvPr id="28" name="Rectangle 27"/>
          <p:cNvSpPr/>
          <p:nvPr userDrawn="1"/>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000" dirty="0">
                <a:solidFill>
                  <a:srgbClr val="000000"/>
                </a:solidFill>
                <a:latin typeface="Myriad Pro"/>
                <a:cs typeface="Myriad Pro"/>
              </a:rPr>
              <a:t>COMPLIMENTARY TEACHING MATERIALS</a:t>
            </a:r>
          </a:p>
        </p:txBody>
      </p:sp>
      <p:grpSp>
        <p:nvGrpSpPr>
          <p:cNvPr id="5" name="Group 4">
            <a:extLst>
              <a:ext uri="{FF2B5EF4-FFF2-40B4-BE49-F238E27FC236}">
                <a16:creationId xmlns:a16="http://schemas.microsoft.com/office/drawing/2014/main" id="{2B87D376-6618-284C-8563-B2B014897252}"/>
              </a:ext>
            </a:extLst>
          </p:cNvPr>
          <p:cNvGrpSpPr/>
          <p:nvPr userDrawn="1"/>
        </p:nvGrpSpPr>
        <p:grpSpPr>
          <a:xfrm>
            <a:off x="0" y="347312"/>
            <a:ext cx="9144000" cy="371679"/>
            <a:chOff x="0" y="454274"/>
            <a:chExt cx="9144000" cy="371679"/>
          </a:xfrm>
        </p:grpSpPr>
        <p:sp>
          <p:nvSpPr>
            <p:cNvPr id="25" name="Rectangle 24"/>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4" name="Straight Connector 3">
              <a:extLst>
                <a:ext uri="{FF2B5EF4-FFF2-40B4-BE49-F238E27FC236}">
                  <a16:creationId xmlns:a16="http://schemas.microsoft.com/office/drawing/2014/main" id="{323A39C1-539A-4844-9373-2FB274ECC1D3}"/>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01FA3E-B282-D642-A5CD-5BAD957140DB}"/>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151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co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62981" y="1057231"/>
            <a:ext cx="8383472"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3" name="Text Placeholder 2"/>
          <p:cNvSpPr>
            <a:spLocks noGrp="1"/>
          </p:cNvSpPr>
          <p:nvPr>
            <p:ph type="body" sz="quarter" idx="10"/>
          </p:nvPr>
        </p:nvSpPr>
        <p:spPr>
          <a:xfrm>
            <a:off x="363595" y="1614115"/>
            <a:ext cx="8382840" cy="4466010"/>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16212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97AF5DB-225F-4D4A-B519-DBA6B5B2B816}"/>
              </a:ext>
            </a:extLst>
          </p:cNvPr>
          <p:cNvGrpSpPr/>
          <p:nvPr userDrawn="1"/>
        </p:nvGrpSpPr>
        <p:grpSpPr>
          <a:xfrm>
            <a:off x="0" y="5259788"/>
            <a:ext cx="1488558" cy="1598212"/>
            <a:chOff x="0" y="4229098"/>
            <a:chExt cx="2971802" cy="2628902"/>
          </a:xfrm>
        </p:grpSpPr>
        <p:pic>
          <p:nvPicPr>
            <p:cNvPr id="5" name="Picture 4">
              <a:extLst>
                <a:ext uri="{FF2B5EF4-FFF2-40B4-BE49-F238E27FC236}">
                  <a16:creationId xmlns:a16="http://schemas.microsoft.com/office/drawing/2014/main" id="{DD7EE957-31DA-0648-BF40-62F67DB9581B}"/>
                </a:ext>
              </a:extLst>
            </p:cNvPr>
            <p:cNvPicPr>
              <a:picLocks noChangeAspect="1"/>
            </p:cNvPicPr>
            <p:nvPr userDrawn="1"/>
          </p:nvPicPr>
          <p:blipFill>
            <a:blip r:embed="rId2"/>
            <a:stretch>
              <a:fillRect/>
            </a:stretch>
          </p:blipFill>
          <p:spPr>
            <a:xfrm>
              <a:off x="0" y="4229100"/>
              <a:ext cx="2971800" cy="2628900"/>
            </a:xfrm>
            <a:prstGeom prst="rect">
              <a:avLst/>
            </a:prstGeom>
          </p:spPr>
        </p:pic>
        <p:sp>
          <p:nvSpPr>
            <p:cNvPr id="8" name="Rectangle 7">
              <a:extLst>
                <a:ext uri="{FF2B5EF4-FFF2-40B4-BE49-F238E27FC236}">
                  <a16:creationId xmlns:a16="http://schemas.microsoft.com/office/drawing/2014/main" id="{98A9B00F-983B-3644-A615-203F9BD79770}"/>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Placeholder 1"/>
          <p:cNvSpPr>
            <a:spLocks noGrp="1"/>
          </p:cNvSpPr>
          <p:nvPr>
            <p:ph type="title"/>
          </p:nvPr>
        </p:nvSpPr>
        <p:spPr>
          <a:xfrm>
            <a:off x="444857" y="1036319"/>
            <a:ext cx="8302186"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44875" y="1598213"/>
            <a:ext cx="8301560" cy="4513028"/>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64737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No 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1330" y="1006561"/>
            <a:ext cx="8289240"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50723" y="1531089"/>
            <a:ext cx="8289240" cy="4580152"/>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28347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capt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663EDB-0F4B-874E-B5B2-9B5932299787}"/>
              </a:ext>
            </a:extLst>
          </p:cNvPr>
          <p:cNvGrpSpPr/>
          <p:nvPr userDrawn="1"/>
        </p:nvGrpSpPr>
        <p:grpSpPr>
          <a:xfrm>
            <a:off x="0" y="5259788"/>
            <a:ext cx="1488558" cy="1598212"/>
            <a:chOff x="0" y="4229098"/>
            <a:chExt cx="2971802" cy="2628902"/>
          </a:xfrm>
        </p:grpSpPr>
        <p:pic>
          <p:nvPicPr>
            <p:cNvPr id="10" name="Picture 9">
              <a:extLst>
                <a:ext uri="{FF2B5EF4-FFF2-40B4-BE49-F238E27FC236}">
                  <a16:creationId xmlns:a16="http://schemas.microsoft.com/office/drawing/2014/main" id="{04899E86-7C51-F248-A551-2C88B5197067}"/>
                </a:ext>
              </a:extLst>
            </p:cNvPr>
            <p:cNvPicPr>
              <a:picLocks noChangeAspect="1"/>
            </p:cNvPicPr>
            <p:nvPr userDrawn="1"/>
          </p:nvPicPr>
          <p:blipFill>
            <a:blip r:embed="rId2"/>
            <a:stretch>
              <a:fillRect/>
            </a:stretch>
          </p:blipFill>
          <p:spPr>
            <a:xfrm>
              <a:off x="0" y="4229100"/>
              <a:ext cx="2971800" cy="2628900"/>
            </a:xfrm>
            <a:prstGeom prst="rect">
              <a:avLst/>
            </a:prstGeom>
          </p:spPr>
        </p:pic>
        <p:sp>
          <p:nvSpPr>
            <p:cNvPr id="13" name="Rectangle 12">
              <a:extLst>
                <a:ext uri="{FF2B5EF4-FFF2-40B4-BE49-F238E27FC236}">
                  <a16:creationId xmlns:a16="http://schemas.microsoft.com/office/drawing/2014/main" id="{B9328CE2-FB86-E442-9187-C4DEB3A4AF67}"/>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quarter" idx="10" hasCustomPrompt="1"/>
          </p:nvPr>
        </p:nvSpPr>
        <p:spPr>
          <a:xfrm>
            <a:off x="474566" y="5667375"/>
            <a:ext cx="8272712" cy="368300"/>
          </a:xfrm>
          <a:prstGeom prst="rect">
            <a:avLst/>
          </a:prstGeom>
        </p:spPr>
        <p:txBody>
          <a:bodyPr>
            <a:noAutofit/>
          </a:bodyPr>
          <a:lstStyle>
            <a:lvl1pPr>
              <a:defRPr sz="1800" b="1"/>
            </a:lvl1pPr>
          </a:lstStyle>
          <a:p>
            <a:pPr lvl="0"/>
            <a:r>
              <a:rPr lang="en-US" dirty="0"/>
              <a:t>CLICK TO ADD OBJECT CAPTION</a:t>
            </a:r>
          </a:p>
        </p:txBody>
      </p:sp>
      <p:sp>
        <p:nvSpPr>
          <p:cNvPr id="11" name="Content Placeholder 10"/>
          <p:cNvSpPr>
            <a:spLocks noGrp="1"/>
          </p:cNvSpPr>
          <p:nvPr>
            <p:ph sz="quarter" idx="11" hasCustomPrompt="1"/>
          </p:nvPr>
        </p:nvSpPr>
        <p:spPr>
          <a:xfrm>
            <a:off x="473723" y="1571049"/>
            <a:ext cx="8272712" cy="4096327"/>
          </a:xfrm>
          <a:prstGeom prst="rect">
            <a:avLst/>
          </a:prstGeom>
        </p:spPr>
        <p:txBody>
          <a:bodyPr/>
          <a:lstStyle>
            <a:lvl1pPr>
              <a:defRPr/>
            </a:lvl1pPr>
          </a:lstStyle>
          <a:p>
            <a:pPr lvl="0"/>
            <a:r>
              <a:rPr lang="en-US" dirty="0"/>
              <a:t>Click icon to add object type</a:t>
            </a:r>
          </a:p>
        </p:txBody>
      </p:sp>
      <p:sp>
        <p:nvSpPr>
          <p:cNvPr id="7" name="Title Placeholder 1"/>
          <p:cNvSpPr>
            <a:spLocks noGrp="1"/>
          </p:cNvSpPr>
          <p:nvPr>
            <p:ph type="title"/>
          </p:nvPr>
        </p:nvSpPr>
        <p:spPr>
          <a:xfrm>
            <a:off x="473099" y="976939"/>
            <a:ext cx="8273336"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65060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836712"/>
            <a:ext cx="9144000" cy="6021287"/>
          </a:xfrm>
          <a:prstGeom prst="rect">
            <a:avLst/>
          </a:prstGeom>
        </p:spPr>
        <p:txBody>
          <a:bodyPr/>
          <a:lstStyle/>
          <a:p>
            <a:r>
              <a:rPr lang="en-AU" dirty="0"/>
              <a:t>Drag picture to placeholder or click icon to add</a:t>
            </a:r>
            <a:endParaRPr lang="en-GB" dirty="0"/>
          </a:p>
        </p:txBody>
      </p:sp>
    </p:spTree>
    <p:extLst>
      <p:ext uri="{BB962C8B-B14F-4D97-AF65-F5344CB8AC3E}">
        <p14:creationId xmlns:p14="http://schemas.microsoft.com/office/powerpoint/2010/main" val="99619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Image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 y="836713"/>
            <a:ext cx="4495800" cy="5638382"/>
          </a:xfrm>
          <a:prstGeom prst="rect">
            <a:avLst/>
          </a:prstGeom>
        </p:spPr>
        <p:txBody>
          <a:bodyPr/>
          <a:lstStyle/>
          <a:p>
            <a:r>
              <a:rPr lang="en-AU"/>
              <a:t>Drag picture to placeholder or click icon to add</a:t>
            </a:r>
            <a:endParaRPr lang="en-GB" dirty="0"/>
          </a:p>
        </p:txBody>
      </p:sp>
      <p:sp>
        <p:nvSpPr>
          <p:cNvPr id="3" name="Text Placeholder 3"/>
          <p:cNvSpPr>
            <a:spLocks noGrp="1"/>
          </p:cNvSpPr>
          <p:nvPr>
            <p:ph type="body" sz="quarter" idx="11" hasCustomPrompt="1"/>
          </p:nvPr>
        </p:nvSpPr>
        <p:spPr>
          <a:xfrm>
            <a:off x="45720" y="6475094"/>
            <a:ext cx="4495800" cy="382905"/>
          </a:xfrm>
          <a:prstGeom prst="rect">
            <a:avLst/>
          </a:prstGeom>
        </p:spPr>
        <p:txBody>
          <a:bodyPr>
            <a:noAutofit/>
          </a:bodyPr>
          <a:lstStyle>
            <a:lvl1pPr>
              <a:defRPr sz="1800" b="1"/>
            </a:lvl1pPr>
          </a:lstStyle>
          <a:p>
            <a:pPr lvl="0"/>
            <a:r>
              <a:rPr lang="en-US" dirty="0"/>
              <a:t>CLICK TO ADD OBJECT CAPTION</a:t>
            </a:r>
          </a:p>
        </p:txBody>
      </p:sp>
      <p:sp>
        <p:nvSpPr>
          <p:cNvPr id="4" name="Picture Placeholder 6"/>
          <p:cNvSpPr>
            <a:spLocks noGrp="1"/>
          </p:cNvSpPr>
          <p:nvPr>
            <p:ph type="pic" sz="quarter" idx="12"/>
          </p:nvPr>
        </p:nvSpPr>
        <p:spPr>
          <a:xfrm>
            <a:off x="4602480" y="836713"/>
            <a:ext cx="4495800" cy="5638382"/>
          </a:xfrm>
          <a:prstGeom prst="rect">
            <a:avLst/>
          </a:prstGeom>
        </p:spPr>
        <p:txBody>
          <a:bodyPr/>
          <a:lstStyle/>
          <a:p>
            <a:r>
              <a:rPr lang="en-AU"/>
              <a:t>Drag picture to placeholder or click icon to add</a:t>
            </a:r>
            <a:endParaRPr lang="en-GB" dirty="0"/>
          </a:p>
        </p:txBody>
      </p:sp>
      <p:sp>
        <p:nvSpPr>
          <p:cNvPr id="5" name="Text Placeholder 3"/>
          <p:cNvSpPr>
            <a:spLocks noGrp="1"/>
          </p:cNvSpPr>
          <p:nvPr>
            <p:ph type="body" sz="quarter" idx="13" hasCustomPrompt="1"/>
          </p:nvPr>
        </p:nvSpPr>
        <p:spPr>
          <a:xfrm>
            <a:off x="4602481" y="6475096"/>
            <a:ext cx="4495799" cy="368300"/>
          </a:xfrm>
          <a:prstGeom prst="rect">
            <a:avLst/>
          </a:prstGeom>
        </p:spPr>
        <p:txBody>
          <a:bodyPr>
            <a:noAutofit/>
          </a:bodyPr>
          <a:lstStyle>
            <a:lvl1pPr>
              <a:defRPr sz="1800" b="1"/>
            </a:lvl1pPr>
          </a:lstStyle>
          <a:p>
            <a:pPr lvl="0"/>
            <a:r>
              <a:rPr lang="en-US" dirty="0"/>
              <a:t>CLICK TO ADD OBJECT CAPTION</a:t>
            </a:r>
          </a:p>
        </p:txBody>
      </p:sp>
    </p:spTree>
    <p:extLst>
      <p:ext uri="{BB962C8B-B14F-4D97-AF65-F5344CB8AC3E}">
        <p14:creationId xmlns:p14="http://schemas.microsoft.com/office/powerpoint/2010/main" val="223226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D18BC8A-0C03-4DC1-A663-30DEC52D7074}" type="datetimeFigureOut">
              <a:rPr lang="en-AU" smtClean="0"/>
              <a:t>30/07/2019</a:t>
            </a:fld>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a:p>
        </p:txBody>
      </p:sp>
      <p:sp>
        <p:nvSpPr>
          <p:cNvPr id="4" name="Slide Number Placeholder 3"/>
          <p:cNvSpPr>
            <a:spLocks noGrp="1"/>
          </p:cNvSpPr>
          <p:nvPr>
            <p:ph type="sldNum" sz="quarter" idx="12"/>
          </p:nvPr>
        </p:nvSpPr>
        <p:spPr/>
        <p:txBody>
          <a:bodyPr/>
          <a:lstStyle/>
          <a:p>
            <a:fld id="{AA551730-D307-465E-83A6-5D1CE51CC7D8}" type="slidenum">
              <a:rPr lang="en-AU" smtClean="0"/>
              <a:t>‹#›</a:t>
            </a:fld>
            <a:endParaRPr lang="en-AU"/>
          </a:p>
        </p:txBody>
      </p:sp>
    </p:spTree>
    <p:extLst>
      <p:ext uri="{BB962C8B-B14F-4D97-AF65-F5344CB8AC3E}">
        <p14:creationId xmlns:p14="http://schemas.microsoft.com/office/powerpoint/2010/main" val="379491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35245" y="998746"/>
            <a:ext cx="8311190" cy="501849"/>
          </a:xfrm>
          <a:prstGeom prst="rect">
            <a:avLst/>
          </a:prstGeom>
        </p:spPr>
        <p:txBody>
          <a:bodyPr vert="horz" lIns="91440" tIns="45720" rIns="91440" bIns="45720" rtlCol="0" anchor="ctr">
            <a:noAutofit/>
          </a:bodyPr>
          <a:lstStyle/>
          <a:p>
            <a:pPr lvl="0"/>
            <a:r>
              <a:rPr lang="en-US" dirty="0"/>
              <a:t>CLICK TO ADD TITLE IN CAPS</a:t>
            </a:r>
            <a:endParaRPr lang="en-GB" dirty="0"/>
          </a:p>
        </p:txBody>
      </p:sp>
      <p:sp>
        <p:nvSpPr>
          <p:cNvPr id="3" name="Text Placeholder 2"/>
          <p:cNvSpPr>
            <a:spLocks noGrp="1"/>
          </p:cNvSpPr>
          <p:nvPr>
            <p:ph type="body" idx="1"/>
          </p:nvPr>
        </p:nvSpPr>
        <p:spPr>
          <a:xfrm>
            <a:off x="435244" y="1637970"/>
            <a:ext cx="8311192" cy="4458030"/>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4"/>
          </p:nvPr>
        </p:nvSpPr>
        <p:spPr>
          <a:xfrm>
            <a:off x="6612835" y="6186967"/>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A145648-7FE8-402D-88EC-E9CFE9DCEB83}" type="slidenum">
              <a:rPr lang="en-AU" smtClean="0"/>
              <a:pPr/>
              <a:t>‹#›</a:t>
            </a:fld>
            <a:endParaRPr lang="en-AU"/>
          </a:p>
        </p:txBody>
      </p:sp>
      <p:grpSp>
        <p:nvGrpSpPr>
          <p:cNvPr id="7" name="Group 6">
            <a:extLst>
              <a:ext uri="{FF2B5EF4-FFF2-40B4-BE49-F238E27FC236}">
                <a16:creationId xmlns:a16="http://schemas.microsoft.com/office/drawing/2014/main" id="{09636C62-D323-BD4D-9344-498F53C8BE04}"/>
              </a:ext>
            </a:extLst>
          </p:cNvPr>
          <p:cNvGrpSpPr/>
          <p:nvPr userDrawn="1"/>
        </p:nvGrpSpPr>
        <p:grpSpPr>
          <a:xfrm>
            <a:off x="0" y="344582"/>
            <a:ext cx="9144000" cy="371679"/>
            <a:chOff x="0" y="454274"/>
            <a:chExt cx="9144000" cy="371679"/>
          </a:xfrm>
        </p:grpSpPr>
        <p:sp>
          <p:nvSpPr>
            <p:cNvPr id="8" name="Rectangle 7">
              <a:extLst>
                <a:ext uri="{FF2B5EF4-FFF2-40B4-BE49-F238E27FC236}">
                  <a16:creationId xmlns:a16="http://schemas.microsoft.com/office/drawing/2014/main" id="{5BF13DA4-EC38-A44B-8CE5-53DE5D0A3684}"/>
                </a:ext>
              </a:extLst>
            </p:cNvPr>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10" name="Straight Connector 9">
              <a:extLst>
                <a:ext uri="{FF2B5EF4-FFF2-40B4-BE49-F238E27FC236}">
                  <a16:creationId xmlns:a16="http://schemas.microsoft.com/office/drawing/2014/main" id="{182E96AC-2E5D-C54D-88AA-C1CB471060D0}"/>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211EF03-59B1-5545-BF62-7743E3B9BC2E}"/>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74977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6" r:id="rId4"/>
    <p:sldLayoutId id="2147483671" r:id="rId5"/>
    <p:sldLayoutId id="2147483672" r:id="rId6"/>
    <p:sldLayoutId id="2147483673" r:id="rId7"/>
    <p:sldLayoutId id="2147483677" r:id="rId8"/>
  </p:sldLayoutIdLst>
  <p:hf hdr="0" ftr="0" dt="0"/>
  <p:txStyles>
    <p:titleStyle>
      <a:lvl1pPr algn="l" rtl="0" eaLnBrk="1" fontAlgn="base" hangingPunct="1">
        <a:lnSpc>
          <a:spcPts val="3200"/>
        </a:lnSpc>
        <a:spcBef>
          <a:spcPct val="0"/>
        </a:spcBef>
        <a:spcAft>
          <a:spcPct val="0"/>
        </a:spcAft>
        <a:defRPr lang="en-GB" sz="3200" b="1" baseline="0" dirty="0">
          <a:solidFill>
            <a:schemeClr val="tx1"/>
          </a:solidFill>
          <a:latin typeface="Gill Sans MT" panose="020B0502020104020203" pitchFamily="34" charset="77"/>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marL="0" indent="0" algn="l" rtl="0" eaLnBrk="1" fontAlgn="base" hangingPunct="1">
        <a:spcBef>
          <a:spcPts val="300"/>
        </a:spcBef>
        <a:spcAft>
          <a:spcPts val="300"/>
        </a:spcAft>
        <a:buClr>
          <a:schemeClr val="accent6">
            <a:lumMod val="60000"/>
            <a:lumOff val="40000"/>
          </a:schemeClr>
        </a:buClr>
        <a:buFont typeface="Wingdings" panose="05000000000000000000" pitchFamily="2" charset="2"/>
        <a:buNone/>
        <a:defRPr sz="2800">
          <a:solidFill>
            <a:schemeClr val="tx1"/>
          </a:solidFill>
          <a:latin typeface="Gill Sans MT" panose="020B0502020104020203" pitchFamily="34" charset="77"/>
          <a:ea typeface="+mn-ea"/>
          <a:cs typeface="+mn-cs"/>
        </a:defRPr>
      </a:lvl1pPr>
      <a:lvl2pPr marL="377825" indent="-376238" algn="l" rtl="0" eaLnBrk="1" fontAlgn="base" hangingPunct="1">
        <a:spcBef>
          <a:spcPts val="300"/>
        </a:spcBef>
        <a:spcAft>
          <a:spcPts val="300"/>
        </a:spcAft>
        <a:buClr>
          <a:schemeClr val="accent6"/>
        </a:buClr>
        <a:buSzPct val="100000"/>
        <a:buFont typeface="Wingdings" charset="2"/>
        <a:buChar char=""/>
        <a:defRPr sz="2800">
          <a:solidFill>
            <a:schemeClr val="tx1"/>
          </a:solidFill>
          <a:latin typeface="Gill Sans MT" panose="020B0502020104020203" pitchFamily="34" charset="77"/>
        </a:defRPr>
      </a:lvl2pPr>
      <a:lvl3pPr marL="742950" indent="-363538" algn="l" rtl="0" eaLnBrk="1" fontAlgn="base" hangingPunct="1">
        <a:spcBef>
          <a:spcPts val="300"/>
        </a:spcBef>
        <a:spcAft>
          <a:spcPts val="300"/>
        </a:spcAft>
        <a:buClr>
          <a:schemeClr val="accent6"/>
        </a:buClr>
        <a:buSzPct val="100000"/>
        <a:buFont typeface="Wingdings" charset="2"/>
        <a:buChar char=""/>
        <a:defRPr sz="2400">
          <a:solidFill>
            <a:schemeClr val="tx1"/>
          </a:solidFill>
          <a:latin typeface="Gill Sans MT" panose="020B0502020104020203" pitchFamily="34" charset="77"/>
        </a:defRPr>
      </a:lvl3pPr>
      <a:lvl4pPr marL="1122363" indent="-377825" algn="l" rtl="0" eaLnBrk="1" fontAlgn="base" hangingPunct="1">
        <a:spcBef>
          <a:spcPts val="300"/>
        </a:spcBef>
        <a:spcAft>
          <a:spcPts val="300"/>
        </a:spcAft>
        <a:buClr>
          <a:schemeClr val="accent6"/>
        </a:buClr>
        <a:buSzPct val="100000"/>
        <a:buFont typeface="Arial" panose="020B0604020202020204" pitchFamily="34" charset="0"/>
        <a:buChar char="•"/>
        <a:defRPr lang="en-US" sz="2400" baseline="0" dirty="0" smtClean="0">
          <a:solidFill>
            <a:schemeClr val="tx1"/>
          </a:solidFill>
          <a:latin typeface="Gill Sans MT" panose="020B0502020104020203" pitchFamily="34" charset="77"/>
        </a:defRPr>
      </a:lvl4pPr>
      <a:lvl5pPr marL="1466850" indent="-342900" algn="l" rtl="0" eaLnBrk="1" fontAlgn="base" hangingPunct="1">
        <a:spcBef>
          <a:spcPts val="300"/>
        </a:spcBef>
        <a:spcAft>
          <a:spcPts val="300"/>
        </a:spcAft>
        <a:buClr>
          <a:schemeClr val="accent6"/>
        </a:buClr>
        <a:buSzPct val="100000"/>
        <a:buFont typeface="Arial" panose="020B0604020202020204" pitchFamily="34" charset="0"/>
        <a:buChar char="•"/>
        <a:defRPr lang="en-GB" sz="2400" baseline="0" dirty="0">
          <a:solidFill>
            <a:schemeClr val="tx1"/>
          </a:solidFill>
          <a:latin typeface="Gill Sans MT" panose="020B0502020104020203" pitchFamily="34" charset="77"/>
        </a:defRPr>
      </a:lvl5pPr>
      <a:lvl6pPr marL="1970088" indent="-388938" algn="l" rtl="0" eaLnBrk="1" fontAlgn="base" hangingPunct="1">
        <a:spcBef>
          <a:spcPct val="20000"/>
        </a:spcBef>
        <a:spcAft>
          <a:spcPct val="0"/>
        </a:spcAft>
        <a:buClr>
          <a:schemeClr val="accent6">
            <a:lumMod val="60000"/>
            <a:lumOff val="40000"/>
          </a:schemeClr>
        </a:buClr>
        <a:buSzPct val="90000"/>
        <a:buFont typeface="Arial"/>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69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Core GDS Functions</a:t>
            </a:r>
          </a:p>
        </p:txBody>
      </p:sp>
      <p:sp>
        <p:nvSpPr>
          <p:cNvPr id="5" name="Slide Number Placeholder 4"/>
          <p:cNvSpPr>
            <a:spLocks noGrp="1"/>
          </p:cNvSpPr>
          <p:nvPr>
            <p:ph type="sldNum" sz="quarter" idx="12"/>
          </p:nvPr>
        </p:nvSpPr>
        <p:spPr/>
        <p:txBody>
          <a:bodyPr/>
          <a:lstStyle/>
          <a:p>
            <a:fld id="{FA145648-7FE8-402D-88EC-E9CFE9DCEB83}" type="slidenum">
              <a:rPr lang="en-AU" smtClean="0"/>
              <a:pPr/>
              <a:t>10</a:t>
            </a:fld>
            <a:endParaRPr lang="en-AU"/>
          </a:p>
        </p:txBody>
      </p:sp>
      <p:graphicFrame>
        <p:nvGraphicFramePr>
          <p:cNvPr id="8" name="Diagram 7"/>
          <p:cNvGraphicFramePr/>
          <p:nvPr>
            <p:extLst>
              <p:ext uri="{D42A27DB-BD31-4B8C-83A1-F6EECF244321}">
                <p14:modId xmlns:p14="http://schemas.microsoft.com/office/powerpoint/2010/main" val="441368897"/>
              </p:ext>
            </p:extLst>
          </p:nvPr>
        </p:nvGraphicFramePr>
        <p:xfrm>
          <a:off x="585782" y="1709928"/>
          <a:ext cx="8302186"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376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0661" y="1080119"/>
            <a:ext cx="7830457" cy="442818"/>
          </a:xfrm>
        </p:spPr>
        <p:txBody>
          <a:bodyPr/>
          <a:lstStyle/>
          <a:p>
            <a:r>
              <a:rPr lang="en-US" dirty="0"/>
              <a:t>Secondary GDS Functions</a:t>
            </a:r>
          </a:p>
        </p:txBody>
      </p:sp>
      <p:sp>
        <p:nvSpPr>
          <p:cNvPr id="5" name="Slide Number Placeholder 4"/>
          <p:cNvSpPr>
            <a:spLocks noGrp="1"/>
          </p:cNvSpPr>
          <p:nvPr>
            <p:ph type="sldNum" sz="quarter" idx="12"/>
          </p:nvPr>
        </p:nvSpPr>
        <p:spPr/>
        <p:txBody>
          <a:bodyPr/>
          <a:lstStyle/>
          <a:p>
            <a:fld id="{FA145648-7FE8-402D-88EC-E9CFE9DCEB83}" type="slidenum">
              <a:rPr lang="en-AU" smtClean="0"/>
              <a:pPr/>
              <a:t>11</a:t>
            </a:fld>
            <a:endParaRPr lang="en-AU"/>
          </a:p>
        </p:txBody>
      </p:sp>
      <p:graphicFrame>
        <p:nvGraphicFramePr>
          <p:cNvPr id="8" name="Diagram 7"/>
          <p:cNvGraphicFramePr/>
          <p:nvPr>
            <p:extLst>
              <p:ext uri="{D42A27DB-BD31-4B8C-83A1-F6EECF244321}">
                <p14:modId xmlns:p14="http://schemas.microsoft.com/office/powerpoint/2010/main" val="1238824335"/>
              </p:ext>
            </p:extLst>
          </p:nvPr>
        </p:nvGraphicFramePr>
        <p:xfrm>
          <a:off x="431800" y="1673352"/>
          <a:ext cx="8331200" cy="4513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159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08060" y="1496438"/>
            <a:ext cx="8070122" cy="2605662"/>
          </a:xfrm>
          <a:prstGeom prst="roundRect">
            <a:avLst>
              <a:gd name="adj" fmla="val 7949"/>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tabLst>
                <a:tab pos="182563" algn="l"/>
              </a:tabLst>
            </a:pPr>
            <a:r>
              <a:rPr lang="en-US" sz="1600" b="1" dirty="0">
                <a:solidFill>
                  <a:srgbClr val="00D702"/>
                </a:solidFill>
                <a:latin typeface="Courier"/>
                <a:cs typeface="Courier"/>
              </a:rPr>
              <a:t>	112MAYLCAATH« </a:t>
            </a:r>
            <a:endParaRPr lang="en-AU" sz="1600" b="1" dirty="0">
              <a:solidFill>
                <a:srgbClr val="00D702"/>
              </a:solidFill>
              <a:latin typeface="Courier"/>
              <a:cs typeface="Courier"/>
            </a:endParaRPr>
          </a:p>
          <a:p>
            <a:pPr>
              <a:tabLst>
                <a:tab pos="182563" algn="l"/>
              </a:tabLst>
            </a:pPr>
            <a:r>
              <a:rPr lang="en-US" sz="1600" b="1" dirty="0">
                <a:solidFill>
                  <a:srgbClr val="00D702"/>
                </a:solidFill>
                <a:latin typeface="Courier"/>
                <a:cs typeface="Courier"/>
              </a:rPr>
              <a:t>	12MAY TUE LCA/Z‡2 ATH/‡0 </a:t>
            </a:r>
            <a:endParaRPr lang="en-AU" sz="1600" b="1" dirty="0">
              <a:solidFill>
                <a:srgbClr val="00D702"/>
              </a:solidFill>
              <a:latin typeface="Courier"/>
              <a:cs typeface="Courier"/>
            </a:endParaRPr>
          </a:p>
          <a:p>
            <a:pPr>
              <a:tabLst>
                <a:tab pos="182563" algn="l"/>
              </a:tabLst>
            </a:pPr>
            <a:r>
              <a:rPr lang="en-US" sz="1600" b="1" dirty="0">
                <a:solidFill>
                  <a:srgbClr val="00D702"/>
                </a:solidFill>
                <a:latin typeface="Courier"/>
                <a:cs typeface="Courier"/>
              </a:rPr>
              <a:t>	1CY 322 J7 C7 D7 I7 Z4 Y7*LCAATH 0700 0845 319 S 0 123 DCA /E </a:t>
            </a:r>
            <a:endParaRPr lang="en-AU" sz="1600" b="1" dirty="0">
              <a:solidFill>
                <a:srgbClr val="00D702"/>
              </a:solidFill>
              <a:latin typeface="Courier"/>
              <a:cs typeface="Courier"/>
            </a:endParaRPr>
          </a:p>
          <a:p>
            <a:pPr>
              <a:tabLst>
                <a:tab pos="182563" algn="l"/>
              </a:tabLst>
            </a:pPr>
            <a:r>
              <a:rPr lang="en-US" sz="1600" b="1" dirty="0">
                <a:solidFill>
                  <a:srgbClr val="00D702"/>
                </a:solidFill>
                <a:latin typeface="Courier"/>
                <a:cs typeface="Courier"/>
              </a:rPr>
              <a:t>	        B7 N7 S7 M7 T7 W7 L7 X7 </a:t>
            </a:r>
            <a:endParaRPr lang="en-AU" sz="1600" b="1" dirty="0">
              <a:solidFill>
                <a:srgbClr val="00D702"/>
              </a:solidFill>
              <a:latin typeface="Courier"/>
              <a:cs typeface="Courier"/>
            </a:endParaRPr>
          </a:p>
          <a:p>
            <a:pPr>
              <a:tabLst>
                <a:tab pos="182563" algn="l"/>
              </a:tabLst>
            </a:pPr>
            <a:r>
              <a:rPr lang="en-US" sz="1600" b="1" dirty="0">
                <a:solidFill>
                  <a:srgbClr val="00D702"/>
                </a:solidFill>
                <a:latin typeface="Courier"/>
                <a:cs typeface="Courier"/>
              </a:rPr>
              <a:t>	2A3 903 C4 D4 Z0 A0 I0 J0*LCAATH 0830 1010 321 B 0 DC /E </a:t>
            </a:r>
            <a:endParaRPr lang="en-AU" sz="1600" b="1" dirty="0">
              <a:solidFill>
                <a:srgbClr val="00D702"/>
              </a:solidFill>
              <a:latin typeface="Courier"/>
              <a:cs typeface="Courier"/>
            </a:endParaRPr>
          </a:p>
          <a:p>
            <a:pPr>
              <a:tabLst>
                <a:tab pos="182563" algn="l"/>
              </a:tabLst>
            </a:pPr>
            <a:r>
              <a:rPr lang="en-US" sz="1600" b="1" dirty="0">
                <a:solidFill>
                  <a:srgbClr val="00D702"/>
                </a:solidFill>
                <a:latin typeface="Courier"/>
                <a:cs typeface="Courier"/>
              </a:rPr>
              <a:t>	        Y4 B4 M4 K4 W4 S4 H4 L4</a:t>
            </a:r>
            <a:endParaRPr lang="en-AU" sz="1600" dirty="0">
              <a:solidFill>
                <a:srgbClr val="00D702"/>
              </a:solidFill>
            </a:endParaRPr>
          </a:p>
        </p:txBody>
      </p:sp>
      <p:sp>
        <p:nvSpPr>
          <p:cNvPr id="2" name="Title 1"/>
          <p:cNvSpPr>
            <a:spLocks noGrp="1"/>
          </p:cNvSpPr>
          <p:nvPr>
            <p:ph type="title"/>
          </p:nvPr>
        </p:nvSpPr>
        <p:spPr>
          <a:xfrm>
            <a:off x="807661" y="4318619"/>
            <a:ext cx="7830457" cy="442818"/>
          </a:xfrm>
        </p:spPr>
        <p:txBody>
          <a:bodyPr/>
          <a:lstStyle/>
          <a:p>
            <a:pPr algn="ctr"/>
            <a:r>
              <a:rPr lang="en-AU" sz="2000" dirty="0"/>
              <a:t>FIGURE 3.5 </a:t>
            </a:r>
            <a:r>
              <a:rPr lang="en-AU" sz="2000" b="0" dirty="0"/>
              <a:t>Traditional GDS ‘Green Screen’ Display </a:t>
            </a:r>
            <a:endParaRPr lang="en-US" sz="2000" b="0" dirty="0"/>
          </a:p>
        </p:txBody>
      </p:sp>
    </p:spTree>
    <p:extLst>
      <p:ext uri="{BB962C8B-B14F-4D97-AF65-F5344CB8AC3E}">
        <p14:creationId xmlns:p14="http://schemas.microsoft.com/office/powerpoint/2010/main" val="428022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661" y="5652119"/>
            <a:ext cx="7830457" cy="442818"/>
          </a:xfrm>
        </p:spPr>
        <p:txBody>
          <a:bodyPr/>
          <a:lstStyle/>
          <a:p>
            <a:pPr algn="ctr"/>
            <a:r>
              <a:rPr lang="en-AU" sz="2000" dirty="0"/>
              <a:t>FIGURE 3.6 </a:t>
            </a:r>
            <a:r>
              <a:rPr lang="en-AU" sz="2000" b="0" dirty="0"/>
              <a:t>Sabre Red Graphical Workspace</a:t>
            </a:r>
            <a:endParaRPr lang="en-US" sz="2000" b="0" dirty="0"/>
          </a:p>
        </p:txBody>
      </p:sp>
      <p:sp>
        <p:nvSpPr>
          <p:cNvPr id="4" name="TextBox 3"/>
          <p:cNvSpPr txBox="1"/>
          <p:nvPr/>
        </p:nvSpPr>
        <p:spPr>
          <a:xfrm>
            <a:off x="6413500" y="6234668"/>
            <a:ext cx="2148958" cy="307777"/>
          </a:xfrm>
          <a:prstGeom prst="rect">
            <a:avLst/>
          </a:prstGeom>
          <a:noFill/>
        </p:spPr>
        <p:txBody>
          <a:bodyPr wrap="none" rtlCol="0">
            <a:spAutoFit/>
          </a:bodyPr>
          <a:lstStyle/>
          <a:p>
            <a:r>
              <a:rPr lang="en-US" sz="1400" dirty="0">
                <a:latin typeface="Arial Narrow"/>
                <a:cs typeface="Arial Narrow"/>
              </a:rPr>
              <a:t>Source: Sabre Holdings, 2014</a:t>
            </a:r>
          </a:p>
        </p:txBody>
      </p:sp>
      <p:pic>
        <p:nvPicPr>
          <p:cNvPr id="6" name="Picture 5" descr="Figure 3-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9" y="1079500"/>
            <a:ext cx="8127865" cy="4406900"/>
          </a:xfrm>
          <a:prstGeom prst="rect">
            <a:avLst/>
          </a:prstGeom>
        </p:spPr>
      </p:pic>
    </p:spTree>
    <p:extLst>
      <p:ext uri="{BB962C8B-B14F-4D97-AF65-F5344CB8AC3E}">
        <p14:creationId xmlns:p14="http://schemas.microsoft.com/office/powerpoint/2010/main" val="264654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8969" y="4511177"/>
            <a:ext cx="1862528" cy="584776"/>
          </a:xfrm>
          <a:prstGeom prst="rect">
            <a:avLst/>
          </a:prstGeom>
          <a:noFill/>
        </p:spPr>
        <p:txBody>
          <a:bodyPr wrap="square" rtlCol="0">
            <a:spAutoFit/>
          </a:bodyPr>
          <a:lstStyle/>
          <a:p>
            <a:pPr algn="ctr"/>
            <a:r>
              <a:rPr lang="en-AU" sz="3200" b="1" dirty="0">
                <a:latin typeface="Arial Narrow"/>
                <a:cs typeface="Arial Narrow"/>
              </a:rPr>
              <a:t>GDS</a:t>
            </a:r>
          </a:p>
        </p:txBody>
      </p:sp>
      <p:pic>
        <p:nvPicPr>
          <p:cNvPr id="4" name="Picture 100" descr="http://www.psdgraphics.com/file/white-clouds-ic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200" b="25263"/>
          <a:stretch/>
        </p:blipFill>
        <p:spPr bwMode="auto">
          <a:xfrm>
            <a:off x="445130" y="2772142"/>
            <a:ext cx="2996241" cy="1639834"/>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6933" y="3189412"/>
            <a:ext cx="387050" cy="517716"/>
          </a:xfrm>
          <a:prstGeom prst="rect">
            <a:avLst/>
          </a:prstGeom>
        </p:spPr>
      </p:pic>
      <p:pic>
        <p:nvPicPr>
          <p:cNvPr id="6" name="Picture 5"/>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t="34307"/>
          <a:stretch/>
        </p:blipFill>
        <p:spPr>
          <a:xfrm>
            <a:off x="2227025" y="3330892"/>
            <a:ext cx="667732" cy="389845"/>
          </a:xfrm>
          <a:prstGeom prst="rect">
            <a:avLst/>
          </a:prstGeom>
        </p:spPr>
      </p:pic>
      <p:sp>
        <p:nvSpPr>
          <p:cNvPr id="7" name="TextBox 6"/>
          <p:cNvSpPr txBox="1"/>
          <p:nvPr/>
        </p:nvSpPr>
        <p:spPr>
          <a:xfrm>
            <a:off x="667824" y="4290507"/>
            <a:ext cx="2228959" cy="584776"/>
          </a:xfrm>
          <a:prstGeom prst="rect">
            <a:avLst/>
          </a:prstGeom>
          <a:noFill/>
        </p:spPr>
        <p:txBody>
          <a:bodyPr wrap="square" rtlCol="0">
            <a:spAutoFit/>
          </a:bodyPr>
          <a:lstStyle/>
          <a:p>
            <a:pPr algn="ctr"/>
            <a:r>
              <a:rPr lang="en-AU" sz="3200" b="1" dirty="0">
                <a:latin typeface="Arial Narrow"/>
                <a:cs typeface="Arial Narrow"/>
              </a:rPr>
              <a:t>Suppliers</a:t>
            </a:r>
          </a:p>
        </p:txBody>
      </p:sp>
      <p:pic>
        <p:nvPicPr>
          <p:cNvPr id="8" name="Picture 101"/>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6721" y="2959672"/>
            <a:ext cx="559592" cy="515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102"/>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2607" y="3824879"/>
            <a:ext cx="638722" cy="384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166587" y="3718726"/>
            <a:ext cx="637672" cy="566722"/>
          </a:xfrm>
          <a:prstGeom prst="rect">
            <a:avLst/>
          </a:prstGeom>
        </p:spPr>
      </p:pic>
      <p:cxnSp>
        <p:nvCxnSpPr>
          <p:cNvPr id="11" name="Straight Connector 10"/>
          <p:cNvCxnSpPr/>
          <p:nvPr/>
        </p:nvCxnSpPr>
        <p:spPr>
          <a:xfrm flipH="1">
            <a:off x="3136900" y="3926102"/>
            <a:ext cx="1298493" cy="10898"/>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H="1">
            <a:off x="5206047" y="2989439"/>
            <a:ext cx="1916514" cy="69777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flipV="1">
            <a:off x="5246537" y="4038123"/>
            <a:ext cx="1815290" cy="537164"/>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pic>
        <p:nvPicPr>
          <p:cNvPr id="20" name="Picture 2" descr="http://www.veryicon.com/icon/png/System/Fresh%20Addon/Wind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7106" y="2638528"/>
            <a:ext cx="978502" cy="978502"/>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2052" name="Picture 4" descr="http://www.iconattitude.com/icons/open_icon_library/apps/png/256/internet-web-browser-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6371" y="3090663"/>
            <a:ext cx="485877" cy="485877"/>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2054" name="Picture 6" descr="http://icons.iconarchive.com/icons/delacro/id/256/Desktop-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30234" y="4167017"/>
            <a:ext cx="1056102" cy="1056102"/>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23" name="TextBox 22"/>
          <p:cNvSpPr txBox="1"/>
          <p:nvPr/>
        </p:nvSpPr>
        <p:spPr>
          <a:xfrm>
            <a:off x="6202766" y="2152651"/>
            <a:ext cx="2542760" cy="584776"/>
          </a:xfrm>
          <a:prstGeom prst="rect">
            <a:avLst/>
          </a:prstGeom>
          <a:noFill/>
        </p:spPr>
        <p:txBody>
          <a:bodyPr wrap="square" rtlCol="0">
            <a:spAutoFit/>
          </a:bodyPr>
          <a:lstStyle/>
          <a:p>
            <a:pPr algn="ctr"/>
            <a:r>
              <a:rPr lang="en-AU" sz="3200" b="1" dirty="0">
                <a:latin typeface="Arial Narrow"/>
                <a:cs typeface="Arial Narrow"/>
              </a:rPr>
              <a:t>OTA Web GUI</a:t>
            </a:r>
          </a:p>
        </p:txBody>
      </p:sp>
      <p:sp>
        <p:nvSpPr>
          <p:cNvPr id="24" name="TextBox 23"/>
          <p:cNvSpPr txBox="1"/>
          <p:nvPr/>
        </p:nvSpPr>
        <p:spPr>
          <a:xfrm>
            <a:off x="6036758" y="5088155"/>
            <a:ext cx="2850480" cy="584776"/>
          </a:xfrm>
          <a:prstGeom prst="rect">
            <a:avLst/>
          </a:prstGeom>
          <a:noFill/>
        </p:spPr>
        <p:txBody>
          <a:bodyPr wrap="square" rtlCol="0">
            <a:spAutoFit/>
          </a:bodyPr>
          <a:lstStyle/>
          <a:p>
            <a:pPr algn="ctr"/>
            <a:r>
              <a:rPr lang="en-AU" sz="3200" b="1" dirty="0">
                <a:latin typeface="Arial Narrow"/>
                <a:cs typeface="Arial Narrow"/>
              </a:rPr>
              <a:t>Agent GUI</a:t>
            </a:r>
          </a:p>
        </p:txBody>
      </p:sp>
      <p:sp>
        <p:nvSpPr>
          <p:cNvPr id="25" name="TextBox 24"/>
          <p:cNvSpPr txBox="1"/>
          <p:nvPr/>
        </p:nvSpPr>
        <p:spPr>
          <a:xfrm>
            <a:off x="2746968" y="3357220"/>
            <a:ext cx="1862528" cy="584776"/>
          </a:xfrm>
          <a:prstGeom prst="rect">
            <a:avLst/>
          </a:prstGeom>
          <a:noFill/>
        </p:spPr>
        <p:txBody>
          <a:bodyPr wrap="square" rtlCol="0">
            <a:spAutoFit/>
          </a:bodyPr>
          <a:lstStyle/>
          <a:p>
            <a:pPr algn="ctr"/>
            <a:r>
              <a:rPr lang="en-AU" sz="3200" dirty="0">
                <a:latin typeface="Arial Narrow"/>
                <a:cs typeface="Arial Narrow"/>
              </a:rPr>
              <a:t>API</a:t>
            </a:r>
          </a:p>
        </p:txBody>
      </p:sp>
      <p:sp>
        <p:nvSpPr>
          <p:cNvPr id="26" name="TextBox 25"/>
          <p:cNvSpPr txBox="1"/>
          <p:nvPr/>
        </p:nvSpPr>
        <p:spPr>
          <a:xfrm>
            <a:off x="5034638" y="4278360"/>
            <a:ext cx="1862528" cy="584776"/>
          </a:xfrm>
          <a:prstGeom prst="rect">
            <a:avLst/>
          </a:prstGeom>
          <a:noFill/>
        </p:spPr>
        <p:txBody>
          <a:bodyPr wrap="square" rtlCol="0">
            <a:spAutoFit/>
          </a:bodyPr>
          <a:lstStyle/>
          <a:p>
            <a:pPr algn="ctr"/>
            <a:r>
              <a:rPr lang="en-AU" sz="3200" dirty="0">
                <a:latin typeface="Arial Narrow"/>
                <a:cs typeface="Arial Narrow"/>
              </a:rPr>
              <a:t>API</a:t>
            </a:r>
          </a:p>
        </p:txBody>
      </p:sp>
      <p:sp>
        <p:nvSpPr>
          <p:cNvPr id="27" name="TextBox 26"/>
          <p:cNvSpPr txBox="1"/>
          <p:nvPr/>
        </p:nvSpPr>
        <p:spPr>
          <a:xfrm>
            <a:off x="5075128" y="2739750"/>
            <a:ext cx="1862528" cy="584776"/>
          </a:xfrm>
          <a:prstGeom prst="rect">
            <a:avLst/>
          </a:prstGeom>
          <a:noFill/>
        </p:spPr>
        <p:txBody>
          <a:bodyPr wrap="square" rtlCol="0">
            <a:spAutoFit/>
          </a:bodyPr>
          <a:lstStyle/>
          <a:p>
            <a:pPr algn="ctr"/>
            <a:r>
              <a:rPr lang="en-AU" sz="3200" dirty="0">
                <a:latin typeface="Arial Narrow"/>
                <a:cs typeface="Arial Narrow"/>
              </a:rPr>
              <a:t>API</a:t>
            </a:r>
          </a:p>
        </p:txBody>
      </p:sp>
      <p:pic>
        <p:nvPicPr>
          <p:cNvPr id="2" name="Picture 24" descr="http://icons.iconarchive.com/icons/icons-land/vista-hardware-devices/128/Home-Server-ico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5831" y="3122381"/>
            <a:ext cx="1458980" cy="1458980"/>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31" name="Title 4"/>
          <p:cNvSpPr txBox="1">
            <a:spLocks/>
          </p:cNvSpPr>
          <p:nvPr/>
        </p:nvSpPr>
        <p:spPr>
          <a:xfrm>
            <a:off x="794715" y="5703982"/>
            <a:ext cx="7830457" cy="595218"/>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r>
              <a:rPr lang="en-US" sz="2000" dirty="0"/>
              <a:t>FIGURE 3.7 </a:t>
            </a:r>
            <a:r>
              <a:rPr lang="en-US" sz="2000" b="0" dirty="0"/>
              <a:t>GDS Interfaces</a:t>
            </a:r>
          </a:p>
        </p:txBody>
      </p:sp>
    </p:spTree>
    <p:extLst>
      <p:ext uri="{BB962C8B-B14F-4D97-AF65-F5344CB8AC3E}">
        <p14:creationId xmlns:p14="http://schemas.microsoft.com/office/powerpoint/2010/main" val="93955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nvPr>
        </p:nvGraphicFramePr>
        <p:xfrm>
          <a:off x="711200" y="1787523"/>
          <a:ext cx="7797801" cy="4298129"/>
        </p:xfrm>
        <a:graphic>
          <a:graphicData uri="http://schemas.openxmlformats.org/drawingml/2006/table">
            <a:tbl>
              <a:tblPr bandRow="1">
                <a:tableStyleId>{2D5ABB26-0587-4C30-8999-92F81FD0307C}</a:tableStyleId>
              </a:tblPr>
              <a:tblGrid>
                <a:gridCol w="508000">
                  <a:extLst>
                    <a:ext uri="{9D8B030D-6E8A-4147-A177-3AD203B41FA5}">
                      <a16:colId xmlns:a16="http://schemas.microsoft.com/office/drawing/2014/main" val="20000"/>
                    </a:ext>
                  </a:extLst>
                </a:gridCol>
                <a:gridCol w="3606800">
                  <a:extLst>
                    <a:ext uri="{9D8B030D-6E8A-4147-A177-3AD203B41FA5}">
                      <a16:colId xmlns:a16="http://schemas.microsoft.com/office/drawing/2014/main" val="20001"/>
                    </a:ext>
                  </a:extLst>
                </a:gridCol>
                <a:gridCol w="3683001">
                  <a:extLst>
                    <a:ext uri="{9D8B030D-6E8A-4147-A177-3AD203B41FA5}">
                      <a16:colId xmlns:a16="http://schemas.microsoft.com/office/drawing/2014/main" val="20002"/>
                    </a:ext>
                  </a:extLst>
                </a:gridCol>
              </a:tblGrid>
              <a:tr h="315597">
                <a:tc>
                  <a:txBody>
                    <a:bodyPr/>
                    <a:lstStyle/>
                    <a:p>
                      <a:endParaRPr lang="en-US" dirty="0">
                        <a:latin typeface="+mn-lt"/>
                        <a:cs typeface="Arial Narrow"/>
                      </a:endParaRPr>
                    </a:p>
                  </a:txBody>
                  <a:tcPr/>
                </a:tc>
                <a:tc>
                  <a:txBody>
                    <a:bodyPr/>
                    <a:lstStyle/>
                    <a:p>
                      <a:pPr algn="ctr"/>
                      <a:r>
                        <a:rPr lang="en-US" sz="2400" b="1" dirty="0">
                          <a:solidFill>
                            <a:schemeClr val="bg1">
                              <a:lumMod val="50000"/>
                            </a:schemeClr>
                          </a:solidFill>
                          <a:latin typeface="+mn-lt"/>
                          <a:cs typeface="Arial Narrow"/>
                        </a:rPr>
                        <a:t>Positive</a:t>
                      </a:r>
                    </a:p>
                  </a:txBody>
                  <a:tcPr/>
                </a:tc>
                <a:tc>
                  <a:txBody>
                    <a:bodyPr/>
                    <a:lstStyle/>
                    <a:p>
                      <a:pPr algn="ctr"/>
                      <a:r>
                        <a:rPr lang="en-US" sz="2400" b="1" dirty="0">
                          <a:solidFill>
                            <a:schemeClr val="bg1">
                              <a:lumMod val="50000"/>
                            </a:schemeClr>
                          </a:solidFill>
                          <a:latin typeface="+mn-lt"/>
                          <a:cs typeface="Arial Narrow"/>
                        </a:rPr>
                        <a:t>Negative</a:t>
                      </a:r>
                    </a:p>
                  </a:txBody>
                  <a:tcPr/>
                </a:tc>
                <a:extLst>
                  <a:ext uri="{0D108BD9-81ED-4DB2-BD59-A6C34878D82A}">
                    <a16:rowId xmlns:a16="http://schemas.microsoft.com/office/drawing/2014/main" val="10000"/>
                  </a:ext>
                </a:extLst>
              </a:tr>
              <a:tr h="1890209">
                <a:tc>
                  <a:txBody>
                    <a:bodyPr/>
                    <a:lstStyle/>
                    <a:p>
                      <a:pPr algn="ctr"/>
                      <a:r>
                        <a:rPr lang="en-US" sz="2400" b="1" dirty="0">
                          <a:solidFill>
                            <a:srgbClr val="7F7F7F"/>
                          </a:solidFill>
                          <a:latin typeface="+mn-lt"/>
                          <a:cs typeface="Arial Narrow"/>
                        </a:rPr>
                        <a:t>Internal</a:t>
                      </a:r>
                    </a:p>
                  </a:txBody>
                  <a:tcPr vert="vert270"/>
                </a:tc>
                <a:tc>
                  <a:txBody>
                    <a:bodyPr/>
                    <a:lstStyle/>
                    <a:p>
                      <a:r>
                        <a:rPr lang="en-US" sz="3200" b="1" dirty="0">
                          <a:latin typeface="+mn-lt"/>
                          <a:cs typeface="Arial Narrow"/>
                        </a:rPr>
                        <a:t>S</a:t>
                      </a:r>
                      <a:r>
                        <a:rPr lang="en-US" sz="2400" b="1" dirty="0">
                          <a:latin typeface="+mn-lt"/>
                          <a:cs typeface="Arial Narrow"/>
                        </a:rPr>
                        <a:t>trengths</a:t>
                      </a:r>
                    </a:p>
                    <a:p>
                      <a:pPr marL="285750" lvl="0" indent="-285750">
                        <a:buFont typeface="Arial"/>
                        <a:buChar char="•"/>
                      </a:pPr>
                      <a:r>
                        <a:rPr lang="en-US" sz="1800" kern="1200" dirty="0">
                          <a:solidFill>
                            <a:schemeClr val="tx1"/>
                          </a:solidFill>
                          <a:effectLst/>
                          <a:latin typeface="+mn-lt"/>
                          <a:ea typeface="+mn-ea"/>
                          <a:cs typeface="+mn-cs"/>
                        </a:rPr>
                        <a:t>Market Power  </a:t>
                      </a:r>
                      <a:endParaRPr lang="en-AU" sz="1800" kern="1200" dirty="0">
                        <a:solidFill>
                          <a:schemeClr val="tx1"/>
                        </a:solidFill>
                        <a:effectLst/>
                        <a:latin typeface="+mn-lt"/>
                        <a:ea typeface="+mn-ea"/>
                        <a:cs typeface="+mn-cs"/>
                      </a:endParaRPr>
                    </a:p>
                    <a:p>
                      <a:pPr marL="285750" lvl="0" indent="-285750">
                        <a:buFont typeface="Arial"/>
                        <a:buChar char="•"/>
                      </a:pPr>
                      <a:r>
                        <a:rPr lang="en-US" sz="1800" kern="1200" dirty="0">
                          <a:solidFill>
                            <a:schemeClr val="tx1"/>
                          </a:solidFill>
                          <a:effectLst/>
                          <a:latin typeface="+mn-lt"/>
                          <a:ea typeface="+mn-ea"/>
                          <a:cs typeface="+mn-cs"/>
                        </a:rPr>
                        <a:t>Homogenized Content  </a:t>
                      </a:r>
                      <a:endParaRPr lang="en-AU" sz="1800" kern="1200" dirty="0">
                        <a:solidFill>
                          <a:schemeClr val="tx1"/>
                        </a:solidFill>
                        <a:effectLst/>
                        <a:latin typeface="+mn-lt"/>
                        <a:ea typeface="+mn-ea"/>
                        <a:cs typeface="+mn-cs"/>
                      </a:endParaRPr>
                    </a:p>
                    <a:p>
                      <a:pPr marL="285750" lvl="0" indent="-285750">
                        <a:buFont typeface="Arial"/>
                        <a:buChar char="•"/>
                      </a:pPr>
                      <a:r>
                        <a:rPr lang="en-US" sz="1800" kern="1200" dirty="0">
                          <a:solidFill>
                            <a:schemeClr val="tx1"/>
                          </a:solidFill>
                          <a:effectLst/>
                          <a:latin typeface="+mn-lt"/>
                          <a:ea typeface="+mn-ea"/>
                          <a:cs typeface="+mn-cs"/>
                        </a:rPr>
                        <a:t>Interline Bookings  </a:t>
                      </a:r>
                      <a:endParaRPr lang="en-AU" sz="1800" kern="1200" dirty="0">
                        <a:solidFill>
                          <a:schemeClr val="tx1"/>
                        </a:solidFill>
                        <a:effectLst/>
                        <a:latin typeface="+mn-lt"/>
                        <a:ea typeface="+mn-ea"/>
                        <a:cs typeface="+mn-cs"/>
                      </a:endParaRPr>
                    </a:p>
                    <a:p>
                      <a:pPr marL="285750" lvl="0" indent="-285750">
                        <a:buFont typeface="Arial"/>
                        <a:buChar char="•"/>
                      </a:pPr>
                      <a:r>
                        <a:rPr lang="en-US" sz="1800" kern="1200" dirty="0">
                          <a:solidFill>
                            <a:schemeClr val="tx1"/>
                          </a:solidFill>
                          <a:effectLst/>
                          <a:latin typeface="+mn-lt"/>
                          <a:ea typeface="+mn-ea"/>
                          <a:cs typeface="+mn-cs"/>
                        </a:rPr>
                        <a:t>Back Office Integration </a:t>
                      </a:r>
                      <a:endParaRPr lang="en-AU" sz="1800" kern="1200" dirty="0">
                        <a:solidFill>
                          <a:schemeClr val="tx1"/>
                        </a:solidFill>
                        <a:effectLst/>
                        <a:latin typeface="+mn-lt"/>
                        <a:ea typeface="+mn-ea"/>
                        <a:cs typeface="+mn-cs"/>
                      </a:endParaRPr>
                    </a:p>
                    <a:p>
                      <a:pPr marL="285750" lvl="0" indent="-285750">
                        <a:buFont typeface="Arial"/>
                        <a:buChar char="•"/>
                      </a:pPr>
                      <a:r>
                        <a:rPr lang="en-US" sz="1800" kern="1200" dirty="0">
                          <a:solidFill>
                            <a:schemeClr val="tx1"/>
                          </a:solidFill>
                          <a:effectLst/>
                          <a:latin typeface="+mn-lt"/>
                          <a:ea typeface="+mn-ea"/>
                          <a:cs typeface="+mn-cs"/>
                        </a:rPr>
                        <a:t>Client Loyalty</a:t>
                      </a:r>
                    </a:p>
                  </a:txBody>
                  <a:tcPr>
                    <a:gradFill flip="none" rotWithShape="1">
                      <a:gsLst>
                        <a:gs pos="0">
                          <a:schemeClr val="accent4"/>
                        </a:gs>
                        <a:gs pos="100000">
                          <a:schemeClr val="bg1"/>
                        </a:gs>
                      </a:gsLst>
                      <a:path path="circle">
                        <a:fillToRect l="100000" t="100000"/>
                      </a:path>
                      <a:tileRect r="-100000" b="-100000"/>
                    </a:gradFill>
                  </a:tcPr>
                </a:tc>
                <a:tc>
                  <a:txBody>
                    <a:bodyPr/>
                    <a:lstStyle/>
                    <a:p>
                      <a:r>
                        <a:rPr lang="en-US" sz="3200" b="1" dirty="0">
                          <a:latin typeface="+mn-lt"/>
                          <a:cs typeface="Arial Narrow"/>
                        </a:rPr>
                        <a:t>W</a:t>
                      </a:r>
                      <a:r>
                        <a:rPr lang="en-US" sz="2400" b="1" dirty="0">
                          <a:latin typeface="+mn-lt"/>
                          <a:cs typeface="Arial Narrow"/>
                        </a:rPr>
                        <a:t>eaknesses</a:t>
                      </a:r>
                    </a:p>
                    <a:p>
                      <a:pPr marL="285750" indent="-285750">
                        <a:buFont typeface="Arial"/>
                        <a:buChar char="•"/>
                      </a:pPr>
                      <a:r>
                        <a:rPr lang="en-US" sz="1800" kern="1200" dirty="0">
                          <a:solidFill>
                            <a:schemeClr val="tx1"/>
                          </a:solidFill>
                          <a:effectLst/>
                          <a:latin typeface="+mn-lt"/>
                          <a:ea typeface="+mn-ea"/>
                          <a:cs typeface="+mn-cs"/>
                        </a:rPr>
                        <a:t>Legacy-based Systems  </a:t>
                      </a:r>
                      <a:endParaRPr lang="en-AU" sz="1800" kern="1200" dirty="0">
                        <a:solidFill>
                          <a:schemeClr val="tx1"/>
                        </a:solidFill>
                        <a:effectLst/>
                        <a:latin typeface="+mn-lt"/>
                        <a:ea typeface="+mn-ea"/>
                        <a:cs typeface="+mn-cs"/>
                      </a:endParaRPr>
                    </a:p>
                    <a:p>
                      <a:pPr marL="285750" indent="-285750">
                        <a:buFont typeface="Arial"/>
                        <a:buChar char="•"/>
                      </a:pPr>
                      <a:r>
                        <a:rPr lang="en-US" sz="1800" kern="1200" dirty="0">
                          <a:solidFill>
                            <a:schemeClr val="tx1"/>
                          </a:solidFill>
                          <a:effectLst/>
                          <a:latin typeface="+mn-lt"/>
                          <a:ea typeface="+mn-ea"/>
                          <a:cs typeface="+mn-cs"/>
                        </a:rPr>
                        <a:t>Connectivity  </a:t>
                      </a:r>
                      <a:endParaRPr lang="en-AU" sz="1800" kern="1200" dirty="0">
                        <a:solidFill>
                          <a:schemeClr val="tx1"/>
                        </a:solidFill>
                        <a:effectLst/>
                        <a:latin typeface="+mn-lt"/>
                        <a:ea typeface="+mn-ea"/>
                        <a:cs typeface="+mn-cs"/>
                      </a:endParaRPr>
                    </a:p>
                    <a:p>
                      <a:pPr marL="285750" indent="-285750">
                        <a:buFont typeface="Arial"/>
                        <a:buChar char="•"/>
                      </a:pPr>
                      <a:r>
                        <a:rPr lang="en-US" sz="1800" kern="1200" dirty="0">
                          <a:solidFill>
                            <a:schemeClr val="tx1"/>
                          </a:solidFill>
                          <a:effectLst/>
                          <a:latin typeface="+mn-lt"/>
                          <a:ea typeface="+mn-ea"/>
                          <a:cs typeface="+mn-cs"/>
                        </a:rPr>
                        <a:t>Pricing Innovation </a:t>
                      </a:r>
                      <a:endParaRPr lang="en-US" sz="2400" b="1" dirty="0">
                        <a:latin typeface="+mn-lt"/>
                        <a:cs typeface="Arial Narrow"/>
                      </a:endParaRPr>
                    </a:p>
                  </a:txBody>
                  <a:tcPr>
                    <a:gradFill flip="none" rotWithShape="1">
                      <a:gsLst>
                        <a:gs pos="0">
                          <a:schemeClr val="accent6"/>
                        </a:gs>
                        <a:gs pos="100000">
                          <a:schemeClr val="bg1"/>
                        </a:gs>
                      </a:gsLst>
                      <a:path path="circle">
                        <a:fillToRect l="100000" t="100000"/>
                      </a:path>
                      <a:tileRect r="-100000" b="-100000"/>
                    </a:gradFill>
                  </a:tcPr>
                </a:tc>
                <a:extLst>
                  <a:ext uri="{0D108BD9-81ED-4DB2-BD59-A6C34878D82A}">
                    <a16:rowId xmlns:a16="http://schemas.microsoft.com/office/drawing/2014/main" val="10001"/>
                  </a:ext>
                </a:extLst>
              </a:tr>
              <a:tr h="1890209">
                <a:tc>
                  <a:txBody>
                    <a:bodyPr/>
                    <a:lstStyle/>
                    <a:p>
                      <a:pPr algn="ctr"/>
                      <a:r>
                        <a:rPr lang="en-US" sz="2400" b="1" dirty="0">
                          <a:solidFill>
                            <a:srgbClr val="7F7F7F"/>
                          </a:solidFill>
                          <a:latin typeface="+mn-lt"/>
                          <a:cs typeface="Arial Narrow"/>
                        </a:rPr>
                        <a:t>External</a:t>
                      </a:r>
                    </a:p>
                  </a:txBody>
                  <a:tcPr vert="vert270"/>
                </a:tc>
                <a:tc>
                  <a:txBody>
                    <a:bodyPr/>
                    <a:lstStyle/>
                    <a:p>
                      <a:r>
                        <a:rPr lang="en-US" sz="3200" b="1" dirty="0">
                          <a:latin typeface="+mn-lt"/>
                          <a:cs typeface="Arial Narrow"/>
                        </a:rPr>
                        <a:t>O</a:t>
                      </a:r>
                      <a:r>
                        <a:rPr lang="en-US" sz="2400" b="1" dirty="0">
                          <a:latin typeface="+mn-lt"/>
                          <a:cs typeface="Arial Narrow"/>
                        </a:rPr>
                        <a:t>pportunities</a:t>
                      </a:r>
                    </a:p>
                    <a:p>
                      <a:pPr marL="285750" indent="-285750">
                        <a:buFont typeface="Arial"/>
                        <a:buChar char="•"/>
                      </a:pPr>
                      <a:r>
                        <a:rPr lang="en-US" sz="1800" kern="1200" dirty="0">
                          <a:solidFill>
                            <a:schemeClr val="tx1"/>
                          </a:solidFill>
                          <a:effectLst/>
                          <a:latin typeface="+mn-lt"/>
                          <a:ea typeface="+mn-ea"/>
                          <a:cs typeface="+mn-cs"/>
                        </a:rPr>
                        <a:t>New Suppliers  </a:t>
                      </a:r>
                      <a:endParaRPr lang="en-AU" sz="1800" kern="1200" dirty="0">
                        <a:solidFill>
                          <a:schemeClr val="tx1"/>
                        </a:solidFill>
                        <a:effectLst/>
                        <a:latin typeface="+mn-lt"/>
                        <a:ea typeface="+mn-ea"/>
                        <a:cs typeface="+mn-cs"/>
                      </a:endParaRPr>
                    </a:p>
                    <a:p>
                      <a:pPr marL="285750" indent="-285750">
                        <a:buFont typeface="Arial"/>
                        <a:buChar char="•"/>
                      </a:pPr>
                      <a:r>
                        <a:rPr lang="en-US" sz="1800" kern="1200" dirty="0">
                          <a:solidFill>
                            <a:schemeClr val="tx1"/>
                          </a:solidFill>
                          <a:effectLst/>
                          <a:latin typeface="+mn-lt"/>
                          <a:ea typeface="+mn-ea"/>
                          <a:cs typeface="+mn-cs"/>
                        </a:rPr>
                        <a:t>New Clients  </a:t>
                      </a:r>
                      <a:endParaRPr lang="en-AU" sz="1800" kern="1200" dirty="0">
                        <a:solidFill>
                          <a:schemeClr val="tx1"/>
                        </a:solidFill>
                        <a:effectLst/>
                        <a:latin typeface="+mn-lt"/>
                        <a:ea typeface="+mn-ea"/>
                        <a:cs typeface="+mn-cs"/>
                      </a:endParaRPr>
                    </a:p>
                    <a:p>
                      <a:pPr marL="285750" indent="-285750">
                        <a:buFont typeface="Arial"/>
                        <a:buChar char="•"/>
                      </a:pPr>
                      <a:r>
                        <a:rPr lang="en-US" sz="1800" kern="1200" dirty="0">
                          <a:solidFill>
                            <a:schemeClr val="tx1"/>
                          </a:solidFill>
                          <a:effectLst/>
                          <a:latin typeface="+mn-lt"/>
                          <a:ea typeface="+mn-ea"/>
                          <a:cs typeface="+mn-cs"/>
                        </a:rPr>
                        <a:t>Dynamic Packaging  </a:t>
                      </a:r>
                      <a:endParaRPr lang="en-AU" sz="1800" kern="1200" dirty="0">
                        <a:solidFill>
                          <a:schemeClr val="tx1"/>
                        </a:solidFill>
                        <a:effectLst/>
                        <a:latin typeface="+mn-lt"/>
                        <a:ea typeface="+mn-ea"/>
                        <a:cs typeface="+mn-cs"/>
                      </a:endParaRPr>
                    </a:p>
                    <a:p>
                      <a:pPr marL="285750" indent="-285750">
                        <a:buFont typeface="Arial"/>
                        <a:buChar char="•"/>
                      </a:pPr>
                      <a:r>
                        <a:rPr lang="en-US" sz="1800" kern="1200" dirty="0">
                          <a:solidFill>
                            <a:schemeClr val="tx1"/>
                          </a:solidFill>
                          <a:effectLst/>
                          <a:latin typeface="+mn-lt"/>
                          <a:ea typeface="+mn-ea"/>
                          <a:cs typeface="+mn-cs"/>
                        </a:rPr>
                        <a:t>Interoperability </a:t>
                      </a:r>
                      <a:endParaRPr lang="en-US" sz="2400" b="1" dirty="0">
                        <a:latin typeface="+mn-lt"/>
                        <a:cs typeface="Arial Narrow"/>
                      </a:endParaRPr>
                    </a:p>
                  </a:txBody>
                  <a:tcPr>
                    <a:gradFill flip="none" rotWithShape="1">
                      <a:gsLst>
                        <a:gs pos="0">
                          <a:schemeClr val="accent2"/>
                        </a:gs>
                        <a:gs pos="100000">
                          <a:schemeClr val="bg1"/>
                        </a:gs>
                      </a:gsLst>
                      <a:path path="circle">
                        <a:fillToRect l="100000" t="100000"/>
                      </a:path>
                      <a:tileRect r="-100000" b="-100000"/>
                    </a:gradFill>
                  </a:tcPr>
                </a:tc>
                <a:tc>
                  <a:txBody>
                    <a:bodyPr/>
                    <a:lstStyle/>
                    <a:p>
                      <a:r>
                        <a:rPr lang="en-US" sz="3200" b="1" dirty="0">
                          <a:latin typeface="+mn-lt"/>
                          <a:cs typeface="Arial Narrow"/>
                        </a:rPr>
                        <a:t>T</a:t>
                      </a:r>
                      <a:r>
                        <a:rPr lang="en-US" sz="2400" b="1" dirty="0">
                          <a:latin typeface="+mn-lt"/>
                          <a:cs typeface="Arial Narrow"/>
                        </a:rPr>
                        <a:t>hreats</a:t>
                      </a:r>
                    </a:p>
                    <a:p>
                      <a:pPr marL="285750" indent="-285750">
                        <a:buFont typeface="Arial"/>
                        <a:buChar char="•"/>
                      </a:pPr>
                      <a:r>
                        <a:rPr lang="en-US" sz="1800" kern="1200" dirty="0">
                          <a:solidFill>
                            <a:schemeClr val="tx1"/>
                          </a:solidFill>
                          <a:effectLst/>
                          <a:latin typeface="+mn-lt"/>
                          <a:ea typeface="+mn-ea"/>
                          <a:cs typeface="+mn-cs"/>
                        </a:rPr>
                        <a:t>GDS New Entrants (GNEs)  </a:t>
                      </a:r>
                      <a:endParaRPr lang="en-AU" sz="1800" kern="1200" dirty="0">
                        <a:solidFill>
                          <a:schemeClr val="tx1"/>
                        </a:solidFill>
                        <a:effectLst/>
                        <a:latin typeface="+mn-lt"/>
                        <a:ea typeface="+mn-ea"/>
                        <a:cs typeface="+mn-cs"/>
                      </a:endParaRPr>
                    </a:p>
                    <a:p>
                      <a:pPr marL="285750" indent="-285750">
                        <a:buFont typeface="Arial"/>
                        <a:buChar char="•"/>
                      </a:pPr>
                      <a:r>
                        <a:rPr lang="en-US" sz="1800" kern="1200" dirty="0">
                          <a:solidFill>
                            <a:schemeClr val="tx1"/>
                          </a:solidFill>
                          <a:effectLst/>
                          <a:latin typeface="+mn-lt"/>
                          <a:ea typeface="+mn-ea"/>
                          <a:cs typeface="+mn-cs"/>
                        </a:rPr>
                        <a:t>Open Systems  </a:t>
                      </a:r>
                      <a:endParaRPr lang="en-AU" sz="1800" kern="1200" dirty="0">
                        <a:solidFill>
                          <a:schemeClr val="tx1"/>
                        </a:solidFill>
                        <a:effectLst/>
                        <a:latin typeface="+mn-lt"/>
                        <a:ea typeface="+mn-ea"/>
                        <a:cs typeface="+mn-cs"/>
                      </a:endParaRPr>
                    </a:p>
                    <a:p>
                      <a:pPr marL="285750" indent="-285750">
                        <a:buFont typeface="Arial"/>
                        <a:buChar char="•"/>
                      </a:pPr>
                      <a:r>
                        <a:rPr lang="en-US" sz="1800" kern="1200" dirty="0">
                          <a:solidFill>
                            <a:schemeClr val="tx1"/>
                          </a:solidFill>
                          <a:effectLst/>
                          <a:latin typeface="+mn-lt"/>
                          <a:ea typeface="+mn-ea"/>
                          <a:cs typeface="+mn-cs"/>
                        </a:rPr>
                        <a:t>Direct Bookings </a:t>
                      </a:r>
                      <a:endParaRPr lang="en-US" sz="2400" b="1" dirty="0">
                        <a:latin typeface="+mn-lt"/>
                        <a:cs typeface="Arial Narrow"/>
                      </a:endParaRPr>
                    </a:p>
                  </a:txBody>
                  <a:tcPr>
                    <a:gradFill flip="none" rotWithShape="1">
                      <a:gsLst>
                        <a:gs pos="0">
                          <a:schemeClr val="accent3"/>
                        </a:gs>
                        <a:gs pos="100000">
                          <a:schemeClr val="bg1"/>
                        </a:gs>
                      </a:gsLst>
                      <a:path path="circle">
                        <a:fillToRect l="100000" t="100000"/>
                      </a:path>
                      <a:tileRect r="-100000" b="-100000"/>
                    </a:gradFill>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US" dirty="0"/>
              <a:t>SWOT Analysis of GDSs</a:t>
            </a:r>
          </a:p>
        </p:txBody>
      </p:sp>
      <p:sp>
        <p:nvSpPr>
          <p:cNvPr id="2" name="Slide Number Placeholder 1"/>
          <p:cNvSpPr>
            <a:spLocks noGrp="1"/>
          </p:cNvSpPr>
          <p:nvPr>
            <p:ph type="sldNum" sz="quarter" idx="12"/>
          </p:nvPr>
        </p:nvSpPr>
        <p:spPr/>
        <p:txBody>
          <a:bodyPr/>
          <a:lstStyle/>
          <a:p>
            <a:fld id="{AA551730-D307-465E-83A6-5D1CE51CC7D8}" type="slidenum">
              <a:rPr lang="en-AU" smtClean="0"/>
              <a:t>15</a:t>
            </a:fld>
            <a:endParaRPr lang="en-AU"/>
          </a:p>
        </p:txBody>
      </p:sp>
    </p:spTree>
    <p:extLst>
      <p:ext uri="{BB962C8B-B14F-4D97-AF65-F5344CB8AC3E}">
        <p14:creationId xmlns:p14="http://schemas.microsoft.com/office/powerpoint/2010/main" val="1083379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GDS Trends</a:t>
            </a:r>
          </a:p>
        </p:txBody>
      </p:sp>
      <p:sp>
        <p:nvSpPr>
          <p:cNvPr id="6" name="Text Placeholder 5"/>
          <p:cNvSpPr>
            <a:spLocks noGrp="1"/>
          </p:cNvSpPr>
          <p:nvPr>
            <p:ph type="body" sz="quarter" idx="11"/>
          </p:nvPr>
        </p:nvSpPr>
        <p:spPr/>
        <p:txBody>
          <a:bodyPr>
            <a:normAutofit/>
          </a:bodyPr>
          <a:lstStyle/>
          <a:p>
            <a:pPr lvl="1"/>
            <a:r>
              <a:rPr lang="en-US" dirty="0"/>
              <a:t>Diversifying IT solutions</a:t>
            </a:r>
          </a:p>
          <a:p>
            <a:pPr lvl="1"/>
            <a:r>
              <a:rPr lang="en-US" dirty="0"/>
              <a:t>Consolidation</a:t>
            </a:r>
            <a:endParaRPr lang="en-AU" dirty="0"/>
          </a:p>
          <a:p>
            <a:pPr lvl="1"/>
            <a:r>
              <a:rPr lang="en-US" dirty="0"/>
              <a:t>Connectivity and interoperability</a:t>
            </a:r>
            <a:endParaRPr lang="en-AU" dirty="0"/>
          </a:p>
          <a:p>
            <a:pPr lvl="1"/>
            <a:r>
              <a:rPr lang="en-US" dirty="0"/>
              <a:t>Transparency</a:t>
            </a:r>
            <a:endParaRPr lang="en-AU" dirty="0"/>
          </a:p>
          <a:p>
            <a:pPr lvl="1"/>
            <a:r>
              <a:rPr lang="en-US" dirty="0"/>
              <a:t>Personalization</a:t>
            </a:r>
            <a:endParaRPr lang="en-AU" dirty="0"/>
          </a:p>
          <a:p>
            <a:pPr lvl="1"/>
            <a:r>
              <a:rPr lang="en-US" dirty="0"/>
              <a:t>Social, Local and Mobile (SoLoMo)</a:t>
            </a:r>
            <a:endParaRPr lang="en-AU" dirty="0"/>
          </a:p>
        </p:txBody>
      </p:sp>
      <p:sp>
        <p:nvSpPr>
          <p:cNvPr id="5" name="Slide Number Placeholder 4"/>
          <p:cNvSpPr>
            <a:spLocks noGrp="1"/>
          </p:cNvSpPr>
          <p:nvPr>
            <p:ph type="sldNum" sz="quarter" idx="12"/>
          </p:nvPr>
        </p:nvSpPr>
        <p:spPr/>
        <p:txBody>
          <a:bodyPr/>
          <a:lstStyle/>
          <a:p>
            <a:fld id="{FA145648-7FE8-402D-88EC-E9CFE9DCEB83}" type="slidenum">
              <a:rPr lang="en-AU" smtClean="0"/>
              <a:pPr/>
              <a:t>16</a:t>
            </a:fld>
            <a:endParaRPr lang="en-AU"/>
          </a:p>
        </p:txBody>
      </p:sp>
    </p:spTree>
    <p:extLst>
      <p:ext uri="{BB962C8B-B14F-4D97-AF65-F5344CB8AC3E}">
        <p14:creationId xmlns:p14="http://schemas.microsoft.com/office/powerpoint/2010/main" val="1849838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Tour Operator Use of IT</a:t>
            </a:r>
          </a:p>
        </p:txBody>
      </p:sp>
      <p:sp>
        <p:nvSpPr>
          <p:cNvPr id="3" name="Text Placeholder 2"/>
          <p:cNvSpPr>
            <a:spLocks noGrp="1"/>
          </p:cNvSpPr>
          <p:nvPr>
            <p:ph type="body" sz="quarter" idx="11"/>
          </p:nvPr>
        </p:nvSpPr>
        <p:spPr/>
        <p:txBody>
          <a:bodyPr/>
          <a:lstStyle/>
          <a:p>
            <a:pPr lvl="1"/>
            <a:r>
              <a:rPr lang="en-US" dirty="0"/>
              <a:t>Package creation</a:t>
            </a:r>
          </a:p>
          <a:p>
            <a:pPr lvl="1"/>
            <a:r>
              <a:rPr lang="en-US" dirty="0"/>
              <a:t>Tour package distribution</a:t>
            </a:r>
          </a:p>
          <a:p>
            <a:pPr lvl="1"/>
            <a:r>
              <a:rPr lang="en-US" dirty="0"/>
              <a:t>Reservations and customer management</a:t>
            </a:r>
          </a:p>
          <a:p>
            <a:pPr lvl="1"/>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17</a:t>
            </a:fld>
            <a:endParaRPr lang="en-AU"/>
          </a:p>
        </p:txBody>
      </p:sp>
    </p:spTree>
    <p:extLst>
      <p:ext uri="{BB962C8B-B14F-4D97-AF65-F5344CB8AC3E}">
        <p14:creationId xmlns:p14="http://schemas.microsoft.com/office/powerpoint/2010/main" val="1366874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Travel Retailers</a:t>
            </a:r>
          </a:p>
        </p:txBody>
      </p:sp>
      <p:sp>
        <p:nvSpPr>
          <p:cNvPr id="3" name="Text Placeholder 2"/>
          <p:cNvSpPr>
            <a:spLocks noGrp="1"/>
          </p:cNvSpPr>
          <p:nvPr>
            <p:ph type="body" sz="quarter" idx="11"/>
          </p:nvPr>
        </p:nvSpPr>
        <p:spPr/>
        <p:txBody>
          <a:bodyPr>
            <a:normAutofit/>
          </a:bodyPr>
          <a:lstStyle/>
          <a:p>
            <a:pPr lvl="1"/>
            <a:r>
              <a:rPr lang="en-US" dirty="0"/>
              <a:t>Front Office Systems</a:t>
            </a:r>
          </a:p>
          <a:p>
            <a:pPr lvl="1"/>
            <a:r>
              <a:rPr lang="en-US" dirty="0"/>
              <a:t>Back Office Systems</a:t>
            </a:r>
          </a:p>
          <a:p>
            <a:pPr lvl="2"/>
            <a:r>
              <a:rPr lang="en-US" dirty="0"/>
              <a:t>Accounting Systems</a:t>
            </a:r>
            <a:endParaRPr lang="en-AU" dirty="0"/>
          </a:p>
          <a:p>
            <a:pPr lvl="2"/>
            <a:r>
              <a:rPr lang="en-US" dirty="0"/>
              <a:t>Human Resource Systems</a:t>
            </a:r>
            <a:endParaRPr lang="en-AU" dirty="0"/>
          </a:p>
          <a:p>
            <a:pPr lvl="2"/>
            <a:r>
              <a:rPr lang="en-US" dirty="0"/>
              <a:t>Customer Relationship Management (CRM)</a:t>
            </a:r>
          </a:p>
          <a:p>
            <a:pPr lvl="2"/>
            <a:r>
              <a:rPr lang="en-US" dirty="0"/>
              <a:t>Communication</a:t>
            </a:r>
            <a:endParaRPr lang="en-AU" dirty="0"/>
          </a:p>
          <a:p>
            <a:pPr lvl="2"/>
            <a:r>
              <a:rPr lang="en-US" dirty="0"/>
              <a:t>Commission Tracking</a:t>
            </a:r>
          </a:p>
          <a:p>
            <a:pPr lvl="2"/>
            <a:r>
              <a:rPr lang="en-US" dirty="0"/>
              <a:t>Transaction Settlement</a:t>
            </a:r>
            <a:endParaRPr lang="en-AU" dirty="0"/>
          </a:p>
          <a:p>
            <a:pPr lvl="2"/>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18</a:t>
            </a:fld>
            <a:endParaRPr lang="en-AU"/>
          </a:p>
        </p:txBody>
      </p:sp>
    </p:spTree>
    <p:extLst>
      <p:ext uri="{BB962C8B-B14F-4D97-AF65-F5344CB8AC3E}">
        <p14:creationId xmlns:p14="http://schemas.microsoft.com/office/powerpoint/2010/main" val="591512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Enterprise Resource Planning (ERP) Systems</a:t>
            </a:r>
          </a:p>
        </p:txBody>
      </p:sp>
      <p:sp>
        <p:nvSpPr>
          <p:cNvPr id="3" name="Text Placeholder 2"/>
          <p:cNvSpPr>
            <a:spLocks noGrp="1"/>
          </p:cNvSpPr>
          <p:nvPr>
            <p:ph type="body" sz="quarter" idx="11"/>
          </p:nvPr>
        </p:nvSpPr>
        <p:spPr/>
        <p:txBody>
          <a:bodyPr>
            <a:normAutofit/>
          </a:bodyPr>
          <a:lstStyle/>
          <a:p>
            <a:pPr lvl="1"/>
            <a:r>
              <a:rPr lang="en-US" sz="2400" dirty="0"/>
              <a:t>Back office functions can be integrated into cross-functional systems known as </a:t>
            </a:r>
            <a:r>
              <a:rPr lang="en-US" sz="2400" b="1" dirty="0"/>
              <a:t>Enterprise Resource Planning (ERP) </a:t>
            </a:r>
            <a:r>
              <a:rPr lang="en-US" sz="2400" dirty="0"/>
              <a:t>systems. </a:t>
            </a:r>
          </a:p>
          <a:p>
            <a:pPr lvl="1"/>
            <a:r>
              <a:rPr lang="en-US" sz="2400" dirty="0"/>
              <a:t>Benefits:</a:t>
            </a:r>
          </a:p>
          <a:p>
            <a:pPr lvl="2"/>
            <a:r>
              <a:rPr lang="en-US" sz="2000" dirty="0"/>
              <a:t>Productivity</a:t>
            </a:r>
            <a:endParaRPr lang="en-AU" sz="2000" dirty="0"/>
          </a:p>
          <a:p>
            <a:pPr lvl="2"/>
            <a:r>
              <a:rPr lang="en-US" sz="2000" dirty="0"/>
              <a:t>Reporting</a:t>
            </a:r>
            <a:endParaRPr lang="en-AU" sz="2000" dirty="0"/>
          </a:p>
          <a:p>
            <a:pPr lvl="2"/>
            <a:r>
              <a:rPr lang="en-US" sz="2000" dirty="0"/>
              <a:t>Customer Satisfaction</a:t>
            </a:r>
            <a:endParaRPr lang="en-AU" sz="2000" dirty="0"/>
          </a:p>
          <a:p>
            <a:pPr lvl="2"/>
            <a:r>
              <a:rPr lang="en-US" sz="2000" dirty="0"/>
              <a:t>Forecasting</a:t>
            </a:r>
            <a:endParaRPr lang="en-AU" sz="2000" dirty="0"/>
          </a:p>
          <a:p>
            <a:endParaRPr lang="en-US" sz="2400"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19</a:t>
            </a:fld>
            <a:endParaRPr lang="en-AU"/>
          </a:p>
        </p:txBody>
      </p:sp>
    </p:spTree>
    <p:extLst>
      <p:ext uri="{BB962C8B-B14F-4D97-AF65-F5344CB8AC3E}">
        <p14:creationId xmlns:p14="http://schemas.microsoft.com/office/powerpoint/2010/main" val="95806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63" y="2110852"/>
            <a:ext cx="7199855" cy="442818"/>
          </a:xfrm>
        </p:spPr>
        <p:txBody>
          <a:bodyPr/>
          <a:lstStyle/>
          <a:p>
            <a:pPr algn="ctr"/>
            <a:r>
              <a:rPr lang="en-US" sz="3600" dirty="0"/>
              <a:t>Chapter 3</a:t>
            </a:r>
          </a:p>
        </p:txBody>
      </p:sp>
      <p:sp>
        <p:nvSpPr>
          <p:cNvPr id="3" name="Text Placeholder 2"/>
          <p:cNvSpPr>
            <a:spLocks noGrp="1"/>
          </p:cNvSpPr>
          <p:nvPr>
            <p:ph type="body" sz="quarter" idx="10"/>
          </p:nvPr>
        </p:nvSpPr>
        <p:spPr>
          <a:xfrm>
            <a:off x="1044575" y="2661096"/>
            <a:ext cx="7199313" cy="1199704"/>
          </a:xfrm>
        </p:spPr>
        <p:txBody>
          <a:bodyPr>
            <a:normAutofit/>
          </a:bodyPr>
          <a:lstStyle/>
          <a:p>
            <a:pPr algn="ctr"/>
            <a:r>
              <a:rPr lang="en-US" sz="3200" dirty="0"/>
              <a:t>Travel Intermediaries </a:t>
            </a:r>
            <a:br>
              <a:rPr lang="en-US" sz="3200" dirty="0"/>
            </a:br>
            <a:r>
              <a:rPr lang="en-US" sz="3200" dirty="0"/>
              <a:t>and Information Technology</a:t>
            </a:r>
          </a:p>
        </p:txBody>
      </p:sp>
    </p:spTree>
    <p:extLst>
      <p:ext uri="{BB962C8B-B14F-4D97-AF65-F5344CB8AC3E}">
        <p14:creationId xmlns:p14="http://schemas.microsoft.com/office/powerpoint/2010/main" val="2824195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nvPr>
        </p:nvGraphicFramePr>
        <p:xfrm>
          <a:off x="711200" y="1787523"/>
          <a:ext cx="7797801" cy="4632960"/>
        </p:xfrm>
        <a:graphic>
          <a:graphicData uri="http://schemas.openxmlformats.org/drawingml/2006/table">
            <a:tbl>
              <a:tblPr bandRow="1">
                <a:tableStyleId>{2D5ABB26-0587-4C30-8999-92F81FD0307C}</a:tableStyleId>
              </a:tblPr>
              <a:tblGrid>
                <a:gridCol w="508000">
                  <a:extLst>
                    <a:ext uri="{9D8B030D-6E8A-4147-A177-3AD203B41FA5}">
                      <a16:colId xmlns:a16="http://schemas.microsoft.com/office/drawing/2014/main" val="20000"/>
                    </a:ext>
                  </a:extLst>
                </a:gridCol>
                <a:gridCol w="3606800">
                  <a:extLst>
                    <a:ext uri="{9D8B030D-6E8A-4147-A177-3AD203B41FA5}">
                      <a16:colId xmlns:a16="http://schemas.microsoft.com/office/drawing/2014/main" val="20001"/>
                    </a:ext>
                  </a:extLst>
                </a:gridCol>
                <a:gridCol w="3683001">
                  <a:extLst>
                    <a:ext uri="{9D8B030D-6E8A-4147-A177-3AD203B41FA5}">
                      <a16:colId xmlns:a16="http://schemas.microsoft.com/office/drawing/2014/main" val="20002"/>
                    </a:ext>
                  </a:extLst>
                </a:gridCol>
              </a:tblGrid>
              <a:tr h="394097">
                <a:tc>
                  <a:txBody>
                    <a:bodyPr/>
                    <a:lstStyle/>
                    <a:p>
                      <a:endParaRPr lang="en-US" dirty="0">
                        <a:latin typeface="+mn-lt"/>
                        <a:cs typeface="Arial Narrow"/>
                      </a:endParaRPr>
                    </a:p>
                  </a:txBody>
                  <a:tcPr/>
                </a:tc>
                <a:tc>
                  <a:txBody>
                    <a:bodyPr/>
                    <a:lstStyle/>
                    <a:p>
                      <a:pPr algn="ctr"/>
                      <a:r>
                        <a:rPr lang="en-US" sz="2400" b="1" dirty="0">
                          <a:solidFill>
                            <a:schemeClr val="bg1">
                              <a:lumMod val="50000"/>
                            </a:schemeClr>
                          </a:solidFill>
                          <a:latin typeface="+mn-lt"/>
                          <a:cs typeface="Arial Narrow"/>
                        </a:rPr>
                        <a:t>Positive</a:t>
                      </a:r>
                    </a:p>
                  </a:txBody>
                  <a:tcPr/>
                </a:tc>
                <a:tc>
                  <a:txBody>
                    <a:bodyPr/>
                    <a:lstStyle/>
                    <a:p>
                      <a:pPr algn="ctr"/>
                      <a:r>
                        <a:rPr lang="en-US" sz="2400" b="1" dirty="0">
                          <a:solidFill>
                            <a:schemeClr val="bg1">
                              <a:lumMod val="50000"/>
                            </a:schemeClr>
                          </a:solidFill>
                          <a:latin typeface="+mn-lt"/>
                          <a:cs typeface="Arial Narrow"/>
                        </a:rPr>
                        <a:t>Negative</a:t>
                      </a:r>
                    </a:p>
                  </a:txBody>
                  <a:tcPr/>
                </a:tc>
                <a:extLst>
                  <a:ext uri="{0D108BD9-81ED-4DB2-BD59-A6C34878D82A}">
                    <a16:rowId xmlns:a16="http://schemas.microsoft.com/office/drawing/2014/main" val="10000"/>
                  </a:ext>
                </a:extLst>
              </a:tr>
              <a:tr h="1917939">
                <a:tc>
                  <a:txBody>
                    <a:bodyPr/>
                    <a:lstStyle/>
                    <a:p>
                      <a:pPr algn="ctr"/>
                      <a:r>
                        <a:rPr lang="en-US" sz="2400" b="1" dirty="0">
                          <a:solidFill>
                            <a:srgbClr val="7F7F7F"/>
                          </a:solidFill>
                          <a:latin typeface="+mn-lt"/>
                          <a:cs typeface="Arial Narrow"/>
                        </a:rPr>
                        <a:t>Internal</a:t>
                      </a:r>
                    </a:p>
                  </a:txBody>
                  <a:tcPr vert="vert270"/>
                </a:tc>
                <a:tc>
                  <a:txBody>
                    <a:bodyPr/>
                    <a:lstStyle/>
                    <a:p>
                      <a:r>
                        <a:rPr lang="en-US" sz="3200" b="1" dirty="0">
                          <a:latin typeface="+mn-lt"/>
                          <a:cs typeface="Arial Narrow"/>
                        </a:rPr>
                        <a:t>S</a:t>
                      </a:r>
                      <a:r>
                        <a:rPr lang="en-US" sz="2400" b="1" dirty="0">
                          <a:latin typeface="+mn-lt"/>
                          <a:cs typeface="Arial Narrow"/>
                        </a:rPr>
                        <a:t>trengths</a:t>
                      </a:r>
                    </a:p>
                    <a:p>
                      <a:pPr marL="285750" indent="-285750">
                        <a:buFont typeface="Arial"/>
                        <a:buChar char="•"/>
                      </a:pPr>
                      <a:r>
                        <a:rPr lang="en-US" sz="1800" kern="1200" dirty="0">
                          <a:solidFill>
                            <a:schemeClr val="tx1"/>
                          </a:solidFill>
                          <a:effectLst/>
                          <a:latin typeface="+mn-lt"/>
                          <a:ea typeface="+mn-ea"/>
                          <a:cs typeface="+mn-cs"/>
                        </a:rPr>
                        <a:t>Time</a:t>
                      </a:r>
                      <a:r>
                        <a:rPr lang="en-AU" sz="1800" kern="1200" baseline="0" dirty="0">
                          <a:solidFill>
                            <a:schemeClr val="tx1"/>
                          </a:solidFill>
                          <a:effectLst/>
                          <a:latin typeface="+mn-lt"/>
                          <a:ea typeface="+mn-ea"/>
                          <a:cs typeface="+mn-cs"/>
                        </a:rPr>
                        <a:t> and </a:t>
                      </a:r>
                      <a:r>
                        <a:rPr lang="en-US" sz="1800" kern="1200" baseline="0" dirty="0">
                          <a:solidFill>
                            <a:schemeClr val="tx1"/>
                          </a:solidFill>
                          <a:effectLst/>
                          <a:latin typeface="+mn-lt"/>
                          <a:ea typeface="+mn-ea"/>
                          <a:cs typeface="+mn-cs"/>
                        </a:rPr>
                        <a:t>c</a:t>
                      </a:r>
                      <a:r>
                        <a:rPr lang="en-US" sz="1800" kern="1200" dirty="0">
                          <a:solidFill>
                            <a:schemeClr val="tx1"/>
                          </a:solidFill>
                          <a:effectLst/>
                          <a:latin typeface="+mn-lt"/>
                          <a:ea typeface="+mn-ea"/>
                          <a:cs typeface="+mn-cs"/>
                        </a:rPr>
                        <a:t>ost</a:t>
                      </a:r>
                      <a:endParaRPr lang="en-AU" sz="1800" kern="1200" dirty="0">
                        <a:solidFill>
                          <a:schemeClr val="tx1"/>
                        </a:solidFill>
                        <a:effectLst/>
                        <a:latin typeface="+mn-lt"/>
                        <a:ea typeface="+mn-ea"/>
                        <a:cs typeface="+mn-cs"/>
                      </a:endParaRPr>
                    </a:p>
                    <a:p>
                      <a:pPr marL="285750" indent="-285750">
                        <a:buFont typeface="Arial"/>
                        <a:buChar char="•"/>
                      </a:pPr>
                      <a:r>
                        <a:rPr lang="en-US" sz="1800" kern="1200" dirty="0">
                          <a:solidFill>
                            <a:schemeClr val="tx1"/>
                          </a:solidFill>
                          <a:effectLst/>
                          <a:latin typeface="+mn-lt"/>
                          <a:ea typeface="+mn-ea"/>
                          <a:cs typeface="+mn-cs"/>
                        </a:rPr>
                        <a:t>Expertise</a:t>
                      </a:r>
                      <a:endParaRPr lang="en-AU" sz="1800" kern="1200" dirty="0">
                        <a:solidFill>
                          <a:schemeClr val="tx1"/>
                        </a:solidFill>
                        <a:effectLst/>
                        <a:latin typeface="+mn-lt"/>
                        <a:ea typeface="+mn-ea"/>
                        <a:cs typeface="+mn-cs"/>
                      </a:endParaRPr>
                    </a:p>
                    <a:p>
                      <a:pPr marL="285750" indent="-285750">
                        <a:buFont typeface="Arial"/>
                        <a:buChar char="•"/>
                      </a:pPr>
                      <a:r>
                        <a:rPr lang="en-US" sz="1800" kern="1200" dirty="0">
                          <a:solidFill>
                            <a:schemeClr val="tx1"/>
                          </a:solidFill>
                          <a:effectLst/>
                          <a:latin typeface="+mn-lt"/>
                          <a:ea typeface="+mn-ea"/>
                          <a:cs typeface="+mn-cs"/>
                        </a:rPr>
                        <a:t>Security </a:t>
                      </a:r>
                      <a:endParaRPr lang="en-AU" sz="1800" kern="1200" dirty="0">
                        <a:solidFill>
                          <a:schemeClr val="tx1"/>
                        </a:solidFill>
                        <a:effectLst/>
                        <a:latin typeface="+mn-lt"/>
                        <a:ea typeface="+mn-ea"/>
                        <a:cs typeface="+mn-cs"/>
                      </a:endParaRPr>
                    </a:p>
                    <a:p>
                      <a:pPr marL="285750" indent="-285750">
                        <a:buFont typeface="Arial"/>
                        <a:buChar char="•"/>
                      </a:pPr>
                      <a:r>
                        <a:rPr lang="en-US" sz="1800" kern="1200" dirty="0">
                          <a:solidFill>
                            <a:schemeClr val="tx1"/>
                          </a:solidFill>
                          <a:effectLst/>
                          <a:latin typeface="+mn-lt"/>
                          <a:ea typeface="+mn-ea"/>
                          <a:cs typeface="+mn-cs"/>
                        </a:rPr>
                        <a:t>Value adding </a:t>
                      </a:r>
                      <a:endParaRPr lang="en-AU" sz="1800" kern="1200" dirty="0">
                        <a:solidFill>
                          <a:schemeClr val="tx1"/>
                        </a:solidFill>
                        <a:effectLst/>
                        <a:latin typeface="+mn-lt"/>
                        <a:ea typeface="+mn-ea"/>
                        <a:cs typeface="+mn-cs"/>
                      </a:endParaRPr>
                    </a:p>
                    <a:p>
                      <a:pPr marL="285750" indent="-285750">
                        <a:buFont typeface="Arial"/>
                        <a:buChar char="•"/>
                      </a:pPr>
                      <a:r>
                        <a:rPr lang="en-US" sz="1800" kern="1200" dirty="0">
                          <a:solidFill>
                            <a:schemeClr val="tx1"/>
                          </a:solidFill>
                          <a:effectLst/>
                          <a:latin typeface="+mn-lt"/>
                          <a:ea typeface="+mn-ea"/>
                          <a:cs typeface="+mn-cs"/>
                        </a:rPr>
                        <a:t>Personalization</a:t>
                      </a:r>
                      <a:endParaRPr lang="en-AU" sz="1800" kern="1200" baseline="0" dirty="0">
                        <a:solidFill>
                          <a:schemeClr val="tx1"/>
                        </a:solidFill>
                        <a:effectLst/>
                        <a:latin typeface="+mn-lt"/>
                        <a:ea typeface="+mn-ea"/>
                        <a:cs typeface="+mn-cs"/>
                      </a:endParaRPr>
                    </a:p>
                    <a:p>
                      <a:pPr marL="285750" indent="-285750">
                        <a:buFont typeface="Arial"/>
                        <a:buChar char="•"/>
                      </a:pPr>
                      <a:r>
                        <a:rPr lang="en-AU" sz="1800" kern="1200" baseline="0" dirty="0">
                          <a:solidFill>
                            <a:schemeClr val="tx1"/>
                          </a:solidFill>
                          <a:effectLst/>
                          <a:latin typeface="+mn-lt"/>
                          <a:ea typeface="+mn-ea"/>
                          <a:cs typeface="+mn-cs"/>
                        </a:rPr>
                        <a:t>Special </a:t>
                      </a:r>
                      <a:r>
                        <a:rPr lang="en-US" sz="1800" kern="1200" dirty="0">
                          <a:solidFill>
                            <a:schemeClr val="tx1"/>
                          </a:solidFill>
                          <a:effectLst/>
                          <a:latin typeface="+mn-lt"/>
                          <a:ea typeface="+mn-ea"/>
                          <a:cs typeface="+mn-cs"/>
                        </a:rPr>
                        <a:t>needs</a:t>
                      </a:r>
                    </a:p>
                  </a:txBody>
                  <a:tcPr>
                    <a:gradFill flip="none" rotWithShape="1">
                      <a:gsLst>
                        <a:gs pos="0">
                          <a:schemeClr val="accent4"/>
                        </a:gs>
                        <a:gs pos="100000">
                          <a:schemeClr val="bg1"/>
                        </a:gs>
                      </a:gsLst>
                      <a:path path="circle">
                        <a:fillToRect l="100000" t="100000"/>
                      </a:path>
                      <a:tileRect r="-100000" b="-100000"/>
                    </a:gradFill>
                  </a:tcPr>
                </a:tc>
                <a:tc>
                  <a:txBody>
                    <a:bodyPr/>
                    <a:lstStyle/>
                    <a:p>
                      <a:r>
                        <a:rPr lang="en-US" sz="3200" b="1" dirty="0">
                          <a:latin typeface="+mn-lt"/>
                          <a:cs typeface="Arial Narrow"/>
                        </a:rPr>
                        <a:t>W</a:t>
                      </a:r>
                      <a:r>
                        <a:rPr lang="en-US" sz="2400" b="1" dirty="0">
                          <a:latin typeface="+mn-lt"/>
                          <a:cs typeface="Arial Narrow"/>
                        </a:rPr>
                        <a:t>eaknesses</a:t>
                      </a:r>
                    </a:p>
                    <a:p>
                      <a:pPr marL="342900" indent="-342900">
                        <a:buFont typeface="Arial"/>
                        <a:buChar char="•"/>
                      </a:pPr>
                      <a:r>
                        <a:rPr lang="en-US" sz="1800" b="0" dirty="0">
                          <a:latin typeface="+mn-lt"/>
                          <a:cs typeface="Arial Narrow"/>
                        </a:rPr>
                        <a:t>Cost</a:t>
                      </a:r>
                    </a:p>
                    <a:p>
                      <a:pPr marL="342900" indent="-342900">
                        <a:buFont typeface="Arial"/>
                        <a:buChar char="•"/>
                      </a:pPr>
                      <a:r>
                        <a:rPr lang="en-US" sz="1800" b="0" dirty="0">
                          <a:latin typeface="+mn-lt"/>
                          <a:cs typeface="Arial Narrow"/>
                        </a:rPr>
                        <a:t>Bias</a:t>
                      </a:r>
                      <a:r>
                        <a:rPr lang="en-US" sz="1800" b="0" baseline="0" dirty="0">
                          <a:latin typeface="+mn-lt"/>
                          <a:cs typeface="Arial Narrow"/>
                        </a:rPr>
                        <a:t> and e</a:t>
                      </a:r>
                      <a:r>
                        <a:rPr lang="en-US" sz="1800" b="0" dirty="0">
                          <a:latin typeface="+mn-lt"/>
                          <a:cs typeface="Arial Narrow"/>
                        </a:rPr>
                        <a:t>rrors</a:t>
                      </a:r>
                    </a:p>
                    <a:p>
                      <a:pPr marL="342900" indent="-342900">
                        <a:buFont typeface="Arial"/>
                        <a:buChar char="•"/>
                      </a:pPr>
                      <a:r>
                        <a:rPr lang="en-US" sz="1800" b="0" dirty="0">
                          <a:latin typeface="+mn-lt"/>
                          <a:cs typeface="Arial Narrow"/>
                        </a:rPr>
                        <a:t>Less choice and transparency</a:t>
                      </a:r>
                    </a:p>
                    <a:p>
                      <a:pPr marL="342900" indent="-342900">
                        <a:buFont typeface="Arial"/>
                        <a:buChar char="•"/>
                      </a:pPr>
                      <a:r>
                        <a:rPr lang="en-US" sz="1800" b="0" dirty="0">
                          <a:latin typeface="+mn-lt"/>
                          <a:cs typeface="Arial Narrow"/>
                        </a:rPr>
                        <a:t>Less control</a:t>
                      </a:r>
                    </a:p>
                    <a:p>
                      <a:pPr marL="342900" indent="-342900">
                        <a:buFont typeface="Arial"/>
                        <a:buChar char="•"/>
                      </a:pPr>
                      <a:r>
                        <a:rPr lang="en-US" sz="1800" b="0" dirty="0">
                          <a:latin typeface="+mn-lt"/>
                          <a:cs typeface="Arial Narrow"/>
                        </a:rPr>
                        <a:t>High fixed costs</a:t>
                      </a:r>
                    </a:p>
                    <a:p>
                      <a:pPr marL="342900" indent="-342900">
                        <a:buFont typeface="Arial"/>
                        <a:buChar char="•"/>
                      </a:pPr>
                      <a:r>
                        <a:rPr lang="en-US" sz="1800" b="0" dirty="0">
                          <a:latin typeface="+mn-lt"/>
                          <a:cs typeface="Arial Narrow"/>
                        </a:rPr>
                        <a:t>Limited opening hours </a:t>
                      </a:r>
                    </a:p>
                  </a:txBody>
                  <a:tcPr>
                    <a:gradFill flip="none" rotWithShape="1">
                      <a:gsLst>
                        <a:gs pos="0">
                          <a:schemeClr val="accent6"/>
                        </a:gs>
                        <a:gs pos="100000">
                          <a:schemeClr val="bg1"/>
                        </a:gs>
                      </a:gsLst>
                      <a:path path="circle">
                        <a:fillToRect l="100000" t="100000"/>
                      </a:path>
                      <a:tileRect r="-100000" b="-100000"/>
                    </a:gradFill>
                  </a:tcPr>
                </a:tc>
                <a:extLst>
                  <a:ext uri="{0D108BD9-81ED-4DB2-BD59-A6C34878D82A}">
                    <a16:rowId xmlns:a16="http://schemas.microsoft.com/office/drawing/2014/main" val="10001"/>
                  </a:ext>
                </a:extLst>
              </a:tr>
              <a:tr h="1681481">
                <a:tc>
                  <a:txBody>
                    <a:bodyPr/>
                    <a:lstStyle/>
                    <a:p>
                      <a:pPr algn="ctr"/>
                      <a:r>
                        <a:rPr lang="en-US" sz="2400" b="1" dirty="0">
                          <a:solidFill>
                            <a:srgbClr val="7F7F7F"/>
                          </a:solidFill>
                          <a:latin typeface="+mn-lt"/>
                          <a:cs typeface="Arial Narrow"/>
                        </a:rPr>
                        <a:t>External</a:t>
                      </a:r>
                    </a:p>
                  </a:txBody>
                  <a:tcPr vert="vert270"/>
                </a:tc>
                <a:tc>
                  <a:txBody>
                    <a:bodyPr/>
                    <a:lstStyle/>
                    <a:p>
                      <a:r>
                        <a:rPr lang="en-US" sz="3200" b="1" dirty="0">
                          <a:latin typeface="+mn-lt"/>
                          <a:cs typeface="Arial Narrow"/>
                        </a:rPr>
                        <a:t>O</a:t>
                      </a:r>
                      <a:r>
                        <a:rPr lang="en-US" sz="2400" b="1" dirty="0">
                          <a:latin typeface="+mn-lt"/>
                          <a:cs typeface="Arial Narrow"/>
                        </a:rPr>
                        <a:t>pportunities</a:t>
                      </a:r>
                    </a:p>
                    <a:p>
                      <a:pPr marL="285750" indent="-285750">
                        <a:buFont typeface="Arial"/>
                        <a:buChar char="•"/>
                      </a:pPr>
                      <a:r>
                        <a:rPr lang="en-US" sz="1800" kern="1200" dirty="0">
                          <a:solidFill>
                            <a:schemeClr val="tx1"/>
                          </a:solidFill>
                          <a:effectLst/>
                          <a:latin typeface="+mn-lt"/>
                          <a:ea typeface="+mn-ea"/>
                          <a:cs typeface="+mn-cs"/>
                        </a:rPr>
                        <a:t>Emerging markets</a:t>
                      </a:r>
                    </a:p>
                    <a:p>
                      <a:pPr marL="285750" indent="-285750">
                        <a:buFont typeface="Arial"/>
                        <a:buChar char="•"/>
                      </a:pPr>
                      <a:r>
                        <a:rPr lang="en-US" sz="1800" kern="1200" dirty="0">
                          <a:solidFill>
                            <a:schemeClr val="tx1"/>
                          </a:solidFill>
                          <a:effectLst/>
                          <a:latin typeface="+mn-lt"/>
                          <a:ea typeface="+mn-ea"/>
                          <a:cs typeface="+mn-cs"/>
                        </a:rPr>
                        <a:t>Hybrid models</a:t>
                      </a:r>
                    </a:p>
                    <a:p>
                      <a:pPr marL="285750" indent="-285750">
                        <a:buFont typeface="Arial"/>
                        <a:buChar char="•"/>
                      </a:pPr>
                      <a:r>
                        <a:rPr lang="en-US" sz="1800" kern="1200" dirty="0">
                          <a:solidFill>
                            <a:schemeClr val="tx1"/>
                          </a:solidFill>
                          <a:effectLst/>
                          <a:latin typeface="+mn-lt"/>
                          <a:ea typeface="+mn-ea"/>
                          <a:cs typeface="+mn-cs"/>
                        </a:rPr>
                        <a:t>Consolidation</a:t>
                      </a:r>
                    </a:p>
                  </a:txBody>
                  <a:tcPr>
                    <a:gradFill flip="none" rotWithShape="1">
                      <a:gsLst>
                        <a:gs pos="0">
                          <a:schemeClr val="accent2"/>
                        </a:gs>
                        <a:gs pos="100000">
                          <a:schemeClr val="bg1"/>
                        </a:gs>
                      </a:gsLst>
                      <a:path path="circle">
                        <a:fillToRect l="100000" t="100000"/>
                      </a:path>
                      <a:tileRect r="-100000" b="-100000"/>
                    </a:gradFill>
                  </a:tcPr>
                </a:tc>
                <a:tc>
                  <a:txBody>
                    <a:bodyPr/>
                    <a:lstStyle/>
                    <a:p>
                      <a:r>
                        <a:rPr lang="en-US" sz="3200" b="1" dirty="0">
                          <a:latin typeface="+mn-lt"/>
                          <a:cs typeface="Arial Narrow"/>
                        </a:rPr>
                        <a:t>T</a:t>
                      </a:r>
                      <a:r>
                        <a:rPr lang="en-US" sz="2400" b="1" dirty="0">
                          <a:latin typeface="+mn-lt"/>
                          <a:cs typeface="Arial Narrow"/>
                        </a:rPr>
                        <a:t>hreats</a:t>
                      </a:r>
                    </a:p>
                    <a:p>
                      <a:pPr marL="285750" indent="-285750">
                        <a:buFont typeface="Arial"/>
                        <a:buChar char="•"/>
                      </a:pPr>
                      <a:r>
                        <a:rPr lang="en-US" sz="1800" kern="1200" dirty="0">
                          <a:solidFill>
                            <a:schemeClr val="tx1"/>
                          </a:solidFill>
                          <a:effectLst/>
                          <a:latin typeface="+mn-lt"/>
                          <a:ea typeface="+mn-ea"/>
                          <a:cs typeface="+mn-cs"/>
                        </a:rPr>
                        <a:t>Decommissioning</a:t>
                      </a:r>
                    </a:p>
                    <a:p>
                      <a:pPr marL="285750" indent="-285750">
                        <a:buFont typeface="Arial"/>
                        <a:buChar char="•"/>
                      </a:pPr>
                      <a:r>
                        <a:rPr lang="en-US" sz="1800" kern="1200" dirty="0">
                          <a:solidFill>
                            <a:schemeClr val="tx1"/>
                          </a:solidFill>
                          <a:effectLst/>
                          <a:latin typeface="+mn-lt"/>
                          <a:ea typeface="+mn-ea"/>
                          <a:cs typeface="+mn-cs"/>
                        </a:rPr>
                        <a:t>Digital competitors</a:t>
                      </a:r>
                    </a:p>
                    <a:p>
                      <a:pPr marL="285750" indent="-285750">
                        <a:buFont typeface="Arial"/>
                        <a:buChar char="•"/>
                      </a:pPr>
                      <a:r>
                        <a:rPr lang="en-US" sz="1800" kern="1200" dirty="0">
                          <a:solidFill>
                            <a:schemeClr val="tx1"/>
                          </a:solidFill>
                          <a:effectLst/>
                          <a:latin typeface="+mn-lt"/>
                          <a:ea typeface="+mn-ea"/>
                          <a:cs typeface="+mn-cs"/>
                        </a:rPr>
                        <a:t>Public perceptions</a:t>
                      </a:r>
                    </a:p>
                    <a:p>
                      <a:pPr marL="285750" indent="-285750">
                        <a:buFont typeface="Arial"/>
                        <a:buChar char="•"/>
                      </a:pPr>
                      <a:r>
                        <a:rPr lang="en-US" sz="1800" kern="1200" dirty="0">
                          <a:solidFill>
                            <a:schemeClr val="tx1"/>
                          </a:solidFill>
                          <a:effectLst/>
                          <a:latin typeface="+mn-lt"/>
                          <a:ea typeface="+mn-ea"/>
                          <a:cs typeface="+mn-cs"/>
                        </a:rPr>
                        <a:t>Failure to attract talent</a:t>
                      </a:r>
                    </a:p>
                    <a:p>
                      <a:pPr marL="285750" indent="-285750">
                        <a:buFont typeface="Arial"/>
                        <a:buChar char="•"/>
                      </a:pPr>
                      <a:r>
                        <a:rPr lang="en-US" sz="1800" kern="1200" dirty="0">
                          <a:solidFill>
                            <a:schemeClr val="tx1"/>
                          </a:solidFill>
                          <a:effectLst/>
                          <a:latin typeface="+mn-lt"/>
                          <a:ea typeface="+mn-ea"/>
                          <a:cs typeface="+mn-cs"/>
                        </a:rPr>
                        <a:t>Lack of investment</a:t>
                      </a:r>
                    </a:p>
                  </a:txBody>
                  <a:tcPr>
                    <a:gradFill flip="none" rotWithShape="1">
                      <a:gsLst>
                        <a:gs pos="0">
                          <a:schemeClr val="accent3"/>
                        </a:gs>
                        <a:gs pos="100000">
                          <a:schemeClr val="bg1"/>
                        </a:gs>
                      </a:gsLst>
                      <a:path path="circle">
                        <a:fillToRect l="100000" t="100000"/>
                      </a:path>
                      <a:tileRect r="-100000" b="-100000"/>
                    </a:gradFill>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US" dirty="0"/>
              <a:t>SWOT Analysis of Traditional Retailers</a:t>
            </a:r>
          </a:p>
        </p:txBody>
      </p:sp>
    </p:spTree>
    <p:extLst>
      <p:ext uri="{BB962C8B-B14F-4D97-AF65-F5344CB8AC3E}">
        <p14:creationId xmlns:p14="http://schemas.microsoft.com/office/powerpoint/2010/main" val="234200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Management Companies (TMCs)</a:t>
            </a:r>
          </a:p>
        </p:txBody>
      </p:sp>
      <p:sp>
        <p:nvSpPr>
          <p:cNvPr id="3" name="Text Placeholder 2"/>
          <p:cNvSpPr>
            <a:spLocks noGrp="1"/>
          </p:cNvSpPr>
          <p:nvPr>
            <p:ph type="body" sz="quarter" idx="11"/>
          </p:nvPr>
        </p:nvSpPr>
        <p:spPr/>
        <p:txBody>
          <a:bodyPr>
            <a:normAutofit/>
          </a:bodyPr>
          <a:lstStyle/>
          <a:p>
            <a:pPr marL="1587" lvl="1" indent="0">
              <a:buNone/>
            </a:pPr>
            <a:r>
              <a:rPr lang="en-US" dirty="0"/>
              <a:t>Unique Characteristics</a:t>
            </a:r>
          </a:p>
          <a:p>
            <a:pPr lvl="1"/>
            <a:r>
              <a:rPr lang="en-US" dirty="0"/>
              <a:t>Contracts and Preferred Suppliers</a:t>
            </a:r>
            <a:endParaRPr lang="en-AU" dirty="0"/>
          </a:p>
          <a:p>
            <a:pPr lvl="1"/>
            <a:r>
              <a:rPr lang="en-US" dirty="0"/>
              <a:t>Travel Policy Compliance</a:t>
            </a:r>
            <a:endParaRPr lang="en-AU" dirty="0"/>
          </a:p>
          <a:p>
            <a:pPr lvl="1"/>
            <a:r>
              <a:rPr lang="en-US" dirty="0"/>
              <a:t>Employee Productivity</a:t>
            </a:r>
            <a:endParaRPr lang="en-AU" dirty="0"/>
          </a:p>
          <a:p>
            <a:pPr lvl="1"/>
            <a:r>
              <a:rPr lang="en-US" dirty="0"/>
              <a:t>Risk Management</a:t>
            </a:r>
            <a:endParaRPr lang="en-AU" dirty="0"/>
          </a:p>
          <a:p>
            <a:pPr lvl="1"/>
            <a:r>
              <a:rPr lang="en-US" dirty="0"/>
              <a:t>Travel Expense Management</a:t>
            </a:r>
            <a:endParaRPr lang="en-AU"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21</a:t>
            </a:fld>
            <a:endParaRPr lang="en-AU"/>
          </a:p>
        </p:txBody>
      </p:sp>
    </p:spTree>
    <p:extLst>
      <p:ext uri="{BB962C8B-B14F-4D97-AF65-F5344CB8AC3E}">
        <p14:creationId xmlns:p14="http://schemas.microsoft.com/office/powerpoint/2010/main" val="4227752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0661" y="1080119"/>
            <a:ext cx="7830457" cy="442818"/>
          </a:xfrm>
        </p:spPr>
        <p:txBody>
          <a:bodyPr/>
          <a:lstStyle/>
          <a:p>
            <a:r>
              <a:rPr lang="en-US" dirty="0"/>
              <a:t>Types of Online Travel Intermediaries</a:t>
            </a:r>
          </a:p>
        </p:txBody>
      </p:sp>
      <p:sp>
        <p:nvSpPr>
          <p:cNvPr id="5" name="Slide Number Placeholder 4"/>
          <p:cNvSpPr>
            <a:spLocks noGrp="1"/>
          </p:cNvSpPr>
          <p:nvPr>
            <p:ph type="sldNum" sz="quarter" idx="12"/>
          </p:nvPr>
        </p:nvSpPr>
        <p:spPr/>
        <p:txBody>
          <a:bodyPr/>
          <a:lstStyle/>
          <a:p>
            <a:fld id="{FA145648-7FE8-402D-88EC-E9CFE9DCEB83}" type="slidenum">
              <a:rPr lang="en-AU" smtClean="0"/>
              <a:pPr/>
              <a:t>22</a:t>
            </a:fld>
            <a:endParaRPr lang="en-AU"/>
          </a:p>
        </p:txBody>
      </p:sp>
      <p:graphicFrame>
        <p:nvGraphicFramePr>
          <p:cNvPr id="8" name="Diagram 7"/>
          <p:cNvGraphicFramePr/>
          <p:nvPr>
            <p:extLst/>
          </p:nvPr>
        </p:nvGraphicFramePr>
        <p:xfrm>
          <a:off x="431800" y="1790700"/>
          <a:ext cx="8331200"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8560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Travel Intermediary Innovations</a:t>
            </a:r>
          </a:p>
        </p:txBody>
      </p:sp>
      <p:graphicFrame>
        <p:nvGraphicFramePr>
          <p:cNvPr id="7" name="Diagram 6">
            <a:extLst>
              <a:ext uri="{FF2B5EF4-FFF2-40B4-BE49-F238E27FC236}">
                <a16:creationId xmlns:a16="http://schemas.microsoft.com/office/drawing/2014/main" id="{8CA0B2F5-D09F-4041-ACFA-786DA6986445}"/>
              </a:ext>
            </a:extLst>
          </p:cNvPr>
          <p:cNvGraphicFramePr/>
          <p:nvPr>
            <p:extLst>
              <p:ext uri="{D42A27DB-BD31-4B8C-83A1-F6EECF244321}">
                <p14:modId xmlns:p14="http://schemas.microsoft.com/office/powerpoint/2010/main" val="3848041712"/>
              </p:ext>
            </p:extLst>
          </p:nvPr>
        </p:nvGraphicFramePr>
        <p:xfrm>
          <a:off x="444875" y="1673939"/>
          <a:ext cx="8301560" cy="4513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FA145648-7FE8-402D-88EC-E9CFE9DCEB83}" type="slidenum">
              <a:rPr lang="en-AU" smtClean="0"/>
              <a:pPr/>
              <a:t>23</a:t>
            </a:fld>
            <a:endParaRPr lang="en-AU"/>
          </a:p>
        </p:txBody>
      </p:sp>
    </p:spTree>
    <p:extLst>
      <p:ext uri="{BB962C8B-B14F-4D97-AF65-F5344CB8AC3E}">
        <p14:creationId xmlns:p14="http://schemas.microsoft.com/office/powerpoint/2010/main" val="3718739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nvPr>
        </p:nvGraphicFramePr>
        <p:xfrm>
          <a:off x="711200" y="1787523"/>
          <a:ext cx="7797801" cy="4638041"/>
        </p:xfrm>
        <a:graphic>
          <a:graphicData uri="http://schemas.openxmlformats.org/drawingml/2006/table">
            <a:tbl>
              <a:tblPr bandRow="1">
                <a:tableStyleId>{2D5ABB26-0587-4C30-8999-92F81FD0307C}</a:tableStyleId>
              </a:tblPr>
              <a:tblGrid>
                <a:gridCol w="508000">
                  <a:extLst>
                    <a:ext uri="{9D8B030D-6E8A-4147-A177-3AD203B41FA5}">
                      <a16:colId xmlns:a16="http://schemas.microsoft.com/office/drawing/2014/main" val="20000"/>
                    </a:ext>
                  </a:extLst>
                </a:gridCol>
                <a:gridCol w="3606800">
                  <a:extLst>
                    <a:ext uri="{9D8B030D-6E8A-4147-A177-3AD203B41FA5}">
                      <a16:colId xmlns:a16="http://schemas.microsoft.com/office/drawing/2014/main" val="20001"/>
                    </a:ext>
                  </a:extLst>
                </a:gridCol>
                <a:gridCol w="3683001">
                  <a:extLst>
                    <a:ext uri="{9D8B030D-6E8A-4147-A177-3AD203B41FA5}">
                      <a16:colId xmlns:a16="http://schemas.microsoft.com/office/drawing/2014/main" val="20002"/>
                    </a:ext>
                  </a:extLst>
                </a:gridCol>
              </a:tblGrid>
              <a:tr h="394097">
                <a:tc>
                  <a:txBody>
                    <a:bodyPr/>
                    <a:lstStyle/>
                    <a:p>
                      <a:endParaRPr lang="en-US" dirty="0">
                        <a:latin typeface="+mn-lt"/>
                        <a:cs typeface="Arial Narrow"/>
                      </a:endParaRPr>
                    </a:p>
                  </a:txBody>
                  <a:tcPr/>
                </a:tc>
                <a:tc>
                  <a:txBody>
                    <a:bodyPr/>
                    <a:lstStyle/>
                    <a:p>
                      <a:pPr algn="ctr"/>
                      <a:r>
                        <a:rPr lang="en-US" sz="2400" b="1" dirty="0">
                          <a:solidFill>
                            <a:schemeClr val="bg1">
                              <a:lumMod val="50000"/>
                            </a:schemeClr>
                          </a:solidFill>
                          <a:latin typeface="+mn-lt"/>
                          <a:cs typeface="Arial Narrow"/>
                        </a:rPr>
                        <a:t>Positive</a:t>
                      </a:r>
                    </a:p>
                  </a:txBody>
                  <a:tcPr/>
                </a:tc>
                <a:tc>
                  <a:txBody>
                    <a:bodyPr/>
                    <a:lstStyle/>
                    <a:p>
                      <a:pPr algn="ctr"/>
                      <a:r>
                        <a:rPr lang="en-US" sz="2400" b="1" dirty="0">
                          <a:solidFill>
                            <a:schemeClr val="bg1">
                              <a:lumMod val="50000"/>
                            </a:schemeClr>
                          </a:solidFill>
                          <a:latin typeface="+mn-lt"/>
                          <a:cs typeface="Arial Narrow"/>
                        </a:rPr>
                        <a:t>Negative</a:t>
                      </a:r>
                    </a:p>
                  </a:txBody>
                  <a:tcPr/>
                </a:tc>
                <a:extLst>
                  <a:ext uri="{0D108BD9-81ED-4DB2-BD59-A6C34878D82A}">
                    <a16:rowId xmlns:a16="http://schemas.microsoft.com/office/drawing/2014/main" val="10000"/>
                  </a:ext>
                </a:extLst>
              </a:tr>
              <a:tr h="1917939">
                <a:tc>
                  <a:txBody>
                    <a:bodyPr/>
                    <a:lstStyle/>
                    <a:p>
                      <a:pPr algn="ctr"/>
                      <a:r>
                        <a:rPr lang="en-US" sz="2400" b="1" dirty="0">
                          <a:solidFill>
                            <a:srgbClr val="7F7F7F"/>
                          </a:solidFill>
                          <a:latin typeface="+mn-lt"/>
                          <a:cs typeface="Arial Narrow"/>
                        </a:rPr>
                        <a:t>Internal</a:t>
                      </a:r>
                    </a:p>
                  </a:txBody>
                  <a:tcPr vert="vert270"/>
                </a:tc>
                <a:tc>
                  <a:txBody>
                    <a:bodyPr/>
                    <a:lstStyle/>
                    <a:p>
                      <a:r>
                        <a:rPr lang="en-US" sz="3200" b="1" dirty="0">
                          <a:latin typeface="+mn-lt"/>
                          <a:cs typeface="Arial Narrow"/>
                        </a:rPr>
                        <a:t>S</a:t>
                      </a:r>
                      <a:r>
                        <a:rPr lang="en-US" sz="2400" b="1" dirty="0">
                          <a:latin typeface="+mn-lt"/>
                          <a:cs typeface="Arial Narrow"/>
                        </a:rPr>
                        <a:t>trengths</a:t>
                      </a:r>
                    </a:p>
                    <a:p>
                      <a:pPr marL="285750" indent="-285750">
                        <a:buFont typeface="Arial"/>
                        <a:buChar char="•"/>
                      </a:pPr>
                      <a:r>
                        <a:rPr lang="en-US" sz="1800" kern="1200" dirty="0">
                          <a:solidFill>
                            <a:schemeClr val="tx1"/>
                          </a:solidFill>
                          <a:effectLst/>
                          <a:latin typeface="Arial Narrow"/>
                          <a:ea typeface="+mn-ea"/>
                          <a:cs typeface="Arial Narrow"/>
                        </a:rPr>
                        <a:t>Low entry costs</a:t>
                      </a:r>
                      <a:r>
                        <a:rPr lang="en-AU" sz="1800" kern="1200" baseline="0" dirty="0">
                          <a:solidFill>
                            <a:schemeClr val="tx1"/>
                          </a:solidFill>
                          <a:effectLst/>
                          <a:latin typeface="Arial Narrow"/>
                          <a:ea typeface="+mn-ea"/>
                          <a:cs typeface="Arial Narrow"/>
                        </a:rPr>
                        <a:t> and </a:t>
                      </a:r>
                      <a:r>
                        <a:rPr lang="en-US" sz="1800" kern="1200" baseline="0" dirty="0">
                          <a:solidFill>
                            <a:schemeClr val="tx1"/>
                          </a:solidFill>
                          <a:effectLst/>
                          <a:latin typeface="Arial Narrow"/>
                          <a:ea typeface="+mn-ea"/>
                          <a:cs typeface="Arial Narrow"/>
                        </a:rPr>
                        <a:t>investment</a:t>
                      </a:r>
                      <a:endParaRPr lang="en-AU" sz="1800" kern="1200" dirty="0">
                        <a:solidFill>
                          <a:schemeClr val="tx1"/>
                        </a:solidFill>
                        <a:effectLst/>
                        <a:latin typeface="Arial Narrow"/>
                        <a:ea typeface="+mn-ea"/>
                        <a:cs typeface="Arial Narrow"/>
                      </a:endParaRPr>
                    </a:p>
                    <a:p>
                      <a:pPr marL="285750" indent="-285750">
                        <a:buFont typeface="Arial"/>
                        <a:buChar char="•"/>
                      </a:pPr>
                      <a:r>
                        <a:rPr lang="en-US" sz="1800" kern="1200" dirty="0">
                          <a:solidFill>
                            <a:schemeClr val="tx1"/>
                          </a:solidFill>
                          <a:effectLst/>
                          <a:latin typeface="Arial Narrow"/>
                          <a:ea typeface="+mn-ea"/>
                          <a:cs typeface="Arial Narrow"/>
                        </a:rPr>
                        <a:t>Pricing and convenience</a:t>
                      </a:r>
                      <a:endParaRPr lang="en-AU" sz="1800" kern="1200" dirty="0">
                        <a:solidFill>
                          <a:schemeClr val="tx1"/>
                        </a:solidFill>
                        <a:effectLst/>
                        <a:latin typeface="Arial Narrow"/>
                        <a:ea typeface="+mn-ea"/>
                        <a:cs typeface="Arial Narrow"/>
                      </a:endParaRPr>
                    </a:p>
                    <a:p>
                      <a:pPr marL="285750" indent="-285750">
                        <a:buFont typeface="Arial"/>
                        <a:buChar char="•"/>
                      </a:pPr>
                      <a:r>
                        <a:rPr lang="en-US" sz="1800" kern="1200" dirty="0">
                          <a:solidFill>
                            <a:schemeClr val="tx1"/>
                          </a:solidFill>
                          <a:effectLst/>
                          <a:latin typeface="Arial Narrow"/>
                          <a:ea typeface="+mn-ea"/>
                          <a:cs typeface="Arial Narrow"/>
                        </a:rPr>
                        <a:t>Customization</a:t>
                      </a:r>
                      <a:endParaRPr lang="en-AU" sz="1800" kern="1200" baseline="0" dirty="0">
                        <a:solidFill>
                          <a:schemeClr val="tx1"/>
                        </a:solidFill>
                        <a:effectLst/>
                        <a:latin typeface="Arial Narrow"/>
                        <a:ea typeface="+mn-ea"/>
                        <a:cs typeface="Arial Narrow"/>
                      </a:endParaRPr>
                    </a:p>
                    <a:p>
                      <a:pPr marL="285750" indent="-285750">
                        <a:buFont typeface="Arial"/>
                        <a:buChar char="•"/>
                      </a:pPr>
                      <a:r>
                        <a:rPr lang="en-AU" sz="1800" kern="1200" baseline="0" dirty="0">
                          <a:solidFill>
                            <a:schemeClr val="tx1"/>
                          </a:solidFill>
                          <a:effectLst/>
                          <a:latin typeface="Arial Narrow"/>
                          <a:ea typeface="+mn-ea"/>
                          <a:cs typeface="Arial Narrow"/>
                        </a:rPr>
                        <a:t>Flexibility, </a:t>
                      </a:r>
                      <a:r>
                        <a:rPr lang="en-US" sz="1800" kern="1200" baseline="0" dirty="0">
                          <a:solidFill>
                            <a:schemeClr val="tx1"/>
                          </a:solidFill>
                          <a:effectLst/>
                          <a:latin typeface="Arial Narrow"/>
                          <a:ea typeface="+mn-ea"/>
                          <a:cs typeface="Arial Narrow"/>
                        </a:rPr>
                        <a:t>c</a:t>
                      </a:r>
                      <a:r>
                        <a:rPr lang="en-US" sz="1800" kern="1200" dirty="0">
                          <a:solidFill>
                            <a:schemeClr val="tx1"/>
                          </a:solidFill>
                          <a:effectLst/>
                          <a:latin typeface="Arial Narrow"/>
                          <a:ea typeface="+mn-ea"/>
                          <a:cs typeface="Arial Narrow"/>
                        </a:rPr>
                        <a:t>hoice</a:t>
                      </a:r>
                      <a:r>
                        <a:rPr lang="en-US" sz="1800" kern="1200" baseline="0" dirty="0">
                          <a:solidFill>
                            <a:schemeClr val="tx1"/>
                          </a:solidFill>
                          <a:effectLst/>
                          <a:latin typeface="Arial Narrow"/>
                          <a:ea typeface="+mn-ea"/>
                          <a:cs typeface="Arial Narrow"/>
                        </a:rPr>
                        <a:t>,</a:t>
                      </a:r>
                      <a:r>
                        <a:rPr lang="en-US" sz="1800" kern="1200" dirty="0">
                          <a:solidFill>
                            <a:schemeClr val="tx1"/>
                          </a:solidFill>
                          <a:effectLst/>
                          <a:latin typeface="Arial Narrow"/>
                          <a:ea typeface="+mn-ea"/>
                          <a:cs typeface="Arial Narrow"/>
                        </a:rPr>
                        <a:t> control</a:t>
                      </a:r>
                      <a:endParaRPr lang="en-AU" sz="1800" kern="1200" dirty="0">
                        <a:solidFill>
                          <a:schemeClr val="tx1"/>
                        </a:solidFill>
                        <a:effectLst/>
                        <a:latin typeface="Arial Narrow"/>
                        <a:ea typeface="+mn-ea"/>
                        <a:cs typeface="Arial Narrow"/>
                      </a:endParaRPr>
                    </a:p>
                    <a:p>
                      <a:pPr marL="285750" indent="-285750">
                        <a:buFont typeface="Arial"/>
                        <a:buChar char="•"/>
                      </a:pPr>
                      <a:r>
                        <a:rPr lang="en-US" sz="1800" kern="1200" dirty="0">
                          <a:solidFill>
                            <a:schemeClr val="tx1"/>
                          </a:solidFill>
                          <a:effectLst/>
                          <a:latin typeface="Arial Narrow"/>
                          <a:ea typeface="+mn-ea"/>
                          <a:cs typeface="Arial Narrow"/>
                        </a:rPr>
                        <a:t>Instantaneous</a:t>
                      </a:r>
                      <a:endParaRPr lang="en-AU" sz="1800" kern="1200" dirty="0">
                        <a:solidFill>
                          <a:schemeClr val="tx1"/>
                        </a:solidFill>
                        <a:effectLst/>
                        <a:latin typeface="Arial Narrow"/>
                        <a:ea typeface="+mn-ea"/>
                        <a:cs typeface="Arial Narrow"/>
                      </a:endParaRPr>
                    </a:p>
                    <a:p>
                      <a:pPr marL="285750" indent="-285750">
                        <a:buFont typeface="Arial"/>
                        <a:buChar char="•"/>
                      </a:pPr>
                      <a:r>
                        <a:rPr lang="en-US" sz="1800" kern="1200" dirty="0">
                          <a:solidFill>
                            <a:schemeClr val="tx1"/>
                          </a:solidFill>
                          <a:effectLst/>
                          <a:latin typeface="Arial Narrow"/>
                          <a:ea typeface="+mn-ea"/>
                          <a:cs typeface="Arial Narrow"/>
                        </a:rPr>
                        <a:t>Comparison</a:t>
                      </a:r>
                      <a:endParaRPr lang="en-AU" sz="1800" kern="1200" dirty="0">
                        <a:solidFill>
                          <a:schemeClr val="tx1"/>
                        </a:solidFill>
                        <a:effectLst/>
                        <a:latin typeface="Arial Narrow"/>
                        <a:ea typeface="+mn-ea"/>
                        <a:cs typeface="Arial Narrow"/>
                      </a:endParaRPr>
                    </a:p>
                    <a:p>
                      <a:pPr marL="285750" indent="-285750">
                        <a:buFont typeface="Arial"/>
                        <a:buChar char="•"/>
                      </a:pPr>
                      <a:r>
                        <a:rPr lang="en-US" sz="1800" kern="1200" dirty="0">
                          <a:solidFill>
                            <a:schemeClr val="tx1"/>
                          </a:solidFill>
                          <a:effectLst/>
                          <a:latin typeface="Arial Narrow"/>
                          <a:ea typeface="+mn-ea"/>
                          <a:cs typeface="Arial Narrow"/>
                        </a:rPr>
                        <a:t>Multimedia</a:t>
                      </a:r>
                      <a:endParaRPr lang="en-AU" sz="1800" kern="1200" dirty="0">
                        <a:solidFill>
                          <a:schemeClr val="tx1"/>
                        </a:solidFill>
                        <a:effectLst/>
                        <a:latin typeface="Arial Narrow"/>
                        <a:ea typeface="+mn-ea"/>
                        <a:cs typeface="Arial Narrow"/>
                      </a:endParaRPr>
                    </a:p>
                  </a:txBody>
                  <a:tcPr>
                    <a:gradFill flip="none" rotWithShape="1">
                      <a:gsLst>
                        <a:gs pos="0">
                          <a:schemeClr val="accent4"/>
                        </a:gs>
                        <a:gs pos="100000">
                          <a:schemeClr val="bg1"/>
                        </a:gs>
                      </a:gsLst>
                      <a:path path="circle">
                        <a:fillToRect l="100000" t="100000"/>
                      </a:path>
                      <a:tileRect r="-100000" b="-100000"/>
                    </a:gradFill>
                  </a:tcPr>
                </a:tc>
                <a:tc>
                  <a:txBody>
                    <a:bodyPr/>
                    <a:lstStyle/>
                    <a:p>
                      <a:r>
                        <a:rPr lang="en-US" sz="3200" b="1" dirty="0">
                          <a:latin typeface="+mn-lt"/>
                          <a:cs typeface="Arial Narrow"/>
                        </a:rPr>
                        <a:t>W</a:t>
                      </a:r>
                      <a:r>
                        <a:rPr lang="en-US" sz="2400" b="1" dirty="0">
                          <a:latin typeface="+mn-lt"/>
                          <a:cs typeface="Arial Narrow"/>
                        </a:rPr>
                        <a:t>eaknesses</a:t>
                      </a:r>
                    </a:p>
                    <a:p>
                      <a:pPr marL="285750" indent="-285750">
                        <a:buFont typeface="Arial"/>
                        <a:buChar char="•"/>
                      </a:pPr>
                      <a:r>
                        <a:rPr lang="en-US" sz="1800" kern="1200" dirty="0">
                          <a:solidFill>
                            <a:schemeClr val="tx1"/>
                          </a:solidFill>
                          <a:effectLst/>
                          <a:latin typeface="Arial Narrow"/>
                          <a:ea typeface="+mn-ea"/>
                          <a:cs typeface="Arial Narrow"/>
                        </a:rPr>
                        <a:t>Lack of transparency</a:t>
                      </a:r>
                      <a:endParaRPr lang="en-AU" sz="1800" kern="1200" dirty="0">
                        <a:solidFill>
                          <a:schemeClr val="tx1"/>
                        </a:solidFill>
                        <a:effectLst/>
                        <a:latin typeface="Arial Narrow"/>
                        <a:ea typeface="+mn-ea"/>
                        <a:cs typeface="Arial Narrow"/>
                      </a:endParaRPr>
                    </a:p>
                    <a:p>
                      <a:pPr marL="285750" indent="-285750">
                        <a:buFont typeface="Arial"/>
                        <a:buChar char="•"/>
                      </a:pPr>
                      <a:r>
                        <a:rPr lang="en-US" sz="1800" kern="1200" dirty="0">
                          <a:solidFill>
                            <a:schemeClr val="tx1"/>
                          </a:solidFill>
                          <a:effectLst/>
                          <a:latin typeface="Arial Narrow"/>
                          <a:ea typeface="+mn-ea"/>
                          <a:cs typeface="Arial Narrow"/>
                        </a:rPr>
                        <a:t>Cancellation and changes</a:t>
                      </a:r>
                      <a:endParaRPr lang="en-AU" sz="1800" kern="1200" dirty="0">
                        <a:solidFill>
                          <a:schemeClr val="tx1"/>
                        </a:solidFill>
                        <a:effectLst/>
                        <a:latin typeface="Arial Narrow"/>
                        <a:ea typeface="+mn-ea"/>
                        <a:cs typeface="Arial Narrow"/>
                      </a:endParaRPr>
                    </a:p>
                    <a:p>
                      <a:pPr marL="285750" indent="-285750">
                        <a:buFont typeface="Arial"/>
                        <a:buChar char="•"/>
                      </a:pPr>
                      <a:r>
                        <a:rPr lang="en-US" sz="1800" kern="1200" dirty="0">
                          <a:solidFill>
                            <a:schemeClr val="tx1"/>
                          </a:solidFill>
                          <a:effectLst/>
                          <a:latin typeface="Arial Narrow"/>
                          <a:ea typeface="+mn-ea"/>
                          <a:cs typeface="Arial Narrow"/>
                        </a:rPr>
                        <a:t>Security</a:t>
                      </a:r>
                      <a:endParaRPr lang="en-AU" sz="1800" kern="1200" dirty="0">
                        <a:solidFill>
                          <a:schemeClr val="tx1"/>
                        </a:solidFill>
                        <a:effectLst/>
                        <a:latin typeface="Arial Narrow"/>
                        <a:ea typeface="+mn-ea"/>
                        <a:cs typeface="Arial Narrow"/>
                      </a:endParaRPr>
                    </a:p>
                    <a:p>
                      <a:pPr marL="285750" indent="-285750">
                        <a:buFont typeface="Arial"/>
                        <a:buChar char="•"/>
                      </a:pPr>
                      <a:r>
                        <a:rPr lang="en-US" sz="1800" kern="1200" dirty="0">
                          <a:solidFill>
                            <a:schemeClr val="tx1"/>
                          </a:solidFill>
                          <a:effectLst/>
                          <a:latin typeface="Arial Narrow"/>
                          <a:ea typeface="+mn-ea"/>
                          <a:cs typeface="Arial Narrow"/>
                        </a:rPr>
                        <a:t>Time consuming</a:t>
                      </a:r>
                      <a:endParaRPr lang="en-AU" sz="1800" kern="1200" dirty="0">
                        <a:solidFill>
                          <a:schemeClr val="tx1"/>
                        </a:solidFill>
                        <a:effectLst/>
                        <a:latin typeface="Arial Narrow"/>
                        <a:ea typeface="+mn-ea"/>
                        <a:cs typeface="Arial Narrow"/>
                      </a:endParaRPr>
                    </a:p>
                    <a:p>
                      <a:pPr marL="285750" indent="-285750">
                        <a:buFont typeface="Arial"/>
                        <a:buChar char="•"/>
                      </a:pPr>
                      <a:r>
                        <a:rPr lang="en-US" sz="1800" kern="1200" dirty="0">
                          <a:solidFill>
                            <a:schemeClr val="tx1"/>
                          </a:solidFill>
                          <a:effectLst/>
                          <a:latin typeface="Arial Narrow"/>
                          <a:ea typeface="+mn-ea"/>
                          <a:cs typeface="Arial Narrow"/>
                        </a:rPr>
                        <a:t>Limited advice</a:t>
                      </a:r>
                    </a:p>
                    <a:p>
                      <a:pPr marL="285750" indent="-285750">
                        <a:buFont typeface="Arial"/>
                        <a:buChar char="•"/>
                      </a:pPr>
                      <a:r>
                        <a:rPr lang="en-US" sz="1800" kern="1200" dirty="0">
                          <a:solidFill>
                            <a:schemeClr val="tx1"/>
                          </a:solidFill>
                          <a:effectLst/>
                          <a:latin typeface="Arial Narrow"/>
                          <a:ea typeface="+mn-ea"/>
                          <a:cs typeface="Arial Narrow"/>
                        </a:rPr>
                        <a:t>Lack of expertise</a:t>
                      </a:r>
                      <a:endParaRPr lang="en-AU" sz="1800" kern="1200" dirty="0">
                        <a:solidFill>
                          <a:schemeClr val="tx1"/>
                        </a:solidFill>
                        <a:effectLst/>
                        <a:latin typeface="Arial Narrow"/>
                        <a:ea typeface="+mn-ea"/>
                        <a:cs typeface="Arial Narrow"/>
                      </a:endParaRPr>
                    </a:p>
                    <a:p>
                      <a:pPr marL="285750" indent="-285750">
                        <a:buFont typeface="Arial"/>
                        <a:buChar char="•"/>
                      </a:pPr>
                      <a:r>
                        <a:rPr lang="en-AU" sz="1800" kern="1200" dirty="0">
                          <a:solidFill>
                            <a:schemeClr val="tx1"/>
                          </a:solidFill>
                          <a:effectLst/>
                          <a:latin typeface="Arial Narrow"/>
                          <a:ea typeface="+mn-ea"/>
                          <a:cs typeface="Arial Narrow"/>
                        </a:rPr>
                        <a:t>Support (general and special needs)</a:t>
                      </a:r>
                    </a:p>
                  </a:txBody>
                  <a:tcPr>
                    <a:gradFill flip="none" rotWithShape="1">
                      <a:gsLst>
                        <a:gs pos="0">
                          <a:schemeClr val="accent6"/>
                        </a:gs>
                        <a:gs pos="100000">
                          <a:schemeClr val="bg1"/>
                        </a:gs>
                      </a:gsLst>
                      <a:path path="circle">
                        <a:fillToRect l="100000" t="100000"/>
                      </a:path>
                      <a:tileRect r="-100000" b="-100000"/>
                    </a:gradFill>
                  </a:tcPr>
                </a:tc>
                <a:extLst>
                  <a:ext uri="{0D108BD9-81ED-4DB2-BD59-A6C34878D82A}">
                    <a16:rowId xmlns:a16="http://schemas.microsoft.com/office/drawing/2014/main" val="10001"/>
                  </a:ext>
                </a:extLst>
              </a:tr>
              <a:tr h="1681481">
                <a:tc>
                  <a:txBody>
                    <a:bodyPr/>
                    <a:lstStyle/>
                    <a:p>
                      <a:pPr algn="ctr"/>
                      <a:r>
                        <a:rPr lang="en-US" sz="2400" b="1" dirty="0">
                          <a:solidFill>
                            <a:srgbClr val="7F7F7F"/>
                          </a:solidFill>
                          <a:latin typeface="+mn-lt"/>
                          <a:cs typeface="Arial Narrow"/>
                        </a:rPr>
                        <a:t>External</a:t>
                      </a:r>
                    </a:p>
                  </a:txBody>
                  <a:tcPr vert="vert270"/>
                </a:tc>
                <a:tc>
                  <a:txBody>
                    <a:bodyPr/>
                    <a:lstStyle/>
                    <a:p>
                      <a:r>
                        <a:rPr lang="en-US" sz="3200" b="1" dirty="0">
                          <a:latin typeface="+mn-lt"/>
                          <a:cs typeface="Arial Narrow"/>
                        </a:rPr>
                        <a:t>O</a:t>
                      </a:r>
                      <a:r>
                        <a:rPr lang="en-US" sz="2400" b="1" dirty="0">
                          <a:latin typeface="+mn-lt"/>
                          <a:cs typeface="Arial Narrow"/>
                        </a:rPr>
                        <a:t>pportunities</a:t>
                      </a:r>
                    </a:p>
                    <a:p>
                      <a:pPr marL="285750" indent="-285750">
                        <a:buFont typeface="Arial"/>
                        <a:buChar char="•"/>
                      </a:pPr>
                      <a:r>
                        <a:rPr lang="en-US" sz="1800" kern="1200" dirty="0">
                          <a:solidFill>
                            <a:schemeClr val="tx1"/>
                          </a:solidFill>
                          <a:effectLst/>
                          <a:latin typeface="Arial Narrow"/>
                          <a:ea typeface="+mn-ea"/>
                          <a:cs typeface="Arial Narrow"/>
                        </a:rPr>
                        <a:t>Social</a:t>
                      </a:r>
                      <a:endParaRPr lang="en-AU" sz="1800" kern="1200" dirty="0">
                        <a:solidFill>
                          <a:schemeClr val="tx1"/>
                        </a:solidFill>
                        <a:effectLst/>
                        <a:latin typeface="Arial Narrow"/>
                        <a:ea typeface="+mn-ea"/>
                        <a:cs typeface="Arial Narrow"/>
                      </a:endParaRPr>
                    </a:p>
                    <a:p>
                      <a:pPr marL="285750" indent="-285750">
                        <a:buFont typeface="Arial"/>
                        <a:buChar char="•"/>
                      </a:pPr>
                      <a:r>
                        <a:rPr lang="en-US" sz="1800" kern="1200" dirty="0">
                          <a:solidFill>
                            <a:schemeClr val="tx1"/>
                          </a:solidFill>
                          <a:effectLst/>
                          <a:latin typeface="Arial Narrow"/>
                          <a:ea typeface="+mn-ea"/>
                          <a:cs typeface="Arial Narrow"/>
                        </a:rPr>
                        <a:t>Mobile</a:t>
                      </a:r>
                      <a:endParaRPr lang="en-AU" sz="1800" kern="1200" dirty="0">
                        <a:solidFill>
                          <a:schemeClr val="tx1"/>
                        </a:solidFill>
                        <a:effectLst/>
                        <a:latin typeface="Arial Narrow"/>
                        <a:ea typeface="+mn-ea"/>
                        <a:cs typeface="Arial Narrow"/>
                      </a:endParaRPr>
                    </a:p>
                    <a:p>
                      <a:pPr marL="285750" indent="-285750">
                        <a:buFont typeface="Arial"/>
                        <a:buChar char="•"/>
                      </a:pPr>
                      <a:r>
                        <a:rPr lang="en-US" sz="1800" kern="1200" dirty="0">
                          <a:solidFill>
                            <a:schemeClr val="tx1"/>
                          </a:solidFill>
                          <a:effectLst/>
                          <a:latin typeface="Arial Narrow"/>
                          <a:ea typeface="+mn-ea"/>
                          <a:cs typeface="Arial Narrow"/>
                        </a:rPr>
                        <a:t>Integration</a:t>
                      </a:r>
                      <a:endParaRPr lang="en-AU" sz="1800" kern="1200" dirty="0">
                        <a:solidFill>
                          <a:schemeClr val="tx1"/>
                        </a:solidFill>
                        <a:effectLst/>
                        <a:latin typeface="Arial Narrow"/>
                        <a:ea typeface="+mn-ea"/>
                        <a:cs typeface="Arial Narrow"/>
                      </a:endParaRPr>
                    </a:p>
                    <a:p>
                      <a:pPr marL="285750" indent="-285750">
                        <a:buFont typeface="Arial"/>
                        <a:buChar char="•"/>
                      </a:pPr>
                      <a:r>
                        <a:rPr lang="en-US" sz="1800" kern="1200" dirty="0">
                          <a:solidFill>
                            <a:schemeClr val="tx1"/>
                          </a:solidFill>
                          <a:effectLst/>
                          <a:latin typeface="Arial Narrow"/>
                          <a:ea typeface="+mn-ea"/>
                          <a:cs typeface="Arial Narrow"/>
                        </a:rPr>
                        <a:t>Innovation</a:t>
                      </a:r>
                      <a:r>
                        <a:rPr lang="en-AU" dirty="0">
                          <a:effectLst/>
                          <a:latin typeface="Arial Narrow"/>
                          <a:cs typeface="Arial Narrow"/>
                        </a:rPr>
                        <a:t> </a:t>
                      </a:r>
                      <a:endParaRPr lang="en-US" sz="1800" kern="1200" dirty="0">
                        <a:solidFill>
                          <a:schemeClr val="tx1"/>
                        </a:solidFill>
                        <a:effectLst/>
                        <a:latin typeface="Arial Narrow"/>
                        <a:ea typeface="+mn-ea"/>
                        <a:cs typeface="Arial Narrow"/>
                      </a:endParaRPr>
                    </a:p>
                  </a:txBody>
                  <a:tcPr>
                    <a:gradFill flip="none" rotWithShape="1">
                      <a:gsLst>
                        <a:gs pos="0">
                          <a:schemeClr val="accent2"/>
                        </a:gs>
                        <a:gs pos="100000">
                          <a:schemeClr val="bg1"/>
                        </a:gs>
                      </a:gsLst>
                      <a:path path="circle">
                        <a:fillToRect l="100000" t="100000"/>
                      </a:path>
                      <a:tileRect r="-100000" b="-100000"/>
                    </a:gradFill>
                  </a:tcPr>
                </a:tc>
                <a:tc>
                  <a:txBody>
                    <a:bodyPr/>
                    <a:lstStyle/>
                    <a:p>
                      <a:r>
                        <a:rPr lang="en-US" sz="3200" b="1" dirty="0">
                          <a:latin typeface="+mn-lt"/>
                          <a:cs typeface="Arial Narrow"/>
                        </a:rPr>
                        <a:t>T</a:t>
                      </a:r>
                      <a:r>
                        <a:rPr lang="en-US" sz="2400" b="1" dirty="0">
                          <a:latin typeface="+mn-lt"/>
                          <a:cs typeface="Arial Narrow"/>
                        </a:rPr>
                        <a:t>hreats</a:t>
                      </a:r>
                    </a:p>
                    <a:p>
                      <a:pPr marL="285750" indent="-285750">
                        <a:buFont typeface="Arial"/>
                        <a:buChar char="•"/>
                      </a:pPr>
                      <a:r>
                        <a:rPr lang="en-US" sz="1800" kern="1200" dirty="0">
                          <a:solidFill>
                            <a:schemeClr val="tx1"/>
                          </a:solidFill>
                          <a:effectLst/>
                          <a:latin typeface="Arial Narrow"/>
                          <a:ea typeface="+mn-ea"/>
                          <a:cs typeface="Arial Narrow"/>
                        </a:rPr>
                        <a:t>Competition</a:t>
                      </a:r>
                      <a:endParaRPr lang="en-AU" sz="1800" kern="1200" dirty="0">
                        <a:solidFill>
                          <a:schemeClr val="tx1"/>
                        </a:solidFill>
                        <a:effectLst/>
                        <a:latin typeface="Arial Narrow"/>
                        <a:ea typeface="+mn-ea"/>
                        <a:cs typeface="Arial Narrow"/>
                      </a:endParaRPr>
                    </a:p>
                    <a:p>
                      <a:pPr marL="285750" indent="-285750">
                        <a:buFont typeface="Arial"/>
                        <a:buChar char="•"/>
                      </a:pPr>
                      <a:r>
                        <a:rPr lang="en-US" sz="1800" kern="1200" dirty="0">
                          <a:solidFill>
                            <a:schemeClr val="tx1"/>
                          </a:solidFill>
                          <a:effectLst/>
                          <a:latin typeface="Arial Narrow"/>
                          <a:ea typeface="+mn-ea"/>
                          <a:cs typeface="Arial Narrow"/>
                        </a:rPr>
                        <a:t>Direct Bookings</a:t>
                      </a:r>
                      <a:r>
                        <a:rPr lang="en-AU" dirty="0">
                          <a:effectLst/>
                          <a:latin typeface="Arial Narrow"/>
                          <a:cs typeface="Arial Narrow"/>
                        </a:rPr>
                        <a:t> </a:t>
                      </a:r>
                      <a:endParaRPr lang="en-US" sz="1800" kern="1200" dirty="0">
                        <a:solidFill>
                          <a:schemeClr val="tx1"/>
                        </a:solidFill>
                        <a:effectLst/>
                        <a:latin typeface="Arial Narrow"/>
                        <a:ea typeface="+mn-ea"/>
                        <a:cs typeface="Arial Narrow"/>
                      </a:endParaRPr>
                    </a:p>
                  </a:txBody>
                  <a:tcPr>
                    <a:gradFill flip="none" rotWithShape="1">
                      <a:gsLst>
                        <a:gs pos="0">
                          <a:schemeClr val="accent3"/>
                        </a:gs>
                        <a:gs pos="100000">
                          <a:schemeClr val="bg1"/>
                        </a:gs>
                      </a:gsLst>
                      <a:path path="circle">
                        <a:fillToRect l="100000" t="100000"/>
                      </a:path>
                      <a:tileRect r="-100000" b="-100000"/>
                    </a:gradFill>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US" sz="3000" dirty="0"/>
              <a:t>SWOT Analysis of Online Intermediaries</a:t>
            </a:r>
          </a:p>
        </p:txBody>
      </p:sp>
    </p:spTree>
    <p:extLst>
      <p:ext uri="{BB962C8B-B14F-4D97-AF65-F5344CB8AC3E}">
        <p14:creationId xmlns:p14="http://schemas.microsoft.com/office/powerpoint/2010/main" val="403661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 Questions</a:t>
            </a:r>
          </a:p>
        </p:txBody>
      </p:sp>
      <p:sp>
        <p:nvSpPr>
          <p:cNvPr id="4" name="Text Placeholder 3"/>
          <p:cNvSpPr>
            <a:spLocks noGrp="1"/>
          </p:cNvSpPr>
          <p:nvPr>
            <p:ph type="body" sz="quarter" idx="10"/>
          </p:nvPr>
        </p:nvSpPr>
        <p:spPr>
          <a:xfrm>
            <a:off x="362981" y="1627314"/>
            <a:ext cx="8383472" cy="5002086"/>
          </a:xfrm>
        </p:spPr>
        <p:txBody>
          <a:bodyPr>
            <a:noAutofit/>
          </a:bodyPr>
          <a:lstStyle/>
          <a:p>
            <a:pPr marL="317500" lvl="0" indent="-317500">
              <a:buClr>
                <a:schemeClr val="accent6"/>
              </a:buClr>
              <a:buFont typeface="+mj-lt"/>
              <a:buAutoNum type="arabicPeriod"/>
            </a:pPr>
            <a:r>
              <a:rPr lang="en-AU" sz="1800" dirty="0"/>
              <a:t>What challenges do small and medium tourism enterprises (SMTEs) face in travel distribution? How might SMTEs respond to the increasingly complex structure of the digital tourism distribution system?</a:t>
            </a:r>
          </a:p>
          <a:p>
            <a:pPr marL="317500" lvl="0" indent="-317500">
              <a:buClr>
                <a:schemeClr val="accent6"/>
              </a:buClr>
              <a:buFont typeface="+mj-lt"/>
              <a:buAutoNum type="arabicPeriod"/>
            </a:pPr>
            <a:r>
              <a:rPr lang="en-AU" sz="1800" dirty="0"/>
              <a:t>What is the difference between a GDS and a GNE? Visit the GDS and GNE websites to help you answer this question. Do you think GNEs are a threat to the GDSs? Justify your answer.</a:t>
            </a:r>
          </a:p>
          <a:p>
            <a:pPr marL="317500" lvl="0" indent="-317500">
              <a:buClr>
                <a:schemeClr val="accent6"/>
              </a:buClr>
              <a:buFont typeface="+mj-lt"/>
              <a:buAutoNum type="arabicPeriod"/>
            </a:pPr>
            <a:r>
              <a:rPr lang="en-AU" sz="1800" dirty="0"/>
              <a:t>You have started your own small travel retail business. Which GDS would you choose and why?</a:t>
            </a:r>
          </a:p>
          <a:p>
            <a:pPr marL="317500" lvl="0" indent="-317500">
              <a:buClr>
                <a:schemeClr val="accent6"/>
              </a:buClr>
              <a:buFont typeface="+mj-lt"/>
              <a:buAutoNum type="arabicPeriod"/>
            </a:pPr>
            <a:r>
              <a:rPr lang="en-AU" sz="1800" dirty="0"/>
              <a:t>What is the role of traditional intermediaries in the travel distribution system and are they still needed? How might traditional intermediaries use IT to compete against the innovative features offered by OTAs?</a:t>
            </a:r>
          </a:p>
          <a:p>
            <a:pPr marL="317500" lvl="0" indent="-317500">
              <a:buClr>
                <a:schemeClr val="accent6"/>
              </a:buClr>
              <a:buFont typeface="+mj-lt"/>
              <a:buAutoNum type="arabicPeriod"/>
            </a:pPr>
            <a:r>
              <a:rPr lang="en-AU" sz="1800" dirty="0"/>
              <a:t>Watch the following video about IATA’s New Distribution Capability: </a:t>
            </a:r>
            <a:r>
              <a:rPr lang="en-AU" sz="1800" dirty="0">
                <a:solidFill>
                  <a:schemeClr val="accent6"/>
                </a:solidFill>
              </a:rPr>
              <a:t>http://</a:t>
            </a:r>
            <a:r>
              <a:rPr lang="en-AU" sz="1800" dirty="0" err="1">
                <a:solidFill>
                  <a:schemeClr val="accent6"/>
                </a:solidFill>
              </a:rPr>
              <a:t>youtu.be</a:t>
            </a:r>
            <a:r>
              <a:rPr lang="en-AU" sz="1800" dirty="0">
                <a:solidFill>
                  <a:schemeClr val="accent6"/>
                </a:solidFill>
              </a:rPr>
              <a:t>/Rru0RgWxtqQ</a:t>
            </a:r>
            <a:r>
              <a:rPr lang="en-AU" sz="1800" dirty="0"/>
              <a:t>. What impact is this IT development likely to have on travel intermediaries?</a:t>
            </a:r>
          </a:p>
        </p:txBody>
      </p:sp>
    </p:spTree>
    <p:extLst>
      <p:ext uri="{BB962C8B-B14F-4D97-AF65-F5344CB8AC3E}">
        <p14:creationId xmlns:p14="http://schemas.microsoft.com/office/powerpoint/2010/main" val="2525565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 Questions</a:t>
            </a:r>
          </a:p>
        </p:txBody>
      </p:sp>
      <p:sp>
        <p:nvSpPr>
          <p:cNvPr id="4" name="Text Placeholder 3"/>
          <p:cNvSpPr>
            <a:spLocks noGrp="1"/>
          </p:cNvSpPr>
          <p:nvPr>
            <p:ph type="body" sz="quarter" idx="10"/>
          </p:nvPr>
        </p:nvSpPr>
        <p:spPr>
          <a:xfrm>
            <a:off x="362981" y="1627314"/>
            <a:ext cx="8383472" cy="4965510"/>
          </a:xfrm>
        </p:spPr>
        <p:txBody>
          <a:bodyPr>
            <a:noAutofit/>
          </a:bodyPr>
          <a:lstStyle/>
          <a:p>
            <a:pPr marL="407988" lvl="0" indent="-407988">
              <a:buClr>
                <a:schemeClr val="accent6"/>
              </a:buClr>
              <a:buFont typeface="+mj-lt"/>
              <a:buAutoNum type="arabicPeriod" startAt="6"/>
            </a:pPr>
            <a:r>
              <a:rPr lang="en-AU" sz="1800" dirty="0"/>
              <a:t>What is disintermediation and how has it impacted the different types of travel intermediaries described in this chapter? Do you think some of the intermediaries discussed in this chapter are likely to disappear in the next 10 years? Which and why? What role has IT played in this process?</a:t>
            </a:r>
          </a:p>
          <a:p>
            <a:pPr marL="407988" lvl="0" indent="-407988">
              <a:buClr>
                <a:schemeClr val="accent6"/>
              </a:buClr>
              <a:buFont typeface="+mj-lt"/>
              <a:buAutoNum type="arabicPeriod" startAt="6"/>
            </a:pPr>
            <a:r>
              <a:rPr lang="en-AU" sz="1800" dirty="0"/>
              <a:t>This chapter provides SWOT analyses for the GDSs, traditional travel retailers and OTAs. Use the information in this chapter along with your own research to conduct a similar SWOT analysis of TMCs. What do you think the future looks like for TMCs?</a:t>
            </a:r>
          </a:p>
          <a:p>
            <a:pPr marL="407988" lvl="0" indent="-407988">
              <a:buClr>
                <a:schemeClr val="accent6"/>
              </a:buClr>
              <a:buFont typeface="+mj-lt"/>
              <a:buAutoNum type="arabicPeriod" startAt="6"/>
            </a:pPr>
            <a:r>
              <a:rPr lang="en-AU" sz="1800" dirty="0"/>
              <a:t>Visit two metasearch engines (e.g. </a:t>
            </a:r>
            <a:r>
              <a:rPr lang="en-AU" sz="1800" dirty="0" err="1"/>
              <a:t>Hipmunk</a:t>
            </a:r>
            <a:r>
              <a:rPr lang="en-AU" sz="1800" dirty="0"/>
              <a:t>, Room77, Skyscanner, Trivago, Kayak) and search for a return flight and hotel to a destination of your choice. Compare and contrast the two sites by identifying the strengths and weaknesses of each. Do they offer different features? Which features do you like the most? What ITs are used to improve the search experience?</a:t>
            </a:r>
          </a:p>
          <a:p>
            <a:pPr marL="407988" lvl="0" indent="-407988">
              <a:buClr>
                <a:schemeClr val="accent6"/>
              </a:buClr>
              <a:buFont typeface="+mj-lt"/>
              <a:buAutoNum type="arabicPeriod" startAt="6"/>
            </a:pPr>
            <a:r>
              <a:rPr lang="en-AU" sz="1800" dirty="0"/>
              <a:t>The pressure selling tactics used by OTAs have attracted recent government scrutiny. Find some press stories about these tactics and use them to identify the key issues that have generated negative publicity. How can OTAs respond to these challenges?</a:t>
            </a:r>
          </a:p>
        </p:txBody>
      </p:sp>
    </p:spTree>
    <p:extLst>
      <p:ext uri="{BB962C8B-B14F-4D97-AF65-F5344CB8AC3E}">
        <p14:creationId xmlns:p14="http://schemas.microsoft.com/office/powerpoint/2010/main" val="4096392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Websites</a:t>
            </a:r>
          </a:p>
        </p:txBody>
      </p:sp>
      <p:sp>
        <p:nvSpPr>
          <p:cNvPr id="4" name="Slide Number Placeholder 3"/>
          <p:cNvSpPr>
            <a:spLocks noGrp="1"/>
          </p:cNvSpPr>
          <p:nvPr>
            <p:ph type="sldNum" sz="quarter" idx="12"/>
          </p:nvPr>
        </p:nvSpPr>
        <p:spPr/>
        <p:txBody>
          <a:bodyPr/>
          <a:lstStyle/>
          <a:p>
            <a:fld id="{FA145648-7FE8-402D-88EC-E9CFE9DCEB83}" type="slidenum">
              <a:rPr lang="en-AU" smtClean="0"/>
              <a:pPr/>
              <a:t>27</a:t>
            </a:fld>
            <a:endParaRPr lang="en-AU"/>
          </a:p>
        </p:txBody>
      </p:sp>
      <p:graphicFrame>
        <p:nvGraphicFramePr>
          <p:cNvPr id="11" name="Table 10"/>
          <p:cNvGraphicFramePr>
            <a:graphicFrameLocks noGrp="1"/>
          </p:cNvGraphicFramePr>
          <p:nvPr>
            <p:extLst>
              <p:ext uri="{D42A27DB-BD31-4B8C-83A1-F6EECF244321}">
                <p14:modId xmlns:p14="http://schemas.microsoft.com/office/powerpoint/2010/main" val="3777986846"/>
              </p:ext>
            </p:extLst>
          </p:nvPr>
        </p:nvGraphicFramePr>
        <p:xfrm>
          <a:off x="451330" y="1521722"/>
          <a:ext cx="8363485" cy="3555300"/>
        </p:xfrm>
        <a:graphic>
          <a:graphicData uri="http://schemas.openxmlformats.org/drawingml/2006/table">
            <a:tbl>
              <a:tblPr>
                <a:tableStyleId>{912C8C85-51F0-491E-9774-3900AFEF0FD7}</a:tableStyleId>
              </a:tblPr>
              <a:tblGrid>
                <a:gridCol w="874550">
                  <a:extLst>
                    <a:ext uri="{9D8B030D-6E8A-4147-A177-3AD203B41FA5}">
                      <a16:colId xmlns:a16="http://schemas.microsoft.com/office/drawing/2014/main" val="20000"/>
                    </a:ext>
                  </a:extLst>
                </a:gridCol>
                <a:gridCol w="2907792">
                  <a:extLst>
                    <a:ext uri="{9D8B030D-6E8A-4147-A177-3AD203B41FA5}">
                      <a16:colId xmlns:a16="http://schemas.microsoft.com/office/drawing/2014/main" val="20001"/>
                    </a:ext>
                  </a:extLst>
                </a:gridCol>
                <a:gridCol w="859536">
                  <a:extLst>
                    <a:ext uri="{9D8B030D-6E8A-4147-A177-3AD203B41FA5}">
                      <a16:colId xmlns:a16="http://schemas.microsoft.com/office/drawing/2014/main" val="20002"/>
                    </a:ext>
                  </a:extLst>
                </a:gridCol>
                <a:gridCol w="3721607">
                  <a:extLst>
                    <a:ext uri="{9D8B030D-6E8A-4147-A177-3AD203B41FA5}">
                      <a16:colId xmlns:a16="http://schemas.microsoft.com/office/drawing/2014/main" val="20003"/>
                    </a:ext>
                  </a:extLst>
                </a:gridCol>
              </a:tblGrid>
              <a:tr h="888825">
                <a:tc>
                  <a:txBody>
                    <a:bodyPr/>
                    <a:lstStyle/>
                    <a:p>
                      <a:pPr algn="ctr">
                        <a:spcBef>
                          <a:spcPts val="400"/>
                        </a:spcBef>
                        <a:spcAft>
                          <a:spcPts val="0"/>
                        </a:spcAft>
                      </a:pPr>
                      <a:endParaRPr lang="en-US" sz="1800" dirty="0">
                        <a:effectLst/>
                        <a:latin typeface="+mn-lt"/>
                        <a:ea typeface="Calibri"/>
                        <a:cs typeface="Times New Roman"/>
                      </a:endParaRPr>
                    </a:p>
                  </a:txBody>
                  <a:tcPr marL="68580" marR="68580" marT="0" marB="0">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effectLst/>
                          <a:latin typeface="+mj-lt"/>
                          <a:ea typeface="Calibri"/>
                          <a:cs typeface="Times New Roman"/>
                        </a:rPr>
                        <a:t>Expedia</a:t>
                      </a:r>
                      <a:endParaRPr lang="en-AU" sz="1800" dirty="0">
                        <a:effectLst/>
                        <a:latin typeface="+mj-lt"/>
                        <a:ea typeface="Calibri"/>
                        <a:cs typeface="Times New Roman"/>
                      </a:endParaRPr>
                    </a:p>
                    <a:p>
                      <a:pPr>
                        <a:spcBef>
                          <a:spcPts val="400"/>
                        </a:spcBef>
                        <a:spcAft>
                          <a:spcPts val="0"/>
                        </a:spcAft>
                      </a:pPr>
                      <a:r>
                        <a:rPr lang="en-US" sz="1800" dirty="0" err="1">
                          <a:effectLst/>
                          <a:latin typeface="+mj-lt"/>
                          <a:ea typeface="Calibri"/>
                          <a:cs typeface="Times New Roman"/>
                        </a:rPr>
                        <a:t>www.expedia.com</a:t>
                      </a:r>
                      <a:endParaRPr lang="en-AU" sz="1800" dirty="0">
                        <a:effectLst/>
                        <a:latin typeface="+mj-lt"/>
                        <a:ea typeface="Calibri"/>
                        <a:cs typeface="Times New Roman"/>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dirty="0">
                        <a:effectLst/>
                        <a:latin typeface="+mj-lt"/>
                        <a:ea typeface="Calibri"/>
                        <a:cs typeface="Times New Roman"/>
                      </a:endParaRPr>
                    </a:p>
                  </a:txBody>
                  <a:tcPr marL="68580" marR="68580" marT="0" marB="0">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effectLst/>
                          <a:latin typeface="+mn-lt"/>
                          <a:ea typeface="Calibri"/>
                          <a:cs typeface="Times New Roman"/>
                        </a:rPr>
                        <a:t>Kayak</a:t>
                      </a:r>
                      <a:endParaRPr lang="en-AU" sz="1800" dirty="0">
                        <a:effectLst/>
                        <a:latin typeface="+mn-lt"/>
                        <a:ea typeface="Calibri"/>
                        <a:cs typeface="Times New Roman"/>
                      </a:endParaRPr>
                    </a:p>
                    <a:p>
                      <a:pPr>
                        <a:spcBef>
                          <a:spcPts val="400"/>
                        </a:spcBef>
                        <a:spcAft>
                          <a:spcPts val="0"/>
                        </a:spcAft>
                      </a:pPr>
                      <a:r>
                        <a:rPr lang="en-US" sz="1800" dirty="0" err="1">
                          <a:effectLst/>
                          <a:latin typeface="+mn-lt"/>
                          <a:ea typeface="Calibri"/>
                          <a:cs typeface="Times New Roman"/>
                        </a:rPr>
                        <a:t>www.kayak.com</a:t>
                      </a:r>
                      <a:endParaRPr lang="en-AU" sz="1800" dirty="0">
                        <a:effectLst/>
                        <a:latin typeface="+mn-lt"/>
                        <a:ea typeface="Calibri"/>
                        <a:cs typeface="Times New Roman"/>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88825">
                <a:tc>
                  <a:txBody>
                    <a:bodyPr/>
                    <a:lstStyle/>
                    <a:p>
                      <a:pPr algn="ctr">
                        <a:spcBef>
                          <a:spcPts val="400"/>
                        </a:spcBef>
                        <a:spcAft>
                          <a:spcPts val="0"/>
                        </a:spcAft>
                      </a:pPr>
                      <a:endParaRPr lang="en-US" sz="1800" dirty="0">
                        <a:effectLst/>
                        <a:latin typeface="+mn-lt"/>
                        <a:ea typeface="Calibri"/>
                        <a:cs typeface="Times New Roman"/>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effectLst/>
                          <a:latin typeface="+mj-lt"/>
                          <a:ea typeface="Calibri"/>
                          <a:cs typeface="Times New Roman"/>
                        </a:rPr>
                        <a:t>Sabre Holdings</a:t>
                      </a:r>
                      <a:endParaRPr lang="en-AU" sz="1800" dirty="0">
                        <a:effectLst/>
                        <a:latin typeface="+mj-lt"/>
                        <a:ea typeface="Calibri"/>
                        <a:cs typeface="Times New Roman"/>
                      </a:endParaRPr>
                    </a:p>
                    <a:p>
                      <a:pPr>
                        <a:spcBef>
                          <a:spcPts val="400"/>
                        </a:spcBef>
                        <a:spcAft>
                          <a:spcPts val="0"/>
                        </a:spcAft>
                      </a:pPr>
                      <a:r>
                        <a:rPr lang="en-US" sz="1800" dirty="0" err="1">
                          <a:effectLst/>
                          <a:latin typeface="+mj-lt"/>
                          <a:ea typeface="Calibri"/>
                          <a:cs typeface="Times New Roman"/>
                        </a:rPr>
                        <a:t>www.sabre.com</a:t>
                      </a:r>
                      <a:endParaRPr lang="en-AU" sz="1800" dirty="0">
                        <a:effectLst/>
                        <a:latin typeface="+mj-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dirty="0">
                        <a:effectLst/>
                        <a:latin typeface="+mj-lt"/>
                        <a:ea typeface="Calibri"/>
                        <a:cs typeface="Times New Roman"/>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effectLst/>
                          <a:latin typeface="+mn-lt"/>
                          <a:ea typeface="Calibri"/>
                          <a:cs typeface="Times New Roman"/>
                        </a:rPr>
                        <a:t>TUI</a:t>
                      </a:r>
                      <a:endParaRPr lang="en-AU" sz="1800" dirty="0">
                        <a:effectLst/>
                        <a:latin typeface="+mn-lt"/>
                        <a:ea typeface="Calibri"/>
                        <a:cs typeface="Times New Roman"/>
                      </a:endParaRPr>
                    </a:p>
                    <a:p>
                      <a:pPr>
                        <a:spcBef>
                          <a:spcPts val="400"/>
                        </a:spcBef>
                        <a:spcAft>
                          <a:spcPts val="0"/>
                        </a:spcAft>
                      </a:pPr>
                      <a:r>
                        <a:rPr lang="en-US" sz="1800" dirty="0" err="1">
                          <a:effectLst/>
                          <a:latin typeface="+mn-lt"/>
                          <a:ea typeface="Calibri"/>
                          <a:cs typeface="Times New Roman"/>
                        </a:rPr>
                        <a:t>www.tui-group.com</a:t>
                      </a:r>
                      <a:r>
                        <a:rPr lang="en-US" sz="1800" dirty="0">
                          <a:effectLst/>
                          <a:latin typeface="+mn-lt"/>
                          <a:ea typeface="Calibri"/>
                          <a:cs typeface="Times New Roman"/>
                        </a:rPr>
                        <a:t>/</a:t>
                      </a:r>
                      <a:r>
                        <a:rPr lang="en-US" sz="1800" dirty="0" err="1">
                          <a:effectLst/>
                          <a:latin typeface="+mn-lt"/>
                          <a:ea typeface="Calibri"/>
                          <a:cs typeface="Times New Roman"/>
                        </a:rPr>
                        <a:t>en-en</a:t>
                      </a:r>
                      <a:endParaRPr lang="en-AU" sz="1800" dirty="0">
                        <a:effectLst/>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88825">
                <a:tc>
                  <a:txBody>
                    <a:bodyPr/>
                    <a:lstStyle/>
                    <a:p>
                      <a:pPr algn="ctr">
                        <a:spcBef>
                          <a:spcPts val="400"/>
                        </a:spcBef>
                        <a:spcAft>
                          <a:spcPts val="0"/>
                        </a:spcAft>
                      </a:pPr>
                      <a:endParaRPr lang="en-US" sz="1800" dirty="0">
                        <a:effectLst/>
                        <a:latin typeface="+mn-lt"/>
                        <a:ea typeface="Calibri"/>
                        <a:cs typeface="Times New Roman"/>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err="1">
                          <a:effectLst/>
                          <a:latin typeface="+mj-lt"/>
                          <a:ea typeface="Calibri"/>
                          <a:cs typeface="Times New Roman"/>
                        </a:rPr>
                        <a:t>lastminute.com</a:t>
                      </a:r>
                      <a:endParaRPr lang="en-AU" sz="1800" dirty="0">
                        <a:effectLst/>
                        <a:latin typeface="+mj-lt"/>
                        <a:ea typeface="Calibri"/>
                        <a:cs typeface="Times New Roman"/>
                      </a:endParaRPr>
                    </a:p>
                    <a:p>
                      <a:pPr>
                        <a:spcBef>
                          <a:spcPts val="400"/>
                        </a:spcBef>
                        <a:spcAft>
                          <a:spcPts val="0"/>
                        </a:spcAft>
                      </a:pPr>
                      <a:r>
                        <a:rPr lang="en-US" sz="1800" dirty="0" err="1">
                          <a:effectLst/>
                          <a:latin typeface="+mj-lt"/>
                          <a:ea typeface="Calibri"/>
                          <a:cs typeface="Times New Roman"/>
                        </a:rPr>
                        <a:t>www.lastminute.com</a:t>
                      </a:r>
                      <a:endParaRPr lang="en-AU" sz="1800" dirty="0">
                        <a:effectLst/>
                        <a:latin typeface="+mj-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dirty="0">
                        <a:effectLst/>
                        <a:latin typeface="+mj-lt"/>
                        <a:ea typeface="Calibri"/>
                        <a:cs typeface="Times New Roman"/>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800" b="1" kern="1200" dirty="0">
                          <a:solidFill>
                            <a:schemeClr val="tx1"/>
                          </a:solidFill>
                          <a:effectLst/>
                          <a:latin typeface="+mn-lt"/>
                          <a:ea typeface="+mn-ea"/>
                          <a:cs typeface="+mn-cs"/>
                        </a:rPr>
                        <a:t>Booking Holdings </a:t>
                      </a:r>
                      <a:r>
                        <a:rPr lang="en-US" sz="1800" kern="1200" dirty="0" err="1">
                          <a:solidFill>
                            <a:schemeClr val="tx1"/>
                          </a:solidFill>
                          <a:effectLst/>
                          <a:latin typeface="+mn-lt"/>
                          <a:ea typeface="+mn-ea"/>
                          <a:cs typeface="+mn-cs"/>
                        </a:rPr>
                        <a:t>www.bookingholdings.com</a:t>
                      </a:r>
                      <a:endParaRPr lang="en-US" dirty="0"/>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88825">
                <a:tc>
                  <a:txBody>
                    <a:bodyPr/>
                    <a:lstStyle/>
                    <a:p>
                      <a:endParaRPr lang="en-US"/>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effectLst/>
                          <a:latin typeface="+mn-lt"/>
                          <a:ea typeface="Calibri"/>
                          <a:cs typeface="Times New Roman"/>
                        </a:rPr>
                        <a:t>Winding Tree </a:t>
                      </a:r>
                      <a:r>
                        <a:rPr lang="en-AU" sz="1800" dirty="0" err="1">
                          <a:effectLst/>
                          <a:latin typeface="+mn-lt"/>
                          <a:ea typeface="Calibri"/>
                          <a:cs typeface="Times New Roman"/>
                        </a:rPr>
                        <a:t>windingtree.com</a:t>
                      </a:r>
                      <a:endParaRPr lang="en-AU" sz="1800" dirty="0">
                        <a:effectLst/>
                        <a:latin typeface="+mn-lt"/>
                        <a:ea typeface="Calibri"/>
                        <a:cs typeface="Times New Roman"/>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dirty="0">
                        <a:effectLst/>
                        <a:latin typeface="+mj-lt"/>
                        <a:ea typeface="Calibri"/>
                        <a:cs typeface="Times New Roman"/>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dirty="0">
                        <a:effectLst/>
                        <a:latin typeface="+mj-lt"/>
                        <a:ea typeface="Calibri"/>
                        <a:cs typeface="Times New Roman"/>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7" name="Picture 6" descr="CH3 Expedia 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10" y="1534424"/>
            <a:ext cx="864000" cy="864000"/>
          </a:xfrm>
          <a:prstGeom prst="rect">
            <a:avLst/>
          </a:prstGeom>
        </p:spPr>
      </p:pic>
      <p:pic>
        <p:nvPicPr>
          <p:cNvPr id="8" name="Picture 7" descr="CH3 Sabre Q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10" y="2425117"/>
            <a:ext cx="864000" cy="864000"/>
          </a:xfrm>
          <a:prstGeom prst="rect">
            <a:avLst/>
          </a:prstGeom>
        </p:spPr>
      </p:pic>
      <p:pic>
        <p:nvPicPr>
          <p:cNvPr id="12" name="Picture 11" descr="CH3 lastminute Q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10" y="3315810"/>
            <a:ext cx="864000" cy="864000"/>
          </a:xfrm>
          <a:prstGeom prst="rect">
            <a:avLst/>
          </a:prstGeom>
        </p:spPr>
      </p:pic>
      <p:pic>
        <p:nvPicPr>
          <p:cNvPr id="14" name="Picture 13" descr="CH3 Kayak Q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9962" y="1534424"/>
            <a:ext cx="864000" cy="864000"/>
          </a:xfrm>
          <a:prstGeom prst="rect">
            <a:avLst/>
          </a:prstGeom>
        </p:spPr>
      </p:pic>
      <p:pic>
        <p:nvPicPr>
          <p:cNvPr id="15" name="Picture 14" descr="CH3 TUI Q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9962" y="2434785"/>
            <a:ext cx="864000" cy="864000"/>
          </a:xfrm>
          <a:prstGeom prst="rect">
            <a:avLst/>
          </a:prstGeom>
        </p:spPr>
      </p:pic>
      <p:pic>
        <p:nvPicPr>
          <p:cNvPr id="5" name="Picture 4">
            <a:extLst>
              <a:ext uri="{FF2B5EF4-FFF2-40B4-BE49-F238E27FC236}">
                <a16:creationId xmlns:a16="http://schemas.microsoft.com/office/drawing/2014/main" id="{4CAF9038-F556-9744-92ED-765AC7F515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110" y="4219556"/>
            <a:ext cx="864001" cy="864001"/>
          </a:xfrm>
          <a:prstGeom prst="rect">
            <a:avLst/>
          </a:prstGeom>
        </p:spPr>
      </p:pic>
      <p:pic>
        <p:nvPicPr>
          <p:cNvPr id="9" name="Picture 8">
            <a:extLst>
              <a:ext uri="{FF2B5EF4-FFF2-40B4-BE49-F238E27FC236}">
                <a16:creationId xmlns:a16="http://schemas.microsoft.com/office/drawing/2014/main" id="{DA86AAEC-FDF3-7E4D-AABF-073C0C4B15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9962" y="3335146"/>
            <a:ext cx="864000" cy="864000"/>
          </a:xfrm>
          <a:prstGeom prst="rect">
            <a:avLst/>
          </a:prstGeom>
        </p:spPr>
      </p:pic>
    </p:spTree>
    <p:extLst>
      <p:ext uri="{BB962C8B-B14F-4D97-AF65-F5344CB8AC3E}">
        <p14:creationId xmlns:p14="http://schemas.microsoft.com/office/powerpoint/2010/main" val="3215783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Case Study</a:t>
            </a:r>
            <a:r>
              <a:rPr lang="en-US" sz="2800" b="0" dirty="0"/>
              <a:t> Sabre Corporation</a:t>
            </a:r>
          </a:p>
        </p:txBody>
      </p:sp>
      <p:sp>
        <p:nvSpPr>
          <p:cNvPr id="5" name="Text Placeholder 4"/>
          <p:cNvSpPr>
            <a:spLocks noGrp="1"/>
          </p:cNvSpPr>
          <p:nvPr>
            <p:ph type="body" sz="quarter" idx="10"/>
          </p:nvPr>
        </p:nvSpPr>
        <p:spPr>
          <a:xfrm>
            <a:off x="362981" y="1667436"/>
            <a:ext cx="8598139" cy="5025464"/>
          </a:xfrm>
        </p:spPr>
        <p:txBody>
          <a:bodyPr>
            <a:noAutofit/>
          </a:bodyPr>
          <a:lstStyle/>
          <a:p>
            <a:pPr lvl="1">
              <a:buClr>
                <a:schemeClr val="tx1">
                  <a:lumMod val="65000"/>
                  <a:lumOff val="35000"/>
                </a:schemeClr>
              </a:buClr>
            </a:pPr>
            <a:r>
              <a:rPr lang="en-US" sz="2000" dirty="0"/>
              <a:t>Founded by partnership between American Airlines and IBM in 1953</a:t>
            </a:r>
            <a:endParaRPr lang="en-US" sz="1800" dirty="0"/>
          </a:p>
          <a:p>
            <a:pPr lvl="1">
              <a:buClr>
                <a:schemeClr val="tx1">
                  <a:lumMod val="65000"/>
                  <a:lumOff val="35000"/>
                </a:schemeClr>
              </a:buClr>
            </a:pPr>
            <a:r>
              <a:rPr lang="en-US" sz="2000" dirty="0"/>
              <a:t>SABRE was the first private real-time online transaction system</a:t>
            </a:r>
          </a:p>
          <a:p>
            <a:pPr lvl="1">
              <a:buClr>
                <a:schemeClr val="tx1">
                  <a:lumMod val="65000"/>
                  <a:lumOff val="35000"/>
                </a:schemeClr>
              </a:buClr>
            </a:pPr>
            <a:r>
              <a:rPr lang="en-US" sz="2000" dirty="0"/>
              <a:t>9,000 employees and clients in 160 countries</a:t>
            </a:r>
          </a:p>
          <a:p>
            <a:pPr lvl="1">
              <a:buClr>
                <a:schemeClr val="tx1">
                  <a:lumMod val="65000"/>
                  <a:lumOff val="35000"/>
                </a:schemeClr>
              </a:buClr>
            </a:pPr>
            <a:r>
              <a:rPr lang="en-US" sz="2000" dirty="0"/>
              <a:t>Diversified beyond GDS to become a travel technology company offering a range of IT solutions for airlines, airports, travel intermediaries, hotels, car rental providers, rail providers and tour operators</a:t>
            </a:r>
          </a:p>
          <a:p>
            <a:pPr lvl="1">
              <a:buClr>
                <a:schemeClr val="tx1">
                  <a:lumMod val="65000"/>
                  <a:lumOff val="35000"/>
                </a:schemeClr>
              </a:buClr>
            </a:pPr>
            <a:r>
              <a:rPr lang="en-US" sz="2000" dirty="0"/>
              <a:t>Acquired GNE </a:t>
            </a:r>
            <a:r>
              <a:rPr lang="en-US" sz="2000" dirty="0" err="1"/>
              <a:t>Fairlogix</a:t>
            </a:r>
            <a:r>
              <a:rPr lang="en-US" sz="2000" dirty="0"/>
              <a:t> in 2018</a:t>
            </a:r>
          </a:p>
          <a:p>
            <a:pPr lvl="1">
              <a:buClr>
                <a:schemeClr val="tx1">
                  <a:lumMod val="65000"/>
                  <a:lumOff val="35000"/>
                </a:schemeClr>
              </a:buClr>
            </a:pPr>
            <a:r>
              <a:rPr lang="en-US" sz="2000" dirty="0"/>
              <a:t>Three business units:</a:t>
            </a:r>
          </a:p>
          <a:p>
            <a:pPr marL="714375" lvl="2" indent="-349250">
              <a:buClr>
                <a:schemeClr val="tx1">
                  <a:lumMod val="65000"/>
                  <a:lumOff val="35000"/>
                </a:schemeClr>
              </a:buClr>
              <a:buFont typeface="+mj-lt"/>
              <a:buAutoNum type="arabicPeriod"/>
            </a:pPr>
            <a:r>
              <a:rPr lang="en-US" sz="1800" dirty="0"/>
              <a:t>Sabre Travel Network</a:t>
            </a:r>
          </a:p>
          <a:p>
            <a:pPr marL="714375" lvl="2" indent="-349250">
              <a:buClr>
                <a:schemeClr val="tx1">
                  <a:lumMod val="65000"/>
                  <a:lumOff val="35000"/>
                </a:schemeClr>
              </a:buClr>
              <a:buFont typeface="+mj-lt"/>
              <a:buAutoNum type="arabicPeriod"/>
            </a:pPr>
            <a:r>
              <a:rPr lang="en-US" sz="1800" dirty="0"/>
              <a:t>Sabre Airline Solutions</a:t>
            </a:r>
          </a:p>
          <a:p>
            <a:pPr marL="714375" lvl="2" indent="-349250">
              <a:buClr>
                <a:schemeClr val="tx1">
                  <a:lumMod val="65000"/>
                  <a:lumOff val="35000"/>
                </a:schemeClr>
              </a:buClr>
              <a:buFont typeface="+mj-lt"/>
              <a:buAutoNum type="arabicPeriod"/>
            </a:pPr>
            <a:r>
              <a:rPr lang="en-US" sz="1800" dirty="0"/>
              <a:t>Sabre Hospitality Solutions</a:t>
            </a:r>
          </a:p>
          <a:p>
            <a:pPr lvl="1">
              <a:buClr>
                <a:schemeClr val="tx1">
                  <a:lumMod val="65000"/>
                  <a:lumOff val="35000"/>
                </a:schemeClr>
              </a:buClr>
            </a:pPr>
            <a:endParaRPr lang="en-US" sz="2000" dirty="0"/>
          </a:p>
          <a:p>
            <a:pPr lvl="1">
              <a:buClr>
                <a:schemeClr val="tx1">
                  <a:lumMod val="65000"/>
                  <a:lumOff val="35000"/>
                </a:schemeClr>
              </a:buClr>
            </a:pPr>
            <a:endParaRPr lang="en-US" sz="2400" dirty="0"/>
          </a:p>
        </p:txBody>
      </p:sp>
      <p:pic>
        <p:nvPicPr>
          <p:cNvPr id="6" name="Picture 5" descr="A screenshot of a cell phone&#10;&#10;Description automatically generated">
            <a:extLst>
              <a:ext uri="{FF2B5EF4-FFF2-40B4-BE49-F238E27FC236}">
                <a16:creationId xmlns:a16="http://schemas.microsoft.com/office/drawing/2014/main" id="{89FBDA59-3671-2F48-9CE6-25CAF8ADF3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585" y="4216998"/>
            <a:ext cx="4732415" cy="2641002"/>
          </a:xfrm>
          <a:prstGeom prst="rect">
            <a:avLst/>
          </a:prstGeom>
        </p:spPr>
      </p:pic>
    </p:spTree>
    <p:extLst>
      <p:ext uri="{BB962C8B-B14F-4D97-AF65-F5344CB8AC3E}">
        <p14:creationId xmlns:p14="http://schemas.microsoft.com/office/powerpoint/2010/main" val="124965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28" y="992685"/>
            <a:ext cx="8383472" cy="442818"/>
          </a:xfrm>
        </p:spPr>
        <p:txBody>
          <a:bodyPr/>
          <a:lstStyle/>
          <a:p>
            <a:r>
              <a:rPr lang="en-GB" dirty="0"/>
              <a:t>Chapter 3 Learning Objectives</a:t>
            </a:r>
          </a:p>
        </p:txBody>
      </p:sp>
      <p:sp>
        <p:nvSpPr>
          <p:cNvPr id="3" name="Text Placeholder 2"/>
          <p:cNvSpPr>
            <a:spLocks noGrp="1"/>
          </p:cNvSpPr>
          <p:nvPr>
            <p:ph type="body" sz="quarter" idx="10"/>
          </p:nvPr>
        </p:nvSpPr>
        <p:spPr>
          <a:xfrm>
            <a:off x="379528" y="1549101"/>
            <a:ext cx="8517046" cy="5217459"/>
          </a:xfrm>
        </p:spPr>
        <p:txBody>
          <a:bodyPr>
            <a:normAutofit fontScale="77500" lnSpcReduction="20000"/>
          </a:bodyPr>
          <a:lstStyle/>
          <a:p>
            <a:pPr>
              <a:lnSpc>
                <a:spcPct val="110000"/>
              </a:lnSpc>
              <a:spcBef>
                <a:spcPts val="400"/>
              </a:spcBef>
              <a:spcAft>
                <a:spcPts val="400"/>
              </a:spcAft>
            </a:pPr>
            <a:r>
              <a:rPr lang="en-US" dirty="0"/>
              <a:t>After studying this chapter you should be able to:</a:t>
            </a:r>
            <a:endParaRPr lang="en-AU" dirty="0"/>
          </a:p>
          <a:p>
            <a:pPr marL="514350" lvl="0" indent="-514350">
              <a:lnSpc>
                <a:spcPct val="110000"/>
              </a:lnSpc>
              <a:spcBef>
                <a:spcPts val="400"/>
              </a:spcBef>
              <a:spcAft>
                <a:spcPts val="400"/>
              </a:spcAft>
              <a:buFont typeface="+mj-lt"/>
              <a:buAutoNum type="arabicPeriod"/>
            </a:pPr>
            <a:r>
              <a:rPr lang="en-US" dirty="0"/>
              <a:t>Explain, compare and contrast </a:t>
            </a:r>
            <a:r>
              <a:rPr lang="en-US" b="1" dirty="0"/>
              <a:t>traditional</a:t>
            </a:r>
            <a:r>
              <a:rPr lang="en-US" dirty="0"/>
              <a:t> and </a:t>
            </a:r>
            <a:r>
              <a:rPr lang="en-US" b="1" dirty="0"/>
              <a:t>digital tourism distribution systems</a:t>
            </a:r>
            <a:r>
              <a:rPr lang="en-US" dirty="0"/>
              <a:t>;</a:t>
            </a:r>
            <a:endParaRPr lang="en-AU" dirty="0"/>
          </a:p>
          <a:p>
            <a:pPr marL="514350" lvl="0" indent="-514350">
              <a:lnSpc>
                <a:spcPct val="110000"/>
              </a:lnSpc>
              <a:spcBef>
                <a:spcPts val="400"/>
              </a:spcBef>
              <a:spcAft>
                <a:spcPts val="400"/>
              </a:spcAft>
              <a:buFont typeface="+mj-lt"/>
              <a:buAutoNum type="arabicPeriod"/>
            </a:pPr>
            <a:r>
              <a:rPr lang="en-US" dirty="0"/>
              <a:t>Understand the evolution, role and features of </a:t>
            </a:r>
            <a:r>
              <a:rPr lang="en-US" b="1" dirty="0"/>
              <a:t>Global Distribution Systems (GDSs)</a:t>
            </a:r>
            <a:r>
              <a:rPr lang="en-US" dirty="0"/>
              <a:t> as travel intermediaries;</a:t>
            </a:r>
            <a:endParaRPr lang="en-AU" dirty="0"/>
          </a:p>
          <a:p>
            <a:pPr marL="514350" lvl="0" indent="-514350">
              <a:lnSpc>
                <a:spcPct val="110000"/>
              </a:lnSpc>
              <a:spcBef>
                <a:spcPts val="400"/>
              </a:spcBef>
              <a:spcAft>
                <a:spcPts val="400"/>
              </a:spcAft>
              <a:buFont typeface="+mj-lt"/>
              <a:buAutoNum type="arabicPeriod"/>
            </a:pPr>
            <a:r>
              <a:rPr lang="en-US" dirty="0"/>
              <a:t>Analyze the </a:t>
            </a:r>
            <a:r>
              <a:rPr lang="en-US" b="1" dirty="0"/>
              <a:t>challenges</a:t>
            </a:r>
            <a:r>
              <a:rPr lang="en-US" dirty="0"/>
              <a:t> faced by GDSs as a result of technological change and innovation;</a:t>
            </a:r>
            <a:endParaRPr lang="en-AU" dirty="0"/>
          </a:p>
          <a:p>
            <a:pPr marL="514350" lvl="0" indent="-514350">
              <a:lnSpc>
                <a:spcPct val="110000"/>
              </a:lnSpc>
              <a:spcBef>
                <a:spcPts val="400"/>
              </a:spcBef>
              <a:spcAft>
                <a:spcPts val="400"/>
              </a:spcAft>
              <a:buFont typeface="+mj-lt"/>
              <a:buAutoNum type="arabicPeriod"/>
            </a:pPr>
            <a:r>
              <a:rPr lang="en-US" dirty="0"/>
              <a:t>Explain how </a:t>
            </a:r>
            <a:r>
              <a:rPr lang="en-US" b="1" dirty="0"/>
              <a:t>traditional travel retailers </a:t>
            </a:r>
            <a:r>
              <a:rPr lang="en-US" dirty="0"/>
              <a:t>use IT;</a:t>
            </a:r>
            <a:endParaRPr lang="en-AU" dirty="0"/>
          </a:p>
          <a:p>
            <a:pPr marL="514350" lvl="0" indent="-514350">
              <a:lnSpc>
                <a:spcPct val="110000"/>
              </a:lnSpc>
              <a:spcBef>
                <a:spcPts val="400"/>
              </a:spcBef>
              <a:spcAft>
                <a:spcPts val="400"/>
              </a:spcAft>
              <a:buFont typeface="+mj-lt"/>
              <a:buAutoNum type="arabicPeriod"/>
            </a:pPr>
            <a:r>
              <a:rPr lang="en-US" dirty="0"/>
              <a:t>Explain how IT has led to </a:t>
            </a:r>
            <a:r>
              <a:rPr lang="en-US" b="1" dirty="0"/>
              <a:t>disintermediation</a:t>
            </a:r>
            <a:r>
              <a:rPr lang="en-US" dirty="0"/>
              <a:t> and evaluate how this has impacted travel intermediaries;</a:t>
            </a:r>
            <a:endParaRPr lang="en-AU" dirty="0"/>
          </a:p>
          <a:p>
            <a:pPr marL="514350" lvl="0" indent="-514350">
              <a:lnSpc>
                <a:spcPct val="110000"/>
              </a:lnSpc>
              <a:spcBef>
                <a:spcPts val="400"/>
              </a:spcBef>
              <a:spcAft>
                <a:spcPts val="400"/>
              </a:spcAft>
              <a:buFont typeface="+mj-lt"/>
              <a:buAutoNum type="arabicPeriod"/>
            </a:pPr>
            <a:r>
              <a:rPr lang="en-US" dirty="0"/>
              <a:t>Describe and critically evaluate the different </a:t>
            </a:r>
            <a:r>
              <a:rPr lang="en-US" b="1" dirty="0"/>
              <a:t>types of online travel intermediaries</a:t>
            </a:r>
            <a:r>
              <a:rPr lang="en-US" dirty="0"/>
              <a:t> that have developed as a result of IT; and</a:t>
            </a:r>
            <a:endParaRPr lang="en-AU" dirty="0"/>
          </a:p>
          <a:p>
            <a:pPr marL="514350" lvl="0" indent="-514350">
              <a:lnSpc>
                <a:spcPct val="110000"/>
              </a:lnSpc>
              <a:spcBef>
                <a:spcPts val="400"/>
              </a:spcBef>
              <a:spcAft>
                <a:spcPts val="400"/>
              </a:spcAft>
              <a:buFont typeface="+mj-lt"/>
              <a:buAutoNum type="arabicPeriod"/>
            </a:pPr>
            <a:r>
              <a:rPr lang="en-US" dirty="0"/>
              <a:t>Explain how tour operators can use IT to improve </a:t>
            </a:r>
            <a:r>
              <a:rPr lang="en-US" b="1" dirty="0"/>
              <a:t>productivity</a:t>
            </a:r>
            <a:r>
              <a:rPr lang="en-US" dirty="0"/>
              <a:t> and </a:t>
            </a:r>
            <a:r>
              <a:rPr lang="en-US" b="1" dirty="0"/>
              <a:t>competitiveness</a:t>
            </a:r>
            <a:r>
              <a:rPr lang="en-US" dirty="0"/>
              <a:t>.</a:t>
            </a:r>
            <a:endParaRPr lang="en-AU" dirty="0"/>
          </a:p>
          <a:p>
            <a:pPr marL="514350" lvl="0" indent="-514350">
              <a:lnSpc>
                <a:spcPct val="110000"/>
              </a:lnSpc>
              <a:spcBef>
                <a:spcPts val="400"/>
              </a:spcBef>
              <a:spcAft>
                <a:spcPts val="400"/>
              </a:spcAft>
              <a:buClr>
                <a:schemeClr val="accent6">
                  <a:lumMod val="75000"/>
                </a:schemeClr>
              </a:buClr>
              <a:buFont typeface="+mj-lt"/>
              <a:buAutoNum type="arabicPeriod"/>
            </a:pPr>
            <a:endParaRPr lang="en-AU" dirty="0"/>
          </a:p>
        </p:txBody>
      </p:sp>
    </p:spTree>
    <p:extLst>
      <p:ext uri="{BB962C8B-B14F-4D97-AF65-F5344CB8AC3E}">
        <p14:creationId xmlns:p14="http://schemas.microsoft.com/office/powerpoint/2010/main" val="2758951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Text Placeholder 2"/>
          <p:cNvSpPr>
            <a:spLocks noGrp="1"/>
          </p:cNvSpPr>
          <p:nvPr>
            <p:ph type="body" sz="quarter" idx="11"/>
          </p:nvPr>
        </p:nvSpPr>
        <p:spPr/>
        <p:txBody>
          <a:bodyPr>
            <a:normAutofit fontScale="92500" lnSpcReduction="20000"/>
          </a:bodyPr>
          <a:lstStyle/>
          <a:p>
            <a:pPr lvl="1">
              <a:lnSpc>
                <a:spcPct val="120000"/>
              </a:lnSpc>
            </a:pPr>
            <a:r>
              <a:rPr lang="en-US" dirty="0"/>
              <a:t>Travel distribution system</a:t>
            </a:r>
          </a:p>
          <a:p>
            <a:pPr lvl="1">
              <a:lnSpc>
                <a:spcPct val="120000"/>
              </a:lnSpc>
            </a:pPr>
            <a:r>
              <a:rPr lang="en-US" dirty="0"/>
              <a:t>Computer Reservation System(CRS)</a:t>
            </a:r>
          </a:p>
          <a:p>
            <a:pPr lvl="1">
              <a:lnSpc>
                <a:spcPct val="120000"/>
              </a:lnSpc>
            </a:pPr>
            <a:r>
              <a:rPr lang="en-US" dirty="0"/>
              <a:t>Global Distribution System (GDS)</a:t>
            </a:r>
          </a:p>
          <a:p>
            <a:pPr lvl="1">
              <a:lnSpc>
                <a:spcPct val="120000"/>
              </a:lnSpc>
            </a:pPr>
            <a:r>
              <a:rPr lang="en-US" dirty="0"/>
              <a:t>GDS New Entrant (GNE)</a:t>
            </a:r>
          </a:p>
          <a:p>
            <a:pPr lvl="1">
              <a:lnSpc>
                <a:spcPct val="120000"/>
              </a:lnSpc>
            </a:pPr>
            <a:r>
              <a:rPr lang="en-US" dirty="0"/>
              <a:t>New Distribution Capability (NDC)</a:t>
            </a:r>
          </a:p>
          <a:p>
            <a:pPr lvl="1">
              <a:lnSpc>
                <a:spcPct val="120000"/>
              </a:lnSpc>
            </a:pPr>
            <a:r>
              <a:rPr lang="en-US" dirty="0"/>
              <a:t>Tour Operators and Wholesalers</a:t>
            </a:r>
          </a:p>
          <a:p>
            <a:pPr lvl="1">
              <a:lnSpc>
                <a:spcPct val="120000"/>
              </a:lnSpc>
            </a:pPr>
            <a:r>
              <a:rPr lang="en-US" dirty="0"/>
              <a:t>Travel Retailers</a:t>
            </a:r>
          </a:p>
          <a:p>
            <a:pPr lvl="1">
              <a:lnSpc>
                <a:spcPct val="120000"/>
              </a:lnSpc>
            </a:pPr>
            <a:r>
              <a:rPr lang="en-US" dirty="0"/>
              <a:t>Online Travel Agents (OTA)</a:t>
            </a:r>
          </a:p>
          <a:p>
            <a:pPr lvl="1">
              <a:lnSpc>
                <a:spcPct val="120000"/>
              </a:lnSpc>
            </a:pPr>
            <a:r>
              <a:rPr lang="en-US" dirty="0"/>
              <a:t>Channel Managers</a:t>
            </a:r>
          </a:p>
          <a:p>
            <a:pPr lvl="1">
              <a:lnSpc>
                <a:spcPct val="120000"/>
              </a:lnSpc>
            </a:pPr>
            <a:endParaRPr lang="en-US" dirty="0"/>
          </a:p>
          <a:p>
            <a:pPr lvl="1">
              <a:lnSpc>
                <a:spcPct val="120000"/>
              </a:lnSpc>
            </a:pP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4</a:t>
            </a:fld>
            <a:endParaRPr lang="en-AU"/>
          </a:p>
        </p:txBody>
      </p:sp>
    </p:spTree>
    <p:extLst>
      <p:ext uri="{BB962C8B-B14F-4D97-AF65-F5344CB8AC3E}">
        <p14:creationId xmlns:p14="http://schemas.microsoft.com/office/powerpoint/2010/main" val="4212587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828217" y="1598006"/>
            <a:ext cx="7514176" cy="1163723"/>
          </a:xfrm>
          <a:prstGeom prst="roundRect">
            <a:avLst>
              <a:gd name="adj" fmla="val 4165"/>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sp>
        <p:nvSpPr>
          <p:cNvPr id="33" name="Round Same Side Corner Rectangle 32"/>
          <p:cNvSpPr/>
          <p:nvPr/>
        </p:nvSpPr>
        <p:spPr>
          <a:xfrm rot="16200000">
            <a:off x="419007" y="2004050"/>
            <a:ext cx="1162516" cy="351890"/>
          </a:xfrm>
          <a:prstGeom prst="round2Same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Narrow"/>
                <a:cs typeface="Arial Narrow"/>
              </a:rPr>
              <a:t>SUPPLIERS</a:t>
            </a:r>
          </a:p>
        </p:txBody>
      </p:sp>
      <p:sp>
        <p:nvSpPr>
          <p:cNvPr id="34" name="Rounded Rectangle 33"/>
          <p:cNvSpPr/>
          <p:nvPr/>
        </p:nvSpPr>
        <p:spPr>
          <a:xfrm>
            <a:off x="828218" y="2842074"/>
            <a:ext cx="7514175" cy="1186165"/>
          </a:xfrm>
          <a:prstGeom prst="roundRect">
            <a:avLst>
              <a:gd name="adj" fmla="val 4165"/>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Narrow"/>
              <a:cs typeface="Arial Narrow"/>
            </a:endParaRPr>
          </a:p>
        </p:txBody>
      </p:sp>
      <p:sp>
        <p:nvSpPr>
          <p:cNvPr id="35" name="Round Same Side Corner Rectangle 34"/>
          <p:cNvSpPr/>
          <p:nvPr/>
        </p:nvSpPr>
        <p:spPr>
          <a:xfrm rot="16200000">
            <a:off x="407797" y="3259326"/>
            <a:ext cx="1184932" cy="351890"/>
          </a:xfrm>
          <a:prstGeom prst="round2Same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Narrow"/>
                <a:cs typeface="Arial Narrow"/>
              </a:rPr>
              <a:t>CONNECTIONS</a:t>
            </a:r>
          </a:p>
        </p:txBody>
      </p:sp>
      <p:sp>
        <p:nvSpPr>
          <p:cNvPr id="36" name="Rounded Rectangle 35"/>
          <p:cNvSpPr/>
          <p:nvPr/>
        </p:nvSpPr>
        <p:spPr>
          <a:xfrm>
            <a:off x="838379" y="4091860"/>
            <a:ext cx="7502320" cy="998099"/>
          </a:xfrm>
          <a:prstGeom prst="roundRect">
            <a:avLst>
              <a:gd name="adj" fmla="val 4165"/>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Narrow"/>
              <a:cs typeface="Arial Narrow"/>
            </a:endParaRPr>
          </a:p>
        </p:txBody>
      </p:sp>
      <p:sp>
        <p:nvSpPr>
          <p:cNvPr id="37" name="Round Same Side Corner Rectangle 36"/>
          <p:cNvSpPr/>
          <p:nvPr/>
        </p:nvSpPr>
        <p:spPr>
          <a:xfrm rot="16200000">
            <a:off x="511891" y="4415181"/>
            <a:ext cx="997065" cy="351890"/>
          </a:xfrm>
          <a:prstGeom prst="round2Same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Narrow"/>
                <a:cs typeface="Arial Narrow"/>
              </a:rPr>
              <a:t>BOOKINGS</a:t>
            </a:r>
          </a:p>
        </p:txBody>
      </p:sp>
      <p:sp>
        <p:nvSpPr>
          <p:cNvPr id="4" name="Rounded Rectangle 3"/>
          <p:cNvSpPr/>
          <p:nvPr/>
        </p:nvSpPr>
        <p:spPr>
          <a:xfrm>
            <a:off x="3852251" y="4663662"/>
            <a:ext cx="1601316" cy="2880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200" dirty="0">
                <a:solidFill>
                  <a:schemeClr val="bg1"/>
                </a:solidFill>
                <a:latin typeface="Arial Narrow"/>
                <a:cs typeface="Arial Narrow"/>
              </a:rPr>
              <a:t>Traditional Travel Agent</a:t>
            </a:r>
            <a:endParaRPr lang="en-US" sz="1400" dirty="0">
              <a:solidFill>
                <a:schemeClr val="bg1"/>
              </a:solidFill>
              <a:latin typeface="Arial Narrow"/>
              <a:cs typeface="Arial Narrow"/>
            </a:endParaRPr>
          </a:p>
        </p:txBody>
      </p:sp>
      <p:sp>
        <p:nvSpPr>
          <p:cNvPr id="5" name="Rounded Rectangle 4"/>
          <p:cNvSpPr/>
          <p:nvPr/>
        </p:nvSpPr>
        <p:spPr>
          <a:xfrm>
            <a:off x="4963893" y="3290504"/>
            <a:ext cx="1867230" cy="4680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200" dirty="0">
                <a:solidFill>
                  <a:schemeClr val="bg1"/>
                </a:solidFill>
                <a:latin typeface="Arial Narrow"/>
                <a:cs typeface="Arial Narrow"/>
              </a:rPr>
              <a:t>Global Distribution System (GDS)</a:t>
            </a:r>
            <a:endParaRPr lang="en-US" sz="1400" dirty="0">
              <a:solidFill>
                <a:schemeClr val="bg1"/>
              </a:solidFill>
              <a:latin typeface="Arial Narrow"/>
              <a:cs typeface="Arial Narrow"/>
            </a:endParaRPr>
          </a:p>
        </p:txBody>
      </p:sp>
      <p:sp>
        <p:nvSpPr>
          <p:cNvPr id="19" name="Oval 18"/>
          <p:cNvSpPr/>
          <p:nvPr/>
        </p:nvSpPr>
        <p:spPr>
          <a:xfrm>
            <a:off x="1354494" y="1766274"/>
            <a:ext cx="913912" cy="648000"/>
          </a:xfrm>
          <a:prstGeom prst="ellipse">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lang="en-US" sz="1200" dirty="0">
                <a:solidFill>
                  <a:schemeClr val="bg1"/>
                </a:solidFill>
                <a:latin typeface="Arial Narrow"/>
                <a:cs typeface="Arial Narrow"/>
              </a:rPr>
              <a:t>Airlines</a:t>
            </a:r>
          </a:p>
        </p:txBody>
      </p:sp>
      <p:sp>
        <p:nvSpPr>
          <p:cNvPr id="20" name="Oval 19"/>
          <p:cNvSpPr/>
          <p:nvPr/>
        </p:nvSpPr>
        <p:spPr>
          <a:xfrm>
            <a:off x="7204961" y="1766274"/>
            <a:ext cx="913912" cy="648000"/>
          </a:xfrm>
          <a:prstGeom prst="ellipse">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lang="en-US" sz="1200" dirty="0">
                <a:solidFill>
                  <a:schemeClr val="bg1"/>
                </a:solidFill>
                <a:latin typeface="Arial Narrow"/>
                <a:cs typeface="Arial Narrow"/>
              </a:rPr>
              <a:t>Hotels</a:t>
            </a:r>
          </a:p>
        </p:txBody>
      </p:sp>
      <p:sp>
        <p:nvSpPr>
          <p:cNvPr id="21" name="Oval 20"/>
          <p:cNvSpPr/>
          <p:nvPr/>
        </p:nvSpPr>
        <p:spPr>
          <a:xfrm>
            <a:off x="6034866" y="1766274"/>
            <a:ext cx="913912" cy="648000"/>
          </a:xfrm>
          <a:prstGeom prst="ellipse">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lang="en-US" sz="1200" dirty="0">
                <a:solidFill>
                  <a:schemeClr val="bg1"/>
                </a:solidFill>
                <a:latin typeface="Arial Narrow"/>
                <a:cs typeface="Arial Narrow"/>
              </a:rPr>
              <a:t>Activities</a:t>
            </a:r>
            <a:br>
              <a:rPr lang="en-US" sz="1200" dirty="0">
                <a:solidFill>
                  <a:schemeClr val="bg1"/>
                </a:solidFill>
                <a:latin typeface="Arial Narrow"/>
                <a:cs typeface="Arial Narrow"/>
              </a:rPr>
            </a:br>
            <a:r>
              <a:rPr lang="en-US" sz="1200" dirty="0">
                <a:solidFill>
                  <a:schemeClr val="bg1"/>
                </a:solidFill>
                <a:latin typeface="Arial Narrow"/>
                <a:cs typeface="Arial Narrow"/>
              </a:rPr>
              <a:t>&amp; Events</a:t>
            </a:r>
          </a:p>
        </p:txBody>
      </p:sp>
      <p:sp>
        <p:nvSpPr>
          <p:cNvPr id="22" name="Oval 21"/>
          <p:cNvSpPr/>
          <p:nvPr/>
        </p:nvSpPr>
        <p:spPr>
          <a:xfrm>
            <a:off x="3694680" y="1766274"/>
            <a:ext cx="913912" cy="648000"/>
          </a:xfrm>
          <a:prstGeom prst="ellipse">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lang="en-US" sz="1200" dirty="0">
                <a:solidFill>
                  <a:schemeClr val="bg1"/>
                </a:solidFill>
                <a:latin typeface="Arial Narrow"/>
                <a:cs typeface="Arial Narrow"/>
              </a:rPr>
              <a:t>Cruise</a:t>
            </a:r>
          </a:p>
        </p:txBody>
      </p:sp>
      <p:sp>
        <p:nvSpPr>
          <p:cNvPr id="23" name="Oval 22"/>
          <p:cNvSpPr/>
          <p:nvPr/>
        </p:nvSpPr>
        <p:spPr>
          <a:xfrm>
            <a:off x="4864773" y="1766274"/>
            <a:ext cx="913912" cy="648000"/>
          </a:xfrm>
          <a:prstGeom prst="ellipse">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lang="en-US" sz="1200" dirty="0">
                <a:solidFill>
                  <a:schemeClr val="bg1"/>
                </a:solidFill>
                <a:latin typeface="Arial Narrow"/>
                <a:cs typeface="Arial Narrow"/>
              </a:rPr>
              <a:t>Car</a:t>
            </a:r>
            <a:br>
              <a:rPr lang="en-US" sz="1200" dirty="0">
                <a:solidFill>
                  <a:schemeClr val="bg1"/>
                </a:solidFill>
                <a:latin typeface="Arial Narrow"/>
                <a:cs typeface="Arial Narrow"/>
              </a:rPr>
            </a:br>
            <a:r>
              <a:rPr lang="en-US" sz="1200" dirty="0">
                <a:solidFill>
                  <a:schemeClr val="bg1"/>
                </a:solidFill>
                <a:latin typeface="Arial Narrow"/>
                <a:cs typeface="Arial Narrow"/>
              </a:rPr>
              <a:t>Rental</a:t>
            </a:r>
          </a:p>
        </p:txBody>
      </p:sp>
      <p:sp>
        <p:nvSpPr>
          <p:cNvPr id="24" name="Oval 23"/>
          <p:cNvSpPr/>
          <p:nvPr/>
        </p:nvSpPr>
        <p:spPr>
          <a:xfrm>
            <a:off x="2524587" y="1766274"/>
            <a:ext cx="913912" cy="648000"/>
          </a:xfrm>
          <a:prstGeom prst="ellipse">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lang="en-US" sz="1200" dirty="0">
                <a:solidFill>
                  <a:schemeClr val="bg1"/>
                </a:solidFill>
                <a:latin typeface="Arial Narrow"/>
                <a:cs typeface="Arial Narrow"/>
              </a:rPr>
              <a:t>Rail</a:t>
            </a:r>
          </a:p>
        </p:txBody>
      </p:sp>
      <p:sp>
        <p:nvSpPr>
          <p:cNvPr id="25" name="Rounded Rectangle 24"/>
          <p:cNvSpPr/>
          <p:nvPr/>
        </p:nvSpPr>
        <p:spPr>
          <a:xfrm>
            <a:off x="1266591" y="2646183"/>
            <a:ext cx="6903082" cy="2794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solidFill>
                  <a:schemeClr val="bg1"/>
                </a:solidFill>
                <a:latin typeface="Arial Narrow"/>
                <a:cs typeface="Arial Narrow"/>
              </a:rPr>
              <a:t>Supplier Reservation Systems (CRS, ARS, PMS)</a:t>
            </a:r>
            <a:endParaRPr lang="en-US" sz="1400" dirty="0">
              <a:solidFill>
                <a:schemeClr val="bg1"/>
              </a:solidFill>
              <a:latin typeface="Arial Narrow"/>
              <a:cs typeface="Arial Narrow"/>
            </a:endParaRPr>
          </a:p>
        </p:txBody>
      </p:sp>
      <p:cxnSp>
        <p:nvCxnSpPr>
          <p:cNvPr id="26" name="Elbow Connector 11"/>
          <p:cNvCxnSpPr/>
          <p:nvPr/>
        </p:nvCxnSpPr>
        <p:spPr>
          <a:xfrm>
            <a:off x="1812932" y="2415756"/>
            <a:ext cx="0" cy="212943"/>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27" name="Elbow Connector 11"/>
          <p:cNvCxnSpPr/>
          <p:nvPr/>
        </p:nvCxnSpPr>
        <p:spPr>
          <a:xfrm>
            <a:off x="2984507" y="2415756"/>
            <a:ext cx="0" cy="212943"/>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28" name="Elbow Connector 11"/>
          <p:cNvCxnSpPr/>
          <p:nvPr/>
        </p:nvCxnSpPr>
        <p:spPr>
          <a:xfrm>
            <a:off x="4158198" y="2407290"/>
            <a:ext cx="0" cy="212943"/>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29" name="Elbow Connector 11"/>
          <p:cNvCxnSpPr/>
          <p:nvPr/>
        </p:nvCxnSpPr>
        <p:spPr>
          <a:xfrm>
            <a:off x="5326599" y="2415756"/>
            <a:ext cx="0" cy="212943"/>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30" name="Elbow Connector 11"/>
          <p:cNvCxnSpPr/>
          <p:nvPr/>
        </p:nvCxnSpPr>
        <p:spPr>
          <a:xfrm>
            <a:off x="6528866" y="2415756"/>
            <a:ext cx="0" cy="212943"/>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31" name="Elbow Connector 11"/>
          <p:cNvCxnSpPr/>
          <p:nvPr/>
        </p:nvCxnSpPr>
        <p:spPr>
          <a:xfrm>
            <a:off x="7663399" y="2415756"/>
            <a:ext cx="0" cy="212943"/>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sp>
        <p:nvSpPr>
          <p:cNvPr id="39" name="Rounded Rectangle 38"/>
          <p:cNvSpPr/>
          <p:nvPr/>
        </p:nvSpPr>
        <p:spPr>
          <a:xfrm>
            <a:off x="2761487" y="4663662"/>
            <a:ext cx="856505" cy="2880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200" dirty="0">
                <a:solidFill>
                  <a:schemeClr val="bg1"/>
                </a:solidFill>
                <a:latin typeface="Arial Narrow"/>
                <a:cs typeface="Arial Narrow"/>
              </a:rPr>
              <a:t>Call Centre</a:t>
            </a:r>
            <a:endParaRPr lang="en-US" sz="1400" dirty="0">
              <a:solidFill>
                <a:schemeClr val="bg1"/>
              </a:solidFill>
              <a:latin typeface="Arial Narrow"/>
              <a:cs typeface="Arial Narrow"/>
            </a:endParaRPr>
          </a:p>
        </p:txBody>
      </p:sp>
      <p:sp>
        <p:nvSpPr>
          <p:cNvPr id="40" name="Rounded Rectangle 39"/>
          <p:cNvSpPr/>
          <p:nvPr/>
        </p:nvSpPr>
        <p:spPr>
          <a:xfrm>
            <a:off x="1264581" y="4663662"/>
            <a:ext cx="1313705" cy="2880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200" dirty="0">
                <a:solidFill>
                  <a:schemeClr val="bg1"/>
                </a:solidFill>
                <a:latin typeface="Arial Narrow"/>
                <a:cs typeface="Arial Narrow"/>
              </a:rPr>
              <a:t>Point of Sale (POS)</a:t>
            </a:r>
            <a:endParaRPr lang="en-US" sz="1400" dirty="0">
              <a:solidFill>
                <a:schemeClr val="bg1"/>
              </a:solidFill>
              <a:latin typeface="Arial Narrow"/>
              <a:cs typeface="Arial Narrow"/>
            </a:endParaRPr>
          </a:p>
        </p:txBody>
      </p:sp>
      <p:cxnSp>
        <p:nvCxnSpPr>
          <p:cNvPr id="41" name="Elbow Connector 11"/>
          <p:cNvCxnSpPr>
            <a:endCxn id="40" idx="0"/>
          </p:cNvCxnSpPr>
          <p:nvPr/>
        </p:nvCxnSpPr>
        <p:spPr>
          <a:xfrm>
            <a:off x="1921434" y="2922492"/>
            <a:ext cx="0" cy="1741170"/>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46" name="Elbow Connector 11"/>
          <p:cNvCxnSpPr/>
          <p:nvPr/>
        </p:nvCxnSpPr>
        <p:spPr>
          <a:xfrm flipH="1">
            <a:off x="5831179" y="2942384"/>
            <a:ext cx="1725" cy="340789"/>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60" name="Elbow Connector 11"/>
          <p:cNvCxnSpPr/>
          <p:nvPr/>
        </p:nvCxnSpPr>
        <p:spPr>
          <a:xfrm>
            <a:off x="5250366" y="3760693"/>
            <a:ext cx="0" cy="883073"/>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63" name="Elbow Connector 11"/>
          <p:cNvCxnSpPr/>
          <p:nvPr/>
        </p:nvCxnSpPr>
        <p:spPr>
          <a:xfrm>
            <a:off x="3188133" y="2914025"/>
            <a:ext cx="0" cy="1731434"/>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65" name="Elbow Connector 11"/>
          <p:cNvCxnSpPr/>
          <p:nvPr/>
        </p:nvCxnSpPr>
        <p:spPr>
          <a:xfrm>
            <a:off x="6545766" y="3769159"/>
            <a:ext cx="0" cy="457200"/>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66" name="Elbow Connector 11"/>
          <p:cNvCxnSpPr/>
          <p:nvPr/>
        </p:nvCxnSpPr>
        <p:spPr>
          <a:xfrm flipH="1">
            <a:off x="7668446" y="2933917"/>
            <a:ext cx="1725" cy="340789"/>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a:off x="7248499" y="3292477"/>
            <a:ext cx="921143" cy="4680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200" dirty="0">
                <a:solidFill>
                  <a:schemeClr val="bg1"/>
                </a:solidFill>
                <a:latin typeface="Arial Narrow"/>
                <a:cs typeface="Arial Narrow"/>
              </a:rPr>
              <a:t>Switch</a:t>
            </a:r>
            <a:endParaRPr lang="en-US" sz="1400" dirty="0">
              <a:solidFill>
                <a:schemeClr val="bg1"/>
              </a:solidFill>
              <a:latin typeface="Arial Narrow"/>
              <a:cs typeface="Arial Narrow"/>
            </a:endParaRPr>
          </a:p>
        </p:txBody>
      </p:sp>
      <p:cxnSp>
        <p:nvCxnSpPr>
          <p:cNvPr id="81" name="Straight Connector 154"/>
          <p:cNvCxnSpPr>
            <a:stCxn id="7" idx="2"/>
            <a:endCxn id="4" idx="3"/>
          </p:cNvCxnSpPr>
          <p:nvPr/>
        </p:nvCxnSpPr>
        <p:spPr>
          <a:xfrm rot="5400000">
            <a:off x="5853228" y="4108349"/>
            <a:ext cx="299653" cy="1098973"/>
          </a:xfrm>
          <a:prstGeom prst="bentConnector2">
            <a:avLst/>
          </a:prstGeom>
          <a:ln w="38100" cmpd="sng">
            <a:solidFill>
              <a:schemeClr val="tx1">
                <a:lumMod val="75000"/>
                <a:lumOff val="25000"/>
              </a:schemeClr>
            </a:solidFill>
            <a:tailEnd type="stealth" w="med" len="sm"/>
          </a:ln>
          <a:effectLst/>
        </p:spPr>
        <p:style>
          <a:lnRef idx="2">
            <a:schemeClr val="accent1"/>
          </a:lnRef>
          <a:fillRef idx="0">
            <a:schemeClr val="accent1"/>
          </a:fillRef>
          <a:effectRef idx="1">
            <a:schemeClr val="accent1"/>
          </a:effectRef>
          <a:fontRef idx="minor">
            <a:schemeClr val="tx1"/>
          </a:fontRef>
        </p:style>
      </p:cxnSp>
      <p:sp>
        <p:nvSpPr>
          <p:cNvPr id="7" name="Rounded Rectangle 6"/>
          <p:cNvSpPr/>
          <p:nvPr/>
        </p:nvSpPr>
        <p:spPr>
          <a:xfrm>
            <a:off x="5666926" y="4220009"/>
            <a:ext cx="1771228" cy="2880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200" dirty="0">
                <a:solidFill>
                  <a:schemeClr val="bg1"/>
                </a:solidFill>
                <a:latin typeface="Arial Narrow"/>
                <a:cs typeface="Arial Narrow"/>
              </a:rPr>
              <a:t>Tour Operator / Wholesaler</a:t>
            </a:r>
            <a:endParaRPr lang="en-US" sz="1400" dirty="0">
              <a:solidFill>
                <a:schemeClr val="bg1"/>
              </a:solidFill>
              <a:latin typeface="Arial Narrow"/>
              <a:cs typeface="Arial Narrow"/>
            </a:endParaRPr>
          </a:p>
        </p:txBody>
      </p:sp>
      <p:cxnSp>
        <p:nvCxnSpPr>
          <p:cNvPr id="87" name="Elbow Connector 11"/>
          <p:cNvCxnSpPr/>
          <p:nvPr/>
        </p:nvCxnSpPr>
        <p:spPr>
          <a:xfrm flipH="1">
            <a:off x="4573033" y="2932651"/>
            <a:ext cx="7020" cy="1713654"/>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38" name="Elbow Connector 11"/>
          <p:cNvCxnSpPr/>
          <p:nvPr/>
        </p:nvCxnSpPr>
        <p:spPr>
          <a:xfrm>
            <a:off x="7038773" y="2922491"/>
            <a:ext cx="0" cy="1295401"/>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42" name="Elbow Connector 11"/>
          <p:cNvCxnSpPr/>
          <p:nvPr/>
        </p:nvCxnSpPr>
        <p:spPr>
          <a:xfrm>
            <a:off x="7038773" y="3436841"/>
            <a:ext cx="0" cy="173568"/>
          </a:xfrm>
          <a:prstGeom prst="straightConnector1">
            <a:avLst/>
          </a:prstGeom>
          <a:ln w="38100" cmpd="sng">
            <a:gradFill flip="none" rotWithShape="1">
              <a:gsLst>
                <a:gs pos="0">
                  <a:schemeClr val="tx1"/>
                </a:gs>
                <a:gs pos="100000">
                  <a:schemeClr val="tx1"/>
                </a:gs>
                <a:gs pos="34000">
                  <a:schemeClr val="accent4">
                    <a:lumMod val="40000"/>
                    <a:lumOff val="60000"/>
                  </a:schemeClr>
                </a:gs>
                <a:gs pos="65000">
                  <a:schemeClr val="accent4">
                    <a:lumMod val="40000"/>
                    <a:lumOff val="60000"/>
                  </a:schemeClr>
                </a:gs>
              </a:gsLst>
              <a:lin ang="16200000" scaled="0"/>
              <a:tileRect/>
            </a:gradFill>
            <a:headEnd type="none"/>
            <a:tailEnd type="none" w="med" len="sm"/>
          </a:ln>
          <a:effectLst/>
        </p:spPr>
        <p:style>
          <a:lnRef idx="2">
            <a:schemeClr val="accent1"/>
          </a:lnRef>
          <a:fillRef idx="0">
            <a:schemeClr val="accent1"/>
          </a:fillRef>
          <a:effectRef idx="1">
            <a:schemeClr val="accent1"/>
          </a:effectRef>
          <a:fontRef idx="minor">
            <a:schemeClr val="tx1"/>
          </a:fontRef>
        </p:style>
      </p:cxnSp>
      <p:cxnSp>
        <p:nvCxnSpPr>
          <p:cNvPr id="67" name="Elbow Connector 11"/>
          <p:cNvCxnSpPr>
            <a:stCxn id="3" idx="1"/>
            <a:endCxn id="5" idx="3"/>
          </p:cNvCxnSpPr>
          <p:nvPr/>
        </p:nvCxnSpPr>
        <p:spPr>
          <a:xfrm flipH="1" flipV="1">
            <a:off x="6831123" y="3524504"/>
            <a:ext cx="417376" cy="1973"/>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642175" y="5350206"/>
            <a:ext cx="7830457" cy="442818"/>
          </a:xfrm>
        </p:spPr>
        <p:txBody>
          <a:bodyPr/>
          <a:lstStyle/>
          <a:p>
            <a:pPr algn="ctr"/>
            <a:r>
              <a:rPr lang="en-US" sz="2000" dirty="0"/>
              <a:t>FIGURE 3.1 </a:t>
            </a:r>
            <a:r>
              <a:rPr lang="en-US" sz="2000" b="0" dirty="0"/>
              <a:t>Traditional Travel Distribution System</a:t>
            </a:r>
            <a:endParaRPr lang="en-US" sz="2000" dirty="0"/>
          </a:p>
        </p:txBody>
      </p:sp>
      <p:sp>
        <p:nvSpPr>
          <p:cNvPr id="9" name="Slide Number Placeholder 8"/>
          <p:cNvSpPr>
            <a:spLocks noGrp="1"/>
          </p:cNvSpPr>
          <p:nvPr>
            <p:ph type="sldNum" sz="quarter" idx="12"/>
          </p:nvPr>
        </p:nvSpPr>
        <p:spPr/>
        <p:txBody>
          <a:bodyPr/>
          <a:lstStyle/>
          <a:p>
            <a:fld id="{FA145648-7FE8-402D-88EC-E9CFE9DCEB83}" type="slidenum">
              <a:rPr lang="en-AU" smtClean="0"/>
              <a:pPr/>
              <a:t>5</a:t>
            </a:fld>
            <a:endParaRPr lang="en-AU"/>
          </a:p>
        </p:txBody>
      </p:sp>
    </p:spTree>
    <p:extLst>
      <p:ext uri="{BB962C8B-B14F-4D97-AF65-F5344CB8AC3E}">
        <p14:creationId xmlns:p14="http://schemas.microsoft.com/office/powerpoint/2010/main" val="504843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ounded Rectangle 1"/>
          <p:cNvSpPr/>
          <p:nvPr/>
        </p:nvSpPr>
        <p:spPr>
          <a:xfrm>
            <a:off x="709564" y="1092799"/>
            <a:ext cx="7514176" cy="1163723"/>
          </a:xfrm>
          <a:prstGeom prst="roundRect">
            <a:avLst>
              <a:gd name="adj" fmla="val 4165"/>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Arial Narrow" panose="020B0604020202020204" pitchFamily="34" charset="0"/>
              <a:cs typeface="Arial Narrow" panose="020B0604020202020204" pitchFamily="34" charset="0"/>
            </a:endParaRPr>
          </a:p>
        </p:txBody>
      </p:sp>
      <p:sp>
        <p:nvSpPr>
          <p:cNvPr id="3" name="Round Same Side Corner Rectangle 2"/>
          <p:cNvSpPr/>
          <p:nvPr/>
        </p:nvSpPr>
        <p:spPr>
          <a:xfrm rot="16200000">
            <a:off x="300354" y="1498843"/>
            <a:ext cx="1162516" cy="351890"/>
          </a:xfrm>
          <a:prstGeom prst="round2Same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latin typeface="Arial Narrow" panose="020B0604020202020204" pitchFamily="34" charset="0"/>
                <a:cs typeface="Arial Narrow" panose="020B0604020202020204" pitchFamily="34" charset="0"/>
              </a:rPr>
              <a:t>SUPPLIERS</a:t>
            </a:r>
          </a:p>
        </p:txBody>
      </p:sp>
      <p:sp>
        <p:nvSpPr>
          <p:cNvPr id="4" name="Oval 3"/>
          <p:cNvSpPr/>
          <p:nvPr/>
        </p:nvSpPr>
        <p:spPr>
          <a:xfrm>
            <a:off x="1246001" y="1271227"/>
            <a:ext cx="913912" cy="648000"/>
          </a:xfrm>
          <a:prstGeom prst="ellipse">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lang="en-US" sz="1100" dirty="0">
                <a:solidFill>
                  <a:schemeClr val="bg1"/>
                </a:solidFill>
                <a:latin typeface="Arial Narrow" panose="020B0604020202020204" pitchFamily="34" charset="0"/>
                <a:cs typeface="Arial Narrow" panose="020B0604020202020204" pitchFamily="34" charset="0"/>
              </a:rPr>
              <a:t>Airlines</a:t>
            </a:r>
          </a:p>
        </p:txBody>
      </p:sp>
      <p:sp>
        <p:nvSpPr>
          <p:cNvPr id="80" name="Oval 79"/>
          <p:cNvSpPr/>
          <p:nvPr/>
        </p:nvSpPr>
        <p:spPr>
          <a:xfrm>
            <a:off x="7096468" y="1271227"/>
            <a:ext cx="913912" cy="648000"/>
          </a:xfrm>
          <a:prstGeom prst="ellipse">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lang="en-US" sz="1100" dirty="0">
                <a:solidFill>
                  <a:schemeClr val="bg1"/>
                </a:solidFill>
                <a:latin typeface="Arial Narrow" panose="020B0604020202020204" pitchFamily="34" charset="0"/>
                <a:cs typeface="Arial Narrow" panose="020B0604020202020204" pitchFamily="34" charset="0"/>
              </a:rPr>
              <a:t>Hotels</a:t>
            </a:r>
          </a:p>
        </p:txBody>
      </p:sp>
      <p:sp>
        <p:nvSpPr>
          <p:cNvPr id="81" name="Oval 80"/>
          <p:cNvSpPr/>
          <p:nvPr/>
        </p:nvSpPr>
        <p:spPr>
          <a:xfrm>
            <a:off x="5926373" y="1271227"/>
            <a:ext cx="913912" cy="648000"/>
          </a:xfrm>
          <a:prstGeom prst="ellipse">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lang="en-US" sz="1100" dirty="0">
                <a:solidFill>
                  <a:schemeClr val="bg1"/>
                </a:solidFill>
                <a:latin typeface="Arial Narrow" panose="020B0604020202020204" pitchFamily="34" charset="0"/>
                <a:cs typeface="Arial Narrow" panose="020B0604020202020204" pitchFamily="34" charset="0"/>
              </a:rPr>
              <a:t>Activities</a:t>
            </a:r>
            <a:br>
              <a:rPr lang="en-US" sz="1100" dirty="0">
                <a:solidFill>
                  <a:schemeClr val="bg1"/>
                </a:solidFill>
                <a:latin typeface="Arial Narrow" panose="020B0604020202020204" pitchFamily="34" charset="0"/>
                <a:cs typeface="Arial Narrow" panose="020B0604020202020204" pitchFamily="34" charset="0"/>
              </a:rPr>
            </a:br>
            <a:r>
              <a:rPr lang="en-US" sz="1100" dirty="0">
                <a:solidFill>
                  <a:schemeClr val="bg1"/>
                </a:solidFill>
                <a:latin typeface="Arial Narrow" panose="020B0604020202020204" pitchFamily="34" charset="0"/>
                <a:cs typeface="Arial Narrow" panose="020B0604020202020204" pitchFamily="34" charset="0"/>
              </a:rPr>
              <a:t>&amp; Events</a:t>
            </a:r>
          </a:p>
        </p:txBody>
      </p:sp>
      <p:sp>
        <p:nvSpPr>
          <p:cNvPr id="82" name="Oval 81"/>
          <p:cNvSpPr/>
          <p:nvPr/>
        </p:nvSpPr>
        <p:spPr>
          <a:xfrm>
            <a:off x="3586187" y="1271227"/>
            <a:ext cx="913912" cy="648000"/>
          </a:xfrm>
          <a:prstGeom prst="ellipse">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lang="en-US" sz="1100" dirty="0">
                <a:solidFill>
                  <a:schemeClr val="bg1"/>
                </a:solidFill>
                <a:latin typeface="Arial Narrow" panose="020B0604020202020204" pitchFamily="34" charset="0"/>
                <a:cs typeface="Arial Narrow" panose="020B0604020202020204" pitchFamily="34" charset="0"/>
              </a:rPr>
              <a:t>Cruise</a:t>
            </a:r>
          </a:p>
        </p:txBody>
      </p:sp>
      <p:sp>
        <p:nvSpPr>
          <p:cNvPr id="86" name="Oval 85"/>
          <p:cNvSpPr/>
          <p:nvPr/>
        </p:nvSpPr>
        <p:spPr>
          <a:xfrm>
            <a:off x="4756280" y="1271227"/>
            <a:ext cx="913912" cy="648000"/>
          </a:xfrm>
          <a:prstGeom prst="ellipse">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lang="en-US" sz="1100" dirty="0">
                <a:solidFill>
                  <a:schemeClr val="bg1"/>
                </a:solidFill>
                <a:latin typeface="Arial Narrow" panose="020B0604020202020204" pitchFamily="34" charset="0"/>
                <a:cs typeface="Arial Narrow" panose="020B0604020202020204" pitchFamily="34" charset="0"/>
              </a:rPr>
              <a:t>Car</a:t>
            </a:r>
            <a:br>
              <a:rPr lang="en-US" sz="1100" dirty="0">
                <a:solidFill>
                  <a:schemeClr val="bg1"/>
                </a:solidFill>
                <a:latin typeface="Arial Narrow" panose="020B0604020202020204" pitchFamily="34" charset="0"/>
                <a:cs typeface="Arial Narrow" panose="020B0604020202020204" pitchFamily="34" charset="0"/>
              </a:rPr>
            </a:br>
            <a:r>
              <a:rPr lang="en-US" sz="1100" dirty="0">
                <a:solidFill>
                  <a:schemeClr val="bg1"/>
                </a:solidFill>
                <a:latin typeface="Arial Narrow" panose="020B0604020202020204" pitchFamily="34" charset="0"/>
                <a:cs typeface="Arial Narrow" panose="020B0604020202020204" pitchFamily="34" charset="0"/>
              </a:rPr>
              <a:t>Rental</a:t>
            </a:r>
          </a:p>
        </p:txBody>
      </p:sp>
      <p:sp>
        <p:nvSpPr>
          <p:cNvPr id="87" name="Oval 86"/>
          <p:cNvSpPr/>
          <p:nvPr/>
        </p:nvSpPr>
        <p:spPr>
          <a:xfrm>
            <a:off x="2416094" y="1271227"/>
            <a:ext cx="913912" cy="648000"/>
          </a:xfrm>
          <a:prstGeom prst="ellipse">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wrap="none" lIns="0" tIns="0" rIns="0" bIns="0" rtlCol="0" anchor="ctr"/>
          <a:lstStyle/>
          <a:p>
            <a:pPr algn="ctr"/>
            <a:r>
              <a:rPr lang="en-US" sz="1100" dirty="0">
                <a:solidFill>
                  <a:schemeClr val="bg1"/>
                </a:solidFill>
                <a:latin typeface="Arial Narrow" panose="020B0604020202020204" pitchFamily="34" charset="0"/>
                <a:cs typeface="Arial Narrow" panose="020B0604020202020204" pitchFamily="34" charset="0"/>
              </a:rPr>
              <a:t>Rail</a:t>
            </a:r>
          </a:p>
        </p:txBody>
      </p:sp>
      <p:sp>
        <p:nvSpPr>
          <p:cNvPr id="89" name="Rounded Rectangle 88"/>
          <p:cNvSpPr/>
          <p:nvPr/>
        </p:nvSpPr>
        <p:spPr>
          <a:xfrm>
            <a:off x="709565" y="2336866"/>
            <a:ext cx="7514175" cy="1485887"/>
          </a:xfrm>
          <a:prstGeom prst="roundRect">
            <a:avLst>
              <a:gd name="adj" fmla="val 4165"/>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Arial Narrow" panose="020B0604020202020204" pitchFamily="34" charset="0"/>
              <a:cs typeface="Arial Narrow" panose="020B0604020202020204" pitchFamily="34" charset="0"/>
            </a:endParaRPr>
          </a:p>
        </p:txBody>
      </p:sp>
      <p:sp>
        <p:nvSpPr>
          <p:cNvPr id="90" name="Round Same Side Corner Rectangle 89"/>
          <p:cNvSpPr/>
          <p:nvPr/>
        </p:nvSpPr>
        <p:spPr>
          <a:xfrm rot="16200000">
            <a:off x="139438" y="2903824"/>
            <a:ext cx="1484343" cy="351890"/>
          </a:xfrm>
          <a:prstGeom prst="round2Same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latin typeface="Arial Narrow" panose="020B0604020202020204" pitchFamily="34" charset="0"/>
                <a:cs typeface="Arial Narrow" panose="020B0604020202020204" pitchFamily="34" charset="0"/>
              </a:rPr>
              <a:t>CONNECTIONS</a:t>
            </a:r>
          </a:p>
        </p:txBody>
      </p:sp>
      <p:sp>
        <p:nvSpPr>
          <p:cNvPr id="91" name="Rounded Rectangle 90"/>
          <p:cNvSpPr/>
          <p:nvPr/>
        </p:nvSpPr>
        <p:spPr>
          <a:xfrm>
            <a:off x="709566" y="3901614"/>
            <a:ext cx="7502320" cy="1860006"/>
          </a:xfrm>
          <a:prstGeom prst="roundRect">
            <a:avLst>
              <a:gd name="adj" fmla="val 4165"/>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Arial Narrow" panose="020B0604020202020204" pitchFamily="34" charset="0"/>
              <a:cs typeface="Arial Narrow" panose="020B0604020202020204" pitchFamily="34" charset="0"/>
            </a:endParaRPr>
          </a:p>
        </p:txBody>
      </p:sp>
      <p:sp>
        <p:nvSpPr>
          <p:cNvPr id="92" name="Round Same Side Corner Rectangle 91"/>
          <p:cNvSpPr/>
          <p:nvPr/>
        </p:nvSpPr>
        <p:spPr>
          <a:xfrm rot="16200000">
            <a:off x="-47429" y="4655441"/>
            <a:ext cx="1858079" cy="351890"/>
          </a:xfrm>
          <a:prstGeom prst="round2Same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latin typeface="Arial Narrow" panose="020B0604020202020204" pitchFamily="34" charset="0"/>
                <a:cs typeface="Arial Narrow" panose="020B0604020202020204" pitchFamily="34" charset="0"/>
              </a:rPr>
              <a:t>BOOKINGS</a:t>
            </a:r>
          </a:p>
        </p:txBody>
      </p:sp>
      <p:sp>
        <p:nvSpPr>
          <p:cNvPr id="8" name="Rounded Rectangle 7"/>
          <p:cNvSpPr/>
          <p:nvPr/>
        </p:nvSpPr>
        <p:spPr>
          <a:xfrm>
            <a:off x="5418538" y="2693311"/>
            <a:ext cx="620578" cy="2794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Switch</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96" name="Rounded Rectangle 95"/>
          <p:cNvSpPr/>
          <p:nvPr/>
        </p:nvSpPr>
        <p:spPr>
          <a:xfrm>
            <a:off x="2593005" y="5329839"/>
            <a:ext cx="1160254" cy="2794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Supplier Website</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97" name="Rounded Rectangle 96"/>
          <p:cNvSpPr/>
          <p:nvPr/>
        </p:nvSpPr>
        <p:spPr>
          <a:xfrm>
            <a:off x="5828079" y="5329839"/>
            <a:ext cx="633306" cy="2794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Affiliate</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98" name="Rounded Rectangle 97"/>
          <p:cNvSpPr/>
          <p:nvPr/>
        </p:nvSpPr>
        <p:spPr>
          <a:xfrm>
            <a:off x="3923943" y="4763528"/>
            <a:ext cx="1669627" cy="2794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Online Travel Agent (OTA)</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99" name="Rounded Rectangle 98"/>
          <p:cNvSpPr/>
          <p:nvPr/>
        </p:nvSpPr>
        <p:spPr>
          <a:xfrm>
            <a:off x="6560891" y="5329839"/>
            <a:ext cx="1523999" cy="270933"/>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Traditional Travel Agent</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100" name="Rounded Rectangle 99"/>
          <p:cNvSpPr/>
          <p:nvPr/>
        </p:nvSpPr>
        <p:spPr>
          <a:xfrm>
            <a:off x="3994239" y="2693311"/>
            <a:ext cx="1209041" cy="2794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Channel Manager</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101" name="Rounded Rectangle 100"/>
          <p:cNvSpPr/>
          <p:nvPr/>
        </p:nvSpPr>
        <p:spPr>
          <a:xfrm>
            <a:off x="6368270" y="4017499"/>
            <a:ext cx="1344085" cy="458697"/>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Travel Management Company (TMC)</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102" name="Rounded Rectangle 101"/>
          <p:cNvSpPr/>
          <p:nvPr/>
        </p:nvSpPr>
        <p:spPr>
          <a:xfrm>
            <a:off x="4931901" y="3265862"/>
            <a:ext cx="1332652" cy="4320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Global Distribution System (GDS)</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103" name="Rounded Rectangle 102"/>
          <p:cNvSpPr/>
          <p:nvPr/>
        </p:nvSpPr>
        <p:spPr>
          <a:xfrm>
            <a:off x="1158098" y="2151136"/>
            <a:ext cx="6903082" cy="2794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dirty="0">
                <a:solidFill>
                  <a:schemeClr val="bg1"/>
                </a:solidFill>
                <a:latin typeface="Arial Narrow" panose="020B0604020202020204" pitchFamily="34" charset="0"/>
                <a:cs typeface="Arial Narrow" panose="020B0604020202020204" pitchFamily="34" charset="0"/>
              </a:rPr>
              <a:t>Supplier Reservation Systems (CRS, ARS, PMS)</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104" name="Rounded Rectangle 103"/>
          <p:cNvSpPr/>
          <p:nvPr/>
        </p:nvSpPr>
        <p:spPr>
          <a:xfrm>
            <a:off x="3542520" y="3265862"/>
            <a:ext cx="1098638" cy="4320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GDS New Entrants (GNE)</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105" name="Rounded Rectangle 104"/>
          <p:cNvSpPr/>
          <p:nvPr/>
        </p:nvSpPr>
        <p:spPr>
          <a:xfrm>
            <a:off x="3852764" y="5329839"/>
            <a:ext cx="941813" cy="2794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Social Media</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106" name="Rounded Rectangle 105"/>
          <p:cNvSpPr/>
          <p:nvPr/>
        </p:nvSpPr>
        <p:spPr>
          <a:xfrm>
            <a:off x="4894082" y="5329839"/>
            <a:ext cx="834492" cy="287137"/>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lIns="63500" tIns="18000" rIns="635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Mobile App</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107" name="Rounded Rectangle 106"/>
          <p:cNvSpPr/>
          <p:nvPr/>
        </p:nvSpPr>
        <p:spPr>
          <a:xfrm>
            <a:off x="6391397" y="3265862"/>
            <a:ext cx="1664703" cy="4320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Destination Management System (DMS)</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47" name="Rounded Rectangle 46"/>
          <p:cNvSpPr/>
          <p:nvPr/>
        </p:nvSpPr>
        <p:spPr>
          <a:xfrm>
            <a:off x="5154800" y="4017490"/>
            <a:ext cx="1010268" cy="4572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Tour Operator</a:t>
            </a:r>
            <a:br>
              <a:rPr lang="en-US" sz="1100" dirty="0">
                <a:solidFill>
                  <a:schemeClr val="bg1"/>
                </a:solidFill>
                <a:latin typeface="Arial Narrow" panose="020B0604020202020204" pitchFamily="34" charset="0"/>
                <a:cs typeface="Arial Narrow" panose="020B0604020202020204" pitchFamily="34" charset="0"/>
              </a:rPr>
            </a:br>
            <a:r>
              <a:rPr lang="en-US" sz="1100" dirty="0">
                <a:solidFill>
                  <a:schemeClr val="bg1"/>
                </a:solidFill>
                <a:latin typeface="Arial Narrow" panose="020B0604020202020204" pitchFamily="34" charset="0"/>
                <a:cs typeface="Arial Narrow" panose="020B0604020202020204" pitchFamily="34" charset="0"/>
              </a:rPr>
              <a:t>Wholesaler</a:t>
            </a:r>
            <a:endParaRPr lang="en-US" sz="1200" dirty="0">
              <a:solidFill>
                <a:schemeClr val="bg1"/>
              </a:solidFill>
              <a:latin typeface="Arial Narrow" panose="020B0604020202020204" pitchFamily="34" charset="0"/>
              <a:cs typeface="Arial Narrow" panose="020B0604020202020204" pitchFamily="34" charset="0"/>
            </a:endParaRPr>
          </a:p>
        </p:txBody>
      </p:sp>
      <p:cxnSp>
        <p:nvCxnSpPr>
          <p:cNvPr id="69" name="Elbow Connector 11"/>
          <p:cNvCxnSpPr/>
          <p:nvPr/>
        </p:nvCxnSpPr>
        <p:spPr>
          <a:xfrm>
            <a:off x="5706009" y="2419402"/>
            <a:ext cx="0" cy="267125"/>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sp>
        <p:nvSpPr>
          <p:cNvPr id="71" name="Rounded Rectangle 70"/>
          <p:cNvSpPr/>
          <p:nvPr/>
        </p:nvSpPr>
        <p:spPr>
          <a:xfrm>
            <a:off x="1640381" y="4760146"/>
            <a:ext cx="856505" cy="2794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Call Centre</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72" name="Rounded Rectangle 71"/>
          <p:cNvSpPr/>
          <p:nvPr/>
        </p:nvSpPr>
        <p:spPr>
          <a:xfrm>
            <a:off x="1183181" y="5329839"/>
            <a:ext cx="1313705" cy="2794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Point of Sale (POS)</a:t>
            </a:r>
            <a:endParaRPr lang="en-US" sz="1200" dirty="0">
              <a:solidFill>
                <a:schemeClr val="bg1"/>
              </a:solidFill>
              <a:latin typeface="Arial Narrow" panose="020B0604020202020204" pitchFamily="34" charset="0"/>
              <a:cs typeface="Arial Narrow" panose="020B0604020202020204" pitchFamily="34" charset="0"/>
            </a:endParaRPr>
          </a:p>
        </p:txBody>
      </p:sp>
      <p:cxnSp>
        <p:nvCxnSpPr>
          <p:cNvPr id="73" name="Elbow Connector 11"/>
          <p:cNvCxnSpPr/>
          <p:nvPr/>
        </p:nvCxnSpPr>
        <p:spPr>
          <a:xfrm>
            <a:off x="5706009" y="2977562"/>
            <a:ext cx="0" cy="272633"/>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83" name="Elbow Connector 11"/>
          <p:cNvCxnSpPr/>
          <p:nvPr/>
        </p:nvCxnSpPr>
        <p:spPr>
          <a:xfrm>
            <a:off x="6103084" y="2430616"/>
            <a:ext cx="0" cy="820636"/>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sp>
        <p:nvSpPr>
          <p:cNvPr id="95" name="Rounded Rectangle 94"/>
          <p:cNvSpPr/>
          <p:nvPr/>
        </p:nvSpPr>
        <p:spPr>
          <a:xfrm>
            <a:off x="2043394" y="3265862"/>
            <a:ext cx="1212106" cy="43761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Internet Booking Engine (IBE)</a:t>
            </a:r>
            <a:endParaRPr lang="en-US" sz="1200" dirty="0">
              <a:solidFill>
                <a:schemeClr val="bg1"/>
              </a:solidFill>
              <a:latin typeface="Arial Narrow" panose="020B0604020202020204" pitchFamily="34" charset="0"/>
              <a:cs typeface="Arial Narrow" panose="020B0604020202020204" pitchFamily="34" charset="0"/>
            </a:endParaRPr>
          </a:p>
        </p:txBody>
      </p:sp>
      <p:cxnSp>
        <p:nvCxnSpPr>
          <p:cNvPr id="110" name="Elbow Connector 11"/>
          <p:cNvCxnSpPr/>
          <p:nvPr/>
        </p:nvCxnSpPr>
        <p:spPr>
          <a:xfrm>
            <a:off x="2850614" y="3697449"/>
            <a:ext cx="0" cy="1606971"/>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11" name="Elbow Connector 11"/>
          <p:cNvCxnSpPr/>
          <p:nvPr/>
        </p:nvCxnSpPr>
        <p:spPr>
          <a:xfrm>
            <a:off x="5335412" y="5047546"/>
            <a:ext cx="0" cy="266822"/>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12" name="Elbow Connector 11"/>
          <p:cNvCxnSpPr/>
          <p:nvPr/>
        </p:nvCxnSpPr>
        <p:spPr>
          <a:xfrm flipH="1">
            <a:off x="1442186" y="2450935"/>
            <a:ext cx="1" cy="2853485"/>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13" name="Elbow Connector 11"/>
          <p:cNvCxnSpPr/>
          <p:nvPr/>
        </p:nvCxnSpPr>
        <p:spPr>
          <a:xfrm>
            <a:off x="1879064" y="2440775"/>
            <a:ext cx="0" cy="2313312"/>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14" name="Elbow Connector 11"/>
          <p:cNvCxnSpPr/>
          <p:nvPr/>
        </p:nvCxnSpPr>
        <p:spPr>
          <a:xfrm>
            <a:off x="1704439" y="1920709"/>
            <a:ext cx="0" cy="212943"/>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15" name="Elbow Connector 11"/>
          <p:cNvCxnSpPr/>
          <p:nvPr/>
        </p:nvCxnSpPr>
        <p:spPr>
          <a:xfrm>
            <a:off x="2876014" y="1920709"/>
            <a:ext cx="0" cy="212943"/>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16" name="Elbow Connector 11"/>
          <p:cNvCxnSpPr/>
          <p:nvPr/>
        </p:nvCxnSpPr>
        <p:spPr>
          <a:xfrm>
            <a:off x="4049705" y="1912243"/>
            <a:ext cx="0" cy="212943"/>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17" name="Elbow Connector 11"/>
          <p:cNvCxnSpPr/>
          <p:nvPr/>
        </p:nvCxnSpPr>
        <p:spPr>
          <a:xfrm>
            <a:off x="5218106" y="1920709"/>
            <a:ext cx="0" cy="212943"/>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18" name="Elbow Connector 11"/>
          <p:cNvCxnSpPr/>
          <p:nvPr/>
        </p:nvCxnSpPr>
        <p:spPr>
          <a:xfrm>
            <a:off x="6420373" y="1920709"/>
            <a:ext cx="0" cy="212943"/>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19" name="Elbow Connector 11"/>
          <p:cNvCxnSpPr/>
          <p:nvPr/>
        </p:nvCxnSpPr>
        <p:spPr>
          <a:xfrm>
            <a:off x="7554906" y="1920709"/>
            <a:ext cx="0" cy="212943"/>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sp>
        <p:nvSpPr>
          <p:cNvPr id="121" name="Rounded Rectangle 120"/>
          <p:cNvSpPr/>
          <p:nvPr/>
        </p:nvSpPr>
        <p:spPr>
          <a:xfrm>
            <a:off x="7073120" y="4762570"/>
            <a:ext cx="986366" cy="2794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DMO Website</a:t>
            </a:r>
            <a:endParaRPr lang="en-US" sz="1200" dirty="0">
              <a:solidFill>
                <a:schemeClr val="bg1"/>
              </a:solidFill>
              <a:latin typeface="Arial Narrow" panose="020B0604020202020204" pitchFamily="34" charset="0"/>
              <a:cs typeface="Arial Narrow" panose="020B0604020202020204" pitchFamily="34" charset="0"/>
            </a:endParaRPr>
          </a:p>
        </p:txBody>
      </p:sp>
      <p:cxnSp>
        <p:nvCxnSpPr>
          <p:cNvPr id="122" name="Elbow Connector 11"/>
          <p:cNvCxnSpPr/>
          <p:nvPr/>
        </p:nvCxnSpPr>
        <p:spPr>
          <a:xfrm>
            <a:off x="7219244" y="2434220"/>
            <a:ext cx="0" cy="821270"/>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23" name="Elbow Connector 11"/>
          <p:cNvCxnSpPr/>
          <p:nvPr/>
        </p:nvCxnSpPr>
        <p:spPr>
          <a:xfrm>
            <a:off x="7828844" y="3699864"/>
            <a:ext cx="0" cy="1054223"/>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24" name="Elbow Connector 11"/>
          <p:cNvCxnSpPr/>
          <p:nvPr/>
        </p:nvCxnSpPr>
        <p:spPr>
          <a:xfrm>
            <a:off x="4632267" y="2443745"/>
            <a:ext cx="0" cy="239702"/>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26" name="Elbow Connector 11"/>
          <p:cNvCxnSpPr/>
          <p:nvPr/>
        </p:nvCxnSpPr>
        <p:spPr>
          <a:xfrm>
            <a:off x="6818136" y="4600627"/>
            <a:ext cx="0" cy="711200"/>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30" name="Elbow Connector 11"/>
          <p:cNvCxnSpPr/>
          <p:nvPr/>
        </p:nvCxnSpPr>
        <p:spPr>
          <a:xfrm>
            <a:off x="5079519" y="2968677"/>
            <a:ext cx="0" cy="285750"/>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31" name="Elbow Connector 11"/>
          <p:cNvCxnSpPr>
            <a:stCxn id="100" idx="1"/>
            <a:endCxn id="98" idx="1"/>
          </p:cNvCxnSpPr>
          <p:nvPr/>
        </p:nvCxnSpPr>
        <p:spPr>
          <a:xfrm rot="10800000" flipV="1">
            <a:off x="3923943" y="2833010"/>
            <a:ext cx="70296" cy="2070217"/>
          </a:xfrm>
          <a:prstGeom prst="bentConnector3">
            <a:avLst>
              <a:gd name="adj1" fmla="val 85879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44" name="Elbow Connector 11"/>
          <p:cNvCxnSpPr/>
          <p:nvPr/>
        </p:nvCxnSpPr>
        <p:spPr>
          <a:xfrm>
            <a:off x="5596819" y="3705277"/>
            <a:ext cx="0" cy="304800"/>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5328140" y="4613327"/>
            <a:ext cx="1503680" cy="0"/>
          </a:xfrm>
          <a:prstGeom prst="line">
            <a:avLst/>
          </a:prstGeom>
          <a:ln w="3810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Elbow Connector 11"/>
          <p:cNvCxnSpPr/>
          <p:nvPr/>
        </p:nvCxnSpPr>
        <p:spPr>
          <a:xfrm>
            <a:off x="6872111" y="3850270"/>
            <a:ext cx="0" cy="148167"/>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104" idx="2"/>
            <a:endCxn id="107" idx="2"/>
          </p:cNvCxnSpPr>
          <p:nvPr/>
        </p:nvCxnSpPr>
        <p:spPr>
          <a:xfrm rot="16200000" flipH="1">
            <a:off x="5657794" y="2131907"/>
            <a:ext cx="12700" cy="3131910"/>
          </a:xfrm>
          <a:prstGeom prst="bentConnector3">
            <a:avLst>
              <a:gd name="adj1" fmla="val 1320000"/>
            </a:avLst>
          </a:prstGeom>
          <a:ln w="3810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1"/>
          <p:cNvCxnSpPr>
            <a:cxnSpLocks/>
            <a:stCxn id="100" idx="3"/>
            <a:endCxn id="8" idx="1"/>
          </p:cNvCxnSpPr>
          <p:nvPr/>
        </p:nvCxnSpPr>
        <p:spPr>
          <a:xfrm>
            <a:off x="5203280" y="2833011"/>
            <a:ext cx="215258" cy="0"/>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80" name="Elbow Connector 11"/>
          <p:cNvCxnSpPr/>
          <p:nvPr/>
        </p:nvCxnSpPr>
        <p:spPr>
          <a:xfrm>
            <a:off x="5337527" y="4487264"/>
            <a:ext cx="0" cy="271056"/>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90" name="Elbow Connector 11"/>
          <p:cNvCxnSpPr/>
          <p:nvPr/>
        </p:nvCxnSpPr>
        <p:spPr>
          <a:xfrm>
            <a:off x="5599918" y="4902680"/>
            <a:ext cx="203202" cy="758"/>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95" name="Elbow Connector 11"/>
          <p:cNvCxnSpPr/>
          <p:nvPr/>
        </p:nvCxnSpPr>
        <p:spPr>
          <a:xfrm>
            <a:off x="6973711" y="4478072"/>
            <a:ext cx="0" cy="836930"/>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229" name="Elbow Connector 11"/>
          <p:cNvCxnSpPr/>
          <p:nvPr/>
        </p:nvCxnSpPr>
        <p:spPr>
          <a:xfrm>
            <a:off x="2851714" y="2440570"/>
            <a:ext cx="0" cy="821270"/>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232" name="Elbow Connector 11"/>
          <p:cNvCxnSpPr>
            <a:endCxn id="102" idx="1"/>
          </p:cNvCxnSpPr>
          <p:nvPr/>
        </p:nvCxnSpPr>
        <p:spPr>
          <a:xfrm flipV="1">
            <a:off x="4643261" y="3481862"/>
            <a:ext cx="288640" cy="2101"/>
          </a:xfrm>
          <a:prstGeom prst="straightConnector1">
            <a:avLst/>
          </a:prstGeom>
          <a:ln w="38100" cmpd="sng">
            <a:solidFill>
              <a:schemeClr val="tx1">
                <a:lumMod val="75000"/>
                <a:lumOff val="25000"/>
              </a:schemeClr>
            </a:solidFill>
            <a:headEnd type="stealth" w="med" len="sm"/>
            <a:tailEnd type="none" w="med" len="sm"/>
          </a:ln>
          <a:effectLst/>
        </p:spPr>
        <p:style>
          <a:lnRef idx="2">
            <a:schemeClr val="accent1"/>
          </a:lnRef>
          <a:fillRef idx="0">
            <a:schemeClr val="accent1"/>
          </a:fillRef>
          <a:effectRef idx="1">
            <a:schemeClr val="accent1"/>
          </a:effectRef>
          <a:fontRef idx="minor">
            <a:schemeClr val="tx1"/>
          </a:fontRef>
        </p:style>
      </p:cxnSp>
      <p:cxnSp>
        <p:nvCxnSpPr>
          <p:cNvPr id="76" name="Elbow Connector 11"/>
          <p:cNvCxnSpPr/>
          <p:nvPr/>
        </p:nvCxnSpPr>
        <p:spPr>
          <a:xfrm>
            <a:off x="3791313" y="2429985"/>
            <a:ext cx="0" cy="827617"/>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08" name="Elbow Connector 11"/>
          <p:cNvCxnSpPr/>
          <p:nvPr/>
        </p:nvCxnSpPr>
        <p:spPr>
          <a:xfrm>
            <a:off x="6264629" y="3868472"/>
            <a:ext cx="0" cy="894505"/>
          </a:xfrm>
          <a:prstGeom prst="straightConnector1">
            <a:avLst/>
          </a:prstGeom>
          <a:ln w="38100" cmpd="sng">
            <a:solidFill>
              <a:schemeClr val="tx1">
                <a:lumMod val="75000"/>
                <a:lumOff val="25000"/>
              </a:schemeClr>
            </a:solidFill>
            <a:headEnd type="none"/>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09" name="Straight Connector 154"/>
          <p:cNvCxnSpPr/>
          <p:nvPr/>
        </p:nvCxnSpPr>
        <p:spPr>
          <a:xfrm>
            <a:off x="2866245" y="5130853"/>
            <a:ext cx="1457426" cy="198986"/>
          </a:xfrm>
          <a:prstGeom prst="bentConnector2">
            <a:avLst/>
          </a:prstGeom>
          <a:ln w="38100" cmpd="sng">
            <a:solidFill>
              <a:schemeClr val="tx1">
                <a:lumMod val="75000"/>
                <a:lumOff val="25000"/>
              </a:schemeClr>
            </a:solidFill>
            <a:tailEnd type="stealth" w="med" len="sm"/>
          </a:ln>
          <a:effectLst/>
        </p:spPr>
        <p:style>
          <a:lnRef idx="2">
            <a:schemeClr val="accent1"/>
          </a:lnRef>
          <a:fillRef idx="0">
            <a:schemeClr val="accent1"/>
          </a:fillRef>
          <a:effectRef idx="1">
            <a:schemeClr val="accent1"/>
          </a:effectRef>
          <a:fontRef idx="minor">
            <a:schemeClr val="tx1"/>
          </a:fontRef>
        </p:style>
      </p:cxnSp>
      <p:cxnSp>
        <p:nvCxnSpPr>
          <p:cNvPr id="120" name="Straight Connector 154"/>
          <p:cNvCxnSpPr/>
          <p:nvPr/>
        </p:nvCxnSpPr>
        <p:spPr>
          <a:xfrm>
            <a:off x="4320395" y="5130853"/>
            <a:ext cx="876300" cy="190499"/>
          </a:xfrm>
          <a:prstGeom prst="bentConnector3">
            <a:avLst>
              <a:gd name="adj1" fmla="val 99638"/>
            </a:avLst>
          </a:prstGeom>
          <a:ln w="38100" cmpd="sng">
            <a:solidFill>
              <a:schemeClr val="tx1">
                <a:lumMod val="75000"/>
                <a:lumOff val="25000"/>
              </a:schemeClr>
            </a:solidFill>
            <a:tailEnd type="stealth" w="med" len="sm"/>
          </a:ln>
          <a:effectLst/>
        </p:spPr>
        <p:style>
          <a:lnRef idx="2">
            <a:schemeClr val="accent1"/>
          </a:lnRef>
          <a:fillRef idx="0">
            <a:schemeClr val="accent1"/>
          </a:fillRef>
          <a:effectRef idx="1">
            <a:schemeClr val="accent1"/>
          </a:effectRef>
          <a:fontRef idx="minor">
            <a:schemeClr val="tx1"/>
          </a:fontRef>
        </p:style>
      </p:cxnSp>
      <p:sp>
        <p:nvSpPr>
          <p:cNvPr id="68" name="Rounded Rectangle 67"/>
          <p:cNvSpPr/>
          <p:nvPr/>
        </p:nvSpPr>
        <p:spPr>
          <a:xfrm>
            <a:off x="5803736" y="4762572"/>
            <a:ext cx="927541" cy="279400"/>
          </a:xfrm>
          <a:prstGeom prst="roundRect">
            <a:avLst/>
          </a:prstGeom>
          <a:solidFill>
            <a:schemeClr val="accent6">
              <a:lumMod val="75000"/>
            </a:schemeClr>
          </a:solidFill>
          <a:ln>
            <a:noFill/>
          </a:ln>
          <a:effectLst/>
        </p:spPr>
        <p:style>
          <a:lnRef idx="1">
            <a:schemeClr val="accent6"/>
          </a:lnRef>
          <a:fillRef idx="2">
            <a:schemeClr val="accent6"/>
          </a:fillRef>
          <a:effectRef idx="1">
            <a:schemeClr val="accent6"/>
          </a:effectRef>
          <a:fontRef idx="minor">
            <a:schemeClr val="dk1"/>
          </a:fontRef>
        </p:style>
        <p:txBody>
          <a:bodyPr tIns="18000" bIns="18000" rtlCol="0" anchor="ctr"/>
          <a:lstStyle/>
          <a:p>
            <a:pPr algn="ctr"/>
            <a:r>
              <a:rPr lang="en-US" sz="1100" dirty="0">
                <a:solidFill>
                  <a:schemeClr val="bg1"/>
                </a:solidFill>
                <a:latin typeface="Arial Narrow" panose="020B0604020202020204" pitchFamily="34" charset="0"/>
                <a:cs typeface="Arial Narrow" panose="020B0604020202020204" pitchFamily="34" charset="0"/>
              </a:rPr>
              <a:t>Meta Search</a:t>
            </a:r>
            <a:endParaRPr lang="en-US" sz="1200" dirty="0">
              <a:solidFill>
                <a:schemeClr val="bg1"/>
              </a:solidFill>
              <a:latin typeface="Arial Narrow" panose="020B0604020202020204" pitchFamily="34" charset="0"/>
              <a:cs typeface="Arial Narrow" panose="020B0604020202020204" pitchFamily="34" charset="0"/>
            </a:endParaRPr>
          </a:p>
        </p:txBody>
      </p:sp>
      <p:cxnSp>
        <p:nvCxnSpPr>
          <p:cNvPr id="84" name="Straight Connector 154"/>
          <p:cNvCxnSpPr/>
          <p:nvPr/>
        </p:nvCxnSpPr>
        <p:spPr>
          <a:xfrm>
            <a:off x="5339570" y="5137202"/>
            <a:ext cx="803275" cy="190500"/>
          </a:xfrm>
          <a:prstGeom prst="bentConnector3">
            <a:avLst>
              <a:gd name="adj1" fmla="val 99802"/>
            </a:avLst>
          </a:prstGeom>
          <a:ln w="38100" cmpd="sng">
            <a:solidFill>
              <a:schemeClr val="tx1">
                <a:lumMod val="75000"/>
                <a:lumOff val="25000"/>
              </a:schemeClr>
            </a:solidFill>
            <a:tailEnd type="stealth" w="med" len="sm"/>
          </a:ln>
          <a:effec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603686" y="5850485"/>
            <a:ext cx="7830457" cy="442818"/>
          </a:xfrm>
        </p:spPr>
        <p:txBody>
          <a:bodyPr/>
          <a:lstStyle/>
          <a:p>
            <a:pPr algn="ctr"/>
            <a:r>
              <a:rPr lang="en-US" sz="2000" dirty="0"/>
              <a:t>FIGURE 3.2 </a:t>
            </a:r>
            <a:r>
              <a:rPr lang="en-US" sz="2000" b="0" dirty="0"/>
              <a:t>Digital Travel Distribution System</a:t>
            </a:r>
          </a:p>
        </p:txBody>
      </p:sp>
      <p:sp>
        <p:nvSpPr>
          <p:cNvPr id="10" name="Slide Number Placeholder 9"/>
          <p:cNvSpPr>
            <a:spLocks noGrp="1"/>
          </p:cNvSpPr>
          <p:nvPr>
            <p:ph type="sldNum" sz="quarter" idx="12"/>
          </p:nvPr>
        </p:nvSpPr>
        <p:spPr/>
        <p:txBody>
          <a:bodyPr/>
          <a:lstStyle/>
          <a:p>
            <a:fld id="{FA145648-7FE8-402D-88EC-E9CFE9DCEB83}" type="slidenum">
              <a:rPr lang="en-AU" smtClean="0"/>
              <a:pPr/>
              <a:t>6</a:t>
            </a:fld>
            <a:endParaRPr lang="en-AU"/>
          </a:p>
        </p:txBody>
      </p:sp>
    </p:spTree>
    <p:extLst>
      <p:ext uri="{BB962C8B-B14F-4D97-AF65-F5344CB8AC3E}">
        <p14:creationId xmlns:p14="http://schemas.microsoft.com/office/powerpoint/2010/main" val="98921259"/>
      </p:ext>
    </p:extLst>
  </p:cSld>
  <p:clrMapOvr>
    <a:masterClrMapping/>
  </p:clrMapOvr>
  <p:transition spd="slow">
    <p:pull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145648-7FE8-402D-88EC-E9CFE9DCEB83}" type="slidenum">
              <a:rPr lang="en-AU" smtClean="0"/>
              <a:pPr/>
              <a:t>7</a:t>
            </a:fld>
            <a:endParaRPr lang="en-AU"/>
          </a:p>
        </p:txBody>
      </p:sp>
      <p:pic>
        <p:nvPicPr>
          <p:cNvPr id="5" name="Picture 4" descr="Figure 3-1.jpg"/>
          <p:cNvPicPr>
            <a:picLocks noChangeAspect="1"/>
          </p:cNvPicPr>
          <p:nvPr/>
        </p:nvPicPr>
        <p:blipFill rotWithShape="1">
          <a:blip r:embed="rId2">
            <a:extLst>
              <a:ext uri="{28A0092B-C50C-407E-A947-70E740481C1C}">
                <a14:useLocalDpi xmlns:a14="http://schemas.microsoft.com/office/drawing/2010/main" val="0"/>
              </a:ext>
            </a:extLst>
          </a:blip>
          <a:srcRect t="2869" b="2741"/>
          <a:stretch/>
        </p:blipFill>
        <p:spPr>
          <a:xfrm>
            <a:off x="299406" y="874657"/>
            <a:ext cx="4463519" cy="559816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990200" y="6186967"/>
            <a:ext cx="1622635" cy="276999"/>
          </a:xfrm>
          <a:prstGeom prst="rect">
            <a:avLst/>
          </a:prstGeom>
          <a:noFill/>
        </p:spPr>
        <p:txBody>
          <a:bodyPr wrap="none" rtlCol="0">
            <a:spAutoFit/>
          </a:bodyPr>
          <a:lstStyle/>
          <a:p>
            <a:r>
              <a:rPr lang="en-US" sz="1200" dirty="0">
                <a:latin typeface="Arial Narrow"/>
                <a:cs typeface="Arial Narrow"/>
              </a:rPr>
              <a:t>Source: American Airlines</a:t>
            </a:r>
          </a:p>
        </p:txBody>
      </p:sp>
      <p:sp>
        <p:nvSpPr>
          <p:cNvPr id="2" name="Rectangle 1">
            <a:extLst>
              <a:ext uri="{FF2B5EF4-FFF2-40B4-BE49-F238E27FC236}">
                <a16:creationId xmlns:a16="http://schemas.microsoft.com/office/drawing/2014/main" id="{013547B2-CD73-6F4A-8F98-FB53F96AD105}"/>
              </a:ext>
            </a:extLst>
          </p:cNvPr>
          <p:cNvSpPr/>
          <p:nvPr/>
        </p:nvSpPr>
        <p:spPr>
          <a:xfrm>
            <a:off x="1420009" y="1516828"/>
            <a:ext cx="2463502" cy="17212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9AF039F-AEC4-CA40-9AB4-09BC04742A42}"/>
              </a:ext>
            </a:extLst>
          </p:cNvPr>
          <p:cNvCxnSpPr/>
          <p:nvPr/>
        </p:nvCxnSpPr>
        <p:spPr>
          <a:xfrm flipV="1">
            <a:off x="1420009" y="874657"/>
            <a:ext cx="2899439" cy="64217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09C2AB4-130A-B742-93AB-57ACD77B6732}"/>
              </a:ext>
            </a:extLst>
          </p:cNvPr>
          <p:cNvCxnSpPr>
            <a:cxnSpLocks/>
          </p:cNvCxnSpPr>
          <p:nvPr/>
        </p:nvCxnSpPr>
        <p:spPr>
          <a:xfrm>
            <a:off x="1409251" y="3238052"/>
            <a:ext cx="2910197" cy="2238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2D7BA9-E970-5A4E-9CD4-54469DC7D303}"/>
              </a:ext>
            </a:extLst>
          </p:cNvPr>
          <p:cNvCxnSpPr>
            <a:cxnSpLocks/>
          </p:cNvCxnSpPr>
          <p:nvPr/>
        </p:nvCxnSpPr>
        <p:spPr>
          <a:xfrm flipV="1">
            <a:off x="3851237" y="874657"/>
            <a:ext cx="4538614" cy="64217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41045E2-78DC-D540-BC7B-7F655950B56A}"/>
              </a:ext>
            </a:extLst>
          </p:cNvPr>
          <p:cNvCxnSpPr>
            <a:cxnSpLocks/>
          </p:cNvCxnSpPr>
          <p:nvPr/>
        </p:nvCxnSpPr>
        <p:spPr>
          <a:xfrm>
            <a:off x="3883511" y="3238052"/>
            <a:ext cx="4506340" cy="2238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Figure 3-1.jpg">
            <a:extLst>
              <a:ext uri="{FF2B5EF4-FFF2-40B4-BE49-F238E27FC236}">
                <a16:creationId xmlns:a16="http://schemas.microsoft.com/office/drawing/2014/main" id="{13881982-A0DF-DF4A-8335-EBABDFF9A99C}"/>
              </a:ext>
            </a:extLst>
          </p:cNvPr>
          <p:cNvPicPr>
            <a:picLocks noChangeAspect="1"/>
          </p:cNvPicPr>
          <p:nvPr/>
        </p:nvPicPr>
        <p:blipFill rotWithShape="1">
          <a:blip r:embed="rId2">
            <a:extLst>
              <a:ext uri="{28A0092B-C50C-407E-A947-70E740481C1C}">
                <a14:useLocalDpi xmlns:a14="http://schemas.microsoft.com/office/drawing/2010/main" val="0"/>
              </a:ext>
            </a:extLst>
          </a:blip>
          <a:srcRect l="23608" t="15616" r="20630" b="57711"/>
          <a:stretch/>
        </p:blipFill>
        <p:spPr>
          <a:xfrm>
            <a:off x="4319448" y="874657"/>
            <a:ext cx="4070403" cy="2587215"/>
          </a:xfrm>
          <a:prstGeom prst="rect">
            <a:avLst/>
          </a:prstGeom>
          <a:ln w="28575">
            <a:solidFill>
              <a:schemeClr val="bg1"/>
            </a:solidFill>
          </a:ln>
          <a:effectLst>
            <a:outerShdw blurRad="292100" dist="139700" dir="2700000" algn="tl" rotWithShape="0">
              <a:srgbClr val="333333">
                <a:alpha val="65000"/>
              </a:srgbClr>
            </a:outerShdw>
          </a:effectLst>
        </p:spPr>
      </p:pic>
      <p:sp>
        <p:nvSpPr>
          <p:cNvPr id="16" name="Title 5">
            <a:extLst>
              <a:ext uri="{FF2B5EF4-FFF2-40B4-BE49-F238E27FC236}">
                <a16:creationId xmlns:a16="http://schemas.microsoft.com/office/drawing/2014/main" id="{D4AD18D6-0A13-AD4D-9B3A-89805E9EBD9E}"/>
              </a:ext>
            </a:extLst>
          </p:cNvPr>
          <p:cNvSpPr txBox="1">
            <a:spLocks/>
          </p:cNvSpPr>
          <p:nvPr/>
        </p:nvSpPr>
        <p:spPr>
          <a:xfrm>
            <a:off x="4990200" y="3799106"/>
            <a:ext cx="4070404" cy="1493656"/>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Gill Sans MT" panose="020B0502020104020203" pitchFamily="34" charset="77"/>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nSpc>
                <a:spcPct val="100000"/>
              </a:lnSpc>
            </a:pPr>
            <a:r>
              <a:rPr lang="en-US" sz="2000" kern="0" dirty="0"/>
              <a:t>FIGURE 3.3 </a:t>
            </a:r>
            <a:r>
              <a:rPr lang="en-US" sz="2000" b="0" kern="0" dirty="0"/>
              <a:t>American Airlines Advertisement showing seat availability on wall charts</a:t>
            </a:r>
          </a:p>
        </p:txBody>
      </p:sp>
    </p:spTree>
    <p:extLst>
      <p:ext uri="{BB962C8B-B14F-4D97-AF65-F5344CB8AC3E}">
        <p14:creationId xmlns:p14="http://schemas.microsoft.com/office/powerpoint/2010/main" val="145849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 name="Title 4"/>
          <p:cNvSpPr txBox="1">
            <a:spLocks/>
          </p:cNvSpPr>
          <p:nvPr/>
        </p:nvSpPr>
        <p:spPr>
          <a:xfrm>
            <a:off x="616915" y="6262782"/>
            <a:ext cx="7830457" cy="595218"/>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r>
              <a:rPr lang="en-US" sz="1800" dirty="0">
                <a:latin typeface="Gill Sans MT" panose="020B0502020104020203" pitchFamily="34" charset="77"/>
              </a:rPr>
              <a:t>FIGURE 3.4 </a:t>
            </a:r>
            <a:r>
              <a:rPr lang="en-US" sz="1800" b="0" dirty="0">
                <a:latin typeface="Gill Sans MT" panose="020B0502020104020203" pitchFamily="34" charset="77"/>
              </a:rPr>
              <a:t>The evolution of major Global Distribution Systems</a:t>
            </a:r>
          </a:p>
        </p:txBody>
      </p:sp>
      <p:sp>
        <p:nvSpPr>
          <p:cNvPr id="166" name="Text Box 7">
            <a:extLst>
              <a:ext uri="{FF2B5EF4-FFF2-40B4-BE49-F238E27FC236}">
                <a16:creationId xmlns:a16="http://schemas.microsoft.com/office/drawing/2014/main" id="{21199E4E-AD3C-6943-9FFE-9FEE279F9F0D}"/>
              </a:ext>
            </a:extLst>
          </p:cNvPr>
          <p:cNvSpPr txBox="1">
            <a:spLocks noChangeArrowheads="1"/>
          </p:cNvSpPr>
          <p:nvPr/>
        </p:nvSpPr>
        <p:spPr bwMode="auto">
          <a:xfrm>
            <a:off x="1508920" y="860611"/>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1960</a:t>
            </a:r>
          </a:p>
        </p:txBody>
      </p:sp>
      <p:sp>
        <p:nvSpPr>
          <p:cNvPr id="167" name="Text Box 8">
            <a:extLst>
              <a:ext uri="{FF2B5EF4-FFF2-40B4-BE49-F238E27FC236}">
                <a16:creationId xmlns:a16="http://schemas.microsoft.com/office/drawing/2014/main" id="{CDAAEA08-58C2-0F48-BE44-B606C7D0B3FE}"/>
              </a:ext>
            </a:extLst>
          </p:cNvPr>
          <p:cNvSpPr txBox="1">
            <a:spLocks noChangeArrowheads="1"/>
          </p:cNvSpPr>
          <p:nvPr/>
        </p:nvSpPr>
        <p:spPr bwMode="auto">
          <a:xfrm>
            <a:off x="1672578" y="873185"/>
            <a:ext cx="873208" cy="215335"/>
          </a:xfrm>
          <a:prstGeom prst="rect">
            <a:avLst/>
          </a:prstGeom>
          <a:noFill/>
          <a:ln w="9525">
            <a:noFill/>
            <a:miter lim="800000"/>
            <a:headEnd/>
            <a:tailEnd/>
          </a:ln>
        </p:spPr>
        <p:txBody>
          <a:bodyPr wrap="square">
            <a:spAutoFit/>
          </a:bodyPr>
          <a:lstStyle/>
          <a:p>
            <a:pPr algn="r"/>
            <a:r>
              <a:rPr lang="en-AU" sz="1000" dirty="0">
                <a:latin typeface="Avenir Next Condensed Medium"/>
                <a:cs typeface="Avenir Next Condensed Medium"/>
              </a:rPr>
              <a:t>IBM, AA</a:t>
            </a:r>
          </a:p>
        </p:txBody>
      </p:sp>
      <p:sp>
        <p:nvSpPr>
          <p:cNvPr id="168" name="Text Box 24">
            <a:extLst>
              <a:ext uri="{FF2B5EF4-FFF2-40B4-BE49-F238E27FC236}">
                <a16:creationId xmlns:a16="http://schemas.microsoft.com/office/drawing/2014/main" id="{5C571A8B-0441-B843-B969-17810E0847C1}"/>
              </a:ext>
            </a:extLst>
          </p:cNvPr>
          <p:cNvSpPr txBox="1">
            <a:spLocks noChangeArrowheads="1"/>
          </p:cNvSpPr>
          <p:nvPr/>
        </p:nvSpPr>
        <p:spPr bwMode="auto">
          <a:xfrm>
            <a:off x="316416" y="1058702"/>
            <a:ext cx="530915" cy="269169"/>
          </a:xfrm>
          <a:prstGeom prst="rect">
            <a:avLst/>
          </a:prstGeom>
          <a:noFill/>
          <a:ln w="9525">
            <a:noFill/>
            <a:miter lim="800000"/>
            <a:headEnd/>
            <a:tailEnd/>
          </a:ln>
        </p:spPr>
        <p:txBody>
          <a:bodyPr wrap="none">
            <a:spAutoFit/>
          </a:bodyPr>
          <a:lstStyle/>
          <a:p>
            <a:r>
              <a:rPr lang="en-AU" sz="1400" b="1" dirty="0">
                <a:latin typeface="Avenir Next Condensed Medium"/>
                <a:cs typeface="Avenir Next Condensed Medium"/>
              </a:rPr>
              <a:t>1960</a:t>
            </a:r>
          </a:p>
        </p:txBody>
      </p:sp>
      <p:sp>
        <p:nvSpPr>
          <p:cNvPr id="169" name="Text Box 25">
            <a:extLst>
              <a:ext uri="{FF2B5EF4-FFF2-40B4-BE49-F238E27FC236}">
                <a16:creationId xmlns:a16="http://schemas.microsoft.com/office/drawing/2014/main" id="{A6FD36CE-EF2A-8F44-9CA7-5A954F2C384A}"/>
              </a:ext>
            </a:extLst>
          </p:cNvPr>
          <p:cNvSpPr txBox="1">
            <a:spLocks noChangeArrowheads="1"/>
          </p:cNvSpPr>
          <p:nvPr/>
        </p:nvSpPr>
        <p:spPr bwMode="auto">
          <a:xfrm>
            <a:off x="316416" y="1875840"/>
            <a:ext cx="530915" cy="269169"/>
          </a:xfrm>
          <a:prstGeom prst="rect">
            <a:avLst/>
          </a:prstGeom>
          <a:noFill/>
          <a:ln w="9525">
            <a:noFill/>
            <a:miter lim="800000"/>
            <a:headEnd/>
            <a:tailEnd/>
          </a:ln>
        </p:spPr>
        <p:txBody>
          <a:bodyPr wrap="none">
            <a:spAutoFit/>
          </a:bodyPr>
          <a:lstStyle/>
          <a:p>
            <a:r>
              <a:rPr lang="en-AU" sz="1400" b="1">
                <a:latin typeface="Avenir Next Condensed Medium"/>
                <a:cs typeface="Avenir Next Condensed Medium"/>
              </a:rPr>
              <a:t>1970</a:t>
            </a:r>
          </a:p>
        </p:txBody>
      </p:sp>
      <p:sp>
        <p:nvSpPr>
          <p:cNvPr id="170" name="Text Box 26">
            <a:extLst>
              <a:ext uri="{FF2B5EF4-FFF2-40B4-BE49-F238E27FC236}">
                <a16:creationId xmlns:a16="http://schemas.microsoft.com/office/drawing/2014/main" id="{68B9E06A-95E9-C64B-93E7-B60CF73564D1}"/>
              </a:ext>
            </a:extLst>
          </p:cNvPr>
          <p:cNvSpPr txBox="1">
            <a:spLocks noChangeArrowheads="1"/>
          </p:cNvSpPr>
          <p:nvPr/>
        </p:nvSpPr>
        <p:spPr bwMode="auto">
          <a:xfrm>
            <a:off x="316416" y="2692977"/>
            <a:ext cx="530915" cy="269169"/>
          </a:xfrm>
          <a:prstGeom prst="rect">
            <a:avLst/>
          </a:prstGeom>
          <a:noFill/>
          <a:ln w="9525">
            <a:noFill/>
            <a:miter lim="800000"/>
            <a:headEnd/>
            <a:tailEnd/>
          </a:ln>
        </p:spPr>
        <p:txBody>
          <a:bodyPr wrap="none">
            <a:spAutoFit/>
          </a:bodyPr>
          <a:lstStyle/>
          <a:p>
            <a:r>
              <a:rPr lang="en-AU" sz="1400" b="1">
                <a:latin typeface="Avenir Next Condensed Medium"/>
                <a:cs typeface="Avenir Next Condensed Medium"/>
              </a:rPr>
              <a:t>1980</a:t>
            </a:r>
          </a:p>
        </p:txBody>
      </p:sp>
      <p:sp>
        <p:nvSpPr>
          <p:cNvPr id="171" name="Text Box 27">
            <a:extLst>
              <a:ext uri="{FF2B5EF4-FFF2-40B4-BE49-F238E27FC236}">
                <a16:creationId xmlns:a16="http://schemas.microsoft.com/office/drawing/2014/main" id="{0763F2D0-30FE-7446-A2CC-16B8DE4C20F4}"/>
              </a:ext>
            </a:extLst>
          </p:cNvPr>
          <p:cNvSpPr txBox="1">
            <a:spLocks noChangeArrowheads="1"/>
          </p:cNvSpPr>
          <p:nvPr/>
        </p:nvSpPr>
        <p:spPr bwMode="auto">
          <a:xfrm>
            <a:off x="328631" y="3510115"/>
            <a:ext cx="530915" cy="269169"/>
          </a:xfrm>
          <a:prstGeom prst="rect">
            <a:avLst/>
          </a:prstGeom>
          <a:noFill/>
          <a:ln w="9525">
            <a:noFill/>
            <a:miter lim="800000"/>
            <a:headEnd/>
            <a:tailEnd/>
          </a:ln>
        </p:spPr>
        <p:txBody>
          <a:bodyPr wrap="none">
            <a:spAutoFit/>
          </a:bodyPr>
          <a:lstStyle/>
          <a:p>
            <a:r>
              <a:rPr lang="en-AU" sz="1400" b="1">
                <a:latin typeface="Avenir Next Condensed Medium"/>
                <a:cs typeface="Avenir Next Condensed Medium"/>
              </a:rPr>
              <a:t>1990</a:t>
            </a:r>
          </a:p>
        </p:txBody>
      </p:sp>
      <p:sp>
        <p:nvSpPr>
          <p:cNvPr id="172" name="Text Box 28">
            <a:extLst>
              <a:ext uri="{FF2B5EF4-FFF2-40B4-BE49-F238E27FC236}">
                <a16:creationId xmlns:a16="http://schemas.microsoft.com/office/drawing/2014/main" id="{87C23698-F2EC-D449-9267-218BD402AF77}"/>
              </a:ext>
            </a:extLst>
          </p:cNvPr>
          <p:cNvSpPr txBox="1">
            <a:spLocks noChangeArrowheads="1"/>
          </p:cNvSpPr>
          <p:nvPr/>
        </p:nvSpPr>
        <p:spPr bwMode="auto">
          <a:xfrm>
            <a:off x="328631" y="4327252"/>
            <a:ext cx="530915" cy="269169"/>
          </a:xfrm>
          <a:prstGeom prst="rect">
            <a:avLst/>
          </a:prstGeom>
          <a:noFill/>
          <a:ln w="9525">
            <a:noFill/>
            <a:miter lim="800000"/>
            <a:headEnd/>
            <a:tailEnd/>
          </a:ln>
        </p:spPr>
        <p:txBody>
          <a:bodyPr wrap="none">
            <a:spAutoFit/>
          </a:bodyPr>
          <a:lstStyle/>
          <a:p>
            <a:r>
              <a:rPr lang="en-AU" sz="1400" b="1" dirty="0">
                <a:latin typeface="Avenir Next Condensed Medium"/>
                <a:cs typeface="Avenir Next Condensed Medium"/>
              </a:rPr>
              <a:t>2000</a:t>
            </a:r>
          </a:p>
        </p:txBody>
      </p:sp>
      <p:sp>
        <p:nvSpPr>
          <p:cNvPr id="173" name="Text Box 11">
            <a:extLst>
              <a:ext uri="{FF2B5EF4-FFF2-40B4-BE49-F238E27FC236}">
                <a16:creationId xmlns:a16="http://schemas.microsoft.com/office/drawing/2014/main" id="{092B626D-3823-D847-BBA4-DDABFACCCBC1}"/>
              </a:ext>
            </a:extLst>
          </p:cNvPr>
          <p:cNvSpPr txBox="1">
            <a:spLocks noChangeArrowheads="1"/>
          </p:cNvSpPr>
          <p:nvPr/>
        </p:nvSpPr>
        <p:spPr bwMode="auto">
          <a:xfrm>
            <a:off x="3147156" y="1197826"/>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1964</a:t>
            </a:r>
          </a:p>
        </p:txBody>
      </p:sp>
      <p:sp>
        <p:nvSpPr>
          <p:cNvPr id="174" name="Text Box 12">
            <a:extLst>
              <a:ext uri="{FF2B5EF4-FFF2-40B4-BE49-F238E27FC236}">
                <a16:creationId xmlns:a16="http://schemas.microsoft.com/office/drawing/2014/main" id="{51D03FE8-8EE3-C04A-9FD0-22CCC4EC278A}"/>
              </a:ext>
            </a:extLst>
          </p:cNvPr>
          <p:cNvSpPr txBox="1">
            <a:spLocks noChangeArrowheads="1"/>
          </p:cNvSpPr>
          <p:nvPr/>
        </p:nvSpPr>
        <p:spPr bwMode="auto">
          <a:xfrm>
            <a:off x="3631727" y="1217814"/>
            <a:ext cx="695959" cy="215335"/>
          </a:xfrm>
          <a:prstGeom prst="rect">
            <a:avLst/>
          </a:prstGeom>
          <a:noFill/>
          <a:ln w="9525">
            <a:noFill/>
            <a:miter lim="800000"/>
            <a:headEnd/>
            <a:tailEnd/>
          </a:ln>
        </p:spPr>
        <p:txBody>
          <a:bodyPr wrap="square">
            <a:spAutoFit/>
          </a:bodyPr>
          <a:lstStyle/>
          <a:p>
            <a:pPr algn="r"/>
            <a:r>
              <a:rPr lang="en-AU" sz="1000" dirty="0">
                <a:latin typeface="Avenir Next Condensed Medium"/>
                <a:cs typeface="Avenir Next Condensed Medium"/>
              </a:rPr>
              <a:t>IBM</a:t>
            </a:r>
          </a:p>
        </p:txBody>
      </p:sp>
      <p:sp>
        <p:nvSpPr>
          <p:cNvPr id="175" name="Text Box 14">
            <a:extLst>
              <a:ext uri="{FF2B5EF4-FFF2-40B4-BE49-F238E27FC236}">
                <a16:creationId xmlns:a16="http://schemas.microsoft.com/office/drawing/2014/main" id="{198CFE4F-043F-854D-88B7-080889346555}"/>
              </a:ext>
            </a:extLst>
          </p:cNvPr>
          <p:cNvSpPr txBox="1">
            <a:spLocks noChangeArrowheads="1"/>
          </p:cNvSpPr>
          <p:nvPr/>
        </p:nvSpPr>
        <p:spPr bwMode="auto">
          <a:xfrm>
            <a:off x="2131938" y="2749873"/>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1982</a:t>
            </a:r>
          </a:p>
        </p:txBody>
      </p:sp>
      <p:sp>
        <p:nvSpPr>
          <p:cNvPr id="176" name="Text Box 15">
            <a:extLst>
              <a:ext uri="{FF2B5EF4-FFF2-40B4-BE49-F238E27FC236}">
                <a16:creationId xmlns:a16="http://schemas.microsoft.com/office/drawing/2014/main" id="{928C9961-2783-E042-BB41-0AD83DB2A990}"/>
              </a:ext>
            </a:extLst>
          </p:cNvPr>
          <p:cNvSpPr txBox="1">
            <a:spLocks noChangeArrowheads="1"/>
          </p:cNvSpPr>
          <p:nvPr/>
        </p:nvSpPr>
        <p:spPr bwMode="auto">
          <a:xfrm>
            <a:off x="2373486" y="2752497"/>
            <a:ext cx="800729" cy="215335"/>
          </a:xfrm>
          <a:prstGeom prst="rect">
            <a:avLst/>
          </a:prstGeom>
          <a:noFill/>
          <a:ln w="9525">
            <a:noFill/>
            <a:miter lim="800000"/>
            <a:headEnd/>
            <a:tailEnd/>
          </a:ln>
        </p:spPr>
        <p:txBody>
          <a:bodyPr>
            <a:spAutoFit/>
          </a:bodyPr>
          <a:lstStyle/>
          <a:p>
            <a:pPr algn="r"/>
            <a:r>
              <a:rPr lang="en-AU" sz="1000" dirty="0">
                <a:latin typeface="Avenir Next Condensed Medium"/>
                <a:cs typeface="Avenir Next Condensed Medium"/>
              </a:rPr>
              <a:t>DL</a:t>
            </a:r>
          </a:p>
        </p:txBody>
      </p:sp>
      <p:sp>
        <p:nvSpPr>
          <p:cNvPr id="177" name="Text Box 37">
            <a:extLst>
              <a:ext uri="{FF2B5EF4-FFF2-40B4-BE49-F238E27FC236}">
                <a16:creationId xmlns:a16="http://schemas.microsoft.com/office/drawing/2014/main" id="{8817F2DB-977B-C94B-8E8E-4A5CC39FF10D}"/>
              </a:ext>
            </a:extLst>
          </p:cNvPr>
          <p:cNvSpPr txBox="1">
            <a:spLocks noChangeArrowheads="1"/>
          </p:cNvSpPr>
          <p:nvPr/>
        </p:nvSpPr>
        <p:spPr bwMode="auto">
          <a:xfrm>
            <a:off x="3125604" y="3424837"/>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1990</a:t>
            </a:r>
          </a:p>
        </p:txBody>
      </p:sp>
      <p:sp>
        <p:nvSpPr>
          <p:cNvPr id="178" name="Text Box 32">
            <a:extLst>
              <a:ext uri="{FF2B5EF4-FFF2-40B4-BE49-F238E27FC236}">
                <a16:creationId xmlns:a16="http://schemas.microsoft.com/office/drawing/2014/main" id="{46957573-FA6E-A447-9DE1-C360A2DA8F77}"/>
              </a:ext>
            </a:extLst>
          </p:cNvPr>
          <p:cNvSpPr txBox="1">
            <a:spLocks noChangeArrowheads="1"/>
          </p:cNvSpPr>
          <p:nvPr/>
        </p:nvSpPr>
        <p:spPr bwMode="auto">
          <a:xfrm>
            <a:off x="4242645" y="1713830"/>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1971</a:t>
            </a:r>
          </a:p>
        </p:txBody>
      </p:sp>
      <p:sp>
        <p:nvSpPr>
          <p:cNvPr id="179" name="Text Box 35">
            <a:extLst>
              <a:ext uri="{FF2B5EF4-FFF2-40B4-BE49-F238E27FC236}">
                <a16:creationId xmlns:a16="http://schemas.microsoft.com/office/drawing/2014/main" id="{265B7084-D1AD-C240-AA99-9657F171934F}"/>
              </a:ext>
            </a:extLst>
          </p:cNvPr>
          <p:cNvSpPr txBox="1">
            <a:spLocks noChangeArrowheads="1"/>
          </p:cNvSpPr>
          <p:nvPr/>
        </p:nvSpPr>
        <p:spPr bwMode="auto">
          <a:xfrm>
            <a:off x="5307465" y="3138445"/>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1987</a:t>
            </a:r>
          </a:p>
        </p:txBody>
      </p:sp>
      <p:sp>
        <p:nvSpPr>
          <p:cNvPr id="180" name="Text Box 36">
            <a:extLst>
              <a:ext uri="{FF2B5EF4-FFF2-40B4-BE49-F238E27FC236}">
                <a16:creationId xmlns:a16="http://schemas.microsoft.com/office/drawing/2014/main" id="{51F3F451-1217-7A42-B384-D15EFFA53387}"/>
              </a:ext>
            </a:extLst>
          </p:cNvPr>
          <p:cNvSpPr txBox="1">
            <a:spLocks noChangeArrowheads="1"/>
          </p:cNvSpPr>
          <p:nvPr/>
        </p:nvSpPr>
        <p:spPr bwMode="auto">
          <a:xfrm>
            <a:off x="5649333" y="2836191"/>
            <a:ext cx="936810" cy="484504"/>
          </a:xfrm>
          <a:prstGeom prst="rect">
            <a:avLst/>
          </a:prstGeom>
          <a:noFill/>
          <a:ln w="9525">
            <a:noFill/>
            <a:miter lim="800000"/>
            <a:headEnd/>
            <a:tailEnd/>
          </a:ln>
        </p:spPr>
        <p:txBody>
          <a:bodyPr wrap="square">
            <a:spAutoFit/>
          </a:bodyPr>
          <a:lstStyle/>
          <a:p>
            <a:pPr algn="r"/>
            <a:r>
              <a:rPr lang="en-AU" sz="1000" dirty="0">
                <a:latin typeface="Avenir Next Condensed Medium"/>
                <a:cs typeface="Avenir Next Condensed Medium"/>
              </a:rPr>
              <a:t>BA, KL, OS, AZ, SR, OA, SN, TP, EI, </a:t>
            </a:r>
            <a:r>
              <a:rPr lang="en-AU" sz="1000" dirty="0" err="1">
                <a:latin typeface="Avenir Next Condensed Medium"/>
                <a:cs typeface="Avenir Next Condensed Medium"/>
              </a:rPr>
              <a:t>Covia</a:t>
            </a:r>
            <a:endParaRPr lang="en-AU" sz="1000" dirty="0">
              <a:latin typeface="Avenir Next Condensed Medium"/>
              <a:cs typeface="Avenir Next Condensed Medium"/>
            </a:endParaRPr>
          </a:p>
        </p:txBody>
      </p:sp>
      <p:sp>
        <p:nvSpPr>
          <p:cNvPr id="181" name="Text Box 38">
            <a:extLst>
              <a:ext uri="{FF2B5EF4-FFF2-40B4-BE49-F238E27FC236}">
                <a16:creationId xmlns:a16="http://schemas.microsoft.com/office/drawing/2014/main" id="{889966A6-3004-7B4E-A1E2-D9B4C3EA5EB7}"/>
              </a:ext>
            </a:extLst>
          </p:cNvPr>
          <p:cNvSpPr txBox="1">
            <a:spLocks noChangeArrowheads="1"/>
          </p:cNvSpPr>
          <p:nvPr/>
        </p:nvSpPr>
        <p:spPr bwMode="auto">
          <a:xfrm>
            <a:off x="5316456" y="3526284"/>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1993</a:t>
            </a:r>
          </a:p>
        </p:txBody>
      </p:sp>
      <p:sp>
        <p:nvSpPr>
          <p:cNvPr id="182" name="Text Box 39">
            <a:extLst>
              <a:ext uri="{FF2B5EF4-FFF2-40B4-BE49-F238E27FC236}">
                <a16:creationId xmlns:a16="http://schemas.microsoft.com/office/drawing/2014/main" id="{53F81ED4-89D5-2848-B883-69B800B4F1EE}"/>
              </a:ext>
            </a:extLst>
          </p:cNvPr>
          <p:cNvSpPr txBox="1">
            <a:spLocks noChangeArrowheads="1"/>
          </p:cNvSpPr>
          <p:nvPr/>
        </p:nvSpPr>
        <p:spPr bwMode="auto">
          <a:xfrm>
            <a:off x="4239109" y="3033189"/>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1986</a:t>
            </a:r>
          </a:p>
        </p:txBody>
      </p:sp>
      <p:sp>
        <p:nvSpPr>
          <p:cNvPr id="183" name="Text Box 41">
            <a:extLst>
              <a:ext uri="{FF2B5EF4-FFF2-40B4-BE49-F238E27FC236}">
                <a16:creationId xmlns:a16="http://schemas.microsoft.com/office/drawing/2014/main" id="{8EDDDC5E-1852-DC44-B5A9-BF3BC595B0FC}"/>
              </a:ext>
            </a:extLst>
          </p:cNvPr>
          <p:cNvSpPr txBox="1">
            <a:spLocks noChangeArrowheads="1"/>
          </p:cNvSpPr>
          <p:nvPr/>
        </p:nvSpPr>
        <p:spPr bwMode="auto">
          <a:xfrm>
            <a:off x="7689314" y="3770820"/>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1995</a:t>
            </a:r>
          </a:p>
        </p:txBody>
      </p:sp>
      <p:sp>
        <p:nvSpPr>
          <p:cNvPr id="184" name="Text Box 42">
            <a:extLst>
              <a:ext uri="{FF2B5EF4-FFF2-40B4-BE49-F238E27FC236}">
                <a16:creationId xmlns:a16="http://schemas.microsoft.com/office/drawing/2014/main" id="{DB873364-2DC1-5E40-A324-0D16B64134D7}"/>
              </a:ext>
            </a:extLst>
          </p:cNvPr>
          <p:cNvSpPr txBox="1">
            <a:spLocks noChangeArrowheads="1"/>
          </p:cNvSpPr>
          <p:nvPr/>
        </p:nvSpPr>
        <p:spPr bwMode="auto">
          <a:xfrm>
            <a:off x="6513095" y="2727874"/>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1982</a:t>
            </a:r>
          </a:p>
        </p:txBody>
      </p:sp>
      <p:sp>
        <p:nvSpPr>
          <p:cNvPr id="185" name="Text Box 43">
            <a:extLst>
              <a:ext uri="{FF2B5EF4-FFF2-40B4-BE49-F238E27FC236}">
                <a16:creationId xmlns:a16="http://schemas.microsoft.com/office/drawing/2014/main" id="{1D81F2D4-7314-5948-8066-F76CFEB9E656}"/>
              </a:ext>
            </a:extLst>
          </p:cNvPr>
          <p:cNvSpPr txBox="1">
            <a:spLocks noChangeArrowheads="1"/>
          </p:cNvSpPr>
          <p:nvPr/>
        </p:nvSpPr>
        <p:spPr bwMode="auto">
          <a:xfrm>
            <a:off x="6847268" y="2740176"/>
            <a:ext cx="951375" cy="215335"/>
          </a:xfrm>
          <a:prstGeom prst="rect">
            <a:avLst/>
          </a:prstGeom>
          <a:noFill/>
          <a:ln w="9525">
            <a:noFill/>
            <a:miter lim="800000"/>
            <a:headEnd/>
            <a:tailEnd/>
          </a:ln>
        </p:spPr>
        <p:txBody>
          <a:bodyPr wrap="square">
            <a:spAutoFit/>
          </a:bodyPr>
          <a:lstStyle/>
          <a:p>
            <a:pPr algn="r"/>
            <a:r>
              <a:rPr lang="en-AU" sz="1000" dirty="0">
                <a:latin typeface="Avenir Next Condensed Medium"/>
                <a:cs typeface="Avenir Next Condensed Medium"/>
              </a:rPr>
              <a:t>CO</a:t>
            </a:r>
          </a:p>
        </p:txBody>
      </p:sp>
      <p:sp>
        <p:nvSpPr>
          <p:cNvPr id="186" name="Text Box 44">
            <a:extLst>
              <a:ext uri="{FF2B5EF4-FFF2-40B4-BE49-F238E27FC236}">
                <a16:creationId xmlns:a16="http://schemas.microsoft.com/office/drawing/2014/main" id="{6B0ED551-C417-8640-85A1-4A344793F0E9}"/>
              </a:ext>
            </a:extLst>
          </p:cNvPr>
          <p:cNvSpPr txBox="1">
            <a:spLocks noChangeArrowheads="1"/>
          </p:cNvSpPr>
          <p:nvPr/>
        </p:nvSpPr>
        <p:spPr bwMode="auto">
          <a:xfrm>
            <a:off x="7688095" y="3171493"/>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1987</a:t>
            </a:r>
          </a:p>
        </p:txBody>
      </p:sp>
      <p:sp>
        <p:nvSpPr>
          <p:cNvPr id="187" name="Text Box 45">
            <a:extLst>
              <a:ext uri="{FF2B5EF4-FFF2-40B4-BE49-F238E27FC236}">
                <a16:creationId xmlns:a16="http://schemas.microsoft.com/office/drawing/2014/main" id="{EF4E4AB9-9485-3A47-BB43-407586BFBA0E}"/>
              </a:ext>
            </a:extLst>
          </p:cNvPr>
          <p:cNvSpPr txBox="1">
            <a:spLocks noChangeArrowheads="1"/>
          </p:cNvSpPr>
          <p:nvPr/>
        </p:nvSpPr>
        <p:spPr bwMode="auto">
          <a:xfrm>
            <a:off x="7967139" y="3014240"/>
            <a:ext cx="860445" cy="349920"/>
          </a:xfrm>
          <a:prstGeom prst="rect">
            <a:avLst/>
          </a:prstGeom>
          <a:noFill/>
          <a:ln w="9525">
            <a:noFill/>
            <a:miter lim="800000"/>
            <a:headEnd/>
            <a:tailEnd/>
          </a:ln>
        </p:spPr>
        <p:txBody>
          <a:bodyPr wrap="square">
            <a:spAutoFit/>
          </a:bodyPr>
          <a:lstStyle/>
          <a:p>
            <a:pPr algn="r"/>
            <a:r>
              <a:rPr lang="en-AU" sz="1000" dirty="0">
                <a:latin typeface="Avenir Next Condensed Medium"/>
                <a:cs typeface="Avenir Next Condensed Medium"/>
              </a:rPr>
              <a:t>AF, IB </a:t>
            </a:r>
            <a:br>
              <a:rPr lang="en-AU" sz="1000" dirty="0">
                <a:latin typeface="Avenir Next Condensed Medium"/>
                <a:cs typeface="Avenir Next Condensed Medium"/>
              </a:rPr>
            </a:br>
            <a:r>
              <a:rPr lang="en-AU" sz="1000" dirty="0">
                <a:latin typeface="Avenir Next Condensed Medium"/>
                <a:cs typeface="Avenir Next Condensed Medium"/>
              </a:rPr>
              <a:t>LH, SK</a:t>
            </a:r>
          </a:p>
        </p:txBody>
      </p:sp>
      <p:sp>
        <p:nvSpPr>
          <p:cNvPr id="188" name="Text Box 28">
            <a:extLst>
              <a:ext uri="{FF2B5EF4-FFF2-40B4-BE49-F238E27FC236}">
                <a16:creationId xmlns:a16="http://schemas.microsoft.com/office/drawing/2014/main" id="{F77D8245-D89C-4A48-AB33-428424395AA7}"/>
              </a:ext>
            </a:extLst>
          </p:cNvPr>
          <p:cNvSpPr txBox="1">
            <a:spLocks noChangeArrowheads="1"/>
          </p:cNvSpPr>
          <p:nvPr/>
        </p:nvSpPr>
        <p:spPr bwMode="auto">
          <a:xfrm>
            <a:off x="328631" y="5158653"/>
            <a:ext cx="530915" cy="269169"/>
          </a:xfrm>
          <a:prstGeom prst="rect">
            <a:avLst/>
          </a:prstGeom>
          <a:noFill/>
          <a:ln w="9525">
            <a:noFill/>
            <a:miter lim="800000"/>
            <a:headEnd/>
            <a:tailEnd/>
          </a:ln>
        </p:spPr>
        <p:txBody>
          <a:bodyPr wrap="none">
            <a:spAutoFit/>
          </a:bodyPr>
          <a:lstStyle/>
          <a:p>
            <a:r>
              <a:rPr lang="en-AU" sz="1400" b="1" dirty="0">
                <a:latin typeface="Avenir Next Condensed Medium"/>
                <a:cs typeface="Avenir Next Condensed Medium"/>
              </a:rPr>
              <a:t>2010</a:t>
            </a:r>
          </a:p>
        </p:txBody>
      </p:sp>
      <p:cxnSp>
        <p:nvCxnSpPr>
          <p:cNvPr id="189" name="Elbow Connector 188">
            <a:extLst>
              <a:ext uri="{FF2B5EF4-FFF2-40B4-BE49-F238E27FC236}">
                <a16:creationId xmlns:a16="http://schemas.microsoft.com/office/drawing/2014/main" id="{5B154CC4-25E0-F642-BB5D-4ED53338B711}"/>
              </a:ext>
            </a:extLst>
          </p:cNvPr>
          <p:cNvCxnSpPr>
            <a:stCxn id="218" idx="3"/>
            <a:endCxn id="220" idx="0"/>
          </p:cNvCxnSpPr>
          <p:nvPr/>
        </p:nvCxnSpPr>
        <p:spPr>
          <a:xfrm>
            <a:off x="2481998" y="1159939"/>
            <a:ext cx="1251045" cy="246299"/>
          </a:xfrm>
          <a:prstGeom prst="bentConnector2">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0" name="Text Box 12">
            <a:extLst>
              <a:ext uri="{FF2B5EF4-FFF2-40B4-BE49-F238E27FC236}">
                <a16:creationId xmlns:a16="http://schemas.microsoft.com/office/drawing/2014/main" id="{EE572346-CF4C-9348-8459-0D171523A127}"/>
              </a:ext>
            </a:extLst>
          </p:cNvPr>
          <p:cNvSpPr txBox="1">
            <a:spLocks noChangeArrowheads="1"/>
          </p:cNvSpPr>
          <p:nvPr/>
        </p:nvSpPr>
        <p:spPr bwMode="auto">
          <a:xfrm>
            <a:off x="4693835" y="1730541"/>
            <a:ext cx="695959" cy="215335"/>
          </a:xfrm>
          <a:prstGeom prst="rect">
            <a:avLst/>
          </a:prstGeom>
          <a:noFill/>
          <a:ln w="9525">
            <a:noFill/>
            <a:miter lim="800000"/>
            <a:headEnd/>
            <a:tailEnd/>
          </a:ln>
        </p:spPr>
        <p:txBody>
          <a:bodyPr wrap="square">
            <a:spAutoFit/>
          </a:bodyPr>
          <a:lstStyle/>
          <a:p>
            <a:pPr algn="r"/>
            <a:r>
              <a:rPr lang="en-AU" sz="1000" dirty="0">
                <a:latin typeface="Avenir Next Condensed Medium"/>
                <a:cs typeface="Avenir Next Condensed Medium"/>
              </a:rPr>
              <a:t>UA</a:t>
            </a:r>
          </a:p>
        </p:txBody>
      </p:sp>
      <p:sp>
        <p:nvSpPr>
          <p:cNvPr id="191" name="Text Box 35">
            <a:extLst>
              <a:ext uri="{FF2B5EF4-FFF2-40B4-BE49-F238E27FC236}">
                <a16:creationId xmlns:a16="http://schemas.microsoft.com/office/drawing/2014/main" id="{D1FFCCA4-DAA1-6F40-8066-27E8D06BE169}"/>
              </a:ext>
            </a:extLst>
          </p:cNvPr>
          <p:cNvSpPr txBox="1">
            <a:spLocks noChangeArrowheads="1"/>
          </p:cNvSpPr>
          <p:nvPr/>
        </p:nvSpPr>
        <p:spPr bwMode="auto">
          <a:xfrm>
            <a:off x="5301670" y="2205319"/>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1976</a:t>
            </a:r>
          </a:p>
        </p:txBody>
      </p:sp>
      <p:sp>
        <p:nvSpPr>
          <p:cNvPr id="192" name="Text Box 36">
            <a:extLst>
              <a:ext uri="{FF2B5EF4-FFF2-40B4-BE49-F238E27FC236}">
                <a16:creationId xmlns:a16="http://schemas.microsoft.com/office/drawing/2014/main" id="{DBE96BDF-3617-6846-92C6-90FDC3F2C367}"/>
              </a:ext>
            </a:extLst>
          </p:cNvPr>
          <p:cNvSpPr txBox="1">
            <a:spLocks noChangeArrowheads="1"/>
          </p:cNvSpPr>
          <p:nvPr/>
        </p:nvSpPr>
        <p:spPr bwMode="auto">
          <a:xfrm>
            <a:off x="5670855" y="2223085"/>
            <a:ext cx="912757" cy="215335"/>
          </a:xfrm>
          <a:prstGeom prst="rect">
            <a:avLst/>
          </a:prstGeom>
          <a:noFill/>
          <a:ln w="9525">
            <a:noFill/>
            <a:miter lim="800000"/>
            <a:headEnd/>
            <a:tailEnd/>
          </a:ln>
        </p:spPr>
        <p:txBody>
          <a:bodyPr wrap="square">
            <a:spAutoFit/>
          </a:bodyPr>
          <a:lstStyle/>
          <a:p>
            <a:pPr algn="r"/>
            <a:r>
              <a:rPr lang="en-AU" sz="1000" dirty="0">
                <a:latin typeface="Avenir Next Condensed Medium"/>
                <a:cs typeface="Avenir Next Condensed Medium"/>
              </a:rPr>
              <a:t>BA, BR, CCL</a:t>
            </a:r>
          </a:p>
        </p:txBody>
      </p:sp>
      <p:cxnSp>
        <p:nvCxnSpPr>
          <p:cNvPr id="193" name="Elbow Connector 192">
            <a:extLst>
              <a:ext uri="{FF2B5EF4-FFF2-40B4-BE49-F238E27FC236}">
                <a16:creationId xmlns:a16="http://schemas.microsoft.com/office/drawing/2014/main" id="{313F4B9F-9D58-714C-8F50-E5762568ABC6}"/>
              </a:ext>
            </a:extLst>
          </p:cNvPr>
          <p:cNvCxnSpPr>
            <a:stCxn id="218" idx="2"/>
            <a:endCxn id="219" idx="0"/>
          </p:cNvCxnSpPr>
          <p:nvPr/>
        </p:nvCxnSpPr>
        <p:spPr>
          <a:xfrm rot="16200000" flipH="1">
            <a:off x="583319" y="2708175"/>
            <a:ext cx="2906563" cy="308"/>
          </a:xfrm>
          <a:prstGeom prst="bentConnector3">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4" name="Text Box 15">
            <a:extLst>
              <a:ext uri="{FF2B5EF4-FFF2-40B4-BE49-F238E27FC236}">
                <a16:creationId xmlns:a16="http://schemas.microsoft.com/office/drawing/2014/main" id="{6D04D639-0C60-FB4A-B720-350AE49A5EFD}"/>
              </a:ext>
            </a:extLst>
          </p:cNvPr>
          <p:cNvSpPr txBox="1">
            <a:spLocks noChangeArrowheads="1"/>
          </p:cNvSpPr>
          <p:nvPr/>
        </p:nvSpPr>
        <p:spPr bwMode="auto">
          <a:xfrm>
            <a:off x="3488763" y="3241849"/>
            <a:ext cx="800729" cy="349920"/>
          </a:xfrm>
          <a:prstGeom prst="rect">
            <a:avLst/>
          </a:prstGeom>
          <a:noFill/>
          <a:ln w="9525">
            <a:noFill/>
            <a:miter lim="800000"/>
            <a:headEnd/>
            <a:tailEnd/>
          </a:ln>
        </p:spPr>
        <p:txBody>
          <a:bodyPr>
            <a:spAutoFit/>
          </a:bodyPr>
          <a:lstStyle/>
          <a:p>
            <a:pPr algn="r"/>
            <a:r>
              <a:rPr lang="en-AU" sz="1000" dirty="0">
                <a:latin typeface="Avenir Next Condensed Medium"/>
                <a:cs typeface="Avenir Next Condensed Medium"/>
              </a:rPr>
              <a:t>DL, </a:t>
            </a:r>
            <a:br>
              <a:rPr lang="en-AU" sz="1000" dirty="0">
                <a:latin typeface="Avenir Next Condensed Medium"/>
                <a:cs typeface="Avenir Next Condensed Medium"/>
              </a:rPr>
            </a:br>
            <a:r>
              <a:rPr lang="en-AU" sz="1000" dirty="0">
                <a:latin typeface="Avenir Next Condensed Medium"/>
                <a:cs typeface="Avenir Next Condensed Medium"/>
              </a:rPr>
              <a:t>TW, NW</a:t>
            </a:r>
          </a:p>
        </p:txBody>
      </p:sp>
      <p:cxnSp>
        <p:nvCxnSpPr>
          <p:cNvPr id="195" name="Elbow Connector 12">
            <a:extLst>
              <a:ext uri="{FF2B5EF4-FFF2-40B4-BE49-F238E27FC236}">
                <a16:creationId xmlns:a16="http://schemas.microsoft.com/office/drawing/2014/main" id="{AF89701B-1092-2B40-8F03-262E417DA478}"/>
              </a:ext>
            </a:extLst>
          </p:cNvPr>
          <p:cNvCxnSpPr>
            <a:stCxn id="220" idx="2"/>
            <a:endCxn id="230" idx="0"/>
          </p:cNvCxnSpPr>
          <p:nvPr/>
        </p:nvCxnSpPr>
        <p:spPr>
          <a:xfrm>
            <a:off x="3733042" y="1596457"/>
            <a:ext cx="0" cy="200673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6" name="Elbow Connector 195">
            <a:extLst>
              <a:ext uri="{FF2B5EF4-FFF2-40B4-BE49-F238E27FC236}">
                <a16:creationId xmlns:a16="http://schemas.microsoft.com/office/drawing/2014/main" id="{6A6854E6-5E53-2949-BB9B-1453D09326A9}"/>
              </a:ext>
            </a:extLst>
          </p:cNvPr>
          <p:cNvCxnSpPr>
            <a:stCxn id="221" idx="2"/>
            <a:endCxn id="230" idx="1"/>
          </p:cNvCxnSpPr>
          <p:nvPr/>
        </p:nvCxnSpPr>
        <p:spPr>
          <a:xfrm rot="16200000" flipH="1">
            <a:off x="2665550" y="3133190"/>
            <a:ext cx="571401" cy="558821"/>
          </a:xfrm>
          <a:prstGeom prst="bentConnector2">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7" name="Text Box 12">
            <a:extLst>
              <a:ext uri="{FF2B5EF4-FFF2-40B4-BE49-F238E27FC236}">
                <a16:creationId xmlns:a16="http://schemas.microsoft.com/office/drawing/2014/main" id="{7ECADCC1-6959-844D-81FB-43899E959242}"/>
              </a:ext>
            </a:extLst>
          </p:cNvPr>
          <p:cNvSpPr txBox="1">
            <a:spLocks noChangeArrowheads="1"/>
          </p:cNvSpPr>
          <p:nvPr/>
        </p:nvSpPr>
        <p:spPr bwMode="auto">
          <a:xfrm>
            <a:off x="3477013" y="1721850"/>
            <a:ext cx="835482" cy="215335"/>
          </a:xfrm>
          <a:prstGeom prst="rect">
            <a:avLst/>
          </a:prstGeom>
          <a:noFill/>
          <a:ln w="9525">
            <a:noFill/>
            <a:miter lim="800000"/>
            <a:headEnd/>
            <a:tailEnd/>
          </a:ln>
        </p:spPr>
        <p:txBody>
          <a:bodyPr wrap="square">
            <a:spAutoFit/>
          </a:bodyPr>
          <a:lstStyle/>
          <a:p>
            <a:pPr algn="r"/>
            <a:r>
              <a:rPr lang="en-AU" sz="1000" dirty="0">
                <a:latin typeface="Avenir Next Condensed Medium"/>
                <a:cs typeface="Avenir Next Condensed Medium"/>
              </a:rPr>
              <a:t>TW, NW</a:t>
            </a:r>
          </a:p>
        </p:txBody>
      </p:sp>
      <p:sp>
        <p:nvSpPr>
          <p:cNvPr id="198" name="Text Box 11">
            <a:extLst>
              <a:ext uri="{FF2B5EF4-FFF2-40B4-BE49-F238E27FC236}">
                <a16:creationId xmlns:a16="http://schemas.microsoft.com/office/drawing/2014/main" id="{57BDF7D4-BF39-AF44-A352-64163813F485}"/>
              </a:ext>
            </a:extLst>
          </p:cNvPr>
          <p:cNvSpPr txBox="1">
            <a:spLocks noChangeArrowheads="1"/>
          </p:cNvSpPr>
          <p:nvPr/>
        </p:nvSpPr>
        <p:spPr bwMode="auto">
          <a:xfrm>
            <a:off x="3177538" y="1713449"/>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1971</a:t>
            </a:r>
          </a:p>
        </p:txBody>
      </p:sp>
      <p:cxnSp>
        <p:nvCxnSpPr>
          <p:cNvPr id="199" name="Elbow Connector 27">
            <a:extLst>
              <a:ext uri="{FF2B5EF4-FFF2-40B4-BE49-F238E27FC236}">
                <a16:creationId xmlns:a16="http://schemas.microsoft.com/office/drawing/2014/main" id="{CF3942EA-A613-E24B-BBEF-540511A74CDB}"/>
              </a:ext>
            </a:extLst>
          </p:cNvPr>
          <p:cNvCxnSpPr>
            <a:stCxn id="224" idx="2"/>
            <a:endCxn id="222" idx="0"/>
          </p:cNvCxnSpPr>
          <p:nvPr/>
        </p:nvCxnSpPr>
        <p:spPr>
          <a:xfrm>
            <a:off x="4824171" y="2107380"/>
            <a:ext cx="0" cy="112880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0" name="Elbow Connector 30">
            <a:extLst>
              <a:ext uri="{FF2B5EF4-FFF2-40B4-BE49-F238E27FC236}">
                <a16:creationId xmlns:a16="http://schemas.microsoft.com/office/drawing/2014/main" id="{F6DEA5F8-43F8-5944-A331-C755F4ADD8A7}"/>
              </a:ext>
            </a:extLst>
          </p:cNvPr>
          <p:cNvCxnSpPr>
            <a:stCxn id="228" idx="2"/>
            <a:endCxn id="223" idx="0"/>
          </p:cNvCxnSpPr>
          <p:nvPr/>
        </p:nvCxnSpPr>
        <p:spPr>
          <a:xfrm>
            <a:off x="5956841" y="2603698"/>
            <a:ext cx="0" cy="738488"/>
          </a:xfrm>
          <a:prstGeom prst="straightConnector1">
            <a:avLst/>
          </a:prstGeom>
          <a:ln w="28575">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1" name="Elbow Connector 200">
            <a:extLst>
              <a:ext uri="{FF2B5EF4-FFF2-40B4-BE49-F238E27FC236}">
                <a16:creationId xmlns:a16="http://schemas.microsoft.com/office/drawing/2014/main" id="{680A1A3C-2934-D840-8835-F599758FEE6E}"/>
              </a:ext>
            </a:extLst>
          </p:cNvPr>
          <p:cNvCxnSpPr>
            <a:cxnSpLocks/>
            <a:stCxn id="222" idx="2"/>
            <a:endCxn id="236" idx="1"/>
          </p:cNvCxnSpPr>
          <p:nvPr/>
        </p:nvCxnSpPr>
        <p:spPr>
          <a:xfrm rot="16200000" flipH="1">
            <a:off x="4874586" y="3375990"/>
            <a:ext cx="475633" cy="576460"/>
          </a:xfrm>
          <a:prstGeom prst="bentConnector2">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2" name="Elbow Connector 50181">
            <a:extLst>
              <a:ext uri="{FF2B5EF4-FFF2-40B4-BE49-F238E27FC236}">
                <a16:creationId xmlns:a16="http://schemas.microsoft.com/office/drawing/2014/main" id="{913EDEF0-9639-4C48-933B-5C59AC77FDD8}"/>
              </a:ext>
            </a:extLst>
          </p:cNvPr>
          <p:cNvCxnSpPr>
            <a:cxnSpLocks/>
            <a:stCxn id="223" idx="2"/>
            <a:endCxn id="236" idx="0"/>
          </p:cNvCxnSpPr>
          <p:nvPr/>
        </p:nvCxnSpPr>
        <p:spPr>
          <a:xfrm>
            <a:off x="5956840" y="3532405"/>
            <a:ext cx="0" cy="200097"/>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Elbow Connector 202">
            <a:extLst>
              <a:ext uri="{FF2B5EF4-FFF2-40B4-BE49-F238E27FC236}">
                <a16:creationId xmlns:a16="http://schemas.microsoft.com/office/drawing/2014/main" id="{B87EC55C-CB99-9F47-821B-560F5E33878B}"/>
              </a:ext>
            </a:extLst>
          </p:cNvPr>
          <p:cNvCxnSpPr>
            <a:cxnSpLocks/>
            <a:stCxn id="230" idx="2"/>
            <a:endCxn id="229" idx="0"/>
          </p:cNvCxnSpPr>
          <p:nvPr/>
        </p:nvCxnSpPr>
        <p:spPr>
          <a:xfrm rot="16200000" flipH="1">
            <a:off x="3248202" y="4278250"/>
            <a:ext cx="2090143" cy="1120461"/>
          </a:xfrm>
          <a:prstGeom prst="bentConnector3">
            <a:avLst>
              <a:gd name="adj1" fmla="val 50000"/>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Elbow Connector 203">
            <a:extLst>
              <a:ext uri="{FF2B5EF4-FFF2-40B4-BE49-F238E27FC236}">
                <a16:creationId xmlns:a16="http://schemas.microsoft.com/office/drawing/2014/main" id="{E9630E34-31A1-4344-AD7B-78144C3D1164}"/>
              </a:ext>
            </a:extLst>
          </p:cNvPr>
          <p:cNvCxnSpPr>
            <a:cxnSpLocks/>
            <a:stCxn id="236" idx="2"/>
            <a:endCxn id="229" idx="0"/>
          </p:cNvCxnSpPr>
          <p:nvPr/>
        </p:nvCxnSpPr>
        <p:spPr>
          <a:xfrm rot="5400000">
            <a:off x="4499181" y="4425894"/>
            <a:ext cx="1811982" cy="1103336"/>
          </a:xfrm>
          <a:prstGeom prst="bentConnector3">
            <a:avLst>
              <a:gd name="adj1" fmla="val 42208"/>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5" name="Elbow Connector 204">
            <a:extLst>
              <a:ext uri="{FF2B5EF4-FFF2-40B4-BE49-F238E27FC236}">
                <a16:creationId xmlns:a16="http://schemas.microsoft.com/office/drawing/2014/main" id="{305466EC-4E8A-494B-972E-D7E61B3F8620}"/>
              </a:ext>
            </a:extLst>
          </p:cNvPr>
          <p:cNvCxnSpPr>
            <a:stCxn id="225" idx="2"/>
            <a:endCxn id="227" idx="1"/>
          </p:cNvCxnSpPr>
          <p:nvPr/>
        </p:nvCxnSpPr>
        <p:spPr>
          <a:xfrm rot="16200000" flipH="1">
            <a:off x="6997144" y="3302388"/>
            <a:ext cx="949925" cy="598946"/>
          </a:xfrm>
          <a:prstGeom prst="bentConnector2">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 name="Elbow Connector 50238">
            <a:extLst>
              <a:ext uri="{FF2B5EF4-FFF2-40B4-BE49-F238E27FC236}">
                <a16:creationId xmlns:a16="http://schemas.microsoft.com/office/drawing/2014/main" id="{420E7ED9-CD9A-7346-AEC3-A3CC05415A6F}"/>
              </a:ext>
            </a:extLst>
          </p:cNvPr>
          <p:cNvCxnSpPr>
            <a:stCxn id="226" idx="2"/>
            <a:endCxn id="227" idx="0"/>
          </p:cNvCxnSpPr>
          <p:nvPr/>
        </p:nvCxnSpPr>
        <p:spPr>
          <a:xfrm>
            <a:off x="8272619" y="3567940"/>
            <a:ext cx="1034" cy="413773"/>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7" name="Text Box 38">
            <a:extLst>
              <a:ext uri="{FF2B5EF4-FFF2-40B4-BE49-F238E27FC236}">
                <a16:creationId xmlns:a16="http://schemas.microsoft.com/office/drawing/2014/main" id="{926AF0CD-DBED-CA4E-94A1-A84137AE0382}"/>
              </a:ext>
            </a:extLst>
          </p:cNvPr>
          <p:cNvSpPr txBox="1">
            <a:spLocks noChangeArrowheads="1"/>
          </p:cNvSpPr>
          <p:nvPr/>
        </p:nvSpPr>
        <p:spPr bwMode="auto">
          <a:xfrm>
            <a:off x="4618923" y="4609634"/>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2006</a:t>
            </a:r>
          </a:p>
        </p:txBody>
      </p:sp>
      <p:sp>
        <p:nvSpPr>
          <p:cNvPr id="208" name="Text Box 15">
            <a:extLst>
              <a:ext uri="{FF2B5EF4-FFF2-40B4-BE49-F238E27FC236}">
                <a16:creationId xmlns:a16="http://schemas.microsoft.com/office/drawing/2014/main" id="{F5975B2B-E1AF-BF4E-A76E-672D1B8A0D63}"/>
              </a:ext>
            </a:extLst>
          </p:cNvPr>
          <p:cNvSpPr txBox="1">
            <a:spLocks noChangeArrowheads="1"/>
          </p:cNvSpPr>
          <p:nvPr/>
        </p:nvSpPr>
        <p:spPr bwMode="auto">
          <a:xfrm>
            <a:off x="2381081" y="1602063"/>
            <a:ext cx="800729" cy="215335"/>
          </a:xfrm>
          <a:prstGeom prst="rect">
            <a:avLst/>
          </a:prstGeom>
          <a:noFill/>
          <a:ln w="9525">
            <a:noFill/>
            <a:miter lim="800000"/>
            <a:headEnd/>
            <a:tailEnd/>
          </a:ln>
        </p:spPr>
        <p:txBody>
          <a:bodyPr>
            <a:spAutoFit/>
          </a:bodyPr>
          <a:lstStyle/>
          <a:p>
            <a:pPr algn="r"/>
            <a:r>
              <a:rPr lang="en-AU" sz="1000" dirty="0">
                <a:latin typeface="Avenir Next Condensed Medium"/>
                <a:cs typeface="Avenir Next Condensed Medium"/>
              </a:rPr>
              <a:t>DL</a:t>
            </a:r>
          </a:p>
        </p:txBody>
      </p:sp>
      <p:sp>
        <p:nvSpPr>
          <p:cNvPr id="209" name="Text Box 11">
            <a:extLst>
              <a:ext uri="{FF2B5EF4-FFF2-40B4-BE49-F238E27FC236}">
                <a16:creationId xmlns:a16="http://schemas.microsoft.com/office/drawing/2014/main" id="{B03FDEE6-F7B6-354A-8D77-4EE3C5BACCB1}"/>
              </a:ext>
            </a:extLst>
          </p:cNvPr>
          <p:cNvSpPr txBox="1">
            <a:spLocks noChangeArrowheads="1"/>
          </p:cNvSpPr>
          <p:nvPr/>
        </p:nvSpPr>
        <p:spPr bwMode="auto">
          <a:xfrm>
            <a:off x="2136951" y="1588469"/>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1968</a:t>
            </a:r>
          </a:p>
        </p:txBody>
      </p:sp>
      <p:cxnSp>
        <p:nvCxnSpPr>
          <p:cNvPr id="210" name="Elbow Connector 43">
            <a:extLst>
              <a:ext uri="{FF2B5EF4-FFF2-40B4-BE49-F238E27FC236}">
                <a16:creationId xmlns:a16="http://schemas.microsoft.com/office/drawing/2014/main" id="{F05485A7-FDED-0744-8B21-36E5774E5778}"/>
              </a:ext>
            </a:extLst>
          </p:cNvPr>
          <p:cNvCxnSpPr>
            <a:stCxn id="233" idx="2"/>
            <a:endCxn id="221" idx="0"/>
          </p:cNvCxnSpPr>
          <p:nvPr/>
        </p:nvCxnSpPr>
        <p:spPr>
          <a:xfrm flipH="1">
            <a:off x="2671841" y="1976467"/>
            <a:ext cx="7596" cy="96021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1" name="Text Box 7">
            <a:extLst>
              <a:ext uri="{FF2B5EF4-FFF2-40B4-BE49-F238E27FC236}">
                <a16:creationId xmlns:a16="http://schemas.microsoft.com/office/drawing/2014/main" id="{E5D778C1-C461-DF4F-82A2-8D849181A76F}"/>
              </a:ext>
            </a:extLst>
          </p:cNvPr>
          <p:cNvSpPr txBox="1">
            <a:spLocks noChangeArrowheads="1"/>
          </p:cNvSpPr>
          <p:nvPr/>
        </p:nvSpPr>
        <p:spPr bwMode="auto">
          <a:xfrm>
            <a:off x="1518316" y="1225312"/>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1964</a:t>
            </a:r>
          </a:p>
        </p:txBody>
      </p:sp>
      <p:sp>
        <p:nvSpPr>
          <p:cNvPr id="212" name="Text Box 45">
            <a:extLst>
              <a:ext uri="{FF2B5EF4-FFF2-40B4-BE49-F238E27FC236}">
                <a16:creationId xmlns:a16="http://schemas.microsoft.com/office/drawing/2014/main" id="{6B2949E4-1C52-2D44-B5DF-9C94D1CEC83C}"/>
              </a:ext>
            </a:extLst>
          </p:cNvPr>
          <p:cNvSpPr txBox="1">
            <a:spLocks noChangeArrowheads="1"/>
          </p:cNvSpPr>
          <p:nvPr/>
        </p:nvSpPr>
        <p:spPr bwMode="auto">
          <a:xfrm>
            <a:off x="1012343" y="3144845"/>
            <a:ext cx="860445" cy="215335"/>
          </a:xfrm>
          <a:prstGeom prst="rect">
            <a:avLst/>
          </a:prstGeom>
          <a:noFill/>
          <a:ln w="9525">
            <a:noFill/>
            <a:miter lim="800000"/>
            <a:headEnd/>
            <a:tailEnd/>
          </a:ln>
        </p:spPr>
        <p:txBody>
          <a:bodyPr>
            <a:spAutoFit/>
          </a:bodyPr>
          <a:lstStyle/>
          <a:p>
            <a:pPr algn="r"/>
            <a:r>
              <a:rPr lang="en-AU" sz="1000" dirty="0">
                <a:latin typeface="Avenir Next Condensed Medium"/>
                <a:cs typeface="Avenir Next Condensed Medium"/>
              </a:rPr>
              <a:t>SQ, CX</a:t>
            </a:r>
          </a:p>
        </p:txBody>
      </p:sp>
      <p:sp>
        <p:nvSpPr>
          <p:cNvPr id="213" name="Text Box 14">
            <a:extLst>
              <a:ext uri="{FF2B5EF4-FFF2-40B4-BE49-F238E27FC236}">
                <a16:creationId xmlns:a16="http://schemas.microsoft.com/office/drawing/2014/main" id="{6FA8CEB1-1B77-C940-A1A4-A08CCF9CC584}"/>
              </a:ext>
            </a:extLst>
          </p:cNvPr>
          <p:cNvSpPr txBox="1">
            <a:spLocks noChangeArrowheads="1"/>
          </p:cNvSpPr>
          <p:nvPr/>
        </p:nvSpPr>
        <p:spPr bwMode="auto">
          <a:xfrm>
            <a:off x="717342" y="3131728"/>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1988</a:t>
            </a:r>
          </a:p>
        </p:txBody>
      </p:sp>
      <p:cxnSp>
        <p:nvCxnSpPr>
          <p:cNvPr id="214" name="Elbow Connector 213">
            <a:extLst>
              <a:ext uri="{FF2B5EF4-FFF2-40B4-BE49-F238E27FC236}">
                <a16:creationId xmlns:a16="http://schemas.microsoft.com/office/drawing/2014/main" id="{1F32A1D4-C32B-4F4B-8AA1-175C32513A5A}"/>
              </a:ext>
            </a:extLst>
          </p:cNvPr>
          <p:cNvCxnSpPr>
            <a:cxnSpLocks/>
            <a:stCxn id="234" idx="2"/>
            <a:endCxn id="219" idx="1"/>
          </p:cNvCxnSpPr>
          <p:nvPr/>
        </p:nvCxnSpPr>
        <p:spPr>
          <a:xfrm rot="16200000" flipH="1">
            <a:off x="1021347" y="3826488"/>
            <a:ext cx="731785" cy="128681"/>
          </a:xfrm>
          <a:prstGeom prst="bentConnector2">
            <a:avLst/>
          </a:prstGeom>
          <a:ln w="28575">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5" name="Text Box 14">
            <a:extLst>
              <a:ext uri="{FF2B5EF4-FFF2-40B4-BE49-F238E27FC236}">
                <a16:creationId xmlns:a16="http://schemas.microsoft.com/office/drawing/2014/main" id="{5417F12D-2546-5D44-A9E7-38C47957A9C1}"/>
              </a:ext>
            </a:extLst>
          </p:cNvPr>
          <p:cNvSpPr txBox="1">
            <a:spLocks noChangeArrowheads="1"/>
          </p:cNvSpPr>
          <p:nvPr/>
        </p:nvSpPr>
        <p:spPr bwMode="auto">
          <a:xfrm>
            <a:off x="1404649" y="3948793"/>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1998</a:t>
            </a:r>
          </a:p>
        </p:txBody>
      </p:sp>
      <p:cxnSp>
        <p:nvCxnSpPr>
          <p:cNvPr id="216" name="Elbow Connector 69">
            <a:extLst>
              <a:ext uri="{FF2B5EF4-FFF2-40B4-BE49-F238E27FC236}">
                <a16:creationId xmlns:a16="http://schemas.microsoft.com/office/drawing/2014/main" id="{97F8F59C-BA19-C042-8FCE-F9D30E949F6F}"/>
              </a:ext>
            </a:extLst>
          </p:cNvPr>
          <p:cNvCxnSpPr>
            <a:stCxn id="219" idx="2"/>
            <a:endCxn id="239" idx="0"/>
          </p:cNvCxnSpPr>
          <p:nvPr/>
        </p:nvCxnSpPr>
        <p:spPr>
          <a:xfrm>
            <a:off x="2036754" y="4351831"/>
            <a:ext cx="0" cy="1664109"/>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Elbow Connector 74">
            <a:extLst>
              <a:ext uri="{FF2B5EF4-FFF2-40B4-BE49-F238E27FC236}">
                <a16:creationId xmlns:a16="http://schemas.microsoft.com/office/drawing/2014/main" id="{8419EB04-07B3-5E4F-97F3-C3D89C591C8C}"/>
              </a:ext>
            </a:extLst>
          </p:cNvPr>
          <p:cNvCxnSpPr>
            <a:stCxn id="227" idx="2"/>
            <a:endCxn id="235" idx="0"/>
          </p:cNvCxnSpPr>
          <p:nvPr/>
        </p:nvCxnSpPr>
        <p:spPr>
          <a:xfrm>
            <a:off x="8273653" y="4171933"/>
            <a:ext cx="0" cy="1900629"/>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8" name="Rectangle 6">
            <a:extLst>
              <a:ext uri="{FF2B5EF4-FFF2-40B4-BE49-F238E27FC236}">
                <a16:creationId xmlns:a16="http://schemas.microsoft.com/office/drawing/2014/main" id="{17702FDF-419F-CA46-BC51-E1C894AA07D5}"/>
              </a:ext>
            </a:extLst>
          </p:cNvPr>
          <p:cNvSpPr>
            <a:spLocks noChangeArrowheads="1"/>
          </p:cNvSpPr>
          <p:nvPr/>
        </p:nvSpPr>
        <p:spPr bwMode="auto">
          <a:xfrm>
            <a:off x="1590895" y="1064829"/>
            <a:ext cx="891103" cy="190219"/>
          </a:xfrm>
          <a:prstGeom prst="roundRect">
            <a:avLst/>
          </a:prstGeom>
          <a:solidFill>
            <a:schemeClr val="accent3"/>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dirty="0">
                <a:solidFill>
                  <a:schemeClr val="bg1"/>
                </a:solidFill>
                <a:latin typeface="Avenir Next Condensed Demi Bold"/>
                <a:cs typeface="Avenir Next Condensed Demi Bold"/>
              </a:rPr>
              <a:t>SABER</a:t>
            </a:r>
          </a:p>
        </p:txBody>
      </p:sp>
      <p:sp>
        <p:nvSpPr>
          <p:cNvPr id="219" name="Rectangle 9">
            <a:extLst>
              <a:ext uri="{FF2B5EF4-FFF2-40B4-BE49-F238E27FC236}">
                <a16:creationId xmlns:a16="http://schemas.microsoft.com/office/drawing/2014/main" id="{901C7703-2797-A14F-87A3-5C4BDE6B8B5C}"/>
              </a:ext>
            </a:extLst>
          </p:cNvPr>
          <p:cNvSpPr>
            <a:spLocks noChangeArrowheads="1"/>
          </p:cNvSpPr>
          <p:nvPr/>
        </p:nvSpPr>
        <p:spPr bwMode="auto">
          <a:xfrm>
            <a:off x="1451580" y="4161612"/>
            <a:ext cx="1170348" cy="190219"/>
          </a:xfrm>
          <a:prstGeom prst="roundRect">
            <a:avLst/>
          </a:prstGeom>
          <a:solidFill>
            <a:schemeClr val="accent3"/>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dirty="0">
                <a:solidFill>
                  <a:schemeClr val="bg1"/>
                </a:solidFill>
                <a:latin typeface="Avenir Next Condensed Demi Bold"/>
                <a:cs typeface="Avenir Next Condensed Demi Bold"/>
              </a:rPr>
              <a:t>SABRE</a:t>
            </a:r>
            <a:endParaRPr lang="en-AU" sz="1000" dirty="0">
              <a:solidFill>
                <a:schemeClr val="bg1"/>
              </a:solidFill>
              <a:latin typeface="Avenir Next Condensed Demi Bold"/>
              <a:cs typeface="Avenir Next Condensed Demi Bold"/>
            </a:endParaRPr>
          </a:p>
        </p:txBody>
      </p:sp>
      <p:sp>
        <p:nvSpPr>
          <p:cNvPr id="220" name="Rectangle 10">
            <a:extLst>
              <a:ext uri="{FF2B5EF4-FFF2-40B4-BE49-F238E27FC236}">
                <a16:creationId xmlns:a16="http://schemas.microsoft.com/office/drawing/2014/main" id="{0D5351DF-562C-4D47-870A-04BF64BDF8BE}"/>
              </a:ext>
            </a:extLst>
          </p:cNvPr>
          <p:cNvSpPr>
            <a:spLocks noChangeArrowheads="1"/>
          </p:cNvSpPr>
          <p:nvPr/>
        </p:nvSpPr>
        <p:spPr bwMode="auto">
          <a:xfrm>
            <a:off x="3230661" y="1406239"/>
            <a:ext cx="1004763" cy="190219"/>
          </a:xfrm>
          <a:prstGeom prst="roundRect">
            <a:avLst/>
          </a:prstGeom>
          <a:solidFill>
            <a:schemeClr val="accent6"/>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dirty="0">
                <a:solidFill>
                  <a:schemeClr val="bg1"/>
                </a:solidFill>
                <a:latin typeface="Avenir Next Condensed Demi Bold"/>
                <a:cs typeface="Avenir Next Condensed Demi Bold"/>
              </a:rPr>
              <a:t>PARS</a:t>
            </a:r>
          </a:p>
        </p:txBody>
      </p:sp>
      <p:sp>
        <p:nvSpPr>
          <p:cNvPr id="221" name="Rectangle 13">
            <a:extLst>
              <a:ext uri="{FF2B5EF4-FFF2-40B4-BE49-F238E27FC236}">
                <a16:creationId xmlns:a16="http://schemas.microsoft.com/office/drawing/2014/main" id="{5C3B9FBD-1031-2649-B087-9786E723945C}"/>
              </a:ext>
            </a:extLst>
          </p:cNvPr>
          <p:cNvSpPr>
            <a:spLocks noChangeArrowheads="1"/>
          </p:cNvSpPr>
          <p:nvPr/>
        </p:nvSpPr>
        <p:spPr bwMode="auto">
          <a:xfrm>
            <a:off x="2245140" y="2936681"/>
            <a:ext cx="853401" cy="190219"/>
          </a:xfrm>
          <a:prstGeom prst="roundRect">
            <a:avLst/>
          </a:prstGeom>
          <a:solidFill>
            <a:schemeClr val="accent6"/>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dirty="0">
                <a:solidFill>
                  <a:schemeClr val="bg1"/>
                </a:solidFill>
                <a:latin typeface="Avenir Next Condensed Demi Bold"/>
                <a:cs typeface="Avenir Next Condensed Demi Bold"/>
              </a:rPr>
              <a:t>DATAS II</a:t>
            </a:r>
          </a:p>
        </p:txBody>
      </p:sp>
      <p:sp>
        <p:nvSpPr>
          <p:cNvPr id="222" name="Rectangle 18">
            <a:extLst>
              <a:ext uri="{FF2B5EF4-FFF2-40B4-BE49-F238E27FC236}">
                <a16:creationId xmlns:a16="http://schemas.microsoft.com/office/drawing/2014/main" id="{3E033A33-0422-F543-A34D-B81D15DC20B5}"/>
              </a:ext>
            </a:extLst>
          </p:cNvPr>
          <p:cNvSpPr>
            <a:spLocks noChangeArrowheads="1"/>
          </p:cNvSpPr>
          <p:nvPr/>
        </p:nvSpPr>
        <p:spPr bwMode="auto">
          <a:xfrm>
            <a:off x="4322098" y="3236185"/>
            <a:ext cx="1004147" cy="190219"/>
          </a:xfrm>
          <a:prstGeom prst="roundRect">
            <a:avLst/>
          </a:prstGeom>
          <a:solidFill>
            <a:schemeClr val="accent4"/>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dirty="0">
                <a:solidFill>
                  <a:schemeClr val="bg1"/>
                </a:solidFill>
                <a:latin typeface="Avenir Next Condensed Demi Bold"/>
                <a:cs typeface="Avenir Next Condensed Demi Bold"/>
              </a:rPr>
              <a:t>COVIA</a:t>
            </a:r>
          </a:p>
        </p:txBody>
      </p:sp>
      <p:sp>
        <p:nvSpPr>
          <p:cNvPr id="223" name="Rectangle 19">
            <a:extLst>
              <a:ext uri="{FF2B5EF4-FFF2-40B4-BE49-F238E27FC236}">
                <a16:creationId xmlns:a16="http://schemas.microsoft.com/office/drawing/2014/main" id="{ECF6F47A-5190-CF4C-87A1-834FCFD9C19A}"/>
              </a:ext>
            </a:extLst>
          </p:cNvPr>
          <p:cNvSpPr>
            <a:spLocks noChangeArrowheads="1"/>
          </p:cNvSpPr>
          <p:nvPr/>
        </p:nvSpPr>
        <p:spPr bwMode="auto">
          <a:xfrm>
            <a:off x="5400632" y="3342186"/>
            <a:ext cx="1112416" cy="190219"/>
          </a:xfrm>
          <a:prstGeom prst="roundRect">
            <a:avLst/>
          </a:prstGeom>
          <a:solidFill>
            <a:schemeClr val="accent4"/>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a:solidFill>
                  <a:schemeClr val="bg1"/>
                </a:solidFill>
                <a:latin typeface="Avenir Next Condensed Demi Bold"/>
                <a:cs typeface="Avenir Next Condensed Demi Bold"/>
              </a:rPr>
              <a:t>GALILEO</a:t>
            </a:r>
          </a:p>
        </p:txBody>
      </p:sp>
      <p:sp>
        <p:nvSpPr>
          <p:cNvPr id="224" name="Rectangle 20">
            <a:extLst>
              <a:ext uri="{FF2B5EF4-FFF2-40B4-BE49-F238E27FC236}">
                <a16:creationId xmlns:a16="http://schemas.microsoft.com/office/drawing/2014/main" id="{EBF56CF5-8FB4-824E-BCC8-99C869993759}"/>
              </a:ext>
            </a:extLst>
          </p:cNvPr>
          <p:cNvSpPr>
            <a:spLocks noChangeArrowheads="1"/>
          </p:cNvSpPr>
          <p:nvPr/>
        </p:nvSpPr>
        <p:spPr bwMode="auto">
          <a:xfrm>
            <a:off x="4321369" y="1917162"/>
            <a:ext cx="1005602" cy="190219"/>
          </a:xfrm>
          <a:prstGeom prst="roundRect">
            <a:avLst/>
          </a:prstGeom>
          <a:solidFill>
            <a:schemeClr val="accent4"/>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dirty="0">
                <a:solidFill>
                  <a:schemeClr val="bg1"/>
                </a:solidFill>
                <a:latin typeface="Avenir Next Condensed Demi Bold"/>
                <a:cs typeface="Avenir Next Condensed Demi Bold"/>
              </a:rPr>
              <a:t>APOLLO</a:t>
            </a:r>
          </a:p>
        </p:txBody>
      </p:sp>
      <p:sp>
        <p:nvSpPr>
          <p:cNvPr id="225" name="Rectangle 21">
            <a:extLst>
              <a:ext uri="{FF2B5EF4-FFF2-40B4-BE49-F238E27FC236}">
                <a16:creationId xmlns:a16="http://schemas.microsoft.com/office/drawing/2014/main" id="{50CB07AC-9C08-114B-81B9-882EB6C0A892}"/>
              </a:ext>
            </a:extLst>
          </p:cNvPr>
          <p:cNvSpPr>
            <a:spLocks noChangeArrowheads="1"/>
          </p:cNvSpPr>
          <p:nvPr/>
        </p:nvSpPr>
        <p:spPr bwMode="auto">
          <a:xfrm>
            <a:off x="6598419" y="2936681"/>
            <a:ext cx="1148428" cy="190219"/>
          </a:xfrm>
          <a:prstGeom prst="roundRect">
            <a:avLst/>
          </a:prstGeom>
          <a:solidFill>
            <a:schemeClr val="accent2"/>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dirty="0">
                <a:solidFill>
                  <a:schemeClr val="bg1"/>
                </a:solidFill>
                <a:latin typeface="Avenir Next Condensed Demi Bold"/>
                <a:cs typeface="Avenir Next Condensed Demi Bold"/>
              </a:rPr>
              <a:t>SYSTEM ONE</a:t>
            </a:r>
          </a:p>
        </p:txBody>
      </p:sp>
      <p:sp>
        <p:nvSpPr>
          <p:cNvPr id="226" name="Rectangle 22">
            <a:extLst>
              <a:ext uri="{FF2B5EF4-FFF2-40B4-BE49-F238E27FC236}">
                <a16:creationId xmlns:a16="http://schemas.microsoft.com/office/drawing/2014/main" id="{47FE2969-95F6-764F-897B-B36F3F2D8E24}"/>
              </a:ext>
            </a:extLst>
          </p:cNvPr>
          <p:cNvSpPr>
            <a:spLocks noChangeArrowheads="1"/>
          </p:cNvSpPr>
          <p:nvPr/>
        </p:nvSpPr>
        <p:spPr bwMode="auto">
          <a:xfrm>
            <a:off x="7770546" y="3377723"/>
            <a:ext cx="1004147" cy="190219"/>
          </a:xfrm>
          <a:prstGeom prst="roundRect">
            <a:avLst/>
          </a:prstGeom>
          <a:solidFill>
            <a:schemeClr val="accent2"/>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dirty="0">
                <a:solidFill>
                  <a:schemeClr val="bg1"/>
                </a:solidFill>
                <a:latin typeface="Avenir Next Condensed Medium"/>
                <a:cs typeface="Avenir Next Condensed Medium"/>
              </a:rPr>
              <a:t>AMADEUS</a:t>
            </a:r>
          </a:p>
        </p:txBody>
      </p:sp>
      <p:sp>
        <p:nvSpPr>
          <p:cNvPr id="227" name="Rectangle 23">
            <a:extLst>
              <a:ext uri="{FF2B5EF4-FFF2-40B4-BE49-F238E27FC236}">
                <a16:creationId xmlns:a16="http://schemas.microsoft.com/office/drawing/2014/main" id="{E1B4B001-CD50-D849-AB50-521E89D7DAFD}"/>
              </a:ext>
            </a:extLst>
          </p:cNvPr>
          <p:cNvSpPr>
            <a:spLocks noChangeArrowheads="1"/>
          </p:cNvSpPr>
          <p:nvPr/>
        </p:nvSpPr>
        <p:spPr bwMode="auto">
          <a:xfrm>
            <a:off x="7771580" y="3981714"/>
            <a:ext cx="1004147" cy="190219"/>
          </a:xfrm>
          <a:prstGeom prst="roundRect">
            <a:avLst/>
          </a:prstGeom>
          <a:solidFill>
            <a:schemeClr val="accent2"/>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a:solidFill>
                  <a:schemeClr val="bg1"/>
                </a:solidFill>
                <a:latin typeface="Avenir Next Condensed Demi Bold"/>
                <a:cs typeface="Avenir Next Condensed Demi Bold"/>
              </a:rPr>
              <a:t>AMADEUS</a:t>
            </a:r>
          </a:p>
        </p:txBody>
      </p:sp>
      <p:sp>
        <p:nvSpPr>
          <p:cNvPr id="228" name="Rectangle 19">
            <a:extLst>
              <a:ext uri="{FF2B5EF4-FFF2-40B4-BE49-F238E27FC236}">
                <a16:creationId xmlns:a16="http://schemas.microsoft.com/office/drawing/2014/main" id="{903F2186-649B-A343-881E-02D8D4313692}"/>
              </a:ext>
            </a:extLst>
          </p:cNvPr>
          <p:cNvSpPr>
            <a:spLocks noChangeArrowheads="1"/>
          </p:cNvSpPr>
          <p:nvPr/>
        </p:nvSpPr>
        <p:spPr bwMode="auto">
          <a:xfrm>
            <a:off x="5400632" y="2413479"/>
            <a:ext cx="1112416" cy="190219"/>
          </a:xfrm>
          <a:prstGeom prst="roundRect">
            <a:avLst/>
          </a:prstGeom>
          <a:solidFill>
            <a:schemeClr val="accent4"/>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dirty="0">
                <a:solidFill>
                  <a:schemeClr val="bg1"/>
                </a:solidFill>
                <a:latin typeface="Avenir Next Condensed Demi Bold"/>
                <a:cs typeface="Avenir Next Condensed Demi Bold"/>
              </a:rPr>
              <a:t>TRAVICOM</a:t>
            </a:r>
          </a:p>
        </p:txBody>
      </p:sp>
      <p:sp>
        <p:nvSpPr>
          <p:cNvPr id="229" name="Rectangle 16">
            <a:extLst>
              <a:ext uri="{FF2B5EF4-FFF2-40B4-BE49-F238E27FC236}">
                <a16:creationId xmlns:a16="http://schemas.microsoft.com/office/drawing/2014/main" id="{25FE4011-8C05-A648-83F6-BA0D878D5BCC}"/>
              </a:ext>
            </a:extLst>
          </p:cNvPr>
          <p:cNvSpPr>
            <a:spLocks noChangeArrowheads="1"/>
          </p:cNvSpPr>
          <p:nvPr/>
        </p:nvSpPr>
        <p:spPr bwMode="auto">
          <a:xfrm>
            <a:off x="3919687" y="5883553"/>
            <a:ext cx="1867633" cy="343810"/>
          </a:xfrm>
          <a:prstGeom prst="roundRect">
            <a:avLst/>
          </a:prstGeom>
          <a:solidFill>
            <a:schemeClr val="accent1"/>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dirty="0">
                <a:solidFill>
                  <a:schemeClr val="bg1"/>
                </a:solidFill>
                <a:latin typeface="Avenir Next Condensed Demi Bold"/>
                <a:cs typeface="Avenir Next Condensed Demi Bold"/>
              </a:rPr>
              <a:t>TRAVELPORT</a:t>
            </a:r>
            <a:br>
              <a:rPr lang="en-AU" sz="1200" b="1" dirty="0">
                <a:solidFill>
                  <a:schemeClr val="bg1"/>
                </a:solidFill>
                <a:latin typeface="Avenir Next Condensed Demi Bold"/>
                <a:cs typeface="Avenir Next Condensed Demi Bold"/>
              </a:rPr>
            </a:br>
            <a:r>
              <a:rPr lang="en-AU" sz="1000" dirty="0">
                <a:solidFill>
                  <a:schemeClr val="bg1"/>
                </a:solidFill>
                <a:latin typeface="Avenir Next Condensed Medium"/>
                <a:cs typeface="Avenir Next Condensed Medium"/>
              </a:rPr>
              <a:t>APOLLO, GALILEO, WORLDSPAN</a:t>
            </a:r>
            <a:endParaRPr lang="en-AU" sz="1200" dirty="0">
              <a:solidFill>
                <a:schemeClr val="bg1"/>
              </a:solidFill>
              <a:latin typeface="Avenir Next Condensed Medium"/>
              <a:cs typeface="Avenir Next Condensed Medium"/>
            </a:endParaRPr>
          </a:p>
        </p:txBody>
      </p:sp>
      <p:sp>
        <p:nvSpPr>
          <p:cNvPr id="230" name="Rectangle 16">
            <a:extLst>
              <a:ext uri="{FF2B5EF4-FFF2-40B4-BE49-F238E27FC236}">
                <a16:creationId xmlns:a16="http://schemas.microsoft.com/office/drawing/2014/main" id="{A172D64F-55BC-E143-8710-50F9865D9EAA}"/>
              </a:ext>
            </a:extLst>
          </p:cNvPr>
          <p:cNvSpPr>
            <a:spLocks noChangeArrowheads="1"/>
          </p:cNvSpPr>
          <p:nvPr/>
        </p:nvSpPr>
        <p:spPr bwMode="auto">
          <a:xfrm>
            <a:off x="3230661" y="3603191"/>
            <a:ext cx="1004763" cy="190219"/>
          </a:xfrm>
          <a:prstGeom prst="roundRect">
            <a:avLst/>
          </a:prstGeom>
          <a:solidFill>
            <a:schemeClr val="accent6"/>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dirty="0">
                <a:solidFill>
                  <a:schemeClr val="bg1"/>
                </a:solidFill>
                <a:latin typeface="Avenir Next Condensed Demi Bold"/>
                <a:cs typeface="Avenir Next Condensed Demi Bold"/>
              </a:rPr>
              <a:t>WORLDSPAN</a:t>
            </a:r>
          </a:p>
        </p:txBody>
      </p:sp>
      <p:sp>
        <p:nvSpPr>
          <p:cNvPr id="231" name="Rectangle 6">
            <a:extLst>
              <a:ext uri="{FF2B5EF4-FFF2-40B4-BE49-F238E27FC236}">
                <a16:creationId xmlns:a16="http://schemas.microsoft.com/office/drawing/2014/main" id="{E3564B42-E52C-FF4B-A8BA-A801FF673F3F}"/>
              </a:ext>
            </a:extLst>
          </p:cNvPr>
          <p:cNvSpPr>
            <a:spLocks noChangeArrowheads="1"/>
          </p:cNvSpPr>
          <p:nvPr/>
        </p:nvSpPr>
        <p:spPr bwMode="auto">
          <a:xfrm>
            <a:off x="1590930" y="1409395"/>
            <a:ext cx="891649" cy="190219"/>
          </a:xfrm>
          <a:prstGeom prst="roundRect">
            <a:avLst/>
          </a:prstGeom>
          <a:solidFill>
            <a:schemeClr val="accent3"/>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dirty="0">
                <a:solidFill>
                  <a:schemeClr val="bg1"/>
                </a:solidFill>
                <a:latin typeface="Avenir Next Condensed Demi Bold"/>
                <a:cs typeface="Avenir Next Condensed Demi Bold"/>
              </a:rPr>
              <a:t>SABRE</a:t>
            </a:r>
          </a:p>
        </p:txBody>
      </p:sp>
      <p:sp>
        <p:nvSpPr>
          <p:cNvPr id="232" name="Rectangle 10">
            <a:extLst>
              <a:ext uri="{FF2B5EF4-FFF2-40B4-BE49-F238E27FC236}">
                <a16:creationId xmlns:a16="http://schemas.microsoft.com/office/drawing/2014/main" id="{E7C7E8E4-B7CC-1041-A612-FCDA13671AFE}"/>
              </a:ext>
            </a:extLst>
          </p:cNvPr>
          <p:cNvSpPr>
            <a:spLocks noChangeArrowheads="1"/>
          </p:cNvSpPr>
          <p:nvPr/>
        </p:nvSpPr>
        <p:spPr bwMode="auto">
          <a:xfrm>
            <a:off x="3253448" y="1910275"/>
            <a:ext cx="1004763" cy="190219"/>
          </a:xfrm>
          <a:prstGeom prst="roundRect">
            <a:avLst/>
          </a:prstGeom>
          <a:solidFill>
            <a:schemeClr val="accent6"/>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dirty="0">
                <a:solidFill>
                  <a:schemeClr val="bg1"/>
                </a:solidFill>
                <a:latin typeface="Avenir Next Condensed Demi Bold"/>
                <a:cs typeface="Avenir Next Condensed Demi Bold"/>
              </a:rPr>
              <a:t>PARS</a:t>
            </a:r>
          </a:p>
        </p:txBody>
      </p:sp>
      <p:sp>
        <p:nvSpPr>
          <p:cNvPr id="233" name="Rectangle 13">
            <a:extLst>
              <a:ext uri="{FF2B5EF4-FFF2-40B4-BE49-F238E27FC236}">
                <a16:creationId xmlns:a16="http://schemas.microsoft.com/office/drawing/2014/main" id="{29BFF229-213B-D642-A8AA-620973A7535C}"/>
              </a:ext>
            </a:extLst>
          </p:cNvPr>
          <p:cNvSpPr>
            <a:spLocks noChangeArrowheads="1"/>
          </p:cNvSpPr>
          <p:nvPr/>
        </p:nvSpPr>
        <p:spPr bwMode="auto">
          <a:xfrm>
            <a:off x="2252736" y="1786248"/>
            <a:ext cx="853401" cy="190219"/>
          </a:xfrm>
          <a:prstGeom prst="roundRect">
            <a:avLst/>
          </a:prstGeom>
          <a:solidFill>
            <a:schemeClr val="accent6"/>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dirty="0">
                <a:solidFill>
                  <a:schemeClr val="bg1"/>
                </a:solidFill>
                <a:latin typeface="Avenir Next Condensed Demi Bold"/>
                <a:cs typeface="Avenir Next Condensed Demi Bold"/>
              </a:rPr>
              <a:t>DATAS</a:t>
            </a:r>
          </a:p>
        </p:txBody>
      </p:sp>
      <p:sp>
        <p:nvSpPr>
          <p:cNvPr id="234" name="Rectangle 22">
            <a:extLst>
              <a:ext uri="{FF2B5EF4-FFF2-40B4-BE49-F238E27FC236}">
                <a16:creationId xmlns:a16="http://schemas.microsoft.com/office/drawing/2014/main" id="{75F4A24B-54D8-6D4C-BCAD-0C29E12B5531}"/>
              </a:ext>
            </a:extLst>
          </p:cNvPr>
          <p:cNvSpPr>
            <a:spLocks noChangeArrowheads="1"/>
          </p:cNvSpPr>
          <p:nvPr/>
        </p:nvSpPr>
        <p:spPr bwMode="auto">
          <a:xfrm>
            <a:off x="820825" y="3334718"/>
            <a:ext cx="1004147" cy="190219"/>
          </a:xfrm>
          <a:prstGeom prst="roundRect">
            <a:avLst/>
          </a:prstGeom>
          <a:solidFill>
            <a:schemeClr val="accent5">
              <a:lumMod val="60000"/>
              <a:lumOff val="40000"/>
            </a:schemeClr>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dirty="0">
                <a:solidFill>
                  <a:schemeClr val="bg1"/>
                </a:solidFill>
                <a:latin typeface="Avenir Next Condensed Demi Bold"/>
                <a:cs typeface="Avenir Next Condensed Demi Bold"/>
              </a:rPr>
              <a:t>ABACUS</a:t>
            </a:r>
          </a:p>
        </p:txBody>
      </p:sp>
      <p:sp>
        <p:nvSpPr>
          <p:cNvPr id="235" name="Rectangle 23">
            <a:extLst>
              <a:ext uri="{FF2B5EF4-FFF2-40B4-BE49-F238E27FC236}">
                <a16:creationId xmlns:a16="http://schemas.microsoft.com/office/drawing/2014/main" id="{DC278CB3-5931-8B4E-8345-1DFBC91457A5}"/>
              </a:ext>
            </a:extLst>
          </p:cNvPr>
          <p:cNvSpPr>
            <a:spLocks noChangeArrowheads="1"/>
          </p:cNvSpPr>
          <p:nvPr/>
        </p:nvSpPr>
        <p:spPr bwMode="auto">
          <a:xfrm>
            <a:off x="7771580" y="6072563"/>
            <a:ext cx="1004147" cy="190219"/>
          </a:xfrm>
          <a:prstGeom prst="roundRect">
            <a:avLst/>
          </a:prstGeom>
          <a:solidFill>
            <a:schemeClr val="accent2"/>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a:solidFill>
                  <a:schemeClr val="bg1"/>
                </a:solidFill>
                <a:latin typeface="Avenir Next Condensed Medium"/>
                <a:cs typeface="Avenir Next Condensed Medium"/>
              </a:rPr>
              <a:t>AMADEUS</a:t>
            </a:r>
          </a:p>
        </p:txBody>
      </p:sp>
      <p:sp>
        <p:nvSpPr>
          <p:cNvPr id="236" name="Rectangle 17">
            <a:extLst>
              <a:ext uri="{FF2B5EF4-FFF2-40B4-BE49-F238E27FC236}">
                <a16:creationId xmlns:a16="http://schemas.microsoft.com/office/drawing/2014/main" id="{205D39CB-4F2B-0A44-AC0D-6BB420A1C61C}"/>
              </a:ext>
            </a:extLst>
          </p:cNvPr>
          <p:cNvSpPr>
            <a:spLocks noChangeArrowheads="1"/>
          </p:cNvSpPr>
          <p:nvPr/>
        </p:nvSpPr>
        <p:spPr bwMode="auto">
          <a:xfrm>
            <a:off x="5400632" y="3732502"/>
            <a:ext cx="1112416" cy="339069"/>
          </a:xfrm>
          <a:prstGeom prst="roundRect">
            <a:avLst/>
          </a:prstGeom>
          <a:solidFill>
            <a:schemeClr val="accent4"/>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dirty="0">
                <a:solidFill>
                  <a:schemeClr val="bg1"/>
                </a:solidFill>
                <a:latin typeface="Avenir Next Condensed Demi Bold"/>
                <a:cs typeface="Avenir Next Condensed Demi Bold"/>
              </a:rPr>
              <a:t>GALILEO INT.</a:t>
            </a:r>
            <a:br>
              <a:rPr lang="en-AU" sz="1200" b="1" dirty="0">
                <a:solidFill>
                  <a:schemeClr val="bg1"/>
                </a:solidFill>
                <a:latin typeface="Avenir Next Condensed Demi Bold"/>
                <a:cs typeface="Avenir Next Condensed Demi Bold"/>
              </a:rPr>
            </a:br>
            <a:r>
              <a:rPr lang="en-AU" sz="1000" dirty="0">
                <a:solidFill>
                  <a:schemeClr val="bg1"/>
                </a:solidFill>
                <a:latin typeface="Avenir Next Condensed Medium"/>
                <a:cs typeface="Avenir Next Condensed Medium"/>
              </a:rPr>
              <a:t>APOLLO, GALILEO</a:t>
            </a:r>
            <a:endParaRPr lang="en-AU" sz="1000" b="1" dirty="0">
              <a:solidFill>
                <a:schemeClr val="bg1"/>
              </a:solidFill>
              <a:latin typeface="Avenir Next Condensed Medium"/>
              <a:cs typeface="Avenir Next Condensed Medium"/>
            </a:endParaRPr>
          </a:p>
        </p:txBody>
      </p:sp>
      <p:sp>
        <p:nvSpPr>
          <p:cNvPr id="237" name="Text Box 28">
            <a:extLst>
              <a:ext uri="{FF2B5EF4-FFF2-40B4-BE49-F238E27FC236}">
                <a16:creationId xmlns:a16="http://schemas.microsoft.com/office/drawing/2014/main" id="{61951494-9443-DF44-B424-02B347FA0ED5}"/>
              </a:ext>
            </a:extLst>
          </p:cNvPr>
          <p:cNvSpPr txBox="1">
            <a:spLocks noChangeArrowheads="1"/>
          </p:cNvSpPr>
          <p:nvPr/>
        </p:nvSpPr>
        <p:spPr bwMode="auto">
          <a:xfrm>
            <a:off x="328631" y="5990055"/>
            <a:ext cx="530915" cy="269169"/>
          </a:xfrm>
          <a:prstGeom prst="rect">
            <a:avLst/>
          </a:prstGeom>
          <a:noFill/>
          <a:ln w="9525">
            <a:noFill/>
            <a:miter lim="800000"/>
            <a:headEnd/>
            <a:tailEnd/>
          </a:ln>
        </p:spPr>
        <p:txBody>
          <a:bodyPr wrap="none">
            <a:spAutoFit/>
          </a:bodyPr>
          <a:lstStyle/>
          <a:p>
            <a:r>
              <a:rPr lang="en-AU" sz="1400" b="1" dirty="0">
                <a:latin typeface="Avenir Next Condensed Medium"/>
                <a:cs typeface="Avenir Next Condensed Medium"/>
              </a:rPr>
              <a:t>2015</a:t>
            </a:r>
          </a:p>
        </p:txBody>
      </p:sp>
      <p:cxnSp>
        <p:nvCxnSpPr>
          <p:cNvPr id="238" name="Elbow Connector 237">
            <a:extLst>
              <a:ext uri="{FF2B5EF4-FFF2-40B4-BE49-F238E27FC236}">
                <a16:creationId xmlns:a16="http://schemas.microsoft.com/office/drawing/2014/main" id="{191DDBFA-EC30-864F-9945-A10DD7045E37}"/>
              </a:ext>
            </a:extLst>
          </p:cNvPr>
          <p:cNvCxnSpPr>
            <a:cxnSpLocks/>
          </p:cNvCxnSpPr>
          <p:nvPr/>
        </p:nvCxnSpPr>
        <p:spPr>
          <a:xfrm rot="16200000" flipH="1">
            <a:off x="449444" y="5133651"/>
            <a:ext cx="1867919" cy="114059"/>
          </a:xfrm>
          <a:prstGeom prst="bentConnector3">
            <a:avLst>
              <a:gd name="adj1" fmla="val 99472"/>
            </a:avLst>
          </a:prstGeom>
          <a:ln w="28575">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9" name="Rectangle 9">
            <a:extLst>
              <a:ext uri="{FF2B5EF4-FFF2-40B4-BE49-F238E27FC236}">
                <a16:creationId xmlns:a16="http://schemas.microsoft.com/office/drawing/2014/main" id="{8F95AC7E-F600-1048-8CF1-F2D89EDEDB5A}"/>
              </a:ext>
            </a:extLst>
          </p:cNvPr>
          <p:cNvSpPr>
            <a:spLocks noChangeArrowheads="1"/>
          </p:cNvSpPr>
          <p:nvPr/>
        </p:nvSpPr>
        <p:spPr bwMode="auto">
          <a:xfrm>
            <a:off x="1451580" y="6015940"/>
            <a:ext cx="1170348" cy="190219"/>
          </a:xfrm>
          <a:prstGeom prst="roundRect">
            <a:avLst/>
          </a:prstGeom>
          <a:solidFill>
            <a:schemeClr val="accent3"/>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tIns="36000" rIns="90000" bIns="36000" anchor="ctr"/>
          <a:lstStyle/>
          <a:p>
            <a:pPr algn="ctr">
              <a:lnSpc>
                <a:spcPct val="90000"/>
              </a:lnSpc>
            </a:pPr>
            <a:r>
              <a:rPr lang="en-AU" sz="1200" b="1" dirty="0">
                <a:solidFill>
                  <a:schemeClr val="bg1"/>
                </a:solidFill>
                <a:latin typeface="Avenir Next Condensed Demi Bold"/>
                <a:cs typeface="Avenir Next Condensed Demi Bold"/>
              </a:rPr>
              <a:t>SABRE</a:t>
            </a:r>
          </a:p>
        </p:txBody>
      </p:sp>
      <p:sp>
        <p:nvSpPr>
          <p:cNvPr id="240" name="Text Box 14">
            <a:extLst>
              <a:ext uri="{FF2B5EF4-FFF2-40B4-BE49-F238E27FC236}">
                <a16:creationId xmlns:a16="http://schemas.microsoft.com/office/drawing/2014/main" id="{35B358BC-1D2A-204B-813E-30ABB65A4046}"/>
              </a:ext>
            </a:extLst>
          </p:cNvPr>
          <p:cNvSpPr txBox="1">
            <a:spLocks noChangeArrowheads="1"/>
          </p:cNvSpPr>
          <p:nvPr/>
        </p:nvSpPr>
        <p:spPr bwMode="auto">
          <a:xfrm>
            <a:off x="1364009" y="5779210"/>
            <a:ext cx="460382" cy="261610"/>
          </a:xfrm>
          <a:prstGeom prst="rect">
            <a:avLst/>
          </a:prstGeom>
          <a:noFill/>
          <a:ln w="9525">
            <a:noFill/>
            <a:miter lim="800000"/>
            <a:headEnd/>
            <a:tailEnd/>
          </a:ln>
        </p:spPr>
        <p:txBody>
          <a:bodyPr wrap="none">
            <a:spAutoFit/>
          </a:bodyPr>
          <a:lstStyle/>
          <a:p>
            <a:r>
              <a:rPr lang="en-AU" sz="1100" b="1" dirty="0">
                <a:latin typeface="Avenir Next Condensed Medium"/>
                <a:cs typeface="Avenir Next Condensed Medium"/>
              </a:rPr>
              <a:t>2015</a:t>
            </a:r>
          </a:p>
        </p:txBody>
      </p:sp>
    </p:spTree>
    <p:extLst>
      <p:ext uri="{BB962C8B-B14F-4D97-AF65-F5344CB8AC3E}">
        <p14:creationId xmlns:p14="http://schemas.microsoft.com/office/powerpoint/2010/main" val="4001145676"/>
      </p:ext>
    </p:extLst>
  </p:cSld>
  <p:clrMapOvr>
    <a:masterClrMapping/>
  </p:clrMapOvr>
  <p:transition spd="slow">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ext uri="{D42A27DB-BD31-4B8C-83A1-F6EECF244321}">
                <p14:modId xmlns:p14="http://schemas.microsoft.com/office/powerpoint/2010/main" val="1684934794"/>
              </p:ext>
            </p:extLst>
          </p:nvPr>
        </p:nvGraphicFramePr>
        <p:xfrm>
          <a:off x="673100" y="1841502"/>
          <a:ext cx="8186316" cy="3436141"/>
        </p:xfrm>
        <a:graphic>
          <a:graphicData uri="http://schemas.openxmlformats.org/drawingml/2006/table">
            <a:tbl>
              <a:tblPr firstRow="1">
                <a:tableStyleId>{912C8C85-51F0-491E-9774-3900AFEF0FD7}</a:tableStyleId>
              </a:tblPr>
              <a:tblGrid>
                <a:gridCol w="1166458">
                  <a:extLst>
                    <a:ext uri="{9D8B030D-6E8A-4147-A177-3AD203B41FA5}">
                      <a16:colId xmlns:a16="http://schemas.microsoft.com/office/drawing/2014/main" val="20000"/>
                    </a:ext>
                  </a:extLst>
                </a:gridCol>
                <a:gridCol w="1020128">
                  <a:extLst>
                    <a:ext uri="{9D8B030D-6E8A-4147-A177-3AD203B41FA5}">
                      <a16:colId xmlns:a16="http://schemas.microsoft.com/office/drawing/2014/main" val="20001"/>
                    </a:ext>
                  </a:extLst>
                </a:gridCol>
                <a:gridCol w="2486865">
                  <a:extLst>
                    <a:ext uri="{9D8B030D-6E8A-4147-A177-3AD203B41FA5}">
                      <a16:colId xmlns:a16="http://schemas.microsoft.com/office/drawing/2014/main" val="20002"/>
                    </a:ext>
                  </a:extLst>
                </a:gridCol>
                <a:gridCol w="860611">
                  <a:extLst>
                    <a:ext uri="{9D8B030D-6E8A-4147-A177-3AD203B41FA5}">
                      <a16:colId xmlns:a16="http://schemas.microsoft.com/office/drawing/2014/main" val="20003"/>
                    </a:ext>
                  </a:extLst>
                </a:gridCol>
                <a:gridCol w="2652254">
                  <a:extLst>
                    <a:ext uri="{9D8B030D-6E8A-4147-A177-3AD203B41FA5}">
                      <a16:colId xmlns:a16="http://schemas.microsoft.com/office/drawing/2014/main" val="20004"/>
                    </a:ext>
                  </a:extLst>
                </a:gridCol>
              </a:tblGrid>
              <a:tr h="528638">
                <a:tc>
                  <a:txBody>
                    <a:bodyPr/>
                    <a:lstStyle/>
                    <a:p>
                      <a:pPr>
                        <a:spcBef>
                          <a:spcPts val="200"/>
                        </a:spcBef>
                        <a:spcAft>
                          <a:spcPts val="200"/>
                        </a:spcAft>
                      </a:pPr>
                      <a:r>
                        <a:rPr lang="en-US" sz="1600" dirty="0">
                          <a:effectLst/>
                          <a:latin typeface="Gill Sans MT" panose="020B0502020104020203" pitchFamily="34" charset="77"/>
                        </a:rPr>
                        <a:t>GDS</a:t>
                      </a:r>
                      <a:endParaRPr lang="en-AU" sz="2000" b="1" dirty="0">
                        <a:effectLst/>
                        <a:latin typeface="Gill Sans MT" panose="020B0502020104020203" pitchFamily="34" charset="77"/>
                        <a:ea typeface="Calibri"/>
                        <a:cs typeface="Arial Narrow"/>
                      </a:endParaRPr>
                    </a:p>
                  </a:txBody>
                  <a:tcPr marL="68580" marR="68580" marT="0" marB="0" anchor="ctr"/>
                </a:tc>
                <a:tc>
                  <a:txBody>
                    <a:bodyPr/>
                    <a:lstStyle/>
                    <a:p>
                      <a:pPr algn="ctr">
                        <a:spcBef>
                          <a:spcPts val="200"/>
                        </a:spcBef>
                        <a:spcAft>
                          <a:spcPts val="200"/>
                        </a:spcAft>
                      </a:pPr>
                      <a:r>
                        <a:rPr lang="en-US" sz="1600" dirty="0">
                          <a:effectLst/>
                          <a:latin typeface="Gill Sans MT" panose="020B0502020104020203" pitchFamily="34" charset="77"/>
                        </a:rPr>
                        <a:t>Founded</a:t>
                      </a:r>
                      <a:endParaRPr lang="en-AU" sz="2000" b="1" dirty="0">
                        <a:effectLst/>
                        <a:latin typeface="Gill Sans MT" panose="020B0502020104020203" pitchFamily="34" charset="77"/>
                        <a:ea typeface="Calibri"/>
                        <a:cs typeface="Arial Narrow"/>
                      </a:endParaRPr>
                    </a:p>
                  </a:txBody>
                  <a:tcPr marL="68580" marR="68580" marT="0" marB="0" anchor="ctr"/>
                </a:tc>
                <a:tc>
                  <a:txBody>
                    <a:bodyPr/>
                    <a:lstStyle/>
                    <a:p>
                      <a:pPr>
                        <a:spcBef>
                          <a:spcPts val="200"/>
                        </a:spcBef>
                        <a:spcAft>
                          <a:spcPts val="200"/>
                        </a:spcAft>
                      </a:pPr>
                      <a:r>
                        <a:rPr lang="en-US" sz="1600" dirty="0">
                          <a:effectLst/>
                          <a:latin typeface="Gill Sans MT" panose="020B0502020104020203" pitchFamily="34" charset="77"/>
                        </a:rPr>
                        <a:t>Founders</a:t>
                      </a:r>
                      <a:endParaRPr lang="en-AU" sz="2000" b="1" dirty="0">
                        <a:effectLst/>
                        <a:latin typeface="Gill Sans MT" panose="020B0502020104020203" pitchFamily="34" charset="77"/>
                        <a:ea typeface="Calibri"/>
                        <a:cs typeface="Arial Narrow"/>
                      </a:endParaRPr>
                    </a:p>
                  </a:txBody>
                  <a:tcPr marL="68580" marR="68580" marT="0" marB="0" anchor="ctr"/>
                </a:tc>
                <a:tc>
                  <a:txBody>
                    <a:bodyPr/>
                    <a:lstStyle/>
                    <a:p>
                      <a:pPr algn="ctr">
                        <a:spcBef>
                          <a:spcPts val="200"/>
                        </a:spcBef>
                        <a:spcAft>
                          <a:spcPts val="200"/>
                        </a:spcAft>
                      </a:pPr>
                      <a:r>
                        <a:rPr lang="en-US" sz="1600" dirty="0">
                          <a:effectLst/>
                          <a:latin typeface="Gill Sans MT" panose="020B0502020104020203" pitchFamily="34" charset="77"/>
                        </a:rPr>
                        <a:t>Market Share</a:t>
                      </a:r>
                      <a:endParaRPr lang="en-AU" sz="2000" b="1" dirty="0">
                        <a:effectLst/>
                        <a:latin typeface="Gill Sans MT" panose="020B0502020104020203" pitchFamily="34" charset="77"/>
                        <a:ea typeface="Calibri"/>
                        <a:cs typeface="Arial Narrow"/>
                      </a:endParaRPr>
                    </a:p>
                  </a:txBody>
                  <a:tcPr marL="68580" marR="68580" marT="0" marB="0" anchor="ctr"/>
                </a:tc>
                <a:tc>
                  <a:txBody>
                    <a:bodyPr/>
                    <a:lstStyle/>
                    <a:p>
                      <a:pPr>
                        <a:spcBef>
                          <a:spcPts val="200"/>
                        </a:spcBef>
                        <a:spcAft>
                          <a:spcPts val="200"/>
                        </a:spcAft>
                      </a:pPr>
                      <a:r>
                        <a:rPr lang="en-US" sz="1600" dirty="0">
                          <a:effectLst/>
                          <a:latin typeface="Gill Sans MT" panose="020B0502020104020203" pitchFamily="34" charset="77"/>
                        </a:rPr>
                        <a:t>Locations</a:t>
                      </a:r>
                      <a:endParaRPr lang="en-AU" sz="2000" b="1" dirty="0">
                        <a:effectLst/>
                        <a:latin typeface="Gill Sans MT" panose="020B0502020104020203" pitchFamily="34" charset="77"/>
                        <a:ea typeface="Calibri"/>
                        <a:cs typeface="Arial Narrow"/>
                      </a:endParaRPr>
                    </a:p>
                  </a:txBody>
                  <a:tcPr marL="68580" marR="68580" marT="0" marB="0" anchor="ctr"/>
                </a:tc>
                <a:extLst>
                  <a:ext uri="{0D108BD9-81ED-4DB2-BD59-A6C34878D82A}">
                    <a16:rowId xmlns:a16="http://schemas.microsoft.com/office/drawing/2014/main" val="10000"/>
                  </a:ext>
                </a:extLst>
              </a:tr>
              <a:tr h="792956">
                <a:tc>
                  <a:txBody>
                    <a:bodyPr/>
                    <a:lstStyle/>
                    <a:p>
                      <a:pPr>
                        <a:spcBef>
                          <a:spcPts val="200"/>
                        </a:spcBef>
                        <a:spcAft>
                          <a:spcPts val="200"/>
                        </a:spcAft>
                      </a:pPr>
                      <a:r>
                        <a:rPr lang="en-US" sz="1600" dirty="0">
                          <a:effectLst/>
                          <a:latin typeface="Gill Sans MT" panose="020B0502020104020203" pitchFamily="34" charset="77"/>
                        </a:rPr>
                        <a:t>Sabre</a:t>
                      </a:r>
                      <a:endParaRPr lang="en-AU" sz="2000" b="1" dirty="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tc>
                  <a:txBody>
                    <a:bodyPr/>
                    <a:lstStyle/>
                    <a:p>
                      <a:pPr algn="ctr">
                        <a:spcBef>
                          <a:spcPts val="200"/>
                        </a:spcBef>
                        <a:spcAft>
                          <a:spcPts val="200"/>
                        </a:spcAft>
                      </a:pPr>
                      <a:r>
                        <a:rPr lang="en-US" sz="1600" dirty="0">
                          <a:effectLst/>
                          <a:latin typeface="Gill Sans MT" panose="020B0502020104020203" pitchFamily="34" charset="77"/>
                        </a:rPr>
                        <a:t>1960</a:t>
                      </a:r>
                      <a:endParaRPr lang="en-AU" sz="2000" dirty="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tc>
                  <a:txBody>
                    <a:bodyPr/>
                    <a:lstStyle/>
                    <a:p>
                      <a:pPr>
                        <a:spcBef>
                          <a:spcPts val="200"/>
                        </a:spcBef>
                        <a:spcAft>
                          <a:spcPts val="200"/>
                        </a:spcAft>
                      </a:pPr>
                      <a:r>
                        <a:rPr lang="en-US" sz="1600" dirty="0">
                          <a:effectLst/>
                          <a:latin typeface="Gill Sans MT" panose="020B0502020104020203" pitchFamily="34" charset="77"/>
                        </a:rPr>
                        <a:t>American Airlines</a:t>
                      </a:r>
                      <a:br>
                        <a:rPr lang="en-US" sz="1600" dirty="0">
                          <a:effectLst/>
                          <a:latin typeface="Gill Sans MT" panose="020B0502020104020203" pitchFamily="34" charset="77"/>
                        </a:rPr>
                      </a:br>
                      <a:r>
                        <a:rPr lang="en-US" sz="1600" dirty="0">
                          <a:effectLst/>
                          <a:latin typeface="Gill Sans MT" panose="020B0502020104020203" pitchFamily="34" charset="77"/>
                        </a:rPr>
                        <a:t>Acquisition of Abacus</a:t>
                      </a:r>
                      <a:endParaRPr lang="en-AU" sz="2000" dirty="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tc>
                  <a:txBody>
                    <a:bodyPr/>
                    <a:lstStyle/>
                    <a:p>
                      <a:pPr algn="ctr">
                        <a:spcBef>
                          <a:spcPts val="200"/>
                        </a:spcBef>
                        <a:spcAft>
                          <a:spcPts val="200"/>
                        </a:spcAft>
                      </a:pPr>
                      <a:r>
                        <a:rPr lang="en-US" sz="1600" dirty="0">
                          <a:effectLst/>
                          <a:latin typeface="Gill Sans MT" panose="020B0502020104020203" pitchFamily="34" charset="77"/>
                        </a:rPr>
                        <a:t>36.4%</a:t>
                      </a:r>
                      <a:endParaRPr lang="en-AU" sz="2000" dirty="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tc>
                  <a:txBody>
                    <a:bodyPr/>
                    <a:lstStyle/>
                    <a:p>
                      <a:pPr>
                        <a:spcBef>
                          <a:spcPts val="200"/>
                        </a:spcBef>
                        <a:spcAft>
                          <a:spcPts val="200"/>
                        </a:spcAft>
                      </a:pPr>
                      <a:r>
                        <a:rPr lang="en-US" sz="1600" dirty="0">
                          <a:effectLst/>
                          <a:latin typeface="Gill Sans MT" panose="020B0502020104020203" pitchFamily="34" charset="77"/>
                        </a:rPr>
                        <a:t>57,000 travel agency locations. Global presence, strong in US &amp; Asia Pacific</a:t>
                      </a:r>
                      <a:endParaRPr lang="en-AU" sz="2000" dirty="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extLst>
                  <a:ext uri="{0D108BD9-81ED-4DB2-BD59-A6C34878D82A}">
                    <a16:rowId xmlns:a16="http://schemas.microsoft.com/office/drawing/2014/main" val="10001"/>
                  </a:ext>
                </a:extLst>
              </a:tr>
              <a:tr h="1057275">
                <a:tc>
                  <a:txBody>
                    <a:bodyPr/>
                    <a:lstStyle/>
                    <a:p>
                      <a:pPr>
                        <a:spcBef>
                          <a:spcPts val="200"/>
                        </a:spcBef>
                        <a:spcAft>
                          <a:spcPts val="200"/>
                        </a:spcAft>
                      </a:pPr>
                      <a:r>
                        <a:rPr lang="en-US" sz="1600" dirty="0">
                          <a:effectLst/>
                          <a:latin typeface="Gill Sans MT" panose="020B0502020104020203" pitchFamily="34" charset="77"/>
                        </a:rPr>
                        <a:t>Amadeus</a:t>
                      </a:r>
                      <a:endParaRPr lang="en-AU" sz="2000" b="1" dirty="0">
                        <a:effectLst/>
                        <a:latin typeface="Gill Sans MT" panose="020B0502020104020203" pitchFamily="34" charset="77"/>
                        <a:ea typeface="Calibri"/>
                        <a:cs typeface="Arial Narrow"/>
                      </a:endParaRPr>
                    </a:p>
                  </a:txBody>
                  <a:tcPr marL="68580" marR="68580" marT="0" marB="0"/>
                </a:tc>
                <a:tc>
                  <a:txBody>
                    <a:bodyPr/>
                    <a:lstStyle/>
                    <a:p>
                      <a:pPr algn="ctr">
                        <a:spcBef>
                          <a:spcPts val="200"/>
                        </a:spcBef>
                        <a:spcAft>
                          <a:spcPts val="200"/>
                        </a:spcAft>
                      </a:pPr>
                      <a:r>
                        <a:rPr lang="en-US" sz="1600" dirty="0">
                          <a:effectLst/>
                          <a:latin typeface="Gill Sans MT" panose="020B0502020104020203" pitchFamily="34" charset="77"/>
                        </a:rPr>
                        <a:t>1987</a:t>
                      </a:r>
                      <a:endParaRPr lang="en-AU" sz="2000" dirty="0">
                        <a:effectLst/>
                        <a:latin typeface="Gill Sans MT" panose="020B0502020104020203" pitchFamily="34" charset="77"/>
                        <a:ea typeface="Calibri"/>
                        <a:cs typeface="Arial Narrow"/>
                      </a:endParaRPr>
                    </a:p>
                  </a:txBody>
                  <a:tcPr marL="68580" marR="68580" marT="0" marB="0"/>
                </a:tc>
                <a:tc>
                  <a:txBody>
                    <a:bodyPr/>
                    <a:lstStyle/>
                    <a:p>
                      <a:pPr>
                        <a:spcBef>
                          <a:spcPts val="200"/>
                        </a:spcBef>
                        <a:spcAft>
                          <a:spcPts val="200"/>
                        </a:spcAft>
                      </a:pPr>
                      <a:r>
                        <a:rPr lang="en-US" sz="1600" dirty="0">
                          <a:effectLst/>
                          <a:latin typeface="Gill Sans MT" panose="020B0502020104020203" pitchFamily="34" charset="77"/>
                        </a:rPr>
                        <a:t>Air France, Lufthansa, Iberia &amp; SAS</a:t>
                      </a:r>
                      <a:endParaRPr lang="en-AU" sz="2000" dirty="0">
                        <a:effectLst/>
                        <a:latin typeface="Gill Sans MT" panose="020B0502020104020203" pitchFamily="34" charset="77"/>
                        <a:ea typeface="Calibri"/>
                        <a:cs typeface="Arial Narrow"/>
                      </a:endParaRPr>
                    </a:p>
                  </a:txBody>
                  <a:tcPr marL="68580" marR="68580" marT="0" marB="0"/>
                </a:tc>
                <a:tc>
                  <a:txBody>
                    <a:bodyPr/>
                    <a:lstStyle/>
                    <a:p>
                      <a:pPr algn="ctr">
                        <a:spcBef>
                          <a:spcPts val="200"/>
                        </a:spcBef>
                        <a:spcAft>
                          <a:spcPts val="200"/>
                        </a:spcAft>
                      </a:pPr>
                      <a:r>
                        <a:rPr lang="en-US" sz="1600" dirty="0">
                          <a:effectLst/>
                          <a:latin typeface="Gill Sans MT" panose="020B0502020104020203" pitchFamily="34" charset="77"/>
                        </a:rPr>
                        <a:t>42.4%</a:t>
                      </a:r>
                      <a:endParaRPr lang="en-AU" sz="2000" dirty="0">
                        <a:effectLst/>
                        <a:latin typeface="Gill Sans MT" panose="020B0502020104020203" pitchFamily="34" charset="77"/>
                        <a:ea typeface="Calibri"/>
                        <a:cs typeface="Arial Narrow"/>
                      </a:endParaRPr>
                    </a:p>
                  </a:txBody>
                  <a:tcPr marL="68580" marR="68580" marT="0" marB="0"/>
                </a:tc>
                <a:tc>
                  <a:txBody>
                    <a:bodyPr/>
                    <a:lstStyle/>
                    <a:p>
                      <a:pPr>
                        <a:spcBef>
                          <a:spcPts val="200"/>
                        </a:spcBef>
                        <a:spcAft>
                          <a:spcPts val="200"/>
                        </a:spcAft>
                      </a:pPr>
                      <a:r>
                        <a:rPr lang="en-US" sz="1600" dirty="0">
                          <a:effectLst/>
                          <a:latin typeface="Gill Sans MT" panose="020B0502020104020203" pitchFamily="34" charset="77"/>
                        </a:rPr>
                        <a:t>102,000 travel agency locations. Mainly Western Europe, Middle East &amp; Asia Pacific</a:t>
                      </a:r>
                      <a:endParaRPr lang="en-AU" sz="2000" dirty="0">
                        <a:effectLst/>
                        <a:latin typeface="Gill Sans MT" panose="020B0502020104020203" pitchFamily="34" charset="77"/>
                        <a:ea typeface="Calibri"/>
                        <a:cs typeface="Arial Narrow"/>
                      </a:endParaRPr>
                    </a:p>
                  </a:txBody>
                  <a:tcPr marL="68580" marR="68580" marT="0" marB="0"/>
                </a:tc>
                <a:extLst>
                  <a:ext uri="{0D108BD9-81ED-4DB2-BD59-A6C34878D82A}">
                    <a16:rowId xmlns:a16="http://schemas.microsoft.com/office/drawing/2014/main" val="10002"/>
                  </a:ext>
                </a:extLst>
              </a:tr>
              <a:tr h="264318">
                <a:tc>
                  <a:txBody>
                    <a:bodyPr/>
                    <a:lstStyle/>
                    <a:p>
                      <a:pPr>
                        <a:spcBef>
                          <a:spcPts val="200"/>
                        </a:spcBef>
                        <a:spcAft>
                          <a:spcPts val="0"/>
                        </a:spcAft>
                      </a:pPr>
                      <a:r>
                        <a:rPr lang="en-US" sz="1600" dirty="0">
                          <a:effectLst/>
                          <a:latin typeface="Gill Sans MT" panose="020B0502020104020203" pitchFamily="34" charset="77"/>
                        </a:rPr>
                        <a:t>Travelport </a:t>
                      </a:r>
                      <a:endParaRPr lang="en-AU" sz="2000" b="1" dirty="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tc>
                  <a:txBody>
                    <a:bodyPr/>
                    <a:lstStyle/>
                    <a:p>
                      <a:pPr algn="ctr">
                        <a:spcBef>
                          <a:spcPts val="200"/>
                        </a:spcBef>
                        <a:spcAft>
                          <a:spcPts val="0"/>
                        </a:spcAft>
                      </a:pPr>
                      <a:r>
                        <a:rPr lang="en-US" sz="1600" dirty="0">
                          <a:effectLst/>
                          <a:latin typeface="Gill Sans MT" panose="020B0502020104020203" pitchFamily="34" charset="77"/>
                        </a:rPr>
                        <a:t>2006</a:t>
                      </a:r>
                      <a:endParaRPr lang="en-AU" sz="2000" dirty="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tc>
                  <a:txBody>
                    <a:bodyPr/>
                    <a:lstStyle/>
                    <a:p>
                      <a:pPr>
                        <a:spcBef>
                          <a:spcPts val="200"/>
                        </a:spcBef>
                        <a:spcAft>
                          <a:spcPts val="0"/>
                        </a:spcAft>
                      </a:pPr>
                      <a:r>
                        <a:rPr lang="en-US" sz="1600" dirty="0">
                          <a:effectLst/>
                          <a:latin typeface="Gill Sans MT" panose="020B0502020104020203" pitchFamily="34" charset="77"/>
                        </a:rPr>
                        <a:t>Galileo-</a:t>
                      </a:r>
                      <a:r>
                        <a:rPr lang="en-US" sz="1600" dirty="0" err="1">
                          <a:effectLst/>
                          <a:latin typeface="Gill Sans MT" panose="020B0502020104020203" pitchFamily="34" charset="77"/>
                        </a:rPr>
                        <a:t>Worldspan</a:t>
                      </a:r>
                      <a:r>
                        <a:rPr lang="en-US" sz="1600" dirty="0">
                          <a:effectLst/>
                          <a:latin typeface="Gill Sans MT" panose="020B0502020104020203" pitchFamily="34" charset="77"/>
                        </a:rPr>
                        <a:t> merger</a:t>
                      </a:r>
                      <a:endParaRPr lang="en-AU" sz="2000" dirty="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tc rowSpan="4">
                  <a:txBody>
                    <a:bodyPr/>
                    <a:lstStyle/>
                    <a:p>
                      <a:pPr algn="ctr">
                        <a:spcBef>
                          <a:spcPts val="200"/>
                        </a:spcBef>
                        <a:spcAft>
                          <a:spcPts val="0"/>
                        </a:spcAft>
                      </a:pPr>
                      <a:r>
                        <a:rPr lang="en-US" sz="1600" dirty="0">
                          <a:effectLst/>
                          <a:latin typeface="Gill Sans MT" panose="020B0502020104020203" pitchFamily="34" charset="77"/>
                        </a:rPr>
                        <a:t>21.2%</a:t>
                      </a:r>
                      <a:endParaRPr lang="en-AU" sz="2000" dirty="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tc rowSpan="4">
                  <a:txBody>
                    <a:bodyPr/>
                    <a:lstStyle/>
                    <a:p>
                      <a:pPr>
                        <a:spcBef>
                          <a:spcPts val="200"/>
                        </a:spcBef>
                        <a:spcAft>
                          <a:spcPts val="0"/>
                        </a:spcAft>
                      </a:pPr>
                      <a:r>
                        <a:rPr lang="en-US" sz="1600" dirty="0">
                          <a:effectLst/>
                          <a:latin typeface="Gill Sans MT" panose="020B0502020104020203" pitchFamily="34" charset="77"/>
                        </a:rPr>
                        <a:t>65,000 travel agency locations. Global presence, strong in US &amp; Western Europe</a:t>
                      </a:r>
                      <a:endParaRPr lang="en-AU" sz="2000" dirty="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extLst>
                  <a:ext uri="{0D108BD9-81ED-4DB2-BD59-A6C34878D82A}">
                    <a16:rowId xmlns:a16="http://schemas.microsoft.com/office/drawing/2014/main" val="10004"/>
                  </a:ext>
                </a:extLst>
              </a:tr>
              <a:tr h="264318">
                <a:tc>
                  <a:txBody>
                    <a:bodyPr/>
                    <a:lstStyle/>
                    <a:p>
                      <a:pPr>
                        <a:spcBef>
                          <a:spcPts val="400"/>
                        </a:spcBef>
                        <a:spcAft>
                          <a:spcPts val="0"/>
                        </a:spcAft>
                      </a:pPr>
                      <a:r>
                        <a:rPr lang="en-AU" sz="1600" dirty="0">
                          <a:effectLst/>
                          <a:latin typeface="Gill Sans MT" panose="020B0502020104020203" pitchFamily="34" charset="77"/>
                        </a:rPr>
                        <a:t>  </a:t>
                      </a:r>
                      <a:r>
                        <a:rPr lang="en-US" sz="1600" dirty="0">
                          <a:effectLst/>
                          <a:latin typeface="Gill Sans MT" panose="020B0502020104020203" pitchFamily="34" charset="77"/>
                        </a:rPr>
                        <a:t>Worldspan</a:t>
                      </a:r>
                      <a:endParaRPr lang="en-AU" sz="2000" dirty="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tc>
                  <a:txBody>
                    <a:bodyPr/>
                    <a:lstStyle/>
                    <a:p>
                      <a:pPr algn="ctr">
                        <a:spcBef>
                          <a:spcPts val="400"/>
                        </a:spcBef>
                        <a:spcAft>
                          <a:spcPts val="0"/>
                        </a:spcAft>
                      </a:pPr>
                      <a:r>
                        <a:rPr lang="en-US" sz="1600" dirty="0">
                          <a:effectLst/>
                          <a:latin typeface="Gill Sans MT" panose="020B0502020104020203" pitchFamily="34" charset="77"/>
                        </a:rPr>
                        <a:t>1990</a:t>
                      </a:r>
                      <a:endParaRPr lang="en-AU" sz="2000" dirty="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tc>
                  <a:txBody>
                    <a:bodyPr/>
                    <a:lstStyle/>
                    <a:p>
                      <a:pPr>
                        <a:spcBef>
                          <a:spcPts val="400"/>
                        </a:spcBef>
                        <a:spcAft>
                          <a:spcPts val="0"/>
                        </a:spcAft>
                      </a:pPr>
                      <a:r>
                        <a:rPr lang="en-US" sz="1600" dirty="0">
                          <a:effectLst/>
                          <a:latin typeface="Gill Sans MT" panose="020B0502020104020203" pitchFamily="34" charset="77"/>
                        </a:rPr>
                        <a:t>United Airlines</a:t>
                      </a:r>
                      <a:endParaRPr lang="en-AU" sz="2000" dirty="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64318">
                <a:tc>
                  <a:txBody>
                    <a:bodyPr/>
                    <a:lstStyle/>
                    <a:p>
                      <a:pPr>
                        <a:spcBef>
                          <a:spcPts val="400"/>
                        </a:spcBef>
                        <a:spcAft>
                          <a:spcPts val="0"/>
                        </a:spcAft>
                      </a:pPr>
                      <a:r>
                        <a:rPr lang="en-AU" sz="1600" dirty="0">
                          <a:effectLst/>
                          <a:latin typeface="Gill Sans MT" panose="020B0502020104020203" pitchFamily="34" charset="77"/>
                        </a:rPr>
                        <a:t>  </a:t>
                      </a:r>
                      <a:r>
                        <a:rPr lang="en-US" sz="1600" dirty="0">
                          <a:effectLst/>
                          <a:latin typeface="Gill Sans MT" panose="020B0502020104020203" pitchFamily="34" charset="77"/>
                        </a:rPr>
                        <a:t>Galileo</a:t>
                      </a:r>
                      <a:endParaRPr lang="en-AU" sz="2000" dirty="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tc>
                  <a:txBody>
                    <a:bodyPr/>
                    <a:lstStyle/>
                    <a:p>
                      <a:pPr algn="ctr">
                        <a:spcBef>
                          <a:spcPts val="400"/>
                        </a:spcBef>
                        <a:spcAft>
                          <a:spcPts val="0"/>
                        </a:spcAft>
                      </a:pPr>
                      <a:r>
                        <a:rPr lang="en-US" sz="1600">
                          <a:effectLst/>
                          <a:latin typeface="Gill Sans MT" panose="020B0502020104020203" pitchFamily="34" charset="77"/>
                        </a:rPr>
                        <a:t>1987</a:t>
                      </a:r>
                      <a:endParaRPr lang="en-AU" sz="200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tc>
                  <a:txBody>
                    <a:bodyPr/>
                    <a:lstStyle/>
                    <a:p>
                      <a:pPr>
                        <a:spcBef>
                          <a:spcPts val="400"/>
                        </a:spcBef>
                        <a:spcAft>
                          <a:spcPts val="0"/>
                        </a:spcAft>
                      </a:pPr>
                      <a:r>
                        <a:rPr lang="en-US" sz="1600" dirty="0">
                          <a:effectLst/>
                          <a:latin typeface="Gill Sans MT" panose="020B0502020104020203" pitchFamily="34" charset="77"/>
                        </a:rPr>
                        <a:t>Nine European airlines</a:t>
                      </a:r>
                      <a:endParaRPr lang="en-AU" sz="2000" dirty="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64318">
                <a:tc>
                  <a:txBody>
                    <a:bodyPr/>
                    <a:lstStyle/>
                    <a:p>
                      <a:pPr>
                        <a:spcBef>
                          <a:spcPts val="400"/>
                        </a:spcBef>
                        <a:spcAft>
                          <a:spcPts val="200"/>
                        </a:spcAft>
                      </a:pPr>
                      <a:r>
                        <a:rPr lang="en-AU" sz="1600" dirty="0">
                          <a:effectLst/>
                          <a:latin typeface="Gill Sans MT" panose="020B0502020104020203" pitchFamily="34" charset="77"/>
                        </a:rPr>
                        <a:t>  </a:t>
                      </a:r>
                      <a:r>
                        <a:rPr lang="en-US" sz="1600" dirty="0">
                          <a:effectLst/>
                          <a:latin typeface="Gill Sans MT" panose="020B0502020104020203" pitchFamily="34" charset="77"/>
                        </a:rPr>
                        <a:t>Apollo</a:t>
                      </a:r>
                      <a:endParaRPr lang="en-AU" sz="2000" dirty="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tc>
                  <a:txBody>
                    <a:bodyPr/>
                    <a:lstStyle/>
                    <a:p>
                      <a:pPr algn="ctr">
                        <a:spcBef>
                          <a:spcPts val="400"/>
                        </a:spcBef>
                        <a:spcAft>
                          <a:spcPts val="200"/>
                        </a:spcAft>
                      </a:pPr>
                      <a:r>
                        <a:rPr lang="en-US" sz="1600">
                          <a:effectLst/>
                          <a:latin typeface="Gill Sans MT" panose="020B0502020104020203" pitchFamily="34" charset="77"/>
                        </a:rPr>
                        <a:t>1971</a:t>
                      </a:r>
                      <a:endParaRPr lang="en-AU" sz="200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tc>
                  <a:txBody>
                    <a:bodyPr/>
                    <a:lstStyle/>
                    <a:p>
                      <a:pPr>
                        <a:spcBef>
                          <a:spcPts val="400"/>
                        </a:spcBef>
                        <a:spcAft>
                          <a:spcPts val="200"/>
                        </a:spcAft>
                      </a:pPr>
                      <a:r>
                        <a:rPr lang="en-US" sz="1600" dirty="0">
                          <a:effectLst/>
                          <a:latin typeface="Gill Sans MT" panose="020B0502020104020203" pitchFamily="34" charset="77"/>
                        </a:rPr>
                        <a:t>Delta, TWA &amp; NW Airlines</a:t>
                      </a:r>
                      <a:endParaRPr lang="en-AU" sz="2000" dirty="0">
                        <a:effectLst/>
                        <a:latin typeface="Gill Sans MT" panose="020B0502020104020203" pitchFamily="34" charset="77"/>
                        <a:ea typeface="Calibri"/>
                        <a:cs typeface="Arial Narrow"/>
                      </a:endParaRPr>
                    </a:p>
                  </a:txBody>
                  <a:tcPr marL="68580" marR="68580" marT="0" marB="0">
                    <a:solidFill>
                      <a:schemeClr val="accent6">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bl>
          </a:graphicData>
        </a:graphic>
      </p:graphicFrame>
      <p:sp>
        <p:nvSpPr>
          <p:cNvPr id="3" name="Title 2"/>
          <p:cNvSpPr>
            <a:spLocks noGrp="1"/>
          </p:cNvSpPr>
          <p:nvPr>
            <p:ph type="title"/>
          </p:nvPr>
        </p:nvSpPr>
        <p:spPr/>
        <p:txBody>
          <a:bodyPr/>
          <a:lstStyle/>
          <a:p>
            <a:r>
              <a:rPr lang="en-US" dirty="0"/>
              <a:t>Characteristics of Major GDSs</a:t>
            </a:r>
          </a:p>
        </p:txBody>
      </p:sp>
      <p:sp>
        <p:nvSpPr>
          <p:cNvPr id="2" name="Slide Number Placeholder 1"/>
          <p:cNvSpPr>
            <a:spLocks noGrp="1"/>
          </p:cNvSpPr>
          <p:nvPr>
            <p:ph type="sldNum" sz="quarter" idx="12"/>
          </p:nvPr>
        </p:nvSpPr>
        <p:spPr/>
        <p:txBody>
          <a:bodyPr/>
          <a:lstStyle/>
          <a:p>
            <a:fld id="{AA551730-D307-465E-83A6-5D1CE51CC7D8}" type="slidenum">
              <a:rPr lang="en-AU" smtClean="0"/>
              <a:t>9</a:t>
            </a:fld>
            <a:endParaRPr lang="en-AU"/>
          </a:p>
        </p:txBody>
      </p:sp>
    </p:spTree>
    <p:extLst>
      <p:ext uri="{BB962C8B-B14F-4D97-AF65-F5344CB8AC3E}">
        <p14:creationId xmlns:p14="http://schemas.microsoft.com/office/powerpoint/2010/main" val="3445541523"/>
      </p:ext>
    </p:extLst>
  </p:cSld>
  <p:clrMapOvr>
    <a:masterClrMapping/>
  </p:clrMapOvr>
</p:sld>
</file>

<file path=ppt/theme/theme1.xml><?xml version="1.0" encoding="utf-8"?>
<a:theme xmlns:a="http://schemas.openxmlformats.org/drawingml/2006/main" name="Template">
  <a:themeElements>
    <a:clrScheme name="Custom 5">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657797"/>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445</TotalTime>
  <Words>1433</Words>
  <Application>Microsoft Office PowerPoint</Application>
  <PresentationFormat>On-screen Show (4:3)</PresentationFormat>
  <Paragraphs>381</Paragraphs>
  <Slides>28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Arial Narrow</vt:lpstr>
      <vt:lpstr>Avenir Next Condensed Demi Bold</vt:lpstr>
      <vt:lpstr>Avenir Next Condensed Medium</vt:lpstr>
      <vt:lpstr>Calibri</vt:lpstr>
      <vt:lpstr>Courier</vt:lpstr>
      <vt:lpstr>Gill Sans MT</vt:lpstr>
      <vt:lpstr>Myriad Pro</vt:lpstr>
      <vt:lpstr>Times New Roman</vt:lpstr>
      <vt:lpstr>Wingdings</vt:lpstr>
      <vt:lpstr>Template</vt:lpstr>
      <vt:lpstr>PowerPoint Presentation</vt:lpstr>
      <vt:lpstr>Chapter 3</vt:lpstr>
      <vt:lpstr>Chapter 3 Learning Objectives</vt:lpstr>
      <vt:lpstr>Key Concepts</vt:lpstr>
      <vt:lpstr>FIGURE 3.1 Traditional Travel Distribution System</vt:lpstr>
      <vt:lpstr>FIGURE 3.2 Digital Travel Distribution System</vt:lpstr>
      <vt:lpstr>PowerPoint Presentation</vt:lpstr>
      <vt:lpstr>PowerPoint Presentation</vt:lpstr>
      <vt:lpstr>Characteristics of Major GDSs</vt:lpstr>
      <vt:lpstr>Core GDS Functions</vt:lpstr>
      <vt:lpstr>Secondary GDS Functions</vt:lpstr>
      <vt:lpstr>FIGURE 3.5 Traditional GDS ‘Green Screen’ Display </vt:lpstr>
      <vt:lpstr>FIGURE 3.6 Sabre Red Graphical Workspace</vt:lpstr>
      <vt:lpstr>PowerPoint Presentation</vt:lpstr>
      <vt:lpstr>SWOT Analysis of GDSs</vt:lpstr>
      <vt:lpstr>GDS Trends</vt:lpstr>
      <vt:lpstr>Tour Operator Use of IT</vt:lpstr>
      <vt:lpstr>Traditional Travel Retailers</vt:lpstr>
      <vt:lpstr>Enterprise Resource Planning (ERP) Systems</vt:lpstr>
      <vt:lpstr>SWOT Analysis of Traditional Retailers</vt:lpstr>
      <vt:lpstr>Travel Management Companies (TMCs)</vt:lpstr>
      <vt:lpstr>Types of Online Travel Intermediaries</vt:lpstr>
      <vt:lpstr>Online Travel Intermediary Innovations</vt:lpstr>
      <vt:lpstr>SWOT Analysis of Online Intermediaries</vt:lpstr>
      <vt:lpstr>Discussion Questions</vt:lpstr>
      <vt:lpstr>Discussion Questions</vt:lpstr>
      <vt:lpstr>Useful Websites</vt:lpstr>
      <vt:lpstr>Case Study Sabre Corporation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uqpbenck</dc:creator>
  <cp:lastModifiedBy>Leigh-Ann Bard</cp:lastModifiedBy>
  <cp:revision>34</cp:revision>
  <dcterms:created xsi:type="dcterms:W3CDTF">2014-03-11T00:39:50Z</dcterms:created>
  <dcterms:modified xsi:type="dcterms:W3CDTF">2019-07-30T15:13:22Z</dcterms:modified>
</cp:coreProperties>
</file>