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2" r:id="rId2"/>
    <p:sldId id="278" r:id="rId3"/>
    <p:sldId id="263" r:id="rId4"/>
    <p:sldId id="275" r:id="rId5"/>
    <p:sldId id="269" r:id="rId6"/>
    <p:sldId id="280" r:id="rId7"/>
    <p:sldId id="281" r:id="rId8"/>
    <p:sldId id="270" r:id="rId9"/>
    <p:sldId id="282"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ADD9"/>
    <a:srgbClr val="8CBAEB"/>
    <a:srgbClr val="FFD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67" autoAdjust="0"/>
    <p:restoredTop sz="97687" autoAdjust="0"/>
  </p:normalViewPr>
  <p:slideViewPr>
    <p:cSldViewPr snapToGrid="0" snapToObjects="1">
      <p:cViewPr varScale="1">
        <p:scale>
          <a:sx n="76" d="100"/>
          <a:sy n="76" d="100"/>
        </p:scale>
        <p:origin x="1626"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AEF1B83-27C6-4D3F-A44E-EA69018BB170}"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GB"/>
        </a:p>
      </dgm:t>
    </dgm:pt>
    <dgm:pt modelId="{87D86718-4B00-44D1-95B0-DCFF209BEFEE}">
      <dgm:prSet phldrT="[Text]" custT="1"/>
      <dgm:spPr/>
      <dgm:t>
        <a:bodyPr/>
        <a:lstStyle/>
        <a:p>
          <a:r>
            <a:rPr lang="en-GB" sz="2400" b="1" dirty="0">
              <a:latin typeface="Arial" panose="020B0604020202020204" pitchFamily="34" charset="0"/>
              <a:cs typeface="Arial" panose="020B0604020202020204" pitchFamily="34" charset="0"/>
            </a:rPr>
            <a:t>MARKETING PARADIGM SHIFTS</a:t>
          </a:r>
        </a:p>
      </dgm:t>
    </dgm:pt>
    <dgm:pt modelId="{159F7ADF-E4D2-4C85-8A0D-B677E3AEB5E7}" type="parTrans" cxnId="{90FEEA6C-D1B9-4224-AED8-1A7E93D7B608}">
      <dgm:prSet/>
      <dgm:spPr/>
      <dgm:t>
        <a:bodyPr/>
        <a:lstStyle/>
        <a:p>
          <a:endParaRPr lang="en-GB">
            <a:latin typeface="Arial" panose="020B0604020202020204" pitchFamily="34" charset="0"/>
            <a:cs typeface="Arial" panose="020B0604020202020204" pitchFamily="34" charset="0"/>
          </a:endParaRPr>
        </a:p>
      </dgm:t>
    </dgm:pt>
    <dgm:pt modelId="{2A41FD8B-0A68-477C-AF5C-CA17918B4791}" type="sibTrans" cxnId="{90FEEA6C-D1B9-4224-AED8-1A7E93D7B608}">
      <dgm:prSet/>
      <dgm:spPr/>
      <dgm:t>
        <a:bodyPr/>
        <a:lstStyle/>
        <a:p>
          <a:endParaRPr lang="en-GB">
            <a:latin typeface="Arial" panose="020B0604020202020204" pitchFamily="34" charset="0"/>
            <a:cs typeface="Arial" panose="020B0604020202020204" pitchFamily="34" charset="0"/>
          </a:endParaRPr>
        </a:p>
      </dgm:t>
    </dgm:pt>
    <dgm:pt modelId="{3671580A-2BA5-47E6-BBFC-A196F8A09314}">
      <dgm:prSet phldrT="[Text]" custT="1"/>
      <dgm:spPr/>
      <dgm:t>
        <a:bodyPr/>
        <a:lstStyle/>
        <a:p>
          <a:r>
            <a:rPr lang="en-GB" sz="2800" dirty="0">
              <a:latin typeface="Arial" panose="020B0604020202020204" pitchFamily="34" charset="0"/>
              <a:cs typeface="Arial" panose="020B0604020202020204" pitchFamily="34" charset="0"/>
            </a:rPr>
            <a:t>Emerging Markets</a:t>
          </a:r>
        </a:p>
      </dgm:t>
    </dgm:pt>
    <dgm:pt modelId="{003702C0-2BDA-4B19-8191-8A554B2BDEB0}" type="parTrans" cxnId="{4B33F93B-5751-4F03-AEDD-DC0069B18516}">
      <dgm:prSet/>
      <dgm:spPr/>
      <dgm:t>
        <a:bodyPr/>
        <a:lstStyle/>
        <a:p>
          <a:endParaRPr lang="en-GB">
            <a:latin typeface="Arial" panose="020B0604020202020204" pitchFamily="34" charset="0"/>
            <a:cs typeface="Arial" panose="020B0604020202020204" pitchFamily="34" charset="0"/>
          </a:endParaRPr>
        </a:p>
      </dgm:t>
    </dgm:pt>
    <dgm:pt modelId="{5ADCECCC-E682-4F71-B216-D991150E8BF2}" type="sibTrans" cxnId="{4B33F93B-5751-4F03-AEDD-DC0069B18516}">
      <dgm:prSet/>
      <dgm:spPr/>
      <dgm:t>
        <a:bodyPr/>
        <a:lstStyle/>
        <a:p>
          <a:endParaRPr lang="en-GB">
            <a:latin typeface="Arial" panose="020B0604020202020204" pitchFamily="34" charset="0"/>
            <a:cs typeface="Arial" panose="020B0604020202020204" pitchFamily="34" charset="0"/>
          </a:endParaRPr>
        </a:p>
      </dgm:t>
    </dgm:pt>
    <dgm:pt modelId="{A9E308D4-1D1A-43E3-9DBB-70407279B2FD}">
      <dgm:prSet phldrT="[Text]" custT="1"/>
      <dgm:spPr/>
      <dgm:t>
        <a:bodyPr/>
        <a:lstStyle/>
        <a:p>
          <a:r>
            <a:rPr lang="en-GB" sz="2800" dirty="0">
              <a:latin typeface="Arial" panose="020B0604020202020204" pitchFamily="34" charset="0"/>
              <a:cs typeface="Arial" panose="020B0604020202020204" pitchFamily="34" charset="0"/>
            </a:rPr>
            <a:t>Consumer Mega-Trends</a:t>
          </a:r>
        </a:p>
      </dgm:t>
    </dgm:pt>
    <dgm:pt modelId="{7FEDB6E8-0435-4094-B596-89251FB6E227}" type="parTrans" cxnId="{FC25F952-9687-465E-AA5F-EAE1D5C6C119}">
      <dgm:prSet/>
      <dgm:spPr/>
      <dgm:t>
        <a:bodyPr/>
        <a:lstStyle/>
        <a:p>
          <a:endParaRPr lang="en-GB">
            <a:latin typeface="Arial" panose="020B0604020202020204" pitchFamily="34" charset="0"/>
            <a:cs typeface="Arial" panose="020B0604020202020204" pitchFamily="34" charset="0"/>
          </a:endParaRPr>
        </a:p>
      </dgm:t>
    </dgm:pt>
    <dgm:pt modelId="{5805B4D4-746C-4932-98B5-18D9F608D9D7}" type="sibTrans" cxnId="{FC25F952-9687-465E-AA5F-EAE1D5C6C119}">
      <dgm:prSet/>
      <dgm:spPr/>
      <dgm:t>
        <a:bodyPr/>
        <a:lstStyle/>
        <a:p>
          <a:endParaRPr lang="en-GB">
            <a:latin typeface="Arial" panose="020B0604020202020204" pitchFamily="34" charset="0"/>
            <a:cs typeface="Arial" panose="020B0604020202020204" pitchFamily="34" charset="0"/>
          </a:endParaRPr>
        </a:p>
      </dgm:t>
    </dgm:pt>
    <dgm:pt modelId="{654B0FFF-877A-4348-AD34-DCF769BFA026}" type="pres">
      <dgm:prSet presAssocID="{5AEF1B83-27C6-4D3F-A44E-EA69018BB170}" presName="cycle" presStyleCnt="0">
        <dgm:presLayoutVars>
          <dgm:chMax val="1"/>
          <dgm:dir/>
          <dgm:animLvl val="ctr"/>
          <dgm:resizeHandles val="exact"/>
        </dgm:presLayoutVars>
      </dgm:prSet>
      <dgm:spPr/>
    </dgm:pt>
    <dgm:pt modelId="{3B70EA7C-69B1-4BA6-9A81-1268A35AE58B}" type="pres">
      <dgm:prSet presAssocID="{87D86718-4B00-44D1-95B0-DCFF209BEFEE}" presName="centerShape" presStyleLbl="node0" presStyleIdx="0" presStyleCnt="1" custScaleX="129115" custLinFactNeighborX="520" custLinFactNeighborY="6565"/>
      <dgm:spPr/>
    </dgm:pt>
    <dgm:pt modelId="{EFD7CB8E-B896-49CA-80D2-6EFE81ACEE7B}" type="pres">
      <dgm:prSet presAssocID="{003702C0-2BDA-4B19-8191-8A554B2BDEB0}" presName="parTrans" presStyleLbl="bgSibTrans2D1" presStyleIdx="0" presStyleCnt="2"/>
      <dgm:spPr/>
    </dgm:pt>
    <dgm:pt modelId="{18E867E9-9AA0-4857-B8AF-7AE9D94274B1}" type="pres">
      <dgm:prSet presAssocID="{3671580A-2BA5-47E6-BBFC-A196F8A09314}" presName="node" presStyleLbl="node1" presStyleIdx="0" presStyleCnt="2">
        <dgm:presLayoutVars>
          <dgm:bulletEnabled val="1"/>
        </dgm:presLayoutVars>
      </dgm:prSet>
      <dgm:spPr/>
    </dgm:pt>
    <dgm:pt modelId="{738078CC-261A-4C0C-9DD8-62CDBE5EB3DE}" type="pres">
      <dgm:prSet presAssocID="{7FEDB6E8-0435-4094-B596-89251FB6E227}" presName="parTrans" presStyleLbl="bgSibTrans2D1" presStyleIdx="1" presStyleCnt="2"/>
      <dgm:spPr/>
    </dgm:pt>
    <dgm:pt modelId="{5B132DE5-0D6C-49F6-8223-F58868C7A900}" type="pres">
      <dgm:prSet presAssocID="{A9E308D4-1D1A-43E3-9DBB-70407279B2FD}" presName="node" presStyleLbl="node1" presStyleIdx="1" presStyleCnt="2">
        <dgm:presLayoutVars>
          <dgm:bulletEnabled val="1"/>
        </dgm:presLayoutVars>
      </dgm:prSet>
      <dgm:spPr/>
    </dgm:pt>
  </dgm:ptLst>
  <dgm:cxnLst>
    <dgm:cxn modelId="{341B8A07-FCD3-495E-BC31-6E25EEFBD6FC}" type="presOf" srcId="{7FEDB6E8-0435-4094-B596-89251FB6E227}" destId="{738078CC-261A-4C0C-9DD8-62CDBE5EB3DE}" srcOrd="0" destOrd="0" presId="urn:microsoft.com/office/officeart/2005/8/layout/radial4"/>
    <dgm:cxn modelId="{D5429F37-16BF-4ED3-9BD1-285911CB9ABA}" type="presOf" srcId="{3671580A-2BA5-47E6-BBFC-A196F8A09314}" destId="{18E867E9-9AA0-4857-B8AF-7AE9D94274B1}" srcOrd="0" destOrd="0" presId="urn:microsoft.com/office/officeart/2005/8/layout/radial4"/>
    <dgm:cxn modelId="{4B33F93B-5751-4F03-AEDD-DC0069B18516}" srcId="{87D86718-4B00-44D1-95B0-DCFF209BEFEE}" destId="{3671580A-2BA5-47E6-BBFC-A196F8A09314}" srcOrd="0" destOrd="0" parTransId="{003702C0-2BDA-4B19-8191-8A554B2BDEB0}" sibTransId="{5ADCECCC-E682-4F71-B216-D991150E8BF2}"/>
    <dgm:cxn modelId="{90FEEA6C-D1B9-4224-AED8-1A7E93D7B608}" srcId="{5AEF1B83-27C6-4D3F-A44E-EA69018BB170}" destId="{87D86718-4B00-44D1-95B0-DCFF209BEFEE}" srcOrd="0" destOrd="0" parTransId="{159F7ADF-E4D2-4C85-8A0D-B677E3AEB5E7}" sibTransId="{2A41FD8B-0A68-477C-AF5C-CA17918B4791}"/>
    <dgm:cxn modelId="{84226E6E-C456-4B84-95ED-EFFB115AF012}" type="presOf" srcId="{87D86718-4B00-44D1-95B0-DCFF209BEFEE}" destId="{3B70EA7C-69B1-4BA6-9A81-1268A35AE58B}" srcOrd="0" destOrd="0" presId="urn:microsoft.com/office/officeart/2005/8/layout/radial4"/>
    <dgm:cxn modelId="{FC25F952-9687-465E-AA5F-EAE1D5C6C119}" srcId="{87D86718-4B00-44D1-95B0-DCFF209BEFEE}" destId="{A9E308D4-1D1A-43E3-9DBB-70407279B2FD}" srcOrd="1" destOrd="0" parTransId="{7FEDB6E8-0435-4094-B596-89251FB6E227}" sibTransId="{5805B4D4-746C-4932-98B5-18D9F608D9D7}"/>
    <dgm:cxn modelId="{59F9E182-4627-4324-A13C-D255C00BEA00}" type="presOf" srcId="{003702C0-2BDA-4B19-8191-8A554B2BDEB0}" destId="{EFD7CB8E-B896-49CA-80D2-6EFE81ACEE7B}" srcOrd="0" destOrd="0" presId="urn:microsoft.com/office/officeart/2005/8/layout/radial4"/>
    <dgm:cxn modelId="{BCC565DB-33F6-4E11-AADB-BBB3D39C5BD7}" type="presOf" srcId="{A9E308D4-1D1A-43E3-9DBB-70407279B2FD}" destId="{5B132DE5-0D6C-49F6-8223-F58868C7A900}" srcOrd="0" destOrd="0" presId="urn:microsoft.com/office/officeart/2005/8/layout/radial4"/>
    <dgm:cxn modelId="{DB0C00DD-95D0-4E02-8471-D74A15B371D9}" type="presOf" srcId="{5AEF1B83-27C6-4D3F-A44E-EA69018BB170}" destId="{654B0FFF-877A-4348-AD34-DCF769BFA026}" srcOrd="0" destOrd="0" presId="urn:microsoft.com/office/officeart/2005/8/layout/radial4"/>
    <dgm:cxn modelId="{D6681A0E-57A7-4FC4-B89A-32A21EB898B3}" type="presParOf" srcId="{654B0FFF-877A-4348-AD34-DCF769BFA026}" destId="{3B70EA7C-69B1-4BA6-9A81-1268A35AE58B}" srcOrd="0" destOrd="0" presId="urn:microsoft.com/office/officeart/2005/8/layout/radial4"/>
    <dgm:cxn modelId="{C43F77E0-7B55-4DE5-9E05-FE8479FABC94}" type="presParOf" srcId="{654B0FFF-877A-4348-AD34-DCF769BFA026}" destId="{EFD7CB8E-B896-49CA-80D2-6EFE81ACEE7B}" srcOrd="1" destOrd="0" presId="urn:microsoft.com/office/officeart/2005/8/layout/radial4"/>
    <dgm:cxn modelId="{A757BFB7-D59A-486E-B86E-3033BD3C9295}" type="presParOf" srcId="{654B0FFF-877A-4348-AD34-DCF769BFA026}" destId="{18E867E9-9AA0-4857-B8AF-7AE9D94274B1}" srcOrd="2" destOrd="0" presId="urn:microsoft.com/office/officeart/2005/8/layout/radial4"/>
    <dgm:cxn modelId="{C2059963-A585-41DF-9506-B77088A95052}" type="presParOf" srcId="{654B0FFF-877A-4348-AD34-DCF769BFA026}" destId="{738078CC-261A-4C0C-9DD8-62CDBE5EB3DE}" srcOrd="3" destOrd="0" presId="urn:microsoft.com/office/officeart/2005/8/layout/radial4"/>
    <dgm:cxn modelId="{B282C087-DE4D-4E84-8939-876B539A3882}" type="presParOf" srcId="{654B0FFF-877A-4348-AD34-DCF769BFA026}" destId="{5B132DE5-0D6C-49F6-8223-F58868C7A900}" srcOrd="4"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F3699A6-FD39-4198-AD6B-E344A2FA00E0}"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GB"/>
        </a:p>
      </dgm:t>
    </dgm:pt>
    <dgm:pt modelId="{1D0C79D7-0825-403A-AC83-2B3696C55AA0}">
      <dgm:prSet phldrT="[Text]"/>
      <dgm:spPr/>
      <dgm:t>
        <a:bodyPr/>
        <a:lstStyle/>
        <a:p>
          <a:r>
            <a:rPr lang="en-GB" dirty="0"/>
            <a:t>Emerging Consumer Markets</a:t>
          </a:r>
        </a:p>
      </dgm:t>
    </dgm:pt>
    <dgm:pt modelId="{DBE50B70-6A3D-4DE8-9AE5-6F42202C7440}" type="parTrans" cxnId="{161A4665-EB26-41FD-8B4D-032B8FD15054}">
      <dgm:prSet/>
      <dgm:spPr/>
      <dgm:t>
        <a:bodyPr/>
        <a:lstStyle/>
        <a:p>
          <a:endParaRPr lang="en-GB"/>
        </a:p>
      </dgm:t>
    </dgm:pt>
    <dgm:pt modelId="{A9EF2B99-27AC-4B64-931E-DDA25AD41C9E}" type="sibTrans" cxnId="{161A4665-EB26-41FD-8B4D-032B8FD15054}">
      <dgm:prSet/>
      <dgm:spPr/>
      <dgm:t>
        <a:bodyPr/>
        <a:lstStyle/>
        <a:p>
          <a:endParaRPr lang="en-GB"/>
        </a:p>
      </dgm:t>
    </dgm:pt>
    <dgm:pt modelId="{56CFC8C2-20BA-4044-8695-EB43E6B52011}">
      <dgm:prSet phldrT="[Text]"/>
      <dgm:spPr/>
      <dgm:t>
        <a:bodyPr/>
        <a:lstStyle/>
        <a:p>
          <a:r>
            <a:rPr lang="en-GB" dirty="0"/>
            <a:t>The Golden Mafia</a:t>
          </a:r>
        </a:p>
      </dgm:t>
    </dgm:pt>
    <dgm:pt modelId="{1F4887F5-E0A1-4643-A02E-81CFC75FB789}" type="parTrans" cxnId="{7096A5AA-9BF2-4F87-AB16-0F8B2F04A54F}">
      <dgm:prSet/>
      <dgm:spPr/>
      <dgm:t>
        <a:bodyPr/>
        <a:lstStyle/>
        <a:p>
          <a:endParaRPr lang="en-GB"/>
        </a:p>
      </dgm:t>
    </dgm:pt>
    <dgm:pt modelId="{83EE72C6-7E74-4982-98B6-C7816351A57A}" type="sibTrans" cxnId="{7096A5AA-9BF2-4F87-AB16-0F8B2F04A54F}">
      <dgm:prSet/>
      <dgm:spPr/>
      <dgm:t>
        <a:bodyPr/>
        <a:lstStyle/>
        <a:p>
          <a:endParaRPr lang="en-GB"/>
        </a:p>
      </dgm:t>
    </dgm:pt>
    <dgm:pt modelId="{B391AF1C-E795-471C-8EE4-4020E5C2AE3C}">
      <dgm:prSet/>
      <dgm:spPr/>
      <dgm:t>
        <a:bodyPr/>
        <a:lstStyle/>
        <a:p>
          <a:r>
            <a:rPr lang="en-GB"/>
            <a:t>The Feminization of Markets</a:t>
          </a:r>
        </a:p>
      </dgm:t>
    </dgm:pt>
    <dgm:pt modelId="{8531D49C-3485-4BA9-AB7C-FB9013A3E690}" type="parTrans" cxnId="{047AC0BB-8E20-4958-AD41-E042D2BB919C}">
      <dgm:prSet/>
      <dgm:spPr/>
      <dgm:t>
        <a:bodyPr/>
        <a:lstStyle/>
        <a:p>
          <a:endParaRPr lang="en-GB"/>
        </a:p>
      </dgm:t>
    </dgm:pt>
    <dgm:pt modelId="{240D7053-2440-4AA4-A40F-44EFF9DE1432}" type="sibTrans" cxnId="{047AC0BB-8E20-4958-AD41-E042D2BB919C}">
      <dgm:prSet/>
      <dgm:spPr/>
      <dgm:t>
        <a:bodyPr/>
        <a:lstStyle/>
        <a:p>
          <a:endParaRPr lang="en-GB"/>
        </a:p>
      </dgm:t>
    </dgm:pt>
    <dgm:pt modelId="{EB7329C1-5D86-4BA6-A589-B651D682E2A9}">
      <dgm:prSet/>
      <dgm:spPr/>
      <dgm:t>
        <a:bodyPr/>
        <a:lstStyle/>
        <a:p>
          <a:r>
            <a:rPr lang="en-GB"/>
            <a:t>The Why Generation</a:t>
          </a:r>
        </a:p>
      </dgm:t>
    </dgm:pt>
    <dgm:pt modelId="{D36C21B8-F9FF-4DD0-A687-0F72CFCC4D78}" type="parTrans" cxnId="{033D722C-E0D7-400D-A0F0-71CC279D1DB8}">
      <dgm:prSet/>
      <dgm:spPr/>
      <dgm:t>
        <a:bodyPr/>
        <a:lstStyle/>
        <a:p>
          <a:endParaRPr lang="en-GB"/>
        </a:p>
      </dgm:t>
    </dgm:pt>
    <dgm:pt modelId="{1F8B0C77-5C04-4075-8700-D279A2C83D94}" type="sibTrans" cxnId="{033D722C-E0D7-400D-A0F0-71CC279D1DB8}">
      <dgm:prSet/>
      <dgm:spPr/>
      <dgm:t>
        <a:bodyPr/>
        <a:lstStyle/>
        <a:p>
          <a:endParaRPr lang="en-GB"/>
        </a:p>
      </dgm:t>
    </dgm:pt>
    <dgm:pt modelId="{4B9EEFC0-027E-4264-8503-70A45B032868}" type="pres">
      <dgm:prSet presAssocID="{CF3699A6-FD39-4198-AD6B-E344A2FA00E0}" presName="diagram" presStyleCnt="0">
        <dgm:presLayoutVars>
          <dgm:chPref val="1"/>
          <dgm:dir/>
          <dgm:animOne val="branch"/>
          <dgm:animLvl val="lvl"/>
          <dgm:resizeHandles val="exact"/>
        </dgm:presLayoutVars>
      </dgm:prSet>
      <dgm:spPr/>
    </dgm:pt>
    <dgm:pt modelId="{5C6530A9-05E3-4EBF-A61F-876018116888}" type="pres">
      <dgm:prSet presAssocID="{1D0C79D7-0825-403A-AC83-2B3696C55AA0}" presName="root1" presStyleCnt="0"/>
      <dgm:spPr/>
    </dgm:pt>
    <dgm:pt modelId="{F13C215A-4D1E-4B9A-9E7F-81237F93CC28}" type="pres">
      <dgm:prSet presAssocID="{1D0C79D7-0825-403A-AC83-2B3696C55AA0}" presName="LevelOneTextNode" presStyleLbl="node0" presStyleIdx="0" presStyleCnt="1">
        <dgm:presLayoutVars>
          <dgm:chPref val="3"/>
        </dgm:presLayoutVars>
      </dgm:prSet>
      <dgm:spPr/>
    </dgm:pt>
    <dgm:pt modelId="{DC48A387-9F70-4F42-90A7-AAA3B16D43CB}" type="pres">
      <dgm:prSet presAssocID="{1D0C79D7-0825-403A-AC83-2B3696C55AA0}" presName="level2hierChild" presStyleCnt="0"/>
      <dgm:spPr/>
    </dgm:pt>
    <dgm:pt modelId="{9DC39C35-DB08-44E5-BAD1-9276F350F1B4}" type="pres">
      <dgm:prSet presAssocID="{1F4887F5-E0A1-4643-A02E-81CFC75FB789}" presName="conn2-1" presStyleLbl="parChTrans1D2" presStyleIdx="0" presStyleCnt="3"/>
      <dgm:spPr/>
    </dgm:pt>
    <dgm:pt modelId="{F14234C7-BCAB-45F3-8D96-A883B2205E6D}" type="pres">
      <dgm:prSet presAssocID="{1F4887F5-E0A1-4643-A02E-81CFC75FB789}" presName="connTx" presStyleLbl="parChTrans1D2" presStyleIdx="0" presStyleCnt="3"/>
      <dgm:spPr/>
    </dgm:pt>
    <dgm:pt modelId="{A2299724-8DA1-4F84-A82F-F29257E14BF0}" type="pres">
      <dgm:prSet presAssocID="{56CFC8C2-20BA-4044-8695-EB43E6B52011}" presName="root2" presStyleCnt="0"/>
      <dgm:spPr/>
    </dgm:pt>
    <dgm:pt modelId="{9D9704AA-BD8E-4E2B-A91B-4DD1C2A2A181}" type="pres">
      <dgm:prSet presAssocID="{56CFC8C2-20BA-4044-8695-EB43E6B52011}" presName="LevelTwoTextNode" presStyleLbl="node2" presStyleIdx="0" presStyleCnt="3">
        <dgm:presLayoutVars>
          <dgm:chPref val="3"/>
        </dgm:presLayoutVars>
      </dgm:prSet>
      <dgm:spPr/>
    </dgm:pt>
    <dgm:pt modelId="{F6DE9163-FDAB-4E6B-9CEE-D81A14A6C751}" type="pres">
      <dgm:prSet presAssocID="{56CFC8C2-20BA-4044-8695-EB43E6B52011}" presName="level3hierChild" presStyleCnt="0"/>
      <dgm:spPr/>
    </dgm:pt>
    <dgm:pt modelId="{ED8045E3-2260-4EBB-8F18-67E898AE5CDE}" type="pres">
      <dgm:prSet presAssocID="{8531D49C-3485-4BA9-AB7C-FB9013A3E690}" presName="conn2-1" presStyleLbl="parChTrans1D2" presStyleIdx="1" presStyleCnt="3"/>
      <dgm:spPr/>
    </dgm:pt>
    <dgm:pt modelId="{0B06A8E3-8B98-4982-8D5A-D2D4860789D8}" type="pres">
      <dgm:prSet presAssocID="{8531D49C-3485-4BA9-AB7C-FB9013A3E690}" presName="connTx" presStyleLbl="parChTrans1D2" presStyleIdx="1" presStyleCnt="3"/>
      <dgm:spPr/>
    </dgm:pt>
    <dgm:pt modelId="{5AEB154E-4C97-4B83-875F-162AA12405C8}" type="pres">
      <dgm:prSet presAssocID="{B391AF1C-E795-471C-8EE4-4020E5C2AE3C}" presName="root2" presStyleCnt="0"/>
      <dgm:spPr/>
    </dgm:pt>
    <dgm:pt modelId="{A580D997-E0A7-495A-B4C6-3AED87D4C0A2}" type="pres">
      <dgm:prSet presAssocID="{B391AF1C-E795-471C-8EE4-4020E5C2AE3C}" presName="LevelTwoTextNode" presStyleLbl="node2" presStyleIdx="1" presStyleCnt="3">
        <dgm:presLayoutVars>
          <dgm:chPref val="3"/>
        </dgm:presLayoutVars>
      </dgm:prSet>
      <dgm:spPr/>
    </dgm:pt>
    <dgm:pt modelId="{727B126A-CA27-4616-A9B6-EB7A58CC764E}" type="pres">
      <dgm:prSet presAssocID="{B391AF1C-E795-471C-8EE4-4020E5C2AE3C}" presName="level3hierChild" presStyleCnt="0"/>
      <dgm:spPr/>
    </dgm:pt>
    <dgm:pt modelId="{8F26107E-322C-48EC-9FB8-B8C9F33794E5}" type="pres">
      <dgm:prSet presAssocID="{D36C21B8-F9FF-4DD0-A687-0F72CFCC4D78}" presName="conn2-1" presStyleLbl="parChTrans1D2" presStyleIdx="2" presStyleCnt="3"/>
      <dgm:spPr/>
    </dgm:pt>
    <dgm:pt modelId="{6FAC9710-575F-462C-B250-9CE64509C5C6}" type="pres">
      <dgm:prSet presAssocID="{D36C21B8-F9FF-4DD0-A687-0F72CFCC4D78}" presName="connTx" presStyleLbl="parChTrans1D2" presStyleIdx="2" presStyleCnt="3"/>
      <dgm:spPr/>
    </dgm:pt>
    <dgm:pt modelId="{76E0FDF7-AF09-4A24-937C-E078E1178C79}" type="pres">
      <dgm:prSet presAssocID="{EB7329C1-5D86-4BA6-A589-B651D682E2A9}" presName="root2" presStyleCnt="0"/>
      <dgm:spPr/>
    </dgm:pt>
    <dgm:pt modelId="{17DB4D9A-C142-4E8A-BC82-1E4DCBD71525}" type="pres">
      <dgm:prSet presAssocID="{EB7329C1-5D86-4BA6-A589-B651D682E2A9}" presName="LevelTwoTextNode" presStyleLbl="node2" presStyleIdx="2" presStyleCnt="3">
        <dgm:presLayoutVars>
          <dgm:chPref val="3"/>
        </dgm:presLayoutVars>
      </dgm:prSet>
      <dgm:spPr/>
    </dgm:pt>
    <dgm:pt modelId="{DE4353DC-546A-48E5-A77B-4684E8197DF7}" type="pres">
      <dgm:prSet presAssocID="{EB7329C1-5D86-4BA6-A589-B651D682E2A9}" presName="level3hierChild" presStyleCnt="0"/>
      <dgm:spPr/>
    </dgm:pt>
  </dgm:ptLst>
  <dgm:cxnLst>
    <dgm:cxn modelId="{CA5FF903-B405-4A10-BF68-BD2916ADF8F0}" type="presOf" srcId="{EB7329C1-5D86-4BA6-A589-B651D682E2A9}" destId="{17DB4D9A-C142-4E8A-BC82-1E4DCBD71525}" srcOrd="0" destOrd="0" presId="urn:microsoft.com/office/officeart/2005/8/layout/hierarchy2"/>
    <dgm:cxn modelId="{EF754707-FCBE-4075-AF8D-35187CC937DC}" type="presOf" srcId="{56CFC8C2-20BA-4044-8695-EB43E6B52011}" destId="{9D9704AA-BD8E-4E2B-A91B-4DD1C2A2A181}" srcOrd="0" destOrd="0" presId="urn:microsoft.com/office/officeart/2005/8/layout/hierarchy2"/>
    <dgm:cxn modelId="{BABAC90C-D61B-4114-AD8A-783906FFB1D7}" type="presOf" srcId="{D36C21B8-F9FF-4DD0-A687-0F72CFCC4D78}" destId="{8F26107E-322C-48EC-9FB8-B8C9F33794E5}" srcOrd="0" destOrd="0" presId="urn:microsoft.com/office/officeart/2005/8/layout/hierarchy2"/>
    <dgm:cxn modelId="{033D722C-E0D7-400D-A0F0-71CC279D1DB8}" srcId="{1D0C79D7-0825-403A-AC83-2B3696C55AA0}" destId="{EB7329C1-5D86-4BA6-A589-B651D682E2A9}" srcOrd="2" destOrd="0" parTransId="{D36C21B8-F9FF-4DD0-A687-0F72CFCC4D78}" sibTransId="{1F8B0C77-5C04-4075-8700-D279A2C83D94}"/>
    <dgm:cxn modelId="{0450ED5D-01C6-40CE-A01E-8B3666BE833D}" type="presOf" srcId="{1F4887F5-E0A1-4643-A02E-81CFC75FB789}" destId="{F14234C7-BCAB-45F3-8D96-A883B2205E6D}" srcOrd="1" destOrd="0" presId="urn:microsoft.com/office/officeart/2005/8/layout/hierarchy2"/>
    <dgm:cxn modelId="{161A4665-EB26-41FD-8B4D-032B8FD15054}" srcId="{CF3699A6-FD39-4198-AD6B-E344A2FA00E0}" destId="{1D0C79D7-0825-403A-AC83-2B3696C55AA0}" srcOrd="0" destOrd="0" parTransId="{DBE50B70-6A3D-4DE8-9AE5-6F42202C7440}" sibTransId="{A9EF2B99-27AC-4B64-931E-DDA25AD41C9E}"/>
    <dgm:cxn modelId="{60CA1272-FBF9-4193-941D-98A6B48B9BB5}" type="presOf" srcId="{1D0C79D7-0825-403A-AC83-2B3696C55AA0}" destId="{F13C215A-4D1E-4B9A-9E7F-81237F93CC28}" srcOrd="0" destOrd="0" presId="urn:microsoft.com/office/officeart/2005/8/layout/hierarchy2"/>
    <dgm:cxn modelId="{CC291F7B-9BC9-4039-8B1B-C3C30419AFC3}" type="presOf" srcId="{B391AF1C-E795-471C-8EE4-4020E5C2AE3C}" destId="{A580D997-E0A7-495A-B4C6-3AED87D4C0A2}" srcOrd="0" destOrd="0" presId="urn:microsoft.com/office/officeart/2005/8/layout/hierarchy2"/>
    <dgm:cxn modelId="{2987117E-4295-472D-BDB7-81025ECFB7E5}" type="presOf" srcId="{CF3699A6-FD39-4198-AD6B-E344A2FA00E0}" destId="{4B9EEFC0-027E-4264-8503-70A45B032868}" srcOrd="0" destOrd="0" presId="urn:microsoft.com/office/officeart/2005/8/layout/hierarchy2"/>
    <dgm:cxn modelId="{06DAE6A9-D71D-4BD1-B7DB-353AFF24F459}" type="presOf" srcId="{8531D49C-3485-4BA9-AB7C-FB9013A3E690}" destId="{0B06A8E3-8B98-4982-8D5A-D2D4860789D8}" srcOrd="1" destOrd="0" presId="urn:microsoft.com/office/officeart/2005/8/layout/hierarchy2"/>
    <dgm:cxn modelId="{7096A5AA-9BF2-4F87-AB16-0F8B2F04A54F}" srcId="{1D0C79D7-0825-403A-AC83-2B3696C55AA0}" destId="{56CFC8C2-20BA-4044-8695-EB43E6B52011}" srcOrd="0" destOrd="0" parTransId="{1F4887F5-E0A1-4643-A02E-81CFC75FB789}" sibTransId="{83EE72C6-7E74-4982-98B6-C7816351A57A}"/>
    <dgm:cxn modelId="{047AC0BB-8E20-4958-AD41-E042D2BB919C}" srcId="{1D0C79D7-0825-403A-AC83-2B3696C55AA0}" destId="{B391AF1C-E795-471C-8EE4-4020E5C2AE3C}" srcOrd="1" destOrd="0" parTransId="{8531D49C-3485-4BA9-AB7C-FB9013A3E690}" sibTransId="{240D7053-2440-4AA4-A40F-44EFF9DE1432}"/>
    <dgm:cxn modelId="{0B29C9D5-C51C-4796-A16C-BA0577296BA3}" type="presOf" srcId="{8531D49C-3485-4BA9-AB7C-FB9013A3E690}" destId="{ED8045E3-2260-4EBB-8F18-67E898AE5CDE}" srcOrd="0" destOrd="0" presId="urn:microsoft.com/office/officeart/2005/8/layout/hierarchy2"/>
    <dgm:cxn modelId="{4D08C0F5-AA00-416B-805A-17AD67CBDA7D}" type="presOf" srcId="{D36C21B8-F9FF-4DD0-A687-0F72CFCC4D78}" destId="{6FAC9710-575F-462C-B250-9CE64509C5C6}" srcOrd="1" destOrd="0" presId="urn:microsoft.com/office/officeart/2005/8/layout/hierarchy2"/>
    <dgm:cxn modelId="{21BB7BFD-7A6D-43A0-ABF0-E84120706DC0}" type="presOf" srcId="{1F4887F5-E0A1-4643-A02E-81CFC75FB789}" destId="{9DC39C35-DB08-44E5-BAD1-9276F350F1B4}" srcOrd="0" destOrd="0" presId="urn:microsoft.com/office/officeart/2005/8/layout/hierarchy2"/>
    <dgm:cxn modelId="{AD6A7BEA-1F1E-4D9D-A0F9-806268D32F30}" type="presParOf" srcId="{4B9EEFC0-027E-4264-8503-70A45B032868}" destId="{5C6530A9-05E3-4EBF-A61F-876018116888}" srcOrd="0" destOrd="0" presId="urn:microsoft.com/office/officeart/2005/8/layout/hierarchy2"/>
    <dgm:cxn modelId="{7AC7C1C2-F752-4FF5-8FC0-A49113403913}" type="presParOf" srcId="{5C6530A9-05E3-4EBF-A61F-876018116888}" destId="{F13C215A-4D1E-4B9A-9E7F-81237F93CC28}" srcOrd="0" destOrd="0" presId="urn:microsoft.com/office/officeart/2005/8/layout/hierarchy2"/>
    <dgm:cxn modelId="{B6D7BC45-1450-4922-93C9-9C1586636306}" type="presParOf" srcId="{5C6530A9-05E3-4EBF-A61F-876018116888}" destId="{DC48A387-9F70-4F42-90A7-AAA3B16D43CB}" srcOrd="1" destOrd="0" presId="urn:microsoft.com/office/officeart/2005/8/layout/hierarchy2"/>
    <dgm:cxn modelId="{9537FEE9-B661-40FD-9CB2-E4F858D0B655}" type="presParOf" srcId="{DC48A387-9F70-4F42-90A7-AAA3B16D43CB}" destId="{9DC39C35-DB08-44E5-BAD1-9276F350F1B4}" srcOrd="0" destOrd="0" presId="urn:microsoft.com/office/officeart/2005/8/layout/hierarchy2"/>
    <dgm:cxn modelId="{295BC488-F8CC-4F89-935F-F4951A26E7DC}" type="presParOf" srcId="{9DC39C35-DB08-44E5-BAD1-9276F350F1B4}" destId="{F14234C7-BCAB-45F3-8D96-A883B2205E6D}" srcOrd="0" destOrd="0" presId="urn:microsoft.com/office/officeart/2005/8/layout/hierarchy2"/>
    <dgm:cxn modelId="{721AAC8B-9AF9-426F-824F-C72286FCAEC1}" type="presParOf" srcId="{DC48A387-9F70-4F42-90A7-AAA3B16D43CB}" destId="{A2299724-8DA1-4F84-A82F-F29257E14BF0}" srcOrd="1" destOrd="0" presId="urn:microsoft.com/office/officeart/2005/8/layout/hierarchy2"/>
    <dgm:cxn modelId="{E0D0FAAF-A759-4A88-8617-11F02CEA9391}" type="presParOf" srcId="{A2299724-8DA1-4F84-A82F-F29257E14BF0}" destId="{9D9704AA-BD8E-4E2B-A91B-4DD1C2A2A181}" srcOrd="0" destOrd="0" presId="urn:microsoft.com/office/officeart/2005/8/layout/hierarchy2"/>
    <dgm:cxn modelId="{80B241D9-5629-4DE8-A82E-64D56A741051}" type="presParOf" srcId="{A2299724-8DA1-4F84-A82F-F29257E14BF0}" destId="{F6DE9163-FDAB-4E6B-9CEE-D81A14A6C751}" srcOrd="1" destOrd="0" presId="urn:microsoft.com/office/officeart/2005/8/layout/hierarchy2"/>
    <dgm:cxn modelId="{CF382FB2-8559-424E-BFD0-8A9D4317552C}" type="presParOf" srcId="{DC48A387-9F70-4F42-90A7-AAA3B16D43CB}" destId="{ED8045E3-2260-4EBB-8F18-67E898AE5CDE}" srcOrd="2" destOrd="0" presId="urn:microsoft.com/office/officeart/2005/8/layout/hierarchy2"/>
    <dgm:cxn modelId="{D342E2AF-9FE2-45C1-AC90-183606DEC36B}" type="presParOf" srcId="{ED8045E3-2260-4EBB-8F18-67E898AE5CDE}" destId="{0B06A8E3-8B98-4982-8D5A-D2D4860789D8}" srcOrd="0" destOrd="0" presId="urn:microsoft.com/office/officeart/2005/8/layout/hierarchy2"/>
    <dgm:cxn modelId="{044917E1-0590-4282-A022-BEA295C2C343}" type="presParOf" srcId="{DC48A387-9F70-4F42-90A7-AAA3B16D43CB}" destId="{5AEB154E-4C97-4B83-875F-162AA12405C8}" srcOrd="3" destOrd="0" presId="urn:microsoft.com/office/officeart/2005/8/layout/hierarchy2"/>
    <dgm:cxn modelId="{285DB0CA-F61C-47D0-8B72-D4A3640F9FAF}" type="presParOf" srcId="{5AEB154E-4C97-4B83-875F-162AA12405C8}" destId="{A580D997-E0A7-495A-B4C6-3AED87D4C0A2}" srcOrd="0" destOrd="0" presId="urn:microsoft.com/office/officeart/2005/8/layout/hierarchy2"/>
    <dgm:cxn modelId="{BE8242B6-4E82-4D09-9A4B-4108E63BF429}" type="presParOf" srcId="{5AEB154E-4C97-4B83-875F-162AA12405C8}" destId="{727B126A-CA27-4616-A9B6-EB7A58CC764E}" srcOrd="1" destOrd="0" presId="urn:microsoft.com/office/officeart/2005/8/layout/hierarchy2"/>
    <dgm:cxn modelId="{54C3652B-1980-4174-B2A3-BC4D5C32ED9C}" type="presParOf" srcId="{DC48A387-9F70-4F42-90A7-AAA3B16D43CB}" destId="{8F26107E-322C-48EC-9FB8-B8C9F33794E5}" srcOrd="4" destOrd="0" presId="urn:microsoft.com/office/officeart/2005/8/layout/hierarchy2"/>
    <dgm:cxn modelId="{269F1122-0987-413C-98F4-133DC50D984A}" type="presParOf" srcId="{8F26107E-322C-48EC-9FB8-B8C9F33794E5}" destId="{6FAC9710-575F-462C-B250-9CE64509C5C6}" srcOrd="0" destOrd="0" presId="urn:microsoft.com/office/officeart/2005/8/layout/hierarchy2"/>
    <dgm:cxn modelId="{60E11E9F-6947-4335-B566-D27219C2114A}" type="presParOf" srcId="{DC48A387-9F70-4F42-90A7-AAA3B16D43CB}" destId="{76E0FDF7-AF09-4A24-937C-E078E1178C79}" srcOrd="5" destOrd="0" presId="urn:microsoft.com/office/officeart/2005/8/layout/hierarchy2"/>
    <dgm:cxn modelId="{EEF0BDB7-FAEF-4085-9CBA-F6A214A4AA0E}" type="presParOf" srcId="{76E0FDF7-AF09-4A24-937C-E078E1178C79}" destId="{17DB4D9A-C142-4E8A-BC82-1E4DCBD71525}" srcOrd="0" destOrd="0" presId="urn:microsoft.com/office/officeart/2005/8/layout/hierarchy2"/>
    <dgm:cxn modelId="{4F654361-25FD-472F-AE42-820A27857DE4}" type="presParOf" srcId="{76E0FDF7-AF09-4A24-937C-E078E1178C79}" destId="{DE4353DC-546A-48E5-A77B-4684E8197DF7}"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F3699A6-FD39-4198-AD6B-E344A2FA00E0}"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GB"/>
        </a:p>
      </dgm:t>
    </dgm:pt>
    <dgm:pt modelId="{1D0C79D7-0825-403A-AC83-2B3696C55AA0}">
      <dgm:prSet phldrT="[Text]"/>
      <dgm:spPr/>
      <dgm:t>
        <a:bodyPr/>
        <a:lstStyle/>
        <a:p>
          <a:r>
            <a:rPr lang="en-GB" dirty="0"/>
            <a:t>Consumer Mega-Trends</a:t>
          </a:r>
        </a:p>
      </dgm:t>
    </dgm:pt>
    <dgm:pt modelId="{DBE50B70-6A3D-4DE8-9AE5-6F42202C7440}" type="parTrans" cxnId="{161A4665-EB26-41FD-8B4D-032B8FD15054}">
      <dgm:prSet/>
      <dgm:spPr/>
      <dgm:t>
        <a:bodyPr/>
        <a:lstStyle/>
        <a:p>
          <a:endParaRPr lang="en-GB"/>
        </a:p>
      </dgm:t>
    </dgm:pt>
    <dgm:pt modelId="{A9EF2B99-27AC-4B64-931E-DDA25AD41C9E}" type="sibTrans" cxnId="{161A4665-EB26-41FD-8B4D-032B8FD15054}">
      <dgm:prSet/>
      <dgm:spPr/>
      <dgm:t>
        <a:bodyPr/>
        <a:lstStyle/>
        <a:p>
          <a:endParaRPr lang="en-GB"/>
        </a:p>
      </dgm:t>
    </dgm:pt>
    <dgm:pt modelId="{56CFC8C2-20BA-4044-8695-EB43E6B52011}">
      <dgm:prSet phldrT="[Text]"/>
      <dgm:spPr/>
      <dgm:t>
        <a:bodyPr/>
        <a:lstStyle/>
        <a:p>
          <a:r>
            <a:rPr lang="en-GB" dirty="0"/>
            <a:t>Empowerment</a:t>
          </a:r>
        </a:p>
      </dgm:t>
    </dgm:pt>
    <dgm:pt modelId="{1F4887F5-E0A1-4643-A02E-81CFC75FB789}" type="parTrans" cxnId="{7096A5AA-9BF2-4F87-AB16-0F8B2F04A54F}">
      <dgm:prSet/>
      <dgm:spPr/>
      <dgm:t>
        <a:bodyPr/>
        <a:lstStyle/>
        <a:p>
          <a:endParaRPr lang="en-GB"/>
        </a:p>
      </dgm:t>
    </dgm:pt>
    <dgm:pt modelId="{83EE72C6-7E74-4982-98B6-C7816351A57A}" type="sibTrans" cxnId="{7096A5AA-9BF2-4F87-AB16-0F8B2F04A54F}">
      <dgm:prSet/>
      <dgm:spPr/>
      <dgm:t>
        <a:bodyPr/>
        <a:lstStyle/>
        <a:p>
          <a:endParaRPr lang="en-GB"/>
        </a:p>
      </dgm:t>
    </dgm:pt>
    <dgm:pt modelId="{B391AF1C-E795-471C-8EE4-4020E5C2AE3C}">
      <dgm:prSet/>
      <dgm:spPr/>
      <dgm:t>
        <a:bodyPr/>
        <a:lstStyle/>
        <a:p>
          <a:r>
            <a:rPr lang="en-GB" dirty="0"/>
            <a:t>Socio-Cultural Shifts</a:t>
          </a:r>
        </a:p>
      </dgm:t>
    </dgm:pt>
    <dgm:pt modelId="{8531D49C-3485-4BA9-AB7C-FB9013A3E690}" type="parTrans" cxnId="{047AC0BB-8E20-4958-AD41-E042D2BB919C}">
      <dgm:prSet/>
      <dgm:spPr/>
      <dgm:t>
        <a:bodyPr/>
        <a:lstStyle/>
        <a:p>
          <a:endParaRPr lang="en-GB"/>
        </a:p>
      </dgm:t>
    </dgm:pt>
    <dgm:pt modelId="{240D7053-2440-4AA4-A40F-44EFF9DE1432}" type="sibTrans" cxnId="{047AC0BB-8E20-4958-AD41-E042D2BB919C}">
      <dgm:prSet/>
      <dgm:spPr/>
      <dgm:t>
        <a:bodyPr/>
        <a:lstStyle/>
        <a:p>
          <a:endParaRPr lang="en-GB"/>
        </a:p>
      </dgm:t>
    </dgm:pt>
    <dgm:pt modelId="{EB7329C1-5D86-4BA6-A589-B651D682E2A9}">
      <dgm:prSet/>
      <dgm:spPr/>
      <dgm:t>
        <a:bodyPr/>
        <a:lstStyle/>
        <a:p>
          <a:r>
            <a:rPr lang="en-GB" dirty="0"/>
            <a:t>The New Tourism Consumer</a:t>
          </a:r>
        </a:p>
      </dgm:t>
    </dgm:pt>
    <dgm:pt modelId="{D36C21B8-F9FF-4DD0-A687-0F72CFCC4D78}" type="parTrans" cxnId="{033D722C-E0D7-400D-A0F0-71CC279D1DB8}">
      <dgm:prSet/>
      <dgm:spPr/>
      <dgm:t>
        <a:bodyPr/>
        <a:lstStyle/>
        <a:p>
          <a:endParaRPr lang="en-GB"/>
        </a:p>
      </dgm:t>
    </dgm:pt>
    <dgm:pt modelId="{1F8B0C77-5C04-4075-8700-D279A2C83D94}" type="sibTrans" cxnId="{033D722C-E0D7-400D-A0F0-71CC279D1DB8}">
      <dgm:prSet/>
      <dgm:spPr/>
      <dgm:t>
        <a:bodyPr/>
        <a:lstStyle/>
        <a:p>
          <a:endParaRPr lang="en-GB"/>
        </a:p>
      </dgm:t>
    </dgm:pt>
    <dgm:pt modelId="{707877DE-6216-428A-848B-F999EA86F963}">
      <dgm:prSet/>
      <dgm:spPr/>
      <dgm:t>
        <a:bodyPr/>
        <a:lstStyle/>
        <a:p>
          <a:r>
            <a:rPr lang="en-GB" dirty="0" err="1"/>
            <a:t>Transumers</a:t>
          </a:r>
          <a:r>
            <a:rPr lang="en-GB" dirty="0"/>
            <a:t> Seeking </a:t>
          </a:r>
          <a:r>
            <a:rPr lang="en-GB" dirty="0" err="1"/>
            <a:t>Insperiences</a:t>
          </a:r>
          <a:endParaRPr lang="en-GB" dirty="0"/>
        </a:p>
      </dgm:t>
    </dgm:pt>
    <dgm:pt modelId="{80F64A4C-9D8A-49E8-92F3-539FE7267112}" type="parTrans" cxnId="{CEA62E00-5928-4D79-964F-95AFEA36DA2A}">
      <dgm:prSet/>
      <dgm:spPr/>
      <dgm:t>
        <a:bodyPr/>
        <a:lstStyle/>
        <a:p>
          <a:endParaRPr lang="en-GB"/>
        </a:p>
      </dgm:t>
    </dgm:pt>
    <dgm:pt modelId="{05CD1999-B9EA-4ED1-87F0-F5AC7BA44A87}" type="sibTrans" cxnId="{CEA62E00-5928-4D79-964F-95AFEA36DA2A}">
      <dgm:prSet/>
      <dgm:spPr/>
      <dgm:t>
        <a:bodyPr/>
        <a:lstStyle/>
        <a:p>
          <a:endParaRPr lang="en-GB"/>
        </a:p>
      </dgm:t>
    </dgm:pt>
    <dgm:pt modelId="{56F1C4D7-9A0F-42F5-B624-5947169A5D0D}">
      <dgm:prSet/>
      <dgm:spPr/>
      <dgm:t>
        <a:bodyPr/>
        <a:lstStyle/>
        <a:p>
          <a:r>
            <a:rPr lang="en-GB" dirty="0" err="1"/>
            <a:t>Rehumanization</a:t>
          </a:r>
          <a:endParaRPr lang="en-GB" dirty="0"/>
        </a:p>
      </dgm:t>
    </dgm:pt>
    <dgm:pt modelId="{0BB9BC3B-6FAC-45E3-8A1A-026FA5368349}" type="parTrans" cxnId="{380A43F6-7940-41FC-B516-6F7AAE4A3DA6}">
      <dgm:prSet/>
      <dgm:spPr/>
      <dgm:t>
        <a:bodyPr/>
        <a:lstStyle/>
        <a:p>
          <a:endParaRPr lang="en-GB"/>
        </a:p>
      </dgm:t>
    </dgm:pt>
    <dgm:pt modelId="{704D72B4-1FBD-4D21-8CC1-BE9B4BD4D730}" type="sibTrans" cxnId="{380A43F6-7940-41FC-B516-6F7AAE4A3DA6}">
      <dgm:prSet/>
      <dgm:spPr/>
      <dgm:t>
        <a:bodyPr/>
        <a:lstStyle/>
        <a:p>
          <a:endParaRPr lang="en-GB"/>
        </a:p>
      </dgm:t>
    </dgm:pt>
    <dgm:pt modelId="{12C8288F-7BC7-41D1-823D-EF8BAA959EBB}">
      <dgm:prSet/>
      <dgm:spPr/>
      <dgm:t>
        <a:bodyPr/>
        <a:lstStyle/>
        <a:p>
          <a:r>
            <a:rPr lang="en-GB" dirty="0"/>
            <a:t>The Prosumer</a:t>
          </a:r>
        </a:p>
      </dgm:t>
    </dgm:pt>
    <dgm:pt modelId="{EB1486D9-18F2-4153-8470-2E061AB87C95}" type="parTrans" cxnId="{34FA4C3C-7C7C-46E9-A570-95D86DB8AB2A}">
      <dgm:prSet/>
      <dgm:spPr/>
      <dgm:t>
        <a:bodyPr/>
        <a:lstStyle/>
        <a:p>
          <a:endParaRPr lang="en-GB"/>
        </a:p>
      </dgm:t>
    </dgm:pt>
    <dgm:pt modelId="{593CF961-42FA-46A7-9791-B23E59C30055}" type="sibTrans" cxnId="{34FA4C3C-7C7C-46E9-A570-95D86DB8AB2A}">
      <dgm:prSet/>
      <dgm:spPr/>
      <dgm:t>
        <a:bodyPr/>
        <a:lstStyle/>
        <a:p>
          <a:endParaRPr lang="en-GB"/>
        </a:p>
      </dgm:t>
    </dgm:pt>
    <dgm:pt modelId="{E632A5B4-F051-48E1-B721-51102E4C7E56}">
      <dgm:prSet/>
      <dgm:spPr/>
      <dgm:t>
        <a:bodyPr/>
        <a:lstStyle/>
        <a:p>
          <a:r>
            <a:rPr lang="en-GB" dirty="0"/>
            <a:t>The </a:t>
          </a:r>
          <a:r>
            <a:rPr lang="en-GB" dirty="0" err="1"/>
            <a:t>Minipreneur</a:t>
          </a:r>
          <a:endParaRPr lang="en-GB" dirty="0"/>
        </a:p>
      </dgm:t>
    </dgm:pt>
    <dgm:pt modelId="{1AC7343F-4E71-419B-B2B6-424338049172}" type="parTrans" cxnId="{FEBDEE2D-2770-4AFF-90EB-146F4F2032FE}">
      <dgm:prSet/>
      <dgm:spPr/>
      <dgm:t>
        <a:bodyPr/>
        <a:lstStyle/>
        <a:p>
          <a:endParaRPr lang="en-GB"/>
        </a:p>
      </dgm:t>
    </dgm:pt>
    <dgm:pt modelId="{B64A2962-E2A4-4F51-A0F1-1E23A1A720E5}" type="sibTrans" cxnId="{FEBDEE2D-2770-4AFF-90EB-146F4F2032FE}">
      <dgm:prSet/>
      <dgm:spPr/>
      <dgm:t>
        <a:bodyPr/>
        <a:lstStyle/>
        <a:p>
          <a:endParaRPr lang="en-GB"/>
        </a:p>
      </dgm:t>
    </dgm:pt>
    <dgm:pt modelId="{4B9EEFC0-027E-4264-8503-70A45B032868}" type="pres">
      <dgm:prSet presAssocID="{CF3699A6-FD39-4198-AD6B-E344A2FA00E0}" presName="diagram" presStyleCnt="0">
        <dgm:presLayoutVars>
          <dgm:chPref val="1"/>
          <dgm:dir/>
          <dgm:animOne val="branch"/>
          <dgm:animLvl val="lvl"/>
          <dgm:resizeHandles val="exact"/>
        </dgm:presLayoutVars>
      </dgm:prSet>
      <dgm:spPr/>
    </dgm:pt>
    <dgm:pt modelId="{5C6530A9-05E3-4EBF-A61F-876018116888}" type="pres">
      <dgm:prSet presAssocID="{1D0C79D7-0825-403A-AC83-2B3696C55AA0}" presName="root1" presStyleCnt="0"/>
      <dgm:spPr/>
    </dgm:pt>
    <dgm:pt modelId="{F13C215A-4D1E-4B9A-9E7F-81237F93CC28}" type="pres">
      <dgm:prSet presAssocID="{1D0C79D7-0825-403A-AC83-2B3696C55AA0}" presName="LevelOneTextNode" presStyleLbl="node0" presStyleIdx="0" presStyleCnt="1">
        <dgm:presLayoutVars>
          <dgm:chPref val="3"/>
        </dgm:presLayoutVars>
      </dgm:prSet>
      <dgm:spPr/>
    </dgm:pt>
    <dgm:pt modelId="{DC48A387-9F70-4F42-90A7-AAA3B16D43CB}" type="pres">
      <dgm:prSet presAssocID="{1D0C79D7-0825-403A-AC83-2B3696C55AA0}" presName="level2hierChild" presStyleCnt="0"/>
      <dgm:spPr/>
    </dgm:pt>
    <dgm:pt modelId="{9DC39C35-DB08-44E5-BAD1-9276F350F1B4}" type="pres">
      <dgm:prSet presAssocID="{1F4887F5-E0A1-4643-A02E-81CFC75FB789}" presName="conn2-1" presStyleLbl="parChTrans1D2" presStyleIdx="0" presStyleCnt="3"/>
      <dgm:spPr/>
    </dgm:pt>
    <dgm:pt modelId="{F14234C7-BCAB-45F3-8D96-A883B2205E6D}" type="pres">
      <dgm:prSet presAssocID="{1F4887F5-E0A1-4643-A02E-81CFC75FB789}" presName="connTx" presStyleLbl="parChTrans1D2" presStyleIdx="0" presStyleCnt="3"/>
      <dgm:spPr/>
    </dgm:pt>
    <dgm:pt modelId="{A2299724-8DA1-4F84-A82F-F29257E14BF0}" type="pres">
      <dgm:prSet presAssocID="{56CFC8C2-20BA-4044-8695-EB43E6B52011}" presName="root2" presStyleCnt="0"/>
      <dgm:spPr/>
    </dgm:pt>
    <dgm:pt modelId="{9D9704AA-BD8E-4E2B-A91B-4DD1C2A2A181}" type="pres">
      <dgm:prSet presAssocID="{56CFC8C2-20BA-4044-8695-EB43E6B52011}" presName="LevelTwoTextNode" presStyleLbl="node2" presStyleIdx="0" presStyleCnt="3">
        <dgm:presLayoutVars>
          <dgm:chPref val="3"/>
        </dgm:presLayoutVars>
      </dgm:prSet>
      <dgm:spPr/>
    </dgm:pt>
    <dgm:pt modelId="{F6DE9163-FDAB-4E6B-9CEE-D81A14A6C751}" type="pres">
      <dgm:prSet presAssocID="{56CFC8C2-20BA-4044-8695-EB43E6B52011}" presName="level3hierChild" presStyleCnt="0"/>
      <dgm:spPr/>
    </dgm:pt>
    <dgm:pt modelId="{ED8045E3-2260-4EBB-8F18-67E898AE5CDE}" type="pres">
      <dgm:prSet presAssocID="{8531D49C-3485-4BA9-AB7C-FB9013A3E690}" presName="conn2-1" presStyleLbl="parChTrans1D2" presStyleIdx="1" presStyleCnt="3"/>
      <dgm:spPr/>
    </dgm:pt>
    <dgm:pt modelId="{0B06A8E3-8B98-4982-8D5A-D2D4860789D8}" type="pres">
      <dgm:prSet presAssocID="{8531D49C-3485-4BA9-AB7C-FB9013A3E690}" presName="connTx" presStyleLbl="parChTrans1D2" presStyleIdx="1" presStyleCnt="3"/>
      <dgm:spPr/>
    </dgm:pt>
    <dgm:pt modelId="{5AEB154E-4C97-4B83-875F-162AA12405C8}" type="pres">
      <dgm:prSet presAssocID="{B391AF1C-E795-471C-8EE4-4020E5C2AE3C}" presName="root2" presStyleCnt="0"/>
      <dgm:spPr/>
    </dgm:pt>
    <dgm:pt modelId="{A580D997-E0A7-495A-B4C6-3AED87D4C0A2}" type="pres">
      <dgm:prSet presAssocID="{B391AF1C-E795-471C-8EE4-4020E5C2AE3C}" presName="LevelTwoTextNode" presStyleLbl="node2" presStyleIdx="1" presStyleCnt="3">
        <dgm:presLayoutVars>
          <dgm:chPref val="3"/>
        </dgm:presLayoutVars>
      </dgm:prSet>
      <dgm:spPr/>
    </dgm:pt>
    <dgm:pt modelId="{727B126A-CA27-4616-A9B6-EB7A58CC764E}" type="pres">
      <dgm:prSet presAssocID="{B391AF1C-E795-471C-8EE4-4020E5C2AE3C}" presName="level3hierChild" presStyleCnt="0"/>
      <dgm:spPr/>
    </dgm:pt>
    <dgm:pt modelId="{50B5632A-447E-414C-89B2-F00AC35FAC2D}" type="pres">
      <dgm:prSet presAssocID="{80F64A4C-9D8A-49E8-92F3-539FE7267112}" presName="conn2-1" presStyleLbl="parChTrans1D3" presStyleIdx="0" presStyleCnt="4"/>
      <dgm:spPr/>
    </dgm:pt>
    <dgm:pt modelId="{5D38A146-F60A-4AA5-AA6D-3E691E968862}" type="pres">
      <dgm:prSet presAssocID="{80F64A4C-9D8A-49E8-92F3-539FE7267112}" presName="connTx" presStyleLbl="parChTrans1D3" presStyleIdx="0" presStyleCnt="4"/>
      <dgm:spPr/>
    </dgm:pt>
    <dgm:pt modelId="{E869D06F-1A86-4701-A7BA-2092D66EE83B}" type="pres">
      <dgm:prSet presAssocID="{707877DE-6216-428A-848B-F999EA86F963}" presName="root2" presStyleCnt="0"/>
      <dgm:spPr/>
    </dgm:pt>
    <dgm:pt modelId="{DDB819B6-5084-4C60-97C4-65DBF54DD685}" type="pres">
      <dgm:prSet presAssocID="{707877DE-6216-428A-848B-F999EA86F963}" presName="LevelTwoTextNode" presStyleLbl="node3" presStyleIdx="0" presStyleCnt="4">
        <dgm:presLayoutVars>
          <dgm:chPref val="3"/>
        </dgm:presLayoutVars>
      </dgm:prSet>
      <dgm:spPr/>
    </dgm:pt>
    <dgm:pt modelId="{FB2CE247-A6F6-49DF-BAD8-C38F57D053B0}" type="pres">
      <dgm:prSet presAssocID="{707877DE-6216-428A-848B-F999EA86F963}" presName="level3hierChild" presStyleCnt="0"/>
      <dgm:spPr/>
    </dgm:pt>
    <dgm:pt modelId="{0F373747-237D-4F3A-90C3-2909E9C2B586}" type="pres">
      <dgm:prSet presAssocID="{0BB9BC3B-6FAC-45E3-8A1A-026FA5368349}" presName="conn2-1" presStyleLbl="parChTrans1D3" presStyleIdx="1" presStyleCnt="4"/>
      <dgm:spPr/>
    </dgm:pt>
    <dgm:pt modelId="{9CC8DFE4-D6F9-46B6-9374-7490255817A2}" type="pres">
      <dgm:prSet presAssocID="{0BB9BC3B-6FAC-45E3-8A1A-026FA5368349}" presName="connTx" presStyleLbl="parChTrans1D3" presStyleIdx="1" presStyleCnt="4"/>
      <dgm:spPr/>
    </dgm:pt>
    <dgm:pt modelId="{14D1B793-56A8-4D00-AD59-4369D7F0BF5D}" type="pres">
      <dgm:prSet presAssocID="{56F1C4D7-9A0F-42F5-B624-5947169A5D0D}" presName="root2" presStyleCnt="0"/>
      <dgm:spPr/>
    </dgm:pt>
    <dgm:pt modelId="{BABC2948-8810-44FB-97D6-CB63000728C4}" type="pres">
      <dgm:prSet presAssocID="{56F1C4D7-9A0F-42F5-B624-5947169A5D0D}" presName="LevelTwoTextNode" presStyleLbl="node3" presStyleIdx="1" presStyleCnt="4">
        <dgm:presLayoutVars>
          <dgm:chPref val="3"/>
        </dgm:presLayoutVars>
      </dgm:prSet>
      <dgm:spPr/>
    </dgm:pt>
    <dgm:pt modelId="{E89B0B1F-A7E7-45FE-80C5-E4469AF33F39}" type="pres">
      <dgm:prSet presAssocID="{56F1C4D7-9A0F-42F5-B624-5947169A5D0D}" presName="level3hierChild" presStyleCnt="0"/>
      <dgm:spPr/>
    </dgm:pt>
    <dgm:pt modelId="{8F26107E-322C-48EC-9FB8-B8C9F33794E5}" type="pres">
      <dgm:prSet presAssocID="{D36C21B8-F9FF-4DD0-A687-0F72CFCC4D78}" presName="conn2-1" presStyleLbl="parChTrans1D2" presStyleIdx="2" presStyleCnt="3"/>
      <dgm:spPr/>
    </dgm:pt>
    <dgm:pt modelId="{6FAC9710-575F-462C-B250-9CE64509C5C6}" type="pres">
      <dgm:prSet presAssocID="{D36C21B8-F9FF-4DD0-A687-0F72CFCC4D78}" presName="connTx" presStyleLbl="parChTrans1D2" presStyleIdx="2" presStyleCnt="3"/>
      <dgm:spPr/>
    </dgm:pt>
    <dgm:pt modelId="{76E0FDF7-AF09-4A24-937C-E078E1178C79}" type="pres">
      <dgm:prSet presAssocID="{EB7329C1-5D86-4BA6-A589-B651D682E2A9}" presName="root2" presStyleCnt="0"/>
      <dgm:spPr/>
    </dgm:pt>
    <dgm:pt modelId="{17DB4D9A-C142-4E8A-BC82-1E4DCBD71525}" type="pres">
      <dgm:prSet presAssocID="{EB7329C1-5D86-4BA6-A589-B651D682E2A9}" presName="LevelTwoTextNode" presStyleLbl="node2" presStyleIdx="2" presStyleCnt="3">
        <dgm:presLayoutVars>
          <dgm:chPref val="3"/>
        </dgm:presLayoutVars>
      </dgm:prSet>
      <dgm:spPr/>
    </dgm:pt>
    <dgm:pt modelId="{DE4353DC-546A-48E5-A77B-4684E8197DF7}" type="pres">
      <dgm:prSet presAssocID="{EB7329C1-5D86-4BA6-A589-B651D682E2A9}" presName="level3hierChild" presStyleCnt="0"/>
      <dgm:spPr/>
    </dgm:pt>
    <dgm:pt modelId="{56C1CB22-76C3-4743-82AE-1A333E50C553}" type="pres">
      <dgm:prSet presAssocID="{EB1486D9-18F2-4153-8470-2E061AB87C95}" presName="conn2-1" presStyleLbl="parChTrans1D3" presStyleIdx="2" presStyleCnt="4"/>
      <dgm:spPr/>
    </dgm:pt>
    <dgm:pt modelId="{2D8F5561-ACB1-4AB1-87B8-A0E6B26B4CAC}" type="pres">
      <dgm:prSet presAssocID="{EB1486D9-18F2-4153-8470-2E061AB87C95}" presName="connTx" presStyleLbl="parChTrans1D3" presStyleIdx="2" presStyleCnt="4"/>
      <dgm:spPr/>
    </dgm:pt>
    <dgm:pt modelId="{ECF18DA9-2870-4B96-905F-4B42106B2BF3}" type="pres">
      <dgm:prSet presAssocID="{12C8288F-7BC7-41D1-823D-EF8BAA959EBB}" presName="root2" presStyleCnt="0"/>
      <dgm:spPr/>
    </dgm:pt>
    <dgm:pt modelId="{E057F80D-9000-4559-9D12-6E633995BB9E}" type="pres">
      <dgm:prSet presAssocID="{12C8288F-7BC7-41D1-823D-EF8BAA959EBB}" presName="LevelTwoTextNode" presStyleLbl="node3" presStyleIdx="2" presStyleCnt="4">
        <dgm:presLayoutVars>
          <dgm:chPref val="3"/>
        </dgm:presLayoutVars>
      </dgm:prSet>
      <dgm:spPr/>
    </dgm:pt>
    <dgm:pt modelId="{CBB612B4-6CF0-4779-A759-A0A183ADB26D}" type="pres">
      <dgm:prSet presAssocID="{12C8288F-7BC7-41D1-823D-EF8BAA959EBB}" presName="level3hierChild" presStyleCnt="0"/>
      <dgm:spPr/>
    </dgm:pt>
    <dgm:pt modelId="{941A1486-2B0F-486E-A82F-FE3530F605C7}" type="pres">
      <dgm:prSet presAssocID="{1AC7343F-4E71-419B-B2B6-424338049172}" presName="conn2-1" presStyleLbl="parChTrans1D3" presStyleIdx="3" presStyleCnt="4"/>
      <dgm:spPr/>
    </dgm:pt>
    <dgm:pt modelId="{5E1CF658-0FB2-42BF-A242-D586A5177625}" type="pres">
      <dgm:prSet presAssocID="{1AC7343F-4E71-419B-B2B6-424338049172}" presName="connTx" presStyleLbl="parChTrans1D3" presStyleIdx="3" presStyleCnt="4"/>
      <dgm:spPr/>
    </dgm:pt>
    <dgm:pt modelId="{0E945454-E6AD-439C-8808-477CA0A11E38}" type="pres">
      <dgm:prSet presAssocID="{E632A5B4-F051-48E1-B721-51102E4C7E56}" presName="root2" presStyleCnt="0"/>
      <dgm:spPr/>
    </dgm:pt>
    <dgm:pt modelId="{95908D89-7B8F-4141-857D-292EAE0E381C}" type="pres">
      <dgm:prSet presAssocID="{E632A5B4-F051-48E1-B721-51102E4C7E56}" presName="LevelTwoTextNode" presStyleLbl="node3" presStyleIdx="3" presStyleCnt="4">
        <dgm:presLayoutVars>
          <dgm:chPref val="3"/>
        </dgm:presLayoutVars>
      </dgm:prSet>
      <dgm:spPr/>
    </dgm:pt>
    <dgm:pt modelId="{E99BA142-D10D-4A3C-9668-5BF9037849B2}" type="pres">
      <dgm:prSet presAssocID="{E632A5B4-F051-48E1-B721-51102E4C7E56}" presName="level3hierChild" presStyleCnt="0"/>
      <dgm:spPr/>
    </dgm:pt>
  </dgm:ptLst>
  <dgm:cxnLst>
    <dgm:cxn modelId="{CEA62E00-5928-4D79-964F-95AFEA36DA2A}" srcId="{B391AF1C-E795-471C-8EE4-4020E5C2AE3C}" destId="{707877DE-6216-428A-848B-F999EA86F963}" srcOrd="0" destOrd="0" parTransId="{80F64A4C-9D8A-49E8-92F3-539FE7267112}" sibTransId="{05CD1999-B9EA-4ED1-87F0-F5AC7BA44A87}"/>
    <dgm:cxn modelId="{B5E76912-6151-48C7-AF95-63B451A7CBCC}" type="presOf" srcId="{0BB9BC3B-6FAC-45E3-8A1A-026FA5368349}" destId="{0F373747-237D-4F3A-90C3-2909E9C2B586}" srcOrd="0" destOrd="0" presId="urn:microsoft.com/office/officeart/2005/8/layout/hierarchy2"/>
    <dgm:cxn modelId="{44DCA823-A1A8-4B3C-AC83-08EDEFD96325}" type="presOf" srcId="{D36C21B8-F9FF-4DD0-A687-0F72CFCC4D78}" destId="{6FAC9710-575F-462C-B250-9CE64509C5C6}" srcOrd="1" destOrd="0" presId="urn:microsoft.com/office/officeart/2005/8/layout/hierarchy2"/>
    <dgm:cxn modelId="{19739226-0F09-4D57-A27C-B169A537CE7E}" type="presOf" srcId="{EB1486D9-18F2-4153-8470-2E061AB87C95}" destId="{56C1CB22-76C3-4743-82AE-1A333E50C553}" srcOrd="0" destOrd="0" presId="urn:microsoft.com/office/officeart/2005/8/layout/hierarchy2"/>
    <dgm:cxn modelId="{033D722C-E0D7-400D-A0F0-71CC279D1DB8}" srcId="{1D0C79D7-0825-403A-AC83-2B3696C55AA0}" destId="{EB7329C1-5D86-4BA6-A589-B651D682E2A9}" srcOrd="2" destOrd="0" parTransId="{D36C21B8-F9FF-4DD0-A687-0F72CFCC4D78}" sibTransId="{1F8B0C77-5C04-4075-8700-D279A2C83D94}"/>
    <dgm:cxn modelId="{FEBDEE2D-2770-4AFF-90EB-146F4F2032FE}" srcId="{EB7329C1-5D86-4BA6-A589-B651D682E2A9}" destId="{E632A5B4-F051-48E1-B721-51102E4C7E56}" srcOrd="1" destOrd="0" parTransId="{1AC7343F-4E71-419B-B2B6-424338049172}" sibTransId="{B64A2962-E2A4-4F51-A0F1-1E23A1A720E5}"/>
    <dgm:cxn modelId="{5D37D62F-3829-4BB6-A1A7-9B1478660A85}" type="presOf" srcId="{D36C21B8-F9FF-4DD0-A687-0F72CFCC4D78}" destId="{8F26107E-322C-48EC-9FB8-B8C9F33794E5}" srcOrd="0" destOrd="0" presId="urn:microsoft.com/office/officeart/2005/8/layout/hierarchy2"/>
    <dgm:cxn modelId="{EB702D30-E665-407E-9B00-C3B44E7D85D6}" type="presOf" srcId="{1D0C79D7-0825-403A-AC83-2B3696C55AA0}" destId="{F13C215A-4D1E-4B9A-9E7F-81237F93CC28}" srcOrd="0" destOrd="0" presId="urn:microsoft.com/office/officeart/2005/8/layout/hierarchy2"/>
    <dgm:cxn modelId="{1A84AA35-6BC9-4155-B9C9-57B2E87125E3}" type="presOf" srcId="{CF3699A6-FD39-4198-AD6B-E344A2FA00E0}" destId="{4B9EEFC0-027E-4264-8503-70A45B032868}" srcOrd="0" destOrd="0" presId="urn:microsoft.com/office/officeart/2005/8/layout/hierarchy2"/>
    <dgm:cxn modelId="{34FA4C3C-7C7C-46E9-A570-95D86DB8AB2A}" srcId="{EB7329C1-5D86-4BA6-A589-B651D682E2A9}" destId="{12C8288F-7BC7-41D1-823D-EF8BAA959EBB}" srcOrd="0" destOrd="0" parTransId="{EB1486D9-18F2-4153-8470-2E061AB87C95}" sibTransId="{593CF961-42FA-46A7-9791-B23E59C30055}"/>
    <dgm:cxn modelId="{161A4665-EB26-41FD-8B4D-032B8FD15054}" srcId="{CF3699A6-FD39-4198-AD6B-E344A2FA00E0}" destId="{1D0C79D7-0825-403A-AC83-2B3696C55AA0}" srcOrd="0" destOrd="0" parTransId="{DBE50B70-6A3D-4DE8-9AE5-6F42202C7440}" sibTransId="{A9EF2B99-27AC-4B64-931E-DDA25AD41C9E}"/>
    <dgm:cxn modelId="{3F12B465-BC1F-4400-B85A-1926AA5F51F5}" type="presOf" srcId="{EB1486D9-18F2-4153-8470-2E061AB87C95}" destId="{2D8F5561-ACB1-4AB1-87B8-A0E6B26B4CAC}" srcOrd="1" destOrd="0" presId="urn:microsoft.com/office/officeart/2005/8/layout/hierarchy2"/>
    <dgm:cxn modelId="{28453D4C-3897-47E2-95F9-7511BD9E577B}" type="presOf" srcId="{56F1C4D7-9A0F-42F5-B624-5947169A5D0D}" destId="{BABC2948-8810-44FB-97D6-CB63000728C4}" srcOrd="0" destOrd="0" presId="urn:microsoft.com/office/officeart/2005/8/layout/hierarchy2"/>
    <dgm:cxn modelId="{3032FE4F-CCFC-4CA4-8512-BD360B319526}" type="presOf" srcId="{E632A5B4-F051-48E1-B721-51102E4C7E56}" destId="{95908D89-7B8F-4141-857D-292EAE0E381C}" srcOrd="0" destOrd="0" presId="urn:microsoft.com/office/officeart/2005/8/layout/hierarchy2"/>
    <dgm:cxn modelId="{FAA74158-5778-4135-9351-041B91943A73}" type="presOf" srcId="{0BB9BC3B-6FAC-45E3-8A1A-026FA5368349}" destId="{9CC8DFE4-D6F9-46B6-9374-7490255817A2}" srcOrd="1" destOrd="0" presId="urn:microsoft.com/office/officeart/2005/8/layout/hierarchy2"/>
    <dgm:cxn modelId="{BD220F5A-891C-45E1-9423-22DFE4CDBA70}" type="presOf" srcId="{1AC7343F-4E71-419B-B2B6-424338049172}" destId="{941A1486-2B0F-486E-A82F-FE3530F605C7}" srcOrd="0" destOrd="0" presId="urn:microsoft.com/office/officeart/2005/8/layout/hierarchy2"/>
    <dgm:cxn modelId="{0F313B7A-B7F9-4AB8-A891-B716DC27E39D}" type="presOf" srcId="{80F64A4C-9D8A-49E8-92F3-539FE7267112}" destId="{50B5632A-447E-414C-89B2-F00AC35FAC2D}" srcOrd="0" destOrd="0" presId="urn:microsoft.com/office/officeart/2005/8/layout/hierarchy2"/>
    <dgm:cxn modelId="{7CC48C84-7E3A-4FC5-8E0B-994D40C4603A}" type="presOf" srcId="{8531D49C-3485-4BA9-AB7C-FB9013A3E690}" destId="{ED8045E3-2260-4EBB-8F18-67E898AE5CDE}" srcOrd="0" destOrd="0" presId="urn:microsoft.com/office/officeart/2005/8/layout/hierarchy2"/>
    <dgm:cxn modelId="{EC9B848B-CB11-45E9-9CAE-21BAA0162808}" type="presOf" srcId="{56CFC8C2-20BA-4044-8695-EB43E6B52011}" destId="{9D9704AA-BD8E-4E2B-A91B-4DD1C2A2A181}" srcOrd="0" destOrd="0" presId="urn:microsoft.com/office/officeart/2005/8/layout/hierarchy2"/>
    <dgm:cxn modelId="{256DA990-5085-437D-8B7B-A77CA284045A}" type="presOf" srcId="{1F4887F5-E0A1-4643-A02E-81CFC75FB789}" destId="{F14234C7-BCAB-45F3-8D96-A883B2205E6D}" srcOrd="1" destOrd="0" presId="urn:microsoft.com/office/officeart/2005/8/layout/hierarchy2"/>
    <dgm:cxn modelId="{5C750794-8CA8-48E8-A6B6-91BE051075BC}" type="presOf" srcId="{80F64A4C-9D8A-49E8-92F3-539FE7267112}" destId="{5D38A146-F60A-4AA5-AA6D-3E691E968862}" srcOrd="1" destOrd="0" presId="urn:microsoft.com/office/officeart/2005/8/layout/hierarchy2"/>
    <dgm:cxn modelId="{82AA5398-D7F6-47CB-8AC1-0E7D6AE5E07C}" type="presOf" srcId="{1AC7343F-4E71-419B-B2B6-424338049172}" destId="{5E1CF658-0FB2-42BF-A242-D586A5177625}" srcOrd="1" destOrd="0" presId="urn:microsoft.com/office/officeart/2005/8/layout/hierarchy2"/>
    <dgm:cxn modelId="{C879AAA3-1F08-4921-A220-FDEED37AA223}" type="presOf" srcId="{EB7329C1-5D86-4BA6-A589-B651D682E2A9}" destId="{17DB4D9A-C142-4E8A-BC82-1E4DCBD71525}" srcOrd="0" destOrd="0" presId="urn:microsoft.com/office/officeart/2005/8/layout/hierarchy2"/>
    <dgm:cxn modelId="{7096A5AA-9BF2-4F87-AB16-0F8B2F04A54F}" srcId="{1D0C79D7-0825-403A-AC83-2B3696C55AA0}" destId="{56CFC8C2-20BA-4044-8695-EB43E6B52011}" srcOrd="0" destOrd="0" parTransId="{1F4887F5-E0A1-4643-A02E-81CFC75FB789}" sibTransId="{83EE72C6-7E74-4982-98B6-C7816351A57A}"/>
    <dgm:cxn modelId="{752E62AE-B3C6-43F5-AD89-69544AB7D4D2}" type="presOf" srcId="{707877DE-6216-428A-848B-F999EA86F963}" destId="{DDB819B6-5084-4C60-97C4-65DBF54DD685}" srcOrd="0" destOrd="0" presId="urn:microsoft.com/office/officeart/2005/8/layout/hierarchy2"/>
    <dgm:cxn modelId="{047AC0BB-8E20-4958-AD41-E042D2BB919C}" srcId="{1D0C79D7-0825-403A-AC83-2B3696C55AA0}" destId="{B391AF1C-E795-471C-8EE4-4020E5C2AE3C}" srcOrd="1" destOrd="0" parTransId="{8531D49C-3485-4BA9-AB7C-FB9013A3E690}" sibTransId="{240D7053-2440-4AA4-A40F-44EFF9DE1432}"/>
    <dgm:cxn modelId="{99E450C8-306D-48D6-A631-3ED0620FF5C0}" type="presOf" srcId="{8531D49C-3485-4BA9-AB7C-FB9013A3E690}" destId="{0B06A8E3-8B98-4982-8D5A-D2D4860789D8}" srcOrd="1" destOrd="0" presId="urn:microsoft.com/office/officeart/2005/8/layout/hierarchy2"/>
    <dgm:cxn modelId="{D5D22CCE-B452-43F5-B3A5-982AAF58C2F8}" type="presOf" srcId="{12C8288F-7BC7-41D1-823D-EF8BAA959EBB}" destId="{E057F80D-9000-4559-9D12-6E633995BB9E}" srcOrd="0" destOrd="0" presId="urn:microsoft.com/office/officeart/2005/8/layout/hierarchy2"/>
    <dgm:cxn modelId="{1DBD40CE-6486-413C-819C-B566ACBA3C8A}" type="presOf" srcId="{1F4887F5-E0A1-4643-A02E-81CFC75FB789}" destId="{9DC39C35-DB08-44E5-BAD1-9276F350F1B4}" srcOrd="0" destOrd="0" presId="urn:microsoft.com/office/officeart/2005/8/layout/hierarchy2"/>
    <dgm:cxn modelId="{C7DF30F2-7748-41DF-B677-C23C160B52B9}" type="presOf" srcId="{B391AF1C-E795-471C-8EE4-4020E5C2AE3C}" destId="{A580D997-E0A7-495A-B4C6-3AED87D4C0A2}" srcOrd="0" destOrd="0" presId="urn:microsoft.com/office/officeart/2005/8/layout/hierarchy2"/>
    <dgm:cxn modelId="{380A43F6-7940-41FC-B516-6F7AAE4A3DA6}" srcId="{B391AF1C-E795-471C-8EE4-4020E5C2AE3C}" destId="{56F1C4D7-9A0F-42F5-B624-5947169A5D0D}" srcOrd="1" destOrd="0" parTransId="{0BB9BC3B-6FAC-45E3-8A1A-026FA5368349}" sibTransId="{704D72B4-1FBD-4D21-8CC1-BE9B4BD4D730}"/>
    <dgm:cxn modelId="{10C6900A-D813-4B69-B827-25FE42DE6422}" type="presParOf" srcId="{4B9EEFC0-027E-4264-8503-70A45B032868}" destId="{5C6530A9-05E3-4EBF-A61F-876018116888}" srcOrd="0" destOrd="0" presId="urn:microsoft.com/office/officeart/2005/8/layout/hierarchy2"/>
    <dgm:cxn modelId="{ED6C0B37-D9C5-448C-8CD0-CDF2F36F7FF4}" type="presParOf" srcId="{5C6530A9-05E3-4EBF-A61F-876018116888}" destId="{F13C215A-4D1E-4B9A-9E7F-81237F93CC28}" srcOrd="0" destOrd="0" presId="urn:microsoft.com/office/officeart/2005/8/layout/hierarchy2"/>
    <dgm:cxn modelId="{EE9391F6-C21E-4238-98FF-4BE2CB7A4563}" type="presParOf" srcId="{5C6530A9-05E3-4EBF-A61F-876018116888}" destId="{DC48A387-9F70-4F42-90A7-AAA3B16D43CB}" srcOrd="1" destOrd="0" presId="urn:microsoft.com/office/officeart/2005/8/layout/hierarchy2"/>
    <dgm:cxn modelId="{39A452E7-F9DB-4348-97E0-38AA2F17CE82}" type="presParOf" srcId="{DC48A387-9F70-4F42-90A7-AAA3B16D43CB}" destId="{9DC39C35-DB08-44E5-BAD1-9276F350F1B4}" srcOrd="0" destOrd="0" presId="urn:microsoft.com/office/officeart/2005/8/layout/hierarchy2"/>
    <dgm:cxn modelId="{D22948B8-35E5-4408-BAC9-3380AFA8B7C3}" type="presParOf" srcId="{9DC39C35-DB08-44E5-BAD1-9276F350F1B4}" destId="{F14234C7-BCAB-45F3-8D96-A883B2205E6D}" srcOrd="0" destOrd="0" presId="urn:microsoft.com/office/officeart/2005/8/layout/hierarchy2"/>
    <dgm:cxn modelId="{3F3CBC73-528F-41E1-80A3-66950129C33A}" type="presParOf" srcId="{DC48A387-9F70-4F42-90A7-AAA3B16D43CB}" destId="{A2299724-8DA1-4F84-A82F-F29257E14BF0}" srcOrd="1" destOrd="0" presId="urn:microsoft.com/office/officeart/2005/8/layout/hierarchy2"/>
    <dgm:cxn modelId="{0846D270-D9F7-4323-A29D-ADFB83B792CE}" type="presParOf" srcId="{A2299724-8DA1-4F84-A82F-F29257E14BF0}" destId="{9D9704AA-BD8E-4E2B-A91B-4DD1C2A2A181}" srcOrd="0" destOrd="0" presId="urn:microsoft.com/office/officeart/2005/8/layout/hierarchy2"/>
    <dgm:cxn modelId="{877797E6-39B4-48BC-835F-DE31BCF15B92}" type="presParOf" srcId="{A2299724-8DA1-4F84-A82F-F29257E14BF0}" destId="{F6DE9163-FDAB-4E6B-9CEE-D81A14A6C751}" srcOrd="1" destOrd="0" presId="urn:microsoft.com/office/officeart/2005/8/layout/hierarchy2"/>
    <dgm:cxn modelId="{E8F33F80-C1A9-40B2-A87D-69011333F709}" type="presParOf" srcId="{DC48A387-9F70-4F42-90A7-AAA3B16D43CB}" destId="{ED8045E3-2260-4EBB-8F18-67E898AE5CDE}" srcOrd="2" destOrd="0" presId="urn:microsoft.com/office/officeart/2005/8/layout/hierarchy2"/>
    <dgm:cxn modelId="{EDB98D7A-FCAC-48C3-8C0D-6284E490401C}" type="presParOf" srcId="{ED8045E3-2260-4EBB-8F18-67E898AE5CDE}" destId="{0B06A8E3-8B98-4982-8D5A-D2D4860789D8}" srcOrd="0" destOrd="0" presId="urn:microsoft.com/office/officeart/2005/8/layout/hierarchy2"/>
    <dgm:cxn modelId="{8A05A2E3-95B6-49FF-BA6D-5C09EFB5AC2A}" type="presParOf" srcId="{DC48A387-9F70-4F42-90A7-AAA3B16D43CB}" destId="{5AEB154E-4C97-4B83-875F-162AA12405C8}" srcOrd="3" destOrd="0" presId="urn:microsoft.com/office/officeart/2005/8/layout/hierarchy2"/>
    <dgm:cxn modelId="{65B2F85C-6C1D-4C58-BE74-7E32FC5CA40D}" type="presParOf" srcId="{5AEB154E-4C97-4B83-875F-162AA12405C8}" destId="{A580D997-E0A7-495A-B4C6-3AED87D4C0A2}" srcOrd="0" destOrd="0" presId="urn:microsoft.com/office/officeart/2005/8/layout/hierarchy2"/>
    <dgm:cxn modelId="{8CE45B6A-3351-4EDA-BB9C-39C23AA9AE69}" type="presParOf" srcId="{5AEB154E-4C97-4B83-875F-162AA12405C8}" destId="{727B126A-CA27-4616-A9B6-EB7A58CC764E}" srcOrd="1" destOrd="0" presId="urn:microsoft.com/office/officeart/2005/8/layout/hierarchy2"/>
    <dgm:cxn modelId="{B48CEFF3-07EB-486E-B5E0-ABDAFFFC6A51}" type="presParOf" srcId="{727B126A-CA27-4616-A9B6-EB7A58CC764E}" destId="{50B5632A-447E-414C-89B2-F00AC35FAC2D}" srcOrd="0" destOrd="0" presId="urn:microsoft.com/office/officeart/2005/8/layout/hierarchy2"/>
    <dgm:cxn modelId="{7ABB2875-92E9-40D4-B777-A8F3EA1CF7FC}" type="presParOf" srcId="{50B5632A-447E-414C-89B2-F00AC35FAC2D}" destId="{5D38A146-F60A-4AA5-AA6D-3E691E968862}" srcOrd="0" destOrd="0" presId="urn:microsoft.com/office/officeart/2005/8/layout/hierarchy2"/>
    <dgm:cxn modelId="{762AB6BB-6EEC-43DB-9A7A-E225F07D4E39}" type="presParOf" srcId="{727B126A-CA27-4616-A9B6-EB7A58CC764E}" destId="{E869D06F-1A86-4701-A7BA-2092D66EE83B}" srcOrd="1" destOrd="0" presId="urn:microsoft.com/office/officeart/2005/8/layout/hierarchy2"/>
    <dgm:cxn modelId="{7E788334-AF71-4D11-BBC0-9A1E45D83525}" type="presParOf" srcId="{E869D06F-1A86-4701-A7BA-2092D66EE83B}" destId="{DDB819B6-5084-4C60-97C4-65DBF54DD685}" srcOrd="0" destOrd="0" presId="urn:microsoft.com/office/officeart/2005/8/layout/hierarchy2"/>
    <dgm:cxn modelId="{ED45D516-86D1-4D9D-A962-3B63EDD0C3E3}" type="presParOf" srcId="{E869D06F-1A86-4701-A7BA-2092D66EE83B}" destId="{FB2CE247-A6F6-49DF-BAD8-C38F57D053B0}" srcOrd="1" destOrd="0" presId="urn:microsoft.com/office/officeart/2005/8/layout/hierarchy2"/>
    <dgm:cxn modelId="{66C85AFE-6F89-411A-8F2E-6148CA3C2562}" type="presParOf" srcId="{727B126A-CA27-4616-A9B6-EB7A58CC764E}" destId="{0F373747-237D-4F3A-90C3-2909E9C2B586}" srcOrd="2" destOrd="0" presId="urn:microsoft.com/office/officeart/2005/8/layout/hierarchy2"/>
    <dgm:cxn modelId="{5D05A3AF-CD73-461E-BE96-14DD0C113630}" type="presParOf" srcId="{0F373747-237D-4F3A-90C3-2909E9C2B586}" destId="{9CC8DFE4-D6F9-46B6-9374-7490255817A2}" srcOrd="0" destOrd="0" presId="urn:microsoft.com/office/officeart/2005/8/layout/hierarchy2"/>
    <dgm:cxn modelId="{4F67641A-AAF1-46CB-9BA6-D6C4A38BF3D2}" type="presParOf" srcId="{727B126A-CA27-4616-A9B6-EB7A58CC764E}" destId="{14D1B793-56A8-4D00-AD59-4369D7F0BF5D}" srcOrd="3" destOrd="0" presId="urn:microsoft.com/office/officeart/2005/8/layout/hierarchy2"/>
    <dgm:cxn modelId="{FB7CC349-0284-4CC4-B7CD-76F9F9AD4177}" type="presParOf" srcId="{14D1B793-56A8-4D00-AD59-4369D7F0BF5D}" destId="{BABC2948-8810-44FB-97D6-CB63000728C4}" srcOrd="0" destOrd="0" presId="urn:microsoft.com/office/officeart/2005/8/layout/hierarchy2"/>
    <dgm:cxn modelId="{459222DE-155F-443C-8ADB-146AAAD24F16}" type="presParOf" srcId="{14D1B793-56A8-4D00-AD59-4369D7F0BF5D}" destId="{E89B0B1F-A7E7-45FE-80C5-E4469AF33F39}" srcOrd="1" destOrd="0" presId="urn:microsoft.com/office/officeart/2005/8/layout/hierarchy2"/>
    <dgm:cxn modelId="{1B4A4A27-DF84-4F57-9669-FB476184FE09}" type="presParOf" srcId="{DC48A387-9F70-4F42-90A7-AAA3B16D43CB}" destId="{8F26107E-322C-48EC-9FB8-B8C9F33794E5}" srcOrd="4" destOrd="0" presId="urn:microsoft.com/office/officeart/2005/8/layout/hierarchy2"/>
    <dgm:cxn modelId="{7E7FD794-4874-4951-9A55-B465311643D4}" type="presParOf" srcId="{8F26107E-322C-48EC-9FB8-B8C9F33794E5}" destId="{6FAC9710-575F-462C-B250-9CE64509C5C6}" srcOrd="0" destOrd="0" presId="urn:microsoft.com/office/officeart/2005/8/layout/hierarchy2"/>
    <dgm:cxn modelId="{359527FD-98D2-4D81-AE48-B98CDD25DFC7}" type="presParOf" srcId="{DC48A387-9F70-4F42-90A7-AAA3B16D43CB}" destId="{76E0FDF7-AF09-4A24-937C-E078E1178C79}" srcOrd="5" destOrd="0" presId="urn:microsoft.com/office/officeart/2005/8/layout/hierarchy2"/>
    <dgm:cxn modelId="{BB451887-3F87-4734-A512-F8E715644FF9}" type="presParOf" srcId="{76E0FDF7-AF09-4A24-937C-E078E1178C79}" destId="{17DB4D9A-C142-4E8A-BC82-1E4DCBD71525}" srcOrd="0" destOrd="0" presId="urn:microsoft.com/office/officeart/2005/8/layout/hierarchy2"/>
    <dgm:cxn modelId="{9E971B36-1E38-4C3D-A539-BBB570D58988}" type="presParOf" srcId="{76E0FDF7-AF09-4A24-937C-E078E1178C79}" destId="{DE4353DC-546A-48E5-A77B-4684E8197DF7}" srcOrd="1" destOrd="0" presId="urn:microsoft.com/office/officeart/2005/8/layout/hierarchy2"/>
    <dgm:cxn modelId="{D49E312F-CB93-4D98-BF13-894FB06399D3}" type="presParOf" srcId="{DE4353DC-546A-48E5-A77B-4684E8197DF7}" destId="{56C1CB22-76C3-4743-82AE-1A333E50C553}" srcOrd="0" destOrd="0" presId="urn:microsoft.com/office/officeart/2005/8/layout/hierarchy2"/>
    <dgm:cxn modelId="{EBB33FC4-1F39-407A-B5FD-7854AD361387}" type="presParOf" srcId="{56C1CB22-76C3-4743-82AE-1A333E50C553}" destId="{2D8F5561-ACB1-4AB1-87B8-A0E6B26B4CAC}" srcOrd="0" destOrd="0" presId="urn:microsoft.com/office/officeart/2005/8/layout/hierarchy2"/>
    <dgm:cxn modelId="{790B8846-4B26-4AC6-8078-0CB7CF0A09AF}" type="presParOf" srcId="{DE4353DC-546A-48E5-A77B-4684E8197DF7}" destId="{ECF18DA9-2870-4B96-905F-4B42106B2BF3}" srcOrd="1" destOrd="0" presId="urn:microsoft.com/office/officeart/2005/8/layout/hierarchy2"/>
    <dgm:cxn modelId="{BF650422-F894-49E5-9CA1-B3EAE12CC77A}" type="presParOf" srcId="{ECF18DA9-2870-4B96-905F-4B42106B2BF3}" destId="{E057F80D-9000-4559-9D12-6E633995BB9E}" srcOrd="0" destOrd="0" presId="urn:microsoft.com/office/officeart/2005/8/layout/hierarchy2"/>
    <dgm:cxn modelId="{35C15142-7C9F-4211-BC67-5961E3FDE0DA}" type="presParOf" srcId="{ECF18DA9-2870-4B96-905F-4B42106B2BF3}" destId="{CBB612B4-6CF0-4779-A759-A0A183ADB26D}" srcOrd="1" destOrd="0" presId="urn:microsoft.com/office/officeart/2005/8/layout/hierarchy2"/>
    <dgm:cxn modelId="{3EB21426-D749-4AAA-9082-EEAA7C827036}" type="presParOf" srcId="{DE4353DC-546A-48E5-A77B-4684E8197DF7}" destId="{941A1486-2B0F-486E-A82F-FE3530F605C7}" srcOrd="2" destOrd="0" presId="urn:microsoft.com/office/officeart/2005/8/layout/hierarchy2"/>
    <dgm:cxn modelId="{7DEBDD95-7CDA-4545-977E-55D90F924C6D}" type="presParOf" srcId="{941A1486-2B0F-486E-A82F-FE3530F605C7}" destId="{5E1CF658-0FB2-42BF-A242-D586A5177625}" srcOrd="0" destOrd="0" presId="urn:microsoft.com/office/officeart/2005/8/layout/hierarchy2"/>
    <dgm:cxn modelId="{5440B0FD-5789-4A90-8FC5-27C1CAEB93B6}" type="presParOf" srcId="{DE4353DC-546A-48E5-A77B-4684E8197DF7}" destId="{0E945454-E6AD-439C-8808-477CA0A11E38}" srcOrd="3" destOrd="0" presId="urn:microsoft.com/office/officeart/2005/8/layout/hierarchy2"/>
    <dgm:cxn modelId="{18406396-51B6-40A2-BE04-E3D1E29C94BB}" type="presParOf" srcId="{0E945454-E6AD-439C-8808-477CA0A11E38}" destId="{95908D89-7B8F-4141-857D-292EAE0E381C}" srcOrd="0" destOrd="0" presId="urn:microsoft.com/office/officeart/2005/8/layout/hierarchy2"/>
    <dgm:cxn modelId="{15C462BA-AB4C-4601-8494-79768070C626}" type="presParOf" srcId="{0E945454-E6AD-439C-8808-477CA0A11E38}" destId="{E99BA142-D10D-4A3C-9668-5BF9037849B2}"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70EA7C-69B1-4BA6-9A81-1268A35AE58B}">
      <dsp:nvSpPr>
        <dsp:cNvPr id="0" name=""/>
        <dsp:cNvSpPr/>
      </dsp:nvSpPr>
      <dsp:spPr>
        <a:xfrm>
          <a:off x="2315322" y="1826456"/>
          <a:ext cx="3138099" cy="243046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GB" sz="2400" b="1" kern="1200" dirty="0">
              <a:latin typeface="Arial" panose="020B0604020202020204" pitchFamily="34" charset="0"/>
              <a:cs typeface="Arial" panose="020B0604020202020204" pitchFamily="34" charset="0"/>
            </a:rPr>
            <a:t>MARKETING PARADIGM SHIFTS</a:t>
          </a:r>
        </a:p>
      </dsp:txBody>
      <dsp:txXfrm>
        <a:off x="2774886" y="2182390"/>
        <a:ext cx="2218971" cy="1718600"/>
      </dsp:txXfrm>
    </dsp:sp>
    <dsp:sp modelId="{EFD7CB8E-B896-49CA-80D2-6EFE81ACEE7B}">
      <dsp:nvSpPr>
        <dsp:cNvPr id="0" name=""/>
        <dsp:cNvSpPr/>
      </dsp:nvSpPr>
      <dsp:spPr>
        <a:xfrm rot="12978480">
          <a:off x="982086" y="1245102"/>
          <a:ext cx="1857186" cy="692683"/>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8E867E9-9AA0-4857-B8AF-7AE9D94274B1}">
      <dsp:nvSpPr>
        <dsp:cNvPr id="0" name=""/>
        <dsp:cNvSpPr/>
      </dsp:nvSpPr>
      <dsp:spPr>
        <a:xfrm>
          <a:off x="7904" y="118022"/>
          <a:ext cx="2308944" cy="184715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1244600">
            <a:lnSpc>
              <a:spcPct val="90000"/>
            </a:lnSpc>
            <a:spcBef>
              <a:spcPct val="0"/>
            </a:spcBef>
            <a:spcAft>
              <a:spcPct val="35000"/>
            </a:spcAft>
            <a:buNone/>
          </a:pPr>
          <a:r>
            <a:rPr lang="en-GB" sz="2800" kern="1200" dirty="0">
              <a:latin typeface="Arial" panose="020B0604020202020204" pitchFamily="34" charset="0"/>
              <a:cs typeface="Arial" panose="020B0604020202020204" pitchFamily="34" charset="0"/>
            </a:rPr>
            <a:t>Emerging Markets</a:t>
          </a:r>
        </a:p>
      </dsp:txBody>
      <dsp:txXfrm>
        <a:off x="62005" y="172123"/>
        <a:ext cx="2200742" cy="1738953"/>
      </dsp:txXfrm>
    </dsp:sp>
    <dsp:sp modelId="{738078CC-261A-4C0C-9DD8-62CDBE5EB3DE}">
      <dsp:nvSpPr>
        <dsp:cNvPr id="0" name=""/>
        <dsp:cNvSpPr/>
      </dsp:nvSpPr>
      <dsp:spPr>
        <a:xfrm rot="19379711">
          <a:off x="4910733" y="1239850"/>
          <a:ext cx="1809627" cy="692683"/>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B132DE5-0D6C-49F6-8223-F58868C7A900}">
      <dsp:nvSpPr>
        <dsp:cNvPr id="0" name=""/>
        <dsp:cNvSpPr/>
      </dsp:nvSpPr>
      <dsp:spPr>
        <a:xfrm>
          <a:off x="5383644" y="118022"/>
          <a:ext cx="2308944" cy="184715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1244600">
            <a:lnSpc>
              <a:spcPct val="90000"/>
            </a:lnSpc>
            <a:spcBef>
              <a:spcPct val="0"/>
            </a:spcBef>
            <a:spcAft>
              <a:spcPct val="35000"/>
            </a:spcAft>
            <a:buNone/>
          </a:pPr>
          <a:r>
            <a:rPr lang="en-GB" sz="2800" kern="1200" dirty="0">
              <a:latin typeface="Arial" panose="020B0604020202020204" pitchFamily="34" charset="0"/>
              <a:cs typeface="Arial" panose="020B0604020202020204" pitchFamily="34" charset="0"/>
            </a:rPr>
            <a:t>Consumer Mega-Trends</a:t>
          </a:r>
        </a:p>
      </dsp:txBody>
      <dsp:txXfrm>
        <a:off x="5437745" y="172123"/>
        <a:ext cx="2200742" cy="173895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3C215A-4D1E-4B9A-9E7F-81237F93CC28}">
      <dsp:nvSpPr>
        <dsp:cNvPr id="0" name=""/>
        <dsp:cNvSpPr/>
      </dsp:nvSpPr>
      <dsp:spPr>
        <a:xfrm>
          <a:off x="973297" y="1416843"/>
          <a:ext cx="2460625" cy="123031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GB" sz="2600" kern="1200" dirty="0"/>
            <a:t>Emerging Consumer Markets</a:t>
          </a:r>
        </a:p>
      </dsp:txBody>
      <dsp:txXfrm>
        <a:off x="1009332" y="1452878"/>
        <a:ext cx="2388555" cy="1158242"/>
      </dsp:txXfrm>
    </dsp:sp>
    <dsp:sp modelId="{9DC39C35-DB08-44E5-BAD1-9276F350F1B4}">
      <dsp:nvSpPr>
        <dsp:cNvPr id="0" name=""/>
        <dsp:cNvSpPr/>
      </dsp:nvSpPr>
      <dsp:spPr>
        <a:xfrm rot="18289469">
          <a:off x="3064279" y="1297324"/>
          <a:ext cx="1723535" cy="54492"/>
        </a:xfrm>
        <a:custGeom>
          <a:avLst/>
          <a:gdLst/>
          <a:ahLst/>
          <a:cxnLst/>
          <a:rect l="0" t="0" r="0" b="0"/>
          <a:pathLst>
            <a:path>
              <a:moveTo>
                <a:pt x="0" y="27246"/>
              </a:moveTo>
              <a:lnTo>
                <a:pt x="1723535" y="272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GB" sz="600" kern="1200"/>
        </a:p>
      </dsp:txBody>
      <dsp:txXfrm>
        <a:off x="3882959" y="1281481"/>
        <a:ext cx="86176" cy="86176"/>
      </dsp:txXfrm>
    </dsp:sp>
    <dsp:sp modelId="{9D9704AA-BD8E-4E2B-A91B-4DD1C2A2A181}">
      <dsp:nvSpPr>
        <dsp:cNvPr id="0" name=""/>
        <dsp:cNvSpPr/>
      </dsp:nvSpPr>
      <dsp:spPr>
        <a:xfrm>
          <a:off x="4418172" y="1984"/>
          <a:ext cx="2460625" cy="123031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GB" sz="2600" kern="1200" dirty="0"/>
            <a:t>The Golden Mafia</a:t>
          </a:r>
        </a:p>
      </dsp:txBody>
      <dsp:txXfrm>
        <a:off x="4454207" y="38019"/>
        <a:ext cx="2388555" cy="1158242"/>
      </dsp:txXfrm>
    </dsp:sp>
    <dsp:sp modelId="{ED8045E3-2260-4EBB-8F18-67E898AE5CDE}">
      <dsp:nvSpPr>
        <dsp:cNvPr id="0" name=""/>
        <dsp:cNvSpPr/>
      </dsp:nvSpPr>
      <dsp:spPr>
        <a:xfrm>
          <a:off x="3433922" y="2004753"/>
          <a:ext cx="984250" cy="54492"/>
        </a:xfrm>
        <a:custGeom>
          <a:avLst/>
          <a:gdLst/>
          <a:ahLst/>
          <a:cxnLst/>
          <a:rect l="0" t="0" r="0" b="0"/>
          <a:pathLst>
            <a:path>
              <a:moveTo>
                <a:pt x="0" y="27246"/>
              </a:moveTo>
              <a:lnTo>
                <a:pt x="984250" y="272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3901441" y="2007393"/>
        <a:ext cx="49212" cy="49212"/>
      </dsp:txXfrm>
    </dsp:sp>
    <dsp:sp modelId="{A580D997-E0A7-495A-B4C6-3AED87D4C0A2}">
      <dsp:nvSpPr>
        <dsp:cNvPr id="0" name=""/>
        <dsp:cNvSpPr/>
      </dsp:nvSpPr>
      <dsp:spPr>
        <a:xfrm>
          <a:off x="4418172" y="1416843"/>
          <a:ext cx="2460625" cy="123031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GB" sz="2600" kern="1200"/>
            <a:t>The Feminization of Markets</a:t>
          </a:r>
        </a:p>
      </dsp:txBody>
      <dsp:txXfrm>
        <a:off x="4454207" y="1452878"/>
        <a:ext cx="2388555" cy="1158242"/>
      </dsp:txXfrm>
    </dsp:sp>
    <dsp:sp modelId="{8F26107E-322C-48EC-9FB8-B8C9F33794E5}">
      <dsp:nvSpPr>
        <dsp:cNvPr id="0" name=""/>
        <dsp:cNvSpPr/>
      </dsp:nvSpPr>
      <dsp:spPr>
        <a:xfrm rot="3310531">
          <a:off x="3064279" y="2712183"/>
          <a:ext cx="1723535" cy="54492"/>
        </a:xfrm>
        <a:custGeom>
          <a:avLst/>
          <a:gdLst/>
          <a:ahLst/>
          <a:cxnLst/>
          <a:rect l="0" t="0" r="0" b="0"/>
          <a:pathLst>
            <a:path>
              <a:moveTo>
                <a:pt x="0" y="27246"/>
              </a:moveTo>
              <a:lnTo>
                <a:pt x="1723535" y="272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GB" sz="600" kern="1200"/>
        </a:p>
      </dsp:txBody>
      <dsp:txXfrm>
        <a:off x="3882959" y="2696341"/>
        <a:ext cx="86176" cy="86176"/>
      </dsp:txXfrm>
    </dsp:sp>
    <dsp:sp modelId="{17DB4D9A-C142-4E8A-BC82-1E4DCBD71525}">
      <dsp:nvSpPr>
        <dsp:cNvPr id="0" name=""/>
        <dsp:cNvSpPr/>
      </dsp:nvSpPr>
      <dsp:spPr>
        <a:xfrm>
          <a:off x="4418172" y="2831703"/>
          <a:ext cx="2460625" cy="123031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GB" sz="2600" kern="1200"/>
            <a:t>The Why Generation</a:t>
          </a:r>
        </a:p>
      </dsp:txBody>
      <dsp:txXfrm>
        <a:off x="4454207" y="2867738"/>
        <a:ext cx="2388555" cy="115824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3C215A-4D1E-4B9A-9E7F-81237F93CC28}">
      <dsp:nvSpPr>
        <dsp:cNvPr id="0" name=""/>
        <dsp:cNvSpPr/>
      </dsp:nvSpPr>
      <dsp:spPr>
        <a:xfrm>
          <a:off x="431229" y="1552399"/>
          <a:ext cx="1799483" cy="89974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GB" sz="1900" kern="1200" dirty="0"/>
            <a:t>Consumer Mega-Trends</a:t>
          </a:r>
        </a:p>
      </dsp:txBody>
      <dsp:txXfrm>
        <a:off x="457582" y="1578752"/>
        <a:ext cx="1746777" cy="847035"/>
      </dsp:txXfrm>
    </dsp:sp>
    <dsp:sp modelId="{9DC39C35-DB08-44E5-BAD1-9276F350F1B4}">
      <dsp:nvSpPr>
        <dsp:cNvPr id="0" name=""/>
        <dsp:cNvSpPr/>
      </dsp:nvSpPr>
      <dsp:spPr>
        <a:xfrm rot="17692822">
          <a:off x="1735188" y="1208335"/>
          <a:ext cx="1710840" cy="35815"/>
        </a:xfrm>
        <a:custGeom>
          <a:avLst/>
          <a:gdLst/>
          <a:ahLst/>
          <a:cxnLst/>
          <a:rect l="0" t="0" r="0" b="0"/>
          <a:pathLst>
            <a:path>
              <a:moveTo>
                <a:pt x="0" y="17907"/>
              </a:moveTo>
              <a:lnTo>
                <a:pt x="1710840" y="1790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GB" sz="600" kern="1200"/>
        </a:p>
      </dsp:txBody>
      <dsp:txXfrm>
        <a:off x="2547838" y="1183472"/>
        <a:ext cx="85542" cy="85542"/>
      </dsp:txXfrm>
    </dsp:sp>
    <dsp:sp modelId="{9D9704AA-BD8E-4E2B-A91B-4DD1C2A2A181}">
      <dsp:nvSpPr>
        <dsp:cNvPr id="0" name=""/>
        <dsp:cNvSpPr/>
      </dsp:nvSpPr>
      <dsp:spPr>
        <a:xfrm>
          <a:off x="2950505" y="344"/>
          <a:ext cx="1799483" cy="89974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GB" sz="1900" kern="1200" dirty="0"/>
            <a:t>Empowerment</a:t>
          </a:r>
        </a:p>
      </dsp:txBody>
      <dsp:txXfrm>
        <a:off x="2976858" y="26697"/>
        <a:ext cx="1746777" cy="847035"/>
      </dsp:txXfrm>
    </dsp:sp>
    <dsp:sp modelId="{ED8045E3-2260-4EBB-8F18-67E898AE5CDE}">
      <dsp:nvSpPr>
        <dsp:cNvPr id="0" name=""/>
        <dsp:cNvSpPr/>
      </dsp:nvSpPr>
      <dsp:spPr>
        <a:xfrm rot="19457599">
          <a:off x="2147395" y="1725686"/>
          <a:ext cx="886428" cy="35815"/>
        </a:xfrm>
        <a:custGeom>
          <a:avLst/>
          <a:gdLst/>
          <a:ahLst/>
          <a:cxnLst/>
          <a:rect l="0" t="0" r="0" b="0"/>
          <a:pathLst>
            <a:path>
              <a:moveTo>
                <a:pt x="0" y="17907"/>
              </a:moveTo>
              <a:lnTo>
                <a:pt x="886428" y="1790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2568448" y="1721433"/>
        <a:ext cx="44321" cy="44321"/>
      </dsp:txXfrm>
    </dsp:sp>
    <dsp:sp modelId="{A580D997-E0A7-495A-B4C6-3AED87D4C0A2}">
      <dsp:nvSpPr>
        <dsp:cNvPr id="0" name=""/>
        <dsp:cNvSpPr/>
      </dsp:nvSpPr>
      <dsp:spPr>
        <a:xfrm>
          <a:off x="2950505" y="1035047"/>
          <a:ext cx="1799483" cy="89974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GB" sz="1900" kern="1200" dirty="0"/>
            <a:t>Socio-Cultural Shifts</a:t>
          </a:r>
        </a:p>
      </dsp:txBody>
      <dsp:txXfrm>
        <a:off x="2976858" y="1061400"/>
        <a:ext cx="1746777" cy="847035"/>
      </dsp:txXfrm>
    </dsp:sp>
    <dsp:sp modelId="{50B5632A-447E-414C-89B2-F00AC35FAC2D}">
      <dsp:nvSpPr>
        <dsp:cNvPr id="0" name=""/>
        <dsp:cNvSpPr/>
      </dsp:nvSpPr>
      <dsp:spPr>
        <a:xfrm rot="19457599">
          <a:off x="4666671" y="1208335"/>
          <a:ext cx="886428" cy="35815"/>
        </a:xfrm>
        <a:custGeom>
          <a:avLst/>
          <a:gdLst/>
          <a:ahLst/>
          <a:cxnLst/>
          <a:rect l="0" t="0" r="0" b="0"/>
          <a:pathLst>
            <a:path>
              <a:moveTo>
                <a:pt x="0" y="17907"/>
              </a:moveTo>
              <a:lnTo>
                <a:pt x="886428" y="1790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5087725" y="1204082"/>
        <a:ext cx="44321" cy="44321"/>
      </dsp:txXfrm>
    </dsp:sp>
    <dsp:sp modelId="{DDB819B6-5084-4C60-97C4-65DBF54DD685}">
      <dsp:nvSpPr>
        <dsp:cNvPr id="0" name=""/>
        <dsp:cNvSpPr/>
      </dsp:nvSpPr>
      <dsp:spPr>
        <a:xfrm>
          <a:off x="5469782" y="517696"/>
          <a:ext cx="1799483" cy="89974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GB" sz="1900" kern="1200" dirty="0" err="1"/>
            <a:t>Transumers</a:t>
          </a:r>
          <a:r>
            <a:rPr lang="en-GB" sz="1900" kern="1200" dirty="0"/>
            <a:t> Seeking </a:t>
          </a:r>
          <a:r>
            <a:rPr lang="en-GB" sz="1900" kern="1200" dirty="0" err="1"/>
            <a:t>Insperiences</a:t>
          </a:r>
          <a:endParaRPr lang="en-GB" sz="1900" kern="1200" dirty="0"/>
        </a:p>
      </dsp:txBody>
      <dsp:txXfrm>
        <a:off x="5496135" y="544049"/>
        <a:ext cx="1746777" cy="847035"/>
      </dsp:txXfrm>
    </dsp:sp>
    <dsp:sp modelId="{0F373747-237D-4F3A-90C3-2909E9C2B586}">
      <dsp:nvSpPr>
        <dsp:cNvPr id="0" name=""/>
        <dsp:cNvSpPr/>
      </dsp:nvSpPr>
      <dsp:spPr>
        <a:xfrm rot="2142401">
          <a:off x="4666671" y="1725686"/>
          <a:ext cx="886428" cy="35815"/>
        </a:xfrm>
        <a:custGeom>
          <a:avLst/>
          <a:gdLst/>
          <a:ahLst/>
          <a:cxnLst/>
          <a:rect l="0" t="0" r="0" b="0"/>
          <a:pathLst>
            <a:path>
              <a:moveTo>
                <a:pt x="0" y="17907"/>
              </a:moveTo>
              <a:lnTo>
                <a:pt x="886428" y="1790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5087725" y="1721433"/>
        <a:ext cx="44321" cy="44321"/>
      </dsp:txXfrm>
    </dsp:sp>
    <dsp:sp modelId="{BABC2948-8810-44FB-97D6-CB63000728C4}">
      <dsp:nvSpPr>
        <dsp:cNvPr id="0" name=""/>
        <dsp:cNvSpPr/>
      </dsp:nvSpPr>
      <dsp:spPr>
        <a:xfrm>
          <a:off x="5469782" y="1552399"/>
          <a:ext cx="1799483" cy="89974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GB" sz="1900" kern="1200" dirty="0" err="1"/>
            <a:t>Rehumanization</a:t>
          </a:r>
          <a:endParaRPr lang="en-GB" sz="1900" kern="1200" dirty="0"/>
        </a:p>
      </dsp:txBody>
      <dsp:txXfrm>
        <a:off x="5496135" y="1578752"/>
        <a:ext cx="1746777" cy="847035"/>
      </dsp:txXfrm>
    </dsp:sp>
    <dsp:sp modelId="{8F26107E-322C-48EC-9FB8-B8C9F33794E5}">
      <dsp:nvSpPr>
        <dsp:cNvPr id="0" name=""/>
        <dsp:cNvSpPr/>
      </dsp:nvSpPr>
      <dsp:spPr>
        <a:xfrm rot="3907178">
          <a:off x="1735188" y="2760389"/>
          <a:ext cx="1710840" cy="35815"/>
        </a:xfrm>
        <a:custGeom>
          <a:avLst/>
          <a:gdLst/>
          <a:ahLst/>
          <a:cxnLst/>
          <a:rect l="0" t="0" r="0" b="0"/>
          <a:pathLst>
            <a:path>
              <a:moveTo>
                <a:pt x="0" y="17907"/>
              </a:moveTo>
              <a:lnTo>
                <a:pt x="1710840" y="1790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GB" sz="600" kern="1200"/>
        </a:p>
      </dsp:txBody>
      <dsp:txXfrm>
        <a:off x="2547838" y="2735526"/>
        <a:ext cx="85542" cy="85542"/>
      </dsp:txXfrm>
    </dsp:sp>
    <dsp:sp modelId="{17DB4D9A-C142-4E8A-BC82-1E4DCBD71525}">
      <dsp:nvSpPr>
        <dsp:cNvPr id="0" name=""/>
        <dsp:cNvSpPr/>
      </dsp:nvSpPr>
      <dsp:spPr>
        <a:xfrm>
          <a:off x="2950505" y="3104453"/>
          <a:ext cx="1799483" cy="89974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GB" sz="1900" kern="1200" dirty="0"/>
            <a:t>The New Tourism Consumer</a:t>
          </a:r>
        </a:p>
      </dsp:txBody>
      <dsp:txXfrm>
        <a:off x="2976858" y="3130806"/>
        <a:ext cx="1746777" cy="847035"/>
      </dsp:txXfrm>
    </dsp:sp>
    <dsp:sp modelId="{56C1CB22-76C3-4743-82AE-1A333E50C553}">
      <dsp:nvSpPr>
        <dsp:cNvPr id="0" name=""/>
        <dsp:cNvSpPr/>
      </dsp:nvSpPr>
      <dsp:spPr>
        <a:xfrm rot="19457599">
          <a:off x="4666671" y="3277741"/>
          <a:ext cx="886428" cy="35815"/>
        </a:xfrm>
        <a:custGeom>
          <a:avLst/>
          <a:gdLst/>
          <a:ahLst/>
          <a:cxnLst/>
          <a:rect l="0" t="0" r="0" b="0"/>
          <a:pathLst>
            <a:path>
              <a:moveTo>
                <a:pt x="0" y="17907"/>
              </a:moveTo>
              <a:lnTo>
                <a:pt x="886428" y="1790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5087725" y="3273488"/>
        <a:ext cx="44321" cy="44321"/>
      </dsp:txXfrm>
    </dsp:sp>
    <dsp:sp modelId="{E057F80D-9000-4559-9D12-6E633995BB9E}">
      <dsp:nvSpPr>
        <dsp:cNvPr id="0" name=""/>
        <dsp:cNvSpPr/>
      </dsp:nvSpPr>
      <dsp:spPr>
        <a:xfrm>
          <a:off x="5469782" y="2587102"/>
          <a:ext cx="1799483" cy="89974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GB" sz="1900" kern="1200" dirty="0"/>
            <a:t>The Prosumer</a:t>
          </a:r>
        </a:p>
      </dsp:txBody>
      <dsp:txXfrm>
        <a:off x="5496135" y="2613455"/>
        <a:ext cx="1746777" cy="847035"/>
      </dsp:txXfrm>
    </dsp:sp>
    <dsp:sp modelId="{941A1486-2B0F-486E-A82F-FE3530F605C7}">
      <dsp:nvSpPr>
        <dsp:cNvPr id="0" name=""/>
        <dsp:cNvSpPr/>
      </dsp:nvSpPr>
      <dsp:spPr>
        <a:xfrm rot="2142401">
          <a:off x="4666671" y="3795092"/>
          <a:ext cx="886428" cy="35815"/>
        </a:xfrm>
        <a:custGeom>
          <a:avLst/>
          <a:gdLst/>
          <a:ahLst/>
          <a:cxnLst/>
          <a:rect l="0" t="0" r="0" b="0"/>
          <a:pathLst>
            <a:path>
              <a:moveTo>
                <a:pt x="0" y="17907"/>
              </a:moveTo>
              <a:lnTo>
                <a:pt x="886428" y="1790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5087725" y="3790839"/>
        <a:ext cx="44321" cy="44321"/>
      </dsp:txXfrm>
    </dsp:sp>
    <dsp:sp modelId="{95908D89-7B8F-4141-857D-292EAE0E381C}">
      <dsp:nvSpPr>
        <dsp:cNvPr id="0" name=""/>
        <dsp:cNvSpPr/>
      </dsp:nvSpPr>
      <dsp:spPr>
        <a:xfrm>
          <a:off x="5469782" y="3621805"/>
          <a:ext cx="1799483" cy="89974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GB" sz="1900" kern="1200" dirty="0"/>
            <a:t>The </a:t>
          </a:r>
          <a:r>
            <a:rPr lang="en-GB" sz="1900" kern="1200" dirty="0" err="1"/>
            <a:t>Minipreneur</a:t>
          </a:r>
          <a:endParaRPr lang="en-GB" sz="1900" kern="1200" dirty="0"/>
        </a:p>
      </dsp:txBody>
      <dsp:txXfrm>
        <a:off x="5496135" y="3648158"/>
        <a:ext cx="1746777" cy="847035"/>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89F47779-7121-E14C-99F9-3B68B3D2C6C2}"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1401189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89F47779-7121-E14C-99F9-3B68B3D2C6C2}"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2836227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89F47779-7121-E14C-99F9-3B68B3D2C6C2}"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894460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Outcom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1311263" y="1232519"/>
            <a:ext cx="7199855" cy="442818"/>
          </a:xfrm>
          <a:prstGeom prst="rect">
            <a:avLst/>
          </a:prstGeom>
        </p:spPr>
        <p:txBody>
          <a:bodyPr vert="horz" lIns="91440" tIns="45720" rIns="91440" bIns="45720" rtlCol="0" anchor="ctr">
            <a:noAutofit/>
          </a:bodyPr>
          <a:lstStyle/>
          <a:p>
            <a:pPr lvl="0"/>
            <a:r>
              <a:rPr lang="en-US"/>
              <a:t>Click to edit Master title style</a:t>
            </a:r>
            <a:endParaRPr lang="en-GB" dirty="0"/>
          </a:p>
        </p:txBody>
      </p:sp>
      <p:sp>
        <p:nvSpPr>
          <p:cNvPr id="3" name="Text Placeholder 2"/>
          <p:cNvSpPr>
            <a:spLocks noGrp="1"/>
          </p:cNvSpPr>
          <p:nvPr>
            <p:ph type="body" sz="quarter" idx="10"/>
          </p:nvPr>
        </p:nvSpPr>
        <p:spPr>
          <a:xfrm>
            <a:off x="1311275" y="1782763"/>
            <a:ext cx="7199313" cy="42973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66202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89F47779-7121-E14C-99F9-3B68B3D2C6C2}"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1013171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9F47779-7121-E14C-99F9-3B68B3D2C6C2}"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1793512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89F47779-7121-E14C-99F9-3B68B3D2C6C2}"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3218092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89F47779-7121-E14C-99F9-3B68B3D2C6C2}"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2475716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89F47779-7121-E14C-99F9-3B68B3D2C6C2}"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577104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F47779-7121-E14C-99F9-3B68B3D2C6C2}"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3158762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89F47779-7121-E14C-99F9-3B68B3D2C6C2}"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456830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89F47779-7121-E14C-99F9-3B68B3D2C6C2}"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3430747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F47779-7121-E14C-99F9-3B68B3D2C6C2}" type="datetimeFigureOut">
              <a:rPr lang="en-US" smtClean="0"/>
              <a:t>7/30/2019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612FE3-AC46-5740-8DB5-CF74F4BCA6E2}" type="slidenum">
              <a:rPr lang="en-US" smtClean="0"/>
              <a:t>‹#›</a:t>
            </a:fld>
            <a:endParaRPr lang="en-US"/>
          </a:p>
        </p:txBody>
      </p:sp>
    </p:spTree>
    <p:extLst>
      <p:ext uri="{BB962C8B-B14F-4D97-AF65-F5344CB8AC3E}">
        <p14:creationId xmlns:p14="http://schemas.microsoft.com/office/powerpoint/2010/main" val="17536733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5.tiff"/><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5.tiff"/><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5.tiff"/><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screen">
            <a:extLst>
              <a:ext uri="{28A0092B-C50C-407E-A947-70E740481C1C}">
                <a14:useLocalDpi xmlns:a14="http://schemas.microsoft.com/office/drawing/2010/main"/>
              </a:ext>
            </a:extLst>
          </a:blip>
          <a:srcRect r="-3044"/>
          <a:stretch/>
        </p:blipFill>
        <p:spPr>
          <a:xfrm>
            <a:off x="-1" y="1"/>
            <a:ext cx="9422377" cy="6858000"/>
          </a:xfrm>
          <a:prstGeom prst="rect">
            <a:avLst/>
          </a:prstGeom>
        </p:spPr>
      </p:pic>
      <p:sp>
        <p:nvSpPr>
          <p:cNvPr id="6" name="TextBox 5"/>
          <p:cNvSpPr txBox="1"/>
          <p:nvPr/>
        </p:nvSpPr>
        <p:spPr>
          <a:xfrm>
            <a:off x="0" y="1222560"/>
            <a:ext cx="8458200" cy="2308324"/>
          </a:xfrm>
          <a:prstGeom prst="rect">
            <a:avLst/>
          </a:prstGeom>
          <a:noFill/>
        </p:spPr>
        <p:txBody>
          <a:bodyPr wrap="square" rtlCol="0">
            <a:spAutoFit/>
          </a:bodyPr>
          <a:lstStyle/>
          <a:p>
            <a:pPr algn="r"/>
            <a:r>
              <a:rPr lang="en-US" sz="2800" dirty="0">
                <a:latin typeface="Arial"/>
                <a:cs typeface="Arial"/>
              </a:rPr>
              <a:t>3</a:t>
            </a:r>
            <a:r>
              <a:rPr lang="en-US" sz="2800" baseline="30000" dirty="0">
                <a:latin typeface="Arial"/>
                <a:cs typeface="Arial"/>
              </a:rPr>
              <a:t>rd</a:t>
            </a:r>
            <a:r>
              <a:rPr lang="en-US" sz="2800" dirty="0">
                <a:latin typeface="Arial"/>
                <a:cs typeface="Arial"/>
              </a:rPr>
              <a:t> Edition</a:t>
            </a:r>
            <a:br>
              <a:rPr lang="en-US" sz="4800" dirty="0">
                <a:latin typeface="Arial"/>
                <a:cs typeface="Arial"/>
              </a:rPr>
            </a:br>
            <a:r>
              <a:rPr lang="en-US" sz="4800" dirty="0">
                <a:latin typeface="Arial"/>
                <a:cs typeface="Arial"/>
              </a:rPr>
              <a:t>Strategic Management</a:t>
            </a:r>
          </a:p>
          <a:p>
            <a:pPr algn="r"/>
            <a:r>
              <a:rPr lang="en-US" sz="4800" dirty="0">
                <a:latin typeface="Arial"/>
                <a:cs typeface="Arial"/>
              </a:rPr>
              <a:t>In Tourism</a:t>
            </a:r>
          </a:p>
        </p:txBody>
      </p:sp>
      <p:sp>
        <p:nvSpPr>
          <p:cNvPr id="7" name="TextBox 6"/>
          <p:cNvSpPr txBox="1"/>
          <p:nvPr/>
        </p:nvSpPr>
        <p:spPr>
          <a:xfrm>
            <a:off x="0" y="3936225"/>
            <a:ext cx="8458200" cy="630647"/>
          </a:xfrm>
          <a:prstGeom prst="rect">
            <a:avLst/>
          </a:prstGeom>
          <a:noFill/>
        </p:spPr>
        <p:txBody>
          <a:bodyPr wrap="square" rtlCol="0">
            <a:spAutoFit/>
          </a:bodyPr>
          <a:lstStyle/>
          <a:p>
            <a:pPr algn="r"/>
            <a:r>
              <a:rPr lang="nl-NL" dirty="0" err="1">
                <a:solidFill>
                  <a:srgbClr val="000000"/>
                </a:solidFill>
                <a:latin typeface="Arial"/>
                <a:cs typeface="Arial"/>
              </a:rPr>
              <a:t>Edited</a:t>
            </a:r>
            <a:r>
              <a:rPr lang="nl-NL" dirty="0">
                <a:solidFill>
                  <a:srgbClr val="000000"/>
                </a:solidFill>
                <a:latin typeface="Arial"/>
                <a:cs typeface="Arial"/>
              </a:rPr>
              <a:t> </a:t>
            </a:r>
            <a:r>
              <a:rPr lang="nl-NL" dirty="0" err="1">
                <a:solidFill>
                  <a:srgbClr val="000000"/>
                </a:solidFill>
                <a:latin typeface="Arial"/>
                <a:cs typeface="Arial"/>
              </a:rPr>
              <a:t>by</a:t>
            </a:r>
            <a:r>
              <a:rPr lang="nl-NL" dirty="0">
                <a:solidFill>
                  <a:srgbClr val="000000"/>
                </a:solidFill>
                <a:latin typeface="Arial"/>
                <a:cs typeface="Arial"/>
              </a:rPr>
              <a:t> </a:t>
            </a:r>
          </a:p>
          <a:p>
            <a:pPr algn="r"/>
            <a:r>
              <a:rPr lang="nl-NL" dirty="0">
                <a:solidFill>
                  <a:srgbClr val="000000"/>
                </a:solidFill>
                <a:latin typeface="Arial"/>
                <a:cs typeface="Arial"/>
              </a:rPr>
              <a:t>LUIZ MOUTINHO AND</a:t>
            </a:r>
            <a:br>
              <a:rPr lang="nl-NL" dirty="0">
                <a:solidFill>
                  <a:srgbClr val="000000"/>
                </a:solidFill>
                <a:latin typeface="Arial"/>
                <a:cs typeface="Arial"/>
              </a:rPr>
            </a:br>
            <a:r>
              <a:rPr lang="nl-NL" dirty="0">
                <a:solidFill>
                  <a:srgbClr val="000000"/>
                </a:solidFill>
                <a:latin typeface="Arial"/>
                <a:cs typeface="Arial"/>
              </a:rPr>
              <a:t> ALFONSO VARGAS </a:t>
            </a:r>
            <a:r>
              <a:rPr lang="en-GB" dirty="0">
                <a:latin typeface="Arial"/>
                <a:cs typeface="Arial"/>
              </a:rPr>
              <a:t>SÁNCHEZ</a:t>
            </a:r>
          </a:p>
        </p:txBody>
      </p:sp>
      <p:sp>
        <p:nvSpPr>
          <p:cNvPr id="8" name="Rectangle 7"/>
          <p:cNvSpPr/>
          <p:nvPr/>
        </p:nvSpPr>
        <p:spPr>
          <a:xfrm>
            <a:off x="6545994" y="6134373"/>
            <a:ext cx="2598006" cy="339042"/>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solidFill>
                  <a:srgbClr val="000000"/>
                </a:solidFill>
                <a:latin typeface="Myriad Pro"/>
                <a:cs typeface="Myriad Pro"/>
              </a:rPr>
              <a:t>COMPLIMENTARY TEACHING MATERIALS</a:t>
            </a:r>
          </a:p>
        </p:txBody>
      </p:sp>
      <p:pic>
        <p:nvPicPr>
          <p:cNvPr id="9" name="Picture 8" descr="CABI_URL_white.eps"/>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865239" y="5320168"/>
            <a:ext cx="1036126" cy="637263"/>
          </a:xfrm>
          <a:prstGeom prst="rect">
            <a:avLst/>
          </a:prstGeom>
        </p:spPr>
      </p:pic>
      <p:sp>
        <p:nvSpPr>
          <p:cNvPr id="10" name="Rectangle 9"/>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Tree>
    <p:extLst>
      <p:ext uri="{BB962C8B-B14F-4D97-AF65-F5344CB8AC3E}">
        <p14:creationId xmlns:p14="http://schemas.microsoft.com/office/powerpoint/2010/main" val="3775093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1"/>
            <a:ext cx="9144001" cy="6858000"/>
          </a:xfrm>
          <a:prstGeom prst="rect">
            <a:avLst/>
          </a:prstGeom>
          <a:gradFill flip="none" rotWithShape="1">
            <a:gsLst>
              <a:gs pos="0">
                <a:srgbClr val="CAADD9"/>
              </a:gs>
              <a:gs pos="100000">
                <a:srgbClr val="FFFFFF"/>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6" name="Picture 5" descr="Compass only for PPP.jpg"/>
          <p:cNvPicPr>
            <a:picLocks noChangeAspect="1"/>
          </p:cNvPicPr>
          <p:nvPr/>
        </p:nvPicPr>
        <p:blipFill>
          <a:blip r:embed="rId2" cstate="screen">
            <a:alphaModFix amt="10000"/>
            <a:extLst>
              <a:ext uri="{28A0092B-C50C-407E-A947-70E740481C1C}">
                <a14:useLocalDpi xmlns:a14="http://schemas.microsoft.com/office/drawing/2010/main"/>
              </a:ext>
            </a:extLst>
          </a:blip>
          <a:stretch>
            <a:fillRect/>
          </a:stretch>
        </p:blipFill>
        <p:spPr>
          <a:xfrm>
            <a:off x="0" y="1"/>
            <a:ext cx="9144000" cy="6858000"/>
          </a:xfrm>
          <a:prstGeom prst="rect">
            <a:avLst/>
          </a:prstGeom>
        </p:spPr>
      </p:pic>
      <p:sp>
        <p:nvSpPr>
          <p:cNvPr id="8" name="Title 7"/>
          <p:cNvSpPr>
            <a:spLocks noGrp="1"/>
          </p:cNvSpPr>
          <p:nvPr>
            <p:ph type="title"/>
          </p:nvPr>
        </p:nvSpPr>
        <p:spPr>
          <a:xfrm>
            <a:off x="929733" y="2489819"/>
            <a:ext cx="7199855" cy="442818"/>
          </a:xfrm>
        </p:spPr>
        <p:txBody>
          <a:bodyPr/>
          <a:lstStyle/>
          <a:p>
            <a:pPr algn="ctr"/>
            <a:r>
              <a:rPr lang="en-GB" sz="2200" b="1" dirty="0">
                <a:latin typeface="Arial"/>
                <a:cs typeface="Arial"/>
              </a:rPr>
              <a:t>CHAPTER 2</a:t>
            </a:r>
          </a:p>
        </p:txBody>
      </p:sp>
      <p:sp>
        <p:nvSpPr>
          <p:cNvPr id="9" name="Text Placeholder 8"/>
          <p:cNvSpPr>
            <a:spLocks noGrp="1"/>
          </p:cNvSpPr>
          <p:nvPr>
            <p:ph type="body" sz="quarter" idx="10"/>
          </p:nvPr>
        </p:nvSpPr>
        <p:spPr>
          <a:xfrm>
            <a:off x="929733" y="3143250"/>
            <a:ext cx="7199313" cy="2936874"/>
          </a:xfrm>
        </p:spPr>
        <p:txBody>
          <a:bodyPr>
            <a:normAutofit/>
          </a:bodyPr>
          <a:lstStyle/>
          <a:p>
            <a:pPr marL="0" indent="0" algn="ctr">
              <a:buNone/>
            </a:pPr>
            <a:r>
              <a:rPr lang="en-US" sz="2800" dirty="0"/>
              <a:t>FUTURECAST APPLIED TO TOURISM</a:t>
            </a:r>
          </a:p>
          <a:p>
            <a:pPr marL="0" indent="0" algn="ctr">
              <a:buNone/>
            </a:pPr>
            <a:r>
              <a:rPr lang="en-US" sz="2000" dirty="0"/>
              <a:t>SHIRLEY RATE, LUIZ MOUTINHO AND RONNIE BALLANTYNE </a:t>
            </a:r>
            <a:endParaRPr lang="en-GB" sz="2000" dirty="0"/>
          </a:p>
          <a:p>
            <a:pPr marL="0" indent="0" algn="ctr">
              <a:buNone/>
            </a:pPr>
            <a:endParaRPr lang="en-GB" sz="2800" dirty="0"/>
          </a:p>
          <a:p>
            <a:pPr marL="0" indent="0" algn="ctr">
              <a:buNone/>
            </a:pPr>
            <a:endParaRPr lang="en-GB" sz="2600" dirty="0">
              <a:latin typeface="Arial"/>
              <a:cs typeface="Arial"/>
            </a:endParaRPr>
          </a:p>
        </p:txBody>
      </p:sp>
      <p:sp>
        <p:nvSpPr>
          <p:cNvPr id="4" name="Rectangle 3"/>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Tree>
    <p:extLst>
      <p:ext uri="{BB962C8B-B14F-4D97-AF65-F5344CB8AC3E}">
        <p14:creationId xmlns:p14="http://schemas.microsoft.com/office/powerpoint/2010/main" val="855086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 y="1"/>
            <a:ext cx="9144001" cy="6858000"/>
          </a:xfrm>
          <a:prstGeom prst="rect">
            <a:avLst/>
          </a:prstGeom>
          <a:gradFill flip="none" rotWithShape="1">
            <a:gsLst>
              <a:gs pos="0">
                <a:srgbClr val="CAADD9"/>
              </a:gs>
              <a:gs pos="100000">
                <a:srgbClr val="FFFFFF"/>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 name="Picture 1" descr="Compass only for PPP.jpg"/>
          <p:cNvPicPr>
            <a:picLocks noChangeAspect="1"/>
          </p:cNvPicPr>
          <p:nvPr/>
        </p:nvPicPr>
        <p:blipFill>
          <a:blip r:embed="rId2" cstate="screen">
            <a:alphaModFix amt="10000"/>
            <a:extLst>
              <a:ext uri="{28A0092B-C50C-407E-A947-70E740481C1C}">
                <a14:useLocalDpi xmlns:a14="http://schemas.microsoft.com/office/drawing/2010/main"/>
              </a:ext>
            </a:extLst>
          </a:blip>
          <a:stretch>
            <a:fillRect/>
          </a:stretch>
        </p:blipFill>
        <p:spPr>
          <a:xfrm>
            <a:off x="0" y="1"/>
            <a:ext cx="9144000" cy="6858000"/>
          </a:xfrm>
          <a:prstGeom prst="rect">
            <a:avLst/>
          </a:prstGeom>
        </p:spPr>
      </p:pic>
      <p:sp>
        <p:nvSpPr>
          <p:cNvPr id="7" name="TextBox 6"/>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LEARNING OBJECTIVES</a:t>
            </a:r>
          </a:p>
        </p:txBody>
      </p:sp>
      <p:sp>
        <p:nvSpPr>
          <p:cNvPr id="8" name="TextBox 7"/>
          <p:cNvSpPr txBox="1"/>
          <p:nvPr/>
        </p:nvSpPr>
        <p:spPr>
          <a:xfrm>
            <a:off x="1311264" y="1875409"/>
            <a:ext cx="7196463" cy="3416320"/>
          </a:xfrm>
          <a:prstGeom prst="rect">
            <a:avLst/>
          </a:prstGeom>
          <a:noFill/>
        </p:spPr>
        <p:txBody>
          <a:bodyPr wrap="square" rtlCol="0">
            <a:spAutoFit/>
          </a:bodyPr>
          <a:lstStyle/>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To explore the concept of </a:t>
            </a:r>
            <a:r>
              <a:rPr lang="en-GB" sz="2400" dirty="0" err="1">
                <a:latin typeface="Arial" panose="020B0604020202020204" pitchFamily="34" charset="0"/>
                <a:cs typeface="Arial" panose="020B0604020202020204" pitchFamily="34" charset="0"/>
              </a:rPr>
              <a:t>futurecasting</a:t>
            </a:r>
            <a:r>
              <a:rPr lang="en-GB" sz="2400" dirty="0">
                <a:latin typeface="Arial" panose="020B0604020202020204" pitchFamily="34" charset="0"/>
                <a:cs typeface="Arial" panose="020B0604020202020204" pitchFamily="34" charset="0"/>
              </a:rPr>
              <a:t> in the tourism sector.</a:t>
            </a: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To examine the growth and nature of emerging markets in tourism.</a:t>
            </a: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To analyse consumer mega-trends in the tourism business environment and the implications of these of marketing decision making.</a:t>
            </a: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To explore new marketing paradigms in the context of </a:t>
            </a:r>
            <a:r>
              <a:rPr lang="en-GB" sz="2400">
                <a:latin typeface="Arial" panose="020B0604020202020204" pitchFamily="34" charset="0"/>
                <a:cs typeface="Arial" panose="020B0604020202020204" pitchFamily="34" charset="0"/>
              </a:rPr>
              <a:t>environmental change.</a:t>
            </a:r>
            <a:endParaRPr lang="en-GB" sz="2400" dirty="0">
              <a:latin typeface="Arial" panose="020B0604020202020204" pitchFamily="34" charset="0"/>
              <a:cs typeface="Arial" panose="020B0604020202020204" pitchFamily="34" charset="0"/>
            </a:endParaRPr>
          </a:p>
        </p:txBody>
      </p:sp>
      <p:sp>
        <p:nvSpPr>
          <p:cNvPr id="11" name="Rectangle 10"/>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Tree>
    <p:extLst>
      <p:ext uri="{BB962C8B-B14F-4D97-AF65-F5344CB8AC3E}">
        <p14:creationId xmlns:p14="http://schemas.microsoft.com/office/powerpoint/2010/main" val="1698238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FUTURECASTING</a:t>
            </a:r>
          </a:p>
        </p:txBody>
      </p:sp>
      <p:sp>
        <p:nvSpPr>
          <p:cNvPr id="7" name="TextBox 6"/>
          <p:cNvSpPr txBox="1"/>
          <p:nvPr/>
        </p:nvSpPr>
        <p:spPr>
          <a:xfrm>
            <a:off x="1311264" y="2048569"/>
            <a:ext cx="7196463" cy="4154984"/>
          </a:xfrm>
          <a:prstGeom prst="rect">
            <a:avLst/>
          </a:prstGeom>
          <a:noFill/>
        </p:spPr>
        <p:txBody>
          <a:bodyPr wrap="square" rtlCol="0">
            <a:spAutoFit/>
          </a:bodyPr>
          <a:lstStyle/>
          <a:p>
            <a:r>
              <a:rPr lang="en-GB" sz="2400" dirty="0">
                <a:latin typeface="Arial" panose="020B0604020202020204" pitchFamily="34" charset="0"/>
                <a:cs typeface="Arial" panose="020B0604020202020204" pitchFamily="34" charset="0"/>
              </a:rPr>
              <a:t>By tracing and understanding key trends and developments in the new business environment the tourism strategist gains invaluable decision-making intelligence that allows him or her to ‘</a:t>
            </a:r>
            <a:r>
              <a:rPr lang="en-GB" sz="2400" dirty="0" err="1">
                <a:latin typeface="Arial" panose="020B0604020202020204" pitchFamily="34" charset="0"/>
                <a:cs typeface="Arial" panose="020B0604020202020204" pitchFamily="34" charset="0"/>
              </a:rPr>
              <a:t>futurecast</a:t>
            </a:r>
            <a:r>
              <a:rPr lang="en-GB" sz="2400" dirty="0">
                <a:latin typeface="Arial" panose="020B0604020202020204" pitchFamily="34" charset="0"/>
                <a:cs typeface="Arial" panose="020B0604020202020204" pitchFamily="34" charset="0"/>
              </a:rPr>
              <a:t>’. In effect tourism operators will have the ability to ‘see’ events before they occur, allowing strategic decision makers to develop innovative and effective strategic tourism initiatives. Moreover, this approach allows companies not only to anticipate major shifts in the environment but also to try to influence these changes. </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1</a:t>
            </a:r>
          </a:p>
        </p:txBody>
      </p:sp>
    </p:spTree>
    <p:extLst>
      <p:ext uri="{BB962C8B-B14F-4D97-AF65-F5344CB8AC3E}">
        <p14:creationId xmlns:p14="http://schemas.microsoft.com/office/powerpoint/2010/main" val="2463191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FUTURECASTING IN TOURISM</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2</a:t>
            </a:r>
          </a:p>
        </p:txBody>
      </p:sp>
      <p:graphicFrame>
        <p:nvGraphicFramePr>
          <p:cNvPr id="2" name="Diagram 1"/>
          <p:cNvGraphicFramePr/>
          <p:nvPr>
            <p:extLst>
              <p:ext uri="{D42A27DB-BD31-4B8C-83A1-F6EECF244321}">
                <p14:modId xmlns:p14="http://schemas.microsoft.com/office/powerpoint/2010/main" val="2099512753"/>
              </p:ext>
            </p:extLst>
          </p:nvPr>
        </p:nvGraphicFramePr>
        <p:xfrm>
          <a:off x="807233" y="1939158"/>
          <a:ext cx="7700494" cy="42569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53229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EMERGING MARKETS</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3</a:t>
            </a:r>
          </a:p>
        </p:txBody>
      </p:sp>
      <p:graphicFrame>
        <p:nvGraphicFramePr>
          <p:cNvPr id="3" name="Diagram 2"/>
          <p:cNvGraphicFramePr/>
          <p:nvPr>
            <p:extLst>
              <p:ext uri="{D42A27DB-BD31-4B8C-83A1-F6EECF244321}">
                <p14:modId xmlns:p14="http://schemas.microsoft.com/office/powerpoint/2010/main" val="3020562283"/>
              </p:ext>
            </p:extLst>
          </p:nvPr>
        </p:nvGraphicFramePr>
        <p:xfrm>
          <a:off x="655632" y="1847377"/>
          <a:ext cx="7852095"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2260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CONSUMER MEGA-TRENDS</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4</a:t>
            </a:r>
          </a:p>
        </p:txBody>
      </p:sp>
      <p:graphicFrame>
        <p:nvGraphicFramePr>
          <p:cNvPr id="3" name="Diagram 2"/>
          <p:cNvGraphicFramePr/>
          <p:nvPr>
            <p:extLst>
              <p:ext uri="{D42A27DB-BD31-4B8C-83A1-F6EECF244321}">
                <p14:modId xmlns:p14="http://schemas.microsoft.com/office/powerpoint/2010/main" val="2552724066"/>
              </p:ext>
            </p:extLst>
          </p:nvPr>
        </p:nvGraphicFramePr>
        <p:xfrm>
          <a:off x="721751" y="1847377"/>
          <a:ext cx="7700495" cy="45218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01278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MARKETING PARADIGM SHIFTS</a:t>
            </a:r>
          </a:p>
        </p:txBody>
      </p:sp>
      <p:sp>
        <p:nvSpPr>
          <p:cNvPr id="7" name="TextBox 6"/>
          <p:cNvSpPr txBox="1"/>
          <p:nvPr/>
        </p:nvSpPr>
        <p:spPr>
          <a:xfrm>
            <a:off x="1311264" y="1875409"/>
            <a:ext cx="7196463" cy="4154984"/>
          </a:xfrm>
          <a:prstGeom prst="rect">
            <a:avLst/>
          </a:prstGeom>
          <a:noFill/>
        </p:spPr>
        <p:txBody>
          <a:bodyPr wrap="square" rtlCol="0">
            <a:spAutoFit/>
          </a:bodyPr>
          <a:lstStyle/>
          <a:p>
            <a:r>
              <a:rPr lang="en-GB" sz="2400" dirty="0">
                <a:solidFill>
                  <a:srgbClr val="000000"/>
                </a:solidFill>
                <a:latin typeface="Arial"/>
                <a:cs typeface="Arial"/>
              </a:rPr>
              <a:t>The application of </a:t>
            </a:r>
            <a:r>
              <a:rPr lang="en-GB" sz="2400" dirty="0" err="1">
                <a:solidFill>
                  <a:srgbClr val="000000"/>
                </a:solidFill>
                <a:latin typeface="Arial"/>
                <a:cs typeface="Arial"/>
              </a:rPr>
              <a:t>futurecasting</a:t>
            </a:r>
            <a:r>
              <a:rPr lang="en-GB" sz="2400" dirty="0">
                <a:solidFill>
                  <a:srgbClr val="000000"/>
                </a:solidFill>
                <a:latin typeface="Arial"/>
                <a:cs typeface="Arial"/>
              </a:rPr>
              <a:t> reveals seismic shifts in the tourism business environment from the emergence of markets which will dominate future consumption to the proliferation of socio-economic trends which will impact on the type of consumption behaviours the tourism sector will see in the coming years. The impact of these issues is significant and the purpose of applying </a:t>
            </a:r>
            <a:r>
              <a:rPr lang="en-GB" sz="2400" dirty="0" err="1">
                <a:solidFill>
                  <a:srgbClr val="000000"/>
                </a:solidFill>
                <a:latin typeface="Arial"/>
                <a:cs typeface="Arial"/>
              </a:rPr>
              <a:t>futurecasting</a:t>
            </a:r>
            <a:r>
              <a:rPr lang="en-GB" sz="2400" dirty="0">
                <a:solidFill>
                  <a:srgbClr val="000000"/>
                </a:solidFill>
                <a:latin typeface="Arial"/>
                <a:cs typeface="Arial"/>
              </a:rPr>
              <a:t> is to position tourism marketers to best respond to them. New marketing paradigms have emerged in an effort to support marketers. </a:t>
            </a:r>
            <a:endParaRPr lang="en-US" sz="2400" dirty="0">
              <a:solidFill>
                <a:srgbClr val="000000"/>
              </a:solidFill>
              <a:latin typeface="Arial"/>
              <a:cs typeface="Arial"/>
            </a:endParaRP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5</a:t>
            </a:r>
          </a:p>
        </p:txBody>
      </p:sp>
    </p:spTree>
    <p:extLst>
      <p:ext uri="{BB962C8B-B14F-4D97-AF65-F5344CB8AC3E}">
        <p14:creationId xmlns:p14="http://schemas.microsoft.com/office/powerpoint/2010/main" val="159614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MARKETING PARADIGM SHIFTS</a:t>
            </a:r>
          </a:p>
        </p:txBody>
      </p:sp>
      <p:sp>
        <p:nvSpPr>
          <p:cNvPr id="7" name="TextBox 6"/>
          <p:cNvSpPr txBox="1"/>
          <p:nvPr/>
        </p:nvSpPr>
        <p:spPr>
          <a:xfrm>
            <a:off x="1311264" y="1875409"/>
            <a:ext cx="7196463" cy="461665"/>
          </a:xfrm>
          <a:prstGeom prst="rect">
            <a:avLst/>
          </a:prstGeom>
          <a:noFill/>
        </p:spPr>
        <p:txBody>
          <a:bodyPr wrap="square" rtlCol="0">
            <a:spAutoFit/>
          </a:bodyPr>
          <a:lstStyle/>
          <a:p>
            <a:r>
              <a:rPr lang="en-GB" sz="2400" dirty="0">
                <a:solidFill>
                  <a:srgbClr val="000000"/>
                </a:solidFill>
                <a:latin typeface="Arial"/>
                <a:cs typeface="Arial"/>
              </a:rPr>
              <a:t> </a:t>
            </a:r>
            <a:endParaRPr lang="en-US" sz="2400" dirty="0">
              <a:solidFill>
                <a:srgbClr val="000000"/>
              </a:solidFill>
              <a:latin typeface="Arial"/>
              <a:cs typeface="Arial"/>
            </a:endParaRP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6</a:t>
            </a:r>
          </a:p>
        </p:txBody>
      </p:sp>
      <p:graphicFrame>
        <p:nvGraphicFramePr>
          <p:cNvPr id="2" name="Table 1"/>
          <p:cNvGraphicFramePr>
            <a:graphicFrameLocks noGrp="1"/>
          </p:cNvGraphicFramePr>
          <p:nvPr>
            <p:extLst>
              <p:ext uri="{D42A27DB-BD31-4B8C-83A1-F6EECF244321}">
                <p14:modId xmlns:p14="http://schemas.microsoft.com/office/powerpoint/2010/main" val="1806234902"/>
              </p:ext>
            </p:extLst>
          </p:nvPr>
        </p:nvGraphicFramePr>
        <p:xfrm>
          <a:off x="1311263" y="1916367"/>
          <a:ext cx="7533191" cy="4511040"/>
        </p:xfrm>
        <a:graphic>
          <a:graphicData uri="http://schemas.openxmlformats.org/drawingml/2006/table">
            <a:tbl>
              <a:tblPr firstRow="1" bandRow="1">
                <a:tableStyleId>{5940675A-B579-460E-94D1-54222C63F5DA}</a:tableStyleId>
              </a:tblPr>
              <a:tblGrid>
                <a:gridCol w="1574500">
                  <a:extLst>
                    <a:ext uri="{9D8B030D-6E8A-4147-A177-3AD203B41FA5}">
                      <a16:colId xmlns:a16="http://schemas.microsoft.com/office/drawing/2014/main" val="20000"/>
                    </a:ext>
                  </a:extLst>
                </a:gridCol>
                <a:gridCol w="5958691">
                  <a:extLst>
                    <a:ext uri="{9D8B030D-6E8A-4147-A177-3AD203B41FA5}">
                      <a16:colId xmlns:a16="http://schemas.microsoft.com/office/drawing/2014/main" val="20001"/>
                    </a:ext>
                  </a:extLst>
                </a:gridCol>
              </a:tblGrid>
              <a:tr h="370840">
                <a:tc>
                  <a:txBody>
                    <a:bodyPr/>
                    <a:lstStyle/>
                    <a:p>
                      <a:r>
                        <a:rPr lang="en-GB" sz="1600" b="1" dirty="0" err="1"/>
                        <a:t>Neomarketing</a:t>
                      </a:r>
                      <a:endParaRPr lang="en-GB" sz="1600" b="1" dirty="0"/>
                    </a:p>
                  </a:txBody>
                  <a:tcPr/>
                </a:tc>
                <a:tc>
                  <a:txBody>
                    <a:bodyPr/>
                    <a:lstStyle/>
                    <a:p>
                      <a:r>
                        <a:rPr lang="en-GB" sz="1600" dirty="0"/>
                        <a:t>Adopting </a:t>
                      </a:r>
                      <a:r>
                        <a:rPr lang="en-GB" sz="1600" dirty="0" err="1"/>
                        <a:t>neomarketing</a:t>
                      </a:r>
                      <a:r>
                        <a:rPr lang="en-GB" sz="1600" dirty="0"/>
                        <a:t> will see a move towards customer-centricity which will demand an entire and revolutionary change in the approach to the consumer.  </a:t>
                      </a:r>
                      <a:r>
                        <a:rPr lang="en-GB" sz="1600" kern="1200" dirty="0">
                          <a:solidFill>
                            <a:schemeClr val="tx1"/>
                          </a:solidFill>
                          <a:effectLst/>
                          <a:latin typeface="+mn-lt"/>
                          <a:ea typeface="+mn-ea"/>
                          <a:cs typeface="+mn-cs"/>
                        </a:rPr>
                        <a:t>Customer-centricity is when customers lead the design of business processes, products, services and business models.</a:t>
                      </a:r>
                      <a:endParaRPr lang="en-GB" sz="1600" dirty="0"/>
                    </a:p>
                  </a:txBody>
                  <a:tcPr/>
                </a:tc>
                <a:extLst>
                  <a:ext uri="{0D108BD9-81ED-4DB2-BD59-A6C34878D82A}">
                    <a16:rowId xmlns:a16="http://schemas.microsoft.com/office/drawing/2014/main" val="10000"/>
                  </a:ext>
                </a:extLst>
              </a:tr>
              <a:tr h="370840">
                <a:tc>
                  <a:txBody>
                    <a:bodyPr/>
                    <a:lstStyle/>
                    <a:p>
                      <a:r>
                        <a:rPr lang="en-GB" sz="1600" b="1" kern="1200" dirty="0">
                          <a:solidFill>
                            <a:schemeClr val="tx1"/>
                          </a:solidFill>
                          <a:effectLst/>
                          <a:latin typeface="+mn-lt"/>
                          <a:ea typeface="+mn-ea"/>
                          <a:cs typeface="+mn-cs"/>
                        </a:rPr>
                        <a:t>Particle Marketing</a:t>
                      </a:r>
                    </a:p>
                  </a:txBody>
                  <a:tcPr/>
                </a:tc>
                <a:tc>
                  <a:txBody>
                    <a:bodyPr/>
                    <a:lstStyle/>
                    <a:p>
                      <a:r>
                        <a:rPr lang="en-GB" sz="1600" kern="1200" dirty="0">
                          <a:solidFill>
                            <a:schemeClr val="tx1"/>
                          </a:solidFill>
                          <a:effectLst/>
                          <a:latin typeface="+mn-lt"/>
                          <a:ea typeface="+mn-ea"/>
                          <a:cs typeface="+mn-cs"/>
                        </a:rPr>
                        <a:t>Particle marketing represents a new way of thinking beyond the boundaries and restraints of traditional market segmentation.</a:t>
                      </a:r>
                      <a:r>
                        <a:rPr lang="en-GB" sz="1600" kern="1200" baseline="0" dirty="0">
                          <a:solidFill>
                            <a:schemeClr val="tx1"/>
                          </a:solidFill>
                          <a:effectLst/>
                          <a:latin typeface="+mn-lt"/>
                          <a:ea typeface="+mn-ea"/>
                          <a:cs typeface="+mn-cs"/>
                        </a:rPr>
                        <a:t> </a:t>
                      </a:r>
                      <a:r>
                        <a:rPr lang="en-GB" sz="1600" kern="1200" dirty="0">
                          <a:solidFill>
                            <a:schemeClr val="tx1"/>
                          </a:solidFill>
                          <a:effectLst/>
                          <a:latin typeface="+mn-lt"/>
                          <a:ea typeface="+mn-ea"/>
                          <a:cs typeface="+mn-cs"/>
                        </a:rPr>
                        <a:t>It requires the use of personal technologies to customize micro-individual offerings.</a:t>
                      </a:r>
                      <a:endParaRPr lang="en-GB" sz="1600" dirty="0"/>
                    </a:p>
                  </a:txBody>
                  <a:tcPr/>
                </a:tc>
                <a:extLst>
                  <a:ext uri="{0D108BD9-81ED-4DB2-BD59-A6C34878D82A}">
                    <a16:rowId xmlns:a16="http://schemas.microsoft.com/office/drawing/2014/main" val="10001"/>
                  </a:ext>
                </a:extLst>
              </a:tr>
              <a:tr h="370840">
                <a:tc>
                  <a:txBody>
                    <a:bodyPr/>
                    <a:lstStyle/>
                    <a:p>
                      <a:r>
                        <a:rPr lang="en-GB" sz="1600" b="1" kern="1200" dirty="0">
                          <a:solidFill>
                            <a:schemeClr val="tx1"/>
                          </a:solidFill>
                          <a:effectLst/>
                          <a:latin typeface="+mn-lt"/>
                          <a:ea typeface="+mn-ea"/>
                          <a:cs typeface="+mn-cs"/>
                        </a:rPr>
                        <a:t>Consumer Interaction</a:t>
                      </a:r>
                    </a:p>
                  </a:txBody>
                  <a:tcPr/>
                </a:tc>
                <a:tc>
                  <a:txBody>
                    <a:bodyPr/>
                    <a:lstStyle/>
                    <a:p>
                      <a:r>
                        <a:rPr lang="en-GB" sz="1600" kern="1200" dirty="0">
                          <a:solidFill>
                            <a:schemeClr val="tx1"/>
                          </a:solidFill>
                          <a:effectLst/>
                          <a:latin typeface="+mn-lt"/>
                          <a:ea typeface="+mn-ea"/>
                          <a:cs typeface="+mn-cs"/>
                        </a:rPr>
                        <a:t>Increasingly, consumers are demanding interactivity with brands.</a:t>
                      </a:r>
                      <a:r>
                        <a:rPr lang="en-GB" sz="1600" kern="1200" baseline="0" dirty="0">
                          <a:solidFill>
                            <a:schemeClr val="tx1"/>
                          </a:solidFill>
                          <a:effectLst/>
                          <a:latin typeface="+mn-lt"/>
                          <a:ea typeface="+mn-ea"/>
                          <a:cs typeface="+mn-cs"/>
                        </a:rPr>
                        <a:t>  </a:t>
                      </a:r>
                      <a:r>
                        <a:rPr lang="en-GB" sz="1600" kern="1200" dirty="0">
                          <a:solidFill>
                            <a:schemeClr val="tx1"/>
                          </a:solidFill>
                          <a:effectLst/>
                          <a:latin typeface="+mn-lt"/>
                          <a:ea typeface="+mn-ea"/>
                          <a:cs typeface="+mn-cs"/>
                        </a:rPr>
                        <a:t>The focus must shift from linear forms of communication to more interactive or co-created communication. </a:t>
                      </a:r>
                      <a:endParaRPr lang="en-GB" sz="1600" dirty="0"/>
                    </a:p>
                  </a:txBody>
                  <a:tcPr/>
                </a:tc>
                <a:extLst>
                  <a:ext uri="{0D108BD9-81ED-4DB2-BD59-A6C34878D82A}">
                    <a16:rowId xmlns:a16="http://schemas.microsoft.com/office/drawing/2014/main" val="10002"/>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600" b="1" kern="1200" dirty="0">
                          <a:solidFill>
                            <a:schemeClr val="tx1"/>
                          </a:solidFill>
                          <a:effectLst/>
                          <a:latin typeface="+mn-lt"/>
                          <a:ea typeface="+mn-ea"/>
                          <a:cs typeface="+mn-cs"/>
                        </a:rPr>
                        <a:t>Evolutions and Revolutions in Branding</a:t>
                      </a:r>
                    </a:p>
                    <a:p>
                      <a:endParaRPr lang="en-GB" sz="1600" dirty="0"/>
                    </a:p>
                  </a:txBody>
                  <a:tcPr/>
                </a:tc>
                <a:tc>
                  <a:txBody>
                    <a:bodyPr/>
                    <a:lstStyle/>
                    <a:p>
                      <a:r>
                        <a:rPr lang="en-GB" sz="1600" kern="1200" dirty="0">
                          <a:solidFill>
                            <a:schemeClr val="tx1"/>
                          </a:solidFill>
                          <a:effectLst/>
                          <a:latin typeface="+mn-lt"/>
                          <a:ea typeface="+mn-ea"/>
                          <a:cs typeface="+mn-cs"/>
                        </a:rPr>
                        <a:t>Brands must evolve on the basis of</a:t>
                      </a:r>
                      <a:r>
                        <a:rPr lang="en-GB" sz="1600" kern="1200" baseline="0" dirty="0">
                          <a:solidFill>
                            <a:schemeClr val="tx1"/>
                          </a:solidFill>
                          <a:effectLst/>
                          <a:latin typeface="+mn-lt"/>
                          <a:ea typeface="+mn-ea"/>
                          <a:cs typeface="+mn-cs"/>
                        </a:rPr>
                        <a:t> </a:t>
                      </a:r>
                      <a:r>
                        <a:rPr lang="en-GB" sz="1600" kern="1200" dirty="0">
                          <a:solidFill>
                            <a:schemeClr val="tx1"/>
                          </a:solidFill>
                          <a:effectLst/>
                          <a:latin typeface="+mn-lt"/>
                          <a:ea typeface="+mn-ea"/>
                          <a:cs typeface="+mn-cs"/>
                        </a:rPr>
                        <a:t>an intelligent dialogue with customers</a:t>
                      </a:r>
                      <a:r>
                        <a:rPr lang="en-GB" sz="1600" kern="1200" baseline="0" dirty="0">
                          <a:solidFill>
                            <a:schemeClr val="tx1"/>
                          </a:solidFill>
                          <a:effectLst/>
                          <a:latin typeface="+mn-lt"/>
                          <a:ea typeface="+mn-ea"/>
                          <a:cs typeface="+mn-cs"/>
                        </a:rPr>
                        <a:t> to create </a:t>
                      </a:r>
                      <a:r>
                        <a:rPr lang="en-GB" sz="1600" kern="1200" dirty="0">
                          <a:solidFill>
                            <a:schemeClr val="tx1"/>
                          </a:solidFill>
                          <a:effectLst/>
                          <a:latin typeface="+mn-lt"/>
                          <a:ea typeface="+mn-ea"/>
                          <a:cs typeface="+mn-cs"/>
                        </a:rPr>
                        <a:t>emotional authenticity and value.  The emotional value is the economic value or momentary worth of feelings when consumers positively (or negatively) experience branded products and services. </a:t>
                      </a:r>
                      <a:endParaRPr lang="en-GB" sz="16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4288752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875</TotalTime>
  <Words>481</Words>
  <Application>Microsoft Office PowerPoint</Application>
  <PresentationFormat>On-screen Show (4:3)</PresentationFormat>
  <Paragraphs>60</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Myriad Pro</vt:lpstr>
      <vt:lpstr>Office Theme</vt:lpstr>
      <vt:lpstr>PowerPoint Presentation</vt:lpstr>
      <vt:lpstr>CHAPTER 2</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CABI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Hilliar</dc:creator>
  <cp:lastModifiedBy>Leigh-Ann Bard</cp:lastModifiedBy>
  <cp:revision>59</cp:revision>
  <dcterms:created xsi:type="dcterms:W3CDTF">2014-01-16T11:38:48Z</dcterms:created>
  <dcterms:modified xsi:type="dcterms:W3CDTF">2019-07-30T15:50:27Z</dcterms:modified>
</cp:coreProperties>
</file>