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5" r:id="rId5"/>
    <p:sldId id="279" r:id="rId6"/>
    <p:sldId id="269" r:id="rId7"/>
    <p:sldId id="281" r:id="rId8"/>
    <p:sldId id="270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44"/>
          <a:stretch/>
        </p:blipFill>
        <p:spPr>
          <a:xfrm>
            <a:off x="-1" y="1"/>
            <a:ext cx="942237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/>
                <a:cs typeface="Arial"/>
              </a:rPr>
              <a:t>3</a:t>
            </a:r>
            <a:r>
              <a:rPr lang="en-US" sz="2800" baseline="30000" dirty="0">
                <a:latin typeface="Arial"/>
                <a:cs typeface="Arial"/>
              </a:rPr>
              <a:t>rd</a:t>
            </a:r>
            <a:r>
              <a:rPr lang="en-US" sz="2800" dirty="0">
                <a:latin typeface="Arial"/>
                <a:cs typeface="Arial"/>
              </a:rPr>
              <a:t> Edition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Strategic Management</a:t>
            </a:r>
          </a:p>
          <a:p>
            <a:pPr algn="r"/>
            <a:r>
              <a:rPr lang="en-US" sz="4800" dirty="0">
                <a:latin typeface="Arial"/>
                <a:cs typeface="Arial"/>
              </a:rPr>
              <a:t>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63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Edited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by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LUIZ MOUTINHO AND</a:t>
            </a:r>
            <a:br>
              <a:rPr lang="nl-NL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ALFONSO VARGAS </a:t>
            </a:r>
            <a:r>
              <a:rPr lang="en-GB" dirty="0">
                <a:latin typeface="Arial"/>
                <a:cs typeface="Arial"/>
              </a:rPr>
              <a:t>SÁNCHEZ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 descr="CABI_URL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5239" y="5320168"/>
            <a:ext cx="1036126" cy="637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 dirty="0">
                <a:latin typeface="Arial"/>
                <a:cs typeface="Arial"/>
              </a:rPr>
              <a:t>CHAPTER 17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cap="all" dirty="0">
                <a:latin typeface="Arial"/>
                <a:cs typeface="Arial"/>
              </a:rPr>
              <a:t>Stakeholder Engagement in Tourism.</a:t>
            </a:r>
          </a:p>
          <a:p>
            <a:pPr marL="0" indent="0" algn="ctr">
              <a:buNone/>
            </a:pPr>
            <a:r>
              <a:rPr lang="en-GB" sz="2000" cap="all" dirty="0">
                <a:latin typeface="Arial"/>
                <a:cs typeface="Arial"/>
              </a:rPr>
              <a:t>Scott M</a:t>
            </a:r>
            <a:r>
              <a:rPr lang="en-GB" sz="2000" cap="small" dirty="0">
                <a:latin typeface="Arial"/>
                <a:cs typeface="Arial"/>
              </a:rPr>
              <a:t>c</a:t>
            </a:r>
            <a:r>
              <a:rPr lang="en-GB" sz="2000" cap="all" dirty="0">
                <a:latin typeface="Arial"/>
                <a:cs typeface="Arial"/>
              </a:rPr>
              <a:t>Cabe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64" y="1875409"/>
            <a:ext cx="7196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Understand the significance of stakeholder engagement to strategic management in tourism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Be familiar with theories of stakeholder engagement and management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Apply stakeholder engagement approaches to tourism contexts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STRATEGIC MANAGEMENT CHALLENGE 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3" y="2376450"/>
            <a:ext cx="7196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Tourism involves diverse actors working towards a common goal,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It is a complex service performance, delivered by a fragmented set of providers,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Tourism is particularly vulnerable to exogenous forces,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Tourism businesses can be affected by the actions of other actors in the system,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The industry is characterized by increasing competition and pressure on resources.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REQUIRES STAKEHOLDER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3" y="2376450"/>
            <a:ext cx="73066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Stakeholders are ‘…any group or individual who can affect or is affected by the achievement of the organization's objectives’ (Freeman, 1984, p. 46)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Tourism stakeholders are </a:t>
            </a:r>
            <a:r>
              <a:rPr lang="en-GB" sz="2400" dirty="0">
                <a:latin typeface="Arial"/>
                <a:cs typeface="Arial"/>
              </a:rPr>
              <a:t>networks of public and private sector organizations, including communities, where the sources of value are not simply concerned with profit or customer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Requires focus on relationships, which can result in mutual benefits being established and sought as a network outcome.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44434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Stakeholder analysis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Identify individuals and groups who are potentially affected by our actions.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Prioritize them for inclusion into our decision-making processes.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Set engagement and communication strategies for each group.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Resource the engagement strategies, monitor outcomes.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322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Processes for effective stakeholder engagement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4463" y="1663406"/>
            <a:ext cx="6034112" cy="467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8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Stakeholder mapping, analysis and management.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8CBAEB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Scenario based design for collaborative engagement and innovation.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8CBAEB"/>
              </a:solidFill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Requires a mindset of responsibility and a commitment to the delivery of engagement.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8CBAEB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961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Stakeholder analysis and management tool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5667117"/>
            <a:ext cx="719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Mapping the power and interests of your stakeholders will enable you to channel resources and efforts to optimize outcomes.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7138" y="1730375"/>
            <a:ext cx="4584700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328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Office Theme</vt:lpstr>
      <vt:lpstr>PowerPoint Presentation</vt:lpstr>
      <vt:lpstr>CHAPTER 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39</cp:revision>
  <dcterms:created xsi:type="dcterms:W3CDTF">2014-01-16T11:38:48Z</dcterms:created>
  <dcterms:modified xsi:type="dcterms:W3CDTF">2019-07-30T15:55:40Z</dcterms:modified>
</cp:coreProperties>
</file>