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78" r:id="rId3"/>
    <p:sldId id="263" r:id="rId4"/>
    <p:sldId id="275" r:id="rId5"/>
    <p:sldId id="269" r:id="rId6"/>
    <p:sldId id="280" r:id="rId7"/>
    <p:sldId id="270" r:id="rId8"/>
    <p:sldId id="281" r:id="rId9"/>
    <p:sldId id="282" r:id="rId10"/>
    <p:sldId id="283" r:id="rId11"/>
    <p:sldId id="284" r:id="rId12"/>
    <p:sldId id="285" r:id="rId13"/>
    <p:sldId id="286" r:id="rId14"/>
    <p:sldId id="287" r:id="rId15"/>
    <p:sldId id="28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16" autoAdjust="0"/>
    <p:restoredTop sz="97687" autoAdjust="0"/>
  </p:normalViewPr>
  <p:slideViewPr>
    <p:cSldViewPr snapToGrid="0" snapToObjects="1">
      <p:cViewPr varScale="1">
        <p:scale>
          <a:sx n="76" d="100"/>
          <a:sy n="76" d="100"/>
        </p:scale>
        <p:origin x="156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C896C9-898B-4C6C-9076-683F2F26F05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8AE1886C-1139-4302-ACD4-9FA6AF4E569B}">
      <dgm:prSet phldrT="[Text]"/>
      <dgm:spPr/>
      <dgm:t>
        <a:bodyPr/>
        <a:lstStyle/>
        <a:p>
          <a:r>
            <a:rPr lang="en-GB" b="1" dirty="0">
              <a:latin typeface="Arial" panose="020B0604020202020204" pitchFamily="34" charset="0"/>
              <a:cs typeface="Arial" panose="020B0604020202020204" pitchFamily="34" charset="0"/>
            </a:rPr>
            <a:t>S</a:t>
          </a:r>
        </a:p>
      </dgm:t>
    </dgm:pt>
    <dgm:pt modelId="{6F0E51B9-99D5-4E4A-9CD8-21297A2127F5}" type="parTrans" cxnId="{B7671034-E5DA-49AC-944B-39FB47937563}">
      <dgm:prSet/>
      <dgm:spPr/>
      <dgm:t>
        <a:bodyPr/>
        <a:lstStyle/>
        <a:p>
          <a:endParaRPr lang="en-GB">
            <a:latin typeface="Arial" panose="020B0604020202020204" pitchFamily="34" charset="0"/>
            <a:cs typeface="Arial" panose="020B0604020202020204" pitchFamily="34" charset="0"/>
          </a:endParaRPr>
        </a:p>
      </dgm:t>
    </dgm:pt>
    <dgm:pt modelId="{C859B82F-49A9-4E5A-88ED-6828762E098B}" type="sibTrans" cxnId="{B7671034-E5DA-49AC-944B-39FB47937563}">
      <dgm:prSet/>
      <dgm:spPr/>
      <dgm:t>
        <a:bodyPr/>
        <a:lstStyle/>
        <a:p>
          <a:endParaRPr lang="en-GB">
            <a:latin typeface="Arial" panose="020B0604020202020204" pitchFamily="34" charset="0"/>
            <a:cs typeface="Arial" panose="020B0604020202020204" pitchFamily="34" charset="0"/>
          </a:endParaRPr>
        </a:p>
      </dgm:t>
    </dgm:pt>
    <dgm:pt modelId="{D9140672-B9B8-45B6-A8CB-AA1D6A5251F1}">
      <dgm:prSet phldrT="[Text]"/>
      <dgm:spPr/>
      <dgm:t>
        <a:bodyPr/>
        <a:lstStyle/>
        <a:p>
          <a:r>
            <a:rPr lang="en-GB" dirty="0">
              <a:latin typeface="Arial" panose="020B0604020202020204" pitchFamily="34" charset="0"/>
              <a:cs typeface="Arial" panose="020B0604020202020204" pitchFamily="34" charset="0"/>
            </a:rPr>
            <a:t>SOCIAL FACTORS</a:t>
          </a:r>
        </a:p>
      </dgm:t>
    </dgm:pt>
    <dgm:pt modelId="{3FD6511F-2264-499A-A8C5-D47C332968D6}" type="parTrans" cxnId="{89E04257-35C9-4E3E-8A65-73309B1D8472}">
      <dgm:prSet/>
      <dgm:spPr/>
      <dgm:t>
        <a:bodyPr/>
        <a:lstStyle/>
        <a:p>
          <a:endParaRPr lang="en-GB">
            <a:latin typeface="Arial" panose="020B0604020202020204" pitchFamily="34" charset="0"/>
            <a:cs typeface="Arial" panose="020B0604020202020204" pitchFamily="34" charset="0"/>
          </a:endParaRPr>
        </a:p>
      </dgm:t>
    </dgm:pt>
    <dgm:pt modelId="{A827B541-7CA2-4A53-928B-26F61CFF88B8}" type="sibTrans" cxnId="{89E04257-35C9-4E3E-8A65-73309B1D8472}">
      <dgm:prSet/>
      <dgm:spPr/>
      <dgm:t>
        <a:bodyPr/>
        <a:lstStyle/>
        <a:p>
          <a:endParaRPr lang="en-GB">
            <a:latin typeface="Arial" panose="020B0604020202020204" pitchFamily="34" charset="0"/>
            <a:cs typeface="Arial" panose="020B0604020202020204" pitchFamily="34" charset="0"/>
          </a:endParaRPr>
        </a:p>
      </dgm:t>
    </dgm:pt>
    <dgm:pt modelId="{0D7140F5-759D-46BB-8713-2A1E0FFC68B3}">
      <dgm:prSet phldrT="[Text]"/>
      <dgm:spPr/>
      <dgm:t>
        <a:bodyPr/>
        <a:lstStyle/>
        <a:p>
          <a:r>
            <a:rPr lang="en-GB" b="1" dirty="0">
              <a:latin typeface="Arial" panose="020B0604020202020204" pitchFamily="34" charset="0"/>
              <a:cs typeface="Arial" panose="020B0604020202020204" pitchFamily="34" charset="0"/>
            </a:rPr>
            <a:t>C</a:t>
          </a:r>
        </a:p>
      </dgm:t>
    </dgm:pt>
    <dgm:pt modelId="{F708DE57-870F-4DC4-ABDF-1BAB273E40DE}" type="parTrans" cxnId="{BC4C6705-D582-4277-9FD0-4C8109DB6D06}">
      <dgm:prSet/>
      <dgm:spPr/>
      <dgm:t>
        <a:bodyPr/>
        <a:lstStyle/>
        <a:p>
          <a:endParaRPr lang="en-GB">
            <a:latin typeface="Arial" panose="020B0604020202020204" pitchFamily="34" charset="0"/>
            <a:cs typeface="Arial" panose="020B0604020202020204" pitchFamily="34" charset="0"/>
          </a:endParaRPr>
        </a:p>
      </dgm:t>
    </dgm:pt>
    <dgm:pt modelId="{8899EC8C-2D3F-4C32-8679-AE55C69DD080}" type="sibTrans" cxnId="{BC4C6705-D582-4277-9FD0-4C8109DB6D06}">
      <dgm:prSet/>
      <dgm:spPr/>
      <dgm:t>
        <a:bodyPr/>
        <a:lstStyle/>
        <a:p>
          <a:endParaRPr lang="en-GB">
            <a:latin typeface="Arial" panose="020B0604020202020204" pitchFamily="34" charset="0"/>
            <a:cs typeface="Arial" panose="020B0604020202020204" pitchFamily="34" charset="0"/>
          </a:endParaRPr>
        </a:p>
      </dgm:t>
    </dgm:pt>
    <dgm:pt modelId="{3AD95DBD-DCF7-445C-AFFE-7ED1E73CC267}">
      <dgm:prSet phldrT="[Text]"/>
      <dgm:spPr/>
      <dgm:t>
        <a:bodyPr/>
        <a:lstStyle/>
        <a:p>
          <a:r>
            <a:rPr lang="en-GB" dirty="0">
              <a:latin typeface="Arial" panose="020B0604020202020204" pitchFamily="34" charset="0"/>
              <a:cs typeface="Arial" panose="020B0604020202020204" pitchFamily="34" charset="0"/>
            </a:rPr>
            <a:t>CULTURAL FACTORS</a:t>
          </a:r>
        </a:p>
      </dgm:t>
    </dgm:pt>
    <dgm:pt modelId="{0963BFAF-692F-4CC8-8CFD-CC978A3DCBD6}" type="parTrans" cxnId="{28238522-2B83-47A9-9F20-29A3BA635222}">
      <dgm:prSet/>
      <dgm:spPr/>
      <dgm:t>
        <a:bodyPr/>
        <a:lstStyle/>
        <a:p>
          <a:endParaRPr lang="en-GB">
            <a:latin typeface="Arial" panose="020B0604020202020204" pitchFamily="34" charset="0"/>
            <a:cs typeface="Arial" panose="020B0604020202020204" pitchFamily="34" charset="0"/>
          </a:endParaRPr>
        </a:p>
      </dgm:t>
    </dgm:pt>
    <dgm:pt modelId="{A0D83A5D-68C0-4D83-9CC4-268B70B0A18D}" type="sibTrans" cxnId="{28238522-2B83-47A9-9F20-29A3BA635222}">
      <dgm:prSet/>
      <dgm:spPr/>
      <dgm:t>
        <a:bodyPr/>
        <a:lstStyle/>
        <a:p>
          <a:endParaRPr lang="en-GB">
            <a:latin typeface="Arial" panose="020B0604020202020204" pitchFamily="34" charset="0"/>
            <a:cs typeface="Arial" panose="020B0604020202020204" pitchFamily="34" charset="0"/>
          </a:endParaRPr>
        </a:p>
      </dgm:t>
    </dgm:pt>
    <dgm:pt modelId="{960C6E60-B2AD-4871-AABA-F89BC69462F7}">
      <dgm:prSet phldrT="[Text]"/>
      <dgm:spPr/>
      <dgm:t>
        <a:bodyPr/>
        <a:lstStyle/>
        <a:p>
          <a:r>
            <a:rPr lang="en-GB" b="1" dirty="0">
              <a:latin typeface="Arial" panose="020B0604020202020204" pitchFamily="34" charset="0"/>
              <a:cs typeface="Arial" panose="020B0604020202020204" pitchFamily="34" charset="0"/>
            </a:rPr>
            <a:t>E</a:t>
          </a:r>
        </a:p>
      </dgm:t>
    </dgm:pt>
    <dgm:pt modelId="{BF57D960-3B47-45A9-B307-8E4899F5F14B}" type="parTrans" cxnId="{5B814D7A-7E37-4D3E-9523-D5E2DB70CE71}">
      <dgm:prSet/>
      <dgm:spPr/>
      <dgm:t>
        <a:bodyPr/>
        <a:lstStyle/>
        <a:p>
          <a:endParaRPr lang="en-GB">
            <a:latin typeface="Arial" panose="020B0604020202020204" pitchFamily="34" charset="0"/>
            <a:cs typeface="Arial" panose="020B0604020202020204" pitchFamily="34" charset="0"/>
          </a:endParaRPr>
        </a:p>
      </dgm:t>
    </dgm:pt>
    <dgm:pt modelId="{E3529321-B609-46E7-BC30-20BBC631E1ED}" type="sibTrans" cxnId="{5B814D7A-7E37-4D3E-9523-D5E2DB70CE71}">
      <dgm:prSet/>
      <dgm:spPr/>
      <dgm:t>
        <a:bodyPr/>
        <a:lstStyle/>
        <a:p>
          <a:endParaRPr lang="en-GB">
            <a:latin typeface="Arial" panose="020B0604020202020204" pitchFamily="34" charset="0"/>
            <a:cs typeface="Arial" panose="020B0604020202020204" pitchFamily="34" charset="0"/>
          </a:endParaRPr>
        </a:p>
      </dgm:t>
    </dgm:pt>
    <dgm:pt modelId="{56D3A790-7112-4CE5-A980-BD7C66E16C54}">
      <dgm:prSet phldrT="[Text]"/>
      <dgm:spPr/>
      <dgm:t>
        <a:bodyPr/>
        <a:lstStyle/>
        <a:p>
          <a:r>
            <a:rPr lang="en-GB" dirty="0">
              <a:latin typeface="Arial" panose="020B0604020202020204" pitchFamily="34" charset="0"/>
              <a:cs typeface="Arial" panose="020B0604020202020204" pitchFamily="34" charset="0"/>
            </a:rPr>
            <a:t>ECONOMIC FACTORS</a:t>
          </a:r>
        </a:p>
      </dgm:t>
    </dgm:pt>
    <dgm:pt modelId="{6259730C-4D83-453C-A11F-BA0A8257D063}" type="parTrans" cxnId="{957E002D-4BEE-4B5A-B127-CD99A4E221D9}">
      <dgm:prSet/>
      <dgm:spPr/>
      <dgm:t>
        <a:bodyPr/>
        <a:lstStyle/>
        <a:p>
          <a:endParaRPr lang="en-GB">
            <a:latin typeface="Arial" panose="020B0604020202020204" pitchFamily="34" charset="0"/>
            <a:cs typeface="Arial" panose="020B0604020202020204" pitchFamily="34" charset="0"/>
          </a:endParaRPr>
        </a:p>
      </dgm:t>
    </dgm:pt>
    <dgm:pt modelId="{CBAF653C-96F7-44DF-9949-45BD29E068AA}" type="sibTrans" cxnId="{957E002D-4BEE-4B5A-B127-CD99A4E221D9}">
      <dgm:prSet/>
      <dgm:spPr/>
      <dgm:t>
        <a:bodyPr/>
        <a:lstStyle/>
        <a:p>
          <a:endParaRPr lang="en-GB">
            <a:latin typeface="Arial" panose="020B0604020202020204" pitchFamily="34" charset="0"/>
            <a:cs typeface="Arial" panose="020B0604020202020204" pitchFamily="34" charset="0"/>
          </a:endParaRPr>
        </a:p>
      </dgm:t>
    </dgm:pt>
    <dgm:pt modelId="{9DD32934-1655-4430-9DD7-B0FD33223F9E}">
      <dgm:prSet/>
      <dgm:spPr/>
      <dgm:t>
        <a:bodyPr/>
        <a:lstStyle/>
        <a:p>
          <a:r>
            <a:rPr lang="en-GB" dirty="0">
              <a:latin typeface="Arial" panose="020B0604020202020204" pitchFamily="34" charset="0"/>
              <a:cs typeface="Arial" panose="020B0604020202020204" pitchFamily="34" charset="0"/>
            </a:rPr>
            <a:t>PHYSICAL FACTORS</a:t>
          </a:r>
        </a:p>
      </dgm:t>
    </dgm:pt>
    <dgm:pt modelId="{19A6C2D6-ECE6-42F0-90F2-20B6076F874C}" type="parTrans" cxnId="{B41729A2-EC4F-40FE-A014-F7A98BAC31EE}">
      <dgm:prSet/>
      <dgm:spPr/>
      <dgm:t>
        <a:bodyPr/>
        <a:lstStyle/>
        <a:p>
          <a:endParaRPr lang="en-GB">
            <a:latin typeface="Arial" panose="020B0604020202020204" pitchFamily="34" charset="0"/>
            <a:cs typeface="Arial" panose="020B0604020202020204" pitchFamily="34" charset="0"/>
          </a:endParaRPr>
        </a:p>
      </dgm:t>
    </dgm:pt>
    <dgm:pt modelId="{7AC67B96-55DA-4EC6-ABF0-D88AB8B2CED3}" type="sibTrans" cxnId="{B41729A2-EC4F-40FE-A014-F7A98BAC31EE}">
      <dgm:prSet/>
      <dgm:spPr/>
      <dgm:t>
        <a:bodyPr/>
        <a:lstStyle/>
        <a:p>
          <a:endParaRPr lang="en-GB">
            <a:latin typeface="Arial" panose="020B0604020202020204" pitchFamily="34" charset="0"/>
            <a:cs typeface="Arial" panose="020B0604020202020204" pitchFamily="34" charset="0"/>
          </a:endParaRPr>
        </a:p>
      </dgm:t>
    </dgm:pt>
    <dgm:pt modelId="{D5620ED2-3381-4A36-8F83-CA4E749CF10B}">
      <dgm:prSet/>
      <dgm:spPr/>
      <dgm:t>
        <a:bodyPr/>
        <a:lstStyle/>
        <a:p>
          <a:r>
            <a:rPr lang="en-GB" dirty="0">
              <a:latin typeface="Arial" panose="020B0604020202020204" pitchFamily="34" charset="0"/>
              <a:cs typeface="Arial" panose="020B0604020202020204" pitchFamily="34" charset="0"/>
            </a:rPr>
            <a:t>TECHNICAL FACTORS</a:t>
          </a:r>
        </a:p>
      </dgm:t>
    </dgm:pt>
    <dgm:pt modelId="{65721A68-B615-4ED6-81B0-DCD94FC58494}" type="parTrans" cxnId="{F8C104A4-6240-4E67-94AB-5BDB1B1DEDAF}">
      <dgm:prSet/>
      <dgm:spPr/>
      <dgm:t>
        <a:bodyPr/>
        <a:lstStyle/>
        <a:p>
          <a:endParaRPr lang="en-GB">
            <a:latin typeface="Arial" panose="020B0604020202020204" pitchFamily="34" charset="0"/>
            <a:cs typeface="Arial" panose="020B0604020202020204" pitchFamily="34" charset="0"/>
          </a:endParaRPr>
        </a:p>
      </dgm:t>
    </dgm:pt>
    <dgm:pt modelId="{B5EF0B74-78D8-4808-B9F1-CD9D0701ECC7}" type="sibTrans" cxnId="{F8C104A4-6240-4E67-94AB-5BDB1B1DEDAF}">
      <dgm:prSet/>
      <dgm:spPr/>
      <dgm:t>
        <a:bodyPr/>
        <a:lstStyle/>
        <a:p>
          <a:endParaRPr lang="en-GB">
            <a:latin typeface="Arial" panose="020B0604020202020204" pitchFamily="34" charset="0"/>
            <a:cs typeface="Arial" panose="020B0604020202020204" pitchFamily="34" charset="0"/>
          </a:endParaRPr>
        </a:p>
      </dgm:t>
    </dgm:pt>
    <dgm:pt modelId="{D237B411-8E24-4102-B2E5-2AB8E3D4D3FC}">
      <dgm:prSet/>
      <dgm:spPr/>
      <dgm:t>
        <a:bodyPr/>
        <a:lstStyle/>
        <a:p>
          <a:r>
            <a:rPr lang="en-GB" dirty="0">
              <a:latin typeface="Arial" panose="020B0604020202020204" pitchFamily="34" charset="0"/>
              <a:cs typeface="Arial" panose="020B0604020202020204" pitchFamily="34" charset="0"/>
            </a:rPr>
            <a:t>INTERNATIONAL FACTORS</a:t>
          </a:r>
        </a:p>
      </dgm:t>
    </dgm:pt>
    <dgm:pt modelId="{B0C34F94-C4BA-4A96-85CC-CB2BDE883155}" type="parTrans" cxnId="{01BEB00D-81C0-46B7-AE2C-AA489DF1E82D}">
      <dgm:prSet/>
      <dgm:spPr/>
      <dgm:t>
        <a:bodyPr/>
        <a:lstStyle/>
        <a:p>
          <a:endParaRPr lang="en-GB">
            <a:latin typeface="Arial" panose="020B0604020202020204" pitchFamily="34" charset="0"/>
            <a:cs typeface="Arial" panose="020B0604020202020204" pitchFamily="34" charset="0"/>
          </a:endParaRPr>
        </a:p>
      </dgm:t>
    </dgm:pt>
    <dgm:pt modelId="{67276CC2-5804-4E98-8C7E-93457F52E8FB}" type="sibTrans" cxnId="{01BEB00D-81C0-46B7-AE2C-AA489DF1E82D}">
      <dgm:prSet/>
      <dgm:spPr/>
      <dgm:t>
        <a:bodyPr/>
        <a:lstStyle/>
        <a:p>
          <a:endParaRPr lang="en-GB">
            <a:latin typeface="Arial" panose="020B0604020202020204" pitchFamily="34" charset="0"/>
            <a:cs typeface="Arial" panose="020B0604020202020204" pitchFamily="34" charset="0"/>
          </a:endParaRPr>
        </a:p>
      </dgm:t>
    </dgm:pt>
    <dgm:pt modelId="{A2152B6F-1D04-4DE3-967C-538E78A9A236}">
      <dgm:prSet/>
      <dgm:spPr/>
      <dgm:t>
        <a:bodyPr/>
        <a:lstStyle/>
        <a:p>
          <a:r>
            <a:rPr lang="en-GB" dirty="0">
              <a:latin typeface="Arial" panose="020B0604020202020204" pitchFamily="34" charset="0"/>
              <a:cs typeface="Arial" panose="020B0604020202020204" pitchFamily="34" charset="0"/>
            </a:rPr>
            <a:t>COMMUNICATION AND INFRASTRUCTURE FACTORS</a:t>
          </a:r>
        </a:p>
      </dgm:t>
    </dgm:pt>
    <dgm:pt modelId="{2D8A7CE4-05FA-4C5B-8C9A-F5D9F4A73BEF}" type="parTrans" cxnId="{958DDDC1-E7BE-4147-BC22-E9092B8EDABD}">
      <dgm:prSet/>
      <dgm:spPr/>
      <dgm:t>
        <a:bodyPr/>
        <a:lstStyle/>
        <a:p>
          <a:endParaRPr lang="en-GB">
            <a:latin typeface="Arial" panose="020B0604020202020204" pitchFamily="34" charset="0"/>
            <a:cs typeface="Arial" panose="020B0604020202020204" pitchFamily="34" charset="0"/>
          </a:endParaRPr>
        </a:p>
      </dgm:t>
    </dgm:pt>
    <dgm:pt modelId="{0F723127-7F52-4BA0-B5A5-11AFBAE6CDF4}" type="sibTrans" cxnId="{958DDDC1-E7BE-4147-BC22-E9092B8EDABD}">
      <dgm:prSet/>
      <dgm:spPr/>
      <dgm:t>
        <a:bodyPr/>
        <a:lstStyle/>
        <a:p>
          <a:endParaRPr lang="en-GB">
            <a:latin typeface="Arial" panose="020B0604020202020204" pitchFamily="34" charset="0"/>
            <a:cs typeface="Arial" panose="020B0604020202020204" pitchFamily="34" charset="0"/>
          </a:endParaRPr>
        </a:p>
      </dgm:t>
    </dgm:pt>
    <dgm:pt modelId="{475C9AB9-484E-44AD-9272-8DE40BACB774}">
      <dgm:prSet/>
      <dgm:spPr/>
      <dgm:t>
        <a:bodyPr/>
        <a:lstStyle/>
        <a:p>
          <a:r>
            <a:rPr lang="en-GB" dirty="0">
              <a:latin typeface="Arial" panose="020B0604020202020204" pitchFamily="34" charset="0"/>
              <a:cs typeface="Arial" panose="020B0604020202020204" pitchFamily="34" charset="0"/>
            </a:rPr>
            <a:t>ADMINISTRATIVE AND INSTITUTIONAL FACTORS</a:t>
          </a:r>
        </a:p>
      </dgm:t>
    </dgm:pt>
    <dgm:pt modelId="{23CB6E2D-5139-44CF-8086-35C7F9079A7F}" type="parTrans" cxnId="{3CEB8326-2FCD-4FCC-97CE-D6E282A1669D}">
      <dgm:prSet/>
      <dgm:spPr/>
      <dgm:t>
        <a:bodyPr/>
        <a:lstStyle/>
        <a:p>
          <a:endParaRPr lang="en-GB">
            <a:latin typeface="Arial" panose="020B0604020202020204" pitchFamily="34" charset="0"/>
            <a:cs typeface="Arial" panose="020B0604020202020204" pitchFamily="34" charset="0"/>
          </a:endParaRPr>
        </a:p>
      </dgm:t>
    </dgm:pt>
    <dgm:pt modelId="{50EE49B2-4E52-4E18-B302-A1066CE62F4B}" type="sibTrans" cxnId="{3CEB8326-2FCD-4FCC-97CE-D6E282A1669D}">
      <dgm:prSet/>
      <dgm:spPr/>
      <dgm:t>
        <a:bodyPr/>
        <a:lstStyle/>
        <a:p>
          <a:endParaRPr lang="en-GB">
            <a:latin typeface="Arial" panose="020B0604020202020204" pitchFamily="34" charset="0"/>
            <a:cs typeface="Arial" panose="020B0604020202020204" pitchFamily="34" charset="0"/>
          </a:endParaRPr>
        </a:p>
      </dgm:t>
    </dgm:pt>
    <dgm:pt modelId="{A30DDF75-017A-4184-8A5E-9169D31EDE88}">
      <dgm:prSet/>
      <dgm:spPr/>
      <dgm:t>
        <a:bodyPr/>
        <a:lstStyle/>
        <a:p>
          <a:r>
            <a:rPr lang="en-GB" dirty="0">
              <a:latin typeface="Arial" panose="020B0604020202020204" pitchFamily="34" charset="0"/>
              <a:cs typeface="Arial" panose="020B0604020202020204" pitchFamily="34" charset="0"/>
            </a:rPr>
            <a:t>LEGAL AND POLITICAL FACTORS</a:t>
          </a:r>
        </a:p>
      </dgm:t>
    </dgm:pt>
    <dgm:pt modelId="{89BB9E63-25E6-4739-91DF-8049257088EB}" type="parTrans" cxnId="{5D0DA0F5-6B48-48C9-BFB6-75538678BCB8}">
      <dgm:prSet/>
      <dgm:spPr/>
      <dgm:t>
        <a:bodyPr/>
        <a:lstStyle/>
        <a:p>
          <a:endParaRPr lang="en-GB">
            <a:latin typeface="Arial" panose="020B0604020202020204" pitchFamily="34" charset="0"/>
            <a:cs typeface="Arial" panose="020B0604020202020204" pitchFamily="34" charset="0"/>
          </a:endParaRPr>
        </a:p>
      </dgm:t>
    </dgm:pt>
    <dgm:pt modelId="{35ADC86B-A279-4C5D-B690-4E0F3F306040}" type="sibTrans" cxnId="{5D0DA0F5-6B48-48C9-BFB6-75538678BCB8}">
      <dgm:prSet/>
      <dgm:spPr/>
      <dgm:t>
        <a:bodyPr/>
        <a:lstStyle/>
        <a:p>
          <a:endParaRPr lang="en-GB">
            <a:latin typeface="Arial" panose="020B0604020202020204" pitchFamily="34" charset="0"/>
            <a:cs typeface="Arial" panose="020B0604020202020204" pitchFamily="34" charset="0"/>
          </a:endParaRPr>
        </a:p>
      </dgm:t>
    </dgm:pt>
    <dgm:pt modelId="{CFD987F6-8A27-4B37-AAC4-5FD564664881}">
      <dgm:prSet/>
      <dgm:spPr/>
      <dgm:t>
        <a:bodyPr/>
        <a:lstStyle/>
        <a:p>
          <a:r>
            <a:rPr lang="en-GB" b="1" dirty="0">
              <a:latin typeface="Arial" panose="020B0604020202020204" pitchFamily="34" charset="0"/>
              <a:cs typeface="Arial" panose="020B0604020202020204" pitchFamily="34" charset="0"/>
            </a:rPr>
            <a:t>P</a:t>
          </a:r>
        </a:p>
      </dgm:t>
    </dgm:pt>
    <dgm:pt modelId="{2279F184-C5AB-4589-B5BF-8969C26BE40A}" type="parTrans" cxnId="{7AD8FF0E-2B00-4A9C-892F-4290CAA951FE}">
      <dgm:prSet/>
      <dgm:spPr/>
      <dgm:t>
        <a:bodyPr/>
        <a:lstStyle/>
        <a:p>
          <a:endParaRPr lang="en-GB">
            <a:latin typeface="Arial" panose="020B0604020202020204" pitchFamily="34" charset="0"/>
            <a:cs typeface="Arial" panose="020B0604020202020204" pitchFamily="34" charset="0"/>
          </a:endParaRPr>
        </a:p>
      </dgm:t>
    </dgm:pt>
    <dgm:pt modelId="{29713FEB-FC54-4529-8BD6-4F2C28FF7581}" type="sibTrans" cxnId="{7AD8FF0E-2B00-4A9C-892F-4290CAA951FE}">
      <dgm:prSet/>
      <dgm:spPr/>
      <dgm:t>
        <a:bodyPr/>
        <a:lstStyle/>
        <a:p>
          <a:endParaRPr lang="en-GB">
            <a:latin typeface="Arial" panose="020B0604020202020204" pitchFamily="34" charset="0"/>
            <a:cs typeface="Arial" panose="020B0604020202020204" pitchFamily="34" charset="0"/>
          </a:endParaRPr>
        </a:p>
      </dgm:t>
    </dgm:pt>
    <dgm:pt modelId="{0B713218-AEF5-4CFC-8E7B-3E167CAB26C9}">
      <dgm:prSet/>
      <dgm:spPr/>
      <dgm:t>
        <a:bodyPr/>
        <a:lstStyle/>
        <a:p>
          <a:r>
            <a:rPr lang="en-GB" b="1" dirty="0">
              <a:latin typeface="Arial" panose="020B0604020202020204" pitchFamily="34" charset="0"/>
              <a:cs typeface="Arial" panose="020B0604020202020204" pitchFamily="34" charset="0"/>
            </a:rPr>
            <a:t>T</a:t>
          </a:r>
        </a:p>
      </dgm:t>
    </dgm:pt>
    <dgm:pt modelId="{6AB0B4CE-3894-4C10-B26B-BE81A3358768}" type="parTrans" cxnId="{545E0E69-FD7C-43D9-9BD9-5BD58660C0F7}">
      <dgm:prSet/>
      <dgm:spPr/>
      <dgm:t>
        <a:bodyPr/>
        <a:lstStyle/>
        <a:p>
          <a:endParaRPr lang="en-GB">
            <a:latin typeface="Arial" panose="020B0604020202020204" pitchFamily="34" charset="0"/>
            <a:cs typeface="Arial" panose="020B0604020202020204" pitchFamily="34" charset="0"/>
          </a:endParaRPr>
        </a:p>
      </dgm:t>
    </dgm:pt>
    <dgm:pt modelId="{0FA202E7-4290-4725-A755-F2DA4A86C850}" type="sibTrans" cxnId="{545E0E69-FD7C-43D9-9BD9-5BD58660C0F7}">
      <dgm:prSet/>
      <dgm:spPr/>
      <dgm:t>
        <a:bodyPr/>
        <a:lstStyle/>
        <a:p>
          <a:endParaRPr lang="en-GB">
            <a:latin typeface="Arial" panose="020B0604020202020204" pitchFamily="34" charset="0"/>
            <a:cs typeface="Arial" panose="020B0604020202020204" pitchFamily="34" charset="0"/>
          </a:endParaRPr>
        </a:p>
      </dgm:t>
    </dgm:pt>
    <dgm:pt modelId="{DC5F3484-6CBA-4379-B620-D66B89B99A46}">
      <dgm:prSet/>
      <dgm:spPr/>
      <dgm:t>
        <a:bodyPr/>
        <a:lstStyle/>
        <a:p>
          <a:r>
            <a:rPr lang="en-GB" b="1" dirty="0">
              <a:latin typeface="Arial" panose="020B0604020202020204" pitchFamily="34" charset="0"/>
              <a:cs typeface="Arial" panose="020B0604020202020204" pitchFamily="34" charset="0"/>
            </a:rPr>
            <a:t>I</a:t>
          </a:r>
        </a:p>
      </dgm:t>
    </dgm:pt>
    <dgm:pt modelId="{3E12C292-7697-4E12-96F5-1CC7569A8707}" type="parTrans" cxnId="{275E250F-CF36-4FA1-BFF8-6F078AC5EBBC}">
      <dgm:prSet/>
      <dgm:spPr/>
      <dgm:t>
        <a:bodyPr/>
        <a:lstStyle/>
        <a:p>
          <a:endParaRPr lang="en-GB">
            <a:latin typeface="Arial" panose="020B0604020202020204" pitchFamily="34" charset="0"/>
            <a:cs typeface="Arial" panose="020B0604020202020204" pitchFamily="34" charset="0"/>
          </a:endParaRPr>
        </a:p>
      </dgm:t>
    </dgm:pt>
    <dgm:pt modelId="{42AEE7FF-7588-4EAE-9DE2-624699D3D387}" type="sibTrans" cxnId="{275E250F-CF36-4FA1-BFF8-6F078AC5EBBC}">
      <dgm:prSet/>
      <dgm:spPr/>
      <dgm:t>
        <a:bodyPr/>
        <a:lstStyle/>
        <a:p>
          <a:endParaRPr lang="en-GB">
            <a:latin typeface="Arial" panose="020B0604020202020204" pitchFamily="34" charset="0"/>
            <a:cs typeface="Arial" panose="020B0604020202020204" pitchFamily="34" charset="0"/>
          </a:endParaRPr>
        </a:p>
      </dgm:t>
    </dgm:pt>
    <dgm:pt modelId="{F4C2F9A4-37DE-4DC6-AFCB-F4ABB9A1E590}">
      <dgm:prSet/>
      <dgm:spPr/>
      <dgm:t>
        <a:bodyPr/>
        <a:lstStyle/>
        <a:p>
          <a:r>
            <a:rPr lang="en-GB" b="1" dirty="0">
              <a:latin typeface="Arial" panose="020B0604020202020204" pitchFamily="34" charset="0"/>
              <a:cs typeface="Arial" panose="020B0604020202020204" pitchFamily="34" charset="0"/>
            </a:rPr>
            <a:t>C</a:t>
          </a:r>
        </a:p>
      </dgm:t>
    </dgm:pt>
    <dgm:pt modelId="{46586E8B-6CAA-4F7F-8E68-6D916EA922F3}" type="parTrans" cxnId="{DBFD9DB1-A4DC-4042-939D-B3792AF77C54}">
      <dgm:prSet/>
      <dgm:spPr/>
      <dgm:t>
        <a:bodyPr/>
        <a:lstStyle/>
        <a:p>
          <a:endParaRPr lang="en-GB">
            <a:latin typeface="Arial" panose="020B0604020202020204" pitchFamily="34" charset="0"/>
            <a:cs typeface="Arial" panose="020B0604020202020204" pitchFamily="34" charset="0"/>
          </a:endParaRPr>
        </a:p>
      </dgm:t>
    </dgm:pt>
    <dgm:pt modelId="{05C4CB9D-309B-42DF-B3BD-0E7CEA5F9986}" type="sibTrans" cxnId="{DBFD9DB1-A4DC-4042-939D-B3792AF77C54}">
      <dgm:prSet/>
      <dgm:spPr/>
      <dgm:t>
        <a:bodyPr/>
        <a:lstStyle/>
        <a:p>
          <a:endParaRPr lang="en-GB">
            <a:latin typeface="Arial" panose="020B0604020202020204" pitchFamily="34" charset="0"/>
            <a:cs typeface="Arial" panose="020B0604020202020204" pitchFamily="34" charset="0"/>
          </a:endParaRPr>
        </a:p>
      </dgm:t>
    </dgm:pt>
    <dgm:pt modelId="{7F36CAE2-FD7F-4029-93E1-7E54703C0B55}">
      <dgm:prSet/>
      <dgm:spPr/>
      <dgm:t>
        <a:bodyPr/>
        <a:lstStyle/>
        <a:p>
          <a:r>
            <a:rPr lang="en-GB" b="1" dirty="0">
              <a:latin typeface="Arial" panose="020B0604020202020204" pitchFamily="34" charset="0"/>
              <a:cs typeface="Arial" panose="020B0604020202020204" pitchFamily="34" charset="0"/>
            </a:rPr>
            <a:t>A</a:t>
          </a:r>
        </a:p>
      </dgm:t>
    </dgm:pt>
    <dgm:pt modelId="{4DCA7F66-DF64-429B-92D4-D4FDB5C826DF}" type="parTrans" cxnId="{BCF31C4B-A0D2-48BF-9E7E-955061EA292F}">
      <dgm:prSet/>
      <dgm:spPr/>
      <dgm:t>
        <a:bodyPr/>
        <a:lstStyle/>
        <a:p>
          <a:endParaRPr lang="en-GB">
            <a:latin typeface="Arial" panose="020B0604020202020204" pitchFamily="34" charset="0"/>
            <a:cs typeface="Arial" panose="020B0604020202020204" pitchFamily="34" charset="0"/>
          </a:endParaRPr>
        </a:p>
      </dgm:t>
    </dgm:pt>
    <dgm:pt modelId="{286140D6-099B-420F-B382-160A84D50AFD}" type="sibTrans" cxnId="{BCF31C4B-A0D2-48BF-9E7E-955061EA292F}">
      <dgm:prSet/>
      <dgm:spPr/>
      <dgm:t>
        <a:bodyPr/>
        <a:lstStyle/>
        <a:p>
          <a:endParaRPr lang="en-GB">
            <a:latin typeface="Arial" panose="020B0604020202020204" pitchFamily="34" charset="0"/>
            <a:cs typeface="Arial" panose="020B0604020202020204" pitchFamily="34" charset="0"/>
          </a:endParaRPr>
        </a:p>
      </dgm:t>
    </dgm:pt>
    <dgm:pt modelId="{A778DC24-5031-4B5D-881D-883975283E96}">
      <dgm:prSet/>
      <dgm:spPr/>
      <dgm:t>
        <a:bodyPr/>
        <a:lstStyle/>
        <a:p>
          <a:r>
            <a:rPr lang="en-GB" b="1" dirty="0">
              <a:latin typeface="Arial" panose="020B0604020202020204" pitchFamily="34" charset="0"/>
              <a:cs typeface="Arial" panose="020B0604020202020204" pitchFamily="34" charset="0"/>
            </a:rPr>
            <a:t>L</a:t>
          </a:r>
        </a:p>
      </dgm:t>
    </dgm:pt>
    <dgm:pt modelId="{15619C3A-5177-40FB-A056-3EF4A6CFD53A}" type="parTrans" cxnId="{02C9CE9C-4169-4226-A41B-F6FF1F51A82E}">
      <dgm:prSet/>
      <dgm:spPr/>
      <dgm:t>
        <a:bodyPr/>
        <a:lstStyle/>
        <a:p>
          <a:endParaRPr lang="en-GB">
            <a:latin typeface="Arial" panose="020B0604020202020204" pitchFamily="34" charset="0"/>
            <a:cs typeface="Arial" panose="020B0604020202020204" pitchFamily="34" charset="0"/>
          </a:endParaRPr>
        </a:p>
      </dgm:t>
    </dgm:pt>
    <dgm:pt modelId="{10D06513-87ED-4E6A-80E1-48DCF68CF5FA}" type="sibTrans" cxnId="{02C9CE9C-4169-4226-A41B-F6FF1F51A82E}">
      <dgm:prSet/>
      <dgm:spPr/>
      <dgm:t>
        <a:bodyPr/>
        <a:lstStyle/>
        <a:p>
          <a:endParaRPr lang="en-GB">
            <a:latin typeface="Arial" panose="020B0604020202020204" pitchFamily="34" charset="0"/>
            <a:cs typeface="Arial" panose="020B0604020202020204" pitchFamily="34" charset="0"/>
          </a:endParaRPr>
        </a:p>
      </dgm:t>
    </dgm:pt>
    <dgm:pt modelId="{5CCA70AE-E988-494A-8BD9-E1964EBBA817}" type="pres">
      <dgm:prSet presAssocID="{3BC896C9-898B-4C6C-9076-683F2F26F056}" presName="Name0" presStyleCnt="0">
        <dgm:presLayoutVars>
          <dgm:dir/>
          <dgm:animLvl val="lvl"/>
          <dgm:resizeHandles val="exact"/>
        </dgm:presLayoutVars>
      </dgm:prSet>
      <dgm:spPr/>
    </dgm:pt>
    <dgm:pt modelId="{D45C61DB-0770-42DB-9280-CAA230E27E0B}" type="pres">
      <dgm:prSet presAssocID="{8AE1886C-1139-4302-ACD4-9FA6AF4E569B}" presName="linNode" presStyleCnt="0"/>
      <dgm:spPr/>
    </dgm:pt>
    <dgm:pt modelId="{CD199DF2-4446-4272-A36E-98F4CFD9D5B4}" type="pres">
      <dgm:prSet presAssocID="{8AE1886C-1139-4302-ACD4-9FA6AF4E569B}" presName="parentText" presStyleLbl="node1" presStyleIdx="0" presStyleCnt="9" custScaleX="68302" custScaleY="68302">
        <dgm:presLayoutVars>
          <dgm:chMax val="1"/>
          <dgm:bulletEnabled val="1"/>
        </dgm:presLayoutVars>
      </dgm:prSet>
      <dgm:spPr/>
    </dgm:pt>
    <dgm:pt modelId="{D015E84D-F9DF-4D8A-A93D-38B50500EC3F}" type="pres">
      <dgm:prSet presAssocID="{8AE1886C-1139-4302-ACD4-9FA6AF4E569B}" presName="descendantText" presStyleLbl="alignAccFollowNode1" presStyleIdx="0" presStyleCnt="9">
        <dgm:presLayoutVars>
          <dgm:bulletEnabled val="1"/>
        </dgm:presLayoutVars>
      </dgm:prSet>
      <dgm:spPr/>
    </dgm:pt>
    <dgm:pt modelId="{1F3E3FCA-78E8-4426-BF67-F37384A5106D}" type="pres">
      <dgm:prSet presAssocID="{C859B82F-49A9-4E5A-88ED-6828762E098B}" presName="sp" presStyleCnt="0"/>
      <dgm:spPr/>
    </dgm:pt>
    <dgm:pt modelId="{E5ECAACE-0DFF-48FF-983A-DD2508D86977}" type="pres">
      <dgm:prSet presAssocID="{0D7140F5-759D-46BB-8713-2A1E0FFC68B3}" presName="linNode" presStyleCnt="0"/>
      <dgm:spPr/>
    </dgm:pt>
    <dgm:pt modelId="{174536FB-B5ED-4766-A716-3DCCDD12A5F7}" type="pres">
      <dgm:prSet presAssocID="{0D7140F5-759D-46BB-8713-2A1E0FFC68B3}" presName="parentText" presStyleLbl="node1" presStyleIdx="1" presStyleCnt="9" custScaleX="68302" custScaleY="68302">
        <dgm:presLayoutVars>
          <dgm:chMax val="1"/>
          <dgm:bulletEnabled val="1"/>
        </dgm:presLayoutVars>
      </dgm:prSet>
      <dgm:spPr/>
    </dgm:pt>
    <dgm:pt modelId="{36F6672E-92D8-4935-BBA0-D7041F667EC3}" type="pres">
      <dgm:prSet presAssocID="{0D7140F5-759D-46BB-8713-2A1E0FFC68B3}" presName="descendantText" presStyleLbl="alignAccFollowNode1" presStyleIdx="1" presStyleCnt="9">
        <dgm:presLayoutVars>
          <dgm:bulletEnabled val="1"/>
        </dgm:presLayoutVars>
      </dgm:prSet>
      <dgm:spPr/>
    </dgm:pt>
    <dgm:pt modelId="{DE5B3D5B-5E03-4684-A2E9-5368A55589B1}" type="pres">
      <dgm:prSet presAssocID="{8899EC8C-2D3F-4C32-8679-AE55C69DD080}" presName="sp" presStyleCnt="0"/>
      <dgm:spPr/>
    </dgm:pt>
    <dgm:pt modelId="{DDCA5357-B417-45D5-A229-6C393A7B2080}" type="pres">
      <dgm:prSet presAssocID="{960C6E60-B2AD-4871-AABA-F89BC69462F7}" presName="linNode" presStyleCnt="0"/>
      <dgm:spPr/>
    </dgm:pt>
    <dgm:pt modelId="{82FC2D89-7DFF-45A5-8531-D4E05ACA7D05}" type="pres">
      <dgm:prSet presAssocID="{960C6E60-B2AD-4871-AABA-F89BC69462F7}" presName="parentText" presStyleLbl="node1" presStyleIdx="2" presStyleCnt="9" custScaleX="68302" custScaleY="68302">
        <dgm:presLayoutVars>
          <dgm:chMax val="1"/>
          <dgm:bulletEnabled val="1"/>
        </dgm:presLayoutVars>
      </dgm:prSet>
      <dgm:spPr/>
    </dgm:pt>
    <dgm:pt modelId="{39D1CF25-BEC3-4F01-A16E-E0105D0F6155}" type="pres">
      <dgm:prSet presAssocID="{960C6E60-B2AD-4871-AABA-F89BC69462F7}" presName="descendantText" presStyleLbl="alignAccFollowNode1" presStyleIdx="2" presStyleCnt="9">
        <dgm:presLayoutVars>
          <dgm:bulletEnabled val="1"/>
        </dgm:presLayoutVars>
      </dgm:prSet>
      <dgm:spPr/>
    </dgm:pt>
    <dgm:pt modelId="{A7C6891A-7BAC-41C1-84C3-E19BAB05766C}" type="pres">
      <dgm:prSet presAssocID="{E3529321-B609-46E7-BC30-20BBC631E1ED}" presName="sp" presStyleCnt="0"/>
      <dgm:spPr/>
    </dgm:pt>
    <dgm:pt modelId="{7A1CC70D-8B4A-44E0-83FD-3209C08189C2}" type="pres">
      <dgm:prSet presAssocID="{CFD987F6-8A27-4B37-AAC4-5FD564664881}" presName="linNode" presStyleCnt="0"/>
      <dgm:spPr/>
    </dgm:pt>
    <dgm:pt modelId="{63A40A1C-44A6-4FC2-B0A4-826661575CE9}" type="pres">
      <dgm:prSet presAssocID="{CFD987F6-8A27-4B37-AAC4-5FD564664881}" presName="parentText" presStyleLbl="node1" presStyleIdx="3" presStyleCnt="9" custScaleX="68302" custScaleY="68302">
        <dgm:presLayoutVars>
          <dgm:chMax val="1"/>
          <dgm:bulletEnabled val="1"/>
        </dgm:presLayoutVars>
      </dgm:prSet>
      <dgm:spPr/>
    </dgm:pt>
    <dgm:pt modelId="{14F5CE13-51CD-4308-9D43-B6A0FC2E4404}" type="pres">
      <dgm:prSet presAssocID="{CFD987F6-8A27-4B37-AAC4-5FD564664881}" presName="descendantText" presStyleLbl="alignAccFollowNode1" presStyleIdx="3" presStyleCnt="9">
        <dgm:presLayoutVars>
          <dgm:bulletEnabled val="1"/>
        </dgm:presLayoutVars>
      </dgm:prSet>
      <dgm:spPr/>
    </dgm:pt>
    <dgm:pt modelId="{8B847B0F-C500-44F7-B367-F64FF06F6EB2}" type="pres">
      <dgm:prSet presAssocID="{29713FEB-FC54-4529-8BD6-4F2C28FF7581}" presName="sp" presStyleCnt="0"/>
      <dgm:spPr/>
    </dgm:pt>
    <dgm:pt modelId="{7964AEC4-DB3C-4474-B7D2-692820BB3842}" type="pres">
      <dgm:prSet presAssocID="{0B713218-AEF5-4CFC-8E7B-3E167CAB26C9}" presName="linNode" presStyleCnt="0"/>
      <dgm:spPr/>
    </dgm:pt>
    <dgm:pt modelId="{2D501439-1528-49B4-A2AE-65B171C60047}" type="pres">
      <dgm:prSet presAssocID="{0B713218-AEF5-4CFC-8E7B-3E167CAB26C9}" presName="parentText" presStyleLbl="node1" presStyleIdx="4" presStyleCnt="9" custScaleX="68302" custScaleY="68302">
        <dgm:presLayoutVars>
          <dgm:chMax val="1"/>
          <dgm:bulletEnabled val="1"/>
        </dgm:presLayoutVars>
      </dgm:prSet>
      <dgm:spPr/>
    </dgm:pt>
    <dgm:pt modelId="{F2D66988-3A25-48AA-98A3-650D7BFA1C5B}" type="pres">
      <dgm:prSet presAssocID="{0B713218-AEF5-4CFC-8E7B-3E167CAB26C9}" presName="descendantText" presStyleLbl="alignAccFollowNode1" presStyleIdx="4" presStyleCnt="9">
        <dgm:presLayoutVars>
          <dgm:bulletEnabled val="1"/>
        </dgm:presLayoutVars>
      </dgm:prSet>
      <dgm:spPr/>
    </dgm:pt>
    <dgm:pt modelId="{B1624CD1-C6D0-4771-ADC7-5495CB39859B}" type="pres">
      <dgm:prSet presAssocID="{0FA202E7-4290-4725-A755-F2DA4A86C850}" presName="sp" presStyleCnt="0"/>
      <dgm:spPr/>
    </dgm:pt>
    <dgm:pt modelId="{9A6D9AFB-CDD6-4736-98B9-B27D8AB5CED6}" type="pres">
      <dgm:prSet presAssocID="{DC5F3484-6CBA-4379-B620-D66B89B99A46}" presName="linNode" presStyleCnt="0"/>
      <dgm:spPr/>
    </dgm:pt>
    <dgm:pt modelId="{0D10CA59-1A1B-4AF0-BDDC-8C02798F70E5}" type="pres">
      <dgm:prSet presAssocID="{DC5F3484-6CBA-4379-B620-D66B89B99A46}" presName="parentText" presStyleLbl="node1" presStyleIdx="5" presStyleCnt="9" custScaleX="68302" custScaleY="68302">
        <dgm:presLayoutVars>
          <dgm:chMax val="1"/>
          <dgm:bulletEnabled val="1"/>
        </dgm:presLayoutVars>
      </dgm:prSet>
      <dgm:spPr/>
    </dgm:pt>
    <dgm:pt modelId="{F760257B-9929-46F1-A2BF-2E0261D4180B}" type="pres">
      <dgm:prSet presAssocID="{DC5F3484-6CBA-4379-B620-D66B89B99A46}" presName="descendantText" presStyleLbl="alignAccFollowNode1" presStyleIdx="5" presStyleCnt="9">
        <dgm:presLayoutVars>
          <dgm:bulletEnabled val="1"/>
        </dgm:presLayoutVars>
      </dgm:prSet>
      <dgm:spPr/>
    </dgm:pt>
    <dgm:pt modelId="{534C1954-02DE-4E12-9B8D-FB7C864942A7}" type="pres">
      <dgm:prSet presAssocID="{42AEE7FF-7588-4EAE-9DE2-624699D3D387}" presName="sp" presStyleCnt="0"/>
      <dgm:spPr/>
    </dgm:pt>
    <dgm:pt modelId="{6DE28A09-0BB5-4AC2-95B2-1426FE8DCE4A}" type="pres">
      <dgm:prSet presAssocID="{F4C2F9A4-37DE-4DC6-AFCB-F4ABB9A1E590}" presName="linNode" presStyleCnt="0"/>
      <dgm:spPr/>
    </dgm:pt>
    <dgm:pt modelId="{CF7FDF09-4EC5-4D56-8F9A-7440AA52BBA3}" type="pres">
      <dgm:prSet presAssocID="{F4C2F9A4-37DE-4DC6-AFCB-F4ABB9A1E590}" presName="parentText" presStyleLbl="node1" presStyleIdx="6" presStyleCnt="9" custScaleX="68302" custScaleY="68302">
        <dgm:presLayoutVars>
          <dgm:chMax val="1"/>
          <dgm:bulletEnabled val="1"/>
        </dgm:presLayoutVars>
      </dgm:prSet>
      <dgm:spPr/>
    </dgm:pt>
    <dgm:pt modelId="{8111867C-DC64-4845-846D-403960C07AFF}" type="pres">
      <dgm:prSet presAssocID="{F4C2F9A4-37DE-4DC6-AFCB-F4ABB9A1E590}" presName="descendantText" presStyleLbl="alignAccFollowNode1" presStyleIdx="6" presStyleCnt="9">
        <dgm:presLayoutVars>
          <dgm:bulletEnabled val="1"/>
        </dgm:presLayoutVars>
      </dgm:prSet>
      <dgm:spPr/>
    </dgm:pt>
    <dgm:pt modelId="{C711E041-75C6-4B92-AABD-1BEE9376A390}" type="pres">
      <dgm:prSet presAssocID="{05C4CB9D-309B-42DF-B3BD-0E7CEA5F9986}" presName="sp" presStyleCnt="0"/>
      <dgm:spPr/>
    </dgm:pt>
    <dgm:pt modelId="{6B03E20C-0890-4EE8-8969-E38199A6FDAE}" type="pres">
      <dgm:prSet presAssocID="{7F36CAE2-FD7F-4029-93E1-7E54703C0B55}" presName="linNode" presStyleCnt="0"/>
      <dgm:spPr/>
    </dgm:pt>
    <dgm:pt modelId="{77DB4459-4D04-49A6-8440-B5B55ABFB949}" type="pres">
      <dgm:prSet presAssocID="{7F36CAE2-FD7F-4029-93E1-7E54703C0B55}" presName="parentText" presStyleLbl="node1" presStyleIdx="7" presStyleCnt="9" custScaleX="68302" custScaleY="68302">
        <dgm:presLayoutVars>
          <dgm:chMax val="1"/>
          <dgm:bulletEnabled val="1"/>
        </dgm:presLayoutVars>
      </dgm:prSet>
      <dgm:spPr/>
    </dgm:pt>
    <dgm:pt modelId="{171DB67C-3103-4982-9C72-532F452D7EE9}" type="pres">
      <dgm:prSet presAssocID="{7F36CAE2-FD7F-4029-93E1-7E54703C0B55}" presName="descendantText" presStyleLbl="alignAccFollowNode1" presStyleIdx="7" presStyleCnt="9">
        <dgm:presLayoutVars>
          <dgm:bulletEnabled val="1"/>
        </dgm:presLayoutVars>
      </dgm:prSet>
      <dgm:spPr/>
    </dgm:pt>
    <dgm:pt modelId="{53410A32-ED55-4662-AACD-DC769A5D8723}" type="pres">
      <dgm:prSet presAssocID="{286140D6-099B-420F-B382-160A84D50AFD}" presName="sp" presStyleCnt="0"/>
      <dgm:spPr/>
    </dgm:pt>
    <dgm:pt modelId="{D01D25AF-64F5-4168-A01A-C8F6C606C553}" type="pres">
      <dgm:prSet presAssocID="{A778DC24-5031-4B5D-881D-883975283E96}" presName="linNode" presStyleCnt="0"/>
      <dgm:spPr/>
    </dgm:pt>
    <dgm:pt modelId="{176DA1E7-E765-42F8-BADC-3C02DE981D15}" type="pres">
      <dgm:prSet presAssocID="{A778DC24-5031-4B5D-881D-883975283E96}" presName="parentText" presStyleLbl="node1" presStyleIdx="8" presStyleCnt="9" custScaleX="68302" custScaleY="68302">
        <dgm:presLayoutVars>
          <dgm:chMax val="1"/>
          <dgm:bulletEnabled val="1"/>
        </dgm:presLayoutVars>
      </dgm:prSet>
      <dgm:spPr/>
    </dgm:pt>
    <dgm:pt modelId="{F8A56CFB-261A-4808-9A98-97FFEC8D8550}" type="pres">
      <dgm:prSet presAssocID="{A778DC24-5031-4B5D-881D-883975283E96}" presName="descendantText" presStyleLbl="alignAccFollowNode1" presStyleIdx="8" presStyleCnt="9">
        <dgm:presLayoutVars>
          <dgm:bulletEnabled val="1"/>
        </dgm:presLayoutVars>
      </dgm:prSet>
      <dgm:spPr/>
    </dgm:pt>
  </dgm:ptLst>
  <dgm:cxnLst>
    <dgm:cxn modelId="{BC4C6705-D582-4277-9FD0-4C8109DB6D06}" srcId="{3BC896C9-898B-4C6C-9076-683F2F26F056}" destId="{0D7140F5-759D-46BB-8713-2A1E0FFC68B3}" srcOrd="1" destOrd="0" parTransId="{F708DE57-870F-4DC4-ABDF-1BAB273E40DE}" sibTransId="{8899EC8C-2D3F-4C32-8679-AE55C69DD080}"/>
    <dgm:cxn modelId="{363FDC0A-EA00-469F-BCFC-8A00CAE346B4}" type="presOf" srcId="{475C9AB9-484E-44AD-9272-8DE40BACB774}" destId="{171DB67C-3103-4982-9C72-532F452D7EE9}" srcOrd="0" destOrd="0" presId="urn:microsoft.com/office/officeart/2005/8/layout/vList5"/>
    <dgm:cxn modelId="{01BEB00D-81C0-46B7-AE2C-AA489DF1E82D}" srcId="{DC5F3484-6CBA-4379-B620-D66B89B99A46}" destId="{D237B411-8E24-4102-B2E5-2AB8E3D4D3FC}" srcOrd="0" destOrd="0" parTransId="{B0C34F94-C4BA-4A96-85CC-CB2BDE883155}" sibTransId="{67276CC2-5804-4E98-8C7E-93457F52E8FB}"/>
    <dgm:cxn modelId="{7AD8FF0E-2B00-4A9C-892F-4290CAA951FE}" srcId="{3BC896C9-898B-4C6C-9076-683F2F26F056}" destId="{CFD987F6-8A27-4B37-AAC4-5FD564664881}" srcOrd="3" destOrd="0" parTransId="{2279F184-C5AB-4589-B5BF-8969C26BE40A}" sibTransId="{29713FEB-FC54-4529-8BD6-4F2C28FF7581}"/>
    <dgm:cxn modelId="{275E250F-CF36-4FA1-BFF8-6F078AC5EBBC}" srcId="{3BC896C9-898B-4C6C-9076-683F2F26F056}" destId="{DC5F3484-6CBA-4379-B620-D66B89B99A46}" srcOrd="5" destOrd="0" parTransId="{3E12C292-7697-4E12-96F5-1CC7569A8707}" sibTransId="{42AEE7FF-7588-4EAE-9DE2-624699D3D387}"/>
    <dgm:cxn modelId="{833EF814-3A9E-444F-8AA4-EBFDB1A5F4F9}" type="presOf" srcId="{7F36CAE2-FD7F-4029-93E1-7E54703C0B55}" destId="{77DB4459-4D04-49A6-8440-B5B55ABFB949}" srcOrd="0" destOrd="0" presId="urn:microsoft.com/office/officeart/2005/8/layout/vList5"/>
    <dgm:cxn modelId="{28238522-2B83-47A9-9F20-29A3BA635222}" srcId="{0D7140F5-759D-46BB-8713-2A1E0FFC68B3}" destId="{3AD95DBD-DCF7-445C-AFFE-7ED1E73CC267}" srcOrd="0" destOrd="0" parTransId="{0963BFAF-692F-4CC8-8CFD-CC978A3DCBD6}" sibTransId="{A0D83A5D-68C0-4D83-9CC4-268B70B0A18D}"/>
    <dgm:cxn modelId="{3CEB8326-2FCD-4FCC-97CE-D6E282A1669D}" srcId="{7F36CAE2-FD7F-4029-93E1-7E54703C0B55}" destId="{475C9AB9-484E-44AD-9272-8DE40BACB774}" srcOrd="0" destOrd="0" parTransId="{23CB6E2D-5139-44CF-8086-35C7F9079A7F}" sibTransId="{50EE49B2-4E52-4E18-B302-A1066CE62F4B}"/>
    <dgm:cxn modelId="{957E002D-4BEE-4B5A-B127-CD99A4E221D9}" srcId="{960C6E60-B2AD-4871-AABA-F89BC69462F7}" destId="{56D3A790-7112-4CE5-A980-BD7C66E16C54}" srcOrd="0" destOrd="0" parTransId="{6259730C-4D83-453C-A11F-BA0A8257D063}" sibTransId="{CBAF653C-96F7-44DF-9949-45BD29E068AA}"/>
    <dgm:cxn modelId="{B7671034-E5DA-49AC-944B-39FB47937563}" srcId="{3BC896C9-898B-4C6C-9076-683F2F26F056}" destId="{8AE1886C-1139-4302-ACD4-9FA6AF4E569B}" srcOrd="0" destOrd="0" parTransId="{6F0E51B9-99D5-4E4A-9CD8-21297A2127F5}" sibTransId="{C859B82F-49A9-4E5A-88ED-6828762E098B}"/>
    <dgm:cxn modelId="{494C0038-75E1-4ABC-835E-BD8AC87BB31B}" type="presOf" srcId="{56D3A790-7112-4CE5-A980-BD7C66E16C54}" destId="{39D1CF25-BEC3-4F01-A16E-E0105D0F6155}" srcOrd="0" destOrd="0" presId="urn:microsoft.com/office/officeart/2005/8/layout/vList5"/>
    <dgm:cxn modelId="{56641638-A25B-422B-8E94-4E314DD7F859}" type="presOf" srcId="{3BC896C9-898B-4C6C-9076-683F2F26F056}" destId="{5CCA70AE-E988-494A-8BD9-E1964EBBA817}" srcOrd="0" destOrd="0" presId="urn:microsoft.com/office/officeart/2005/8/layout/vList5"/>
    <dgm:cxn modelId="{9829673E-C05A-4037-8A6F-513430D34A8D}" type="presOf" srcId="{960C6E60-B2AD-4871-AABA-F89BC69462F7}" destId="{82FC2D89-7DFF-45A5-8531-D4E05ACA7D05}" srcOrd="0" destOrd="0" presId="urn:microsoft.com/office/officeart/2005/8/layout/vList5"/>
    <dgm:cxn modelId="{1F3ED661-A058-498C-8D4C-8D103B909464}" type="presOf" srcId="{F4C2F9A4-37DE-4DC6-AFCB-F4ABB9A1E590}" destId="{CF7FDF09-4EC5-4D56-8F9A-7440AA52BBA3}" srcOrd="0" destOrd="0" presId="urn:microsoft.com/office/officeart/2005/8/layout/vList5"/>
    <dgm:cxn modelId="{545E0E69-FD7C-43D9-9BD9-5BD58660C0F7}" srcId="{3BC896C9-898B-4C6C-9076-683F2F26F056}" destId="{0B713218-AEF5-4CFC-8E7B-3E167CAB26C9}" srcOrd="4" destOrd="0" parTransId="{6AB0B4CE-3894-4C10-B26B-BE81A3358768}" sibTransId="{0FA202E7-4290-4725-A755-F2DA4A86C850}"/>
    <dgm:cxn modelId="{3DD93D69-1258-4B39-9E10-3FECF4A92A46}" type="presOf" srcId="{CFD987F6-8A27-4B37-AAC4-5FD564664881}" destId="{63A40A1C-44A6-4FC2-B0A4-826661575CE9}" srcOrd="0" destOrd="0" presId="urn:microsoft.com/office/officeart/2005/8/layout/vList5"/>
    <dgm:cxn modelId="{BCF31C4B-A0D2-48BF-9E7E-955061EA292F}" srcId="{3BC896C9-898B-4C6C-9076-683F2F26F056}" destId="{7F36CAE2-FD7F-4029-93E1-7E54703C0B55}" srcOrd="7" destOrd="0" parTransId="{4DCA7F66-DF64-429B-92D4-D4FDB5C826DF}" sibTransId="{286140D6-099B-420F-B382-160A84D50AFD}"/>
    <dgm:cxn modelId="{D950D56C-8C78-424B-B0E1-23CA2AB9ADC9}" type="presOf" srcId="{D237B411-8E24-4102-B2E5-2AB8E3D4D3FC}" destId="{F760257B-9929-46F1-A2BF-2E0261D4180B}" srcOrd="0" destOrd="0" presId="urn:microsoft.com/office/officeart/2005/8/layout/vList5"/>
    <dgm:cxn modelId="{23A6EE52-E73E-447A-8A70-870FA30C0E8B}" type="presOf" srcId="{D5620ED2-3381-4A36-8F83-CA4E749CF10B}" destId="{F2D66988-3A25-48AA-98A3-650D7BFA1C5B}" srcOrd="0" destOrd="0" presId="urn:microsoft.com/office/officeart/2005/8/layout/vList5"/>
    <dgm:cxn modelId="{BA2B7F73-E96B-4C29-9996-AB995BA3C686}" type="presOf" srcId="{DC5F3484-6CBA-4379-B620-D66B89B99A46}" destId="{0D10CA59-1A1B-4AF0-BDDC-8C02798F70E5}" srcOrd="0" destOrd="0" presId="urn:microsoft.com/office/officeart/2005/8/layout/vList5"/>
    <dgm:cxn modelId="{89E04257-35C9-4E3E-8A65-73309B1D8472}" srcId="{8AE1886C-1139-4302-ACD4-9FA6AF4E569B}" destId="{D9140672-B9B8-45B6-A8CB-AA1D6A5251F1}" srcOrd="0" destOrd="0" parTransId="{3FD6511F-2264-499A-A8C5-D47C332968D6}" sibTransId="{A827B541-7CA2-4A53-928B-26F61CFF88B8}"/>
    <dgm:cxn modelId="{D79D3678-932C-42B5-A136-58E4F068645C}" type="presOf" srcId="{A30DDF75-017A-4184-8A5E-9169D31EDE88}" destId="{F8A56CFB-261A-4808-9A98-97FFEC8D8550}" srcOrd="0" destOrd="0" presId="urn:microsoft.com/office/officeart/2005/8/layout/vList5"/>
    <dgm:cxn modelId="{5B814D7A-7E37-4D3E-9523-D5E2DB70CE71}" srcId="{3BC896C9-898B-4C6C-9076-683F2F26F056}" destId="{960C6E60-B2AD-4871-AABA-F89BC69462F7}" srcOrd="2" destOrd="0" parTransId="{BF57D960-3B47-45A9-B307-8E4899F5F14B}" sibTransId="{E3529321-B609-46E7-BC30-20BBC631E1ED}"/>
    <dgm:cxn modelId="{02C9CE9C-4169-4226-A41B-F6FF1F51A82E}" srcId="{3BC896C9-898B-4C6C-9076-683F2F26F056}" destId="{A778DC24-5031-4B5D-881D-883975283E96}" srcOrd="8" destOrd="0" parTransId="{15619C3A-5177-40FB-A056-3EF4A6CFD53A}" sibTransId="{10D06513-87ED-4E6A-80E1-48DCF68CF5FA}"/>
    <dgm:cxn modelId="{B41729A2-EC4F-40FE-A014-F7A98BAC31EE}" srcId="{CFD987F6-8A27-4B37-AAC4-5FD564664881}" destId="{9DD32934-1655-4430-9DD7-B0FD33223F9E}" srcOrd="0" destOrd="0" parTransId="{19A6C2D6-ECE6-42F0-90F2-20B6076F874C}" sibTransId="{7AC67B96-55DA-4EC6-ABF0-D88AB8B2CED3}"/>
    <dgm:cxn modelId="{F8C104A4-6240-4E67-94AB-5BDB1B1DEDAF}" srcId="{0B713218-AEF5-4CFC-8E7B-3E167CAB26C9}" destId="{D5620ED2-3381-4A36-8F83-CA4E749CF10B}" srcOrd="0" destOrd="0" parTransId="{65721A68-B615-4ED6-81B0-DCD94FC58494}" sibTransId="{B5EF0B74-78D8-4808-B9F1-CD9D0701ECC7}"/>
    <dgm:cxn modelId="{23EA4CAA-EC5A-4F56-A149-5CC08573DC0D}" type="presOf" srcId="{3AD95DBD-DCF7-445C-AFFE-7ED1E73CC267}" destId="{36F6672E-92D8-4935-BBA0-D7041F667EC3}" srcOrd="0" destOrd="0" presId="urn:microsoft.com/office/officeart/2005/8/layout/vList5"/>
    <dgm:cxn modelId="{E82204AF-D14D-4196-807D-43C3A7AB6ECA}" type="presOf" srcId="{8AE1886C-1139-4302-ACD4-9FA6AF4E569B}" destId="{CD199DF2-4446-4272-A36E-98F4CFD9D5B4}" srcOrd="0" destOrd="0" presId="urn:microsoft.com/office/officeart/2005/8/layout/vList5"/>
    <dgm:cxn modelId="{DBFD9DB1-A4DC-4042-939D-B3792AF77C54}" srcId="{3BC896C9-898B-4C6C-9076-683F2F26F056}" destId="{F4C2F9A4-37DE-4DC6-AFCB-F4ABB9A1E590}" srcOrd="6" destOrd="0" parTransId="{46586E8B-6CAA-4F7F-8E68-6D916EA922F3}" sibTransId="{05C4CB9D-309B-42DF-B3BD-0E7CEA5F9986}"/>
    <dgm:cxn modelId="{9E1B08BC-E526-4BA7-904D-E84B96677565}" type="presOf" srcId="{A778DC24-5031-4B5D-881D-883975283E96}" destId="{176DA1E7-E765-42F8-BADC-3C02DE981D15}" srcOrd="0" destOrd="0" presId="urn:microsoft.com/office/officeart/2005/8/layout/vList5"/>
    <dgm:cxn modelId="{958DDDC1-E7BE-4147-BC22-E9092B8EDABD}" srcId="{F4C2F9A4-37DE-4DC6-AFCB-F4ABB9A1E590}" destId="{A2152B6F-1D04-4DE3-967C-538E78A9A236}" srcOrd="0" destOrd="0" parTransId="{2D8A7CE4-05FA-4C5B-8C9A-F5D9F4A73BEF}" sibTransId="{0F723127-7F52-4BA0-B5A5-11AFBAE6CDF4}"/>
    <dgm:cxn modelId="{93D421C9-899C-48E6-980B-AA9C23AAF0B3}" type="presOf" srcId="{0D7140F5-759D-46BB-8713-2A1E0FFC68B3}" destId="{174536FB-B5ED-4766-A716-3DCCDD12A5F7}" srcOrd="0" destOrd="0" presId="urn:microsoft.com/office/officeart/2005/8/layout/vList5"/>
    <dgm:cxn modelId="{E4C137D0-6559-496B-94BA-6DB876D6369C}" type="presOf" srcId="{9DD32934-1655-4430-9DD7-B0FD33223F9E}" destId="{14F5CE13-51CD-4308-9D43-B6A0FC2E4404}" srcOrd="0" destOrd="0" presId="urn:microsoft.com/office/officeart/2005/8/layout/vList5"/>
    <dgm:cxn modelId="{AEF89DDA-795A-4A64-83DF-D5453A0E9FE2}" type="presOf" srcId="{0B713218-AEF5-4CFC-8E7B-3E167CAB26C9}" destId="{2D501439-1528-49B4-A2AE-65B171C60047}" srcOrd="0" destOrd="0" presId="urn:microsoft.com/office/officeart/2005/8/layout/vList5"/>
    <dgm:cxn modelId="{B45F2BF5-1D33-4F07-A54D-9B934A82306B}" type="presOf" srcId="{A2152B6F-1D04-4DE3-967C-538E78A9A236}" destId="{8111867C-DC64-4845-846D-403960C07AFF}" srcOrd="0" destOrd="0" presId="urn:microsoft.com/office/officeart/2005/8/layout/vList5"/>
    <dgm:cxn modelId="{5D0DA0F5-6B48-48C9-BFB6-75538678BCB8}" srcId="{A778DC24-5031-4B5D-881D-883975283E96}" destId="{A30DDF75-017A-4184-8A5E-9169D31EDE88}" srcOrd="0" destOrd="0" parTransId="{89BB9E63-25E6-4739-91DF-8049257088EB}" sibTransId="{35ADC86B-A279-4C5D-B690-4E0F3F306040}"/>
    <dgm:cxn modelId="{35812DFF-3B9D-44C4-A3DD-7A5BA0B09EAF}" type="presOf" srcId="{D9140672-B9B8-45B6-A8CB-AA1D6A5251F1}" destId="{D015E84D-F9DF-4D8A-A93D-38B50500EC3F}" srcOrd="0" destOrd="0" presId="urn:microsoft.com/office/officeart/2005/8/layout/vList5"/>
    <dgm:cxn modelId="{7DCC466B-C164-4672-82AC-64AE21F2CE5B}" type="presParOf" srcId="{5CCA70AE-E988-494A-8BD9-E1964EBBA817}" destId="{D45C61DB-0770-42DB-9280-CAA230E27E0B}" srcOrd="0" destOrd="0" presId="urn:microsoft.com/office/officeart/2005/8/layout/vList5"/>
    <dgm:cxn modelId="{3F567498-7233-4B76-B171-22A795E3C618}" type="presParOf" srcId="{D45C61DB-0770-42DB-9280-CAA230E27E0B}" destId="{CD199DF2-4446-4272-A36E-98F4CFD9D5B4}" srcOrd="0" destOrd="0" presId="urn:microsoft.com/office/officeart/2005/8/layout/vList5"/>
    <dgm:cxn modelId="{03E8D44C-D696-4B56-B55E-A19F2E5A86A6}" type="presParOf" srcId="{D45C61DB-0770-42DB-9280-CAA230E27E0B}" destId="{D015E84D-F9DF-4D8A-A93D-38B50500EC3F}" srcOrd="1" destOrd="0" presId="urn:microsoft.com/office/officeart/2005/8/layout/vList5"/>
    <dgm:cxn modelId="{508CD249-2C5F-43C8-BEEC-BB2FB093D2F8}" type="presParOf" srcId="{5CCA70AE-E988-494A-8BD9-E1964EBBA817}" destId="{1F3E3FCA-78E8-4426-BF67-F37384A5106D}" srcOrd="1" destOrd="0" presId="urn:microsoft.com/office/officeart/2005/8/layout/vList5"/>
    <dgm:cxn modelId="{37F67482-594E-4CA2-857E-465216FB923D}" type="presParOf" srcId="{5CCA70AE-E988-494A-8BD9-E1964EBBA817}" destId="{E5ECAACE-0DFF-48FF-983A-DD2508D86977}" srcOrd="2" destOrd="0" presId="urn:microsoft.com/office/officeart/2005/8/layout/vList5"/>
    <dgm:cxn modelId="{CEBBAD60-E382-4F48-82B6-5B2C20F33AFB}" type="presParOf" srcId="{E5ECAACE-0DFF-48FF-983A-DD2508D86977}" destId="{174536FB-B5ED-4766-A716-3DCCDD12A5F7}" srcOrd="0" destOrd="0" presId="urn:microsoft.com/office/officeart/2005/8/layout/vList5"/>
    <dgm:cxn modelId="{B8CA6B98-BB30-4382-8FE1-9DBB247D7C5F}" type="presParOf" srcId="{E5ECAACE-0DFF-48FF-983A-DD2508D86977}" destId="{36F6672E-92D8-4935-BBA0-D7041F667EC3}" srcOrd="1" destOrd="0" presId="urn:microsoft.com/office/officeart/2005/8/layout/vList5"/>
    <dgm:cxn modelId="{E01C6A18-FD79-4F6B-8BB3-832A8BB1B8F2}" type="presParOf" srcId="{5CCA70AE-E988-494A-8BD9-E1964EBBA817}" destId="{DE5B3D5B-5E03-4684-A2E9-5368A55589B1}" srcOrd="3" destOrd="0" presId="urn:microsoft.com/office/officeart/2005/8/layout/vList5"/>
    <dgm:cxn modelId="{7A2A38D0-0C33-4FDB-A5E1-0B4954E2D5F3}" type="presParOf" srcId="{5CCA70AE-E988-494A-8BD9-E1964EBBA817}" destId="{DDCA5357-B417-45D5-A229-6C393A7B2080}" srcOrd="4" destOrd="0" presId="urn:microsoft.com/office/officeart/2005/8/layout/vList5"/>
    <dgm:cxn modelId="{5C2F15A4-2A71-42B3-A94A-8D42BE199684}" type="presParOf" srcId="{DDCA5357-B417-45D5-A229-6C393A7B2080}" destId="{82FC2D89-7DFF-45A5-8531-D4E05ACA7D05}" srcOrd="0" destOrd="0" presId="urn:microsoft.com/office/officeart/2005/8/layout/vList5"/>
    <dgm:cxn modelId="{E59A7C3C-36DA-423C-9738-B0F6FC2E02F3}" type="presParOf" srcId="{DDCA5357-B417-45D5-A229-6C393A7B2080}" destId="{39D1CF25-BEC3-4F01-A16E-E0105D0F6155}" srcOrd="1" destOrd="0" presId="urn:microsoft.com/office/officeart/2005/8/layout/vList5"/>
    <dgm:cxn modelId="{B054C0A6-B85D-4C11-9728-C930F25B653B}" type="presParOf" srcId="{5CCA70AE-E988-494A-8BD9-E1964EBBA817}" destId="{A7C6891A-7BAC-41C1-84C3-E19BAB05766C}" srcOrd="5" destOrd="0" presId="urn:microsoft.com/office/officeart/2005/8/layout/vList5"/>
    <dgm:cxn modelId="{E3CDEBB4-2E5B-4520-A990-A5C742652A13}" type="presParOf" srcId="{5CCA70AE-E988-494A-8BD9-E1964EBBA817}" destId="{7A1CC70D-8B4A-44E0-83FD-3209C08189C2}" srcOrd="6" destOrd="0" presId="urn:microsoft.com/office/officeart/2005/8/layout/vList5"/>
    <dgm:cxn modelId="{0D97E76B-4B15-46D7-AF0D-C21B9296CF9F}" type="presParOf" srcId="{7A1CC70D-8B4A-44E0-83FD-3209C08189C2}" destId="{63A40A1C-44A6-4FC2-B0A4-826661575CE9}" srcOrd="0" destOrd="0" presId="urn:microsoft.com/office/officeart/2005/8/layout/vList5"/>
    <dgm:cxn modelId="{94DF0204-22B9-41CD-965D-BC48BE266D73}" type="presParOf" srcId="{7A1CC70D-8B4A-44E0-83FD-3209C08189C2}" destId="{14F5CE13-51CD-4308-9D43-B6A0FC2E4404}" srcOrd="1" destOrd="0" presId="urn:microsoft.com/office/officeart/2005/8/layout/vList5"/>
    <dgm:cxn modelId="{553D51F1-A102-47BC-9C4A-DC2C4D3B497A}" type="presParOf" srcId="{5CCA70AE-E988-494A-8BD9-E1964EBBA817}" destId="{8B847B0F-C500-44F7-B367-F64FF06F6EB2}" srcOrd="7" destOrd="0" presId="urn:microsoft.com/office/officeart/2005/8/layout/vList5"/>
    <dgm:cxn modelId="{C92125D9-4413-4CAC-A2A8-6806ED5BCD33}" type="presParOf" srcId="{5CCA70AE-E988-494A-8BD9-E1964EBBA817}" destId="{7964AEC4-DB3C-4474-B7D2-692820BB3842}" srcOrd="8" destOrd="0" presId="urn:microsoft.com/office/officeart/2005/8/layout/vList5"/>
    <dgm:cxn modelId="{EB0926A9-62BE-4E56-8670-2EBB471214DB}" type="presParOf" srcId="{7964AEC4-DB3C-4474-B7D2-692820BB3842}" destId="{2D501439-1528-49B4-A2AE-65B171C60047}" srcOrd="0" destOrd="0" presId="urn:microsoft.com/office/officeart/2005/8/layout/vList5"/>
    <dgm:cxn modelId="{5F5642AA-29E2-44D6-99F2-77A4ADD4CFBE}" type="presParOf" srcId="{7964AEC4-DB3C-4474-B7D2-692820BB3842}" destId="{F2D66988-3A25-48AA-98A3-650D7BFA1C5B}" srcOrd="1" destOrd="0" presId="urn:microsoft.com/office/officeart/2005/8/layout/vList5"/>
    <dgm:cxn modelId="{538946CA-CBEC-45CC-BAC7-4DD307D23353}" type="presParOf" srcId="{5CCA70AE-E988-494A-8BD9-E1964EBBA817}" destId="{B1624CD1-C6D0-4771-ADC7-5495CB39859B}" srcOrd="9" destOrd="0" presId="urn:microsoft.com/office/officeart/2005/8/layout/vList5"/>
    <dgm:cxn modelId="{0A64DE4B-4310-47F3-BB26-7D920E5F6E58}" type="presParOf" srcId="{5CCA70AE-E988-494A-8BD9-E1964EBBA817}" destId="{9A6D9AFB-CDD6-4736-98B9-B27D8AB5CED6}" srcOrd="10" destOrd="0" presId="urn:microsoft.com/office/officeart/2005/8/layout/vList5"/>
    <dgm:cxn modelId="{797EA018-37B9-4D1A-B9A8-40E59272C772}" type="presParOf" srcId="{9A6D9AFB-CDD6-4736-98B9-B27D8AB5CED6}" destId="{0D10CA59-1A1B-4AF0-BDDC-8C02798F70E5}" srcOrd="0" destOrd="0" presId="urn:microsoft.com/office/officeart/2005/8/layout/vList5"/>
    <dgm:cxn modelId="{1AE2391A-AF93-49FB-9E79-86A7C431C9F9}" type="presParOf" srcId="{9A6D9AFB-CDD6-4736-98B9-B27D8AB5CED6}" destId="{F760257B-9929-46F1-A2BF-2E0261D4180B}" srcOrd="1" destOrd="0" presId="urn:microsoft.com/office/officeart/2005/8/layout/vList5"/>
    <dgm:cxn modelId="{9B9A3CB8-F09F-41AA-86D3-CE76624D825E}" type="presParOf" srcId="{5CCA70AE-E988-494A-8BD9-E1964EBBA817}" destId="{534C1954-02DE-4E12-9B8D-FB7C864942A7}" srcOrd="11" destOrd="0" presId="urn:microsoft.com/office/officeart/2005/8/layout/vList5"/>
    <dgm:cxn modelId="{425F271E-6D3F-40F6-9D7B-6DB0F1604052}" type="presParOf" srcId="{5CCA70AE-E988-494A-8BD9-E1964EBBA817}" destId="{6DE28A09-0BB5-4AC2-95B2-1426FE8DCE4A}" srcOrd="12" destOrd="0" presId="urn:microsoft.com/office/officeart/2005/8/layout/vList5"/>
    <dgm:cxn modelId="{37D127CD-E410-4773-902F-AB8331913830}" type="presParOf" srcId="{6DE28A09-0BB5-4AC2-95B2-1426FE8DCE4A}" destId="{CF7FDF09-4EC5-4D56-8F9A-7440AA52BBA3}" srcOrd="0" destOrd="0" presId="urn:microsoft.com/office/officeart/2005/8/layout/vList5"/>
    <dgm:cxn modelId="{6DB1EF0B-D6BF-483A-8CC9-6B8F1822E7AE}" type="presParOf" srcId="{6DE28A09-0BB5-4AC2-95B2-1426FE8DCE4A}" destId="{8111867C-DC64-4845-846D-403960C07AFF}" srcOrd="1" destOrd="0" presId="urn:microsoft.com/office/officeart/2005/8/layout/vList5"/>
    <dgm:cxn modelId="{65CC5128-8B5D-4768-9D11-F526770F77D2}" type="presParOf" srcId="{5CCA70AE-E988-494A-8BD9-E1964EBBA817}" destId="{C711E041-75C6-4B92-AABD-1BEE9376A390}" srcOrd="13" destOrd="0" presId="urn:microsoft.com/office/officeart/2005/8/layout/vList5"/>
    <dgm:cxn modelId="{A4F16EB1-2598-4302-AA3E-C8C52C99BA28}" type="presParOf" srcId="{5CCA70AE-E988-494A-8BD9-E1964EBBA817}" destId="{6B03E20C-0890-4EE8-8969-E38199A6FDAE}" srcOrd="14" destOrd="0" presId="urn:microsoft.com/office/officeart/2005/8/layout/vList5"/>
    <dgm:cxn modelId="{B752D89B-3A07-4024-AA17-BF388AEC86F6}" type="presParOf" srcId="{6B03E20C-0890-4EE8-8969-E38199A6FDAE}" destId="{77DB4459-4D04-49A6-8440-B5B55ABFB949}" srcOrd="0" destOrd="0" presId="urn:microsoft.com/office/officeart/2005/8/layout/vList5"/>
    <dgm:cxn modelId="{EA89D831-B0D7-4A09-8CC8-E9EC3E949BAE}" type="presParOf" srcId="{6B03E20C-0890-4EE8-8969-E38199A6FDAE}" destId="{171DB67C-3103-4982-9C72-532F452D7EE9}" srcOrd="1" destOrd="0" presId="urn:microsoft.com/office/officeart/2005/8/layout/vList5"/>
    <dgm:cxn modelId="{7D416149-50BB-400B-ACE1-5FBD3F51081C}" type="presParOf" srcId="{5CCA70AE-E988-494A-8BD9-E1964EBBA817}" destId="{53410A32-ED55-4662-AACD-DC769A5D8723}" srcOrd="15" destOrd="0" presId="urn:microsoft.com/office/officeart/2005/8/layout/vList5"/>
    <dgm:cxn modelId="{7264CFC8-1180-4434-AF78-FA450D735680}" type="presParOf" srcId="{5CCA70AE-E988-494A-8BD9-E1964EBBA817}" destId="{D01D25AF-64F5-4168-A01A-C8F6C606C553}" srcOrd="16" destOrd="0" presId="urn:microsoft.com/office/officeart/2005/8/layout/vList5"/>
    <dgm:cxn modelId="{EA445293-AFC6-4FBC-A9A7-E51471CCD6F3}" type="presParOf" srcId="{D01D25AF-64F5-4168-A01A-C8F6C606C553}" destId="{176DA1E7-E765-42F8-BADC-3C02DE981D15}" srcOrd="0" destOrd="0" presId="urn:microsoft.com/office/officeart/2005/8/layout/vList5"/>
    <dgm:cxn modelId="{CD4F2AE3-7EE6-4C0F-95C7-7FF99FAC487E}" type="presParOf" srcId="{D01D25AF-64F5-4168-A01A-C8F6C606C553}" destId="{F8A56CFB-261A-4808-9A98-97FFEC8D855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15E84D-F9DF-4D8A-A93D-38B50500EC3F}">
      <dsp:nvSpPr>
        <dsp:cNvPr id="0" name=""/>
        <dsp:cNvSpPr/>
      </dsp:nvSpPr>
      <dsp:spPr>
        <a:xfrm rot="5400000">
          <a:off x="4417269" y="-2145898"/>
          <a:ext cx="489860" cy="47898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latin typeface="Arial" panose="020B0604020202020204" pitchFamily="34" charset="0"/>
              <a:cs typeface="Arial" panose="020B0604020202020204" pitchFamily="34" charset="0"/>
            </a:rPr>
            <a:t>SOCIAL FACTORS</a:t>
          </a:r>
        </a:p>
      </dsp:txBody>
      <dsp:txXfrm rot="-5400000">
        <a:off x="2267274" y="28010"/>
        <a:ext cx="4765939" cy="442034"/>
      </dsp:txXfrm>
    </dsp:sp>
    <dsp:sp modelId="{CD199DF2-4446-4272-A36E-98F4CFD9D5B4}">
      <dsp:nvSpPr>
        <dsp:cNvPr id="0" name=""/>
        <dsp:cNvSpPr/>
      </dsp:nvSpPr>
      <dsp:spPr>
        <a:xfrm>
          <a:off x="427018" y="39912"/>
          <a:ext cx="1840255" cy="418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b="1" kern="1200" dirty="0">
              <a:latin typeface="Arial" panose="020B0604020202020204" pitchFamily="34" charset="0"/>
              <a:cs typeface="Arial" panose="020B0604020202020204" pitchFamily="34" charset="0"/>
            </a:rPr>
            <a:t>S</a:t>
          </a:r>
        </a:p>
      </dsp:txBody>
      <dsp:txXfrm>
        <a:off x="447434" y="60328"/>
        <a:ext cx="1799423" cy="377398"/>
      </dsp:txXfrm>
    </dsp:sp>
    <dsp:sp modelId="{36F6672E-92D8-4935-BBA0-D7041F667EC3}">
      <dsp:nvSpPr>
        <dsp:cNvPr id="0" name=""/>
        <dsp:cNvSpPr/>
      </dsp:nvSpPr>
      <dsp:spPr>
        <a:xfrm rot="5400000">
          <a:off x="4417269" y="-1625421"/>
          <a:ext cx="489860" cy="47898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latin typeface="Arial" panose="020B0604020202020204" pitchFamily="34" charset="0"/>
              <a:cs typeface="Arial" panose="020B0604020202020204" pitchFamily="34" charset="0"/>
            </a:rPr>
            <a:t>CULTURAL FACTORS</a:t>
          </a:r>
        </a:p>
      </dsp:txBody>
      <dsp:txXfrm rot="-5400000">
        <a:off x="2267274" y="548487"/>
        <a:ext cx="4765939" cy="442034"/>
      </dsp:txXfrm>
    </dsp:sp>
    <dsp:sp modelId="{174536FB-B5ED-4766-A716-3DCCDD12A5F7}">
      <dsp:nvSpPr>
        <dsp:cNvPr id="0" name=""/>
        <dsp:cNvSpPr/>
      </dsp:nvSpPr>
      <dsp:spPr>
        <a:xfrm>
          <a:off x="427018" y="560389"/>
          <a:ext cx="1840255" cy="418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b="1" kern="1200" dirty="0">
              <a:latin typeface="Arial" panose="020B0604020202020204" pitchFamily="34" charset="0"/>
              <a:cs typeface="Arial" panose="020B0604020202020204" pitchFamily="34" charset="0"/>
            </a:rPr>
            <a:t>C</a:t>
          </a:r>
        </a:p>
      </dsp:txBody>
      <dsp:txXfrm>
        <a:off x="447434" y="580805"/>
        <a:ext cx="1799423" cy="377398"/>
      </dsp:txXfrm>
    </dsp:sp>
    <dsp:sp modelId="{39D1CF25-BEC3-4F01-A16E-E0105D0F6155}">
      <dsp:nvSpPr>
        <dsp:cNvPr id="0" name=""/>
        <dsp:cNvSpPr/>
      </dsp:nvSpPr>
      <dsp:spPr>
        <a:xfrm rot="5400000">
          <a:off x="4417269" y="-1104945"/>
          <a:ext cx="489860" cy="47898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latin typeface="Arial" panose="020B0604020202020204" pitchFamily="34" charset="0"/>
              <a:cs typeface="Arial" panose="020B0604020202020204" pitchFamily="34" charset="0"/>
            </a:rPr>
            <a:t>ECONOMIC FACTORS</a:t>
          </a:r>
        </a:p>
      </dsp:txBody>
      <dsp:txXfrm rot="-5400000">
        <a:off x="2267274" y="1068963"/>
        <a:ext cx="4765939" cy="442034"/>
      </dsp:txXfrm>
    </dsp:sp>
    <dsp:sp modelId="{82FC2D89-7DFF-45A5-8531-D4E05ACA7D05}">
      <dsp:nvSpPr>
        <dsp:cNvPr id="0" name=""/>
        <dsp:cNvSpPr/>
      </dsp:nvSpPr>
      <dsp:spPr>
        <a:xfrm>
          <a:off x="427018" y="1080865"/>
          <a:ext cx="1840255" cy="418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b="1" kern="1200" dirty="0">
              <a:latin typeface="Arial" panose="020B0604020202020204" pitchFamily="34" charset="0"/>
              <a:cs typeface="Arial" panose="020B0604020202020204" pitchFamily="34" charset="0"/>
            </a:rPr>
            <a:t>E</a:t>
          </a:r>
        </a:p>
      </dsp:txBody>
      <dsp:txXfrm>
        <a:off x="447434" y="1101281"/>
        <a:ext cx="1799423" cy="377398"/>
      </dsp:txXfrm>
    </dsp:sp>
    <dsp:sp modelId="{14F5CE13-51CD-4308-9D43-B6A0FC2E4404}">
      <dsp:nvSpPr>
        <dsp:cNvPr id="0" name=""/>
        <dsp:cNvSpPr/>
      </dsp:nvSpPr>
      <dsp:spPr>
        <a:xfrm rot="5400000">
          <a:off x="4417269" y="-584468"/>
          <a:ext cx="489860" cy="47898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latin typeface="Arial" panose="020B0604020202020204" pitchFamily="34" charset="0"/>
              <a:cs typeface="Arial" panose="020B0604020202020204" pitchFamily="34" charset="0"/>
            </a:rPr>
            <a:t>PHYSICAL FACTORS</a:t>
          </a:r>
        </a:p>
      </dsp:txBody>
      <dsp:txXfrm rot="-5400000">
        <a:off x="2267274" y="1589440"/>
        <a:ext cx="4765939" cy="442034"/>
      </dsp:txXfrm>
    </dsp:sp>
    <dsp:sp modelId="{63A40A1C-44A6-4FC2-B0A4-826661575CE9}">
      <dsp:nvSpPr>
        <dsp:cNvPr id="0" name=""/>
        <dsp:cNvSpPr/>
      </dsp:nvSpPr>
      <dsp:spPr>
        <a:xfrm>
          <a:off x="427018" y="1601342"/>
          <a:ext cx="1840255" cy="418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b="1" kern="1200" dirty="0">
              <a:latin typeface="Arial" panose="020B0604020202020204" pitchFamily="34" charset="0"/>
              <a:cs typeface="Arial" panose="020B0604020202020204" pitchFamily="34" charset="0"/>
            </a:rPr>
            <a:t>P</a:t>
          </a:r>
        </a:p>
      </dsp:txBody>
      <dsp:txXfrm>
        <a:off x="447434" y="1621758"/>
        <a:ext cx="1799423" cy="377398"/>
      </dsp:txXfrm>
    </dsp:sp>
    <dsp:sp modelId="{F2D66988-3A25-48AA-98A3-650D7BFA1C5B}">
      <dsp:nvSpPr>
        <dsp:cNvPr id="0" name=""/>
        <dsp:cNvSpPr/>
      </dsp:nvSpPr>
      <dsp:spPr>
        <a:xfrm rot="5400000">
          <a:off x="4417269" y="-63991"/>
          <a:ext cx="489860" cy="47898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latin typeface="Arial" panose="020B0604020202020204" pitchFamily="34" charset="0"/>
              <a:cs typeface="Arial" panose="020B0604020202020204" pitchFamily="34" charset="0"/>
            </a:rPr>
            <a:t>TECHNICAL FACTORS</a:t>
          </a:r>
        </a:p>
      </dsp:txBody>
      <dsp:txXfrm rot="-5400000">
        <a:off x="2267274" y="2109917"/>
        <a:ext cx="4765939" cy="442034"/>
      </dsp:txXfrm>
    </dsp:sp>
    <dsp:sp modelId="{2D501439-1528-49B4-A2AE-65B171C60047}">
      <dsp:nvSpPr>
        <dsp:cNvPr id="0" name=""/>
        <dsp:cNvSpPr/>
      </dsp:nvSpPr>
      <dsp:spPr>
        <a:xfrm>
          <a:off x="427018" y="2121819"/>
          <a:ext cx="1840255" cy="418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b="1" kern="1200" dirty="0">
              <a:latin typeface="Arial" panose="020B0604020202020204" pitchFamily="34" charset="0"/>
              <a:cs typeface="Arial" panose="020B0604020202020204" pitchFamily="34" charset="0"/>
            </a:rPr>
            <a:t>T</a:t>
          </a:r>
        </a:p>
      </dsp:txBody>
      <dsp:txXfrm>
        <a:off x="447434" y="2142235"/>
        <a:ext cx="1799423" cy="377398"/>
      </dsp:txXfrm>
    </dsp:sp>
    <dsp:sp modelId="{F760257B-9929-46F1-A2BF-2E0261D4180B}">
      <dsp:nvSpPr>
        <dsp:cNvPr id="0" name=""/>
        <dsp:cNvSpPr/>
      </dsp:nvSpPr>
      <dsp:spPr>
        <a:xfrm rot="5400000">
          <a:off x="4417269" y="456485"/>
          <a:ext cx="489860" cy="47898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latin typeface="Arial" panose="020B0604020202020204" pitchFamily="34" charset="0"/>
              <a:cs typeface="Arial" panose="020B0604020202020204" pitchFamily="34" charset="0"/>
            </a:rPr>
            <a:t>INTERNATIONAL FACTORS</a:t>
          </a:r>
        </a:p>
      </dsp:txBody>
      <dsp:txXfrm rot="-5400000">
        <a:off x="2267274" y="2630394"/>
        <a:ext cx="4765939" cy="442034"/>
      </dsp:txXfrm>
    </dsp:sp>
    <dsp:sp modelId="{0D10CA59-1A1B-4AF0-BDDC-8C02798F70E5}">
      <dsp:nvSpPr>
        <dsp:cNvPr id="0" name=""/>
        <dsp:cNvSpPr/>
      </dsp:nvSpPr>
      <dsp:spPr>
        <a:xfrm>
          <a:off x="427018" y="2642295"/>
          <a:ext cx="1840255" cy="418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b="1" kern="1200" dirty="0">
              <a:latin typeface="Arial" panose="020B0604020202020204" pitchFamily="34" charset="0"/>
              <a:cs typeface="Arial" panose="020B0604020202020204" pitchFamily="34" charset="0"/>
            </a:rPr>
            <a:t>I</a:t>
          </a:r>
        </a:p>
      </dsp:txBody>
      <dsp:txXfrm>
        <a:off x="447434" y="2662711"/>
        <a:ext cx="1799423" cy="377398"/>
      </dsp:txXfrm>
    </dsp:sp>
    <dsp:sp modelId="{8111867C-DC64-4845-846D-403960C07AFF}">
      <dsp:nvSpPr>
        <dsp:cNvPr id="0" name=""/>
        <dsp:cNvSpPr/>
      </dsp:nvSpPr>
      <dsp:spPr>
        <a:xfrm rot="5400000">
          <a:off x="4417269" y="976961"/>
          <a:ext cx="489860" cy="47898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latin typeface="Arial" panose="020B0604020202020204" pitchFamily="34" charset="0"/>
              <a:cs typeface="Arial" panose="020B0604020202020204" pitchFamily="34" charset="0"/>
            </a:rPr>
            <a:t>COMMUNICATION AND INFRASTRUCTURE FACTORS</a:t>
          </a:r>
        </a:p>
      </dsp:txBody>
      <dsp:txXfrm rot="-5400000">
        <a:off x="2267274" y="3150870"/>
        <a:ext cx="4765939" cy="442034"/>
      </dsp:txXfrm>
    </dsp:sp>
    <dsp:sp modelId="{CF7FDF09-4EC5-4D56-8F9A-7440AA52BBA3}">
      <dsp:nvSpPr>
        <dsp:cNvPr id="0" name=""/>
        <dsp:cNvSpPr/>
      </dsp:nvSpPr>
      <dsp:spPr>
        <a:xfrm>
          <a:off x="427018" y="3162772"/>
          <a:ext cx="1840255" cy="418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b="1" kern="1200" dirty="0">
              <a:latin typeface="Arial" panose="020B0604020202020204" pitchFamily="34" charset="0"/>
              <a:cs typeface="Arial" panose="020B0604020202020204" pitchFamily="34" charset="0"/>
            </a:rPr>
            <a:t>C</a:t>
          </a:r>
        </a:p>
      </dsp:txBody>
      <dsp:txXfrm>
        <a:off x="447434" y="3183188"/>
        <a:ext cx="1799423" cy="377398"/>
      </dsp:txXfrm>
    </dsp:sp>
    <dsp:sp modelId="{171DB67C-3103-4982-9C72-532F452D7EE9}">
      <dsp:nvSpPr>
        <dsp:cNvPr id="0" name=""/>
        <dsp:cNvSpPr/>
      </dsp:nvSpPr>
      <dsp:spPr>
        <a:xfrm rot="5400000">
          <a:off x="4417269" y="1497438"/>
          <a:ext cx="489860" cy="47898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latin typeface="Arial" panose="020B0604020202020204" pitchFamily="34" charset="0"/>
              <a:cs typeface="Arial" panose="020B0604020202020204" pitchFamily="34" charset="0"/>
            </a:rPr>
            <a:t>ADMINISTRATIVE AND INSTITUTIONAL FACTORS</a:t>
          </a:r>
        </a:p>
      </dsp:txBody>
      <dsp:txXfrm rot="-5400000">
        <a:off x="2267274" y="3671347"/>
        <a:ext cx="4765939" cy="442034"/>
      </dsp:txXfrm>
    </dsp:sp>
    <dsp:sp modelId="{77DB4459-4D04-49A6-8440-B5B55ABFB949}">
      <dsp:nvSpPr>
        <dsp:cNvPr id="0" name=""/>
        <dsp:cNvSpPr/>
      </dsp:nvSpPr>
      <dsp:spPr>
        <a:xfrm>
          <a:off x="427018" y="3683249"/>
          <a:ext cx="1840255" cy="418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b="1" kern="1200" dirty="0">
              <a:latin typeface="Arial" panose="020B0604020202020204" pitchFamily="34" charset="0"/>
              <a:cs typeface="Arial" panose="020B0604020202020204" pitchFamily="34" charset="0"/>
            </a:rPr>
            <a:t>A</a:t>
          </a:r>
        </a:p>
      </dsp:txBody>
      <dsp:txXfrm>
        <a:off x="447434" y="3703665"/>
        <a:ext cx="1799423" cy="377398"/>
      </dsp:txXfrm>
    </dsp:sp>
    <dsp:sp modelId="{F8A56CFB-261A-4808-9A98-97FFEC8D8550}">
      <dsp:nvSpPr>
        <dsp:cNvPr id="0" name=""/>
        <dsp:cNvSpPr/>
      </dsp:nvSpPr>
      <dsp:spPr>
        <a:xfrm rot="5400000">
          <a:off x="4417269" y="2017915"/>
          <a:ext cx="489860" cy="47898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latin typeface="Arial" panose="020B0604020202020204" pitchFamily="34" charset="0"/>
              <a:cs typeface="Arial" panose="020B0604020202020204" pitchFamily="34" charset="0"/>
            </a:rPr>
            <a:t>LEGAL AND POLITICAL FACTORS</a:t>
          </a:r>
        </a:p>
      </dsp:txBody>
      <dsp:txXfrm rot="-5400000">
        <a:off x="2267274" y="4191824"/>
        <a:ext cx="4765939" cy="442034"/>
      </dsp:txXfrm>
    </dsp:sp>
    <dsp:sp modelId="{176DA1E7-E765-42F8-BADC-3C02DE981D15}">
      <dsp:nvSpPr>
        <dsp:cNvPr id="0" name=""/>
        <dsp:cNvSpPr/>
      </dsp:nvSpPr>
      <dsp:spPr>
        <a:xfrm>
          <a:off x="427018" y="4203726"/>
          <a:ext cx="1840255" cy="4182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GB" sz="2200" b="1" kern="1200" dirty="0">
              <a:latin typeface="Arial" panose="020B0604020202020204" pitchFamily="34" charset="0"/>
              <a:cs typeface="Arial" panose="020B0604020202020204" pitchFamily="34" charset="0"/>
            </a:rPr>
            <a:t>L</a:t>
          </a:r>
        </a:p>
      </dsp:txBody>
      <dsp:txXfrm>
        <a:off x="447434" y="4224142"/>
        <a:ext cx="1799423" cy="37739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40118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836227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894460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vert="horz" lIns="91440" tIns="45720" rIns="91440" bIns="45720" rtlCol="0" anchor="ctr">
            <a:noAutofit/>
          </a:bodyPr>
          <a:lstStyle/>
          <a:p>
            <a:pPr lvl="0"/>
            <a:r>
              <a:rPr lang="en-US"/>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6202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01317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9F47779-7121-E14C-99F9-3B68B3D2C6C2}"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1793512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21809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9F47779-7121-E14C-99F9-3B68B3D2C6C2}"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2475716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89F47779-7121-E14C-99F9-3B68B3D2C6C2}"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577104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F47779-7121-E14C-99F9-3B68B3D2C6C2}"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15876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456830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89F47779-7121-E14C-99F9-3B68B3D2C6C2}"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12FE3-AC46-5740-8DB5-CF74F4BCA6E2}" type="slidenum">
              <a:rPr lang="en-US" smtClean="0"/>
              <a:t>‹#›</a:t>
            </a:fld>
            <a:endParaRPr lang="en-US"/>
          </a:p>
        </p:txBody>
      </p:sp>
    </p:spTree>
    <p:extLst>
      <p:ext uri="{BB962C8B-B14F-4D97-AF65-F5344CB8AC3E}">
        <p14:creationId xmlns:p14="http://schemas.microsoft.com/office/powerpoint/2010/main" val="3430747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47779-7121-E14C-99F9-3B68B3D2C6C2}" type="datetimeFigureOut">
              <a:rPr lang="en-US" smtClean="0"/>
              <a:t>7/30/2019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12FE3-AC46-5740-8DB5-CF74F4BCA6E2}" type="slidenum">
              <a:rPr lang="en-US" smtClean="0"/>
              <a:t>‹#›</a:t>
            </a:fld>
            <a:endParaRPr lang="en-US"/>
          </a:p>
        </p:txBody>
      </p:sp>
    </p:spTree>
    <p:extLst>
      <p:ext uri="{BB962C8B-B14F-4D97-AF65-F5344CB8AC3E}">
        <p14:creationId xmlns:p14="http://schemas.microsoft.com/office/powerpoint/2010/main" val="1753673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tiff"/><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r="-3044"/>
          <a:stretch/>
        </p:blipFill>
        <p:spPr>
          <a:xfrm>
            <a:off x="-1" y="1"/>
            <a:ext cx="9422377" cy="6858000"/>
          </a:xfrm>
          <a:prstGeom prst="rect">
            <a:avLst/>
          </a:prstGeom>
        </p:spPr>
      </p:pic>
      <p:sp>
        <p:nvSpPr>
          <p:cNvPr id="6" name="TextBox 5"/>
          <p:cNvSpPr txBox="1"/>
          <p:nvPr/>
        </p:nvSpPr>
        <p:spPr>
          <a:xfrm>
            <a:off x="0" y="1222560"/>
            <a:ext cx="8458200" cy="2308324"/>
          </a:xfrm>
          <a:prstGeom prst="rect">
            <a:avLst/>
          </a:prstGeom>
          <a:noFill/>
        </p:spPr>
        <p:txBody>
          <a:bodyPr wrap="square" rtlCol="0">
            <a:spAutoFit/>
          </a:bodyPr>
          <a:lstStyle/>
          <a:p>
            <a:pPr algn="r"/>
            <a:r>
              <a:rPr lang="en-US" sz="2800" dirty="0">
                <a:latin typeface="Arial"/>
                <a:cs typeface="Arial"/>
              </a:rPr>
              <a:t>3</a:t>
            </a:r>
            <a:r>
              <a:rPr lang="en-US" sz="2800" baseline="30000" dirty="0">
                <a:latin typeface="Arial"/>
                <a:cs typeface="Arial"/>
              </a:rPr>
              <a:t>rd</a:t>
            </a:r>
            <a:r>
              <a:rPr lang="en-US" sz="2800" dirty="0">
                <a:latin typeface="Arial"/>
                <a:cs typeface="Arial"/>
              </a:rPr>
              <a:t> Edition</a:t>
            </a:r>
            <a:br>
              <a:rPr lang="en-US" sz="4800" dirty="0">
                <a:latin typeface="Arial"/>
                <a:cs typeface="Arial"/>
              </a:rPr>
            </a:br>
            <a:r>
              <a:rPr lang="en-US" sz="4800" dirty="0">
                <a:latin typeface="Arial"/>
                <a:cs typeface="Arial"/>
              </a:rPr>
              <a:t>Strategic Management</a:t>
            </a:r>
          </a:p>
          <a:p>
            <a:pPr algn="r"/>
            <a:r>
              <a:rPr lang="en-US" sz="4800" dirty="0">
                <a:latin typeface="Arial"/>
                <a:cs typeface="Arial"/>
              </a:rPr>
              <a:t>In Tourism</a:t>
            </a:r>
          </a:p>
        </p:txBody>
      </p:sp>
      <p:sp>
        <p:nvSpPr>
          <p:cNvPr id="7" name="TextBox 6"/>
          <p:cNvSpPr txBox="1"/>
          <p:nvPr/>
        </p:nvSpPr>
        <p:spPr>
          <a:xfrm>
            <a:off x="0" y="3936225"/>
            <a:ext cx="8458200" cy="630647"/>
          </a:xfrm>
          <a:prstGeom prst="rect">
            <a:avLst/>
          </a:prstGeom>
          <a:noFill/>
        </p:spPr>
        <p:txBody>
          <a:bodyPr wrap="square" rtlCol="0">
            <a:spAutoFit/>
          </a:bodyPr>
          <a:lstStyle/>
          <a:p>
            <a:pPr algn="r"/>
            <a:r>
              <a:rPr lang="nl-NL" dirty="0" err="1">
                <a:solidFill>
                  <a:srgbClr val="000000"/>
                </a:solidFill>
                <a:latin typeface="Arial"/>
                <a:cs typeface="Arial"/>
              </a:rPr>
              <a:t>Edited</a:t>
            </a:r>
            <a:r>
              <a:rPr lang="nl-NL" dirty="0">
                <a:solidFill>
                  <a:srgbClr val="000000"/>
                </a:solidFill>
                <a:latin typeface="Arial"/>
                <a:cs typeface="Arial"/>
              </a:rPr>
              <a:t> </a:t>
            </a:r>
            <a:r>
              <a:rPr lang="nl-NL" dirty="0" err="1">
                <a:solidFill>
                  <a:srgbClr val="000000"/>
                </a:solidFill>
                <a:latin typeface="Arial"/>
                <a:cs typeface="Arial"/>
              </a:rPr>
              <a:t>by</a:t>
            </a:r>
            <a:r>
              <a:rPr lang="nl-NL" dirty="0">
                <a:solidFill>
                  <a:srgbClr val="000000"/>
                </a:solidFill>
                <a:latin typeface="Arial"/>
                <a:cs typeface="Arial"/>
              </a:rPr>
              <a:t> </a:t>
            </a:r>
          </a:p>
          <a:p>
            <a:pPr algn="r"/>
            <a:r>
              <a:rPr lang="nl-NL" dirty="0">
                <a:solidFill>
                  <a:srgbClr val="000000"/>
                </a:solidFill>
                <a:latin typeface="Arial"/>
                <a:cs typeface="Arial"/>
              </a:rPr>
              <a:t>LUIZ MOUTINHO AND</a:t>
            </a:r>
            <a:br>
              <a:rPr lang="nl-NL" dirty="0">
                <a:solidFill>
                  <a:srgbClr val="000000"/>
                </a:solidFill>
                <a:latin typeface="Arial"/>
                <a:cs typeface="Arial"/>
              </a:rPr>
            </a:br>
            <a:r>
              <a:rPr lang="nl-NL" dirty="0">
                <a:solidFill>
                  <a:srgbClr val="000000"/>
                </a:solidFill>
                <a:latin typeface="Arial"/>
                <a:cs typeface="Arial"/>
              </a:rPr>
              <a:t> ALFONSO VARGAS </a:t>
            </a:r>
            <a:r>
              <a:rPr lang="en-GB" dirty="0">
                <a:latin typeface="Arial"/>
                <a:cs typeface="Arial"/>
              </a:rPr>
              <a:t>SÁNCHEZ</a:t>
            </a:r>
          </a:p>
        </p:txBody>
      </p:sp>
      <p:sp>
        <p:nvSpPr>
          <p:cNvPr id="8" name="Rectangle 7"/>
          <p:cNvSpPr/>
          <p:nvPr/>
        </p:nvSpPr>
        <p:spPr>
          <a:xfrm>
            <a:off x="6545994" y="6134373"/>
            <a:ext cx="2598006" cy="33904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solidFill>
                  <a:srgbClr val="000000"/>
                </a:solidFill>
                <a:latin typeface="Myriad Pro"/>
                <a:cs typeface="Myriad Pro"/>
              </a:rPr>
              <a:t>COMPLIMENTARY TEACHING MATERIALS</a:t>
            </a:r>
          </a:p>
        </p:txBody>
      </p:sp>
      <p:pic>
        <p:nvPicPr>
          <p:cNvPr id="9" name="Picture 8" descr="CABI_URL_white.eps"/>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65239" y="5320168"/>
            <a:ext cx="1036126" cy="637263"/>
          </a:xfrm>
          <a:prstGeom prst="rect">
            <a:avLst/>
          </a:prstGeom>
        </p:spPr>
      </p:pic>
      <p:sp>
        <p:nvSpPr>
          <p:cNvPr id="10" name="Rectangle 9"/>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3775093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PHYSICAL FACTORS</a:t>
            </a:r>
          </a:p>
        </p:txBody>
      </p:sp>
      <p:sp>
        <p:nvSpPr>
          <p:cNvPr id="7" name="TextBox 6"/>
          <p:cNvSpPr txBox="1"/>
          <p:nvPr/>
        </p:nvSpPr>
        <p:spPr>
          <a:xfrm>
            <a:off x="1311264" y="1875409"/>
            <a:ext cx="7196463" cy="4524315"/>
          </a:xfrm>
          <a:prstGeom prst="rect">
            <a:avLst/>
          </a:prstGeom>
          <a:noFill/>
        </p:spPr>
        <p:txBody>
          <a:bodyPr wrap="square" rtlCol="0">
            <a:spAutoFit/>
          </a:bodyPr>
          <a:lstStyle/>
          <a:p>
            <a:r>
              <a:rPr lang="en-GB" sz="2400" dirty="0">
                <a:latin typeface="Arial"/>
                <a:cs typeface="Arial"/>
              </a:rPr>
              <a:t>A growing awareness of environmental factors and sustainability will continue to increase and intensify. Over time this will become a dominant factor in terms of influencing consumer decision making and ultimate consumer choice.</a:t>
            </a:r>
          </a:p>
          <a:p>
            <a:endParaRPr lang="en-GB" sz="2400" dirty="0">
              <a:latin typeface="Arial"/>
              <a:cs typeface="Arial"/>
            </a:endParaRPr>
          </a:p>
          <a:p>
            <a:r>
              <a:rPr lang="en-GB" sz="2400" dirty="0">
                <a:latin typeface="Arial"/>
                <a:cs typeface="Arial"/>
              </a:rPr>
              <a:t>Key trends which should be accounted for in tourism planning include:</a:t>
            </a:r>
          </a:p>
          <a:p>
            <a:pPr marL="342900" indent="-342900">
              <a:buFont typeface="Arial" panose="020B0604020202020204" pitchFamily="34" charset="0"/>
              <a:buChar char="•"/>
            </a:pPr>
            <a:r>
              <a:rPr lang="en-US" sz="2400" dirty="0">
                <a:solidFill>
                  <a:srgbClr val="000000"/>
                </a:solidFill>
                <a:latin typeface="Arial"/>
                <a:cs typeface="Arial"/>
              </a:rPr>
              <a:t>Growth of ‘ecological </a:t>
            </a:r>
            <a:r>
              <a:rPr lang="en-US" sz="2400">
                <a:solidFill>
                  <a:srgbClr val="000000"/>
                </a:solidFill>
                <a:latin typeface="Arial"/>
                <a:cs typeface="Arial"/>
              </a:rPr>
              <a:t>tourism’.</a:t>
            </a:r>
            <a:endParaRPr lang="en-US" sz="2400" dirty="0">
              <a:solidFill>
                <a:srgbClr val="000000"/>
              </a:solidFill>
              <a:latin typeface="Arial"/>
              <a:cs typeface="Arial"/>
            </a:endParaRPr>
          </a:p>
          <a:p>
            <a:pPr marL="342900" indent="-342900">
              <a:buFont typeface="Arial" panose="020B0604020202020204" pitchFamily="34" charset="0"/>
              <a:buChar char="•"/>
            </a:pPr>
            <a:r>
              <a:rPr lang="en-US" sz="2400" dirty="0">
                <a:solidFill>
                  <a:srgbClr val="000000"/>
                </a:solidFill>
                <a:latin typeface="Arial"/>
                <a:cs typeface="Arial"/>
              </a:rPr>
              <a:t>Increase in the number of protected environments.</a:t>
            </a:r>
          </a:p>
          <a:p>
            <a:pPr marL="342900" indent="-342900">
              <a:buFont typeface="Arial" panose="020B0604020202020204" pitchFamily="34" charset="0"/>
              <a:buChar char="•"/>
            </a:pPr>
            <a:r>
              <a:rPr lang="en-US" sz="2400" dirty="0">
                <a:solidFill>
                  <a:srgbClr val="000000"/>
                </a:solidFill>
                <a:latin typeface="Arial"/>
                <a:cs typeface="Arial"/>
              </a:rPr>
              <a:t>Increase in ecological and sustainable planning.</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7</a:t>
            </a:r>
          </a:p>
        </p:txBody>
      </p:sp>
    </p:spTree>
    <p:extLst>
      <p:ext uri="{BB962C8B-B14F-4D97-AF65-F5344CB8AC3E}">
        <p14:creationId xmlns:p14="http://schemas.microsoft.com/office/powerpoint/2010/main" val="1040173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TECHNICAL FACTORS</a:t>
            </a:r>
          </a:p>
        </p:txBody>
      </p:sp>
      <p:sp>
        <p:nvSpPr>
          <p:cNvPr id="7" name="TextBox 6"/>
          <p:cNvSpPr txBox="1"/>
          <p:nvPr/>
        </p:nvSpPr>
        <p:spPr>
          <a:xfrm>
            <a:off x="1311264" y="1875409"/>
            <a:ext cx="7196463" cy="4524315"/>
          </a:xfrm>
          <a:prstGeom prst="rect">
            <a:avLst/>
          </a:prstGeom>
          <a:noFill/>
        </p:spPr>
        <p:txBody>
          <a:bodyPr wrap="square" rtlCol="0">
            <a:spAutoFit/>
          </a:bodyPr>
          <a:lstStyle/>
          <a:p>
            <a:r>
              <a:rPr lang="en-GB" sz="2400" dirty="0">
                <a:latin typeface="Arial"/>
                <a:cs typeface="Arial"/>
              </a:rPr>
              <a:t>Technological developments are changing the way that tourism providers are interacting with customers and are indeed altering the intrinsic make-up of the tourism product. </a:t>
            </a:r>
          </a:p>
          <a:p>
            <a:endParaRPr lang="en-GB" sz="2400" dirty="0">
              <a:latin typeface="Arial"/>
              <a:cs typeface="Arial"/>
            </a:endParaRPr>
          </a:p>
          <a:p>
            <a:r>
              <a:rPr lang="en-GB" sz="2400" dirty="0">
                <a:latin typeface="Arial"/>
                <a:cs typeface="Arial"/>
              </a:rPr>
              <a:t>Key trends which should be accounted for in tourism planning include:</a:t>
            </a:r>
          </a:p>
          <a:p>
            <a:pPr marL="342900" indent="-342900">
              <a:buFont typeface="Arial" panose="020B0604020202020204" pitchFamily="34" charset="0"/>
              <a:buChar char="•"/>
            </a:pPr>
            <a:r>
              <a:rPr lang="en-GB" sz="2400" dirty="0">
                <a:solidFill>
                  <a:srgbClr val="000000"/>
                </a:solidFill>
                <a:latin typeface="Arial"/>
                <a:cs typeface="Arial"/>
              </a:rPr>
              <a:t>Rise of the ‘</a:t>
            </a:r>
            <a:r>
              <a:rPr lang="en-GB" sz="2400" dirty="0" err="1">
                <a:solidFill>
                  <a:srgbClr val="000000"/>
                </a:solidFill>
                <a:latin typeface="Arial"/>
                <a:cs typeface="Arial"/>
              </a:rPr>
              <a:t>prosumer</a:t>
            </a:r>
            <a:r>
              <a:rPr lang="en-GB" sz="2400" dirty="0">
                <a:solidFill>
                  <a:srgbClr val="000000"/>
                </a:solidFill>
                <a:latin typeface="Arial"/>
                <a:cs typeface="Arial"/>
              </a:rPr>
              <a:t>’.</a:t>
            </a:r>
            <a:endParaRPr lang="en-US" sz="2400" dirty="0">
              <a:solidFill>
                <a:srgbClr val="000000"/>
              </a:solidFill>
              <a:latin typeface="Arial"/>
              <a:cs typeface="Arial"/>
            </a:endParaRPr>
          </a:p>
          <a:p>
            <a:pPr marL="342900" indent="-342900">
              <a:buFont typeface="Arial" panose="020B0604020202020204" pitchFamily="34" charset="0"/>
              <a:buChar char="•"/>
            </a:pPr>
            <a:r>
              <a:rPr lang="en-US" sz="2400" dirty="0">
                <a:solidFill>
                  <a:srgbClr val="000000"/>
                </a:solidFill>
                <a:latin typeface="Arial"/>
                <a:cs typeface="Arial"/>
              </a:rPr>
              <a:t>Individualization and specialization of tourist products.</a:t>
            </a:r>
          </a:p>
          <a:p>
            <a:pPr marL="342900" indent="-342900">
              <a:buFont typeface="Arial" panose="020B0604020202020204" pitchFamily="34" charset="0"/>
              <a:buChar char="•"/>
            </a:pPr>
            <a:r>
              <a:rPr lang="en-US" sz="2400" dirty="0">
                <a:solidFill>
                  <a:srgbClr val="000000"/>
                </a:solidFill>
                <a:latin typeface="Arial"/>
                <a:cs typeface="Arial"/>
              </a:rPr>
              <a:t>Increase in virtual tourism communities.</a:t>
            </a:r>
          </a:p>
          <a:p>
            <a:pPr marL="342900" indent="-342900">
              <a:buFont typeface="Arial" panose="020B0604020202020204" pitchFamily="34" charset="0"/>
              <a:buChar char="•"/>
            </a:pPr>
            <a:r>
              <a:rPr lang="en-US" sz="2400" dirty="0">
                <a:solidFill>
                  <a:srgbClr val="000000"/>
                </a:solidFill>
                <a:latin typeface="Arial"/>
                <a:cs typeface="Arial"/>
              </a:rPr>
              <a:t>Consolidation of tourism organizations.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8</a:t>
            </a:r>
          </a:p>
        </p:txBody>
      </p:sp>
    </p:spTree>
    <p:extLst>
      <p:ext uri="{BB962C8B-B14F-4D97-AF65-F5344CB8AC3E}">
        <p14:creationId xmlns:p14="http://schemas.microsoft.com/office/powerpoint/2010/main" val="1040173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INTERNATIONAL FACTORS</a:t>
            </a:r>
          </a:p>
        </p:txBody>
      </p:sp>
      <p:sp>
        <p:nvSpPr>
          <p:cNvPr id="7" name="TextBox 6"/>
          <p:cNvSpPr txBox="1"/>
          <p:nvPr/>
        </p:nvSpPr>
        <p:spPr>
          <a:xfrm>
            <a:off x="1311264" y="1875409"/>
            <a:ext cx="7196463" cy="4524315"/>
          </a:xfrm>
          <a:prstGeom prst="rect">
            <a:avLst/>
          </a:prstGeom>
          <a:noFill/>
        </p:spPr>
        <p:txBody>
          <a:bodyPr wrap="square" rtlCol="0">
            <a:spAutoFit/>
          </a:bodyPr>
          <a:lstStyle/>
          <a:p>
            <a:r>
              <a:rPr lang="en-GB" sz="2400" dirty="0">
                <a:latin typeface="Arial"/>
                <a:cs typeface="Arial"/>
              </a:rPr>
              <a:t>The tourism industry’s evolution has largely been dictated by developments in international travel and transport. The developments and changes in relations between countries should form a critical aspect of continuous environmental scanning for those in the tourism industry.</a:t>
            </a:r>
          </a:p>
          <a:p>
            <a:endParaRPr lang="en-GB" sz="2400" dirty="0">
              <a:latin typeface="Arial"/>
              <a:cs typeface="Arial"/>
            </a:endParaRPr>
          </a:p>
          <a:p>
            <a:r>
              <a:rPr lang="en-GB" sz="2400" dirty="0">
                <a:latin typeface="Arial"/>
                <a:cs typeface="Arial"/>
              </a:rPr>
              <a:t>Key trends which should be accounted for in tourism planning include:</a:t>
            </a:r>
          </a:p>
          <a:p>
            <a:pPr marL="342900" indent="-342900">
              <a:buFont typeface="Arial" panose="020B0604020202020204" pitchFamily="34" charset="0"/>
              <a:buChar char="•"/>
            </a:pPr>
            <a:r>
              <a:rPr lang="en-US" sz="2400" dirty="0">
                <a:solidFill>
                  <a:srgbClr val="000000"/>
                </a:solidFill>
                <a:latin typeface="Arial"/>
                <a:cs typeface="Arial"/>
              </a:rPr>
              <a:t>International relations impacted by terrorist activities.</a:t>
            </a:r>
          </a:p>
          <a:p>
            <a:pPr marL="342900" indent="-342900">
              <a:buFont typeface="Arial" panose="020B0604020202020204" pitchFamily="34" charset="0"/>
              <a:buChar char="•"/>
            </a:pPr>
            <a:r>
              <a:rPr lang="en-US" sz="2400" dirty="0">
                <a:solidFill>
                  <a:srgbClr val="000000"/>
                </a:solidFill>
                <a:latin typeface="Arial"/>
                <a:cs typeface="Arial"/>
              </a:rPr>
              <a:t>Political change removing barriers to movement.</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9</a:t>
            </a:r>
          </a:p>
        </p:txBody>
      </p:sp>
    </p:spTree>
    <p:extLst>
      <p:ext uri="{BB962C8B-B14F-4D97-AF65-F5344CB8AC3E}">
        <p14:creationId xmlns:p14="http://schemas.microsoft.com/office/powerpoint/2010/main" val="1040173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COMMUNICATION AND INFRASTRUCTURE FACTORS</a:t>
            </a:r>
          </a:p>
        </p:txBody>
      </p:sp>
      <p:sp>
        <p:nvSpPr>
          <p:cNvPr id="7" name="TextBox 6"/>
          <p:cNvSpPr txBox="1"/>
          <p:nvPr/>
        </p:nvSpPr>
        <p:spPr>
          <a:xfrm>
            <a:off x="1311264" y="1875409"/>
            <a:ext cx="7196463" cy="4893647"/>
          </a:xfrm>
          <a:prstGeom prst="rect">
            <a:avLst/>
          </a:prstGeom>
          <a:noFill/>
        </p:spPr>
        <p:txBody>
          <a:bodyPr wrap="square" rtlCol="0">
            <a:spAutoFit/>
          </a:bodyPr>
          <a:lstStyle/>
          <a:p>
            <a:r>
              <a:rPr lang="en-GB" sz="2400" dirty="0">
                <a:latin typeface="Arial"/>
                <a:cs typeface="Arial"/>
              </a:rPr>
              <a:t>Tourism providers are dependent on an existing infrastructure to handle travel, hospitality and communication. Although tourism is viewed as an intangible service business, the investment in infrastructure needed to support many tourism products would dwarf the capital expenditure of all but the most global manufacturers.</a:t>
            </a:r>
          </a:p>
          <a:p>
            <a:endParaRPr lang="en-GB" sz="2400" dirty="0">
              <a:latin typeface="Arial"/>
              <a:cs typeface="Arial"/>
            </a:endParaRPr>
          </a:p>
          <a:p>
            <a:r>
              <a:rPr lang="en-GB" sz="2400" dirty="0">
                <a:latin typeface="Arial"/>
                <a:cs typeface="Arial"/>
              </a:rPr>
              <a:t>Key trends which should be accounted for in tourism planning include:</a:t>
            </a:r>
          </a:p>
          <a:p>
            <a:pPr marL="342900" indent="-342900">
              <a:buFont typeface="Arial" panose="020B0604020202020204" pitchFamily="34" charset="0"/>
              <a:buChar char="•"/>
            </a:pPr>
            <a:r>
              <a:rPr lang="en-US" sz="2400" dirty="0">
                <a:solidFill>
                  <a:srgbClr val="000000"/>
                </a:solidFill>
                <a:latin typeface="Arial"/>
                <a:cs typeface="Arial"/>
              </a:rPr>
              <a:t>Transport.</a:t>
            </a:r>
          </a:p>
          <a:p>
            <a:pPr marL="342900" indent="-342900">
              <a:buFont typeface="Arial" panose="020B0604020202020204" pitchFamily="34" charset="0"/>
              <a:buChar char="•"/>
            </a:pPr>
            <a:r>
              <a:rPr lang="en-US" sz="2400" dirty="0">
                <a:solidFill>
                  <a:srgbClr val="000000"/>
                </a:solidFill>
                <a:latin typeface="Arial"/>
                <a:cs typeface="Arial"/>
              </a:rPr>
              <a:t>Accommodation.</a:t>
            </a:r>
          </a:p>
          <a:p>
            <a:pPr marL="342900" indent="-342900">
              <a:buFont typeface="Arial" panose="020B0604020202020204" pitchFamily="34" charset="0"/>
              <a:buChar char="•"/>
            </a:pPr>
            <a:r>
              <a:rPr lang="en-US" sz="2400" dirty="0">
                <a:solidFill>
                  <a:srgbClr val="000000"/>
                </a:solidFill>
                <a:latin typeface="Arial"/>
                <a:cs typeface="Arial"/>
              </a:rPr>
              <a:t>Facilities/Attractions.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10</a:t>
            </a:r>
          </a:p>
        </p:txBody>
      </p:sp>
    </p:spTree>
    <p:extLst>
      <p:ext uri="{BB962C8B-B14F-4D97-AF65-F5344CB8AC3E}">
        <p14:creationId xmlns:p14="http://schemas.microsoft.com/office/powerpoint/2010/main" val="1040173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ADMINISTRATIVE AND INSTITUTIONAL FACTORS</a:t>
            </a:r>
          </a:p>
        </p:txBody>
      </p:sp>
      <p:sp>
        <p:nvSpPr>
          <p:cNvPr id="7" name="TextBox 6"/>
          <p:cNvSpPr txBox="1"/>
          <p:nvPr/>
        </p:nvSpPr>
        <p:spPr>
          <a:xfrm>
            <a:off x="1311264" y="1875409"/>
            <a:ext cx="7196463" cy="4524315"/>
          </a:xfrm>
          <a:prstGeom prst="rect">
            <a:avLst/>
          </a:prstGeom>
          <a:noFill/>
        </p:spPr>
        <p:txBody>
          <a:bodyPr wrap="square" rtlCol="0">
            <a:spAutoFit/>
          </a:bodyPr>
          <a:lstStyle/>
          <a:p>
            <a:r>
              <a:rPr lang="en-GB" sz="2400" dirty="0">
                <a:latin typeface="Arial"/>
                <a:cs typeface="Arial"/>
              </a:rPr>
              <a:t>For any form of business the environment will contain a wide range of institutions which can influence the operation and development of their business. </a:t>
            </a:r>
          </a:p>
          <a:p>
            <a:endParaRPr lang="en-GB" sz="2400" dirty="0">
              <a:latin typeface="Arial"/>
              <a:cs typeface="Arial"/>
            </a:endParaRPr>
          </a:p>
          <a:p>
            <a:r>
              <a:rPr lang="en-GB" sz="2400" dirty="0">
                <a:latin typeface="Arial"/>
                <a:cs typeface="Arial"/>
              </a:rPr>
              <a:t>Key institutions which should be accounted for in tourism planning include:</a:t>
            </a:r>
          </a:p>
          <a:p>
            <a:pPr marL="342900" indent="-342900">
              <a:buFont typeface="Arial" panose="020B0604020202020204" pitchFamily="34" charset="0"/>
              <a:buChar char="•"/>
            </a:pPr>
            <a:r>
              <a:rPr lang="en-US" sz="2400" dirty="0">
                <a:solidFill>
                  <a:srgbClr val="000000"/>
                </a:solidFill>
                <a:latin typeface="Arial"/>
                <a:cs typeface="Arial"/>
              </a:rPr>
              <a:t>Local government.</a:t>
            </a:r>
          </a:p>
          <a:p>
            <a:pPr marL="342900" indent="-342900">
              <a:buFont typeface="Arial" panose="020B0604020202020204" pitchFamily="34" charset="0"/>
              <a:buChar char="•"/>
            </a:pPr>
            <a:r>
              <a:rPr lang="en-US" sz="2400" dirty="0">
                <a:solidFill>
                  <a:srgbClr val="000000"/>
                </a:solidFill>
                <a:latin typeface="Arial"/>
                <a:cs typeface="Arial"/>
              </a:rPr>
              <a:t>National tourism organizations.</a:t>
            </a:r>
          </a:p>
          <a:p>
            <a:pPr marL="342900" indent="-342900">
              <a:buFont typeface="Arial" panose="020B0604020202020204" pitchFamily="34" charset="0"/>
              <a:buChar char="•"/>
            </a:pPr>
            <a:r>
              <a:rPr lang="en-US" sz="2400" dirty="0">
                <a:solidFill>
                  <a:srgbClr val="000000"/>
                </a:solidFill>
                <a:latin typeface="Arial"/>
                <a:cs typeface="Arial"/>
              </a:rPr>
              <a:t>Consumer groups.</a:t>
            </a:r>
          </a:p>
          <a:p>
            <a:pPr marL="342900" indent="-342900">
              <a:buFont typeface="Arial" panose="020B0604020202020204" pitchFamily="34" charset="0"/>
              <a:buChar char="•"/>
            </a:pPr>
            <a:r>
              <a:rPr lang="en-US" sz="2400" dirty="0">
                <a:solidFill>
                  <a:srgbClr val="000000"/>
                </a:solidFill>
                <a:latin typeface="Arial"/>
                <a:cs typeface="Arial"/>
              </a:rPr>
              <a:t>Special interest groups.</a:t>
            </a:r>
          </a:p>
          <a:p>
            <a:pPr marL="342900" indent="-342900">
              <a:buFont typeface="Arial" panose="020B0604020202020204" pitchFamily="34" charset="0"/>
              <a:buChar char="•"/>
            </a:pPr>
            <a:r>
              <a:rPr lang="en-US" sz="2400" dirty="0">
                <a:solidFill>
                  <a:srgbClr val="000000"/>
                </a:solidFill>
                <a:latin typeface="Arial"/>
                <a:cs typeface="Arial"/>
              </a:rPr>
              <a:t>Law enforcement agencies.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11</a:t>
            </a:r>
          </a:p>
        </p:txBody>
      </p:sp>
    </p:spTree>
    <p:extLst>
      <p:ext uri="{BB962C8B-B14F-4D97-AF65-F5344CB8AC3E}">
        <p14:creationId xmlns:p14="http://schemas.microsoft.com/office/powerpoint/2010/main" val="1040173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LEGAL AND POLITICAL FACTORS</a:t>
            </a:r>
          </a:p>
        </p:txBody>
      </p:sp>
      <p:sp>
        <p:nvSpPr>
          <p:cNvPr id="7" name="TextBox 6"/>
          <p:cNvSpPr txBox="1"/>
          <p:nvPr/>
        </p:nvSpPr>
        <p:spPr>
          <a:xfrm>
            <a:off x="1311264" y="1875409"/>
            <a:ext cx="7196463" cy="4154984"/>
          </a:xfrm>
          <a:prstGeom prst="rect">
            <a:avLst/>
          </a:prstGeom>
          <a:noFill/>
        </p:spPr>
        <p:txBody>
          <a:bodyPr wrap="square" rtlCol="0">
            <a:spAutoFit/>
          </a:bodyPr>
          <a:lstStyle/>
          <a:p>
            <a:r>
              <a:rPr lang="en-GB" sz="2400" dirty="0">
                <a:latin typeface="Arial"/>
                <a:cs typeface="Arial"/>
              </a:rPr>
              <a:t>The nature and development of tourism in any country are largely the result of its government’s ideology on this facet of economic activity.  Governments control growth and development through investment, infrastructure and regulation. </a:t>
            </a:r>
          </a:p>
          <a:p>
            <a:endParaRPr lang="en-GB" sz="2400" dirty="0">
              <a:latin typeface="Arial"/>
              <a:cs typeface="Arial"/>
            </a:endParaRPr>
          </a:p>
          <a:p>
            <a:r>
              <a:rPr lang="en-GB" sz="2400" dirty="0">
                <a:latin typeface="Arial"/>
                <a:cs typeface="Arial"/>
              </a:rPr>
              <a:t>Key trends which should be accounted for in tourism planning include:</a:t>
            </a:r>
          </a:p>
          <a:p>
            <a:pPr marL="342900" indent="-342900">
              <a:buFont typeface="Arial" panose="020B0604020202020204" pitchFamily="34" charset="0"/>
              <a:buChar char="•"/>
            </a:pPr>
            <a:r>
              <a:rPr lang="en-GB" sz="2400" dirty="0">
                <a:solidFill>
                  <a:srgbClr val="000000"/>
                </a:solidFill>
                <a:latin typeface="Arial"/>
                <a:cs typeface="Arial"/>
              </a:rPr>
              <a:t>Changes to subsidies and regulations.</a:t>
            </a:r>
          </a:p>
          <a:p>
            <a:pPr marL="342900" indent="-342900">
              <a:buFont typeface="Arial" panose="020B0604020202020204" pitchFamily="34" charset="0"/>
              <a:buChar char="•"/>
            </a:pPr>
            <a:r>
              <a:rPr lang="en-US" sz="2400" dirty="0">
                <a:solidFill>
                  <a:srgbClr val="000000"/>
                </a:solidFill>
                <a:latin typeface="Arial"/>
                <a:cs typeface="Arial"/>
              </a:rPr>
              <a:t>Government attitudes to tourism.</a:t>
            </a:r>
          </a:p>
          <a:p>
            <a:pPr marL="342900" indent="-342900">
              <a:buFont typeface="Arial" panose="020B0604020202020204" pitchFamily="34" charset="0"/>
              <a:buChar char="•"/>
            </a:pPr>
            <a:r>
              <a:rPr lang="en-US" sz="2400" dirty="0">
                <a:solidFill>
                  <a:srgbClr val="000000"/>
                </a:solidFill>
                <a:latin typeface="Arial"/>
                <a:cs typeface="Arial"/>
              </a:rPr>
              <a:t>Political instability.</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a:solidFill>
                  <a:srgbClr val="8CBAEB"/>
                </a:solidFill>
                <a:latin typeface="Arial"/>
                <a:cs typeface="Arial"/>
              </a:rPr>
              <a:t>12</a:t>
            </a:r>
            <a:endParaRPr lang="en-US" sz="2200" b="1" dirty="0">
              <a:solidFill>
                <a:srgbClr val="8CBAEB"/>
              </a:solidFill>
              <a:latin typeface="Arial"/>
              <a:cs typeface="Arial"/>
            </a:endParaRPr>
          </a:p>
        </p:txBody>
      </p:sp>
    </p:spTree>
    <p:extLst>
      <p:ext uri="{BB962C8B-B14F-4D97-AF65-F5344CB8AC3E}">
        <p14:creationId xmlns:p14="http://schemas.microsoft.com/office/powerpoint/2010/main" val="1040173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8" name="Title 7"/>
          <p:cNvSpPr>
            <a:spLocks noGrp="1"/>
          </p:cNvSpPr>
          <p:nvPr>
            <p:ph type="title"/>
          </p:nvPr>
        </p:nvSpPr>
        <p:spPr>
          <a:xfrm>
            <a:off x="929733" y="2489819"/>
            <a:ext cx="7199855" cy="442818"/>
          </a:xfrm>
        </p:spPr>
        <p:txBody>
          <a:bodyPr/>
          <a:lstStyle/>
          <a:p>
            <a:pPr algn="ctr"/>
            <a:r>
              <a:rPr lang="en-GB" sz="2200" b="1" dirty="0">
                <a:latin typeface="Arial"/>
                <a:cs typeface="Arial"/>
              </a:rPr>
              <a:t>CHAPTER 1</a:t>
            </a:r>
          </a:p>
        </p:txBody>
      </p:sp>
      <p:sp>
        <p:nvSpPr>
          <p:cNvPr id="9" name="Text Placeholder 8"/>
          <p:cNvSpPr>
            <a:spLocks noGrp="1"/>
          </p:cNvSpPr>
          <p:nvPr>
            <p:ph type="body" sz="quarter" idx="10"/>
          </p:nvPr>
        </p:nvSpPr>
        <p:spPr>
          <a:xfrm>
            <a:off x="929733" y="3143250"/>
            <a:ext cx="7199313" cy="2936874"/>
          </a:xfrm>
        </p:spPr>
        <p:txBody>
          <a:bodyPr>
            <a:normAutofit/>
          </a:bodyPr>
          <a:lstStyle/>
          <a:p>
            <a:pPr marL="0" indent="0" algn="ctr">
              <a:buNone/>
            </a:pPr>
            <a:r>
              <a:rPr lang="en-US" sz="2800" dirty="0"/>
              <a:t>THE NEW BUSINESS ENVIRONMENT AND TRENDS IN TOURISM</a:t>
            </a:r>
          </a:p>
          <a:p>
            <a:pPr marL="0" indent="0" algn="ctr">
              <a:buNone/>
            </a:pPr>
            <a:endParaRPr lang="en-US" sz="2800" dirty="0"/>
          </a:p>
          <a:p>
            <a:pPr marL="0" indent="0" algn="ctr">
              <a:buNone/>
            </a:pPr>
            <a:r>
              <a:rPr lang="en-US" sz="2000" dirty="0"/>
              <a:t>SHIRLEY RATE, LUIZ MOUTINHO AND RONNIE BALLANTYNE </a:t>
            </a:r>
            <a:endParaRPr lang="en-GB" sz="2000" dirty="0"/>
          </a:p>
          <a:p>
            <a:pPr marL="0" indent="0" algn="ctr">
              <a:buNone/>
            </a:pPr>
            <a:endParaRPr lang="en-GB" sz="2800" dirty="0"/>
          </a:p>
          <a:p>
            <a:pPr marL="0" indent="0" algn="ctr">
              <a:buNone/>
            </a:pPr>
            <a:endParaRPr lang="en-GB" sz="2600" dirty="0">
              <a:latin typeface="Arial"/>
              <a:cs typeface="Arial"/>
            </a:endParaRPr>
          </a:p>
        </p:txBody>
      </p:sp>
      <p:sp>
        <p:nvSpPr>
          <p:cNvPr id="4" name="Rectangle 3"/>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85508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descr="Compass only for PPP.jpg"/>
          <p:cNvPicPr>
            <a:picLocks noChangeAspect="1"/>
          </p:cNvPicPr>
          <p:nvPr/>
        </p:nvPicPr>
        <p:blipFill>
          <a:blip r:embed="rId2" cstate="screen">
            <a:alphaModFix amt="10000"/>
            <a:extLst>
              <a:ext uri="{28A0092B-C50C-407E-A947-70E740481C1C}">
                <a14:useLocalDpi xmlns:a14="http://schemas.microsoft.com/office/drawing/2010/main"/>
              </a:ext>
            </a:extLst>
          </a:blip>
          <a:stretch>
            <a:fillRect/>
          </a:stretch>
        </p:blipFill>
        <p:spPr>
          <a:xfrm>
            <a:off x="0" y="1"/>
            <a:ext cx="9144000" cy="6858000"/>
          </a:xfrm>
          <a:prstGeom prst="rect">
            <a:avLst/>
          </a:prstGeom>
        </p:spPr>
      </p:pic>
      <p:sp>
        <p:nvSpPr>
          <p:cNvPr id="7" name="TextBox 6"/>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LEARNING OBJECTIVES</a:t>
            </a:r>
          </a:p>
        </p:txBody>
      </p:sp>
      <p:sp>
        <p:nvSpPr>
          <p:cNvPr id="8" name="TextBox 7"/>
          <p:cNvSpPr txBox="1"/>
          <p:nvPr/>
        </p:nvSpPr>
        <p:spPr>
          <a:xfrm>
            <a:off x="1311264" y="1875409"/>
            <a:ext cx="7196463" cy="3416320"/>
          </a:xfrm>
          <a:prstGeom prst="rect">
            <a:avLst/>
          </a:prstGeom>
          <a:noFill/>
        </p:spPr>
        <p:txBody>
          <a:bodyPr wrap="square"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To explore the new business environment and trends in tourism using the SCEPTICAL framework of analysis.</a:t>
            </a:r>
          </a:p>
          <a:p>
            <a:pPr lvl="0"/>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To examine the implications of key environmental trends on tourism business decision making.</a:t>
            </a:r>
          </a:p>
          <a:p>
            <a:pPr lvl="0"/>
            <a:endParaRPr lang="en-GB" sz="24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To consider how the emerging tourism trends will shape the future of the tourist sector.</a:t>
            </a:r>
          </a:p>
        </p:txBody>
      </p:sp>
      <p:sp>
        <p:nvSpPr>
          <p:cNvPr id="11" name="Rectangle 10"/>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Tree>
    <p:extLst>
      <p:ext uri="{BB962C8B-B14F-4D97-AF65-F5344CB8AC3E}">
        <p14:creationId xmlns:p14="http://schemas.microsoft.com/office/powerpoint/2010/main" val="169823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769441"/>
          </a:xfrm>
          <a:prstGeom prst="rect">
            <a:avLst/>
          </a:prstGeom>
          <a:noFill/>
        </p:spPr>
        <p:txBody>
          <a:bodyPr wrap="square" rtlCol="0">
            <a:spAutoFit/>
          </a:bodyPr>
          <a:lstStyle/>
          <a:p>
            <a:r>
              <a:rPr lang="en-US" sz="2200" b="1" dirty="0">
                <a:latin typeface="Arial"/>
                <a:cs typeface="Arial"/>
              </a:rPr>
              <a:t>THE NEW BUSINESS ENVIRONMENT AND TRENDS IN TOURISM</a:t>
            </a:r>
          </a:p>
        </p:txBody>
      </p:sp>
      <p:sp>
        <p:nvSpPr>
          <p:cNvPr id="7" name="TextBox 6"/>
          <p:cNvSpPr txBox="1"/>
          <p:nvPr/>
        </p:nvSpPr>
        <p:spPr>
          <a:xfrm>
            <a:off x="1311264" y="2048569"/>
            <a:ext cx="7196463" cy="3416320"/>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The special relationship between the tourism industry and its marketing environment means that the depth of understanding needed concerning the influence of the environment goes far beyond that which suffices for many other industries. The external environment of any industry contains a myriad of interdependent factors which need to be somehow separated out and categorized to make analysis of them possible. </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1</a:t>
            </a:r>
          </a:p>
        </p:txBody>
      </p:sp>
    </p:spTree>
    <p:extLst>
      <p:ext uri="{BB962C8B-B14F-4D97-AF65-F5344CB8AC3E}">
        <p14:creationId xmlns:p14="http://schemas.microsoft.com/office/powerpoint/2010/main" val="246319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SCEPTICAL ANALYSIS IN TOURISM</a:t>
            </a:r>
          </a:p>
        </p:txBody>
      </p:sp>
      <p:sp>
        <p:nvSpPr>
          <p:cNvPr id="7" name="TextBox 6"/>
          <p:cNvSpPr txBox="1"/>
          <p:nvPr/>
        </p:nvSpPr>
        <p:spPr>
          <a:xfrm>
            <a:off x="1311264" y="1875409"/>
            <a:ext cx="7196463" cy="3046988"/>
          </a:xfrm>
          <a:prstGeom prst="rect">
            <a:avLst/>
          </a:prstGeom>
          <a:noFill/>
        </p:spPr>
        <p:txBody>
          <a:bodyPr wrap="square" rtlCol="0">
            <a:spAutoFit/>
          </a:bodyPr>
          <a:lstStyle/>
          <a:p>
            <a:r>
              <a:rPr lang="en-GB" sz="2400" dirty="0">
                <a:latin typeface="Arial"/>
                <a:cs typeface="Arial"/>
              </a:rPr>
              <a:t>This framework provides a robust structure for understanding the complex business environment in which tourism providers operate. Each of these categories may be the source of change which present tourism operators with significant opportunities and threats. The challenge is in deciding what to do in the face of a changing and uncertain environment.</a:t>
            </a:r>
            <a:endParaRPr lang="en-US" sz="2400" dirty="0">
              <a:latin typeface="Arial"/>
              <a:cs typeface="Arial"/>
            </a:endParaRP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2</a:t>
            </a:r>
          </a:p>
        </p:txBody>
      </p:sp>
    </p:spTree>
    <p:extLst>
      <p:ext uri="{BB962C8B-B14F-4D97-AF65-F5344CB8AC3E}">
        <p14:creationId xmlns:p14="http://schemas.microsoft.com/office/powerpoint/2010/main" val="3553229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SCEPTICAL FRAMEWORK</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3</a:t>
            </a:r>
          </a:p>
        </p:txBody>
      </p:sp>
      <p:graphicFrame>
        <p:nvGraphicFramePr>
          <p:cNvPr id="2" name="Diagram 1"/>
          <p:cNvGraphicFramePr/>
          <p:nvPr>
            <p:extLst>
              <p:ext uri="{D42A27DB-BD31-4B8C-83A1-F6EECF244321}">
                <p14:modId xmlns:p14="http://schemas.microsoft.com/office/powerpoint/2010/main" val="1300657443"/>
              </p:ext>
            </p:extLst>
          </p:nvPr>
        </p:nvGraphicFramePr>
        <p:xfrm>
          <a:off x="1023583" y="1875408"/>
          <a:ext cx="7484144" cy="46618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2260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SOCIAL FACTORS</a:t>
            </a:r>
          </a:p>
        </p:txBody>
      </p:sp>
      <p:sp>
        <p:nvSpPr>
          <p:cNvPr id="7" name="TextBox 6"/>
          <p:cNvSpPr txBox="1"/>
          <p:nvPr/>
        </p:nvSpPr>
        <p:spPr>
          <a:xfrm>
            <a:off x="1311264" y="1875409"/>
            <a:ext cx="7196463" cy="4524315"/>
          </a:xfrm>
          <a:prstGeom prst="rect">
            <a:avLst/>
          </a:prstGeom>
          <a:noFill/>
        </p:spPr>
        <p:txBody>
          <a:bodyPr wrap="square" rtlCol="0">
            <a:spAutoFit/>
          </a:bodyPr>
          <a:lstStyle/>
          <a:p>
            <a:r>
              <a:rPr lang="en-GB" sz="2400" dirty="0">
                <a:latin typeface="Arial"/>
                <a:cs typeface="Arial"/>
              </a:rPr>
              <a:t>Tourism is a social phenomenon and it is influenced by the society in which it exists. Tourism involves a large-scale, if temporary, transfer of individuals between different societies. This can create social change of both a temporary and a longer-term nature.  </a:t>
            </a:r>
          </a:p>
          <a:p>
            <a:endParaRPr lang="en-GB" sz="2400" dirty="0">
              <a:latin typeface="Arial"/>
              <a:cs typeface="Arial"/>
            </a:endParaRPr>
          </a:p>
          <a:p>
            <a:r>
              <a:rPr lang="en-GB" sz="2400" dirty="0">
                <a:latin typeface="Arial"/>
                <a:cs typeface="Arial"/>
              </a:rPr>
              <a:t>Key trends which should be accounted for in tourism planning include:</a:t>
            </a:r>
          </a:p>
          <a:p>
            <a:pPr marL="342900" indent="-342900">
              <a:buFont typeface="Arial" panose="020B0604020202020204" pitchFamily="34" charset="0"/>
              <a:buChar char="•"/>
            </a:pPr>
            <a:r>
              <a:rPr lang="en-US" sz="2400" dirty="0">
                <a:solidFill>
                  <a:srgbClr val="000000"/>
                </a:solidFill>
                <a:latin typeface="Arial"/>
                <a:cs typeface="Arial"/>
              </a:rPr>
              <a:t>Demographic change.</a:t>
            </a:r>
          </a:p>
          <a:p>
            <a:pPr marL="342900" indent="-342900">
              <a:buFont typeface="Arial" panose="020B0604020202020204" pitchFamily="34" charset="0"/>
              <a:buChar char="•"/>
            </a:pPr>
            <a:r>
              <a:rPr lang="en-US" sz="2400" dirty="0">
                <a:solidFill>
                  <a:srgbClr val="000000"/>
                </a:solidFill>
                <a:latin typeface="Arial"/>
                <a:cs typeface="Arial"/>
              </a:rPr>
              <a:t>The democratization of tourism.</a:t>
            </a:r>
          </a:p>
          <a:p>
            <a:pPr marL="342900" indent="-342900">
              <a:buFont typeface="Arial" panose="020B0604020202020204" pitchFamily="34" charset="0"/>
              <a:buChar char="•"/>
            </a:pPr>
            <a:r>
              <a:rPr lang="en-US" sz="2400" dirty="0">
                <a:solidFill>
                  <a:srgbClr val="000000"/>
                </a:solidFill>
                <a:latin typeface="Arial"/>
                <a:cs typeface="Arial"/>
              </a:rPr>
              <a:t>Global urbanization.</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4</a:t>
            </a:r>
          </a:p>
        </p:txBody>
      </p:sp>
    </p:spTree>
    <p:extLst>
      <p:ext uri="{BB962C8B-B14F-4D97-AF65-F5344CB8AC3E}">
        <p14:creationId xmlns:p14="http://schemas.microsoft.com/office/powerpoint/2010/main" val="159614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CULTURAL FACTORS</a:t>
            </a:r>
          </a:p>
        </p:txBody>
      </p:sp>
      <p:sp>
        <p:nvSpPr>
          <p:cNvPr id="7" name="TextBox 6"/>
          <p:cNvSpPr txBox="1"/>
          <p:nvPr/>
        </p:nvSpPr>
        <p:spPr>
          <a:xfrm>
            <a:off x="1311264" y="1875409"/>
            <a:ext cx="7196463" cy="4524315"/>
          </a:xfrm>
          <a:prstGeom prst="rect">
            <a:avLst/>
          </a:prstGeom>
          <a:noFill/>
        </p:spPr>
        <p:txBody>
          <a:bodyPr wrap="square" rtlCol="0">
            <a:spAutoFit/>
          </a:bodyPr>
          <a:lstStyle/>
          <a:p>
            <a:r>
              <a:rPr lang="en-GB" sz="2400" dirty="0">
                <a:latin typeface="Arial"/>
                <a:cs typeface="Arial"/>
              </a:rPr>
              <a:t>In tourism, there is a strong trend leading away from standardization towards diversity in lifestyles inciting new approaches to life and recreation and the rise of customization in tourist product offerings. </a:t>
            </a:r>
          </a:p>
          <a:p>
            <a:endParaRPr lang="en-GB" sz="2400" dirty="0">
              <a:latin typeface="Arial"/>
              <a:cs typeface="Arial"/>
            </a:endParaRPr>
          </a:p>
          <a:p>
            <a:r>
              <a:rPr lang="en-GB" sz="2400" dirty="0">
                <a:latin typeface="Arial"/>
                <a:cs typeface="Arial"/>
              </a:rPr>
              <a:t>Key trends which should be accounted for in tourism planning include:</a:t>
            </a:r>
          </a:p>
          <a:p>
            <a:pPr marL="342900" indent="-342900">
              <a:buFont typeface="Arial" panose="020B0604020202020204" pitchFamily="34" charset="0"/>
              <a:buChar char="•"/>
            </a:pPr>
            <a:r>
              <a:rPr lang="en-GB" sz="2400" dirty="0">
                <a:latin typeface="Arial"/>
                <a:cs typeface="Arial"/>
              </a:rPr>
              <a:t>Increasing desire to relate to nature, to gain first-hand experience.</a:t>
            </a:r>
          </a:p>
          <a:p>
            <a:pPr marL="342900" indent="-342900">
              <a:buFont typeface="Arial" panose="020B0604020202020204" pitchFamily="34" charset="0"/>
              <a:buChar char="•"/>
            </a:pPr>
            <a:r>
              <a:rPr lang="en-GB" sz="2400" dirty="0">
                <a:latin typeface="Arial"/>
                <a:cs typeface="Arial"/>
              </a:rPr>
              <a:t>Higher levels of environmental consciousness and altruistic tendencies.</a:t>
            </a:r>
          </a:p>
          <a:p>
            <a:pPr marL="342900" indent="-342900">
              <a:buFont typeface="Arial" panose="020B0604020202020204" pitchFamily="34" charset="0"/>
              <a:buChar char="•"/>
            </a:pPr>
            <a:r>
              <a:rPr lang="en-GB" sz="2400" dirty="0">
                <a:latin typeface="Arial"/>
                <a:cs typeface="Arial"/>
              </a:rPr>
              <a:t>Increasing effort to learn about cultures.</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5</a:t>
            </a:r>
          </a:p>
        </p:txBody>
      </p:sp>
    </p:spTree>
    <p:extLst>
      <p:ext uri="{BB962C8B-B14F-4D97-AF65-F5344CB8AC3E}">
        <p14:creationId xmlns:p14="http://schemas.microsoft.com/office/powerpoint/2010/main" val="1040173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4625344"/>
            <a:ext cx="1614461" cy="2232656"/>
          </a:xfrm>
          <a:prstGeom prst="rect">
            <a:avLst/>
          </a:prstGeom>
        </p:spPr>
      </p:pic>
      <p:sp>
        <p:nvSpPr>
          <p:cNvPr id="5" name="Rectangle 4"/>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TEXTS</a:t>
            </a:r>
          </a:p>
        </p:txBody>
      </p:sp>
      <p:sp>
        <p:nvSpPr>
          <p:cNvPr id="6" name="TextBox 5"/>
          <p:cNvSpPr txBox="1"/>
          <p:nvPr/>
        </p:nvSpPr>
        <p:spPr>
          <a:xfrm>
            <a:off x="1311264" y="1232519"/>
            <a:ext cx="7196463" cy="430887"/>
          </a:xfrm>
          <a:prstGeom prst="rect">
            <a:avLst/>
          </a:prstGeom>
          <a:noFill/>
        </p:spPr>
        <p:txBody>
          <a:bodyPr wrap="square" rtlCol="0">
            <a:spAutoFit/>
          </a:bodyPr>
          <a:lstStyle/>
          <a:p>
            <a:r>
              <a:rPr lang="en-US" sz="2200" b="1" dirty="0">
                <a:latin typeface="Arial"/>
                <a:cs typeface="Arial"/>
              </a:rPr>
              <a:t>ECONOMIC FACTORS</a:t>
            </a:r>
          </a:p>
        </p:txBody>
      </p:sp>
      <p:sp>
        <p:nvSpPr>
          <p:cNvPr id="7" name="TextBox 6"/>
          <p:cNvSpPr txBox="1"/>
          <p:nvPr/>
        </p:nvSpPr>
        <p:spPr>
          <a:xfrm>
            <a:off x="1311264" y="1875409"/>
            <a:ext cx="7196463" cy="3785652"/>
          </a:xfrm>
          <a:prstGeom prst="rect">
            <a:avLst/>
          </a:prstGeom>
          <a:noFill/>
        </p:spPr>
        <p:txBody>
          <a:bodyPr wrap="square" rtlCol="0">
            <a:spAutoFit/>
          </a:bodyPr>
          <a:lstStyle/>
          <a:p>
            <a:r>
              <a:rPr lang="en-GB" sz="2400" dirty="0">
                <a:latin typeface="Arial"/>
                <a:cs typeface="Arial"/>
              </a:rPr>
              <a:t>Tourism as an industry can and does have significant impacts on an economy’s growth. For governments, foreign exchange earnings, income and employment generation are the key drivers of economic growth which influence and encourage investment in the industry. However, the growth of the industry is reliant on a number of factors:</a:t>
            </a:r>
          </a:p>
          <a:p>
            <a:endParaRPr lang="en-GB" sz="2400" dirty="0">
              <a:latin typeface="Arial"/>
              <a:cs typeface="Arial"/>
            </a:endParaRPr>
          </a:p>
          <a:p>
            <a:pPr marL="342900" indent="-342900">
              <a:buFont typeface="Arial" panose="020B0604020202020204" pitchFamily="34" charset="0"/>
              <a:buChar char="•"/>
            </a:pPr>
            <a:r>
              <a:rPr lang="en-US" sz="2400" dirty="0">
                <a:solidFill>
                  <a:srgbClr val="000000"/>
                </a:solidFill>
                <a:latin typeface="Arial"/>
                <a:cs typeface="Arial"/>
              </a:rPr>
              <a:t>Global economic conditions.</a:t>
            </a:r>
          </a:p>
          <a:p>
            <a:pPr marL="342900" indent="-342900">
              <a:buFont typeface="Arial" panose="020B0604020202020204" pitchFamily="34" charset="0"/>
              <a:buChar char="•"/>
            </a:pPr>
            <a:r>
              <a:rPr lang="en-US" sz="2400" dirty="0">
                <a:solidFill>
                  <a:srgbClr val="000000"/>
                </a:solidFill>
                <a:latin typeface="Arial"/>
                <a:cs typeface="Arial"/>
              </a:rPr>
              <a:t>Demand and supply.</a:t>
            </a:r>
          </a:p>
        </p:txBody>
      </p:sp>
      <p:sp>
        <p:nvSpPr>
          <p:cNvPr id="8" name="TextBox 7"/>
          <p:cNvSpPr txBox="1"/>
          <p:nvPr/>
        </p:nvSpPr>
        <p:spPr>
          <a:xfrm>
            <a:off x="2" y="1232519"/>
            <a:ext cx="1311261" cy="430887"/>
          </a:xfrm>
          <a:prstGeom prst="rect">
            <a:avLst/>
          </a:prstGeom>
          <a:noFill/>
        </p:spPr>
        <p:txBody>
          <a:bodyPr wrap="square" rtlCol="0">
            <a:spAutoFit/>
          </a:bodyPr>
          <a:lstStyle/>
          <a:p>
            <a:pPr algn="ctr"/>
            <a:r>
              <a:rPr lang="en-US" sz="2200" b="1" dirty="0">
                <a:solidFill>
                  <a:srgbClr val="8CBAEB"/>
                </a:solidFill>
                <a:latin typeface="Arial"/>
                <a:cs typeface="Arial"/>
              </a:rPr>
              <a:t>6</a:t>
            </a:r>
          </a:p>
        </p:txBody>
      </p:sp>
    </p:spTree>
    <p:extLst>
      <p:ext uri="{BB962C8B-B14F-4D97-AF65-F5344CB8AC3E}">
        <p14:creationId xmlns:p14="http://schemas.microsoft.com/office/powerpoint/2010/main" val="1040173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875</TotalTime>
  <Words>912</Words>
  <Application>Microsoft Office PowerPoint</Application>
  <PresentationFormat>On-screen Show (4:3)</PresentationFormat>
  <Paragraphs>128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Myriad Pro</vt:lpstr>
      <vt:lpstr>Office Theme</vt:lpstr>
      <vt:lpstr>PowerPoint Presentation</vt:lpstr>
      <vt:lpstr>CHAPTER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59</cp:revision>
  <dcterms:created xsi:type="dcterms:W3CDTF">2014-01-16T11:38:48Z</dcterms:created>
  <dcterms:modified xsi:type="dcterms:W3CDTF">2019-07-30T15:50:41Z</dcterms:modified>
</cp:coreProperties>
</file>