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6"/>
  </p:notesMasterIdLst>
  <p:sldIdLst>
    <p:sldId id="263" r:id="rId2"/>
    <p:sldId id="257" r:id="rId3"/>
    <p:sldId id="311" r:id="rId4"/>
    <p:sldId id="258" r:id="rId5"/>
    <p:sldId id="314" r:id="rId6"/>
    <p:sldId id="315" r:id="rId7"/>
    <p:sldId id="317" r:id="rId8"/>
    <p:sldId id="318" r:id="rId9"/>
    <p:sldId id="321" r:id="rId10"/>
    <p:sldId id="319" r:id="rId11"/>
    <p:sldId id="320" r:id="rId12"/>
    <p:sldId id="323" r:id="rId13"/>
    <p:sldId id="328" r:id="rId14"/>
    <p:sldId id="327" r:id="rId15"/>
    <p:sldId id="309" r:id="rId16"/>
    <p:sldId id="333" r:id="rId17"/>
    <p:sldId id="331" r:id="rId18"/>
    <p:sldId id="325" r:id="rId19"/>
    <p:sldId id="334" r:id="rId20"/>
    <p:sldId id="312" r:id="rId21"/>
    <p:sldId id="289" r:id="rId22"/>
    <p:sldId id="332" r:id="rId23"/>
    <p:sldId id="322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96" d="100"/>
          <a:sy n="96" d="100"/>
        </p:scale>
        <p:origin x="-8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42E35-EED2-4EB3-AF65-6934B90634B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89291AD-F976-4E5E-8D10-8291DD4A879D}">
      <dgm:prSet phldrT="[Text]"/>
      <dgm:spPr/>
      <dgm:t>
        <a:bodyPr/>
        <a:lstStyle/>
        <a:p>
          <a:r>
            <a:rPr lang="en-GB" dirty="0" smtClean="0"/>
            <a:t>Good quality and safe services</a:t>
          </a:r>
          <a:endParaRPr lang="en-GB" dirty="0"/>
        </a:p>
      </dgm:t>
    </dgm:pt>
    <dgm:pt modelId="{D517DCD4-9B72-467F-A113-2D2611FB9ED3}" type="parTrans" cxnId="{FAB1C012-AC08-4B28-BD8C-02C62987DD66}">
      <dgm:prSet/>
      <dgm:spPr/>
      <dgm:t>
        <a:bodyPr/>
        <a:lstStyle/>
        <a:p>
          <a:endParaRPr lang="en-GB"/>
        </a:p>
      </dgm:t>
    </dgm:pt>
    <dgm:pt modelId="{4AA3F840-EC84-41FE-A36E-F960890DE2F3}" type="sibTrans" cxnId="{FAB1C012-AC08-4B28-BD8C-02C62987DD66}">
      <dgm:prSet/>
      <dgm:spPr/>
      <dgm:t>
        <a:bodyPr/>
        <a:lstStyle/>
        <a:p>
          <a:endParaRPr lang="en-GB"/>
        </a:p>
      </dgm:t>
    </dgm:pt>
    <dgm:pt modelId="{28BB939C-37D8-4222-B50B-0FF71ABF6D6F}">
      <dgm:prSet phldrT="[Text]"/>
      <dgm:spPr/>
      <dgm:t>
        <a:bodyPr/>
        <a:lstStyle/>
        <a:p>
          <a:r>
            <a:rPr lang="en-GB" dirty="0" smtClean="0"/>
            <a:t>Compliance</a:t>
          </a:r>
          <a:endParaRPr lang="en-GB" dirty="0"/>
        </a:p>
      </dgm:t>
    </dgm:pt>
    <dgm:pt modelId="{0999A9E2-15BA-45E8-89F5-B2B4802B23AE}" type="parTrans" cxnId="{66DEE75C-4F08-410B-A1E2-6152B4A8DFCD}">
      <dgm:prSet/>
      <dgm:spPr/>
      <dgm:t>
        <a:bodyPr/>
        <a:lstStyle/>
        <a:p>
          <a:endParaRPr lang="en-GB" dirty="0"/>
        </a:p>
      </dgm:t>
    </dgm:pt>
    <dgm:pt modelId="{FD98F1A4-5DF0-4156-BA31-3BECCEAFC37A}" type="sibTrans" cxnId="{66DEE75C-4F08-410B-A1E2-6152B4A8DFCD}">
      <dgm:prSet/>
      <dgm:spPr/>
      <dgm:t>
        <a:bodyPr/>
        <a:lstStyle/>
        <a:p>
          <a:endParaRPr lang="en-GB"/>
        </a:p>
      </dgm:t>
    </dgm:pt>
    <dgm:pt modelId="{99276189-384D-44AA-AD5B-FF5C774525D1}">
      <dgm:prSet phldrT="[Text]"/>
      <dgm:spPr/>
      <dgm:t>
        <a:bodyPr/>
        <a:lstStyle/>
        <a:p>
          <a:r>
            <a:rPr lang="en-GB" dirty="0" smtClean="0"/>
            <a:t>Protection</a:t>
          </a:r>
          <a:endParaRPr lang="en-GB" dirty="0"/>
        </a:p>
      </dgm:t>
    </dgm:pt>
    <dgm:pt modelId="{7C4ECD4C-9296-47BF-A6F9-986804BFEE62}" type="parTrans" cxnId="{D21D0B23-7A37-4677-B746-EF7BBADB76AD}">
      <dgm:prSet/>
      <dgm:spPr/>
      <dgm:t>
        <a:bodyPr/>
        <a:lstStyle/>
        <a:p>
          <a:endParaRPr lang="en-GB" dirty="0"/>
        </a:p>
      </dgm:t>
    </dgm:pt>
    <dgm:pt modelId="{8E85432F-84D1-44B2-AB3B-DCE231960EAF}" type="sibTrans" cxnId="{D21D0B23-7A37-4677-B746-EF7BBADB76AD}">
      <dgm:prSet/>
      <dgm:spPr/>
      <dgm:t>
        <a:bodyPr/>
        <a:lstStyle/>
        <a:p>
          <a:endParaRPr lang="en-GB"/>
        </a:p>
      </dgm:t>
    </dgm:pt>
    <dgm:pt modelId="{6F5D19EE-DA2A-438A-AC47-E6529654A2A9}">
      <dgm:prSet phldrT="[Text]"/>
      <dgm:spPr/>
      <dgm:t>
        <a:bodyPr/>
        <a:lstStyle/>
        <a:p>
          <a:r>
            <a:rPr lang="en-GB" dirty="0" smtClean="0"/>
            <a:t>Structure</a:t>
          </a:r>
          <a:endParaRPr lang="en-GB" dirty="0"/>
        </a:p>
      </dgm:t>
    </dgm:pt>
    <dgm:pt modelId="{539E1ED0-9F14-4150-9C2E-6C31E3029DD6}" type="parTrans" cxnId="{DE28115F-475E-412A-B0A8-48B148E34C3D}">
      <dgm:prSet/>
      <dgm:spPr/>
      <dgm:t>
        <a:bodyPr/>
        <a:lstStyle/>
        <a:p>
          <a:endParaRPr lang="en-GB" dirty="0"/>
        </a:p>
      </dgm:t>
    </dgm:pt>
    <dgm:pt modelId="{B00ED6C1-45A2-42B5-96A1-DDB5D87BFBAB}" type="sibTrans" cxnId="{DE28115F-475E-412A-B0A8-48B148E34C3D}">
      <dgm:prSet/>
      <dgm:spPr/>
      <dgm:t>
        <a:bodyPr/>
        <a:lstStyle/>
        <a:p>
          <a:endParaRPr lang="en-GB"/>
        </a:p>
      </dgm:t>
    </dgm:pt>
    <dgm:pt modelId="{26CB58A5-77E6-4C13-8020-A716B43BE119}">
      <dgm:prSet/>
      <dgm:spPr/>
      <dgm:t>
        <a:bodyPr/>
        <a:lstStyle/>
        <a:p>
          <a:r>
            <a:rPr lang="en-GB" dirty="0" smtClean="0"/>
            <a:t>Checklists</a:t>
          </a:r>
          <a:endParaRPr lang="en-GB" dirty="0"/>
        </a:p>
      </dgm:t>
    </dgm:pt>
    <dgm:pt modelId="{3EADD9DE-C8AF-431F-A452-7EFC4F716AB0}" type="parTrans" cxnId="{7165C683-4D77-4751-B94B-91CF9AD85862}">
      <dgm:prSet/>
      <dgm:spPr/>
      <dgm:t>
        <a:bodyPr/>
        <a:lstStyle/>
        <a:p>
          <a:endParaRPr lang="en-GB" dirty="0"/>
        </a:p>
      </dgm:t>
    </dgm:pt>
    <dgm:pt modelId="{9B01F765-FA90-4A8D-923E-CDDEA53C4661}" type="sibTrans" cxnId="{7165C683-4D77-4751-B94B-91CF9AD85862}">
      <dgm:prSet/>
      <dgm:spPr/>
      <dgm:t>
        <a:bodyPr/>
        <a:lstStyle/>
        <a:p>
          <a:endParaRPr lang="en-GB"/>
        </a:p>
      </dgm:t>
    </dgm:pt>
    <dgm:pt modelId="{34CBC46C-C5FB-4D2C-9BA1-2F1D74EDACFF}">
      <dgm:prSet/>
      <dgm:spPr/>
      <dgm:t>
        <a:bodyPr/>
        <a:lstStyle/>
        <a:p>
          <a:r>
            <a:rPr lang="en-GB" dirty="0" smtClean="0"/>
            <a:t>Communications</a:t>
          </a:r>
          <a:endParaRPr lang="en-GB" dirty="0"/>
        </a:p>
      </dgm:t>
    </dgm:pt>
    <dgm:pt modelId="{EA7188D7-7327-49C3-A0A5-D5C8D3F8D2FF}" type="parTrans" cxnId="{B785470E-B1C3-4025-931A-8B433FEAFCCD}">
      <dgm:prSet/>
      <dgm:spPr/>
      <dgm:t>
        <a:bodyPr/>
        <a:lstStyle/>
        <a:p>
          <a:endParaRPr lang="en-GB" dirty="0"/>
        </a:p>
      </dgm:t>
    </dgm:pt>
    <dgm:pt modelId="{BD1533FB-6542-41D6-942C-2FC5DD92BA6C}" type="sibTrans" cxnId="{B785470E-B1C3-4025-931A-8B433FEAFCCD}">
      <dgm:prSet/>
      <dgm:spPr/>
      <dgm:t>
        <a:bodyPr/>
        <a:lstStyle/>
        <a:p>
          <a:endParaRPr lang="en-GB"/>
        </a:p>
      </dgm:t>
    </dgm:pt>
    <dgm:pt modelId="{DA498548-FE1C-442F-8254-C9F8B4787B89}">
      <dgm:prSet/>
      <dgm:spPr/>
      <dgm:t>
        <a:bodyPr/>
        <a:lstStyle/>
        <a:p>
          <a:r>
            <a:rPr lang="en-GB" dirty="0" smtClean="0"/>
            <a:t>Monitoring and Evaluation</a:t>
          </a:r>
          <a:endParaRPr lang="en-GB" dirty="0"/>
        </a:p>
      </dgm:t>
    </dgm:pt>
    <dgm:pt modelId="{AFD85993-DEE0-4D37-B956-F49E05A82EA9}" type="parTrans" cxnId="{04164807-F96F-47DB-9BF0-02205C103164}">
      <dgm:prSet/>
      <dgm:spPr/>
      <dgm:t>
        <a:bodyPr/>
        <a:lstStyle/>
        <a:p>
          <a:endParaRPr lang="en-GB" dirty="0"/>
        </a:p>
      </dgm:t>
    </dgm:pt>
    <dgm:pt modelId="{7A47C986-C8DB-4DA8-855F-D1BD8CE7562A}" type="sibTrans" cxnId="{04164807-F96F-47DB-9BF0-02205C103164}">
      <dgm:prSet/>
      <dgm:spPr/>
      <dgm:t>
        <a:bodyPr/>
        <a:lstStyle/>
        <a:p>
          <a:endParaRPr lang="en-GB"/>
        </a:p>
      </dgm:t>
    </dgm:pt>
    <dgm:pt modelId="{BF994306-8080-400A-BFE8-0ECA46BEFA56}" type="pres">
      <dgm:prSet presAssocID="{CD742E35-EED2-4EB3-AF65-6934B90634B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E337D81-5A2F-4F39-9651-F00C2CDC4E7B}" type="pres">
      <dgm:prSet presAssocID="{889291AD-F976-4E5E-8D10-8291DD4A879D}" presName="root1" presStyleCnt="0"/>
      <dgm:spPr/>
    </dgm:pt>
    <dgm:pt modelId="{F2ED1824-C341-4E33-B02F-5B585CDB94D8}" type="pres">
      <dgm:prSet presAssocID="{889291AD-F976-4E5E-8D10-8291DD4A879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0C2503A-4856-4A96-A633-FC9346FD4767}" type="pres">
      <dgm:prSet presAssocID="{889291AD-F976-4E5E-8D10-8291DD4A879D}" presName="level2hierChild" presStyleCnt="0"/>
      <dgm:spPr/>
    </dgm:pt>
    <dgm:pt modelId="{7B574ED1-9266-4FA0-8B93-8331D81BAC2C}" type="pres">
      <dgm:prSet presAssocID="{0999A9E2-15BA-45E8-89F5-B2B4802B23AE}" presName="conn2-1" presStyleLbl="parChTrans1D2" presStyleIdx="0" presStyleCnt="6"/>
      <dgm:spPr/>
      <dgm:t>
        <a:bodyPr/>
        <a:lstStyle/>
        <a:p>
          <a:endParaRPr lang="en-GB"/>
        </a:p>
      </dgm:t>
    </dgm:pt>
    <dgm:pt modelId="{7358C561-2698-4601-BEA4-C2B611FB9B45}" type="pres">
      <dgm:prSet presAssocID="{0999A9E2-15BA-45E8-89F5-B2B4802B23AE}" presName="connTx" presStyleLbl="parChTrans1D2" presStyleIdx="0" presStyleCnt="6"/>
      <dgm:spPr/>
      <dgm:t>
        <a:bodyPr/>
        <a:lstStyle/>
        <a:p>
          <a:endParaRPr lang="en-GB"/>
        </a:p>
      </dgm:t>
    </dgm:pt>
    <dgm:pt modelId="{5A6CF748-EA3A-4CA9-83B5-5FF9B1092F44}" type="pres">
      <dgm:prSet presAssocID="{28BB939C-37D8-4222-B50B-0FF71ABF6D6F}" presName="root2" presStyleCnt="0"/>
      <dgm:spPr/>
    </dgm:pt>
    <dgm:pt modelId="{E3B21BBC-2687-49AD-ADC9-D47EDF9F904C}" type="pres">
      <dgm:prSet presAssocID="{28BB939C-37D8-4222-B50B-0FF71ABF6D6F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45A62A-E8EA-4A1A-A63A-00CD20F5900A}" type="pres">
      <dgm:prSet presAssocID="{28BB939C-37D8-4222-B50B-0FF71ABF6D6F}" presName="level3hierChild" presStyleCnt="0"/>
      <dgm:spPr/>
    </dgm:pt>
    <dgm:pt modelId="{55EC9807-0006-4B39-AB0F-C2D62AFECB72}" type="pres">
      <dgm:prSet presAssocID="{7C4ECD4C-9296-47BF-A6F9-986804BFEE62}" presName="conn2-1" presStyleLbl="parChTrans1D2" presStyleIdx="1" presStyleCnt="6"/>
      <dgm:spPr/>
      <dgm:t>
        <a:bodyPr/>
        <a:lstStyle/>
        <a:p>
          <a:endParaRPr lang="en-GB"/>
        </a:p>
      </dgm:t>
    </dgm:pt>
    <dgm:pt modelId="{75C99380-A989-487C-A403-AE32925AC16F}" type="pres">
      <dgm:prSet presAssocID="{7C4ECD4C-9296-47BF-A6F9-986804BFEE62}" presName="connTx" presStyleLbl="parChTrans1D2" presStyleIdx="1" presStyleCnt="6"/>
      <dgm:spPr/>
      <dgm:t>
        <a:bodyPr/>
        <a:lstStyle/>
        <a:p>
          <a:endParaRPr lang="en-GB"/>
        </a:p>
      </dgm:t>
    </dgm:pt>
    <dgm:pt modelId="{124117E1-567E-4679-BA18-D67DB7B6AF50}" type="pres">
      <dgm:prSet presAssocID="{99276189-384D-44AA-AD5B-FF5C774525D1}" presName="root2" presStyleCnt="0"/>
      <dgm:spPr/>
    </dgm:pt>
    <dgm:pt modelId="{9AA61942-AF60-4DEA-82E9-34DDAB5662C4}" type="pres">
      <dgm:prSet presAssocID="{99276189-384D-44AA-AD5B-FF5C774525D1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2D3CCE2-49CD-45E1-8C95-20B598E7180A}" type="pres">
      <dgm:prSet presAssocID="{99276189-384D-44AA-AD5B-FF5C774525D1}" presName="level3hierChild" presStyleCnt="0"/>
      <dgm:spPr/>
    </dgm:pt>
    <dgm:pt modelId="{425C64FF-9410-400C-9FA9-493BE99CC0A6}" type="pres">
      <dgm:prSet presAssocID="{3EADD9DE-C8AF-431F-A452-7EFC4F716AB0}" presName="conn2-1" presStyleLbl="parChTrans1D2" presStyleIdx="2" presStyleCnt="6"/>
      <dgm:spPr/>
      <dgm:t>
        <a:bodyPr/>
        <a:lstStyle/>
        <a:p>
          <a:endParaRPr lang="en-GB"/>
        </a:p>
      </dgm:t>
    </dgm:pt>
    <dgm:pt modelId="{2CD275E2-F3C9-49AF-B111-A55DD59156CA}" type="pres">
      <dgm:prSet presAssocID="{3EADD9DE-C8AF-431F-A452-7EFC4F716AB0}" presName="connTx" presStyleLbl="parChTrans1D2" presStyleIdx="2" presStyleCnt="6"/>
      <dgm:spPr/>
      <dgm:t>
        <a:bodyPr/>
        <a:lstStyle/>
        <a:p>
          <a:endParaRPr lang="en-GB"/>
        </a:p>
      </dgm:t>
    </dgm:pt>
    <dgm:pt modelId="{1242E082-BCD8-41F4-B639-B752350EBE3A}" type="pres">
      <dgm:prSet presAssocID="{26CB58A5-77E6-4C13-8020-A716B43BE119}" presName="root2" presStyleCnt="0"/>
      <dgm:spPr/>
    </dgm:pt>
    <dgm:pt modelId="{6263CA40-12AF-4629-8999-2021E8618072}" type="pres">
      <dgm:prSet presAssocID="{26CB58A5-77E6-4C13-8020-A716B43BE119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999B652-D1F4-447D-B2D3-F3C115C9037C}" type="pres">
      <dgm:prSet presAssocID="{26CB58A5-77E6-4C13-8020-A716B43BE119}" presName="level3hierChild" presStyleCnt="0"/>
      <dgm:spPr/>
    </dgm:pt>
    <dgm:pt modelId="{849AC0FD-670B-43AC-9DE4-C699F2A7FEFA}" type="pres">
      <dgm:prSet presAssocID="{EA7188D7-7327-49C3-A0A5-D5C8D3F8D2FF}" presName="conn2-1" presStyleLbl="parChTrans1D2" presStyleIdx="3" presStyleCnt="6"/>
      <dgm:spPr/>
      <dgm:t>
        <a:bodyPr/>
        <a:lstStyle/>
        <a:p>
          <a:endParaRPr lang="en-GB"/>
        </a:p>
      </dgm:t>
    </dgm:pt>
    <dgm:pt modelId="{BE7FBE7B-35F4-4BA5-9D95-3866A20600DA}" type="pres">
      <dgm:prSet presAssocID="{EA7188D7-7327-49C3-A0A5-D5C8D3F8D2FF}" presName="connTx" presStyleLbl="parChTrans1D2" presStyleIdx="3" presStyleCnt="6"/>
      <dgm:spPr/>
      <dgm:t>
        <a:bodyPr/>
        <a:lstStyle/>
        <a:p>
          <a:endParaRPr lang="en-GB"/>
        </a:p>
      </dgm:t>
    </dgm:pt>
    <dgm:pt modelId="{40D14FDF-5819-436A-8200-A2338A45DC8B}" type="pres">
      <dgm:prSet presAssocID="{34CBC46C-C5FB-4D2C-9BA1-2F1D74EDACFF}" presName="root2" presStyleCnt="0"/>
      <dgm:spPr/>
    </dgm:pt>
    <dgm:pt modelId="{A0879630-5F52-4BAB-A577-3F9B8A6EE48A}" type="pres">
      <dgm:prSet presAssocID="{34CBC46C-C5FB-4D2C-9BA1-2F1D74EDACF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BF476D4-B7AE-4633-BAE3-1D165069FF37}" type="pres">
      <dgm:prSet presAssocID="{34CBC46C-C5FB-4D2C-9BA1-2F1D74EDACFF}" presName="level3hierChild" presStyleCnt="0"/>
      <dgm:spPr/>
    </dgm:pt>
    <dgm:pt modelId="{EC1B1305-46EA-410D-89AF-E743CBC1F0C7}" type="pres">
      <dgm:prSet presAssocID="{AFD85993-DEE0-4D37-B956-F49E05A82EA9}" presName="conn2-1" presStyleLbl="parChTrans1D2" presStyleIdx="4" presStyleCnt="6"/>
      <dgm:spPr/>
      <dgm:t>
        <a:bodyPr/>
        <a:lstStyle/>
        <a:p>
          <a:endParaRPr lang="en-GB"/>
        </a:p>
      </dgm:t>
    </dgm:pt>
    <dgm:pt modelId="{4C3A339A-8713-4970-B8B9-309A8E21EA34}" type="pres">
      <dgm:prSet presAssocID="{AFD85993-DEE0-4D37-B956-F49E05A82EA9}" presName="connTx" presStyleLbl="parChTrans1D2" presStyleIdx="4" presStyleCnt="6"/>
      <dgm:spPr/>
      <dgm:t>
        <a:bodyPr/>
        <a:lstStyle/>
        <a:p>
          <a:endParaRPr lang="en-GB"/>
        </a:p>
      </dgm:t>
    </dgm:pt>
    <dgm:pt modelId="{8C95FD07-6554-4F44-8B4A-6E1BFE195B80}" type="pres">
      <dgm:prSet presAssocID="{DA498548-FE1C-442F-8254-C9F8B4787B89}" presName="root2" presStyleCnt="0"/>
      <dgm:spPr/>
    </dgm:pt>
    <dgm:pt modelId="{DA8EFB0E-2251-4209-84EC-14DFB9C90579}" type="pres">
      <dgm:prSet presAssocID="{DA498548-FE1C-442F-8254-C9F8B4787B89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24530A4-710D-40D5-A54A-DBFED789F750}" type="pres">
      <dgm:prSet presAssocID="{DA498548-FE1C-442F-8254-C9F8B4787B89}" presName="level3hierChild" presStyleCnt="0"/>
      <dgm:spPr/>
    </dgm:pt>
    <dgm:pt modelId="{5CAA6897-D3AF-4FD9-B0CB-DE8291B0E00C}" type="pres">
      <dgm:prSet presAssocID="{539E1ED0-9F14-4150-9C2E-6C31E3029DD6}" presName="conn2-1" presStyleLbl="parChTrans1D2" presStyleIdx="5" presStyleCnt="6"/>
      <dgm:spPr/>
      <dgm:t>
        <a:bodyPr/>
        <a:lstStyle/>
        <a:p>
          <a:endParaRPr lang="en-GB"/>
        </a:p>
      </dgm:t>
    </dgm:pt>
    <dgm:pt modelId="{5BAD968D-8ABC-4407-9D1A-2D5E954DEC33}" type="pres">
      <dgm:prSet presAssocID="{539E1ED0-9F14-4150-9C2E-6C31E3029DD6}" presName="connTx" presStyleLbl="parChTrans1D2" presStyleIdx="5" presStyleCnt="6"/>
      <dgm:spPr/>
      <dgm:t>
        <a:bodyPr/>
        <a:lstStyle/>
        <a:p>
          <a:endParaRPr lang="en-GB"/>
        </a:p>
      </dgm:t>
    </dgm:pt>
    <dgm:pt modelId="{DE7580BE-7E8C-4A4D-9BA6-CA1D8F3D05FA}" type="pres">
      <dgm:prSet presAssocID="{6F5D19EE-DA2A-438A-AC47-E6529654A2A9}" presName="root2" presStyleCnt="0"/>
      <dgm:spPr/>
    </dgm:pt>
    <dgm:pt modelId="{82C4265B-7CB3-4E39-AA29-600B7D5EF2E8}" type="pres">
      <dgm:prSet presAssocID="{6F5D19EE-DA2A-438A-AC47-E6529654A2A9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3FD1BCF-5AE5-4FBC-8CA7-A3D90AAE653F}" type="pres">
      <dgm:prSet presAssocID="{6F5D19EE-DA2A-438A-AC47-E6529654A2A9}" presName="level3hierChild" presStyleCnt="0"/>
      <dgm:spPr/>
    </dgm:pt>
  </dgm:ptLst>
  <dgm:cxnLst>
    <dgm:cxn modelId="{55DFA609-30B6-4F65-B7F6-26109D507E8E}" type="presOf" srcId="{3EADD9DE-C8AF-431F-A452-7EFC4F716AB0}" destId="{425C64FF-9410-400C-9FA9-493BE99CC0A6}" srcOrd="0" destOrd="0" presId="urn:microsoft.com/office/officeart/2008/layout/HorizontalMultiLevelHierarchy"/>
    <dgm:cxn modelId="{CCAF183D-2BC5-4268-9C8D-3C42590E6E2F}" type="presOf" srcId="{EA7188D7-7327-49C3-A0A5-D5C8D3F8D2FF}" destId="{849AC0FD-670B-43AC-9DE4-C699F2A7FEFA}" srcOrd="0" destOrd="0" presId="urn:microsoft.com/office/officeart/2008/layout/HorizontalMultiLevelHierarchy"/>
    <dgm:cxn modelId="{23F0CEA2-55D6-4A5C-9E72-1A5C6A869F20}" type="presOf" srcId="{DA498548-FE1C-442F-8254-C9F8B4787B89}" destId="{DA8EFB0E-2251-4209-84EC-14DFB9C90579}" srcOrd="0" destOrd="0" presId="urn:microsoft.com/office/officeart/2008/layout/HorizontalMultiLevelHierarchy"/>
    <dgm:cxn modelId="{66DEE75C-4F08-410B-A1E2-6152B4A8DFCD}" srcId="{889291AD-F976-4E5E-8D10-8291DD4A879D}" destId="{28BB939C-37D8-4222-B50B-0FF71ABF6D6F}" srcOrd="0" destOrd="0" parTransId="{0999A9E2-15BA-45E8-89F5-B2B4802B23AE}" sibTransId="{FD98F1A4-5DF0-4156-BA31-3BECCEAFC37A}"/>
    <dgm:cxn modelId="{0E2B78B5-F263-4253-869B-D210A652E992}" type="presOf" srcId="{0999A9E2-15BA-45E8-89F5-B2B4802B23AE}" destId="{7358C561-2698-4601-BEA4-C2B611FB9B45}" srcOrd="1" destOrd="0" presId="urn:microsoft.com/office/officeart/2008/layout/HorizontalMultiLevelHierarchy"/>
    <dgm:cxn modelId="{04164807-F96F-47DB-9BF0-02205C103164}" srcId="{889291AD-F976-4E5E-8D10-8291DD4A879D}" destId="{DA498548-FE1C-442F-8254-C9F8B4787B89}" srcOrd="4" destOrd="0" parTransId="{AFD85993-DEE0-4D37-B956-F49E05A82EA9}" sibTransId="{7A47C986-C8DB-4DA8-855F-D1BD8CE7562A}"/>
    <dgm:cxn modelId="{6BA86FE7-F80D-401A-A7A8-F696BC5E8ACD}" type="presOf" srcId="{539E1ED0-9F14-4150-9C2E-6C31E3029DD6}" destId="{5CAA6897-D3AF-4FD9-B0CB-DE8291B0E00C}" srcOrd="0" destOrd="0" presId="urn:microsoft.com/office/officeart/2008/layout/HorizontalMultiLevelHierarchy"/>
    <dgm:cxn modelId="{2D146BAF-FCDE-426D-B9A8-ECBAFF0CC245}" type="presOf" srcId="{3EADD9DE-C8AF-431F-A452-7EFC4F716AB0}" destId="{2CD275E2-F3C9-49AF-B111-A55DD59156CA}" srcOrd="1" destOrd="0" presId="urn:microsoft.com/office/officeart/2008/layout/HorizontalMultiLevelHierarchy"/>
    <dgm:cxn modelId="{623C2BFF-4286-49F3-A0E9-418B0B5F4B2A}" type="presOf" srcId="{26CB58A5-77E6-4C13-8020-A716B43BE119}" destId="{6263CA40-12AF-4629-8999-2021E8618072}" srcOrd="0" destOrd="0" presId="urn:microsoft.com/office/officeart/2008/layout/HorizontalMultiLevelHierarchy"/>
    <dgm:cxn modelId="{D57CAA30-4881-45E0-AA55-D162C178F676}" type="presOf" srcId="{6F5D19EE-DA2A-438A-AC47-E6529654A2A9}" destId="{82C4265B-7CB3-4E39-AA29-600B7D5EF2E8}" srcOrd="0" destOrd="0" presId="urn:microsoft.com/office/officeart/2008/layout/HorizontalMultiLevelHierarchy"/>
    <dgm:cxn modelId="{D21D0B23-7A37-4677-B746-EF7BBADB76AD}" srcId="{889291AD-F976-4E5E-8D10-8291DD4A879D}" destId="{99276189-384D-44AA-AD5B-FF5C774525D1}" srcOrd="1" destOrd="0" parTransId="{7C4ECD4C-9296-47BF-A6F9-986804BFEE62}" sibTransId="{8E85432F-84D1-44B2-AB3B-DCE231960EAF}"/>
    <dgm:cxn modelId="{887DA1D1-5921-4B29-8716-3764978972CD}" type="presOf" srcId="{539E1ED0-9F14-4150-9C2E-6C31E3029DD6}" destId="{5BAD968D-8ABC-4407-9D1A-2D5E954DEC33}" srcOrd="1" destOrd="0" presId="urn:microsoft.com/office/officeart/2008/layout/HorizontalMultiLevelHierarchy"/>
    <dgm:cxn modelId="{208973C4-0F55-4332-9F4E-47433EC69101}" type="presOf" srcId="{EA7188D7-7327-49C3-A0A5-D5C8D3F8D2FF}" destId="{BE7FBE7B-35F4-4BA5-9D95-3866A20600DA}" srcOrd="1" destOrd="0" presId="urn:microsoft.com/office/officeart/2008/layout/HorizontalMultiLevelHierarchy"/>
    <dgm:cxn modelId="{95B68F43-8D6F-408A-A917-A6FA2E3569D5}" type="presOf" srcId="{7C4ECD4C-9296-47BF-A6F9-986804BFEE62}" destId="{75C99380-A989-487C-A403-AE32925AC16F}" srcOrd="1" destOrd="0" presId="urn:microsoft.com/office/officeart/2008/layout/HorizontalMultiLevelHierarchy"/>
    <dgm:cxn modelId="{2807CFE0-94B1-47FA-BEBC-11AEDEA2E67E}" type="presOf" srcId="{CD742E35-EED2-4EB3-AF65-6934B90634B6}" destId="{BF994306-8080-400A-BFE8-0ECA46BEFA56}" srcOrd="0" destOrd="0" presId="urn:microsoft.com/office/officeart/2008/layout/HorizontalMultiLevelHierarchy"/>
    <dgm:cxn modelId="{B785470E-B1C3-4025-931A-8B433FEAFCCD}" srcId="{889291AD-F976-4E5E-8D10-8291DD4A879D}" destId="{34CBC46C-C5FB-4D2C-9BA1-2F1D74EDACFF}" srcOrd="3" destOrd="0" parTransId="{EA7188D7-7327-49C3-A0A5-D5C8D3F8D2FF}" sibTransId="{BD1533FB-6542-41D6-942C-2FC5DD92BA6C}"/>
    <dgm:cxn modelId="{7DEE5800-11B3-4A6A-8137-8DD55A5A4C2C}" type="presOf" srcId="{AFD85993-DEE0-4D37-B956-F49E05A82EA9}" destId="{EC1B1305-46EA-410D-89AF-E743CBC1F0C7}" srcOrd="0" destOrd="0" presId="urn:microsoft.com/office/officeart/2008/layout/HorizontalMultiLevelHierarchy"/>
    <dgm:cxn modelId="{DE28115F-475E-412A-B0A8-48B148E34C3D}" srcId="{889291AD-F976-4E5E-8D10-8291DD4A879D}" destId="{6F5D19EE-DA2A-438A-AC47-E6529654A2A9}" srcOrd="5" destOrd="0" parTransId="{539E1ED0-9F14-4150-9C2E-6C31E3029DD6}" sibTransId="{B00ED6C1-45A2-42B5-96A1-DDB5D87BFBAB}"/>
    <dgm:cxn modelId="{465B4A2B-04E2-4110-9CD9-07B38E6352B6}" type="presOf" srcId="{34CBC46C-C5FB-4D2C-9BA1-2F1D74EDACFF}" destId="{A0879630-5F52-4BAB-A577-3F9B8A6EE48A}" srcOrd="0" destOrd="0" presId="urn:microsoft.com/office/officeart/2008/layout/HorizontalMultiLevelHierarchy"/>
    <dgm:cxn modelId="{1C7BB784-1B43-4EF7-8FCD-704861C72416}" type="presOf" srcId="{99276189-384D-44AA-AD5B-FF5C774525D1}" destId="{9AA61942-AF60-4DEA-82E9-34DDAB5662C4}" srcOrd="0" destOrd="0" presId="urn:microsoft.com/office/officeart/2008/layout/HorizontalMultiLevelHierarchy"/>
    <dgm:cxn modelId="{7165C683-4D77-4751-B94B-91CF9AD85862}" srcId="{889291AD-F976-4E5E-8D10-8291DD4A879D}" destId="{26CB58A5-77E6-4C13-8020-A716B43BE119}" srcOrd="2" destOrd="0" parTransId="{3EADD9DE-C8AF-431F-A452-7EFC4F716AB0}" sibTransId="{9B01F765-FA90-4A8D-923E-CDDEA53C4661}"/>
    <dgm:cxn modelId="{8C60539A-DEFB-42BC-96F3-25408575CAD3}" type="presOf" srcId="{7C4ECD4C-9296-47BF-A6F9-986804BFEE62}" destId="{55EC9807-0006-4B39-AB0F-C2D62AFECB72}" srcOrd="0" destOrd="0" presId="urn:microsoft.com/office/officeart/2008/layout/HorizontalMultiLevelHierarchy"/>
    <dgm:cxn modelId="{E0BC5FCB-62DF-4363-BEAF-CB47D4206FCA}" type="presOf" srcId="{889291AD-F976-4E5E-8D10-8291DD4A879D}" destId="{F2ED1824-C341-4E33-B02F-5B585CDB94D8}" srcOrd="0" destOrd="0" presId="urn:microsoft.com/office/officeart/2008/layout/HorizontalMultiLevelHierarchy"/>
    <dgm:cxn modelId="{CC9706C9-6736-46BD-81B0-71A36FEFA31E}" type="presOf" srcId="{AFD85993-DEE0-4D37-B956-F49E05A82EA9}" destId="{4C3A339A-8713-4970-B8B9-309A8E21EA34}" srcOrd="1" destOrd="0" presId="urn:microsoft.com/office/officeart/2008/layout/HorizontalMultiLevelHierarchy"/>
    <dgm:cxn modelId="{DA8EADA2-EACF-47AE-9F25-862ED4EEED1E}" type="presOf" srcId="{28BB939C-37D8-4222-B50B-0FF71ABF6D6F}" destId="{E3B21BBC-2687-49AD-ADC9-D47EDF9F904C}" srcOrd="0" destOrd="0" presId="urn:microsoft.com/office/officeart/2008/layout/HorizontalMultiLevelHierarchy"/>
    <dgm:cxn modelId="{FAB1C012-AC08-4B28-BD8C-02C62987DD66}" srcId="{CD742E35-EED2-4EB3-AF65-6934B90634B6}" destId="{889291AD-F976-4E5E-8D10-8291DD4A879D}" srcOrd="0" destOrd="0" parTransId="{D517DCD4-9B72-467F-A113-2D2611FB9ED3}" sibTransId="{4AA3F840-EC84-41FE-A36E-F960890DE2F3}"/>
    <dgm:cxn modelId="{D66BE053-B1EE-417F-8BD3-E4208C638591}" type="presOf" srcId="{0999A9E2-15BA-45E8-89F5-B2B4802B23AE}" destId="{7B574ED1-9266-4FA0-8B93-8331D81BAC2C}" srcOrd="0" destOrd="0" presId="urn:microsoft.com/office/officeart/2008/layout/HorizontalMultiLevelHierarchy"/>
    <dgm:cxn modelId="{CB33285F-906D-4B43-BA08-8410A44FFD58}" type="presParOf" srcId="{BF994306-8080-400A-BFE8-0ECA46BEFA56}" destId="{5E337D81-5A2F-4F39-9651-F00C2CDC4E7B}" srcOrd="0" destOrd="0" presId="urn:microsoft.com/office/officeart/2008/layout/HorizontalMultiLevelHierarchy"/>
    <dgm:cxn modelId="{F7DDE45D-2EB7-4A70-B7D7-A93AD6C01CDB}" type="presParOf" srcId="{5E337D81-5A2F-4F39-9651-F00C2CDC4E7B}" destId="{F2ED1824-C341-4E33-B02F-5B585CDB94D8}" srcOrd="0" destOrd="0" presId="urn:microsoft.com/office/officeart/2008/layout/HorizontalMultiLevelHierarchy"/>
    <dgm:cxn modelId="{6771AEDB-879A-46C8-946A-3C941F27C947}" type="presParOf" srcId="{5E337D81-5A2F-4F39-9651-F00C2CDC4E7B}" destId="{60C2503A-4856-4A96-A633-FC9346FD4767}" srcOrd="1" destOrd="0" presId="urn:microsoft.com/office/officeart/2008/layout/HorizontalMultiLevelHierarchy"/>
    <dgm:cxn modelId="{9CBDC087-7504-4669-9374-BAFDA31636ED}" type="presParOf" srcId="{60C2503A-4856-4A96-A633-FC9346FD4767}" destId="{7B574ED1-9266-4FA0-8B93-8331D81BAC2C}" srcOrd="0" destOrd="0" presId="urn:microsoft.com/office/officeart/2008/layout/HorizontalMultiLevelHierarchy"/>
    <dgm:cxn modelId="{B9432A5F-E53A-437D-BD75-48D70A25C4CB}" type="presParOf" srcId="{7B574ED1-9266-4FA0-8B93-8331D81BAC2C}" destId="{7358C561-2698-4601-BEA4-C2B611FB9B45}" srcOrd="0" destOrd="0" presId="urn:microsoft.com/office/officeart/2008/layout/HorizontalMultiLevelHierarchy"/>
    <dgm:cxn modelId="{6692B784-26CB-4F1B-82D0-FBE9F485643C}" type="presParOf" srcId="{60C2503A-4856-4A96-A633-FC9346FD4767}" destId="{5A6CF748-EA3A-4CA9-83B5-5FF9B1092F44}" srcOrd="1" destOrd="0" presId="urn:microsoft.com/office/officeart/2008/layout/HorizontalMultiLevelHierarchy"/>
    <dgm:cxn modelId="{BE2253F3-89C5-4811-A705-6AB111011CA5}" type="presParOf" srcId="{5A6CF748-EA3A-4CA9-83B5-5FF9B1092F44}" destId="{E3B21BBC-2687-49AD-ADC9-D47EDF9F904C}" srcOrd="0" destOrd="0" presId="urn:microsoft.com/office/officeart/2008/layout/HorizontalMultiLevelHierarchy"/>
    <dgm:cxn modelId="{B438FE29-36A1-4DB9-9930-41027C201876}" type="presParOf" srcId="{5A6CF748-EA3A-4CA9-83B5-5FF9B1092F44}" destId="{AD45A62A-E8EA-4A1A-A63A-00CD20F5900A}" srcOrd="1" destOrd="0" presId="urn:microsoft.com/office/officeart/2008/layout/HorizontalMultiLevelHierarchy"/>
    <dgm:cxn modelId="{3D724686-0B04-4E52-9934-0BE19D26196C}" type="presParOf" srcId="{60C2503A-4856-4A96-A633-FC9346FD4767}" destId="{55EC9807-0006-4B39-AB0F-C2D62AFECB72}" srcOrd="2" destOrd="0" presId="urn:microsoft.com/office/officeart/2008/layout/HorizontalMultiLevelHierarchy"/>
    <dgm:cxn modelId="{CA86B147-6BE7-49FB-A27B-C40B4E914561}" type="presParOf" srcId="{55EC9807-0006-4B39-AB0F-C2D62AFECB72}" destId="{75C99380-A989-487C-A403-AE32925AC16F}" srcOrd="0" destOrd="0" presId="urn:microsoft.com/office/officeart/2008/layout/HorizontalMultiLevelHierarchy"/>
    <dgm:cxn modelId="{28ECD24B-BE39-4146-B6EA-FF7E37681727}" type="presParOf" srcId="{60C2503A-4856-4A96-A633-FC9346FD4767}" destId="{124117E1-567E-4679-BA18-D67DB7B6AF50}" srcOrd="3" destOrd="0" presId="urn:microsoft.com/office/officeart/2008/layout/HorizontalMultiLevelHierarchy"/>
    <dgm:cxn modelId="{35BE0549-C10F-4B29-9F40-8838F4C6C70C}" type="presParOf" srcId="{124117E1-567E-4679-BA18-D67DB7B6AF50}" destId="{9AA61942-AF60-4DEA-82E9-34DDAB5662C4}" srcOrd="0" destOrd="0" presId="urn:microsoft.com/office/officeart/2008/layout/HorizontalMultiLevelHierarchy"/>
    <dgm:cxn modelId="{58018ADF-7DE3-4533-A820-3792EABD6111}" type="presParOf" srcId="{124117E1-567E-4679-BA18-D67DB7B6AF50}" destId="{62D3CCE2-49CD-45E1-8C95-20B598E7180A}" srcOrd="1" destOrd="0" presId="urn:microsoft.com/office/officeart/2008/layout/HorizontalMultiLevelHierarchy"/>
    <dgm:cxn modelId="{3B4A0541-1688-4B21-BA47-F221602CC402}" type="presParOf" srcId="{60C2503A-4856-4A96-A633-FC9346FD4767}" destId="{425C64FF-9410-400C-9FA9-493BE99CC0A6}" srcOrd="4" destOrd="0" presId="urn:microsoft.com/office/officeart/2008/layout/HorizontalMultiLevelHierarchy"/>
    <dgm:cxn modelId="{6CB36035-BCEC-43B8-891F-AF3B810B1294}" type="presParOf" srcId="{425C64FF-9410-400C-9FA9-493BE99CC0A6}" destId="{2CD275E2-F3C9-49AF-B111-A55DD59156CA}" srcOrd="0" destOrd="0" presId="urn:microsoft.com/office/officeart/2008/layout/HorizontalMultiLevelHierarchy"/>
    <dgm:cxn modelId="{E26B5254-BFEF-4D33-A4E8-B516AB3029AC}" type="presParOf" srcId="{60C2503A-4856-4A96-A633-FC9346FD4767}" destId="{1242E082-BCD8-41F4-B639-B752350EBE3A}" srcOrd="5" destOrd="0" presId="urn:microsoft.com/office/officeart/2008/layout/HorizontalMultiLevelHierarchy"/>
    <dgm:cxn modelId="{A7271D0F-CF33-4039-B6ED-542E032E5719}" type="presParOf" srcId="{1242E082-BCD8-41F4-B639-B752350EBE3A}" destId="{6263CA40-12AF-4629-8999-2021E8618072}" srcOrd="0" destOrd="0" presId="urn:microsoft.com/office/officeart/2008/layout/HorizontalMultiLevelHierarchy"/>
    <dgm:cxn modelId="{66BBF8D6-B1D1-47D5-976C-4C59FF8F149A}" type="presParOf" srcId="{1242E082-BCD8-41F4-B639-B752350EBE3A}" destId="{C999B652-D1F4-447D-B2D3-F3C115C9037C}" srcOrd="1" destOrd="0" presId="urn:microsoft.com/office/officeart/2008/layout/HorizontalMultiLevelHierarchy"/>
    <dgm:cxn modelId="{CD943612-4F12-4350-83F4-F8CD89A716F2}" type="presParOf" srcId="{60C2503A-4856-4A96-A633-FC9346FD4767}" destId="{849AC0FD-670B-43AC-9DE4-C699F2A7FEFA}" srcOrd="6" destOrd="0" presId="urn:microsoft.com/office/officeart/2008/layout/HorizontalMultiLevelHierarchy"/>
    <dgm:cxn modelId="{079DDFD3-8B2A-44C3-8E45-FBEBA286614A}" type="presParOf" srcId="{849AC0FD-670B-43AC-9DE4-C699F2A7FEFA}" destId="{BE7FBE7B-35F4-4BA5-9D95-3866A20600DA}" srcOrd="0" destOrd="0" presId="urn:microsoft.com/office/officeart/2008/layout/HorizontalMultiLevelHierarchy"/>
    <dgm:cxn modelId="{34F0AF86-A430-4509-8C45-1F6323D1D688}" type="presParOf" srcId="{60C2503A-4856-4A96-A633-FC9346FD4767}" destId="{40D14FDF-5819-436A-8200-A2338A45DC8B}" srcOrd="7" destOrd="0" presId="urn:microsoft.com/office/officeart/2008/layout/HorizontalMultiLevelHierarchy"/>
    <dgm:cxn modelId="{10A86CC1-AED9-4D11-AC34-C423E7501AE3}" type="presParOf" srcId="{40D14FDF-5819-436A-8200-A2338A45DC8B}" destId="{A0879630-5F52-4BAB-A577-3F9B8A6EE48A}" srcOrd="0" destOrd="0" presId="urn:microsoft.com/office/officeart/2008/layout/HorizontalMultiLevelHierarchy"/>
    <dgm:cxn modelId="{BAC5F20F-0E5D-495D-8419-6177B42A5A52}" type="presParOf" srcId="{40D14FDF-5819-436A-8200-A2338A45DC8B}" destId="{DBF476D4-B7AE-4633-BAE3-1D165069FF37}" srcOrd="1" destOrd="0" presId="urn:microsoft.com/office/officeart/2008/layout/HorizontalMultiLevelHierarchy"/>
    <dgm:cxn modelId="{2709EAC7-655B-43CA-8383-4D39A6359055}" type="presParOf" srcId="{60C2503A-4856-4A96-A633-FC9346FD4767}" destId="{EC1B1305-46EA-410D-89AF-E743CBC1F0C7}" srcOrd="8" destOrd="0" presId="urn:microsoft.com/office/officeart/2008/layout/HorizontalMultiLevelHierarchy"/>
    <dgm:cxn modelId="{502B9F37-A371-4436-830C-3DE5376DFA64}" type="presParOf" srcId="{EC1B1305-46EA-410D-89AF-E743CBC1F0C7}" destId="{4C3A339A-8713-4970-B8B9-309A8E21EA34}" srcOrd="0" destOrd="0" presId="urn:microsoft.com/office/officeart/2008/layout/HorizontalMultiLevelHierarchy"/>
    <dgm:cxn modelId="{77FA91EE-2BD3-4473-84A0-83198C8E92EF}" type="presParOf" srcId="{60C2503A-4856-4A96-A633-FC9346FD4767}" destId="{8C95FD07-6554-4F44-8B4A-6E1BFE195B80}" srcOrd="9" destOrd="0" presId="urn:microsoft.com/office/officeart/2008/layout/HorizontalMultiLevelHierarchy"/>
    <dgm:cxn modelId="{40AC9029-486F-4042-A35E-874702D63F19}" type="presParOf" srcId="{8C95FD07-6554-4F44-8B4A-6E1BFE195B80}" destId="{DA8EFB0E-2251-4209-84EC-14DFB9C90579}" srcOrd="0" destOrd="0" presId="urn:microsoft.com/office/officeart/2008/layout/HorizontalMultiLevelHierarchy"/>
    <dgm:cxn modelId="{2B21C979-87B8-4A88-8AB7-FC633C922F20}" type="presParOf" srcId="{8C95FD07-6554-4F44-8B4A-6E1BFE195B80}" destId="{224530A4-710D-40D5-A54A-DBFED789F750}" srcOrd="1" destOrd="0" presId="urn:microsoft.com/office/officeart/2008/layout/HorizontalMultiLevelHierarchy"/>
    <dgm:cxn modelId="{10E11F24-9502-40F7-8A0A-0A4E1BB16A0E}" type="presParOf" srcId="{60C2503A-4856-4A96-A633-FC9346FD4767}" destId="{5CAA6897-D3AF-4FD9-B0CB-DE8291B0E00C}" srcOrd="10" destOrd="0" presId="urn:microsoft.com/office/officeart/2008/layout/HorizontalMultiLevelHierarchy"/>
    <dgm:cxn modelId="{C275CA5F-1727-48DF-8B27-FACE39905DD1}" type="presParOf" srcId="{5CAA6897-D3AF-4FD9-B0CB-DE8291B0E00C}" destId="{5BAD968D-8ABC-4407-9D1A-2D5E954DEC33}" srcOrd="0" destOrd="0" presId="urn:microsoft.com/office/officeart/2008/layout/HorizontalMultiLevelHierarchy"/>
    <dgm:cxn modelId="{641279D4-8993-416A-A5E5-DEEFE89C7A98}" type="presParOf" srcId="{60C2503A-4856-4A96-A633-FC9346FD4767}" destId="{DE7580BE-7E8C-4A4D-9BA6-CA1D8F3D05FA}" srcOrd="11" destOrd="0" presId="urn:microsoft.com/office/officeart/2008/layout/HorizontalMultiLevelHierarchy"/>
    <dgm:cxn modelId="{6E32B2FC-AA31-45F8-81E6-FDABD1CBBD94}" type="presParOf" srcId="{DE7580BE-7E8C-4A4D-9BA6-CA1D8F3D05FA}" destId="{82C4265B-7CB3-4E39-AA29-600B7D5EF2E8}" srcOrd="0" destOrd="0" presId="urn:microsoft.com/office/officeart/2008/layout/HorizontalMultiLevelHierarchy"/>
    <dgm:cxn modelId="{84C931CD-64FA-4CE8-85F0-C85CD6ADEABD}" type="presParOf" srcId="{DE7580BE-7E8C-4A4D-9BA6-CA1D8F3D05FA}" destId="{B3FD1BCF-5AE5-4FBC-8CA7-A3D90AAE65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C9024C-DF8D-4ED6-8BD9-5D460B14D8F5}" type="doc">
      <dgm:prSet loTypeId="urn:microsoft.com/office/officeart/2005/8/layout/cycle3" loCatId="cycl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E734E9EC-2C3D-4A0C-AA12-817B3D805723}">
      <dgm:prSet phldrT="[Text]"/>
      <dgm:spPr/>
      <dgm:t>
        <a:bodyPr/>
        <a:lstStyle/>
        <a:p>
          <a:r>
            <a:rPr lang="en-GB" b="1"/>
            <a:t>Stage 1- Risk Context Process Stage </a:t>
          </a:r>
          <a:endParaRPr lang="en-GB"/>
        </a:p>
      </dgm:t>
    </dgm:pt>
    <dgm:pt modelId="{E15E0A01-3C04-4125-98B0-5C0071172DB5}" type="parTrans" cxnId="{EB7CB90D-773A-49BC-A920-65BC07CAB7B4}">
      <dgm:prSet/>
      <dgm:spPr/>
      <dgm:t>
        <a:bodyPr/>
        <a:lstStyle/>
        <a:p>
          <a:endParaRPr lang="en-GB"/>
        </a:p>
      </dgm:t>
    </dgm:pt>
    <dgm:pt modelId="{77A11725-6754-4E7B-B35C-865F89CACE60}" type="sibTrans" cxnId="{EB7CB90D-773A-49BC-A920-65BC07CAB7B4}">
      <dgm:prSet/>
      <dgm:spPr/>
      <dgm:t>
        <a:bodyPr/>
        <a:lstStyle/>
        <a:p>
          <a:endParaRPr lang="en-GB"/>
        </a:p>
      </dgm:t>
    </dgm:pt>
    <dgm:pt modelId="{E6F9491E-87C2-49BE-8191-5E0F25457945}">
      <dgm:prSet phldrT="[Text]"/>
      <dgm:spPr/>
      <dgm:t>
        <a:bodyPr/>
        <a:lstStyle/>
        <a:p>
          <a:r>
            <a:rPr lang="en-GB" b="1" dirty="0"/>
            <a:t>Stage 2 -Risk Analysis Process Stage </a:t>
          </a:r>
          <a:endParaRPr lang="en-GB" dirty="0"/>
        </a:p>
      </dgm:t>
    </dgm:pt>
    <dgm:pt modelId="{6570451B-9974-4C83-B765-039614A1583F}" type="parTrans" cxnId="{F074D383-1631-4B3B-9FEA-4D85E2785818}">
      <dgm:prSet/>
      <dgm:spPr/>
      <dgm:t>
        <a:bodyPr/>
        <a:lstStyle/>
        <a:p>
          <a:endParaRPr lang="en-GB"/>
        </a:p>
      </dgm:t>
    </dgm:pt>
    <dgm:pt modelId="{898FB53B-BDA4-4BB6-958C-93112A2C97D4}" type="sibTrans" cxnId="{F074D383-1631-4B3B-9FEA-4D85E2785818}">
      <dgm:prSet/>
      <dgm:spPr/>
      <dgm:t>
        <a:bodyPr/>
        <a:lstStyle/>
        <a:p>
          <a:endParaRPr lang="en-GB"/>
        </a:p>
      </dgm:t>
    </dgm:pt>
    <dgm:pt modelId="{02787B16-F0C9-47D1-A3BD-3FBE837F620E}">
      <dgm:prSet phldrT="[Text]"/>
      <dgm:spPr/>
      <dgm:t>
        <a:bodyPr/>
        <a:lstStyle/>
        <a:p>
          <a:r>
            <a:rPr lang="en-GB" b="1" dirty="0"/>
            <a:t>Stage 3 - Risk Assessment Process Stage  </a:t>
          </a:r>
          <a:endParaRPr lang="en-GB" dirty="0"/>
        </a:p>
      </dgm:t>
    </dgm:pt>
    <dgm:pt modelId="{4A8C460B-1A23-4FDB-9B55-CF28AFED7A5B}" type="parTrans" cxnId="{C4366BBE-E35F-4A00-86A9-A0FD429AE154}">
      <dgm:prSet/>
      <dgm:spPr/>
      <dgm:t>
        <a:bodyPr/>
        <a:lstStyle/>
        <a:p>
          <a:endParaRPr lang="en-GB"/>
        </a:p>
      </dgm:t>
    </dgm:pt>
    <dgm:pt modelId="{080B5645-142A-4507-B344-DB44FE1BF0EA}" type="sibTrans" cxnId="{C4366BBE-E35F-4A00-86A9-A0FD429AE154}">
      <dgm:prSet/>
      <dgm:spPr/>
      <dgm:t>
        <a:bodyPr/>
        <a:lstStyle/>
        <a:p>
          <a:endParaRPr lang="en-GB"/>
        </a:p>
      </dgm:t>
    </dgm:pt>
    <dgm:pt modelId="{10E38C55-66B0-404C-ABB1-4C7B678E0227}">
      <dgm:prSet phldrT="[Text]"/>
      <dgm:spPr/>
      <dgm:t>
        <a:bodyPr/>
        <a:lstStyle/>
        <a:p>
          <a:r>
            <a:rPr lang="en-GB" b="1"/>
            <a:t>Stage 4 - Risk Control Process Stage </a:t>
          </a:r>
          <a:endParaRPr lang="en-GB"/>
        </a:p>
      </dgm:t>
    </dgm:pt>
    <dgm:pt modelId="{342BF892-AE46-419B-B0A9-8A69D28A4006}" type="parTrans" cxnId="{50AE36DA-0E30-4A99-9E28-CD6442F50F86}">
      <dgm:prSet/>
      <dgm:spPr/>
      <dgm:t>
        <a:bodyPr/>
        <a:lstStyle/>
        <a:p>
          <a:endParaRPr lang="en-GB"/>
        </a:p>
      </dgm:t>
    </dgm:pt>
    <dgm:pt modelId="{F21A4962-CCEA-488C-B063-EDEDBD7A79EB}" type="sibTrans" cxnId="{50AE36DA-0E30-4A99-9E28-CD6442F50F86}">
      <dgm:prSet/>
      <dgm:spPr/>
      <dgm:t>
        <a:bodyPr/>
        <a:lstStyle/>
        <a:p>
          <a:endParaRPr lang="en-GB"/>
        </a:p>
      </dgm:t>
    </dgm:pt>
    <dgm:pt modelId="{D6A14F4C-49B8-47A4-91AC-3F24ACF236D2}">
      <dgm:prSet phldrT="[Text]"/>
      <dgm:spPr/>
      <dgm:t>
        <a:bodyPr/>
        <a:lstStyle/>
        <a:p>
          <a:r>
            <a:rPr lang="en-GB" b="1" dirty="0"/>
            <a:t>Stage 5-  Risk Monitoring Process Stage </a:t>
          </a:r>
          <a:endParaRPr lang="en-GB" dirty="0"/>
        </a:p>
      </dgm:t>
    </dgm:pt>
    <dgm:pt modelId="{58DDBAC5-7028-483C-8191-FFC69849390C}" type="parTrans" cxnId="{1132D700-03A0-4D46-A8F3-4AC091AB8A46}">
      <dgm:prSet/>
      <dgm:spPr/>
      <dgm:t>
        <a:bodyPr/>
        <a:lstStyle/>
        <a:p>
          <a:endParaRPr lang="en-GB"/>
        </a:p>
      </dgm:t>
    </dgm:pt>
    <dgm:pt modelId="{D2E628D5-C3EA-4CD3-93E9-5C89C5F42C73}" type="sibTrans" cxnId="{1132D700-03A0-4D46-A8F3-4AC091AB8A46}">
      <dgm:prSet/>
      <dgm:spPr/>
      <dgm:t>
        <a:bodyPr/>
        <a:lstStyle/>
        <a:p>
          <a:endParaRPr lang="en-GB"/>
        </a:p>
      </dgm:t>
    </dgm:pt>
    <dgm:pt modelId="{77A05A98-136F-4FDB-B940-C6AA223F2F8A}" type="pres">
      <dgm:prSet presAssocID="{81C9024C-DF8D-4ED6-8BD9-5D460B14D8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E90E7E6-92B4-4739-8896-5F2CDEFA1496}" type="pres">
      <dgm:prSet presAssocID="{81C9024C-DF8D-4ED6-8BD9-5D460B14D8F5}" presName="cycle" presStyleCnt="0"/>
      <dgm:spPr/>
      <dgm:t>
        <a:bodyPr/>
        <a:lstStyle/>
        <a:p>
          <a:endParaRPr lang="en-GB"/>
        </a:p>
      </dgm:t>
    </dgm:pt>
    <dgm:pt modelId="{792FE0CF-8FB8-47A9-86D0-1BA51ECFE885}" type="pres">
      <dgm:prSet presAssocID="{E734E9EC-2C3D-4A0C-AA12-817B3D805723}" presName="nodeFirstNode" presStyleLbl="node1" presStyleIdx="0" presStyleCnt="5" custRadScaleRad="103045" custRadScaleInc="2307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B17C8F-B937-427F-8CB9-EC9FC6BF0C77}" type="pres">
      <dgm:prSet presAssocID="{77A11725-6754-4E7B-B35C-865F89CACE60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5934C89E-D4A6-4DC9-99D4-0B6007DDDAB1}" type="pres">
      <dgm:prSet presAssocID="{E6F9491E-87C2-49BE-8191-5E0F2545794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A534BC-0506-4A2E-976D-EC7777772261}" type="pres">
      <dgm:prSet presAssocID="{02787B16-F0C9-47D1-A3BD-3FBE837F620E}" presName="nodeFollowingNodes" presStyleLbl="node1" presStyleIdx="2" presStyleCnt="5" custRadScaleRad="110491" custRadScaleInc="-84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0C2876-8D98-454F-B029-79B7855782E0}" type="pres">
      <dgm:prSet presAssocID="{10E38C55-66B0-404C-ABB1-4C7B678E0227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35490B-FD1D-42EF-B606-75373DC7DEB2}" type="pres">
      <dgm:prSet presAssocID="{D6A14F4C-49B8-47A4-91AC-3F24ACF236D2}" presName="nodeFollowingNodes" presStyleLbl="node1" presStyleIdx="4" presStyleCnt="5" custRadScaleRad="82189" custRadScaleInc="68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366BBE-E35F-4A00-86A9-A0FD429AE154}" srcId="{81C9024C-DF8D-4ED6-8BD9-5D460B14D8F5}" destId="{02787B16-F0C9-47D1-A3BD-3FBE837F620E}" srcOrd="2" destOrd="0" parTransId="{4A8C460B-1A23-4FDB-9B55-CF28AFED7A5B}" sibTransId="{080B5645-142A-4507-B344-DB44FE1BF0EA}"/>
    <dgm:cxn modelId="{B176E8A3-4ED6-4CE5-8CE0-60245C7F90F6}" type="presOf" srcId="{D6A14F4C-49B8-47A4-91AC-3F24ACF236D2}" destId="{BC35490B-FD1D-42EF-B606-75373DC7DEB2}" srcOrd="0" destOrd="0" presId="urn:microsoft.com/office/officeart/2005/8/layout/cycle3"/>
    <dgm:cxn modelId="{114809D6-704F-42DE-91A3-8220CCB3FA6C}" type="presOf" srcId="{E6F9491E-87C2-49BE-8191-5E0F25457945}" destId="{5934C89E-D4A6-4DC9-99D4-0B6007DDDAB1}" srcOrd="0" destOrd="0" presId="urn:microsoft.com/office/officeart/2005/8/layout/cycle3"/>
    <dgm:cxn modelId="{F074D383-1631-4B3B-9FEA-4D85E2785818}" srcId="{81C9024C-DF8D-4ED6-8BD9-5D460B14D8F5}" destId="{E6F9491E-87C2-49BE-8191-5E0F25457945}" srcOrd="1" destOrd="0" parTransId="{6570451B-9974-4C83-B765-039614A1583F}" sibTransId="{898FB53B-BDA4-4BB6-958C-93112A2C97D4}"/>
    <dgm:cxn modelId="{C7BFADF6-4528-43C9-AF5E-3471F237B275}" type="presOf" srcId="{02787B16-F0C9-47D1-A3BD-3FBE837F620E}" destId="{AAA534BC-0506-4A2E-976D-EC7777772261}" srcOrd="0" destOrd="0" presId="urn:microsoft.com/office/officeart/2005/8/layout/cycle3"/>
    <dgm:cxn modelId="{F7F6120E-698A-4623-90E8-4D94C6FF5742}" type="presOf" srcId="{77A11725-6754-4E7B-B35C-865F89CACE60}" destId="{E4B17C8F-B937-427F-8CB9-EC9FC6BF0C77}" srcOrd="0" destOrd="0" presId="urn:microsoft.com/office/officeart/2005/8/layout/cycle3"/>
    <dgm:cxn modelId="{1132D700-03A0-4D46-A8F3-4AC091AB8A46}" srcId="{81C9024C-DF8D-4ED6-8BD9-5D460B14D8F5}" destId="{D6A14F4C-49B8-47A4-91AC-3F24ACF236D2}" srcOrd="4" destOrd="0" parTransId="{58DDBAC5-7028-483C-8191-FFC69849390C}" sibTransId="{D2E628D5-C3EA-4CD3-93E9-5C89C5F42C73}"/>
    <dgm:cxn modelId="{EB7CB90D-773A-49BC-A920-65BC07CAB7B4}" srcId="{81C9024C-DF8D-4ED6-8BD9-5D460B14D8F5}" destId="{E734E9EC-2C3D-4A0C-AA12-817B3D805723}" srcOrd="0" destOrd="0" parTransId="{E15E0A01-3C04-4125-98B0-5C0071172DB5}" sibTransId="{77A11725-6754-4E7B-B35C-865F89CACE60}"/>
    <dgm:cxn modelId="{6D8A5AE5-A322-4162-A019-8344B0BA4A07}" type="presOf" srcId="{E734E9EC-2C3D-4A0C-AA12-817B3D805723}" destId="{792FE0CF-8FB8-47A9-86D0-1BA51ECFE885}" srcOrd="0" destOrd="0" presId="urn:microsoft.com/office/officeart/2005/8/layout/cycle3"/>
    <dgm:cxn modelId="{95C90C3B-392F-4A09-B8DF-89D440186D8E}" type="presOf" srcId="{10E38C55-66B0-404C-ABB1-4C7B678E0227}" destId="{1F0C2876-8D98-454F-B029-79B7855782E0}" srcOrd="0" destOrd="0" presId="urn:microsoft.com/office/officeart/2005/8/layout/cycle3"/>
    <dgm:cxn modelId="{6A1C7EA2-AAD6-410A-AF15-34C88625D036}" type="presOf" srcId="{81C9024C-DF8D-4ED6-8BD9-5D460B14D8F5}" destId="{77A05A98-136F-4FDB-B940-C6AA223F2F8A}" srcOrd="0" destOrd="0" presId="urn:microsoft.com/office/officeart/2005/8/layout/cycle3"/>
    <dgm:cxn modelId="{50AE36DA-0E30-4A99-9E28-CD6442F50F86}" srcId="{81C9024C-DF8D-4ED6-8BD9-5D460B14D8F5}" destId="{10E38C55-66B0-404C-ABB1-4C7B678E0227}" srcOrd="3" destOrd="0" parTransId="{342BF892-AE46-419B-B0A9-8A69D28A4006}" sibTransId="{F21A4962-CCEA-488C-B063-EDEDBD7A79EB}"/>
    <dgm:cxn modelId="{DD3911B2-CBC8-451C-9D39-28D44C2107DB}" type="presParOf" srcId="{77A05A98-136F-4FDB-B940-C6AA223F2F8A}" destId="{BE90E7E6-92B4-4739-8896-5F2CDEFA1496}" srcOrd="0" destOrd="0" presId="urn:microsoft.com/office/officeart/2005/8/layout/cycle3"/>
    <dgm:cxn modelId="{11A6297A-37AE-4871-BEEF-A3D94C94AD22}" type="presParOf" srcId="{BE90E7E6-92B4-4739-8896-5F2CDEFA1496}" destId="{792FE0CF-8FB8-47A9-86D0-1BA51ECFE885}" srcOrd="0" destOrd="0" presId="urn:microsoft.com/office/officeart/2005/8/layout/cycle3"/>
    <dgm:cxn modelId="{6F13C42C-7F06-49D5-84A3-E7B6E21D8E5E}" type="presParOf" srcId="{BE90E7E6-92B4-4739-8896-5F2CDEFA1496}" destId="{E4B17C8F-B937-427F-8CB9-EC9FC6BF0C77}" srcOrd="1" destOrd="0" presId="urn:microsoft.com/office/officeart/2005/8/layout/cycle3"/>
    <dgm:cxn modelId="{B4C5A112-EA51-441A-8E11-FFF6246B2360}" type="presParOf" srcId="{BE90E7E6-92B4-4739-8896-5F2CDEFA1496}" destId="{5934C89E-D4A6-4DC9-99D4-0B6007DDDAB1}" srcOrd="2" destOrd="0" presId="urn:microsoft.com/office/officeart/2005/8/layout/cycle3"/>
    <dgm:cxn modelId="{1A1BB3B5-24F8-44FC-8B3A-0B29A938EED1}" type="presParOf" srcId="{BE90E7E6-92B4-4739-8896-5F2CDEFA1496}" destId="{AAA534BC-0506-4A2E-976D-EC7777772261}" srcOrd="3" destOrd="0" presId="urn:microsoft.com/office/officeart/2005/8/layout/cycle3"/>
    <dgm:cxn modelId="{AF9CDCD6-F377-4A2B-A4F1-76602A125686}" type="presParOf" srcId="{BE90E7E6-92B4-4739-8896-5F2CDEFA1496}" destId="{1F0C2876-8D98-454F-B029-79B7855782E0}" srcOrd="4" destOrd="0" presId="urn:microsoft.com/office/officeart/2005/8/layout/cycle3"/>
    <dgm:cxn modelId="{44DB9838-D91A-4F91-A77C-C6C196B72619}" type="presParOf" srcId="{BE90E7E6-92B4-4739-8896-5F2CDEFA1496}" destId="{BC35490B-FD1D-42EF-B606-75373DC7DEB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8FC3CB-B383-47B1-A27F-1806BB340F7B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A33C55F4-1472-4528-A467-EBE8E4DB7FFF}">
      <dgm:prSet phldrT="[Text]"/>
      <dgm:spPr>
        <a:xfrm>
          <a:off x="1577967" y="2773328"/>
          <a:ext cx="1154807" cy="1154807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register or report</a:t>
          </a:r>
        </a:p>
        <a:p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(identifies and summarises key hazards, risks and control meausres)</a:t>
          </a:r>
        </a:p>
      </dgm:t>
    </dgm:pt>
    <dgm:pt modelId="{A96EE459-C6FE-44B0-A511-8E1A155B777B}" type="parTrans" cxnId="{06A0E949-16BD-485F-A61E-A9B6D1E81BC6}">
      <dgm:prSet/>
      <dgm:spPr/>
      <dgm:t>
        <a:bodyPr/>
        <a:lstStyle/>
        <a:p>
          <a:endParaRPr lang="en-GB"/>
        </a:p>
      </dgm:t>
    </dgm:pt>
    <dgm:pt modelId="{3DE7B9AF-3FBF-4263-AF7A-2F98BA960C86}" type="sibTrans" cxnId="{06A0E949-16BD-485F-A61E-A9B6D1E81BC6}">
      <dgm:prSet/>
      <dgm:spPr/>
      <dgm:t>
        <a:bodyPr/>
        <a:lstStyle/>
        <a:p>
          <a:endParaRPr lang="en-GB"/>
        </a:p>
      </dgm:t>
    </dgm:pt>
    <dgm:pt modelId="{019BCD29-C628-4603-BD1C-99F8BD03B1F7}">
      <dgm:prSet phldrT="[Text]"/>
      <dgm:spPr>
        <a:xfrm>
          <a:off x="435" y="3027386"/>
          <a:ext cx="808365" cy="64669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Context stage 1 </a:t>
          </a:r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e.g  Mind map data</a:t>
          </a:r>
        </a:p>
      </dgm:t>
    </dgm:pt>
    <dgm:pt modelId="{B674A7C7-6237-4D09-AD20-853492D377BB}" type="parTrans" cxnId="{221C9215-4379-4C82-A138-37AA050579AF}">
      <dgm:prSet/>
      <dgm:spPr>
        <a:xfrm rot="10800000">
          <a:off x="404618" y="3186172"/>
          <a:ext cx="1108815" cy="329120"/>
        </a:xfr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45B6DD0A-3B66-4F24-82B1-168A326B5E65}" type="sibTrans" cxnId="{221C9215-4379-4C82-A138-37AA050579AF}">
      <dgm:prSet/>
      <dgm:spPr/>
      <dgm:t>
        <a:bodyPr/>
        <a:lstStyle/>
        <a:p>
          <a:endParaRPr lang="en-GB"/>
        </a:p>
      </dgm:t>
    </dgm:pt>
    <dgm:pt modelId="{2CB1A958-3AE4-4F03-8A61-3F8D3C45897C}">
      <dgm:prSet phldrT="[Text]"/>
      <dgm:spPr>
        <a:xfrm>
          <a:off x="334799" y="1998319"/>
          <a:ext cx="808365" cy="64669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Analysis stage 2  </a:t>
          </a:r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e.g Data from tool application (e.g. fishbone analysis)</a:t>
          </a:r>
        </a:p>
      </dgm:t>
    </dgm:pt>
    <dgm:pt modelId="{0E320E33-9DCF-474A-8311-3542D0A4EF2F}" type="parTrans" cxnId="{6303E358-DEF4-4719-829F-C2780BFAD945}">
      <dgm:prSet/>
      <dgm:spPr>
        <a:xfrm rot="12960000">
          <a:off x="633099" y="2482977"/>
          <a:ext cx="1108815" cy="329120"/>
        </a:xfr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FD3BA1F9-FD18-4D72-BEFA-70C82B952F9B}" type="sibTrans" cxnId="{6303E358-DEF4-4719-829F-C2780BFAD945}">
      <dgm:prSet/>
      <dgm:spPr/>
      <dgm:t>
        <a:bodyPr/>
        <a:lstStyle/>
        <a:p>
          <a:endParaRPr lang="en-GB"/>
        </a:p>
      </dgm:t>
    </dgm:pt>
    <dgm:pt modelId="{DC5C069E-39D8-46D2-961B-448728EE6CCD}">
      <dgm:prSet phldrT="[Text]"/>
      <dgm:spPr>
        <a:xfrm>
          <a:off x="1210176" y="1362320"/>
          <a:ext cx="808365" cy="64669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Assessment stage 3</a:t>
          </a:r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- (e.g. risk values produced based on frequency of past incidents)</a:t>
          </a:r>
        </a:p>
      </dgm:t>
    </dgm:pt>
    <dgm:pt modelId="{C4070327-3CDE-46B7-AACE-5A587A4C1B40}" type="parTrans" cxnId="{9395E15B-AD1A-47FA-ABF2-56EF6A46373A}">
      <dgm:prSet/>
      <dgm:spPr>
        <a:xfrm rot="15120000">
          <a:off x="1231272" y="2048379"/>
          <a:ext cx="1108815" cy="329120"/>
        </a:xfr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54A4527B-6B29-45CD-A526-1FEB8692A076}" type="sibTrans" cxnId="{9395E15B-AD1A-47FA-ABF2-56EF6A46373A}">
      <dgm:prSet/>
      <dgm:spPr/>
      <dgm:t>
        <a:bodyPr/>
        <a:lstStyle/>
        <a:p>
          <a:endParaRPr lang="en-GB"/>
        </a:p>
      </dgm:t>
    </dgm:pt>
    <dgm:pt modelId="{3511807A-8F3C-47F9-AE0F-29FE9B24D543}">
      <dgm:prSet/>
      <dgm:spPr>
        <a:xfrm>
          <a:off x="3167578" y="1998319"/>
          <a:ext cx="808365" cy="64669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Monitoring stage 5 -</a:t>
          </a:r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(e.g update  register, seperate  monitoring sheets if necessary) </a:t>
          </a:r>
        </a:p>
      </dgm:t>
    </dgm:pt>
    <dgm:pt modelId="{C7137BC0-0E6E-4C31-B31F-02EFE9197115}" type="parTrans" cxnId="{E76E0772-04E5-4963-AEA3-27E815E691B1}">
      <dgm:prSet/>
      <dgm:spPr>
        <a:xfrm rot="19440000">
          <a:off x="2568827" y="2482977"/>
          <a:ext cx="1108815" cy="329120"/>
        </a:xfr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5535E3C0-9A7D-4967-BCBE-DD33CA820882}" type="sibTrans" cxnId="{E76E0772-04E5-4963-AEA3-27E815E691B1}">
      <dgm:prSet/>
      <dgm:spPr/>
      <dgm:t>
        <a:bodyPr/>
        <a:lstStyle/>
        <a:p>
          <a:endParaRPr lang="en-GB"/>
        </a:p>
      </dgm:t>
    </dgm:pt>
    <dgm:pt modelId="{E31A0841-D613-4460-B213-9E2AA0D5EC0C}">
      <dgm:prSet/>
      <dgm:spPr>
        <a:xfrm>
          <a:off x="2292201" y="1362320"/>
          <a:ext cx="808365" cy="64669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Controls stage 4 </a:t>
          </a:r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(e.g recording who, what, when , completions </a:t>
          </a:r>
        </a:p>
        <a:p>
          <a:r>
            <a:rPr lang="en-GB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etc. )</a:t>
          </a:r>
        </a:p>
      </dgm:t>
    </dgm:pt>
    <dgm:pt modelId="{4534C9D0-96AA-4697-B157-9E3AD5D47C73}" type="parTrans" cxnId="{58DB7FFF-F463-419B-A027-73BCE9C50310}">
      <dgm:prSet/>
      <dgm:spPr>
        <a:xfrm rot="17280000">
          <a:off x="1970654" y="2048379"/>
          <a:ext cx="1108815" cy="329120"/>
        </a:xfr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37ADC97C-F6BD-4591-BD1B-CA1EA477A298}" type="sibTrans" cxnId="{58DB7FFF-F463-419B-A027-73BCE9C50310}">
      <dgm:prSet/>
      <dgm:spPr/>
      <dgm:t>
        <a:bodyPr/>
        <a:lstStyle/>
        <a:p>
          <a:endParaRPr lang="en-GB"/>
        </a:p>
      </dgm:t>
    </dgm:pt>
    <dgm:pt modelId="{88C0DE66-3013-42E0-989B-B88B04812501}">
      <dgm:prSet/>
      <dgm:spPr>
        <a:xfrm>
          <a:off x="3501942" y="3027386"/>
          <a:ext cx="808365" cy="646692"/>
        </a:xfrm>
        <a:solidFill>
          <a:sysClr val="window" lastClr="FFFFFF">
            <a:lumMod val="6500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Produce more detailed checklists</a:t>
          </a:r>
        </a:p>
        <a:p>
          <a:r>
            <a:rPr lang="en-GB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Record key monitoring information (e.g. </a:t>
          </a:r>
          <a:r>
            <a:rPr lang="en-GB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instpection</a:t>
          </a:r>
          <a:r>
            <a:rPr lang="en-GB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of safety equipment list)</a:t>
          </a:r>
        </a:p>
      </dgm:t>
    </dgm:pt>
    <dgm:pt modelId="{2A32C978-99D9-4B50-A159-A3F2A15EF42D}" type="parTrans" cxnId="{065050A7-C158-4FA6-B699-C03C97C03C23}">
      <dgm:prSet/>
      <dgm:spPr>
        <a:xfrm rot="10800000">
          <a:off x="2692055" y="3178688"/>
          <a:ext cx="810422" cy="329120"/>
        </a:xfrm>
        <a:solidFill>
          <a:sysClr val="windowText" lastClr="000000">
            <a:lumMod val="85000"/>
            <a:lumOff val="15000"/>
          </a:sys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5C8408C8-CC9A-4E50-BE61-7E2E912576F8}" type="sibTrans" cxnId="{065050A7-C158-4FA6-B699-C03C97C03C23}">
      <dgm:prSet/>
      <dgm:spPr/>
      <dgm:t>
        <a:bodyPr/>
        <a:lstStyle/>
        <a:p>
          <a:endParaRPr lang="en-GB"/>
        </a:p>
      </dgm:t>
    </dgm:pt>
    <dgm:pt modelId="{6747BACE-6070-45C3-B3A8-40B7C0CAA442}">
      <dgm:prSet/>
      <dgm:spPr/>
      <dgm:t>
        <a:bodyPr/>
        <a:lstStyle/>
        <a:p>
          <a:endParaRPr lang="en-GB"/>
        </a:p>
      </dgm:t>
    </dgm:pt>
    <dgm:pt modelId="{709DCEE3-36E0-4314-8277-81DD02459439}" type="parTrans" cxnId="{FC513206-237A-4A89-AC7E-F4E2ACB3A53A}">
      <dgm:prSet/>
      <dgm:spPr/>
      <dgm:t>
        <a:bodyPr/>
        <a:lstStyle/>
        <a:p>
          <a:endParaRPr lang="en-GB"/>
        </a:p>
      </dgm:t>
    </dgm:pt>
    <dgm:pt modelId="{46A10443-0107-4C2F-8BC8-133EEDBFE366}" type="sibTrans" cxnId="{FC513206-237A-4A89-AC7E-F4E2ACB3A53A}">
      <dgm:prSet/>
      <dgm:spPr/>
      <dgm:t>
        <a:bodyPr/>
        <a:lstStyle/>
        <a:p>
          <a:endParaRPr lang="en-GB"/>
        </a:p>
      </dgm:t>
    </dgm:pt>
    <dgm:pt modelId="{5E1191F9-62DD-4808-81D8-923A63F729D2}">
      <dgm:prSet/>
      <dgm:spPr/>
      <dgm:t>
        <a:bodyPr/>
        <a:lstStyle/>
        <a:p>
          <a:endParaRPr lang="en-GB"/>
        </a:p>
      </dgm:t>
    </dgm:pt>
    <dgm:pt modelId="{20F2EE6A-7A4C-419E-AF45-9D3440F1D82A}" type="parTrans" cxnId="{C579EE19-4E21-416D-9462-A9676503DBDD}">
      <dgm:prSet/>
      <dgm:spPr/>
      <dgm:t>
        <a:bodyPr/>
        <a:lstStyle/>
        <a:p>
          <a:endParaRPr lang="en-GB"/>
        </a:p>
      </dgm:t>
    </dgm:pt>
    <dgm:pt modelId="{D0C73285-4335-4698-BB61-0B584E9A53CC}" type="sibTrans" cxnId="{C579EE19-4E21-416D-9462-A9676503DBDD}">
      <dgm:prSet/>
      <dgm:spPr/>
      <dgm:t>
        <a:bodyPr/>
        <a:lstStyle/>
        <a:p>
          <a:endParaRPr lang="en-GB"/>
        </a:p>
      </dgm:t>
    </dgm:pt>
    <dgm:pt modelId="{A4D571BF-8E5B-4146-AF63-0C0A66836C19}">
      <dgm:prSet/>
      <dgm:spPr/>
      <dgm:t>
        <a:bodyPr/>
        <a:lstStyle/>
        <a:p>
          <a:endParaRPr lang="en-GB"/>
        </a:p>
      </dgm:t>
    </dgm:pt>
    <dgm:pt modelId="{CA187D48-3B44-499C-9429-3E97611F6119}" type="parTrans" cxnId="{B43A1DF9-2377-4E0C-A97F-B754472CE9E6}">
      <dgm:prSet/>
      <dgm:spPr/>
      <dgm:t>
        <a:bodyPr/>
        <a:lstStyle/>
        <a:p>
          <a:endParaRPr lang="en-GB"/>
        </a:p>
      </dgm:t>
    </dgm:pt>
    <dgm:pt modelId="{F5872B64-8315-4ABB-8476-96E904AEDF36}" type="sibTrans" cxnId="{B43A1DF9-2377-4E0C-A97F-B754472CE9E6}">
      <dgm:prSet/>
      <dgm:spPr/>
      <dgm:t>
        <a:bodyPr/>
        <a:lstStyle/>
        <a:p>
          <a:endParaRPr lang="en-GB"/>
        </a:p>
      </dgm:t>
    </dgm:pt>
    <dgm:pt modelId="{91C6BB40-CD38-41A0-B007-CD60B96AFD91}">
      <dgm:prSet/>
      <dgm:spPr/>
      <dgm:t>
        <a:bodyPr/>
        <a:lstStyle/>
        <a:p>
          <a:endParaRPr lang="en-GB"/>
        </a:p>
      </dgm:t>
    </dgm:pt>
    <dgm:pt modelId="{DB403C11-4078-4143-B6A7-EE608A3888D8}" type="parTrans" cxnId="{CEB8D967-EE0F-47BE-B4A3-BB04848C6F91}">
      <dgm:prSet/>
      <dgm:spPr/>
      <dgm:t>
        <a:bodyPr/>
        <a:lstStyle/>
        <a:p>
          <a:endParaRPr lang="en-GB"/>
        </a:p>
      </dgm:t>
    </dgm:pt>
    <dgm:pt modelId="{DAB3B117-30BB-44CB-9DCB-041C6E9FE2AD}" type="sibTrans" cxnId="{CEB8D967-EE0F-47BE-B4A3-BB04848C6F91}">
      <dgm:prSet/>
      <dgm:spPr/>
      <dgm:t>
        <a:bodyPr/>
        <a:lstStyle/>
        <a:p>
          <a:endParaRPr lang="en-GB"/>
        </a:p>
      </dgm:t>
    </dgm:pt>
    <dgm:pt modelId="{CB96492F-3738-47F8-9210-05EBFD0D704B}">
      <dgm:prSet/>
      <dgm:spPr/>
      <dgm:t>
        <a:bodyPr/>
        <a:lstStyle/>
        <a:p>
          <a:endParaRPr lang="en-GB"/>
        </a:p>
      </dgm:t>
    </dgm:pt>
    <dgm:pt modelId="{94DC1F8B-D9E8-49DC-80FC-200EA4979E64}" type="parTrans" cxnId="{DA801226-ABAD-4DD4-8B23-028D80A7695D}">
      <dgm:prSet/>
      <dgm:spPr/>
      <dgm:t>
        <a:bodyPr/>
        <a:lstStyle/>
        <a:p>
          <a:endParaRPr lang="en-GB"/>
        </a:p>
      </dgm:t>
    </dgm:pt>
    <dgm:pt modelId="{1189EA6D-25F7-4C8F-833D-E07F95B73AFA}" type="sibTrans" cxnId="{DA801226-ABAD-4DD4-8B23-028D80A7695D}">
      <dgm:prSet/>
      <dgm:spPr/>
      <dgm:t>
        <a:bodyPr/>
        <a:lstStyle/>
        <a:p>
          <a:endParaRPr lang="en-GB"/>
        </a:p>
      </dgm:t>
    </dgm:pt>
    <dgm:pt modelId="{80C3CFBC-C140-419E-98CC-DF579AD17739}">
      <dgm:prSet/>
      <dgm:spPr/>
      <dgm:t>
        <a:bodyPr/>
        <a:lstStyle/>
        <a:p>
          <a:endParaRPr lang="en-GB"/>
        </a:p>
      </dgm:t>
    </dgm:pt>
    <dgm:pt modelId="{4968989C-C4C8-4CE4-BC9A-EA4E6FB5C59B}" type="parTrans" cxnId="{C4A126F1-CCD7-4479-9906-BBA2A5F35ADD}">
      <dgm:prSet/>
      <dgm:spPr/>
      <dgm:t>
        <a:bodyPr/>
        <a:lstStyle/>
        <a:p>
          <a:endParaRPr lang="en-GB"/>
        </a:p>
      </dgm:t>
    </dgm:pt>
    <dgm:pt modelId="{9EE4AA16-AD78-49EE-BD1B-A5036B3C8599}" type="sibTrans" cxnId="{C4A126F1-CCD7-4479-9906-BBA2A5F35ADD}">
      <dgm:prSet/>
      <dgm:spPr/>
      <dgm:t>
        <a:bodyPr/>
        <a:lstStyle/>
        <a:p>
          <a:endParaRPr lang="en-GB"/>
        </a:p>
      </dgm:t>
    </dgm:pt>
    <dgm:pt modelId="{92D743A2-1716-4C4F-B422-0A9F70BA92F6}">
      <dgm:prSet/>
      <dgm:spPr/>
      <dgm:t>
        <a:bodyPr/>
        <a:lstStyle/>
        <a:p>
          <a:endParaRPr lang="en-GB"/>
        </a:p>
      </dgm:t>
    </dgm:pt>
    <dgm:pt modelId="{8582A466-0A9A-4764-A7E8-D2DB334688F3}" type="parTrans" cxnId="{88040823-A315-4805-90D1-812404E1D485}">
      <dgm:prSet/>
      <dgm:spPr/>
      <dgm:t>
        <a:bodyPr/>
        <a:lstStyle/>
        <a:p>
          <a:endParaRPr lang="en-GB"/>
        </a:p>
      </dgm:t>
    </dgm:pt>
    <dgm:pt modelId="{974B595E-82CB-4241-964E-FB09274C2D9C}" type="sibTrans" cxnId="{88040823-A315-4805-90D1-812404E1D485}">
      <dgm:prSet/>
      <dgm:spPr/>
      <dgm:t>
        <a:bodyPr/>
        <a:lstStyle/>
        <a:p>
          <a:endParaRPr lang="en-GB"/>
        </a:p>
      </dgm:t>
    </dgm:pt>
    <dgm:pt modelId="{56790169-28AB-4C42-B3AF-24478699B7E8}">
      <dgm:prSet/>
      <dgm:spPr/>
      <dgm:t>
        <a:bodyPr/>
        <a:lstStyle/>
        <a:p>
          <a:endParaRPr lang="en-GB"/>
        </a:p>
      </dgm:t>
    </dgm:pt>
    <dgm:pt modelId="{A33C18CA-50A0-411A-B183-EC675AF7AD97}" type="parTrans" cxnId="{509DB519-F217-4F49-BA95-E80987C76D2F}">
      <dgm:prSet/>
      <dgm:spPr/>
      <dgm:t>
        <a:bodyPr/>
        <a:lstStyle/>
        <a:p>
          <a:endParaRPr lang="en-GB"/>
        </a:p>
      </dgm:t>
    </dgm:pt>
    <dgm:pt modelId="{F84C68C4-825F-46E1-807E-35DD3EFA3E68}" type="sibTrans" cxnId="{509DB519-F217-4F49-BA95-E80987C76D2F}">
      <dgm:prSet/>
      <dgm:spPr/>
      <dgm:t>
        <a:bodyPr/>
        <a:lstStyle/>
        <a:p>
          <a:endParaRPr lang="en-GB"/>
        </a:p>
      </dgm:t>
    </dgm:pt>
    <dgm:pt modelId="{A7550694-2A54-42BD-8F67-02277FC17C4F}">
      <dgm:prSet/>
      <dgm:spPr/>
      <dgm:t>
        <a:bodyPr/>
        <a:lstStyle/>
        <a:p>
          <a:endParaRPr lang="en-GB"/>
        </a:p>
      </dgm:t>
    </dgm:pt>
    <dgm:pt modelId="{E3450A22-2971-4B7E-9F4F-B056F157412E}" type="parTrans" cxnId="{FD4A06A7-765F-42F4-AC80-2340D6631E7E}">
      <dgm:prSet/>
      <dgm:spPr/>
      <dgm:t>
        <a:bodyPr/>
        <a:lstStyle/>
        <a:p>
          <a:endParaRPr lang="en-GB"/>
        </a:p>
      </dgm:t>
    </dgm:pt>
    <dgm:pt modelId="{D22F8F5C-EBFA-4306-8004-5D0B9B4032D7}" type="sibTrans" cxnId="{FD4A06A7-765F-42F4-AC80-2340D6631E7E}">
      <dgm:prSet/>
      <dgm:spPr/>
      <dgm:t>
        <a:bodyPr/>
        <a:lstStyle/>
        <a:p>
          <a:endParaRPr lang="en-GB"/>
        </a:p>
      </dgm:t>
    </dgm:pt>
    <dgm:pt modelId="{2BAE136E-1D64-41CB-948C-DA35A7E7123B}">
      <dgm:prSet/>
      <dgm:spPr/>
      <dgm:t>
        <a:bodyPr/>
        <a:lstStyle/>
        <a:p>
          <a:endParaRPr lang="en-GB"/>
        </a:p>
      </dgm:t>
    </dgm:pt>
    <dgm:pt modelId="{B8BB33F2-FBEC-4202-BAEB-2E5073DD7186}" type="parTrans" cxnId="{CAABFEF9-776E-4567-A952-5BCE5730CA50}">
      <dgm:prSet/>
      <dgm:spPr/>
      <dgm:t>
        <a:bodyPr/>
        <a:lstStyle/>
        <a:p>
          <a:endParaRPr lang="en-GB"/>
        </a:p>
      </dgm:t>
    </dgm:pt>
    <dgm:pt modelId="{58270AE8-F395-43FB-80F6-64319C6E31DA}" type="sibTrans" cxnId="{CAABFEF9-776E-4567-A952-5BCE5730CA50}">
      <dgm:prSet/>
      <dgm:spPr/>
      <dgm:t>
        <a:bodyPr/>
        <a:lstStyle/>
        <a:p>
          <a:endParaRPr lang="en-GB"/>
        </a:p>
      </dgm:t>
    </dgm:pt>
    <dgm:pt modelId="{21AA3B66-3D2A-49E9-B2C7-B430060D2C2F}" type="pres">
      <dgm:prSet presAssocID="{7A8FC3CB-B383-47B1-A27F-1806BB340F7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1AEE090-1E7D-44D0-BA68-51939C71527D}" type="pres">
      <dgm:prSet presAssocID="{A33C55F4-1472-4528-A467-EBE8E4DB7FFF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en-GB"/>
        </a:p>
      </dgm:t>
    </dgm:pt>
    <dgm:pt modelId="{760CBF61-2A5A-4383-94E4-3BC78C9EF72C}" type="pres">
      <dgm:prSet presAssocID="{B674A7C7-6237-4D09-AD20-853492D377BB}" presName="parTrans" presStyleLbl="bgSibTrans2D1" presStyleIdx="0" presStyleCnt="6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10C9646F-BAA5-4B1E-A725-FFF5A77683D7}" type="pres">
      <dgm:prSet presAssocID="{019BCD29-C628-4603-BD1C-99F8BD03B1F7}" presName="node" presStyleLbl="node1" presStyleIdx="0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74E8B8B8-2C01-4E7C-9EE4-16451F75382C}" type="pres">
      <dgm:prSet presAssocID="{0E320E33-9DCF-474A-8311-3542D0A4EF2F}" presName="parTrans" presStyleLbl="bgSibTrans2D1" presStyleIdx="1" presStyleCnt="6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4801ADBE-7B7E-432A-8AB1-2CE91018B461}" type="pres">
      <dgm:prSet presAssocID="{2CB1A958-3AE4-4F03-8A61-3F8D3C45897C}" presName="node" presStyleLbl="node1" presStyleIdx="1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89FE6BB2-0BCC-4155-A2E1-597E540BF568}" type="pres">
      <dgm:prSet presAssocID="{C4070327-3CDE-46B7-AACE-5A587A4C1B40}" presName="parTrans" presStyleLbl="bgSibTrans2D1" presStyleIdx="2" presStyleCnt="6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FC4D7936-505A-46AE-8FA5-16B371CD1EE9}" type="pres">
      <dgm:prSet presAssocID="{DC5C069E-39D8-46D2-961B-448728EE6CCD}" presName="node" presStyleLbl="node1" presStyleIdx="2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6564CDD8-F512-41BE-A95E-9B20DB668C63}" type="pres">
      <dgm:prSet presAssocID="{4534C9D0-96AA-4697-B157-9E3AD5D47C73}" presName="parTrans" presStyleLbl="bgSibTrans2D1" presStyleIdx="3" presStyleCnt="6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702917ED-6C5E-47FF-8E7D-DD58F209617B}" type="pres">
      <dgm:prSet presAssocID="{E31A0841-D613-4460-B213-9E2AA0D5EC0C}" presName="node" presStyleLbl="node1" presStyleIdx="3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9E1758AF-A17C-4495-BB08-3AA1247B34A6}" type="pres">
      <dgm:prSet presAssocID="{C7137BC0-0E6E-4C31-B31F-02EFE9197115}" presName="parTrans" presStyleLbl="bgSibTrans2D1" presStyleIdx="4" presStyleCnt="6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157C64F0-B3B7-48A9-981C-694E875E11BC}" type="pres">
      <dgm:prSet presAssocID="{3511807A-8F3C-47F9-AE0F-29FE9B24D543}" presName="node" presStyleLbl="node1" presStyleIdx="4" presStyleCnt="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  <dgm:pt modelId="{57979EE3-EBFD-44EF-ABDD-C1C0801DFBBD}" type="pres">
      <dgm:prSet presAssocID="{2A32C978-99D9-4B50-A159-A3F2A15EF42D}" presName="parTrans" presStyleLbl="bgSibTrans2D1" presStyleIdx="5" presStyleCnt="6" custAng="10800000" custScaleX="66992" custLinFactNeighborX="-22948" custLinFactNeighborY="-2274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GB"/>
        </a:p>
      </dgm:t>
    </dgm:pt>
    <dgm:pt modelId="{F311A4D5-0E57-47CA-883E-1C7E6A0A801A}" type="pres">
      <dgm:prSet presAssocID="{88C0DE66-3013-42E0-989B-B88B04812501}" presName="node" presStyleLbl="node1" presStyleIdx="5" presStyleCnt="6" custScaleX="105351" custRadScaleRad="98426" custRadScaleInc="38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GB"/>
        </a:p>
      </dgm:t>
    </dgm:pt>
  </dgm:ptLst>
  <dgm:cxnLst>
    <dgm:cxn modelId="{633524DD-05EB-4405-BD36-014A348EC2FC}" type="presOf" srcId="{2CB1A958-3AE4-4F03-8A61-3F8D3C45897C}" destId="{4801ADBE-7B7E-432A-8AB1-2CE91018B461}" srcOrd="0" destOrd="0" presId="urn:microsoft.com/office/officeart/2005/8/layout/radial4"/>
    <dgm:cxn modelId="{3617F191-B528-4ED5-B09F-851DB3080592}" type="presOf" srcId="{019BCD29-C628-4603-BD1C-99F8BD03B1F7}" destId="{10C9646F-BAA5-4B1E-A725-FFF5A77683D7}" srcOrd="0" destOrd="0" presId="urn:microsoft.com/office/officeart/2005/8/layout/radial4"/>
    <dgm:cxn modelId="{065050A7-C158-4FA6-B699-C03C97C03C23}" srcId="{A33C55F4-1472-4528-A467-EBE8E4DB7FFF}" destId="{88C0DE66-3013-42E0-989B-B88B04812501}" srcOrd="5" destOrd="0" parTransId="{2A32C978-99D9-4B50-A159-A3F2A15EF42D}" sibTransId="{5C8408C8-CC9A-4E50-BE61-7E2E912576F8}"/>
    <dgm:cxn modelId="{E76E0772-04E5-4963-AEA3-27E815E691B1}" srcId="{A33C55F4-1472-4528-A467-EBE8E4DB7FFF}" destId="{3511807A-8F3C-47F9-AE0F-29FE9B24D543}" srcOrd="4" destOrd="0" parTransId="{C7137BC0-0E6E-4C31-B31F-02EFE9197115}" sibTransId="{5535E3C0-9A7D-4967-BCBE-DD33CA820882}"/>
    <dgm:cxn modelId="{C4A126F1-CCD7-4479-9906-BBA2A5F35ADD}" srcId="{CB96492F-3738-47F8-9210-05EBFD0D704B}" destId="{80C3CFBC-C140-419E-98CC-DF579AD17739}" srcOrd="0" destOrd="0" parTransId="{4968989C-C4C8-4CE4-BC9A-EA4E6FB5C59B}" sibTransId="{9EE4AA16-AD78-49EE-BD1B-A5036B3C8599}"/>
    <dgm:cxn modelId="{10976151-5D4F-4594-8284-E74ED8C73A91}" type="presOf" srcId="{A33C55F4-1472-4528-A467-EBE8E4DB7FFF}" destId="{F1AEE090-1E7D-44D0-BA68-51939C71527D}" srcOrd="0" destOrd="0" presId="urn:microsoft.com/office/officeart/2005/8/layout/radial4"/>
    <dgm:cxn modelId="{156E5C3E-5FD6-4ECA-AA6D-1E4AB83804AB}" type="presOf" srcId="{DC5C069E-39D8-46D2-961B-448728EE6CCD}" destId="{FC4D7936-505A-46AE-8FA5-16B371CD1EE9}" srcOrd="0" destOrd="0" presId="urn:microsoft.com/office/officeart/2005/8/layout/radial4"/>
    <dgm:cxn modelId="{BE0487EC-4693-4D73-B42A-EB56803888FC}" type="presOf" srcId="{7A8FC3CB-B383-47B1-A27F-1806BB340F7B}" destId="{21AA3B66-3D2A-49E9-B2C7-B430060D2C2F}" srcOrd="0" destOrd="0" presId="urn:microsoft.com/office/officeart/2005/8/layout/radial4"/>
    <dgm:cxn modelId="{C75CC9A7-8712-4C61-9B0D-A66B9D4126A1}" type="presOf" srcId="{C4070327-3CDE-46B7-AACE-5A587A4C1B40}" destId="{89FE6BB2-0BCC-4155-A2E1-597E540BF568}" srcOrd="0" destOrd="0" presId="urn:microsoft.com/office/officeart/2005/8/layout/radial4"/>
    <dgm:cxn modelId="{C579EE19-4E21-416D-9462-A9676503DBDD}" srcId="{7A8FC3CB-B383-47B1-A27F-1806BB340F7B}" destId="{5E1191F9-62DD-4808-81D8-923A63F729D2}" srcOrd="2" destOrd="0" parTransId="{20F2EE6A-7A4C-419E-AF45-9D3440F1D82A}" sibTransId="{D0C73285-4335-4698-BB61-0B584E9A53CC}"/>
    <dgm:cxn modelId="{B43A1DF9-2377-4E0C-A97F-B754472CE9E6}" srcId="{7A8FC3CB-B383-47B1-A27F-1806BB340F7B}" destId="{A4D571BF-8E5B-4146-AF63-0C0A66836C19}" srcOrd="3" destOrd="0" parTransId="{CA187D48-3B44-499C-9429-3E97611F6119}" sibTransId="{F5872B64-8315-4ABB-8476-96E904AEDF36}"/>
    <dgm:cxn modelId="{CAABFEF9-776E-4567-A952-5BCE5730CA50}" srcId="{7A8FC3CB-B383-47B1-A27F-1806BB340F7B}" destId="{2BAE136E-1D64-41CB-948C-DA35A7E7123B}" srcOrd="7" destOrd="0" parTransId="{B8BB33F2-FBEC-4202-BAEB-2E5073DD7186}" sibTransId="{58270AE8-F395-43FB-80F6-64319C6E31DA}"/>
    <dgm:cxn modelId="{88040823-A315-4805-90D1-812404E1D485}" srcId="{CB96492F-3738-47F8-9210-05EBFD0D704B}" destId="{92D743A2-1716-4C4F-B422-0A9F70BA92F6}" srcOrd="1" destOrd="0" parTransId="{8582A466-0A9A-4764-A7E8-D2DB334688F3}" sibTransId="{974B595E-82CB-4241-964E-FB09274C2D9C}"/>
    <dgm:cxn modelId="{58DB7FFF-F463-419B-A027-73BCE9C50310}" srcId="{A33C55F4-1472-4528-A467-EBE8E4DB7FFF}" destId="{E31A0841-D613-4460-B213-9E2AA0D5EC0C}" srcOrd="3" destOrd="0" parTransId="{4534C9D0-96AA-4697-B157-9E3AD5D47C73}" sibTransId="{37ADC97C-F6BD-4591-BD1B-CA1EA477A298}"/>
    <dgm:cxn modelId="{FC513206-237A-4A89-AC7E-F4E2ACB3A53A}" srcId="{7A8FC3CB-B383-47B1-A27F-1806BB340F7B}" destId="{6747BACE-6070-45C3-B3A8-40B7C0CAA442}" srcOrd="1" destOrd="0" parTransId="{709DCEE3-36E0-4314-8277-81DD02459439}" sibTransId="{46A10443-0107-4C2F-8BC8-133EEDBFE366}"/>
    <dgm:cxn modelId="{80C91A3E-AFCD-4525-9393-7E8C77A4B0F3}" type="presOf" srcId="{C7137BC0-0E6E-4C31-B31F-02EFE9197115}" destId="{9E1758AF-A17C-4495-BB08-3AA1247B34A6}" srcOrd="0" destOrd="0" presId="urn:microsoft.com/office/officeart/2005/8/layout/radial4"/>
    <dgm:cxn modelId="{221C9215-4379-4C82-A138-37AA050579AF}" srcId="{A33C55F4-1472-4528-A467-EBE8E4DB7FFF}" destId="{019BCD29-C628-4603-BD1C-99F8BD03B1F7}" srcOrd="0" destOrd="0" parTransId="{B674A7C7-6237-4D09-AD20-853492D377BB}" sibTransId="{45B6DD0A-3B66-4F24-82B1-168A326B5E65}"/>
    <dgm:cxn modelId="{6303E358-DEF4-4719-829F-C2780BFAD945}" srcId="{A33C55F4-1472-4528-A467-EBE8E4DB7FFF}" destId="{2CB1A958-3AE4-4F03-8A61-3F8D3C45897C}" srcOrd="1" destOrd="0" parTransId="{0E320E33-9DCF-474A-8311-3542D0A4EF2F}" sibTransId="{FD3BA1F9-FD18-4D72-BEFA-70C82B952F9B}"/>
    <dgm:cxn modelId="{7EED9453-43C4-41A5-BDF8-95A71DD692C7}" type="presOf" srcId="{2A32C978-99D9-4B50-A159-A3F2A15EF42D}" destId="{57979EE3-EBFD-44EF-ABDD-C1C0801DFBBD}" srcOrd="0" destOrd="0" presId="urn:microsoft.com/office/officeart/2005/8/layout/radial4"/>
    <dgm:cxn modelId="{DFDBF58A-3799-4E6F-B730-E868A067BFDB}" type="presOf" srcId="{B674A7C7-6237-4D09-AD20-853492D377BB}" destId="{760CBF61-2A5A-4383-94E4-3BC78C9EF72C}" srcOrd="0" destOrd="0" presId="urn:microsoft.com/office/officeart/2005/8/layout/radial4"/>
    <dgm:cxn modelId="{005165E1-A937-4579-B726-63B3E2B402F2}" type="presOf" srcId="{3511807A-8F3C-47F9-AE0F-29FE9B24D543}" destId="{157C64F0-B3B7-48A9-981C-694E875E11BC}" srcOrd="0" destOrd="0" presId="urn:microsoft.com/office/officeart/2005/8/layout/radial4"/>
    <dgm:cxn modelId="{02388701-A347-4F5E-A687-4872C5A674FB}" type="presOf" srcId="{4534C9D0-96AA-4697-B157-9E3AD5D47C73}" destId="{6564CDD8-F512-41BE-A95E-9B20DB668C63}" srcOrd="0" destOrd="0" presId="urn:microsoft.com/office/officeart/2005/8/layout/radial4"/>
    <dgm:cxn modelId="{FD4A06A7-765F-42F4-AC80-2340D6631E7E}" srcId="{7A8FC3CB-B383-47B1-A27F-1806BB340F7B}" destId="{A7550694-2A54-42BD-8F67-02277FC17C4F}" srcOrd="6" destOrd="0" parTransId="{E3450A22-2971-4B7E-9F4F-B056F157412E}" sibTransId="{D22F8F5C-EBFA-4306-8004-5D0B9B4032D7}"/>
    <dgm:cxn modelId="{06A0E949-16BD-485F-A61E-A9B6D1E81BC6}" srcId="{7A8FC3CB-B383-47B1-A27F-1806BB340F7B}" destId="{A33C55F4-1472-4528-A467-EBE8E4DB7FFF}" srcOrd="0" destOrd="0" parTransId="{A96EE459-C6FE-44B0-A511-8E1A155B777B}" sibTransId="{3DE7B9AF-3FBF-4263-AF7A-2F98BA960C86}"/>
    <dgm:cxn modelId="{52BFE170-A7CA-45FB-A84E-25C5E3BD5B61}" type="presOf" srcId="{0E320E33-9DCF-474A-8311-3542D0A4EF2F}" destId="{74E8B8B8-2C01-4E7C-9EE4-16451F75382C}" srcOrd="0" destOrd="0" presId="urn:microsoft.com/office/officeart/2005/8/layout/radial4"/>
    <dgm:cxn modelId="{46C11114-1306-4B68-B3B8-335606119326}" type="presOf" srcId="{88C0DE66-3013-42E0-989B-B88B04812501}" destId="{F311A4D5-0E57-47CA-883E-1C7E6A0A801A}" srcOrd="0" destOrd="0" presId="urn:microsoft.com/office/officeart/2005/8/layout/radial4"/>
    <dgm:cxn modelId="{CEB8D967-EE0F-47BE-B4A3-BB04848C6F91}" srcId="{7A8FC3CB-B383-47B1-A27F-1806BB340F7B}" destId="{91C6BB40-CD38-41A0-B007-CD60B96AFD91}" srcOrd="4" destOrd="0" parTransId="{DB403C11-4078-4143-B6A7-EE608A3888D8}" sibTransId="{DAB3B117-30BB-44CB-9DCB-041C6E9FE2AD}"/>
    <dgm:cxn modelId="{8AD50A51-7ABD-436A-B7D1-C60F3E1498EA}" type="presOf" srcId="{E31A0841-D613-4460-B213-9E2AA0D5EC0C}" destId="{702917ED-6C5E-47FF-8E7D-DD58F209617B}" srcOrd="0" destOrd="0" presId="urn:microsoft.com/office/officeart/2005/8/layout/radial4"/>
    <dgm:cxn modelId="{DA801226-ABAD-4DD4-8B23-028D80A7695D}" srcId="{7A8FC3CB-B383-47B1-A27F-1806BB340F7B}" destId="{CB96492F-3738-47F8-9210-05EBFD0D704B}" srcOrd="5" destOrd="0" parTransId="{94DC1F8B-D9E8-49DC-80FC-200EA4979E64}" sibTransId="{1189EA6D-25F7-4C8F-833D-E07F95B73AFA}"/>
    <dgm:cxn modelId="{9395E15B-AD1A-47FA-ABF2-56EF6A46373A}" srcId="{A33C55F4-1472-4528-A467-EBE8E4DB7FFF}" destId="{DC5C069E-39D8-46D2-961B-448728EE6CCD}" srcOrd="2" destOrd="0" parTransId="{C4070327-3CDE-46B7-AACE-5A587A4C1B40}" sibTransId="{54A4527B-6B29-45CD-A526-1FEB8692A076}"/>
    <dgm:cxn modelId="{509DB519-F217-4F49-BA95-E80987C76D2F}" srcId="{CB96492F-3738-47F8-9210-05EBFD0D704B}" destId="{56790169-28AB-4C42-B3AF-24478699B7E8}" srcOrd="2" destOrd="0" parTransId="{A33C18CA-50A0-411A-B183-EC675AF7AD97}" sibTransId="{F84C68C4-825F-46E1-807E-35DD3EFA3E68}"/>
    <dgm:cxn modelId="{F244CB41-74A9-45F2-B9E0-B782F95A6DC7}" type="presParOf" srcId="{21AA3B66-3D2A-49E9-B2C7-B430060D2C2F}" destId="{F1AEE090-1E7D-44D0-BA68-51939C71527D}" srcOrd="0" destOrd="0" presId="urn:microsoft.com/office/officeart/2005/8/layout/radial4"/>
    <dgm:cxn modelId="{2CD94028-9656-4983-AF5A-56E06D0CD712}" type="presParOf" srcId="{21AA3B66-3D2A-49E9-B2C7-B430060D2C2F}" destId="{760CBF61-2A5A-4383-94E4-3BC78C9EF72C}" srcOrd="1" destOrd="0" presId="urn:microsoft.com/office/officeart/2005/8/layout/radial4"/>
    <dgm:cxn modelId="{01792343-1754-4A1A-9D03-E1695B0505F8}" type="presParOf" srcId="{21AA3B66-3D2A-49E9-B2C7-B430060D2C2F}" destId="{10C9646F-BAA5-4B1E-A725-FFF5A77683D7}" srcOrd="2" destOrd="0" presId="urn:microsoft.com/office/officeart/2005/8/layout/radial4"/>
    <dgm:cxn modelId="{4B04555E-706C-4740-8792-DE2459D20BBC}" type="presParOf" srcId="{21AA3B66-3D2A-49E9-B2C7-B430060D2C2F}" destId="{74E8B8B8-2C01-4E7C-9EE4-16451F75382C}" srcOrd="3" destOrd="0" presId="urn:microsoft.com/office/officeart/2005/8/layout/radial4"/>
    <dgm:cxn modelId="{C33AAA7C-8752-4AF5-9970-576027ADC4D0}" type="presParOf" srcId="{21AA3B66-3D2A-49E9-B2C7-B430060D2C2F}" destId="{4801ADBE-7B7E-432A-8AB1-2CE91018B461}" srcOrd="4" destOrd="0" presId="urn:microsoft.com/office/officeart/2005/8/layout/radial4"/>
    <dgm:cxn modelId="{D472F8A4-6C7B-4E73-9F9A-B2209087C06B}" type="presParOf" srcId="{21AA3B66-3D2A-49E9-B2C7-B430060D2C2F}" destId="{89FE6BB2-0BCC-4155-A2E1-597E540BF568}" srcOrd="5" destOrd="0" presId="urn:microsoft.com/office/officeart/2005/8/layout/radial4"/>
    <dgm:cxn modelId="{52EBB042-D44B-4B00-B8E1-4B015B41C3ED}" type="presParOf" srcId="{21AA3B66-3D2A-49E9-B2C7-B430060D2C2F}" destId="{FC4D7936-505A-46AE-8FA5-16B371CD1EE9}" srcOrd="6" destOrd="0" presId="urn:microsoft.com/office/officeart/2005/8/layout/radial4"/>
    <dgm:cxn modelId="{B99ACD57-9FE1-4F9A-B0A3-F5A4623AE79D}" type="presParOf" srcId="{21AA3B66-3D2A-49E9-B2C7-B430060D2C2F}" destId="{6564CDD8-F512-41BE-A95E-9B20DB668C63}" srcOrd="7" destOrd="0" presId="urn:microsoft.com/office/officeart/2005/8/layout/radial4"/>
    <dgm:cxn modelId="{F511B420-9C11-42D3-A20C-D8F2C4DBAB29}" type="presParOf" srcId="{21AA3B66-3D2A-49E9-B2C7-B430060D2C2F}" destId="{702917ED-6C5E-47FF-8E7D-DD58F209617B}" srcOrd="8" destOrd="0" presId="urn:microsoft.com/office/officeart/2005/8/layout/radial4"/>
    <dgm:cxn modelId="{767533E7-519F-4B0F-8FCB-A6E7F6AEBDEF}" type="presParOf" srcId="{21AA3B66-3D2A-49E9-B2C7-B430060D2C2F}" destId="{9E1758AF-A17C-4495-BB08-3AA1247B34A6}" srcOrd="9" destOrd="0" presId="urn:microsoft.com/office/officeart/2005/8/layout/radial4"/>
    <dgm:cxn modelId="{B3F383B9-20DF-40C0-BAC3-A5341FCA40D9}" type="presParOf" srcId="{21AA3B66-3D2A-49E9-B2C7-B430060D2C2F}" destId="{157C64F0-B3B7-48A9-981C-694E875E11BC}" srcOrd="10" destOrd="0" presId="urn:microsoft.com/office/officeart/2005/8/layout/radial4"/>
    <dgm:cxn modelId="{171A0B00-32F8-4886-A3D3-285CF6268959}" type="presParOf" srcId="{21AA3B66-3D2A-49E9-B2C7-B430060D2C2F}" destId="{57979EE3-EBFD-44EF-ABDD-C1C0801DFBBD}" srcOrd="11" destOrd="0" presId="urn:microsoft.com/office/officeart/2005/8/layout/radial4"/>
    <dgm:cxn modelId="{EAC7D7B2-6532-4046-AD7A-2EA11F728FC8}" type="presParOf" srcId="{21AA3B66-3D2A-49E9-B2C7-B430060D2C2F}" destId="{F311A4D5-0E57-47CA-883E-1C7E6A0A801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A6897-D3AF-4FD9-B0CB-DE8291B0E00C}">
      <dsp:nvSpPr>
        <dsp:cNvPr id="0" name=""/>
        <dsp:cNvSpPr/>
      </dsp:nvSpPr>
      <dsp:spPr>
        <a:xfrm>
          <a:off x="1033672" y="2156618"/>
          <a:ext cx="390076" cy="1858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038" y="0"/>
              </a:lnTo>
              <a:lnTo>
                <a:pt x="195038" y="1858214"/>
              </a:lnTo>
              <a:lnTo>
                <a:pt x="390076" y="1858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 dirty="0"/>
        </a:p>
      </dsp:txBody>
      <dsp:txXfrm>
        <a:off x="1181243" y="3038257"/>
        <a:ext cx="94935" cy="94935"/>
      </dsp:txXfrm>
    </dsp:sp>
    <dsp:sp modelId="{EC1B1305-46EA-410D-89AF-E743CBC1F0C7}">
      <dsp:nvSpPr>
        <dsp:cNvPr id="0" name=""/>
        <dsp:cNvSpPr/>
      </dsp:nvSpPr>
      <dsp:spPr>
        <a:xfrm>
          <a:off x="1033672" y="2156618"/>
          <a:ext cx="390076" cy="1114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038" y="0"/>
              </a:lnTo>
              <a:lnTo>
                <a:pt x="195038" y="1114928"/>
              </a:lnTo>
              <a:lnTo>
                <a:pt x="390076" y="11149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1199181" y="2684552"/>
        <a:ext cx="59059" cy="59059"/>
      </dsp:txXfrm>
    </dsp:sp>
    <dsp:sp modelId="{849AC0FD-670B-43AC-9DE4-C699F2A7FEFA}">
      <dsp:nvSpPr>
        <dsp:cNvPr id="0" name=""/>
        <dsp:cNvSpPr/>
      </dsp:nvSpPr>
      <dsp:spPr>
        <a:xfrm>
          <a:off x="1033672" y="2156618"/>
          <a:ext cx="390076" cy="371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5038" y="0"/>
              </a:lnTo>
              <a:lnTo>
                <a:pt x="195038" y="371642"/>
              </a:lnTo>
              <a:lnTo>
                <a:pt x="390076" y="371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1215241" y="2328970"/>
        <a:ext cx="26938" cy="26938"/>
      </dsp:txXfrm>
    </dsp:sp>
    <dsp:sp modelId="{425C64FF-9410-400C-9FA9-493BE99CC0A6}">
      <dsp:nvSpPr>
        <dsp:cNvPr id="0" name=""/>
        <dsp:cNvSpPr/>
      </dsp:nvSpPr>
      <dsp:spPr>
        <a:xfrm>
          <a:off x="1033672" y="1784975"/>
          <a:ext cx="390076" cy="371642"/>
        </a:xfrm>
        <a:custGeom>
          <a:avLst/>
          <a:gdLst/>
          <a:ahLst/>
          <a:cxnLst/>
          <a:rect l="0" t="0" r="0" b="0"/>
          <a:pathLst>
            <a:path>
              <a:moveTo>
                <a:pt x="0" y="371642"/>
              </a:moveTo>
              <a:lnTo>
                <a:pt x="195038" y="371642"/>
              </a:lnTo>
              <a:lnTo>
                <a:pt x="195038" y="0"/>
              </a:lnTo>
              <a:lnTo>
                <a:pt x="3900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1215241" y="1957327"/>
        <a:ext cx="26938" cy="26938"/>
      </dsp:txXfrm>
    </dsp:sp>
    <dsp:sp modelId="{55EC9807-0006-4B39-AB0F-C2D62AFECB72}">
      <dsp:nvSpPr>
        <dsp:cNvPr id="0" name=""/>
        <dsp:cNvSpPr/>
      </dsp:nvSpPr>
      <dsp:spPr>
        <a:xfrm>
          <a:off x="1033672" y="1041689"/>
          <a:ext cx="390076" cy="1114928"/>
        </a:xfrm>
        <a:custGeom>
          <a:avLst/>
          <a:gdLst/>
          <a:ahLst/>
          <a:cxnLst/>
          <a:rect l="0" t="0" r="0" b="0"/>
          <a:pathLst>
            <a:path>
              <a:moveTo>
                <a:pt x="0" y="1114928"/>
              </a:moveTo>
              <a:lnTo>
                <a:pt x="195038" y="1114928"/>
              </a:lnTo>
              <a:lnTo>
                <a:pt x="195038" y="0"/>
              </a:lnTo>
              <a:lnTo>
                <a:pt x="3900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 dirty="0"/>
        </a:p>
      </dsp:txBody>
      <dsp:txXfrm>
        <a:off x="1199181" y="1569624"/>
        <a:ext cx="59059" cy="59059"/>
      </dsp:txXfrm>
    </dsp:sp>
    <dsp:sp modelId="{7B574ED1-9266-4FA0-8B93-8331D81BAC2C}">
      <dsp:nvSpPr>
        <dsp:cNvPr id="0" name=""/>
        <dsp:cNvSpPr/>
      </dsp:nvSpPr>
      <dsp:spPr>
        <a:xfrm>
          <a:off x="1033672" y="298404"/>
          <a:ext cx="390076" cy="1858214"/>
        </a:xfrm>
        <a:custGeom>
          <a:avLst/>
          <a:gdLst/>
          <a:ahLst/>
          <a:cxnLst/>
          <a:rect l="0" t="0" r="0" b="0"/>
          <a:pathLst>
            <a:path>
              <a:moveTo>
                <a:pt x="0" y="1858214"/>
              </a:moveTo>
              <a:lnTo>
                <a:pt x="195038" y="1858214"/>
              </a:lnTo>
              <a:lnTo>
                <a:pt x="195038" y="0"/>
              </a:lnTo>
              <a:lnTo>
                <a:pt x="3900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kern="1200" dirty="0"/>
        </a:p>
      </dsp:txBody>
      <dsp:txXfrm>
        <a:off x="1181243" y="1180043"/>
        <a:ext cx="94935" cy="94935"/>
      </dsp:txXfrm>
    </dsp:sp>
    <dsp:sp modelId="{F2ED1824-C341-4E33-B02F-5B585CDB94D8}">
      <dsp:nvSpPr>
        <dsp:cNvPr id="0" name=""/>
        <dsp:cNvSpPr/>
      </dsp:nvSpPr>
      <dsp:spPr>
        <a:xfrm rot="16200000">
          <a:off x="-828453" y="1859304"/>
          <a:ext cx="3129624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Good quality and safe services</a:t>
          </a:r>
          <a:endParaRPr lang="en-GB" sz="2000" kern="1200" dirty="0"/>
        </a:p>
      </dsp:txBody>
      <dsp:txXfrm>
        <a:off x="-828453" y="1859304"/>
        <a:ext cx="3129624" cy="594628"/>
      </dsp:txXfrm>
    </dsp:sp>
    <dsp:sp modelId="{E3B21BBC-2687-49AD-ADC9-D47EDF9F904C}">
      <dsp:nvSpPr>
        <dsp:cNvPr id="0" name=""/>
        <dsp:cNvSpPr/>
      </dsp:nvSpPr>
      <dsp:spPr>
        <a:xfrm>
          <a:off x="1423749" y="1089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Compliance</a:t>
          </a:r>
          <a:endParaRPr lang="en-GB" sz="2000" kern="1200" dirty="0"/>
        </a:p>
      </dsp:txBody>
      <dsp:txXfrm>
        <a:off x="1423749" y="1089"/>
        <a:ext cx="1950381" cy="594628"/>
      </dsp:txXfrm>
    </dsp:sp>
    <dsp:sp modelId="{9AA61942-AF60-4DEA-82E9-34DDAB5662C4}">
      <dsp:nvSpPr>
        <dsp:cNvPr id="0" name=""/>
        <dsp:cNvSpPr/>
      </dsp:nvSpPr>
      <dsp:spPr>
        <a:xfrm>
          <a:off x="1423749" y="744375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Protection</a:t>
          </a:r>
          <a:endParaRPr lang="en-GB" sz="2000" kern="1200" dirty="0"/>
        </a:p>
      </dsp:txBody>
      <dsp:txXfrm>
        <a:off x="1423749" y="744375"/>
        <a:ext cx="1950381" cy="594628"/>
      </dsp:txXfrm>
    </dsp:sp>
    <dsp:sp modelId="{6263CA40-12AF-4629-8999-2021E8618072}">
      <dsp:nvSpPr>
        <dsp:cNvPr id="0" name=""/>
        <dsp:cNvSpPr/>
      </dsp:nvSpPr>
      <dsp:spPr>
        <a:xfrm>
          <a:off x="1423749" y="1487661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Checklists</a:t>
          </a:r>
          <a:endParaRPr lang="en-GB" sz="2000" kern="1200" dirty="0"/>
        </a:p>
      </dsp:txBody>
      <dsp:txXfrm>
        <a:off x="1423749" y="1487661"/>
        <a:ext cx="1950381" cy="594628"/>
      </dsp:txXfrm>
    </dsp:sp>
    <dsp:sp modelId="{A0879630-5F52-4BAB-A577-3F9B8A6EE48A}">
      <dsp:nvSpPr>
        <dsp:cNvPr id="0" name=""/>
        <dsp:cNvSpPr/>
      </dsp:nvSpPr>
      <dsp:spPr>
        <a:xfrm>
          <a:off x="1423749" y="2230947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Communications</a:t>
          </a:r>
          <a:endParaRPr lang="en-GB" sz="2000" kern="1200" dirty="0"/>
        </a:p>
      </dsp:txBody>
      <dsp:txXfrm>
        <a:off x="1423749" y="2230947"/>
        <a:ext cx="1950381" cy="594628"/>
      </dsp:txXfrm>
    </dsp:sp>
    <dsp:sp modelId="{DA8EFB0E-2251-4209-84EC-14DFB9C90579}">
      <dsp:nvSpPr>
        <dsp:cNvPr id="0" name=""/>
        <dsp:cNvSpPr/>
      </dsp:nvSpPr>
      <dsp:spPr>
        <a:xfrm>
          <a:off x="1423749" y="2974232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Monitoring and Evaluation</a:t>
          </a:r>
          <a:endParaRPr lang="en-GB" sz="2000" kern="1200" dirty="0"/>
        </a:p>
      </dsp:txBody>
      <dsp:txXfrm>
        <a:off x="1423749" y="2974232"/>
        <a:ext cx="1950381" cy="594628"/>
      </dsp:txXfrm>
    </dsp:sp>
    <dsp:sp modelId="{82C4265B-7CB3-4E39-AA29-600B7D5EF2E8}">
      <dsp:nvSpPr>
        <dsp:cNvPr id="0" name=""/>
        <dsp:cNvSpPr/>
      </dsp:nvSpPr>
      <dsp:spPr>
        <a:xfrm>
          <a:off x="1423749" y="3717518"/>
          <a:ext cx="1950381" cy="594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Structure</a:t>
          </a:r>
          <a:endParaRPr lang="en-GB" sz="2000" kern="1200" dirty="0"/>
        </a:p>
      </dsp:txBody>
      <dsp:txXfrm>
        <a:off x="1423749" y="3717518"/>
        <a:ext cx="1950381" cy="594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17C8F-B937-427F-8CB9-EC9FC6BF0C77}">
      <dsp:nvSpPr>
        <dsp:cNvPr id="0" name=""/>
        <dsp:cNvSpPr/>
      </dsp:nvSpPr>
      <dsp:spPr>
        <a:xfrm>
          <a:off x="601934" y="830034"/>
          <a:ext cx="2662857" cy="2662857"/>
        </a:xfrm>
        <a:prstGeom prst="circularArrow">
          <a:avLst>
            <a:gd name="adj1" fmla="val 5544"/>
            <a:gd name="adj2" fmla="val 330680"/>
            <a:gd name="adj3" fmla="val 13960322"/>
            <a:gd name="adj4" fmla="val 17274734"/>
            <a:gd name="adj5" fmla="val 5757"/>
          </a:avLst>
        </a:prstGeom>
        <a:gradFill rotWithShape="0">
          <a:gsLst>
            <a:gs pos="0">
              <a:schemeClr val="dk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1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92FE0CF-8FB8-47A9-86D0-1BA51ECFE885}">
      <dsp:nvSpPr>
        <dsp:cNvPr id="0" name=""/>
        <dsp:cNvSpPr/>
      </dsp:nvSpPr>
      <dsp:spPr>
        <a:xfrm>
          <a:off x="1360173" y="842327"/>
          <a:ext cx="1146378" cy="5731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/>
            <a:t>Stage 1- Risk Context Process Stage </a:t>
          </a:r>
          <a:endParaRPr lang="en-GB" sz="1000" kern="1200"/>
        </a:p>
      </dsp:txBody>
      <dsp:txXfrm>
        <a:off x="1388154" y="870308"/>
        <a:ext cx="1090416" cy="517227"/>
      </dsp:txXfrm>
    </dsp:sp>
    <dsp:sp modelId="{5934C89E-D4A6-4DC9-99D4-0B6007DDDAB1}">
      <dsp:nvSpPr>
        <dsp:cNvPr id="0" name=""/>
        <dsp:cNvSpPr/>
      </dsp:nvSpPr>
      <dsp:spPr>
        <a:xfrm>
          <a:off x="2160148" y="1627555"/>
          <a:ext cx="1146378" cy="5731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/>
            <a:t>Stage 2 -Risk Analysis Process Stage </a:t>
          </a:r>
          <a:endParaRPr lang="en-GB" sz="1000" kern="1200" dirty="0"/>
        </a:p>
      </dsp:txBody>
      <dsp:txXfrm>
        <a:off x="2188129" y="1655536"/>
        <a:ext cx="1090416" cy="517227"/>
      </dsp:txXfrm>
    </dsp:sp>
    <dsp:sp modelId="{AAA534BC-0506-4A2E-976D-EC7777772261}">
      <dsp:nvSpPr>
        <dsp:cNvPr id="0" name=""/>
        <dsp:cNvSpPr/>
      </dsp:nvSpPr>
      <dsp:spPr>
        <a:xfrm>
          <a:off x="1904864" y="2924032"/>
          <a:ext cx="1146378" cy="5731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/>
            <a:t>Stage 3 - Risk Assessment Process Stage  </a:t>
          </a:r>
          <a:endParaRPr lang="en-GB" sz="1000" kern="1200" dirty="0"/>
        </a:p>
      </dsp:txBody>
      <dsp:txXfrm>
        <a:off x="1932845" y="2952013"/>
        <a:ext cx="1090416" cy="517227"/>
      </dsp:txXfrm>
    </dsp:sp>
    <dsp:sp modelId="{1F0C2876-8D98-454F-B029-79B7855782E0}">
      <dsp:nvSpPr>
        <dsp:cNvPr id="0" name=""/>
        <dsp:cNvSpPr/>
      </dsp:nvSpPr>
      <dsp:spPr>
        <a:xfrm>
          <a:off x="412721" y="2897135"/>
          <a:ext cx="1146378" cy="5731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/>
            <a:t>Stage 4 - Risk Control Process Stage </a:t>
          </a:r>
          <a:endParaRPr lang="en-GB" sz="1000" kern="1200"/>
        </a:p>
      </dsp:txBody>
      <dsp:txXfrm>
        <a:off x="440702" y="2925116"/>
        <a:ext cx="1090416" cy="517227"/>
      </dsp:txXfrm>
    </dsp:sp>
    <dsp:sp modelId="{BC35490B-FD1D-42EF-B606-75373DC7DEB2}">
      <dsp:nvSpPr>
        <dsp:cNvPr id="0" name=""/>
        <dsp:cNvSpPr/>
      </dsp:nvSpPr>
      <dsp:spPr>
        <a:xfrm>
          <a:off x="215362" y="1627560"/>
          <a:ext cx="1146378" cy="5731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/>
            <a:t>Stage 5-  Risk Monitoring Process Stage </a:t>
          </a:r>
          <a:endParaRPr lang="en-GB" sz="1000" kern="1200" dirty="0"/>
        </a:p>
      </dsp:txBody>
      <dsp:txXfrm>
        <a:off x="243343" y="1655541"/>
        <a:ext cx="1090416" cy="5172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EE090-1E7D-44D0-BA68-51939C71527D}">
      <dsp:nvSpPr>
        <dsp:cNvPr id="0" name=""/>
        <dsp:cNvSpPr/>
      </dsp:nvSpPr>
      <dsp:spPr>
        <a:xfrm>
          <a:off x="2616127" y="2370462"/>
          <a:ext cx="1927777" cy="1927777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register or report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(identifies and summarises key hazards, risks and control meausres)</a:t>
          </a:r>
        </a:p>
      </dsp:txBody>
      <dsp:txXfrm>
        <a:off x="2898443" y="2652778"/>
        <a:ext cx="1363145" cy="1363145"/>
      </dsp:txXfrm>
    </dsp:sp>
    <dsp:sp modelId="{760CBF61-2A5A-4383-94E4-3BC78C9EF72C}">
      <dsp:nvSpPr>
        <dsp:cNvPr id="0" name=""/>
        <dsp:cNvSpPr/>
      </dsp:nvSpPr>
      <dsp:spPr>
        <a:xfrm rot="10800000">
          <a:off x="657396" y="3059642"/>
          <a:ext cx="1851000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9646F-BAA5-4B1E-A725-FFF5A77683D7}">
      <dsp:nvSpPr>
        <dsp:cNvPr id="0" name=""/>
        <dsp:cNvSpPr/>
      </dsp:nvSpPr>
      <dsp:spPr>
        <a:xfrm>
          <a:off x="-17325" y="2794573"/>
          <a:ext cx="1349444" cy="10795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Context stage 1 </a:t>
          </a: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e.g  Mind map data</a:t>
          </a:r>
        </a:p>
      </dsp:txBody>
      <dsp:txXfrm>
        <a:off x="14294" y="2826192"/>
        <a:ext cx="1286206" cy="1016317"/>
      </dsp:txXfrm>
    </dsp:sp>
    <dsp:sp modelId="{74E8B8B8-2C01-4E7C-9EE4-16451F75382C}">
      <dsp:nvSpPr>
        <dsp:cNvPr id="0" name=""/>
        <dsp:cNvSpPr/>
      </dsp:nvSpPr>
      <dsp:spPr>
        <a:xfrm rot="12960000">
          <a:off x="1038812" y="1885765"/>
          <a:ext cx="1851000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1ADBE-7B7E-432A-8AB1-2CE91018B461}">
      <dsp:nvSpPr>
        <dsp:cNvPr id="0" name=""/>
        <dsp:cNvSpPr/>
      </dsp:nvSpPr>
      <dsp:spPr>
        <a:xfrm>
          <a:off x="540845" y="1076700"/>
          <a:ext cx="1349444" cy="10795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Analysis stage 2  </a:t>
          </a: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e.g Data from tool application (e.g. fishbone analysis)</a:t>
          </a:r>
        </a:p>
      </dsp:txBody>
      <dsp:txXfrm>
        <a:off x="572464" y="1108319"/>
        <a:ext cx="1286206" cy="1016317"/>
      </dsp:txXfrm>
    </dsp:sp>
    <dsp:sp modelId="{89FE6BB2-0BCC-4155-A2E1-597E540BF568}">
      <dsp:nvSpPr>
        <dsp:cNvPr id="0" name=""/>
        <dsp:cNvSpPr/>
      </dsp:nvSpPr>
      <dsp:spPr>
        <a:xfrm rot="15120000">
          <a:off x="2037372" y="1160269"/>
          <a:ext cx="1851000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D7936-505A-46AE-8FA5-16B371CD1EE9}">
      <dsp:nvSpPr>
        <dsp:cNvPr id="0" name=""/>
        <dsp:cNvSpPr/>
      </dsp:nvSpPr>
      <dsp:spPr>
        <a:xfrm>
          <a:off x="2002155" y="14997"/>
          <a:ext cx="1349444" cy="10795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Assessment stage 3</a:t>
          </a: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- (e.g. risk values produced based on frequency of past incidents)</a:t>
          </a:r>
        </a:p>
      </dsp:txBody>
      <dsp:txXfrm>
        <a:off x="2033774" y="46616"/>
        <a:ext cx="1286206" cy="1016317"/>
      </dsp:txXfrm>
    </dsp:sp>
    <dsp:sp modelId="{6564CDD8-F512-41BE-A95E-9B20DB668C63}">
      <dsp:nvSpPr>
        <dsp:cNvPr id="0" name=""/>
        <dsp:cNvSpPr/>
      </dsp:nvSpPr>
      <dsp:spPr>
        <a:xfrm rot="17280000">
          <a:off x="3271659" y="1160269"/>
          <a:ext cx="1851000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917ED-6C5E-47FF-8E7D-DD58F209617B}">
      <dsp:nvSpPr>
        <dsp:cNvPr id="0" name=""/>
        <dsp:cNvSpPr/>
      </dsp:nvSpPr>
      <dsp:spPr>
        <a:xfrm>
          <a:off x="3808433" y="14997"/>
          <a:ext cx="1349444" cy="10795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Controls stage 4 </a:t>
          </a: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(e.g recording who, what, when , completions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etc. )</a:t>
          </a:r>
        </a:p>
      </dsp:txBody>
      <dsp:txXfrm>
        <a:off x="3840052" y="46616"/>
        <a:ext cx="1286206" cy="1016317"/>
      </dsp:txXfrm>
    </dsp:sp>
    <dsp:sp modelId="{9E1758AF-A17C-4495-BB08-3AA1247B34A6}">
      <dsp:nvSpPr>
        <dsp:cNvPr id="0" name=""/>
        <dsp:cNvSpPr/>
      </dsp:nvSpPr>
      <dsp:spPr>
        <a:xfrm rot="19440000">
          <a:off x="4270219" y="1885765"/>
          <a:ext cx="1851000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tint val="60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C64F0-B3B7-48A9-981C-694E875E11BC}">
      <dsp:nvSpPr>
        <dsp:cNvPr id="0" name=""/>
        <dsp:cNvSpPr/>
      </dsp:nvSpPr>
      <dsp:spPr>
        <a:xfrm>
          <a:off x="5269742" y="1076700"/>
          <a:ext cx="1349444" cy="107955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Monitoring stage 5 -</a:t>
          </a:r>
          <a:r>
            <a:rPr lang="en-GB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(e.g update  register, seperate  monitoring sheets if necessary) </a:t>
          </a:r>
        </a:p>
      </dsp:txBody>
      <dsp:txXfrm>
        <a:off x="5301361" y="1108319"/>
        <a:ext cx="1286206" cy="1016317"/>
      </dsp:txXfrm>
    </dsp:sp>
    <dsp:sp modelId="{57979EE3-EBFD-44EF-ABDD-C1C0801DFBBD}">
      <dsp:nvSpPr>
        <dsp:cNvPr id="0" name=""/>
        <dsp:cNvSpPr/>
      </dsp:nvSpPr>
      <dsp:spPr>
        <a:xfrm rot="10806876">
          <a:off x="4532624" y="3051095"/>
          <a:ext cx="1210899" cy="549416"/>
        </a:xfrm>
        <a:prstGeom prst="leftArrow">
          <a:avLst>
            <a:gd name="adj1" fmla="val 60000"/>
            <a:gd name="adj2" fmla="val 50000"/>
          </a:avLst>
        </a:prstGeom>
        <a:solidFill>
          <a:sysClr val="windowText" lastClr="000000">
            <a:lumMod val="85000"/>
            <a:lumOff val="1500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1A4D5-0E57-47CA-883E-1C7E6A0A801A}">
      <dsp:nvSpPr>
        <dsp:cNvPr id="0" name=""/>
        <dsp:cNvSpPr/>
      </dsp:nvSpPr>
      <dsp:spPr>
        <a:xfrm>
          <a:off x="5745801" y="2800326"/>
          <a:ext cx="1421653" cy="1079555"/>
        </a:xfrm>
        <a:prstGeom prst="roundRect">
          <a:avLst>
            <a:gd name="adj" fmla="val 10000"/>
          </a:avLst>
        </a:prstGeom>
        <a:solidFill>
          <a:sysClr val="window" lastClr="FFFFFF">
            <a:lumMod val="6500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Produce more detailed checklists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Record key monitoring information (e.g. </a:t>
          </a:r>
          <a:r>
            <a:rPr lang="en-GB" sz="1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instpection</a:t>
          </a:r>
          <a:r>
            <a:rPr lang="en-GB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of safety equipment list)</a:t>
          </a:r>
        </a:p>
      </dsp:txBody>
      <dsp:txXfrm>
        <a:off x="5777420" y="2831945"/>
        <a:ext cx="1358415" cy="1016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056B6-FA26-4103-8EC8-32CE7B756B55}" type="datetimeFigureOut">
              <a:rPr lang="en-GB" smtClean="0"/>
              <a:t>05/08/2015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DA65-43CA-4067-9C02-C184148FF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95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113">
              <a:defRPr sz="2300">
                <a:solidFill>
                  <a:schemeClr val="tx1"/>
                </a:solidFill>
                <a:latin typeface="Times"/>
              </a:defRPr>
            </a:lvl1pPr>
            <a:lvl2pPr marL="714198" indent="-274691" defTabSz="914113">
              <a:defRPr sz="2300">
                <a:solidFill>
                  <a:schemeClr val="tx1"/>
                </a:solidFill>
                <a:latin typeface="Times"/>
              </a:defRPr>
            </a:lvl2pPr>
            <a:lvl3pPr marL="1098766" indent="-219753" defTabSz="914113">
              <a:defRPr sz="2300">
                <a:solidFill>
                  <a:schemeClr val="tx1"/>
                </a:solidFill>
                <a:latin typeface="Times"/>
              </a:defRPr>
            </a:lvl3pPr>
            <a:lvl4pPr marL="1538272" indent="-219753" defTabSz="914113">
              <a:defRPr sz="2300">
                <a:solidFill>
                  <a:schemeClr val="tx1"/>
                </a:solidFill>
                <a:latin typeface="Times"/>
              </a:defRPr>
            </a:lvl4pPr>
            <a:lvl5pPr marL="1977779" indent="-219753" defTabSz="914113">
              <a:defRPr sz="2300">
                <a:solidFill>
                  <a:schemeClr val="tx1"/>
                </a:solidFill>
                <a:latin typeface="Times"/>
              </a:defRPr>
            </a:lvl5pPr>
            <a:lvl6pPr marL="2417285" indent="-219753" defTabSz="9141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/>
              </a:defRPr>
            </a:lvl6pPr>
            <a:lvl7pPr marL="2856791" indent="-219753" defTabSz="9141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/>
              </a:defRPr>
            </a:lvl7pPr>
            <a:lvl8pPr marL="3296298" indent="-219753" defTabSz="9141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/>
              </a:defRPr>
            </a:lvl8pPr>
            <a:lvl9pPr marL="3735804" indent="-219753" defTabSz="91411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"/>
              </a:defRPr>
            </a:lvl9pPr>
          </a:lstStyle>
          <a:p>
            <a:fld id="{4B46CE6A-60F2-44D9-B140-76B7BE6FC2A7}" type="slidenum">
              <a:rPr lang="en-GB" altLang="en-US" sz="1200"/>
              <a:pPr/>
              <a:t>15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D0F96-5DF4-4558-B055-CAD69726FF0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91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footballclub.com.au/fileadmin/user_upload/Sport_and_Recreation_Organisations_Guide_to_Developing_Risk_Management_Plans.pdf" TargetMode="External"/><Relationship Id="rId2" Type="http://schemas.openxmlformats.org/officeDocument/2006/relationships/hyperlink" Target="http://m.engineering.queensu.ca/Outreach/EngineeringStudents/files/PMBOK3rdEnglish.pdf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Risk and Safety Management in the Leisure, Events, Tourism and Sports Industries</a:t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Piekarz,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1253935"/>
              </p:ext>
            </p:extLst>
          </p:nvPr>
        </p:nvGraphicFramePr>
        <p:xfrm>
          <a:off x="422031" y="1142207"/>
          <a:ext cx="7963461" cy="4376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4722"/>
                <a:gridCol w="1017625"/>
                <a:gridCol w="969033"/>
                <a:gridCol w="2722081"/>
              </a:tblGrid>
              <a:tr h="35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Business/Association/Club/Group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Activity/Event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Risk Ref. No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5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Risk (What can go wrong?)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9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Existing preventative measures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9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Consequence if risk occurs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(Select worst/or largest impact)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5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Consequence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rating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Likelihood rating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Level of risk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What can you do about it? (Actions)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Due date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status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Level of risk after actions: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59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Consequence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rating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Likelihood rating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Level of risk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Date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394" marR="673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</a:t>
            </a:r>
            <a:r>
              <a:rPr lang="en-GB" dirty="0" smtClean="0"/>
              <a:t>2 </a:t>
            </a:r>
            <a:r>
              <a:rPr lang="en-GB" dirty="0"/>
              <a:t>OF A RISK REGISTER</a:t>
            </a:r>
            <a:r>
              <a:rPr lang="en-GB" dirty="0" smtClean="0"/>
              <a:t>: REFINED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19456" y="1272381"/>
            <a:ext cx="8797934" cy="3397156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It is NOT DEFINITIVE, simply a more refined risk register which attempts to apply more concepts and sophisticated scales.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The example </a:t>
            </a:r>
            <a:r>
              <a:rPr lang="en-GB" sz="2600" dirty="0"/>
              <a:t>combine </a:t>
            </a:r>
            <a:r>
              <a:rPr lang="en-GB" sz="2600" dirty="0" smtClean="0"/>
              <a:t>a </a:t>
            </a:r>
            <a:r>
              <a:rPr lang="en-GB" sz="2600" dirty="0"/>
              <a:t>probability/likelihood rating and a consequences/severity rating to produce an overall risk rating.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It can be broadened out to </a:t>
            </a:r>
            <a:r>
              <a:rPr lang="en-GB" sz="2600" i="1" dirty="0" smtClean="0"/>
              <a:t>who</a:t>
            </a:r>
            <a:r>
              <a:rPr lang="en-GB" sz="2600" dirty="0" smtClean="0"/>
              <a:t> is at risk (relevant for safety) </a:t>
            </a:r>
          </a:p>
          <a:p>
            <a:pPr lvl="0"/>
            <a:r>
              <a:rPr lang="en-GB" sz="2600" dirty="0"/>
              <a:t>	</a:t>
            </a:r>
            <a:r>
              <a:rPr lang="en-GB" sz="2600" dirty="0" smtClean="0"/>
              <a:t>and </a:t>
            </a:r>
            <a:r>
              <a:rPr lang="en-GB" sz="2600" i="1" dirty="0" smtClean="0"/>
              <a:t>what </a:t>
            </a:r>
            <a:r>
              <a:rPr lang="en-GB" sz="2600" dirty="0" smtClean="0"/>
              <a:t>is at risk (relevant for operations and projects). </a:t>
            </a:r>
            <a:endParaRPr lang="en-GB" sz="2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The example is from Australia, but can easily be used in different sectors, countries and levels of management through some simple adaptations. </a:t>
            </a:r>
            <a:endParaRPr lang="en-GB" sz="2600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COMMENTS ON EXAMPLE </a:t>
            </a:r>
            <a:r>
              <a:rPr lang="en-GB" dirty="0" smtClean="0"/>
              <a:t>2 </a:t>
            </a:r>
            <a:r>
              <a:rPr lang="en-GB" dirty="0"/>
              <a:t>OF A RISK REGISTER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6566" y="4843820"/>
            <a:ext cx="308082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Note: more </a:t>
            </a:r>
            <a:r>
              <a:rPr lang="en-GB" b="1" dirty="0"/>
              <a:t>examples and details are given in Chapter </a:t>
            </a:r>
            <a:r>
              <a:rPr lang="en-GB" b="1" dirty="0" smtClean="0"/>
              <a:t>6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2708" y="1272381"/>
            <a:ext cx="7822785" cy="431323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t </a:t>
            </a:r>
            <a:r>
              <a:rPr lang="en-GB" dirty="0"/>
              <a:t>is perfectly acceptable to produce a risk assessment without using any scoring/value </a:t>
            </a:r>
            <a:r>
              <a:rPr lang="en-GB" dirty="0" smtClean="0"/>
              <a:t>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But using </a:t>
            </a:r>
            <a:r>
              <a:rPr lang="en-GB" dirty="0"/>
              <a:t>an assessment </a:t>
            </a:r>
            <a:r>
              <a:rPr lang="en-GB" dirty="0" smtClean="0"/>
              <a:t>scale is common </a:t>
            </a:r>
            <a:r>
              <a:rPr lang="en-GB" dirty="0"/>
              <a:t>practice, with many professional bodies using a rating system, </a:t>
            </a:r>
            <a:r>
              <a:rPr lang="en-GB" dirty="0" smtClean="0"/>
              <a:t>therefore </a:t>
            </a:r>
            <a:r>
              <a:rPr lang="en-GB" dirty="0"/>
              <a:t>it is necessary to explore them in more </a:t>
            </a:r>
            <a:r>
              <a:rPr lang="en-GB" dirty="0" smtClean="0"/>
              <a:t>detail.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See Chapter 6 (</a:t>
            </a:r>
            <a:r>
              <a:rPr lang="en-US" dirty="0" smtClean="0"/>
              <a:t>Table 6.10) </a:t>
            </a:r>
            <a:r>
              <a:rPr lang="en-GB" dirty="0" smtClean="0"/>
              <a:t> and the table for the pros and cons of different scales which can be used.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SCALE SHOULD BE USED IF ANY?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36566" y="4939287"/>
            <a:ext cx="308082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Note: more </a:t>
            </a:r>
            <a:r>
              <a:rPr lang="en-GB" b="1" dirty="0"/>
              <a:t>examples and details are given in Chapter </a:t>
            </a:r>
            <a:r>
              <a:rPr lang="en-GB" b="1" dirty="0" smtClean="0"/>
              <a:t>6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4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12541" y="891252"/>
            <a:ext cx="4206241" cy="3624478"/>
          </a:xfrm>
        </p:spPr>
        <p:txBody>
          <a:bodyPr>
            <a:normAutofit fontScale="40000" lnSpcReduction="20000"/>
          </a:bodyPr>
          <a:lstStyle/>
          <a:p>
            <a:pPr fontAlgn="t"/>
            <a:r>
              <a:rPr lang="en-GB" b="1" dirty="0"/>
              <a:t> </a:t>
            </a:r>
            <a:endParaRPr lang="en-GB" dirty="0"/>
          </a:p>
          <a:p>
            <a:pPr fontAlgn="t"/>
            <a:r>
              <a:rPr lang="en-GB" sz="4800" b="1" dirty="0" smtClean="0"/>
              <a:t>Probability </a:t>
            </a:r>
            <a:r>
              <a:rPr lang="en-GB" sz="4800" b="1" dirty="0"/>
              <a:t>Likelihood Rating (PLR)  </a:t>
            </a:r>
            <a:endParaRPr lang="en-GB" sz="4800" dirty="0"/>
          </a:p>
          <a:p>
            <a:pPr fontAlgn="t"/>
            <a:r>
              <a:rPr lang="en-GB" sz="4800" b="1" dirty="0" smtClean="0"/>
              <a:t>1. </a:t>
            </a:r>
            <a:r>
              <a:rPr lang="en-GB" sz="4800" b="1" dirty="0"/>
              <a:t>Highly improbable</a:t>
            </a:r>
            <a:endParaRPr lang="en-GB" sz="4800" dirty="0"/>
          </a:p>
          <a:p>
            <a:pPr fontAlgn="t"/>
            <a:r>
              <a:rPr lang="en-GB" sz="4800" b="1" dirty="0"/>
              <a:t>2. Remotely possible</a:t>
            </a:r>
            <a:endParaRPr lang="en-GB" sz="4800" dirty="0"/>
          </a:p>
          <a:p>
            <a:pPr fontAlgn="t"/>
            <a:r>
              <a:rPr lang="en-GB" sz="4800" b="1" dirty="0"/>
              <a:t>3. Occasional</a:t>
            </a:r>
            <a:endParaRPr lang="en-GB" sz="4800" dirty="0"/>
          </a:p>
          <a:p>
            <a:pPr fontAlgn="t"/>
            <a:r>
              <a:rPr lang="en-GB" sz="4800" b="1" dirty="0"/>
              <a:t>4. Fairly frequently</a:t>
            </a:r>
            <a:endParaRPr lang="en-GB" sz="4800" dirty="0"/>
          </a:p>
          <a:p>
            <a:pPr fontAlgn="t"/>
            <a:r>
              <a:rPr lang="en-GB" sz="4800" b="1" dirty="0" smtClean="0"/>
              <a:t>5. </a:t>
            </a:r>
            <a:r>
              <a:rPr lang="en-GB" sz="4800" b="1" dirty="0"/>
              <a:t>Frequent to regular</a:t>
            </a:r>
            <a:endParaRPr lang="en-GB" sz="4800" dirty="0"/>
          </a:p>
          <a:p>
            <a:pPr fontAlgn="t"/>
            <a:r>
              <a:rPr lang="en-GB" sz="4800" b="1" dirty="0" smtClean="0"/>
              <a:t>6. </a:t>
            </a:r>
            <a:r>
              <a:rPr lang="en-GB" sz="4800" b="1" dirty="0"/>
              <a:t>Almost </a:t>
            </a:r>
            <a:r>
              <a:rPr lang="en-GB" sz="4800" b="1" dirty="0" smtClean="0"/>
              <a:t>certainty</a:t>
            </a:r>
            <a:endParaRPr lang="en-GB" sz="4800" dirty="0"/>
          </a:p>
          <a:p>
            <a:pPr fontAlgn="t"/>
            <a:endParaRPr lang="en-GB" sz="4800" b="1" dirty="0" smtClean="0"/>
          </a:p>
          <a:p>
            <a:pPr fontAlgn="t"/>
            <a:r>
              <a:rPr lang="en-GB" b="1" dirty="0"/>
              <a:t> </a:t>
            </a:r>
            <a:endParaRPr lang="en-GB" dirty="0"/>
          </a:p>
          <a:p>
            <a:pPr fontAlgn="t"/>
            <a:r>
              <a:rPr lang="en-GB" b="1" dirty="0"/>
              <a:t> </a:t>
            </a:r>
            <a:endParaRPr lang="en-GB" dirty="0"/>
          </a:p>
          <a:p>
            <a:pPr fontAlgn="t"/>
            <a:r>
              <a:rPr lang="en-GB" b="1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</a:t>
            </a:r>
            <a:r>
              <a:rPr lang="en-GB" dirty="0" smtClean="0"/>
              <a:t>SCALES 1: CISMPA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773348" y="1137992"/>
            <a:ext cx="5162308" cy="2554031"/>
          </a:xfrm>
        </p:spPr>
        <p:txBody>
          <a:bodyPr>
            <a:normAutofit fontScale="55000" lnSpcReduction="20000"/>
          </a:bodyPr>
          <a:lstStyle/>
          <a:p>
            <a:pPr fontAlgn="t"/>
            <a:r>
              <a:rPr lang="en-GB" sz="3500" b="1" dirty="0"/>
              <a:t>Potential Severity Rating (PSR) </a:t>
            </a:r>
          </a:p>
          <a:p>
            <a:pPr fontAlgn="t"/>
            <a:r>
              <a:rPr lang="en-GB" sz="3500" b="1" dirty="0" smtClean="0"/>
              <a:t>1. </a:t>
            </a:r>
            <a:r>
              <a:rPr lang="en-GB" sz="3500" b="1" dirty="0"/>
              <a:t>(negligible injury)</a:t>
            </a:r>
          </a:p>
          <a:p>
            <a:pPr fontAlgn="t"/>
            <a:r>
              <a:rPr lang="en-GB" sz="3500" b="1" dirty="0" smtClean="0"/>
              <a:t>2. </a:t>
            </a:r>
            <a:r>
              <a:rPr lang="en-GB" sz="3500" b="1" dirty="0"/>
              <a:t>Minor injuries (single or repetitive)</a:t>
            </a:r>
          </a:p>
          <a:p>
            <a:pPr fontAlgn="t"/>
            <a:r>
              <a:rPr lang="en-GB" sz="3500" b="1" dirty="0" smtClean="0"/>
              <a:t>3. Major </a:t>
            </a:r>
            <a:r>
              <a:rPr lang="en-GB" sz="3500" b="1" dirty="0"/>
              <a:t>injuries</a:t>
            </a:r>
          </a:p>
          <a:p>
            <a:pPr fontAlgn="t"/>
            <a:r>
              <a:rPr lang="en-GB" sz="3500" b="1" dirty="0" smtClean="0"/>
              <a:t>4. Fatal </a:t>
            </a:r>
            <a:r>
              <a:rPr lang="en-GB" sz="3500" b="1" dirty="0"/>
              <a:t>injuries</a:t>
            </a:r>
          </a:p>
          <a:p>
            <a:pPr fontAlgn="t"/>
            <a:r>
              <a:rPr lang="en-GB" sz="3500" b="1" dirty="0" smtClean="0"/>
              <a:t>5. </a:t>
            </a:r>
            <a:r>
              <a:rPr lang="en-GB" sz="3500" b="1" dirty="0"/>
              <a:t>Multiple fatalities</a:t>
            </a:r>
          </a:p>
          <a:p>
            <a:pPr fontAlgn="t"/>
            <a:r>
              <a:rPr lang="en-GB" sz="3500" b="1" dirty="0" smtClean="0"/>
              <a:t>6. </a:t>
            </a:r>
            <a:r>
              <a:rPr lang="en-GB" sz="3500" b="1" dirty="0"/>
              <a:t>Catastrophic fatalities (</a:t>
            </a:r>
            <a:r>
              <a:rPr lang="en-GB" sz="3500" b="1" dirty="0" smtClean="0"/>
              <a:t>e.g. </a:t>
            </a:r>
            <a:r>
              <a:rPr lang="en-GB" sz="3500" b="1" dirty="0"/>
              <a:t>stadium collapse).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2541" y="4706708"/>
            <a:ext cx="853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b="1" dirty="0"/>
              <a:t>In the UK, CIMSPA (2014) offer a package where sport and facility managers can use a package which helps them identify and assess or rate risks relating to health and safety issues </a:t>
            </a:r>
            <a:r>
              <a:rPr lang="en-GB" b="1" dirty="0" smtClean="0"/>
              <a:t>for the </a:t>
            </a:r>
            <a:r>
              <a:rPr lang="en-GB" b="1" dirty="0"/>
              <a:t>facilities and the activities they run.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541" y="3520446"/>
            <a:ext cx="853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GB" b="1" dirty="0"/>
              <a:t>The values are multiplied and then colour coded as follows:</a:t>
            </a:r>
            <a:endParaRPr lang="en-GB" dirty="0"/>
          </a:p>
          <a:p>
            <a:pPr fontAlgn="t"/>
            <a:r>
              <a:rPr lang="en-GB" b="1" dirty="0" smtClean="0"/>
              <a:t>	PSR  </a:t>
            </a:r>
            <a:r>
              <a:rPr lang="en-GB" b="1" dirty="0"/>
              <a:t>x PLR = Risk Rating Number (RRN); </a:t>
            </a:r>
            <a:endParaRPr lang="en-GB" b="1" dirty="0" smtClean="0"/>
          </a:p>
          <a:p>
            <a:pPr fontAlgn="t"/>
            <a:r>
              <a:rPr lang="en-GB" b="1" dirty="0"/>
              <a:t>	</a:t>
            </a:r>
            <a:r>
              <a:rPr lang="en-GB" b="1" dirty="0" smtClean="0"/>
              <a:t>RRN </a:t>
            </a:r>
            <a:r>
              <a:rPr lang="en-GB" b="1" dirty="0"/>
              <a:t>of 7 or less green</a:t>
            </a:r>
            <a:endParaRPr lang="en-GB" dirty="0"/>
          </a:p>
          <a:p>
            <a:pPr fontAlgn="t"/>
            <a:r>
              <a:rPr lang="en-GB" b="1" dirty="0" smtClean="0"/>
              <a:t>	RRN </a:t>
            </a:r>
            <a:r>
              <a:rPr lang="en-GB" b="1" dirty="0"/>
              <a:t>of 8-15 Amber, RRN of 16 -36 Red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4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74639"/>
            <a:ext cx="8351520" cy="5666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EXAMPLES OF SCALES </a:t>
            </a:r>
            <a:r>
              <a:rPr lang="en-GB" sz="2400" dirty="0" smtClean="0"/>
              <a:t>2: VICSPORTS (ADAPTING ISO STANDARDS)</a:t>
            </a:r>
            <a:endParaRPr lang="en-GB" sz="24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1683602"/>
              </p:ext>
            </p:extLst>
          </p:nvPr>
        </p:nvGraphicFramePr>
        <p:xfrm>
          <a:off x="232796" y="841249"/>
          <a:ext cx="8703940" cy="2701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1970"/>
                <a:gridCol w="4351970"/>
              </a:tblGrid>
              <a:tr h="17610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Likelihood (year time scale)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A Almost certain: will probably occur, could occur several times per year.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B Likely: high probability, likely to arise once per year.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 Possible: reasonable likelihood that it may arise over a five-year period.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D Unlikely: plausible, could occur over a five to ten year period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E Rare: very unlikely but not impossible, unlikely over a ten year period.</a:t>
                      </a:r>
                      <a:endParaRPr lang="en-GB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Consequence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A Extreme: many objectives will not be achieved, or several severely affected.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B Major: most objectives threatened or one severely affected.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 Moderate: some objectives affected, considerable efforts to rectify.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D Minor: easily remedied, with some effort the objectives can be achieved.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E Negligible: very small impact, rectified by normal  procedure.</a:t>
                      </a:r>
                      <a:endParaRPr lang="en-GB" sz="1200" dirty="0"/>
                    </a:p>
                  </a:txBody>
                  <a:tcPr/>
                </a:tc>
              </a:tr>
              <a:tr h="750464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Correlate A-B-C-D-E rating for both likelihood and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Consequence on a priority risk rating matrix. </a:t>
                      </a:r>
                      <a:endParaRPr lang="en-GB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14943264"/>
              </p:ext>
            </p:extLst>
          </p:nvPr>
        </p:nvGraphicFramePr>
        <p:xfrm>
          <a:off x="3167761" y="3779520"/>
          <a:ext cx="5586095" cy="1668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8815"/>
                <a:gridCol w="817880"/>
                <a:gridCol w="817880"/>
                <a:gridCol w="817880"/>
                <a:gridCol w="817880"/>
                <a:gridCol w="817880"/>
                <a:gridCol w="817880"/>
              </a:tblGrid>
              <a:tr h="3278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Consequences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 rowSpan="6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Likelihood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Extreme (1)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Extreme (1)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Medium (3) (slip)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B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Extreme (1)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Extreme (1)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Medium (3)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Extreme (1)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Medium (3)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Major (2)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Medium (3)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Medium (3)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u="sng">
                          <a:effectLst/>
                        </a:rPr>
                        <a:t>(terrorist)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Medium (3)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Minor (4)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Minor (4)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5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/>
          <p:cNvSpPr>
            <a:spLocks noGrp="1"/>
          </p:cNvSpPr>
          <p:nvPr>
            <p:ph sz="quarter" idx="13"/>
          </p:nvPr>
        </p:nvSpPr>
        <p:spPr>
          <a:xfrm>
            <a:off x="450166" y="1272381"/>
            <a:ext cx="7935328" cy="4313237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dirty="0" smtClean="0"/>
              <a:t>Common representation of risk: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dirty="0" smtClean="0"/>
              <a:t>Risk = probability x consequences.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dirty="0" smtClean="0"/>
              <a:t>Problems with this ‘x’ method: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altLang="en-US" dirty="0" smtClean="0"/>
              <a:t>Kaplan et al (1981) note that a low probability/high damage is not the same as a high probability/low damage scenario (See chapter 6 for more examples).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altLang="en-US" dirty="0" smtClean="0"/>
              <a:t>Two have very different management implications.</a:t>
            </a:r>
            <a:r>
              <a:rPr lang="en-GB" altLang="en-US" b="1" dirty="0" smtClean="0"/>
              <a:t> </a:t>
            </a:r>
            <a:endParaRPr lang="en-GB" altLang="en-US" dirty="0" smtClean="0"/>
          </a:p>
          <a:p>
            <a:endParaRPr lang="en-GB" altLang="en-US" dirty="0" smtClean="0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 smtClean="0"/>
              <a:t>ASSESSMENT SCALES OFTEN HAVE AN OVERALL RISK RATING BASED ON PROBABILITY X SEVERITY</a:t>
            </a:r>
          </a:p>
        </p:txBody>
      </p:sp>
    </p:spTree>
    <p:extLst>
      <p:ext uri="{BB962C8B-B14F-4D97-AF65-F5344CB8AC3E}">
        <p14:creationId xmlns:p14="http://schemas.microsoft.com/office/powerpoint/2010/main" val="10067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8815" y="1272381"/>
            <a:ext cx="4213186" cy="372633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sz="2600" dirty="0" smtClean="0"/>
              <a:t>CIMSPA:</a:t>
            </a:r>
          </a:p>
          <a:p>
            <a:pPr lvl="0"/>
            <a:r>
              <a:rPr lang="en-GB" sz="2600" dirty="0" smtClean="0"/>
              <a:t>A </a:t>
            </a:r>
            <a:r>
              <a:rPr lang="en-GB" sz="2600" dirty="0"/>
              <a:t>terrorist attack could be given a value of a 6 (highly improbable value of 1 x catastrophic fatalities value of 6), or a 12 (Remotely possible value of 2  x  Catastrophic fatalities value of 6</a:t>
            </a:r>
            <a:r>
              <a:rPr lang="en-GB" sz="2600" dirty="0" smtClean="0"/>
              <a:t>).</a:t>
            </a:r>
          </a:p>
          <a:p>
            <a:pPr lvl="0"/>
            <a:r>
              <a:rPr lang="en-GB" sz="2600" dirty="0" smtClean="0"/>
              <a:t> </a:t>
            </a:r>
          </a:p>
          <a:p>
            <a:pPr lvl="0"/>
            <a:r>
              <a:rPr lang="en-GB" sz="2600" dirty="0" smtClean="0"/>
              <a:t>A </a:t>
            </a:r>
            <a:r>
              <a:rPr lang="en-GB" sz="2600" dirty="0"/>
              <a:t>slip on a wet surface which could be given a 6 (Almost certainty value of 6 x negligible injury value of 1), or 12 (Almost certainty value of 6 x Minor injuries value of 2). 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COMPARING THE TWO SCALES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986784" cy="3726339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VICSPORT</a:t>
            </a:r>
          </a:p>
          <a:p>
            <a:pPr lvl="0"/>
            <a:r>
              <a:rPr lang="en-GB" dirty="0"/>
              <a:t>A terrorist attack could be given an E likelihood rating (rare) and an A consequence rating (extreme) which would mean it is placed in a Medium Risk category, requiring attention. 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A </a:t>
            </a:r>
            <a:r>
              <a:rPr lang="en-GB" dirty="0"/>
              <a:t>slip could be given an A likelihood rating (almost certain) and an E rating (negligible) which would mean it is also placed in a Medium Risk category, requiring attention.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378634" y="4939286"/>
            <a:ext cx="638673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Note the difference when using a matrix, rather than simply multiplying (See Chapter 6 for more details).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46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5108388"/>
              </p:ext>
            </p:extLst>
          </p:nvPr>
        </p:nvGraphicFramePr>
        <p:xfrm>
          <a:off x="414528" y="1203642"/>
          <a:ext cx="8458646" cy="441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480"/>
                <a:gridCol w="1274480"/>
                <a:gridCol w="1056155"/>
                <a:gridCol w="1204361"/>
                <a:gridCol w="1330752"/>
                <a:gridCol w="1159209"/>
                <a:gridCol w="1159209"/>
              </a:tblGrid>
              <a:tr h="437194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 vert="vert27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Sub-categories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</a:t>
                      </a:r>
                      <a:endParaRPr lang="en-GB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Insignificant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Minor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Moderate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Major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5 </a:t>
                      </a:r>
                      <a:endParaRPr lang="en-GB" sz="1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Catastrophic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437194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Physical and psychological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 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Serious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injuries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 injuries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First aid treatment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Medical treatment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Required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Death or extensive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injuries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Multiple deaths or severe permanent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disablements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5829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Emotional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Minor irritation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Dissatisfaction </a:t>
                      </a:r>
                      <a:r>
                        <a:rPr lang="en-GB" sz="1000" dirty="0" smtClean="0">
                          <a:effectLst/>
                        </a:rPr>
                        <a:t>and annoyance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Dissatisfaction and seeking refunds and poor rating reviews online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Anger, frustration and resentment seeking additional compensation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Post-traumatic stress and litigation action for damages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1165851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Physical equipment and  buildings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Damage and repair times, delays and costs of repair, parts or </a:t>
                      </a:r>
                      <a:r>
                        <a:rPr lang="en-GB" sz="1000" dirty="0" smtClean="0">
                          <a:effectLst/>
                        </a:rPr>
                        <a:t>replacement</a:t>
                      </a:r>
                      <a:endParaRPr lang="en-GB" sz="1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See operational time factors also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Minor knocks or scratches to equipment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Damage occurs, but operations not affected, more aesthetic loss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Damage which can be repaired and continue to utilise, but creates delays/loss in value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Damage to equipment or building which prevents usage in the short to medium term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Loss of all equipment or physical resources such as vehicle or building with no possibility of future usage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291463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Financial 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Specific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Less than $1000 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$1000 to $10,000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$10,000 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$50,000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$50,000 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$150,000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More than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$150,000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5829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Generic (adapt to size of organisation)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Very insignificant losses which will </a:t>
                      </a:r>
                      <a:r>
                        <a:rPr lang="en-GB" sz="1000" dirty="0" smtClean="0">
                          <a:effectLst/>
                        </a:rPr>
                        <a:t>hardly, be </a:t>
                      </a:r>
                      <a:r>
                        <a:rPr lang="en-GB" sz="1000" dirty="0">
                          <a:effectLst/>
                        </a:rPr>
                        <a:t>noticed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Some loss, but easily absorbed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Impacts on short term revenues or profits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Significant financial loss which affects short term viability of the organisation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Bankruptcy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291463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Operations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Specific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Less than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 hour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 hour 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 day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 day 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 week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 week to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1 month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More than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 month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  <a:tr h="4371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General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Minor delays and inconveniences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Delays of </a:t>
                      </a:r>
                      <a:r>
                        <a:rPr lang="en-GB" sz="1000" dirty="0" smtClean="0">
                          <a:effectLst/>
                        </a:rPr>
                        <a:t>some </a:t>
                      </a:r>
                      <a:r>
                        <a:rPr lang="en-GB" sz="1000" dirty="0">
                          <a:effectLst/>
                        </a:rPr>
                        <a:t>hours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Delays of some days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Postponement of activities to later date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Complete cancellation of activities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9189" marR="29189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ALTERNATIVE IMPACT SCALES </a:t>
            </a:r>
            <a:r>
              <a:rPr lang="en-GB" sz="1200" dirty="0" smtClean="0"/>
              <a:t>(See Chapter 6 for more examples)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0467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UPSCALES (PMBOK 2004)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7" y="1154216"/>
            <a:ext cx="7291681" cy="429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8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0166" y="1272381"/>
            <a:ext cx="8096426" cy="43132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Here are just a few considerations (See Chapter 6 for more details):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Identify benefits of taking risks.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Signed and dated.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Broaden out assessments to consider not just who, but also what.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Use anatomy of risk concepts (see Chapter 2).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GB" dirty="0" smtClean="0"/>
              <a:t>Clear controls identified.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GOOD PRACTICE IN FORM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5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Chapter 6 – Documentation 1 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Form design and assessment scales)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62708" y="1272381"/>
            <a:ext cx="8201463" cy="431323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At the end of the chapter in the book, a variety of examples are given to illustrate how these concepts can be applied to specific industry sector examples.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You are encouraged to select the most relevant sector examples related to your teaching and learning needs.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708" y="274638"/>
            <a:ext cx="7822785" cy="997743"/>
          </a:xfrm>
        </p:spPr>
        <p:txBody>
          <a:bodyPr/>
          <a:lstStyle/>
          <a:p>
            <a:r>
              <a:rPr lang="en-GB" dirty="0" smtClean="0"/>
              <a:t>CONTEXTUALISATION AND APPLICATION TO THE DIFFERENT SECTORS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6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4911" y="1272381"/>
            <a:ext cx="7780582" cy="4313237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 much has to be documented?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imple </a:t>
            </a:r>
            <a:r>
              <a:rPr lang="en-GB" dirty="0"/>
              <a:t>activities, operating with experienced people, very little may need to be recorded, with the all the elements of the process stage completed relatively quickly. </a:t>
            </a: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Using </a:t>
            </a:r>
            <a:r>
              <a:rPr lang="en-GB" dirty="0"/>
              <a:t>a simple risk register form can be both the beginning and end the of the risk assessment, with no additional documentation required, unless any accidents or incidents occur.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 the level of complexity of the activity increases </a:t>
            </a:r>
            <a:r>
              <a:rPr lang="en-GB" dirty="0" smtClean="0"/>
              <a:t> (e.g. of </a:t>
            </a:r>
            <a:r>
              <a:rPr lang="en-GB" dirty="0"/>
              <a:t>project and strategic </a:t>
            </a:r>
            <a:r>
              <a:rPr lang="en-GB" dirty="0" smtClean="0"/>
              <a:t>management), </a:t>
            </a:r>
            <a:r>
              <a:rPr lang="en-GB" dirty="0"/>
              <a:t>the need for recording and documentation becomes essential</a:t>
            </a:r>
            <a:r>
              <a:rPr lang="en-GB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 theoretical impediments for preventing the use of many of the key concepts highlighted and some of the points of good </a:t>
            </a:r>
            <a:r>
              <a:rPr lang="en-GB" dirty="0" smtClean="0"/>
              <a:t>practice.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8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07964" y="1272381"/>
            <a:ext cx="8417984" cy="4313237"/>
          </a:xfrm>
        </p:spPr>
        <p:txBody>
          <a:bodyPr>
            <a:normAutofit fontScale="92500"/>
          </a:bodyPr>
          <a:lstStyle/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300" dirty="0"/>
              <a:t>CIMSPA (2014) </a:t>
            </a:r>
            <a:r>
              <a:rPr lang="en-GB" sz="2300" i="1" dirty="0"/>
              <a:t>Risk Assessment Manual</a:t>
            </a:r>
            <a:r>
              <a:rPr lang="en-GB" sz="2300" dirty="0"/>
              <a:t>.5th </a:t>
            </a:r>
            <a:r>
              <a:rPr lang="en-GB" sz="2300" dirty="0" err="1"/>
              <a:t>edn</a:t>
            </a:r>
            <a:r>
              <a:rPr lang="en-GB" sz="2300" dirty="0"/>
              <a:t>. (IMSPARAM). CISMPA, UK.</a:t>
            </a:r>
            <a:endParaRPr lang="en-GB" sz="2300" dirty="0" smtClean="0"/>
          </a:p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300" dirty="0" smtClean="0"/>
              <a:t>Kaplan</a:t>
            </a:r>
            <a:r>
              <a:rPr lang="en-GB" sz="2300" dirty="0"/>
              <a:t>, S. and Garrick, J. B (1981) On the quantitative definition of risk, </a:t>
            </a:r>
            <a:r>
              <a:rPr lang="en-GB" sz="2300" i="1" dirty="0"/>
              <a:t>Risk Analysis,</a:t>
            </a:r>
            <a:r>
              <a:rPr lang="en-GB" sz="2300" dirty="0"/>
              <a:t> </a:t>
            </a:r>
            <a:r>
              <a:rPr lang="en-GB" sz="2300" dirty="0" smtClean="0"/>
              <a:t>1, </a:t>
            </a:r>
            <a:r>
              <a:rPr lang="en-GB" sz="2300" dirty="0"/>
              <a:t>11-27.</a:t>
            </a:r>
            <a:endParaRPr lang="en-GB" sz="2300" dirty="0" smtClean="0"/>
          </a:p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300" dirty="0" smtClean="0"/>
              <a:t>PMBOK </a:t>
            </a:r>
            <a:r>
              <a:rPr lang="en-GB" sz="2300" dirty="0"/>
              <a:t>(2004</a:t>
            </a:r>
            <a:r>
              <a:rPr lang="en-GB" sz="2300" dirty="0" smtClean="0"/>
              <a:t>). </a:t>
            </a:r>
            <a:r>
              <a:rPr lang="en-GB" sz="2300" dirty="0"/>
              <a:t>A Guide to the Project Management Body of Knowledge, </a:t>
            </a:r>
            <a:r>
              <a:rPr lang="en-GB" sz="2300" dirty="0" smtClean="0"/>
              <a:t>Project </a:t>
            </a:r>
            <a:r>
              <a:rPr lang="en-GB" sz="2300" dirty="0"/>
              <a:t>Management Institute, </a:t>
            </a:r>
            <a:r>
              <a:rPr lang="en-GB" sz="2300" dirty="0" smtClean="0"/>
              <a:t>Pennsylvania</a:t>
            </a:r>
            <a:r>
              <a:rPr lang="en-GB" sz="2300" dirty="0"/>
              <a:t>. Available </a:t>
            </a:r>
            <a:r>
              <a:rPr lang="en-GB" sz="2300" dirty="0" smtClean="0"/>
              <a:t>at: </a:t>
            </a:r>
            <a:r>
              <a:rPr lang="en-GB" sz="2300" u="sng" dirty="0" smtClean="0">
                <a:hlinkClick r:id="rId2"/>
              </a:rPr>
              <a:t>http</a:t>
            </a:r>
            <a:r>
              <a:rPr lang="en-GB" sz="2300" u="sng" dirty="0">
                <a:hlinkClick r:id="rId2"/>
              </a:rPr>
              <a:t>://</a:t>
            </a:r>
            <a:r>
              <a:rPr lang="en-GB" sz="2300" u="sng" dirty="0" smtClean="0">
                <a:hlinkClick r:id="rId2"/>
              </a:rPr>
              <a:t>m.engineering.queensu.ca/Outreach/EngineeringStudents/files/PMBOK3rdEnglish.pdf</a:t>
            </a:r>
            <a:r>
              <a:rPr lang="en-GB" sz="2300" u="sng" dirty="0" smtClean="0"/>
              <a:t> </a:t>
            </a:r>
            <a:r>
              <a:rPr lang="en-GB" sz="2300" dirty="0"/>
              <a:t> </a:t>
            </a:r>
            <a:r>
              <a:rPr lang="en-GB" sz="2300" dirty="0" smtClean="0"/>
              <a:t>(accessed 12 June 2015).</a:t>
            </a:r>
            <a:endParaRPr lang="en-GB" sz="2300" dirty="0"/>
          </a:p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300" dirty="0" smtClean="0"/>
              <a:t>Victoria </a:t>
            </a:r>
            <a:r>
              <a:rPr lang="en-GB" sz="2300" dirty="0"/>
              <a:t>Sports (2014) Guide to developing risk management plans for sport and active recreation clubs, available at: </a:t>
            </a:r>
            <a:r>
              <a:rPr lang="en-GB" sz="2300" u="sng" dirty="0">
                <a:hlinkClick r:id="rId3"/>
              </a:rPr>
              <a:t>http://</a:t>
            </a:r>
            <a:r>
              <a:rPr lang="en-GB" sz="2300" u="sng" dirty="0" smtClean="0">
                <a:hlinkClick r:id="rId3"/>
              </a:rPr>
              <a:t>www.myfootballclub.com.au/fileadmin/user_upload/Sport_and_Recreation_Organisations_Guide_to_Developing_Risk_Management_Plans.pdf</a:t>
            </a:r>
            <a:r>
              <a:rPr lang="en-GB" sz="2300" u="sng" dirty="0" smtClean="0"/>
              <a:t> </a:t>
            </a:r>
            <a:r>
              <a:rPr lang="en-GB" sz="2300" dirty="0"/>
              <a:t> </a:t>
            </a:r>
            <a:r>
              <a:rPr lang="en-GB" sz="2300" dirty="0" smtClean="0"/>
              <a:t>(accessed 12 June 2015).</a:t>
            </a:r>
            <a:endParaRPr lang="en-GB" sz="2300" dirty="0"/>
          </a:p>
          <a:p>
            <a:pPr defTabSz="914400">
              <a:spcBef>
                <a:spcPts val="0"/>
              </a:spcBef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6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TASKS: CRITIQUE THESE TWO REGISTERS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02644296"/>
              </p:ext>
            </p:extLst>
          </p:nvPr>
        </p:nvGraphicFramePr>
        <p:xfrm>
          <a:off x="779929" y="1271588"/>
          <a:ext cx="3047627" cy="431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Acrobat Document" r:id="rId3" imgW="4759920" imgH="6735960" progId="AcroExch.Document.7">
                  <p:embed/>
                </p:oleObj>
              </mc:Choice>
              <mc:Fallback>
                <p:oleObj name="Acrobat Document" r:id="rId3" imgW="4759920" imgH="673596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929" y="1271588"/>
                        <a:ext cx="3047627" cy="431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9"/>
          <p:cNvGraphicFramePr>
            <a:graphicFrameLocks noGrp="1" noChangeAspect="1"/>
          </p:cNvGraphicFramePr>
          <p:nvPr>
            <p:ph sz="quarter" idx="14"/>
          </p:nvPr>
        </p:nvGraphicFramePr>
        <p:xfrm>
          <a:off x="4954774" y="1271588"/>
          <a:ext cx="3047627" cy="431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Acrobat Document" r:id="rId5" imgW="4759920" imgH="6735960" progId="AcroExch.Document.7">
                  <p:embed/>
                </p:oleObj>
              </mc:Choice>
              <mc:Fallback>
                <p:oleObj name="Acrobat Document" r:id="rId5" imgW="4759920" imgH="673596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774" y="1271588"/>
                        <a:ext cx="3047627" cy="431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834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Name:</a:t>
            </a:r>
            <a:r>
              <a:rPr lang="en-GB"/>
              <a:t>	</a:t>
            </a:r>
            <a:r>
              <a:rPr lang="en-GB" smtClean="0"/>
              <a:t>Dr </a:t>
            </a:r>
            <a:r>
              <a:rPr lang="en-GB" dirty="0"/>
              <a:t>Mark Piekarz </a:t>
            </a:r>
          </a:p>
          <a:p>
            <a:r>
              <a:rPr lang="en-GB" dirty="0"/>
              <a:t>Email: 	m.piekarz@worc.ac.uk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672256" cy="4313237"/>
          </a:xfrm>
        </p:spPr>
        <p:txBody>
          <a:bodyPr>
            <a:normAutofit/>
          </a:bodyPr>
          <a:lstStyle/>
          <a:p>
            <a:r>
              <a:rPr lang="en-GB" dirty="0" smtClean="0"/>
              <a:t>These relate to the chapter objectives in Chapter 6: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To identify and explain points of good </a:t>
            </a:r>
            <a:r>
              <a:rPr lang="en-GB" dirty="0" smtClean="0"/>
              <a:t>practice in relation to risk documentation.</a:t>
            </a:r>
            <a:endParaRPr lang="en-GB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dirty="0"/>
              <a:t>To illustrate how forms can be designed and utilised at the operational, project and strategic levels of management.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8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7626" y="1249680"/>
            <a:ext cx="8136438" cy="431291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This is the first lecture relating to documentation.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Forms can </a:t>
            </a:r>
            <a:r>
              <a:rPr lang="en-GB" dirty="0"/>
              <a:t>be disliked by </a:t>
            </a:r>
            <a:r>
              <a:rPr lang="en-GB" dirty="0" smtClean="0"/>
              <a:t>staff – may be viewed as bureaucratic</a:t>
            </a:r>
            <a:r>
              <a:rPr lang="en-GB" dirty="0"/>
              <a:t>, adding to work loads, encouraging </a:t>
            </a:r>
            <a:r>
              <a:rPr lang="en-GB" dirty="0" smtClean="0"/>
              <a:t>officiousness </a:t>
            </a:r>
            <a:r>
              <a:rPr lang="en-GB" dirty="0"/>
              <a:t>and removing the ‘fun’ </a:t>
            </a:r>
            <a:r>
              <a:rPr lang="en-GB" dirty="0" smtClean="0"/>
              <a:t>from activities.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Risk forms can often be poorly designed, inadequately completed, with numerous misapplications of concepts and theories.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75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82880" y="1060572"/>
            <a:ext cx="4389121" cy="4375797"/>
          </a:xfrm>
        </p:spPr>
        <p:txBody>
          <a:bodyPr>
            <a:noAutofit/>
          </a:bodyPr>
          <a:lstStyle/>
          <a:p>
            <a:pPr lvl="0"/>
            <a:r>
              <a:rPr lang="en-GB" sz="1300" b="1" dirty="0" smtClean="0"/>
              <a:t>Legal Compliance</a:t>
            </a:r>
            <a:r>
              <a:rPr lang="en-GB" sz="1300" dirty="0"/>
              <a:t>: In many countries, there is now a statutory requirement to conduct and record occupational work place risk or hazard assessments.</a:t>
            </a:r>
          </a:p>
          <a:p>
            <a:pPr lvl="0"/>
            <a:r>
              <a:rPr lang="en-GB" sz="1300" b="1" dirty="0"/>
              <a:t>Protection</a:t>
            </a:r>
            <a:r>
              <a:rPr lang="en-GB" sz="1300" dirty="0"/>
              <a:t>: I</a:t>
            </a:r>
            <a:r>
              <a:rPr lang="en-GB" sz="1300" dirty="0" smtClean="0"/>
              <a:t>f an </a:t>
            </a:r>
            <a:r>
              <a:rPr lang="en-GB" sz="1300" dirty="0"/>
              <a:t>incident does occur they can form </a:t>
            </a:r>
            <a:r>
              <a:rPr lang="en-GB" sz="1300" dirty="0" smtClean="0"/>
              <a:t>part </a:t>
            </a:r>
            <a:r>
              <a:rPr lang="en-GB" sz="1300" dirty="0"/>
              <a:t>of an investigative audit trail to ensure proper practices were complied </a:t>
            </a:r>
            <a:r>
              <a:rPr lang="en-GB" sz="1300" dirty="0" smtClean="0"/>
              <a:t>with.</a:t>
            </a:r>
          </a:p>
          <a:p>
            <a:pPr lvl="0"/>
            <a:r>
              <a:rPr lang="en-GB" sz="1300" b="1" dirty="0" smtClean="0"/>
              <a:t>Checklists</a:t>
            </a:r>
            <a:r>
              <a:rPr lang="en-GB" sz="1300" dirty="0"/>
              <a:t>: Completing forms helps distil the key controls which need to be </a:t>
            </a:r>
            <a:r>
              <a:rPr lang="en-GB" sz="1300" dirty="0" smtClean="0"/>
              <a:t>taken. </a:t>
            </a:r>
            <a:endParaRPr lang="en-GB" sz="1300" dirty="0"/>
          </a:p>
          <a:p>
            <a:pPr lvl="0"/>
            <a:r>
              <a:rPr lang="en-GB" sz="1300" b="1" dirty="0"/>
              <a:t>Communication</a:t>
            </a:r>
            <a:r>
              <a:rPr lang="en-GB" sz="1300" dirty="0"/>
              <a:t>: Information which is recorded and used to develop checklists is a key element in the effective communication of risks to staff and other key stakeholders. </a:t>
            </a:r>
          </a:p>
          <a:p>
            <a:pPr lvl="0"/>
            <a:r>
              <a:rPr lang="en-GB" sz="1300" b="1" dirty="0"/>
              <a:t>Monitoring</a:t>
            </a:r>
            <a:r>
              <a:rPr lang="en-GB" sz="1300" dirty="0"/>
              <a:t>: If information is recorded it can make </a:t>
            </a:r>
            <a:r>
              <a:rPr lang="en-GB" sz="1300" dirty="0" smtClean="0"/>
              <a:t> it easier </a:t>
            </a:r>
            <a:r>
              <a:rPr lang="en-GB" sz="1300" dirty="0"/>
              <a:t>to identify pieces of data which can be used to monitor the risks.</a:t>
            </a:r>
          </a:p>
          <a:p>
            <a:pPr lvl="0"/>
            <a:r>
              <a:rPr lang="en-GB" sz="1300" b="1" dirty="0"/>
              <a:t>Evaluation</a:t>
            </a:r>
            <a:r>
              <a:rPr lang="en-GB" sz="1300" dirty="0"/>
              <a:t>: Identifying risks and hazards can give a basis for evaluating how effectively businesses are being run. </a:t>
            </a:r>
          </a:p>
          <a:p>
            <a:pPr lvl="0"/>
            <a:r>
              <a:rPr lang="en-GB" sz="1300" dirty="0"/>
              <a:t>S</a:t>
            </a:r>
            <a:r>
              <a:rPr lang="en-GB" sz="1300" b="1" dirty="0"/>
              <a:t>tructure</a:t>
            </a:r>
            <a:r>
              <a:rPr lang="en-GB" sz="1300" dirty="0"/>
              <a:t>: Recording information can give structure to a </a:t>
            </a:r>
            <a:r>
              <a:rPr lang="en-GB" sz="1300" dirty="0" smtClean="0"/>
              <a:t>manager’s </a:t>
            </a:r>
            <a:r>
              <a:rPr lang="en-GB" sz="1300" dirty="0"/>
              <a:t>thinking processes. </a:t>
            </a:r>
          </a:p>
          <a:p>
            <a:pPr lvl="0"/>
            <a:r>
              <a:rPr lang="en-GB" sz="1300" b="1" dirty="0"/>
              <a:t>Qualit</a:t>
            </a:r>
            <a:r>
              <a:rPr lang="en-GB" sz="1300" dirty="0"/>
              <a:t>y: Risk forms can form a crucial part of any quality system which ensures services are consistently delivered of an appropriate </a:t>
            </a:r>
            <a:r>
              <a:rPr lang="en-GB" sz="1300" dirty="0" smtClean="0"/>
              <a:t>standard. </a:t>
            </a:r>
            <a:endParaRPr lang="en-GB" sz="1300" dirty="0"/>
          </a:p>
          <a:p>
            <a:endParaRPr lang="en-GB" sz="1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IMPORTANCE OF DOCUMENTATION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23284146"/>
              </p:ext>
            </p:extLst>
          </p:nvPr>
        </p:nvGraphicFramePr>
        <p:xfrm>
          <a:off x="5022484" y="1060573"/>
          <a:ext cx="3813175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56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9489" y="1272382"/>
            <a:ext cx="4262512" cy="3890462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GB" sz="1400" b="1" dirty="0" smtClean="0"/>
              <a:t>See chapter 6 for more detailed examples</a:t>
            </a:r>
          </a:p>
          <a:p>
            <a:pPr>
              <a:spcAft>
                <a:spcPts val="0"/>
              </a:spcAft>
            </a:pPr>
            <a:r>
              <a:rPr lang="en-GB" sz="1400" b="1" dirty="0" smtClean="0"/>
              <a:t>Stage 1</a:t>
            </a:r>
            <a:r>
              <a:rPr lang="en-GB" sz="1400" dirty="0" smtClean="0"/>
              <a:t>: e.g.</a:t>
            </a:r>
            <a:r>
              <a:rPr lang="en-US" sz="1400" dirty="0"/>
              <a:t> </a:t>
            </a:r>
            <a:r>
              <a:rPr lang="en-US" sz="1400" dirty="0" smtClean="0"/>
              <a:t>notes </a:t>
            </a:r>
            <a:r>
              <a:rPr lang="en-US" sz="1400" dirty="0"/>
              <a:t>of </a:t>
            </a:r>
            <a:r>
              <a:rPr lang="en-US" sz="1400" dirty="0" smtClean="0"/>
              <a:t>meetings</a:t>
            </a:r>
            <a:r>
              <a:rPr lang="en-GB" sz="1400" dirty="0" smtClean="0"/>
              <a:t>, </a:t>
            </a:r>
            <a:r>
              <a:rPr lang="en-US" sz="1400" dirty="0"/>
              <a:t>m</a:t>
            </a:r>
            <a:r>
              <a:rPr lang="en-US" sz="1400" dirty="0" smtClean="0"/>
              <a:t>ind </a:t>
            </a:r>
            <a:r>
              <a:rPr lang="en-US" sz="1400" dirty="0"/>
              <a:t>maps identifying hazards and </a:t>
            </a:r>
            <a:r>
              <a:rPr lang="en-US" sz="1400" dirty="0" smtClean="0"/>
              <a:t>risks; clarification </a:t>
            </a:r>
            <a:r>
              <a:rPr lang="en-US" sz="1400" dirty="0"/>
              <a:t>of activity/project </a:t>
            </a:r>
            <a:r>
              <a:rPr lang="en-US" sz="1400" dirty="0" smtClean="0"/>
              <a:t>purpose.</a:t>
            </a:r>
          </a:p>
          <a:p>
            <a:pPr>
              <a:spcAft>
                <a:spcPts val="0"/>
              </a:spcAft>
            </a:pPr>
            <a:r>
              <a:rPr lang="en-US" sz="1400" b="1" dirty="0" smtClean="0"/>
              <a:t>Stage 2:</a:t>
            </a:r>
            <a:r>
              <a:rPr lang="en-US" sz="1400" dirty="0" smtClean="0"/>
              <a:t> e.g.</a:t>
            </a:r>
            <a:r>
              <a:rPr lang="en-US" sz="1400" dirty="0"/>
              <a:t> r</a:t>
            </a:r>
            <a:r>
              <a:rPr lang="en-US" sz="1400" dirty="0" smtClean="0"/>
              <a:t>esearch</a:t>
            </a:r>
            <a:r>
              <a:rPr lang="en-US" sz="1400" dirty="0"/>
              <a:t>, case study analysis, consultation of guidance notes from government and professional </a:t>
            </a:r>
            <a:r>
              <a:rPr lang="en-US" sz="1400" dirty="0" smtClean="0"/>
              <a:t>bodies, </a:t>
            </a:r>
            <a:r>
              <a:rPr lang="en-US" sz="1400" dirty="0"/>
              <a:t>etc. </a:t>
            </a:r>
            <a:endParaRPr lang="en-US" sz="1400" dirty="0" smtClean="0"/>
          </a:p>
          <a:p>
            <a:r>
              <a:rPr lang="en-US" sz="1400" b="1" dirty="0" smtClean="0"/>
              <a:t>Stage 3: </a:t>
            </a:r>
            <a:r>
              <a:rPr lang="en-US" sz="1400" dirty="0" smtClean="0"/>
              <a:t>e.g. incident </a:t>
            </a:r>
            <a:r>
              <a:rPr lang="en-US" sz="1400" dirty="0"/>
              <a:t>frequency tables used to help calculate and allocate risk assessment values</a:t>
            </a:r>
            <a:r>
              <a:rPr lang="en-US" sz="1400" dirty="0" smtClean="0"/>
              <a:t>.</a:t>
            </a:r>
            <a:endParaRPr lang="en-GB" sz="1400" dirty="0"/>
          </a:p>
          <a:p>
            <a:pPr>
              <a:spcAft>
                <a:spcPts val="0"/>
              </a:spcAft>
            </a:pPr>
            <a:r>
              <a:rPr lang="en-US" sz="1400" b="1" dirty="0" smtClean="0"/>
              <a:t>Stage 4: </a:t>
            </a:r>
            <a:r>
              <a:rPr lang="en-US" sz="1400" dirty="0" smtClean="0"/>
              <a:t>e.g.</a:t>
            </a:r>
            <a:r>
              <a:rPr lang="en-US" sz="1400" dirty="0"/>
              <a:t> a</a:t>
            </a:r>
            <a:r>
              <a:rPr lang="en-US" sz="1400" dirty="0" smtClean="0"/>
              <a:t>ction </a:t>
            </a:r>
            <a:r>
              <a:rPr lang="en-US" sz="1400" dirty="0"/>
              <a:t>checklists clarifying who, what and when completed, etc., preferably on the risk register/report.</a:t>
            </a:r>
            <a:endParaRPr lang="en-GB" sz="1400" dirty="0"/>
          </a:p>
          <a:p>
            <a:pPr>
              <a:spcAft>
                <a:spcPts val="0"/>
              </a:spcAft>
            </a:pPr>
            <a:r>
              <a:rPr lang="en-US" sz="1400" b="1" dirty="0"/>
              <a:t>S</a:t>
            </a:r>
            <a:r>
              <a:rPr lang="en-US" sz="1400" b="1" dirty="0" smtClean="0"/>
              <a:t>tage 5: </a:t>
            </a:r>
            <a:r>
              <a:rPr lang="en-US" sz="1400" dirty="0" smtClean="0"/>
              <a:t>e.g. </a:t>
            </a:r>
            <a:r>
              <a:rPr lang="en-US" sz="1400" dirty="0"/>
              <a:t>r</a:t>
            </a:r>
            <a:r>
              <a:rPr lang="en-US" sz="1400" dirty="0" smtClean="0"/>
              <a:t>isk </a:t>
            </a:r>
            <a:r>
              <a:rPr lang="en-US" sz="1400" dirty="0"/>
              <a:t>registers updated if </a:t>
            </a:r>
            <a:r>
              <a:rPr lang="en-US" sz="1400" dirty="0" smtClean="0"/>
              <a:t>necessary.</a:t>
            </a:r>
            <a:r>
              <a:rPr lang="en-GB" sz="1400" dirty="0" smtClean="0"/>
              <a:t>; </a:t>
            </a:r>
            <a:r>
              <a:rPr lang="en-US" sz="1400" dirty="0"/>
              <a:t>r</a:t>
            </a:r>
            <a:r>
              <a:rPr lang="en-US" sz="1400" dirty="0" smtClean="0"/>
              <a:t>ecord any </a:t>
            </a:r>
            <a:r>
              <a:rPr lang="en-US" sz="1400" dirty="0"/>
              <a:t>information identified as a key control measure, such as when and who last checked safety equipment, when training </a:t>
            </a:r>
            <a:r>
              <a:rPr lang="en-US" sz="1400" dirty="0" smtClean="0"/>
              <a:t>completed, </a:t>
            </a:r>
            <a:r>
              <a:rPr lang="en-US" sz="1400" dirty="0"/>
              <a:t>etc</a:t>
            </a:r>
            <a:r>
              <a:rPr lang="en-US" sz="1400" dirty="0" smtClean="0"/>
              <a:t>.</a:t>
            </a:r>
            <a:endParaRPr lang="en-GB" sz="1600" dirty="0"/>
          </a:p>
          <a:p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STAGES OF THE RISK PROCESS NEED DIFFERENT DOCUMENTATION</a:t>
            </a:r>
            <a:endParaRPr lang="en-GB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892162"/>
              </p:ext>
            </p:extLst>
          </p:nvPr>
        </p:nvGraphicFramePr>
        <p:xfrm>
          <a:off x="5334249" y="1272382"/>
          <a:ext cx="3306738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0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4572" y="274638"/>
            <a:ext cx="7850921" cy="997743"/>
          </a:xfrm>
        </p:spPr>
        <p:txBody>
          <a:bodyPr>
            <a:normAutofit/>
          </a:bodyPr>
          <a:lstStyle/>
          <a:p>
            <a:r>
              <a:rPr lang="en-GB" dirty="0" smtClean="0"/>
              <a:t>EXAMPLES OF DOCUMENTS  AND DIFFERENT PROCESS STAGES                         </a:t>
            </a:r>
            <a:r>
              <a:rPr lang="en-GB" sz="1400" dirty="0" smtClean="0"/>
              <a:t>(Extract from Chapter 6) </a:t>
            </a:r>
            <a:endParaRPr lang="en-GB" sz="1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88012463"/>
              </p:ext>
            </p:extLst>
          </p:nvPr>
        </p:nvGraphicFramePr>
        <p:xfrm>
          <a:off x="1189038" y="1271588"/>
          <a:ext cx="7196137" cy="4313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4612" y="288553"/>
            <a:ext cx="7196137" cy="997743"/>
          </a:xfrm>
        </p:spPr>
        <p:txBody>
          <a:bodyPr/>
          <a:lstStyle/>
          <a:p>
            <a:r>
              <a:rPr lang="en-GB" dirty="0" smtClean="0"/>
              <a:t>EXAMPLE 1 OF A RISK REGISTER: SIMPLE</a:t>
            </a:r>
            <a:endParaRPr lang="en-GB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34612" y="54757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Table 6.2: RFU Risk assessment pro-forma headings summarised </a:t>
            </a:r>
            <a:endParaRPr kumimoji="0" lang="en-GB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3070257"/>
              </p:ext>
            </p:extLst>
          </p:nvPr>
        </p:nvGraphicFramePr>
        <p:xfrm>
          <a:off x="450168" y="1084703"/>
          <a:ext cx="7780581" cy="43525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1315"/>
                <a:gridCol w="1795308"/>
                <a:gridCol w="1683844"/>
                <a:gridCol w="1548624"/>
                <a:gridCol w="1211490"/>
              </a:tblGrid>
              <a:tr h="2843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Step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What are the hazards? Spot hazards by: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walking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around your workplace; asking your employees what they think;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checking manufacturers’ instructions;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contacting your trade association.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Don’t forget long-term health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hazards.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Step 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Who might be harmed and how? Identify groups of people. Remember: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 some workers have particular needs;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 people who may not be in the workplace all the time;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 members of the public;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Say how the hazard could cause harm.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Step 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What are you already doing?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-List what is already in place to reduce the likelihood of harm or make any harm less serious. -What further action is necessary?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-You need to make sure that you have reduced risks ‘so far as is reasonably practicable’.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Step 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How will you put the assessment into action?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-Remember to prioritise. Deal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with those hazards that are high-risk and have serious consequences first.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effectLst/>
                        </a:rPr>
                        <a:t> -Action done by whom, by when.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Step 5 Review date: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6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3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29" marR="612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9489" y="1272381"/>
            <a:ext cx="3277773" cy="2821317"/>
          </a:xfrm>
        </p:spPr>
        <p:txBody>
          <a:bodyPr>
            <a:normAutofit fontScale="77500" lnSpcReduction="20000"/>
          </a:bodyPr>
          <a:lstStyle/>
          <a:p>
            <a:r>
              <a:rPr lang="en-GB" sz="2600" b="1" dirty="0" smtClean="0"/>
              <a:t>Advantages 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The form mainly focuses on Health and Safety in UK context.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It is simple and easy to use, with the subsidiary questions clarifying what needs to be recorded.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smtClean="0"/>
              <a:t>Helps ensure legal compliance.</a:t>
            </a:r>
            <a:endParaRPr lang="en-GB" sz="2600" dirty="0"/>
          </a:p>
          <a:p>
            <a:endParaRPr lang="en-GB" sz="4500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COMMENTS ON EXAMPLE </a:t>
            </a:r>
            <a:r>
              <a:rPr lang="en-GB" dirty="0"/>
              <a:t>1 OF A RISK REGISTER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009293" y="948824"/>
            <a:ext cx="4995180" cy="4783759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Problems are: </a:t>
            </a:r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This may be the </a:t>
            </a:r>
            <a:r>
              <a:rPr lang="en-US" sz="2000" dirty="0"/>
              <a:t>only documentation or process engaged with, failing to conduct deeper analysis of situations. </a:t>
            </a: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simplistic use of the concept of hazard (see Chapter 2) may deter people </a:t>
            </a:r>
            <a:r>
              <a:rPr lang="en-US" sz="2000" dirty="0" smtClean="0"/>
              <a:t>from analyzing </a:t>
            </a:r>
            <a:r>
              <a:rPr lang="en-US" sz="2000" dirty="0"/>
              <a:t>more deeply how risk events may come about, such as the key factors, </a:t>
            </a:r>
            <a:r>
              <a:rPr lang="en-US" sz="2000" dirty="0" smtClean="0"/>
              <a:t>triggers, </a:t>
            </a:r>
            <a:r>
              <a:rPr lang="en-US" sz="2000" dirty="0"/>
              <a:t>etc.</a:t>
            </a: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There is a simple, narrow focus </a:t>
            </a:r>
            <a:r>
              <a:rPr lang="en-US" sz="2000" dirty="0" smtClean="0"/>
              <a:t>on </a:t>
            </a:r>
            <a:r>
              <a:rPr lang="en-US" sz="2000" dirty="0"/>
              <a:t>‘who’ is at risk, which whilst vital for safety related assessments, it can mean opportunities are missed to analyze other operational areas of risks. </a:t>
            </a:r>
            <a:endParaRPr lang="en-GB" sz="2000" dirty="0"/>
          </a:p>
          <a:p>
            <a:pPr lvl="0"/>
            <a:r>
              <a:rPr lang="en-US" sz="2400" dirty="0"/>
              <a:t>.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6948" y="4826334"/>
            <a:ext cx="308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Note: more </a:t>
            </a:r>
            <a:r>
              <a:rPr lang="en-GB" b="1" dirty="0"/>
              <a:t>examples and details are given in Chapter </a:t>
            </a:r>
            <a:r>
              <a:rPr lang="en-GB" b="1" dirty="0" smtClean="0"/>
              <a:t>6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5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2475</Words>
  <Application>Microsoft Office PowerPoint</Application>
  <PresentationFormat>On-screen Show (4:3)</PresentationFormat>
  <Paragraphs>371</Paragraphs>
  <Slides>24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Acrobat Document</vt:lpstr>
      <vt:lpstr>Risk and Safety Management in the Leisure, Events, Tourism and Sports Industries </vt:lpstr>
      <vt:lpstr>PowerPoint Presentation</vt:lpstr>
      <vt:lpstr>PowerPoint Presentation</vt:lpstr>
      <vt:lpstr>PowerPoint Presentation</vt:lpstr>
      <vt:lpstr>IMPORTANCE OF DOCUMENTATION</vt:lpstr>
      <vt:lpstr>DIFFERENT STAGES OF THE RISK PROCESS NEED DIFFERENT DOCUMENTATION</vt:lpstr>
      <vt:lpstr>EXAMPLES OF DOCUMENTS  AND DIFFERENT PROCESS STAGES                         (Extract from Chapter 6) </vt:lpstr>
      <vt:lpstr>EXAMPLE 1 OF A RISK REGISTER: SIMPLE</vt:lpstr>
      <vt:lpstr>COMMENTS ON EXAMPLE 1 OF A RISK REGISTER</vt:lpstr>
      <vt:lpstr>EXAMPLE 2 OF A RISK REGISTER: REFINED</vt:lpstr>
      <vt:lpstr>COMMENTS ON EXAMPLE 2 OF A RISK REGISTER</vt:lpstr>
      <vt:lpstr>WHAT SCALE SHOULD BE USED IF ANY?</vt:lpstr>
      <vt:lpstr>EXAMPLES OF SCALES 1: CISMPA</vt:lpstr>
      <vt:lpstr>EXAMPLES OF SCALES 2: VICSPORTS (ADAPTING ISO STANDARDS)</vt:lpstr>
      <vt:lpstr>ASSESSMENT SCALES OFTEN HAVE AN OVERALL RISK RATING BASED ON PROBABILITY X SEVERITY</vt:lpstr>
      <vt:lpstr>COMPARING THE TWO SCALES</vt:lpstr>
      <vt:lpstr>EXAMPLES OF ALTERNATIVE IMPACT SCALES (See Chapter 6 for more examples)</vt:lpstr>
      <vt:lpstr>EXAMPLES OF UPSCALES (PMBOK 2004)</vt:lpstr>
      <vt:lpstr>GOOD PRACTICE IN FORM DESIGN</vt:lpstr>
      <vt:lpstr>CONTEXTUALISATION AND APPLICATION TO THE DIFFERENT SECTORS</vt:lpstr>
      <vt:lpstr>CONCLUSION</vt:lpstr>
      <vt:lpstr>REFERENCES</vt:lpstr>
      <vt:lpstr>TASKS: CRITIQUE THESE TWO REGISTERS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60</cp:revision>
  <dcterms:created xsi:type="dcterms:W3CDTF">2014-12-08T12:01:41Z</dcterms:created>
  <dcterms:modified xsi:type="dcterms:W3CDTF">2015-08-05T13:22:12Z</dcterms:modified>
</cp:coreProperties>
</file>