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8" r:id="rId3"/>
    <p:sldId id="263" r:id="rId4"/>
    <p:sldId id="280" r:id="rId5"/>
    <p:sldId id="281" r:id="rId6"/>
    <p:sldId id="282" r:id="rId7"/>
    <p:sldId id="283" r:id="rId8"/>
    <p:sldId id="285" r:id="rId9"/>
    <p:sldId id="286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46E"/>
    <a:srgbClr val="CAADD9"/>
    <a:srgbClr val="8CBAEB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6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ctical Tourism Research 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2560"/>
            <a:ext cx="8458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Arial"/>
                <a:cs typeface="Arial"/>
              </a:rPr>
              <a:t>Practical Tourism </a:t>
            </a:r>
          </a:p>
          <a:p>
            <a:pPr algn="r"/>
            <a:r>
              <a:rPr lang="en-US" sz="4800" dirty="0">
                <a:latin typeface="Arial"/>
                <a:cs typeface="Arial"/>
              </a:rPr>
              <a:t>Research</a:t>
            </a:r>
          </a:p>
          <a:p>
            <a:pPr algn="r"/>
            <a:r>
              <a:rPr lang="en-US" sz="2800" dirty="0">
                <a:latin typeface="Arial"/>
                <a:cs typeface="Arial"/>
              </a:rPr>
              <a:t>2</a:t>
            </a:r>
            <a:r>
              <a:rPr lang="en-US" sz="2800" baseline="30000" dirty="0">
                <a:latin typeface="Arial"/>
                <a:cs typeface="Arial"/>
              </a:rPr>
              <a:t>nd</a:t>
            </a:r>
            <a:r>
              <a:rPr lang="en-US" sz="2800" dirty="0">
                <a:latin typeface="Arial"/>
                <a:cs typeface="Arial"/>
              </a:rPr>
              <a:t> Edition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0922" y="3936225"/>
            <a:ext cx="468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000000"/>
                </a:solidFill>
                <a:latin typeface="Arial"/>
                <a:cs typeface="Arial"/>
              </a:rPr>
              <a:t>STEPHEN L.J. SMITH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Myriad Pro"/>
                <a:cs typeface="Myriad Pro"/>
              </a:rPr>
              <a:t>COMPLEMENTARY TEACHING MATERIALS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pic>
        <p:nvPicPr>
          <p:cNvPr id="4" name="Picture 3" descr="CABI Logo_NEW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28" y="5267255"/>
            <a:ext cx="1795272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93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General methods – 3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63" y="1723009"/>
            <a:ext cx="71964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Analyse</a:t>
            </a:r>
            <a:r>
              <a:rPr lang="en-US" sz="2400" dirty="0"/>
              <a:t>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Most difficult step to specify in advance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Some begin with an a priori</a:t>
            </a:r>
            <a:r>
              <a:rPr lang="en-US" sz="2400" i="1" dirty="0"/>
              <a:t> </a:t>
            </a:r>
            <a:r>
              <a:rPr lang="en-US" sz="2400" dirty="0"/>
              <a:t>model, others allow methods to evolve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 alert to risk of confirmation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Validity measures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Construct validity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Internal validity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External validity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Summarize and report conclusions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" y="1232519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7438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"/>
            <a:ext cx="9144001" cy="6858000"/>
          </a:xfrm>
          <a:prstGeom prst="rect">
            <a:avLst/>
          </a:prstGeom>
          <a:gradFill flip="none" rotWithShape="1">
            <a:gsLst>
              <a:gs pos="0">
                <a:srgbClr val="B0C46E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mpass only for PPP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9733" y="2489819"/>
            <a:ext cx="7199855" cy="442818"/>
          </a:xfrm>
        </p:spPr>
        <p:txBody>
          <a:bodyPr/>
          <a:lstStyle/>
          <a:p>
            <a:pPr algn="ctr"/>
            <a:r>
              <a:rPr lang="en-GB" sz="2200" b="1">
                <a:latin typeface="Arial"/>
                <a:cs typeface="Arial"/>
              </a:rPr>
              <a:t>CHAPTER 7</a:t>
            </a:r>
            <a:endParaRPr lang="en-GB" sz="2200" b="1" dirty="0">
              <a:latin typeface="Arial"/>
              <a:cs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29733" y="3143250"/>
            <a:ext cx="7199313" cy="2936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Case Studies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85508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"/>
            <a:ext cx="9144001" cy="6858000"/>
          </a:xfrm>
          <a:prstGeom prst="rect">
            <a:avLst/>
          </a:prstGeom>
          <a:gradFill flip="none" rotWithShape="1">
            <a:gsLst>
              <a:gs pos="0">
                <a:srgbClr val="B0C46E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mpass only for PPP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3338" y="1875409"/>
            <a:ext cx="7294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After reading this chapter, you will be able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Explain what a case study is and how it differs from other research strategies.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Describe the various types of case studies.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Outline the more common methods used for data collection and analysis in case studies.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Discuss the main limitations associated with case study research.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169823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Definition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63" y="1723009"/>
            <a:ext cx="71964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method for understanding a particular person, institution, society, etc. by collecting and interpreting relevant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Examples of educational uses: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Medicine and law: what worked and what didn’t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Business: </a:t>
            </a:r>
            <a:r>
              <a:rPr lang="en-US" sz="2400" dirty="0" err="1"/>
              <a:t>practise</a:t>
            </a:r>
            <a:r>
              <a:rPr lang="en-US" sz="2400" dirty="0"/>
              <a:t> solving real-world problems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Social science: a research strategy for examining an aspect of society or human nature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Criticism: usually not generalizable and not falsifiable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" y="1232519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3580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Characteristics of case study – 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63" y="1723009"/>
            <a:ext cx="71964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Insights into a specific case such as history of some situation or organization, how a problem was solved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Clearly defined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Limited in terms of geography, time or organizational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Focused on understanding dynamics and the larger context of a phenomenon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Describes core issue and illuminates how it fits into and is shaped by broader forces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" y="1232519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2559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Characteristics of case study – 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63" y="1723009"/>
            <a:ext cx="71964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Involves a research protocol that outlines key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Multiple sources of information, existing literature and models, and informed judgement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May involve some degree of participant observation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Conclusions build on evidence, leading to an articulation of new ideas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" y="1232519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972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Types of case study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63" y="1723009"/>
            <a:ext cx="7196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Numerous classifications by different authors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this book: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Single case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Embedded case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Hierarchical case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Multiple case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" y="1232519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3688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General methods – 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63" y="1723009"/>
            <a:ext cx="7196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Explicitly state purpose of case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General issue to explore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Examine a specific situation represented by your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Specify objectives, including information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Is the case substantial enough to warrant study?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Are key players, information, locations and data  available?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Does the case present sufficient examples to support goals, questions?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Any political or legal risks?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" y="1232519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1851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General methods – 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63" y="1723009"/>
            <a:ext cx="71964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relevant literature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Related research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Useful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Specify objectives, including information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information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Multiple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Possibly triangulation if methods use consistent or comparable definitions/assumptions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" y="1232519"/>
            <a:ext cx="1311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8CBAEB"/>
                </a:solidFill>
                <a:latin typeface="Arial"/>
                <a:cs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6960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457</Words>
  <Application>Microsoft Office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Myriad Pro</vt:lpstr>
      <vt:lpstr>Office Theme</vt:lpstr>
      <vt:lpstr>PowerPoint Presentation</vt:lpstr>
      <vt:lpstr>CHAPTER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Leigh-Ann Bard</cp:lastModifiedBy>
  <cp:revision>132</cp:revision>
  <dcterms:created xsi:type="dcterms:W3CDTF">2014-01-16T11:38:48Z</dcterms:created>
  <dcterms:modified xsi:type="dcterms:W3CDTF">2019-07-30T15:02:00Z</dcterms:modified>
</cp:coreProperties>
</file>