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79" r:id="rId5"/>
    <p:sldId id="280" r:id="rId6"/>
    <p:sldId id="282" r:id="rId7"/>
    <p:sldId id="281" r:id="rId8"/>
    <p:sldId id="283" r:id="rId9"/>
    <p:sldId id="284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2nd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Sample size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Confidence interval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Range of possible values that probably contains the actual value you are trying to estimate, </a:t>
            </a:r>
            <a:r>
              <a:rPr lang="en-US" sz="2400"/>
              <a:t>e.g.  </a:t>
            </a:r>
            <a:r>
              <a:rPr lang="en-US" sz="2400" dirty="0"/>
              <a:t>48% ± 5%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Confidence level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How confident you are the true figure falls within your confidence interval (95% is common in tourism)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Confidence interval and level are inversely related:  narrow intervals have a low confidence level; wide intervals have high confidence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7338" lvl="1" indent="-28733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452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4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Selecting a Sample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the logic of sampling.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major forms of sampling.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Comment on the strengths and weaknesses of Internet panels.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an appropriate sample size for your study.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Be able to apply the concepts of confidence levels and confidence intervals to your survey.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Logic of sampling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efficient and less costly approach to interviewing people than a census (talking to everyone in some population)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Conceptual population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Study population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Sampling frame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Sample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196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24" y="1809750"/>
            <a:ext cx="5949726" cy="36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Proportional (probability) sampling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Simple random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= everyone has same and known probability of being selected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Not efficient for large groups with important but different subgroups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Goal is a sample representative of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Stratified random sampling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within selected subgroups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Cluster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but targeted at certain geographic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Stratified cluster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Combination of stratified and cluster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073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Non-probability sampling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sampling not always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Convenience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Sample people to which you have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saturation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Sample until you don’t seem to be getting new information from respondents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Quota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Setting targets for respondents in certain groups (e.g. age, gender)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Snowball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Getting reference from subjects for new subjects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1722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Internet panels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Panel is constructed prior to survey, and exists after survey is administered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Effort is made to have a large panel that can represent different potential groups of interest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Other challenges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Time-consuming and expensive to develop/ maintain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Incentive for participation needs to be provided to panel members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Survey mortality (people dropping out of panel)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Members can become ‘conditioned’ with repeated surveys on similar topic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‘Professional survey-takers’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0653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Sample size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Importance of sample size varies with importance of topic (less important for ‘trivial’ topics; more important for topics affecting health, politics, business)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Statistical tests have differing requirements for sample size – be aware of requirements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85350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459</Words>
  <Application>Microsoft Office PowerPoint</Application>
  <PresentationFormat>On-screen Show (4:3)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Myriad Pro</vt:lpstr>
      <vt:lpstr>Office Theme</vt:lpstr>
      <vt:lpstr>PowerPoint Presentation</vt:lpstr>
      <vt:lpstr>CHAPTER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101</cp:revision>
  <dcterms:created xsi:type="dcterms:W3CDTF">2014-01-16T11:38:48Z</dcterms:created>
  <dcterms:modified xsi:type="dcterms:W3CDTF">2019-07-30T15:02:25Z</dcterms:modified>
</cp:coreProperties>
</file>