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80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1" r:id="rId14"/>
    <p:sldId id="290" r:id="rId15"/>
    <p:sldId id="29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PowerPoint and similar software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6</a:t>
            </a:r>
            <a:r>
              <a:rPr lang="en-GB" sz="2400" dirty="0"/>
              <a:t>×</a:t>
            </a:r>
            <a:r>
              <a:rPr lang="en-US" sz="2400" dirty="0"/>
              <a:t>6 rule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Six words per point, six points per slide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These PowerPoint slides don’t adhere to that rule, but it is a principle to keep in mind!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Strive for simplicity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Don’t present entire script and then just read it!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Humour, subtlety, poetry difficult to achieve in PowerPoint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Linear logic is limiting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Check your spelling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Check your file on presentation computer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4449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Posters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Elements of written report and oral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Graphic design is essential – not just words on a large piece of paper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FOG: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Focus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Order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/>
              <a:t>Graphic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7953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Design 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 macro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Size of poster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Often prescribed by organizers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Use of specialized software recommended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Overall design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‘Landscape’ common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Select symmetry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Relative space commitments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/>
              <a:t>40–50% – graphics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/>
              <a:t>30–40% – open space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/>
              <a:t>15–20% – text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3612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Design 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 symmetry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85" y="1864825"/>
            <a:ext cx="5114260" cy="41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5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Design 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 micro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Use simple graphic/text cues to divide poster into sections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Blocks of text: under 50 words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Use logical, readable point sizes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Title</a:t>
            </a:r>
            <a:r>
              <a:rPr lang="en-US" sz="2400"/>
              <a:t>: no </a:t>
            </a:r>
            <a:r>
              <a:rPr lang="en-US" sz="2400" dirty="0"/>
              <a:t>more than two lines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Use colour – but carefully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Proofread before printing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52814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Poster should “speak for itself”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When you are present:</a:t>
            </a:r>
          </a:p>
          <a:p>
            <a:pPr marL="685800" lvl="2" indent="-228600">
              <a:buFont typeface="Arial" panose="020B0604020202020204" pitchFamily="34" charset="0"/>
              <a:buChar char="•"/>
            </a:pPr>
            <a:r>
              <a:rPr lang="en-US" sz="2400" dirty="0"/>
              <a:t>Usually stand to viewer’s left</a:t>
            </a:r>
          </a:p>
          <a:p>
            <a:pPr marL="685800" lvl="2" indent="-228600">
              <a:buFont typeface="Arial" panose="020B0604020202020204" pitchFamily="34" charset="0"/>
              <a:buChar char="•"/>
            </a:pPr>
            <a:r>
              <a:rPr lang="en-US" sz="2400" dirty="0"/>
              <a:t>Make eye-contact, brief words of welcome – let viewer set pace</a:t>
            </a:r>
          </a:p>
          <a:p>
            <a:pPr marL="685800" lvl="2" indent="-228600">
              <a:buFont typeface="Arial" panose="020B0604020202020204" pitchFamily="34" charset="0"/>
              <a:buChar char="•"/>
            </a:pPr>
            <a:r>
              <a:rPr lang="en-US" sz="2400" dirty="0"/>
              <a:t>Practice brief answers to likely questions</a:t>
            </a:r>
          </a:p>
          <a:p>
            <a:pPr marL="685800" lvl="2" indent="-228600">
              <a:buFont typeface="Arial" panose="020B0604020202020204" pitchFamily="34" charset="0"/>
              <a:buChar char="•"/>
            </a:pPr>
            <a:r>
              <a:rPr lang="en-US" sz="2400" dirty="0"/>
              <a:t>Have business card handy</a:t>
            </a:r>
          </a:p>
          <a:p>
            <a:pPr marL="685800" lvl="2"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6354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10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Research Reports and Presentations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3338" y="1875409"/>
            <a:ext cx="73855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reading this chapter, you will be able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Apply general guidelines to writing research papers, including citations, abstracts and appendices.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Recognize and </a:t>
            </a:r>
            <a:r>
              <a:rPr lang="en-US" sz="2400" dirty="0" err="1"/>
              <a:t>analyse</a:t>
            </a:r>
            <a:r>
              <a:rPr lang="en-US" sz="2400" dirty="0"/>
              <a:t> the various rhetorical approaches used in media stories related to tourism and hospitality.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Have strategies for dealing with ‘writer’s block’.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Have strategies for preparing an oral presentation.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an effective PowerPoint.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an effective research poster.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Why this is important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Final step in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Clear communication essential in many aspects of your career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Hemingway’s four rules of writing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Use short sentences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Use short first paragraphs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Use vigorous English 		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Be positive, not negative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580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Writing your paper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Clear statement of your purpose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Why it is significant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Objectives (see Chapter 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definitions, concepts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Avoid jargon as much as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Citations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Essential, a matter of ethics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Build on previous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Quotations: quote for colour or evidence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Use original sources, not secondary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1417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Writing your paper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Abstracts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Not always required; when required, word limits vary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Statement of research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Research design (methods, data)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Conclusion/significance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Writer’s block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Self-reflection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Change of scene,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3640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Oral presentations – 1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Ironic to be </a:t>
            </a:r>
            <a:r>
              <a:rPr lang="en-US" sz="2400" u="sng" dirty="0"/>
              <a:t>reading</a:t>
            </a:r>
            <a:r>
              <a:rPr lang="en-US" sz="2400" dirty="0"/>
              <a:t> about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You</a:t>
            </a:r>
            <a:r>
              <a:rPr lang="en-US" sz="2400" dirty="0"/>
              <a:t> are the medium of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Room, facilities influence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Respect time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138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Oral presentations – 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Key questions: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Who is your audience?  How big?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room like?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information do you need to share?  What is best way to communicate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Begin with comfortable volume and pitch of voice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Slowly, sincerely, thoughtfully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Figure out what to do with your 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Maintain eye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Practise</a:t>
            </a:r>
            <a:r>
              <a:rPr lang="en-US" sz="2400" dirty="0"/>
              <a:t>, </a:t>
            </a:r>
            <a:r>
              <a:rPr lang="en-US" sz="2400" dirty="0" err="1"/>
              <a:t>practise</a:t>
            </a:r>
            <a:r>
              <a:rPr lang="en-US" sz="2400" dirty="0"/>
              <a:t>, </a:t>
            </a:r>
            <a:r>
              <a:rPr lang="en-US" sz="2400" dirty="0" err="1"/>
              <a:t>practise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040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PowerPoint and similar software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Visual aid only: don’t read your slides – </a:t>
            </a:r>
            <a:r>
              <a:rPr lang="en-US" sz="2400" u="sng" dirty="0"/>
              <a:t>talk to your audience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Don’t be too creative with fonts, colours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Understand basics of visual communication e.g</a:t>
            </a:r>
            <a:r>
              <a:rPr lang="en-US" sz="2400" i="1" dirty="0"/>
              <a:t>. </a:t>
            </a:r>
            <a:r>
              <a:rPr lang="en-US" sz="2400" dirty="0"/>
              <a:t>dark text on light background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Avoid distracting backgrounds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Minimize special effects such as motion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Size matters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7589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641</Words>
  <Application>Microsoft Office PowerPoint</Application>
  <PresentationFormat>On-screen Show (4:3)</PresentationFormat>
  <Paragraphs>150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Myriad Pro</vt:lpstr>
      <vt:lpstr>Office Theme</vt:lpstr>
      <vt:lpstr>PowerPoint Presentation</vt:lpstr>
      <vt:lpstr>CHAPTER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167</cp:revision>
  <dcterms:created xsi:type="dcterms:W3CDTF">2014-01-16T11:38:48Z</dcterms:created>
  <dcterms:modified xsi:type="dcterms:W3CDTF">2019-07-30T15:01:23Z</dcterms:modified>
</cp:coreProperties>
</file>