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492" r:id="rId2"/>
    <p:sldId id="478" r:id="rId3"/>
    <p:sldId id="479" r:id="rId4"/>
    <p:sldId id="480" r:id="rId5"/>
    <p:sldId id="481" r:id="rId6"/>
    <p:sldId id="440" r:id="rId7"/>
    <p:sldId id="483" r:id="rId8"/>
    <p:sldId id="482" r:id="rId9"/>
    <p:sldId id="368" r:id="rId10"/>
    <p:sldId id="332" r:id="rId11"/>
    <p:sldId id="477" r:id="rId12"/>
    <p:sldId id="326" r:id="rId13"/>
    <p:sldId id="488" r:id="rId14"/>
    <p:sldId id="489" r:id="rId15"/>
    <p:sldId id="484" r:id="rId16"/>
    <p:sldId id="490" r:id="rId17"/>
    <p:sldId id="491" r:id="rId18"/>
    <p:sldId id="435" r:id="rId19"/>
    <p:sldId id="493" r:id="rId2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57803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352723075"/>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56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87860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93427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5808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41891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3875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76462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11356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96675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1416687481"/>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6755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90468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11514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07658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3871162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ps.gov/zion/index.htm"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www.nps.gov/grca/index.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rgNSrE0BJ8g&amp;feature=fvwp&amp;NR=1" TargetMode="External"/><Relationship Id="rId2" Type="http://schemas.openxmlformats.org/officeDocument/2006/relationships/hyperlink" Target="https://www.nps.gov/zion/planyourvisit/shuttle-system.htm" TargetMode="External"/><Relationship Id="rId1" Type="http://schemas.openxmlformats.org/officeDocument/2006/relationships/slideLayout" Target="../slideLayouts/slideLayout9.xml"/><Relationship Id="rId5" Type="http://schemas.openxmlformats.org/officeDocument/2006/relationships/hyperlink" Target="http://www.youtube.com/watch?v=Dx_YfUKyvEU" TargetMode="External"/><Relationship Id="rId4" Type="http://schemas.openxmlformats.org/officeDocument/2006/relationships/hyperlink" Target="http://www.youtube.com/watch?v=ThMz7S9-co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Doing the Zion Shuttle</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57649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5250" y="1066800"/>
            <a:ext cx="3151550" cy="4103866"/>
          </a:xfrm>
          <a:prstGeom prst="rect">
            <a:avLst/>
          </a:prstGeom>
        </p:spPr>
      </p:pic>
      <p:sp>
        <p:nvSpPr>
          <p:cNvPr id="4" name="Title 3"/>
          <p:cNvSpPr>
            <a:spLocks noGrp="1"/>
          </p:cNvSpPr>
          <p:nvPr>
            <p:ph type="title" idx="4294967295"/>
          </p:nvPr>
        </p:nvSpPr>
        <p:spPr>
          <a:xfrm>
            <a:off x="0" y="304801"/>
            <a:ext cx="8839200" cy="685800"/>
          </a:xfrm>
        </p:spPr>
        <p:txBody>
          <a:bodyPr>
            <a:normAutofit fontScale="90000"/>
          </a:bodyPr>
          <a:lstStyle/>
          <a:p>
            <a:pPr algn="ctr"/>
            <a:r>
              <a:rPr lang="en-US" dirty="0">
                <a:hlinkClick r:id="rId3"/>
              </a:rPr>
              <a:t>Zion National Park</a:t>
            </a:r>
            <a:endParaRPr lang="en-US" dirty="0">
              <a:hlinkClick r:id="rId4"/>
            </a:endParaRPr>
          </a:p>
        </p:txBody>
      </p:sp>
      <p:sp>
        <p:nvSpPr>
          <p:cNvPr id="2" name="Rectangle 1"/>
          <p:cNvSpPr/>
          <p:nvPr/>
        </p:nvSpPr>
        <p:spPr>
          <a:xfrm>
            <a:off x="2620646" y="5216769"/>
            <a:ext cx="3597908" cy="369332"/>
          </a:xfrm>
          <a:prstGeom prst="rect">
            <a:avLst/>
          </a:prstGeom>
        </p:spPr>
        <p:txBody>
          <a:bodyPr wrap="none">
            <a:spAutoFit/>
          </a:bodyPr>
          <a:lstStyle/>
          <a:p>
            <a:r>
              <a:rPr lang="en-US" dirty="0"/>
              <a:t>http://www.nps.gov/zion/index.htm</a:t>
            </a:r>
          </a:p>
        </p:txBody>
      </p:sp>
    </p:spTree>
    <p:extLst>
      <p:ext uri="{BB962C8B-B14F-4D97-AF65-F5344CB8AC3E}">
        <p14:creationId xmlns:p14="http://schemas.microsoft.com/office/powerpoint/2010/main" val="313407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In the late 1990s as many as 5,000 cars entered the Canyon each day, competing for the area’s 450 parking spaces</a:t>
            </a:r>
          </a:p>
          <a:p>
            <a:endParaRPr lang="en-US" sz="1600" dirty="0"/>
          </a:p>
          <a:p>
            <a:r>
              <a:rPr lang="en-US" sz="3200" dirty="0"/>
              <a:t>Road congestion</a:t>
            </a:r>
          </a:p>
          <a:p>
            <a:endParaRPr lang="en-US" sz="1600" dirty="0"/>
          </a:p>
          <a:p>
            <a:r>
              <a:rPr lang="en-US" sz="3200" dirty="0"/>
              <a:t>Unauthorized parking </a:t>
            </a:r>
          </a:p>
          <a:p>
            <a:endParaRPr lang="en-US" sz="1600" dirty="0"/>
          </a:p>
          <a:p>
            <a:r>
              <a:rPr lang="en-US" sz="3200" dirty="0"/>
              <a:t>Noise from high volume traffic</a:t>
            </a:r>
          </a:p>
          <a:p>
            <a:endParaRPr lang="en-US" sz="3200" dirty="0"/>
          </a:p>
          <a:p>
            <a:endParaRPr lang="en-US" sz="3200" dirty="0"/>
          </a:p>
          <a:p>
            <a:endParaRPr lang="en-US" sz="3200" dirty="0"/>
          </a:p>
        </p:txBody>
      </p:sp>
      <p:sp>
        <p:nvSpPr>
          <p:cNvPr id="2" name="Title 1"/>
          <p:cNvSpPr>
            <a:spLocks noGrp="1"/>
          </p:cNvSpPr>
          <p:nvPr>
            <p:ph type="title"/>
          </p:nvPr>
        </p:nvSpPr>
        <p:spPr/>
        <p:txBody>
          <a:bodyPr/>
          <a:lstStyle/>
          <a:p>
            <a:r>
              <a:rPr lang="en-US" dirty="0"/>
              <a:t>Zion National Park Traffic</a:t>
            </a:r>
          </a:p>
        </p:txBody>
      </p:sp>
    </p:spTree>
    <p:extLst>
      <p:ext uri="{BB962C8B-B14F-4D97-AF65-F5344CB8AC3E}">
        <p14:creationId xmlns:p14="http://schemas.microsoft.com/office/powerpoint/2010/main" val="54383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Impacts to resources: Impacts to soundscape, wildlife, soil and vegetation, air. </a:t>
            </a:r>
          </a:p>
          <a:p>
            <a:endParaRPr lang="en-US" sz="3200" dirty="0"/>
          </a:p>
          <a:p>
            <a:r>
              <a:rPr lang="en-US" sz="3200" dirty="0"/>
              <a:t>Impacts to experience: Crowding, conflict</a:t>
            </a:r>
          </a:p>
          <a:p>
            <a:r>
              <a:rPr lang="en-US" sz="3200" dirty="0"/>
              <a:t>Impacts to facilities</a:t>
            </a:r>
            <a:r>
              <a:rPr lang="en-US" altLang="zh-CN" sz="3200" dirty="0"/>
              <a:t>/service: roads, parking lots, attraction sites.  </a:t>
            </a:r>
            <a:endParaRPr lang="en-US" sz="3200" dirty="0"/>
          </a:p>
        </p:txBody>
      </p:sp>
      <p:sp>
        <p:nvSpPr>
          <p:cNvPr id="5" name="Title 4"/>
          <p:cNvSpPr>
            <a:spLocks noGrp="1"/>
          </p:cNvSpPr>
          <p:nvPr>
            <p:ph type="title"/>
          </p:nvPr>
        </p:nvSpPr>
        <p:spPr/>
        <p:txBody>
          <a:bodyPr/>
          <a:lstStyle/>
          <a:p>
            <a:r>
              <a:rPr lang="en-US" dirty="0"/>
              <a:t>Problem</a:t>
            </a:r>
          </a:p>
        </p:txBody>
      </p:sp>
    </p:spTree>
    <p:extLst>
      <p:ext uri="{BB962C8B-B14F-4D97-AF65-F5344CB8AC3E}">
        <p14:creationId xmlns:p14="http://schemas.microsoft.com/office/powerpoint/2010/main" val="190941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Management strategies: Reduce the impact of use; harden the resource</a:t>
            </a:r>
          </a:p>
          <a:p>
            <a:endParaRPr lang="en-US" dirty="0"/>
          </a:p>
          <a:p>
            <a:r>
              <a:rPr lang="en-US" dirty="0"/>
              <a:t>Management Practices: Facility development/ site design/maintenance; rules and regulations; spatial and temporal zoning</a:t>
            </a:r>
          </a:p>
          <a:p>
            <a:endParaRPr lang="en-US" dirty="0"/>
          </a:p>
        </p:txBody>
      </p:sp>
      <p:sp>
        <p:nvSpPr>
          <p:cNvPr id="5" name="Title 4"/>
          <p:cNvSpPr>
            <a:spLocks noGrp="1"/>
          </p:cNvSpPr>
          <p:nvPr>
            <p:ph type="title"/>
          </p:nvPr>
        </p:nvSpPr>
        <p:spPr/>
        <p:txBody>
          <a:bodyPr/>
          <a:lstStyle/>
          <a:p>
            <a:r>
              <a:rPr lang="en-US" dirty="0"/>
              <a:t>Strategies and Practices</a:t>
            </a:r>
          </a:p>
        </p:txBody>
      </p:sp>
    </p:spTree>
    <p:extLst>
      <p:ext uri="{BB962C8B-B14F-4D97-AF65-F5344CB8AC3E}">
        <p14:creationId xmlns:p14="http://schemas.microsoft.com/office/powerpoint/2010/main" val="399590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buNone/>
            </a:pPr>
            <a:r>
              <a:rPr lang="en-US" dirty="0"/>
              <a:t>In 2000, 30 propane-powered “double” shuttle buses, each holding 66 people (or the equivalent of about 25 cars)</a:t>
            </a:r>
          </a:p>
          <a:p>
            <a:endParaRPr lang="en-US" dirty="0"/>
          </a:p>
        </p:txBody>
      </p:sp>
      <p:sp>
        <p:nvSpPr>
          <p:cNvPr id="5" name="Title 4"/>
          <p:cNvSpPr>
            <a:spLocks noGrp="1"/>
          </p:cNvSpPr>
          <p:nvPr>
            <p:ph type="title"/>
          </p:nvPr>
        </p:nvSpPr>
        <p:spPr/>
        <p:txBody>
          <a:bodyPr>
            <a:normAutofit fontScale="90000"/>
          </a:bodyPr>
          <a:lstStyle/>
          <a:p>
            <a:r>
              <a:rPr lang="en-US" dirty="0"/>
              <a:t>Facility Development/Site Design/Maintenance</a:t>
            </a:r>
            <a:br>
              <a:rPr lang="en-US" dirty="0"/>
            </a:br>
            <a:endParaRPr lang="en-US" dirty="0"/>
          </a:p>
        </p:txBody>
      </p:sp>
    </p:spTree>
    <p:extLst>
      <p:ext uri="{BB962C8B-B14F-4D97-AF65-F5344CB8AC3E}">
        <p14:creationId xmlns:p14="http://schemas.microsoft.com/office/powerpoint/2010/main" val="327146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76200"/>
            <a:ext cx="7911568" cy="5486400"/>
            <a:chOff x="152399" y="622634"/>
            <a:chExt cx="8991601" cy="6235366"/>
          </a:xfrm>
        </p:grpSpPr>
        <p:pic>
          <p:nvPicPr>
            <p:cNvPr id="7170" name="Picture 2" descr="Image result for Zion National Park shutt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399" y="1274124"/>
              <a:ext cx="5211963" cy="3907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5679" y="622634"/>
              <a:ext cx="4478321" cy="623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70531" y="5224790"/>
              <a:ext cx="1669047" cy="261610"/>
            </a:xfrm>
            <a:prstGeom prst="rect">
              <a:avLst/>
            </a:prstGeom>
            <a:noFill/>
          </p:spPr>
          <p:txBody>
            <a:bodyPr wrap="none" rtlCol="0">
              <a:spAutoFit/>
            </a:bodyPr>
            <a:lstStyle/>
            <a:p>
              <a:r>
                <a:rPr lang="en-US" sz="1100" dirty="0"/>
                <a:t>Photo Credit: Ken Lund</a:t>
              </a:r>
            </a:p>
          </p:txBody>
        </p:sp>
      </p:grpSp>
    </p:spTree>
    <p:extLst>
      <p:ext uri="{BB962C8B-B14F-4D97-AF65-F5344CB8AC3E}">
        <p14:creationId xmlns:p14="http://schemas.microsoft.com/office/powerpoint/2010/main" val="392866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buNone/>
            </a:pPr>
            <a:r>
              <a:rPr lang="en-US" dirty="0"/>
              <a:t>The Zion Canyon Scenic Drive is accessible only by shuttle bus from March 12 through the end of October and on weekends in November.</a:t>
            </a:r>
          </a:p>
        </p:txBody>
      </p:sp>
      <p:sp>
        <p:nvSpPr>
          <p:cNvPr id="5" name="Title 4"/>
          <p:cNvSpPr>
            <a:spLocks noGrp="1"/>
          </p:cNvSpPr>
          <p:nvPr>
            <p:ph type="title"/>
          </p:nvPr>
        </p:nvSpPr>
        <p:spPr>
          <a:xfrm>
            <a:off x="1676400" y="381000"/>
            <a:ext cx="7196137" cy="997743"/>
          </a:xfrm>
        </p:spPr>
        <p:txBody>
          <a:bodyPr/>
          <a:lstStyle/>
          <a:p>
            <a:r>
              <a:rPr lang="en-US" dirty="0"/>
              <a:t>Rules and Regulations</a:t>
            </a:r>
            <a:br>
              <a:rPr lang="en-US" dirty="0"/>
            </a:br>
            <a:endParaRPr lang="en-US" dirty="0"/>
          </a:p>
        </p:txBody>
      </p:sp>
    </p:spTree>
    <p:extLst>
      <p:ext uri="{BB962C8B-B14F-4D97-AF65-F5344CB8AC3E}">
        <p14:creationId xmlns:p14="http://schemas.microsoft.com/office/powerpoint/2010/main" val="62010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buNone/>
            </a:pPr>
            <a:r>
              <a:rPr lang="en-US" dirty="0"/>
              <a:t>Spatial</a:t>
            </a:r>
          </a:p>
          <a:p>
            <a:pPr marL="457200" lvl="1" indent="0">
              <a:buNone/>
            </a:pPr>
            <a:r>
              <a:rPr lang="en-US" dirty="0"/>
              <a:t>Temporal</a:t>
            </a:r>
          </a:p>
        </p:txBody>
      </p:sp>
      <p:sp>
        <p:nvSpPr>
          <p:cNvPr id="5" name="Title 4"/>
          <p:cNvSpPr>
            <a:spLocks noGrp="1"/>
          </p:cNvSpPr>
          <p:nvPr>
            <p:ph type="title"/>
          </p:nvPr>
        </p:nvSpPr>
        <p:spPr>
          <a:xfrm>
            <a:off x="1752600" y="274638"/>
            <a:ext cx="7196137" cy="997743"/>
          </a:xfrm>
        </p:spPr>
        <p:txBody>
          <a:bodyPr/>
          <a:lstStyle/>
          <a:p>
            <a:r>
              <a:rPr lang="en-US" dirty="0"/>
              <a:t>Zoning</a:t>
            </a:r>
            <a:br>
              <a:rPr lang="en-US" dirty="0"/>
            </a:br>
            <a:endParaRPr lang="en-US" dirty="0"/>
          </a:p>
        </p:txBody>
      </p:sp>
    </p:spTree>
    <p:extLst>
      <p:ext uri="{BB962C8B-B14F-4D97-AF65-F5344CB8AC3E}">
        <p14:creationId xmlns:p14="http://schemas.microsoft.com/office/powerpoint/2010/main" val="317899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3528219"/>
          </a:xfrm>
        </p:spPr>
        <p:txBody>
          <a:bodyPr>
            <a:noAutofit/>
          </a:bodyPr>
          <a:lstStyle/>
          <a:p>
            <a:pPr>
              <a:lnSpc>
                <a:spcPct val="150000"/>
              </a:lnSpc>
            </a:pPr>
            <a:r>
              <a:rPr lang="en-US" sz="3200" dirty="0">
                <a:hlinkClick r:id="rId2"/>
              </a:rPr>
              <a:t>Zion Shuttle System</a:t>
            </a:r>
            <a:r>
              <a:rPr lang="en-US" sz="3200" dirty="0"/>
              <a:t> (4:00)</a:t>
            </a:r>
            <a:endParaRPr lang="en-US" sz="3200" dirty="0">
              <a:hlinkClick r:id="rId3"/>
            </a:endParaRPr>
          </a:p>
          <a:p>
            <a:pPr>
              <a:lnSpc>
                <a:spcPct val="150000"/>
              </a:lnSpc>
            </a:pPr>
            <a:r>
              <a:rPr lang="en-US" sz="3200" dirty="0">
                <a:hlinkClick r:id="rId3"/>
              </a:rPr>
              <a:t>Hiking the Subway </a:t>
            </a:r>
            <a:r>
              <a:rPr lang="en-US" sz="3200" dirty="0"/>
              <a:t>(10:00)</a:t>
            </a:r>
          </a:p>
          <a:p>
            <a:pPr>
              <a:lnSpc>
                <a:spcPct val="150000"/>
              </a:lnSpc>
            </a:pPr>
            <a:r>
              <a:rPr lang="en-US" sz="3200" dirty="0">
                <a:hlinkClick r:id="rId4"/>
              </a:rPr>
              <a:t>Flash flood </a:t>
            </a:r>
            <a:r>
              <a:rPr lang="en-US" sz="3200" dirty="0"/>
              <a:t>(:40)</a:t>
            </a:r>
          </a:p>
          <a:p>
            <a:pPr>
              <a:lnSpc>
                <a:spcPct val="150000"/>
              </a:lnSpc>
            </a:pPr>
            <a:r>
              <a:rPr lang="en-US" sz="3200" dirty="0">
                <a:hlinkClick r:id="rId5"/>
              </a:rPr>
              <a:t>Hiking the Narrows </a:t>
            </a:r>
            <a:r>
              <a:rPr lang="en-US" sz="3200" dirty="0"/>
              <a:t>(2:50)</a:t>
            </a:r>
          </a:p>
        </p:txBody>
      </p:sp>
      <p:sp>
        <p:nvSpPr>
          <p:cNvPr id="4" name="Title 3"/>
          <p:cNvSpPr>
            <a:spLocks noGrp="1"/>
          </p:cNvSpPr>
          <p:nvPr>
            <p:ph type="title"/>
          </p:nvPr>
        </p:nvSpPr>
        <p:spPr/>
        <p:txBody>
          <a:bodyPr/>
          <a:lstStyle/>
          <a:p>
            <a:r>
              <a:rPr lang="en-US" dirty="0"/>
              <a:t>Videos</a:t>
            </a:r>
          </a:p>
        </p:txBody>
      </p:sp>
      <p:sp>
        <p:nvSpPr>
          <p:cNvPr id="2" name="Rectangle 1"/>
          <p:cNvSpPr/>
          <p:nvPr/>
        </p:nvSpPr>
        <p:spPr>
          <a:xfrm>
            <a:off x="1161822" y="1920642"/>
            <a:ext cx="5867400" cy="369332"/>
          </a:xfrm>
          <a:prstGeom prst="rect">
            <a:avLst/>
          </a:prstGeom>
        </p:spPr>
        <p:txBody>
          <a:bodyPr wrap="square">
            <a:spAutoFit/>
          </a:bodyPr>
          <a:lstStyle/>
          <a:p>
            <a:r>
              <a:rPr lang="en-US" dirty="0"/>
              <a:t>https://www.nps.gov/zion/planyourvisit/shuttle-system.htm</a:t>
            </a:r>
          </a:p>
        </p:txBody>
      </p:sp>
      <p:sp>
        <p:nvSpPr>
          <p:cNvPr id="5" name="Rectangle 4"/>
          <p:cNvSpPr/>
          <p:nvPr/>
        </p:nvSpPr>
        <p:spPr>
          <a:xfrm>
            <a:off x="1189356" y="2753569"/>
            <a:ext cx="6781800" cy="369332"/>
          </a:xfrm>
          <a:prstGeom prst="rect">
            <a:avLst/>
          </a:prstGeom>
        </p:spPr>
        <p:txBody>
          <a:bodyPr wrap="square">
            <a:spAutoFit/>
          </a:bodyPr>
          <a:lstStyle/>
          <a:p>
            <a:r>
              <a:rPr lang="en-US" dirty="0"/>
              <a:t>http://www.youtube.com/watch?v=rgNSrE0BJ8g&amp;feature=fvwp&amp;NR=1</a:t>
            </a:r>
          </a:p>
        </p:txBody>
      </p:sp>
      <p:sp>
        <p:nvSpPr>
          <p:cNvPr id="6" name="Rectangle 5"/>
          <p:cNvSpPr/>
          <p:nvPr/>
        </p:nvSpPr>
        <p:spPr>
          <a:xfrm>
            <a:off x="1189356" y="3586496"/>
            <a:ext cx="4953000" cy="369332"/>
          </a:xfrm>
          <a:prstGeom prst="rect">
            <a:avLst/>
          </a:prstGeom>
        </p:spPr>
        <p:txBody>
          <a:bodyPr wrap="square">
            <a:spAutoFit/>
          </a:bodyPr>
          <a:lstStyle/>
          <a:p>
            <a:r>
              <a:rPr lang="en-US" dirty="0"/>
              <a:t>http://www.youtube.com/watch?v=ThMz7S9-co4</a:t>
            </a:r>
          </a:p>
        </p:txBody>
      </p:sp>
      <p:sp>
        <p:nvSpPr>
          <p:cNvPr id="7" name="Rectangle 6"/>
          <p:cNvSpPr/>
          <p:nvPr/>
        </p:nvSpPr>
        <p:spPr>
          <a:xfrm>
            <a:off x="1189356" y="4478399"/>
            <a:ext cx="5029200" cy="369332"/>
          </a:xfrm>
          <a:prstGeom prst="rect">
            <a:avLst/>
          </a:prstGeom>
        </p:spPr>
        <p:txBody>
          <a:bodyPr wrap="square">
            <a:spAutoFit/>
          </a:bodyPr>
          <a:lstStyle/>
          <a:p>
            <a:r>
              <a:rPr lang="en-US" dirty="0"/>
              <a:t>http://www.youtube.com/watch?v=Dx_YfUKyvEU</a:t>
            </a:r>
          </a:p>
        </p:txBody>
      </p:sp>
    </p:spTree>
    <p:extLst>
      <p:ext uri="{BB962C8B-B14F-4D97-AF65-F5344CB8AC3E}">
        <p14:creationId xmlns:p14="http://schemas.microsoft.com/office/powerpoint/2010/main" val="162958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95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228600"/>
            <a:ext cx="8105775" cy="542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7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ree hikers traveling through a river between two massive cliff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53148"/>
            <a:ext cx="42672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0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ubw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420" y="7620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3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304800"/>
            <a:ext cx="7620000" cy="5410200"/>
            <a:chOff x="533400" y="685800"/>
            <a:chExt cx="8138041" cy="6129364"/>
          </a:xfrm>
        </p:grpSpPr>
        <p:pic>
          <p:nvPicPr>
            <p:cNvPr id="6146" name="Picture 2" descr="File:West Rim Trail Zion NP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762000"/>
              <a:ext cx="3499857" cy="5791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Zion national park hik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9258" y="3811948"/>
              <a:ext cx="4122183" cy="27412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24600" y="6553554"/>
              <a:ext cx="1834156" cy="261610"/>
            </a:xfrm>
            <a:prstGeom prst="rect">
              <a:avLst/>
            </a:prstGeom>
            <a:noFill/>
          </p:spPr>
          <p:txBody>
            <a:bodyPr wrap="none" rtlCol="0">
              <a:spAutoFit/>
            </a:bodyPr>
            <a:lstStyle/>
            <a:p>
              <a:r>
                <a:rPr lang="en-US" sz="1100" dirty="0"/>
                <a:t>Photo Credit: Jay Johnson</a:t>
              </a:r>
            </a:p>
          </p:txBody>
        </p:sp>
        <p:pic>
          <p:nvPicPr>
            <p:cNvPr id="6150" name="Picture 6" descr="File:Hiking The West Rim Of Zion National Park from Lava Point To The Grotto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49258" y="685800"/>
              <a:ext cx="4122183" cy="27464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24600" y="3491271"/>
              <a:ext cx="1758815" cy="261610"/>
            </a:xfrm>
            <a:prstGeom prst="rect">
              <a:avLst/>
            </a:prstGeom>
            <a:noFill/>
          </p:spPr>
          <p:txBody>
            <a:bodyPr wrap="none" rtlCol="0">
              <a:spAutoFit/>
            </a:bodyPr>
            <a:lstStyle/>
            <a:p>
              <a:r>
                <a:rPr lang="en-US" sz="1100" dirty="0"/>
                <a:t>Photo Credit: Jeff Turner</a:t>
              </a:r>
            </a:p>
          </p:txBody>
        </p:sp>
      </p:grpSp>
    </p:spTree>
    <p:extLst>
      <p:ext uri="{BB962C8B-B14F-4D97-AF65-F5344CB8AC3E}">
        <p14:creationId xmlns:p14="http://schemas.microsoft.com/office/powerpoint/2010/main" val="40635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1" y="228600"/>
            <a:ext cx="7619999" cy="5518330"/>
            <a:chOff x="381001" y="609600"/>
            <a:chExt cx="8446293" cy="6116724"/>
          </a:xfrm>
        </p:grpSpPr>
        <p:pic>
          <p:nvPicPr>
            <p:cNvPr id="4098" name="Picture 2" descr="Deer Ru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761999"/>
              <a:ext cx="3645694" cy="59643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Mexican Spotted Owlet Z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1" y="3574093"/>
              <a:ext cx="4582730" cy="30360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Zion wildlif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1" y="609600"/>
              <a:ext cx="4641547" cy="3352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618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558" y="228600"/>
            <a:ext cx="8117231" cy="5579812"/>
            <a:chOff x="522558" y="1219200"/>
            <a:chExt cx="8117231" cy="5579812"/>
          </a:xfrm>
        </p:grpSpPr>
        <p:pic>
          <p:nvPicPr>
            <p:cNvPr id="5122" name="Picture 2" descr="Angels Landing Hik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0" y="1219200"/>
              <a:ext cx="4067789" cy="5295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ndefin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558" y="1219201"/>
              <a:ext cx="3973242" cy="529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1143" y="6537402"/>
              <a:ext cx="1914307" cy="261610"/>
            </a:xfrm>
            <a:prstGeom prst="rect">
              <a:avLst/>
            </a:prstGeom>
            <a:noFill/>
          </p:spPr>
          <p:txBody>
            <a:bodyPr wrap="none" rtlCol="0">
              <a:spAutoFit/>
            </a:bodyPr>
            <a:lstStyle/>
            <a:p>
              <a:r>
                <a:rPr lang="en-US" sz="1100" dirty="0"/>
                <a:t>Photo Credit: Roman Fuchs</a:t>
              </a:r>
            </a:p>
          </p:txBody>
        </p:sp>
      </p:grpSp>
    </p:spTree>
    <p:extLst>
      <p:ext uri="{BB962C8B-B14F-4D97-AF65-F5344CB8AC3E}">
        <p14:creationId xmlns:p14="http://schemas.microsoft.com/office/powerpoint/2010/main" val="3437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0" y="76200"/>
            <a:ext cx="5267807" cy="5638800"/>
            <a:chOff x="1708614" y="650240"/>
            <a:chExt cx="5758985" cy="6164570"/>
          </a:xfrm>
        </p:grpSpPr>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8614" y="650240"/>
              <a:ext cx="5758985" cy="590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600" y="6553200"/>
              <a:ext cx="1375698" cy="261610"/>
            </a:xfrm>
            <a:prstGeom prst="rect">
              <a:avLst/>
            </a:prstGeom>
            <a:noFill/>
          </p:spPr>
          <p:txBody>
            <a:bodyPr wrap="none" rtlCol="0">
              <a:spAutoFit/>
            </a:bodyPr>
            <a:lstStyle/>
            <a:p>
              <a:r>
                <a:rPr lang="en-US" sz="1100" dirty="0"/>
                <a:t>Photo Credit: </a:t>
              </a:r>
              <a:r>
                <a:rPr lang="en-US" sz="1100" dirty="0" err="1"/>
                <a:t>Diliff</a:t>
              </a:r>
              <a:endParaRPr lang="en-US" sz="1100" dirty="0"/>
            </a:p>
          </p:txBody>
        </p:sp>
      </p:grpSp>
    </p:spTree>
    <p:extLst>
      <p:ext uri="{BB962C8B-B14F-4D97-AF65-F5344CB8AC3E}">
        <p14:creationId xmlns:p14="http://schemas.microsoft.com/office/powerpoint/2010/main" val="23693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066800"/>
            <a:ext cx="7196137" cy="4313237"/>
          </a:xfrm>
        </p:spPr>
        <p:txBody>
          <a:bodyPr>
            <a:noAutofit/>
          </a:bodyPr>
          <a:lstStyle/>
          <a:p>
            <a:r>
              <a:rPr lang="en-US" sz="3200" dirty="0"/>
              <a:t>Culturally significant dating back 700 </a:t>
            </a:r>
            <a:r>
              <a:rPr lang="en-US" sz="3200" cap="small" dirty="0"/>
              <a:t>ad</a:t>
            </a:r>
          </a:p>
          <a:p>
            <a:r>
              <a:rPr lang="en-US" sz="3200" dirty="0"/>
              <a:t>Mormon influence beginning in 1858</a:t>
            </a:r>
          </a:p>
          <a:p>
            <a:r>
              <a:rPr lang="en-US" sz="3200" dirty="0"/>
              <a:t>Zion National Monument – 1909</a:t>
            </a:r>
          </a:p>
          <a:p>
            <a:r>
              <a:rPr lang="en-US" sz="3200" dirty="0"/>
              <a:t>Zion National Park – 1919</a:t>
            </a:r>
          </a:p>
          <a:p>
            <a:r>
              <a:rPr lang="en-US" sz="3200" dirty="0"/>
              <a:t>CCC construction 1930s</a:t>
            </a:r>
          </a:p>
          <a:p>
            <a:r>
              <a:rPr lang="en-US" sz="3200" dirty="0" err="1"/>
              <a:t>Kolob</a:t>
            </a:r>
            <a:r>
              <a:rPr lang="en-US" sz="3200" dirty="0"/>
              <a:t> Canyon expansion in 1956</a:t>
            </a:r>
          </a:p>
          <a:p>
            <a:r>
              <a:rPr lang="en-US" sz="3200" dirty="0"/>
              <a:t>229 square miles of park land</a:t>
            </a:r>
          </a:p>
          <a:p>
            <a:r>
              <a:rPr lang="en-US" sz="3200" dirty="0"/>
              <a:t>Zion – “the promised land”</a:t>
            </a:r>
          </a:p>
          <a:p>
            <a:endParaRPr lang="en-US" sz="3200" dirty="0"/>
          </a:p>
          <a:p>
            <a:endParaRPr lang="en-US" sz="3200" dirty="0"/>
          </a:p>
          <a:p>
            <a:endParaRPr lang="en-US" sz="3200" dirty="0"/>
          </a:p>
          <a:p>
            <a:endParaRPr lang="en-US" sz="3200" dirty="0"/>
          </a:p>
          <a:p>
            <a:endParaRPr lang="en-US" sz="3200" dirty="0"/>
          </a:p>
        </p:txBody>
      </p:sp>
      <p:sp>
        <p:nvSpPr>
          <p:cNvPr id="2" name="Title 1"/>
          <p:cNvSpPr>
            <a:spLocks noGrp="1"/>
          </p:cNvSpPr>
          <p:nvPr>
            <p:ph type="title"/>
          </p:nvPr>
        </p:nvSpPr>
        <p:spPr/>
        <p:txBody>
          <a:bodyPr/>
          <a:lstStyle/>
          <a:p>
            <a:r>
              <a:rPr lang="en-US" dirty="0"/>
              <a:t>Zion National Park</a:t>
            </a:r>
          </a:p>
        </p:txBody>
      </p:sp>
    </p:spTree>
    <p:extLst>
      <p:ext uri="{BB962C8B-B14F-4D97-AF65-F5344CB8AC3E}">
        <p14:creationId xmlns:p14="http://schemas.microsoft.com/office/powerpoint/2010/main" val="4095283295"/>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8D9EB35B-EA6C-4F91-A409-4C756FC2B197}" vid="{46799333-7E9E-4126-9463-DDA2C7593A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4318</TotalTime>
  <Words>359</Words>
  <Application>Microsoft Office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宋体</vt:lpstr>
      <vt:lpstr>Arial</vt:lpstr>
      <vt:lpstr>Calibri</vt:lpstr>
      <vt:lpstr>ThemeCABI</vt:lpstr>
      <vt:lpstr>Doing the Zion Shuttle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Zion National Park</vt:lpstr>
      <vt:lpstr>Zion National Park</vt:lpstr>
      <vt:lpstr>Zion National Park Traffic</vt:lpstr>
      <vt:lpstr>Problem</vt:lpstr>
      <vt:lpstr>Strategies and Practices</vt:lpstr>
      <vt:lpstr>Facility Development/Site Design/Maintenance </vt:lpstr>
      <vt:lpstr>PowerPoint Presentation</vt:lpstr>
      <vt:lpstr>Rules and Regulations </vt:lpstr>
      <vt:lpstr>Zoning </vt:lpstr>
      <vt:lpstr>Videos</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312</cp:revision>
  <cp:lastPrinted>2012-02-06T15:49:32Z</cp:lastPrinted>
  <dcterms:created xsi:type="dcterms:W3CDTF">2011-03-05T19:34:28Z</dcterms:created>
  <dcterms:modified xsi:type="dcterms:W3CDTF">2019-07-30T14:33:57Z</dcterms:modified>
</cp:coreProperties>
</file>