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4"/>
  </p:notesMasterIdLst>
  <p:sldIdLst>
    <p:sldId id="263" r:id="rId7"/>
    <p:sldId id="266" r:id="rId8"/>
    <p:sldId id="286" r:id="rId9"/>
    <p:sldId id="297" r:id="rId10"/>
    <p:sldId id="310" r:id="rId11"/>
    <p:sldId id="311" r:id="rId12"/>
    <p:sldId id="318" r:id="rId13"/>
    <p:sldId id="314" r:id="rId14"/>
    <p:sldId id="316" r:id="rId15"/>
    <p:sldId id="284" r:id="rId16"/>
    <p:sldId id="288" r:id="rId17"/>
    <p:sldId id="315" r:id="rId18"/>
    <p:sldId id="323" r:id="rId19"/>
    <p:sldId id="317" r:id="rId20"/>
    <p:sldId id="313" r:id="rId21"/>
    <p:sldId id="325" r:id="rId22"/>
    <p:sldId id="290" r:id="rId23"/>
    <p:sldId id="293" r:id="rId24"/>
    <p:sldId id="326" r:id="rId25"/>
    <p:sldId id="327" r:id="rId26"/>
    <p:sldId id="324" r:id="rId27"/>
    <p:sldId id="328" r:id="rId28"/>
    <p:sldId id="294" r:id="rId29"/>
    <p:sldId id="309" r:id="rId30"/>
    <p:sldId id="295" r:id="rId31"/>
    <p:sldId id="296" r:id="rId32"/>
    <p:sldId id="27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maps</a:t>
            </a:r>
          </a:p>
        </p:txBody>
      </p:sp>
      <p:sp>
        <p:nvSpPr>
          <p:cNvPr id="4" name="Slide Number Placeholder 3"/>
          <p:cNvSpPr>
            <a:spLocks noGrp="1"/>
          </p:cNvSpPr>
          <p:nvPr>
            <p:ph type="sldNum" sz="quarter" idx="10"/>
          </p:nvPr>
        </p:nvSpPr>
        <p:spPr/>
        <p:txBody>
          <a:bodyPr/>
          <a:lstStyle/>
          <a:p>
            <a:fld id="{025BC256-5F45-4D98-94A5-0F94A4AC792D}" type="slidenum">
              <a:rPr lang="en-US" smtClean="0"/>
              <a:t>3</a:t>
            </a:fld>
            <a:endParaRPr lang="en-US"/>
          </a:p>
        </p:txBody>
      </p:sp>
    </p:spTree>
    <p:extLst>
      <p:ext uri="{BB962C8B-B14F-4D97-AF65-F5344CB8AC3E}">
        <p14:creationId xmlns:p14="http://schemas.microsoft.com/office/powerpoint/2010/main" val="311247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s.gov/katm/index.htm"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nps.gov/katm/learn/photosmultimedia/webcams.htm"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Bear Etiquette in Katmai</a:t>
            </a:r>
            <a:br>
              <a:rPr lang="en-US" b="1" dirty="0"/>
            </a:b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023380" y="1246100"/>
            <a:ext cx="3151905" cy="4102964"/>
          </a:xfrm>
          <a:prstGeom prst="rect">
            <a:avLst/>
          </a:prstGeom>
        </p:spPr>
      </p:pic>
      <p:sp>
        <p:nvSpPr>
          <p:cNvPr id="3" name="Title 2"/>
          <p:cNvSpPr>
            <a:spLocks noGrp="1"/>
          </p:cNvSpPr>
          <p:nvPr>
            <p:ph type="title"/>
          </p:nvPr>
        </p:nvSpPr>
        <p:spPr>
          <a:xfrm>
            <a:off x="985256" y="274638"/>
            <a:ext cx="7196137" cy="997743"/>
          </a:xfrm>
        </p:spPr>
        <p:txBody>
          <a:bodyPr/>
          <a:lstStyle/>
          <a:p>
            <a:pPr algn="ctr"/>
            <a:r>
              <a:rPr lang="en-GB" dirty="0">
                <a:hlinkClick r:id="rId3"/>
              </a:rPr>
              <a:t>Katmai National Park and Preserve</a:t>
            </a:r>
            <a:endParaRPr lang="en-GB" dirty="0"/>
          </a:p>
        </p:txBody>
      </p:sp>
      <p:sp>
        <p:nvSpPr>
          <p:cNvPr id="2" name="Rectangle 1"/>
          <p:cNvSpPr/>
          <p:nvPr/>
        </p:nvSpPr>
        <p:spPr>
          <a:xfrm>
            <a:off x="2699026" y="5345951"/>
            <a:ext cx="3768596" cy="369332"/>
          </a:xfrm>
          <a:prstGeom prst="rect">
            <a:avLst/>
          </a:prstGeom>
        </p:spPr>
        <p:txBody>
          <a:bodyPr wrap="none">
            <a:spAutoFit/>
          </a:bodyPr>
          <a:lstStyle/>
          <a:p>
            <a:r>
              <a:rPr lang="en-US" dirty="0"/>
              <a:t>https://www.nps.gov/katm/index.htm</a:t>
            </a:r>
          </a:p>
        </p:txBody>
      </p:sp>
    </p:spTree>
    <p:extLst>
      <p:ext uri="{BB962C8B-B14F-4D97-AF65-F5344CB8AC3E}">
        <p14:creationId xmlns:p14="http://schemas.microsoft.com/office/powerpoint/2010/main" val="187890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Established in 1950s</a:t>
            </a:r>
          </a:p>
          <a:p>
            <a:endParaRPr lang="en-GB" dirty="0"/>
          </a:p>
          <a:p>
            <a:r>
              <a:rPr lang="en-GB" dirty="0"/>
              <a:t>10,000 to 15,000 visitors annually</a:t>
            </a:r>
          </a:p>
          <a:p>
            <a:endParaRPr lang="en-GB" dirty="0"/>
          </a:p>
          <a:p>
            <a:r>
              <a:rPr lang="en-GB" dirty="0"/>
              <a:t>Early June through mid September</a:t>
            </a:r>
          </a:p>
          <a:p>
            <a:endParaRPr lang="en-GB" dirty="0"/>
          </a:p>
          <a:p>
            <a:r>
              <a:rPr lang="en-GB" dirty="0"/>
              <a:t> Best bear viewing in July and September</a:t>
            </a:r>
          </a:p>
          <a:p>
            <a:endParaRPr lang="en-GB" dirty="0"/>
          </a:p>
        </p:txBody>
      </p:sp>
      <p:sp>
        <p:nvSpPr>
          <p:cNvPr id="3" name="Title 2"/>
          <p:cNvSpPr>
            <a:spLocks noGrp="1"/>
          </p:cNvSpPr>
          <p:nvPr>
            <p:ph type="title"/>
          </p:nvPr>
        </p:nvSpPr>
        <p:spPr/>
        <p:txBody>
          <a:bodyPr/>
          <a:lstStyle/>
          <a:p>
            <a:r>
              <a:rPr lang="en-GB" dirty="0"/>
              <a:t>Brooks Camp</a:t>
            </a:r>
          </a:p>
        </p:txBody>
      </p:sp>
    </p:spTree>
    <p:extLst>
      <p:ext uri="{BB962C8B-B14F-4D97-AF65-F5344CB8AC3E}">
        <p14:creationId xmlns:p14="http://schemas.microsoft.com/office/powerpoint/2010/main" val="406880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251957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406515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54627" y="274638"/>
            <a:ext cx="8234746" cy="5486400"/>
          </a:xfrm>
          <a:prstGeom prst="rect">
            <a:avLst/>
          </a:prstGeom>
        </p:spPr>
      </p:pic>
    </p:spTree>
    <p:extLst>
      <p:ext uri="{BB962C8B-B14F-4D97-AF65-F5344CB8AC3E}">
        <p14:creationId xmlns:p14="http://schemas.microsoft.com/office/powerpoint/2010/main" val="291659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1" y="278780"/>
            <a:ext cx="7315199" cy="5486400"/>
          </a:xfrm>
          <a:prstGeom prst="rect">
            <a:avLst/>
          </a:prstGeom>
        </p:spPr>
      </p:pic>
    </p:spTree>
    <p:extLst>
      <p:ext uri="{BB962C8B-B14F-4D97-AF65-F5344CB8AC3E}">
        <p14:creationId xmlns:p14="http://schemas.microsoft.com/office/powerpoint/2010/main" val="146958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a:t>
            </a:r>
            <a:r>
              <a:rPr lang="en-US" dirty="0"/>
              <a:t>Wildlife</a:t>
            </a:r>
          </a:p>
          <a:p>
            <a:endParaRPr lang="en-US" dirty="0"/>
          </a:p>
          <a:p>
            <a:r>
              <a:rPr lang="en-US" dirty="0"/>
              <a:t>Impacts to experience: Crowding</a:t>
            </a:r>
          </a:p>
          <a:p>
            <a:endParaRPr lang="en-US" dirty="0"/>
          </a:p>
          <a:p>
            <a:r>
              <a:rPr lang="en-US" dirty="0"/>
              <a:t>Impacts to facilities/services: Attraction sites</a:t>
            </a:r>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323738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Management strategies: </a:t>
            </a:r>
            <a:r>
              <a:rPr lang="en-US" dirty="0"/>
              <a:t>Harden resource/experience, reduce the impact of use, increase supply</a:t>
            </a:r>
          </a:p>
          <a:p>
            <a:endParaRPr lang="en-GB" dirty="0"/>
          </a:p>
          <a:p>
            <a:r>
              <a:rPr lang="en-GB" dirty="0"/>
              <a:t>Management practices: </a:t>
            </a:r>
            <a:r>
              <a:rPr lang="en-US" dirty="0"/>
              <a:t>Facility development/site design/maintenance, rules/regulations, information/education, rationing/allocation</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Bear viewing platforms</a:t>
            </a:r>
          </a:p>
          <a:p>
            <a:endParaRPr lang="en-GB" dirty="0"/>
          </a:p>
          <a:p>
            <a:r>
              <a:rPr lang="en-GB" dirty="0"/>
              <a:t>Elevated boardwalk</a:t>
            </a:r>
          </a:p>
          <a:p>
            <a:endParaRPr lang="en-GB" dirty="0"/>
          </a:p>
          <a:p>
            <a:r>
              <a:rPr lang="en-GB" dirty="0"/>
              <a:t>Electric fence</a:t>
            </a:r>
          </a:p>
          <a:p>
            <a:endParaRPr lang="en-GB" dirty="0"/>
          </a:p>
          <a:p>
            <a:r>
              <a:rPr lang="en-GB" dirty="0"/>
              <a:t>Webcams</a:t>
            </a:r>
          </a:p>
          <a:p>
            <a:endParaRPr lang="en-GB" dirty="0"/>
          </a:p>
          <a:p>
            <a:endParaRPr lang="en-GB" dirty="0"/>
          </a:p>
          <a:p>
            <a:endParaRPr lang="en-GB" dirty="0"/>
          </a:p>
        </p:txBody>
      </p:sp>
      <p:sp>
        <p:nvSpPr>
          <p:cNvPr id="3" name="Title 2"/>
          <p:cNvSpPr>
            <a:spLocks noGrp="1"/>
          </p:cNvSpPr>
          <p:nvPr>
            <p:ph type="title"/>
          </p:nvPr>
        </p:nvSpPr>
        <p:spPr>
          <a:xfrm>
            <a:off x="1189356" y="274638"/>
            <a:ext cx="7597805" cy="997743"/>
          </a:xfrm>
        </p:spPr>
        <p:txBody>
          <a:bodyPr/>
          <a:lstStyle/>
          <a:p>
            <a:r>
              <a:rPr lang="en-GB" dirty="0"/>
              <a:t>Facility development/Site Design/ Maintenance</a:t>
            </a:r>
          </a:p>
        </p:txBody>
      </p:sp>
    </p:spTree>
    <p:extLst>
      <p:ext uri="{BB962C8B-B14F-4D97-AF65-F5344CB8AC3E}">
        <p14:creationId xmlns:p14="http://schemas.microsoft.com/office/powerpoint/2010/main" val="319385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54627" y="274638"/>
            <a:ext cx="8234746" cy="5486400"/>
          </a:xfrm>
          <a:prstGeom prst="rect">
            <a:avLst/>
          </a:prstGeom>
        </p:spPr>
      </p:pic>
    </p:spTree>
    <p:extLst>
      <p:ext uri="{BB962C8B-B14F-4D97-AF65-F5344CB8AC3E}">
        <p14:creationId xmlns:p14="http://schemas.microsoft.com/office/powerpoint/2010/main" val="285268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Katmai National Monument (1918)</a:t>
            </a:r>
          </a:p>
          <a:p>
            <a:r>
              <a:rPr lang="en-GB" dirty="0"/>
              <a:t>Katmai NPP (1980)</a:t>
            </a:r>
          </a:p>
          <a:p>
            <a:r>
              <a:rPr lang="en-GB" dirty="0"/>
              <a:t>4.7 million acres</a:t>
            </a:r>
          </a:p>
          <a:p>
            <a:r>
              <a:rPr lang="en-GB" dirty="0"/>
              <a:t>Valley of Ten Thousand Smokes</a:t>
            </a:r>
          </a:p>
          <a:p>
            <a:r>
              <a:rPr lang="en-GB" dirty="0"/>
              <a:t>Brooks River Area – National Historic Landmark, 4,000 years of cultural history</a:t>
            </a:r>
          </a:p>
          <a:p>
            <a:endParaRPr lang="en-GB" dirty="0"/>
          </a:p>
        </p:txBody>
      </p:sp>
      <p:sp>
        <p:nvSpPr>
          <p:cNvPr id="3" name="Title 2"/>
          <p:cNvSpPr>
            <a:spLocks noGrp="1"/>
          </p:cNvSpPr>
          <p:nvPr>
            <p:ph type="title"/>
          </p:nvPr>
        </p:nvSpPr>
        <p:spPr/>
        <p:txBody>
          <a:bodyPr/>
          <a:lstStyle/>
          <a:p>
            <a:r>
              <a:rPr lang="en-GB" dirty="0"/>
              <a:t>Katmai National Park and Preserve</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728638" y="274638"/>
            <a:ext cx="7686725" cy="5486400"/>
          </a:xfrm>
          <a:prstGeom prst="rect">
            <a:avLst/>
          </a:prstGeom>
        </p:spPr>
      </p:pic>
    </p:spTree>
    <p:extLst>
      <p:ext uri="{BB962C8B-B14F-4D97-AF65-F5344CB8AC3E}">
        <p14:creationId xmlns:p14="http://schemas.microsoft.com/office/powerpoint/2010/main" val="220449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514601" y="256477"/>
            <a:ext cx="4114799" cy="5486400"/>
          </a:xfrm>
          <a:prstGeom prst="rect">
            <a:avLst/>
          </a:prstGeom>
        </p:spPr>
      </p:pic>
    </p:spTree>
    <p:extLst>
      <p:ext uri="{BB962C8B-B14F-4D97-AF65-F5344CB8AC3E}">
        <p14:creationId xmlns:p14="http://schemas.microsoft.com/office/powerpoint/2010/main" val="150061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0" y="0"/>
            <a:ext cx="9144000" cy="5898548"/>
          </a:xfrm>
          <a:prstGeom prst="rect">
            <a:avLst/>
          </a:prstGeom>
        </p:spPr>
      </p:pic>
    </p:spTree>
    <p:extLst>
      <p:ext uri="{BB962C8B-B14F-4D97-AF65-F5344CB8AC3E}">
        <p14:creationId xmlns:p14="http://schemas.microsoft.com/office/powerpoint/2010/main" val="107941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876586" cy="4715824"/>
          </a:xfrm>
        </p:spPr>
        <p:txBody>
          <a:bodyPr>
            <a:normAutofit fontScale="40000" lnSpcReduction="20000"/>
          </a:bodyPr>
          <a:lstStyle/>
          <a:p>
            <a:pPr>
              <a:spcAft>
                <a:spcPts val="600"/>
              </a:spcAft>
            </a:pPr>
            <a:r>
              <a:rPr lang="en-GB" sz="8000" dirty="0"/>
              <a:t>No food or drink outside designated areas</a:t>
            </a:r>
          </a:p>
          <a:p>
            <a:pPr>
              <a:spcAft>
                <a:spcPts val="600"/>
              </a:spcAft>
            </a:pPr>
            <a:r>
              <a:rPr lang="en-GB" sz="8000" dirty="0"/>
              <a:t>No pets</a:t>
            </a:r>
          </a:p>
          <a:p>
            <a:pPr>
              <a:spcAft>
                <a:spcPts val="600"/>
              </a:spcAft>
            </a:pPr>
            <a:r>
              <a:rPr lang="en-GB" sz="8000" dirty="0"/>
              <a:t>Carry gear at all times</a:t>
            </a:r>
          </a:p>
          <a:p>
            <a:pPr>
              <a:spcAft>
                <a:spcPts val="600"/>
              </a:spcAft>
            </a:pPr>
            <a:r>
              <a:rPr lang="en-GB" sz="8000" dirty="0"/>
              <a:t>Stay 50 yards from bears</a:t>
            </a:r>
          </a:p>
          <a:p>
            <a:pPr>
              <a:spcAft>
                <a:spcPts val="600"/>
              </a:spcAft>
            </a:pPr>
            <a:r>
              <a:rPr lang="en-GB" sz="8000" dirty="0"/>
              <a:t>Food storage in central cache</a:t>
            </a:r>
          </a:p>
          <a:p>
            <a:pPr>
              <a:spcAft>
                <a:spcPts val="600"/>
              </a:spcAft>
            </a:pPr>
            <a:r>
              <a:rPr lang="en-GB" sz="8000" dirty="0"/>
              <a:t>Camp within electric fence</a:t>
            </a:r>
          </a:p>
          <a:p>
            <a:pPr>
              <a:spcAft>
                <a:spcPts val="600"/>
              </a:spcAft>
            </a:pPr>
            <a:r>
              <a:rPr lang="en-GB" sz="8000" dirty="0"/>
              <a:t>Freeze fish immediately</a:t>
            </a:r>
          </a:p>
          <a:p>
            <a:endParaRPr lang="en-GB" dirty="0"/>
          </a:p>
          <a:p>
            <a:r>
              <a:rPr lang="en-GB" dirty="0"/>
              <a:t> </a:t>
            </a:r>
          </a:p>
        </p:txBody>
      </p:sp>
      <p:sp>
        <p:nvSpPr>
          <p:cNvPr id="3" name="Title 2"/>
          <p:cNvSpPr>
            <a:spLocks noGrp="1"/>
          </p:cNvSpPr>
          <p:nvPr>
            <p:ph type="title"/>
          </p:nvPr>
        </p:nvSpPr>
        <p:spPr/>
        <p:txBody>
          <a:bodyPr/>
          <a:lstStyle/>
          <a:p>
            <a:r>
              <a:rPr lang="en-GB" dirty="0"/>
              <a:t>Rules/Regulations</a:t>
            </a:r>
          </a:p>
        </p:txBody>
      </p:sp>
    </p:spTree>
    <p:extLst>
      <p:ext uri="{BB962C8B-B14F-4D97-AF65-F5344CB8AC3E}">
        <p14:creationId xmlns:p14="http://schemas.microsoft.com/office/powerpoint/2010/main" val="81548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765073" cy="4459346"/>
          </a:xfrm>
        </p:spPr>
        <p:txBody>
          <a:bodyPr>
            <a:normAutofit/>
          </a:bodyPr>
          <a:lstStyle/>
          <a:p>
            <a:r>
              <a:rPr lang="en-GB" dirty="0"/>
              <a:t>“Bear etiquette” training course</a:t>
            </a:r>
          </a:p>
          <a:p>
            <a:endParaRPr lang="en-GB" dirty="0"/>
          </a:p>
          <a:p>
            <a:r>
              <a:rPr lang="en-GB" dirty="0"/>
              <a:t>North American Nature Photography Association ethical guidelines</a:t>
            </a:r>
          </a:p>
        </p:txBody>
      </p:sp>
      <p:sp>
        <p:nvSpPr>
          <p:cNvPr id="3" name="Title 2"/>
          <p:cNvSpPr>
            <a:spLocks noGrp="1"/>
          </p:cNvSpPr>
          <p:nvPr>
            <p:ph type="title"/>
          </p:nvPr>
        </p:nvSpPr>
        <p:spPr/>
        <p:txBody>
          <a:bodyPr/>
          <a:lstStyle/>
          <a:p>
            <a:r>
              <a:rPr lang="en-GB" dirty="0"/>
              <a:t>Information/Education</a:t>
            </a:r>
          </a:p>
        </p:txBody>
      </p:sp>
    </p:spTree>
    <p:extLst>
      <p:ext uri="{BB962C8B-B14F-4D97-AF65-F5344CB8AC3E}">
        <p14:creationId xmlns:p14="http://schemas.microsoft.com/office/powerpoint/2010/main" val="376223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Rationing/Allocation</a:t>
            </a:r>
          </a:p>
        </p:txBody>
      </p:sp>
      <p:sp>
        <p:nvSpPr>
          <p:cNvPr id="5" name="Content Placeholder 4"/>
          <p:cNvSpPr>
            <a:spLocks noGrp="1"/>
          </p:cNvSpPr>
          <p:nvPr>
            <p:ph sz="quarter" idx="13"/>
          </p:nvPr>
        </p:nvSpPr>
        <p:spPr/>
        <p:txBody>
          <a:bodyPr>
            <a:normAutofit/>
          </a:bodyPr>
          <a:lstStyle/>
          <a:p>
            <a:r>
              <a:rPr lang="en-GB" dirty="0"/>
              <a:t>40 visitor maximum on Falls Platform</a:t>
            </a:r>
          </a:p>
          <a:p>
            <a:endParaRPr lang="en-GB" dirty="0"/>
          </a:p>
          <a:p>
            <a:r>
              <a:rPr lang="en-GB" dirty="0"/>
              <a:t>1 hour viewing time</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3299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2"/>
            <a:ext cx="7196137" cy="1830048"/>
          </a:xfrm>
        </p:spPr>
        <p:txBody>
          <a:bodyPr/>
          <a:lstStyle/>
          <a:p>
            <a:r>
              <a:rPr lang="en-US" dirty="0">
                <a:hlinkClick r:id="rId2"/>
              </a:rPr>
              <a:t>Bear Cams</a:t>
            </a:r>
            <a:endParaRPr lang="en-US" dirty="0"/>
          </a:p>
          <a:p>
            <a:endParaRPr lang="en-US" dirty="0"/>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1818074"/>
            <a:ext cx="6613071" cy="369332"/>
          </a:xfrm>
          <a:prstGeom prst="rect">
            <a:avLst/>
          </a:prstGeom>
        </p:spPr>
        <p:txBody>
          <a:bodyPr wrap="square">
            <a:spAutoFit/>
          </a:bodyPr>
          <a:lstStyle/>
          <a:p>
            <a:r>
              <a:rPr lang="en-US" dirty="0"/>
              <a:t>https://www.nps.gov/katm/learn/photosmultimedia/webcams.htm</a:t>
            </a:r>
          </a:p>
        </p:txBody>
      </p:sp>
    </p:spTree>
    <p:extLst>
      <p:ext uri="{BB962C8B-B14F-4D97-AF65-F5344CB8AC3E}">
        <p14:creationId xmlns:p14="http://schemas.microsoft.com/office/powerpoint/2010/main" val="63602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1536911" y="193850"/>
            <a:ext cx="6070178" cy="5535941"/>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0" y="1765936"/>
            <a:ext cx="9144000" cy="3326129"/>
          </a:xfrm>
          <a:prstGeom prst="rect">
            <a:avLst/>
          </a:prstGeom>
        </p:spPr>
      </p:pic>
    </p:spTree>
    <p:extLst>
      <p:ext uri="{BB962C8B-B14F-4D97-AF65-F5344CB8AC3E}">
        <p14:creationId xmlns:p14="http://schemas.microsoft.com/office/powerpoint/2010/main" val="260433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39119" y="274638"/>
            <a:ext cx="8265762" cy="5486400"/>
          </a:xfrm>
          <a:prstGeom prst="rect">
            <a:avLst/>
          </a:prstGeom>
        </p:spPr>
      </p:pic>
    </p:spTree>
    <p:extLst>
      <p:ext uri="{BB962C8B-B14F-4D97-AF65-F5344CB8AC3E}">
        <p14:creationId xmlns:p14="http://schemas.microsoft.com/office/powerpoint/2010/main" val="206692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46888" y="274638"/>
            <a:ext cx="8250225" cy="5486400"/>
          </a:xfrm>
          <a:prstGeom prst="rect">
            <a:avLst/>
          </a:prstGeom>
        </p:spPr>
      </p:pic>
    </p:spTree>
    <p:extLst>
      <p:ext uri="{BB962C8B-B14F-4D97-AF65-F5344CB8AC3E}">
        <p14:creationId xmlns:p14="http://schemas.microsoft.com/office/powerpoint/2010/main" val="30868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46888" y="274638"/>
            <a:ext cx="8250225" cy="5486400"/>
          </a:xfrm>
          <a:prstGeom prst="rect">
            <a:avLst/>
          </a:prstGeom>
        </p:spPr>
      </p:pic>
    </p:spTree>
    <p:extLst>
      <p:ext uri="{BB962C8B-B14F-4D97-AF65-F5344CB8AC3E}">
        <p14:creationId xmlns:p14="http://schemas.microsoft.com/office/powerpoint/2010/main" val="357004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54627" y="274638"/>
            <a:ext cx="8234746" cy="5486400"/>
          </a:xfrm>
          <a:prstGeom prst="rect">
            <a:avLst/>
          </a:prstGeom>
        </p:spPr>
      </p:pic>
    </p:spTree>
    <p:extLst>
      <p:ext uri="{BB962C8B-B14F-4D97-AF65-F5344CB8AC3E}">
        <p14:creationId xmlns:p14="http://schemas.microsoft.com/office/powerpoint/2010/main" val="168000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617838" y="274638"/>
            <a:ext cx="7908324" cy="5486400"/>
          </a:xfrm>
          <a:prstGeom prst="rect">
            <a:avLst/>
          </a:prstGeom>
        </p:spPr>
      </p:pic>
    </p:spTree>
    <p:extLst>
      <p:ext uri="{BB962C8B-B14F-4D97-AF65-F5344CB8AC3E}">
        <p14:creationId xmlns:p14="http://schemas.microsoft.com/office/powerpoint/2010/main" val="646288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d8dd7c1c-4333-446f-aac1-2085e198f311" ContentTypeId="0x010100B73AEB2BC9FE5343B1F3C335A1578D9438" PreviousValue="false"/>
</file>

<file path=customXml/item5.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CA640-930D-40CB-90E6-83585633B98F}">
  <ds:schemaRefs>
    <ds:schemaRef ds:uri="http://schemas.microsoft.com/office/2006/metadata/properties"/>
    <ds:schemaRef ds:uri="http://www.w3.org/XML/1998/namespace"/>
    <ds:schemaRef ds:uri="http://schemas.microsoft.com/office/2006/documentManagement/types"/>
    <ds:schemaRef ds:uri="http://purl.org/dc/elements/1.1/"/>
    <ds:schemaRef ds:uri="0b29e85d-e4df-4a6d-ba7c-01bf11944fc3"/>
    <ds:schemaRef ds:uri="d07fce95-64a3-45e0-8e78-c550b935440d"/>
    <ds:schemaRef ds:uri="http://purl.org/dc/term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4.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5.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755</TotalTime>
  <Words>257</Words>
  <Application>Microsoft Office PowerPoint</Application>
  <PresentationFormat>On-screen Show (4:3)</PresentationFormat>
  <Paragraphs>62</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Bear Etiquette in Katmai </vt:lpstr>
      <vt:lpstr>Katmai National Park and Preserve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Katmai National Park and Preserve</vt:lpstr>
      <vt:lpstr>Brooks Camp</vt:lpstr>
      <vt:lpstr>PowerPoint Presentation</vt:lpstr>
      <vt:lpstr>PowerPoint Presentation</vt:lpstr>
      <vt:lpstr>PowerPoint Presentation</vt:lpstr>
      <vt:lpstr>PowerPoint Presentation</vt:lpstr>
      <vt:lpstr>Problems</vt:lpstr>
      <vt:lpstr>Strategies and Practices</vt:lpstr>
      <vt:lpstr>Facility development/Site Design/ Maintenance</vt:lpstr>
      <vt:lpstr>PowerPoint Presentation</vt:lpstr>
      <vt:lpstr>PowerPoint Presentation</vt:lpstr>
      <vt:lpstr>PowerPoint Presentation</vt:lpstr>
      <vt:lpstr>PowerPoint Presentation</vt:lpstr>
      <vt:lpstr>Rules/Regulations</vt:lpstr>
      <vt:lpstr>Information/Education</vt:lpstr>
      <vt:lpstr>Rationing/Allocation</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75</cp:revision>
  <dcterms:created xsi:type="dcterms:W3CDTF">2014-12-08T12:01:41Z</dcterms:created>
  <dcterms:modified xsi:type="dcterms:W3CDTF">2019-07-30T14:34:08Z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