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customXml/itemProps5.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6"/>
  </p:sldMasterIdLst>
  <p:notesMasterIdLst>
    <p:notesMasterId r:id="rId24"/>
  </p:notesMasterIdLst>
  <p:sldIdLst>
    <p:sldId id="263" r:id="rId7"/>
    <p:sldId id="266" r:id="rId8"/>
    <p:sldId id="287" r:id="rId9"/>
    <p:sldId id="300" r:id="rId10"/>
    <p:sldId id="272" r:id="rId11"/>
    <p:sldId id="273" r:id="rId12"/>
    <p:sldId id="301" r:id="rId13"/>
    <p:sldId id="276" r:id="rId14"/>
    <p:sldId id="277" r:id="rId15"/>
    <p:sldId id="280" r:id="rId16"/>
    <p:sldId id="284" r:id="rId17"/>
    <p:sldId id="289" r:id="rId18"/>
    <p:sldId id="297" r:id="rId19"/>
    <p:sldId id="302" r:id="rId20"/>
    <p:sldId id="293" r:id="rId21"/>
    <p:sldId id="296" r:id="rId22"/>
    <p:sldId id="270" r:id="rId23"/>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92750"/>
    <a:srgbClr val="ECEBE7"/>
    <a:srgbClr val="607C2F"/>
    <a:srgbClr val="607C5E"/>
    <a:srgbClr val="49662C"/>
    <a:srgbClr val="478E06"/>
    <a:srgbClr val="93CDDD"/>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D7AC3CCA-C797-4891-BE02-D94E43425B78}" styleName="Medium Styl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74C1A8A3-306A-4EB7-A6B1-4F7E0EB9C5D6}" styleName="Medium Style 3 - Accent 5">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5"/>
          </a:solidFill>
        </a:fill>
      </a:tcStyle>
    </a:lastCol>
    <a:firstCol>
      <a:tcTxStyle b="on">
        <a:fontRef idx="minor">
          <a:scrgbClr r="0" g="0" b="0"/>
        </a:fontRef>
        <a:schemeClr val="lt1"/>
      </a:tcTxStyle>
      <a:tcStyle>
        <a:tcBdr/>
        <a:fill>
          <a:solidFill>
            <a:schemeClr val="accent5"/>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5"/>
          </a:solidFill>
        </a:fill>
      </a:tcStyle>
    </a:firstRow>
  </a:tblStyle>
  <a:tblStyle styleId="{22838BEF-8BB2-4498-84A7-C5851F593DF1}" styleName="Medium Style 4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996" autoAdjust="0"/>
    <p:restoredTop sz="94586" autoAdjust="0"/>
  </p:normalViewPr>
  <p:slideViewPr>
    <p:cSldViewPr snapToGrid="0" snapToObjects="1">
      <p:cViewPr varScale="1">
        <p:scale>
          <a:sx n="76" d="100"/>
          <a:sy n="76" d="100"/>
        </p:scale>
        <p:origin x="1272" y="96"/>
      </p:cViewPr>
      <p:guideLst>
        <p:guide orient="horz" pos="2160"/>
        <p:guide pos="2880"/>
      </p:guideLst>
    </p:cSldViewPr>
  </p:slideViewPr>
  <p:outlineViewPr>
    <p:cViewPr>
      <p:scale>
        <a:sx n="33" d="100"/>
        <a:sy n="33" d="100"/>
      </p:scale>
      <p:origin x="48" y="0"/>
    </p:cViewPr>
  </p:outlineViewPr>
  <p:notesTextViewPr>
    <p:cViewPr>
      <p:scale>
        <a:sx n="100" d="100"/>
        <a:sy n="100" d="100"/>
      </p:scale>
      <p:origin x="0" y="0"/>
    </p:cViewPr>
  </p:notesTextViewPr>
  <p:sorterViewPr>
    <p:cViewPr varScale="1">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viewProps" Target="viewProps.xml"/><Relationship Id="rId3" Type="http://schemas.openxmlformats.org/officeDocument/2006/relationships/customXml" Target="../customXml/item3.xml"/><Relationship Id="rId21" Type="http://schemas.openxmlformats.org/officeDocument/2006/relationships/slide" Target="slides/slide15.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slide" Target="slides/slide14.xml"/><Relationship Id="rId1" Type="http://schemas.openxmlformats.org/officeDocument/2006/relationships/customXml" Target="../customXml/item1.xml"/><Relationship Id="rId6" Type="http://schemas.openxmlformats.org/officeDocument/2006/relationships/slideMaster" Target="slideMasters/slideMaster1.xml"/><Relationship Id="rId11" Type="http://schemas.openxmlformats.org/officeDocument/2006/relationships/slide" Target="slides/slide5.xml"/><Relationship Id="rId24" Type="http://schemas.openxmlformats.org/officeDocument/2006/relationships/notesMaster" Target="notesMasters/notesMaster1.xml"/><Relationship Id="rId5" Type="http://schemas.openxmlformats.org/officeDocument/2006/relationships/customXml" Target="../customXml/item5.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tableStyles" Target="tableStyles.xml"/><Relationship Id="rId10" Type="http://schemas.openxmlformats.org/officeDocument/2006/relationships/slide" Target="slides/slide4.xml"/><Relationship Id="rId19" Type="http://schemas.openxmlformats.org/officeDocument/2006/relationships/slide" Target="slides/slide13.xml"/><Relationship Id="rId4" Type="http://schemas.openxmlformats.org/officeDocument/2006/relationships/customXml" Target="../customXml/item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03EA0CE-37A6-4C3C-A158-8D508D3276B4}" type="datetimeFigureOut">
              <a:rPr lang="en-US" smtClean="0"/>
              <a:t>7/30/2019</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25BC256-5F45-4D98-94A5-0F94A4AC792D}" type="slidenum">
              <a:rPr lang="en-US" smtClean="0"/>
              <a:t>‹#›</a:t>
            </a:fld>
            <a:endParaRPr lang="en-US"/>
          </a:p>
        </p:txBody>
      </p:sp>
    </p:spTree>
    <p:extLst>
      <p:ext uri="{BB962C8B-B14F-4D97-AF65-F5344CB8AC3E}">
        <p14:creationId xmlns:p14="http://schemas.microsoft.com/office/powerpoint/2010/main" val="385919703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https://www.nps.gov/media/photo/gallery.htm?id=02675736-155D-4519-3E004E99D001DA1C</a:t>
            </a:r>
          </a:p>
        </p:txBody>
      </p:sp>
      <p:sp>
        <p:nvSpPr>
          <p:cNvPr id="4" name="Slide Number Placeholder 3"/>
          <p:cNvSpPr>
            <a:spLocks noGrp="1"/>
          </p:cNvSpPr>
          <p:nvPr>
            <p:ph type="sldNum" sz="quarter" idx="10"/>
          </p:nvPr>
        </p:nvSpPr>
        <p:spPr/>
        <p:txBody>
          <a:bodyPr/>
          <a:lstStyle/>
          <a:p>
            <a:fld id="{025BC256-5F45-4D98-94A5-0F94A4AC792D}" type="slidenum">
              <a:rPr lang="en-US" smtClean="0"/>
              <a:t>5</a:t>
            </a:fld>
            <a:endParaRPr lang="en-US"/>
          </a:p>
        </p:txBody>
      </p:sp>
    </p:spTree>
    <p:extLst>
      <p:ext uri="{BB962C8B-B14F-4D97-AF65-F5344CB8AC3E}">
        <p14:creationId xmlns:p14="http://schemas.microsoft.com/office/powerpoint/2010/main" val="372903707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https://www.nps.gov/media/photo/gallery.htm?id=5722133E-155D-4519-3EA5161441B51B2E</a:t>
            </a:r>
          </a:p>
        </p:txBody>
      </p:sp>
      <p:sp>
        <p:nvSpPr>
          <p:cNvPr id="4" name="Slide Number Placeholder 3"/>
          <p:cNvSpPr>
            <a:spLocks noGrp="1"/>
          </p:cNvSpPr>
          <p:nvPr>
            <p:ph type="sldNum" sz="quarter" idx="10"/>
          </p:nvPr>
        </p:nvSpPr>
        <p:spPr/>
        <p:txBody>
          <a:bodyPr/>
          <a:lstStyle/>
          <a:p>
            <a:fld id="{025BC256-5F45-4D98-94A5-0F94A4AC792D}" type="slidenum">
              <a:rPr lang="en-US" smtClean="0">
                <a:solidFill>
                  <a:prstClr val="black"/>
                </a:solidFill>
              </a:rPr>
              <a:pPr/>
              <a:t>7</a:t>
            </a:fld>
            <a:endParaRPr lang="en-US">
              <a:solidFill>
                <a:prstClr val="black"/>
              </a:solidFill>
            </a:endParaRPr>
          </a:p>
        </p:txBody>
      </p:sp>
    </p:spTree>
    <p:extLst>
      <p:ext uri="{BB962C8B-B14F-4D97-AF65-F5344CB8AC3E}">
        <p14:creationId xmlns:p14="http://schemas.microsoft.com/office/powerpoint/2010/main" val="143820383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https://www.nps.gov/media/photo/gallery.htm?id=5722133E-155D-4519-3EA5161441B51B2E</a:t>
            </a:r>
          </a:p>
        </p:txBody>
      </p:sp>
      <p:sp>
        <p:nvSpPr>
          <p:cNvPr id="4" name="Slide Number Placeholder 3"/>
          <p:cNvSpPr>
            <a:spLocks noGrp="1"/>
          </p:cNvSpPr>
          <p:nvPr>
            <p:ph type="sldNum" sz="quarter" idx="10"/>
          </p:nvPr>
        </p:nvSpPr>
        <p:spPr/>
        <p:txBody>
          <a:bodyPr/>
          <a:lstStyle/>
          <a:p>
            <a:fld id="{025BC256-5F45-4D98-94A5-0F94A4AC792D}" type="slidenum">
              <a:rPr lang="en-US" smtClean="0"/>
              <a:t>8</a:t>
            </a:fld>
            <a:endParaRPr lang="en-US"/>
          </a:p>
        </p:txBody>
      </p:sp>
    </p:spTree>
    <p:extLst>
      <p:ext uri="{BB962C8B-B14F-4D97-AF65-F5344CB8AC3E}">
        <p14:creationId xmlns:p14="http://schemas.microsoft.com/office/powerpoint/2010/main" val="74721331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https://www.nps.gov/media/photo/gallery.htm?id=5722133E-155D-4519-3EA5161441B51B2E</a:t>
            </a:r>
          </a:p>
        </p:txBody>
      </p:sp>
      <p:sp>
        <p:nvSpPr>
          <p:cNvPr id="4" name="Slide Number Placeholder 3"/>
          <p:cNvSpPr>
            <a:spLocks noGrp="1"/>
          </p:cNvSpPr>
          <p:nvPr>
            <p:ph type="sldNum" sz="quarter" idx="10"/>
          </p:nvPr>
        </p:nvSpPr>
        <p:spPr/>
        <p:txBody>
          <a:bodyPr/>
          <a:lstStyle/>
          <a:p>
            <a:fld id="{025BC256-5F45-4D98-94A5-0F94A4AC792D}" type="slidenum">
              <a:rPr lang="en-US" smtClean="0"/>
              <a:t>9</a:t>
            </a:fld>
            <a:endParaRPr lang="en-US"/>
          </a:p>
        </p:txBody>
      </p:sp>
    </p:spTree>
    <p:extLst>
      <p:ext uri="{BB962C8B-B14F-4D97-AF65-F5344CB8AC3E}">
        <p14:creationId xmlns:p14="http://schemas.microsoft.com/office/powerpoint/2010/main" val="122252782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https://www.nps.gov/media/photo/gallery.htm?id=02675736-155D-4519-3E004E99D001DA1C</a:t>
            </a:r>
          </a:p>
        </p:txBody>
      </p:sp>
      <p:sp>
        <p:nvSpPr>
          <p:cNvPr id="4" name="Slide Number Placeholder 3"/>
          <p:cNvSpPr>
            <a:spLocks noGrp="1"/>
          </p:cNvSpPr>
          <p:nvPr>
            <p:ph type="sldNum" sz="quarter" idx="10"/>
          </p:nvPr>
        </p:nvSpPr>
        <p:spPr/>
        <p:txBody>
          <a:bodyPr/>
          <a:lstStyle/>
          <a:p>
            <a:fld id="{025BC256-5F45-4D98-94A5-0F94A4AC792D}" type="slidenum">
              <a:rPr lang="en-US" smtClean="0"/>
              <a:t>10</a:t>
            </a:fld>
            <a:endParaRPr lang="en-US"/>
          </a:p>
        </p:txBody>
      </p:sp>
    </p:spTree>
    <p:extLst>
      <p:ext uri="{BB962C8B-B14F-4D97-AF65-F5344CB8AC3E}">
        <p14:creationId xmlns:p14="http://schemas.microsoft.com/office/powerpoint/2010/main" val="173644298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35" name="Picture 34"/>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0" y="0"/>
            <a:ext cx="9144000" cy="4152900"/>
          </a:xfrm>
          <a:prstGeom prst="rect">
            <a:avLst/>
          </a:prstGeom>
        </p:spPr>
      </p:pic>
      <p:sp>
        <p:nvSpPr>
          <p:cNvPr id="37" name="Rectangle 36"/>
          <p:cNvSpPr/>
          <p:nvPr userDrawn="1"/>
        </p:nvSpPr>
        <p:spPr>
          <a:xfrm>
            <a:off x="0" y="4152900"/>
            <a:ext cx="9144000" cy="2705100"/>
          </a:xfrm>
          <a:prstGeom prst="rect">
            <a:avLst/>
          </a:prstGeom>
          <a:solidFill>
            <a:srgbClr val="192750"/>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dirty="0">
              <a:solidFill>
                <a:srgbClr val="ECEBE7"/>
              </a:solidFill>
            </a:endParaRPr>
          </a:p>
        </p:txBody>
      </p:sp>
      <p:sp>
        <p:nvSpPr>
          <p:cNvPr id="41" name="Rectangle 40"/>
          <p:cNvSpPr/>
          <p:nvPr userDrawn="1"/>
        </p:nvSpPr>
        <p:spPr>
          <a:xfrm>
            <a:off x="-24582" y="145654"/>
            <a:ext cx="3392130" cy="385097"/>
          </a:xfrm>
          <a:prstGeom prst="rect">
            <a:avLst/>
          </a:prstGeom>
          <a:noFill/>
          <a:ln>
            <a:solidFill>
              <a:schemeClr val="bg1"/>
            </a:solidFill>
          </a:ln>
        </p:spPr>
        <p:style>
          <a:lnRef idx="1">
            <a:schemeClr val="accent1"/>
          </a:lnRef>
          <a:fillRef idx="3">
            <a:schemeClr val="accent1"/>
          </a:fillRef>
          <a:effectRef idx="2">
            <a:schemeClr val="accent1"/>
          </a:effectRef>
          <a:fontRef idx="minor">
            <a:schemeClr val="lt1"/>
          </a:fontRef>
        </p:style>
        <p:txBody>
          <a:bodyPr lIns="720000" rtlCol="0" anchor="ctr"/>
          <a:lstStyle/>
          <a:p>
            <a:r>
              <a:rPr lang="en-US" sz="1000" dirty="0">
                <a:solidFill>
                  <a:srgbClr val="FFFFFF"/>
                </a:solidFill>
                <a:latin typeface="Arial"/>
                <a:cs typeface="Arial"/>
              </a:rPr>
              <a:t>COMPLIMENTARY TEACHING MATERIALS</a:t>
            </a:r>
          </a:p>
        </p:txBody>
      </p:sp>
      <p:sp>
        <p:nvSpPr>
          <p:cNvPr id="42" name="Title 41"/>
          <p:cNvSpPr>
            <a:spLocks noGrp="1"/>
          </p:cNvSpPr>
          <p:nvPr>
            <p:ph type="title" hasCustomPrompt="1"/>
          </p:nvPr>
        </p:nvSpPr>
        <p:spPr>
          <a:xfrm>
            <a:off x="685800" y="4453030"/>
            <a:ext cx="7772400" cy="991419"/>
          </a:xfrm>
        </p:spPr>
        <p:txBody>
          <a:bodyPr anchor="t">
            <a:noAutofit/>
          </a:bodyPr>
          <a:lstStyle>
            <a:lvl1pPr algn="l">
              <a:defRPr sz="4600" b="0" baseline="30000">
                <a:solidFill>
                  <a:schemeClr val="bg1"/>
                </a:solidFill>
                <a:latin typeface="Arial" pitchFamily="34" charset="0"/>
                <a:cs typeface="Arial" pitchFamily="34" charset="0"/>
              </a:defRPr>
            </a:lvl1pPr>
          </a:lstStyle>
          <a:p>
            <a:r>
              <a:rPr lang="en-US" dirty="0"/>
              <a:t>Managing Outdoor Recreation: </a:t>
            </a:r>
            <a:br>
              <a:rPr lang="en-US" dirty="0"/>
            </a:br>
            <a:r>
              <a:rPr lang="en-US" dirty="0"/>
              <a:t>Case Studies in National Parks, 2nd Edition</a:t>
            </a:r>
            <a:endParaRPr lang="en-GB" dirty="0"/>
          </a:p>
        </p:txBody>
      </p:sp>
      <p:sp>
        <p:nvSpPr>
          <p:cNvPr id="48" name="Subtitle 2"/>
          <p:cNvSpPr>
            <a:spLocks noGrp="1"/>
          </p:cNvSpPr>
          <p:nvPr>
            <p:ph type="subTitle" idx="1" hasCustomPrompt="1"/>
          </p:nvPr>
        </p:nvSpPr>
        <p:spPr>
          <a:xfrm>
            <a:off x="685800" y="5455920"/>
            <a:ext cx="7741920" cy="855358"/>
          </a:xfrm>
        </p:spPr>
        <p:txBody>
          <a:bodyPr>
            <a:normAutofit/>
          </a:bodyPr>
          <a:lstStyle>
            <a:lvl1pPr marL="0" indent="0" algn="l">
              <a:buNone/>
              <a:defRPr sz="1800" b="1">
                <a:solidFill>
                  <a:srgbClr val="93CDDD"/>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dirty="0"/>
              <a:t>Robert Manning, Laura Anderson and Peter </a:t>
            </a:r>
            <a:r>
              <a:rPr lang="en-GB" dirty="0" err="1"/>
              <a:t>Pettengill</a:t>
            </a:r>
            <a:endParaRPr lang="en-US" dirty="0"/>
          </a:p>
        </p:txBody>
      </p:sp>
      <p:pic>
        <p:nvPicPr>
          <p:cNvPr id="8" name="Picture 7"/>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7239000" y="6101362"/>
            <a:ext cx="1479321" cy="433032"/>
          </a:xfrm>
          <a:prstGeom prst="rect">
            <a:avLst/>
          </a:prstGeom>
        </p:spPr>
      </p:pic>
    </p:spTree>
    <p:extLst>
      <p:ext uri="{BB962C8B-B14F-4D97-AF65-F5344CB8AC3E}">
        <p14:creationId xmlns:p14="http://schemas.microsoft.com/office/powerpoint/2010/main" val="395039473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ontent 2">
    <p:spTree>
      <p:nvGrpSpPr>
        <p:cNvPr id="1" name=""/>
        <p:cNvGrpSpPr/>
        <p:nvPr/>
      </p:nvGrpSpPr>
      <p:grpSpPr>
        <a:xfrm>
          <a:off x="0" y="0"/>
          <a:ext cx="0" cy="0"/>
          <a:chOff x="0" y="0"/>
          <a:chExt cx="0" cy="0"/>
        </a:xfrm>
      </p:grpSpPr>
      <p:pic>
        <p:nvPicPr>
          <p:cNvPr id="13" name="Picture 12"/>
          <p:cNvPicPr>
            <a:picLocks noChangeAspect="1"/>
          </p:cNvPicPr>
          <p:nvPr userDrawn="1"/>
        </p:nvPicPr>
        <p:blipFill rotWithShape="1">
          <a:blip r:embed="rId2" cstate="email">
            <a:alphaModFix amt="24000"/>
            <a:extLst>
              <a:ext uri="{28A0092B-C50C-407E-A947-70E740481C1C}">
                <a14:useLocalDpi xmlns:a14="http://schemas.microsoft.com/office/drawing/2010/main"/>
              </a:ext>
            </a:extLst>
          </a:blip>
          <a:srcRect/>
          <a:stretch/>
        </p:blipFill>
        <p:spPr>
          <a:xfrm>
            <a:off x="0" y="0"/>
            <a:ext cx="9144000" cy="5768258"/>
          </a:xfrm>
          <a:prstGeom prst="rect">
            <a:avLst/>
          </a:prstGeom>
          <a:blipFill dpi="0" rotWithShape="1">
            <a:blip r:embed="rId3">
              <a:lum bright="70000" contrast="-70000"/>
              <a:alphaModFix amt="24000"/>
            </a:blip>
            <a:srcRect/>
            <a:stretch>
              <a:fillRect/>
            </a:stretch>
          </a:blipFill>
        </p:spPr>
      </p:pic>
      <p:sp>
        <p:nvSpPr>
          <p:cNvPr id="8" name="Rectangle 7"/>
          <p:cNvSpPr/>
          <p:nvPr userDrawn="1"/>
        </p:nvSpPr>
        <p:spPr>
          <a:xfrm>
            <a:off x="0" y="5768258"/>
            <a:ext cx="9144000" cy="1089742"/>
          </a:xfrm>
          <a:prstGeom prst="rect">
            <a:avLst/>
          </a:prstGeom>
          <a:solidFill>
            <a:srgbClr val="192750"/>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lvl="0" algn="ctr"/>
            <a:endParaRPr lang="en-US">
              <a:solidFill>
                <a:schemeClr val="tx1"/>
              </a:solidFill>
            </a:endParaRPr>
          </a:p>
        </p:txBody>
      </p:sp>
      <p:sp>
        <p:nvSpPr>
          <p:cNvPr id="10" name="Rectangle 9"/>
          <p:cNvSpPr/>
          <p:nvPr userDrawn="1"/>
        </p:nvSpPr>
        <p:spPr>
          <a:xfrm>
            <a:off x="-32776" y="6123667"/>
            <a:ext cx="3392130" cy="385097"/>
          </a:xfrm>
          <a:prstGeom prst="rect">
            <a:avLst/>
          </a:prstGeom>
          <a:noFill/>
          <a:ln>
            <a:solidFill>
              <a:schemeClr val="bg1"/>
            </a:solidFill>
          </a:ln>
        </p:spPr>
        <p:style>
          <a:lnRef idx="1">
            <a:schemeClr val="accent1"/>
          </a:lnRef>
          <a:fillRef idx="3">
            <a:schemeClr val="accent1"/>
          </a:fillRef>
          <a:effectRef idx="2">
            <a:schemeClr val="accent1"/>
          </a:effectRef>
          <a:fontRef idx="minor">
            <a:schemeClr val="lt1"/>
          </a:fontRef>
        </p:style>
        <p:txBody>
          <a:bodyPr lIns="720000" rtlCol="0" anchor="ctr"/>
          <a:lstStyle/>
          <a:p>
            <a:r>
              <a:rPr lang="en-US" sz="1000" dirty="0">
                <a:solidFill>
                  <a:srgbClr val="FFFFFF"/>
                </a:solidFill>
                <a:latin typeface="Arial"/>
                <a:cs typeface="Arial"/>
              </a:rPr>
              <a:t>COMPLIMENTARY TEACHING MATERIALS</a:t>
            </a:r>
          </a:p>
        </p:txBody>
      </p:sp>
      <p:sp>
        <p:nvSpPr>
          <p:cNvPr id="17" name="Content Placeholder 16"/>
          <p:cNvSpPr>
            <a:spLocks noGrp="1"/>
          </p:cNvSpPr>
          <p:nvPr>
            <p:ph sz="quarter" idx="13" hasCustomPrompt="1"/>
          </p:nvPr>
        </p:nvSpPr>
        <p:spPr>
          <a:xfrm>
            <a:off x="1189357" y="1272381"/>
            <a:ext cx="3382644" cy="4313237"/>
          </a:xfrm>
        </p:spPr>
        <p:txBody>
          <a:bodyPr>
            <a:normAutofit/>
          </a:bodyPr>
          <a:lstStyle>
            <a:lvl1pPr marL="0" indent="0">
              <a:buNone/>
              <a:defRPr sz="2200"/>
            </a:lvl1pPr>
          </a:lstStyle>
          <a:p>
            <a:r>
              <a:rPr lang="en-GB" dirty="0"/>
              <a:t>Text here, block or bullets. text here, block or bullets. text here, block or bullets. text here, block or bullets. text here, block or bullets. text here, block or bullets. text here, block or bullets. </a:t>
            </a:r>
          </a:p>
        </p:txBody>
      </p:sp>
      <p:sp>
        <p:nvSpPr>
          <p:cNvPr id="12" name="Title Placeholder 1"/>
          <p:cNvSpPr>
            <a:spLocks noGrp="1"/>
          </p:cNvSpPr>
          <p:nvPr>
            <p:ph type="title" hasCustomPrompt="1"/>
          </p:nvPr>
        </p:nvSpPr>
        <p:spPr>
          <a:xfrm>
            <a:off x="1189356" y="274638"/>
            <a:ext cx="7196137" cy="997743"/>
          </a:xfrm>
          <a:prstGeom prst="rect">
            <a:avLst/>
          </a:prstGeom>
        </p:spPr>
        <p:txBody>
          <a:bodyPr vert="horz" lIns="91440" tIns="45720" rIns="91440" bIns="45720" rtlCol="0" anchor="ctr">
            <a:normAutofit/>
          </a:bodyPr>
          <a:lstStyle>
            <a:lvl1pPr algn="l">
              <a:defRPr sz="2900" b="1"/>
            </a:lvl1pPr>
          </a:lstStyle>
          <a:p>
            <a:r>
              <a:rPr lang="en-GB" dirty="0"/>
              <a:t>Title</a:t>
            </a:r>
            <a:endParaRPr lang="en-US" dirty="0"/>
          </a:p>
        </p:txBody>
      </p:sp>
      <p:sp>
        <p:nvSpPr>
          <p:cNvPr id="11" name="Content Placeholder 16"/>
          <p:cNvSpPr>
            <a:spLocks noGrp="1"/>
          </p:cNvSpPr>
          <p:nvPr>
            <p:ph sz="quarter" idx="14"/>
          </p:nvPr>
        </p:nvSpPr>
        <p:spPr>
          <a:xfrm>
            <a:off x="4572000" y="1272381"/>
            <a:ext cx="3813493" cy="4313237"/>
          </a:xfrm>
        </p:spPr>
        <p:txBody>
          <a:bodyPr/>
          <a:lstStyle>
            <a:lvl1pPr marL="0" indent="0">
              <a:buNone/>
              <a:defRPr/>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graphicFrame>
        <p:nvGraphicFramePr>
          <p:cNvPr id="14" name="Content Placeholder 5"/>
          <p:cNvGraphicFramePr>
            <a:graphicFrameLocks/>
          </p:cNvGraphicFramePr>
          <p:nvPr userDrawn="1">
            <p:extLst>
              <p:ext uri="{D42A27DB-BD31-4B8C-83A1-F6EECF244321}">
                <p14:modId xmlns:p14="http://schemas.microsoft.com/office/powerpoint/2010/main" val="779560563"/>
              </p:ext>
            </p:extLst>
          </p:nvPr>
        </p:nvGraphicFramePr>
        <p:xfrm>
          <a:off x="4490826" y="1271588"/>
          <a:ext cx="3894665" cy="3708400"/>
        </p:xfrm>
        <a:graphic>
          <a:graphicData uri="http://schemas.openxmlformats.org/drawingml/2006/table">
            <a:tbl>
              <a:tblPr firstRow="1" bandRow="1">
                <a:tableStyleId>{5C22544A-7EE6-4342-B048-85BDC9FD1C3A}</a:tableStyleId>
              </a:tblPr>
              <a:tblGrid>
                <a:gridCol w="778933">
                  <a:extLst>
                    <a:ext uri="{9D8B030D-6E8A-4147-A177-3AD203B41FA5}">
                      <a16:colId xmlns:a16="http://schemas.microsoft.com/office/drawing/2014/main" val="20000"/>
                    </a:ext>
                  </a:extLst>
                </a:gridCol>
                <a:gridCol w="778933">
                  <a:extLst>
                    <a:ext uri="{9D8B030D-6E8A-4147-A177-3AD203B41FA5}">
                      <a16:colId xmlns:a16="http://schemas.microsoft.com/office/drawing/2014/main" val="20001"/>
                    </a:ext>
                  </a:extLst>
                </a:gridCol>
                <a:gridCol w="778933">
                  <a:extLst>
                    <a:ext uri="{9D8B030D-6E8A-4147-A177-3AD203B41FA5}">
                      <a16:colId xmlns:a16="http://schemas.microsoft.com/office/drawing/2014/main" val="20002"/>
                    </a:ext>
                  </a:extLst>
                </a:gridCol>
                <a:gridCol w="778933">
                  <a:extLst>
                    <a:ext uri="{9D8B030D-6E8A-4147-A177-3AD203B41FA5}">
                      <a16:colId xmlns:a16="http://schemas.microsoft.com/office/drawing/2014/main" val="20003"/>
                    </a:ext>
                  </a:extLst>
                </a:gridCol>
                <a:gridCol w="778933">
                  <a:extLst>
                    <a:ext uri="{9D8B030D-6E8A-4147-A177-3AD203B41FA5}">
                      <a16:colId xmlns:a16="http://schemas.microsoft.com/office/drawing/2014/main" val="20004"/>
                    </a:ext>
                  </a:extLst>
                </a:gridCol>
              </a:tblGrid>
              <a:tr h="370840">
                <a:tc>
                  <a:txBody>
                    <a:bodyPr/>
                    <a:lstStyle/>
                    <a:p>
                      <a:endParaRPr lang="en-GB" dirty="0"/>
                    </a:p>
                  </a:txBody>
                  <a:tcPr/>
                </a:tc>
                <a:tc>
                  <a:txBody>
                    <a:bodyPr/>
                    <a:lstStyle/>
                    <a:p>
                      <a:endParaRPr lang="en-GB"/>
                    </a:p>
                  </a:txBody>
                  <a:tcPr/>
                </a:tc>
                <a:tc>
                  <a:txBody>
                    <a:bodyPr/>
                    <a:lstStyle/>
                    <a:p>
                      <a:endParaRPr lang="en-GB"/>
                    </a:p>
                  </a:txBody>
                  <a:tcPr/>
                </a:tc>
                <a:tc>
                  <a:txBody>
                    <a:bodyPr/>
                    <a:lstStyle/>
                    <a:p>
                      <a:endParaRPr lang="en-GB"/>
                    </a:p>
                  </a:txBody>
                  <a:tcPr/>
                </a:tc>
                <a:tc>
                  <a:txBody>
                    <a:bodyPr/>
                    <a:lstStyle/>
                    <a:p>
                      <a:endParaRPr lang="en-GB"/>
                    </a:p>
                  </a:txBody>
                  <a:tcPr/>
                </a:tc>
                <a:extLst>
                  <a:ext uri="{0D108BD9-81ED-4DB2-BD59-A6C34878D82A}">
                    <a16:rowId xmlns:a16="http://schemas.microsoft.com/office/drawing/2014/main" val="10000"/>
                  </a:ext>
                </a:extLst>
              </a:tr>
              <a:tr h="370840">
                <a:tc>
                  <a:txBody>
                    <a:bodyPr/>
                    <a:lstStyle/>
                    <a:p>
                      <a:endParaRPr lang="en-GB"/>
                    </a:p>
                  </a:txBody>
                  <a:tcPr/>
                </a:tc>
                <a:tc>
                  <a:txBody>
                    <a:bodyPr/>
                    <a:lstStyle/>
                    <a:p>
                      <a:endParaRPr lang="en-GB"/>
                    </a:p>
                  </a:txBody>
                  <a:tcPr/>
                </a:tc>
                <a:tc>
                  <a:txBody>
                    <a:bodyPr/>
                    <a:lstStyle/>
                    <a:p>
                      <a:endParaRPr lang="en-GB"/>
                    </a:p>
                  </a:txBody>
                  <a:tcPr/>
                </a:tc>
                <a:tc>
                  <a:txBody>
                    <a:bodyPr/>
                    <a:lstStyle/>
                    <a:p>
                      <a:endParaRPr lang="en-GB"/>
                    </a:p>
                  </a:txBody>
                  <a:tcPr/>
                </a:tc>
                <a:tc>
                  <a:txBody>
                    <a:bodyPr/>
                    <a:lstStyle/>
                    <a:p>
                      <a:endParaRPr lang="en-GB"/>
                    </a:p>
                  </a:txBody>
                  <a:tcPr/>
                </a:tc>
                <a:extLst>
                  <a:ext uri="{0D108BD9-81ED-4DB2-BD59-A6C34878D82A}">
                    <a16:rowId xmlns:a16="http://schemas.microsoft.com/office/drawing/2014/main" val="10001"/>
                  </a:ext>
                </a:extLst>
              </a:tr>
              <a:tr h="370840">
                <a:tc>
                  <a:txBody>
                    <a:bodyPr/>
                    <a:lstStyle/>
                    <a:p>
                      <a:endParaRPr lang="en-GB"/>
                    </a:p>
                  </a:txBody>
                  <a:tcPr/>
                </a:tc>
                <a:tc>
                  <a:txBody>
                    <a:bodyPr/>
                    <a:lstStyle/>
                    <a:p>
                      <a:endParaRPr lang="en-GB"/>
                    </a:p>
                  </a:txBody>
                  <a:tcPr/>
                </a:tc>
                <a:tc>
                  <a:txBody>
                    <a:bodyPr/>
                    <a:lstStyle/>
                    <a:p>
                      <a:endParaRPr lang="en-GB"/>
                    </a:p>
                  </a:txBody>
                  <a:tcPr/>
                </a:tc>
                <a:tc>
                  <a:txBody>
                    <a:bodyPr/>
                    <a:lstStyle/>
                    <a:p>
                      <a:endParaRPr lang="en-GB"/>
                    </a:p>
                  </a:txBody>
                  <a:tcPr/>
                </a:tc>
                <a:tc>
                  <a:txBody>
                    <a:bodyPr/>
                    <a:lstStyle/>
                    <a:p>
                      <a:endParaRPr lang="en-GB"/>
                    </a:p>
                  </a:txBody>
                  <a:tcPr/>
                </a:tc>
                <a:extLst>
                  <a:ext uri="{0D108BD9-81ED-4DB2-BD59-A6C34878D82A}">
                    <a16:rowId xmlns:a16="http://schemas.microsoft.com/office/drawing/2014/main" val="10002"/>
                  </a:ext>
                </a:extLst>
              </a:tr>
              <a:tr h="370840">
                <a:tc>
                  <a:txBody>
                    <a:bodyPr/>
                    <a:lstStyle/>
                    <a:p>
                      <a:endParaRPr lang="en-GB"/>
                    </a:p>
                  </a:txBody>
                  <a:tcPr/>
                </a:tc>
                <a:tc>
                  <a:txBody>
                    <a:bodyPr/>
                    <a:lstStyle/>
                    <a:p>
                      <a:endParaRPr lang="en-GB"/>
                    </a:p>
                  </a:txBody>
                  <a:tcPr/>
                </a:tc>
                <a:tc>
                  <a:txBody>
                    <a:bodyPr/>
                    <a:lstStyle/>
                    <a:p>
                      <a:endParaRPr lang="en-GB"/>
                    </a:p>
                  </a:txBody>
                  <a:tcPr/>
                </a:tc>
                <a:tc>
                  <a:txBody>
                    <a:bodyPr/>
                    <a:lstStyle/>
                    <a:p>
                      <a:endParaRPr lang="en-GB"/>
                    </a:p>
                  </a:txBody>
                  <a:tcPr/>
                </a:tc>
                <a:tc>
                  <a:txBody>
                    <a:bodyPr/>
                    <a:lstStyle/>
                    <a:p>
                      <a:endParaRPr lang="en-GB"/>
                    </a:p>
                  </a:txBody>
                  <a:tcPr/>
                </a:tc>
                <a:extLst>
                  <a:ext uri="{0D108BD9-81ED-4DB2-BD59-A6C34878D82A}">
                    <a16:rowId xmlns:a16="http://schemas.microsoft.com/office/drawing/2014/main" val="10003"/>
                  </a:ext>
                </a:extLst>
              </a:tr>
              <a:tr h="370840">
                <a:tc>
                  <a:txBody>
                    <a:bodyPr/>
                    <a:lstStyle/>
                    <a:p>
                      <a:endParaRPr lang="en-GB"/>
                    </a:p>
                  </a:txBody>
                  <a:tcPr/>
                </a:tc>
                <a:tc>
                  <a:txBody>
                    <a:bodyPr/>
                    <a:lstStyle/>
                    <a:p>
                      <a:endParaRPr lang="en-GB"/>
                    </a:p>
                  </a:txBody>
                  <a:tcPr/>
                </a:tc>
                <a:tc>
                  <a:txBody>
                    <a:bodyPr/>
                    <a:lstStyle/>
                    <a:p>
                      <a:endParaRPr lang="en-GB"/>
                    </a:p>
                  </a:txBody>
                  <a:tcPr/>
                </a:tc>
                <a:tc>
                  <a:txBody>
                    <a:bodyPr/>
                    <a:lstStyle/>
                    <a:p>
                      <a:endParaRPr lang="en-GB" dirty="0"/>
                    </a:p>
                  </a:txBody>
                  <a:tcPr/>
                </a:tc>
                <a:tc>
                  <a:txBody>
                    <a:bodyPr/>
                    <a:lstStyle/>
                    <a:p>
                      <a:endParaRPr lang="en-GB"/>
                    </a:p>
                  </a:txBody>
                  <a:tcPr/>
                </a:tc>
                <a:extLst>
                  <a:ext uri="{0D108BD9-81ED-4DB2-BD59-A6C34878D82A}">
                    <a16:rowId xmlns:a16="http://schemas.microsoft.com/office/drawing/2014/main" val="10004"/>
                  </a:ext>
                </a:extLst>
              </a:tr>
              <a:tr h="370840">
                <a:tc>
                  <a:txBody>
                    <a:bodyPr/>
                    <a:lstStyle/>
                    <a:p>
                      <a:endParaRPr lang="en-GB"/>
                    </a:p>
                  </a:txBody>
                  <a:tcPr/>
                </a:tc>
                <a:tc>
                  <a:txBody>
                    <a:bodyPr/>
                    <a:lstStyle/>
                    <a:p>
                      <a:endParaRPr lang="en-GB"/>
                    </a:p>
                  </a:txBody>
                  <a:tcPr/>
                </a:tc>
                <a:tc>
                  <a:txBody>
                    <a:bodyPr/>
                    <a:lstStyle/>
                    <a:p>
                      <a:endParaRPr lang="en-GB"/>
                    </a:p>
                  </a:txBody>
                  <a:tcPr/>
                </a:tc>
                <a:tc>
                  <a:txBody>
                    <a:bodyPr/>
                    <a:lstStyle/>
                    <a:p>
                      <a:endParaRPr lang="en-GB"/>
                    </a:p>
                  </a:txBody>
                  <a:tcPr/>
                </a:tc>
                <a:tc>
                  <a:txBody>
                    <a:bodyPr/>
                    <a:lstStyle/>
                    <a:p>
                      <a:endParaRPr lang="en-GB"/>
                    </a:p>
                  </a:txBody>
                  <a:tcPr/>
                </a:tc>
                <a:extLst>
                  <a:ext uri="{0D108BD9-81ED-4DB2-BD59-A6C34878D82A}">
                    <a16:rowId xmlns:a16="http://schemas.microsoft.com/office/drawing/2014/main" val="10005"/>
                  </a:ext>
                </a:extLst>
              </a:tr>
              <a:tr h="370840">
                <a:tc>
                  <a:txBody>
                    <a:bodyPr/>
                    <a:lstStyle/>
                    <a:p>
                      <a:endParaRPr lang="en-GB"/>
                    </a:p>
                  </a:txBody>
                  <a:tcPr/>
                </a:tc>
                <a:tc>
                  <a:txBody>
                    <a:bodyPr/>
                    <a:lstStyle/>
                    <a:p>
                      <a:endParaRPr lang="en-GB"/>
                    </a:p>
                  </a:txBody>
                  <a:tcPr/>
                </a:tc>
                <a:tc>
                  <a:txBody>
                    <a:bodyPr/>
                    <a:lstStyle/>
                    <a:p>
                      <a:endParaRPr lang="en-GB"/>
                    </a:p>
                  </a:txBody>
                  <a:tcPr/>
                </a:tc>
                <a:tc>
                  <a:txBody>
                    <a:bodyPr/>
                    <a:lstStyle/>
                    <a:p>
                      <a:endParaRPr lang="en-GB" dirty="0"/>
                    </a:p>
                  </a:txBody>
                  <a:tcPr/>
                </a:tc>
                <a:tc>
                  <a:txBody>
                    <a:bodyPr/>
                    <a:lstStyle/>
                    <a:p>
                      <a:endParaRPr lang="en-GB" dirty="0"/>
                    </a:p>
                  </a:txBody>
                  <a:tcPr/>
                </a:tc>
                <a:extLst>
                  <a:ext uri="{0D108BD9-81ED-4DB2-BD59-A6C34878D82A}">
                    <a16:rowId xmlns:a16="http://schemas.microsoft.com/office/drawing/2014/main" val="10006"/>
                  </a:ext>
                </a:extLst>
              </a:tr>
              <a:tr h="370840">
                <a:tc>
                  <a:txBody>
                    <a:bodyPr/>
                    <a:lstStyle/>
                    <a:p>
                      <a:endParaRPr lang="en-GB" dirty="0"/>
                    </a:p>
                  </a:txBody>
                  <a:tcPr/>
                </a:tc>
                <a:tc>
                  <a:txBody>
                    <a:bodyPr/>
                    <a:lstStyle/>
                    <a:p>
                      <a:endParaRPr lang="en-GB" dirty="0"/>
                    </a:p>
                  </a:txBody>
                  <a:tcPr/>
                </a:tc>
                <a:tc>
                  <a:txBody>
                    <a:bodyPr/>
                    <a:lstStyle/>
                    <a:p>
                      <a:endParaRPr lang="en-GB" dirty="0"/>
                    </a:p>
                  </a:txBody>
                  <a:tcPr/>
                </a:tc>
                <a:tc>
                  <a:txBody>
                    <a:bodyPr/>
                    <a:lstStyle/>
                    <a:p>
                      <a:endParaRPr lang="en-GB" dirty="0"/>
                    </a:p>
                  </a:txBody>
                  <a:tcPr/>
                </a:tc>
                <a:tc>
                  <a:txBody>
                    <a:bodyPr/>
                    <a:lstStyle/>
                    <a:p>
                      <a:endParaRPr lang="en-GB"/>
                    </a:p>
                  </a:txBody>
                  <a:tcPr/>
                </a:tc>
                <a:extLst>
                  <a:ext uri="{0D108BD9-81ED-4DB2-BD59-A6C34878D82A}">
                    <a16:rowId xmlns:a16="http://schemas.microsoft.com/office/drawing/2014/main" val="10007"/>
                  </a:ext>
                </a:extLst>
              </a:tr>
              <a:tr h="370840">
                <a:tc>
                  <a:txBody>
                    <a:bodyPr/>
                    <a:lstStyle/>
                    <a:p>
                      <a:endParaRPr lang="en-GB"/>
                    </a:p>
                  </a:txBody>
                  <a:tcPr/>
                </a:tc>
                <a:tc>
                  <a:txBody>
                    <a:bodyPr/>
                    <a:lstStyle/>
                    <a:p>
                      <a:endParaRPr lang="en-GB"/>
                    </a:p>
                  </a:txBody>
                  <a:tcPr/>
                </a:tc>
                <a:tc>
                  <a:txBody>
                    <a:bodyPr/>
                    <a:lstStyle/>
                    <a:p>
                      <a:endParaRPr lang="en-GB"/>
                    </a:p>
                  </a:txBody>
                  <a:tcPr/>
                </a:tc>
                <a:tc>
                  <a:txBody>
                    <a:bodyPr/>
                    <a:lstStyle/>
                    <a:p>
                      <a:endParaRPr lang="en-GB"/>
                    </a:p>
                  </a:txBody>
                  <a:tcPr/>
                </a:tc>
                <a:tc>
                  <a:txBody>
                    <a:bodyPr/>
                    <a:lstStyle/>
                    <a:p>
                      <a:endParaRPr lang="en-GB"/>
                    </a:p>
                  </a:txBody>
                  <a:tcPr/>
                </a:tc>
                <a:extLst>
                  <a:ext uri="{0D108BD9-81ED-4DB2-BD59-A6C34878D82A}">
                    <a16:rowId xmlns:a16="http://schemas.microsoft.com/office/drawing/2014/main" val="10008"/>
                  </a:ext>
                </a:extLst>
              </a:tr>
              <a:tr h="370840">
                <a:tc>
                  <a:txBody>
                    <a:bodyPr/>
                    <a:lstStyle/>
                    <a:p>
                      <a:endParaRPr lang="en-GB"/>
                    </a:p>
                  </a:txBody>
                  <a:tcPr/>
                </a:tc>
                <a:tc>
                  <a:txBody>
                    <a:bodyPr/>
                    <a:lstStyle/>
                    <a:p>
                      <a:endParaRPr lang="en-GB"/>
                    </a:p>
                  </a:txBody>
                  <a:tcPr/>
                </a:tc>
                <a:tc>
                  <a:txBody>
                    <a:bodyPr/>
                    <a:lstStyle/>
                    <a:p>
                      <a:endParaRPr lang="en-GB"/>
                    </a:p>
                  </a:txBody>
                  <a:tcPr/>
                </a:tc>
                <a:tc>
                  <a:txBody>
                    <a:bodyPr/>
                    <a:lstStyle/>
                    <a:p>
                      <a:endParaRPr lang="en-GB"/>
                    </a:p>
                  </a:txBody>
                  <a:tcPr/>
                </a:tc>
                <a:tc>
                  <a:txBody>
                    <a:bodyPr/>
                    <a:lstStyle/>
                    <a:p>
                      <a:endParaRPr lang="en-GB" dirty="0"/>
                    </a:p>
                  </a:txBody>
                  <a:tcPr/>
                </a:tc>
                <a:extLst>
                  <a:ext uri="{0D108BD9-81ED-4DB2-BD59-A6C34878D82A}">
                    <a16:rowId xmlns:a16="http://schemas.microsoft.com/office/drawing/2014/main" val="10009"/>
                  </a:ext>
                </a:extLst>
              </a:tr>
            </a:tbl>
          </a:graphicData>
        </a:graphic>
      </p:graphicFrame>
      <p:pic>
        <p:nvPicPr>
          <p:cNvPr id="15" name="Picture 14"/>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7239000" y="6101362"/>
            <a:ext cx="1479321" cy="433032"/>
          </a:xfrm>
          <a:prstGeom prst="rect">
            <a:avLst/>
          </a:prstGeom>
        </p:spPr>
      </p:pic>
    </p:spTree>
    <p:extLst>
      <p:ext uri="{BB962C8B-B14F-4D97-AF65-F5344CB8AC3E}">
        <p14:creationId xmlns:p14="http://schemas.microsoft.com/office/powerpoint/2010/main" val="89091044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End Slide">
    <p:spTree>
      <p:nvGrpSpPr>
        <p:cNvPr id="1" name=""/>
        <p:cNvGrpSpPr/>
        <p:nvPr/>
      </p:nvGrpSpPr>
      <p:grpSpPr>
        <a:xfrm>
          <a:off x="0" y="0"/>
          <a:ext cx="0" cy="0"/>
          <a:chOff x="0" y="0"/>
          <a:chExt cx="0" cy="0"/>
        </a:xfrm>
      </p:grpSpPr>
      <p:pic>
        <p:nvPicPr>
          <p:cNvPr id="14" name="Picture 13"/>
          <p:cNvPicPr>
            <a:picLocks noChangeAspect="1"/>
          </p:cNvPicPr>
          <p:nvPr userDrawn="1"/>
        </p:nvPicPr>
        <p:blipFill rotWithShape="1">
          <a:blip r:embed="rId2" cstate="email">
            <a:alphaModFix/>
            <a:extLst>
              <a:ext uri="{28A0092B-C50C-407E-A947-70E740481C1C}">
                <a14:useLocalDpi xmlns:a14="http://schemas.microsoft.com/office/drawing/2010/main"/>
              </a:ext>
            </a:extLst>
          </a:blip>
          <a:srcRect/>
          <a:stretch/>
        </p:blipFill>
        <p:spPr>
          <a:xfrm>
            <a:off x="0" y="0"/>
            <a:ext cx="9144000" cy="5768258"/>
          </a:xfrm>
          <a:prstGeom prst="rect">
            <a:avLst/>
          </a:prstGeom>
        </p:spPr>
      </p:pic>
      <p:sp>
        <p:nvSpPr>
          <p:cNvPr id="9" name="Rectangle 8"/>
          <p:cNvSpPr/>
          <p:nvPr userDrawn="1"/>
        </p:nvSpPr>
        <p:spPr>
          <a:xfrm>
            <a:off x="0" y="5768258"/>
            <a:ext cx="9144000" cy="1089742"/>
          </a:xfrm>
          <a:prstGeom prst="rect">
            <a:avLst/>
          </a:prstGeom>
          <a:solidFill>
            <a:srgbClr val="192750"/>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lvl="0" algn="ctr"/>
            <a:endParaRPr lang="en-US">
              <a:solidFill>
                <a:schemeClr val="tx1"/>
              </a:solidFill>
            </a:endParaRPr>
          </a:p>
        </p:txBody>
      </p:sp>
      <p:sp>
        <p:nvSpPr>
          <p:cNvPr id="11" name="Rectangle 10"/>
          <p:cNvSpPr/>
          <p:nvPr userDrawn="1"/>
        </p:nvSpPr>
        <p:spPr>
          <a:xfrm>
            <a:off x="-32776" y="6123667"/>
            <a:ext cx="3392130" cy="385097"/>
          </a:xfrm>
          <a:prstGeom prst="rect">
            <a:avLst/>
          </a:prstGeom>
          <a:noFill/>
          <a:ln>
            <a:solidFill>
              <a:schemeClr val="bg1"/>
            </a:solidFill>
          </a:ln>
        </p:spPr>
        <p:style>
          <a:lnRef idx="1">
            <a:schemeClr val="accent1"/>
          </a:lnRef>
          <a:fillRef idx="3">
            <a:schemeClr val="accent1"/>
          </a:fillRef>
          <a:effectRef idx="2">
            <a:schemeClr val="accent1"/>
          </a:effectRef>
          <a:fontRef idx="minor">
            <a:schemeClr val="lt1"/>
          </a:fontRef>
        </p:style>
        <p:txBody>
          <a:bodyPr lIns="720000" rtlCol="0" anchor="ctr"/>
          <a:lstStyle/>
          <a:p>
            <a:r>
              <a:rPr lang="en-US" sz="1000" dirty="0">
                <a:solidFill>
                  <a:srgbClr val="FFFFFF"/>
                </a:solidFill>
                <a:latin typeface="Arial"/>
                <a:cs typeface="Arial"/>
              </a:rPr>
              <a:t>COMPLIMENTARY TEACHING MATERIALS</a:t>
            </a:r>
          </a:p>
        </p:txBody>
      </p:sp>
      <p:sp>
        <p:nvSpPr>
          <p:cNvPr id="12" name="Title Placeholder 1"/>
          <p:cNvSpPr>
            <a:spLocks noGrp="1"/>
          </p:cNvSpPr>
          <p:nvPr>
            <p:ph type="title"/>
          </p:nvPr>
        </p:nvSpPr>
        <p:spPr>
          <a:xfrm>
            <a:off x="973931" y="1260321"/>
            <a:ext cx="7196137" cy="997743"/>
          </a:xfrm>
          <a:prstGeom prst="rect">
            <a:avLst/>
          </a:prstGeom>
        </p:spPr>
        <p:txBody>
          <a:bodyPr vert="horz" lIns="91440" tIns="45720" rIns="91440" bIns="45720" rtlCol="0" anchor="ctr">
            <a:normAutofit/>
          </a:bodyPr>
          <a:lstStyle>
            <a:lvl1pPr algn="l">
              <a:defRPr sz="2900" b="1">
                <a:ln>
                  <a:noFill/>
                </a:ln>
                <a:solidFill>
                  <a:schemeClr val="bg1"/>
                </a:solidFill>
              </a:defRPr>
            </a:lvl1pPr>
          </a:lstStyle>
          <a:p>
            <a:r>
              <a:rPr lang="en-GB" dirty="0"/>
              <a:t>Click to edit Master title style</a:t>
            </a:r>
            <a:endParaRPr lang="en-US" dirty="0"/>
          </a:p>
        </p:txBody>
      </p:sp>
      <p:sp>
        <p:nvSpPr>
          <p:cNvPr id="13" name="Subtitle 2"/>
          <p:cNvSpPr>
            <a:spLocks noGrp="1"/>
          </p:cNvSpPr>
          <p:nvPr>
            <p:ph type="subTitle" idx="1"/>
          </p:nvPr>
        </p:nvSpPr>
        <p:spPr>
          <a:xfrm>
            <a:off x="976401" y="2258064"/>
            <a:ext cx="7741920" cy="855358"/>
          </a:xfrm>
        </p:spPr>
        <p:txBody>
          <a:bodyPr>
            <a:normAutofit/>
          </a:bodyPr>
          <a:lstStyle>
            <a:lvl1pPr marL="0" indent="0" algn="l">
              <a:buNone/>
              <a:defRPr sz="1800" b="1">
                <a:ln>
                  <a:noFill/>
                </a:ln>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dirty="0"/>
              <a:t>Click to edit Master subtitle style</a:t>
            </a:r>
            <a:endParaRPr lang="en-US" dirty="0"/>
          </a:p>
        </p:txBody>
      </p:sp>
      <p:pic>
        <p:nvPicPr>
          <p:cNvPr id="8" name="Picture 7"/>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7239000" y="6101362"/>
            <a:ext cx="1479321" cy="433032"/>
          </a:xfrm>
          <a:prstGeom prst="rect">
            <a:avLst/>
          </a:prstGeom>
        </p:spPr>
      </p:pic>
    </p:spTree>
    <p:extLst>
      <p:ext uri="{BB962C8B-B14F-4D97-AF65-F5344CB8AC3E}">
        <p14:creationId xmlns:p14="http://schemas.microsoft.com/office/powerpoint/2010/main" val="316360964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ection">
    <p:spTree>
      <p:nvGrpSpPr>
        <p:cNvPr id="1" name=""/>
        <p:cNvGrpSpPr/>
        <p:nvPr/>
      </p:nvGrpSpPr>
      <p:grpSpPr>
        <a:xfrm>
          <a:off x="0" y="0"/>
          <a:ext cx="0" cy="0"/>
          <a:chOff x="0" y="0"/>
          <a:chExt cx="0" cy="0"/>
        </a:xfrm>
      </p:grpSpPr>
      <p:pic>
        <p:nvPicPr>
          <p:cNvPr id="12" name="Picture 11"/>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0" y="0"/>
            <a:ext cx="9144000" cy="4160520"/>
          </a:xfrm>
          <a:prstGeom prst="rect">
            <a:avLst/>
          </a:prstGeom>
        </p:spPr>
      </p:pic>
      <p:sp>
        <p:nvSpPr>
          <p:cNvPr id="8" name="Rectangle 7"/>
          <p:cNvSpPr/>
          <p:nvPr userDrawn="1"/>
        </p:nvSpPr>
        <p:spPr>
          <a:xfrm>
            <a:off x="0" y="4160520"/>
            <a:ext cx="9144000" cy="2697480"/>
          </a:xfrm>
          <a:prstGeom prst="rect">
            <a:avLst/>
          </a:prstGeom>
          <a:solidFill>
            <a:srgbClr val="192750"/>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chemeClr val="tx1"/>
              </a:solidFill>
            </a:endParaRPr>
          </a:p>
        </p:txBody>
      </p:sp>
      <p:sp>
        <p:nvSpPr>
          <p:cNvPr id="9" name="Subtitle 2"/>
          <p:cNvSpPr>
            <a:spLocks noGrp="1"/>
          </p:cNvSpPr>
          <p:nvPr>
            <p:ph type="subTitle" idx="1" hasCustomPrompt="1"/>
          </p:nvPr>
        </p:nvSpPr>
        <p:spPr>
          <a:xfrm>
            <a:off x="571084" y="4401573"/>
            <a:ext cx="7772400" cy="675967"/>
          </a:xfrm>
        </p:spPr>
        <p:txBody>
          <a:bodyPr>
            <a:noAutofit/>
          </a:bodyPr>
          <a:lstStyle>
            <a:lvl1pPr marL="0" indent="0">
              <a:buNone/>
              <a:defRPr sz="3200"/>
            </a:lvl1pPr>
          </a:lstStyle>
          <a:p>
            <a:pPr algn="l"/>
            <a:r>
              <a:rPr lang="en-US" sz="4200" dirty="0">
                <a:solidFill>
                  <a:schemeClr val="bg1"/>
                </a:solidFill>
                <a:latin typeface="Arial"/>
                <a:cs typeface="Arial"/>
              </a:rPr>
              <a:t>SECTION 1</a:t>
            </a:r>
          </a:p>
        </p:txBody>
      </p:sp>
      <p:sp>
        <p:nvSpPr>
          <p:cNvPr id="11" name="Rectangle 10"/>
          <p:cNvSpPr/>
          <p:nvPr userDrawn="1"/>
        </p:nvSpPr>
        <p:spPr>
          <a:xfrm>
            <a:off x="-32776" y="6123667"/>
            <a:ext cx="3392130" cy="385097"/>
          </a:xfrm>
          <a:prstGeom prst="rect">
            <a:avLst/>
          </a:prstGeom>
          <a:noFill/>
          <a:ln>
            <a:solidFill>
              <a:schemeClr val="bg1"/>
            </a:solidFill>
          </a:ln>
        </p:spPr>
        <p:style>
          <a:lnRef idx="1">
            <a:schemeClr val="accent1"/>
          </a:lnRef>
          <a:fillRef idx="3">
            <a:schemeClr val="accent1"/>
          </a:fillRef>
          <a:effectRef idx="2">
            <a:schemeClr val="accent1"/>
          </a:effectRef>
          <a:fontRef idx="minor">
            <a:schemeClr val="lt1"/>
          </a:fontRef>
        </p:style>
        <p:txBody>
          <a:bodyPr lIns="720000" rtlCol="0" anchor="ctr"/>
          <a:lstStyle/>
          <a:p>
            <a:r>
              <a:rPr lang="en-US" sz="1000" dirty="0">
                <a:solidFill>
                  <a:srgbClr val="FFFFFF"/>
                </a:solidFill>
                <a:latin typeface="Arial"/>
                <a:cs typeface="Arial"/>
              </a:rPr>
              <a:t>COMPLIMENTARY TEACHING MATERIALS</a:t>
            </a:r>
          </a:p>
        </p:txBody>
      </p:sp>
      <p:pic>
        <p:nvPicPr>
          <p:cNvPr id="14" name="Picture 13"/>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7239000" y="6101362"/>
            <a:ext cx="1479321" cy="433032"/>
          </a:xfrm>
          <a:prstGeom prst="rect">
            <a:avLst/>
          </a:prstGeom>
        </p:spPr>
      </p:pic>
    </p:spTree>
    <p:extLst>
      <p:ext uri="{BB962C8B-B14F-4D97-AF65-F5344CB8AC3E}">
        <p14:creationId xmlns:p14="http://schemas.microsoft.com/office/powerpoint/2010/main" val="399208665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Introduction">
    <p:spTree>
      <p:nvGrpSpPr>
        <p:cNvPr id="1" name=""/>
        <p:cNvGrpSpPr/>
        <p:nvPr/>
      </p:nvGrpSpPr>
      <p:grpSpPr>
        <a:xfrm>
          <a:off x="0" y="0"/>
          <a:ext cx="0" cy="0"/>
          <a:chOff x="0" y="0"/>
          <a:chExt cx="0" cy="0"/>
        </a:xfrm>
      </p:grpSpPr>
      <p:pic>
        <p:nvPicPr>
          <p:cNvPr id="7" name="Picture 6"/>
          <p:cNvPicPr>
            <a:picLocks noChangeAspect="1"/>
          </p:cNvPicPr>
          <p:nvPr userDrawn="1"/>
        </p:nvPicPr>
        <p:blipFill rotWithShape="1">
          <a:blip r:embed="rId2" cstate="email">
            <a:alphaModFix amt="23000"/>
            <a:extLst>
              <a:ext uri="{28A0092B-C50C-407E-A947-70E740481C1C}">
                <a14:useLocalDpi xmlns:a14="http://schemas.microsoft.com/office/drawing/2010/main"/>
              </a:ext>
            </a:extLst>
          </a:blip>
          <a:srcRect/>
          <a:stretch/>
        </p:blipFill>
        <p:spPr>
          <a:xfrm>
            <a:off x="0" y="0"/>
            <a:ext cx="9144000" cy="5768258"/>
          </a:xfrm>
          <a:prstGeom prst="rect">
            <a:avLst/>
          </a:prstGeom>
          <a:blipFill dpi="0" rotWithShape="1">
            <a:blip r:embed="rId3">
              <a:lum bright="70000" contrast="-70000"/>
              <a:alphaModFix amt="23000"/>
            </a:blip>
            <a:srcRect/>
            <a:stretch>
              <a:fillRect/>
            </a:stretch>
          </a:blipFill>
        </p:spPr>
      </p:pic>
      <p:sp>
        <p:nvSpPr>
          <p:cNvPr id="8" name="Rectangle 7"/>
          <p:cNvSpPr/>
          <p:nvPr userDrawn="1"/>
        </p:nvSpPr>
        <p:spPr>
          <a:xfrm>
            <a:off x="0" y="5768258"/>
            <a:ext cx="9144000" cy="1089742"/>
          </a:xfrm>
          <a:prstGeom prst="rect">
            <a:avLst/>
          </a:prstGeom>
          <a:solidFill>
            <a:srgbClr val="192750"/>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chemeClr val="tx1"/>
              </a:solidFill>
            </a:endParaRPr>
          </a:p>
        </p:txBody>
      </p:sp>
      <p:sp>
        <p:nvSpPr>
          <p:cNvPr id="10" name="Rectangle 9"/>
          <p:cNvSpPr/>
          <p:nvPr userDrawn="1"/>
        </p:nvSpPr>
        <p:spPr>
          <a:xfrm>
            <a:off x="-32776" y="6123667"/>
            <a:ext cx="3392130" cy="385097"/>
          </a:xfrm>
          <a:prstGeom prst="rect">
            <a:avLst/>
          </a:prstGeom>
          <a:noFill/>
          <a:ln>
            <a:solidFill>
              <a:schemeClr val="bg1"/>
            </a:solidFill>
          </a:ln>
        </p:spPr>
        <p:style>
          <a:lnRef idx="1">
            <a:schemeClr val="accent1"/>
          </a:lnRef>
          <a:fillRef idx="3">
            <a:schemeClr val="accent1"/>
          </a:fillRef>
          <a:effectRef idx="2">
            <a:schemeClr val="accent1"/>
          </a:effectRef>
          <a:fontRef idx="minor">
            <a:schemeClr val="lt1"/>
          </a:fontRef>
        </p:style>
        <p:txBody>
          <a:bodyPr lIns="720000" rtlCol="0" anchor="ctr"/>
          <a:lstStyle/>
          <a:p>
            <a:r>
              <a:rPr lang="en-US" sz="1000" dirty="0">
                <a:solidFill>
                  <a:srgbClr val="FFFFFF"/>
                </a:solidFill>
                <a:latin typeface="Arial"/>
                <a:cs typeface="Arial"/>
              </a:rPr>
              <a:t>COMPLIMENTARY TEACHING MATERIALS</a:t>
            </a:r>
          </a:p>
        </p:txBody>
      </p:sp>
      <p:sp>
        <p:nvSpPr>
          <p:cNvPr id="11" name="TextBox 10"/>
          <p:cNvSpPr txBox="1"/>
          <p:nvPr userDrawn="1"/>
        </p:nvSpPr>
        <p:spPr>
          <a:xfrm>
            <a:off x="1311264" y="486906"/>
            <a:ext cx="7196463" cy="430887"/>
          </a:xfrm>
          <a:prstGeom prst="rect">
            <a:avLst/>
          </a:prstGeom>
          <a:noFill/>
        </p:spPr>
        <p:txBody>
          <a:bodyPr wrap="square" rtlCol="0">
            <a:spAutoFit/>
          </a:bodyPr>
          <a:lstStyle/>
          <a:p>
            <a:r>
              <a:rPr lang="en-US" sz="2200" b="1" dirty="0">
                <a:latin typeface="Arial"/>
                <a:cs typeface="Arial"/>
              </a:rPr>
              <a:t>INTRODUCTION</a:t>
            </a:r>
          </a:p>
        </p:txBody>
      </p:sp>
      <p:sp>
        <p:nvSpPr>
          <p:cNvPr id="15" name="Text Placeholder 14"/>
          <p:cNvSpPr>
            <a:spLocks noGrp="1"/>
          </p:cNvSpPr>
          <p:nvPr>
            <p:ph type="body" sz="quarter" idx="10" hasCustomPrompt="1"/>
          </p:nvPr>
        </p:nvSpPr>
        <p:spPr>
          <a:xfrm>
            <a:off x="1311263" y="1249680"/>
            <a:ext cx="7162800" cy="4312919"/>
          </a:xfrm>
        </p:spPr>
        <p:txBody>
          <a:bodyPr>
            <a:noAutofit/>
          </a:bodyPr>
          <a:lstStyle>
            <a:lvl1pPr marL="0" indent="0">
              <a:buNone/>
              <a:defRPr sz="3200"/>
            </a:lvl1pPr>
          </a:lstStyle>
          <a:p>
            <a:r>
              <a:rPr lang="en-GB" dirty="0"/>
              <a:t>Introductory text here, block or bullets. Introductory text in here, as a block or bullets. Introductory text in here, as a block or bullets. Introductory text in here, as a block or bullets. Introductory text in here, as a block or bullets. Introductory text in here, as a block or bullets. </a:t>
            </a:r>
          </a:p>
        </p:txBody>
      </p:sp>
      <p:pic>
        <p:nvPicPr>
          <p:cNvPr id="12" name="Picture 11"/>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7239000" y="6101362"/>
            <a:ext cx="1479321" cy="433032"/>
          </a:xfrm>
          <a:prstGeom prst="rect">
            <a:avLst/>
          </a:prstGeom>
        </p:spPr>
      </p:pic>
    </p:spTree>
    <p:extLst>
      <p:ext uri="{BB962C8B-B14F-4D97-AF65-F5344CB8AC3E}">
        <p14:creationId xmlns:p14="http://schemas.microsoft.com/office/powerpoint/2010/main" val="26491840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pic>
        <p:nvPicPr>
          <p:cNvPr id="7" name="Picture 6"/>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1" y="0"/>
            <a:ext cx="9144000" cy="4160520"/>
          </a:xfrm>
          <a:prstGeom prst="rect">
            <a:avLst/>
          </a:prstGeom>
        </p:spPr>
      </p:pic>
      <p:sp>
        <p:nvSpPr>
          <p:cNvPr id="8" name="Rectangle 7"/>
          <p:cNvSpPr/>
          <p:nvPr userDrawn="1"/>
        </p:nvSpPr>
        <p:spPr>
          <a:xfrm>
            <a:off x="0" y="4160520"/>
            <a:ext cx="9144000" cy="2697480"/>
          </a:xfrm>
          <a:prstGeom prst="rect">
            <a:avLst/>
          </a:prstGeom>
          <a:solidFill>
            <a:srgbClr val="192750"/>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chemeClr val="tx1"/>
              </a:solidFill>
            </a:endParaRPr>
          </a:p>
        </p:txBody>
      </p:sp>
      <p:sp>
        <p:nvSpPr>
          <p:cNvPr id="9" name="Subtitle 2"/>
          <p:cNvSpPr>
            <a:spLocks noGrp="1"/>
          </p:cNvSpPr>
          <p:nvPr>
            <p:ph type="subTitle" idx="1" hasCustomPrompt="1"/>
          </p:nvPr>
        </p:nvSpPr>
        <p:spPr>
          <a:xfrm>
            <a:off x="571084" y="4401573"/>
            <a:ext cx="7772400" cy="675967"/>
          </a:xfrm>
        </p:spPr>
        <p:txBody>
          <a:bodyPr>
            <a:noAutofit/>
          </a:bodyPr>
          <a:lstStyle>
            <a:lvl1pPr marL="0" indent="0">
              <a:buNone/>
              <a:defRPr sz="4000"/>
            </a:lvl1pPr>
          </a:lstStyle>
          <a:p>
            <a:pPr algn="l"/>
            <a:r>
              <a:rPr lang="en-US" sz="4200" dirty="0">
                <a:solidFill>
                  <a:schemeClr val="bg1"/>
                </a:solidFill>
                <a:latin typeface="Arial"/>
                <a:cs typeface="Arial"/>
              </a:rPr>
              <a:t>SECTION 2</a:t>
            </a:r>
          </a:p>
        </p:txBody>
      </p:sp>
      <p:sp>
        <p:nvSpPr>
          <p:cNvPr id="11" name="Rectangle 10"/>
          <p:cNvSpPr/>
          <p:nvPr userDrawn="1"/>
        </p:nvSpPr>
        <p:spPr>
          <a:xfrm>
            <a:off x="-32776" y="6123667"/>
            <a:ext cx="3392130" cy="385097"/>
          </a:xfrm>
          <a:prstGeom prst="rect">
            <a:avLst/>
          </a:prstGeom>
          <a:noFill/>
          <a:ln>
            <a:solidFill>
              <a:schemeClr val="bg1"/>
            </a:solidFill>
          </a:ln>
        </p:spPr>
        <p:style>
          <a:lnRef idx="1">
            <a:schemeClr val="accent1"/>
          </a:lnRef>
          <a:fillRef idx="3">
            <a:schemeClr val="accent1"/>
          </a:fillRef>
          <a:effectRef idx="2">
            <a:schemeClr val="accent1"/>
          </a:effectRef>
          <a:fontRef idx="minor">
            <a:schemeClr val="lt1"/>
          </a:fontRef>
        </p:style>
        <p:txBody>
          <a:bodyPr lIns="720000" rtlCol="0" anchor="ctr"/>
          <a:lstStyle/>
          <a:p>
            <a:r>
              <a:rPr lang="en-US" sz="1000" dirty="0">
                <a:solidFill>
                  <a:srgbClr val="FFFFFF"/>
                </a:solidFill>
                <a:latin typeface="Arial"/>
                <a:cs typeface="Arial"/>
              </a:rPr>
              <a:t>COMPLIMENTARY TEACHING MATERIALS</a:t>
            </a:r>
          </a:p>
        </p:txBody>
      </p:sp>
      <p:pic>
        <p:nvPicPr>
          <p:cNvPr id="13" name="Picture 12"/>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7239000" y="6101362"/>
            <a:ext cx="1479321" cy="433032"/>
          </a:xfrm>
          <a:prstGeom prst="rect">
            <a:avLst/>
          </a:prstGeom>
        </p:spPr>
      </p:pic>
    </p:spTree>
    <p:extLst>
      <p:ext uri="{BB962C8B-B14F-4D97-AF65-F5344CB8AC3E}">
        <p14:creationId xmlns:p14="http://schemas.microsoft.com/office/powerpoint/2010/main" val="369373903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Marketing Tools">
    <p:spTree>
      <p:nvGrpSpPr>
        <p:cNvPr id="1" name=""/>
        <p:cNvGrpSpPr/>
        <p:nvPr/>
      </p:nvGrpSpPr>
      <p:grpSpPr>
        <a:xfrm>
          <a:off x="0" y="0"/>
          <a:ext cx="0" cy="0"/>
          <a:chOff x="0" y="0"/>
          <a:chExt cx="0" cy="0"/>
        </a:xfrm>
      </p:grpSpPr>
      <p:pic>
        <p:nvPicPr>
          <p:cNvPr id="12" name="Picture 11"/>
          <p:cNvPicPr>
            <a:picLocks noChangeAspect="1"/>
          </p:cNvPicPr>
          <p:nvPr userDrawn="1"/>
        </p:nvPicPr>
        <p:blipFill rotWithShape="1">
          <a:blip r:embed="rId2" cstate="email">
            <a:alphaModFix amt="23000"/>
            <a:extLst>
              <a:ext uri="{28A0092B-C50C-407E-A947-70E740481C1C}">
                <a14:useLocalDpi xmlns:a14="http://schemas.microsoft.com/office/drawing/2010/main"/>
              </a:ext>
            </a:extLst>
          </a:blip>
          <a:srcRect/>
          <a:stretch/>
        </p:blipFill>
        <p:spPr>
          <a:xfrm>
            <a:off x="0" y="0"/>
            <a:ext cx="9144000" cy="5768258"/>
          </a:xfrm>
          <a:prstGeom prst="rect">
            <a:avLst/>
          </a:prstGeom>
          <a:blipFill dpi="0" rotWithShape="1">
            <a:blip r:embed="rId3">
              <a:lum bright="70000" contrast="-70000"/>
              <a:alphaModFix amt="23000"/>
            </a:blip>
            <a:srcRect/>
            <a:stretch>
              <a:fillRect/>
            </a:stretch>
          </a:blipFill>
        </p:spPr>
      </p:pic>
      <p:sp>
        <p:nvSpPr>
          <p:cNvPr id="8" name="Rectangle 7"/>
          <p:cNvSpPr/>
          <p:nvPr userDrawn="1"/>
        </p:nvSpPr>
        <p:spPr>
          <a:xfrm>
            <a:off x="0" y="5768258"/>
            <a:ext cx="9144000" cy="1089742"/>
          </a:xfrm>
          <a:prstGeom prst="rect">
            <a:avLst/>
          </a:prstGeom>
          <a:solidFill>
            <a:srgbClr val="192750"/>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chemeClr val="tx1"/>
              </a:solidFill>
            </a:endParaRPr>
          </a:p>
        </p:txBody>
      </p:sp>
      <p:sp>
        <p:nvSpPr>
          <p:cNvPr id="10" name="Rectangle 9"/>
          <p:cNvSpPr/>
          <p:nvPr userDrawn="1"/>
        </p:nvSpPr>
        <p:spPr>
          <a:xfrm>
            <a:off x="-32776" y="6123667"/>
            <a:ext cx="3392130" cy="385097"/>
          </a:xfrm>
          <a:prstGeom prst="rect">
            <a:avLst/>
          </a:prstGeom>
          <a:noFill/>
          <a:ln>
            <a:solidFill>
              <a:schemeClr val="bg1"/>
            </a:solidFill>
          </a:ln>
        </p:spPr>
        <p:style>
          <a:lnRef idx="1">
            <a:schemeClr val="accent1"/>
          </a:lnRef>
          <a:fillRef idx="3">
            <a:schemeClr val="accent1"/>
          </a:fillRef>
          <a:effectRef idx="2">
            <a:schemeClr val="accent1"/>
          </a:effectRef>
          <a:fontRef idx="minor">
            <a:schemeClr val="lt1"/>
          </a:fontRef>
        </p:style>
        <p:txBody>
          <a:bodyPr lIns="720000" rtlCol="0" anchor="ctr"/>
          <a:lstStyle/>
          <a:p>
            <a:r>
              <a:rPr lang="en-US" sz="1000" dirty="0">
                <a:solidFill>
                  <a:srgbClr val="FFFFFF"/>
                </a:solidFill>
                <a:latin typeface="Arial"/>
                <a:cs typeface="Arial"/>
              </a:rPr>
              <a:t>COMPLIMENTARY TEACHING MATERIALS</a:t>
            </a:r>
          </a:p>
        </p:txBody>
      </p:sp>
      <p:sp>
        <p:nvSpPr>
          <p:cNvPr id="11" name="TextBox 10"/>
          <p:cNvSpPr txBox="1"/>
          <p:nvPr userDrawn="1"/>
        </p:nvSpPr>
        <p:spPr>
          <a:xfrm>
            <a:off x="1311264" y="486906"/>
            <a:ext cx="7196463" cy="430887"/>
          </a:xfrm>
          <a:prstGeom prst="rect">
            <a:avLst/>
          </a:prstGeom>
          <a:noFill/>
        </p:spPr>
        <p:txBody>
          <a:bodyPr wrap="square" rtlCol="0">
            <a:spAutoFit/>
          </a:bodyPr>
          <a:lstStyle/>
          <a:p>
            <a:r>
              <a:rPr lang="en-US" sz="2200" b="1" dirty="0">
                <a:latin typeface="Arial"/>
                <a:cs typeface="Arial"/>
              </a:rPr>
              <a:t>MARKETING TOOLS</a:t>
            </a:r>
          </a:p>
        </p:txBody>
      </p:sp>
      <p:sp>
        <p:nvSpPr>
          <p:cNvPr id="15" name="Text Placeholder 14"/>
          <p:cNvSpPr>
            <a:spLocks noGrp="1"/>
          </p:cNvSpPr>
          <p:nvPr>
            <p:ph type="body" sz="quarter" idx="10" hasCustomPrompt="1"/>
          </p:nvPr>
        </p:nvSpPr>
        <p:spPr>
          <a:xfrm>
            <a:off x="1311263" y="1249680"/>
            <a:ext cx="7162800" cy="4312919"/>
          </a:xfrm>
        </p:spPr>
        <p:txBody>
          <a:bodyPr/>
          <a:lstStyle>
            <a:lvl1pPr marL="0" marR="0" indent="0" algn="l" defTabSz="457200" rtl="0" eaLnBrk="1" fontAlgn="auto" latinLnBrk="0" hangingPunct="1">
              <a:lnSpc>
                <a:spcPct val="100000"/>
              </a:lnSpc>
              <a:spcBef>
                <a:spcPct val="20000"/>
              </a:spcBef>
              <a:spcAft>
                <a:spcPts val="0"/>
              </a:spcAft>
              <a:buClrTx/>
              <a:buSzTx/>
              <a:buFont typeface="Arial"/>
              <a:buNone/>
              <a:tabLst/>
              <a:defRPr sz="3200"/>
            </a:lvl1p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lang="en-GB" dirty="0"/>
              <a:t>Text here, block or bullets. text here, block or bullets. text here, block or bullets. text here, block or bullets. text here, block or bullets. text here, block or bullets. text here, block or bullets. </a:t>
            </a:r>
          </a:p>
          <a:p>
            <a:pPr lvl="0"/>
            <a:endParaRPr lang="en-GB" dirty="0"/>
          </a:p>
        </p:txBody>
      </p:sp>
      <p:pic>
        <p:nvPicPr>
          <p:cNvPr id="13" name="Picture 12"/>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7239000" y="6101362"/>
            <a:ext cx="1479321" cy="433032"/>
          </a:xfrm>
          <a:prstGeom prst="rect">
            <a:avLst/>
          </a:prstGeom>
        </p:spPr>
      </p:pic>
    </p:spTree>
    <p:extLst>
      <p:ext uri="{BB962C8B-B14F-4D97-AF65-F5344CB8AC3E}">
        <p14:creationId xmlns:p14="http://schemas.microsoft.com/office/powerpoint/2010/main" val="132586001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Marketing Tools">
    <p:spTree>
      <p:nvGrpSpPr>
        <p:cNvPr id="1" name=""/>
        <p:cNvGrpSpPr/>
        <p:nvPr/>
      </p:nvGrpSpPr>
      <p:grpSpPr>
        <a:xfrm>
          <a:off x="0" y="0"/>
          <a:ext cx="0" cy="0"/>
          <a:chOff x="0" y="0"/>
          <a:chExt cx="0" cy="0"/>
        </a:xfrm>
      </p:grpSpPr>
      <p:pic>
        <p:nvPicPr>
          <p:cNvPr id="12" name="Picture 11"/>
          <p:cNvPicPr>
            <a:picLocks noChangeAspect="1"/>
          </p:cNvPicPr>
          <p:nvPr userDrawn="1"/>
        </p:nvPicPr>
        <p:blipFill rotWithShape="1">
          <a:blip r:embed="rId2" cstate="email">
            <a:alphaModFix amt="23000"/>
            <a:extLst>
              <a:ext uri="{28A0092B-C50C-407E-A947-70E740481C1C}">
                <a14:useLocalDpi xmlns:a14="http://schemas.microsoft.com/office/drawing/2010/main"/>
              </a:ext>
            </a:extLst>
          </a:blip>
          <a:srcRect/>
          <a:stretch/>
        </p:blipFill>
        <p:spPr>
          <a:xfrm>
            <a:off x="0" y="0"/>
            <a:ext cx="9144000" cy="5768258"/>
          </a:xfrm>
          <a:prstGeom prst="rect">
            <a:avLst/>
          </a:prstGeom>
          <a:blipFill dpi="0" rotWithShape="1">
            <a:blip r:embed="rId3">
              <a:lum bright="70000" contrast="-70000"/>
              <a:alphaModFix amt="23000"/>
            </a:blip>
            <a:srcRect/>
            <a:stretch>
              <a:fillRect/>
            </a:stretch>
          </a:blipFill>
        </p:spPr>
      </p:pic>
      <p:sp>
        <p:nvSpPr>
          <p:cNvPr id="8" name="Rectangle 7"/>
          <p:cNvSpPr/>
          <p:nvPr userDrawn="1"/>
        </p:nvSpPr>
        <p:spPr>
          <a:xfrm>
            <a:off x="0" y="5768258"/>
            <a:ext cx="9144000" cy="1089742"/>
          </a:xfrm>
          <a:prstGeom prst="rect">
            <a:avLst/>
          </a:prstGeom>
          <a:solidFill>
            <a:srgbClr val="192750"/>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chemeClr val="tx1"/>
              </a:solidFill>
            </a:endParaRPr>
          </a:p>
        </p:txBody>
      </p:sp>
      <p:sp>
        <p:nvSpPr>
          <p:cNvPr id="10" name="Rectangle 9"/>
          <p:cNvSpPr/>
          <p:nvPr userDrawn="1"/>
        </p:nvSpPr>
        <p:spPr>
          <a:xfrm>
            <a:off x="-32776" y="6123667"/>
            <a:ext cx="3392130" cy="385097"/>
          </a:xfrm>
          <a:prstGeom prst="rect">
            <a:avLst/>
          </a:prstGeom>
          <a:noFill/>
          <a:ln>
            <a:solidFill>
              <a:schemeClr val="bg1"/>
            </a:solidFill>
          </a:ln>
        </p:spPr>
        <p:style>
          <a:lnRef idx="1">
            <a:schemeClr val="accent1"/>
          </a:lnRef>
          <a:fillRef idx="3">
            <a:schemeClr val="accent1"/>
          </a:fillRef>
          <a:effectRef idx="2">
            <a:schemeClr val="accent1"/>
          </a:effectRef>
          <a:fontRef idx="minor">
            <a:schemeClr val="lt1"/>
          </a:fontRef>
        </p:style>
        <p:txBody>
          <a:bodyPr lIns="720000" rtlCol="0" anchor="ctr"/>
          <a:lstStyle/>
          <a:p>
            <a:r>
              <a:rPr lang="en-US" sz="1000" dirty="0">
                <a:solidFill>
                  <a:srgbClr val="FFFFFF"/>
                </a:solidFill>
                <a:latin typeface="Arial"/>
                <a:cs typeface="Arial"/>
              </a:rPr>
              <a:t>COMPLIMENTARY TEACHING MATERIALS</a:t>
            </a:r>
          </a:p>
        </p:txBody>
      </p:sp>
      <p:sp>
        <p:nvSpPr>
          <p:cNvPr id="11" name="TextBox 10"/>
          <p:cNvSpPr txBox="1"/>
          <p:nvPr userDrawn="1"/>
        </p:nvSpPr>
        <p:spPr>
          <a:xfrm>
            <a:off x="1311264" y="486906"/>
            <a:ext cx="7196463" cy="430887"/>
          </a:xfrm>
          <a:prstGeom prst="rect">
            <a:avLst/>
          </a:prstGeom>
          <a:noFill/>
        </p:spPr>
        <p:txBody>
          <a:bodyPr wrap="square" rtlCol="0">
            <a:spAutoFit/>
          </a:bodyPr>
          <a:lstStyle/>
          <a:p>
            <a:r>
              <a:rPr lang="en-US" sz="2200" b="1" dirty="0">
                <a:latin typeface="Arial"/>
                <a:cs typeface="Arial"/>
              </a:rPr>
              <a:t>Title</a:t>
            </a:r>
          </a:p>
        </p:txBody>
      </p:sp>
      <p:graphicFrame>
        <p:nvGraphicFramePr>
          <p:cNvPr id="13" name="Content Placeholder 3"/>
          <p:cNvGraphicFramePr>
            <a:graphicFrameLocks/>
          </p:cNvGraphicFramePr>
          <p:nvPr userDrawn="1">
            <p:extLst>
              <p:ext uri="{D42A27DB-BD31-4B8C-83A1-F6EECF244321}">
                <p14:modId xmlns:p14="http://schemas.microsoft.com/office/powerpoint/2010/main" val="3475472070"/>
              </p:ext>
            </p:extLst>
          </p:nvPr>
        </p:nvGraphicFramePr>
        <p:xfrm>
          <a:off x="1311262" y="1271588"/>
          <a:ext cx="6541570" cy="4079240"/>
        </p:xfrm>
        <a:graphic>
          <a:graphicData uri="http://schemas.openxmlformats.org/drawingml/2006/table">
            <a:tbl>
              <a:tblPr firstRow="1" bandRow="1">
                <a:tableStyleId>{5C22544A-7EE6-4342-B048-85BDC9FD1C3A}</a:tableStyleId>
              </a:tblPr>
              <a:tblGrid>
                <a:gridCol w="1308314">
                  <a:extLst>
                    <a:ext uri="{9D8B030D-6E8A-4147-A177-3AD203B41FA5}">
                      <a16:colId xmlns:a16="http://schemas.microsoft.com/office/drawing/2014/main" val="20000"/>
                    </a:ext>
                  </a:extLst>
                </a:gridCol>
                <a:gridCol w="1308314">
                  <a:extLst>
                    <a:ext uri="{9D8B030D-6E8A-4147-A177-3AD203B41FA5}">
                      <a16:colId xmlns:a16="http://schemas.microsoft.com/office/drawing/2014/main" val="20001"/>
                    </a:ext>
                  </a:extLst>
                </a:gridCol>
                <a:gridCol w="1308314">
                  <a:extLst>
                    <a:ext uri="{9D8B030D-6E8A-4147-A177-3AD203B41FA5}">
                      <a16:colId xmlns:a16="http://schemas.microsoft.com/office/drawing/2014/main" val="20002"/>
                    </a:ext>
                  </a:extLst>
                </a:gridCol>
                <a:gridCol w="1308314">
                  <a:extLst>
                    <a:ext uri="{9D8B030D-6E8A-4147-A177-3AD203B41FA5}">
                      <a16:colId xmlns:a16="http://schemas.microsoft.com/office/drawing/2014/main" val="20003"/>
                    </a:ext>
                  </a:extLst>
                </a:gridCol>
                <a:gridCol w="1308314">
                  <a:extLst>
                    <a:ext uri="{9D8B030D-6E8A-4147-A177-3AD203B41FA5}">
                      <a16:colId xmlns:a16="http://schemas.microsoft.com/office/drawing/2014/main" val="20004"/>
                    </a:ext>
                  </a:extLst>
                </a:gridCol>
              </a:tblGrid>
              <a:tr h="370840">
                <a:tc>
                  <a:txBody>
                    <a:bodyPr/>
                    <a:lstStyle/>
                    <a:p>
                      <a:endParaRPr lang="en-GB" dirty="0"/>
                    </a:p>
                  </a:txBody>
                  <a:tcPr/>
                </a:tc>
                <a:tc>
                  <a:txBody>
                    <a:bodyPr/>
                    <a:lstStyle/>
                    <a:p>
                      <a:endParaRPr lang="en-GB" dirty="0"/>
                    </a:p>
                  </a:txBody>
                  <a:tcPr/>
                </a:tc>
                <a:tc>
                  <a:txBody>
                    <a:bodyPr/>
                    <a:lstStyle/>
                    <a:p>
                      <a:endParaRPr lang="en-GB" dirty="0"/>
                    </a:p>
                  </a:txBody>
                  <a:tcPr/>
                </a:tc>
                <a:tc>
                  <a:txBody>
                    <a:bodyPr/>
                    <a:lstStyle/>
                    <a:p>
                      <a:endParaRPr lang="en-GB" dirty="0"/>
                    </a:p>
                  </a:txBody>
                  <a:tcPr/>
                </a:tc>
                <a:tc>
                  <a:txBody>
                    <a:bodyPr/>
                    <a:lstStyle/>
                    <a:p>
                      <a:endParaRPr lang="en-GB" dirty="0"/>
                    </a:p>
                  </a:txBody>
                  <a:tcPr/>
                </a:tc>
                <a:extLst>
                  <a:ext uri="{0D108BD9-81ED-4DB2-BD59-A6C34878D82A}">
                    <a16:rowId xmlns:a16="http://schemas.microsoft.com/office/drawing/2014/main" val="10000"/>
                  </a:ext>
                </a:extLst>
              </a:tr>
              <a:tr h="370840">
                <a:tc>
                  <a:txBody>
                    <a:bodyPr/>
                    <a:lstStyle/>
                    <a:p>
                      <a:endParaRPr lang="en-GB" dirty="0"/>
                    </a:p>
                  </a:txBody>
                  <a:tcPr/>
                </a:tc>
                <a:tc>
                  <a:txBody>
                    <a:bodyPr/>
                    <a:lstStyle/>
                    <a:p>
                      <a:endParaRPr lang="en-GB"/>
                    </a:p>
                  </a:txBody>
                  <a:tcPr/>
                </a:tc>
                <a:tc>
                  <a:txBody>
                    <a:bodyPr/>
                    <a:lstStyle/>
                    <a:p>
                      <a:endParaRPr lang="en-GB"/>
                    </a:p>
                  </a:txBody>
                  <a:tcPr/>
                </a:tc>
                <a:tc>
                  <a:txBody>
                    <a:bodyPr/>
                    <a:lstStyle/>
                    <a:p>
                      <a:endParaRPr lang="en-GB"/>
                    </a:p>
                  </a:txBody>
                  <a:tcPr/>
                </a:tc>
                <a:tc>
                  <a:txBody>
                    <a:bodyPr/>
                    <a:lstStyle/>
                    <a:p>
                      <a:endParaRPr lang="en-GB"/>
                    </a:p>
                  </a:txBody>
                  <a:tcPr/>
                </a:tc>
                <a:extLst>
                  <a:ext uri="{0D108BD9-81ED-4DB2-BD59-A6C34878D82A}">
                    <a16:rowId xmlns:a16="http://schemas.microsoft.com/office/drawing/2014/main" val="10001"/>
                  </a:ext>
                </a:extLst>
              </a:tr>
              <a:tr h="370840">
                <a:tc>
                  <a:txBody>
                    <a:bodyPr/>
                    <a:lstStyle/>
                    <a:p>
                      <a:endParaRPr lang="en-GB"/>
                    </a:p>
                  </a:txBody>
                  <a:tcPr/>
                </a:tc>
                <a:tc>
                  <a:txBody>
                    <a:bodyPr/>
                    <a:lstStyle/>
                    <a:p>
                      <a:endParaRPr lang="en-GB"/>
                    </a:p>
                  </a:txBody>
                  <a:tcPr/>
                </a:tc>
                <a:tc>
                  <a:txBody>
                    <a:bodyPr/>
                    <a:lstStyle/>
                    <a:p>
                      <a:endParaRPr lang="en-GB"/>
                    </a:p>
                  </a:txBody>
                  <a:tcPr/>
                </a:tc>
                <a:tc>
                  <a:txBody>
                    <a:bodyPr/>
                    <a:lstStyle/>
                    <a:p>
                      <a:endParaRPr lang="en-GB"/>
                    </a:p>
                  </a:txBody>
                  <a:tcPr/>
                </a:tc>
                <a:tc>
                  <a:txBody>
                    <a:bodyPr/>
                    <a:lstStyle/>
                    <a:p>
                      <a:endParaRPr lang="en-GB"/>
                    </a:p>
                  </a:txBody>
                  <a:tcPr/>
                </a:tc>
                <a:extLst>
                  <a:ext uri="{0D108BD9-81ED-4DB2-BD59-A6C34878D82A}">
                    <a16:rowId xmlns:a16="http://schemas.microsoft.com/office/drawing/2014/main" val="10002"/>
                  </a:ext>
                </a:extLst>
              </a:tr>
              <a:tr h="370840">
                <a:tc>
                  <a:txBody>
                    <a:bodyPr/>
                    <a:lstStyle/>
                    <a:p>
                      <a:endParaRPr lang="en-GB"/>
                    </a:p>
                  </a:txBody>
                  <a:tcPr/>
                </a:tc>
                <a:tc>
                  <a:txBody>
                    <a:bodyPr/>
                    <a:lstStyle/>
                    <a:p>
                      <a:endParaRPr lang="en-GB"/>
                    </a:p>
                  </a:txBody>
                  <a:tcPr/>
                </a:tc>
                <a:tc>
                  <a:txBody>
                    <a:bodyPr/>
                    <a:lstStyle/>
                    <a:p>
                      <a:endParaRPr lang="en-GB"/>
                    </a:p>
                  </a:txBody>
                  <a:tcPr/>
                </a:tc>
                <a:tc>
                  <a:txBody>
                    <a:bodyPr/>
                    <a:lstStyle/>
                    <a:p>
                      <a:endParaRPr lang="en-GB"/>
                    </a:p>
                  </a:txBody>
                  <a:tcPr/>
                </a:tc>
                <a:tc>
                  <a:txBody>
                    <a:bodyPr/>
                    <a:lstStyle/>
                    <a:p>
                      <a:endParaRPr lang="en-GB" dirty="0"/>
                    </a:p>
                  </a:txBody>
                  <a:tcPr/>
                </a:tc>
                <a:extLst>
                  <a:ext uri="{0D108BD9-81ED-4DB2-BD59-A6C34878D82A}">
                    <a16:rowId xmlns:a16="http://schemas.microsoft.com/office/drawing/2014/main" val="10003"/>
                  </a:ext>
                </a:extLst>
              </a:tr>
              <a:tr h="370840">
                <a:tc>
                  <a:txBody>
                    <a:bodyPr/>
                    <a:lstStyle/>
                    <a:p>
                      <a:endParaRPr lang="en-GB" dirty="0"/>
                    </a:p>
                  </a:txBody>
                  <a:tcPr/>
                </a:tc>
                <a:tc>
                  <a:txBody>
                    <a:bodyPr/>
                    <a:lstStyle/>
                    <a:p>
                      <a:endParaRPr lang="en-GB"/>
                    </a:p>
                  </a:txBody>
                  <a:tcPr/>
                </a:tc>
                <a:tc>
                  <a:txBody>
                    <a:bodyPr/>
                    <a:lstStyle/>
                    <a:p>
                      <a:endParaRPr lang="en-GB"/>
                    </a:p>
                  </a:txBody>
                  <a:tcPr/>
                </a:tc>
                <a:tc>
                  <a:txBody>
                    <a:bodyPr/>
                    <a:lstStyle/>
                    <a:p>
                      <a:endParaRPr lang="en-GB"/>
                    </a:p>
                  </a:txBody>
                  <a:tcPr/>
                </a:tc>
                <a:tc>
                  <a:txBody>
                    <a:bodyPr/>
                    <a:lstStyle/>
                    <a:p>
                      <a:endParaRPr lang="en-GB" dirty="0"/>
                    </a:p>
                  </a:txBody>
                  <a:tcPr/>
                </a:tc>
                <a:extLst>
                  <a:ext uri="{0D108BD9-81ED-4DB2-BD59-A6C34878D82A}">
                    <a16:rowId xmlns:a16="http://schemas.microsoft.com/office/drawing/2014/main" val="10004"/>
                  </a:ext>
                </a:extLst>
              </a:tr>
              <a:tr h="370840">
                <a:tc>
                  <a:txBody>
                    <a:bodyPr/>
                    <a:lstStyle/>
                    <a:p>
                      <a:endParaRPr lang="en-GB" dirty="0"/>
                    </a:p>
                  </a:txBody>
                  <a:tcPr/>
                </a:tc>
                <a:tc>
                  <a:txBody>
                    <a:bodyPr/>
                    <a:lstStyle/>
                    <a:p>
                      <a:endParaRPr lang="en-GB" dirty="0"/>
                    </a:p>
                  </a:txBody>
                  <a:tcPr/>
                </a:tc>
                <a:tc>
                  <a:txBody>
                    <a:bodyPr/>
                    <a:lstStyle/>
                    <a:p>
                      <a:endParaRPr lang="en-GB"/>
                    </a:p>
                  </a:txBody>
                  <a:tcPr/>
                </a:tc>
                <a:tc>
                  <a:txBody>
                    <a:bodyPr/>
                    <a:lstStyle/>
                    <a:p>
                      <a:endParaRPr lang="en-GB"/>
                    </a:p>
                  </a:txBody>
                  <a:tcPr/>
                </a:tc>
                <a:tc>
                  <a:txBody>
                    <a:bodyPr/>
                    <a:lstStyle/>
                    <a:p>
                      <a:endParaRPr lang="en-GB" dirty="0"/>
                    </a:p>
                  </a:txBody>
                  <a:tcPr/>
                </a:tc>
                <a:extLst>
                  <a:ext uri="{0D108BD9-81ED-4DB2-BD59-A6C34878D82A}">
                    <a16:rowId xmlns:a16="http://schemas.microsoft.com/office/drawing/2014/main" val="10005"/>
                  </a:ext>
                </a:extLst>
              </a:tr>
              <a:tr h="370840">
                <a:tc>
                  <a:txBody>
                    <a:bodyPr/>
                    <a:lstStyle/>
                    <a:p>
                      <a:endParaRPr lang="en-GB" dirty="0"/>
                    </a:p>
                  </a:txBody>
                  <a:tcPr/>
                </a:tc>
                <a:tc>
                  <a:txBody>
                    <a:bodyPr/>
                    <a:lstStyle/>
                    <a:p>
                      <a:endParaRPr lang="en-GB"/>
                    </a:p>
                  </a:txBody>
                  <a:tcPr/>
                </a:tc>
                <a:tc>
                  <a:txBody>
                    <a:bodyPr/>
                    <a:lstStyle/>
                    <a:p>
                      <a:endParaRPr lang="en-GB"/>
                    </a:p>
                  </a:txBody>
                  <a:tcPr/>
                </a:tc>
                <a:tc>
                  <a:txBody>
                    <a:bodyPr/>
                    <a:lstStyle/>
                    <a:p>
                      <a:endParaRPr lang="en-GB"/>
                    </a:p>
                  </a:txBody>
                  <a:tcPr/>
                </a:tc>
                <a:tc>
                  <a:txBody>
                    <a:bodyPr/>
                    <a:lstStyle/>
                    <a:p>
                      <a:endParaRPr lang="en-GB" dirty="0"/>
                    </a:p>
                  </a:txBody>
                  <a:tcPr/>
                </a:tc>
                <a:extLst>
                  <a:ext uri="{0D108BD9-81ED-4DB2-BD59-A6C34878D82A}">
                    <a16:rowId xmlns:a16="http://schemas.microsoft.com/office/drawing/2014/main" val="10006"/>
                  </a:ext>
                </a:extLst>
              </a:tr>
              <a:tr h="370840">
                <a:tc>
                  <a:txBody>
                    <a:bodyPr/>
                    <a:lstStyle/>
                    <a:p>
                      <a:endParaRPr lang="en-GB" dirty="0"/>
                    </a:p>
                  </a:txBody>
                  <a:tcPr/>
                </a:tc>
                <a:tc>
                  <a:txBody>
                    <a:bodyPr/>
                    <a:lstStyle/>
                    <a:p>
                      <a:endParaRPr lang="en-GB"/>
                    </a:p>
                  </a:txBody>
                  <a:tcPr/>
                </a:tc>
                <a:tc>
                  <a:txBody>
                    <a:bodyPr/>
                    <a:lstStyle/>
                    <a:p>
                      <a:endParaRPr lang="en-GB"/>
                    </a:p>
                  </a:txBody>
                  <a:tcPr/>
                </a:tc>
                <a:tc>
                  <a:txBody>
                    <a:bodyPr/>
                    <a:lstStyle/>
                    <a:p>
                      <a:endParaRPr lang="en-GB"/>
                    </a:p>
                  </a:txBody>
                  <a:tcPr/>
                </a:tc>
                <a:tc>
                  <a:txBody>
                    <a:bodyPr/>
                    <a:lstStyle/>
                    <a:p>
                      <a:endParaRPr lang="en-GB" dirty="0"/>
                    </a:p>
                  </a:txBody>
                  <a:tcPr/>
                </a:tc>
                <a:extLst>
                  <a:ext uri="{0D108BD9-81ED-4DB2-BD59-A6C34878D82A}">
                    <a16:rowId xmlns:a16="http://schemas.microsoft.com/office/drawing/2014/main" val="10007"/>
                  </a:ext>
                </a:extLst>
              </a:tr>
              <a:tr h="370840">
                <a:tc>
                  <a:txBody>
                    <a:bodyPr/>
                    <a:lstStyle/>
                    <a:p>
                      <a:endParaRPr lang="en-GB" dirty="0"/>
                    </a:p>
                  </a:txBody>
                  <a:tcPr/>
                </a:tc>
                <a:tc>
                  <a:txBody>
                    <a:bodyPr/>
                    <a:lstStyle/>
                    <a:p>
                      <a:endParaRPr lang="en-GB"/>
                    </a:p>
                  </a:txBody>
                  <a:tcPr/>
                </a:tc>
                <a:tc>
                  <a:txBody>
                    <a:bodyPr/>
                    <a:lstStyle/>
                    <a:p>
                      <a:endParaRPr lang="en-GB"/>
                    </a:p>
                  </a:txBody>
                  <a:tcPr/>
                </a:tc>
                <a:tc>
                  <a:txBody>
                    <a:bodyPr/>
                    <a:lstStyle/>
                    <a:p>
                      <a:endParaRPr lang="en-GB"/>
                    </a:p>
                  </a:txBody>
                  <a:tcPr/>
                </a:tc>
                <a:tc>
                  <a:txBody>
                    <a:bodyPr/>
                    <a:lstStyle/>
                    <a:p>
                      <a:endParaRPr lang="en-GB" dirty="0"/>
                    </a:p>
                  </a:txBody>
                  <a:tcPr/>
                </a:tc>
                <a:extLst>
                  <a:ext uri="{0D108BD9-81ED-4DB2-BD59-A6C34878D82A}">
                    <a16:rowId xmlns:a16="http://schemas.microsoft.com/office/drawing/2014/main" val="10008"/>
                  </a:ext>
                </a:extLst>
              </a:tr>
              <a:tr h="370840">
                <a:tc>
                  <a:txBody>
                    <a:bodyPr/>
                    <a:lstStyle/>
                    <a:p>
                      <a:endParaRPr lang="en-GB" dirty="0"/>
                    </a:p>
                  </a:txBody>
                  <a:tcPr/>
                </a:tc>
                <a:tc>
                  <a:txBody>
                    <a:bodyPr/>
                    <a:lstStyle/>
                    <a:p>
                      <a:endParaRPr lang="en-GB"/>
                    </a:p>
                  </a:txBody>
                  <a:tcPr/>
                </a:tc>
                <a:tc>
                  <a:txBody>
                    <a:bodyPr/>
                    <a:lstStyle/>
                    <a:p>
                      <a:endParaRPr lang="en-GB"/>
                    </a:p>
                  </a:txBody>
                  <a:tcPr/>
                </a:tc>
                <a:tc>
                  <a:txBody>
                    <a:bodyPr/>
                    <a:lstStyle/>
                    <a:p>
                      <a:endParaRPr lang="en-GB"/>
                    </a:p>
                  </a:txBody>
                  <a:tcPr/>
                </a:tc>
                <a:tc>
                  <a:txBody>
                    <a:bodyPr/>
                    <a:lstStyle/>
                    <a:p>
                      <a:endParaRPr lang="en-GB" dirty="0"/>
                    </a:p>
                  </a:txBody>
                  <a:tcPr/>
                </a:tc>
                <a:extLst>
                  <a:ext uri="{0D108BD9-81ED-4DB2-BD59-A6C34878D82A}">
                    <a16:rowId xmlns:a16="http://schemas.microsoft.com/office/drawing/2014/main" val="10009"/>
                  </a:ext>
                </a:extLst>
              </a:tr>
              <a:tr h="370840">
                <a:tc>
                  <a:txBody>
                    <a:bodyPr/>
                    <a:lstStyle/>
                    <a:p>
                      <a:endParaRPr lang="en-GB" dirty="0"/>
                    </a:p>
                  </a:txBody>
                  <a:tcPr/>
                </a:tc>
                <a:tc>
                  <a:txBody>
                    <a:bodyPr/>
                    <a:lstStyle/>
                    <a:p>
                      <a:endParaRPr lang="en-GB"/>
                    </a:p>
                  </a:txBody>
                  <a:tcPr/>
                </a:tc>
                <a:tc>
                  <a:txBody>
                    <a:bodyPr/>
                    <a:lstStyle/>
                    <a:p>
                      <a:endParaRPr lang="en-GB"/>
                    </a:p>
                  </a:txBody>
                  <a:tcPr/>
                </a:tc>
                <a:tc>
                  <a:txBody>
                    <a:bodyPr/>
                    <a:lstStyle/>
                    <a:p>
                      <a:endParaRPr lang="en-GB"/>
                    </a:p>
                  </a:txBody>
                  <a:tcPr/>
                </a:tc>
                <a:tc>
                  <a:txBody>
                    <a:bodyPr/>
                    <a:lstStyle/>
                    <a:p>
                      <a:endParaRPr lang="en-GB" dirty="0"/>
                    </a:p>
                  </a:txBody>
                  <a:tcPr/>
                </a:tc>
                <a:extLst>
                  <a:ext uri="{0D108BD9-81ED-4DB2-BD59-A6C34878D82A}">
                    <a16:rowId xmlns:a16="http://schemas.microsoft.com/office/drawing/2014/main" val="10010"/>
                  </a:ext>
                </a:extLst>
              </a:tr>
            </a:tbl>
          </a:graphicData>
        </a:graphic>
      </p:graphicFrame>
      <p:pic>
        <p:nvPicPr>
          <p:cNvPr id="14" name="Picture 13"/>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7239000" y="6101362"/>
            <a:ext cx="1479321" cy="433032"/>
          </a:xfrm>
          <a:prstGeom prst="rect">
            <a:avLst/>
          </a:prstGeom>
        </p:spPr>
      </p:pic>
    </p:spTree>
    <p:extLst>
      <p:ext uri="{BB962C8B-B14F-4D97-AF65-F5344CB8AC3E}">
        <p14:creationId xmlns:p14="http://schemas.microsoft.com/office/powerpoint/2010/main" val="50107805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Strategies">
    <p:spTree>
      <p:nvGrpSpPr>
        <p:cNvPr id="1" name=""/>
        <p:cNvGrpSpPr/>
        <p:nvPr/>
      </p:nvGrpSpPr>
      <p:grpSpPr>
        <a:xfrm>
          <a:off x="0" y="0"/>
          <a:ext cx="0" cy="0"/>
          <a:chOff x="0" y="0"/>
          <a:chExt cx="0" cy="0"/>
        </a:xfrm>
      </p:grpSpPr>
      <p:pic>
        <p:nvPicPr>
          <p:cNvPr id="12" name="Picture 11"/>
          <p:cNvPicPr>
            <a:picLocks noChangeAspect="1"/>
          </p:cNvPicPr>
          <p:nvPr userDrawn="1"/>
        </p:nvPicPr>
        <p:blipFill rotWithShape="1">
          <a:blip r:embed="rId2" cstate="email">
            <a:alphaModFix amt="20000"/>
            <a:extLst>
              <a:ext uri="{28A0092B-C50C-407E-A947-70E740481C1C}">
                <a14:useLocalDpi xmlns:a14="http://schemas.microsoft.com/office/drawing/2010/main"/>
              </a:ext>
            </a:extLst>
          </a:blip>
          <a:srcRect/>
          <a:stretch/>
        </p:blipFill>
        <p:spPr>
          <a:xfrm>
            <a:off x="0" y="0"/>
            <a:ext cx="9144000" cy="5768258"/>
          </a:xfrm>
          <a:prstGeom prst="rect">
            <a:avLst/>
          </a:prstGeom>
          <a:blipFill dpi="0" rotWithShape="1">
            <a:blip r:embed="rId3">
              <a:lum bright="70000" contrast="-70000"/>
              <a:alphaModFix amt="20000"/>
            </a:blip>
            <a:srcRect/>
            <a:stretch>
              <a:fillRect/>
            </a:stretch>
          </a:blipFill>
        </p:spPr>
      </p:pic>
      <p:sp>
        <p:nvSpPr>
          <p:cNvPr id="8" name="Rectangle 7"/>
          <p:cNvSpPr/>
          <p:nvPr userDrawn="1"/>
        </p:nvSpPr>
        <p:spPr>
          <a:xfrm>
            <a:off x="0" y="5768258"/>
            <a:ext cx="9144000" cy="1089742"/>
          </a:xfrm>
          <a:prstGeom prst="rect">
            <a:avLst/>
          </a:prstGeom>
          <a:solidFill>
            <a:srgbClr val="192750"/>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lvl="0" algn="ctr"/>
            <a:endParaRPr lang="en-US">
              <a:solidFill>
                <a:schemeClr val="tx1"/>
              </a:solidFill>
            </a:endParaRPr>
          </a:p>
        </p:txBody>
      </p:sp>
      <p:sp>
        <p:nvSpPr>
          <p:cNvPr id="10" name="Rectangle 9"/>
          <p:cNvSpPr/>
          <p:nvPr userDrawn="1"/>
        </p:nvSpPr>
        <p:spPr>
          <a:xfrm>
            <a:off x="-32776" y="6123667"/>
            <a:ext cx="3392130" cy="385097"/>
          </a:xfrm>
          <a:prstGeom prst="rect">
            <a:avLst/>
          </a:prstGeom>
          <a:noFill/>
          <a:ln>
            <a:solidFill>
              <a:schemeClr val="bg1"/>
            </a:solidFill>
          </a:ln>
        </p:spPr>
        <p:style>
          <a:lnRef idx="1">
            <a:schemeClr val="accent1"/>
          </a:lnRef>
          <a:fillRef idx="3">
            <a:schemeClr val="accent1"/>
          </a:fillRef>
          <a:effectRef idx="2">
            <a:schemeClr val="accent1"/>
          </a:effectRef>
          <a:fontRef idx="minor">
            <a:schemeClr val="lt1"/>
          </a:fontRef>
        </p:style>
        <p:txBody>
          <a:bodyPr lIns="720000" rtlCol="0" anchor="ctr"/>
          <a:lstStyle/>
          <a:p>
            <a:r>
              <a:rPr lang="en-US" sz="1000" dirty="0">
                <a:solidFill>
                  <a:srgbClr val="FFFFFF"/>
                </a:solidFill>
                <a:latin typeface="Arial"/>
                <a:cs typeface="Arial"/>
              </a:rPr>
              <a:t>COMPLIMENTARY TEACHING MATERIALS</a:t>
            </a:r>
          </a:p>
        </p:txBody>
      </p:sp>
      <p:sp>
        <p:nvSpPr>
          <p:cNvPr id="11" name="TextBox 10"/>
          <p:cNvSpPr txBox="1"/>
          <p:nvPr userDrawn="1"/>
        </p:nvSpPr>
        <p:spPr>
          <a:xfrm>
            <a:off x="1311264" y="486906"/>
            <a:ext cx="7196463" cy="430887"/>
          </a:xfrm>
          <a:prstGeom prst="rect">
            <a:avLst/>
          </a:prstGeom>
          <a:noFill/>
        </p:spPr>
        <p:txBody>
          <a:bodyPr wrap="square" rtlCol="0">
            <a:spAutoFit/>
          </a:bodyPr>
          <a:lstStyle/>
          <a:p>
            <a:r>
              <a:rPr lang="en-US" sz="2200" b="1" dirty="0">
                <a:latin typeface="Arial"/>
                <a:cs typeface="Arial"/>
              </a:rPr>
              <a:t>STRATEGIES</a:t>
            </a:r>
          </a:p>
        </p:txBody>
      </p:sp>
      <p:sp>
        <p:nvSpPr>
          <p:cNvPr id="15" name="Text Placeholder 14"/>
          <p:cNvSpPr>
            <a:spLocks noGrp="1"/>
          </p:cNvSpPr>
          <p:nvPr>
            <p:ph type="body" sz="quarter" idx="10" hasCustomPrompt="1"/>
          </p:nvPr>
        </p:nvSpPr>
        <p:spPr>
          <a:xfrm>
            <a:off x="1311263" y="1249680"/>
            <a:ext cx="7162800" cy="4312919"/>
          </a:xfrm>
        </p:spPr>
        <p:txBody>
          <a:bodyPr>
            <a:normAutofit/>
          </a:bodyPr>
          <a:lstStyle>
            <a:lvl1pPr marL="0" indent="0">
              <a:buNone/>
              <a:defRPr sz="3200"/>
            </a:lvl1pPr>
          </a:lstStyle>
          <a:p>
            <a:r>
              <a:rPr lang="en-GB" dirty="0"/>
              <a:t>Text here, block or bullets. text here, block or bullets. text here, block or bullets. text here, block or bullets. text here, block or bullets. text here, block or bullets. text here, block or bullets. </a:t>
            </a:r>
          </a:p>
        </p:txBody>
      </p:sp>
      <p:pic>
        <p:nvPicPr>
          <p:cNvPr id="13" name="Picture 12"/>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7239000" y="6101362"/>
            <a:ext cx="1479321" cy="433032"/>
          </a:xfrm>
          <a:prstGeom prst="rect">
            <a:avLst/>
          </a:prstGeom>
        </p:spPr>
      </p:pic>
    </p:spTree>
    <p:extLst>
      <p:ext uri="{BB962C8B-B14F-4D97-AF65-F5344CB8AC3E}">
        <p14:creationId xmlns:p14="http://schemas.microsoft.com/office/powerpoint/2010/main" val="40055534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Learning Objectives">
    <p:spTree>
      <p:nvGrpSpPr>
        <p:cNvPr id="1" name=""/>
        <p:cNvGrpSpPr/>
        <p:nvPr/>
      </p:nvGrpSpPr>
      <p:grpSpPr>
        <a:xfrm>
          <a:off x="0" y="0"/>
          <a:ext cx="0" cy="0"/>
          <a:chOff x="0" y="0"/>
          <a:chExt cx="0" cy="0"/>
        </a:xfrm>
      </p:grpSpPr>
      <p:pic>
        <p:nvPicPr>
          <p:cNvPr id="11" name="Picture 10"/>
          <p:cNvPicPr>
            <a:picLocks noChangeAspect="1"/>
          </p:cNvPicPr>
          <p:nvPr userDrawn="1"/>
        </p:nvPicPr>
        <p:blipFill rotWithShape="1">
          <a:blip r:embed="rId2" cstate="email">
            <a:alphaModFix amt="24000"/>
            <a:extLst>
              <a:ext uri="{28A0092B-C50C-407E-A947-70E740481C1C}">
                <a14:useLocalDpi xmlns:a14="http://schemas.microsoft.com/office/drawing/2010/main"/>
              </a:ext>
            </a:extLst>
          </a:blip>
          <a:srcRect/>
          <a:stretch/>
        </p:blipFill>
        <p:spPr>
          <a:xfrm>
            <a:off x="0" y="0"/>
            <a:ext cx="9144000" cy="5768258"/>
          </a:xfrm>
          <a:prstGeom prst="rect">
            <a:avLst/>
          </a:prstGeom>
          <a:blipFill dpi="0" rotWithShape="1">
            <a:blip r:embed="rId3">
              <a:lum bright="70000" contrast="-70000"/>
              <a:alphaModFix amt="24000"/>
            </a:blip>
            <a:srcRect/>
            <a:stretch>
              <a:fillRect/>
            </a:stretch>
          </a:blipFill>
        </p:spPr>
      </p:pic>
      <p:sp>
        <p:nvSpPr>
          <p:cNvPr id="8" name="Rectangle 7"/>
          <p:cNvSpPr/>
          <p:nvPr userDrawn="1"/>
        </p:nvSpPr>
        <p:spPr>
          <a:xfrm>
            <a:off x="0" y="5768258"/>
            <a:ext cx="9144000" cy="1089742"/>
          </a:xfrm>
          <a:prstGeom prst="rect">
            <a:avLst/>
          </a:prstGeom>
          <a:solidFill>
            <a:srgbClr val="192750"/>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lvl="0" algn="ctr"/>
            <a:endParaRPr lang="en-US">
              <a:solidFill>
                <a:schemeClr val="tx1"/>
              </a:solidFill>
            </a:endParaRPr>
          </a:p>
        </p:txBody>
      </p:sp>
      <p:sp>
        <p:nvSpPr>
          <p:cNvPr id="10" name="Rectangle 9"/>
          <p:cNvSpPr/>
          <p:nvPr userDrawn="1"/>
        </p:nvSpPr>
        <p:spPr>
          <a:xfrm>
            <a:off x="-32776" y="6123667"/>
            <a:ext cx="3392130" cy="385097"/>
          </a:xfrm>
          <a:prstGeom prst="rect">
            <a:avLst/>
          </a:prstGeom>
          <a:noFill/>
          <a:ln>
            <a:solidFill>
              <a:schemeClr val="bg1"/>
            </a:solidFill>
          </a:ln>
        </p:spPr>
        <p:style>
          <a:lnRef idx="1">
            <a:schemeClr val="accent1"/>
          </a:lnRef>
          <a:fillRef idx="3">
            <a:schemeClr val="accent1"/>
          </a:fillRef>
          <a:effectRef idx="2">
            <a:schemeClr val="accent1"/>
          </a:effectRef>
          <a:fontRef idx="minor">
            <a:schemeClr val="lt1"/>
          </a:fontRef>
        </p:style>
        <p:txBody>
          <a:bodyPr lIns="720000" rtlCol="0" anchor="ctr"/>
          <a:lstStyle/>
          <a:p>
            <a:r>
              <a:rPr lang="en-US" sz="1000" dirty="0">
                <a:solidFill>
                  <a:srgbClr val="FFFFFF"/>
                </a:solidFill>
                <a:latin typeface="Arial"/>
                <a:cs typeface="Arial"/>
              </a:rPr>
              <a:t>COMPLIMENTARY TEACHING MATERIALS</a:t>
            </a:r>
          </a:p>
        </p:txBody>
      </p:sp>
      <p:sp>
        <p:nvSpPr>
          <p:cNvPr id="14" name="TextBox 13"/>
          <p:cNvSpPr txBox="1"/>
          <p:nvPr userDrawn="1"/>
        </p:nvSpPr>
        <p:spPr>
          <a:xfrm>
            <a:off x="1311264" y="486906"/>
            <a:ext cx="7196463" cy="430887"/>
          </a:xfrm>
          <a:prstGeom prst="rect">
            <a:avLst/>
          </a:prstGeom>
          <a:noFill/>
        </p:spPr>
        <p:txBody>
          <a:bodyPr wrap="square" rtlCol="0">
            <a:spAutoFit/>
          </a:bodyPr>
          <a:lstStyle/>
          <a:p>
            <a:r>
              <a:rPr lang="en-US" sz="2200" b="1" dirty="0">
                <a:latin typeface="Arial"/>
                <a:cs typeface="Arial"/>
              </a:rPr>
              <a:t>LEARNING OBJECTIVES</a:t>
            </a:r>
          </a:p>
        </p:txBody>
      </p:sp>
      <p:sp>
        <p:nvSpPr>
          <p:cNvPr id="17" name="Content Placeholder 16"/>
          <p:cNvSpPr>
            <a:spLocks noGrp="1"/>
          </p:cNvSpPr>
          <p:nvPr>
            <p:ph sz="quarter" idx="13"/>
          </p:nvPr>
        </p:nvSpPr>
        <p:spPr>
          <a:xfrm>
            <a:off x="1189356" y="1272381"/>
            <a:ext cx="7196137" cy="4313237"/>
          </a:xfrm>
        </p:spPr>
        <p:txBody>
          <a:bodyPr/>
          <a:lstStyle>
            <a:lvl1pPr marL="0" indent="0">
              <a:buNone/>
              <a:defRPr/>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pic>
        <p:nvPicPr>
          <p:cNvPr id="12" name="Picture 11"/>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7239000" y="6101362"/>
            <a:ext cx="1479321" cy="433032"/>
          </a:xfrm>
          <a:prstGeom prst="rect">
            <a:avLst/>
          </a:prstGeom>
        </p:spPr>
      </p:pic>
    </p:spTree>
    <p:extLst>
      <p:ext uri="{BB962C8B-B14F-4D97-AF65-F5344CB8AC3E}">
        <p14:creationId xmlns:p14="http://schemas.microsoft.com/office/powerpoint/2010/main" val="346955702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ontent 1">
    <p:spTree>
      <p:nvGrpSpPr>
        <p:cNvPr id="1" name=""/>
        <p:cNvGrpSpPr/>
        <p:nvPr/>
      </p:nvGrpSpPr>
      <p:grpSpPr>
        <a:xfrm>
          <a:off x="0" y="0"/>
          <a:ext cx="0" cy="0"/>
          <a:chOff x="0" y="0"/>
          <a:chExt cx="0" cy="0"/>
        </a:xfrm>
      </p:grpSpPr>
      <p:pic>
        <p:nvPicPr>
          <p:cNvPr id="11" name="Picture 10"/>
          <p:cNvPicPr>
            <a:picLocks noChangeAspect="1"/>
          </p:cNvPicPr>
          <p:nvPr userDrawn="1"/>
        </p:nvPicPr>
        <p:blipFill rotWithShape="1">
          <a:blip r:embed="rId2" cstate="email">
            <a:alphaModFix amt="24000"/>
            <a:extLst>
              <a:ext uri="{28A0092B-C50C-407E-A947-70E740481C1C}">
                <a14:useLocalDpi xmlns:a14="http://schemas.microsoft.com/office/drawing/2010/main"/>
              </a:ext>
            </a:extLst>
          </a:blip>
          <a:srcRect/>
          <a:stretch/>
        </p:blipFill>
        <p:spPr>
          <a:xfrm>
            <a:off x="0" y="0"/>
            <a:ext cx="9144000" cy="5768258"/>
          </a:xfrm>
          <a:prstGeom prst="rect">
            <a:avLst/>
          </a:prstGeom>
          <a:blipFill dpi="0" rotWithShape="1">
            <a:blip r:embed="rId3">
              <a:lum bright="70000" contrast="-70000"/>
              <a:alphaModFix amt="24000"/>
            </a:blip>
            <a:srcRect/>
            <a:stretch>
              <a:fillRect/>
            </a:stretch>
          </a:blipFill>
        </p:spPr>
      </p:pic>
      <p:sp>
        <p:nvSpPr>
          <p:cNvPr id="8" name="Rectangle 7"/>
          <p:cNvSpPr/>
          <p:nvPr userDrawn="1"/>
        </p:nvSpPr>
        <p:spPr>
          <a:xfrm>
            <a:off x="0" y="5768258"/>
            <a:ext cx="9144000" cy="1089742"/>
          </a:xfrm>
          <a:prstGeom prst="rect">
            <a:avLst/>
          </a:prstGeom>
          <a:solidFill>
            <a:srgbClr val="192750"/>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lvl="0" algn="ctr"/>
            <a:endParaRPr lang="en-US">
              <a:solidFill>
                <a:schemeClr val="tx1"/>
              </a:solidFill>
            </a:endParaRPr>
          </a:p>
        </p:txBody>
      </p:sp>
      <p:sp>
        <p:nvSpPr>
          <p:cNvPr id="10" name="Rectangle 9"/>
          <p:cNvSpPr/>
          <p:nvPr userDrawn="1"/>
        </p:nvSpPr>
        <p:spPr>
          <a:xfrm>
            <a:off x="-32776" y="6123667"/>
            <a:ext cx="3392130" cy="385097"/>
          </a:xfrm>
          <a:prstGeom prst="rect">
            <a:avLst/>
          </a:prstGeom>
          <a:noFill/>
          <a:ln>
            <a:solidFill>
              <a:schemeClr val="bg1"/>
            </a:solidFill>
          </a:ln>
        </p:spPr>
        <p:style>
          <a:lnRef idx="1">
            <a:schemeClr val="accent1"/>
          </a:lnRef>
          <a:fillRef idx="3">
            <a:schemeClr val="accent1"/>
          </a:fillRef>
          <a:effectRef idx="2">
            <a:schemeClr val="accent1"/>
          </a:effectRef>
          <a:fontRef idx="minor">
            <a:schemeClr val="lt1"/>
          </a:fontRef>
        </p:style>
        <p:txBody>
          <a:bodyPr lIns="720000" rtlCol="0" anchor="ctr"/>
          <a:lstStyle/>
          <a:p>
            <a:r>
              <a:rPr lang="en-US" sz="1000" dirty="0">
                <a:solidFill>
                  <a:srgbClr val="FFFFFF"/>
                </a:solidFill>
                <a:latin typeface="Arial"/>
                <a:cs typeface="Arial"/>
              </a:rPr>
              <a:t>COMPLIMENTARY TEACHING MATERIALS</a:t>
            </a:r>
          </a:p>
        </p:txBody>
      </p:sp>
      <p:sp>
        <p:nvSpPr>
          <p:cNvPr id="17" name="Content Placeholder 16"/>
          <p:cNvSpPr>
            <a:spLocks noGrp="1"/>
          </p:cNvSpPr>
          <p:nvPr>
            <p:ph sz="quarter" idx="13"/>
          </p:nvPr>
        </p:nvSpPr>
        <p:spPr>
          <a:xfrm>
            <a:off x="1189356" y="1272381"/>
            <a:ext cx="7196137" cy="4313237"/>
          </a:xfrm>
        </p:spPr>
        <p:txBody>
          <a:bodyPr/>
          <a:lstStyle>
            <a:lvl1pPr marL="0" indent="0">
              <a:buNone/>
              <a:defRPr/>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2" name="Title Placeholder 1"/>
          <p:cNvSpPr>
            <a:spLocks noGrp="1"/>
          </p:cNvSpPr>
          <p:nvPr>
            <p:ph type="title"/>
          </p:nvPr>
        </p:nvSpPr>
        <p:spPr>
          <a:xfrm>
            <a:off x="1189356" y="274638"/>
            <a:ext cx="7196137" cy="997743"/>
          </a:xfrm>
          <a:prstGeom prst="rect">
            <a:avLst/>
          </a:prstGeom>
        </p:spPr>
        <p:txBody>
          <a:bodyPr vert="horz" lIns="91440" tIns="45720" rIns="91440" bIns="45720" rtlCol="0" anchor="ctr">
            <a:normAutofit/>
          </a:bodyPr>
          <a:lstStyle>
            <a:lvl1pPr algn="l">
              <a:defRPr sz="2900" b="1"/>
            </a:lvl1pPr>
          </a:lstStyle>
          <a:p>
            <a:r>
              <a:rPr lang="en-GB" dirty="0"/>
              <a:t>Click to edit Master title style</a:t>
            </a:r>
            <a:endParaRPr lang="en-US" dirty="0"/>
          </a:p>
        </p:txBody>
      </p:sp>
      <p:pic>
        <p:nvPicPr>
          <p:cNvPr id="13" name="Picture 12"/>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7239000" y="6101362"/>
            <a:ext cx="1479321" cy="433032"/>
          </a:xfrm>
          <a:prstGeom prst="rect">
            <a:avLst/>
          </a:prstGeom>
        </p:spPr>
      </p:pic>
    </p:spTree>
    <p:extLst>
      <p:ext uri="{BB962C8B-B14F-4D97-AF65-F5344CB8AC3E}">
        <p14:creationId xmlns:p14="http://schemas.microsoft.com/office/powerpoint/2010/main" val="88770775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GB" dirty="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79D500C-2DAD-E24B-947F-AA454B3B4803}" type="datetimeFigureOut">
              <a:rPr lang="en-US" smtClean="0"/>
              <a:t>7/30/2019</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CDD8636-02F0-2043-B1BF-E7E2D60464E4}" type="slidenum">
              <a:rPr lang="en-US" smtClean="0"/>
              <a:t>‹#›</a:t>
            </a:fld>
            <a:endParaRPr lang="en-US"/>
          </a:p>
        </p:txBody>
      </p:sp>
    </p:spTree>
    <p:extLst>
      <p:ext uri="{BB962C8B-B14F-4D97-AF65-F5344CB8AC3E}">
        <p14:creationId xmlns:p14="http://schemas.microsoft.com/office/powerpoint/2010/main" val="70871286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60" r:id="rId4"/>
    <p:sldLayoutId id="2147483661" r:id="rId5"/>
    <p:sldLayoutId id="2147483666" r:id="rId6"/>
    <p:sldLayoutId id="2147483662" r:id="rId7"/>
    <p:sldLayoutId id="2147483663" r:id="rId8"/>
    <p:sldLayoutId id="2147483664" r:id="rId9"/>
    <p:sldLayoutId id="2147483665" r:id="rId10"/>
    <p:sldLayoutId id="2147483652"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5.xml"/><Relationship Id="rId1" Type="http://schemas.openxmlformats.org/officeDocument/2006/relationships/slideLayout" Target="../slideLayouts/slideLayout9.xml"/><Relationship Id="rId4" Type="http://schemas.openxmlformats.org/officeDocument/2006/relationships/image" Target="../media/image14.png"/></Relationships>
</file>

<file path=ppt/slides/_rels/slide11.xml.rels><?xml version="1.0" encoding="UTF-8" standalone="yes"?>
<Relationships xmlns="http://schemas.openxmlformats.org/package/2006/relationships"><Relationship Id="rId3" Type="http://schemas.openxmlformats.org/officeDocument/2006/relationships/hyperlink" Target="https://www.nps.gov/pefo/index.htm" TargetMode="External"/><Relationship Id="rId2" Type="http://schemas.openxmlformats.org/officeDocument/2006/relationships/image" Target="../media/image15.png"/><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6.xml.rels><?xml version="1.0" encoding="UTF-8" standalone="yes"?>
<Relationships xmlns="http://schemas.openxmlformats.org/package/2006/relationships"><Relationship Id="rId3" Type="http://schemas.openxmlformats.org/officeDocument/2006/relationships/hyperlink" Target="https://www.nps.gov/media/video/view.htm?id=A181A1AF-DE13-6DAA-9FFAE7CA71A83752" TargetMode="External"/><Relationship Id="rId2" Type="http://schemas.openxmlformats.org/officeDocument/2006/relationships/hyperlink" Target="https://www.nps.gov/media/video/view.htm?id=24B3E9AE-155D-451F-67AEC8BFE917E47D" TargetMode="External"/><Relationship Id="rId1" Type="http://schemas.openxmlformats.org/officeDocument/2006/relationships/slideLayout" Target="../slideLayouts/slideLayout9.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xml"/><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xml"/><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xml"/><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4.xml"/><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t>Preventing the Petrified Forest from Disappearing</a:t>
            </a:r>
          </a:p>
        </p:txBody>
      </p:sp>
      <p:sp>
        <p:nvSpPr>
          <p:cNvPr id="3" name="Subtitle 2"/>
          <p:cNvSpPr>
            <a:spLocks noGrp="1"/>
          </p:cNvSpPr>
          <p:nvPr>
            <p:ph type="subTitle" idx="1"/>
          </p:nvPr>
        </p:nvSpPr>
        <p:spPr/>
        <p:txBody>
          <a:bodyPr/>
          <a:lstStyle/>
          <a:p>
            <a:r>
              <a:rPr lang="en-GB" dirty="0"/>
              <a:t>Managing Outdoor Recreation: Case Studies in the National Parks, 2</a:t>
            </a:r>
            <a:r>
              <a:rPr lang="en-GB" baseline="30000" dirty="0"/>
              <a:t>nd</a:t>
            </a:r>
            <a:r>
              <a:rPr lang="en-GB" dirty="0"/>
              <a:t> Edition</a:t>
            </a:r>
          </a:p>
          <a:p>
            <a:endParaRPr lang="en-GB" dirty="0"/>
          </a:p>
        </p:txBody>
      </p:sp>
    </p:spTree>
    <p:extLst>
      <p:ext uri="{BB962C8B-B14F-4D97-AF65-F5344CB8AC3E}">
        <p14:creationId xmlns:p14="http://schemas.microsoft.com/office/powerpoint/2010/main" val="307549345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18288"/>
            <a:ext cx="3816096" cy="5725828"/>
          </a:xfrm>
          <a:prstGeom prst="rect">
            <a:avLst/>
          </a:prstGeom>
        </p:spPr>
      </p:pic>
      <p:pic>
        <p:nvPicPr>
          <p:cNvPr id="5" name="Picture 4"/>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3816096" y="740664"/>
            <a:ext cx="5327904" cy="3995928"/>
          </a:xfrm>
          <a:prstGeom prst="rect">
            <a:avLst/>
          </a:prstGeom>
        </p:spPr>
      </p:pic>
    </p:spTree>
    <p:extLst>
      <p:ext uri="{BB962C8B-B14F-4D97-AF65-F5344CB8AC3E}">
        <p14:creationId xmlns:p14="http://schemas.microsoft.com/office/powerpoint/2010/main" val="2492242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sz="quarter" idx="13"/>
          </p:nvPr>
        </p:nvPicPr>
        <p:blipFill>
          <a:blip r:embed="rId2" cstate="email">
            <a:extLst>
              <a:ext uri="{28A0092B-C50C-407E-A947-70E740481C1C}">
                <a14:useLocalDpi xmlns:a14="http://schemas.microsoft.com/office/drawing/2010/main"/>
              </a:ext>
            </a:extLst>
          </a:blip>
          <a:stretch>
            <a:fillRect/>
          </a:stretch>
        </p:blipFill>
        <p:spPr>
          <a:xfrm>
            <a:off x="3211154" y="1376724"/>
            <a:ext cx="3151905" cy="4102964"/>
          </a:xfrm>
          <a:prstGeom prst="rect">
            <a:avLst/>
          </a:prstGeom>
        </p:spPr>
      </p:pic>
      <p:sp>
        <p:nvSpPr>
          <p:cNvPr id="3" name="Title 2"/>
          <p:cNvSpPr>
            <a:spLocks noGrp="1"/>
          </p:cNvSpPr>
          <p:nvPr>
            <p:ph type="title"/>
          </p:nvPr>
        </p:nvSpPr>
        <p:spPr/>
        <p:txBody>
          <a:bodyPr/>
          <a:lstStyle/>
          <a:p>
            <a:pPr algn="ctr"/>
            <a:r>
              <a:rPr lang="en-GB" dirty="0">
                <a:hlinkClick r:id="rId3"/>
              </a:rPr>
              <a:t>Petrified Forest National Park</a:t>
            </a:r>
            <a:endParaRPr lang="en-GB" dirty="0"/>
          </a:p>
        </p:txBody>
      </p:sp>
      <p:sp>
        <p:nvSpPr>
          <p:cNvPr id="2" name="Rectangle 1"/>
          <p:cNvSpPr/>
          <p:nvPr/>
        </p:nvSpPr>
        <p:spPr>
          <a:xfrm>
            <a:off x="2926468" y="5399365"/>
            <a:ext cx="3721275" cy="369332"/>
          </a:xfrm>
          <a:prstGeom prst="rect">
            <a:avLst/>
          </a:prstGeom>
        </p:spPr>
        <p:txBody>
          <a:bodyPr wrap="none">
            <a:spAutoFit/>
          </a:bodyPr>
          <a:lstStyle/>
          <a:p>
            <a:r>
              <a:rPr lang="en-US" dirty="0"/>
              <a:t>https://www.nps.gov/pefo/index.htm</a:t>
            </a:r>
          </a:p>
        </p:txBody>
      </p:sp>
    </p:spTree>
    <p:extLst>
      <p:ext uri="{BB962C8B-B14F-4D97-AF65-F5344CB8AC3E}">
        <p14:creationId xmlns:p14="http://schemas.microsoft.com/office/powerpoint/2010/main" val="187890536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3"/>
          </p:nvPr>
        </p:nvSpPr>
        <p:spPr/>
        <p:txBody>
          <a:bodyPr/>
          <a:lstStyle/>
          <a:p>
            <a:r>
              <a:rPr lang="en-GB" dirty="0"/>
              <a:t>Impacts to resources: Historical/cultural</a:t>
            </a:r>
          </a:p>
          <a:p>
            <a:endParaRPr lang="en-GB" dirty="0"/>
          </a:p>
          <a:p>
            <a:r>
              <a:rPr lang="en-US" dirty="0"/>
              <a:t>Depreciative behavior: Theft of petrified wood</a:t>
            </a:r>
          </a:p>
          <a:p>
            <a:endParaRPr lang="en-GB" dirty="0"/>
          </a:p>
          <a:p>
            <a:endParaRPr lang="en-GB" dirty="0"/>
          </a:p>
        </p:txBody>
      </p:sp>
      <p:sp>
        <p:nvSpPr>
          <p:cNvPr id="3" name="Title 2"/>
          <p:cNvSpPr>
            <a:spLocks noGrp="1"/>
          </p:cNvSpPr>
          <p:nvPr>
            <p:ph type="title"/>
          </p:nvPr>
        </p:nvSpPr>
        <p:spPr/>
        <p:txBody>
          <a:bodyPr/>
          <a:lstStyle/>
          <a:p>
            <a:r>
              <a:rPr lang="en-GB" dirty="0"/>
              <a:t>Problems</a:t>
            </a:r>
          </a:p>
        </p:txBody>
      </p:sp>
    </p:spTree>
    <p:extLst>
      <p:ext uri="{BB962C8B-B14F-4D97-AF65-F5344CB8AC3E}">
        <p14:creationId xmlns:p14="http://schemas.microsoft.com/office/powerpoint/2010/main" val="10505158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3"/>
          </p:nvPr>
        </p:nvSpPr>
        <p:spPr/>
        <p:txBody>
          <a:bodyPr/>
          <a:lstStyle/>
          <a:p>
            <a:r>
              <a:rPr lang="en-GB" dirty="0"/>
              <a:t>Management strategies: </a:t>
            </a:r>
            <a:r>
              <a:rPr lang="en-US" dirty="0"/>
              <a:t>Reduce impact of use, increase supply</a:t>
            </a:r>
          </a:p>
          <a:p>
            <a:endParaRPr lang="en-GB" dirty="0"/>
          </a:p>
          <a:p>
            <a:r>
              <a:rPr lang="en-GB" dirty="0"/>
              <a:t>Management practices: Rules/regulations, information/education, law enforcement, </a:t>
            </a:r>
            <a:r>
              <a:rPr lang="en-US" dirty="0"/>
              <a:t>facility development/site design/maintenance</a:t>
            </a:r>
            <a:endParaRPr lang="en-GB" dirty="0"/>
          </a:p>
        </p:txBody>
      </p:sp>
      <p:sp>
        <p:nvSpPr>
          <p:cNvPr id="3" name="Title 2"/>
          <p:cNvSpPr>
            <a:spLocks noGrp="1"/>
          </p:cNvSpPr>
          <p:nvPr>
            <p:ph type="title"/>
          </p:nvPr>
        </p:nvSpPr>
        <p:spPr/>
        <p:txBody>
          <a:bodyPr/>
          <a:lstStyle/>
          <a:p>
            <a:r>
              <a:rPr lang="en-GB" dirty="0"/>
              <a:t>Strategies and Practices</a:t>
            </a:r>
          </a:p>
        </p:txBody>
      </p:sp>
    </p:spTree>
    <p:extLst>
      <p:ext uri="{BB962C8B-B14F-4D97-AF65-F5344CB8AC3E}">
        <p14:creationId xmlns:p14="http://schemas.microsoft.com/office/powerpoint/2010/main" val="140190004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3"/>
          </p:nvPr>
        </p:nvSpPr>
        <p:spPr>
          <a:xfrm>
            <a:off x="1189357" y="1272381"/>
            <a:ext cx="7196136" cy="4313237"/>
          </a:xfrm>
        </p:spPr>
        <p:txBody>
          <a:bodyPr>
            <a:normAutofit lnSpcReduction="10000"/>
          </a:bodyPr>
          <a:lstStyle/>
          <a:p>
            <a:r>
              <a:rPr lang="en-GB" dirty="0"/>
              <a:t>Visitors who take, move, or damage petrified wood face minimum fine of $325</a:t>
            </a:r>
          </a:p>
          <a:p>
            <a:endParaRPr lang="en-GB" dirty="0"/>
          </a:p>
          <a:p>
            <a:r>
              <a:rPr lang="en-GB" dirty="0"/>
              <a:t>Aggressive information/education program including reminder at entrance gate to not remove petrified wood</a:t>
            </a:r>
          </a:p>
          <a:p>
            <a:endParaRPr lang="en-GB" dirty="0"/>
          </a:p>
          <a:p>
            <a:r>
              <a:rPr lang="en-GB" dirty="0"/>
              <a:t>Visitor </a:t>
            </a:r>
            <a:r>
              <a:rPr lang="en-GB" dirty="0" err="1"/>
              <a:t>center</a:t>
            </a:r>
            <a:r>
              <a:rPr lang="en-GB" dirty="0"/>
              <a:t> displays and online info</a:t>
            </a:r>
          </a:p>
        </p:txBody>
      </p:sp>
      <p:sp>
        <p:nvSpPr>
          <p:cNvPr id="3" name="Title 2"/>
          <p:cNvSpPr>
            <a:spLocks noGrp="1"/>
          </p:cNvSpPr>
          <p:nvPr>
            <p:ph type="title"/>
          </p:nvPr>
        </p:nvSpPr>
        <p:spPr/>
        <p:txBody>
          <a:bodyPr/>
          <a:lstStyle/>
          <a:p>
            <a:r>
              <a:rPr lang="en-GB" dirty="0"/>
              <a:t>Rules/Regulations, Law Enforcement, and Information/Education</a:t>
            </a:r>
          </a:p>
        </p:txBody>
      </p:sp>
    </p:spTree>
    <p:extLst>
      <p:ext uri="{BB962C8B-B14F-4D97-AF65-F5344CB8AC3E}">
        <p14:creationId xmlns:p14="http://schemas.microsoft.com/office/powerpoint/2010/main" val="378985339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3"/>
          </p:nvPr>
        </p:nvSpPr>
        <p:spPr>
          <a:xfrm>
            <a:off x="1189357" y="1272381"/>
            <a:ext cx="7196136" cy="4313237"/>
          </a:xfrm>
        </p:spPr>
        <p:txBody>
          <a:bodyPr>
            <a:normAutofit/>
          </a:bodyPr>
          <a:lstStyle/>
          <a:p>
            <a:r>
              <a:rPr lang="en-GB" dirty="0"/>
              <a:t>Signs posted ½ mile from each exit alert visitors to check stations ahead</a:t>
            </a:r>
          </a:p>
          <a:p>
            <a:endParaRPr lang="en-GB" dirty="0"/>
          </a:p>
          <a:p>
            <a:r>
              <a:rPr lang="en-GB" dirty="0"/>
              <a:t>Park rangers have collected many pieces of petrified wood along these stretches of road where visitors have pitched their cache out the window</a:t>
            </a:r>
          </a:p>
        </p:txBody>
      </p:sp>
      <p:sp>
        <p:nvSpPr>
          <p:cNvPr id="3" name="Title 2"/>
          <p:cNvSpPr>
            <a:spLocks noGrp="1"/>
          </p:cNvSpPr>
          <p:nvPr>
            <p:ph type="title"/>
          </p:nvPr>
        </p:nvSpPr>
        <p:spPr>
          <a:xfrm>
            <a:off x="973014" y="274638"/>
            <a:ext cx="7795847" cy="997743"/>
          </a:xfrm>
        </p:spPr>
        <p:txBody>
          <a:bodyPr/>
          <a:lstStyle/>
          <a:p>
            <a:r>
              <a:rPr lang="en-GB"/>
              <a:t>Facility Development/Site Design/Maintenance</a:t>
            </a:r>
            <a:endParaRPr lang="en-GB" dirty="0"/>
          </a:p>
        </p:txBody>
      </p:sp>
    </p:spTree>
    <p:extLst>
      <p:ext uri="{BB962C8B-B14F-4D97-AF65-F5344CB8AC3E}">
        <p14:creationId xmlns:p14="http://schemas.microsoft.com/office/powerpoint/2010/main" val="319385993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3"/>
          </p:nvPr>
        </p:nvSpPr>
        <p:spPr/>
        <p:txBody>
          <a:bodyPr/>
          <a:lstStyle/>
          <a:p>
            <a:r>
              <a:rPr lang="en-US" dirty="0">
                <a:hlinkClick r:id="rId2"/>
              </a:rPr>
              <a:t>The Tourist, the Park Ranger, and the Petrified Forest</a:t>
            </a:r>
            <a:r>
              <a:rPr lang="en-US" dirty="0"/>
              <a:t> (5:53)</a:t>
            </a:r>
          </a:p>
          <a:p>
            <a:endParaRPr lang="en-US" dirty="0"/>
          </a:p>
          <a:p>
            <a:r>
              <a:rPr lang="en-US" dirty="0">
                <a:hlinkClick r:id="rId3"/>
              </a:rPr>
              <a:t>Archeology in the Expansion Lands at Petrified Forest National Park </a:t>
            </a:r>
            <a:r>
              <a:rPr lang="en-US" dirty="0"/>
              <a:t>(4:42)</a:t>
            </a:r>
          </a:p>
        </p:txBody>
      </p:sp>
      <p:sp>
        <p:nvSpPr>
          <p:cNvPr id="3" name="Title 2"/>
          <p:cNvSpPr>
            <a:spLocks noGrp="1"/>
          </p:cNvSpPr>
          <p:nvPr>
            <p:ph type="title"/>
          </p:nvPr>
        </p:nvSpPr>
        <p:spPr/>
        <p:txBody>
          <a:bodyPr/>
          <a:lstStyle/>
          <a:p>
            <a:r>
              <a:rPr lang="en-US" dirty="0"/>
              <a:t>Video</a:t>
            </a:r>
          </a:p>
        </p:txBody>
      </p:sp>
      <p:sp>
        <p:nvSpPr>
          <p:cNvPr id="4" name="Rectangle 3"/>
          <p:cNvSpPr/>
          <p:nvPr/>
        </p:nvSpPr>
        <p:spPr>
          <a:xfrm>
            <a:off x="1189356" y="2270124"/>
            <a:ext cx="6602362" cy="646331"/>
          </a:xfrm>
          <a:prstGeom prst="rect">
            <a:avLst/>
          </a:prstGeom>
        </p:spPr>
        <p:txBody>
          <a:bodyPr wrap="square">
            <a:spAutoFit/>
          </a:bodyPr>
          <a:lstStyle/>
          <a:p>
            <a:r>
              <a:rPr lang="en-US" dirty="0"/>
              <a:t>https://www.nps.gov/media/video/view.htm?id=24B3E9AE-155D-451F-67AEC8BFE917E47D</a:t>
            </a:r>
          </a:p>
        </p:txBody>
      </p:sp>
      <p:sp>
        <p:nvSpPr>
          <p:cNvPr id="5" name="Rectangle 4"/>
          <p:cNvSpPr/>
          <p:nvPr/>
        </p:nvSpPr>
        <p:spPr>
          <a:xfrm>
            <a:off x="1189355" y="3957249"/>
            <a:ext cx="6409179" cy="646331"/>
          </a:xfrm>
          <a:prstGeom prst="rect">
            <a:avLst/>
          </a:prstGeom>
        </p:spPr>
        <p:txBody>
          <a:bodyPr wrap="square">
            <a:spAutoFit/>
          </a:bodyPr>
          <a:lstStyle/>
          <a:p>
            <a:r>
              <a:rPr lang="en-US" dirty="0"/>
              <a:t>https://www.nps.gov/media/video/view.htm?id=A181A1AF-DE13-6DAA-9FFAE7CA71A83752</a:t>
            </a:r>
          </a:p>
        </p:txBody>
      </p:sp>
    </p:spTree>
    <p:extLst>
      <p:ext uri="{BB962C8B-B14F-4D97-AF65-F5344CB8AC3E}">
        <p14:creationId xmlns:p14="http://schemas.microsoft.com/office/powerpoint/2010/main" val="63602247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dirty="0"/>
          </a:p>
        </p:txBody>
      </p:sp>
    </p:spTree>
    <p:extLst>
      <p:ext uri="{BB962C8B-B14F-4D97-AF65-F5344CB8AC3E}">
        <p14:creationId xmlns:p14="http://schemas.microsoft.com/office/powerpoint/2010/main" val="387871174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3"/>
          </p:nvPr>
        </p:nvSpPr>
        <p:spPr/>
        <p:txBody>
          <a:bodyPr>
            <a:normAutofit/>
          </a:bodyPr>
          <a:lstStyle/>
          <a:p>
            <a:r>
              <a:rPr lang="en-GB" dirty="0"/>
              <a:t>National Monument in 1906</a:t>
            </a:r>
          </a:p>
          <a:p>
            <a:r>
              <a:rPr lang="en-GB" dirty="0"/>
              <a:t>National Park in 1962</a:t>
            </a:r>
          </a:p>
          <a:p>
            <a:r>
              <a:rPr lang="en-US" dirty="0"/>
              <a:t>Expanded in 2004 to &gt; 200,000 acres</a:t>
            </a:r>
          </a:p>
          <a:p>
            <a:r>
              <a:rPr lang="en-US" dirty="0"/>
              <a:t>Northeastern Arizona</a:t>
            </a:r>
          </a:p>
          <a:p>
            <a:r>
              <a:rPr lang="en-US" dirty="0"/>
              <a:t>Includes 50,000 acres of Wilderness</a:t>
            </a:r>
          </a:p>
          <a:p>
            <a:r>
              <a:rPr lang="en-US" dirty="0"/>
              <a:t>≈ 800 archeological and historic sites</a:t>
            </a:r>
          </a:p>
          <a:p>
            <a:r>
              <a:rPr lang="en-GB" dirty="0"/>
              <a:t>≈ 800,000 visitors per year</a:t>
            </a:r>
          </a:p>
          <a:p>
            <a:endParaRPr lang="en-GB" dirty="0"/>
          </a:p>
          <a:p>
            <a:endParaRPr lang="en-GB" dirty="0"/>
          </a:p>
          <a:p>
            <a:endParaRPr lang="en-GB" dirty="0"/>
          </a:p>
        </p:txBody>
      </p:sp>
      <p:sp>
        <p:nvSpPr>
          <p:cNvPr id="3" name="Title 2"/>
          <p:cNvSpPr>
            <a:spLocks noGrp="1"/>
          </p:cNvSpPr>
          <p:nvPr>
            <p:ph type="title"/>
          </p:nvPr>
        </p:nvSpPr>
        <p:spPr/>
        <p:txBody>
          <a:bodyPr/>
          <a:lstStyle/>
          <a:p>
            <a:r>
              <a:rPr lang="en-GB" dirty="0"/>
              <a:t>Petrified Forest National Park</a:t>
            </a:r>
          </a:p>
        </p:txBody>
      </p:sp>
    </p:spTree>
    <p:extLst>
      <p:ext uri="{BB962C8B-B14F-4D97-AF65-F5344CB8AC3E}">
        <p14:creationId xmlns:p14="http://schemas.microsoft.com/office/powerpoint/2010/main" val="387559201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2430815" y="0"/>
            <a:ext cx="4262594" cy="5746535"/>
          </a:xfrm>
          <a:prstGeom prst="rect">
            <a:avLst/>
          </a:prstGeom>
        </p:spPr>
      </p:pic>
    </p:spTree>
    <p:extLst>
      <p:ext uri="{BB962C8B-B14F-4D97-AF65-F5344CB8AC3E}">
        <p14:creationId xmlns:p14="http://schemas.microsoft.com/office/powerpoint/2010/main" val="329571417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517434" y="0"/>
            <a:ext cx="4654432" cy="5760720"/>
          </a:xfrm>
          <a:prstGeom prst="rect">
            <a:avLst/>
          </a:prstGeom>
        </p:spPr>
      </p:pic>
    </p:spTree>
    <p:extLst>
      <p:ext uri="{BB962C8B-B14F-4D97-AF65-F5344CB8AC3E}">
        <p14:creationId xmlns:p14="http://schemas.microsoft.com/office/powerpoint/2010/main" val="421987523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182880"/>
            <a:ext cx="9144000" cy="5394960"/>
          </a:xfrm>
          <a:prstGeom prst="rect">
            <a:avLst/>
          </a:prstGeom>
        </p:spPr>
      </p:pic>
    </p:spTree>
    <p:extLst>
      <p:ext uri="{BB962C8B-B14F-4D97-AF65-F5344CB8AC3E}">
        <p14:creationId xmlns:p14="http://schemas.microsoft.com/office/powerpoint/2010/main" val="242809645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125637" y="-18288"/>
            <a:ext cx="5000168" cy="5797296"/>
          </a:xfrm>
          <a:prstGeom prst="rect">
            <a:avLst/>
          </a:prstGeom>
        </p:spPr>
      </p:pic>
    </p:spTree>
    <p:extLst>
      <p:ext uri="{BB962C8B-B14F-4D97-AF65-F5344CB8AC3E}">
        <p14:creationId xmlns:p14="http://schemas.microsoft.com/office/powerpoint/2010/main" val="232348667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350009" y="0"/>
            <a:ext cx="4320540" cy="5760720"/>
          </a:xfrm>
          <a:prstGeom prst="rect">
            <a:avLst/>
          </a:prstGeom>
        </p:spPr>
      </p:pic>
    </p:spTree>
    <p:extLst>
      <p:ext uri="{BB962C8B-B14F-4D97-AF65-F5344CB8AC3E}">
        <p14:creationId xmlns:p14="http://schemas.microsoft.com/office/powerpoint/2010/main" val="407891417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56032" y="0"/>
            <a:ext cx="8631936" cy="5754624"/>
          </a:xfrm>
          <a:prstGeom prst="rect">
            <a:avLst/>
          </a:prstGeom>
        </p:spPr>
      </p:pic>
    </p:spTree>
    <p:extLst>
      <p:ext uri="{BB962C8B-B14F-4D97-AF65-F5344CB8AC3E}">
        <p14:creationId xmlns:p14="http://schemas.microsoft.com/office/powerpoint/2010/main" val="57048671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310896"/>
            <a:ext cx="9144000" cy="5440680"/>
          </a:xfrm>
          <a:prstGeom prst="rect">
            <a:avLst/>
          </a:prstGeom>
        </p:spPr>
      </p:pic>
    </p:spTree>
    <p:extLst>
      <p:ext uri="{BB962C8B-B14F-4D97-AF65-F5344CB8AC3E}">
        <p14:creationId xmlns:p14="http://schemas.microsoft.com/office/powerpoint/2010/main" val="234706103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_rels/item5.xml.rels><?xml version="1.0" encoding="UTF-8" standalone="yes"?>
<Relationships xmlns="http://schemas.openxmlformats.org/package/2006/relationships"><Relationship Id="rId1" Type="http://schemas.openxmlformats.org/officeDocument/2006/relationships/customXmlProps" Target="itemProps5.xml"/></Relationships>
</file>

<file path=customXml/item1.xml><?xml version="1.0" encoding="utf-8"?>
<p:properties xmlns:p="http://schemas.microsoft.com/office/2006/metadata/properties" xmlns:xsi="http://www.w3.org/2001/XMLSchema-instance" xmlns:pc="http://schemas.microsoft.com/office/infopath/2007/PartnerControls">
  <documentManagement>
    <ISBN xmlns="0b29e85d-e4df-4a6d-ba7c-01bf11944fc3" xsi:nil="true"/>
    <p52d2a15856145b6a82e28472153071d xmlns="0b29e85d-e4df-4a6d-ba7c-01bf11944fc3">
      <Terms xmlns="http://schemas.microsoft.com/office/infopath/2007/PartnerControls"/>
    </p52d2a15856145b6a82e28472153071d>
    <Year xmlns="0b29e85d-e4df-4a6d-ba7c-01bf11944fc3">2016</Year>
    <TaxCatchAll xmlns="0b29e85d-e4df-4a6d-ba7c-01bf11944fc3"/>
    <_dlc_DocId xmlns="d07fce95-64a3-45e0-8e78-c550b935440d">EDRFEEQ4MS6M-13-11705</_dlc_DocId>
    <_dlc_DocIdUrl xmlns="d07fce95-64a3-45e0-8e78-c550b935440d">
      <Url>http://teams.cabi.org/function/editorial/books/_layouts/15/DocIdRedir.aspx?ID=EDRFEEQ4MS6M-13-11705</Url>
      <Description>EDRFEEQ4MS6M-13-11705</Description>
    </_dlc_DocIdUrl>
  </documentManagement>
</p:properties>
</file>

<file path=customXml/item2.xml><?xml version="1.0" encoding="utf-8"?>
<ct:contentTypeSchema xmlns:ct="http://schemas.microsoft.com/office/2006/metadata/contentType" xmlns:ma="http://schemas.microsoft.com/office/2006/metadata/properties/metaAttributes" ct:_="" ma:_="" ma:contentTypeName="CABI Publishing Document" ma:contentTypeID="0x010100B73AEB2BC9FE5343B1F3C335A1578D9438003995077E1015F040B0E24329BE275DF3" ma:contentTypeVersion="30" ma:contentTypeDescription="" ma:contentTypeScope="" ma:versionID="84f8fbb6dd0edb19f89ee4d2dd668f2e">
  <xsd:schema xmlns:xsd="http://www.w3.org/2001/XMLSchema" xmlns:xs="http://www.w3.org/2001/XMLSchema" xmlns:p="http://schemas.microsoft.com/office/2006/metadata/properties" xmlns:ns2="d07fce95-64a3-45e0-8e78-c550b935440d" xmlns:ns3="0b29e85d-e4df-4a6d-ba7c-01bf11944fc3" targetNamespace="http://schemas.microsoft.com/office/2006/metadata/properties" ma:root="true" ma:fieldsID="3280aa6ace604f9c4c48e98b9d77b7a1" ns2:_="" ns3:_="">
    <xsd:import namespace="d07fce95-64a3-45e0-8e78-c550b935440d"/>
    <xsd:import namespace="0b29e85d-e4df-4a6d-ba7c-01bf11944fc3"/>
    <xsd:element name="properties">
      <xsd:complexType>
        <xsd:sequence>
          <xsd:element name="documentManagement">
            <xsd:complexType>
              <xsd:all>
                <xsd:element ref="ns2:_dlc_DocId" minOccurs="0"/>
                <xsd:element ref="ns2:_dlc_DocIdUrl" minOccurs="0"/>
                <xsd:element ref="ns2:_dlc_DocIdPersistId" minOccurs="0"/>
                <xsd:element ref="ns3:TaxCatchAll" minOccurs="0"/>
                <xsd:element ref="ns3:Year" minOccurs="0"/>
                <xsd:element ref="ns3:TaxCatchAllLabel" minOccurs="0"/>
                <xsd:element ref="ns3:ISBN" minOccurs="0"/>
                <xsd:element ref="ns3:p52d2a15856145b6a82e28472153071d"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07fce95-64a3-45e0-8e78-c550b935440d" elementFormDefault="qualified">
    <xsd:import namespace="http://schemas.microsoft.com/office/2006/documentManagement/types"/>
    <xsd:import namespace="http://schemas.microsoft.com/office/infopath/2007/PartnerControls"/>
    <xsd:element name="_dlc_DocId" ma:index="4" nillable="true" ma:displayName="Document ID Value" ma:description="The value of the document ID assigned to this item." ma:internalName="_dlc_DocId" ma:readOnly="true">
      <xsd:simpleType>
        <xsd:restriction base="dms:Text"/>
      </xsd:simpleType>
    </xsd:element>
    <xsd:element name="_dlc_DocIdUrl" ma:index="5"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6" nillable="true" ma:displayName="Persist ID" ma:description="Keep ID on add." ma:hidden="true" ma:internalName="_dlc_DocIdPersistId" ma:readOnly="true">
      <xsd:simpleType>
        <xsd:restriction base="dms:Boolean"/>
      </xsd:simpleType>
    </xsd:element>
  </xsd:schema>
  <xsd:schema xmlns:xsd="http://www.w3.org/2001/XMLSchema" xmlns:xs="http://www.w3.org/2001/XMLSchema" xmlns:dms="http://schemas.microsoft.com/office/2006/documentManagement/types" xmlns:pc="http://schemas.microsoft.com/office/infopath/2007/PartnerControls" targetNamespace="0b29e85d-e4df-4a6d-ba7c-01bf11944fc3" elementFormDefault="qualified">
    <xsd:import namespace="http://schemas.microsoft.com/office/2006/documentManagement/types"/>
    <xsd:import namespace="http://schemas.microsoft.com/office/infopath/2007/PartnerControls"/>
    <xsd:element name="TaxCatchAll" ma:index="7" nillable="true" ma:displayName="Taxonomy Catch All Column" ma:description="" ma:hidden="true" ma:list="{d20632ca-f775-4fe3-b87f-f592633c52d2}" ma:internalName="TaxCatchAll" ma:showField="CatchAllData" ma:web="f296afe4-7d45-40e4-b546-6287d241965f">
      <xsd:complexType>
        <xsd:complexContent>
          <xsd:extension base="dms:MultiChoiceLookup">
            <xsd:sequence>
              <xsd:element name="Value" type="dms:Lookup" maxOccurs="unbounded" minOccurs="0" nillable="true"/>
            </xsd:sequence>
          </xsd:extension>
        </xsd:complexContent>
      </xsd:complexType>
    </xsd:element>
    <xsd:element name="Year" ma:index="8" nillable="true" ma:displayName="Year" ma:format="Dropdown" ma:internalName="Year">
      <xsd:simpleType>
        <xsd:restriction base="dms:Choice">
          <xsd:enumeration value="2010"/>
          <xsd:enumeration value="2011"/>
          <xsd:enumeration value="2012"/>
          <xsd:enumeration value="2013"/>
          <xsd:enumeration value="2014"/>
          <xsd:enumeration value="2015"/>
          <xsd:enumeration value="2016"/>
          <xsd:enumeration value="2017"/>
        </xsd:restriction>
      </xsd:simpleType>
    </xsd:element>
    <xsd:element name="TaxCatchAllLabel" ma:index="9" nillable="true" ma:displayName="Taxonomy Catch All Column1" ma:description="" ma:hidden="true" ma:list="{d20632ca-f775-4fe3-b87f-f592633c52d2}" ma:internalName="TaxCatchAllLabel" ma:readOnly="true" ma:showField="CatchAllDataLabel" ma:web="f296afe4-7d45-40e4-b546-6287d241965f">
      <xsd:complexType>
        <xsd:complexContent>
          <xsd:extension base="dms:MultiChoiceLookup">
            <xsd:sequence>
              <xsd:element name="Value" type="dms:Lookup" maxOccurs="unbounded" minOccurs="0" nillable="true"/>
            </xsd:sequence>
          </xsd:extension>
        </xsd:complexContent>
      </xsd:complexType>
    </xsd:element>
    <xsd:element name="ISBN" ma:index="10" nillable="true" ma:displayName="ISBN" ma:internalName="ISBN" ma:readOnly="false">
      <xsd:simpleType>
        <xsd:restriction base="dms:Text">
          <xsd:maxLength value="255"/>
        </xsd:restriction>
      </xsd:simpleType>
    </xsd:element>
    <xsd:element name="p52d2a15856145b6a82e28472153071d" ma:index="11" nillable="true" ma:taxonomy="true" ma:internalName="p52d2a15856145b6a82e28472153071d" ma:taxonomyFieldName="PublishingDocType" ma:displayName="Book Project Doc Type" ma:default="" ma:fieldId="{952d2a15-8561-45b6-a82e-28472153071d}" ma:sspId="d8dd7c1c-4333-446f-aac1-2085e198f311" ma:termSetId="7ee2d5cf-4748-4b50-b9ae-598449825a5b" ma:anchorId="57dac553-970f-4487-b972-f5cd8d3241ce" ma:open="false" ma:isKeyword="false">
      <xsd:complexType>
        <xsd:sequence>
          <xsd:element ref="pc:Terms" minOccurs="0" maxOccurs="1"/>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ma:index="13" ma:displayName="Author"/>
        <xsd:element ref="dcterms:created" minOccurs="0" maxOccurs="1"/>
        <xsd:element ref="dc:identifier" minOccurs="0" maxOccurs="1"/>
        <xsd:element name="contentType" minOccurs="0" maxOccurs="1" type="xsd:string" ma:index="14" ma:displayName="Content Type"/>
        <xsd:element ref="dc:title" minOccurs="0" maxOccurs="1" ma:index="3"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SharedContentType xmlns="Microsoft.SharePoint.Taxonomy.ContentTypeSync" SourceId="d8dd7c1c-4333-446f-aac1-2085e198f311" ContentTypeId="0x010100B73AEB2BC9FE5343B1F3C335A1578D9438" PreviousValue="false"/>
</file>

<file path=customXml/item4.xml><?xml version="1.0" encoding="utf-8"?>
<?mso-contentType ?>
<spe:Receivers xmlns:spe="http://schemas.microsoft.com/sharepoint/events">
  <Receiver>
    <Name>Document ID Generator</Name>
    <Synchronization>Synchronous</Synchronization>
    <Type>10001</Type>
    <SequenceNumber>1000</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10002</Type>
    <SequenceNumber>1001</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10004</Type>
    <SequenceNumber>1002</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10006</Type>
    <SequenceNumber>1003</SequenceNumber>
    <Assembly>Microsoft.Office.DocumentManagement, Version=14.0.0.0, Culture=neutral, PublicKeyToken=71e9bce111e9429c</Assembly>
    <Class>Microsoft.Office.DocumentManagement.Internal.DocIdHandler</Class>
    <Data/>
    <Filter/>
  </Receiver>
</spe:Receivers>
</file>

<file path=customXml/item5.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61CCA640-930D-40CB-90E6-83585633B98F}">
  <ds:schemaRefs>
    <ds:schemaRef ds:uri="0b29e85d-e4df-4a6d-ba7c-01bf11944fc3"/>
    <ds:schemaRef ds:uri="http://schemas.microsoft.com/office/2006/documentManagement/types"/>
    <ds:schemaRef ds:uri="http://www.w3.org/XML/1998/namespace"/>
    <ds:schemaRef ds:uri="d07fce95-64a3-45e0-8e78-c550b935440d"/>
    <ds:schemaRef ds:uri="http://schemas.openxmlformats.org/package/2006/metadata/core-properties"/>
    <ds:schemaRef ds:uri="http://purl.org/dc/dcmitype/"/>
    <ds:schemaRef ds:uri="http://schemas.microsoft.com/office/infopath/2007/PartnerControls"/>
    <ds:schemaRef ds:uri="http://schemas.microsoft.com/office/2006/metadata/properties"/>
    <ds:schemaRef ds:uri="http://purl.org/dc/terms/"/>
    <ds:schemaRef ds:uri="http://purl.org/dc/elements/1.1/"/>
  </ds:schemaRefs>
</ds:datastoreItem>
</file>

<file path=customXml/itemProps2.xml><?xml version="1.0" encoding="utf-8"?>
<ds:datastoreItem xmlns:ds="http://schemas.openxmlformats.org/officeDocument/2006/customXml" ds:itemID="{CDA3B108-B990-4CC3-90DA-A63E2DCF45C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d07fce95-64a3-45e0-8e78-c550b935440d"/>
    <ds:schemaRef ds:uri="0b29e85d-e4df-4a6d-ba7c-01bf11944fc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A09D32EB-CBA0-48A3-A7FA-AC73987F3CAE}">
  <ds:schemaRefs>
    <ds:schemaRef ds:uri="Microsoft.SharePoint.Taxonomy.ContentTypeSync"/>
  </ds:schemaRefs>
</ds:datastoreItem>
</file>

<file path=customXml/itemProps4.xml><?xml version="1.0" encoding="utf-8"?>
<ds:datastoreItem xmlns:ds="http://schemas.openxmlformats.org/officeDocument/2006/customXml" ds:itemID="{9BFE1F17-E9DA-4F49-AEA7-91821E4640F1}">
  <ds:schemaRefs>
    <ds:schemaRef ds:uri="http://schemas.microsoft.com/sharepoint/events"/>
  </ds:schemaRefs>
</ds:datastoreItem>
</file>

<file path=customXml/itemProps5.xml><?xml version="1.0" encoding="utf-8"?>
<ds:datastoreItem xmlns:ds="http://schemas.openxmlformats.org/officeDocument/2006/customXml" ds:itemID="{2856268C-66FF-45B5-8B74-F56EDECDDBB9}">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963</TotalTime>
  <Words>379</Words>
  <Application>Microsoft Office PowerPoint</Application>
  <PresentationFormat>On-screen Show (4:3)</PresentationFormat>
  <Paragraphs>47</Paragraphs>
  <Slides>17</Slides>
  <Notes>5</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17</vt:i4>
      </vt:variant>
    </vt:vector>
  </HeadingPairs>
  <TitlesOfParts>
    <vt:vector size="20" baseType="lpstr">
      <vt:lpstr>Arial</vt:lpstr>
      <vt:lpstr>Calibri</vt:lpstr>
      <vt:lpstr>Office Theme</vt:lpstr>
      <vt:lpstr>Preventing the Petrified Forest from Disappearing</vt:lpstr>
      <vt:lpstr>Petrified Forest National Park</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Petrified Forest National Park</vt:lpstr>
      <vt:lpstr>Problems</vt:lpstr>
      <vt:lpstr>Strategies and Practices</vt:lpstr>
      <vt:lpstr>Rules/Regulations, Law Enforcement, and Information/Education</vt:lpstr>
      <vt:lpstr>Facility Development/Site Design/Maintenance</vt:lpstr>
      <vt:lpstr>Video</vt:lpstr>
      <vt:lpstr>PowerPoint Presentation</vt:lpstr>
    </vt:vector>
  </TitlesOfParts>
  <Company>CABI</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Robert Manning</dc:creator>
  <cp:lastModifiedBy>Leigh-Ann Bard</cp:lastModifiedBy>
  <cp:revision>101</cp:revision>
  <dcterms:created xsi:type="dcterms:W3CDTF">2014-12-08T12:01:41Z</dcterms:created>
  <dcterms:modified xsi:type="dcterms:W3CDTF">2019-07-30T14:31:07Z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0x010100B73AEB2BC9FE5343B1F3C335A1578D9438003995077E1015F040B0E24329BE275DF3</vt:lpwstr>
  </property>
  <property fmtid="{D5CDD505-2E9C-101B-9397-08002B2CF9AE}" pid="3" name="PublishingDocType">
    <vt:lpwstr/>
  </property>
  <property fmtid="{D5CDD505-2E9C-101B-9397-08002B2CF9AE}" pid="4" name="_dlc_DocIdItemGuid">
    <vt:lpwstr>d9ab6b8d-4e69-40da-8a6a-8966830b36ed</vt:lpwstr>
  </property>
</Properties>
</file>