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</a:t>
            </a:r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88294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203943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18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AU" sz="4000" dirty="0" smtClean="0">
                <a:solidFill>
                  <a:srgbClr val="002060"/>
                </a:solidFill>
              </a:rPr>
              <a:t>Issues and Challenges</a:t>
            </a:r>
            <a:endParaRPr lang="en-GB" sz="4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9532" y="616821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</a:t>
            </a:r>
            <a:r>
              <a:rPr lang="en-AU" sz="1400" dirty="0" smtClean="0"/>
              <a:t>and </a:t>
            </a:r>
            <a:r>
              <a:rPr lang="en-AU" sz="1400" dirty="0" smtClean="0"/>
              <a:t>Tourism, Politics, Policy and Planning, </a:t>
            </a:r>
            <a:r>
              <a:rPr lang="en-AU" sz="1400" dirty="0" smtClean="0"/>
              <a:t>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</a:t>
            </a:r>
            <a:r>
              <a:rPr lang="en-AU" sz="1400" dirty="0" smtClean="0"/>
              <a:t>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721" y="245736"/>
            <a:ext cx="8229600" cy="879008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</a:t>
            </a:r>
            <a:r>
              <a:rPr lang="en-AU" sz="1400" dirty="0" smtClean="0"/>
              <a:t>and </a:t>
            </a:r>
            <a:r>
              <a:rPr lang="en-AU" sz="1400" dirty="0" smtClean="0"/>
              <a:t>Tourism, Politics, Policy and Planning, </a:t>
            </a:r>
            <a:r>
              <a:rPr lang="en-AU" sz="1400" dirty="0" smtClean="0"/>
              <a:t>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</a:t>
            </a:r>
            <a:r>
              <a:rPr lang="en-AU" sz="1400" dirty="0" smtClean="0"/>
              <a:t>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294748" y="1531034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Disruptive technologies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287904" y="2047398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Globalization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292570" y="2554520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Climate change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287904" y="3091070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Growth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287904" y="3584636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Inequality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878822" y="2472850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Health/fitness</a:t>
            </a:r>
            <a:endParaRPr lang="en-US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895669" y="3013106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Internet and social media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860032" y="2009278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Demography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52488" y="4157498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Terrorism </a:t>
            </a:r>
            <a:endParaRPr lang="en-US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860032" y="1537129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err="1" smtClean="0"/>
              <a:t>Harriedness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895669" y="3604522"/>
            <a:ext cx="28803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Populism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93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CHAPTER 18</vt:lpstr>
      <vt:lpstr>Outline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15</cp:revision>
  <dcterms:created xsi:type="dcterms:W3CDTF">2016-11-30T23:45:22Z</dcterms:created>
  <dcterms:modified xsi:type="dcterms:W3CDTF">2017-04-19T10:26:22Z</dcterms:modified>
</cp:coreProperties>
</file>