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14"/>
  </p:notesMasterIdLst>
  <p:sldIdLst>
    <p:sldId id="263" r:id="rId10"/>
    <p:sldId id="276" r:id="rId11"/>
    <p:sldId id="275" r:id="rId12"/>
    <p:sldId id="271" r:id="rId13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7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8" r:id="rId4"/>
    <p:sldLayoutId id="2147483707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2571" y="2825845"/>
            <a:ext cx="7199855" cy="442818"/>
          </a:xfrm>
        </p:spPr>
        <p:txBody>
          <a:bodyPr/>
          <a:lstStyle/>
          <a:p>
            <a:pPr algn="ctr"/>
            <a:r>
              <a:rPr lang="de-DE" sz="3600" dirty="0"/>
              <a:t>Part 3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1213" y="3306763"/>
            <a:ext cx="7199313" cy="4297362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Marine Transportation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Marine Transportation in Tourism</a:t>
            </a:r>
            <a:endParaRPr lang="en-GB" dirty="0"/>
          </a:p>
        </p:txBody>
      </p:sp>
      <p:sp>
        <p:nvSpPr>
          <p:cNvPr id="5" name="Textfeld 3"/>
          <p:cNvSpPr txBox="1"/>
          <p:nvPr/>
        </p:nvSpPr>
        <p:spPr>
          <a:xfrm>
            <a:off x="1752658" y="1911043"/>
            <a:ext cx="5598905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Passenger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ship which carries more than twelve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passengers (IMO)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1343060" y="3279195"/>
            <a:ext cx="307739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Commercial passenger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essels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5569082" y="3242027"/>
            <a:ext cx="2731709" cy="147732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Recreational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oats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pleasure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yachts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charter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boats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houseboats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320278" y="4910227"/>
            <a:ext cx="2864760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Cruise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hips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leisure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3374854" y="4910227"/>
            <a:ext cx="2368670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Passenger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ines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erries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utilitarian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>
            <a:stCxn id="5" idx="2"/>
            <a:endCxn id="6" idx="0"/>
          </p:cNvCxnSpPr>
          <p:nvPr/>
        </p:nvCxnSpPr>
        <p:spPr>
          <a:xfrm flipH="1">
            <a:off x="2881759" y="2557374"/>
            <a:ext cx="1670352" cy="7218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Gerade Verbindung 11"/>
          <p:cNvCxnSpPr>
            <a:stCxn id="5" idx="2"/>
            <a:endCxn id="7" idx="0"/>
          </p:cNvCxnSpPr>
          <p:nvPr/>
        </p:nvCxnSpPr>
        <p:spPr>
          <a:xfrm>
            <a:off x="4552111" y="2557374"/>
            <a:ext cx="2382826" cy="68465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Gerade Verbindung 13"/>
          <p:cNvCxnSpPr>
            <a:stCxn id="6" idx="2"/>
            <a:endCxn id="8" idx="0"/>
          </p:cNvCxnSpPr>
          <p:nvPr/>
        </p:nvCxnSpPr>
        <p:spPr>
          <a:xfrm flipH="1">
            <a:off x="1752658" y="3648527"/>
            <a:ext cx="1129101" cy="12617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" name="Gerade Verbindung 15"/>
          <p:cNvCxnSpPr>
            <a:stCxn id="6" idx="2"/>
            <a:endCxn id="9" idx="0"/>
          </p:cNvCxnSpPr>
          <p:nvPr/>
        </p:nvCxnSpPr>
        <p:spPr>
          <a:xfrm>
            <a:off x="2881759" y="3648527"/>
            <a:ext cx="1677430" cy="12617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Props1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D31A19-7FB2-4DD2-B360-9C1E807A989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07fce95-64a3-45e0-8e78-c550b935440d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2</TotalTime>
  <Words>39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Part 3</vt:lpstr>
      <vt:lpstr>Marine Transportation in Tourism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1</cp:revision>
  <dcterms:created xsi:type="dcterms:W3CDTF">2014-05-20T12:48:38Z</dcterms:created>
  <dcterms:modified xsi:type="dcterms:W3CDTF">2014-05-20T12:50:54Z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