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6"/>
    <p:sldMasterId id="2147483709" r:id="rId7"/>
    <p:sldMasterId id="2147483717" r:id="rId8"/>
    <p:sldMasterId id="2147483725" r:id="rId9"/>
  </p:sldMasterIdLst>
  <p:notesMasterIdLst>
    <p:notesMasterId r:id="rId14"/>
  </p:notesMasterIdLst>
  <p:sldIdLst>
    <p:sldId id="263" r:id="rId10"/>
    <p:sldId id="276" r:id="rId11"/>
    <p:sldId id="275" r:id="rId12"/>
    <p:sldId id="271" r:id="rId13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76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0F1D7-6A3F-43E4-9DBA-4762DA2120F2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55286-2640-4854-A921-823BA7D2A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0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ourism Transport PowerPoint Slid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>
          <a:xfrm>
            <a:off x="-17987" y="0"/>
            <a:ext cx="9161987" cy="68714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8" r:id="rId4"/>
    <p:sldLayoutId id="2147483707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4471" y="2413619"/>
            <a:ext cx="7199855" cy="442818"/>
          </a:xfrm>
        </p:spPr>
        <p:txBody>
          <a:bodyPr/>
          <a:lstStyle/>
          <a:p>
            <a:pPr algn="ctr"/>
            <a:r>
              <a:rPr lang="de-DE" sz="3600" dirty="0"/>
              <a:t>Part 2</a:t>
            </a:r>
            <a:endParaRPr lang="en-GB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1213" y="2936876"/>
            <a:ext cx="7199313" cy="4297362"/>
          </a:xfrm>
        </p:spPr>
        <p:txBody>
          <a:bodyPr>
            <a:normAutofit/>
          </a:bodyPr>
          <a:lstStyle/>
          <a:p>
            <a:pPr algn="ctr"/>
            <a:r>
              <a:rPr lang="de-DE" sz="3200" dirty="0" smtClean="0"/>
              <a:t>Ground Transportation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770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Ground Transportation in Tourism</a:t>
            </a:r>
            <a:endParaRPr lang="en-GB" dirty="0"/>
          </a:p>
        </p:txBody>
      </p:sp>
      <p:sp>
        <p:nvSpPr>
          <p:cNvPr id="6" name="Textfeld 3"/>
          <p:cNvSpPr txBox="1"/>
          <p:nvPr/>
        </p:nvSpPr>
        <p:spPr>
          <a:xfrm>
            <a:off x="3203270" y="1955563"/>
            <a:ext cx="2366290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Ground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Transportation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4"/>
          <p:cNvSpPr txBox="1"/>
          <p:nvPr/>
        </p:nvSpPr>
        <p:spPr>
          <a:xfrm>
            <a:off x="722861" y="3343671"/>
            <a:ext cx="1710725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Automobiles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Passenger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ars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Rental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feld 5"/>
          <p:cNvSpPr txBox="1"/>
          <p:nvPr/>
        </p:nvSpPr>
        <p:spPr>
          <a:xfrm>
            <a:off x="3257452" y="3921898"/>
            <a:ext cx="2257926" cy="132343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Buses &amp; Motor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Coaches</a:t>
            </a: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Motor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coach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Minibus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Trolleybus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Gerade Verbindung 9"/>
          <p:cNvCxnSpPr>
            <a:stCxn id="6" idx="2"/>
            <a:endCxn id="7" idx="0"/>
          </p:cNvCxnSpPr>
          <p:nvPr/>
        </p:nvCxnSpPr>
        <p:spPr>
          <a:xfrm flipH="1">
            <a:off x="1578224" y="2324895"/>
            <a:ext cx="2808191" cy="1018776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" name="Gerade Verbindung 11"/>
          <p:cNvCxnSpPr>
            <a:stCxn id="6" idx="2"/>
            <a:endCxn id="8" idx="0"/>
          </p:cNvCxnSpPr>
          <p:nvPr/>
        </p:nvCxnSpPr>
        <p:spPr>
          <a:xfrm>
            <a:off x="4386415" y="2324895"/>
            <a:ext cx="0" cy="159700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1" name="Textfeld 12"/>
          <p:cNvSpPr txBox="1"/>
          <p:nvPr/>
        </p:nvSpPr>
        <p:spPr>
          <a:xfrm>
            <a:off x="5979445" y="3336630"/>
            <a:ext cx="2441694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Rail</a:t>
            </a: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Rapid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transit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Inter-urban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ail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ervices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Specialities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Gerade Verbindung 19"/>
          <p:cNvCxnSpPr>
            <a:stCxn id="6" idx="2"/>
            <a:endCxn id="11" idx="0"/>
          </p:cNvCxnSpPr>
          <p:nvPr/>
        </p:nvCxnSpPr>
        <p:spPr>
          <a:xfrm>
            <a:off x="4386415" y="2324895"/>
            <a:ext cx="2813877" cy="101173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1705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urism_Transport_template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ABI Document" ma:contentTypeID="0x010100B73AEB2BC9FE5343B1F3C335A1578D940A0004971DFDFA51604DB832EA5AAABB04E4" ma:contentTypeVersion="4" ma:contentTypeDescription="" ma:contentTypeScope="" ma:versionID="dcd6015e6f1b447ea730c3d2f529022f">
  <xsd:schema xmlns:xsd="http://www.w3.org/2001/XMLSchema" xmlns:xs="http://www.w3.org/2001/XMLSchema" xmlns:p="http://schemas.microsoft.com/office/2006/metadata/properties" xmlns:ns2="d07fce95-64a3-45e0-8e78-c550b935440d" targetNamespace="http://schemas.microsoft.com/office/2006/metadata/properties" ma:root="true" ma:fieldsID="fb922ef053fb1c3723070ea94b3cf576" ns2:_="">
    <xsd:import namespace="d07fce95-64a3-45e0-8e78-c550b93544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fce95-64a3-45e0-8e78-c550b93544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8dd7c1c-4333-446f-aac1-2085e198f311" ContentTypeId="0x010100B73AEB2BC9FE5343B1F3C335A1578D94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7fce95-64a3-45e0-8e78-c550b935440d">CABICOMM-64-6</_dlc_DocId>
    <_dlc_DocIdUrl xmlns="d07fce95-64a3-45e0-8e78-c550b935440d">
      <Url>http://teams.cabi.org/function/Commercial/Marketing/_layouts/DocIdRedir.aspx?ID=CABICOMM-64-6</Url>
      <Description>CABICOMM-64-6</Description>
    </_dlc_DocIdUrl>
  </documentManagement>
</p:properties>
</file>

<file path=customXml/itemProps1.xml><?xml version="1.0" encoding="utf-8"?>
<ds:datastoreItem xmlns:ds="http://schemas.openxmlformats.org/officeDocument/2006/customXml" ds:itemID="{40A4B6BA-5AE1-42E3-A9F8-8D6A56E3F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fce95-64a3-45e0-8e78-c550b9354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421F4B-A403-4DA9-8F8E-BF718CA97D1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F8092C3-0175-4051-996D-D9E1C57A1EB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62EB7CD-FD24-441C-9BC9-C0106959AA5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3D31A19-7FB2-4DD2-B360-9C1E807A989A}">
  <ds:schemaRefs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07fce95-64a3-45e0-8e78-c550b935440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Tourism_Transport_template</Template>
  <TotalTime>2</TotalTime>
  <Words>32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Tourism_Transport_template</vt:lpstr>
      <vt:lpstr>1_Tourism_Transport</vt:lpstr>
      <vt:lpstr>2_Tourism_Transport</vt:lpstr>
      <vt:lpstr>3_Tourism_Transport</vt:lpstr>
      <vt:lpstr>PowerPoint Presentation</vt:lpstr>
      <vt:lpstr>Part 2</vt:lpstr>
      <vt:lpstr>Ground Transportation in Tourism</vt:lpstr>
      <vt:lpstr>PowerPoint Presentation</vt:lpstr>
    </vt:vector>
  </TitlesOfParts>
  <Company>CAB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Lainsbury</dc:creator>
  <cp:lastModifiedBy>Alexandra Lainsbury</cp:lastModifiedBy>
  <cp:revision>2</cp:revision>
  <dcterms:created xsi:type="dcterms:W3CDTF">2014-05-20T10:26:55Z</dcterms:created>
  <dcterms:modified xsi:type="dcterms:W3CDTF">2014-05-20T10:29:53Z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0x010100B73AEB2BC9FE5343B1F3C335A1578D940A0004971DFDFA51604DB832EA5AAABB04E4</vt:lpwstr>
  </property>
  <property fmtid="{D5CDD505-2E9C-101B-9397-08002B2CF9AE}" pid="3" name="_dlc_DocIdItemGuid">
    <vt:lpwstr>ab972270-93fe-4c4b-b42c-f06ac5f320b5</vt:lpwstr>
  </property>
</Properties>
</file>