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6"/>
    <p:sldMasterId id="2147483709" r:id="rId7"/>
    <p:sldMasterId id="2147483717" r:id="rId8"/>
    <p:sldMasterId id="2147483725" r:id="rId9"/>
  </p:sldMasterIdLst>
  <p:notesMasterIdLst>
    <p:notesMasterId r:id="rId18"/>
  </p:notesMasterIdLst>
  <p:sldIdLst>
    <p:sldId id="263" r:id="rId10"/>
    <p:sldId id="276" r:id="rId11"/>
    <p:sldId id="275" r:id="rId12"/>
    <p:sldId id="279" r:id="rId13"/>
    <p:sldId id="280" r:id="rId14"/>
    <p:sldId id="267" r:id="rId15"/>
    <p:sldId id="281" r:id="rId16"/>
    <p:sldId id="271" r:id="rId17"/>
  </p:sldIdLst>
  <p:sldSz cx="9144000" cy="6858000" type="screen4x3"/>
  <p:notesSz cx="6797675" cy="9872663"/>
  <p:defaultTextStyle>
    <a:defPPr>
      <a:defRPr lang="en-GB"/>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0" d="100"/>
          <a:sy n="90" d="100"/>
        </p:scale>
        <p:origin x="93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4.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2.xml"/><Relationship Id="rId12" Type="http://schemas.openxmlformats.org/officeDocument/2006/relationships/slide" Target="slides/slide3.xml"/><Relationship Id="rId17"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2.xml"/><Relationship Id="rId5" Type="http://schemas.openxmlformats.org/officeDocument/2006/relationships/customXml" Target="../customXml/item5.xml"/><Relationship Id="rId15" Type="http://schemas.openxmlformats.org/officeDocument/2006/relationships/slide" Target="slides/slide6.xml"/><Relationship Id="rId10" Type="http://schemas.openxmlformats.org/officeDocument/2006/relationships/slide" Target="slides/slide1.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5.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Tabelle1!$B$1</c:f>
              <c:strCache>
                <c:ptCount val="1"/>
                <c:pt idx="0">
                  <c:v>Datenreihe 1</c:v>
                </c:pt>
              </c:strCache>
            </c:strRef>
          </c:tx>
          <c:invertIfNegative val="0"/>
          <c:cat>
            <c:strRef>
              <c:f>Tabelle1!$A$2:$A$7</c:f>
              <c:strCache>
                <c:ptCount val="6"/>
                <c:pt idx="0">
                  <c:v>Europe non-CIS</c:v>
                </c:pt>
                <c:pt idx="1">
                  <c:v>Russia</c:v>
                </c:pt>
                <c:pt idx="2">
                  <c:v>USA* and Canada</c:v>
                </c:pt>
                <c:pt idx="3">
                  <c:v>Asia and Oceania</c:v>
                </c:pt>
                <c:pt idx="4">
                  <c:v>Africa</c:v>
                </c:pt>
                <c:pt idx="5">
                  <c:v>Total</c:v>
                </c:pt>
              </c:strCache>
            </c:strRef>
          </c:cat>
          <c:val>
            <c:numRef>
              <c:f>Tabelle1!$B$2:$B$7</c:f>
              <c:numCache>
                <c:formatCode>General</c:formatCode>
                <c:ptCount val="6"/>
                <c:pt idx="0">
                  <c:v>415</c:v>
                </c:pt>
                <c:pt idx="1">
                  <c:v>139</c:v>
                </c:pt>
                <c:pt idx="2">
                  <c:v>9</c:v>
                </c:pt>
                <c:pt idx="3">
                  <c:v>2079</c:v>
                </c:pt>
                <c:pt idx="4">
                  <c:v>62</c:v>
                </c:pt>
                <c:pt idx="5">
                  <c:v>2765</c:v>
                </c:pt>
              </c:numCache>
            </c:numRef>
          </c:val>
        </c:ser>
        <c:dLbls>
          <c:showLegendKey val="0"/>
          <c:showVal val="0"/>
          <c:showCatName val="0"/>
          <c:showSerName val="0"/>
          <c:showPercent val="0"/>
          <c:showBubbleSize val="0"/>
        </c:dLbls>
        <c:gapWidth val="150"/>
        <c:shape val="box"/>
        <c:axId val="32272384"/>
        <c:axId val="32273920"/>
        <c:axId val="0"/>
      </c:bar3DChart>
      <c:catAx>
        <c:axId val="32272384"/>
        <c:scaling>
          <c:orientation val="minMax"/>
        </c:scaling>
        <c:delete val="0"/>
        <c:axPos val="b"/>
        <c:majorTickMark val="out"/>
        <c:minorTickMark val="none"/>
        <c:tickLblPos val="nextTo"/>
        <c:crossAx val="32273920"/>
        <c:crosses val="autoZero"/>
        <c:auto val="1"/>
        <c:lblAlgn val="ctr"/>
        <c:lblOffset val="100"/>
        <c:noMultiLvlLbl val="0"/>
      </c:catAx>
      <c:valAx>
        <c:axId val="32273920"/>
        <c:scaling>
          <c:orientation val="minMax"/>
        </c:scaling>
        <c:delete val="1"/>
        <c:axPos val="l"/>
        <c:majorGridlines/>
        <c:numFmt formatCode="#,##0_);\(#,##0\)" sourceLinked="0"/>
        <c:majorTickMark val="out"/>
        <c:minorTickMark val="none"/>
        <c:tickLblPos val="none"/>
        <c:crossAx val="32272384"/>
        <c:crosses val="autoZero"/>
        <c:crossBetween val="between"/>
      </c:valAx>
    </c:plotArea>
    <c:plotVisOnly val="1"/>
    <c:dispBlanksAs val="gap"/>
    <c:showDLblsOverMax val="0"/>
  </c:chart>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FFA67C-F71C-4C16-9B22-317A2532C6D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de-DE"/>
        </a:p>
      </dgm:t>
    </dgm:pt>
    <dgm:pt modelId="{82821051-C59D-432D-B728-9D9B38F66D1C}">
      <dgm:prSet/>
      <dgm:spPr>
        <a:xfrm>
          <a:off x="5639474" y="1341196"/>
          <a:ext cx="1315234" cy="362369"/>
        </a:xfrm>
        <a:prstGeom prst="rect">
          <a:avLst/>
        </a:prstGeom>
        <a:noFill/>
        <a:ln w="12700" cap="flat" cmpd="sng" algn="ctr">
          <a:solidFill>
            <a:sysClr val="windowText" lastClr="000000"/>
          </a:solidFill>
          <a:prstDash val="solid"/>
        </a:ln>
        <a:effectLst/>
      </dgm:spPr>
      <dgm:t>
        <a:bodyPr/>
        <a:lstStyle/>
        <a:p>
          <a:r>
            <a:rPr lang="de-DE" dirty="0" err="1" smtClean="0">
              <a:solidFill>
                <a:sysClr val="windowText" lastClr="000000"/>
              </a:solidFill>
              <a:latin typeface="Calibri"/>
              <a:ea typeface="+mn-ea"/>
              <a:cs typeface="+mn-cs"/>
            </a:rPr>
            <a:t>Rail</a:t>
          </a:r>
          <a:r>
            <a:rPr lang="de-DE" dirty="0" smtClean="0">
              <a:solidFill>
                <a:sysClr val="windowText" lastClr="000000"/>
              </a:solidFill>
              <a:latin typeface="Calibri"/>
              <a:ea typeface="+mn-ea"/>
              <a:cs typeface="+mn-cs"/>
            </a:rPr>
            <a:t> </a:t>
          </a:r>
          <a:r>
            <a:rPr lang="de-DE" dirty="0">
              <a:solidFill>
                <a:sysClr val="windowText" lastClr="000000"/>
              </a:solidFill>
              <a:latin typeface="Calibri"/>
              <a:ea typeface="+mn-ea"/>
              <a:cs typeface="+mn-cs"/>
            </a:rPr>
            <a:t>in </a:t>
          </a:r>
          <a:r>
            <a:rPr lang="de-DE" dirty="0" err="1" smtClean="0">
              <a:solidFill>
                <a:sysClr val="windowText" lastClr="000000"/>
              </a:solidFill>
              <a:latin typeface="Calibri"/>
              <a:ea typeface="+mn-ea"/>
              <a:cs typeface="+mn-cs"/>
            </a:rPr>
            <a:t>amusement</a:t>
          </a:r>
          <a:r>
            <a:rPr lang="de-DE" dirty="0" smtClean="0">
              <a:solidFill>
                <a:sysClr val="windowText" lastClr="000000"/>
              </a:solidFill>
              <a:latin typeface="Calibri"/>
              <a:ea typeface="+mn-ea"/>
              <a:cs typeface="+mn-cs"/>
            </a:rPr>
            <a:t> </a:t>
          </a:r>
          <a:r>
            <a:rPr lang="de-DE" dirty="0" err="1" smtClean="0">
              <a:solidFill>
                <a:sysClr val="windowText" lastClr="000000"/>
              </a:solidFill>
              <a:latin typeface="Calibri"/>
              <a:ea typeface="+mn-ea"/>
              <a:cs typeface="+mn-cs"/>
            </a:rPr>
            <a:t>sector</a:t>
          </a:r>
          <a:endParaRPr lang="de-DE" dirty="0">
            <a:solidFill>
              <a:sysClr val="windowText" lastClr="000000"/>
            </a:solidFill>
            <a:latin typeface="Calibri"/>
            <a:ea typeface="+mn-ea"/>
            <a:cs typeface="+mn-cs"/>
          </a:endParaRPr>
        </a:p>
      </dgm:t>
    </dgm:pt>
    <dgm:pt modelId="{1491518B-2404-4111-97B1-372395F57A42}">
      <dgm:prSet/>
      <dgm:spPr>
        <a:xfrm>
          <a:off x="5243578" y="3207492"/>
          <a:ext cx="1059799" cy="362369"/>
        </a:xfrm>
        <a:prstGeom prst="rect">
          <a:avLst/>
        </a:prstGeom>
        <a:noFill/>
        <a:ln w="12700" cap="flat" cmpd="sng" algn="ctr">
          <a:solidFill>
            <a:sysClr val="windowText" lastClr="000000"/>
          </a:solidFill>
          <a:prstDash val="solid"/>
        </a:ln>
        <a:effectLst/>
      </dgm:spPr>
      <dgm:t>
        <a:bodyPr/>
        <a:lstStyle/>
        <a:p>
          <a:r>
            <a:rPr lang="de-DE" dirty="0" err="1">
              <a:solidFill>
                <a:sysClr val="windowText" lastClr="000000"/>
              </a:solidFill>
              <a:latin typeface="Calibri"/>
              <a:ea typeface="+mn-ea"/>
              <a:cs typeface="+mn-cs"/>
            </a:rPr>
            <a:t>Cog</a:t>
          </a:r>
          <a:r>
            <a:rPr lang="de-DE" dirty="0">
              <a:solidFill>
                <a:srgbClr val="FF0000"/>
              </a:solidFill>
              <a:latin typeface="Calibri"/>
              <a:ea typeface="+mn-ea"/>
              <a:cs typeface="+mn-cs"/>
            </a:rPr>
            <a:t> </a:t>
          </a:r>
          <a:r>
            <a:rPr lang="de-DE" dirty="0" err="1" smtClean="0">
              <a:solidFill>
                <a:sysClr val="windowText" lastClr="000000"/>
              </a:solidFill>
              <a:latin typeface="Calibri"/>
              <a:ea typeface="+mn-ea"/>
              <a:cs typeface="+mn-cs"/>
            </a:rPr>
            <a:t>railways</a:t>
          </a:r>
          <a:endParaRPr lang="de-DE" dirty="0">
            <a:solidFill>
              <a:sysClr val="windowText" lastClr="000000"/>
            </a:solidFill>
            <a:latin typeface="Calibri"/>
            <a:ea typeface="+mn-ea"/>
            <a:cs typeface="+mn-cs"/>
          </a:endParaRPr>
        </a:p>
      </dgm:t>
    </dgm:pt>
    <dgm:pt modelId="{4CA5BF79-2ED6-4AD4-A5AA-500C47869451}">
      <dgm:prSet/>
      <dgm:spPr>
        <a:xfrm>
          <a:off x="5377660" y="3810141"/>
          <a:ext cx="1390737" cy="500993"/>
        </a:xfrm>
        <a:prstGeom prst="rect">
          <a:avLst/>
        </a:prstGeom>
        <a:noFill/>
        <a:ln w="12700" cap="flat" cmpd="sng" algn="ctr">
          <a:noFill/>
          <a:prstDash val="solid"/>
        </a:ln>
        <a:effectLst/>
      </dgm:spPr>
      <dgm:t>
        <a:bodyPr/>
        <a:lstStyle/>
        <a:p>
          <a:pPr algn="l"/>
          <a:endParaRPr lang="de-DE">
            <a:solidFill>
              <a:sysClr val="windowText" lastClr="000000"/>
            </a:solidFill>
            <a:latin typeface="Calibri"/>
            <a:ea typeface="+mn-ea"/>
            <a:cs typeface="+mn-cs"/>
          </a:endParaRPr>
        </a:p>
      </dgm:t>
    </dgm:pt>
    <dgm:pt modelId="{E5734258-E4AA-4DFF-B284-2C5B6D5D0297}">
      <dgm:prSet/>
      <dgm:spPr>
        <a:xfrm>
          <a:off x="5312722" y="3802872"/>
          <a:ext cx="1115785" cy="362369"/>
        </a:xfrm>
        <a:prstGeom prst="rect">
          <a:avLst/>
        </a:prstGeom>
        <a:noFill/>
        <a:ln w="12700" cap="flat" cmpd="sng" algn="ctr">
          <a:solidFill>
            <a:sysClr val="windowText" lastClr="000000"/>
          </a:solidFill>
          <a:prstDash val="solid"/>
        </a:ln>
        <a:effectLst/>
      </dgm:spPr>
      <dgm:t>
        <a:bodyPr/>
        <a:lstStyle/>
        <a:p>
          <a:r>
            <a:rPr lang="de-DE">
              <a:solidFill>
                <a:sysClr val="windowText" lastClr="000000"/>
              </a:solidFill>
              <a:latin typeface="Calibri"/>
              <a:ea typeface="+mn-ea"/>
              <a:cs typeface="+mn-cs"/>
            </a:rPr>
            <a:t>Specific</a:t>
          </a:r>
        </a:p>
      </dgm:t>
    </dgm:pt>
    <dgm:pt modelId="{0E1C4DD9-4B98-46FD-BDF2-F51E53090D67}" type="sibTrans" cxnId="{C7CB72FD-C1B5-45D3-9E2D-8D5FF93ACB0C}">
      <dgm:prSet/>
      <dgm:spPr/>
      <dgm:t>
        <a:bodyPr/>
        <a:lstStyle/>
        <a:p>
          <a:endParaRPr lang="de-DE"/>
        </a:p>
      </dgm:t>
    </dgm:pt>
    <dgm:pt modelId="{2EF0DA2A-7014-446D-B3BC-A176A433361E}" type="parTrans" cxnId="{C7CB72FD-C1B5-45D3-9E2D-8D5FF93ACB0C}">
      <dgm:prSet/>
      <dgm:spPr>
        <a:xfrm>
          <a:off x="5331940" y="4060638"/>
          <a:ext cx="91440" cy="104603"/>
        </a:xfrm>
        <a:custGeom>
          <a:avLst/>
          <a:gdLst/>
          <a:ahLst/>
          <a:cxnLst/>
          <a:rect l="0" t="0" r="0" b="0"/>
          <a:pathLst>
            <a:path>
              <a:moveTo>
                <a:pt x="92360" y="104603"/>
              </a:moveTo>
              <a:lnTo>
                <a:pt x="45720" y="0"/>
              </a:lnTo>
            </a:path>
          </a:pathLst>
        </a:custGeom>
        <a:noFill/>
        <a:ln w="25400" cap="flat" cmpd="sng" algn="ctr">
          <a:noFill/>
          <a:prstDash val="solid"/>
        </a:ln>
        <a:effectLst/>
      </dgm:spPr>
      <dgm:t>
        <a:bodyPr/>
        <a:lstStyle/>
        <a:p>
          <a:endParaRPr lang="de-DE"/>
        </a:p>
      </dgm:t>
    </dgm:pt>
    <dgm:pt modelId="{34FA6B4C-987D-4165-8ED4-164DD0E32BF2}">
      <dgm:prSet/>
      <dgm:spPr>
        <a:xfrm>
          <a:off x="4044741" y="3802872"/>
          <a:ext cx="1115785" cy="362369"/>
        </a:xfrm>
        <a:prstGeom prst="rect">
          <a:avLst/>
        </a:prstGeom>
        <a:noFill/>
        <a:ln w="12700" cap="flat" cmpd="sng" algn="ctr">
          <a:solidFill>
            <a:sysClr val="windowText" lastClr="000000"/>
          </a:solidFill>
          <a:prstDash val="solid"/>
        </a:ln>
        <a:effectLst/>
      </dgm:spPr>
      <dgm:t>
        <a:bodyPr/>
        <a:lstStyle/>
        <a:p>
          <a:r>
            <a:rPr lang="de-DE" dirty="0">
              <a:solidFill>
                <a:sysClr val="windowText" lastClr="000000"/>
              </a:solidFill>
              <a:latin typeface="Calibri"/>
              <a:ea typeface="+mn-ea"/>
              <a:cs typeface="+mn-cs"/>
            </a:rPr>
            <a:t>Land</a:t>
          </a:r>
          <a:r>
            <a:rPr lang="de-DE" dirty="0" smtClean="0">
              <a:solidFill>
                <a:sysClr val="windowText" lastClr="000000"/>
              </a:solidFill>
              <a:latin typeface="Calibri"/>
              <a:ea typeface="+mn-ea"/>
              <a:cs typeface="+mn-cs"/>
            </a:rPr>
            <a:t>-</a:t>
          </a:r>
          <a:r>
            <a:rPr lang="de-DE" dirty="0" err="1" smtClean="0">
              <a:solidFill>
                <a:sysClr val="windowText" lastClr="000000"/>
              </a:solidFill>
              <a:latin typeface="Calibri"/>
              <a:ea typeface="+mn-ea"/>
              <a:cs typeface="+mn-cs"/>
            </a:rPr>
            <a:t>based</a:t>
          </a:r>
          <a:r>
            <a:rPr lang="de-DE" dirty="0" smtClean="0">
              <a:solidFill>
                <a:sysClr val="windowText" lastClr="000000"/>
              </a:solidFill>
              <a:latin typeface="Calibri"/>
              <a:ea typeface="+mn-ea"/>
              <a:cs typeface="+mn-cs"/>
            </a:rPr>
            <a:t> </a:t>
          </a:r>
          <a:r>
            <a:rPr lang="de-DE" dirty="0" err="1" smtClean="0">
              <a:solidFill>
                <a:sysClr val="windowText" lastClr="000000"/>
              </a:solidFill>
              <a:latin typeface="Calibri"/>
              <a:ea typeface="+mn-ea"/>
              <a:cs typeface="+mn-cs"/>
            </a:rPr>
            <a:t>cableways</a:t>
          </a:r>
          <a:endParaRPr lang="de-DE" dirty="0">
            <a:solidFill>
              <a:sysClr val="windowText" lastClr="000000"/>
            </a:solidFill>
            <a:latin typeface="Calibri"/>
            <a:ea typeface="+mn-ea"/>
            <a:cs typeface="+mn-cs"/>
          </a:endParaRPr>
        </a:p>
      </dgm:t>
    </dgm:pt>
    <dgm:pt modelId="{A3D1D8C1-844E-4F4C-9F26-4AABF577E061}">
      <dgm:prSet/>
      <dgm:spPr>
        <a:xfrm>
          <a:off x="2776760" y="3802872"/>
          <a:ext cx="1115785" cy="362369"/>
        </a:xfrm>
        <a:prstGeom prst="rect">
          <a:avLst/>
        </a:prstGeom>
        <a:noFill/>
        <a:ln w="12700" cap="flat" cmpd="sng" algn="ctr">
          <a:solidFill>
            <a:sysClr val="windowText" lastClr="000000"/>
          </a:solidFill>
          <a:prstDash val="solid"/>
        </a:ln>
        <a:effectLst/>
      </dgm:spPr>
      <dgm:t>
        <a:bodyPr/>
        <a:lstStyle/>
        <a:p>
          <a:r>
            <a:rPr lang="de-DE" dirty="0">
              <a:solidFill>
                <a:sysClr val="windowText" lastClr="000000"/>
              </a:solidFill>
              <a:latin typeface="Calibri"/>
              <a:ea typeface="+mn-ea"/>
              <a:cs typeface="+mn-cs"/>
            </a:rPr>
            <a:t>Aerial</a:t>
          </a:r>
          <a:r>
            <a:rPr lang="de-DE" dirty="0">
              <a:solidFill>
                <a:srgbClr val="FF0000"/>
              </a:solidFill>
              <a:latin typeface="Calibri"/>
              <a:ea typeface="+mn-ea"/>
              <a:cs typeface="+mn-cs"/>
            </a:rPr>
            <a:t> </a:t>
          </a:r>
          <a:r>
            <a:rPr lang="de-DE" dirty="0" err="1" smtClean="0">
              <a:solidFill>
                <a:sysClr val="windowText" lastClr="000000"/>
              </a:solidFill>
              <a:latin typeface="Calibri"/>
              <a:ea typeface="+mn-ea"/>
              <a:cs typeface="+mn-cs"/>
            </a:rPr>
            <a:t>cableways</a:t>
          </a:r>
          <a:endParaRPr lang="de-DE" dirty="0">
            <a:solidFill>
              <a:sysClr val="windowText" lastClr="000000"/>
            </a:solidFill>
            <a:latin typeface="Calibri"/>
            <a:ea typeface="+mn-ea"/>
            <a:cs typeface="+mn-cs"/>
          </a:endParaRPr>
        </a:p>
      </dgm:t>
    </dgm:pt>
    <dgm:pt modelId="{B01A752A-016F-41A3-B901-1EB549F2848F}">
      <dgm:prSet/>
      <dgm:spPr>
        <a:xfrm>
          <a:off x="4113884" y="3207492"/>
          <a:ext cx="977498" cy="362369"/>
        </a:xfrm>
        <a:prstGeom prst="rect">
          <a:avLst/>
        </a:prstGeom>
        <a:noFill/>
        <a:ln w="12700" cap="flat" cmpd="sng" algn="ctr">
          <a:solidFill>
            <a:sysClr val="windowText" lastClr="000000"/>
          </a:solidFill>
          <a:prstDash val="solid"/>
        </a:ln>
        <a:effectLst/>
      </dgm:spPr>
      <dgm:t>
        <a:bodyPr/>
        <a:lstStyle/>
        <a:p>
          <a:r>
            <a:rPr lang="de-DE">
              <a:solidFill>
                <a:sysClr val="windowText" lastClr="000000"/>
              </a:solidFill>
              <a:latin typeface="Calibri"/>
              <a:ea typeface="+mn-ea"/>
              <a:cs typeface="+mn-cs"/>
            </a:rPr>
            <a:t>Funiculars</a:t>
          </a:r>
        </a:p>
      </dgm:t>
    </dgm:pt>
    <dgm:pt modelId="{FDD0E248-A74D-4FDE-BAB6-E02B795AD2F7}" type="sibTrans" cxnId="{79BFA362-369A-4545-BD15-301C74BCA758}">
      <dgm:prSet/>
      <dgm:spPr/>
      <dgm:t>
        <a:bodyPr/>
        <a:lstStyle/>
        <a:p>
          <a:endParaRPr lang="de-DE"/>
        </a:p>
      </dgm:t>
    </dgm:pt>
    <dgm:pt modelId="{F27B8728-80A3-456E-BF3C-E57F63FEF334}" type="parTrans" cxnId="{79BFA362-369A-4545-BD15-301C74BCA758}">
      <dgm:prSet/>
      <dgm:spPr>
        <a:xfrm>
          <a:off x="4602634" y="3569861"/>
          <a:ext cx="1267981" cy="233010"/>
        </a:xfrm>
        <a:custGeom>
          <a:avLst/>
          <a:gdLst/>
          <a:ahLst/>
          <a:cxnLst/>
          <a:rect l="0" t="0" r="0" b="0"/>
          <a:pathLst>
            <a:path>
              <a:moveTo>
                <a:pt x="0" y="0"/>
              </a:moveTo>
              <a:lnTo>
                <a:pt x="0" y="156913"/>
              </a:lnTo>
              <a:lnTo>
                <a:pt x="1267981" y="156913"/>
              </a:lnTo>
              <a:lnTo>
                <a:pt x="1267981" y="233010"/>
              </a:lnTo>
            </a:path>
          </a:pathLst>
        </a:custGeom>
        <a:noFill/>
        <a:ln w="12700" cap="flat" cmpd="sng" algn="ctr">
          <a:solidFill>
            <a:sysClr val="windowText" lastClr="000000"/>
          </a:solidFill>
          <a:prstDash val="solid"/>
        </a:ln>
        <a:effectLst/>
      </dgm:spPr>
      <dgm:t>
        <a:bodyPr/>
        <a:lstStyle/>
        <a:p>
          <a:endParaRPr lang="de-DE"/>
        </a:p>
      </dgm:t>
    </dgm:pt>
    <dgm:pt modelId="{F2653B6A-13CE-4825-8103-2CE360F3D2FE}" type="sibTrans" cxnId="{D624B090-FD12-4139-8D01-5F65A0E49D67}">
      <dgm:prSet/>
      <dgm:spPr/>
      <dgm:t>
        <a:bodyPr/>
        <a:lstStyle/>
        <a:p>
          <a:endParaRPr lang="de-DE"/>
        </a:p>
      </dgm:t>
    </dgm:pt>
    <dgm:pt modelId="{C35410DE-1961-41FE-B9B1-8D34660B1656}" type="parTrans" cxnId="{D624B090-FD12-4139-8D01-5F65A0E49D67}">
      <dgm:prSet/>
      <dgm:spPr>
        <a:xfrm>
          <a:off x="4556914" y="3569861"/>
          <a:ext cx="91440" cy="233010"/>
        </a:xfrm>
        <a:custGeom>
          <a:avLst/>
          <a:gdLst/>
          <a:ahLst/>
          <a:cxnLst/>
          <a:rect l="0" t="0" r="0" b="0"/>
          <a:pathLst>
            <a:path>
              <a:moveTo>
                <a:pt x="45720" y="0"/>
              </a:moveTo>
              <a:lnTo>
                <a:pt x="45720" y="233010"/>
              </a:lnTo>
            </a:path>
          </a:pathLst>
        </a:custGeom>
        <a:noFill/>
        <a:ln w="12700" cap="flat" cmpd="sng" algn="ctr">
          <a:solidFill>
            <a:sysClr val="windowText" lastClr="000000"/>
          </a:solidFill>
          <a:prstDash val="solid"/>
        </a:ln>
        <a:effectLst/>
      </dgm:spPr>
      <dgm:t>
        <a:bodyPr/>
        <a:lstStyle/>
        <a:p>
          <a:endParaRPr lang="de-DE"/>
        </a:p>
      </dgm:t>
    </dgm:pt>
    <dgm:pt modelId="{B92E072A-CADB-42CE-9257-562B1A190119}" type="sibTrans" cxnId="{3AC3EC09-3680-4BCE-8839-4CABE08D8859}">
      <dgm:prSet/>
      <dgm:spPr/>
      <dgm:t>
        <a:bodyPr/>
        <a:lstStyle/>
        <a:p>
          <a:endParaRPr lang="de-DE"/>
        </a:p>
      </dgm:t>
    </dgm:pt>
    <dgm:pt modelId="{621116C7-742F-40E3-A752-8FDD16E27817}" type="parTrans" cxnId="{3AC3EC09-3680-4BCE-8839-4CABE08D8859}">
      <dgm:prSet/>
      <dgm:spPr>
        <a:xfrm>
          <a:off x="3334653" y="3569861"/>
          <a:ext cx="1267981" cy="233010"/>
        </a:xfrm>
        <a:custGeom>
          <a:avLst/>
          <a:gdLst/>
          <a:ahLst/>
          <a:cxnLst/>
          <a:rect l="0" t="0" r="0" b="0"/>
          <a:pathLst>
            <a:path>
              <a:moveTo>
                <a:pt x="1267981" y="0"/>
              </a:moveTo>
              <a:lnTo>
                <a:pt x="1267981" y="156913"/>
              </a:lnTo>
              <a:lnTo>
                <a:pt x="0" y="156913"/>
              </a:lnTo>
              <a:lnTo>
                <a:pt x="0" y="233010"/>
              </a:lnTo>
            </a:path>
          </a:pathLst>
        </a:custGeom>
        <a:noFill/>
        <a:ln w="12700" cap="flat" cmpd="sng" algn="ctr">
          <a:solidFill>
            <a:sysClr val="windowText" lastClr="000000"/>
          </a:solidFill>
          <a:prstDash val="solid"/>
        </a:ln>
        <a:effectLst/>
      </dgm:spPr>
      <dgm:t>
        <a:bodyPr/>
        <a:lstStyle/>
        <a:p>
          <a:endParaRPr lang="de-DE"/>
        </a:p>
      </dgm:t>
    </dgm:pt>
    <dgm:pt modelId="{CDA4078D-0056-4F81-9D03-EAAD75E45865}">
      <dgm:prSet/>
      <dgm:spPr>
        <a:xfrm>
          <a:off x="3038698" y="3207492"/>
          <a:ext cx="922990" cy="362369"/>
        </a:xfrm>
        <a:prstGeom prst="rect">
          <a:avLst/>
        </a:prstGeom>
        <a:noFill/>
        <a:ln w="12700" cap="flat" cmpd="sng" algn="ctr">
          <a:solidFill>
            <a:sysClr val="windowText" lastClr="000000"/>
          </a:solidFill>
          <a:prstDash val="solid"/>
        </a:ln>
        <a:effectLst/>
      </dgm:spPr>
      <dgm:t>
        <a:bodyPr/>
        <a:lstStyle/>
        <a:p>
          <a:r>
            <a:rPr lang="de-DE" dirty="0" err="1">
              <a:solidFill>
                <a:sysClr val="windowText" lastClr="000000"/>
              </a:solidFill>
              <a:latin typeface="Calibri"/>
              <a:ea typeface="+mn-ea"/>
              <a:cs typeface="+mn-cs"/>
            </a:rPr>
            <a:t>Adhesion</a:t>
          </a:r>
          <a:r>
            <a:rPr lang="de-DE" dirty="0">
              <a:solidFill>
                <a:sysClr val="windowText" lastClr="000000"/>
              </a:solidFill>
              <a:latin typeface="Calibri"/>
              <a:ea typeface="+mn-ea"/>
              <a:cs typeface="+mn-cs"/>
            </a:rPr>
            <a:t> </a:t>
          </a:r>
          <a:r>
            <a:rPr lang="de-DE" dirty="0" err="1" smtClean="0">
              <a:solidFill>
                <a:sysClr val="windowText" lastClr="000000"/>
              </a:solidFill>
              <a:latin typeface="Calibri"/>
              <a:ea typeface="+mn-ea"/>
              <a:cs typeface="+mn-cs"/>
            </a:rPr>
            <a:t>railways</a:t>
          </a:r>
          <a:endParaRPr lang="de-DE" dirty="0">
            <a:solidFill>
              <a:sysClr val="windowText" lastClr="000000"/>
            </a:solidFill>
            <a:latin typeface="Calibri"/>
            <a:ea typeface="+mn-ea"/>
            <a:cs typeface="+mn-cs"/>
          </a:endParaRPr>
        </a:p>
      </dgm:t>
    </dgm:pt>
    <dgm:pt modelId="{2F4DFE99-726D-4A91-A286-D21B861D646D}">
      <dgm:prSet/>
      <dgm:spPr>
        <a:xfrm>
          <a:off x="4166515" y="2635202"/>
          <a:ext cx="870505" cy="362369"/>
        </a:xfrm>
        <a:prstGeom prst="rect">
          <a:avLst/>
        </a:prstGeom>
        <a:noFill/>
        <a:ln w="12700" cap="flat" cmpd="sng" algn="ctr">
          <a:solidFill>
            <a:sysClr val="windowText" lastClr="000000"/>
          </a:solidFill>
          <a:prstDash val="solid"/>
        </a:ln>
        <a:effectLst/>
      </dgm:spPr>
      <dgm:t>
        <a:bodyPr/>
        <a:lstStyle/>
        <a:p>
          <a:r>
            <a:rPr lang="de-DE" dirty="0">
              <a:solidFill>
                <a:sysClr val="windowText" lastClr="000000"/>
              </a:solidFill>
              <a:latin typeface="Calibri"/>
              <a:ea typeface="+mn-ea"/>
              <a:cs typeface="+mn-cs"/>
            </a:rPr>
            <a:t>Mountain </a:t>
          </a:r>
          <a:r>
            <a:rPr lang="de-DE" dirty="0" err="1" smtClean="0">
              <a:solidFill>
                <a:sysClr val="windowText" lastClr="000000"/>
              </a:solidFill>
              <a:latin typeface="Calibri"/>
              <a:ea typeface="+mn-ea"/>
              <a:cs typeface="+mn-cs"/>
            </a:rPr>
            <a:t>railways</a:t>
          </a:r>
          <a:endParaRPr lang="de-DE" dirty="0">
            <a:solidFill>
              <a:sysClr val="windowText" lastClr="000000"/>
            </a:solidFill>
            <a:latin typeface="Calibri"/>
            <a:ea typeface="+mn-ea"/>
            <a:cs typeface="+mn-cs"/>
          </a:endParaRPr>
        </a:p>
      </dgm:t>
    </dgm:pt>
    <dgm:pt modelId="{DDF9CB6F-4A9E-4F65-98CE-E4F15A885A19}" type="sibTrans" cxnId="{D6D975D9-64E7-4DE7-AECD-18C736E263BE}">
      <dgm:prSet/>
      <dgm:spPr/>
      <dgm:t>
        <a:bodyPr/>
        <a:lstStyle/>
        <a:p>
          <a:endParaRPr lang="de-DE"/>
        </a:p>
      </dgm:t>
    </dgm:pt>
    <dgm:pt modelId="{6B838E86-6319-4BB5-B5F8-6015EB5373AF}" type="parTrans" cxnId="{D6D975D9-64E7-4DE7-AECD-18C736E263BE}">
      <dgm:prSet/>
      <dgm:spPr>
        <a:xfrm>
          <a:off x="4601768" y="2997571"/>
          <a:ext cx="1171710" cy="209920"/>
        </a:xfrm>
        <a:custGeom>
          <a:avLst/>
          <a:gdLst/>
          <a:ahLst/>
          <a:cxnLst/>
          <a:rect l="0" t="0" r="0" b="0"/>
          <a:pathLst>
            <a:path>
              <a:moveTo>
                <a:pt x="0" y="0"/>
              </a:moveTo>
              <a:lnTo>
                <a:pt x="0" y="133823"/>
              </a:lnTo>
              <a:lnTo>
                <a:pt x="1171710" y="133823"/>
              </a:lnTo>
              <a:lnTo>
                <a:pt x="1171710" y="209920"/>
              </a:lnTo>
            </a:path>
          </a:pathLst>
        </a:custGeom>
        <a:noFill/>
        <a:ln w="12700" cap="flat" cmpd="sng" algn="ctr">
          <a:solidFill>
            <a:sysClr val="windowText" lastClr="000000"/>
          </a:solidFill>
          <a:prstDash val="solid"/>
        </a:ln>
        <a:effectLst/>
      </dgm:spPr>
      <dgm:t>
        <a:bodyPr/>
        <a:lstStyle/>
        <a:p>
          <a:endParaRPr lang="de-DE"/>
        </a:p>
      </dgm:t>
    </dgm:pt>
    <dgm:pt modelId="{E055FA51-A109-4E94-8E01-BFC59A2267D8}" type="sibTrans" cxnId="{0B288A64-6002-46EF-9DC1-2A9423021309}">
      <dgm:prSet/>
      <dgm:spPr/>
      <dgm:t>
        <a:bodyPr/>
        <a:lstStyle/>
        <a:p>
          <a:endParaRPr lang="de-DE"/>
        </a:p>
      </dgm:t>
    </dgm:pt>
    <dgm:pt modelId="{7F5CF569-5BF7-45A1-B6BF-932FF98EBF4A}" type="parTrans" cxnId="{0B288A64-6002-46EF-9DC1-2A9423021309}">
      <dgm:prSet/>
      <dgm:spPr>
        <a:xfrm>
          <a:off x="4556048" y="2997571"/>
          <a:ext cx="91440" cy="209920"/>
        </a:xfrm>
        <a:custGeom>
          <a:avLst/>
          <a:gdLst/>
          <a:ahLst/>
          <a:cxnLst/>
          <a:rect l="0" t="0" r="0" b="0"/>
          <a:pathLst>
            <a:path>
              <a:moveTo>
                <a:pt x="45720" y="0"/>
              </a:moveTo>
              <a:lnTo>
                <a:pt x="45720" y="133823"/>
              </a:lnTo>
              <a:lnTo>
                <a:pt x="46586" y="133823"/>
              </a:lnTo>
              <a:lnTo>
                <a:pt x="46586" y="209920"/>
              </a:lnTo>
            </a:path>
          </a:pathLst>
        </a:custGeom>
        <a:noFill/>
        <a:ln w="12700" cap="flat" cmpd="sng" algn="ctr">
          <a:solidFill>
            <a:sysClr val="windowText" lastClr="000000"/>
          </a:solidFill>
          <a:prstDash val="solid"/>
        </a:ln>
        <a:effectLst/>
      </dgm:spPr>
      <dgm:t>
        <a:bodyPr/>
        <a:lstStyle/>
        <a:p>
          <a:endParaRPr lang="de-DE"/>
        </a:p>
      </dgm:t>
    </dgm:pt>
    <dgm:pt modelId="{E9E44CBA-C9E1-43E1-AE10-845C17ED4564}" type="sibTrans" cxnId="{7CBED95A-DAF3-48B9-A11C-453C398376CF}">
      <dgm:prSet/>
      <dgm:spPr/>
      <dgm:t>
        <a:bodyPr/>
        <a:lstStyle/>
        <a:p>
          <a:endParaRPr lang="de-DE"/>
        </a:p>
      </dgm:t>
    </dgm:pt>
    <dgm:pt modelId="{2C7A9353-3CB7-4E82-82E4-255205779C45}" type="parTrans" cxnId="{7CBED95A-DAF3-48B9-A11C-453C398376CF}">
      <dgm:prSet/>
      <dgm:spPr>
        <a:xfrm>
          <a:off x="3500194" y="2997571"/>
          <a:ext cx="1101573" cy="209920"/>
        </a:xfrm>
        <a:custGeom>
          <a:avLst/>
          <a:gdLst/>
          <a:ahLst/>
          <a:cxnLst/>
          <a:rect l="0" t="0" r="0" b="0"/>
          <a:pathLst>
            <a:path>
              <a:moveTo>
                <a:pt x="1101573" y="0"/>
              </a:moveTo>
              <a:lnTo>
                <a:pt x="1101573" y="133823"/>
              </a:lnTo>
              <a:lnTo>
                <a:pt x="0" y="133823"/>
              </a:lnTo>
              <a:lnTo>
                <a:pt x="0" y="209920"/>
              </a:lnTo>
            </a:path>
          </a:pathLst>
        </a:custGeom>
        <a:noFill/>
        <a:ln w="12700" cap="flat" cmpd="sng" algn="ctr">
          <a:solidFill>
            <a:sysClr val="windowText" lastClr="000000"/>
          </a:solidFill>
          <a:prstDash val="solid"/>
        </a:ln>
        <a:effectLst/>
      </dgm:spPr>
      <dgm:t>
        <a:bodyPr/>
        <a:lstStyle/>
        <a:p>
          <a:endParaRPr lang="de-DE"/>
        </a:p>
      </dgm:t>
    </dgm:pt>
    <dgm:pt modelId="{7DE6F3E9-89F1-498E-A7CC-A0A786CC53D5}">
      <dgm:prSet phldrT="[Text]" custT="1"/>
      <dgm:spPr>
        <a:xfrm>
          <a:off x="4208129" y="711180"/>
          <a:ext cx="2393246" cy="362369"/>
        </a:xfrm>
        <a:prstGeom prst="rect">
          <a:avLst/>
        </a:prstGeom>
        <a:noFill/>
        <a:ln w="12700" cap="flat" cmpd="sng" algn="ctr">
          <a:solidFill>
            <a:sysClr val="windowText" lastClr="000000"/>
          </a:solidFill>
          <a:prstDash val="solid"/>
        </a:ln>
        <a:effectLst/>
      </dgm:spPr>
      <dgm:t>
        <a:bodyPr/>
        <a:lstStyle/>
        <a:p>
          <a:r>
            <a:rPr lang="de-DE" sz="1600" b="1" dirty="0">
              <a:solidFill>
                <a:sysClr val="windowText" lastClr="000000"/>
              </a:solidFill>
              <a:latin typeface="Calibri"/>
              <a:ea typeface="+mn-ea"/>
              <a:cs typeface="+mn-cs"/>
            </a:rPr>
            <a:t>More </a:t>
          </a:r>
          <a:r>
            <a:rPr lang="de-DE" sz="1600" b="1" dirty="0" err="1" smtClean="0">
              <a:solidFill>
                <a:sysClr val="windowText" lastClr="000000"/>
              </a:solidFill>
              <a:latin typeface="Calibri"/>
              <a:ea typeface="+mn-ea"/>
              <a:cs typeface="+mn-cs"/>
            </a:rPr>
            <a:t>rail</a:t>
          </a:r>
          <a:endParaRPr lang="de-DE" sz="1600" b="1" dirty="0">
            <a:solidFill>
              <a:sysClr val="windowText" lastClr="000000"/>
            </a:solidFill>
            <a:latin typeface="Calibri"/>
            <a:ea typeface="+mn-ea"/>
            <a:cs typeface="+mn-cs"/>
          </a:endParaRPr>
        </a:p>
      </dgm:t>
    </dgm:pt>
    <dgm:pt modelId="{BCA1430F-2368-4B7F-B0A8-4DF17C892370}" type="sibTrans" cxnId="{B5E92016-603D-4EAD-BE36-F6F959F98FB5}">
      <dgm:prSet/>
      <dgm:spPr/>
      <dgm:t>
        <a:bodyPr/>
        <a:lstStyle/>
        <a:p>
          <a:endParaRPr lang="de-DE"/>
        </a:p>
      </dgm:t>
    </dgm:pt>
    <dgm:pt modelId="{1825ADA2-6EF7-454E-A900-A4B6C3DEBB47}" type="parTrans" cxnId="{B5E92016-603D-4EAD-BE36-F6F959F98FB5}">
      <dgm:prSet/>
      <dgm:spPr>
        <a:xfrm>
          <a:off x="5404753" y="1073550"/>
          <a:ext cx="892338" cy="267646"/>
        </a:xfrm>
        <a:custGeom>
          <a:avLst/>
          <a:gdLst/>
          <a:ahLst/>
          <a:cxnLst/>
          <a:rect l="0" t="0" r="0" b="0"/>
          <a:pathLst>
            <a:path>
              <a:moveTo>
                <a:pt x="0" y="0"/>
              </a:moveTo>
              <a:lnTo>
                <a:pt x="0" y="191548"/>
              </a:lnTo>
              <a:lnTo>
                <a:pt x="892338" y="191548"/>
              </a:lnTo>
              <a:lnTo>
                <a:pt x="892338" y="267646"/>
              </a:lnTo>
            </a:path>
          </a:pathLst>
        </a:custGeom>
        <a:noFill/>
        <a:ln w="12700" cap="flat" cmpd="sng" algn="ctr">
          <a:solidFill>
            <a:sysClr val="windowText" lastClr="000000"/>
          </a:solidFill>
          <a:prstDash val="solid"/>
        </a:ln>
        <a:effectLst/>
      </dgm:spPr>
      <dgm:t>
        <a:bodyPr/>
        <a:lstStyle/>
        <a:p>
          <a:endParaRPr lang="de-DE"/>
        </a:p>
      </dgm:t>
    </dgm:pt>
    <dgm:pt modelId="{55D6B131-9FAF-4C84-B97D-70AA09835E4F}" type="sibTrans" cxnId="{5067995E-5E56-418B-A71D-FC3A0A493EFB}">
      <dgm:prSet/>
      <dgm:spPr/>
      <dgm:t>
        <a:bodyPr/>
        <a:lstStyle/>
        <a:p>
          <a:endParaRPr lang="de-DE"/>
        </a:p>
      </dgm:t>
    </dgm:pt>
    <dgm:pt modelId="{0F56819D-CA9F-4449-8383-155C7E014F54}" type="parTrans" cxnId="{5067995E-5E56-418B-A71D-FC3A0A493EFB}">
      <dgm:prSet/>
      <dgm:spPr>
        <a:xfrm>
          <a:off x="4601768" y="1073550"/>
          <a:ext cx="802985" cy="1561652"/>
        </a:xfrm>
        <a:custGeom>
          <a:avLst/>
          <a:gdLst/>
          <a:ahLst/>
          <a:cxnLst/>
          <a:rect l="0" t="0" r="0" b="0"/>
          <a:pathLst>
            <a:path>
              <a:moveTo>
                <a:pt x="802985" y="0"/>
              </a:moveTo>
              <a:lnTo>
                <a:pt x="802985" y="1485554"/>
              </a:lnTo>
              <a:lnTo>
                <a:pt x="0" y="1485554"/>
              </a:lnTo>
              <a:lnTo>
                <a:pt x="0" y="1561652"/>
              </a:lnTo>
            </a:path>
          </a:pathLst>
        </a:custGeom>
        <a:noFill/>
        <a:ln w="12700" cap="flat" cmpd="sng" algn="ctr">
          <a:solidFill>
            <a:sysClr val="windowText" lastClr="000000"/>
          </a:solidFill>
          <a:prstDash val="solid"/>
        </a:ln>
        <a:effectLst/>
      </dgm:spPr>
      <dgm:t>
        <a:bodyPr/>
        <a:lstStyle/>
        <a:p>
          <a:endParaRPr lang="de-DE"/>
        </a:p>
      </dgm:t>
    </dgm:pt>
    <dgm:pt modelId="{F44C27C3-1BF9-4F88-882E-2940B1F002FD}">
      <dgm:prSet/>
      <dgm:spPr>
        <a:xfrm>
          <a:off x="2823632" y="1345609"/>
          <a:ext cx="1259958" cy="362369"/>
        </a:xfrm>
        <a:prstGeom prst="rect">
          <a:avLst/>
        </a:prstGeom>
        <a:noFill/>
        <a:ln w="12700" cap="flat" cmpd="sng" algn="ctr">
          <a:solidFill>
            <a:sysClr val="windowText" lastClr="000000"/>
          </a:solidFill>
          <a:prstDash val="solid"/>
        </a:ln>
        <a:effectLst/>
      </dgm:spPr>
      <dgm:t>
        <a:bodyPr/>
        <a:lstStyle/>
        <a:p>
          <a:r>
            <a:rPr lang="de-DE" dirty="0">
              <a:solidFill>
                <a:sysClr val="windowText" lastClr="000000"/>
              </a:solidFill>
              <a:latin typeface="Calibri"/>
              <a:ea typeface="+mn-ea"/>
              <a:cs typeface="+mn-cs"/>
            </a:rPr>
            <a:t>Other</a:t>
          </a:r>
          <a:r>
            <a:rPr lang="de-DE" dirty="0">
              <a:solidFill>
                <a:srgbClr val="FF0000"/>
              </a:solidFill>
              <a:latin typeface="Calibri"/>
              <a:ea typeface="+mn-ea"/>
              <a:cs typeface="+mn-cs"/>
            </a:rPr>
            <a:t> </a:t>
          </a:r>
          <a:r>
            <a:rPr lang="de-DE" dirty="0" err="1" smtClean="0">
              <a:solidFill>
                <a:sysClr val="windowText" lastClr="000000"/>
              </a:solidFill>
              <a:latin typeface="Calibri"/>
              <a:ea typeface="+mn-ea"/>
              <a:cs typeface="+mn-cs"/>
            </a:rPr>
            <a:t>rail</a:t>
          </a:r>
          <a:r>
            <a:rPr lang="de-DE" dirty="0" smtClean="0">
              <a:solidFill>
                <a:sysClr val="windowText" lastClr="000000"/>
              </a:solidFill>
              <a:latin typeface="Calibri"/>
              <a:ea typeface="+mn-ea"/>
              <a:cs typeface="+mn-cs"/>
            </a:rPr>
            <a:t> </a:t>
          </a:r>
          <a:r>
            <a:rPr lang="de-DE" dirty="0" err="1" smtClean="0">
              <a:solidFill>
                <a:sysClr val="windowText" lastClr="000000"/>
              </a:solidFill>
              <a:latin typeface="Calibri"/>
              <a:ea typeface="+mn-ea"/>
              <a:cs typeface="+mn-cs"/>
            </a:rPr>
            <a:t>traffic</a:t>
          </a:r>
          <a:endParaRPr lang="de-DE" dirty="0">
            <a:solidFill>
              <a:sysClr val="windowText" lastClr="000000"/>
            </a:solidFill>
            <a:latin typeface="Calibri"/>
            <a:ea typeface="+mn-ea"/>
            <a:cs typeface="+mn-cs"/>
          </a:endParaRPr>
        </a:p>
      </dgm:t>
    </dgm:pt>
    <dgm:pt modelId="{5426D68B-CD03-464D-A55E-25E283BF3B2B}">
      <dgm:prSet/>
      <dgm:spPr>
        <a:xfrm>
          <a:off x="1413001" y="1345609"/>
          <a:ext cx="1258436" cy="362369"/>
        </a:xfrm>
        <a:prstGeom prst="rect">
          <a:avLst/>
        </a:prstGeom>
        <a:noFill/>
        <a:ln w="12700" cap="flat" cmpd="sng" algn="ctr">
          <a:solidFill>
            <a:sysClr val="windowText" lastClr="000000"/>
          </a:solidFill>
          <a:prstDash val="solid"/>
        </a:ln>
        <a:effectLst/>
      </dgm:spPr>
      <dgm:t>
        <a:bodyPr/>
        <a:lstStyle/>
        <a:p>
          <a:r>
            <a:rPr lang="de-DE" dirty="0" smtClean="0">
              <a:solidFill>
                <a:sysClr val="windowText" lastClr="000000"/>
              </a:solidFill>
              <a:latin typeface="Calibri"/>
              <a:ea typeface="+mn-ea"/>
              <a:cs typeface="+mn-cs"/>
            </a:rPr>
            <a:t>Inter-urban </a:t>
          </a:r>
          <a:r>
            <a:rPr lang="de-DE" dirty="0" err="1" smtClean="0">
              <a:solidFill>
                <a:sysClr val="windowText" lastClr="000000"/>
              </a:solidFill>
              <a:latin typeface="Calibri"/>
              <a:ea typeface="+mn-ea"/>
              <a:cs typeface="+mn-cs"/>
            </a:rPr>
            <a:t>rail</a:t>
          </a:r>
          <a:r>
            <a:rPr lang="de-DE" dirty="0" smtClean="0">
              <a:solidFill>
                <a:sysClr val="windowText" lastClr="000000"/>
              </a:solidFill>
              <a:latin typeface="Calibri"/>
              <a:ea typeface="+mn-ea"/>
              <a:cs typeface="+mn-cs"/>
            </a:rPr>
            <a:t> </a:t>
          </a:r>
          <a:r>
            <a:rPr lang="de-DE" dirty="0" err="1" smtClean="0">
              <a:solidFill>
                <a:sysClr val="windowText" lastClr="000000"/>
              </a:solidFill>
              <a:latin typeface="Calibri"/>
              <a:ea typeface="+mn-ea"/>
              <a:cs typeface="+mn-cs"/>
            </a:rPr>
            <a:t>services</a:t>
          </a:r>
          <a:endParaRPr lang="de-DE" dirty="0">
            <a:solidFill>
              <a:sysClr val="windowText" lastClr="000000"/>
            </a:solidFill>
            <a:latin typeface="Calibri"/>
            <a:ea typeface="+mn-ea"/>
            <a:cs typeface="+mn-cs"/>
          </a:endParaRPr>
        </a:p>
      </dgm:t>
    </dgm:pt>
    <dgm:pt modelId="{788AADCE-6ADB-481E-84AC-554941C562C5}">
      <dgm:prSet custT="1"/>
      <dgm:spPr>
        <a:xfrm>
          <a:off x="72756" y="2292890"/>
          <a:ext cx="1381286" cy="1289668"/>
        </a:xfrm>
        <a:prstGeom prst="rect">
          <a:avLst/>
        </a:prstGeom>
        <a:noFill/>
        <a:ln w="12700" cap="flat" cmpd="sng" algn="ctr">
          <a:noFill/>
          <a:prstDash val="solid"/>
        </a:ln>
        <a:effectLst/>
      </dgm:spPr>
      <dgm:t>
        <a:bodyPr/>
        <a:lstStyle/>
        <a:p>
          <a:pPr algn="l"/>
          <a:endParaRPr lang="de-DE" sz="1000">
            <a:solidFill>
              <a:sysClr val="windowText" lastClr="000000"/>
            </a:solidFill>
            <a:latin typeface="Calibri"/>
            <a:ea typeface="+mn-ea"/>
            <a:cs typeface="+mn-cs"/>
          </a:endParaRPr>
        </a:p>
      </dgm:t>
    </dgm:pt>
    <dgm:pt modelId="{DA393A1B-77BD-46F7-867A-9DE420D17AEA}">
      <dgm:prSet/>
      <dgm:spPr>
        <a:xfrm>
          <a:off x="2369" y="1345609"/>
          <a:ext cx="1258436" cy="362369"/>
        </a:xfrm>
        <a:prstGeom prst="rect">
          <a:avLst/>
        </a:prstGeom>
        <a:noFill/>
        <a:ln w="12700" cap="flat" cmpd="sng" algn="ctr">
          <a:solidFill>
            <a:sysClr val="windowText" lastClr="000000"/>
          </a:solidFill>
          <a:prstDash val="solid"/>
        </a:ln>
        <a:effectLst/>
      </dgm:spPr>
      <dgm:t>
        <a:bodyPr/>
        <a:lstStyle/>
        <a:p>
          <a:r>
            <a:rPr lang="de-DE" dirty="0">
              <a:solidFill>
                <a:sysClr val="windowText" lastClr="000000"/>
              </a:solidFill>
              <a:latin typeface="Calibri"/>
              <a:ea typeface="+mn-ea"/>
              <a:cs typeface="+mn-cs"/>
            </a:rPr>
            <a:t>Rapid</a:t>
          </a:r>
          <a:r>
            <a:rPr lang="de-DE" dirty="0">
              <a:solidFill>
                <a:srgbClr val="FF0000"/>
              </a:solidFill>
              <a:latin typeface="Calibri"/>
              <a:ea typeface="+mn-ea"/>
              <a:cs typeface="+mn-cs"/>
            </a:rPr>
            <a:t> </a:t>
          </a:r>
          <a:r>
            <a:rPr lang="de-DE" dirty="0" err="1" smtClean="0">
              <a:solidFill>
                <a:sysClr val="windowText" lastClr="000000"/>
              </a:solidFill>
              <a:latin typeface="Calibri"/>
              <a:ea typeface="+mn-ea"/>
              <a:cs typeface="+mn-cs"/>
            </a:rPr>
            <a:t>transit</a:t>
          </a:r>
          <a:endParaRPr lang="de-DE" dirty="0">
            <a:solidFill>
              <a:sysClr val="windowText" lastClr="000000"/>
            </a:solidFill>
            <a:latin typeface="Calibri"/>
            <a:ea typeface="+mn-ea"/>
            <a:cs typeface="+mn-cs"/>
          </a:endParaRPr>
        </a:p>
      </dgm:t>
    </dgm:pt>
    <dgm:pt modelId="{7B2991F2-C10A-4C4F-8420-A46A949D8518}" type="sibTrans" cxnId="{3713D651-08AB-45C9-B9C0-4197BCE1F05B}">
      <dgm:prSet/>
      <dgm:spPr/>
      <dgm:t>
        <a:bodyPr/>
        <a:lstStyle/>
        <a:p>
          <a:endParaRPr lang="de-DE"/>
        </a:p>
      </dgm:t>
    </dgm:pt>
    <dgm:pt modelId="{27EA4A98-393C-40E4-A4E4-D3BBB808EDC6}" type="parTrans" cxnId="{3713D651-08AB-45C9-B9C0-4197BCE1F05B}">
      <dgm:prSet/>
      <dgm:spPr>
        <a:xfrm>
          <a:off x="27036" y="1707979"/>
          <a:ext cx="91440" cy="1229745"/>
        </a:xfrm>
        <a:custGeom>
          <a:avLst/>
          <a:gdLst/>
          <a:ahLst/>
          <a:cxnLst/>
          <a:rect l="0" t="0" r="0" b="0"/>
          <a:pathLst>
            <a:path>
              <a:moveTo>
                <a:pt x="101177" y="0"/>
              </a:moveTo>
              <a:lnTo>
                <a:pt x="45720" y="1229745"/>
              </a:lnTo>
            </a:path>
          </a:pathLst>
        </a:custGeom>
        <a:noFill/>
        <a:ln w="25400" cap="flat" cmpd="sng" algn="ctr">
          <a:noFill/>
          <a:prstDash val="solid"/>
        </a:ln>
        <a:effectLst/>
      </dgm:spPr>
      <dgm:t>
        <a:bodyPr/>
        <a:lstStyle/>
        <a:p>
          <a:endParaRPr lang="de-DE"/>
        </a:p>
      </dgm:t>
    </dgm:pt>
    <dgm:pt modelId="{9F01A1EC-132F-4C95-AF91-77D8D0E989F1}">
      <dgm:prSet phldrT="[Text]" custT="1"/>
      <dgm:spPr>
        <a:xfrm>
          <a:off x="862228" y="711180"/>
          <a:ext cx="2361503" cy="401418"/>
        </a:xfrm>
        <a:prstGeom prst="rect">
          <a:avLst/>
        </a:prstGeom>
        <a:noFill/>
        <a:ln w="12700" cap="flat" cmpd="sng" algn="ctr">
          <a:solidFill>
            <a:sysClr val="windowText" lastClr="000000"/>
          </a:solidFill>
          <a:prstDash val="solid"/>
        </a:ln>
        <a:effectLst/>
      </dgm:spPr>
      <dgm:t>
        <a:bodyPr/>
        <a:lstStyle/>
        <a:p>
          <a:r>
            <a:rPr lang="de-DE" sz="1600" b="1" dirty="0" err="1">
              <a:solidFill>
                <a:sysClr val="windowText" lastClr="000000"/>
              </a:solidFill>
              <a:latin typeface="Calibri"/>
              <a:ea typeface="+mn-ea"/>
              <a:cs typeface="+mn-cs"/>
            </a:rPr>
            <a:t>Railway</a:t>
          </a:r>
          <a:r>
            <a:rPr lang="de-DE" sz="1600" b="1" dirty="0">
              <a:solidFill>
                <a:sysClr val="windowText" lastClr="000000"/>
              </a:solidFill>
              <a:latin typeface="Calibri"/>
              <a:ea typeface="+mn-ea"/>
              <a:cs typeface="+mn-cs"/>
            </a:rPr>
            <a:t> </a:t>
          </a:r>
          <a:r>
            <a:rPr lang="de-DE" sz="1600" b="1" dirty="0" err="1" smtClean="0">
              <a:solidFill>
                <a:sysClr val="windowText" lastClr="000000"/>
              </a:solidFill>
              <a:latin typeface="Calibri"/>
              <a:ea typeface="+mn-ea"/>
              <a:cs typeface="+mn-cs"/>
            </a:rPr>
            <a:t>transportation</a:t>
          </a:r>
          <a:endParaRPr lang="de-DE" sz="1600" b="1" dirty="0">
            <a:solidFill>
              <a:sysClr val="windowText" lastClr="000000"/>
            </a:solidFill>
            <a:latin typeface="Calibri"/>
            <a:ea typeface="+mn-ea"/>
            <a:cs typeface="+mn-cs"/>
          </a:endParaRPr>
        </a:p>
      </dgm:t>
    </dgm:pt>
    <dgm:pt modelId="{EB12C2FB-D65C-4BEB-96CF-85CD9A21A79A}" type="sibTrans" cxnId="{088EABB5-2D06-46D4-89A0-611A9CC55C5A}">
      <dgm:prSet/>
      <dgm:spPr/>
      <dgm:t>
        <a:bodyPr/>
        <a:lstStyle/>
        <a:p>
          <a:endParaRPr lang="de-DE"/>
        </a:p>
      </dgm:t>
    </dgm:pt>
    <dgm:pt modelId="{5A54DCFD-F59F-435B-A734-1B420AC4AFD1}" type="parTrans" cxnId="{088EABB5-2D06-46D4-89A0-611A9CC55C5A}">
      <dgm:prSet/>
      <dgm:spPr>
        <a:xfrm>
          <a:off x="2042980" y="1112599"/>
          <a:ext cx="1410631" cy="233010"/>
        </a:xfrm>
        <a:custGeom>
          <a:avLst/>
          <a:gdLst/>
          <a:ahLst/>
          <a:cxnLst/>
          <a:rect l="0" t="0" r="0" b="0"/>
          <a:pathLst>
            <a:path>
              <a:moveTo>
                <a:pt x="0" y="0"/>
              </a:moveTo>
              <a:lnTo>
                <a:pt x="0" y="156913"/>
              </a:lnTo>
              <a:lnTo>
                <a:pt x="1410631" y="156913"/>
              </a:lnTo>
              <a:lnTo>
                <a:pt x="1410631" y="233010"/>
              </a:lnTo>
            </a:path>
          </a:pathLst>
        </a:custGeom>
        <a:noFill/>
        <a:ln w="12700" cap="flat" cmpd="sng" algn="ctr">
          <a:solidFill>
            <a:sysClr val="windowText" lastClr="000000"/>
          </a:solidFill>
          <a:prstDash val="solid"/>
        </a:ln>
        <a:effectLst/>
      </dgm:spPr>
      <dgm:t>
        <a:bodyPr/>
        <a:lstStyle/>
        <a:p>
          <a:endParaRPr lang="de-DE"/>
        </a:p>
      </dgm:t>
    </dgm:pt>
    <dgm:pt modelId="{3EF4D8B3-1910-4433-B07F-E6C52ED8A1A4}" type="sibTrans" cxnId="{939E87AF-8FC4-42B6-9EE6-D4C91D18E147}">
      <dgm:prSet/>
      <dgm:spPr/>
      <dgm:t>
        <a:bodyPr/>
        <a:lstStyle/>
        <a:p>
          <a:endParaRPr lang="de-DE"/>
        </a:p>
      </dgm:t>
    </dgm:pt>
    <dgm:pt modelId="{4A830775-D367-4D22-8397-7107D6782BCF}" type="parTrans" cxnId="{939E87AF-8FC4-42B6-9EE6-D4C91D18E147}">
      <dgm:prSet/>
      <dgm:spPr>
        <a:xfrm>
          <a:off x="1996499" y="1112599"/>
          <a:ext cx="91440" cy="233010"/>
        </a:xfrm>
        <a:custGeom>
          <a:avLst/>
          <a:gdLst/>
          <a:ahLst/>
          <a:cxnLst/>
          <a:rect l="0" t="0" r="0" b="0"/>
          <a:pathLst>
            <a:path>
              <a:moveTo>
                <a:pt x="46480" y="0"/>
              </a:moveTo>
              <a:lnTo>
                <a:pt x="46480" y="156913"/>
              </a:lnTo>
              <a:lnTo>
                <a:pt x="45720" y="156913"/>
              </a:lnTo>
              <a:lnTo>
                <a:pt x="45720" y="233010"/>
              </a:lnTo>
            </a:path>
          </a:pathLst>
        </a:custGeom>
        <a:noFill/>
        <a:ln w="12700" cap="flat" cmpd="sng" algn="ctr">
          <a:solidFill>
            <a:sysClr val="windowText" lastClr="000000"/>
          </a:solidFill>
          <a:prstDash val="solid"/>
        </a:ln>
        <a:effectLst/>
      </dgm:spPr>
      <dgm:t>
        <a:bodyPr/>
        <a:lstStyle/>
        <a:p>
          <a:endParaRPr lang="de-DE"/>
        </a:p>
      </dgm:t>
    </dgm:pt>
    <dgm:pt modelId="{DB983583-AEF7-4D11-B0CC-94B0C44C11D1}" type="sibTrans" cxnId="{5E44A2B7-26EA-4B0A-959A-486FC10E002A}">
      <dgm:prSet/>
      <dgm:spPr/>
      <dgm:t>
        <a:bodyPr/>
        <a:lstStyle/>
        <a:p>
          <a:endParaRPr lang="de-DE"/>
        </a:p>
      </dgm:t>
    </dgm:pt>
    <dgm:pt modelId="{BB301B2E-7A91-4A1A-8E81-DE2802083C9B}" type="parTrans" cxnId="{5E44A2B7-26EA-4B0A-959A-486FC10E002A}">
      <dgm:prSet/>
      <dgm:spPr>
        <a:xfrm>
          <a:off x="631587" y="1112599"/>
          <a:ext cx="1411392" cy="233010"/>
        </a:xfrm>
        <a:custGeom>
          <a:avLst/>
          <a:gdLst/>
          <a:ahLst/>
          <a:cxnLst/>
          <a:rect l="0" t="0" r="0" b="0"/>
          <a:pathLst>
            <a:path>
              <a:moveTo>
                <a:pt x="1411392" y="0"/>
              </a:moveTo>
              <a:lnTo>
                <a:pt x="1411392" y="156913"/>
              </a:lnTo>
              <a:lnTo>
                <a:pt x="0" y="156913"/>
              </a:lnTo>
              <a:lnTo>
                <a:pt x="0" y="233010"/>
              </a:lnTo>
            </a:path>
          </a:pathLst>
        </a:custGeom>
        <a:noFill/>
        <a:ln w="12700" cap="flat" cmpd="sng" algn="ctr">
          <a:solidFill>
            <a:sysClr val="windowText" lastClr="000000"/>
          </a:solidFill>
          <a:prstDash val="solid"/>
        </a:ln>
        <a:effectLst/>
      </dgm:spPr>
      <dgm:t>
        <a:bodyPr/>
        <a:lstStyle/>
        <a:p>
          <a:endParaRPr lang="de-DE"/>
        </a:p>
      </dgm:t>
    </dgm:pt>
    <dgm:pt modelId="{96DF2267-D23C-4D07-B428-7AFE2294DBB8}">
      <dgm:prSet phldrT="[Text]" custT="1"/>
      <dgm:spPr>
        <a:xfrm>
          <a:off x="2972396" y="75737"/>
          <a:ext cx="1518813" cy="379342"/>
        </a:xfrm>
        <a:prstGeom prst="rect">
          <a:avLst/>
        </a:prstGeom>
        <a:noFill/>
        <a:ln w="12700" cap="flat" cmpd="sng" algn="ctr">
          <a:solidFill>
            <a:sysClr val="windowText" lastClr="000000"/>
          </a:solidFill>
          <a:prstDash val="solid"/>
        </a:ln>
        <a:effectLst/>
      </dgm:spPr>
      <dgm:t>
        <a:bodyPr/>
        <a:lstStyle/>
        <a:p>
          <a:r>
            <a:rPr lang="de-DE" sz="1600" b="1" dirty="0" err="1">
              <a:solidFill>
                <a:sysClr val="windowText" lastClr="000000"/>
              </a:solidFill>
              <a:latin typeface="Calibri"/>
              <a:ea typeface="+mn-ea"/>
              <a:cs typeface="+mn-cs"/>
            </a:rPr>
            <a:t>Rail</a:t>
          </a:r>
          <a:r>
            <a:rPr lang="de-DE" sz="1600" b="1" dirty="0">
              <a:solidFill>
                <a:sysClr val="windowText" lastClr="000000"/>
              </a:solidFill>
              <a:latin typeface="Calibri"/>
              <a:ea typeface="+mn-ea"/>
              <a:cs typeface="+mn-cs"/>
            </a:rPr>
            <a:t> </a:t>
          </a:r>
          <a:r>
            <a:rPr lang="de-DE" sz="1600" b="1" dirty="0" err="1" smtClean="0">
              <a:solidFill>
                <a:sysClr val="windowText" lastClr="000000"/>
              </a:solidFill>
              <a:latin typeface="Calibri"/>
              <a:ea typeface="+mn-ea"/>
              <a:cs typeface="+mn-cs"/>
            </a:rPr>
            <a:t>traffic</a:t>
          </a:r>
          <a:endParaRPr lang="de-DE" sz="1600" b="1" dirty="0">
            <a:solidFill>
              <a:sysClr val="windowText" lastClr="000000"/>
            </a:solidFill>
            <a:latin typeface="Calibri"/>
            <a:ea typeface="+mn-ea"/>
            <a:cs typeface="+mn-cs"/>
          </a:endParaRPr>
        </a:p>
      </dgm:t>
    </dgm:pt>
    <dgm:pt modelId="{F7F18A68-C736-480B-BBA9-1E2790BA84B7}" type="sibTrans" cxnId="{869A30C4-47E1-4D3D-A6BB-A667339B5C4E}">
      <dgm:prSet/>
      <dgm:spPr/>
      <dgm:t>
        <a:bodyPr/>
        <a:lstStyle/>
        <a:p>
          <a:endParaRPr lang="de-DE">
            <a:solidFill>
              <a:sysClr val="windowText" lastClr="000000"/>
            </a:solidFill>
          </a:endParaRPr>
        </a:p>
      </dgm:t>
    </dgm:pt>
    <dgm:pt modelId="{8204072B-8AF4-413F-9AED-CB2F3D9A3716}" type="parTrans" cxnId="{869A30C4-47E1-4D3D-A6BB-A667339B5C4E}">
      <dgm:prSet/>
      <dgm:spPr/>
      <dgm:t>
        <a:bodyPr/>
        <a:lstStyle/>
        <a:p>
          <a:endParaRPr lang="de-DE">
            <a:solidFill>
              <a:sysClr val="windowText" lastClr="000000"/>
            </a:solidFill>
          </a:endParaRPr>
        </a:p>
      </dgm:t>
    </dgm:pt>
    <dgm:pt modelId="{3775BDBD-A2BA-4D88-8440-2149496BE4C8}" type="sibTrans" cxnId="{BB679CCA-DA6F-46CD-A7DC-9027D031ECF1}">
      <dgm:prSet/>
      <dgm:spPr/>
      <dgm:t>
        <a:bodyPr/>
        <a:lstStyle/>
        <a:p>
          <a:endParaRPr lang="de-DE">
            <a:solidFill>
              <a:sysClr val="windowText" lastClr="000000"/>
            </a:solidFill>
          </a:endParaRPr>
        </a:p>
      </dgm:t>
    </dgm:pt>
    <dgm:pt modelId="{F3B3CAC7-27AA-4B87-ACA4-8D7D32C94A2A}" type="parTrans" cxnId="{BB679CCA-DA6F-46CD-A7DC-9027D031ECF1}">
      <dgm:prSet/>
      <dgm:spPr>
        <a:xfrm>
          <a:off x="3731802" y="455079"/>
          <a:ext cx="1672950" cy="256100"/>
        </a:xfrm>
        <a:custGeom>
          <a:avLst/>
          <a:gdLst/>
          <a:ahLst/>
          <a:cxnLst/>
          <a:rect l="0" t="0" r="0" b="0"/>
          <a:pathLst>
            <a:path>
              <a:moveTo>
                <a:pt x="0" y="0"/>
              </a:moveTo>
              <a:lnTo>
                <a:pt x="0" y="180003"/>
              </a:lnTo>
              <a:lnTo>
                <a:pt x="1672950" y="180003"/>
              </a:lnTo>
              <a:lnTo>
                <a:pt x="1672950" y="256100"/>
              </a:lnTo>
            </a:path>
          </a:pathLst>
        </a:custGeom>
        <a:noFill/>
        <a:ln w="12700" cap="flat" cmpd="sng" algn="ctr">
          <a:solidFill>
            <a:sysClr val="windowText" lastClr="000000"/>
          </a:solidFill>
          <a:prstDash val="solid"/>
        </a:ln>
        <a:effectLst/>
      </dgm:spPr>
      <dgm:t>
        <a:bodyPr/>
        <a:lstStyle/>
        <a:p>
          <a:endParaRPr lang="de-DE">
            <a:solidFill>
              <a:sysClr val="windowText" lastClr="000000"/>
            </a:solidFill>
          </a:endParaRPr>
        </a:p>
      </dgm:t>
    </dgm:pt>
    <dgm:pt modelId="{E96D2DFE-6DED-47C5-837A-B9769A03F5F3}" type="sibTrans" cxnId="{7630451F-D108-4889-B8B9-0F6F84C840A2}">
      <dgm:prSet/>
      <dgm:spPr/>
      <dgm:t>
        <a:bodyPr/>
        <a:lstStyle/>
        <a:p>
          <a:endParaRPr lang="de-DE">
            <a:solidFill>
              <a:sysClr val="windowText" lastClr="000000"/>
            </a:solidFill>
          </a:endParaRPr>
        </a:p>
      </dgm:t>
    </dgm:pt>
    <dgm:pt modelId="{6DCC4449-7051-4264-B0E3-04E7BE3E3B19}" type="parTrans" cxnId="{7630451F-D108-4889-B8B9-0F6F84C840A2}">
      <dgm:prSet/>
      <dgm:spPr>
        <a:xfrm>
          <a:off x="2042980" y="455079"/>
          <a:ext cx="1688822" cy="256100"/>
        </a:xfrm>
        <a:custGeom>
          <a:avLst/>
          <a:gdLst/>
          <a:ahLst/>
          <a:cxnLst/>
          <a:rect l="0" t="0" r="0" b="0"/>
          <a:pathLst>
            <a:path>
              <a:moveTo>
                <a:pt x="1688822" y="0"/>
              </a:moveTo>
              <a:lnTo>
                <a:pt x="1688822" y="180003"/>
              </a:lnTo>
              <a:lnTo>
                <a:pt x="0" y="180003"/>
              </a:lnTo>
              <a:lnTo>
                <a:pt x="0" y="256100"/>
              </a:lnTo>
            </a:path>
          </a:pathLst>
        </a:custGeom>
        <a:noFill/>
        <a:ln w="12700" cap="flat" cmpd="sng" algn="ctr">
          <a:solidFill>
            <a:sysClr val="windowText" lastClr="000000"/>
          </a:solidFill>
          <a:prstDash val="solid"/>
        </a:ln>
        <a:effectLst/>
      </dgm:spPr>
      <dgm:t>
        <a:bodyPr/>
        <a:lstStyle/>
        <a:p>
          <a:endParaRPr lang="de-DE">
            <a:solidFill>
              <a:sysClr val="windowText" lastClr="000000"/>
            </a:solidFill>
          </a:endParaRPr>
        </a:p>
      </dgm:t>
    </dgm:pt>
    <dgm:pt modelId="{62F49188-53A4-4806-AA48-8FF1FBDC0D85}" type="pres">
      <dgm:prSet presAssocID="{B8FFA67C-F71C-4C16-9B22-317A2532C6D0}" presName="hierChild1" presStyleCnt="0">
        <dgm:presLayoutVars>
          <dgm:orgChart val="1"/>
          <dgm:chPref val="1"/>
          <dgm:dir/>
          <dgm:animOne val="branch"/>
          <dgm:animLvl val="lvl"/>
          <dgm:resizeHandles/>
        </dgm:presLayoutVars>
      </dgm:prSet>
      <dgm:spPr/>
      <dgm:t>
        <a:bodyPr/>
        <a:lstStyle/>
        <a:p>
          <a:endParaRPr lang="de-DE"/>
        </a:p>
      </dgm:t>
    </dgm:pt>
    <dgm:pt modelId="{49EEEEB5-2268-413C-9E08-7094A13302D1}" type="pres">
      <dgm:prSet presAssocID="{96DF2267-D23C-4D07-B428-7AFE2294DBB8}" presName="hierRoot1" presStyleCnt="0">
        <dgm:presLayoutVars>
          <dgm:hierBranch/>
        </dgm:presLayoutVars>
      </dgm:prSet>
      <dgm:spPr/>
    </dgm:pt>
    <dgm:pt modelId="{D7989635-085A-4072-B238-7BC4AE76A695}" type="pres">
      <dgm:prSet presAssocID="{96DF2267-D23C-4D07-B428-7AFE2294DBB8}" presName="rootComposite1" presStyleCnt="0"/>
      <dgm:spPr/>
    </dgm:pt>
    <dgm:pt modelId="{CECAD234-C8E1-4267-86F5-A16ACF112C74}" type="pres">
      <dgm:prSet presAssocID="{96DF2267-D23C-4D07-B428-7AFE2294DBB8}" presName="rootText1" presStyleLbl="node0" presStyleIdx="0" presStyleCnt="1" custScaleX="209567" custScaleY="104684" custLinFactY="-100000" custLinFactNeighborY="-158066">
        <dgm:presLayoutVars>
          <dgm:chPref val="3"/>
        </dgm:presLayoutVars>
      </dgm:prSet>
      <dgm:spPr/>
      <dgm:t>
        <a:bodyPr/>
        <a:lstStyle/>
        <a:p>
          <a:endParaRPr lang="de-DE"/>
        </a:p>
      </dgm:t>
    </dgm:pt>
    <dgm:pt modelId="{19DD80FD-20E1-4E3E-9D41-492B50BAD1D6}" type="pres">
      <dgm:prSet presAssocID="{96DF2267-D23C-4D07-B428-7AFE2294DBB8}" presName="rootConnector1" presStyleLbl="node1" presStyleIdx="0" presStyleCnt="0"/>
      <dgm:spPr/>
      <dgm:t>
        <a:bodyPr/>
        <a:lstStyle/>
        <a:p>
          <a:endParaRPr lang="de-DE"/>
        </a:p>
      </dgm:t>
    </dgm:pt>
    <dgm:pt modelId="{DF44B979-DB8F-4CD7-8A46-BB29FEF87BB7}" type="pres">
      <dgm:prSet presAssocID="{96DF2267-D23C-4D07-B428-7AFE2294DBB8}" presName="hierChild2" presStyleCnt="0"/>
      <dgm:spPr/>
    </dgm:pt>
    <dgm:pt modelId="{A7EEB962-120D-46CE-BFC9-E866D2776CC8}" type="pres">
      <dgm:prSet presAssocID="{6DCC4449-7051-4264-B0E3-04E7BE3E3B19}" presName="Name35" presStyleLbl="parChTrans1D2" presStyleIdx="0" presStyleCnt="2"/>
      <dgm:spPr/>
      <dgm:t>
        <a:bodyPr/>
        <a:lstStyle/>
        <a:p>
          <a:endParaRPr lang="de-DE"/>
        </a:p>
      </dgm:t>
    </dgm:pt>
    <dgm:pt modelId="{9F84B70A-BA8B-4552-9151-C9C73327DDEA}" type="pres">
      <dgm:prSet presAssocID="{9F01A1EC-132F-4C95-AF91-77D8D0E989F1}" presName="hierRoot2" presStyleCnt="0">
        <dgm:presLayoutVars>
          <dgm:hierBranch val="init"/>
        </dgm:presLayoutVars>
      </dgm:prSet>
      <dgm:spPr/>
    </dgm:pt>
    <dgm:pt modelId="{B2945D66-AF51-41FB-9FB8-EB0DF26B5BDF}" type="pres">
      <dgm:prSet presAssocID="{9F01A1EC-132F-4C95-AF91-77D8D0E989F1}" presName="rootComposite" presStyleCnt="0"/>
      <dgm:spPr/>
    </dgm:pt>
    <dgm:pt modelId="{66C9D94C-93C3-47CB-8D15-A375F046DD27}" type="pres">
      <dgm:prSet presAssocID="{9F01A1EC-132F-4C95-AF91-77D8D0E989F1}" presName="rootText" presStyleLbl="node2" presStyleIdx="0" presStyleCnt="2" custScaleX="325842" custScaleY="110776" custLinFactY="-100000" custLinFactNeighborY="-129392">
        <dgm:presLayoutVars>
          <dgm:chPref val="3"/>
        </dgm:presLayoutVars>
      </dgm:prSet>
      <dgm:spPr/>
      <dgm:t>
        <a:bodyPr/>
        <a:lstStyle/>
        <a:p>
          <a:endParaRPr lang="de-DE"/>
        </a:p>
      </dgm:t>
    </dgm:pt>
    <dgm:pt modelId="{6AF01364-63F3-44D3-9C2C-448C50DADF41}" type="pres">
      <dgm:prSet presAssocID="{9F01A1EC-132F-4C95-AF91-77D8D0E989F1}" presName="rootConnector" presStyleLbl="node2" presStyleIdx="0" presStyleCnt="2"/>
      <dgm:spPr/>
      <dgm:t>
        <a:bodyPr/>
        <a:lstStyle/>
        <a:p>
          <a:endParaRPr lang="de-DE"/>
        </a:p>
      </dgm:t>
    </dgm:pt>
    <dgm:pt modelId="{A9F83F92-0FB0-4F84-A57E-B7D845418C24}" type="pres">
      <dgm:prSet presAssocID="{9F01A1EC-132F-4C95-AF91-77D8D0E989F1}" presName="hierChild4" presStyleCnt="0"/>
      <dgm:spPr/>
    </dgm:pt>
    <dgm:pt modelId="{6C6C7626-7958-422E-B00A-FBA5BFAEEE81}" type="pres">
      <dgm:prSet presAssocID="{BB301B2E-7A91-4A1A-8E81-DE2802083C9B}" presName="Name37" presStyleLbl="parChTrans1D3" presStyleIdx="0" presStyleCnt="5"/>
      <dgm:spPr/>
      <dgm:t>
        <a:bodyPr/>
        <a:lstStyle/>
        <a:p>
          <a:endParaRPr lang="de-DE"/>
        </a:p>
      </dgm:t>
    </dgm:pt>
    <dgm:pt modelId="{0DDF660F-3A6D-4FC1-8FD9-46AA18BA68A4}" type="pres">
      <dgm:prSet presAssocID="{DA393A1B-77BD-46F7-867A-9DE420D17AEA}" presName="hierRoot2" presStyleCnt="0">
        <dgm:presLayoutVars>
          <dgm:hierBranch val="init"/>
        </dgm:presLayoutVars>
      </dgm:prSet>
      <dgm:spPr/>
    </dgm:pt>
    <dgm:pt modelId="{84D84C38-6C3F-438A-B978-530791C5A525}" type="pres">
      <dgm:prSet presAssocID="{DA393A1B-77BD-46F7-867A-9DE420D17AEA}" presName="rootComposite" presStyleCnt="0"/>
      <dgm:spPr/>
    </dgm:pt>
    <dgm:pt modelId="{15B3D666-AF0D-42DD-AAEB-D3A64126267A}" type="pres">
      <dgm:prSet presAssocID="{DA393A1B-77BD-46F7-867A-9DE420D17AEA}" presName="rootText" presStyleLbl="node3" presStyleIdx="0" presStyleCnt="5" custScaleX="173640" custLinFactY="-100000" custLinFactNeighborY="-107090">
        <dgm:presLayoutVars>
          <dgm:chPref val="3"/>
        </dgm:presLayoutVars>
      </dgm:prSet>
      <dgm:spPr/>
      <dgm:t>
        <a:bodyPr/>
        <a:lstStyle/>
        <a:p>
          <a:endParaRPr lang="de-DE"/>
        </a:p>
      </dgm:t>
    </dgm:pt>
    <dgm:pt modelId="{30F4D687-387C-4258-BAD3-7B71E1055D18}" type="pres">
      <dgm:prSet presAssocID="{DA393A1B-77BD-46F7-867A-9DE420D17AEA}" presName="rootConnector" presStyleLbl="node3" presStyleIdx="0" presStyleCnt="5"/>
      <dgm:spPr/>
      <dgm:t>
        <a:bodyPr/>
        <a:lstStyle/>
        <a:p>
          <a:endParaRPr lang="de-DE"/>
        </a:p>
      </dgm:t>
    </dgm:pt>
    <dgm:pt modelId="{69EBAB69-52FF-4C54-8B86-1D1C27A658ED}" type="pres">
      <dgm:prSet presAssocID="{DA393A1B-77BD-46F7-867A-9DE420D17AEA}" presName="hierChild4" presStyleCnt="0"/>
      <dgm:spPr/>
    </dgm:pt>
    <dgm:pt modelId="{15815B54-B6EF-4407-8120-6F7F68DC669D}" type="pres">
      <dgm:prSet presAssocID="{27EA4A98-393C-40E4-A4E4-D3BBB808EDC6}" presName="Name37" presStyleLbl="parChTrans1D4" presStyleIdx="0" presStyleCnt="8"/>
      <dgm:spPr/>
      <dgm:t>
        <a:bodyPr/>
        <a:lstStyle/>
        <a:p>
          <a:endParaRPr lang="de-DE"/>
        </a:p>
      </dgm:t>
    </dgm:pt>
    <dgm:pt modelId="{1F53950C-7089-46C7-858C-FA4F216D4F21}" type="pres">
      <dgm:prSet presAssocID="{788AADCE-6ADB-481E-84AC-554941C562C5}" presName="hierRoot2" presStyleCnt="0">
        <dgm:presLayoutVars>
          <dgm:hierBranch/>
        </dgm:presLayoutVars>
      </dgm:prSet>
      <dgm:spPr/>
    </dgm:pt>
    <dgm:pt modelId="{7431FC3D-3C31-40A7-8A7C-616A73D0C320}" type="pres">
      <dgm:prSet presAssocID="{788AADCE-6ADB-481E-84AC-554941C562C5}" presName="rootComposite" presStyleCnt="0"/>
      <dgm:spPr/>
    </dgm:pt>
    <dgm:pt modelId="{7C1327E2-E4D0-42FF-ACFD-AD22734CEA06}" type="pres">
      <dgm:prSet presAssocID="{788AADCE-6ADB-481E-84AC-554941C562C5}" presName="rootText" presStyleLbl="node4" presStyleIdx="0" presStyleCnt="8" custScaleX="190591" custScaleY="355899" custLinFactNeighborX="-33698" custLinFactNeighborY="-87677">
        <dgm:presLayoutVars>
          <dgm:chPref val="3"/>
        </dgm:presLayoutVars>
      </dgm:prSet>
      <dgm:spPr/>
      <dgm:t>
        <a:bodyPr/>
        <a:lstStyle/>
        <a:p>
          <a:endParaRPr lang="de-DE"/>
        </a:p>
      </dgm:t>
    </dgm:pt>
    <dgm:pt modelId="{1A530C4B-5FBF-4730-83FA-F58D11903017}" type="pres">
      <dgm:prSet presAssocID="{788AADCE-6ADB-481E-84AC-554941C562C5}" presName="rootConnector" presStyleLbl="node4" presStyleIdx="0" presStyleCnt="8"/>
      <dgm:spPr/>
      <dgm:t>
        <a:bodyPr/>
        <a:lstStyle/>
        <a:p>
          <a:endParaRPr lang="de-DE"/>
        </a:p>
      </dgm:t>
    </dgm:pt>
    <dgm:pt modelId="{00A0E3F6-6441-4F47-B743-38B80ED2BDD3}" type="pres">
      <dgm:prSet presAssocID="{788AADCE-6ADB-481E-84AC-554941C562C5}" presName="hierChild4" presStyleCnt="0"/>
      <dgm:spPr/>
    </dgm:pt>
    <dgm:pt modelId="{623F9CE9-430C-4900-810A-118F0E739BB9}" type="pres">
      <dgm:prSet presAssocID="{788AADCE-6ADB-481E-84AC-554941C562C5}" presName="hierChild5" presStyleCnt="0"/>
      <dgm:spPr/>
    </dgm:pt>
    <dgm:pt modelId="{1509221C-ADC9-4164-B6D8-DD79DBFB0B6F}" type="pres">
      <dgm:prSet presAssocID="{DA393A1B-77BD-46F7-867A-9DE420D17AEA}" presName="hierChild5" presStyleCnt="0"/>
      <dgm:spPr/>
    </dgm:pt>
    <dgm:pt modelId="{5DD97194-547B-4EA9-8EDC-32ABAF3E71D6}" type="pres">
      <dgm:prSet presAssocID="{4A830775-D367-4D22-8397-7107D6782BCF}" presName="Name37" presStyleLbl="parChTrans1D3" presStyleIdx="1" presStyleCnt="5"/>
      <dgm:spPr/>
      <dgm:t>
        <a:bodyPr/>
        <a:lstStyle/>
        <a:p>
          <a:endParaRPr lang="de-DE"/>
        </a:p>
      </dgm:t>
    </dgm:pt>
    <dgm:pt modelId="{2D58AF4E-0269-404B-96D4-FD6EE4387A41}" type="pres">
      <dgm:prSet presAssocID="{5426D68B-CD03-464D-A55E-25E283BF3B2B}" presName="hierRoot2" presStyleCnt="0">
        <dgm:presLayoutVars>
          <dgm:hierBranch val="init"/>
        </dgm:presLayoutVars>
      </dgm:prSet>
      <dgm:spPr/>
    </dgm:pt>
    <dgm:pt modelId="{EFBEF09B-BE48-4CE6-99AD-25F16F8AB55D}" type="pres">
      <dgm:prSet presAssocID="{5426D68B-CD03-464D-A55E-25E283BF3B2B}" presName="rootComposite" presStyleCnt="0"/>
      <dgm:spPr/>
    </dgm:pt>
    <dgm:pt modelId="{FA320833-D43B-45F4-B157-250C90555FA7}" type="pres">
      <dgm:prSet presAssocID="{5426D68B-CD03-464D-A55E-25E283BF3B2B}" presName="rootText" presStyleLbl="node3" presStyleIdx="1" presStyleCnt="5" custScaleX="173640" custLinFactY="-100000" custLinFactNeighborY="-107090">
        <dgm:presLayoutVars>
          <dgm:chPref val="3"/>
        </dgm:presLayoutVars>
      </dgm:prSet>
      <dgm:spPr/>
      <dgm:t>
        <a:bodyPr/>
        <a:lstStyle/>
        <a:p>
          <a:endParaRPr lang="de-DE"/>
        </a:p>
      </dgm:t>
    </dgm:pt>
    <dgm:pt modelId="{94AC0517-FE7B-4330-96DF-7236ECAAFA8A}" type="pres">
      <dgm:prSet presAssocID="{5426D68B-CD03-464D-A55E-25E283BF3B2B}" presName="rootConnector" presStyleLbl="node3" presStyleIdx="1" presStyleCnt="5"/>
      <dgm:spPr/>
      <dgm:t>
        <a:bodyPr/>
        <a:lstStyle/>
        <a:p>
          <a:endParaRPr lang="de-DE"/>
        </a:p>
      </dgm:t>
    </dgm:pt>
    <dgm:pt modelId="{67457DCE-B625-4E41-BC63-14771253EA50}" type="pres">
      <dgm:prSet presAssocID="{5426D68B-CD03-464D-A55E-25E283BF3B2B}" presName="hierChild4" presStyleCnt="0"/>
      <dgm:spPr/>
    </dgm:pt>
    <dgm:pt modelId="{99F9EB2A-43F3-4C8E-A63D-F31757DDAE7B}" type="pres">
      <dgm:prSet presAssocID="{5426D68B-CD03-464D-A55E-25E283BF3B2B}" presName="hierChild5" presStyleCnt="0"/>
      <dgm:spPr/>
    </dgm:pt>
    <dgm:pt modelId="{2C995423-32DF-4CEC-8D41-73281B4A7AEB}" type="pres">
      <dgm:prSet presAssocID="{5A54DCFD-F59F-435B-A734-1B420AC4AFD1}" presName="Name37" presStyleLbl="parChTrans1D3" presStyleIdx="2" presStyleCnt="5"/>
      <dgm:spPr/>
      <dgm:t>
        <a:bodyPr/>
        <a:lstStyle/>
        <a:p>
          <a:endParaRPr lang="de-DE"/>
        </a:p>
      </dgm:t>
    </dgm:pt>
    <dgm:pt modelId="{CE221E0F-5127-4971-8894-039A96301A3C}" type="pres">
      <dgm:prSet presAssocID="{F44C27C3-1BF9-4F88-882E-2940B1F002FD}" presName="hierRoot2" presStyleCnt="0">
        <dgm:presLayoutVars>
          <dgm:hierBranch val="init"/>
        </dgm:presLayoutVars>
      </dgm:prSet>
      <dgm:spPr/>
    </dgm:pt>
    <dgm:pt modelId="{4827E37E-A7FC-4B38-B2CB-8E0E7FDD3A60}" type="pres">
      <dgm:prSet presAssocID="{F44C27C3-1BF9-4F88-882E-2940B1F002FD}" presName="rootComposite" presStyleCnt="0"/>
      <dgm:spPr/>
    </dgm:pt>
    <dgm:pt modelId="{2D2C146C-FA2E-439A-9BCF-CBA092BA2521}" type="pres">
      <dgm:prSet presAssocID="{F44C27C3-1BF9-4F88-882E-2940B1F002FD}" presName="rootText" presStyleLbl="node3" presStyleIdx="2" presStyleCnt="5" custScaleX="173850" custLinFactY="-100000" custLinFactNeighborY="-107090">
        <dgm:presLayoutVars>
          <dgm:chPref val="3"/>
        </dgm:presLayoutVars>
      </dgm:prSet>
      <dgm:spPr/>
      <dgm:t>
        <a:bodyPr/>
        <a:lstStyle/>
        <a:p>
          <a:endParaRPr lang="de-DE"/>
        </a:p>
      </dgm:t>
    </dgm:pt>
    <dgm:pt modelId="{8C2868D1-0E7D-4BC1-BE95-C69312FAE821}" type="pres">
      <dgm:prSet presAssocID="{F44C27C3-1BF9-4F88-882E-2940B1F002FD}" presName="rootConnector" presStyleLbl="node3" presStyleIdx="2" presStyleCnt="5"/>
      <dgm:spPr/>
      <dgm:t>
        <a:bodyPr/>
        <a:lstStyle/>
        <a:p>
          <a:endParaRPr lang="de-DE"/>
        </a:p>
      </dgm:t>
    </dgm:pt>
    <dgm:pt modelId="{442FC0EA-5D13-472E-9AFF-2CABD2D9F452}" type="pres">
      <dgm:prSet presAssocID="{F44C27C3-1BF9-4F88-882E-2940B1F002FD}" presName="hierChild4" presStyleCnt="0"/>
      <dgm:spPr/>
    </dgm:pt>
    <dgm:pt modelId="{B154DA4B-FBBD-4E1E-B09D-00AB6ACDEB85}" type="pres">
      <dgm:prSet presAssocID="{F44C27C3-1BF9-4F88-882E-2940B1F002FD}" presName="hierChild5" presStyleCnt="0"/>
      <dgm:spPr/>
    </dgm:pt>
    <dgm:pt modelId="{03B75664-9FA4-469C-ADDE-3A8E87812522}" type="pres">
      <dgm:prSet presAssocID="{9F01A1EC-132F-4C95-AF91-77D8D0E989F1}" presName="hierChild5" presStyleCnt="0"/>
      <dgm:spPr/>
    </dgm:pt>
    <dgm:pt modelId="{2A97367A-89FE-4255-81B5-DB59E67DE269}" type="pres">
      <dgm:prSet presAssocID="{F3B3CAC7-27AA-4B87-ACA4-8D7D32C94A2A}" presName="Name35" presStyleLbl="parChTrans1D2" presStyleIdx="1" presStyleCnt="2"/>
      <dgm:spPr/>
      <dgm:t>
        <a:bodyPr/>
        <a:lstStyle/>
        <a:p>
          <a:endParaRPr lang="de-DE"/>
        </a:p>
      </dgm:t>
    </dgm:pt>
    <dgm:pt modelId="{65CBA49F-5044-4D17-9F4B-EAA61740608F}" type="pres">
      <dgm:prSet presAssocID="{7DE6F3E9-89F1-498E-A7CC-A0A786CC53D5}" presName="hierRoot2" presStyleCnt="0">
        <dgm:presLayoutVars>
          <dgm:hierBranch val="init"/>
        </dgm:presLayoutVars>
      </dgm:prSet>
      <dgm:spPr/>
    </dgm:pt>
    <dgm:pt modelId="{37BA0A46-2D36-416E-9B6E-2881DF7DAAFC}" type="pres">
      <dgm:prSet presAssocID="{7DE6F3E9-89F1-498E-A7CC-A0A786CC53D5}" presName="rootComposite" presStyleCnt="0"/>
      <dgm:spPr/>
    </dgm:pt>
    <dgm:pt modelId="{3255AD83-D29A-4AF3-87F4-A46AF33C2F28}" type="pres">
      <dgm:prSet presAssocID="{7DE6F3E9-89F1-498E-A7CC-A0A786CC53D5}" presName="rootText" presStyleLbl="node2" presStyleIdx="1" presStyleCnt="2" custScaleX="330222" custLinFactY="-100000" custLinFactNeighborY="-129392">
        <dgm:presLayoutVars>
          <dgm:chPref val="3"/>
        </dgm:presLayoutVars>
      </dgm:prSet>
      <dgm:spPr/>
      <dgm:t>
        <a:bodyPr/>
        <a:lstStyle/>
        <a:p>
          <a:endParaRPr lang="de-DE"/>
        </a:p>
      </dgm:t>
    </dgm:pt>
    <dgm:pt modelId="{7FBB7785-F132-4369-AA2C-B8E40412C8E0}" type="pres">
      <dgm:prSet presAssocID="{7DE6F3E9-89F1-498E-A7CC-A0A786CC53D5}" presName="rootConnector" presStyleLbl="node2" presStyleIdx="1" presStyleCnt="2"/>
      <dgm:spPr/>
      <dgm:t>
        <a:bodyPr/>
        <a:lstStyle/>
        <a:p>
          <a:endParaRPr lang="de-DE"/>
        </a:p>
      </dgm:t>
    </dgm:pt>
    <dgm:pt modelId="{AA7B40D2-3318-45E7-84A3-0B035093E1EF}" type="pres">
      <dgm:prSet presAssocID="{7DE6F3E9-89F1-498E-A7CC-A0A786CC53D5}" presName="hierChild4" presStyleCnt="0"/>
      <dgm:spPr/>
    </dgm:pt>
    <dgm:pt modelId="{A87CAC4C-8B56-4E62-8513-D8C32532C28A}" type="pres">
      <dgm:prSet presAssocID="{0F56819D-CA9F-4449-8383-155C7E014F54}" presName="Name37" presStyleLbl="parChTrans1D3" presStyleIdx="3" presStyleCnt="5"/>
      <dgm:spPr/>
      <dgm:t>
        <a:bodyPr/>
        <a:lstStyle/>
        <a:p>
          <a:endParaRPr lang="de-DE"/>
        </a:p>
      </dgm:t>
    </dgm:pt>
    <dgm:pt modelId="{4043CF70-BB39-4C81-8BF3-1A25CCE26B23}" type="pres">
      <dgm:prSet presAssocID="{2F4DFE99-726D-4A91-A286-D21B861D646D}" presName="hierRoot2" presStyleCnt="0">
        <dgm:presLayoutVars>
          <dgm:hierBranch val="init"/>
        </dgm:presLayoutVars>
      </dgm:prSet>
      <dgm:spPr/>
    </dgm:pt>
    <dgm:pt modelId="{9C8AEAFA-9A92-47D8-8E19-6506D25D6D8B}" type="pres">
      <dgm:prSet presAssocID="{2F4DFE99-726D-4A91-A286-D21B861D646D}" presName="rootComposite" presStyleCnt="0"/>
      <dgm:spPr/>
    </dgm:pt>
    <dgm:pt modelId="{F7CC038D-41B6-4948-9255-77A00F9504B6}" type="pres">
      <dgm:prSet presAssocID="{2F4DFE99-726D-4A91-A286-D21B861D646D}" presName="rootText" presStyleLbl="node3" presStyleIdx="3" presStyleCnt="5" custScaleX="120113" custLinFactY="59564" custLinFactNeighborX="-9558" custLinFactNeighborY="100000">
        <dgm:presLayoutVars>
          <dgm:chPref val="3"/>
        </dgm:presLayoutVars>
      </dgm:prSet>
      <dgm:spPr/>
      <dgm:t>
        <a:bodyPr/>
        <a:lstStyle/>
        <a:p>
          <a:endParaRPr lang="de-DE"/>
        </a:p>
      </dgm:t>
    </dgm:pt>
    <dgm:pt modelId="{365ADAED-5ABD-4649-9906-F917052B14B9}" type="pres">
      <dgm:prSet presAssocID="{2F4DFE99-726D-4A91-A286-D21B861D646D}" presName="rootConnector" presStyleLbl="node3" presStyleIdx="3" presStyleCnt="5"/>
      <dgm:spPr/>
      <dgm:t>
        <a:bodyPr/>
        <a:lstStyle/>
        <a:p>
          <a:endParaRPr lang="de-DE"/>
        </a:p>
      </dgm:t>
    </dgm:pt>
    <dgm:pt modelId="{8018EB48-9CD9-4E83-8A08-7A780C4CFF8C}" type="pres">
      <dgm:prSet presAssocID="{2F4DFE99-726D-4A91-A286-D21B861D646D}" presName="hierChild4" presStyleCnt="0"/>
      <dgm:spPr/>
    </dgm:pt>
    <dgm:pt modelId="{DAEC113E-D7E8-470B-ADE7-918568693653}" type="pres">
      <dgm:prSet presAssocID="{2C7A9353-3CB7-4E82-82E4-255205779C45}" presName="Name37" presStyleLbl="parChTrans1D4" presStyleIdx="1" presStyleCnt="8"/>
      <dgm:spPr/>
      <dgm:t>
        <a:bodyPr/>
        <a:lstStyle/>
        <a:p>
          <a:endParaRPr lang="de-DE"/>
        </a:p>
      </dgm:t>
    </dgm:pt>
    <dgm:pt modelId="{F799FB59-94EA-4821-ADFE-506ACC21D7B5}" type="pres">
      <dgm:prSet presAssocID="{CDA4078D-0056-4F81-9D03-EAAD75E45865}" presName="hierRoot2" presStyleCnt="0">
        <dgm:presLayoutVars>
          <dgm:hierBranch val="init"/>
        </dgm:presLayoutVars>
      </dgm:prSet>
      <dgm:spPr/>
    </dgm:pt>
    <dgm:pt modelId="{70B45835-85C0-4E87-B43F-6CFE7AEEE8E9}" type="pres">
      <dgm:prSet presAssocID="{CDA4078D-0056-4F81-9D03-EAAD75E45865}" presName="rootComposite" presStyleCnt="0"/>
      <dgm:spPr/>
    </dgm:pt>
    <dgm:pt modelId="{EB02A43C-3397-484B-9716-DED5432B558C}" type="pres">
      <dgm:prSet presAssocID="{CDA4078D-0056-4F81-9D03-EAAD75E45865}" presName="rootText" presStyleLbl="node4" presStyleIdx="1" presStyleCnt="8" custScaleX="127355" custLinFactY="75494" custLinFactNeighborY="100000">
        <dgm:presLayoutVars>
          <dgm:chPref val="3"/>
        </dgm:presLayoutVars>
      </dgm:prSet>
      <dgm:spPr/>
      <dgm:t>
        <a:bodyPr/>
        <a:lstStyle/>
        <a:p>
          <a:endParaRPr lang="de-DE"/>
        </a:p>
      </dgm:t>
    </dgm:pt>
    <dgm:pt modelId="{34FEAB64-16E7-4B90-9193-D7FD78C49E30}" type="pres">
      <dgm:prSet presAssocID="{CDA4078D-0056-4F81-9D03-EAAD75E45865}" presName="rootConnector" presStyleLbl="node4" presStyleIdx="1" presStyleCnt="8"/>
      <dgm:spPr/>
      <dgm:t>
        <a:bodyPr/>
        <a:lstStyle/>
        <a:p>
          <a:endParaRPr lang="de-DE"/>
        </a:p>
      </dgm:t>
    </dgm:pt>
    <dgm:pt modelId="{3B0F45C6-E403-4BEF-B17C-6D3B5DBDA6FF}" type="pres">
      <dgm:prSet presAssocID="{CDA4078D-0056-4F81-9D03-EAAD75E45865}" presName="hierChild4" presStyleCnt="0"/>
      <dgm:spPr/>
    </dgm:pt>
    <dgm:pt modelId="{BC60122F-E6A2-494D-870C-AF1908C0017D}" type="pres">
      <dgm:prSet presAssocID="{CDA4078D-0056-4F81-9D03-EAAD75E45865}" presName="hierChild5" presStyleCnt="0"/>
      <dgm:spPr/>
    </dgm:pt>
    <dgm:pt modelId="{4D29C83D-5172-41D6-BAFE-8709E4D1C01B}" type="pres">
      <dgm:prSet presAssocID="{7F5CF569-5BF7-45A1-B6BF-932FF98EBF4A}" presName="Name37" presStyleLbl="parChTrans1D4" presStyleIdx="2" presStyleCnt="8"/>
      <dgm:spPr/>
      <dgm:t>
        <a:bodyPr/>
        <a:lstStyle/>
        <a:p>
          <a:endParaRPr lang="de-DE"/>
        </a:p>
      </dgm:t>
    </dgm:pt>
    <dgm:pt modelId="{94658052-AC44-4435-A13D-FF0E397F369C}" type="pres">
      <dgm:prSet presAssocID="{B01A752A-016F-41A3-B901-1EB549F2848F}" presName="hierRoot2" presStyleCnt="0">
        <dgm:presLayoutVars>
          <dgm:hierBranch val="init"/>
        </dgm:presLayoutVars>
      </dgm:prSet>
      <dgm:spPr/>
    </dgm:pt>
    <dgm:pt modelId="{E8B48355-A3C5-4761-BA22-F32BD569D4A4}" type="pres">
      <dgm:prSet presAssocID="{B01A752A-016F-41A3-B901-1EB549F2848F}" presName="rootComposite" presStyleCnt="0"/>
      <dgm:spPr/>
    </dgm:pt>
    <dgm:pt modelId="{1F0CD37F-DBB8-4F46-9E85-624A0EB0352B}" type="pres">
      <dgm:prSet presAssocID="{B01A752A-016F-41A3-B901-1EB549F2848F}" presName="rootText" presStyleLbl="node4" presStyleIdx="2" presStyleCnt="8" custScaleX="134876" custLinFactY="75494" custLinFactNeighborY="100000">
        <dgm:presLayoutVars>
          <dgm:chPref val="3"/>
        </dgm:presLayoutVars>
      </dgm:prSet>
      <dgm:spPr/>
      <dgm:t>
        <a:bodyPr/>
        <a:lstStyle/>
        <a:p>
          <a:endParaRPr lang="de-DE"/>
        </a:p>
      </dgm:t>
    </dgm:pt>
    <dgm:pt modelId="{1CC915B0-657F-4499-A77F-7990CB58C5BD}" type="pres">
      <dgm:prSet presAssocID="{B01A752A-016F-41A3-B901-1EB549F2848F}" presName="rootConnector" presStyleLbl="node4" presStyleIdx="2" presStyleCnt="8"/>
      <dgm:spPr/>
      <dgm:t>
        <a:bodyPr/>
        <a:lstStyle/>
        <a:p>
          <a:endParaRPr lang="de-DE"/>
        </a:p>
      </dgm:t>
    </dgm:pt>
    <dgm:pt modelId="{BA37E30E-884C-4691-9CBD-C610485057D6}" type="pres">
      <dgm:prSet presAssocID="{B01A752A-016F-41A3-B901-1EB549F2848F}" presName="hierChild4" presStyleCnt="0"/>
      <dgm:spPr/>
    </dgm:pt>
    <dgm:pt modelId="{8BAC0553-9044-4AE4-A6EA-05013A7E6B4C}" type="pres">
      <dgm:prSet presAssocID="{621116C7-742F-40E3-A752-8FDD16E27817}" presName="Name37" presStyleLbl="parChTrans1D4" presStyleIdx="3" presStyleCnt="8"/>
      <dgm:spPr/>
      <dgm:t>
        <a:bodyPr/>
        <a:lstStyle/>
        <a:p>
          <a:endParaRPr lang="de-DE"/>
        </a:p>
      </dgm:t>
    </dgm:pt>
    <dgm:pt modelId="{E854DC40-5B53-4019-8FB2-F498993887E2}" type="pres">
      <dgm:prSet presAssocID="{A3D1D8C1-844E-4F4C-9F26-4AABF577E061}" presName="hierRoot2" presStyleCnt="0">
        <dgm:presLayoutVars>
          <dgm:hierBranch val="init"/>
        </dgm:presLayoutVars>
      </dgm:prSet>
      <dgm:spPr/>
    </dgm:pt>
    <dgm:pt modelId="{53AB692B-CDFA-44DA-AA92-4E63938E512D}" type="pres">
      <dgm:prSet presAssocID="{A3D1D8C1-844E-4F4C-9F26-4AABF577E061}" presName="rootComposite" presStyleCnt="0"/>
      <dgm:spPr/>
    </dgm:pt>
    <dgm:pt modelId="{18E82792-FA0B-447B-AAD2-8B09C5B1EA87}" type="pres">
      <dgm:prSet presAssocID="{A3D1D8C1-844E-4F4C-9F26-4AABF577E061}" presName="rootText" presStyleLbl="node4" presStyleIdx="3" presStyleCnt="8" custScaleX="153957" custLinFactY="97796" custLinFactNeighborY="100000">
        <dgm:presLayoutVars>
          <dgm:chPref val="3"/>
        </dgm:presLayoutVars>
      </dgm:prSet>
      <dgm:spPr/>
      <dgm:t>
        <a:bodyPr/>
        <a:lstStyle/>
        <a:p>
          <a:endParaRPr lang="de-DE"/>
        </a:p>
      </dgm:t>
    </dgm:pt>
    <dgm:pt modelId="{08550706-56A2-4DA8-AC4F-E4941799A9DC}" type="pres">
      <dgm:prSet presAssocID="{A3D1D8C1-844E-4F4C-9F26-4AABF577E061}" presName="rootConnector" presStyleLbl="node4" presStyleIdx="3" presStyleCnt="8"/>
      <dgm:spPr/>
      <dgm:t>
        <a:bodyPr/>
        <a:lstStyle/>
        <a:p>
          <a:endParaRPr lang="de-DE"/>
        </a:p>
      </dgm:t>
    </dgm:pt>
    <dgm:pt modelId="{55C06FA5-B204-4043-A52C-2766BC80EBAB}" type="pres">
      <dgm:prSet presAssocID="{A3D1D8C1-844E-4F4C-9F26-4AABF577E061}" presName="hierChild4" presStyleCnt="0"/>
      <dgm:spPr/>
    </dgm:pt>
    <dgm:pt modelId="{38BC55B0-C831-464C-97D6-EED7BDDFECA2}" type="pres">
      <dgm:prSet presAssocID="{A3D1D8C1-844E-4F4C-9F26-4AABF577E061}" presName="hierChild5" presStyleCnt="0"/>
      <dgm:spPr/>
    </dgm:pt>
    <dgm:pt modelId="{B0780A0C-7904-4F3D-A660-8D45700F9322}" type="pres">
      <dgm:prSet presAssocID="{C35410DE-1961-41FE-B9B1-8D34660B1656}" presName="Name37" presStyleLbl="parChTrans1D4" presStyleIdx="4" presStyleCnt="8"/>
      <dgm:spPr/>
      <dgm:t>
        <a:bodyPr/>
        <a:lstStyle/>
        <a:p>
          <a:endParaRPr lang="de-DE"/>
        </a:p>
      </dgm:t>
    </dgm:pt>
    <dgm:pt modelId="{2707A33D-F86D-4B8D-9D8C-BFC4A0EED50C}" type="pres">
      <dgm:prSet presAssocID="{34FA6B4C-987D-4165-8ED4-164DD0E32BF2}" presName="hierRoot2" presStyleCnt="0">
        <dgm:presLayoutVars>
          <dgm:hierBranch val="init"/>
        </dgm:presLayoutVars>
      </dgm:prSet>
      <dgm:spPr/>
    </dgm:pt>
    <dgm:pt modelId="{8FE4D330-2C47-490D-AE7A-47C0348AA526}" type="pres">
      <dgm:prSet presAssocID="{34FA6B4C-987D-4165-8ED4-164DD0E32BF2}" presName="rootComposite" presStyleCnt="0"/>
      <dgm:spPr/>
    </dgm:pt>
    <dgm:pt modelId="{B949E54D-D46C-43A3-BBEC-A26A3B8F247C}" type="pres">
      <dgm:prSet presAssocID="{34FA6B4C-987D-4165-8ED4-164DD0E32BF2}" presName="rootText" presStyleLbl="node4" presStyleIdx="4" presStyleCnt="8" custScaleX="153957" custLinFactY="97796" custLinFactNeighborY="100000">
        <dgm:presLayoutVars>
          <dgm:chPref val="3"/>
        </dgm:presLayoutVars>
      </dgm:prSet>
      <dgm:spPr/>
      <dgm:t>
        <a:bodyPr/>
        <a:lstStyle/>
        <a:p>
          <a:endParaRPr lang="de-DE"/>
        </a:p>
      </dgm:t>
    </dgm:pt>
    <dgm:pt modelId="{C7571F2C-751B-41C7-976F-55A4A9E7A403}" type="pres">
      <dgm:prSet presAssocID="{34FA6B4C-987D-4165-8ED4-164DD0E32BF2}" presName="rootConnector" presStyleLbl="node4" presStyleIdx="4" presStyleCnt="8"/>
      <dgm:spPr/>
      <dgm:t>
        <a:bodyPr/>
        <a:lstStyle/>
        <a:p>
          <a:endParaRPr lang="de-DE"/>
        </a:p>
      </dgm:t>
    </dgm:pt>
    <dgm:pt modelId="{4FE14156-5BEF-4036-9DAB-87F59419F06A}" type="pres">
      <dgm:prSet presAssocID="{34FA6B4C-987D-4165-8ED4-164DD0E32BF2}" presName="hierChild4" presStyleCnt="0"/>
      <dgm:spPr/>
    </dgm:pt>
    <dgm:pt modelId="{CC6814CA-B4E3-4569-9D90-314BA4249F98}" type="pres">
      <dgm:prSet presAssocID="{34FA6B4C-987D-4165-8ED4-164DD0E32BF2}" presName="hierChild5" presStyleCnt="0"/>
      <dgm:spPr/>
    </dgm:pt>
    <dgm:pt modelId="{E92EC366-6411-4A04-AC64-646006964B01}" type="pres">
      <dgm:prSet presAssocID="{F27B8728-80A3-456E-BF3C-E57F63FEF334}" presName="Name37" presStyleLbl="parChTrans1D4" presStyleIdx="5" presStyleCnt="8"/>
      <dgm:spPr/>
      <dgm:t>
        <a:bodyPr/>
        <a:lstStyle/>
        <a:p>
          <a:endParaRPr lang="de-DE"/>
        </a:p>
      </dgm:t>
    </dgm:pt>
    <dgm:pt modelId="{DED91214-408B-421E-895C-A10B05D089FA}" type="pres">
      <dgm:prSet presAssocID="{E5734258-E4AA-4DFF-B284-2C5B6D5D0297}" presName="hierRoot2" presStyleCnt="0">
        <dgm:presLayoutVars>
          <dgm:hierBranch val="init"/>
        </dgm:presLayoutVars>
      </dgm:prSet>
      <dgm:spPr/>
    </dgm:pt>
    <dgm:pt modelId="{2A2AFF2C-D41B-4D55-8EC0-5E639F9EA900}" type="pres">
      <dgm:prSet presAssocID="{E5734258-E4AA-4DFF-B284-2C5B6D5D0297}" presName="rootComposite" presStyleCnt="0"/>
      <dgm:spPr/>
    </dgm:pt>
    <dgm:pt modelId="{8BA16774-543B-443A-85C3-C326A4275119}" type="pres">
      <dgm:prSet presAssocID="{E5734258-E4AA-4DFF-B284-2C5B6D5D0297}" presName="rootText" presStyleLbl="node4" presStyleIdx="5" presStyleCnt="8" custScaleX="153957" custLinFactY="97796" custLinFactNeighborY="100000">
        <dgm:presLayoutVars>
          <dgm:chPref val="3"/>
        </dgm:presLayoutVars>
      </dgm:prSet>
      <dgm:spPr/>
      <dgm:t>
        <a:bodyPr/>
        <a:lstStyle/>
        <a:p>
          <a:endParaRPr lang="de-DE"/>
        </a:p>
      </dgm:t>
    </dgm:pt>
    <dgm:pt modelId="{522CD1FC-EF4E-4563-BEEF-3EE1FC1A88D9}" type="pres">
      <dgm:prSet presAssocID="{E5734258-E4AA-4DFF-B284-2C5B6D5D0297}" presName="rootConnector" presStyleLbl="node4" presStyleIdx="5" presStyleCnt="8"/>
      <dgm:spPr/>
      <dgm:t>
        <a:bodyPr/>
        <a:lstStyle/>
        <a:p>
          <a:endParaRPr lang="de-DE"/>
        </a:p>
      </dgm:t>
    </dgm:pt>
    <dgm:pt modelId="{DA2A5115-7D31-47FE-BAC1-FB5CAA49315A}" type="pres">
      <dgm:prSet presAssocID="{E5734258-E4AA-4DFF-B284-2C5B6D5D0297}" presName="hierChild4" presStyleCnt="0"/>
      <dgm:spPr/>
    </dgm:pt>
    <dgm:pt modelId="{7B9D96CC-6FCE-4904-BF6D-0D915B7D7974}" type="pres">
      <dgm:prSet presAssocID="{2EF0DA2A-7014-446D-B3BC-A176A433361E}" presName="Name37" presStyleLbl="parChTrans1D4" presStyleIdx="6" presStyleCnt="8" custSzY="181239"/>
      <dgm:spPr/>
      <dgm:t>
        <a:bodyPr/>
        <a:lstStyle/>
        <a:p>
          <a:endParaRPr lang="de-DE"/>
        </a:p>
      </dgm:t>
    </dgm:pt>
    <dgm:pt modelId="{39164716-A406-4A68-8B9A-AF4F8BA4FE0D}" type="pres">
      <dgm:prSet presAssocID="{4CA5BF79-2ED6-4AD4-A5AA-500C47869451}" presName="hierRoot2" presStyleCnt="0">
        <dgm:presLayoutVars>
          <dgm:hierBranch val="init"/>
        </dgm:presLayoutVars>
      </dgm:prSet>
      <dgm:spPr/>
    </dgm:pt>
    <dgm:pt modelId="{D16ECEB1-7EE2-4459-8271-65429DBD3E13}" type="pres">
      <dgm:prSet presAssocID="{4CA5BF79-2ED6-4AD4-A5AA-500C47869451}" presName="rootComposite" presStyleCnt="0"/>
      <dgm:spPr/>
    </dgm:pt>
    <dgm:pt modelId="{0514119F-EA59-44CE-A386-78364EE191DA}" type="pres">
      <dgm:prSet presAssocID="{4CA5BF79-2ED6-4AD4-A5AA-500C47869451}" presName="rootText" presStyleLbl="node4" presStyleIdx="6" presStyleCnt="8" custScaleX="191895" custScaleY="138255" custLinFactNeighborX="-29529" custLinFactNeighborY="57802">
        <dgm:presLayoutVars>
          <dgm:chPref val="3"/>
        </dgm:presLayoutVars>
      </dgm:prSet>
      <dgm:spPr/>
      <dgm:t>
        <a:bodyPr/>
        <a:lstStyle/>
        <a:p>
          <a:endParaRPr lang="de-DE"/>
        </a:p>
      </dgm:t>
    </dgm:pt>
    <dgm:pt modelId="{F9F6F632-A14B-40BF-AA73-3A1A6FEE0EE1}" type="pres">
      <dgm:prSet presAssocID="{4CA5BF79-2ED6-4AD4-A5AA-500C47869451}" presName="rootConnector" presStyleLbl="node4" presStyleIdx="6" presStyleCnt="8"/>
      <dgm:spPr/>
      <dgm:t>
        <a:bodyPr/>
        <a:lstStyle/>
        <a:p>
          <a:endParaRPr lang="de-DE"/>
        </a:p>
      </dgm:t>
    </dgm:pt>
    <dgm:pt modelId="{41241FA6-3529-47BD-86B3-B2BC961FCB90}" type="pres">
      <dgm:prSet presAssocID="{4CA5BF79-2ED6-4AD4-A5AA-500C47869451}" presName="hierChild4" presStyleCnt="0"/>
      <dgm:spPr/>
    </dgm:pt>
    <dgm:pt modelId="{11576CAD-EF61-4A70-9F1C-B4D1E462CA70}" type="pres">
      <dgm:prSet presAssocID="{4CA5BF79-2ED6-4AD4-A5AA-500C47869451}" presName="hierChild5" presStyleCnt="0"/>
      <dgm:spPr/>
    </dgm:pt>
    <dgm:pt modelId="{0726A2E1-4CE0-480C-A221-467E9EF03A1A}" type="pres">
      <dgm:prSet presAssocID="{E5734258-E4AA-4DFF-B284-2C5B6D5D0297}" presName="hierChild5" presStyleCnt="0"/>
      <dgm:spPr/>
    </dgm:pt>
    <dgm:pt modelId="{72CCCB27-5F0B-4BE4-BBE5-19EE368DDF01}" type="pres">
      <dgm:prSet presAssocID="{B01A752A-016F-41A3-B901-1EB549F2848F}" presName="hierChild5" presStyleCnt="0"/>
      <dgm:spPr/>
    </dgm:pt>
    <dgm:pt modelId="{78E2D576-00A0-4E96-8177-5297295EF412}" type="pres">
      <dgm:prSet presAssocID="{6B838E86-6319-4BB5-B5F8-6015EB5373AF}" presName="Name37" presStyleLbl="parChTrans1D4" presStyleIdx="7" presStyleCnt="8"/>
      <dgm:spPr/>
      <dgm:t>
        <a:bodyPr/>
        <a:lstStyle/>
        <a:p>
          <a:endParaRPr lang="de-DE"/>
        </a:p>
      </dgm:t>
    </dgm:pt>
    <dgm:pt modelId="{00CD8BA0-2473-4537-93A7-ED9AB82F8942}" type="pres">
      <dgm:prSet presAssocID="{1491518B-2404-4111-97B1-372395F57A42}" presName="hierRoot2" presStyleCnt="0">
        <dgm:presLayoutVars>
          <dgm:hierBranch val="init"/>
        </dgm:presLayoutVars>
      </dgm:prSet>
      <dgm:spPr/>
    </dgm:pt>
    <dgm:pt modelId="{6D91F44C-93B0-4F38-8B7F-9AAFAF5E3A54}" type="pres">
      <dgm:prSet presAssocID="{1491518B-2404-4111-97B1-372395F57A42}" presName="rootComposite" presStyleCnt="0"/>
      <dgm:spPr/>
    </dgm:pt>
    <dgm:pt modelId="{AB00BD64-DD16-457F-AFFA-7C4274112B9F}" type="pres">
      <dgm:prSet presAssocID="{1491518B-2404-4111-97B1-372395F57A42}" presName="rootText" presStyleLbl="node4" presStyleIdx="7" presStyleCnt="8" custScaleX="146232" custLinFactY="75494" custLinFactNeighborY="100000">
        <dgm:presLayoutVars>
          <dgm:chPref val="3"/>
        </dgm:presLayoutVars>
      </dgm:prSet>
      <dgm:spPr/>
      <dgm:t>
        <a:bodyPr/>
        <a:lstStyle/>
        <a:p>
          <a:endParaRPr lang="de-DE"/>
        </a:p>
      </dgm:t>
    </dgm:pt>
    <dgm:pt modelId="{F1E36835-D7E1-4FA2-935F-222C0306478C}" type="pres">
      <dgm:prSet presAssocID="{1491518B-2404-4111-97B1-372395F57A42}" presName="rootConnector" presStyleLbl="node4" presStyleIdx="7" presStyleCnt="8"/>
      <dgm:spPr/>
      <dgm:t>
        <a:bodyPr/>
        <a:lstStyle/>
        <a:p>
          <a:endParaRPr lang="de-DE"/>
        </a:p>
      </dgm:t>
    </dgm:pt>
    <dgm:pt modelId="{FDADB2B3-F792-4548-B167-C695C70E15A9}" type="pres">
      <dgm:prSet presAssocID="{1491518B-2404-4111-97B1-372395F57A42}" presName="hierChild4" presStyleCnt="0"/>
      <dgm:spPr/>
    </dgm:pt>
    <dgm:pt modelId="{AFAEC3E2-64A1-4BF1-AA2C-E7E520446F54}" type="pres">
      <dgm:prSet presAssocID="{1491518B-2404-4111-97B1-372395F57A42}" presName="hierChild5" presStyleCnt="0"/>
      <dgm:spPr/>
    </dgm:pt>
    <dgm:pt modelId="{2F3104B3-453C-4AE5-A6D3-4280BDB1A3B5}" type="pres">
      <dgm:prSet presAssocID="{2F4DFE99-726D-4A91-A286-D21B861D646D}" presName="hierChild5" presStyleCnt="0"/>
      <dgm:spPr/>
    </dgm:pt>
    <dgm:pt modelId="{42FADB99-6A65-4FFE-8325-AA2E47D0FBB2}" type="pres">
      <dgm:prSet presAssocID="{1825ADA2-6EF7-454E-A900-A4B6C3DEBB47}" presName="Name37" presStyleLbl="parChTrans1D3" presStyleIdx="4" presStyleCnt="5"/>
      <dgm:spPr/>
      <dgm:t>
        <a:bodyPr/>
        <a:lstStyle/>
        <a:p>
          <a:endParaRPr lang="de-DE"/>
        </a:p>
      </dgm:t>
    </dgm:pt>
    <dgm:pt modelId="{31B775D0-DD24-4D13-A7DE-3BAF0F4BF751}" type="pres">
      <dgm:prSet presAssocID="{82821051-C59D-432D-B728-9D9B38F66D1C}" presName="hierRoot2" presStyleCnt="0">
        <dgm:presLayoutVars>
          <dgm:hierBranch/>
        </dgm:presLayoutVars>
      </dgm:prSet>
      <dgm:spPr/>
    </dgm:pt>
    <dgm:pt modelId="{7BC95B13-1A45-4981-A5A9-D7244737048C}" type="pres">
      <dgm:prSet presAssocID="{82821051-C59D-432D-B728-9D9B38F66D1C}" presName="rootComposite" presStyleCnt="0"/>
      <dgm:spPr/>
    </dgm:pt>
    <dgm:pt modelId="{1B9B9D4C-7342-485A-87E6-CDCF87ABDE17}" type="pres">
      <dgm:prSet presAssocID="{82821051-C59D-432D-B728-9D9B38F66D1C}" presName="rootText" presStyleLbl="node3" presStyleIdx="4" presStyleCnt="5" custScaleX="181477" custLinFactY="-97532" custLinFactNeighborX="52569" custLinFactNeighborY="-100000">
        <dgm:presLayoutVars>
          <dgm:chPref val="3"/>
        </dgm:presLayoutVars>
      </dgm:prSet>
      <dgm:spPr/>
      <dgm:t>
        <a:bodyPr/>
        <a:lstStyle/>
        <a:p>
          <a:endParaRPr lang="de-DE"/>
        </a:p>
      </dgm:t>
    </dgm:pt>
    <dgm:pt modelId="{21A82E15-D6E3-4CF3-B14C-0FCF877135CE}" type="pres">
      <dgm:prSet presAssocID="{82821051-C59D-432D-B728-9D9B38F66D1C}" presName="rootConnector" presStyleLbl="node3" presStyleIdx="4" presStyleCnt="5"/>
      <dgm:spPr/>
      <dgm:t>
        <a:bodyPr/>
        <a:lstStyle/>
        <a:p>
          <a:endParaRPr lang="de-DE"/>
        </a:p>
      </dgm:t>
    </dgm:pt>
    <dgm:pt modelId="{4E899708-CDD9-4DCA-8C97-2010B8207C21}" type="pres">
      <dgm:prSet presAssocID="{82821051-C59D-432D-B728-9D9B38F66D1C}" presName="hierChild4" presStyleCnt="0"/>
      <dgm:spPr/>
    </dgm:pt>
    <dgm:pt modelId="{6D358BB4-64F0-4C36-B162-31E13BC9F605}" type="pres">
      <dgm:prSet presAssocID="{82821051-C59D-432D-B728-9D9B38F66D1C}" presName="hierChild5" presStyleCnt="0"/>
      <dgm:spPr/>
    </dgm:pt>
    <dgm:pt modelId="{A1F5F4FB-FC35-4639-99DB-CCD8D16DADB0}" type="pres">
      <dgm:prSet presAssocID="{7DE6F3E9-89F1-498E-A7CC-A0A786CC53D5}" presName="hierChild5" presStyleCnt="0"/>
      <dgm:spPr/>
    </dgm:pt>
    <dgm:pt modelId="{2A18C2DF-863C-4018-A591-280C484130C2}" type="pres">
      <dgm:prSet presAssocID="{96DF2267-D23C-4D07-B428-7AFE2294DBB8}" presName="hierChild3" presStyleCnt="0"/>
      <dgm:spPr/>
    </dgm:pt>
  </dgm:ptLst>
  <dgm:cxnLst>
    <dgm:cxn modelId="{6355FFF7-A835-40A3-9D75-9CFB8D08FEB0}" type="presOf" srcId="{F44C27C3-1BF9-4F88-882E-2940B1F002FD}" destId="{8C2868D1-0E7D-4BC1-BE95-C69312FAE821}" srcOrd="1" destOrd="0" presId="urn:microsoft.com/office/officeart/2005/8/layout/orgChart1"/>
    <dgm:cxn modelId="{BD45426E-DB4C-42DF-8F4C-2FE782E8B14D}" type="presOf" srcId="{7F5CF569-5BF7-45A1-B6BF-932FF98EBF4A}" destId="{4D29C83D-5172-41D6-BAFE-8709E4D1C01B}" srcOrd="0" destOrd="0" presId="urn:microsoft.com/office/officeart/2005/8/layout/orgChart1"/>
    <dgm:cxn modelId="{186DCCCD-8424-4A33-A058-ED5D0F83B847}" type="presOf" srcId="{788AADCE-6ADB-481E-84AC-554941C562C5}" destId="{7C1327E2-E4D0-42FF-ACFD-AD22734CEA06}" srcOrd="0" destOrd="0" presId="urn:microsoft.com/office/officeart/2005/8/layout/orgChart1"/>
    <dgm:cxn modelId="{3AC3EC09-3680-4BCE-8839-4CABE08D8859}" srcId="{B01A752A-016F-41A3-B901-1EB549F2848F}" destId="{A3D1D8C1-844E-4F4C-9F26-4AABF577E061}" srcOrd="0" destOrd="0" parTransId="{621116C7-742F-40E3-A752-8FDD16E27817}" sibTransId="{B92E072A-CADB-42CE-9257-562B1A190119}"/>
    <dgm:cxn modelId="{3FFC7814-7D6A-4B77-BEC9-7093E25830ED}" type="presOf" srcId="{7DE6F3E9-89F1-498E-A7CC-A0A786CC53D5}" destId="{3255AD83-D29A-4AF3-87F4-A46AF33C2F28}" srcOrd="0" destOrd="0" presId="urn:microsoft.com/office/officeart/2005/8/layout/orgChart1"/>
    <dgm:cxn modelId="{8A1F0170-9A24-4998-82F1-0788A082294B}" type="presOf" srcId="{34FA6B4C-987D-4165-8ED4-164DD0E32BF2}" destId="{C7571F2C-751B-41C7-976F-55A4A9E7A403}" srcOrd="1" destOrd="0" presId="urn:microsoft.com/office/officeart/2005/8/layout/orgChart1"/>
    <dgm:cxn modelId="{9ED6B367-B9D1-4B34-9006-EAF5DFB82471}" type="presOf" srcId="{96DF2267-D23C-4D07-B428-7AFE2294DBB8}" destId="{19DD80FD-20E1-4E3E-9D41-492B50BAD1D6}" srcOrd="1" destOrd="0" presId="urn:microsoft.com/office/officeart/2005/8/layout/orgChart1"/>
    <dgm:cxn modelId="{84943EF0-08DC-4BEE-A7E1-FEA9BBF2CF79}" type="presOf" srcId="{B01A752A-016F-41A3-B901-1EB549F2848F}" destId="{1F0CD37F-DBB8-4F46-9E85-624A0EB0352B}" srcOrd="0" destOrd="0" presId="urn:microsoft.com/office/officeart/2005/8/layout/orgChart1"/>
    <dgm:cxn modelId="{D624B090-FD12-4139-8D01-5F65A0E49D67}" srcId="{B01A752A-016F-41A3-B901-1EB549F2848F}" destId="{34FA6B4C-987D-4165-8ED4-164DD0E32BF2}" srcOrd="1" destOrd="0" parTransId="{C35410DE-1961-41FE-B9B1-8D34660B1656}" sibTransId="{F2653B6A-13CE-4825-8103-2CE360F3D2FE}"/>
    <dgm:cxn modelId="{DBDAED17-7FC3-4307-B7C0-9B5B0FBCA5EF}" type="presOf" srcId="{82821051-C59D-432D-B728-9D9B38F66D1C}" destId="{21A82E15-D6E3-4CF3-B14C-0FCF877135CE}" srcOrd="1" destOrd="0" presId="urn:microsoft.com/office/officeart/2005/8/layout/orgChart1"/>
    <dgm:cxn modelId="{3DCC69FA-8051-4920-9805-4687FC99E190}" type="presOf" srcId="{1491518B-2404-4111-97B1-372395F57A42}" destId="{F1E36835-D7E1-4FA2-935F-222C0306478C}" srcOrd="1" destOrd="0" presId="urn:microsoft.com/office/officeart/2005/8/layout/orgChart1"/>
    <dgm:cxn modelId="{96ECDDFB-91DC-40AE-B5B9-5245E7F8ABD3}" type="presOf" srcId="{5426D68B-CD03-464D-A55E-25E283BF3B2B}" destId="{FA320833-D43B-45F4-B157-250C90555FA7}" srcOrd="0" destOrd="0" presId="urn:microsoft.com/office/officeart/2005/8/layout/orgChart1"/>
    <dgm:cxn modelId="{17ACBBEC-8C5E-4F42-80FA-845A44A438A3}" type="presOf" srcId="{9F01A1EC-132F-4C95-AF91-77D8D0E989F1}" destId="{6AF01364-63F3-44D3-9C2C-448C50DADF41}" srcOrd="1" destOrd="0" presId="urn:microsoft.com/office/officeart/2005/8/layout/orgChart1"/>
    <dgm:cxn modelId="{5E44A2B7-26EA-4B0A-959A-486FC10E002A}" srcId="{9F01A1EC-132F-4C95-AF91-77D8D0E989F1}" destId="{DA393A1B-77BD-46F7-867A-9DE420D17AEA}" srcOrd="0" destOrd="0" parTransId="{BB301B2E-7A91-4A1A-8E81-DE2802083C9B}" sibTransId="{DB983583-AEF7-4D11-B0CC-94B0C44C11D1}"/>
    <dgm:cxn modelId="{3713D651-08AB-45C9-B9C0-4197BCE1F05B}" srcId="{DA393A1B-77BD-46F7-867A-9DE420D17AEA}" destId="{788AADCE-6ADB-481E-84AC-554941C562C5}" srcOrd="0" destOrd="0" parTransId="{27EA4A98-393C-40E4-A4E4-D3BBB808EDC6}" sibTransId="{7B2991F2-C10A-4C4F-8420-A46A949D8518}"/>
    <dgm:cxn modelId="{3A894F93-1016-4CAB-BC28-554CCA901C80}" type="presOf" srcId="{4CA5BF79-2ED6-4AD4-A5AA-500C47869451}" destId="{F9F6F632-A14B-40BF-AA73-3A1A6FEE0EE1}" srcOrd="1" destOrd="0" presId="urn:microsoft.com/office/officeart/2005/8/layout/orgChart1"/>
    <dgm:cxn modelId="{AD039523-DBF5-4E27-8F52-C82A78326FFC}" type="presOf" srcId="{DA393A1B-77BD-46F7-867A-9DE420D17AEA}" destId="{30F4D687-387C-4258-BAD3-7B71E1055D18}" srcOrd="1" destOrd="0" presId="urn:microsoft.com/office/officeart/2005/8/layout/orgChart1"/>
    <dgm:cxn modelId="{5067995E-5E56-418B-A71D-FC3A0A493EFB}" srcId="{7DE6F3E9-89F1-498E-A7CC-A0A786CC53D5}" destId="{2F4DFE99-726D-4A91-A286-D21B861D646D}" srcOrd="0" destOrd="0" parTransId="{0F56819D-CA9F-4449-8383-155C7E014F54}" sibTransId="{55D6B131-9FAF-4C84-B97D-70AA09835E4F}"/>
    <dgm:cxn modelId="{EA1E8020-D688-4A65-9874-1B32442790E6}" type="presOf" srcId="{B8FFA67C-F71C-4C16-9B22-317A2532C6D0}" destId="{62F49188-53A4-4806-AA48-8FF1FBDC0D85}" srcOrd="0" destOrd="0" presId="urn:microsoft.com/office/officeart/2005/8/layout/orgChart1"/>
    <dgm:cxn modelId="{B5E92016-603D-4EAD-BE36-F6F959F98FB5}" srcId="{7DE6F3E9-89F1-498E-A7CC-A0A786CC53D5}" destId="{82821051-C59D-432D-B728-9D9B38F66D1C}" srcOrd="1" destOrd="0" parTransId="{1825ADA2-6EF7-454E-A900-A4B6C3DEBB47}" sibTransId="{BCA1430F-2368-4B7F-B0A8-4DF17C892370}"/>
    <dgm:cxn modelId="{7CBED95A-DAF3-48B9-A11C-453C398376CF}" srcId="{2F4DFE99-726D-4A91-A286-D21B861D646D}" destId="{CDA4078D-0056-4F81-9D03-EAAD75E45865}" srcOrd="0" destOrd="0" parTransId="{2C7A9353-3CB7-4E82-82E4-255205779C45}" sibTransId="{E9E44CBA-C9E1-43E1-AE10-845C17ED4564}"/>
    <dgm:cxn modelId="{C2438BD2-2EB9-4103-AFD2-9FCD775BC70F}" type="presOf" srcId="{82821051-C59D-432D-B728-9D9B38F66D1C}" destId="{1B9B9D4C-7342-485A-87E6-CDCF87ABDE17}" srcOrd="0" destOrd="0" presId="urn:microsoft.com/office/officeart/2005/8/layout/orgChart1"/>
    <dgm:cxn modelId="{A4D221CA-4C3B-40BD-A982-751373B95691}" type="presOf" srcId="{0F56819D-CA9F-4449-8383-155C7E014F54}" destId="{A87CAC4C-8B56-4E62-8513-D8C32532C28A}" srcOrd="0" destOrd="0" presId="urn:microsoft.com/office/officeart/2005/8/layout/orgChart1"/>
    <dgm:cxn modelId="{AAC243F8-3FE5-4435-9D88-41716928EFD2}" type="presOf" srcId="{2F4DFE99-726D-4A91-A286-D21B861D646D}" destId="{F7CC038D-41B6-4948-9255-77A00F9504B6}" srcOrd="0" destOrd="0" presId="urn:microsoft.com/office/officeart/2005/8/layout/orgChart1"/>
    <dgm:cxn modelId="{523A55E2-81AF-44E7-A2E2-C54C4D16BC1D}" type="presOf" srcId="{CDA4078D-0056-4F81-9D03-EAAD75E45865}" destId="{34FEAB64-16E7-4B90-9193-D7FD78C49E30}" srcOrd="1" destOrd="0" presId="urn:microsoft.com/office/officeart/2005/8/layout/orgChart1"/>
    <dgm:cxn modelId="{46638577-0C2C-4271-8B51-5A8E7D36E9F3}" type="presOf" srcId="{6B838E86-6319-4BB5-B5F8-6015EB5373AF}" destId="{78E2D576-00A0-4E96-8177-5297295EF412}" srcOrd="0" destOrd="0" presId="urn:microsoft.com/office/officeart/2005/8/layout/orgChart1"/>
    <dgm:cxn modelId="{E22DF862-9940-4A2E-ACF9-48A091F8428A}" type="presOf" srcId="{CDA4078D-0056-4F81-9D03-EAAD75E45865}" destId="{EB02A43C-3397-484B-9716-DED5432B558C}" srcOrd="0" destOrd="0" presId="urn:microsoft.com/office/officeart/2005/8/layout/orgChart1"/>
    <dgm:cxn modelId="{020E85EC-944B-4D1F-8ADB-A9F2FCDCB9F3}" type="presOf" srcId="{F27B8728-80A3-456E-BF3C-E57F63FEF334}" destId="{E92EC366-6411-4A04-AC64-646006964B01}" srcOrd="0" destOrd="0" presId="urn:microsoft.com/office/officeart/2005/8/layout/orgChart1"/>
    <dgm:cxn modelId="{55DF0F38-5A7B-4476-937A-34F0B0AE6539}" type="presOf" srcId="{6DCC4449-7051-4264-B0E3-04E7BE3E3B19}" destId="{A7EEB962-120D-46CE-BFC9-E866D2776CC8}" srcOrd="0" destOrd="0" presId="urn:microsoft.com/office/officeart/2005/8/layout/orgChart1"/>
    <dgm:cxn modelId="{B205D550-F1A5-4D2D-BF41-E1F154BEA1FB}" type="presOf" srcId="{F3B3CAC7-27AA-4B87-ACA4-8D7D32C94A2A}" destId="{2A97367A-89FE-4255-81B5-DB59E67DE269}" srcOrd="0" destOrd="0" presId="urn:microsoft.com/office/officeart/2005/8/layout/orgChart1"/>
    <dgm:cxn modelId="{869A30C4-47E1-4D3D-A6BB-A667339B5C4E}" srcId="{B8FFA67C-F71C-4C16-9B22-317A2532C6D0}" destId="{96DF2267-D23C-4D07-B428-7AFE2294DBB8}" srcOrd="0" destOrd="0" parTransId="{8204072B-8AF4-413F-9AED-CB2F3D9A3716}" sibTransId="{F7F18A68-C736-480B-BBA9-1E2790BA84B7}"/>
    <dgm:cxn modelId="{FCFD04D5-8372-474B-AB71-E286F7DD288E}" type="presOf" srcId="{B01A752A-016F-41A3-B901-1EB549F2848F}" destId="{1CC915B0-657F-4499-A77F-7990CB58C5BD}" srcOrd="1" destOrd="0" presId="urn:microsoft.com/office/officeart/2005/8/layout/orgChart1"/>
    <dgm:cxn modelId="{142450B0-FFB4-43DA-9E0B-9337B9B874BA}" type="presOf" srcId="{5A54DCFD-F59F-435B-A734-1B420AC4AFD1}" destId="{2C995423-32DF-4CEC-8D41-73281B4A7AEB}" srcOrd="0" destOrd="0" presId="urn:microsoft.com/office/officeart/2005/8/layout/orgChart1"/>
    <dgm:cxn modelId="{22933B9E-4473-4D74-A55A-21902934CC6A}" type="presOf" srcId="{5426D68B-CD03-464D-A55E-25E283BF3B2B}" destId="{94AC0517-FE7B-4330-96DF-7236ECAAFA8A}" srcOrd="1" destOrd="0" presId="urn:microsoft.com/office/officeart/2005/8/layout/orgChart1"/>
    <dgm:cxn modelId="{1EAA4654-6315-4245-A0D1-5D9D8C1172A2}" type="presOf" srcId="{A3D1D8C1-844E-4F4C-9F26-4AABF577E061}" destId="{18E82792-FA0B-447B-AAD2-8B09C5B1EA87}" srcOrd="0" destOrd="0" presId="urn:microsoft.com/office/officeart/2005/8/layout/orgChart1"/>
    <dgm:cxn modelId="{BB679CCA-DA6F-46CD-A7DC-9027D031ECF1}" srcId="{96DF2267-D23C-4D07-B428-7AFE2294DBB8}" destId="{7DE6F3E9-89F1-498E-A7CC-A0A786CC53D5}" srcOrd="1" destOrd="0" parTransId="{F3B3CAC7-27AA-4B87-ACA4-8D7D32C94A2A}" sibTransId="{3775BDBD-A2BA-4D88-8440-2149496BE4C8}"/>
    <dgm:cxn modelId="{EE2C5689-79FB-4075-80B2-59748DC258C3}" type="presOf" srcId="{4A830775-D367-4D22-8397-7107D6782BCF}" destId="{5DD97194-547B-4EA9-8EDC-32ABAF3E71D6}" srcOrd="0" destOrd="0" presId="urn:microsoft.com/office/officeart/2005/8/layout/orgChart1"/>
    <dgm:cxn modelId="{F5B7C708-B97D-44EA-89AD-FD44BA347634}" type="presOf" srcId="{7DE6F3E9-89F1-498E-A7CC-A0A786CC53D5}" destId="{7FBB7785-F132-4369-AA2C-B8E40412C8E0}" srcOrd="1" destOrd="0" presId="urn:microsoft.com/office/officeart/2005/8/layout/orgChart1"/>
    <dgm:cxn modelId="{7335EC3B-DCAB-49D8-9188-8BF2AFD27FAE}" type="presOf" srcId="{34FA6B4C-987D-4165-8ED4-164DD0E32BF2}" destId="{B949E54D-D46C-43A3-BBEC-A26A3B8F247C}" srcOrd="0" destOrd="0" presId="urn:microsoft.com/office/officeart/2005/8/layout/orgChart1"/>
    <dgm:cxn modelId="{BF403190-2A5B-4CBC-B5CD-95CCCC0E4D08}" type="presOf" srcId="{E5734258-E4AA-4DFF-B284-2C5B6D5D0297}" destId="{8BA16774-543B-443A-85C3-C326A4275119}" srcOrd="0" destOrd="0" presId="urn:microsoft.com/office/officeart/2005/8/layout/orgChart1"/>
    <dgm:cxn modelId="{4C5E837B-92DC-4DF6-8113-7D9050F58AC7}" type="presOf" srcId="{2F4DFE99-726D-4A91-A286-D21B861D646D}" destId="{365ADAED-5ABD-4649-9906-F917052B14B9}" srcOrd="1" destOrd="0" presId="urn:microsoft.com/office/officeart/2005/8/layout/orgChart1"/>
    <dgm:cxn modelId="{D4E57AC7-8635-445E-B987-68A55B6D2D33}" type="presOf" srcId="{E5734258-E4AA-4DFF-B284-2C5B6D5D0297}" destId="{522CD1FC-EF4E-4563-BEEF-3EE1FC1A88D9}" srcOrd="1" destOrd="0" presId="urn:microsoft.com/office/officeart/2005/8/layout/orgChart1"/>
    <dgm:cxn modelId="{EDA97D90-31E6-4D22-8482-836B96A7FC66}" type="presOf" srcId="{27EA4A98-393C-40E4-A4E4-D3BBB808EDC6}" destId="{15815B54-B6EF-4407-8120-6F7F68DC669D}" srcOrd="0" destOrd="0" presId="urn:microsoft.com/office/officeart/2005/8/layout/orgChart1"/>
    <dgm:cxn modelId="{D6D975D9-64E7-4DE7-AECD-18C736E263BE}" srcId="{2F4DFE99-726D-4A91-A286-D21B861D646D}" destId="{1491518B-2404-4111-97B1-372395F57A42}" srcOrd="2" destOrd="0" parTransId="{6B838E86-6319-4BB5-B5F8-6015EB5373AF}" sibTransId="{DDF9CB6F-4A9E-4F65-98CE-E4F15A885A19}"/>
    <dgm:cxn modelId="{5F7ED622-2630-49A7-B39F-FB7995F3A7D7}" type="presOf" srcId="{96DF2267-D23C-4D07-B428-7AFE2294DBB8}" destId="{CECAD234-C8E1-4267-86F5-A16ACF112C74}" srcOrd="0" destOrd="0" presId="urn:microsoft.com/office/officeart/2005/8/layout/orgChart1"/>
    <dgm:cxn modelId="{FECAA26B-0F56-4380-8111-FCA0FF6BDA15}" type="presOf" srcId="{C35410DE-1961-41FE-B9B1-8D34660B1656}" destId="{B0780A0C-7904-4F3D-A660-8D45700F9322}" srcOrd="0" destOrd="0" presId="urn:microsoft.com/office/officeart/2005/8/layout/orgChart1"/>
    <dgm:cxn modelId="{FE6D8339-BA90-4B47-9BB4-822E5A61B26A}" type="presOf" srcId="{DA393A1B-77BD-46F7-867A-9DE420D17AEA}" destId="{15B3D666-AF0D-42DD-AAEB-D3A64126267A}" srcOrd="0" destOrd="0" presId="urn:microsoft.com/office/officeart/2005/8/layout/orgChart1"/>
    <dgm:cxn modelId="{07E95EC0-DF34-4F04-9976-ADFACD6DF084}" type="presOf" srcId="{4CA5BF79-2ED6-4AD4-A5AA-500C47869451}" destId="{0514119F-EA59-44CE-A386-78364EE191DA}" srcOrd="0" destOrd="0" presId="urn:microsoft.com/office/officeart/2005/8/layout/orgChart1"/>
    <dgm:cxn modelId="{C7CB72FD-C1B5-45D3-9E2D-8D5FF93ACB0C}" srcId="{E5734258-E4AA-4DFF-B284-2C5B6D5D0297}" destId="{4CA5BF79-2ED6-4AD4-A5AA-500C47869451}" srcOrd="0" destOrd="0" parTransId="{2EF0DA2A-7014-446D-B3BC-A176A433361E}" sibTransId="{0E1C4DD9-4B98-46FD-BDF2-F51E53090D67}"/>
    <dgm:cxn modelId="{23368952-71A2-4B47-A98B-F3C8B675B1E4}" type="presOf" srcId="{1825ADA2-6EF7-454E-A900-A4B6C3DEBB47}" destId="{42FADB99-6A65-4FFE-8325-AA2E47D0FBB2}" srcOrd="0" destOrd="0" presId="urn:microsoft.com/office/officeart/2005/8/layout/orgChart1"/>
    <dgm:cxn modelId="{79BFA362-369A-4545-BD15-301C74BCA758}" srcId="{B01A752A-016F-41A3-B901-1EB549F2848F}" destId="{E5734258-E4AA-4DFF-B284-2C5B6D5D0297}" srcOrd="2" destOrd="0" parTransId="{F27B8728-80A3-456E-BF3C-E57F63FEF334}" sibTransId="{FDD0E248-A74D-4FDE-BAB6-E02B795AD2F7}"/>
    <dgm:cxn modelId="{7630451F-D108-4889-B8B9-0F6F84C840A2}" srcId="{96DF2267-D23C-4D07-B428-7AFE2294DBB8}" destId="{9F01A1EC-132F-4C95-AF91-77D8D0E989F1}" srcOrd="0" destOrd="0" parTransId="{6DCC4449-7051-4264-B0E3-04E7BE3E3B19}" sibTransId="{E96D2DFE-6DED-47C5-837A-B9769A03F5F3}"/>
    <dgm:cxn modelId="{1C09D87E-BF25-42C5-883E-73578B9DB2C5}" type="presOf" srcId="{1491518B-2404-4111-97B1-372395F57A42}" destId="{AB00BD64-DD16-457F-AFFA-7C4274112B9F}" srcOrd="0" destOrd="0" presId="urn:microsoft.com/office/officeart/2005/8/layout/orgChart1"/>
    <dgm:cxn modelId="{939E87AF-8FC4-42B6-9EE6-D4C91D18E147}" srcId="{9F01A1EC-132F-4C95-AF91-77D8D0E989F1}" destId="{5426D68B-CD03-464D-A55E-25E283BF3B2B}" srcOrd="1" destOrd="0" parTransId="{4A830775-D367-4D22-8397-7107D6782BCF}" sibTransId="{3EF4D8B3-1910-4433-B07F-E6C52ED8A1A4}"/>
    <dgm:cxn modelId="{89505F1E-877A-44FA-8B78-8448FDD3569D}" type="presOf" srcId="{A3D1D8C1-844E-4F4C-9F26-4AABF577E061}" destId="{08550706-56A2-4DA8-AC4F-E4941799A9DC}" srcOrd="1" destOrd="0" presId="urn:microsoft.com/office/officeart/2005/8/layout/orgChart1"/>
    <dgm:cxn modelId="{17003481-80C5-4578-8F87-12F3A8224078}" type="presOf" srcId="{788AADCE-6ADB-481E-84AC-554941C562C5}" destId="{1A530C4B-5FBF-4730-83FA-F58D11903017}" srcOrd="1" destOrd="0" presId="urn:microsoft.com/office/officeart/2005/8/layout/orgChart1"/>
    <dgm:cxn modelId="{088EABB5-2D06-46D4-89A0-611A9CC55C5A}" srcId="{9F01A1EC-132F-4C95-AF91-77D8D0E989F1}" destId="{F44C27C3-1BF9-4F88-882E-2940B1F002FD}" srcOrd="2" destOrd="0" parTransId="{5A54DCFD-F59F-435B-A734-1B420AC4AFD1}" sibTransId="{EB12C2FB-D65C-4BEB-96CF-85CD9A21A79A}"/>
    <dgm:cxn modelId="{2617C1F8-1E33-4A2D-ACBD-9490016FFC2B}" type="presOf" srcId="{F44C27C3-1BF9-4F88-882E-2940B1F002FD}" destId="{2D2C146C-FA2E-439A-9BCF-CBA092BA2521}" srcOrd="0" destOrd="0" presId="urn:microsoft.com/office/officeart/2005/8/layout/orgChart1"/>
    <dgm:cxn modelId="{E74B7CE1-CD5F-492C-B7ED-2B829964410F}" type="presOf" srcId="{9F01A1EC-132F-4C95-AF91-77D8D0E989F1}" destId="{66C9D94C-93C3-47CB-8D15-A375F046DD27}" srcOrd="0" destOrd="0" presId="urn:microsoft.com/office/officeart/2005/8/layout/orgChart1"/>
    <dgm:cxn modelId="{AF94ADBB-BF7F-4CC6-B57A-2999643778D6}" type="presOf" srcId="{2C7A9353-3CB7-4E82-82E4-255205779C45}" destId="{DAEC113E-D7E8-470B-ADE7-918568693653}" srcOrd="0" destOrd="0" presId="urn:microsoft.com/office/officeart/2005/8/layout/orgChart1"/>
    <dgm:cxn modelId="{82FA31D3-9A90-496A-8C93-687E13BBA2CF}" type="presOf" srcId="{BB301B2E-7A91-4A1A-8E81-DE2802083C9B}" destId="{6C6C7626-7958-422E-B00A-FBA5BFAEEE81}" srcOrd="0" destOrd="0" presId="urn:microsoft.com/office/officeart/2005/8/layout/orgChart1"/>
    <dgm:cxn modelId="{0B288A64-6002-46EF-9DC1-2A9423021309}" srcId="{2F4DFE99-726D-4A91-A286-D21B861D646D}" destId="{B01A752A-016F-41A3-B901-1EB549F2848F}" srcOrd="1" destOrd="0" parTransId="{7F5CF569-5BF7-45A1-B6BF-932FF98EBF4A}" sibTransId="{E055FA51-A109-4E94-8E01-BFC59A2267D8}"/>
    <dgm:cxn modelId="{29DD5CB0-7DC4-46E2-8D45-B5E35C9F92CF}" type="presOf" srcId="{2EF0DA2A-7014-446D-B3BC-A176A433361E}" destId="{7B9D96CC-6FCE-4904-BF6D-0D915B7D7974}" srcOrd="0" destOrd="0" presId="urn:microsoft.com/office/officeart/2005/8/layout/orgChart1"/>
    <dgm:cxn modelId="{F91FF54A-4793-487E-B64B-CC000E47351E}" type="presOf" srcId="{621116C7-742F-40E3-A752-8FDD16E27817}" destId="{8BAC0553-9044-4AE4-A6EA-05013A7E6B4C}" srcOrd="0" destOrd="0" presId="urn:microsoft.com/office/officeart/2005/8/layout/orgChart1"/>
    <dgm:cxn modelId="{B47DCC76-AFBC-43FC-8297-CE51E0AB5D0D}" type="presParOf" srcId="{62F49188-53A4-4806-AA48-8FF1FBDC0D85}" destId="{49EEEEB5-2268-413C-9E08-7094A13302D1}" srcOrd="0" destOrd="0" presId="urn:microsoft.com/office/officeart/2005/8/layout/orgChart1"/>
    <dgm:cxn modelId="{8B055A53-F2FA-4190-8533-442F8CB78322}" type="presParOf" srcId="{49EEEEB5-2268-413C-9E08-7094A13302D1}" destId="{D7989635-085A-4072-B238-7BC4AE76A695}" srcOrd="0" destOrd="0" presId="urn:microsoft.com/office/officeart/2005/8/layout/orgChart1"/>
    <dgm:cxn modelId="{7EF89DBF-44E3-45E4-95C9-345D84511610}" type="presParOf" srcId="{D7989635-085A-4072-B238-7BC4AE76A695}" destId="{CECAD234-C8E1-4267-86F5-A16ACF112C74}" srcOrd="0" destOrd="0" presId="urn:microsoft.com/office/officeart/2005/8/layout/orgChart1"/>
    <dgm:cxn modelId="{059C7FFF-1A1A-4523-ADF0-4B68A0A46C69}" type="presParOf" srcId="{D7989635-085A-4072-B238-7BC4AE76A695}" destId="{19DD80FD-20E1-4E3E-9D41-492B50BAD1D6}" srcOrd="1" destOrd="0" presId="urn:microsoft.com/office/officeart/2005/8/layout/orgChart1"/>
    <dgm:cxn modelId="{0CBE21AE-195F-4E24-85A2-3FB763DB7430}" type="presParOf" srcId="{49EEEEB5-2268-413C-9E08-7094A13302D1}" destId="{DF44B979-DB8F-4CD7-8A46-BB29FEF87BB7}" srcOrd="1" destOrd="0" presId="urn:microsoft.com/office/officeart/2005/8/layout/orgChart1"/>
    <dgm:cxn modelId="{C5405A53-EA8C-4C4F-8F29-BBE59AFAF3D8}" type="presParOf" srcId="{DF44B979-DB8F-4CD7-8A46-BB29FEF87BB7}" destId="{A7EEB962-120D-46CE-BFC9-E866D2776CC8}" srcOrd="0" destOrd="0" presId="urn:microsoft.com/office/officeart/2005/8/layout/orgChart1"/>
    <dgm:cxn modelId="{58E5DD97-02AF-4407-8E59-1D40B3BBE293}" type="presParOf" srcId="{DF44B979-DB8F-4CD7-8A46-BB29FEF87BB7}" destId="{9F84B70A-BA8B-4552-9151-C9C73327DDEA}" srcOrd="1" destOrd="0" presId="urn:microsoft.com/office/officeart/2005/8/layout/orgChart1"/>
    <dgm:cxn modelId="{401C93C7-13BA-423F-BEC8-96B99646B059}" type="presParOf" srcId="{9F84B70A-BA8B-4552-9151-C9C73327DDEA}" destId="{B2945D66-AF51-41FB-9FB8-EB0DF26B5BDF}" srcOrd="0" destOrd="0" presId="urn:microsoft.com/office/officeart/2005/8/layout/orgChart1"/>
    <dgm:cxn modelId="{06FDC478-1FCF-440F-9E58-D39EEC086ABE}" type="presParOf" srcId="{B2945D66-AF51-41FB-9FB8-EB0DF26B5BDF}" destId="{66C9D94C-93C3-47CB-8D15-A375F046DD27}" srcOrd="0" destOrd="0" presId="urn:microsoft.com/office/officeart/2005/8/layout/orgChart1"/>
    <dgm:cxn modelId="{D040BFDB-5097-407A-81AA-7A7D8B5C6079}" type="presParOf" srcId="{B2945D66-AF51-41FB-9FB8-EB0DF26B5BDF}" destId="{6AF01364-63F3-44D3-9C2C-448C50DADF41}" srcOrd="1" destOrd="0" presId="urn:microsoft.com/office/officeart/2005/8/layout/orgChart1"/>
    <dgm:cxn modelId="{88551388-9495-41E8-B5F2-C761CA591AE2}" type="presParOf" srcId="{9F84B70A-BA8B-4552-9151-C9C73327DDEA}" destId="{A9F83F92-0FB0-4F84-A57E-B7D845418C24}" srcOrd="1" destOrd="0" presId="urn:microsoft.com/office/officeart/2005/8/layout/orgChart1"/>
    <dgm:cxn modelId="{97B27AD3-B045-4C1B-8835-AB81756AAFCD}" type="presParOf" srcId="{A9F83F92-0FB0-4F84-A57E-B7D845418C24}" destId="{6C6C7626-7958-422E-B00A-FBA5BFAEEE81}" srcOrd="0" destOrd="0" presId="urn:microsoft.com/office/officeart/2005/8/layout/orgChart1"/>
    <dgm:cxn modelId="{EC1985A8-852D-4D94-A28D-967C8D525D2A}" type="presParOf" srcId="{A9F83F92-0FB0-4F84-A57E-B7D845418C24}" destId="{0DDF660F-3A6D-4FC1-8FD9-46AA18BA68A4}" srcOrd="1" destOrd="0" presId="urn:microsoft.com/office/officeart/2005/8/layout/orgChart1"/>
    <dgm:cxn modelId="{08743746-4B6D-457C-8B44-AC76475DCEBA}" type="presParOf" srcId="{0DDF660F-3A6D-4FC1-8FD9-46AA18BA68A4}" destId="{84D84C38-6C3F-438A-B978-530791C5A525}" srcOrd="0" destOrd="0" presId="urn:microsoft.com/office/officeart/2005/8/layout/orgChart1"/>
    <dgm:cxn modelId="{90DCA3EA-3B29-4930-808A-8C002F986033}" type="presParOf" srcId="{84D84C38-6C3F-438A-B978-530791C5A525}" destId="{15B3D666-AF0D-42DD-AAEB-D3A64126267A}" srcOrd="0" destOrd="0" presId="urn:microsoft.com/office/officeart/2005/8/layout/orgChart1"/>
    <dgm:cxn modelId="{D6738FD2-F0FD-4C17-925F-D4FC1809840C}" type="presParOf" srcId="{84D84C38-6C3F-438A-B978-530791C5A525}" destId="{30F4D687-387C-4258-BAD3-7B71E1055D18}" srcOrd="1" destOrd="0" presId="urn:microsoft.com/office/officeart/2005/8/layout/orgChart1"/>
    <dgm:cxn modelId="{6DEEC011-E154-4C3A-95B4-CBACD293F0F6}" type="presParOf" srcId="{0DDF660F-3A6D-4FC1-8FD9-46AA18BA68A4}" destId="{69EBAB69-52FF-4C54-8B86-1D1C27A658ED}" srcOrd="1" destOrd="0" presId="urn:microsoft.com/office/officeart/2005/8/layout/orgChart1"/>
    <dgm:cxn modelId="{E6679878-1CE3-416A-B15A-6A2E33506510}" type="presParOf" srcId="{69EBAB69-52FF-4C54-8B86-1D1C27A658ED}" destId="{15815B54-B6EF-4407-8120-6F7F68DC669D}" srcOrd="0" destOrd="0" presId="urn:microsoft.com/office/officeart/2005/8/layout/orgChart1"/>
    <dgm:cxn modelId="{BF9768CD-EC31-4129-A42C-31CEA7F0FFC4}" type="presParOf" srcId="{69EBAB69-52FF-4C54-8B86-1D1C27A658ED}" destId="{1F53950C-7089-46C7-858C-FA4F216D4F21}" srcOrd="1" destOrd="0" presId="urn:microsoft.com/office/officeart/2005/8/layout/orgChart1"/>
    <dgm:cxn modelId="{B05997F3-7F33-4A92-878B-EC78FB2A50F4}" type="presParOf" srcId="{1F53950C-7089-46C7-858C-FA4F216D4F21}" destId="{7431FC3D-3C31-40A7-8A7C-616A73D0C320}" srcOrd="0" destOrd="0" presId="urn:microsoft.com/office/officeart/2005/8/layout/orgChart1"/>
    <dgm:cxn modelId="{1709E585-B26A-47A1-A83F-C69A90F0C37E}" type="presParOf" srcId="{7431FC3D-3C31-40A7-8A7C-616A73D0C320}" destId="{7C1327E2-E4D0-42FF-ACFD-AD22734CEA06}" srcOrd="0" destOrd="0" presId="urn:microsoft.com/office/officeart/2005/8/layout/orgChart1"/>
    <dgm:cxn modelId="{A145262B-0BA5-45E5-A125-45B52916B02D}" type="presParOf" srcId="{7431FC3D-3C31-40A7-8A7C-616A73D0C320}" destId="{1A530C4B-5FBF-4730-83FA-F58D11903017}" srcOrd="1" destOrd="0" presId="urn:microsoft.com/office/officeart/2005/8/layout/orgChart1"/>
    <dgm:cxn modelId="{95AA2A1C-45A4-47D4-BB28-33BB7CF454CE}" type="presParOf" srcId="{1F53950C-7089-46C7-858C-FA4F216D4F21}" destId="{00A0E3F6-6441-4F47-B743-38B80ED2BDD3}" srcOrd="1" destOrd="0" presId="urn:microsoft.com/office/officeart/2005/8/layout/orgChart1"/>
    <dgm:cxn modelId="{D94056E2-6275-47C4-A84B-9F03E26C2D1A}" type="presParOf" srcId="{1F53950C-7089-46C7-858C-FA4F216D4F21}" destId="{623F9CE9-430C-4900-810A-118F0E739BB9}" srcOrd="2" destOrd="0" presId="urn:microsoft.com/office/officeart/2005/8/layout/orgChart1"/>
    <dgm:cxn modelId="{B1CC473A-0142-483F-8087-3B3DF4C77FFA}" type="presParOf" srcId="{0DDF660F-3A6D-4FC1-8FD9-46AA18BA68A4}" destId="{1509221C-ADC9-4164-B6D8-DD79DBFB0B6F}" srcOrd="2" destOrd="0" presId="urn:microsoft.com/office/officeart/2005/8/layout/orgChart1"/>
    <dgm:cxn modelId="{0FD6C3A2-C709-4228-BFDD-45EE54AE8C61}" type="presParOf" srcId="{A9F83F92-0FB0-4F84-A57E-B7D845418C24}" destId="{5DD97194-547B-4EA9-8EDC-32ABAF3E71D6}" srcOrd="2" destOrd="0" presId="urn:microsoft.com/office/officeart/2005/8/layout/orgChart1"/>
    <dgm:cxn modelId="{39C352C1-7DE6-4F68-9F9F-B6CD28E0523D}" type="presParOf" srcId="{A9F83F92-0FB0-4F84-A57E-B7D845418C24}" destId="{2D58AF4E-0269-404B-96D4-FD6EE4387A41}" srcOrd="3" destOrd="0" presId="urn:microsoft.com/office/officeart/2005/8/layout/orgChart1"/>
    <dgm:cxn modelId="{D23DA052-B781-4EA2-A3C3-F172AC5BCA6D}" type="presParOf" srcId="{2D58AF4E-0269-404B-96D4-FD6EE4387A41}" destId="{EFBEF09B-BE48-4CE6-99AD-25F16F8AB55D}" srcOrd="0" destOrd="0" presId="urn:microsoft.com/office/officeart/2005/8/layout/orgChart1"/>
    <dgm:cxn modelId="{38454890-705E-4E51-96EC-0D22D05DCB79}" type="presParOf" srcId="{EFBEF09B-BE48-4CE6-99AD-25F16F8AB55D}" destId="{FA320833-D43B-45F4-B157-250C90555FA7}" srcOrd="0" destOrd="0" presId="urn:microsoft.com/office/officeart/2005/8/layout/orgChart1"/>
    <dgm:cxn modelId="{0362C798-7B6C-4958-A54E-95D44397E71B}" type="presParOf" srcId="{EFBEF09B-BE48-4CE6-99AD-25F16F8AB55D}" destId="{94AC0517-FE7B-4330-96DF-7236ECAAFA8A}" srcOrd="1" destOrd="0" presId="urn:microsoft.com/office/officeart/2005/8/layout/orgChart1"/>
    <dgm:cxn modelId="{F194AE5B-6130-43D3-A28C-C12B57BE7D4F}" type="presParOf" srcId="{2D58AF4E-0269-404B-96D4-FD6EE4387A41}" destId="{67457DCE-B625-4E41-BC63-14771253EA50}" srcOrd="1" destOrd="0" presId="urn:microsoft.com/office/officeart/2005/8/layout/orgChart1"/>
    <dgm:cxn modelId="{9089D5CA-6922-4725-9AA0-6CE4B6BCF33A}" type="presParOf" srcId="{2D58AF4E-0269-404B-96D4-FD6EE4387A41}" destId="{99F9EB2A-43F3-4C8E-A63D-F31757DDAE7B}" srcOrd="2" destOrd="0" presId="urn:microsoft.com/office/officeart/2005/8/layout/orgChart1"/>
    <dgm:cxn modelId="{5D0A9213-B021-480D-A9B9-24571549CB45}" type="presParOf" srcId="{A9F83F92-0FB0-4F84-A57E-B7D845418C24}" destId="{2C995423-32DF-4CEC-8D41-73281B4A7AEB}" srcOrd="4" destOrd="0" presId="urn:microsoft.com/office/officeart/2005/8/layout/orgChart1"/>
    <dgm:cxn modelId="{ABEA4293-053E-4DB0-A03B-8BE19DA2A0EE}" type="presParOf" srcId="{A9F83F92-0FB0-4F84-A57E-B7D845418C24}" destId="{CE221E0F-5127-4971-8894-039A96301A3C}" srcOrd="5" destOrd="0" presId="urn:microsoft.com/office/officeart/2005/8/layout/orgChart1"/>
    <dgm:cxn modelId="{92360E4B-7A18-491A-9AD5-11EC83FDDAB0}" type="presParOf" srcId="{CE221E0F-5127-4971-8894-039A96301A3C}" destId="{4827E37E-A7FC-4B38-B2CB-8E0E7FDD3A60}" srcOrd="0" destOrd="0" presId="urn:microsoft.com/office/officeart/2005/8/layout/orgChart1"/>
    <dgm:cxn modelId="{59F2F537-73B0-4CFF-9AD5-4D04A377CF12}" type="presParOf" srcId="{4827E37E-A7FC-4B38-B2CB-8E0E7FDD3A60}" destId="{2D2C146C-FA2E-439A-9BCF-CBA092BA2521}" srcOrd="0" destOrd="0" presId="urn:microsoft.com/office/officeart/2005/8/layout/orgChart1"/>
    <dgm:cxn modelId="{B29288F6-11EE-4280-918C-037B4495A478}" type="presParOf" srcId="{4827E37E-A7FC-4B38-B2CB-8E0E7FDD3A60}" destId="{8C2868D1-0E7D-4BC1-BE95-C69312FAE821}" srcOrd="1" destOrd="0" presId="urn:microsoft.com/office/officeart/2005/8/layout/orgChart1"/>
    <dgm:cxn modelId="{67A98B2B-76F3-438F-9496-911BFBF992BE}" type="presParOf" srcId="{CE221E0F-5127-4971-8894-039A96301A3C}" destId="{442FC0EA-5D13-472E-9AFF-2CABD2D9F452}" srcOrd="1" destOrd="0" presId="urn:microsoft.com/office/officeart/2005/8/layout/orgChart1"/>
    <dgm:cxn modelId="{55D72172-ACE6-4216-9245-32CC994E551B}" type="presParOf" srcId="{CE221E0F-5127-4971-8894-039A96301A3C}" destId="{B154DA4B-FBBD-4E1E-B09D-00AB6ACDEB85}" srcOrd="2" destOrd="0" presId="urn:microsoft.com/office/officeart/2005/8/layout/orgChart1"/>
    <dgm:cxn modelId="{0322CCB0-2F7A-4607-A447-4A72C9E40AB2}" type="presParOf" srcId="{9F84B70A-BA8B-4552-9151-C9C73327DDEA}" destId="{03B75664-9FA4-469C-ADDE-3A8E87812522}" srcOrd="2" destOrd="0" presId="urn:microsoft.com/office/officeart/2005/8/layout/orgChart1"/>
    <dgm:cxn modelId="{E1E7A25A-9608-46B0-BEDE-717DD5520AC4}" type="presParOf" srcId="{DF44B979-DB8F-4CD7-8A46-BB29FEF87BB7}" destId="{2A97367A-89FE-4255-81B5-DB59E67DE269}" srcOrd="2" destOrd="0" presId="urn:microsoft.com/office/officeart/2005/8/layout/orgChart1"/>
    <dgm:cxn modelId="{8DD2870F-01E1-4AF4-B105-C88F7D12C564}" type="presParOf" srcId="{DF44B979-DB8F-4CD7-8A46-BB29FEF87BB7}" destId="{65CBA49F-5044-4D17-9F4B-EAA61740608F}" srcOrd="3" destOrd="0" presId="urn:microsoft.com/office/officeart/2005/8/layout/orgChart1"/>
    <dgm:cxn modelId="{749B9E83-1594-469A-9349-D0B10DA0B087}" type="presParOf" srcId="{65CBA49F-5044-4D17-9F4B-EAA61740608F}" destId="{37BA0A46-2D36-416E-9B6E-2881DF7DAAFC}" srcOrd="0" destOrd="0" presId="urn:microsoft.com/office/officeart/2005/8/layout/orgChart1"/>
    <dgm:cxn modelId="{37DA125C-FE1D-4078-9B18-56524011C79D}" type="presParOf" srcId="{37BA0A46-2D36-416E-9B6E-2881DF7DAAFC}" destId="{3255AD83-D29A-4AF3-87F4-A46AF33C2F28}" srcOrd="0" destOrd="0" presId="urn:microsoft.com/office/officeart/2005/8/layout/orgChart1"/>
    <dgm:cxn modelId="{80476679-454B-44EE-BFC9-1E5526BA0759}" type="presParOf" srcId="{37BA0A46-2D36-416E-9B6E-2881DF7DAAFC}" destId="{7FBB7785-F132-4369-AA2C-B8E40412C8E0}" srcOrd="1" destOrd="0" presId="urn:microsoft.com/office/officeart/2005/8/layout/orgChart1"/>
    <dgm:cxn modelId="{1FB2634B-B1FF-4DB3-8FAE-4CED1429D0D2}" type="presParOf" srcId="{65CBA49F-5044-4D17-9F4B-EAA61740608F}" destId="{AA7B40D2-3318-45E7-84A3-0B035093E1EF}" srcOrd="1" destOrd="0" presId="urn:microsoft.com/office/officeart/2005/8/layout/orgChart1"/>
    <dgm:cxn modelId="{7B229BE2-F7CC-4926-94AA-0634F7DB651C}" type="presParOf" srcId="{AA7B40D2-3318-45E7-84A3-0B035093E1EF}" destId="{A87CAC4C-8B56-4E62-8513-D8C32532C28A}" srcOrd="0" destOrd="0" presId="urn:microsoft.com/office/officeart/2005/8/layout/orgChart1"/>
    <dgm:cxn modelId="{E73E3F10-B33B-4ABD-B4F3-80916A92A64C}" type="presParOf" srcId="{AA7B40D2-3318-45E7-84A3-0B035093E1EF}" destId="{4043CF70-BB39-4C81-8BF3-1A25CCE26B23}" srcOrd="1" destOrd="0" presId="urn:microsoft.com/office/officeart/2005/8/layout/orgChart1"/>
    <dgm:cxn modelId="{C196AC30-82A6-4A23-8AE9-8CE927DD9A06}" type="presParOf" srcId="{4043CF70-BB39-4C81-8BF3-1A25CCE26B23}" destId="{9C8AEAFA-9A92-47D8-8E19-6506D25D6D8B}" srcOrd="0" destOrd="0" presId="urn:microsoft.com/office/officeart/2005/8/layout/orgChart1"/>
    <dgm:cxn modelId="{DC1F5499-7FE9-4FA1-84A6-01F539F3ACF0}" type="presParOf" srcId="{9C8AEAFA-9A92-47D8-8E19-6506D25D6D8B}" destId="{F7CC038D-41B6-4948-9255-77A00F9504B6}" srcOrd="0" destOrd="0" presId="urn:microsoft.com/office/officeart/2005/8/layout/orgChart1"/>
    <dgm:cxn modelId="{7C463A95-1CC7-4869-BF28-D480A25E1176}" type="presParOf" srcId="{9C8AEAFA-9A92-47D8-8E19-6506D25D6D8B}" destId="{365ADAED-5ABD-4649-9906-F917052B14B9}" srcOrd="1" destOrd="0" presId="urn:microsoft.com/office/officeart/2005/8/layout/orgChart1"/>
    <dgm:cxn modelId="{18478AF2-4CC1-411D-AB4A-FAE51786F1BB}" type="presParOf" srcId="{4043CF70-BB39-4C81-8BF3-1A25CCE26B23}" destId="{8018EB48-9CD9-4E83-8A08-7A780C4CFF8C}" srcOrd="1" destOrd="0" presId="urn:microsoft.com/office/officeart/2005/8/layout/orgChart1"/>
    <dgm:cxn modelId="{2371BF44-0346-4A7B-B57E-CBA9944C5EB1}" type="presParOf" srcId="{8018EB48-9CD9-4E83-8A08-7A780C4CFF8C}" destId="{DAEC113E-D7E8-470B-ADE7-918568693653}" srcOrd="0" destOrd="0" presId="urn:microsoft.com/office/officeart/2005/8/layout/orgChart1"/>
    <dgm:cxn modelId="{C9FC5BF8-F138-411A-9B03-7649028DD0A2}" type="presParOf" srcId="{8018EB48-9CD9-4E83-8A08-7A780C4CFF8C}" destId="{F799FB59-94EA-4821-ADFE-506ACC21D7B5}" srcOrd="1" destOrd="0" presId="urn:microsoft.com/office/officeart/2005/8/layout/orgChart1"/>
    <dgm:cxn modelId="{1B4A9C0C-CDE8-4648-91F3-FAF152615592}" type="presParOf" srcId="{F799FB59-94EA-4821-ADFE-506ACC21D7B5}" destId="{70B45835-85C0-4E87-B43F-6CFE7AEEE8E9}" srcOrd="0" destOrd="0" presId="urn:microsoft.com/office/officeart/2005/8/layout/orgChart1"/>
    <dgm:cxn modelId="{29E9F0CC-D180-488D-BC15-CF5D8564255F}" type="presParOf" srcId="{70B45835-85C0-4E87-B43F-6CFE7AEEE8E9}" destId="{EB02A43C-3397-484B-9716-DED5432B558C}" srcOrd="0" destOrd="0" presId="urn:microsoft.com/office/officeart/2005/8/layout/orgChart1"/>
    <dgm:cxn modelId="{B8744A8D-55F1-4CDF-B830-1C8A041510AD}" type="presParOf" srcId="{70B45835-85C0-4E87-B43F-6CFE7AEEE8E9}" destId="{34FEAB64-16E7-4B90-9193-D7FD78C49E30}" srcOrd="1" destOrd="0" presId="urn:microsoft.com/office/officeart/2005/8/layout/orgChart1"/>
    <dgm:cxn modelId="{06CCE973-5BD0-4E11-AA77-B65950044C44}" type="presParOf" srcId="{F799FB59-94EA-4821-ADFE-506ACC21D7B5}" destId="{3B0F45C6-E403-4BEF-B17C-6D3B5DBDA6FF}" srcOrd="1" destOrd="0" presId="urn:microsoft.com/office/officeart/2005/8/layout/orgChart1"/>
    <dgm:cxn modelId="{1F28F827-2C5F-4CD5-AECB-5AD681FA119E}" type="presParOf" srcId="{F799FB59-94EA-4821-ADFE-506ACC21D7B5}" destId="{BC60122F-E6A2-494D-870C-AF1908C0017D}" srcOrd="2" destOrd="0" presId="urn:microsoft.com/office/officeart/2005/8/layout/orgChart1"/>
    <dgm:cxn modelId="{8DB5528C-8158-4649-9698-E3A77B33AE97}" type="presParOf" srcId="{8018EB48-9CD9-4E83-8A08-7A780C4CFF8C}" destId="{4D29C83D-5172-41D6-BAFE-8709E4D1C01B}" srcOrd="2" destOrd="0" presId="urn:microsoft.com/office/officeart/2005/8/layout/orgChart1"/>
    <dgm:cxn modelId="{CCC9AF3E-5B83-4F4F-A626-472EC1E37862}" type="presParOf" srcId="{8018EB48-9CD9-4E83-8A08-7A780C4CFF8C}" destId="{94658052-AC44-4435-A13D-FF0E397F369C}" srcOrd="3" destOrd="0" presId="urn:microsoft.com/office/officeart/2005/8/layout/orgChart1"/>
    <dgm:cxn modelId="{4E6AA29B-2818-4947-BB56-3159EE7586DD}" type="presParOf" srcId="{94658052-AC44-4435-A13D-FF0E397F369C}" destId="{E8B48355-A3C5-4761-BA22-F32BD569D4A4}" srcOrd="0" destOrd="0" presId="urn:microsoft.com/office/officeart/2005/8/layout/orgChart1"/>
    <dgm:cxn modelId="{238F43D2-3CC9-43BF-9E32-C2EF3E9AD183}" type="presParOf" srcId="{E8B48355-A3C5-4761-BA22-F32BD569D4A4}" destId="{1F0CD37F-DBB8-4F46-9E85-624A0EB0352B}" srcOrd="0" destOrd="0" presId="urn:microsoft.com/office/officeart/2005/8/layout/orgChart1"/>
    <dgm:cxn modelId="{991A9CE2-EA58-460D-A53F-F2C6871B03F9}" type="presParOf" srcId="{E8B48355-A3C5-4761-BA22-F32BD569D4A4}" destId="{1CC915B0-657F-4499-A77F-7990CB58C5BD}" srcOrd="1" destOrd="0" presId="urn:microsoft.com/office/officeart/2005/8/layout/orgChart1"/>
    <dgm:cxn modelId="{8D632A89-9ABA-44B7-90A7-D11C42254920}" type="presParOf" srcId="{94658052-AC44-4435-A13D-FF0E397F369C}" destId="{BA37E30E-884C-4691-9CBD-C610485057D6}" srcOrd="1" destOrd="0" presId="urn:microsoft.com/office/officeart/2005/8/layout/orgChart1"/>
    <dgm:cxn modelId="{4CAB5E17-8B88-4655-879B-F51669600D86}" type="presParOf" srcId="{BA37E30E-884C-4691-9CBD-C610485057D6}" destId="{8BAC0553-9044-4AE4-A6EA-05013A7E6B4C}" srcOrd="0" destOrd="0" presId="urn:microsoft.com/office/officeart/2005/8/layout/orgChart1"/>
    <dgm:cxn modelId="{A8C0D8D5-18DC-4CC2-B278-0FC7EF3355D4}" type="presParOf" srcId="{BA37E30E-884C-4691-9CBD-C610485057D6}" destId="{E854DC40-5B53-4019-8FB2-F498993887E2}" srcOrd="1" destOrd="0" presId="urn:microsoft.com/office/officeart/2005/8/layout/orgChart1"/>
    <dgm:cxn modelId="{5AE1A84D-6798-4B0B-9AF0-5A2D7F5E5BA0}" type="presParOf" srcId="{E854DC40-5B53-4019-8FB2-F498993887E2}" destId="{53AB692B-CDFA-44DA-AA92-4E63938E512D}" srcOrd="0" destOrd="0" presId="urn:microsoft.com/office/officeart/2005/8/layout/orgChart1"/>
    <dgm:cxn modelId="{1A431CB2-CFAE-41A2-9000-5267903E98A6}" type="presParOf" srcId="{53AB692B-CDFA-44DA-AA92-4E63938E512D}" destId="{18E82792-FA0B-447B-AAD2-8B09C5B1EA87}" srcOrd="0" destOrd="0" presId="urn:microsoft.com/office/officeart/2005/8/layout/orgChart1"/>
    <dgm:cxn modelId="{6082418F-511E-4598-85CB-64EF8CE571A3}" type="presParOf" srcId="{53AB692B-CDFA-44DA-AA92-4E63938E512D}" destId="{08550706-56A2-4DA8-AC4F-E4941799A9DC}" srcOrd="1" destOrd="0" presId="urn:microsoft.com/office/officeart/2005/8/layout/orgChart1"/>
    <dgm:cxn modelId="{AE556198-015C-4D9B-BC03-AC820F2270BE}" type="presParOf" srcId="{E854DC40-5B53-4019-8FB2-F498993887E2}" destId="{55C06FA5-B204-4043-A52C-2766BC80EBAB}" srcOrd="1" destOrd="0" presId="urn:microsoft.com/office/officeart/2005/8/layout/orgChart1"/>
    <dgm:cxn modelId="{D0C48EBB-C4E1-42A7-823E-CBC77A22ED42}" type="presParOf" srcId="{E854DC40-5B53-4019-8FB2-F498993887E2}" destId="{38BC55B0-C831-464C-97D6-EED7BDDFECA2}" srcOrd="2" destOrd="0" presId="urn:microsoft.com/office/officeart/2005/8/layout/orgChart1"/>
    <dgm:cxn modelId="{03C5E1D9-4E56-4CBB-93BA-79B030AA0322}" type="presParOf" srcId="{BA37E30E-884C-4691-9CBD-C610485057D6}" destId="{B0780A0C-7904-4F3D-A660-8D45700F9322}" srcOrd="2" destOrd="0" presId="urn:microsoft.com/office/officeart/2005/8/layout/orgChart1"/>
    <dgm:cxn modelId="{E0300483-A330-47B4-AB76-46B4E36330A8}" type="presParOf" srcId="{BA37E30E-884C-4691-9CBD-C610485057D6}" destId="{2707A33D-F86D-4B8D-9D8C-BFC4A0EED50C}" srcOrd="3" destOrd="0" presId="urn:microsoft.com/office/officeart/2005/8/layout/orgChart1"/>
    <dgm:cxn modelId="{6C899416-02C2-4C09-99C6-B078D263C1AA}" type="presParOf" srcId="{2707A33D-F86D-4B8D-9D8C-BFC4A0EED50C}" destId="{8FE4D330-2C47-490D-AE7A-47C0348AA526}" srcOrd="0" destOrd="0" presId="urn:microsoft.com/office/officeart/2005/8/layout/orgChart1"/>
    <dgm:cxn modelId="{4FC53051-6828-43D2-9683-CA4105376F09}" type="presParOf" srcId="{8FE4D330-2C47-490D-AE7A-47C0348AA526}" destId="{B949E54D-D46C-43A3-BBEC-A26A3B8F247C}" srcOrd="0" destOrd="0" presId="urn:microsoft.com/office/officeart/2005/8/layout/orgChart1"/>
    <dgm:cxn modelId="{5C9E2D71-852D-4589-BC46-4B85AEBD288D}" type="presParOf" srcId="{8FE4D330-2C47-490D-AE7A-47C0348AA526}" destId="{C7571F2C-751B-41C7-976F-55A4A9E7A403}" srcOrd="1" destOrd="0" presId="urn:microsoft.com/office/officeart/2005/8/layout/orgChart1"/>
    <dgm:cxn modelId="{A1FF2C42-6C91-425C-AF6A-7D20F7A4CD65}" type="presParOf" srcId="{2707A33D-F86D-4B8D-9D8C-BFC4A0EED50C}" destId="{4FE14156-5BEF-4036-9DAB-87F59419F06A}" srcOrd="1" destOrd="0" presId="urn:microsoft.com/office/officeart/2005/8/layout/orgChart1"/>
    <dgm:cxn modelId="{636F70A0-0602-42D1-8D1C-36FF89D019EE}" type="presParOf" srcId="{2707A33D-F86D-4B8D-9D8C-BFC4A0EED50C}" destId="{CC6814CA-B4E3-4569-9D90-314BA4249F98}" srcOrd="2" destOrd="0" presId="urn:microsoft.com/office/officeart/2005/8/layout/orgChart1"/>
    <dgm:cxn modelId="{5EB00F4E-F439-408C-BBF0-BEB753AABDDB}" type="presParOf" srcId="{BA37E30E-884C-4691-9CBD-C610485057D6}" destId="{E92EC366-6411-4A04-AC64-646006964B01}" srcOrd="4" destOrd="0" presId="urn:microsoft.com/office/officeart/2005/8/layout/orgChart1"/>
    <dgm:cxn modelId="{7BACBB4F-C557-4842-8613-DFA90CFC1FB0}" type="presParOf" srcId="{BA37E30E-884C-4691-9CBD-C610485057D6}" destId="{DED91214-408B-421E-895C-A10B05D089FA}" srcOrd="5" destOrd="0" presId="urn:microsoft.com/office/officeart/2005/8/layout/orgChart1"/>
    <dgm:cxn modelId="{98FC8C71-9D63-4E59-982F-396B3E08C66D}" type="presParOf" srcId="{DED91214-408B-421E-895C-A10B05D089FA}" destId="{2A2AFF2C-D41B-4D55-8EC0-5E639F9EA900}" srcOrd="0" destOrd="0" presId="urn:microsoft.com/office/officeart/2005/8/layout/orgChart1"/>
    <dgm:cxn modelId="{DD080564-6105-41F7-B1C8-66529A81C9E4}" type="presParOf" srcId="{2A2AFF2C-D41B-4D55-8EC0-5E639F9EA900}" destId="{8BA16774-543B-443A-85C3-C326A4275119}" srcOrd="0" destOrd="0" presId="urn:microsoft.com/office/officeart/2005/8/layout/orgChart1"/>
    <dgm:cxn modelId="{7D4F3A24-7DE4-4B1D-8449-DC187068C9C6}" type="presParOf" srcId="{2A2AFF2C-D41B-4D55-8EC0-5E639F9EA900}" destId="{522CD1FC-EF4E-4563-BEEF-3EE1FC1A88D9}" srcOrd="1" destOrd="0" presId="urn:microsoft.com/office/officeart/2005/8/layout/orgChart1"/>
    <dgm:cxn modelId="{CFF0C471-E213-40D0-A340-7746FBCC7B2B}" type="presParOf" srcId="{DED91214-408B-421E-895C-A10B05D089FA}" destId="{DA2A5115-7D31-47FE-BAC1-FB5CAA49315A}" srcOrd="1" destOrd="0" presId="urn:microsoft.com/office/officeart/2005/8/layout/orgChart1"/>
    <dgm:cxn modelId="{AE587B35-1DC8-4269-B2E8-7527741B48C2}" type="presParOf" srcId="{DA2A5115-7D31-47FE-BAC1-FB5CAA49315A}" destId="{7B9D96CC-6FCE-4904-BF6D-0D915B7D7974}" srcOrd="0" destOrd="0" presId="urn:microsoft.com/office/officeart/2005/8/layout/orgChart1"/>
    <dgm:cxn modelId="{438F1DCC-A737-44A6-A76B-A53B1FBEABC3}" type="presParOf" srcId="{DA2A5115-7D31-47FE-BAC1-FB5CAA49315A}" destId="{39164716-A406-4A68-8B9A-AF4F8BA4FE0D}" srcOrd="1" destOrd="0" presId="urn:microsoft.com/office/officeart/2005/8/layout/orgChart1"/>
    <dgm:cxn modelId="{00E8263B-F559-4985-830A-3F454AE6B3EF}" type="presParOf" srcId="{39164716-A406-4A68-8B9A-AF4F8BA4FE0D}" destId="{D16ECEB1-7EE2-4459-8271-65429DBD3E13}" srcOrd="0" destOrd="0" presId="urn:microsoft.com/office/officeart/2005/8/layout/orgChart1"/>
    <dgm:cxn modelId="{CF391D96-9034-4228-A319-F12758C83211}" type="presParOf" srcId="{D16ECEB1-7EE2-4459-8271-65429DBD3E13}" destId="{0514119F-EA59-44CE-A386-78364EE191DA}" srcOrd="0" destOrd="0" presId="urn:microsoft.com/office/officeart/2005/8/layout/orgChart1"/>
    <dgm:cxn modelId="{756299E7-D14F-430D-8410-686A4265BF3A}" type="presParOf" srcId="{D16ECEB1-7EE2-4459-8271-65429DBD3E13}" destId="{F9F6F632-A14B-40BF-AA73-3A1A6FEE0EE1}" srcOrd="1" destOrd="0" presId="urn:microsoft.com/office/officeart/2005/8/layout/orgChart1"/>
    <dgm:cxn modelId="{AAFC15D1-F6DF-4D2A-A69C-EF20060E6104}" type="presParOf" srcId="{39164716-A406-4A68-8B9A-AF4F8BA4FE0D}" destId="{41241FA6-3529-47BD-86B3-B2BC961FCB90}" srcOrd="1" destOrd="0" presId="urn:microsoft.com/office/officeart/2005/8/layout/orgChart1"/>
    <dgm:cxn modelId="{ECEABB7A-C328-4145-9DB5-CADBC0CF0127}" type="presParOf" srcId="{39164716-A406-4A68-8B9A-AF4F8BA4FE0D}" destId="{11576CAD-EF61-4A70-9F1C-B4D1E462CA70}" srcOrd="2" destOrd="0" presId="urn:microsoft.com/office/officeart/2005/8/layout/orgChart1"/>
    <dgm:cxn modelId="{2E50CBC0-24DE-4F3B-A091-BBBA6A0F91A2}" type="presParOf" srcId="{DED91214-408B-421E-895C-A10B05D089FA}" destId="{0726A2E1-4CE0-480C-A221-467E9EF03A1A}" srcOrd="2" destOrd="0" presId="urn:microsoft.com/office/officeart/2005/8/layout/orgChart1"/>
    <dgm:cxn modelId="{228FD76D-45B9-423F-BE29-FF1DF3602330}" type="presParOf" srcId="{94658052-AC44-4435-A13D-FF0E397F369C}" destId="{72CCCB27-5F0B-4BE4-BBE5-19EE368DDF01}" srcOrd="2" destOrd="0" presId="urn:microsoft.com/office/officeart/2005/8/layout/orgChart1"/>
    <dgm:cxn modelId="{AC5A2E70-3BCF-4FF2-B37E-734E5CD4C175}" type="presParOf" srcId="{8018EB48-9CD9-4E83-8A08-7A780C4CFF8C}" destId="{78E2D576-00A0-4E96-8177-5297295EF412}" srcOrd="4" destOrd="0" presId="urn:microsoft.com/office/officeart/2005/8/layout/orgChart1"/>
    <dgm:cxn modelId="{7855FA9A-BC4C-48B5-BE0C-AE2AEF5AEA30}" type="presParOf" srcId="{8018EB48-9CD9-4E83-8A08-7A780C4CFF8C}" destId="{00CD8BA0-2473-4537-93A7-ED9AB82F8942}" srcOrd="5" destOrd="0" presId="urn:microsoft.com/office/officeart/2005/8/layout/orgChart1"/>
    <dgm:cxn modelId="{32BB3F29-768D-4052-92EE-225B4A0398A2}" type="presParOf" srcId="{00CD8BA0-2473-4537-93A7-ED9AB82F8942}" destId="{6D91F44C-93B0-4F38-8B7F-9AAFAF5E3A54}" srcOrd="0" destOrd="0" presId="urn:microsoft.com/office/officeart/2005/8/layout/orgChart1"/>
    <dgm:cxn modelId="{1F6BD9D0-D36B-4B1C-8E56-3C24EE2CAB83}" type="presParOf" srcId="{6D91F44C-93B0-4F38-8B7F-9AAFAF5E3A54}" destId="{AB00BD64-DD16-457F-AFFA-7C4274112B9F}" srcOrd="0" destOrd="0" presId="urn:microsoft.com/office/officeart/2005/8/layout/orgChart1"/>
    <dgm:cxn modelId="{988427E0-130F-45AD-B258-6F24C5EF5158}" type="presParOf" srcId="{6D91F44C-93B0-4F38-8B7F-9AAFAF5E3A54}" destId="{F1E36835-D7E1-4FA2-935F-222C0306478C}" srcOrd="1" destOrd="0" presId="urn:microsoft.com/office/officeart/2005/8/layout/orgChart1"/>
    <dgm:cxn modelId="{E6D7EC00-9BEF-4D9E-A930-F52215F9186D}" type="presParOf" srcId="{00CD8BA0-2473-4537-93A7-ED9AB82F8942}" destId="{FDADB2B3-F792-4548-B167-C695C70E15A9}" srcOrd="1" destOrd="0" presId="urn:microsoft.com/office/officeart/2005/8/layout/orgChart1"/>
    <dgm:cxn modelId="{54C06C03-65CC-421C-8AFA-C768A46C0AA7}" type="presParOf" srcId="{00CD8BA0-2473-4537-93A7-ED9AB82F8942}" destId="{AFAEC3E2-64A1-4BF1-AA2C-E7E520446F54}" srcOrd="2" destOrd="0" presId="urn:microsoft.com/office/officeart/2005/8/layout/orgChart1"/>
    <dgm:cxn modelId="{E8FBEFBD-2D5A-48C5-BDFE-104BE425DBEC}" type="presParOf" srcId="{4043CF70-BB39-4C81-8BF3-1A25CCE26B23}" destId="{2F3104B3-453C-4AE5-A6D3-4280BDB1A3B5}" srcOrd="2" destOrd="0" presId="urn:microsoft.com/office/officeart/2005/8/layout/orgChart1"/>
    <dgm:cxn modelId="{6CFED916-DFC7-4EDE-8C29-B37C1D153C8A}" type="presParOf" srcId="{AA7B40D2-3318-45E7-84A3-0B035093E1EF}" destId="{42FADB99-6A65-4FFE-8325-AA2E47D0FBB2}" srcOrd="2" destOrd="0" presId="urn:microsoft.com/office/officeart/2005/8/layout/orgChart1"/>
    <dgm:cxn modelId="{E6400E74-5553-469C-B61D-CD19E0902BC6}" type="presParOf" srcId="{AA7B40D2-3318-45E7-84A3-0B035093E1EF}" destId="{31B775D0-DD24-4D13-A7DE-3BAF0F4BF751}" srcOrd="3" destOrd="0" presId="urn:microsoft.com/office/officeart/2005/8/layout/orgChart1"/>
    <dgm:cxn modelId="{84A19A1C-2404-4740-871F-244EA69964D3}" type="presParOf" srcId="{31B775D0-DD24-4D13-A7DE-3BAF0F4BF751}" destId="{7BC95B13-1A45-4981-A5A9-D7244737048C}" srcOrd="0" destOrd="0" presId="urn:microsoft.com/office/officeart/2005/8/layout/orgChart1"/>
    <dgm:cxn modelId="{DE9532EE-9591-47E0-B5A9-5ED629B40E33}" type="presParOf" srcId="{7BC95B13-1A45-4981-A5A9-D7244737048C}" destId="{1B9B9D4C-7342-485A-87E6-CDCF87ABDE17}" srcOrd="0" destOrd="0" presId="urn:microsoft.com/office/officeart/2005/8/layout/orgChart1"/>
    <dgm:cxn modelId="{CC856572-89EE-4683-B5A1-56BD8484980E}" type="presParOf" srcId="{7BC95B13-1A45-4981-A5A9-D7244737048C}" destId="{21A82E15-D6E3-4CF3-B14C-0FCF877135CE}" srcOrd="1" destOrd="0" presId="urn:microsoft.com/office/officeart/2005/8/layout/orgChart1"/>
    <dgm:cxn modelId="{4F3C52C2-1E9C-4BB6-B75C-D80CC4D2355C}" type="presParOf" srcId="{31B775D0-DD24-4D13-A7DE-3BAF0F4BF751}" destId="{4E899708-CDD9-4DCA-8C97-2010B8207C21}" srcOrd="1" destOrd="0" presId="urn:microsoft.com/office/officeart/2005/8/layout/orgChart1"/>
    <dgm:cxn modelId="{603312D1-2FA1-4443-841D-E63ADA41835F}" type="presParOf" srcId="{31B775D0-DD24-4D13-A7DE-3BAF0F4BF751}" destId="{6D358BB4-64F0-4C36-B162-31E13BC9F605}" srcOrd="2" destOrd="0" presId="urn:microsoft.com/office/officeart/2005/8/layout/orgChart1"/>
    <dgm:cxn modelId="{C1C7F4D8-4024-4999-87E6-73B50118E9A9}" type="presParOf" srcId="{65CBA49F-5044-4D17-9F4B-EAA61740608F}" destId="{A1F5F4FB-FC35-4639-99DB-CCD8D16DADB0}" srcOrd="2" destOrd="0" presId="urn:microsoft.com/office/officeart/2005/8/layout/orgChart1"/>
    <dgm:cxn modelId="{CFF2C09A-5E63-4B46-9079-346C6C451BCD}" type="presParOf" srcId="{49EEEEB5-2268-413C-9E08-7094A13302D1}" destId="{2A18C2DF-863C-4018-A591-280C484130C2}" srcOrd="2" destOrd="0" presId="urn:microsoft.com/office/officeart/2005/8/layout/orgChart1"/>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FADB99-6A65-4FFE-8325-AA2E47D0FBB2}">
      <dsp:nvSpPr>
        <dsp:cNvPr id="0" name=""/>
        <dsp:cNvSpPr/>
      </dsp:nvSpPr>
      <dsp:spPr>
        <a:xfrm>
          <a:off x="5621037" y="1105881"/>
          <a:ext cx="928047" cy="278356"/>
        </a:xfrm>
        <a:custGeom>
          <a:avLst/>
          <a:gdLst/>
          <a:ahLst/>
          <a:cxnLst/>
          <a:rect l="0" t="0" r="0" b="0"/>
          <a:pathLst>
            <a:path>
              <a:moveTo>
                <a:pt x="0" y="0"/>
              </a:moveTo>
              <a:lnTo>
                <a:pt x="0" y="191548"/>
              </a:lnTo>
              <a:lnTo>
                <a:pt x="892338" y="191548"/>
              </a:lnTo>
              <a:lnTo>
                <a:pt x="892338" y="267646"/>
              </a:lnTo>
            </a:path>
          </a:pathLst>
        </a:custGeom>
        <a:noFill/>
        <a:ln w="12700" cap="flat" cmpd="sng" algn="ctr">
          <a:solidFill>
            <a:sysClr val="windowText" lastClr="000000"/>
          </a:solidFill>
          <a:prstDash val="solid"/>
        </a:ln>
        <a:effectLst/>
      </dsp:spPr>
      <dsp:style>
        <a:lnRef idx="2">
          <a:scrgbClr r="0" g="0" b="0"/>
        </a:lnRef>
        <a:fillRef idx="0">
          <a:scrgbClr r="0" g="0" b="0"/>
        </a:fillRef>
        <a:effectRef idx="0">
          <a:scrgbClr r="0" g="0" b="0"/>
        </a:effectRef>
        <a:fontRef idx="minor"/>
      </dsp:style>
    </dsp:sp>
    <dsp:sp modelId="{78E2D576-00A0-4E96-8177-5297295EF412}">
      <dsp:nvSpPr>
        <dsp:cNvPr id="0" name=""/>
        <dsp:cNvSpPr/>
      </dsp:nvSpPr>
      <dsp:spPr>
        <a:xfrm>
          <a:off x="4785918" y="3106897"/>
          <a:ext cx="1218599" cy="218321"/>
        </a:xfrm>
        <a:custGeom>
          <a:avLst/>
          <a:gdLst/>
          <a:ahLst/>
          <a:cxnLst/>
          <a:rect l="0" t="0" r="0" b="0"/>
          <a:pathLst>
            <a:path>
              <a:moveTo>
                <a:pt x="0" y="0"/>
              </a:moveTo>
              <a:lnTo>
                <a:pt x="0" y="133823"/>
              </a:lnTo>
              <a:lnTo>
                <a:pt x="1171710" y="133823"/>
              </a:lnTo>
              <a:lnTo>
                <a:pt x="1171710" y="209920"/>
              </a:lnTo>
            </a:path>
          </a:pathLst>
        </a:custGeom>
        <a:noFill/>
        <a:ln w="12700" cap="flat" cmpd="sng" algn="ctr">
          <a:solidFill>
            <a:sysClr val="windowText" lastClr="000000"/>
          </a:solidFill>
          <a:prstDash val="solid"/>
        </a:ln>
        <a:effectLst/>
      </dsp:spPr>
      <dsp:style>
        <a:lnRef idx="2">
          <a:scrgbClr r="0" g="0" b="0"/>
        </a:lnRef>
        <a:fillRef idx="0">
          <a:scrgbClr r="0" g="0" b="0"/>
        </a:fillRef>
        <a:effectRef idx="0">
          <a:scrgbClr r="0" g="0" b="0"/>
        </a:effectRef>
        <a:fontRef idx="minor"/>
      </dsp:style>
    </dsp:sp>
    <dsp:sp modelId="{7B9D96CC-6FCE-4904-BF6D-0D915B7D7974}">
      <dsp:nvSpPr>
        <dsp:cNvPr id="0" name=""/>
        <dsp:cNvSpPr/>
      </dsp:nvSpPr>
      <dsp:spPr>
        <a:xfrm>
          <a:off x="5547140" y="4212504"/>
          <a:ext cx="91440" cy="108789"/>
        </a:xfrm>
        <a:custGeom>
          <a:avLst/>
          <a:gdLst/>
          <a:ahLst/>
          <a:cxnLst/>
          <a:rect l="0" t="0" r="0" b="0"/>
          <a:pathLst>
            <a:path>
              <a:moveTo>
                <a:pt x="92360" y="104603"/>
              </a:moveTo>
              <a:lnTo>
                <a:pt x="45720" y="0"/>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E92EC366-6411-4A04-AC64-646006964B01}">
      <dsp:nvSpPr>
        <dsp:cNvPr id="0" name=""/>
        <dsp:cNvSpPr/>
      </dsp:nvSpPr>
      <dsp:spPr>
        <a:xfrm>
          <a:off x="4786819" y="3702088"/>
          <a:ext cx="1318722" cy="242335"/>
        </a:xfrm>
        <a:custGeom>
          <a:avLst/>
          <a:gdLst/>
          <a:ahLst/>
          <a:cxnLst/>
          <a:rect l="0" t="0" r="0" b="0"/>
          <a:pathLst>
            <a:path>
              <a:moveTo>
                <a:pt x="0" y="0"/>
              </a:moveTo>
              <a:lnTo>
                <a:pt x="0" y="156913"/>
              </a:lnTo>
              <a:lnTo>
                <a:pt x="1267981" y="156913"/>
              </a:lnTo>
              <a:lnTo>
                <a:pt x="1267981" y="233010"/>
              </a:lnTo>
            </a:path>
          </a:pathLst>
        </a:custGeom>
        <a:noFill/>
        <a:ln w="12700" cap="flat" cmpd="sng" algn="ctr">
          <a:solidFill>
            <a:sysClr val="windowText" lastClr="000000"/>
          </a:solidFill>
          <a:prstDash val="solid"/>
        </a:ln>
        <a:effectLst/>
      </dsp:spPr>
      <dsp:style>
        <a:lnRef idx="2">
          <a:scrgbClr r="0" g="0" b="0"/>
        </a:lnRef>
        <a:fillRef idx="0">
          <a:scrgbClr r="0" g="0" b="0"/>
        </a:fillRef>
        <a:effectRef idx="0">
          <a:scrgbClr r="0" g="0" b="0"/>
        </a:effectRef>
        <a:fontRef idx="minor"/>
      </dsp:style>
    </dsp:sp>
    <dsp:sp modelId="{B0780A0C-7904-4F3D-A660-8D45700F9322}">
      <dsp:nvSpPr>
        <dsp:cNvPr id="0" name=""/>
        <dsp:cNvSpPr/>
      </dsp:nvSpPr>
      <dsp:spPr>
        <a:xfrm>
          <a:off x="4741099" y="3702088"/>
          <a:ext cx="91440" cy="242335"/>
        </a:xfrm>
        <a:custGeom>
          <a:avLst/>
          <a:gdLst/>
          <a:ahLst/>
          <a:cxnLst/>
          <a:rect l="0" t="0" r="0" b="0"/>
          <a:pathLst>
            <a:path>
              <a:moveTo>
                <a:pt x="45720" y="0"/>
              </a:moveTo>
              <a:lnTo>
                <a:pt x="45720" y="233010"/>
              </a:lnTo>
            </a:path>
          </a:pathLst>
        </a:custGeom>
        <a:noFill/>
        <a:ln w="12700" cap="flat" cmpd="sng" algn="ctr">
          <a:solidFill>
            <a:sysClr val="windowText" lastClr="000000"/>
          </a:solidFill>
          <a:prstDash val="solid"/>
        </a:ln>
        <a:effectLst/>
      </dsp:spPr>
      <dsp:style>
        <a:lnRef idx="2">
          <a:scrgbClr r="0" g="0" b="0"/>
        </a:lnRef>
        <a:fillRef idx="0">
          <a:scrgbClr r="0" g="0" b="0"/>
        </a:fillRef>
        <a:effectRef idx="0">
          <a:scrgbClr r="0" g="0" b="0"/>
        </a:effectRef>
        <a:fontRef idx="minor"/>
      </dsp:style>
    </dsp:sp>
    <dsp:sp modelId="{8BAC0553-9044-4AE4-A6EA-05013A7E6B4C}">
      <dsp:nvSpPr>
        <dsp:cNvPr id="0" name=""/>
        <dsp:cNvSpPr/>
      </dsp:nvSpPr>
      <dsp:spPr>
        <a:xfrm>
          <a:off x="3468097" y="3702088"/>
          <a:ext cx="1318722" cy="242335"/>
        </a:xfrm>
        <a:custGeom>
          <a:avLst/>
          <a:gdLst/>
          <a:ahLst/>
          <a:cxnLst/>
          <a:rect l="0" t="0" r="0" b="0"/>
          <a:pathLst>
            <a:path>
              <a:moveTo>
                <a:pt x="1267981" y="0"/>
              </a:moveTo>
              <a:lnTo>
                <a:pt x="1267981" y="156913"/>
              </a:lnTo>
              <a:lnTo>
                <a:pt x="0" y="156913"/>
              </a:lnTo>
              <a:lnTo>
                <a:pt x="0" y="233010"/>
              </a:lnTo>
            </a:path>
          </a:pathLst>
        </a:custGeom>
        <a:noFill/>
        <a:ln w="12700" cap="flat" cmpd="sng" algn="ctr">
          <a:solidFill>
            <a:sysClr val="windowText" lastClr="000000"/>
          </a:solidFill>
          <a:prstDash val="solid"/>
        </a:ln>
        <a:effectLst/>
      </dsp:spPr>
      <dsp:style>
        <a:lnRef idx="2">
          <a:scrgbClr r="0" g="0" b="0"/>
        </a:lnRef>
        <a:fillRef idx="0">
          <a:scrgbClr r="0" g="0" b="0"/>
        </a:fillRef>
        <a:effectRef idx="0">
          <a:scrgbClr r="0" g="0" b="0"/>
        </a:effectRef>
        <a:fontRef idx="minor"/>
      </dsp:style>
    </dsp:sp>
    <dsp:sp modelId="{4D29C83D-5172-41D6-BAFE-8709E4D1C01B}">
      <dsp:nvSpPr>
        <dsp:cNvPr id="0" name=""/>
        <dsp:cNvSpPr/>
      </dsp:nvSpPr>
      <dsp:spPr>
        <a:xfrm>
          <a:off x="4740198" y="3106897"/>
          <a:ext cx="91440" cy="218321"/>
        </a:xfrm>
        <a:custGeom>
          <a:avLst/>
          <a:gdLst/>
          <a:ahLst/>
          <a:cxnLst/>
          <a:rect l="0" t="0" r="0" b="0"/>
          <a:pathLst>
            <a:path>
              <a:moveTo>
                <a:pt x="45720" y="0"/>
              </a:moveTo>
              <a:lnTo>
                <a:pt x="45720" y="133823"/>
              </a:lnTo>
              <a:lnTo>
                <a:pt x="46586" y="133823"/>
              </a:lnTo>
              <a:lnTo>
                <a:pt x="46586" y="209920"/>
              </a:lnTo>
            </a:path>
          </a:pathLst>
        </a:custGeom>
        <a:noFill/>
        <a:ln w="12700" cap="flat" cmpd="sng" algn="ctr">
          <a:solidFill>
            <a:sysClr val="windowText" lastClr="000000"/>
          </a:solidFill>
          <a:prstDash val="solid"/>
        </a:ln>
        <a:effectLst/>
      </dsp:spPr>
      <dsp:style>
        <a:lnRef idx="2">
          <a:scrgbClr r="0" g="0" b="0"/>
        </a:lnRef>
        <a:fillRef idx="0">
          <a:scrgbClr r="0" g="0" b="0"/>
        </a:fillRef>
        <a:effectRef idx="0">
          <a:scrgbClr r="0" g="0" b="0"/>
        </a:effectRef>
        <a:fontRef idx="minor"/>
      </dsp:style>
    </dsp:sp>
    <dsp:sp modelId="{DAEC113E-D7E8-470B-ADE7-918568693653}">
      <dsp:nvSpPr>
        <dsp:cNvPr id="0" name=""/>
        <dsp:cNvSpPr/>
      </dsp:nvSpPr>
      <dsp:spPr>
        <a:xfrm>
          <a:off x="3640262" y="3106897"/>
          <a:ext cx="1145655" cy="218321"/>
        </a:xfrm>
        <a:custGeom>
          <a:avLst/>
          <a:gdLst/>
          <a:ahLst/>
          <a:cxnLst/>
          <a:rect l="0" t="0" r="0" b="0"/>
          <a:pathLst>
            <a:path>
              <a:moveTo>
                <a:pt x="1101573" y="0"/>
              </a:moveTo>
              <a:lnTo>
                <a:pt x="1101573" y="133823"/>
              </a:lnTo>
              <a:lnTo>
                <a:pt x="0" y="133823"/>
              </a:lnTo>
              <a:lnTo>
                <a:pt x="0" y="209920"/>
              </a:lnTo>
            </a:path>
          </a:pathLst>
        </a:custGeom>
        <a:noFill/>
        <a:ln w="12700" cap="flat" cmpd="sng" algn="ctr">
          <a:solidFill>
            <a:sysClr val="windowText" lastClr="000000"/>
          </a:solidFill>
          <a:prstDash val="solid"/>
        </a:ln>
        <a:effectLst/>
      </dsp:spPr>
      <dsp:style>
        <a:lnRef idx="2">
          <a:scrgbClr r="0" g="0" b="0"/>
        </a:lnRef>
        <a:fillRef idx="0">
          <a:scrgbClr r="0" g="0" b="0"/>
        </a:fillRef>
        <a:effectRef idx="0">
          <a:scrgbClr r="0" g="0" b="0"/>
        </a:effectRef>
        <a:fontRef idx="minor"/>
      </dsp:style>
    </dsp:sp>
    <dsp:sp modelId="{A87CAC4C-8B56-4E62-8513-D8C32532C28A}">
      <dsp:nvSpPr>
        <dsp:cNvPr id="0" name=""/>
        <dsp:cNvSpPr/>
      </dsp:nvSpPr>
      <dsp:spPr>
        <a:xfrm>
          <a:off x="4785918" y="1105881"/>
          <a:ext cx="835118" cy="1624145"/>
        </a:xfrm>
        <a:custGeom>
          <a:avLst/>
          <a:gdLst/>
          <a:ahLst/>
          <a:cxnLst/>
          <a:rect l="0" t="0" r="0" b="0"/>
          <a:pathLst>
            <a:path>
              <a:moveTo>
                <a:pt x="802985" y="0"/>
              </a:moveTo>
              <a:lnTo>
                <a:pt x="802985" y="1485554"/>
              </a:lnTo>
              <a:lnTo>
                <a:pt x="0" y="1485554"/>
              </a:lnTo>
              <a:lnTo>
                <a:pt x="0" y="1561652"/>
              </a:lnTo>
            </a:path>
          </a:pathLst>
        </a:custGeom>
        <a:noFill/>
        <a:ln w="12700" cap="flat" cmpd="sng" algn="ctr">
          <a:solidFill>
            <a:sysClr val="windowText" lastClr="000000"/>
          </a:solidFill>
          <a:prstDash val="solid"/>
        </a:ln>
        <a:effectLst/>
      </dsp:spPr>
      <dsp:style>
        <a:lnRef idx="2">
          <a:scrgbClr r="0" g="0" b="0"/>
        </a:lnRef>
        <a:fillRef idx="0">
          <a:scrgbClr r="0" g="0" b="0"/>
        </a:fillRef>
        <a:effectRef idx="0">
          <a:scrgbClr r="0" g="0" b="0"/>
        </a:effectRef>
        <a:fontRef idx="minor"/>
      </dsp:style>
    </dsp:sp>
    <dsp:sp modelId="{2A97367A-89FE-4255-81B5-DB59E67DE269}">
      <dsp:nvSpPr>
        <dsp:cNvPr id="0" name=""/>
        <dsp:cNvSpPr/>
      </dsp:nvSpPr>
      <dsp:spPr>
        <a:xfrm>
          <a:off x="3881139" y="462661"/>
          <a:ext cx="1739897" cy="266349"/>
        </a:xfrm>
        <a:custGeom>
          <a:avLst/>
          <a:gdLst/>
          <a:ahLst/>
          <a:cxnLst/>
          <a:rect l="0" t="0" r="0" b="0"/>
          <a:pathLst>
            <a:path>
              <a:moveTo>
                <a:pt x="0" y="0"/>
              </a:moveTo>
              <a:lnTo>
                <a:pt x="0" y="180003"/>
              </a:lnTo>
              <a:lnTo>
                <a:pt x="1672950" y="180003"/>
              </a:lnTo>
              <a:lnTo>
                <a:pt x="1672950" y="256100"/>
              </a:lnTo>
            </a:path>
          </a:pathLst>
        </a:custGeom>
        <a:noFill/>
        <a:ln w="12700" cap="flat" cmpd="sng" algn="ctr">
          <a:solidFill>
            <a:sysClr val="windowText" lastClr="000000"/>
          </a:solidFill>
          <a:prstDash val="solid"/>
        </a:ln>
        <a:effectLst/>
      </dsp:spPr>
      <dsp:style>
        <a:lnRef idx="2">
          <a:scrgbClr r="0" g="0" b="0"/>
        </a:lnRef>
        <a:fillRef idx="0">
          <a:scrgbClr r="0" g="0" b="0"/>
        </a:fillRef>
        <a:effectRef idx="0">
          <a:scrgbClr r="0" g="0" b="0"/>
        </a:effectRef>
        <a:fontRef idx="minor"/>
      </dsp:style>
    </dsp:sp>
    <dsp:sp modelId="{2C995423-32DF-4CEC-8D41-73281B4A7AEB}">
      <dsp:nvSpPr>
        <dsp:cNvPr id="0" name=""/>
        <dsp:cNvSpPr/>
      </dsp:nvSpPr>
      <dsp:spPr>
        <a:xfrm>
          <a:off x="2124734" y="1146492"/>
          <a:ext cx="1467081" cy="242335"/>
        </a:xfrm>
        <a:custGeom>
          <a:avLst/>
          <a:gdLst/>
          <a:ahLst/>
          <a:cxnLst/>
          <a:rect l="0" t="0" r="0" b="0"/>
          <a:pathLst>
            <a:path>
              <a:moveTo>
                <a:pt x="0" y="0"/>
              </a:moveTo>
              <a:lnTo>
                <a:pt x="0" y="156913"/>
              </a:lnTo>
              <a:lnTo>
                <a:pt x="1410631" y="156913"/>
              </a:lnTo>
              <a:lnTo>
                <a:pt x="1410631" y="233010"/>
              </a:lnTo>
            </a:path>
          </a:pathLst>
        </a:custGeom>
        <a:noFill/>
        <a:ln w="12700" cap="flat" cmpd="sng" algn="ctr">
          <a:solidFill>
            <a:sysClr val="windowText" lastClr="000000"/>
          </a:solidFill>
          <a:prstDash val="solid"/>
        </a:ln>
        <a:effectLst/>
      </dsp:spPr>
      <dsp:style>
        <a:lnRef idx="2">
          <a:scrgbClr r="0" g="0" b="0"/>
        </a:lnRef>
        <a:fillRef idx="0">
          <a:scrgbClr r="0" g="0" b="0"/>
        </a:fillRef>
        <a:effectRef idx="0">
          <a:scrgbClr r="0" g="0" b="0"/>
        </a:effectRef>
        <a:fontRef idx="minor"/>
      </dsp:style>
    </dsp:sp>
    <dsp:sp modelId="{5DD97194-547B-4EA9-8EDC-32ABAF3E71D6}">
      <dsp:nvSpPr>
        <dsp:cNvPr id="0" name=""/>
        <dsp:cNvSpPr/>
      </dsp:nvSpPr>
      <dsp:spPr>
        <a:xfrm>
          <a:off x="2078223" y="1146492"/>
          <a:ext cx="91440" cy="242335"/>
        </a:xfrm>
        <a:custGeom>
          <a:avLst/>
          <a:gdLst/>
          <a:ahLst/>
          <a:cxnLst/>
          <a:rect l="0" t="0" r="0" b="0"/>
          <a:pathLst>
            <a:path>
              <a:moveTo>
                <a:pt x="46480" y="0"/>
              </a:moveTo>
              <a:lnTo>
                <a:pt x="46480" y="156913"/>
              </a:lnTo>
              <a:lnTo>
                <a:pt x="45720" y="156913"/>
              </a:lnTo>
              <a:lnTo>
                <a:pt x="45720" y="233010"/>
              </a:lnTo>
            </a:path>
          </a:pathLst>
        </a:custGeom>
        <a:noFill/>
        <a:ln w="12700" cap="flat" cmpd="sng" algn="ctr">
          <a:solidFill>
            <a:sysClr val="windowText" lastClr="000000"/>
          </a:solidFill>
          <a:prstDash val="solid"/>
        </a:ln>
        <a:effectLst/>
      </dsp:spPr>
      <dsp:style>
        <a:lnRef idx="2">
          <a:scrgbClr r="0" g="0" b="0"/>
        </a:lnRef>
        <a:fillRef idx="0">
          <a:scrgbClr r="0" g="0" b="0"/>
        </a:fillRef>
        <a:effectRef idx="0">
          <a:scrgbClr r="0" g="0" b="0"/>
        </a:effectRef>
        <a:fontRef idx="minor"/>
      </dsp:style>
    </dsp:sp>
    <dsp:sp modelId="{15815B54-B6EF-4407-8120-6F7F68DC669D}">
      <dsp:nvSpPr>
        <dsp:cNvPr id="0" name=""/>
        <dsp:cNvSpPr/>
      </dsp:nvSpPr>
      <dsp:spPr>
        <a:xfrm>
          <a:off x="29947" y="1765698"/>
          <a:ext cx="91440" cy="1278956"/>
        </a:xfrm>
        <a:custGeom>
          <a:avLst/>
          <a:gdLst/>
          <a:ahLst/>
          <a:cxnLst/>
          <a:rect l="0" t="0" r="0" b="0"/>
          <a:pathLst>
            <a:path>
              <a:moveTo>
                <a:pt x="101177" y="0"/>
              </a:moveTo>
              <a:lnTo>
                <a:pt x="45720" y="1229745"/>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6C6C7626-7958-422E-B00A-FBA5BFAEEE81}">
      <dsp:nvSpPr>
        <dsp:cNvPr id="0" name=""/>
        <dsp:cNvSpPr/>
      </dsp:nvSpPr>
      <dsp:spPr>
        <a:xfrm>
          <a:off x="656862" y="1146492"/>
          <a:ext cx="1467872" cy="242335"/>
        </a:xfrm>
        <a:custGeom>
          <a:avLst/>
          <a:gdLst/>
          <a:ahLst/>
          <a:cxnLst/>
          <a:rect l="0" t="0" r="0" b="0"/>
          <a:pathLst>
            <a:path>
              <a:moveTo>
                <a:pt x="1411392" y="0"/>
              </a:moveTo>
              <a:lnTo>
                <a:pt x="1411392" y="156913"/>
              </a:lnTo>
              <a:lnTo>
                <a:pt x="0" y="156913"/>
              </a:lnTo>
              <a:lnTo>
                <a:pt x="0" y="233010"/>
              </a:lnTo>
            </a:path>
          </a:pathLst>
        </a:custGeom>
        <a:noFill/>
        <a:ln w="12700" cap="flat" cmpd="sng" algn="ctr">
          <a:solidFill>
            <a:sysClr val="windowText" lastClr="000000"/>
          </a:solidFill>
          <a:prstDash val="solid"/>
        </a:ln>
        <a:effectLst/>
      </dsp:spPr>
      <dsp:style>
        <a:lnRef idx="2">
          <a:scrgbClr r="0" g="0" b="0"/>
        </a:lnRef>
        <a:fillRef idx="0">
          <a:scrgbClr r="0" g="0" b="0"/>
        </a:fillRef>
        <a:effectRef idx="0">
          <a:scrgbClr r="0" g="0" b="0"/>
        </a:effectRef>
        <a:fontRef idx="minor"/>
      </dsp:style>
    </dsp:sp>
    <dsp:sp modelId="{A7EEB962-120D-46CE-BFC9-E866D2776CC8}">
      <dsp:nvSpPr>
        <dsp:cNvPr id="0" name=""/>
        <dsp:cNvSpPr/>
      </dsp:nvSpPr>
      <dsp:spPr>
        <a:xfrm>
          <a:off x="2124734" y="462661"/>
          <a:ext cx="1756404" cy="266349"/>
        </a:xfrm>
        <a:custGeom>
          <a:avLst/>
          <a:gdLst/>
          <a:ahLst/>
          <a:cxnLst/>
          <a:rect l="0" t="0" r="0" b="0"/>
          <a:pathLst>
            <a:path>
              <a:moveTo>
                <a:pt x="1688822" y="0"/>
              </a:moveTo>
              <a:lnTo>
                <a:pt x="1688822" y="180003"/>
              </a:lnTo>
              <a:lnTo>
                <a:pt x="0" y="180003"/>
              </a:lnTo>
              <a:lnTo>
                <a:pt x="0" y="256100"/>
              </a:lnTo>
            </a:path>
          </a:pathLst>
        </a:custGeom>
        <a:noFill/>
        <a:ln w="12700" cap="flat" cmpd="sng" algn="ctr">
          <a:solidFill>
            <a:sysClr val="windowText" lastClr="000000"/>
          </a:solidFill>
          <a:prstDash val="solid"/>
        </a:ln>
        <a:effectLst/>
      </dsp:spPr>
      <dsp:style>
        <a:lnRef idx="2">
          <a:scrgbClr r="0" g="0" b="0"/>
        </a:lnRef>
        <a:fillRef idx="0">
          <a:scrgbClr r="0" g="0" b="0"/>
        </a:fillRef>
        <a:effectRef idx="0">
          <a:scrgbClr r="0" g="0" b="0"/>
        </a:effectRef>
        <a:fontRef idx="minor"/>
      </dsp:style>
    </dsp:sp>
    <dsp:sp modelId="{CECAD234-C8E1-4267-86F5-A16ACF112C74}">
      <dsp:nvSpPr>
        <dsp:cNvPr id="0" name=""/>
        <dsp:cNvSpPr/>
      </dsp:nvSpPr>
      <dsp:spPr>
        <a:xfrm>
          <a:off x="3091343" y="68138"/>
          <a:ext cx="1579592" cy="394523"/>
        </a:xfrm>
        <a:prstGeom prst="rect">
          <a:avLst/>
        </a:prstGeom>
        <a:noFill/>
        <a:ln w="12700" cap="flat" cmpd="sng" algn="ctr">
          <a:solidFill>
            <a:sysClr val="windowText" lastClr="0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e-DE" sz="1600" b="1" kern="1200" dirty="0" err="1">
              <a:solidFill>
                <a:sysClr val="windowText" lastClr="000000"/>
              </a:solidFill>
              <a:latin typeface="Calibri"/>
              <a:ea typeface="+mn-ea"/>
              <a:cs typeface="+mn-cs"/>
            </a:rPr>
            <a:t>Rail</a:t>
          </a:r>
          <a:r>
            <a:rPr lang="de-DE" sz="1600" b="1" kern="1200" dirty="0">
              <a:solidFill>
                <a:sysClr val="windowText" lastClr="000000"/>
              </a:solidFill>
              <a:latin typeface="Calibri"/>
              <a:ea typeface="+mn-ea"/>
              <a:cs typeface="+mn-cs"/>
            </a:rPr>
            <a:t> </a:t>
          </a:r>
          <a:r>
            <a:rPr lang="de-DE" sz="1600" b="1" kern="1200" dirty="0" err="1" smtClean="0">
              <a:solidFill>
                <a:sysClr val="windowText" lastClr="000000"/>
              </a:solidFill>
              <a:latin typeface="Calibri"/>
              <a:ea typeface="+mn-ea"/>
              <a:cs typeface="+mn-cs"/>
            </a:rPr>
            <a:t>traffic</a:t>
          </a:r>
          <a:endParaRPr lang="de-DE" sz="1600" b="1" kern="1200" dirty="0">
            <a:solidFill>
              <a:sysClr val="windowText" lastClr="000000"/>
            </a:solidFill>
            <a:latin typeface="Calibri"/>
            <a:ea typeface="+mn-ea"/>
            <a:cs typeface="+mn-cs"/>
          </a:endParaRPr>
        </a:p>
      </dsp:txBody>
      <dsp:txXfrm>
        <a:off x="3091343" y="68138"/>
        <a:ext cx="1579592" cy="394523"/>
      </dsp:txXfrm>
    </dsp:sp>
    <dsp:sp modelId="{66C9D94C-93C3-47CB-8D15-A375F046DD27}">
      <dsp:nvSpPr>
        <dsp:cNvPr id="0" name=""/>
        <dsp:cNvSpPr/>
      </dsp:nvSpPr>
      <dsp:spPr>
        <a:xfrm>
          <a:off x="896732" y="729010"/>
          <a:ext cx="2456004" cy="417481"/>
        </a:xfrm>
        <a:prstGeom prst="rect">
          <a:avLst/>
        </a:prstGeom>
        <a:noFill/>
        <a:ln w="12700" cap="flat" cmpd="sng" algn="ctr">
          <a:solidFill>
            <a:sysClr val="windowText" lastClr="0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e-DE" sz="1600" b="1" kern="1200" dirty="0" err="1">
              <a:solidFill>
                <a:sysClr val="windowText" lastClr="000000"/>
              </a:solidFill>
              <a:latin typeface="Calibri"/>
              <a:ea typeface="+mn-ea"/>
              <a:cs typeface="+mn-cs"/>
            </a:rPr>
            <a:t>Railway</a:t>
          </a:r>
          <a:r>
            <a:rPr lang="de-DE" sz="1600" b="1" kern="1200" dirty="0">
              <a:solidFill>
                <a:sysClr val="windowText" lastClr="000000"/>
              </a:solidFill>
              <a:latin typeface="Calibri"/>
              <a:ea typeface="+mn-ea"/>
              <a:cs typeface="+mn-cs"/>
            </a:rPr>
            <a:t> </a:t>
          </a:r>
          <a:r>
            <a:rPr lang="de-DE" sz="1600" b="1" kern="1200" dirty="0" err="1" smtClean="0">
              <a:solidFill>
                <a:sysClr val="windowText" lastClr="000000"/>
              </a:solidFill>
              <a:latin typeface="Calibri"/>
              <a:ea typeface="+mn-ea"/>
              <a:cs typeface="+mn-cs"/>
            </a:rPr>
            <a:t>transportation</a:t>
          </a:r>
          <a:endParaRPr lang="de-DE" sz="1600" b="1" kern="1200" dirty="0">
            <a:solidFill>
              <a:sysClr val="windowText" lastClr="000000"/>
            </a:solidFill>
            <a:latin typeface="Calibri"/>
            <a:ea typeface="+mn-ea"/>
            <a:cs typeface="+mn-cs"/>
          </a:endParaRPr>
        </a:p>
      </dsp:txBody>
      <dsp:txXfrm>
        <a:off x="896732" y="729010"/>
        <a:ext cx="2456004" cy="417481"/>
      </dsp:txXfrm>
    </dsp:sp>
    <dsp:sp modelId="{15B3D666-AF0D-42DD-AAEB-D3A64126267A}">
      <dsp:nvSpPr>
        <dsp:cNvPr id="0" name=""/>
        <dsp:cNvSpPr/>
      </dsp:nvSpPr>
      <dsp:spPr>
        <a:xfrm>
          <a:off x="2464" y="1388827"/>
          <a:ext cx="1308795" cy="376870"/>
        </a:xfrm>
        <a:prstGeom prst="rect">
          <a:avLst/>
        </a:prstGeom>
        <a:noFill/>
        <a:ln w="12700" cap="flat" cmpd="sng" algn="ctr">
          <a:solidFill>
            <a:sysClr val="windowText" lastClr="0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DE" sz="1200" kern="1200" dirty="0">
              <a:solidFill>
                <a:sysClr val="windowText" lastClr="000000"/>
              </a:solidFill>
              <a:latin typeface="Calibri"/>
              <a:ea typeface="+mn-ea"/>
              <a:cs typeface="+mn-cs"/>
            </a:rPr>
            <a:t>Rapid</a:t>
          </a:r>
          <a:r>
            <a:rPr lang="de-DE" sz="1200" kern="1200" dirty="0">
              <a:solidFill>
                <a:srgbClr val="FF0000"/>
              </a:solidFill>
              <a:latin typeface="Calibri"/>
              <a:ea typeface="+mn-ea"/>
              <a:cs typeface="+mn-cs"/>
            </a:rPr>
            <a:t> </a:t>
          </a:r>
          <a:r>
            <a:rPr lang="de-DE" sz="1200" kern="1200" dirty="0" err="1" smtClean="0">
              <a:solidFill>
                <a:sysClr val="windowText" lastClr="000000"/>
              </a:solidFill>
              <a:latin typeface="Calibri"/>
              <a:ea typeface="+mn-ea"/>
              <a:cs typeface="+mn-cs"/>
            </a:rPr>
            <a:t>transit</a:t>
          </a:r>
          <a:endParaRPr lang="de-DE" sz="1200" kern="1200" dirty="0">
            <a:solidFill>
              <a:sysClr val="windowText" lastClr="000000"/>
            </a:solidFill>
            <a:latin typeface="Calibri"/>
            <a:ea typeface="+mn-ea"/>
            <a:cs typeface="+mn-cs"/>
          </a:endParaRPr>
        </a:p>
      </dsp:txBody>
      <dsp:txXfrm>
        <a:off x="2464" y="1388827"/>
        <a:ext cx="1308795" cy="376870"/>
      </dsp:txXfrm>
    </dsp:sp>
    <dsp:sp modelId="{7C1327E2-E4D0-42FF-ACFD-AD22734CEA06}">
      <dsp:nvSpPr>
        <dsp:cNvPr id="0" name=""/>
        <dsp:cNvSpPr/>
      </dsp:nvSpPr>
      <dsp:spPr>
        <a:xfrm>
          <a:off x="75667" y="2374016"/>
          <a:ext cx="1436562" cy="1341278"/>
        </a:xfrm>
        <a:prstGeom prst="rect">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l" defTabSz="444500">
            <a:lnSpc>
              <a:spcPct val="90000"/>
            </a:lnSpc>
            <a:spcBef>
              <a:spcPct val="0"/>
            </a:spcBef>
            <a:spcAft>
              <a:spcPct val="35000"/>
            </a:spcAft>
          </a:pPr>
          <a:endParaRPr lang="de-DE" sz="1000" kern="1200">
            <a:solidFill>
              <a:sysClr val="windowText" lastClr="000000"/>
            </a:solidFill>
            <a:latin typeface="Calibri"/>
            <a:ea typeface="+mn-ea"/>
            <a:cs typeface="+mn-cs"/>
          </a:endParaRPr>
        </a:p>
      </dsp:txBody>
      <dsp:txXfrm>
        <a:off x="75667" y="2374016"/>
        <a:ext cx="1436562" cy="1341278"/>
      </dsp:txXfrm>
    </dsp:sp>
    <dsp:sp modelId="{FA320833-D43B-45F4-B157-250C90555FA7}">
      <dsp:nvSpPr>
        <dsp:cNvPr id="0" name=""/>
        <dsp:cNvSpPr/>
      </dsp:nvSpPr>
      <dsp:spPr>
        <a:xfrm>
          <a:off x="1469545" y="1388827"/>
          <a:ext cx="1308795" cy="376870"/>
        </a:xfrm>
        <a:prstGeom prst="rect">
          <a:avLst/>
        </a:prstGeom>
        <a:noFill/>
        <a:ln w="12700" cap="flat" cmpd="sng" algn="ctr">
          <a:solidFill>
            <a:sysClr val="windowText" lastClr="0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DE" sz="1200" kern="1200" dirty="0" smtClean="0">
              <a:solidFill>
                <a:sysClr val="windowText" lastClr="000000"/>
              </a:solidFill>
              <a:latin typeface="Calibri"/>
              <a:ea typeface="+mn-ea"/>
              <a:cs typeface="+mn-cs"/>
            </a:rPr>
            <a:t>Inter-urban </a:t>
          </a:r>
          <a:r>
            <a:rPr lang="de-DE" sz="1200" kern="1200" dirty="0" err="1" smtClean="0">
              <a:solidFill>
                <a:sysClr val="windowText" lastClr="000000"/>
              </a:solidFill>
              <a:latin typeface="Calibri"/>
              <a:ea typeface="+mn-ea"/>
              <a:cs typeface="+mn-cs"/>
            </a:rPr>
            <a:t>rail</a:t>
          </a:r>
          <a:r>
            <a:rPr lang="de-DE" sz="1200" kern="1200" dirty="0" smtClean="0">
              <a:solidFill>
                <a:sysClr val="windowText" lastClr="000000"/>
              </a:solidFill>
              <a:latin typeface="Calibri"/>
              <a:ea typeface="+mn-ea"/>
              <a:cs typeface="+mn-cs"/>
            </a:rPr>
            <a:t> </a:t>
          </a:r>
          <a:r>
            <a:rPr lang="de-DE" sz="1200" kern="1200" dirty="0" err="1" smtClean="0">
              <a:solidFill>
                <a:sysClr val="windowText" lastClr="000000"/>
              </a:solidFill>
              <a:latin typeface="Calibri"/>
              <a:ea typeface="+mn-ea"/>
              <a:cs typeface="+mn-cs"/>
            </a:rPr>
            <a:t>services</a:t>
          </a:r>
          <a:endParaRPr lang="de-DE" sz="1200" kern="1200" dirty="0">
            <a:solidFill>
              <a:sysClr val="windowText" lastClr="000000"/>
            </a:solidFill>
            <a:latin typeface="Calibri"/>
            <a:ea typeface="+mn-ea"/>
            <a:cs typeface="+mn-cs"/>
          </a:endParaRPr>
        </a:p>
      </dsp:txBody>
      <dsp:txXfrm>
        <a:off x="1469545" y="1388827"/>
        <a:ext cx="1308795" cy="376870"/>
      </dsp:txXfrm>
    </dsp:sp>
    <dsp:sp modelId="{2D2C146C-FA2E-439A-9BCF-CBA092BA2521}">
      <dsp:nvSpPr>
        <dsp:cNvPr id="0" name=""/>
        <dsp:cNvSpPr/>
      </dsp:nvSpPr>
      <dsp:spPr>
        <a:xfrm>
          <a:off x="2936626" y="1388827"/>
          <a:ext cx="1310378" cy="376870"/>
        </a:xfrm>
        <a:prstGeom prst="rect">
          <a:avLst/>
        </a:prstGeom>
        <a:noFill/>
        <a:ln w="12700" cap="flat" cmpd="sng" algn="ctr">
          <a:solidFill>
            <a:sysClr val="windowText" lastClr="0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DE" sz="1200" kern="1200" dirty="0">
              <a:solidFill>
                <a:sysClr val="windowText" lastClr="000000"/>
              </a:solidFill>
              <a:latin typeface="Calibri"/>
              <a:ea typeface="+mn-ea"/>
              <a:cs typeface="+mn-cs"/>
            </a:rPr>
            <a:t>Other</a:t>
          </a:r>
          <a:r>
            <a:rPr lang="de-DE" sz="1200" kern="1200" dirty="0">
              <a:solidFill>
                <a:srgbClr val="FF0000"/>
              </a:solidFill>
              <a:latin typeface="Calibri"/>
              <a:ea typeface="+mn-ea"/>
              <a:cs typeface="+mn-cs"/>
            </a:rPr>
            <a:t> </a:t>
          </a:r>
          <a:r>
            <a:rPr lang="de-DE" sz="1200" kern="1200" dirty="0" err="1" smtClean="0">
              <a:solidFill>
                <a:sysClr val="windowText" lastClr="000000"/>
              </a:solidFill>
              <a:latin typeface="Calibri"/>
              <a:ea typeface="+mn-ea"/>
              <a:cs typeface="+mn-cs"/>
            </a:rPr>
            <a:t>rail</a:t>
          </a:r>
          <a:r>
            <a:rPr lang="de-DE" sz="1200" kern="1200" dirty="0" smtClean="0">
              <a:solidFill>
                <a:sysClr val="windowText" lastClr="000000"/>
              </a:solidFill>
              <a:latin typeface="Calibri"/>
              <a:ea typeface="+mn-ea"/>
              <a:cs typeface="+mn-cs"/>
            </a:rPr>
            <a:t> </a:t>
          </a:r>
          <a:r>
            <a:rPr lang="de-DE" sz="1200" kern="1200" dirty="0" err="1" smtClean="0">
              <a:solidFill>
                <a:sysClr val="windowText" lastClr="000000"/>
              </a:solidFill>
              <a:latin typeface="Calibri"/>
              <a:ea typeface="+mn-ea"/>
              <a:cs typeface="+mn-cs"/>
            </a:rPr>
            <a:t>traffic</a:t>
          </a:r>
          <a:endParaRPr lang="de-DE" sz="1200" kern="1200" dirty="0">
            <a:solidFill>
              <a:sysClr val="windowText" lastClr="000000"/>
            </a:solidFill>
            <a:latin typeface="Calibri"/>
            <a:ea typeface="+mn-ea"/>
            <a:cs typeface="+mn-cs"/>
          </a:endParaRPr>
        </a:p>
      </dsp:txBody>
      <dsp:txXfrm>
        <a:off x="2936626" y="1388827"/>
        <a:ext cx="1310378" cy="376870"/>
      </dsp:txXfrm>
    </dsp:sp>
    <dsp:sp modelId="{3255AD83-D29A-4AF3-87F4-A46AF33C2F28}">
      <dsp:nvSpPr>
        <dsp:cNvPr id="0" name=""/>
        <dsp:cNvSpPr/>
      </dsp:nvSpPr>
      <dsp:spPr>
        <a:xfrm>
          <a:off x="4376528" y="729010"/>
          <a:ext cx="2489018" cy="376870"/>
        </a:xfrm>
        <a:prstGeom prst="rect">
          <a:avLst/>
        </a:prstGeom>
        <a:noFill/>
        <a:ln w="12700" cap="flat" cmpd="sng" algn="ctr">
          <a:solidFill>
            <a:sysClr val="windowText" lastClr="0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e-DE" sz="1600" b="1" kern="1200" dirty="0">
              <a:solidFill>
                <a:sysClr val="windowText" lastClr="000000"/>
              </a:solidFill>
              <a:latin typeface="Calibri"/>
              <a:ea typeface="+mn-ea"/>
              <a:cs typeface="+mn-cs"/>
            </a:rPr>
            <a:t>More </a:t>
          </a:r>
          <a:r>
            <a:rPr lang="de-DE" sz="1600" b="1" kern="1200" dirty="0" err="1" smtClean="0">
              <a:solidFill>
                <a:sysClr val="windowText" lastClr="000000"/>
              </a:solidFill>
              <a:latin typeface="Calibri"/>
              <a:ea typeface="+mn-ea"/>
              <a:cs typeface="+mn-cs"/>
            </a:rPr>
            <a:t>rail</a:t>
          </a:r>
          <a:endParaRPr lang="de-DE" sz="1600" b="1" kern="1200" dirty="0">
            <a:solidFill>
              <a:sysClr val="windowText" lastClr="000000"/>
            </a:solidFill>
            <a:latin typeface="Calibri"/>
            <a:ea typeface="+mn-ea"/>
            <a:cs typeface="+mn-cs"/>
          </a:endParaRPr>
        </a:p>
      </dsp:txBody>
      <dsp:txXfrm>
        <a:off x="4376528" y="729010"/>
        <a:ext cx="2489018" cy="376870"/>
      </dsp:txXfrm>
    </dsp:sp>
    <dsp:sp modelId="{F7CC038D-41B6-4948-9255-77A00F9504B6}">
      <dsp:nvSpPr>
        <dsp:cNvPr id="0" name=""/>
        <dsp:cNvSpPr/>
      </dsp:nvSpPr>
      <dsp:spPr>
        <a:xfrm>
          <a:off x="4333248" y="2730026"/>
          <a:ext cx="905340" cy="376870"/>
        </a:xfrm>
        <a:prstGeom prst="rect">
          <a:avLst/>
        </a:prstGeom>
        <a:noFill/>
        <a:ln w="12700" cap="flat" cmpd="sng" algn="ctr">
          <a:solidFill>
            <a:sysClr val="windowText" lastClr="0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DE" sz="1200" kern="1200" dirty="0">
              <a:solidFill>
                <a:sysClr val="windowText" lastClr="000000"/>
              </a:solidFill>
              <a:latin typeface="Calibri"/>
              <a:ea typeface="+mn-ea"/>
              <a:cs typeface="+mn-cs"/>
            </a:rPr>
            <a:t>Mountain </a:t>
          </a:r>
          <a:r>
            <a:rPr lang="de-DE" sz="1200" kern="1200" dirty="0" err="1" smtClean="0">
              <a:solidFill>
                <a:sysClr val="windowText" lastClr="000000"/>
              </a:solidFill>
              <a:latin typeface="Calibri"/>
              <a:ea typeface="+mn-ea"/>
              <a:cs typeface="+mn-cs"/>
            </a:rPr>
            <a:t>railways</a:t>
          </a:r>
          <a:endParaRPr lang="de-DE" sz="1200" kern="1200" dirty="0">
            <a:solidFill>
              <a:sysClr val="windowText" lastClr="000000"/>
            </a:solidFill>
            <a:latin typeface="Calibri"/>
            <a:ea typeface="+mn-ea"/>
            <a:cs typeface="+mn-cs"/>
          </a:endParaRPr>
        </a:p>
      </dsp:txBody>
      <dsp:txXfrm>
        <a:off x="4333248" y="2730026"/>
        <a:ext cx="905340" cy="376870"/>
      </dsp:txXfrm>
    </dsp:sp>
    <dsp:sp modelId="{EB02A43C-3397-484B-9716-DED5432B558C}">
      <dsp:nvSpPr>
        <dsp:cNvPr id="0" name=""/>
        <dsp:cNvSpPr/>
      </dsp:nvSpPr>
      <dsp:spPr>
        <a:xfrm>
          <a:off x="3160299" y="3325218"/>
          <a:ext cx="959926" cy="376870"/>
        </a:xfrm>
        <a:prstGeom prst="rect">
          <a:avLst/>
        </a:prstGeom>
        <a:noFill/>
        <a:ln w="12700" cap="flat" cmpd="sng" algn="ctr">
          <a:solidFill>
            <a:sysClr val="windowText" lastClr="0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DE" sz="1200" kern="1200" dirty="0" err="1">
              <a:solidFill>
                <a:sysClr val="windowText" lastClr="000000"/>
              </a:solidFill>
              <a:latin typeface="Calibri"/>
              <a:ea typeface="+mn-ea"/>
              <a:cs typeface="+mn-cs"/>
            </a:rPr>
            <a:t>Adhesion</a:t>
          </a:r>
          <a:r>
            <a:rPr lang="de-DE" sz="1200" kern="1200" dirty="0">
              <a:solidFill>
                <a:sysClr val="windowText" lastClr="000000"/>
              </a:solidFill>
              <a:latin typeface="Calibri"/>
              <a:ea typeface="+mn-ea"/>
              <a:cs typeface="+mn-cs"/>
            </a:rPr>
            <a:t> </a:t>
          </a:r>
          <a:r>
            <a:rPr lang="de-DE" sz="1200" kern="1200" dirty="0" err="1" smtClean="0">
              <a:solidFill>
                <a:sysClr val="windowText" lastClr="000000"/>
              </a:solidFill>
              <a:latin typeface="Calibri"/>
              <a:ea typeface="+mn-ea"/>
              <a:cs typeface="+mn-cs"/>
            </a:rPr>
            <a:t>railways</a:t>
          </a:r>
          <a:endParaRPr lang="de-DE" sz="1200" kern="1200" dirty="0">
            <a:solidFill>
              <a:sysClr val="windowText" lastClr="000000"/>
            </a:solidFill>
            <a:latin typeface="Calibri"/>
            <a:ea typeface="+mn-ea"/>
            <a:cs typeface="+mn-cs"/>
          </a:endParaRPr>
        </a:p>
      </dsp:txBody>
      <dsp:txXfrm>
        <a:off x="3160299" y="3325218"/>
        <a:ext cx="959926" cy="376870"/>
      </dsp:txXfrm>
    </dsp:sp>
    <dsp:sp modelId="{1F0CD37F-DBB8-4F46-9E85-624A0EB0352B}">
      <dsp:nvSpPr>
        <dsp:cNvPr id="0" name=""/>
        <dsp:cNvSpPr/>
      </dsp:nvSpPr>
      <dsp:spPr>
        <a:xfrm>
          <a:off x="4278511" y="3325218"/>
          <a:ext cx="1016615" cy="376870"/>
        </a:xfrm>
        <a:prstGeom prst="rect">
          <a:avLst/>
        </a:prstGeom>
        <a:noFill/>
        <a:ln w="12700" cap="flat" cmpd="sng" algn="ctr">
          <a:solidFill>
            <a:sysClr val="windowText" lastClr="0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DE" sz="1200" kern="1200">
              <a:solidFill>
                <a:sysClr val="windowText" lastClr="000000"/>
              </a:solidFill>
              <a:latin typeface="Calibri"/>
              <a:ea typeface="+mn-ea"/>
              <a:cs typeface="+mn-cs"/>
            </a:rPr>
            <a:t>Funiculars</a:t>
          </a:r>
        </a:p>
      </dsp:txBody>
      <dsp:txXfrm>
        <a:off x="4278511" y="3325218"/>
        <a:ext cx="1016615" cy="376870"/>
      </dsp:txXfrm>
    </dsp:sp>
    <dsp:sp modelId="{18E82792-FA0B-447B-AAD2-8B09C5B1EA87}">
      <dsp:nvSpPr>
        <dsp:cNvPr id="0" name=""/>
        <dsp:cNvSpPr/>
      </dsp:nvSpPr>
      <dsp:spPr>
        <a:xfrm>
          <a:off x="2887878" y="3944423"/>
          <a:ext cx="1160436" cy="376870"/>
        </a:xfrm>
        <a:prstGeom prst="rect">
          <a:avLst/>
        </a:prstGeom>
        <a:noFill/>
        <a:ln w="12700" cap="flat" cmpd="sng" algn="ctr">
          <a:solidFill>
            <a:sysClr val="windowText" lastClr="0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DE" sz="1200" kern="1200" dirty="0">
              <a:solidFill>
                <a:sysClr val="windowText" lastClr="000000"/>
              </a:solidFill>
              <a:latin typeface="Calibri"/>
              <a:ea typeface="+mn-ea"/>
              <a:cs typeface="+mn-cs"/>
            </a:rPr>
            <a:t>Aerial</a:t>
          </a:r>
          <a:r>
            <a:rPr lang="de-DE" sz="1200" kern="1200" dirty="0">
              <a:solidFill>
                <a:srgbClr val="FF0000"/>
              </a:solidFill>
              <a:latin typeface="Calibri"/>
              <a:ea typeface="+mn-ea"/>
              <a:cs typeface="+mn-cs"/>
            </a:rPr>
            <a:t> </a:t>
          </a:r>
          <a:r>
            <a:rPr lang="de-DE" sz="1200" kern="1200" dirty="0" err="1" smtClean="0">
              <a:solidFill>
                <a:sysClr val="windowText" lastClr="000000"/>
              </a:solidFill>
              <a:latin typeface="Calibri"/>
              <a:ea typeface="+mn-ea"/>
              <a:cs typeface="+mn-cs"/>
            </a:rPr>
            <a:t>cableways</a:t>
          </a:r>
          <a:endParaRPr lang="de-DE" sz="1200" kern="1200" dirty="0">
            <a:solidFill>
              <a:sysClr val="windowText" lastClr="000000"/>
            </a:solidFill>
            <a:latin typeface="Calibri"/>
            <a:ea typeface="+mn-ea"/>
            <a:cs typeface="+mn-cs"/>
          </a:endParaRPr>
        </a:p>
      </dsp:txBody>
      <dsp:txXfrm>
        <a:off x="2887878" y="3944423"/>
        <a:ext cx="1160436" cy="376870"/>
      </dsp:txXfrm>
    </dsp:sp>
    <dsp:sp modelId="{B949E54D-D46C-43A3-BBEC-A26A3B8F247C}">
      <dsp:nvSpPr>
        <dsp:cNvPr id="0" name=""/>
        <dsp:cNvSpPr/>
      </dsp:nvSpPr>
      <dsp:spPr>
        <a:xfrm>
          <a:off x="4206600" y="3944423"/>
          <a:ext cx="1160436" cy="376870"/>
        </a:xfrm>
        <a:prstGeom prst="rect">
          <a:avLst/>
        </a:prstGeom>
        <a:noFill/>
        <a:ln w="12700" cap="flat" cmpd="sng" algn="ctr">
          <a:solidFill>
            <a:sysClr val="windowText" lastClr="0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DE" sz="1200" kern="1200" dirty="0">
              <a:solidFill>
                <a:sysClr val="windowText" lastClr="000000"/>
              </a:solidFill>
              <a:latin typeface="Calibri"/>
              <a:ea typeface="+mn-ea"/>
              <a:cs typeface="+mn-cs"/>
            </a:rPr>
            <a:t>Land</a:t>
          </a:r>
          <a:r>
            <a:rPr lang="de-DE" sz="1200" kern="1200" dirty="0" smtClean="0">
              <a:solidFill>
                <a:sysClr val="windowText" lastClr="000000"/>
              </a:solidFill>
              <a:latin typeface="Calibri"/>
              <a:ea typeface="+mn-ea"/>
              <a:cs typeface="+mn-cs"/>
            </a:rPr>
            <a:t>-</a:t>
          </a:r>
          <a:r>
            <a:rPr lang="de-DE" sz="1200" kern="1200" dirty="0" err="1" smtClean="0">
              <a:solidFill>
                <a:sysClr val="windowText" lastClr="000000"/>
              </a:solidFill>
              <a:latin typeface="Calibri"/>
              <a:ea typeface="+mn-ea"/>
              <a:cs typeface="+mn-cs"/>
            </a:rPr>
            <a:t>based</a:t>
          </a:r>
          <a:r>
            <a:rPr lang="de-DE" sz="1200" kern="1200" dirty="0" smtClean="0">
              <a:solidFill>
                <a:sysClr val="windowText" lastClr="000000"/>
              </a:solidFill>
              <a:latin typeface="Calibri"/>
              <a:ea typeface="+mn-ea"/>
              <a:cs typeface="+mn-cs"/>
            </a:rPr>
            <a:t> </a:t>
          </a:r>
          <a:r>
            <a:rPr lang="de-DE" sz="1200" kern="1200" dirty="0" err="1" smtClean="0">
              <a:solidFill>
                <a:sysClr val="windowText" lastClr="000000"/>
              </a:solidFill>
              <a:latin typeface="Calibri"/>
              <a:ea typeface="+mn-ea"/>
              <a:cs typeface="+mn-cs"/>
            </a:rPr>
            <a:t>cableways</a:t>
          </a:r>
          <a:endParaRPr lang="de-DE" sz="1200" kern="1200" dirty="0">
            <a:solidFill>
              <a:sysClr val="windowText" lastClr="000000"/>
            </a:solidFill>
            <a:latin typeface="Calibri"/>
            <a:ea typeface="+mn-ea"/>
            <a:cs typeface="+mn-cs"/>
          </a:endParaRPr>
        </a:p>
      </dsp:txBody>
      <dsp:txXfrm>
        <a:off x="4206600" y="3944423"/>
        <a:ext cx="1160436" cy="376870"/>
      </dsp:txXfrm>
    </dsp:sp>
    <dsp:sp modelId="{8BA16774-543B-443A-85C3-C326A4275119}">
      <dsp:nvSpPr>
        <dsp:cNvPr id="0" name=""/>
        <dsp:cNvSpPr/>
      </dsp:nvSpPr>
      <dsp:spPr>
        <a:xfrm>
          <a:off x="5525323" y="3944423"/>
          <a:ext cx="1160436" cy="376870"/>
        </a:xfrm>
        <a:prstGeom prst="rect">
          <a:avLst/>
        </a:prstGeom>
        <a:noFill/>
        <a:ln w="12700" cap="flat" cmpd="sng" algn="ctr">
          <a:solidFill>
            <a:sysClr val="windowText" lastClr="0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DE" sz="1200" kern="1200">
              <a:solidFill>
                <a:sysClr val="windowText" lastClr="000000"/>
              </a:solidFill>
              <a:latin typeface="Calibri"/>
              <a:ea typeface="+mn-ea"/>
              <a:cs typeface="+mn-cs"/>
            </a:rPr>
            <a:t>Specific</a:t>
          </a:r>
        </a:p>
      </dsp:txBody>
      <dsp:txXfrm>
        <a:off x="5525323" y="3944423"/>
        <a:ext cx="1160436" cy="376870"/>
      </dsp:txXfrm>
    </dsp:sp>
    <dsp:sp modelId="{0514119F-EA59-44CE-A386-78364EE191DA}">
      <dsp:nvSpPr>
        <dsp:cNvPr id="0" name=""/>
        <dsp:cNvSpPr/>
      </dsp:nvSpPr>
      <dsp:spPr>
        <a:xfrm>
          <a:off x="5592860" y="3951983"/>
          <a:ext cx="1446390" cy="521042"/>
        </a:xfrm>
        <a:prstGeom prst="rect">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endParaRPr lang="de-DE" sz="1200" kern="1200">
            <a:solidFill>
              <a:sysClr val="windowText" lastClr="000000"/>
            </a:solidFill>
            <a:latin typeface="Calibri"/>
            <a:ea typeface="+mn-ea"/>
            <a:cs typeface="+mn-cs"/>
          </a:endParaRPr>
        </a:p>
      </dsp:txBody>
      <dsp:txXfrm>
        <a:off x="5592860" y="3951983"/>
        <a:ext cx="1446390" cy="521042"/>
      </dsp:txXfrm>
    </dsp:sp>
    <dsp:sp modelId="{AB00BD64-DD16-457F-AFFA-7C4274112B9F}">
      <dsp:nvSpPr>
        <dsp:cNvPr id="0" name=""/>
        <dsp:cNvSpPr/>
      </dsp:nvSpPr>
      <dsp:spPr>
        <a:xfrm>
          <a:off x="5453412" y="3325218"/>
          <a:ext cx="1102210" cy="376870"/>
        </a:xfrm>
        <a:prstGeom prst="rect">
          <a:avLst/>
        </a:prstGeom>
        <a:noFill/>
        <a:ln w="12700" cap="flat" cmpd="sng" algn="ctr">
          <a:solidFill>
            <a:sysClr val="windowText" lastClr="0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DE" sz="1200" kern="1200" dirty="0" err="1">
              <a:solidFill>
                <a:sysClr val="windowText" lastClr="000000"/>
              </a:solidFill>
              <a:latin typeface="Calibri"/>
              <a:ea typeface="+mn-ea"/>
              <a:cs typeface="+mn-cs"/>
            </a:rPr>
            <a:t>Cog</a:t>
          </a:r>
          <a:r>
            <a:rPr lang="de-DE" sz="1200" kern="1200" dirty="0">
              <a:solidFill>
                <a:srgbClr val="FF0000"/>
              </a:solidFill>
              <a:latin typeface="Calibri"/>
              <a:ea typeface="+mn-ea"/>
              <a:cs typeface="+mn-cs"/>
            </a:rPr>
            <a:t> </a:t>
          </a:r>
          <a:r>
            <a:rPr lang="de-DE" sz="1200" kern="1200" dirty="0" err="1" smtClean="0">
              <a:solidFill>
                <a:sysClr val="windowText" lastClr="000000"/>
              </a:solidFill>
              <a:latin typeface="Calibri"/>
              <a:ea typeface="+mn-ea"/>
              <a:cs typeface="+mn-cs"/>
            </a:rPr>
            <a:t>railways</a:t>
          </a:r>
          <a:endParaRPr lang="de-DE" sz="1200" kern="1200" dirty="0">
            <a:solidFill>
              <a:sysClr val="windowText" lastClr="000000"/>
            </a:solidFill>
            <a:latin typeface="Calibri"/>
            <a:ea typeface="+mn-ea"/>
            <a:cs typeface="+mn-cs"/>
          </a:endParaRPr>
        </a:p>
      </dsp:txBody>
      <dsp:txXfrm>
        <a:off x="5453412" y="3325218"/>
        <a:ext cx="1102210" cy="376870"/>
      </dsp:txXfrm>
    </dsp:sp>
    <dsp:sp modelId="{1B9B9D4C-7342-485A-87E6-CDCF87ABDE17}">
      <dsp:nvSpPr>
        <dsp:cNvPr id="0" name=""/>
        <dsp:cNvSpPr/>
      </dsp:nvSpPr>
      <dsp:spPr>
        <a:xfrm>
          <a:off x="5865151" y="1384237"/>
          <a:ext cx="1367866" cy="376870"/>
        </a:xfrm>
        <a:prstGeom prst="rect">
          <a:avLst/>
        </a:prstGeom>
        <a:noFill/>
        <a:ln w="12700" cap="flat" cmpd="sng" algn="ctr">
          <a:solidFill>
            <a:sysClr val="windowText" lastClr="0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DE" sz="1200" kern="1200" dirty="0" err="1" smtClean="0">
              <a:solidFill>
                <a:sysClr val="windowText" lastClr="000000"/>
              </a:solidFill>
              <a:latin typeface="Calibri"/>
              <a:ea typeface="+mn-ea"/>
              <a:cs typeface="+mn-cs"/>
            </a:rPr>
            <a:t>Rail</a:t>
          </a:r>
          <a:r>
            <a:rPr lang="de-DE" sz="1200" kern="1200" dirty="0" smtClean="0">
              <a:solidFill>
                <a:sysClr val="windowText" lastClr="000000"/>
              </a:solidFill>
              <a:latin typeface="Calibri"/>
              <a:ea typeface="+mn-ea"/>
              <a:cs typeface="+mn-cs"/>
            </a:rPr>
            <a:t> </a:t>
          </a:r>
          <a:r>
            <a:rPr lang="de-DE" sz="1200" kern="1200" dirty="0">
              <a:solidFill>
                <a:sysClr val="windowText" lastClr="000000"/>
              </a:solidFill>
              <a:latin typeface="Calibri"/>
              <a:ea typeface="+mn-ea"/>
              <a:cs typeface="+mn-cs"/>
            </a:rPr>
            <a:t>in </a:t>
          </a:r>
          <a:r>
            <a:rPr lang="de-DE" sz="1200" kern="1200" dirty="0" err="1" smtClean="0">
              <a:solidFill>
                <a:sysClr val="windowText" lastClr="000000"/>
              </a:solidFill>
              <a:latin typeface="Calibri"/>
              <a:ea typeface="+mn-ea"/>
              <a:cs typeface="+mn-cs"/>
            </a:rPr>
            <a:t>amusement</a:t>
          </a:r>
          <a:r>
            <a:rPr lang="de-DE" sz="1200" kern="1200" dirty="0" smtClean="0">
              <a:solidFill>
                <a:sysClr val="windowText" lastClr="000000"/>
              </a:solidFill>
              <a:latin typeface="Calibri"/>
              <a:ea typeface="+mn-ea"/>
              <a:cs typeface="+mn-cs"/>
            </a:rPr>
            <a:t> </a:t>
          </a:r>
          <a:r>
            <a:rPr lang="de-DE" sz="1200" kern="1200" dirty="0" err="1" smtClean="0">
              <a:solidFill>
                <a:sysClr val="windowText" lastClr="000000"/>
              </a:solidFill>
              <a:latin typeface="Calibri"/>
              <a:ea typeface="+mn-ea"/>
              <a:cs typeface="+mn-cs"/>
            </a:rPr>
            <a:t>sector</a:t>
          </a:r>
          <a:endParaRPr lang="de-DE" sz="1200" kern="1200" dirty="0">
            <a:solidFill>
              <a:sysClr val="windowText" lastClr="000000"/>
            </a:solidFill>
            <a:latin typeface="Calibri"/>
            <a:ea typeface="+mn-ea"/>
            <a:cs typeface="+mn-cs"/>
          </a:endParaRPr>
        </a:p>
      </dsp:txBody>
      <dsp:txXfrm>
        <a:off x="5865151" y="1384237"/>
        <a:ext cx="1367866" cy="37687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0.12327</cdr:x>
      <cdr:y>0.6369</cdr:y>
    </cdr:from>
    <cdr:to>
      <cdr:x>0.24653</cdr:x>
      <cdr:y>0.71726</cdr:y>
    </cdr:to>
    <cdr:sp macro="" textlink="">
      <cdr:nvSpPr>
        <cdr:cNvPr id="2" name="Textfeld 1"/>
        <cdr:cNvSpPr txBox="1"/>
      </cdr:nvSpPr>
      <cdr:spPr>
        <a:xfrm xmlns:a="http://schemas.openxmlformats.org/drawingml/2006/main">
          <a:off x="676287" y="2038336"/>
          <a:ext cx="676254" cy="2571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1000"/>
            <a:t>415</a:t>
          </a:r>
        </a:p>
      </cdr:txBody>
    </cdr:sp>
  </cdr:relSizeAnchor>
  <cdr:relSizeAnchor xmlns:cdr="http://schemas.openxmlformats.org/drawingml/2006/chartDrawing">
    <cdr:from>
      <cdr:x>0.26215</cdr:x>
      <cdr:y>0.71726</cdr:y>
    </cdr:from>
    <cdr:to>
      <cdr:x>0.33854</cdr:x>
      <cdr:y>0.77679</cdr:y>
    </cdr:to>
    <cdr:sp macro="" textlink="">
      <cdr:nvSpPr>
        <cdr:cNvPr id="3" name="Textfeld 2"/>
        <cdr:cNvSpPr txBox="1"/>
      </cdr:nvSpPr>
      <cdr:spPr>
        <a:xfrm xmlns:a="http://schemas.openxmlformats.org/drawingml/2006/main">
          <a:off x="1438275" y="2295525"/>
          <a:ext cx="4191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1000"/>
            <a:t>139</a:t>
          </a:r>
        </a:p>
      </cdr:txBody>
    </cdr:sp>
  </cdr:relSizeAnchor>
  <cdr:relSizeAnchor xmlns:cdr="http://schemas.openxmlformats.org/drawingml/2006/chartDrawing">
    <cdr:from>
      <cdr:x>0.41493</cdr:x>
      <cdr:y>0.72619</cdr:y>
    </cdr:from>
    <cdr:to>
      <cdr:x>0.47743</cdr:x>
      <cdr:y>0.79464</cdr:y>
    </cdr:to>
    <cdr:sp macro="" textlink="">
      <cdr:nvSpPr>
        <cdr:cNvPr id="4" name="Textfeld 3"/>
        <cdr:cNvSpPr txBox="1"/>
      </cdr:nvSpPr>
      <cdr:spPr>
        <a:xfrm xmlns:a="http://schemas.openxmlformats.org/drawingml/2006/main">
          <a:off x="2276475" y="2324100"/>
          <a:ext cx="342900" cy="219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1000"/>
            <a:t>9</a:t>
          </a:r>
        </a:p>
      </cdr:txBody>
    </cdr:sp>
  </cdr:relSizeAnchor>
  <cdr:relSizeAnchor xmlns:cdr="http://schemas.openxmlformats.org/drawingml/2006/chartDrawing">
    <cdr:from>
      <cdr:x>0.54166</cdr:x>
      <cdr:y>0.36309</cdr:y>
    </cdr:from>
    <cdr:to>
      <cdr:x>0.62673</cdr:x>
      <cdr:y>0.4494</cdr:y>
    </cdr:to>
    <cdr:sp macro="" textlink="">
      <cdr:nvSpPr>
        <cdr:cNvPr id="5" name="Textfeld 4"/>
        <cdr:cNvSpPr txBox="1"/>
      </cdr:nvSpPr>
      <cdr:spPr>
        <a:xfrm xmlns:a="http://schemas.openxmlformats.org/drawingml/2006/main">
          <a:off x="2971788" y="1162036"/>
          <a:ext cx="466728" cy="2762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1000"/>
            <a:t>2079</a:t>
          </a:r>
        </a:p>
      </cdr:txBody>
    </cdr:sp>
  </cdr:relSizeAnchor>
  <cdr:relSizeAnchor xmlns:cdr="http://schemas.openxmlformats.org/drawingml/2006/chartDrawing">
    <cdr:from>
      <cdr:x>0.68229</cdr:x>
      <cdr:y>0.72917</cdr:y>
    </cdr:from>
    <cdr:to>
      <cdr:x>0.74306</cdr:x>
      <cdr:y>0.78571</cdr:y>
    </cdr:to>
    <cdr:sp macro="" textlink="">
      <cdr:nvSpPr>
        <cdr:cNvPr id="6" name="Textfeld 5"/>
        <cdr:cNvSpPr txBox="1"/>
      </cdr:nvSpPr>
      <cdr:spPr>
        <a:xfrm xmlns:a="http://schemas.openxmlformats.org/drawingml/2006/main">
          <a:off x="3743325" y="2333625"/>
          <a:ext cx="333375" cy="1809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1000"/>
            <a:t>62</a:t>
          </a:r>
        </a:p>
      </cdr:txBody>
    </cdr:sp>
  </cdr:relSizeAnchor>
  <cdr:relSizeAnchor xmlns:cdr="http://schemas.openxmlformats.org/drawingml/2006/chartDrawing">
    <cdr:from>
      <cdr:x>0.80903</cdr:x>
      <cdr:y>0.25595</cdr:y>
    </cdr:from>
    <cdr:to>
      <cdr:x>0.90451</cdr:x>
      <cdr:y>0.33333</cdr:y>
    </cdr:to>
    <cdr:sp macro="" textlink="">
      <cdr:nvSpPr>
        <cdr:cNvPr id="7" name="Textfeld 6"/>
        <cdr:cNvSpPr txBox="1"/>
      </cdr:nvSpPr>
      <cdr:spPr>
        <a:xfrm xmlns:a="http://schemas.openxmlformats.org/drawingml/2006/main">
          <a:off x="4438662" y="819148"/>
          <a:ext cx="523842" cy="2476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1000"/>
            <a:t>2765</a:t>
          </a:r>
        </a:p>
      </cdr:txBody>
    </cdr:sp>
  </cdr:relSizeAnchor>
  <cdr:relSizeAnchor xmlns:cdr="http://schemas.openxmlformats.org/drawingml/2006/chartDrawing">
    <cdr:from>
      <cdr:x>0.42361</cdr:x>
      <cdr:y>0.94345</cdr:y>
    </cdr:from>
    <cdr:to>
      <cdr:x>1</cdr:x>
      <cdr:y>1</cdr:y>
    </cdr:to>
    <cdr:sp macro="" textlink="">
      <cdr:nvSpPr>
        <cdr:cNvPr id="8" name="Textfeld 7"/>
        <cdr:cNvSpPr txBox="1"/>
      </cdr:nvSpPr>
      <cdr:spPr>
        <a:xfrm xmlns:a="http://schemas.openxmlformats.org/drawingml/2006/main">
          <a:off x="2324101" y="3019426"/>
          <a:ext cx="3162299" cy="1809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de-DE" sz="1000" dirty="0">
              <a:latin typeface="+mn-lt"/>
              <a:cs typeface="Arial" pitchFamily="34" charset="0"/>
            </a:rPr>
            <a:t>*</a:t>
          </a:r>
          <a:r>
            <a:rPr lang="de-DE" sz="800" dirty="0">
              <a:latin typeface="+mn-lt"/>
              <a:cs typeface="Arial" pitchFamily="34" charset="0"/>
            </a:rPr>
            <a:t> USA only 2009 data </a:t>
          </a:r>
          <a:r>
            <a:rPr lang="de-DE" sz="800" dirty="0" smtClean="0">
              <a:latin typeface="+mn-lt"/>
              <a:cs typeface="Arial" pitchFamily="34" charset="0"/>
            </a:rPr>
            <a:t>2010 </a:t>
          </a:r>
          <a:r>
            <a:rPr lang="de-DE" sz="800" dirty="0">
              <a:latin typeface="+mn-lt"/>
              <a:cs typeface="Arial" pitchFamily="34" charset="0"/>
            </a:rPr>
            <a:t>available in September 2011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vl1pPr>
          </a:lstStyle>
          <a:p>
            <a:fld id="{3500F1D7-6A3F-43E4-9DBA-4762DA2120F2}" type="datetimeFigureOut">
              <a:rPr lang="en-GB" smtClean="0"/>
              <a:t>20/05/2014</a:t>
            </a:fld>
            <a:endParaRPr lang="en-GB"/>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689475"/>
            <a:ext cx="5438775" cy="44434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63"/>
            <a:ext cx="2946400" cy="4937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377363"/>
            <a:ext cx="2946400" cy="493712"/>
          </a:xfrm>
          <a:prstGeom prst="rect">
            <a:avLst/>
          </a:prstGeom>
        </p:spPr>
        <p:txBody>
          <a:bodyPr vert="horz" lIns="91440" tIns="45720" rIns="91440" bIns="45720" rtlCol="0" anchor="b"/>
          <a:lstStyle>
            <a:lvl1pPr algn="r">
              <a:defRPr sz="1200"/>
            </a:lvl1pPr>
          </a:lstStyle>
          <a:p>
            <a:fld id="{98055286-2640-4854-A921-823BA7D2A0F0}" type="slidenum">
              <a:rPr lang="en-GB" smtClean="0"/>
              <a:t>‹#›</a:t>
            </a:fld>
            <a:endParaRPr lang="en-GB"/>
          </a:p>
        </p:txBody>
      </p:sp>
    </p:spTree>
    <p:extLst>
      <p:ext uri="{BB962C8B-B14F-4D97-AF65-F5344CB8AC3E}">
        <p14:creationId xmlns:p14="http://schemas.microsoft.com/office/powerpoint/2010/main" val="637406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2.emf"/></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4" name="Picture 23" descr="Tourism Transport PowerPoint Slid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r="5739"/>
          <a:stretch/>
        </p:blipFill>
        <p:spPr>
          <a:xfrm>
            <a:off x="-17987" y="0"/>
            <a:ext cx="9161987" cy="6871492"/>
          </a:xfrm>
          <a:prstGeom prst="rect">
            <a:avLst/>
          </a:prstGeom>
        </p:spPr>
      </p:pic>
      <p:sp>
        <p:nvSpPr>
          <p:cNvPr id="10" name="Rectangle 9"/>
          <p:cNvSpPr/>
          <p:nvPr/>
        </p:nvSpPr>
        <p:spPr>
          <a:xfrm>
            <a:off x="-74162" y="454274"/>
            <a:ext cx="9298118" cy="371679"/>
          </a:xfrm>
          <a:prstGeom prst="rect">
            <a:avLst/>
          </a:prstGeom>
          <a:solidFill>
            <a:schemeClr val="tx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a:t>
            </a:r>
            <a:r>
              <a:rPr lang="en-US" sz="1700" spc="300" dirty="0" smtClean="0">
                <a:latin typeface="Myriad Pro"/>
                <a:cs typeface="Myriad Pro"/>
              </a:rPr>
              <a:t>TEXTS</a:t>
            </a:r>
            <a:endParaRPr lang="en-US" sz="1700" spc="300" dirty="0">
              <a:latin typeface="Myriad Pro"/>
              <a:cs typeface="Myriad Pro"/>
            </a:endParaRPr>
          </a:p>
        </p:txBody>
      </p:sp>
      <p:sp>
        <p:nvSpPr>
          <p:cNvPr id="14" name="TextBox 13"/>
          <p:cNvSpPr txBox="1"/>
          <p:nvPr/>
        </p:nvSpPr>
        <p:spPr>
          <a:xfrm>
            <a:off x="0" y="1359521"/>
            <a:ext cx="8458200" cy="1754327"/>
          </a:xfrm>
          <a:prstGeom prst="rect">
            <a:avLst/>
          </a:prstGeom>
          <a:noFill/>
        </p:spPr>
        <p:txBody>
          <a:bodyPr wrap="square" rtlCol="0">
            <a:spAutoFit/>
          </a:bodyPr>
          <a:lstStyle/>
          <a:p>
            <a:pPr algn="r"/>
            <a:r>
              <a:rPr lang="en-US" sz="5400" dirty="0" smtClean="0">
                <a:latin typeface="Arial"/>
                <a:cs typeface="Arial"/>
              </a:rPr>
              <a:t>Introduction to </a:t>
            </a:r>
            <a:br>
              <a:rPr lang="en-US" sz="5400" dirty="0" smtClean="0">
                <a:latin typeface="Arial"/>
                <a:cs typeface="Arial"/>
              </a:rPr>
            </a:br>
            <a:r>
              <a:rPr lang="en-US" sz="5400" dirty="0" smtClean="0">
                <a:latin typeface="Arial"/>
                <a:cs typeface="Arial"/>
              </a:rPr>
              <a:t>Tourism Transport</a:t>
            </a:r>
            <a:endParaRPr lang="en-US" sz="5400" dirty="0">
              <a:latin typeface="Arial"/>
              <a:cs typeface="Arial"/>
            </a:endParaRPr>
          </a:p>
        </p:txBody>
      </p:sp>
      <p:sp>
        <p:nvSpPr>
          <p:cNvPr id="15" name="TextBox 14"/>
          <p:cNvSpPr txBox="1"/>
          <p:nvPr userDrawn="1"/>
        </p:nvSpPr>
        <p:spPr>
          <a:xfrm>
            <a:off x="0" y="3789883"/>
            <a:ext cx="8458200" cy="646331"/>
          </a:xfrm>
          <a:prstGeom prst="rect">
            <a:avLst/>
          </a:prstGeom>
          <a:noFill/>
        </p:spPr>
        <p:txBody>
          <a:bodyPr wrap="square" rtlCol="0">
            <a:spAutoFit/>
          </a:bodyPr>
          <a:lstStyle/>
          <a:p>
            <a:pPr algn="r"/>
            <a:r>
              <a:rPr lang="nl-NL" dirty="0" smtClean="0">
                <a:solidFill>
                  <a:srgbClr val="000000"/>
                </a:solidFill>
                <a:latin typeface="Arial"/>
                <a:cs typeface="Arial"/>
              </a:rPr>
              <a:t>SVEN GROSS </a:t>
            </a:r>
            <a:br>
              <a:rPr lang="nl-NL" dirty="0" smtClean="0">
                <a:solidFill>
                  <a:srgbClr val="000000"/>
                </a:solidFill>
                <a:latin typeface="Arial"/>
                <a:cs typeface="Arial"/>
              </a:rPr>
            </a:br>
            <a:r>
              <a:rPr lang="nl-NL" dirty="0" smtClean="0">
                <a:solidFill>
                  <a:srgbClr val="000000"/>
                </a:solidFill>
                <a:latin typeface="Arial"/>
                <a:cs typeface="Arial"/>
              </a:rPr>
              <a:t> LOUISA KLEMMER</a:t>
            </a:r>
            <a:endParaRPr lang="nl-NL" dirty="0">
              <a:solidFill>
                <a:srgbClr val="000000"/>
              </a:solidFill>
              <a:latin typeface="Arial"/>
              <a:cs typeface="Arial"/>
            </a:endParaRPr>
          </a:p>
        </p:txBody>
      </p:sp>
      <p:sp>
        <p:nvSpPr>
          <p:cNvPr id="16" name="Rectangle 15"/>
          <p:cNvSpPr/>
          <p:nvPr/>
        </p:nvSpPr>
        <p:spPr>
          <a:xfrm>
            <a:off x="6545994" y="6134373"/>
            <a:ext cx="2598006" cy="33904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000000"/>
                </a:solidFill>
                <a:latin typeface="Myriad Pro"/>
                <a:cs typeface="Myriad Pro"/>
              </a:rPr>
              <a:t>COMPLIMENTARY TEACHING MATERIALS</a:t>
            </a:r>
            <a:endParaRPr lang="en-US" sz="1000" dirty="0">
              <a:solidFill>
                <a:srgbClr val="000000"/>
              </a:solidFill>
              <a:latin typeface="Myriad Pro"/>
              <a:cs typeface="Myriad Pro"/>
            </a:endParaRPr>
          </a:p>
        </p:txBody>
      </p:sp>
      <p:pic>
        <p:nvPicPr>
          <p:cNvPr id="17" name="Picture 16" descr="CABI_URL_white.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5239" y="5320168"/>
            <a:ext cx="1036126" cy="637263"/>
          </a:xfrm>
          <a:prstGeom prst="rect">
            <a:avLst/>
          </a:prstGeom>
        </p:spPr>
      </p:pic>
      <p:sp>
        <p:nvSpPr>
          <p:cNvPr id="19" name="Rectangle 18"/>
          <p:cNvSpPr/>
          <p:nvPr userDrawn="1"/>
        </p:nvSpPr>
        <p:spPr>
          <a:xfrm>
            <a:off x="-74162" y="454274"/>
            <a:ext cx="9298118" cy="371679"/>
          </a:xfrm>
          <a:prstGeom prst="rect">
            <a:avLst/>
          </a:prstGeom>
          <a:solidFill>
            <a:schemeClr val="tx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a:t>
            </a:r>
            <a:r>
              <a:rPr lang="en-US" sz="1700" spc="300" dirty="0" smtClean="0">
                <a:latin typeface="Myriad Pro"/>
                <a:cs typeface="Myriad Pro"/>
              </a:rPr>
              <a:t>TEXTS</a:t>
            </a:r>
            <a:endParaRPr lang="en-US" sz="1700" spc="300" dirty="0">
              <a:latin typeface="Myriad Pro"/>
              <a:cs typeface="Myriad Pro"/>
            </a:endParaRPr>
          </a:p>
        </p:txBody>
      </p:sp>
      <p:sp>
        <p:nvSpPr>
          <p:cNvPr id="20" name="TextBox 19"/>
          <p:cNvSpPr txBox="1"/>
          <p:nvPr userDrawn="1"/>
        </p:nvSpPr>
        <p:spPr>
          <a:xfrm>
            <a:off x="0" y="1359521"/>
            <a:ext cx="8458200" cy="1754327"/>
          </a:xfrm>
          <a:prstGeom prst="rect">
            <a:avLst/>
          </a:prstGeom>
          <a:noFill/>
        </p:spPr>
        <p:txBody>
          <a:bodyPr wrap="square" rtlCol="0">
            <a:spAutoFit/>
          </a:bodyPr>
          <a:lstStyle/>
          <a:p>
            <a:pPr algn="r"/>
            <a:r>
              <a:rPr lang="en-US" sz="5400" dirty="0" smtClean="0">
                <a:latin typeface="Arial"/>
                <a:cs typeface="Arial"/>
              </a:rPr>
              <a:t>Introduction to </a:t>
            </a:r>
            <a:br>
              <a:rPr lang="en-US" sz="5400" dirty="0" smtClean="0">
                <a:latin typeface="Arial"/>
                <a:cs typeface="Arial"/>
              </a:rPr>
            </a:br>
            <a:r>
              <a:rPr lang="en-US" sz="5400" dirty="0" smtClean="0">
                <a:latin typeface="Arial"/>
                <a:cs typeface="Arial"/>
              </a:rPr>
              <a:t>Tourism Transport</a:t>
            </a:r>
            <a:endParaRPr lang="en-US" sz="5400" dirty="0">
              <a:latin typeface="Arial"/>
              <a:cs typeface="Arial"/>
            </a:endParaRPr>
          </a:p>
        </p:txBody>
      </p:sp>
      <p:sp>
        <p:nvSpPr>
          <p:cNvPr id="22" name="Rectangle 21"/>
          <p:cNvSpPr/>
          <p:nvPr userDrawn="1"/>
        </p:nvSpPr>
        <p:spPr>
          <a:xfrm>
            <a:off x="6545994" y="6134373"/>
            <a:ext cx="2598006" cy="33904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000000"/>
                </a:solidFill>
                <a:latin typeface="Myriad Pro"/>
                <a:cs typeface="Myriad Pro"/>
              </a:rPr>
              <a:t>COMPLIMENTARY TEACHING MATERIALS</a:t>
            </a:r>
            <a:endParaRPr lang="en-US" sz="1000" dirty="0">
              <a:solidFill>
                <a:srgbClr val="000000"/>
              </a:solidFill>
              <a:latin typeface="Myriad Pro"/>
              <a:cs typeface="Myriad Pro"/>
            </a:endParaRPr>
          </a:p>
        </p:txBody>
      </p:sp>
      <p:pic>
        <p:nvPicPr>
          <p:cNvPr id="23" name="Picture 22" descr="CABI_URL_whit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65239" y="5320168"/>
            <a:ext cx="1036126" cy="637263"/>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Object-caption">
    <p:spTree>
      <p:nvGrpSpPr>
        <p:cNvPr id="1" name=""/>
        <p:cNvGrpSpPr/>
        <p:nvPr/>
      </p:nvGrpSpPr>
      <p:grpSpPr>
        <a:xfrm>
          <a:off x="0" y="0"/>
          <a:ext cx="0" cy="0"/>
          <a:chOff x="0" y="0"/>
          <a:chExt cx="0" cy="0"/>
        </a:xfrm>
      </p:grpSpPr>
      <p:pic>
        <p:nvPicPr>
          <p:cNvPr id="6" name="Picture 5" descr="Compass Illustration_Tilt_B&amp;W.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4625344"/>
            <a:ext cx="1614461" cy="2232656"/>
          </a:xfrm>
          <a:prstGeom prst="rect">
            <a:avLst/>
          </a:prstGeom>
        </p:spPr>
      </p:pic>
      <p:pic>
        <p:nvPicPr>
          <p:cNvPr id="12" name="Picture 11" descr="Compass Illustration_Tilt_B&amp;W.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4625344"/>
            <a:ext cx="1614461" cy="2232656"/>
          </a:xfrm>
          <a:prstGeom prst="rect">
            <a:avLst/>
          </a:prstGeom>
        </p:spPr>
      </p:pic>
      <p:sp>
        <p:nvSpPr>
          <p:cNvPr id="4" name="Text Placeholder 3"/>
          <p:cNvSpPr>
            <a:spLocks noGrp="1"/>
          </p:cNvSpPr>
          <p:nvPr>
            <p:ph type="body" sz="quarter" idx="10" hasCustomPrompt="1"/>
          </p:nvPr>
        </p:nvSpPr>
        <p:spPr>
          <a:xfrm>
            <a:off x="1311275" y="5667375"/>
            <a:ext cx="7199313" cy="368300"/>
          </a:xfrm>
          <a:prstGeom prst="rect">
            <a:avLst/>
          </a:prstGeom>
        </p:spPr>
        <p:txBody>
          <a:bodyPr>
            <a:noAutofit/>
          </a:bodyPr>
          <a:lstStyle>
            <a:lvl1pPr>
              <a:defRPr sz="1800" b="1"/>
            </a:lvl1pPr>
          </a:lstStyle>
          <a:p>
            <a:pPr lvl="0"/>
            <a:r>
              <a:rPr lang="en-US" dirty="0" smtClean="0"/>
              <a:t>CLICK TO ADD OBJECT CAPTION</a:t>
            </a:r>
          </a:p>
        </p:txBody>
      </p:sp>
      <p:sp>
        <p:nvSpPr>
          <p:cNvPr id="11" name="Content Placeholder 10"/>
          <p:cNvSpPr>
            <a:spLocks noGrp="1"/>
          </p:cNvSpPr>
          <p:nvPr>
            <p:ph sz="quarter" idx="11" hasCustomPrompt="1"/>
          </p:nvPr>
        </p:nvSpPr>
        <p:spPr>
          <a:xfrm>
            <a:off x="1310432" y="1772815"/>
            <a:ext cx="7199313" cy="3894559"/>
          </a:xfrm>
          <a:prstGeom prst="rect">
            <a:avLst/>
          </a:prstGeom>
        </p:spPr>
        <p:txBody>
          <a:bodyPr/>
          <a:lstStyle>
            <a:lvl1pPr>
              <a:defRPr/>
            </a:lvl1pPr>
          </a:lstStyle>
          <a:p>
            <a:pPr lvl="0"/>
            <a:r>
              <a:rPr lang="en-US" dirty="0" smtClean="0"/>
              <a:t>Click icon to add object type</a:t>
            </a:r>
          </a:p>
        </p:txBody>
      </p:sp>
      <p:sp>
        <p:nvSpPr>
          <p:cNvPr id="7" name="Title Placeholder 1"/>
          <p:cNvSpPr>
            <a:spLocks noGrp="1"/>
          </p:cNvSpPr>
          <p:nvPr>
            <p:ph type="title"/>
          </p:nvPr>
        </p:nvSpPr>
        <p:spPr>
          <a:xfrm>
            <a:off x="1311263" y="1232519"/>
            <a:ext cx="7199855" cy="442818"/>
          </a:xfrm>
          <a:prstGeom prst="rect">
            <a:avLst/>
          </a:prstGeom>
        </p:spPr>
        <p:txBody>
          <a:bodyPr vert="horz" lIns="91440" tIns="45720" rIns="91440" bIns="45720" rtlCol="0" anchor="ctr">
            <a:noAutofit/>
          </a:bodyPr>
          <a:lstStyle/>
          <a:p>
            <a:pPr lvl="0"/>
            <a:r>
              <a:rPr lang="en-US" smtClean="0"/>
              <a:t>Click to edit Master title style</a:t>
            </a:r>
            <a:endParaRPr lang="en-GB" dirty="0"/>
          </a:p>
        </p:txBody>
      </p:sp>
      <p:pic>
        <p:nvPicPr>
          <p:cNvPr id="8" name="Picture 7" descr="Compass Illustration_Tilt_B&amp;W.ti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4625344"/>
            <a:ext cx="1614461" cy="2232656"/>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Imag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836712"/>
            <a:ext cx="9144000" cy="6021287"/>
          </a:xfrm>
          <a:prstGeom prst="rect">
            <a:avLst/>
          </a:prstGeom>
        </p:spPr>
        <p:txBody>
          <a:bodyPr/>
          <a:lstStyle/>
          <a:p>
            <a:r>
              <a:rPr lang="en-US" smtClean="0"/>
              <a:t>Click icon to add picture</a:t>
            </a:r>
            <a:endParaRPr lang="en-GB"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ign-of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74162" y="454274"/>
            <a:ext cx="9298118" cy="371679"/>
          </a:xfrm>
          <a:prstGeom prst="rect">
            <a:avLst/>
          </a:prstGeom>
          <a:solidFill>
            <a:schemeClr val="tx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a:t>
            </a:r>
            <a:r>
              <a:rPr lang="en-US" sz="1700" spc="300" dirty="0" smtClean="0">
                <a:latin typeface="Myriad Pro"/>
                <a:cs typeface="Myriad Pro"/>
              </a:rPr>
              <a:t>TEXTS</a:t>
            </a:r>
            <a:endParaRPr lang="en-US" sz="1700" spc="300" dirty="0">
              <a:latin typeface="Myriad Pro"/>
              <a:cs typeface="Myriad Pro"/>
            </a:endParaRPr>
          </a:p>
        </p:txBody>
      </p:sp>
      <p:sp>
        <p:nvSpPr>
          <p:cNvPr id="13" name="Title Placeholder 1"/>
          <p:cNvSpPr>
            <a:spLocks noGrp="1"/>
          </p:cNvSpPr>
          <p:nvPr>
            <p:ph type="title" hasCustomPrompt="1"/>
          </p:nvPr>
        </p:nvSpPr>
        <p:spPr>
          <a:xfrm>
            <a:off x="1311263" y="1232518"/>
            <a:ext cx="7199855" cy="1188370"/>
          </a:xfrm>
          <a:prstGeom prst="rect">
            <a:avLst/>
          </a:prstGeom>
        </p:spPr>
        <p:txBody>
          <a:bodyPr vert="horz" lIns="91440" tIns="45720" rIns="91440" bIns="45720" rtlCol="0" anchor="ctr">
            <a:noAutofit/>
          </a:bodyPr>
          <a:lstStyle>
            <a:lvl1pPr algn="l">
              <a:lnSpc>
                <a:spcPct val="100000"/>
              </a:lnSpc>
              <a:defRPr sz="3600"/>
            </a:lvl1pPr>
          </a:lstStyle>
          <a:p>
            <a:r>
              <a:rPr lang="en-US" dirty="0" smtClean="0"/>
              <a:t>Click to edit sign-off</a:t>
            </a:r>
            <a:endParaRPr lang="en-GB" dirty="0"/>
          </a:p>
        </p:txBody>
      </p:sp>
      <p:sp>
        <p:nvSpPr>
          <p:cNvPr id="18" name="Text Placeholder 17"/>
          <p:cNvSpPr>
            <a:spLocks noGrp="1"/>
          </p:cNvSpPr>
          <p:nvPr>
            <p:ph type="body" sz="quarter" idx="10" hasCustomPrompt="1"/>
          </p:nvPr>
        </p:nvSpPr>
        <p:spPr>
          <a:xfrm>
            <a:off x="4140200" y="4653136"/>
            <a:ext cx="4370388" cy="1728614"/>
          </a:xfrm>
          <a:prstGeom prst="rect">
            <a:avLst/>
          </a:prstGeom>
        </p:spPr>
        <p:txBody>
          <a:bodyPr anchor="b"/>
          <a:lstStyle>
            <a:lvl1pPr algn="r">
              <a:spcBef>
                <a:spcPts val="0"/>
              </a:spcBef>
              <a:spcAft>
                <a:spcPts val="0"/>
              </a:spcAft>
              <a:defRPr/>
            </a:lvl1pPr>
            <a:lvl2pPr marL="1587" indent="0" algn="r">
              <a:spcBef>
                <a:spcPts val="0"/>
              </a:spcBef>
              <a:spcAft>
                <a:spcPts val="0"/>
              </a:spcAft>
              <a:buNone/>
              <a:defRPr/>
            </a:lvl2pPr>
            <a:lvl3pPr marL="379412" indent="0" algn="r">
              <a:spcBef>
                <a:spcPts val="0"/>
              </a:spcBef>
              <a:spcAft>
                <a:spcPts val="0"/>
              </a:spcAft>
              <a:buNone/>
              <a:defRPr/>
            </a:lvl3pPr>
            <a:lvl4pPr marL="744538" indent="0" algn="r">
              <a:spcBef>
                <a:spcPts val="0"/>
              </a:spcBef>
              <a:spcAft>
                <a:spcPts val="0"/>
              </a:spcAft>
              <a:buNone/>
              <a:defRPr/>
            </a:lvl4pPr>
            <a:lvl5pPr marL="1123950" indent="0" algn="r">
              <a:spcBef>
                <a:spcPts val="0"/>
              </a:spcBef>
              <a:spcAft>
                <a:spcPts val="0"/>
              </a:spcAft>
              <a:buNone/>
              <a:defRPr/>
            </a:lvl5pPr>
          </a:lstStyle>
          <a:p>
            <a:pPr lvl="0"/>
            <a:r>
              <a:rPr lang="en-US" dirty="0" smtClean="0"/>
              <a:t>Name of trainer</a:t>
            </a:r>
            <a:endParaRPr lang="en-GB" dirty="0"/>
          </a:p>
        </p:txBody>
      </p:sp>
      <p:sp>
        <p:nvSpPr>
          <p:cNvPr id="5" name="Rectangle 4"/>
          <p:cNvSpPr/>
          <p:nvPr/>
        </p:nvSpPr>
        <p:spPr>
          <a:xfrm>
            <a:off x="-74162" y="454274"/>
            <a:ext cx="9298118" cy="371679"/>
          </a:xfrm>
          <a:prstGeom prst="rect">
            <a:avLst/>
          </a:prstGeom>
          <a:solidFill>
            <a:schemeClr val="tx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a:t>
            </a:r>
            <a:r>
              <a:rPr lang="en-US" sz="1700" spc="300" dirty="0" smtClean="0">
                <a:latin typeface="Myriad Pro"/>
                <a:cs typeface="Myriad Pro"/>
              </a:rPr>
              <a:t>TEXTS</a:t>
            </a:r>
            <a:endParaRPr lang="en-US" sz="1700" spc="300" dirty="0">
              <a:latin typeface="Myriad Pro"/>
              <a:cs typeface="Myriad Pro"/>
            </a:endParaRPr>
          </a:p>
        </p:txBody>
      </p:sp>
      <p:sp>
        <p:nvSpPr>
          <p:cNvPr id="6" name="Rectangle 5"/>
          <p:cNvSpPr/>
          <p:nvPr userDrawn="1"/>
        </p:nvSpPr>
        <p:spPr>
          <a:xfrm>
            <a:off x="-74162" y="454274"/>
            <a:ext cx="9298118" cy="371679"/>
          </a:xfrm>
          <a:prstGeom prst="rect">
            <a:avLst/>
          </a:prstGeom>
          <a:solidFill>
            <a:schemeClr val="tx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a:t>
            </a:r>
            <a:r>
              <a:rPr lang="en-US" sz="1700" spc="300" dirty="0" smtClean="0">
                <a:latin typeface="Myriad Pro"/>
                <a:cs typeface="Myriad Pro"/>
              </a:rPr>
              <a:t>TEXTS</a:t>
            </a:r>
            <a:endParaRPr lang="en-US" sz="1700" spc="300" dirty="0">
              <a:latin typeface="Myriad Pro"/>
              <a:cs typeface="Myriad Pro"/>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Images">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 y="836713"/>
            <a:ext cx="4495800" cy="5638382"/>
          </a:xfrm>
          <a:prstGeom prst="rect">
            <a:avLst/>
          </a:prstGeom>
        </p:spPr>
        <p:txBody>
          <a:bodyPr/>
          <a:lstStyle/>
          <a:p>
            <a:r>
              <a:rPr lang="en-US" smtClean="0"/>
              <a:t>Click icon to add picture</a:t>
            </a:r>
            <a:endParaRPr lang="en-GB" dirty="0"/>
          </a:p>
        </p:txBody>
      </p:sp>
      <p:sp>
        <p:nvSpPr>
          <p:cNvPr id="3" name="Text Placeholder 3"/>
          <p:cNvSpPr>
            <a:spLocks noGrp="1"/>
          </p:cNvSpPr>
          <p:nvPr>
            <p:ph type="body" sz="quarter" idx="11" hasCustomPrompt="1"/>
          </p:nvPr>
        </p:nvSpPr>
        <p:spPr>
          <a:xfrm>
            <a:off x="45720" y="6475094"/>
            <a:ext cx="4495800" cy="382905"/>
          </a:xfrm>
          <a:prstGeom prst="rect">
            <a:avLst/>
          </a:prstGeom>
        </p:spPr>
        <p:txBody>
          <a:bodyPr>
            <a:noAutofit/>
          </a:bodyPr>
          <a:lstStyle>
            <a:lvl1pPr>
              <a:defRPr sz="1800" b="1"/>
            </a:lvl1pPr>
          </a:lstStyle>
          <a:p>
            <a:pPr lvl="0"/>
            <a:r>
              <a:rPr lang="en-US" dirty="0" smtClean="0"/>
              <a:t>CLICK TO ADD OBJECT CAPTION</a:t>
            </a:r>
          </a:p>
        </p:txBody>
      </p:sp>
      <p:sp>
        <p:nvSpPr>
          <p:cNvPr id="4" name="Picture Placeholder 6"/>
          <p:cNvSpPr>
            <a:spLocks noGrp="1"/>
          </p:cNvSpPr>
          <p:nvPr>
            <p:ph type="pic" sz="quarter" idx="12"/>
          </p:nvPr>
        </p:nvSpPr>
        <p:spPr>
          <a:xfrm>
            <a:off x="4602480" y="836713"/>
            <a:ext cx="4495800" cy="5638382"/>
          </a:xfrm>
          <a:prstGeom prst="rect">
            <a:avLst/>
          </a:prstGeom>
        </p:spPr>
        <p:txBody>
          <a:bodyPr/>
          <a:lstStyle/>
          <a:p>
            <a:r>
              <a:rPr lang="en-US" smtClean="0"/>
              <a:t>Click icon to add picture</a:t>
            </a:r>
            <a:endParaRPr lang="en-GB" dirty="0"/>
          </a:p>
        </p:txBody>
      </p:sp>
      <p:sp>
        <p:nvSpPr>
          <p:cNvPr id="5" name="Text Placeholder 3"/>
          <p:cNvSpPr>
            <a:spLocks noGrp="1"/>
          </p:cNvSpPr>
          <p:nvPr>
            <p:ph type="body" sz="quarter" idx="13" hasCustomPrompt="1"/>
          </p:nvPr>
        </p:nvSpPr>
        <p:spPr>
          <a:xfrm>
            <a:off x="4602481" y="6475096"/>
            <a:ext cx="4495799" cy="368300"/>
          </a:xfrm>
          <a:prstGeom prst="rect">
            <a:avLst/>
          </a:prstGeom>
        </p:spPr>
        <p:txBody>
          <a:bodyPr>
            <a:noAutofit/>
          </a:bodyPr>
          <a:lstStyle>
            <a:lvl1pPr>
              <a:defRPr sz="1800" b="1"/>
            </a:lvl1pPr>
          </a:lstStyle>
          <a:p>
            <a:pPr lvl="0"/>
            <a:r>
              <a:rPr lang="en-US" dirty="0" smtClean="0"/>
              <a:t>CLICK TO ADD OBJECT CAPTION</a:t>
            </a:r>
          </a:p>
        </p:txBody>
      </p:sp>
    </p:spTree>
    <p:extLst>
      <p:ext uri="{BB962C8B-B14F-4D97-AF65-F5344CB8AC3E}">
        <p14:creationId xmlns:p14="http://schemas.microsoft.com/office/powerpoint/2010/main" val="202023213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3" name="TextBox 12"/>
          <p:cNvSpPr txBox="1"/>
          <p:nvPr/>
        </p:nvSpPr>
        <p:spPr>
          <a:xfrm>
            <a:off x="5775069" y="5740790"/>
            <a:ext cx="2826415" cy="607859"/>
          </a:xfrm>
          <a:prstGeom prst="rect">
            <a:avLst/>
          </a:prstGeom>
          <a:noFill/>
        </p:spPr>
        <p:txBody>
          <a:bodyPr wrap="none" rtlCol="0">
            <a:spAutoFit/>
          </a:bodyPr>
          <a:lstStyle/>
          <a:p>
            <a:pPr algn="r">
              <a:spcAft>
                <a:spcPts val="300"/>
              </a:spcAft>
            </a:pPr>
            <a:r>
              <a:rPr lang="en-GB" sz="1300" b="1" baseline="0" dirty="0" smtClean="0">
                <a:solidFill>
                  <a:schemeClr val="bg1"/>
                </a:solidFill>
              </a:rPr>
              <a:t>www.cabi.org</a:t>
            </a:r>
          </a:p>
          <a:p>
            <a:pPr algn="r">
              <a:spcAft>
                <a:spcPts val="300"/>
              </a:spcAft>
            </a:pPr>
            <a:r>
              <a:rPr lang="en-GB" sz="1800" b="1" dirty="0" smtClean="0">
                <a:solidFill>
                  <a:schemeClr val="bg1"/>
                </a:solidFill>
              </a:rPr>
              <a:t>KNOWLEDGE FOR LIFE</a:t>
            </a:r>
            <a:endParaRPr lang="en-GB" sz="1800" b="1" dirty="0">
              <a:solidFill>
                <a:schemeClr val="bg1"/>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2288" y="4390708"/>
            <a:ext cx="579437"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Compass for PPP 1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9"/>
          <p:cNvSpPr/>
          <p:nvPr/>
        </p:nvSpPr>
        <p:spPr>
          <a:xfrm>
            <a:off x="-74162" y="454274"/>
            <a:ext cx="9298118" cy="371679"/>
          </a:xfrm>
          <a:prstGeom prst="rect">
            <a:avLst/>
          </a:prstGeom>
          <a:solidFill>
            <a:schemeClr val="tx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a:t>
            </a:r>
            <a:r>
              <a:rPr lang="en-US" sz="1700" spc="300" dirty="0" smtClean="0">
                <a:latin typeface="Myriad Pro"/>
                <a:cs typeface="Myriad Pro"/>
              </a:rPr>
              <a:t>TEXTS</a:t>
            </a:r>
            <a:endParaRPr lang="en-US" sz="1700" spc="300" dirty="0">
              <a:latin typeface="Myriad Pro"/>
              <a:cs typeface="Myriad Pro"/>
            </a:endParaRPr>
          </a:p>
        </p:txBody>
      </p:sp>
      <p:sp>
        <p:nvSpPr>
          <p:cNvPr id="14" name="TextBox 13"/>
          <p:cNvSpPr txBox="1"/>
          <p:nvPr/>
        </p:nvSpPr>
        <p:spPr>
          <a:xfrm>
            <a:off x="0" y="1359521"/>
            <a:ext cx="8458200" cy="1754327"/>
          </a:xfrm>
          <a:prstGeom prst="rect">
            <a:avLst/>
          </a:prstGeom>
          <a:noFill/>
        </p:spPr>
        <p:txBody>
          <a:bodyPr wrap="square" rtlCol="0">
            <a:spAutoFit/>
          </a:bodyPr>
          <a:lstStyle/>
          <a:p>
            <a:pPr algn="r"/>
            <a:r>
              <a:rPr lang="en-US" sz="5400" dirty="0" smtClean="0">
                <a:latin typeface="Arial"/>
                <a:cs typeface="Arial"/>
              </a:rPr>
              <a:t>Introduction to </a:t>
            </a:r>
            <a:br>
              <a:rPr lang="en-US" sz="5400" dirty="0" smtClean="0">
                <a:latin typeface="Arial"/>
                <a:cs typeface="Arial"/>
              </a:rPr>
            </a:br>
            <a:r>
              <a:rPr lang="en-US" sz="5400" dirty="0" smtClean="0">
                <a:latin typeface="Arial"/>
                <a:cs typeface="Arial"/>
              </a:rPr>
              <a:t>Tourism Transport</a:t>
            </a:r>
            <a:endParaRPr lang="en-US" sz="5400" dirty="0">
              <a:latin typeface="Arial"/>
              <a:cs typeface="Arial"/>
            </a:endParaRPr>
          </a:p>
        </p:txBody>
      </p:sp>
      <p:sp>
        <p:nvSpPr>
          <p:cNvPr id="15" name="TextBox 14"/>
          <p:cNvSpPr txBox="1"/>
          <p:nvPr/>
        </p:nvSpPr>
        <p:spPr>
          <a:xfrm>
            <a:off x="0" y="3789883"/>
            <a:ext cx="8458200" cy="646331"/>
          </a:xfrm>
          <a:prstGeom prst="rect">
            <a:avLst/>
          </a:prstGeom>
          <a:noFill/>
        </p:spPr>
        <p:txBody>
          <a:bodyPr wrap="square" rtlCol="0">
            <a:spAutoFit/>
          </a:bodyPr>
          <a:lstStyle/>
          <a:p>
            <a:pPr algn="r"/>
            <a:r>
              <a:rPr lang="nl-NL" dirty="0" smtClean="0">
                <a:solidFill>
                  <a:srgbClr val="000000"/>
                </a:solidFill>
                <a:latin typeface="Arial"/>
                <a:cs typeface="Arial"/>
              </a:rPr>
              <a:t>SVEN GROSS </a:t>
            </a:r>
            <a:br>
              <a:rPr lang="nl-NL" dirty="0" smtClean="0">
                <a:solidFill>
                  <a:srgbClr val="000000"/>
                </a:solidFill>
                <a:latin typeface="Arial"/>
                <a:cs typeface="Arial"/>
              </a:rPr>
            </a:br>
            <a:r>
              <a:rPr lang="nl-NL" dirty="0" smtClean="0">
                <a:solidFill>
                  <a:srgbClr val="000000"/>
                </a:solidFill>
                <a:latin typeface="Arial"/>
                <a:cs typeface="Arial"/>
              </a:rPr>
              <a:t> LOUISA KLEMMER</a:t>
            </a:r>
            <a:endParaRPr lang="nl-NL" dirty="0">
              <a:solidFill>
                <a:srgbClr val="000000"/>
              </a:solidFill>
              <a:latin typeface="Arial"/>
              <a:cs typeface="Arial"/>
            </a:endParaRPr>
          </a:p>
        </p:txBody>
      </p:sp>
      <p:sp>
        <p:nvSpPr>
          <p:cNvPr id="16" name="Rectangle 15"/>
          <p:cNvSpPr/>
          <p:nvPr/>
        </p:nvSpPr>
        <p:spPr>
          <a:xfrm>
            <a:off x="6545994" y="6134373"/>
            <a:ext cx="2598006" cy="33904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000000"/>
                </a:solidFill>
                <a:latin typeface="Myriad Pro"/>
                <a:cs typeface="Myriad Pro"/>
              </a:rPr>
              <a:t>COMPLIMENTARY TEACHING MATERIALS</a:t>
            </a:r>
            <a:endParaRPr lang="en-US" sz="1000" dirty="0">
              <a:solidFill>
                <a:srgbClr val="000000"/>
              </a:solidFill>
              <a:latin typeface="Myriad Pro"/>
              <a:cs typeface="Myriad Pro"/>
            </a:endParaRPr>
          </a:p>
        </p:txBody>
      </p:sp>
      <p:pic>
        <p:nvPicPr>
          <p:cNvPr id="17" name="Picture 16" descr="CABI_URL_white.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5239" y="5320168"/>
            <a:ext cx="1036126" cy="637263"/>
          </a:xfrm>
          <a:prstGeom prst="rect">
            <a:avLst/>
          </a:prstGeom>
        </p:spPr>
      </p:pic>
      <p:sp>
        <p:nvSpPr>
          <p:cNvPr id="11" name="TextBox 10"/>
          <p:cNvSpPr txBox="1"/>
          <p:nvPr/>
        </p:nvSpPr>
        <p:spPr>
          <a:xfrm>
            <a:off x="5775069" y="5740790"/>
            <a:ext cx="2826415" cy="607859"/>
          </a:xfrm>
          <a:prstGeom prst="rect">
            <a:avLst/>
          </a:prstGeom>
          <a:noFill/>
        </p:spPr>
        <p:txBody>
          <a:bodyPr wrap="none" rtlCol="0">
            <a:spAutoFit/>
          </a:bodyPr>
          <a:lstStyle/>
          <a:p>
            <a:pPr algn="r">
              <a:spcAft>
                <a:spcPts val="300"/>
              </a:spcAft>
            </a:pPr>
            <a:r>
              <a:rPr lang="en-GB" sz="1300" b="1" baseline="0" dirty="0" smtClean="0">
                <a:solidFill>
                  <a:schemeClr val="bg1"/>
                </a:solidFill>
              </a:rPr>
              <a:t>www.cabi.org</a:t>
            </a:r>
          </a:p>
          <a:p>
            <a:pPr algn="r">
              <a:spcAft>
                <a:spcPts val="300"/>
              </a:spcAft>
            </a:pPr>
            <a:r>
              <a:rPr lang="en-GB" sz="1800" b="1" dirty="0" smtClean="0">
                <a:solidFill>
                  <a:schemeClr val="bg1"/>
                </a:solidFill>
              </a:rPr>
              <a:t>KNOWLEDGE FOR LIFE</a:t>
            </a:r>
            <a:endParaRPr lang="en-GB" sz="1800" b="1" dirty="0">
              <a:solidFill>
                <a:schemeClr val="bg1"/>
              </a:solidFill>
            </a:endParaRPr>
          </a:p>
        </p:txBody>
      </p:sp>
      <p:pic>
        <p:nvPicPr>
          <p:cNvPr id="12"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2288" y="4390708"/>
            <a:ext cx="579437"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descr="Compass for PPP 1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p:cNvSpPr/>
          <p:nvPr/>
        </p:nvSpPr>
        <p:spPr>
          <a:xfrm>
            <a:off x="-74162" y="454274"/>
            <a:ext cx="9298118" cy="371679"/>
          </a:xfrm>
          <a:prstGeom prst="rect">
            <a:avLst/>
          </a:prstGeom>
          <a:solidFill>
            <a:schemeClr val="tx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a:t>
            </a:r>
            <a:r>
              <a:rPr lang="en-US" sz="1700" spc="300" dirty="0" smtClean="0">
                <a:latin typeface="Myriad Pro"/>
                <a:cs typeface="Myriad Pro"/>
              </a:rPr>
              <a:t>TEXTS</a:t>
            </a:r>
            <a:endParaRPr lang="en-US" sz="1700" spc="300" dirty="0">
              <a:latin typeface="Myriad Pro"/>
              <a:cs typeface="Myriad Pro"/>
            </a:endParaRPr>
          </a:p>
        </p:txBody>
      </p:sp>
      <p:sp>
        <p:nvSpPr>
          <p:cNvPr id="20" name="TextBox 19"/>
          <p:cNvSpPr txBox="1"/>
          <p:nvPr/>
        </p:nvSpPr>
        <p:spPr>
          <a:xfrm>
            <a:off x="0" y="1359521"/>
            <a:ext cx="8458200" cy="1754327"/>
          </a:xfrm>
          <a:prstGeom prst="rect">
            <a:avLst/>
          </a:prstGeom>
          <a:noFill/>
        </p:spPr>
        <p:txBody>
          <a:bodyPr wrap="square" rtlCol="0">
            <a:spAutoFit/>
          </a:bodyPr>
          <a:lstStyle/>
          <a:p>
            <a:pPr algn="r"/>
            <a:r>
              <a:rPr lang="en-US" sz="5400" dirty="0" smtClean="0">
                <a:latin typeface="Arial"/>
                <a:cs typeface="Arial"/>
              </a:rPr>
              <a:t>Introduction to </a:t>
            </a:r>
            <a:br>
              <a:rPr lang="en-US" sz="5400" dirty="0" smtClean="0">
                <a:latin typeface="Arial"/>
                <a:cs typeface="Arial"/>
              </a:rPr>
            </a:br>
            <a:r>
              <a:rPr lang="en-US" sz="5400" dirty="0" smtClean="0">
                <a:latin typeface="Arial"/>
                <a:cs typeface="Arial"/>
              </a:rPr>
              <a:t>Tourism Transport</a:t>
            </a:r>
            <a:endParaRPr lang="en-US" sz="5400" dirty="0">
              <a:latin typeface="Arial"/>
              <a:cs typeface="Arial"/>
            </a:endParaRPr>
          </a:p>
        </p:txBody>
      </p:sp>
      <p:sp>
        <p:nvSpPr>
          <p:cNvPr id="21" name="TextBox 20"/>
          <p:cNvSpPr txBox="1"/>
          <p:nvPr/>
        </p:nvSpPr>
        <p:spPr>
          <a:xfrm>
            <a:off x="0" y="3789883"/>
            <a:ext cx="8458200" cy="646331"/>
          </a:xfrm>
          <a:prstGeom prst="rect">
            <a:avLst/>
          </a:prstGeom>
          <a:noFill/>
        </p:spPr>
        <p:txBody>
          <a:bodyPr wrap="square" rtlCol="0">
            <a:spAutoFit/>
          </a:bodyPr>
          <a:lstStyle/>
          <a:p>
            <a:pPr algn="r"/>
            <a:r>
              <a:rPr lang="nl-NL" dirty="0" smtClean="0">
                <a:solidFill>
                  <a:srgbClr val="000000"/>
                </a:solidFill>
                <a:latin typeface="Arial"/>
                <a:cs typeface="Arial"/>
              </a:rPr>
              <a:t>SVEN GROSS </a:t>
            </a:r>
            <a:br>
              <a:rPr lang="nl-NL" dirty="0" smtClean="0">
                <a:solidFill>
                  <a:srgbClr val="000000"/>
                </a:solidFill>
                <a:latin typeface="Arial"/>
                <a:cs typeface="Arial"/>
              </a:rPr>
            </a:br>
            <a:r>
              <a:rPr lang="nl-NL" dirty="0" smtClean="0">
                <a:solidFill>
                  <a:srgbClr val="000000"/>
                </a:solidFill>
                <a:latin typeface="Arial"/>
                <a:cs typeface="Arial"/>
              </a:rPr>
              <a:t> LOUISA KLEMMER</a:t>
            </a:r>
            <a:endParaRPr lang="nl-NL" dirty="0">
              <a:solidFill>
                <a:srgbClr val="000000"/>
              </a:solidFill>
              <a:latin typeface="Arial"/>
              <a:cs typeface="Arial"/>
            </a:endParaRPr>
          </a:p>
        </p:txBody>
      </p:sp>
      <p:sp>
        <p:nvSpPr>
          <p:cNvPr id="22" name="Rectangle 21"/>
          <p:cNvSpPr/>
          <p:nvPr/>
        </p:nvSpPr>
        <p:spPr>
          <a:xfrm>
            <a:off x="6545994" y="6134373"/>
            <a:ext cx="2598006" cy="33904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000000"/>
                </a:solidFill>
                <a:latin typeface="Myriad Pro"/>
                <a:cs typeface="Myriad Pro"/>
              </a:rPr>
              <a:t>COMPLIMENTARY TEACHING MATERIALS</a:t>
            </a:r>
            <a:endParaRPr lang="en-US" sz="1000" dirty="0">
              <a:solidFill>
                <a:srgbClr val="000000"/>
              </a:solidFill>
              <a:latin typeface="Myriad Pro"/>
              <a:cs typeface="Myriad Pro"/>
            </a:endParaRPr>
          </a:p>
        </p:txBody>
      </p:sp>
      <p:pic>
        <p:nvPicPr>
          <p:cNvPr id="23" name="Picture 22" descr="CABI_URL_white.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5239" y="5320168"/>
            <a:ext cx="1036126" cy="637263"/>
          </a:xfrm>
          <a:prstGeom prst="rect">
            <a:avLst/>
          </a:prstGeom>
        </p:spPr>
      </p:pic>
      <p:sp>
        <p:nvSpPr>
          <p:cNvPr id="24" name="TextBox 23"/>
          <p:cNvSpPr txBox="1"/>
          <p:nvPr userDrawn="1"/>
        </p:nvSpPr>
        <p:spPr>
          <a:xfrm>
            <a:off x="5775069" y="5740790"/>
            <a:ext cx="2826415" cy="607859"/>
          </a:xfrm>
          <a:prstGeom prst="rect">
            <a:avLst/>
          </a:prstGeom>
          <a:noFill/>
        </p:spPr>
        <p:txBody>
          <a:bodyPr wrap="none" rtlCol="0">
            <a:spAutoFit/>
          </a:bodyPr>
          <a:lstStyle/>
          <a:p>
            <a:pPr algn="r">
              <a:spcAft>
                <a:spcPts val="300"/>
              </a:spcAft>
            </a:pPr>
            <a:r>
              <a:rPr lang="en-GB" sz="1300" b="1" baseline="0" dirty="0" smtClean="0">
                <a:solidFill>
                  <a:schemeClr val="bg1"/>
                </a:solidFill>
              </a:rPr>
              <a:t>www.cabi.org</a:t>
            </a:r>
          </a:p>
          <a:p>
            <a:pPr algn="r">
              <a:spcAft>
                <a:spcPts val="300"/>
              </a:spcAft>
            </a:pPr>
            <a:r>
              <a:rPr lang="en-GB" sz="1800" b="1" dirty="0" smtClean="0">
                <a:solidFill>
                  <a:schemeClr val="bg1"/>
                </a:solidFill>
              </a:rPr>
              <a:t>KNOWLEDGE FOR LIFE</a:t>
            </a:r>
            <a:endParaRPr lang="en-GB" sz="1800" b="1" dirty="0">
              <a:solidFill>
                <a:schemeClr val="bg1"/>
              </a:solidFill>
            </a:endParaRPr>
          </a:p>
        </p:txBody>
      </p:sp>
      <p:pic>
        <p:nvPicPr>
          <p:cNvPr id="25" name="Picture 3"/>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22288" y="4390708"/>
            <a:ext cx="579437"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5" descr="Compass for PPP 12.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7" name="Rectangle 26"/>
          <p:cNvSpPr/>
          <p:nvPr userDrawn="1"/>
        </p:nvSpPr>
        <p:spPr>
          <a:xfrm>
            <a:off x="-74162" y="454274"/>
            <a:ext cx="9298118" cy="371679"/>
          </a:xfrm>
          <a:prstGeom prst="rect">
            <a:avLst/>
          </a:prstGeom>
          <a:solidFill>
            <a:schemeClr val="tx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a:t>
            </a:r>
            <a:r>
              <a:rPr lang="en-US" sz="1700" spc="300" dirty="0" smtClean="0">
                <a:latin typeface="Myriad Pro"/>
                <a:cs typeface="Myriad Pro"/>
              </a:rPr>
              <a:t>TEXTS</a:t>
            </a:r>
            <a:endParaRPr lang="en-US" sz="1700" spc="300" dirty="0">
              <a:latin typeface="Myriad Pro"/>
              <a:cs typeface="Myriad Pro"/>
            </a:endParaRPr>
          </a:p>
        </p:txBody>
      </p:sp>
      <p:sp>
        <p:nvSpPr>
          <p:cNvPr id="28" name="TextBox 27"/>
          <p:cNvSpPr txBox="1"/>
          <p:nvPr userDrawn="1"/>
        </p:nvSpPr>
        <p:spPr>
          <a:xfrm>
            <a:off x="0" y="1359521"/>
            <a:ext cx="8458200" cy="1754327"/>
          </a:xfrm>
          <a:prstGeom prst="rect">
            <a:avLst/>
          </a:prstGeom>
          <a:noFill/>
        </p:spPr>
        <p:txBody>
          <a:bodyPr wrap="square" rtlCol="0">
            <a:spAutoFit/>
          </a:bodyPr>
          <a:lstStyle/>
          <a:p>
            <a:pPr algn="r"/>
            <a:r>
              <a:rPr lang="en-US" sz="5400" dirty="0" smtClean="0">
                <a:latin typeface="Arial"/>
                <a:cs typeface="Arial"/>
              </a:rPr>
              <a:t>Introduction to </a:t>
            </a:r>
            <a:br>
              <a:rPr lang="en-US" sz="5400" dirty="0" smtClean="0">
                <a:latin typeface="Arial"/>
                <a:cs typeface="Arial"/>
              </a:rPr>
            </a:br>
            <a:r>
              <a:rPr lang="en-US" sz="5400" dirty="0" smtClean="0">
                <a:latin typeface="Arial"/>
                <a:cs typeface="Arial"/>
              </a:rPr>
              <a:t>Tourism Transport</a:t>
            </a:r>
            <a:endParaRPr lang="en-US" sz="5400" dirty="0">
              <a:latin typeface="Arial"/>
              <a:cs typeface="Arial"/>
            </a:endParaRPr>
          </a:p>
        </p:txBody>
      </p:sp>
      <p:sp>
        <p:nvSpPr>
          <p:cNvPr id="29" name="TextBox 28"/>
          <p:cNvSpPr txBox="1"/>
          <p:nvPr userDrawn="1"/>
        </p:nvSpPr>
        <p:spPr>
          <a:xfrm>
            <a:off x="0" y="3789883"/>
            <a:ext cx="8458200" cy="646331"/>
          </a:xfrm>
          <a:prstGeom prst="rect">
            <a:avLst/>
          </a:prstGeom>
          <a:noFill/>
        </p:spPr>
        <p:txBody>
          <a:bodyPr wrap="square" rtlCol="0">
            <a:spAutoFit/>
          </a:bodyPr>
          <a:lstStyle/>
          <a:p>
            <a:pPr algn="r"/>
            <a:r>
              <a:rPr lang="nl-NL" dirty="0" smtClean="0">
                <a:solidFill>
                  <a:srgbClr val="000000"/>
                </a:solidFill>
                <a:latin typeface="Arial"/>
                <a:cs typeface="Arial"/>
              </a:rPr>
              <a:t>SVEN GROSS </a:t>
            </a:r>
            <a:br>
              <a:rPr lang="nl-NL" dirty="0" smtClean="0">
                <a:solidFill>
                  <a:srgbClr val="000000"/>
                </a:solidFill>
                <a:latin typeface="Arial"/>
                <a:cs typeface="Arial"/>
              </a:rPr>
            </a:br>
            <a:r>
              <a:rPr lang="nl-NL" dirty="0" smtClean="0">
                <a:solidFill>
                  <a:srgbClr val="000000"/>
                </a:solidFill>
                <a:latin typeface="Arial"/>
                <a:cs typeface="Arial"/>
              </a:rPr>
              <a:t> LOUISA KLEMMER</a:t>
            </a:r>
            <a:endParaRPr lang="nl-NL" dirty="0">
              <a:solidFill>
                <a:srgbClr val="000000"/>
              </a:solidFill>
              <a:latin typeface="Arial"/>
              <a:cs typeface="Arial"/>
            </a:endParaRPr>
          </a:p>
        </p:txBody>
      </p:sp>
      <p:sp>
        <p:nvSpPr>
          <p:cNvPr id="30" name="Rectangle 29"/>
          <p:cNvSpPr/>
          <p:nvPr userDrawn="1"/>
        </p:nvSpPr>
        <p:spPr>
          <a:xfrm>
            <a:off x="6545994" y="6134373"/>
            <a:ext cx="2598006" cy="33904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000000"/>
                </a:solidFill>
                <a:latin typeface="Myriad Pro"/>
                <a:cs typeface="Myriad Pro"/>
              </a:rPr>
              <a:t>COMPLIMENTARY TEACHING MATERIALS</a:t>
            </a:r>
            <a:endParaRPr lang="en-US" sz="1000" dirty="0">
              <a:solidFill>
                <a:srgbClr val="000000"/>
              </a:solidFill>
              <a:latin typeface="Myriad Pro"/>
              <a:cs typeface="Myriad Pro"/>
            </a:endParaRPr>
          </a:p>
        </p:txBody>
      </p:sp>
      <p:pic>
        <p:nvPicPr>
          <p:cNvPr id="31" name="Picture 30" descr="CABI_URL_white.ep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65239" y="5320168"/>
            <a:ext cx="1036126" cy="637263"/>
          </a:xfrm>
          <a:prstGeom prst="rect">
            <a:avLst/>
          </a:prstGeom>
        </p:spPr>
      </p:pic>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Outcom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1311263" y="1232519"/>
            <a:ext cx="7199855" cy="442818"/>
          </a:xfrm>
          <a:prstGeom prst="rect">
            <a:avLst/>
          </a:prstGeom>
        </p:spPr>
        <p:txBody>
          <a:bodyPr vert="horz" lIns="91440" tIns="45720" rIns="91440" bIns="45720" rtlCol="0" anchor="ctr">
            <a:noAutofit/>
          </a:bodyPr>
          <a:lstStyle/>
          <a:p>
            <a:pPr lvl="0"/>
            <a:r>
              <a:rPr lang="en-US" smtClean="0"/>
              <a:t>Click to edit Master title style</a:t>
            </a:r>
            <a:endParaRPr lang="en-GB" dirty="0"/>
          </a:p>
        </p:txBody>
      </p:sp>
      <p:sp>
        <p:nvSpPr>
          <p:cNvPr id="7" name="Text Placeholder 2"/>
          <p:cNvSpPr>
            <a:spLocks noGrp="1"/>
          </p:cNvSpPr>
          <p:nvPr>
            <p:ph idx="1"/>
          </p:nvPr>
        </p:nvSpPr>
        <p:spPr>
          <a:xfrm>
            <a:off x="1311263" y="1783081"/>
            <a:ext cx="7199856" cy="4191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hapter">
    <p:spTree>
      <p:nvGrpSpPr>
        <p:cNvPr id="1" name=""/>
        <p:cNvGrpSpPr/>
        <p:nvPr/>
      </p:nvGrpSpPr>
      <p:grpSpPr>
        <a:xfrm>
          <a:off x="0" y="0"/>
          <a:ext cx="0" cy="0"/>
          <a:chOff x="0" y="0"/>
          <a:chExt cx="0" cy="0"/>
        </a:xfrm>
      </p:grpSpPr>
      <p:pic>
        <p:nvPicPr>
          <p:cNvPr id="7" name="Picture 6" descr="Compass Illustration_Tilt_B&amp;W.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4625344"/>
            <a:ext cx="1614461" cy="2232656"/>
          </a:xfrm>
          <a:prstGeom prst="rect">
            <a:avLst/>
          </a:prstGeom>
        </p:spPr>
      </p:pic>
      <p:pic>
        <p:nvPicPr>
          <p:cNvPr id="6" name="Picture 5" descr="Compass Illustration_Tilt_B&amp;W.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4625344"/>
            <a:ext cx="1614461" cy="2232656"/>
          </a:xfrm>
          <a:prstGeom prst="rect">
            <a:avLst/>
          </a:prstGeom>
        </p:spPr>
      </p:pic>
      <p:sp>
        <p:nvSpPr>
          <p:cNvPr id="5" name="Text Placeholder 4"/>
          <p:cNvSpPr>
            <a:spLocks noGrp="1"/>
          </p:cNvSpPr>
          <p:nvPr>
            <p:ph type="body" sz="quarter" idx="10" hasCustomPrompt="1"/>
          </p:nvPr>
        </p:nvSpPr>
        <p:spPr>
          <a:xfrm>
            <a:off x="1" y="1231900"/>
            <a:ext cx="1311262" cy="443437"/>
          </a:xfrm>
          <a:prstGeom prst="rect">
            <a:avLst/>
          </a:prstGeom>
        </p:spPr>
        <p:txBody>
          <a:bodyPr tIns="46800" bIns="46800" anchor="ctr">
            <a:noAutofit/>
          </a:bodyPr>
          <a:lstStyle>
            <a:lvl1pPr marL="0" algn="ctr" defTabSz="457200" rtl="0" eaLnBrk="1" latinLnBrk="0" hangingPunct="1">
              <a:defRPr lang="en-US" sz="2800" b="1" kern="1200" dirty="0" smtClean="0">
                <a:solidFill>
                  <a:schemeClr val="tx2"/>
                </a:solidFill>
                <a:latin typeface="Arial"/>
                <a:ea typeface="+mn-ea"/>
                <a:cs typeface="Arial"/>
              </a:defRPr>
            </a:lvl1pPr>
            <a:lvl2pPr marL="0" algn="ctr" defTabSz="457200" rtl="0" eaLnBrk="1" latinLnBrk="0" hangingPunct="1">
              <a:defRPr lang="en-US" sz="2200" b="1" kern="1200" dirty="0" smtClean="0">
                <a:solidFill>
                  <a:srgbClr val="8CBAEB"/>
                </a:solidFill>
                <a:latin typeface="Arial"/>
                <a:ea typeface="+mn-ea"/>
                <a:cs typeface="Arial"/>
              </a:defRPr>
            </a:lvl2pPr>
            <a:lvl3pPr marL="0" algn="ctr" defTabSz="457200" rtl="0" eaLnBrk="1" latinLnBrk="0" hangingPunct="1">
              <a:defRPr lang="en-US" sz="2200" b="1" kern="1200" dirty="0" smtClean="0">
                <a:solidFill>
                  <a:srgbClr val="8CBAEB"/>
                </a:solidFill>
                <a:latin typeface="Arial"/>
                <a:ea typeface="+mn-ea"/>
                <a:cs typeface="Arial"/>
              </a:defRPr>
            </a:lvl3pPr>
            <a:lvl4pPr marL="0" algn="ctr" defTabSz="457200" rtl="0" eaLnBrk="1" latinLnBrk="0" hangingPunct="1">
              <a:defRPr lang="en-US" sz="2200" b="1" kern="1200" dirty="0" smtClean="0">
                <a:solidFill>
                  <a:srgbClr val="8CBAEB"/>
                </a:solidFill>
                <a:latin typeface="Arial"/>
                <a:ea typeface="+mn-ea"/>
                <a:cs typeface="Arial"/>
              </a:defRPr>
            </a:lvl4pPr>
            <a:lvl5pPr marL="0" algn="ctr" defTabSz="457200" rtl="0" eaLnBrk="1" latinLnBrk="0" hangingPunct="1">
              <a:defRPr lang="en-GB" sz="2200" b="1" kern="1200" dirty="0">
                <a:solidFill>
                  <a:srgbClr val="8CBAEB"/>
                </a:solidFill>
                <a:latin typeface="Arial"/>
                <a:ea typeface="+mn-ea"/>
                <a:cs typeface="Arial"/>
              </a:defRPr>
            </a:lvl5pPr>
          </a:lstStyle>
          <a:p>
            <a:pPr lvl="0"/>
            <a:r>
              <a:rPr lang="en-GB" dirty="0" smtClean="0"/>
              <a:t>#</a:t>
            </a:r>
            <a:endParaRPr lang="en-GB" dirty="0"/>
          </a:p>
        </p:txBody>
      </p:sp>
      <p:sp>
        <p:nvSpPr>
          <p:cNvPr id="14" name="Title Placeholder 1"/>
          <p:cNvSpPr>
            <a:spLocks noGrp="1"/>
          </p:cNvSpPr>
          <p:nvPr>
            <p:ph type="title"/>
          </p:nvPr>
        </p:nvSpPr>
        <p:spPr>
          <a:xfrm>
            <a:off x="1311263" y="1232519"/>
            <a:ext cx="7199855" cy="442818"/>
          </a:xfrm>
          <a:prstGeom prst="rect">
            <a:avLst/>
          </a:prstGeom>
        </p:spPr>
        <p:txBody>
          <a:bodyPr vert="horz" lIns="91440" tIns="46800" rIns="91440" bIns="46800" rtlCol="0" anchor="ctr">
            <a:noAutofit/>
          </a:bodyPr>
          <a:lstStyle/>
          <a:p>
            <a:pPr lvl="0"/>
            <a:r>
              <a:rPr lang="en-US" smtClean="0"/>
              <a:t>Click to edit Master title style</a:t>
            </a:r>
            <a:endParaRPr lang="en-GB" dirty="0"/>
          </a:p>
        </p:txBody>
      </p:sp>
      <p:sp>
        <p:nvSpPr>
          <p:cNvPr id="17" name="Text Placeholder 2"/>
          <p:cNvSpPr>
            <a:spLocks noGrp="1"/>
          </p:cNvSpPr>
          <p:nvPr>
            <p:ph idx="1"/>
          </p:nvPr>
        </p:nvSpPr>
        <p:spPr>
          <a:xfrm>
            <a:off x="1311263" y="1783081"/>
            <a:ext cx="7199856" cy="4191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8" name="Picture 7" descr="Compass Illustration_Tilt_B&amp;W.ti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4625344"/>
            <a:ext cx="1614461" cy="2232656"/>
          </a:xfrm>
          <a:prstGeom prst="rect">
            <a:avLst/>
          </a:prstGeom>
        </p:spPr>
      </p:pic>
    </p:spTree>
    <p:extLst>
      <p:ext uri="{BB962C8B-B14F-4D97-AF65-F5344CB8AC3E}">
        <p14:creationId xmlns:p14="http://schemas.microsoft.com/office/powerpoint/2010/main" val="121954719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Object-caption">
    <p:spTree>
      <p:nvGrpSpPr>
        <p:cNvPr id="1" name=""/>
        <p:cNvGrpSpPr/>
        <p:nvPr/>
      </p:nvGrpSpPr>
      <p:grpSpPr>
        <a:xfrm>
          <a:off x="0" y="0"/>
          <a:ext cx="0" cy="0"/>
          <a:chOff x="0" y="0"/>
          <a:chExt cx="0" cy="0"/>
        </a:xfrm>
      </p:grpSpPr>
      <p:pic>
        <p:nvPicPr>
          <p:cNvPr id="6" name="Picture 5" descr="Compass Illustration_Tilt_B&amp;W.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4625344"/>
            <a:ext cx="1614461" cy="2232656"/>
          </a:xfrm>
          <a:prstGeom prst="rect">
            <a:avLst/>
          </a:prstGeom>
        </p:spPr>
      </p:pic>
      <p:pic>
        <p:nvPicPr>
          <p:cNvPr id="12" name="Picture 11" descr="Compass Illustration_Tilt_B&amp;W.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4625344"/>
            <a:ext cx="1614461" cy="2232656"/>
          </a:xfrm>
          <a:prstGeom prst="rect">
            <a:avLst/>
          </a:prstGeom>
        </p:spPr>
      </p:pic>
      <p:sp>
        <p:nvSpPr>
          <p:cNvPr id="4" name="Text Placeholder 3"/>
          <p:cNvSpPr>
            <a:spLocks noGrp="1"/>
          </p:cNvSpPr>
          <p:nvPr>
            <p:ph type="body" sz="quarter" idx="10" hasCustomPrompt="1"/>
          </p:nvPr>
        </p:nvSpPr>
        <p:spPr>
          <a:xfrm>
            <a:off x="1311275" y="5667375"/>
            <a:ext cx="7199313" cy="368300"/>
          </a:xfrm>
          <a:prstGeom prst="rect">
            <a:avLst/>
          </a:prstGeom>
        </p:spPr>
        <p:txBody>
          <a:bodyPr>
            <a:noAutofit/>
          </a:bodyPr>
          <a:lstStyle>
            <a:lvl1pPr>
              <a:defRPr sz="1800" b="1"/>
            </a:lvl1pPr>
          </a:lstStyle>
          <a:p>
            <a:pPr lvl="0"/>
            <a:r>
              <a:rPr lang="en-US" dirty="0" smtClean="0"/>
              <a:t>CLICK TO ADD OBJECT CAPTION</a:t>
            </a:r>
          </a:p>
        </p:txBody>
      </p:sp>
      <p:sp>
        <p:nvSpPr>
          <p:cNvPr id="11" name="Content Placeholder 10"/>
          <p:cNvSpPr>
            <a:spLocks noGrp="1"/>
          </p:cNvSpPr>
          <p:nvPr>
            <p:ph sz="quarter" idx="11" hasCustomPrompt="1"/>
          </p:nvPr>
        </p:nvSpPr>
        <p:spPr>
          <a:xfrm>
            <a:off x="1310432" y="1772815"/>
            <a:ext cx="7199313" cy="3894559"/>
          </a:xfrm>
          <a:prstGeom prst="rect">
            <a:avLst/>
          </a:prstGeom>
        </p:spPr>
        <p:txBody>
          <a:bodyPr/>
          <a:lstStyle>
            <a:lvl1pPr>
              <a:defRPr/>
            </a:lvl1pPr>
          </a:lstStyle>
          <a:p>
            <a:pPr lvl="0"/>
            <a:r>
              <a:rPr lang="en-US" dirty="0" smtClean="0"/>
              <a:t>Click icon to add object type</a:t>
            </a:r>
          </a:p>
        </p:txBody>
      </p:sp>
      <p:sp>
        <p:nvSpPr>
          <p:cNvPr id="7" name="Title Placeholder 1"/>
          <p:cNvSpPr>
            <a:spLocks noGrp="1"/>
          </p:cNvSpPr>
          <p:nvPr>
            <p:ph type="title"/>
          </p:nvPr>
        </p:nvSpPr>
        <p:spPr>
          <a:xfrm>
            <a:off x="1311263" y="1232519"/>
            <a:ext cx="7199855" cy="442818"/>
          </a:xfrm>
          <a:prstGeom prst="rect">
            <a:avLst/>
          </a:prstGeom>
        </p:spPr>
        <p:txBody>
          <a:bodyPr vert="horz" lIns="91440" tIns="45720" rIns="91440" bIns="45720" rtlCol="0" anchor="ctr">
            <a:noAutofit/>
          </a:bodyPr>
          <a:lstStyle/>
          <a:p>
            <a:pPr lvl="0"/>
            <a:r>
              <a:rPr lang="en-US" smtClean="0"/>
              <a:t>Click to edit Master title style</a:t>
            </a:r>
            <a:endParaRPr lang="en-GB" dirty="0"/>
          </a:p>
        </p:txBody>
      </p:sp>
      <p:pic>
        <p:nvPicPr>
          <p:cNvPr id="8" name="Picture 7" descr="Compass Illustration_Tilt_B&amp;W.ti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4625344"/>
            <a:ext cx="1614461" cy="2232656"/>
          </a:xfrm>
          <a:prstGeom prst="rect">
            <a:avLst/>
          </a:prstGeom>
        </p:spPr>
      </p:pic>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Imag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836712"/>
            <a:ext cx="9144000" cy="6021287"/>
          </a:xfrm>
          <a:prstGeom prst="rect">
            <a:avLst/>
          </a:prstGeom>
        </p:spPr>
        <p:txBody>
          <a:bodyPr/>
          <a:lstStyle/>
          <a:p>
            <a:r>
              <a:rPr lang="en-US" smtClean="0"/>
              <a:t>Click icon to add picture</a:t>
            </a:r>
            <a:endParaRPr lang="en-GB"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ign-of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74162" y="454274"/>
            <a:ext cx="9298118" cy="371679"/>
          </a:xfrm>
          <a:prstGeom prst="rect">
            <a:avLst/>
          </a:prstGeom>
          <a:solidFill>
            <a:schemeClr val="tx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a:t>
            </a:r>
            <a:r>
              <a:rPr lang="en-US" sz="1700" spc="300" dirty="0" smtClean="0">
                <a:latin typeface="Myriad Pro"/>
                <a:cs typeface="Myriad Pro"/>
              </a:rPr>
              <a:t>TEXTS</a:t>
            </a:r>
            <a:endParaRPr lang="en-US" sz="1700" spc="300" dirty="0">
              <a:latin typeface="Myriad Pro"/>
              <a:cs typeface="Myriad Pro"/>
            </a:endParaRPr>
          </a:p>
        </p:txBody>
      </p:sp>
      <p:sp>
        <p:nvSpPr>
          <p:cNvPr id="13" name="Title Placeholder 1"/>
          <p:cNvSpPr>
            <a:spLocks noGrp="1"/>
          </p:cNvSpPr>
          <p:nvPr>
            <p:ph type="title" hasCustomPrompt="1"/>
          </p:nvPr>
        </p:nvSpPr>
        <p:spPr>
          <a:xfrm>
            <a:off x="1311263" y="1232518"/>
            <a:ext cx="7199855" cy="1188370"/>
          </a:xfrm>
          <a:prstGeom prst="rect">
            <a:avLst/>
          </a:prstGeom>
        </p:spPr>
        <p:txBody>
          <a:bodyPr vert="horz" lIns="91440" tIns="45720" rIns="91440" bIns="45720" rtlCol="0" anchor="ctr">
            <a:noAutofit/>
          </a:bodyPr>
          <a:lstStyle>
            <a:lvl1pPr algn="l">
              <a:lnSpc>
                <a:spcPct val="100000"/>
              </a:lnSpc>
              <a:defRPr sz="3600"/>
            </a:lvl1pPr>
          </a:lstStyle>
          <a:p>
            <a:r>
              <a:rPr lang="en-US" dirty="0" smtClean="0"/>
              <a:t>Click to edit sign-off</a:t>
            </a:r>
            <a:endParaRPr lang="en-GB" dirty="0"/>
          </a:p>
        </p:txBody>
      </p:sp>
      <p:sp>
        <p:nvSpPr>
          <p:cNvPr id="18" name="Text Placeholder 17"/>
          <p:cNvSpPr>
            <a:spLocks noGrp="1"/>
          </p:cNvSpPr>
          <p:nvPr>
            <p:ph type="body" sz="quarter" idx="10" hasCustomPrompt="1"/>
          </p:nvPr>
        </p:nvSpPr>
        <p:spPr>
          <a:xfrm>
            <a:off x="4140200" y="4653136"/>
            <a:ext cx="4370388" cy="1728614"/>
          </a:xfrm>
          <a:prstGeom prst="rect">
            <a:avLst/>
          </a:prstGeom>
        </p:spPr>
        <p:txBody>
          <a:bodyPr anchor="b"/>
          <a:lstStyle>
            <a:lvl1pPr algn="r">
              <a:spcBef>
                <a:spcPts val="0"/>
              </a:spcBef>
              <a:spcAft>
                <a:spcPts val="0"/>
              </a:spcAft>
              <a:defRPr/>
            </a:lvl1pPr>
            <a:lvl2pPr marL="1587" indent="0" algn="r">
              <a:spcBef>
                <a:spcPts val="0"/>
              </a:spcBef>
              <a:spcAft>
                <a:spcPts val="0"/>
              </a:spcAft>
              <a:buNone/>
              <a:defRPr/>
            </a:lvl2pPr>
            <a:lvl3pPr marL="379412" indent="0" algn="r">
              <a:spcBef>
                <a:spcPts val="0"/>
              </a:spcBef>
              <a:spcAft>
                <a:spcPts val="0"/>
              </a:spcAft>
              <a:buNone/>
              <a:defRPr/>
            </a:lvl3pPr>
            <a:lvl4pPr marL="744538" indent="0" algn="r">
              <a:spcBef>
                <a:spcPts val="0"/>
              </a:spcBef>
              <a:spcAft>
                <a:spcPts val="0"/>
              </a:spcAft>
              <a:buNone/>
              <a:defRPr/>
            </a:lvl4pPr>
            <a:lvl5pPr marL="1123950" indent="0" algn="r">
              <a:spcBef>
                <a:spcPts val="0"/>
              </a:spcBef>
              <a:spcAft>
                <a:spcPts val="0"/>
              </a:spcAft>
              <a:buNone/>
              <a:defRPr/>
            </a:lvl5pPr>
          </a:lstStyle>
          <a:p>
            <a:pPr lvl="0"/>
            <a:r>
              <a:rPr lang="en-US" dirty="0" smtClean="0"/>
              <a:t>Name of trainer</a:t>
            </a:r>
            <a:endParaRPr lang="en-GB" dirty="0"/>
          </a:p>
        </p:txBody>
      </p:sp>
      <p:sp>
        <p:nvSpPr>
          <p:cNvPr id="5" name="Rectangle 4"/>
          <p:cNvSpPr/>
          <p:nvPr/>
        </p:nvSpPr>
        <p:spPr>
          <a:xfrm>
            <a:off x="-74162" y="454274"/>
            <a:ext cx="9298118" cy="371679"/>
          </a:xfrm>
          <a:prstGeom prst="rect">
            <a:avLst/>
          </a:prstGeom>
          <a:solidFill>
            <a:schemeClr val="tx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a:t>
            </a:r>
            <a:r>
              <a:rPr lang="en-US" sz="1700" spc="300" dirty="0" smtClean="0">
                <a:latin typeface="Myriad Pro"/>
                <a:cs typeface="Myriad Pro"/>
              </a:rPr>
              <a:t>TEXTS</a:t>
            </a:r>
            <a:endParaRPr lang="en-US" sz="1700" spc="300" dirty="0">
              <a:latin typeface="Myriad Pro"/>
              <a:cs typeface="Myriad Pro"/>
            </a:endParaRPr>
          </a:p>
        </p:txBody>
      </p:sp>
      <p:sp>
        <p:nvSpPr>
          <p:cNvPr id="6" name="Rectangle 5"/>
          <p:cNvSpPr/>
          <p:nvPr userDrawn="1"/>
        </p:nvSpPr>
        <p:spPr>
          <a:xfrm>
            <a:off x="-74162" y="454274"/>
            <a:ext cx="9298118" cy="371679"/>
          </a:xfrm>
          <a:prstGeom prst="rect">
            <a:avLst/>
          </a:prstGeom>
          <a:solidFill>
            <a:schemeClr val="tx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a:t>
            </a:r>
            <a:r>
              <a:rPr lang="en-US" sz="1700" spc="300" dirty="0" smtClean="0">
                <a:latin typeface="Myriad Pro"/>
                <a:cs typeface="Myriad Pro"/>
              </a:rPr>
              <a:t>TEXTS</a:t>
            </a:r>
            <a:endParaRPr lang="en-US" sz="1700" spc="300" dirty="0">
              <a:latin typeface="Myriad Pro"/>
              <a:cs typeface="Myriad Pro"/>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Outcom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1311263" y="1232519"/>
            <a:ext cx="7199855" cy="442818"/>
          </a:xfrm>
          <a:prstGeom prst="rect">
            <a:avLst/>
          </a:prstGeom>
        </p:spPr>
        <p:txBody>
          <a:bodyPr vert="horz" lIns="91440" tIns="45720" rIns="91440" bIns="45720" rtlCol="0" anchor="ctr">
            <a:noAutofit/>
          </a:bodyPr>
          <a:lstStyle/>
          <a:p>
            <a:pPr lvl="0"/>
            <a:r>
              <a:rPr lang="en-US" smtClean="0"/>
              <a:t>Click to edit Master title style</a:t>
            </a:r>
            <a:endParaRPr lang="en-GB" dirty="0"/>
          </a:p>
        </p:txBody>
      </p:sp>
      <p:sp>
        <p:nvSpPr>
          <p:cNvPr id="3" name="Text Placeholder 2"/>
          <p:cNvSpPr>
            <a:spLocks noGrp="1"/>
          </p:cNvSpPr>
          <p:nvPr>
            <p:ph type="body" sz="quarter" idx="10"/>
          </p:nvPr>
        </p:nvSpPr>
        <p:spPr>
          <a:xfrm>
            <a:off x="1311275" y="1782763"/>
            <a:ext cx="7199313" cy="4297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Images">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 y="836713"/>
            <a:ext cx="4495800" cy="5638382"/>
          </a:xfrm>
          <a:prstGeom prst="rect">
            <a:avLst/>
          </a:prstGeom>
        </p:spPr>
        <p:txBody>
          <a:bodyPr/>
          <a:lstStyle/>
          <a:p>
            <a:r>
              <a:rPr lang="en-US" smtClean="0"/>
              <a:t>Click icon to add picture</a:t>
            </a:r>
            <a:endParaRPr lang="en-GB" dirty="0"/>
          </a:p>
        </p:txBody>
      </p:sp>
      <p:sp>
        <p:nvSpPr>
          <p:cNvPr id="3" name="Text Placeholder 3"/>
          <p:cNvSpPr>
            <a:spLocks noGrp="1"/>
          </p:cNvSpPr>
          <p:nvPr>
            <p:ph type="body" sz="quarter" idx="11" hasCustomPrompt="1"/>
          </p:nvPr>
        </p:nvSpPr>
        <p:spPr>
          <a:xfrm>
            <a:off x="45720" y="6475094"/>
            <a:ext cx="4495800" cy="382905"/>
          </a:xfrm>
          <a:prstGeom prst="rect">
            <a:avLst/>
          </a:prstGeom>
        </p:spPr>
        <p:txBody>
          <a:bodyPr>
            <a:noAutofit/>
          </a:bodyPr>
          <a:lstStyle>
            <a:lvl1pPr>
              <a:defRPr sz="1800" b="1"/>
            </a:lvl1pPr>
          </a:lstStyle>
          <a:p>
            <a:pPr lvl="0"/>
            <a:r>
              <a:rPr lang="en-US" dirty="0" smtClean="0"/>
              <a:t>CLICK TO ADD OBJECT CAPTION</a:t>
            </a:r>
          </a:p>
        </p:txBody>
      </p:sp>
      <p:sp>
        <p:nvSpPr>
          <p:cNvPr id="4" name="Picture Placeholder 6"/>
          <p:cNvSpPr>
            <a:spLocks noGrp="1"/>
          </p:cNvSpPr>
          <p:nvPr>
            <p:ph type="pic" sz="quarter" idx="12"/>
          </p:nvPr>
        </p:nvSpPr>
        <p:spPr>
          <a:xfrm>
            <a:off x="4602480" y="836713"/>
            <a:ext cx="4495800" cy="5638382"/>
          </a:xfrm>
          <a:prstGeom prst="rect">
            <a:avLst/>
          </a:prstGeom>
        </p:spPr>
        <p:txBody>
          <a:bodyPr/>
          <a:lstStyle/>
          <a:p>
            <a:r>
              <a:rPr lang="en-US" smtClean="0"/>
              <a:t>Click icon to add picture</a:t>
            </a:r>
            <a:endParaRPr lang="en-GB" dirty="0"/>
          </a:p>
        </p:txBody>
      </p:sp>
      <p:sp>
        <p:nvSpPr>
          <p:cNvPr id="5" name="Text Placeholder 3"/>
          <p:cNvSpPr>
            <a:spLocks noGrp="1"/>
          </p:cNvSpPr>
          <p:nvPr>
            <p:ph type="body" sz="quarter" idx="13" hasCustomPrompt="1"/>
          </p:nvPr>
        </p:nvSpPr>
        <p:spPr>
          <a:xfrm>
            <a:off x="4602481" y="6475096"/>
            <a:ext cx="4495799" cy="368300"/>
          </a:xfrm>
          <a:prstGeom prst="rect">
            <a:avLst/>
          </a:prstGeom>
        </p:spPr>
        <p:txBody>
          <a:bodyPr>
            <a:noAutofit/>
          </a:bodyPr>
          <a:lstStyle>
            <a:lvl1pPr>
              <a:defRPr sz="1800" b="1"/>
            </a:lvl1pPr>
          </a:lstStyle>
          <a:p>
            <a:pPr lvl="0"/>
            <a:r>
              <a:rPr lang="en-US" dirty="0" smtClean="0"/>
              <a:t>CLICK TO ADD OBJECT CAPTION</a:t>
            </a:r>
          </a:p>
        </p:txBody>
      </p:sp>
    </p:spTree>
    <p:extLst>
      <p:ext uri="{BB962C8B-B14F-4D97-AF65-F5344CB8AC3E}">
        <p14:creationId xmlns:p14="http://schemas.microsoft.com/office/powerpoint/2010/main" val="202023213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3" name="TextBox 12"/>
          <p:cNvSpPr txBox="1"/>
          <p:nvPr/>
        </p:nvSpPr>
        <p:spPr>
          <a:xfrm>
            <a:off x="5775069" y="5740790"/>
            <a:ext cx="2826415" cy="607859"/>
          </a:xfrm>
          <a:prstGeom prst="rect">
            <a:avLst/>
          </a:prstGeom>
          <a:noFill/>
        </p:spPr>
        <p:txBody>
          <a:bodyPr wrap="none" rtlCol="0">
            <a:spAutoFit/>
          </a:bodyPr>
          <a:lstStyle/>
          <a:p>
            <a:pPr algn="r">
              <a:spcAft>
                <a:spcPts val="300"/>
              </a:spcAft>
            </a:pPr>
            <a:r>
              <a:rPr lang="en-GB" sz="1300" b="1" baseline="0" dirty="0" smtClean="0">
                <a:solidFill>
                  <a:schemeClr val="bg1"/>
                </a:solidFill>
              </a:rPr>
              <a:t>www.cabi.org</a:t>
            </a:r>
          </a:p>
          <a:p>
            <a:pPr algn="r">
              <a:spcAft>
                <a:spcPts val="300"/>
              </a:spcAft>
            </a:pPr>
            <a:r>
              <a:rPr lang="en-GB" sz="1800" b="1" dirty="0" smtClean="0">
                <a:solidFill>
                  <a:schemeClr val="bg1"/>
                </a:solidFill>
              </a:rPr>
              <a:t>KNOWLEDGE FOR LIFE</a:t>
            </a:r>
            <a:endParaRPr lang="en-GB" sz="1800" b="1" dirty="0">
              <a:solidFill>
                <a:schemeClr val="bg1"/>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2288" y="4390708"/>
            <a:ext cx="579437"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Compass for PPP 1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9"/>
          <p:cNvSpPr/>
          <p:nvPr/>
        </p:nvSpPr>
        <p:spPr>
          <a:xfrm>
            <a:off x="-74162" y="454274"/>
            <a:ext cx="9298118" cy="371679"/>
          </a:xfrm>
          <a:prstGeom prst="rect">
            <a:avLst/>
          </a:prstGeom>
          <a:solidFill>
            <a:schemeClr val="tx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a:t>
            </a:r>
            <a:r>
              <a:rPr lang="en-US" sz="1700" spc="300" dirty="0" smtClean="0">
                <a:latin typeface="Myriad Pro"/>
                <a:cs typeface="Myriad Pro"/>
              </a:rPr>
              <a:t>TEXTS</a:t>
            </a:r>
            <a:endParaRPr lang="en-US" sz="1700" spc="300" dirty="0">
              <a:latin typeface="Myriad Pro"/>
              <a:cs typeface="Myriad Pro"/>
            </a:endParaRPr>
          </a:p>
        </p:txBody>
      </p:sp>
      <p:sp>
        <p:nvSpPr>
          <p:cNvPr id="14" name="TextBox 13"/>
          <p:cNvSpPr txBox="1"/>
          <p:nvPr/>
        </p:nvSpPr>
        <p:spPr>
          <a:xfrm>
            <a:off x="0" y="1359521"/>
            <a:ext cx="8458200" cy="1754327"/>
          </a:xfrm>
          <a:prstGeom prst="rect">
            <a:avLst/>
          </a:prstGeom>
          <a:noFill/>
        </p:spPr>
        <p:txBody>
          <a:bodyPr wrap="square" rtlCol="0">
            <a:spAutoFit/>
          </a:bodyPr>
          <a:lstStyle/>
          <a:p>
            <a:pPr algn="r"/>
            <a:r>
              <a:rPr lang="en-US" sz="5400" dirty="0" smtClean="0">
                <a:latin typeface="Arial"/>
                <a:cs typeface="Arial"/>
              </a:rPr>
              <a:t>Introduction to </a:t>
            </a:r>
            <a:br>
              <a:rPr lang="en-US" sz="5400" dirty="0" smtClean="0">
                <a:latin typeface="Arial"/>
                <a:cs typeface="Arial"/>
              </a:rPr>
            </a:br>
            <a:r>
              <a:rPr lang="en-US" sz="5400" dirty="0" smtClean="0">
                <a:latin typeface="Arial"/>
                <a:cs typeface="Arial"/>
              </a:rPr>
              <a:t>Tourism Transport</a:t>
            </a:r>
            <a:endParaRPr lang="en-US" sz="5400" dirty="0">
              <a:latin typeface="Arial"/>
              <a:cs typeface="Arial"/>
            </a:endParaRPr>
          </a:p>
        </p:txBody>
      </p:sp>
      <p:sp>
        <p:nvSpPr>
          <p:cNvPr id="15" name="TextBox 14"/>
          <p:cNvSpPr txBox="1"/>
          <p:nvPr/>
        </p:nvSpPr>
        <p:spPr>
          <a:xfrm>
            <a:off x="0" y="3789883"/>
            <a:ext cx="8458200" cy="646331"/>
          </a:xfrm>
          <a:prstGeom prst="rect">
            <a:avLst/>
          </a:prstGeom>
          <a:noFill/>
        </p:spPr>
        <p:txBody>
          <a:bodyPr wrap="square" rtlCol="0">
            <a:spAutoFit/>
          </a:bodyPr>
          <a:lstStyle/>
          <a:p>
            <a:pPr algn="r"/>
            <a:r>
              <a:rPr lang="nl-NL" dirty="0" smtClean="0">
                <a:solidFill>
                  <a:srgbClr val="000000"/>
                </a:solidFill>
                <a:latin typeface="Arial"/>
                <a:cs typeface="Arial"/>
              </a:rPr>
              <a:t>SVEN GROSS </a:t>
            </a:r>
            <a:br>
              <a:rPr lang="nl-NL" dirty="0" smtClean="0">
                <a:solidFill>
                  <a:srgbClr val="000000"/>
                </a:solidFill>
                <a:latin typeface="Arial"/>
                <a:cs typeface="Arial"/>
              </a:rPr>
            </a:br>
            <a:r>
              <a:rPr lang="nl-NL" dirty="0" smtClean="0">
                <a:solidFill>
                  <a:srgbClr val="000000"/>
                </a:solidFill>
                <a:latin typeface="Arial"/>
                <a:cs typeface="Arial"/>
              </a:rPr>
              <a:t> LOUISA KLEMMER</a:t>
            </a:r>
            <a:endParaRPr lang="nl-NL" dirty="0">
              <a:solidFill>
                <a:srgbClr val="000000"/>
              </a:solidFill>
              <a:latin typeface="Arial"/>
              <a:cs typeface="Arial"/>
            </a:endParaRPr>
          </a:p>
        </p:txBody>
      </p:sp>
      <p:sp>
        <p:nvSpPr>
          <p:cNvPr id="16" name="Rectangle 15"/>
          <p:cNvSpPr/>
          <p:nvPr/>
        </p:nvSpPr>
        <p:spPr>
          <a:xfrm>
            <a:off x="6545994" y="6134373"/>
            <a:ext cx="2598006" cy="33904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000000"/>
                </a:solidFill>
                <a:latin typeface="Myriad Pro"/>
                <a:cs typeface="Myriad Pro"/>
              </a:rPr>
              <a:t>COMPLIMENTARY TEACHING MATERIALS</a:t>
            </a:r>
            <a:endParaRPr lang="en-US" sz="1000" dirty="0">
              <a:solidFill>
                <a:srgbClr val="000000"/>
              </a:solidFill>
              <a:latin typeface="Myriad Pro"/>
              <a:cs typeface="Myriad Pro"/>
            </a:endParaRPr>
          </a:p>
        </p:txBody>
      </p:sp>
      <p:pic>
        <p:nvPicPr>
          <p:cNvPr id="17" name="Picture 16" descr="CABI_URL_white.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5239" y="5320168"/>
            <a:ext cx="1036126" cy="637263"/>
          </a:xfrm>
          <a:prstGeom prst="rect">
            <a:avLst/>
          </a:prstGeom>
        </p:spPr>
      </p:pic>
      <p:sp>
        <p:nvSpPr>
          <p:cNvPr id="11" name="TextBox 10"/>
          <p:cNvSpPr txBox="1"/>
          <p:nvPr/>
        </p:nvSpPr>
        <p:spPr>
          <a:xfrm>
            <a:off x="5775069" y="5740790"/>
            <a:ext cx="2826415" cy="607859"/>
          </a:xfrm>
          <a:prstGeom prst="rect">
            <a:avLst/>
          </a:prstGeom>
          <a:noFill/>
        </p:spPr>
        <p:txBody>
          <a:bodyPr wrap="none" rtlCol="0">
            <a:spAutoFit/>
          </a:bodyPr>
          <a:lstStyle/>
          <a:p>
            <a:pPr algn="r">
              <a:spcAft>
                <a:spcPts val="300"/>
              </a:spcAft>
            </a:pPr>
            <a:r>
              <a:rPr lang="en-GB" sz="1300" b="1" baseline="0" dirty="0" smtClean="0">
                <a:solidFill>
                  <a:schemeClr val="bg1"/>
                </a:solidFill>
              </a:rPr>
              <a:t>www.cabi.org</a:t>
            </a:r>
          </a:p>
          <a:p>
            <a:pPr algn="r">
              <a:spcAft>
                <a:spcPts val="300"/>
              </a:spcAft>
            </a:pPr>
            <a:r>
              <a:rPr lang="en-GB" sz="1800" b="1" dirty="0" smtClean="0">
                <a:solidFill>
                  <a:schemeClr val="bg1"/>
                </a:solidFill>
              </a:rPr>
              <a:t>KNOWLEDGE FOR LIFE</a:t>
            </a:r>
            <a:endParaRPr lang="en-GB" sz="1800" b="1" dirty="0">
              <a:solidFill>
                <a:schemeClr val="bg1"/>
              </a:solidFill>
            </a:endParaRPr>
          </a:p>
        </p:txBody>
      </p:sp>
      <p:pic>
        <p:nvPicPr>
          <p:cNvPr id="12"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2288" y="4390708"/>
            <a:ext cx="579437"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descr="Compass for PPP 1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p:cNvSpPr/>
          <p:nvPr/>
        </p:nvSpPr>
        <p:spPr>
          <a:xfrm>
            <a:off x="-74162" y="454274"/>
            <a:ext cx="9298118" cy="371679"/>
          </a:xfrm>
          <a:prstGeom prst="rect">
            <a:avLst/>
          </a:prstGeom>
          <a:solidFill>
            <a:schemeClr val="tx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a:t>
            </a:r>
            <a:r>
              <a:rPr lang="en-US" sz="1700" spc="300" dirty="0" smtClean="0">
                <a:latin typeface="Myriad Pro"/>
                <a:cs typeface="Myriad Pro"/>
              </a:rPr>
              <a:t>TEXTS</a:t>
            </a:r>
            <a:endParaRPr lang="en-US" sz="1700" spc="300" dirty="0">
              <a:latin typeface="Myriad Pro"/>
              <a:cs typeface="Myriad Pro"/>
            </a:endParaRPr>
          </a:p>
        </p:txBody>
      </p:sp>
      <p:sp>
        <p:nvSpPr>
          <p:cNvPr id="20" name="TextBox 19"/>
          <p:cNvSpPr txBox="1"/>
          <p:nvPr/>
        </p:nvSpPr>
        <p:spPr>
          <a:xfrm>
            <a:off x="0" y="1359521"/>
            <a:ext cx="8458200" cy="1754327"/>
          </a:xfrm>
          <a:prstGeom prst="rect">
            <a:avLst/>
          </a:prstGeom>
          <a:noFill/>
        </p:spPr>
        <p:txBody>
          <a:bodyPr wrap="square" rtlCol="0">
            <a:spAutoFit/>
          </a:bodyPr>
          <a:lstStyle/>
          <a:p>
            <a:pPr algn="r"/>
            <a:r>
              <a:rPr lang="en-US" sz="5400" dirty="0" smtClean="0">
                <a:latin typeface="Arial"/>
                <a:cs typeface="Arial"/>
              </a:rPr>
              <a:t>Introduction to </a:t>
            </a:r>
            <a:br>
              <a:rPr lang="en-US" sz="5400" dirty="0" smtClean="0">
                <a:latin typeface="Arial"/>
                <a:cs typeface="Arial"/>
              </a:rPr>
            </a:br>
            <a:r>
              <a:rPr lang="en-US" sz="5400" dirty="0" smtClean="0">
                <a:latin typeface="Arial"/>
                <a:cs typeface="Arial"/>
              </a:rPr>
              <a:t>Tourism Transport</a:t>
            </a:r>
            <a:endParaRPr lang="en-US" sz="5400" dirty="0">
              <a:latin typeface="Arial"/>
              <a:cs typeface="Arial"/>
            </a:endParaRPr>
          </a:p>
        </p:txBody>
      </p:sp>
      <p:sp>
        <p:nvSpPr>
          <p:cNvPr id="21" name="TextBox 20"/>
          <p:cNvSpPr txBox="1"/>
          <p:nvPr/>
        </p:nvSpPr>
        <p:spPr>
          <a:xfrm>
            <a:off x="0" y="3789883"/>
            <a:ext cx="8458200" cy="646331"/>
          </a:xfrm>
          <a:prstGeom prst="rect">
            <a:avLst/>
          </a:prstGeom>
          <a:noFill/>
        </p:spPr>
        <p:txBody>
          <a:bodyPr wrap="square" rtlCol="0">
            <a:spAutoFit/>
          </a:bodyPr>
          <a:lstStyle/>
          <a:p>
            <a:pPr algn="r"/>
            <a:r>
              <a:rPr lang="nl-NL" dirty="0" smtClean="0">
                <a:solidFill>
                  <a:srgbClr val="000000"/>
                </a:solidFill>
                <a:latin typeface="Arial"/>
                <a:cs typeface="Arial"/>
              </a:rPr>
              <a:t>SVEN GROSS </a:t>
            </a:r>
            <a:br>
              <a:rPr lang="nl-NL" dirty="0" smtClean="0">
                <a:solidFill>
                  <a:srgbClr val="000000"/>
                </a:solidFill>
                <a:latin typeface="Arial"/>
                <a:cs typeface="Arial"/>
              </a:rPr>
            </a:br>
            <a:r>
              <a:rPr lang="nl-NL" dirty="0" smtClean="0">
                <a:solidFill>
                  <a:srgbClr val="000000"/>
                </a:solidFill>
                <a:latin typeface="Arial"/>
                <a:cs typeface="Arial"/>
              </a:rPr>
              <a:t> LOUISA KLEMMER</a:t>
            </a:r>
            <a:endParaRPr lang="nl-NL" dirty="0">
              <a:solidFill>
                <a:srgbClr val="000000"/>
              </a:solidFill>
              <a:latin typeface="Arial"/>
              <a:cs typeface="Arial"/>
            </a:endParaRPr>
          </a:p>
        </p:txBody>
      </p:sp>
      <p:sp>
        <p:nvSpPr>
          <p:cNvPr id="22" name="Rectangle 21"/>
          <p:cNvSpPr/>
          <p:nvPr/>
        </p:nvSpPr>
        <p:spPr>
          <a:xfrm>
            <a:off x="6545994" y="6134373"/>
            <a:ext cx="2598006" cy="33904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000000"/>
                </a:solidFill>
                <a:latin typeface="Myriad Pro"/>
                <a:cs typeface="Myriad Pro"/>
              </a:rPr>
              <a:t>COMPLIMENTARY TEACHING MATERIALS</a:t>
            </a:r>
            <a:endParaRPr lang="en-US" sz="1000" dirty="0">
              <a:solidFill>
                <a:srgbClr val="000000"/>
              </a:solidFill>
              <a:latin typeface="Myriad Pro"/>
              <a:cs typeface="Myriad Pro"/>
            </a:endParaRPr>
          </a:p>
        </p:txBody>
      </p:sp>
      <p:pic>
        <p:nvPicPr>
          <p:cNvPr id="23" name="Picture 22" descr="CABI_URL_white.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5239" y="5320168"/>
            <a:ext cx="1036126" cy="637263"/>
          </a:xfrm>
          <a:prstGeom prst="rect">
            <a:avLst/>
          </a:prstGeom>
        </p:spPr>
      </p:pic>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Outcom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1311263" y="1232519"/>
            <a:ext cx="7199855" cy="442818"/>
          </a:xfrm>
          <a:prstGeom prst="rect">
            <a:avLst/>
          </a:prstGeom>
        </p:spPr>
        <p:txBody>
          <a:bodyPr vert="horz" lIns="91440" tIns="45720" rIns="91440" bIns="45720" rtlCol="0" anchor="ctr">
            <a:noAutofit/>
          </a:bodyPr>
          <a:lstStyle/>
          <a:p>
            <a:pPr lvl="0"/>
            <a:r>
              <a:rPr lang="en-US" smtClean="0"/>
              <a:t>Click to edit Master title style</a:t>
            </a:r>
            <a:endParaRPr lang="en-GB" dirty="0"/>
          </a:p>
        </p:txBody>
      </p:sp>
      <p:sp>
        <p:nvSpPr>
          <p:cNvPr id="7" name="Text Placeholder 2"/>
          <p:cNvSpPr>
            <a:spLocks noGrp="1"/>
          </p:cNvSpPr>
          <p:nvPr>
            <p:ph idx="1"/>
          </p:nvPr>
        </p:nvSpPr>
        <p:spPr>
          <a:xfrm>
            <a:off x="1311263" y="1783081"/>
            <a:ext cx="7199856" cy="4191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hapter">
    <p:spTree>
      <p:nvGrpSpPr>
        <p:cNvPr id="1" name=""/>
        <p:cNvGrpSpPr/>
        <p:nvPr/>
      </p:nvGrpSpPr>
      <p:grpSpPr>
        <a:xfrm>
          <a:off x="0" y="0"/>
          <a:ext cx="0" cy="0"/>
          <a:chOff x="0" y="0"/>
          <a:chExt cx="0" cy="0"/>
        </a:xfrm>
      </p:grpSpPr>
      <p:pic>
        <p:nvPicPr>
          <p:cNvPr id="7" name="Picture 6" descr="Compass Illustration_Tilt_B&amp;W.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4625344"/>
            <a:ext cx="1614461" cy="2232656"/>
          </a:xfrm>
          <a:prstGeom prst="rect">
            <a:avLst/>
          </a:prstGeom>
        </p:spPr>
      </p:pic>
      <p:pic>
        <p:nvPicPr>
          <p:cNvPr id="6" name="Picture 5" descr="Compass Illustration_Tilt_B&amp;W.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4625344"/>
            <a:ext cx="1614461" cy="2232656"/>
          </a:xfrm>
          <a:prstGeom prst="rect">
            <a:avLst/>
          </a:prstGeom>
        </p:spPr>
      </p:pic>
      <p:sp>
        <p:nvSpPr>
          <p:cNvPr id="5" name="Text Placeholder 4"/>
          <p:cNvSpPr>
            <a:spLocks noGrp="1"/>
          </p:cNvSpPr>
          <p:nvPr>
            <p:ph type="body" sz="quarter" idx="10" hasCustomPrompt="1"/>
          </p:nvPr>
        </p:nvSpPr>
        <p:spPr>
          <a:xfrm>
            <a:off x="1" y="1231900"/>
            <a:ext cx="1311262" cy="443437"/>
          </a:xfrm>
          <a:prstGeom prst="rect">
            <a:avLst/>
          </a:prstGeom>
        </p:spPr>
        <p:txBody>
          <a:bodyPr tIns="46800" bIns="46800" anchor="ctr">
            <a:noAutofit/>
          </a:bodyPr>
          <a:lstStyle>
            <a:lvl1pPr marL="0" algn="ctr" defTabSz="457200" rtl="0" eaLnBrk="1" latinLnBrk="0" hangingPunct="1">
              <a:defRPr lang="en-US" sz="2800" b="1" kern="1200" dirty="0" smtClean="0">
                <a:solidFill>
                  <a:schemeClr val="tx2"/>
                </a:solidFill>
                <a:latin typeface="Arial"/>
                <a:ea typeface="+mn-ea"/>
                <a:cs typeface="Arial"/>
              </a:defRPr>
            </a:lvl1pPr>
            <a:lvl2pPr marL="0" algn="ctr" defTabSz="457200" rtl="0" eaLnBrk="1" latinLnBrk="0" hangingPunct="1">
              <a:defRPr lang="en-US" sz="2200" b="1" kern="1200" dirty="0" smtClean="0">
                <a:solidFill>
                  <a:srgbClr val="8CBAEB"/>
                </a:solidFill>
                <a:latin typeface="Arial"/>
                <a:ea typeface="+mn-ea"/>
                <a:cs typeface="Arial"/>
              </a:defRPr>
            </a:lvl2pPr>
            <a:lvl3pPr marL="0" algn="ctr" defTabSz="457200" rtl="0" eaLnBrk="1" latinLnBrk="0" hangingPunct="1">
              <a:defRPr lang="en-US" sz="2200" b="1" kern="1200" dirty="0" smtClean="0">
                <a:solidFill>
                  <a:srgbClr val="8CBAEB"/>
                </a:solidFill>
                <a:latin typeface="Arial"/>
                <a:ea typeface="+mn-ea"/>
                <a:cs typeface="Arial"/>
              </a:defRPr>
            </a:lvl3pPr>
            <a:lvl4pPr marL="0" algn="ctr" defTabSz="457200" rtl="0" eaLnBrk="1" latinLnBrk="0" hangingPunct="1">
              <a:defRPr lang="en-US" sz="2200" b="1" kern="1200" dirty="0" smtClean="0">
                <a:solidFill>
                  <a:srgbClr val="8CBAEB"/>
                </a:solidFill>
                <a:latin typeface="Arial"/>
                <a:ea typeface="+mn-ea"/>
                <a:cs typeface="Arial"/>
              </a:defRPr>
            </a:lvl4pPr>
            <a:lvl5pPr marL="0" algn="ctr" defTabSz="457200" rtl="0" eaLnBrk="1" latinLnBrk="0" hangingPunct="1">
              <a:defRPr lang="en-GB" sz="2200" b="1" kern="1200" dirty="0">
                <a:solidFill>
                  <a:srgbClr val="8CBAEB"/>
                </a:solidFill>
                <a:latin typeface="Arial"/>
                <a:ea typeface="+mn-ea"/>
                <a:cs typeface="Arial"/>
              </a:defRPr>
            </a:lvl5pPr>
          </a:lstStyle>
          <a:p>
            <a:pPr lvl="0"/>
            <a:r>
              <a:rPr lang="en-GB" dirty="0" smtClean="0"/>
              <a:t>#</a:t>
            </a:r>
            <a:endParaRPr lang="en-GB" dirty="0"/>
          </a:p>
        </p:txBody>
      </p:sp>
      <p:sp>
        <p:nvSpPr>
          <p:cNvPr id="14" name="Title Placeholder 1"/>
          <p:cNvSpPr>
            <a:spLocks noGrp="1"/>
          </p:cNvSpPr>
          <p:nvPr>
            <p:ph type="title"/>
          </p:nvPr>
        </p:nvSpPr>
        <p:spPr>
          <a:xfrm>
            <a:off x="1311263" y="1232519"/>
            <a:ext cx="7199855" cy="442818"/>
          </a:xfrm>
          <a:prstGeom prst="rect">
            <a:avLst/>
          </a:prstGeom>
        </p:spPr>
        <p:txBody>
          <a:bodyPr vert="horz" lIns="91440" tIns="46800" rIns="91440" bIns="46800" rtlCol="0" anchor="ctr">
            <a:noAutofit/>
          </a:bodyPr>
          <a:lstStyle/>
          <a:p>
            <a:pPr lvl="0"/>
            <a:r>
              <a:rPr lang="en-US" smtClean="0"/>
              <a:t>Click to edit Master title style</a:t>
            </a:r>
            <a:endParaRPr lang="en-GB" dirty="0"/>
          </a:p>
        </p:txBody>
      </p:sp>
      <p:sp>
        <p:nvSpPr>
          <p:cNvPr id="17" name="Text Placeholder 2"/>
          <p:cNvSpPr>
            <a:spLocks noGrp="1"/>
          </p:cNvSpPr>
          <p:nvPr>
            <p:ph idx="1"/>
          </p:nvPr>
        </p:nvSpPr>
        <p:spPr>
          <a:xfrm>
            <a:off x="1311263" y="1783081"/>
            <a:ext cx="7199856" cy="4191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1954719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Object-caption">
    <p:spTree>
      <p:nvGrpSpPr>
        <p:cNvPr id="1" name=""/>
        <p:cNvGrpSpPr/>
        <p:nvPr/>
      </p:nvGrpSpPr>
      <p:grpSpPr>
        <a:xfrm>
          <a:off x="0" y="0"/>
          <a:ext cx="0" cy="0"/>
          <a:chOff x="0" y="0"/>
          <a:chExt cx="0" cy="0"/>
        </a:xfrm>
      </p:grpSpPr>
      <p:pic>
        <p:nvPicPr>
          <p:cNvPr id="6" name="Picture 5" descr="Compass Illustration_Tilt_B&amp;W.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4625344"/>
            <a:ext cx="1614461" cy="2232656"/>
          </a:xfrm>
          <a:prstGeom prst="rect">
            <a:avLst/>
          </a:prstGeom>
        </p:spPr>
      </p:pic>
      <p:pic>
        <p:nvPicPr>
          <p:cNvPr id="12" name="Picture 11" descr="Compass Illustration_Tilt_B&amp;W.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4625344"/>
            <a:ext cx="1614461" cy="2232656"/>
          </a:xfrm>
          <a:prstGeom prst="rect">
            <a:avLst/>
          </a:prstGeom>
        </p:spPr>
      </p:pic>
      <p:sp>
        <p:nvSpPr>
          <p:cNvPr id="4" name="Text Placeholder 3"/>
          <p:cNvSpPr>
            <a:spLocks noGrp="1"/>
          </p:cNvSpPr>
          <p:nvPr>
            <p:ph type="body" sz="quarter" idx="10" hasCustomPrompt="1"/>
          </p:nvPr>
        </p:nvSpPr>
        <p:spPr>
          <a:xfrm>
            <a:off x="1311275" y="5667375"/>
            <a:ext cx="7199313" cy="368300"/>
          </a:xfrm>
          <a:prstGeom prst="rect">
            <a:avLst/>
          </a:prstGeom>
        </p:spPr>
        <p:txBody>
          <a:bodyPr>
            <a:noAutofit/>
          </a:bodyPr>
          <a:lstStyle>
            <a:lvl1pPr>
              <a:defRPr sz="1800" b="1"/>
            </a:lvl1pPr>
          </a:lstStyle>
          <a:p>
            <a:pPr lvl="0"/>
            <a:r>
              <a:rPr lang="en-US" dirty="0" smtClean="0"/>
              <a:t>CLICK TO ADD OBJECT CAPTION</a:t>
            </a:r>
          </a:p>
        </p:txBody>
      </p:sp>
      <p:sp>
        <p:nvSpPr>
          <p:cNvPr id="11" name="Content Placeholder 10"/>
          <p:cNvSpPr>
            <a:spLocks noGrp="1"/>
          </p:cNvSpPr>
          <p:nvPr>
            <p:ph sz="quarter" idx="11" hasCustomPrompt="1"/>
          </p:nvPr>
        </p:nvSpPr>
        <p:spPr>
          <a:xfrm>
            <a:off x="1310432" y="1772815"/>
            <a:ext cx="7199313" cy="3894559"/>
          </a:xfrm>
          <a:prstGeom prst="rect">
            <a:avLst/>
          </a:prstGeom>
        </p:spPr>
        <p:txBody>
          <a:bodyPr/>
          <a:lstStyle>
            <a:lvl1pPr>
              <a:defRPr/>
            </a:lvl1pPr>
          </a:lstStyle>
          <a:p>
            <a:pPr lvl="0"/>
            <a:r>
              <a:rPr lang="en-US" dirty="0" smtClean="0"/>
              <a:t>Click icon to add object type</a:t>
            </a:r>
          </a:p>
        </p:txBody>
      </p:sp>
      <p:sp>
        <p:nvSpPr>
          <p:cNvPr id="7" name="Title Placeholder 1"/>
          <p:cNvSpPr>
            <a:spLocks noGrp="1"/>
          </p:cNvSpPr>
          <p:nvPr>
            <p:ph type="title"/>
          </p:nvPr>
        </p:nvSpPr>
        <p:spPr>
          <a:xfrm>
            <a:off x="1311263" y="1232519"/>
            <a:ext cx="7199855" cy="442818"/>
          </a:xfrm>
          <a:prstGeom prst="rect">
            <a:avLst/>
          </a:prstGeom>
        </p:spPr>
        <p:txBody>
          <a:bodyPr vert="horz" lIns="91440" tIns="45720" rIns="91440" bIns="45720" rtlCol="0" anchor="ctr">
            <a:noAutofit/>
          </a:bodyPr>
          <a:lstStyle/>
          <a:p>
            <a:pPr lvl="0"/>
            <a:r>
              <a:rPr lang="en-US" smtClean="0"/>
              <a:t>Click to edit Master title style</a:t>
            </a:r>
            <a:endParaRPr lang="en-GB"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Imag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836712"/>
            <a:ext cx="9144000" cy="6021287"/>
          </a:xfrm>
          <a:prstGeom prst="rect">
            <a:avLst/>
          </a:prstGeom>
        </p:spPr>
        <p:txBody>
          <a:bodyPr/>
          <a:lstStyle/>
          <a:p>
            <a:r>
              <a:rPr lang="en-US" smtClean="0"/>
              <a:t>Click icon to add picture</a:t>
            </a:r>
            <a:endParaRPr lang="en-GB"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ign-of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74162" y="454274"/>
            <a:ext cx="9298118" cy="371679"/>
          </a:xfrm>
          <a:prstGeom prst="rect">
            <a:avLst/>
          </a:prstGeom>
          <a:solidFill>
            <a:schemeClr val="tx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a:t>
            </a:r>
            <a:r>
              <a:rPr lang="en-US" sz="1700" spc="300" dirty="0" smtClean="0">
                <a:latin typeface="Myriad Pro"/>
                <a:cs typeface="Myriad Pro"/>
              </a:rPr>
              <a:t>TEXTS</a:t>
            </a:r>
            <a:endParaRPr lang="en-US" sz="1700" spc="300" dirty="0">
              <a:latin typeface="Myriad Pro"/>
              <a:cs typeface="Myriad Pro"/>
            </a:endParaRPr>
          </a:p>
        </p:txBody>
      </p:sp>
      <p:sp>
        <p:nvSpPr>
          <p:cNvPr id="13" name="Title Placeholder 1"/>
          <p:cNvSpPr>
            <a:spLocks noGrp="1"/>
          </p:cNvSpPr>
          <p:nvPr>
            <p:ph type="title" hasCustomPrompt="1"/>
          </p:nvPr>
        </p:nvSpPr>
        <p:spPr>
          <a:xfrm>
            <a:off x="1311263" y="1232518"/>
            <a:ext cx="7199855" cy="1188370"/>
          </a:xfrm>
          <a:prstGeom prst="rect">
            <a:avLst/>
          </a:prstGeom>
        </p:spPr>
        <p:txBody>
          <a:bodyPr vert="horz" lIns="91440" tIns="45720" rIns="91440" bIns="45720" rtlCol="0" anchor="ctr">
            <a:noAutofit/>
          </a:bodyPr>
          <a:lstStyle>
            <a:lvl1pPr algn="l">
              <a:lnSpc>
                <a:spcPct val="100000"/>
              </a:lnSpc>
              <a:defRPr sz="3600"/>
            </a:lvl1pPr>
          </a:lstStyle>
          <a:p>
            <a:r>
              <a:rPr lang="en-US" dirty="0" smtClean="0"/>
              <a:t>Click to edit sign-off</a:t>
            </a:r>
            <a:endParaRPr lang="en-GB" dirty="0"/>
          </a:p>
        </p:txBody>
      </p:sp>
      <p:sp>
        <p:nvSpPr>
          <p:cNvPr id="18" name="Text Placeholder 17"/>
          <p:cNvSpPr>
            <a:spLocks noGrp="1"/>
          </p:cNvSpPr>
          <p:nvPr>
            <p:ph type="body" sz="quarter" idx="10" hasCustomPrompt="1"/>
          </p:nvPr>
        </p:nvSpPr>
        <p:spPr>
          <a:xfrm>
            <a:off x="4140200" y="4653136"/>
            <a:ext cx="4370388" cy="1728614"/>
          </a:xfrm>
          <a:prstGeom prst="rect">
            <a:avLst/>
          </a:prstGeom>
        </p:spPr>
        <p:txBody>
          <a:bodyPr anchor="b"/>
          <a:lstStyle>
            <a:lvl1pPr algn="r">
              <a:spcBef>
                <a:spcPts val="0"/>
              </a:spcBef>
              <a:spcAft>
                <a:spcPts val="0"/>
              </a:spcAft>
              <a:defRPr/>
            </a:lvl1pPr>
            <a:lvl2pPr marL="1587" indent="0" algn="r">
              <a:spcBef>
                <a:spcPts val="0"/>
              </a:spcBef>
              <a:spcAft>
                <a:spcPts val="0"/>
              </a:spcAft>
              <a:buNone/>
              <a:defRPr/>
            </a:lvl2pPr>
            <a:lvl3pPr marL="379412" indent="0" algn="r">
              <a:spcBef>
                <a:spcPts val="0"/>
              </a:spcBef>
              <a:spcAft>
                <a:spcPts val="0"/>
              </a:spcAft>
              <a:buNone/>
              <a:defRPr/>
            </a:lvl3pPr>
            <a:lvl4pPr marL="744538" indent="0" algn="r">
              <a:spcBef>
                <a:spcPts val="0"/>
              </a:spcBef>
              <a:spcAft>
                <a:spcPts val="0"/>
              </a:spcAft>
              <a:buNone/>
              <a:defRPr/>
            </a:lvl4pPr>
            <a:lvl5pPr marL="1123950" indent="0" algn="r">
              <a:spcBef>
                <a:spcPts val="0"/>
              </a:spcBef>
              <a:spcAft>
                <a:spcPts val="0"/>
              </a:spcAft>
              <a:buNone/>
              <a:defRPr/>
            </a:lvl5pPr>
          </a:lstStyle>
          <a:p>
            <a:pPr lvl="0"/>
            <a:r>
              <a:rPr lang="en-US" dirty="0" smtClean="0"/>
              <a:t>Name of trainer</a:t>
            </a:r>
            <a:endParaRPr lang="en-GB" dirty="0"/>
          </a:p>
        </p:txBody>
      </p:sp>
      <p:sp>
        <p:nvSpPr>
          <p:cNvPr id="5" name="Rectangle 4"/>
          <p:cNvSpPr/>
          <p:nvPr/>
        </p:nvSpPr>
        <p:spPr>
          <a:xfrm>
            <a:off x="-74162" y="454274"/>
            <a:ext cx="9298118" cy="371679"/>
          </a:xfrm>
          <a:prstGeom prst="rect">
            <a:avLst/>
          </a:prstGeom>
          <a:solidFill>
            <a:schemeClr val="tx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a:t>
            </a:r>
            <a:r>
              <a:rPr lang="en-US" sz="1700" spc="300" dirty="0" smtClean="0">
                <a:latin typeface="Myriad Pro"/>
                <a:cs typeface="Myriad Pro"/>
              </a:rPr>
              <a:t>TEXTS</a:t>
            </a:r>
            <a:endParaRPr lang="en-US" sz="1700" spc="300" dirty="0">
              <a:latin typeface="Myriad Pro"/>
              <a:cs typeface="Myriad Pro"/>
            </a:endParaRPr>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Images">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 y="836713"/>
            <a:ext cx="4495800" cy="5638382"/>
          </a:xfrm>
          <a:prstGeom prst="rect">
            <a:avLst/>
          </a:prstGeom>
        </p:spPr>
        <p:txBody>
          <a:bodyPr/>
          <a:lstStyle/>
          <a:p>
            <a:r>
              <a:rPr lang="en-US" smtClean="0"/>
              <a:t>Click icon to add picture</a:t>
            </a:r>
            <a:endParaRPr lang="en-GB" dirty="0"/>
          </a:p>
        </p:txBody>
      </p:sp>
      <p:sp>
        <p:nvSpPr>
          <p:cNvPr id="3" name="Text Placeholder 3"/>
          <p:cNvSpPr>
            <a:spLocks noGrp="1"/>
          </p:cNvSpPr>
          <p:nvPr>
            <p:ph type="body" sz="quarter" idx="11" hasCustomPrompt="1"/>
          </p:nvPr>
        </p:nvSpPr>
        <p:spPr>
          <a:xfrm>
            <a:off x="45720" y="6475094"/>
            <a:ext cx="4495800" cy="382905"/>
          </a:xfrm>
          <a:prstGeom prst="rect">
            <a:avLst/>
          </a:prstGeom>
        </p:spPr>
        <p:txBody>
          <a:bodyPr>
            <a:noAutofit/>
          </a:bodyPr>
          <a:lstStyle>
            <a:lvl1pPr>
              <a:defRPr sz="1800" b="1"/>
            </a:lvl1pPr>
          </a:lstStyle>
          <a:p>
            <a:pPr lvl="0"/>
            <a:r>
              <a:rPr lang="en-US" dirty="0" smtClean="0"/>
              <a:t>CLICK TO ADD OBJECT CAPTION</a:t>
            </a:r>
          </a:p>
        </p:txBody>
      </p:sp>
      <p:sp>
        <p:nvSpPr>
          <p:cNvPr id="4" name="Picture Placeholder 6"/>
          <p:cNvSpPr>
            <a:spLocks noGrp="1"/>
          </p:cNvSpPr>
          <p:nvPr>
            <p:ph type="pic" sz="quarter" idx="12"/>
          </p:nvPr>
        </p:nvSpPr>
        <p:spPr>
          <a:xfrm>
            <a:off x="4602480" y="836713"/>
            <a:ext cx="4495800" cy="5638382"/>
          </a:xfrm>
          <a:prstGeom prst="rect">
            <a:avLst/>
          </a:prstGeom>
        </p:spPr>
        <p:txBody>
          <a:bodyPr/>
          <a:lstStyle/>
          <a:p>
            <a:r>
              <a:rPr lang="en-US" smtClean="0"/>
              <a:t>Click icon to add picture</a:t>
            </a:r>
            <a:endParaRPr lang="en-GB" dirty="0"/>
          </a:p>
        </p:txBody>
      </p:sp>
      <p:sp>
        <p:nvSpPr>
          <p:cNvPr id="5" name="Text Placeholder 3"/>
          <p:cNvSpPr>
            <a:spLocks noGrp="1"/>
          </p:cNvSpPr>
          <p:nvPr>
            <p:ph type="body" sz="quarter" idx="13" hasCustomPrompt="1"/>
          </p:nvPr>
        </p:nvSpPr>
        <p:spPr>
          <a:xfrm>
            <a:off x="4602481" y="6475096"/>
            <a:ext cx="4495799" cy="368300"/>
          </a:xfrm>
          <a:prstGeom prst="rect">
            <a:avLst/>
          </a:prstGeom>
        </p:spPr>
        <p:txBody>
          <a:bodyPr>
            <a:noAutofit/>
          </a:bodyPr>
          <a:lstStyle>
            <a:lvl1pPr>
              <a:defRPr sz="1800" b="1"/>
            </a:lvl1pPr>
          </a:lstStyle>
          <a:p>
            <a:pPr lvl="0"/>
            <a:r>
              <a:rPr lang="en-US" dirty="0" smtClean="0"/>
              <a:t>CLICK TO ADD OBJECT CAPTION</a:t>
            </a:r>
          </a:p>
        </p:txBody>
      </p:sp>
    </p:spTree>
    <p:extLst>
      <p:ext uri="{BB962C8B-B14F-4D97-AF65-F5344CB8AC3E}">
        <p14:creationId xmlns:p14="http://schemas.microsoft.com/office/powerpoint/2010/main" val="20202321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pic>
        <p:nvPicPr>
          <p:cNvPr id="7" name="Picture 6" descr="Compass Illustration_Tilt_B&amp;W.ti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4625344"/>
            <a:ext cx="1614461" cy="2232656"/>
          </a:xfrm>
          <a:prstGeom prst="rect">
            <a:avLst/>
          </a:prstGeom>
        </p:spPr>
      </p:pic>
      <p:pic>
        <p:nvPicPr>
          <p:cNvPr id="6" name="Picture 5" descr="Compass Illustration_Tilt_B&amp;W.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4625344"/>
            <a:ext cx="1614461" cy="2232656"/>
          </a:xfrm>
          <a:prstGeom prst="rect">
            <a:avLst/>
          </a:prstGeom>
        </p:spPr>
      </p:pic>
      <p:sp>
        <p:nvSpPr>
          <p:cNvPr id="5" name="Text Placeholder 4"/>
          <p:cNvSpPr>
            <a:spLocks noGrp="1"/>
          </p:cNvSpPr>
          <p:nvPr>
            <p:ph type="body" sz="quarter" idx="10" hasCustomPrompt="1"/>
          </p:nvPr>
        </p:nvSpPr>
        <p:spPr>
          <a:xfrm>
            <a:off x="1" y="1231900"/>
            <a:ext cx="1311262" cy="443437"/>
          </a:xfrm>
          <a:prstGeom prst="rect">
            <a:avLst/>
          </a:prstGeom>
        </p:spPr>
        <p:txBody>
          <a:bodyPr tIns="46800" bIns="46800" anchor="ctr">
            <a:noAutofit/>
          </a:bodyPr>
          <a:lstStyle>
            <a:lvl1pPr marL="0" algn="ctr" defTabSz="457200" rtl="0" eaLnBrk="1" latinLnBrk="0" hangingPunct="1">
              <a:defRPr lang="en-US" sz="2800" b="1" kern="1200" dirty="0" smtClean="0">
                <a:solidFill>
                  <a:schemeClr val="tx2"/>
                </a:solidFill>
                <a:latin typeface="Arial"/>
                <a:ea typeface="+mn-ea"/>
                <a:cs typeface="Arial"/>
              </a:defRPr>
            </a:lvl1pPr>
            <a:lvl2pPr marL="0" algn="ctr" defTabSz="457200" rtl="0" eaLnBrk="1" latinLnBrk="0" hangingPunct="1">
              <a:defRPr lang="en-US" sz="2200" b="1" kern="1200" dirty="0" smtClean="0">
                <a:solidFill>
                  <a:srgbClr val="8CBAEB"/>
                </a:solidFill>
                <a:latin typeface="Arial"/>
                <a:ea typeface="+mn-ea"/>
                <a:cs typeface="Arial"/>
              </a:defRPr>
            </a:lvl2pPr>
            <a:lvl3pPr marL="0" algn="ctr" defTabSz="457200" rtl="0" eaLnBrk="1" latinLnBrk="0" hangingPunct="1">
              <a:defRPr lang="en-US" sz="2200" b="1" kern="1200" dirty="0" smtClean="0">
                <a:solidFill>
                  <a:srgbClr val="8CBAEB"/>
                </a:solidFill>
                <a:latin typeface="Arial"/>
                <a:ea typeface="+mn-ea"/>
                <a:cs typeface="Arial"/>
              </a:defRPr>
            </a:lvl3pPr>
            <a:lvl4pPr marL="0" algn="ctr" defTabSz="457200" rtl="0" eaLnBrk="1" latinLnBrk="0" hangingPunct="1">
              <a:defRPr lang="en-US" sz="2200" b="1" kern="1200" dirty="0" smtClean="0">
                <a:solidFill>
                  <a:srgbClr val="8CBAEB"/>
                </a:solidFill>
                <a:latin typeface="Arial"/>
                <a:ea typeface="+mn-ea"/>
                <a:cs typeface="Arial"/>
              </a:defRPr>
            </a:lvl4pPr>
            <a:lvl5pPr marL="0" algn="ctr" defTabSz="457200" rtl="0" eaLnBrk="1" latinLnBrk="0" hangingPunct="1">
              <a:defRPr lang="en-GB" sz="2200" b="1" kern="1200" dirty="0">
                <a:solidFill>
                  <a:srgbClr val="8CBAEB"/>
                </a:solidFill>
                <a:latin typeface="Arial"/>
                <a:ea typeface="+mn-ea"/>
                <a:cs typeface="Arial"/>
              </a:defRPr>
            </a:lvl5pPr>
          </a:lstStyle>
          <a:p>
            <a:pPr lvl="0"/>
            <a:r>
              <a:rPr lang="en-GB" dirty="0" smtClean="0"/>
              <a:t>#</a:t>
            </a:r>
            <a:endParaRPr lang="en-GB" dirty="0"/>
          </a:p>
        </p:txBody>
      </p:sp>
      <p:sp>
        <p:nvSpPr>
          <p:cNvPr id="14" name="Title Placeholder 1"/>
          <p:cNvSpPr>
            <a:spLocks noGrp="1"/>
          </p:cNvSpPr>
          <p:nvPr>
            <p:ph type="title"/>
          </p:nvPr>
        </p:nvSpPr>
        <p:spPr>
          <a:xfrm>
            <a:off x="1311263" y="1232519"/>
            <a:ext cx="7199855" cy="442818"/>
          </a:xfrm>
          <a:prstGeom prst="rect">
            <a:avLst/>
          </a:prstGeom>
        </p:spPr>
        <p:txBody>
          <a:bodyPr vert="horz" lIns="91440" tIns="46800" rIns="91440" bIns="46800" rtlCol="0" anchor="ctr">
            <a:noAutofit/>
          </a:bodyPr>
          <a:lstStyle/>
          <a:p>
            <a:pPr lvl="0"/>
            <a:r>
              <a:rPr lang="en-US" smtClean="0"/>
              <a:t>Click to edit Master title style</a:t>
            </a:r>
            <a:endParaRPr lang="en-GB" dirty="0"/>
          </a:p>
        </p:txBody>
      </p:sp>
      <p:sp>
        <p:nvSpPr>
          <p:cNvPr id="18" name="Text Placeholder 2"/>
          <p:cNvSpPr>
            <a:spLocks noGrp="1"/>
          </p:cNvSpPr>
          <p:nvPr>
            <p:ph type="body" sz="quarter" idx="11"/>
          </p:nvPr>
        </p:nvSpPr>
        <p:spPr>
          <a:xfrm>
            <a:off x="1311275" y="1782763"/>
            <a:ext cx="7199313" cy="4297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195471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Object-caption">
    <p:spTree>
      <p:nvGrpSpPr>
        <p:cNvPr id="1" name=""/>
        <p:cNvGrpSpPr/>
        <p:nvPr/>
      </p:nvGrpSpPr>
      <p:grpSpPr>
        <a:xfrm>
          <a:off x="0" y="0"/>
          <a:ext cx="0" cy="0"/>
          <a:chOff x="0" y="0"/>
          <a:chExt cx="0" cy="0"/>
        </a:xfrm>
      </p:grpSpPr>
      <p:pic>
        <p:nvPicPr>
          <p:cNvPr id="6" name="Picture 5" descr="Compass Illustration_Tilt_B&amp;W.ti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4625344"/>
            <a:ext cx="1614461" cy="2232656"/>
          </a:xfrm>
          <a:prstGeom prst="rect">
            <a:avLst/>
          </a:prstGeom>
        </p:spPr>
      </p:pic>
      <p:pic>
        <p:nvPicPr>
          <p:cNvPr id="12" name="Picture 11" descr="Compass Illustration_Tilt_B&amp;W.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4625344"/>
            <a:ext cx="1614461" cy="2232656"/>
          </a:xfrm>
          <a:prstGeom prst="rect">
            <a:avLst/>
          </a:prstGeom>
        </p:spPr>
      </p:pic>
      <p:sp>
        <p:nvSpPr>
          <p:cNvPr id="4" name="Text Placeholder 3"/>
          <p:cNvSpPr>
            <a:spLocks noGrp="1"/>
          </p:cNvSpPr>
          <p:nvPr>
            <p:ph type="body" sz="quarter" idx="10" hasCustomPrompt="1"/>
          </p:nvPr>
        </p:nvSpPr>
        <p:spPr>
          <a:xfrm>
            <a:off x="1311275" y="5667375"/>
            <a:ext cx="7199313" cy="368300"/>
          </a:xfrm>
          <a:prstGeom prst="rect">
            <a:avLst/>
          </a:prstGeom>
        </p:spPr>
        <p:txBody>
          <a:bodyPr>
            <a:noAutofit/>
          </a:bodyPr>
          <a:lstStyle>
            <a:lvl1pPr>
              <a:defRPr sz="1800" b="1"/>
            </a:lvl1pPr>
          </a:lstStyle>
          <a:p>
            <a:pPr lvl="0"/>
            <a:r>
              <a:rPr lang="en-US" dirty="0" smtClean="0"/>
              <a:t>CLICK TO ADD OBJECT CAPTION</a:t>
            </a:r>
          </a:p>
        </p:txBody>
      </p:sp>
      <p:sp>
        <p:nvSpPr>
          <p:cNvPr id="11" name="Content Placeholder 10"/>
          <p:cNvSpPr>
            <a:spLocks noGrp="1"/>
          </p:cNvSpPr>
          <p:nvPr>
            <p:ph sz="quarter" idx="11" hasCustomPrompt="1"/>
          </p:nvPr>
        </p:nvSpPr>
        <p:spPr>
          <a:xfrm>
            <a:off x="1310432" y="1772815"/>
            <a:ext cx="7199313" cy="3894559"/>
          </a:xfrm>
          <a:prstGeom prst="rect">
            <a:avLst/>
          </a:prstGeom>
        </p:spPr>
        <p:txBody>
          <a:bodyPr/>
          <a:lstStyle>
            <a:lvl1pPr>
              <a:defRPr/>
            </a:lvl1pPr>
          </a:lstStyle>
          <a:p>
            <a:pPr lvl="0"/>
            <a:r>
              <a:rPr lang="en-US" dirty="0" smtClean="0"/>
              <a:t>Click icon to add object type</a:t>
            </a:r>
          </a:p>
        </p:txBody>
      </p:sp>
      <p:sp>
        <p:nvSpPr>
          <p:cNvPr id="7" name="Title Placeholder 1"/>
          <p:cNvSpPr>
            <a:spLocks noGrp="1"/>
          </p:cNvSpPr>
          <p:nvPr>
            <p:ph type="title"/>
          </p:nvPr>
        </p:nvSpPr>
        <p:spPr>
          <a:xfrm>
            <a:off x="1311263" y="1232519"/>
            <a:ext cx="7199855" cy="442818"/>
          </a:xfrm>
          <a:prstGeom prst="rect">
            <a:avLst/>
          </a:prstGeom>
        </p:spPr>
        <p:txBody>
          <a:bodyPr vert="horz" lIns="91440" tIns="45720" rIns="91440" bIns="45720" rtlCol="0" anchor="ctr">
            <a:noAutofit/>
          </a:bodyPr>
          <a:lstStyle/>
          <a:p>
            <a:pPr lvl="0"/>
            <a:r>
              <a:rPr lang="en-US" smtClean="0"/>
              <a:t>Click to edit Master title style</a:t>
            </a:r>
            <a:endParaRPr lang="en-GB"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Images">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 y="836713"/>
            <a:ext cx="4495800" cy="5638382"/>
          </a:xfrm>
          <a:prstGeom prst="rect">
            <a:avLst/>
          </a:prstGeom>
        </p:spPr>
        <p:txBody>
          <a:bodyPr/>
          <a:lstStyle/>
          <a:p>
            <a:r>
              <a:rPr lang="en-US" smtClean="0"/>
              <a:t>Click icon to add picture</a:t>
            </a:r>
            <a:endParaRPr lang="en-GB" dirty="0"/>
          </a:p>
        </p:txBody>
      </p:sp>
      <p:sp>
        <p:nvSpPr>
          <p:cNvPr id="3" name="Text Placeholder 3"/>
          <p:cNvSpPr>
            <a:spLocks noGrp="1"/>
          </p:cNvSpPr>
          <p:nvPr>
            <p:ph type="body" sz="quarter" idx="11" hasCustomPrompt="1"/>
          </p:nvPr>
        </p:nvSpPr>
        <p:spPr>
          <a:xfrm>
            <a:off x="45720" y="6475094"/>
            <a:ext cx="4495800" cy="382905"/>
          </a:xfrm>
          <a:prstGeom prst="rect">
            <a:avLst/>
          </a:prstGeom>
        </p:spPr>
        <p:txBody>
          <a:bodyPr>
            <a:noAutofit/>
          </a:bodyPr>
          <a:lstStyle>
            <a:lvl1pPr>
              <a:defRPr sz="1800" b="1"/>
            </a:lvl1pPr>
          </a:lstStyle>
          <a:p>
            <a:pPr lvl="0"/>
            <a:r>
              <a:rPr lang="en-US" dirty="0" smtClean="0"/>
              <a:t>CLICK TO ADD OBJECT CAPTION</a:t>
            </a:r>
          </a:p>
        </p:txBody>
      </p:sp>
      <p:sp>
        <p:nvSpPr>
          <p:cNvPr id="4" name="Picture Placeholder 6"/>
          <p:cNvSpPr>
            <a:spLocks noGrp="1"/>
          </p:cNvSpPr>
          <p:nvPr>
            <p:ph type="pic" sz="quarter" idx="12"/>
          </p:nvPr>
        </p:nvSpPr>
        <p:spPr>
          <a:xfrm>
            <a:off x="4602480" y="836713"/>
            <a:ext cx="4495800" cy="5638382"/>
          </a:xfrm>
          <a:prstGeom prst="rect">
            <a:avLst/>
          </a:prstGeom>
        </p:spPr>
        <p:txBody>
          <a:bodyPr/>
          <a:lstStyle/>
          <a:p>
            <a:r>
              <a:rPr lang="en-US" smtClean="0"/>
              <a:t>Click icon to add picture</a:t>
            </a:r>
            <a:endParaRPr lang="en-GB" dirty="0"/>
          </a:p>
        </p:txBody>
      </p:sp>
      <p:sp>
        <p:nvSpPr>
          <p:cNvPr id="5" name="Text Placeholder 3"/>
          <p:cNvSpPr>
            <a:spLocks noGrp="1"/>
          </p:cNvSpPr>
          <p:nvPr>
            <p:ph type="body" sz="quarter" idx="13" hasCustomPrompt="1"/>
          </p:nvPr>
        </p:nvSpPr>
        <p:spPr>
          <a:xfrm>
            <a:off x="4602481" y="6475096"/>
            <a:ext cx="4495799" cy="368300"/>
          </a:xfrm>
          <a:prstGeom prst="rect">
            <a:avLst/>
          </a:prstGeom>
        </p:spPr>
        <p:txBody>
          <a:bodyPr>
            <a:noAutofit/>
          </a:bodyPr>
          <a:lstStyle>
            <a:lvl1pPr>
              <a:defRPr sz="1800" b="1"/>
            </a:lvl1pPr>
          </a:lstStyle>
          <a:p>
            <a:pPr lvl="0"/>
            <a:r>
              <a:rPr lang="en-US" dirty="0" smtClean="0"/>
              <a:t>CLICK TO ADD OBJECT CAPTION</a:t>
            </a:r>
          </a:p>
        </p:txBody>
      </p:sp>
    </p:spTree>
    <p:extLst>
      <p:ext uri="{BB962C8B-B14F-4D97-AF65-F5344CB8AC3E}">
        <p14:creationId xmlns:p14="http://schemas.microsoft.com/office/powerpoint/2010/main" val="20202321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ign-of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74162" y="454274"/>
            <a:ext cx="9298118" cy="371679"/>
          </a:xfrm>
          <a:prstGeom prst="rect">
            <a:avLst/>
          </a:prstGeom>
          <a:solidFill>
            <a:schemeClr val="tx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a:t>
            </a:r>
            <a:r>
              <a:rPr lang="en-US" sz="1700" spc="300" dirty="0" smtClean="0">
                <a:latin typeface="Myriad Pro"/>
                <a:cs typeface="Myriad Pro"/>
              </a:rPr>
              <a:t>TEXTS</a:t>
            </a:r>
            <a:endParaRPr lang="en-US" sz="1700" spc="300" dirty="0">
              <a:latin typeface="Myriad Pro"/>
              <a:cs typeface="Myriad Pro"/>
            </a:endParaRPr>
          </a:p>
        </p:txBody>
      </p:sp>
      <p:sp>
        <p:nvSpPr>
          <p:cNvPr id="13" name="Title Placeholder 1"/>
          <p:cNvSpPr>
            <a:spLocks noGrp="1"/>
          </p:cNvSpPr>
          <p:nvPr>
            <p:ph type="title" hasCustomPrompt="1"/>
          </p:nvPr>
        </p:nvSpPr>
        <p:spPr>
          <a:xfrm>
            <a:off x="1311263" y="1232518"/>
            <a:ext cx="7199855" cy="1188370"/>
          </a:xfrm>
          <a:prstGeom prst="rect">
            <a:avLst/>
          </a:prstGeom>
        </p:spPr>
        <p:txBody>
          <a:bodyPr vert="horz" lIns="91440" tIns="45720" rIns="91440" bIns="45720" rtlCol="0" anchor="ctr">
            <a:noAutofit/>
          </a:bodyPr>
          <a:lstStyle>
            <a:lvl1pPr algn="l">
              <a:lnSpc>
                <a:spcPct val="100000"/>
              </a:lnSpc>
              <a:defRPr sz="3600"/>
            </a:lvl1pPr>
          </a:lstStyle>
          <a:p>
            <a:r>
              <a:rPr lang="en-US" dirty="0" smtClean="0"/>
              <a:t>Click to edit sign-off</a:t>
            </a:r>
            <a:endParaRPr lang="en-GB" dirty="0"/>
          </a:p>
        </p:txBody>
      </p:sp>
      <p:sp>
        <p:nvSpPr>
          <p:cNvPr id="18" name="Text Placeholder 17"/>
          <p:cNvSpPr>
            <a:spLocks noGrp="1"/>
          </p:cNvSpPr>
          <p:nvPr>
            <p:ph type="body" sz="quarter" idx="10" hasCustomPrompt="1"/>
          </p:nvPr>
        </p:nvSpPr>
        <p:spPr>
          <a:xfrm>
            <a:off x="4140200" y="4653136"/>
            <a:ext cx="4370388" cy="1728614"/>
          </a:xfrm>
          <a:prstGeom prst="rect">
            <a:avLst/>
          </a:prstGeom>
        </p:spPr>
        <p:txBody>
          <a:bodyPr anchor="b"/>
          <a:lstStyle>
            <a:lvl1pPr algn="r">
              <a:spcBef>
                <a:spcPts val="0"/>
              </a:spcBef>
              <a:spcAft>
                <a:spcPts val="0"/>
              </a:spcAft>
              <a:defRPr/>
            </a:lvl1pPr>
            <a:lvl2pPr marL="1587" indent="0" algn="r">
              <a:spcBef>
                <a:spcPts val="0"/>
              </a:spcBef>
              <a:spcAft>
                <a:spcPts val="0"/>
              </a:spcAft>
              <a:buNone/>
              <a:defRPr/>
            </a:lvl2pPr>
            <a:lvl3pPr marL="379412" indent="0" algn="r">
              <a:spcBef>
                <a:spcPts val="0"/>
              </a:spcBef>
              <a:spcAft>
                <a:spcPts val="0"/>
              </a:spcAft>
              <a:buNone/>
              <a:defRPr/>
            </a:lvl3pPr>
            <a:lvl4pPr marL="744538" indent="0" algn="r">
              <a:spcBef>
                <a:spcPts val="0"/>
              </a:spcBef>
              <a:spcAft>
                <a:spcPts val="0"/>
              </a:spcAft>
              <a:buNone/>
              <a:defRPr/>
            </a:lvl4pPr>
            <a:lvl5pPr marL="1123950" indent="0" algn="r">
              <a:spcBef>
                <a:spcPts val="0"/>
              </a:spcBef>
              <a:spcAft>
                <a:spcPts val="0"/>
              </a:spcAft>
              <a:buNone/>
              <a:defRPr/>
            </a:lvl5pPr>
          </a:lstStyle>
          <a:p>
            <a:pPr lvl="0"/>
            <a:r>
              <a:rPr lang="en-US" dirty="0" smtClean="0"/>
              <a:t>Name of trainer</a:t>
            </a:r>
            <a:endParaRPr lang="en-GB" dirty="0"/>
          </a:p>
        </p:txBody>
      </p:sp>
      <p:sp>
        <p:nvSpPr>
          <p:cNvPr id="5" name="Rectangle 4"/>
          <p:cNvSpPr/>
          <p:nvPr userDrawn="1"/>
        </p:nvSpPr>
        <p:spPr>
          <a:xfrm>
            <a:off x="-74162" y="454274"/>
            <a:ext cx="9298118" cy="371679"/>
          </a:xfrm>
          <a:prstGeom prst="rect">
            <a:avLst/>
          </a:prstGeom>
          <a:solidFill>
            <a:schemeClr val="tx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a:t>
            </a:r>
            <a:r>
              <a:rPr lang="en-US" sz="1700" spc="300" dirty="0" smtClean="0">
                <a:latin typeface="Myriad Pro"/>
                <a:cs typeface="Myriad Pro"/>
              </a:rPr>
              <a:t>TEXTS</a:t>
            </a:r>
            <a:endParaRPr lang="en-US" sz="1700" spc="300" dirty="0">
              <a:latin typeface="Myriad Pro"/>
              <a:cs typeface="Myriad Pro"/>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3" name="TextBox 12"/>
          <p:cNvSpPr txBox="1"/>
          <p:nvPr/>
        </p:nvSpPr>
        <p:spPr>
          <a:xfrm>
            <a:off x="5775069" y="5740790"/>
            <a:ext cx="2826415" cy="607859"/>
          </a:xfrm>
          <a:prstGeom prst="rect">
            <a:avLst/>
          </a:prstGeom>
          <a:noFill/>
        </p:spPr>
        <p:txBody>
          <a:bodyPr wrap="none" rtlCol="0">
            <a:spAutoFit/>
          </a:bodyPr>
          <a:lstStyle/>
          <a:p>
            <a:pPr algn="r">
              <a:spcAft>
                <a:spcPts val="300"/>
              </a:spcAft>
            </a:pPr>
            <a:r>
              <a:rPr lang="en-GB" sz="1300" b="1" baseline="0" dirty="0" smtClean="0">
                <a:solidFill>
                  <a:schemeClr val="bg1"/>
                </a:solidFill>
              </a:rPr>
              <a:t>www.cabi.org</a:t>
            </a:r>
          </a:p>
          <a:p>
            <a:pPr algn="r">
              <a:spcAft>
                <a:spcPts val="300"/>
              </a:spcAft>
            </a:pPr>
            <a:r>
              <a:rPr lang="en-GB" sz="1800" b="1" dirty="0" smtClean="0">
                <a:solidFill>
                  <a:schemeClr val="bg1"/>
                </a:solidFill>
              </a:rPr>
              <a:t>KNOWLEDGE FOR LIFE</a:t>
            </a:r>
            <a:endParaRPr lang="en-GB" sz="1800" b="1" dirty="0">
              <a:solidFill>
                <a:schemeClr val="bg1"/>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2288" y="4390708"/>
            <a:ext cx="579437"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Compass for PPP 1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9"/>
          <p:cNvSpPr/>
          <p:nvPr/>
        </p:nvSpPr>
        <p:spPr>
          <a:xfrm>
            <a:off x="-74162" y="454274"/>
            <a:ext cx="9298118" cy="371679"/>
          </a:xfrm>
          <a:prstGeom prst="rect">
            <a:avLst/>
          </a:prstGeom>
          <a:solidFill>
            <a:schemeClr val="tx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a:t>
            </a:r>
            <a:r>
              <a:rPr lang="en-US" sz="1700" spc="300" dirty="0" smtClean="0">
                <a:latin typeface="Myriad Pro"/>
                <a:cs typeface="Myriad Pro"/>
              </a:rPr>
              <a:t>TEXTS</a:t>
            </a:r>
            <a:endParaRPr lang="en-US" sz="1700" spc="300" dirty="0">
              <a:latin typeface="Myriad Pro"/>
              <a:cs typeface="Myriad Pro"/>
            </a:endParaRPr>
          </a:p>
        </p:txBody>
      </p:sp>
      <p:sp>
        <p:nvSpPr>
          <p:cNvPr id="14" name="TextBox 13"/>
          <p:cNvSpPr txBox="1"/>
          <p:nvPr/>
        </p:nvSpPr>
        <p:spPr>
          <a:xfrm>
            <a:off x="0" y="1359521"/>
            <a:ext cx="8458200" cy="1754327"/>
          </a:xfrm>
          <a:prstGeom prst="rect">
            <a:avLst/>
          </a:prstGeom>
          <a:noFill/>
        </p:spPr>
        <p:txBody>
          <a:bodyPr wrap="square" rtlCol="0">
            <a:spAutoFit/>
          </a:bodyPr>
          <a:lstStyle/>
          <a:p>
            <a:pPr algn="r"/>
            <a:r>
              <a:rPr lang="en-US" sz="5400" dirty="0" smtClean="0">
                <a:latin typeface="Arial"/>
                <a:cs typeface="Arial"/>
              </a:rPr>
              <a:t>Introduction to </a:t>
            </a:r>
            <a:br>
              <a:rPr lang="en-US" sz="5400" dirty="0" smtClean="0">
                <a:latin typeface="Arial"/>
                <a:cs typeface="Arial"/>
              </a:rPr>
            </a:br>
            <a:r>
              <a:rPr lang="en-US" sz="5400" dirty="0" smtClean="0">
                <a:latin typeface="Arial"/>
                <a:cs typeface="Arial"/>
              </a:rPr>
              <a:t>Tourism Transport</a:t>
            </a:r>
            <a:endParaRPr lang="en-US" sz="5400" dirty="0">
              <a:latin typeface="Arial"/>
              <a:cs typeface="Arial"/>
            </a:endParaRPr>
          </a:p>
        </p:txBody>
      </p:sp>
      <p:sp>
        <p:nvSpPr>
          <p:cNvPr id="15" name="TextBox 14"/>
          <p:cNvSpPr txBox="1"/>
          <p:nvPr/>
        </p:nvSpPr>
        <p:spPr>
          <a:xfrm>
            <a:off x="0" y="3789883"/>
            <a:ext cx="8458200" cy="646331"/>
          </a:xfrm>
          <a:prstGeom prst="rect">
            <a:avLst/>
          </a:prstGeom>
          <a:noFill/>
        </p:spPr>
        <p:txBody>
          <a:bodyPr wrap="square" rtlCol="0">
            <a:spAutoFit/>
          </a:bodyPr>
          <a:lstStyle/>
          <a:p>
            <a:pPr algn="r"/>
            <a:r>
              <a:rPr lang="nl-NL" dirty="0" smtClean="0">
                <a:solidFill>
                  <a:srgbClr val="000000"/>
                </a:solidFill>
                <a:latin typeface="Arial"/>
                <a:cs typeface="Arial"/>
              </a:rPr>
              <a:t>SVEN GROSS </a:t>
            </a:r>
            <a:br>
              <a:rPr lang="nl-NL" dirty="0" smtClean="0">
                <a:solidFill>
                  <a:srgbClr val="000000"/>
                </a:solidFill>
                <a:latin typeface="Arial"/>
                <a:cs typeface="Arial"/>
              </a:rPr>
            </a:br>
            <a:r>
              <a:rPr lang="nl-NL" dirty="0" smtClean="0">
                <a:solidFill>
                  <a:srgbClr val="000000"/>
                </a:solidFill>
                <a:latin typeface="Arial"/>
                <a:cs typeface="Arial"/>
              </a:rPr>
              <a:t> LOUISA KLEMMER</a:t>
            </a:r>
            <a:endParaRPr lang="nl-NL" dirty="0">
              <a:solidFill>
                <a:srgbClr val="000000"/>
              </a:solidFill>
              <a:latin typeface="Arial"/>
              <a:cs typeface="Arial"/>
            </a:endParaRPr>
          </a:p>
        </p:txBody>
      </p:sp>
      <p:sp>
        <p:nvSpPr>
          <p:cNvPr id="16" name="Rectangle 15"/>
          <p:cNvSpPr/>
          <p:nvPr/>
        </p:nvSpPr>
        <p:spPr>
          <a:xfrm>
            <a:off x="6545994" y="6134373"/>
            <a:ext cx="2598006" cy="33904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000000"/>
                </a:solidFill>
                <a:latin typeface="Myriad Pro"/>
                <a:cs typeface="Myriad Pro"/>
              </a:rPr>
              <a:t>COMPLIMENTARY TEACHING MATERIALS</a:t>
            </a:r>
            <a:endParaRPr lang="en-US" sz="1000" dirty="0">
              <a:solidFill>
                <a:srgbClr val="000000"/>
              </a:solidFill>
              <a:latin typeface="Myriad Pro"/>
              <a:cs typeface="Myriad Pro"/>
            </a:endParaRPr>
          </a:p>
        </p:txBody>
      </p:sp>
      <p:pic>
        <p:nvPicPr>
          <p:cNvPr id="17" name="Picture 16" descr="CABI_URL_white.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5239" y="5320168"/>
            <a:ext cx="1036126" cy="637263"/>
          </a:xfrm>
          <a:prstGeom prst="rect">
            <a:avLst/>
          </a:prstGeom>
        </p:spPr>
      </p:pic>
      <p:sp>
        <p:nvSpPr>
          <p:cNvPr id="11" name="TextBox 10"/>
          <p:cNvSpPr txBox="1"/>
          <p:nvPr/>
        </p:nvSpPr>
        <p:spPr>
          <a:xfrm>
            <a:off x="5775069" y="5740790"/>
            <a:ext cx="2826415" cy="607859"/>
          </a:xfrm>
          <a:prstGeom prst="rect">
            <a:avLst/>
          </a:prstGeom>
          <a:noFill/>
        </p:spPr>
        <p:txBody>
          <a:bodyPr wrap="none" rtlCol="0">
            <a:spAutoFit/>
          </a:bodyPr>
          <a:lstStyle/>
          <a:p>
            <a:pPr algn="r">
              <a:spcAft>
                <a:spcPts val="300"/>
              </a:spcAft>
            </a:pPr>
            <a:r>
              <a:rPr lang="en-GB" sz="1300" b="1" baseline="0" dirty="0" smtClean="0">
                <a:solidFill>
                  <a:schemeClr val="bg1"/>
                </a:solidFill>
              </a:rPr>
              <a:t>www.cabi.org</a:t>
            </a:r>
          </a:p>
          <a:p>
            <a:pPr algn="r">
              <a:spcAft>
                <a:spcPts val="300"/>
              </a:spcAft>
            </a:pPr>
            <a:r>
              <a:rPr lang="en-GB" sz="1800" b="1" dirty="0" smtClean="0">
                <a:solidFill>
                  <a:schemeClr val="bg1"/>
                </a:solidFill>
              </a:rPr>
              <a:t>KNOWLEDGE FOR LIFE</a:t>
            </a:r>
            <a:endParaRPr lang="en-GB" sz="1800" b="1" dirty="0">
              <a:solidFill>
                <a:schemeClr val="bg1"/>
              </a:solidFill>
            </a:endParaRPr>
          </a:p>
        </p:txBody>
      </p:sp>
      <p:pic>
        <p:nvPicPr>
          <p:cNvPr id="12"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2288" y="4390708"/>
            <a:ext cx="579437"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descr="Compass for PPP 1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p:cNvSpPr/>
          <p:nvPr/>
        </p:nvSpPr>
        <p:spPr>
          <a:xfrm>
            <a:off x="-74162" y="454274"/>
            <a:ext cx="9298118" cy="371679"/>
          </a:xfrm>
          <a:prstGeom prst="rect">
            <a:avLst/>
          </a:prstGeom>
          <a:solidFill>
            <a:schemeClr val="tx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a:t>
            </a:r>
            <a:r>
              <a:rPr lang="en-US" sz="1700" spc="300" dirty="0" smtClean="0">
                <a:latin typeface="Myriad Pro"/>
                <a:cs typeface="Myriad Pro"/>
              </a:rPr>
              <a:t>TEXTS</a:t>
            </a:r>
            <a:endParaRPr lang="en-US" sz="1700" spc="300" dirty="0">
              <a:latin typeface="Myriad Pro"/>
              <a:cs typeface="Myriad Pro"/>
            </a:endParaRPr>
          </a:p>
        </p:txBody>
      </p:sp>
      <p:sp>
        <p:nvSpPr>
          <p:cNvPr id="20" name="TextBox 19"/>
          <p:cNvSpPr txBox="1"/>
          <p:nvPr/>
        </p:nvSpPr>
        <p:spPr>
          <a:xfrm>
            <a:off x="0" y="1359521"/>
            <a:ext cx="8458200" cy="1754327"/>
          </a:xfrm>
          <a:prstGeom prst="rect">
            <a:avLst/>
          </a:prstGeom>
          <a:noFill/>
        </p:spPr>
        <p:txBody>
          <a:bodyPr wrap="square" rtlCol="0">
            <a:spAutoFit/>
          </a:bodyPr>
          <a:lstStyle/>
          <a:p>
            <a:pPr algn="r"/>
            <a:r>
              <a:rPr lang="en-US" sz="5400" dirty="0" smtClean="0">
                <a:latin typeface="Arial"/>
                <a:cs typeface="Arial"/>
              </a:rPr>
              <a:t>Introduction to </a:t>
            </a:r>
            <a:br>
              <a:rPr lang="en-US" sz="5400" dirty="0" smtClean="0">
                <a:latin typeface="Arial"/>
                <a:cs typeface="Arial"/>
              </a:rPr>
            </a:br>
            <a:r>
              <a:rPr lang="en-US" sz="5400" dirty="0" smtClean="0">
                <a:latin typeface="Arial"/>
                <a:cs typeface="Arial"/>
              </a:rPr>
              <a:t>Tourism Transport</a:t>
            </a:r>
            <a:endParaRPr lang="en-US" sz="5400" dirty="0">
              <a:latin typeface="Arial"/>
              <a:cs typeface="Arial"/>
            </a:endParaRPr>
          </a:p>
        </p:txBody>
      </p:sp>
      <p:sp>
        <p:nvSpPr>
          <p:cNvPr id="21" name="TextBox 20"/>
          <p:cNvSpPr txBox="1"/>
          <p:nvPr/>
        </p:nvSpPr>
        <p:spPr>
          <a:xfrm>
            <a:off x="0" y="3789883"/>
            <a:ext cx="8458200" cy="646331"/>
          </a:xfrm>
          <a:prstGeom prst="rect">
            <a:avLst/>
          </a:prstGeom>
          <a:noFill/>
        </p:spPr>
        <p:txBody>
          <a:bodyPr wrap="square" rtlCol="0">
            <a:spAutoFit/>
          </a:bodyPr>
          <a:lstStyle/>
          <a:p>
            <a:pPr algn="r"/>
            <a:r>
              <a:rPr lang="nl-NL" dirty="0" smtClean="0">
                <a:solidFill>
                  <a:srgbClr val="000000"/>
                </a:solidFill>
                <a:latin typeface="Arial"/>
                <a:cs typeface="Arial"/>
              </a:rPr>
              <a:t>SVEN GROSS </a:t>
            </a:r>
            <a:br>
              <a:rPr lang="nl-NL" dirty="0" smtClean="0">
                <a:solidFill>
                  <a:srgbClr val="000000"/>
                </a:solidFill>
                <a:latin typeface="Arial"/>
                <a:cs typeface="Arial"/>
              </a:rPr>
            </a:br>
            <a:r>
              <a:rPr lang="nl-NL" dirty="0" smtClean="0">
                <a:solidFill>
                  <a:srgbClr val="000000"/>
                </a:solidFill>
                <a:latin typeface="Arial"/>
                <a:cs typeface="Arial"/>
              </a:rPr>
              <a:t> LOUISA KLEMMER</a:t>
            </a:r>
            <a:endParaRPr lang="nl-NL" dirty="0">
              <a:solidFill>
                <a:srgbClr val="000000"/>
              </a:solidFill>
              <a:latin typeface="Arial"/>
              <a:cs typeface="Arial"/>
            </a:endParaRPr>
          </a:p>
        </p:txBody>
      </p:sp>
      <p:sp>
        <p:nvSpPr>
          <p:cNvPr id="22" name="Rectangle 21"/>
          <p:cNvSpPr/>
          <p:nvPr/>
        </p:nvSpPr>
        <p:spPr>
          <a:xfrm>
            <a:off x="6545994" y="6134373"/>
            <a:ext cx="2598006" cy="33904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000000"/>
                </a:solidFill>
                <a:latin typeface="Myriad Pro"/>
                <a:cs typeface="Myriad Pro"/>
              </a:rPr>
              <a:t>COMPLIMENTARY TEACHING MATERIALS</a:t>
            </a:r>
            <a:endParaRPr lang="en-US" sz="1000" dirty="0">
              <a:solidFill>
                <a:srgbClr val="000000"/>
              </a:solidFill>
              <a:latin typeface="Myriad Pro"/>
              <a:cs typeface="Myriad Pro"/>
            </a:endParaRPr>
          </a:p>
        </p:txBody>
      </p:sp>
      <p:pic>
        <p:nvPicPr>
          <p:cNvPr id="23" name="Picture 22" descr="CABI_URL_white.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5239" y="5320168"/>
            <a:ext cx="1036126" cy="637263"/>
          </a:xfrm>
          <a:prstGeom prst="rect">
            <a:avLst/>
          </a:prstGeom>
        </p:spPr>
      </p:pic>
      <p:sp>
        <p:nvSpPr>
          <p:cNvPr id="24" name="TextBox 23"/>
          <p:cNvSpPr txBox="1"/>
          <p:nvPr userDrawn="1"/>
        </p:nvSpPr>
        <p:spPr>
          <a:xfrm>
            <a:off x="5775069" y="5740790"/>
            <a:ext cx="2826415" cy="607859"/>
          </a:xfrm>
          <a:prstGeom prst="rect">
            <a:avLst/>
          </a:prstGeom>
          <a:noFill/>
        </p:spPr>
        <p:txBody>
          <a:bodyPr wrap="none" rtlCol="0">
            <a:spAutoFit/>
          </a:bodyPr>
          <a:lstStyle/>
          <a:p>
            <a:pPr algn="r">
              <a:spcAft>
                <a:spcPts val="300"/>
              </a:spcAft>
            </a:pPr>
            <a:r>
              <a:rPr lang="en-GB" sz="1300" b="1" baseline="0" dirty="0" smtClean="0">
                <a:solidFill>
                  <a:schemeClr val="bg1"/>
                </a:solidFill>
              </a:rPr>
              <a:t>www.cabi.org</a:t>
            </a:r>
          </a:p>
          <a:p>
            <a:pPr algn="r">
              <a:spcAft>
                <a:spcPts val="300"/>
              </a:spcAft>
            </a:pPr>
            <a:r>
              <a:rPr lang="en-GB" sz="1800" b="1" dirty="0" smtClean="0">
                <a:solidFill>
                  <a:schemeClr val="bg1"/>
                </a:solidFill>
              </a:rPr>
              <a:t>KNOWLEDGE FOR LIFE</a:t>
            </a:r>
            <a:endParaRPr lang="en-GB" sz="1800" b="1" dirty="0">
              <a:solidFill>
                <a:schemeClr val="bg1"/>
              </a:solidFill>
            </a:endParaRPr>
          </a:p>
        </p:txBody>
      </p:sp>
      <p:pic>
        <p:nvPicPr>
          <p:cNvPr id="25" name="Picture 3"/>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22288" y="4390708"/>
            <a:ext cx="579437"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5" descr="Compass for PPP 12.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7" name="Rectangle 26"/>
          <p:cNvSpPr/>
          <p:nvPr userDrawn="1"/>
        </p:nvSpPr>
        <p:spPr>
          <a:xfrm>
            <a:off x="-74162" y="454274"/>
            <a:ext cx="9298118" cy="371679"/>
          </a:xfrm>
          <a:prstGeom prst="rect">
            <a:avLst/>
          </a:prstGeom>
          <a:solidFill>
            <a:schemeClr val="tx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a:t>
            </a:r>
            <a:r>
              <a:rPr lang="en-US" sz="1700" spc="300" dirty="0" smtClean="0">
                <a:latin typeface="Myriad Pro"/>
                <a:cs typeface="Myriad Pro"/>
              </a:rPr>
              <a:t>TEXTS</a:t>
            </a:r>
            <a:endParaRPr lang="en-US" sz="1700" spc="300" dirty="0">
              <a:latin typeface="Myriad Pro"/>
              <a:cs typeface="Myriad Pro"/>
            </a:endParaRPr>
          </a:p>
        </p:txBody>
      </p:sp>
      <p:sp>
        <p:nvSpPr>
          <p:cNvPr id="28" name="TextBox 27"/>
          <p:cNvSpPr txBox="1"/>
          <p:nvPr userDrawn="1"/>
        </p:nvSpPr>
        <p:spPr>
          <a:xfrm>
            <a:off x="0" y="1359521"/>
            <a:ext cx="8458200" cy="1754327"/>
          </a:xfrm>
          <a:prstGeom prst="rect">
            <a:avLst/>
          </a:prstGeom>
          <a:noFill/>
        </p:spPr>
        <p:txBody>
          <a:bodyPr wrap="square" rtlCol="0">
            <a:spAutoFit/>
          </a:bodyPr>
          <a:lstStyle/>
          <a:p>
            <a:pPr algn="r"/>
            <a:r>
              <a:rPr lang="en-US" sz="5400" dirty="0" smtClean="0">
                <a:latin typeface="Arial"/>
                <a:cs typeface="Arial"/>
              </a:rPr>
              <a:t>Introduction to </a:t>
            </a:r>
            <a:br>
              <a:rPr lang="en-US" sz="5400" dirty="0" smtClean="0">
                <a:latin typeface="Arial"/>
                <a:cs typeface="Arial"/>
              </a:rPr>
            </a:br>
            <a:r>
              <a:rPr lang="en-US" sz="5400" dirty="0" smtClean="0">
                <a:latin typeface="Arial"/>
                <a:cs typeface="Arial"/>
              </a:rPr>
              <a:t>Tourism Transport</a:t>
            </a:r>
            <a:endParaRPr lang="en-US" sz="5400" dirty="0">
              <a:latin typeface="Arial"/>
              <a:cs typeface="Arial"/>
            </a:endParaRPr>
          </a:p>
        </p:txBody>
      </p:sp>
      <p:sp>
        <p:nvSpPr>
          <p:cNvPr id="29" name="TextBox 28"/>
          <p:cNvSpPr txBox="1"/>
          <p:nvPr userDrawn="1"/>
        </p:nvSpPr>
        <p:spPr>
          <a:xfrm>
            <a:off x="0" y="3789883"/>
            <a:ext cx="8458200" cy="646331"/>
          </a:xfrm>
          <a:prstGeom prst="rect">
            <a:avLst/>
          </a:prstGeom>
          <a:noFill/>
        </p:spPr>
        <p:txBody>
          <a:bodyPr wrap="square" rtlCol="0">
            <a:spAutoFit/>
          </a:bodyPr>
          <a:lstStyle/>
          <a:p>
            <a:pPr algn="r"/>
            <a:r>
              <a:rPr lang="nl-NL" dirty="0" smtClean="0">
                <a:solidFill>
                  <a:srgbClr val="000000"/>
                </a:solidFill>
                <a:latin typeface="Arial"/>
                <a:cs typeface="Arial"/>
              </a:rPr>
              <a:t>SVEN GROSS </a:t>
            </a:r>
            <a:br>
              <a:rPr lang="nl-NL" dirty="0" smtClean="0">
                <a:solidFill>
                  <a:srgbClr val="000000"/>
                </a:solidFill>
                <a:latin typeface="Arial"/>
                <a:cs typeface="Arial"/>
              </a:rPr>
            </a:br>
            <a:r>
              <a:rPr lang="nl-NL" dirty="0" smtClean="0">
                <a:solidFill>
                  <a:srgbClr val="000000"/>
                </a:solidFill>
                <a:latin typeface="Arial"/>
                <a:cs typeface="Arial"/>
              </a:rPr>
              <a:t> LOUISA KLEMMER</a:t>
            </a:r>
            <a:endParaRPr lang="nl-NL" dirty="0">
              <a:solidFill>
                <a:srgbClr val="000000"/>
              </a:solidFill>
              <a:latin typeface="Arial"/>
              <a:cs typeface="Arial"/>
            </a:endParaRPr>
          </a:p>
        </p:txBody>
      </p:sp>
      <p:sp>
        <p:nvSpPr>
          <p:cNvPr id="30" name="Rectangle 29"/>
          <p:cNvSpPr/>
          <p:nvPr userDrawn="1"/>
        </p:nvSpPr>
        <p:spPr>
          <a:xfrm>
            <a:off x="6545994" y="6134373"/>
            <a:ext cx="2598006" cy="33904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000000"/>
                </a:solidFill>
                <a:latin typeface="Myriad Pro"/>
                <a:cs typeface="Myriad Pro"/>
              </a:rPr>
              <a:t>COMPLIMENTARY TEACHING MATERIALS</a:t>
            </a:r>
            <a:endParaRPr lang="en-US" sz="1000" dirty="0">
              <a:solidFill>
                <a:srgbClr val="000000"/>
              </a:solidFill>
              <a:latin typeface="Myriad Pro"/>
              <a:cs typeface="Myriad Pro"/>
            </a:endParaRPr>
          </a:p>
        </p:txBody>
      </p:sp>
      <p:pic>
        <p:nvPicPr>
          <p:cNvPr id="31" name="Picture 30" descr="CABI_URL_white.ep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65239" y="5320168"/>
            <a:ext cx="1036126" cy="637263"/>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Outcom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1311263" y="1232519"/>
            <a:ext cx="7199855" cy="442818"/>
          </a:xfrm>
          <a:prstGeom prst="rect">
            <a:avLst/>
          </a:prstGeom>
        </p:spPr>
        <p:txBody>
          <a:bodyPr vert="horz" lIns="91440" tIns="45720" rIns="91440" bIns="45720" rtlCol="0" anchor="ctr">
            <a:noAutofit/>
          </a:bodyPr>
          <a:lstStyle/>
          <a:p>
            <a:pPr lvl="0"/>
            <a:r>
              <a:rPr lang="en-US" smtClean="0"/>
              <a:t>Click to edit Master title style</a:t>
            </a:r>
            <a:endParaRPr lang="en-GB" dirty="0"/>
          </a:p>
        </p:txBody>
      </p:sp>
      <p:sp>
        <p:nvSpPr>
          <p:cNvPr id="7" name="Text Placeholder 2"/>
          <p:cNvSpPr>
            <a:spLocks noGrp="1"/>
          </p:cNvSpPr>
          <p:nvPr>
            <p:ph idx="1"/>
          </p:nvPr>
        </p:nvSpPr>
        <p:spPr>
          <a:xfrm>
            <a:off x="1311263" y="1783081"/>
            <a:ext cx="7199856" cy="4191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hapter">
    <p:spTree>
      <p:nvGrpSpPr>
        <p:cNvPr id="1" name=""/>
        <p:cNvGrpSpPr/>
        <p:nvPr/>
      </p:nvGrpSpPr>
      <p:grpSpPr>
        <a:xfrm>
          <a:off x="0" y="0"/>
          <a:ext cx="0" cy="0"/>
          <a:chOff x="0" y="0"/>
          <a:chExt cx="0" cy="0"/>
        </a:xfrm>
      </p:grpSpPr>
      <p:pic>
        <p:nvPicPr>
          <p:cNvPr id="7" name="Picture 6" descr="Compass Illustration_Tilt_B&amp;W.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4625344"/>
            <a:ext cx="1614461" cy="2232656"/>
          </a:xfrm>
          <a:prstGeom prst="rect">
            <a:avLst/>
          </a:prstGeom>
        </p:spPr>
      </p:pic>
      <p:pic>
        <p:nvPicPr>
          <p:cNvPr id="6" name="Picture 5" descr="Compass Illustration_Tilt_B&amp;W.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4625344"/>
            <a:ext cx="1614461" cy="2232656"/>
          </a:xfrm>
          <a:prstGeom prst="rect">
            <a:avLst/>
          </a:prstGeom>
        </p:spPr>
      </p:pic>
      <p:sp>
        <p:nvSpPr>
          <p:cNvPr id="5" name="Text Placeholder 4"/>
          <p:cNvSpPr>
            <a:spLocks noGrp="1"/>
          </p:cNvSpPr>
          <p:nvPr>
            <p:ph type="body" sz="quarter" idx="10" hasCustomPrompt="1"/>
          </p:nvPr>
        </p:nvSpPr>
        <p:spPr>
          <a:xfrm>
            <a:off x="1" y="1231900"/>
            <a:ext cx="1311262" cy="443437"/>
          </a:xfrm>
          <a:prstGeom prst="rect">
            <a:avLst/>
          </a:prstGeom>
        </p:spPr>
        <p:txBody>
          <a:bodyPr tIns="46800" bIns="46800" anchor="ctr">
            <a:noAutofit/>
          </a:bodyPr>
          <a:lstStyle>
            <a:lvl1pPr marL="0" algn="ctr" defTabSz="457200" rtl="0" eaLnBrk="1" latinLnBrk="0" hangingPunct="1">
              <a:defRPr lang="en-US" sz="2800" b="1" kern="1200" dirty="0" smtClean="0">
                <a:solidFill>
                  <a:schemeClr val="tx2"/>
                </a:solidFill>
                <a:latin typeface="Arial"/>
                <a:ea typeface="+mn-ea"/>
                <a:cs typeface="Arial"/>
              </a:defRPr>
            </a:lvl1pPr>
            <a:lvl2pPr marL="0" algn="ctr" defTabSz="457200" rtl="0" eaLnBrk="1" latinLnBrk="0" hangingPunct="1">
              <a:defRPr lang="en-US" sz="2200" b="1" kern="1200" dirty="0" smtClean="0">
                <a:solidFill>
                  <a:srgbClr val="8CBAEB"/>
                </a:solidFill>
                <a:latin typeface="Arial"/>
                <a:ea typeface="+mn-ea"/>
                <a:cs typeface="Arial"/>
              </a:defRPr>
            </a:lvl2pPr>
            <a:lvl3pPr marL="0" algn="ctr" defTabSz="457200" rtl="0" eaLnBrk="1" latinLnBrk="0" hangingPunct="1">
              <a:defRPr lang="en-US" sz="2200" b="1" kern="1200" dirty="0" smtClean="0">
                <a:solidFill>
                  <a:srgbClr val="8CBAEB"/>
                </a:solidFill>
                <a:latin typeface="Arial"/>
                <a:ea typeface="+mn-ea"/>
                <a:cs typeface="Arial"/>
              </a:defRPr>
            </a:lvl3pPr>
            <a:lvl4pPr marL="0" algn="ctr" defTabSz="457200" rtl="0" eaLnBrk="1" latinLnBrk="0" hangingPunct="1">
              <a:defRPr lang="en-US" sz="2200" b="1" kern="1200" dirty="0" smtClean="0">
                <a:solidFill>
                  <a:srgbClr val="8CBAEB"/>
                </a:solidFill>
                <a:latin typeface="Arial"/>
                <a:ea typeface="+mn-ea"/>
                <a:cs typeface="Arial"/>
              </a:defRPr>
            </a:lvl4pPr>
            <a:lvl5pPr marL="0" algn="ctr" defTabSz="457200" rtl="0" eaLnBrk="1" latinLnBrk="0" hangingPunct="1">
              <a:defRPr lang="en-GB" sz="2200" b="1" kern="1200" dirty="0">
                <a:solidFill>
                  <a:srgbClr val="8CBAEB"/>
                </a:solidFill>
                <a:latin typeface="Arial"/>
                <a:ea typeface="+mn-ea"/>
                <a:cs typeface="Arial"/>
              </a:defRPr>
            </a:lvl5pPr>
          </a:lstStyle>
          <a:p>
            <a:pPr lvl="0"/>
            <a:r>
              <a:rPr lang="en-GB" dirty="0" smtClean="0"/>
              <a:t>#</a:t>
            </a:r>
            <a:endParaRPr lang="en-GB" dirty="0"/>
          </a:p>
        </p:txBody>
      </p:sp>
      <p:sp>
        <p:nvSpPr>
          <p:cNvPr id="14" name="Title Placeholder 1"/>
          <p:cNvSpPr>
            <a:spLocks noGrp="1"/>
          </p:cNvSpPr>
          <p:nvPr>
            <p:ph type="title"/>
          </p:nvPr>
        </p:nvSpPr>
        <p:spPr>
          <a:xfrm>
            <a:off x="1311263" y="1232519"/>
            <a:ext cx="7199855" cy="442818"/>
          </a:xfrm>
          <a:prstGeom prst="rect">
            <a:avLst/>
          </a:prstGeom>
        </p:spPr>
        <p:txBody>
          <a:bodyPr vert="horz" lIns="91440" tIns="46800" rIns="91440" bIns="46800" rtlCol="0" anchor="ctr">
            <a:noAutofit/>
          </a:bodyPr>
          <a:lstStyle/>
          <a:p>
            <a:pPr lvl="0"/>
            <a:r>
              <a:rPr lang="en-US" smtClean="0"/>
              <a:t>Click to edit Master title style</a:t>
            </a:r>
            <a:endParaRPr lang="en-GB" dirty="0"/>
          </a:p>
        </p:txBody>
      </p:sp>
      <p:sp>
        <p:nvSpPr>
          <p:cNvPr id="17" name="Text Placeholder 2"/>
          <p:cNvSpPr>
            <a:spLocks noGrp="1"/>
          </p:cNvSpPr>
          <p:nvPr>
            <p:ph idx="1"/>
          </p:nvPr>
        </p:nvSpPr>
        <p:spPr>
          <a:xfrm>
            <a:off x="1311263" y="1783081"/>
            <a:ext cx="7199856" cy="4191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8" name="Picture 7" descr="Compass Illustration_Tilt_B&amp;W.ti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4625344"/>
            <a:ext cx="1614461" cy="2232656"/>
          </a:xfrm>
          <a:prstGeom prst="rect">
            <a:avLst/>
          </a:prstGeom>
        </p:spPr>
      </p:pic>
    </p:spTree>
    <p:extLst>
      <p:ext uri="{BB962C8B-B14F-4D97-AF65-F5344CB8AC3E}">
        <p14:creationId xmlns:p14="http://schemas.microsoft.com/office/powerpoint/2010/main" val="12195471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74162" y="454274"/>
            <a:ext cx="9298118" cy="371679"/>
          </a:xfrm>
          <a:prstGeom prst="rect">
            <a:avLst/>
          </a:prstGeom>
          <a:solidFill>
            <a:schemeClr val="tx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a:t>
            </a:r>
            <a:r>
              <a:rPr lang="en-US" sz="1700" spc="300" dirty="0" smtClean="0">
                <a:latin typeface="Myriad Pro"/>
                <a:cs typeface="Myriad Pro"/>
              </a:rPr>
              <a:t>TEXTS</a:t>
            </a:r>
            <a:endParaRPr lang="en-US" sz="1700" spc="300" dirty="0">
              <a:latin typeface="Myriad Pro"/>
              <a:cs typeface="Myriad Pro"/>
            </a:endParaRPr>
          </a:p>
        </p:txBody>
      </p:sp>
      <p:sp>
        <p:nvSpPr>
          <p:cNvPr id="6" name="Rectangle 5"/>
          <p:cNvSpPr/>
          <p:nvPr/>
        </p:nvSpPr>
        <p:spPr>
          <a:xfrm>
            <a:off x="-74162" y="454274"/>
            <a:ext cx="9298118" cy="371679"/>
          </a:xfrm>
          <a:prstGeom prst="rect">
            <a:avLst/>
          </a:prstGeom>
          <a:solidFill>
            <a:schemeClr val="tx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a:t>
            </a:r>
            <a:r>
              <a:rPr lang="en-US" sz="1700" spc="300" dirty="0" smtClean="0">
                <a:latin typeface="Myriad Pro"/>
                <a:cs typeface="Myriad Pro"/>
              </a:rPr>
              <a:t>TEXTS</a:t>
            </a:r>
            <a:endParaRPr lang="en-US" sz="1700" spc="300" dirty="0">
              <a:latin typeface="Myriad Pro"/>
              <a:cs typeface="Myriad Pro"/>
            </a:endParaRPr>
          </a:p>
        </p:txBody>
      </p:sp>
      <p:sp>
        <p:nvSpPr>
          <p:cNvPr id="9" name="Title Placeholder 1"/>
          <p:cNvSpPr>
            <a:spLocks noGrp="1"/>
          </p:cNvSpPr>
          <p:nvPr>
            <p:ph type="title"/>
          </p:nvPr>
        </p:nvSpPr>
        <p:spPr>
          <a:xfrm>
            <a:off x="1311263" y="1232519"/>
            <a:ext cx="7199855" cy="442818"/>
          </a:xfrm>
          <a:prstGeom prst="rect">
            <a:avLst/>
          </a:prstGeom>
        </p:spPr>
        <p:txBody>
          <a:bodyPr vert="horz" lIns="91440" tIns="45720" rIns="91440" bIns="45720" rtlCol="0" anchor="ctr">
            <a:noAutofit/>
          </a:bodyPr>
          <a:lstStyle/>
          <a:p>
            <a:pPr lvl="0"/>
            <a:r>
              <a:rPr lang="en-US" dirty="0" smtClean="0"/>
              <a:t>CLICK TO ADD TITLE IN CAPS</a:t>
            </a:r>
            <a:endParaRPr lang="en-GB" dirty="0"/>
          </a:p>
        </p:txBody>
      </p:sp>
      <p:sp>
        <p:nvSpPr>
          <p:cNvPr id="3" name="Text Placeholder 2"/>
          <p:cNvSpPr>
            <a:spLocks noGrp="1"/>
          </p:cNvSpPr>
          <p:nvPr>
            <p:ph type="body" idx="1"/>
          </p:nvPr>
        </p:nvSpPr>
        <p:spPr>
          <a:xfrm>
            <a:off x="1311263" y="1783081"/>
            <a:ext cx="7199856" cy="4191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8" r:id="rId5"/>
    <p:sldLayoutId id="2147483707" r:id="rId6"/>
  </p:sldLayoutIdLst>
  <p:timing>
    <p:tnLst>
      <p:par>
        <p:cTn id="1" dur="indefinite" restart="never" nodeType="tmRoot"/>
      </p:par>
    </p:tnLst>
  </p:timing>
  <p:txStyles>
    <p:titleStyle>
      <a:lvl1pPr algn="l" rtl="0" eaLnBrk="1" fontAlgn="base" hangingPunct="1">
        <a:lnSpc>
          <a:spcPts val="3200"/>
        </a:lnSpc>
        <a:spcBef>
          <a:spcPct val="0"/>
        </a:spcBef>
        <a:spcAft>
          <a:spcPct val="0"/>
        </a:spcAft>
        <a:defRPr lang="en-GB" sz="2800" b="1" baseline="0" dirty="0">
          <a:solidFill>
            <a:schemeClr val="tx1"/>
          </a:solidFill>
          <a:latin typeface="+mj-lt"/>
          <a:ea typeface="+mj-ea"/>
          <a:cs typeface="+mj-cs"/>
        </a:defRPr>
      </a:lvl1pPr>
      <a:lvl2pPr algn="l" rtl="0" eaLnBrk="1" fontAlgn="base" hangingPunct="1">
        <a:lnSpc>
          <a:spcPts val="3200"/>
        </a:lnSpc>
        <a:spcBef>
          <a:spcPct val="0"/>
        </a:spcBef>
        <a:spcAft>
          <a:spcPct val="0"/>
        </a:spcAft>
        <a:defRPr sz="3200" b="1">
          <a:solidFill>
            <a:schemeClr val="tx2"/>
          </a:solidFill>
          <a:latin typeface="Arial" charset="0"/>
        </a:defRPr>
      </a:lvl2pPr>
      <a:lvl3pPr algn="l" rtl="0" eaLnBrk="1" fontAlgn="base" hangingPunct="1">
        <a:lnSpc>
          <a:spcPts val="3200"/>
        </a:lnSpc>
        <a:spcBef>
          <a:spcPct val="0"/>
        </a:spcBef>
        <a:spcAft>
          <a:spcPct val="0"/>
        </a:spcAft>
        <a:defRPr sz="3200" b="1">
          <a:solidFill>
            <a:schemeClr val="tx2"/>
          </a:solidFill>
          <a:latin typeface="Arial" charset="0"/>
        </a:defRPr>
      </a:lvl3pPr>
      <a:lvl4pPr algn="l" rtl="0" eaLnBrk="1" fontAlgn="base" hangingPunct="1">
        <a:lnSpc>
          <a:spcPts val="3200"/>
        </a:lnSpc>
        <a:spcBef>
          <a:spcPct val="0"/>
        </a:spcBef>
        <a:spcAft>
          <a:spcPct val="0"/>
        </a:spcAft>
        <a:defRPr sz="3200" b="1">
          <a:solidFill>
            <a:schemeClr val="tx2"/>
          </a:solidFill>
          <a:latin typeface="Arial" charset="0"/>
        </a:defRPr>
      </a:lvl4pPr>
      <a:lvl5pPr algn="l" rtl="0" eaLnBrk="1" fontAlgn="base" hangingPunct="1">
        <a:lnSpc>
          <a:spcPts val="3200"/>
        </a:lnSpc>
        <a:spcBef>
          <a:spcPct val="0"/>
        </a:spcBef>
        <a:spcAft>
          <a:spcPct val="0"/>
        </a:spcAft>
        <a:defRPr sz="3200" b="1">
          <a:solidFill>
            <a:schemeClr val="tx2"/>
          </a:solidFill>
          <a:latin typeface="Arial" charset="0"/>
        </a:defRPr>
      </a:lvl5pPr>
      <a:lvl6pPr marL="457200" algn="l" rtl="0" eaLnBrk="1" fontAlgn="base" hangingPunct="1">
        <a:lnSpc>
          <a:spcPts val="3200"/>
        </a:lnSpc>
        <a:spcBef>
          <a:spcPct val="0"/>
        </a:spcBef>
        <a:spcAft>
          <a:spcPct val="0"/>
        </a:spcAft>
        <a:defRPr sz="3200" b="1">
          <a:solidFill>
            <a:schemeClr val="tx2"/>
          </a:solidFill>
          <a:latin typeface="Arial" charset="0"/>
        </a:defRPr>
      </a:lvl6pPr>
      <a:lvl7pPr marL="914400" algn="l" rtl="0" eaLnBrk="1" fontAlgn="base" hangingPunct="1">
        <a:lnSpc>
          <a:spcPts val="3200"/>
        </a:lnSpc>
        <a:spcBef>
          <a:spcPct val="0"/>
        </a:spcBef>
        <a:spcAft>
          <a:spcPct val="0"/>
        </a:spcAft>
        <a:defRPr sz="3200" b="1">
          <a:solidFill>
            <a:schemeClr val="tx2"/>
          </a:solidFill>
          <a:latin typeface="Arial" charset="0"/>
        </a:defRPr>
      </a:lvl7pPr>
      <a:lvl8pPr marL="1371600" algn="l" rtl="0" eaLnBrk="1" fontAlgn="base" hangingPunct="1">
        <a:lnSpc>
          <a:spcPts val="3200"/>
        </a:lnSpc>
        <a:spcBef>
          <a:spcPct val="0"/>
        </a:spcBef>
        <a:spcAft>
          <a:spcPct val="0"/>
        </a:spcAft>
        <a:defRPr sz="3200" b="1">
          <a:solidFill>
            <a:schemeClr val="tx2"/>
          </a:solidFill>
          <a:latin typeface="Arial" charset="0"/>
        </a:defRPr>
      </a:lvl8pPr>
      <a:lvl9pPr marL="1828800" algn="l" rtl="0" eaLnBrk="1" fontAlgn="base" hangingPunct="1">
        <a:lnSpc>
          <a:spcPts val="3200"/>
        </a:lnSpc>
        <a:spcBef>
          <a:spcPct val="0"/>
        </a:spcBef>
        <a:spcAft>
          <a:spcPct val="0"/>
        </a:spcAft>
        <a:defRPr sz="3200" b="1">
          <a:solidFill>
            <a:schemeClr val="tx2"/>
          </a:solidFill>
          <a:latin typeface="Arial" charset="0"/>
        </a:defRPr>
      </a:lvl9pPr>
    </p:titleStyle>
    <p:bodyStyle>
      <a:lvl1pPr algn="l" rtl="0" eaLnBrk="1" fontAlgn="base" hangingPunct="1">
        <a:spcBef>
          <a:spcPts val="300"/>
        </a:spcBef>
        <a:spcAft>
          <a:spcPts val="300"/>
        </a:spcAft>
        <a:defRPr sz="2400">
          <a:solidFill>
            <a:schemeClr val="tx1"/>
          </a:solidFill>
          <a:latin typeface="+mn-lt"/>
          <a:ea typeface="+mn-ea"/>
          <a:cs typeface="+mn-cs"/>
        </a:defRPr>
      </a:lvl1pPr>
      <a:lvl2pPr marL="377825" indent="-376238" algn="l" rtl="0" eaLnBrk="1" fontAlgn="base" hangingPunct="1">
        <a:spcBef>
          <a:spcPts val="300"/>
        </a:spcBef>
        <a:spcAft>
          <a:spcPts val="300"/>
        </a:spcAft>
        <a:buClr>
          <a:schemeClr val="accent4"/>
        </a:buClr>
        <a:buSzPct val="100000"/>
        <a:buFont typeface="Arial" panose="020B0604020202020204" pitchFamily="34" charset="0"/>
        <a:buChar char="•"/>
        <a:defRPr sz="2400">
          <a:solidFill>
            <a:schemeClr val="tx1"/>
          </a:solidFill>
          <a:latin typeface="+mn-lt"/>
        </a:defRPr>
      </a:lvl2pPr>
      <a:lvl3pPr marL="742950" indent="-363538" algn="l" rtl="0" eaLnBrk="1" fontAlgn="base" hangingPunct="1">
        <a:spcBef>
          <a:spcPts val="300"/>
        </a:spcBef>
        <a:spcAft>
          <a:spcPts val="300"/>
        </a:spcAft>
        <a:buClr>
          <a:schemeClr val="accent4"/>
        </a:buClr>
        <a:buSzPct val="100000"/>
        <a:buFont typeface="Arial" panose="020B0604020202020204" pitchFamily="34" charset="0"/>
        <a:buChar char="•"/>
        <a:defRPr sz="2400">
          <a:solidFill>
            <a:schemeClr val="tx1"/>
          </a:solidFill>
          <a:latin typeface="+mn-lt"/>
        </a:defRPr>
      </a:lvl3pPr>
      <a:lvl4pPr marL="1122363" indent="-377825" algn="l" rtl="0" eaLnBrk="1" fontAlgn="base" hangingPunct="1">
        <a:spcBef>
          <a:spcPts val="300"/>
        </a:spcBef>
        <a:spcAft>
          <a:spcPts val="300"/>
        </a:spcAft>
        <a:buClr>
          <a:schemeClr val="accent4"/>
        </a:buClr>
        <a:buSzPct val="100000"/>
        <a:buFont typeface="Arial" panose="020B0604020202020204" pitchFamily="34" charset="0"/>
        <a:buChar char="•"/>
        <a:defRPr lang="en-US" sz="2400" baseline="0" dirty="0" smtClean="0">
          <a:solidFill>
            <a:schemeClr val="tx1"/>
          </a:solidFill>
          <a:latin typeface="+mn-lt"/>
        </a:defRPr>
      </a:lvl4pPr>
      <a:lvl5pPr marL="1466850" indent="-342900" algn="l" rtl="0" eaLnBrk="1" fontAlgn="base" hangingPunct="1">
        <a:spcBef>
          <a:spcPts val="300"/>
        </a:spcBef>
        <a:spcAft>
          <a:spcPts val="300"/>
        </a:spcAft>
        <a:buClr>
          <a:schemeClr val="accent4"/>
        </a:buClr>
        <a:buSzPct val="100000"/>
        <a:buFont typeface="Arial" panose="020B0604020202020204" pitchFamily="34" charset="0"/>
        <a:buChar char="•"/>
        <a:defRPr lang="en-GB" sz="2400" baseline="0" dirty="0">
          <a:solidFill>
            <a:schemeClr val="tx1"/>
          </a:solidFill>
          <a:latin typeface="+mn-lt"/>
        </a:defRPr>
      </a:lvl5pPr>
      <a:lvl6pPr marL="19700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6pPr>
      <a:lvl7pPr marL="24272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7pPr>
      <a:lvl8pPr marL="28844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8pPr>
      <a:lvl9pPr marL="33416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74162" y="454274"/>
            <a:ext cx="9298118" cy="371679"/>
          </a:xfrm>
          <a:prstGeom prst="rect">
            <a:avLst/>
          </a:prstGeom>
          <a:solidFill>
            <a:schemeClr val="tx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a:t>
            </a:r>
            <a:r>
              <a:rPr lang="en-US" sz="1700" spc="300" dirty="0" smtClean="0">
                <a:latin typeface="Myriad Pro"/>
                <a:cs typeface="Myriad Pro"/>
              </a:rPr>
              <a:t>TEXTS</a:t>
            </a:r>
            <a:endParaRPr lang="en-US" sz="1700" spc="300" dirty="0">
              <a:latin typeface="Myriad Pro"/>
              <a:cs typeface="Myriad Pro"/>
            </a:endParaRPr>
          </a:p>
        </p:txBody>
      </p:sp>
      <p:sp>
        <p:nvSpPr>
          <p:cNvPr id="6" name="Rectangle 5"/>
          <p:cNvSpPr/>
          <p:nvPr/>
        </p:nvSpPr>
        <p:spPr>
          <a:xfrm>
            <a:off x="-74162" y="454274"/>
            <a:ext cx="9298118" cy="371679"/>
          </a:xfrm>
          <a:prstGeom prst="rect">
            <a:avLst/>
          </a:prstGeom>
          <a:solidFill>
            <a:schemeClr val="tx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a:t>
            </a:r>
            <a:r>
              <a:rPr lang="en-US" sz="1700" spc="300" dirty="0" smtClean="0">
                <a:latin typeface="Myriad Pro"/>
                <a:cs typeface="Myriad Pro"/>
              </a:rPr>
              <a:t>TEXTS</a:t>
            </a:r>
            <a:endParaRPr lang="en-US" sz="1700" spc="300" dirty="0">
              <a:latin typeface="Myriad Pro"/>
              <a:cs typeface="Myriad Pro"/>
            </a:endParaRPr>
          </a:p>
        </p:txBody>
      </p:sp>
      <p:sp>
        <p:nvSpPr>
          <p:cNvPr id="9" name="Title Placeholder 1"/>
          <p:cNvSpPr>
            <a:spLocks noGrp="1"/>
          </p:cNvSpPr>
          <p:nvPr>
            <p:ph type="title"/>
          </p:nvPr>
        </p:nvSpPr>
        <p:spPr>
          <a:xfrm>
            <a:off x="1311263" y="1232519"/>
            <a:ext cx="7199855" cy="442818"/>
          </a:xfrm>
          <a:prstGeom prst="rect">
            <a:avLst/>
          </a:prstGeom>
        </p:spPr>
        <p:txBody>
          <a:bodyPr vert="horz" lIns="91440" tIns="45720" rIns="91440" bIns="45720" rtlCol="0" anchor="ctr">
            <a:noAutofit/>
          </a:bodyPr>
          <a:lstStyle/>
          <a:p>
            <a:pPr lvl="0"/>
            <a:r>
              <a:rPr lang="en-US" dirty="0" smtClean="0"/>
              <a:t>CLICK TO ADD TITLE IN CAPS</a:t>
            </a:r>
            <a:endParaRPr lang="en-GB" dirty="0"/>
          </a:p>
        </p:txBody>
      </p:sp>
      <p:sp>
        <p:nvSpPr>
          <p:cNvPr id="3" name="Text Placeholder 2"/>
          <p:cNvSpPr>
            <a:spLocks noGrp="1"/>
          </p:cNvSpPr>
          <p:nvPr>
            <p:ph type="body" idx="1"/>
          </p:nvPr>
        </p:nvSpPr>
        <p:spPr>
          <a:xfrm>
            <a:off x="1311263" y="1783081"/>
            <a:ext cx="7199856" cy="4191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p:nvPr/>
        </p:nvSpPr>
        <p:spPr>
          <a:xfrm>
            <a:off x="-74162" y="454274"/>
            <a:ext cx="9298118" cy="371679"/>
          </a:xfrm>
          <a:prstGeom prst="rect">
            <a:avLst/>
          </a:prstGeom>
          <a:solidFill>
            <a:schemeClr val="tx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a:t>
            </a:r>
            <a:r>
              <a:rPr lang="en-US" sz="1700" spc="300" dirty="0" smtClean="0">
                <a:latin typeface="Myriad Pro"/>
                <a:cs typeface="Myriad Pro"/>
              </a:rPr>
              <a:t>TEXTS</a:t>
            </a:r>
            <a:endParaRPr lang="en-US" sz="1700" spc="300" dirty="0">
              <a:latin typeface="Myriad Pro"/>
              <a:cs typeface="Myriad Pro"/>
            </a:endParaRP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Lst>
  <p:timing>
    <p:tnLst>
      <p:par>
        <p:cTn id="1" dur="indefinite" restart="never" nodeType="tmRoot"/>
      </p:par>
    </p:tnLst>
  </p:timing>
  <p:txStyles>
    <p:titleStyle>
      <a:lvl1pPr algn="l" rtl="0" eaLnBrk="1" fontAlgn="base" hangingPunct="1">
        <a:lnSpc>
          <a:spcPts val="3200"/>
        </a:lnSpc>
        <a:spcBef>
          <a:spcPct val="0"/>
        </a:spcBef>
        <a:spcAft>
          <a:spcPct val="0"/>
        </a:spcAft>
        <a:defRPr lang="en-GB" sz="2800" b="1" baseline="0" dirty="0">
          <a:solidFill>
            <a:schemeClr val="tx1"/>
          </a:solidFill>
          <a:latin typeface="+mj-lt"/>
          <a:ea typeface="+mj-ea"/>
          <a:cs typeface="+mj-cs"/>
        </a:defRPr>
      </a:lvl1pPr>
      <a:lvl2pPr algn="l" rtl="0" eaLnBrk="1" fontAlgn="base" hangingPunct="1">
        <a:lnSpc>
          <a:spcPts val="3200"/>
        </a:lnSpc>
        <a:spcBef>
          <a:spcPct val="0"/>
        </a:spcBef>
        <a:spcAft>
          <a:spcPct val="0"/>
        </a:spcAft>
        <a:defRPr sz="3200" b="1">
          <a:solidFill>
            <a:schemeClr val="tx2"/>
          </a:solidFill>
          <a:latin typeface="Arial" charset="0"/>
        </a:defRPr>
      </a:lvl2pPr>
      <a:lvl3pPr algn="l" rtl="0" eaLnBrk="1" fontAlgn="base" hangingPunct="1">
        <a:lnSpc>
          <a:spcPts val="3200"/>
        </a:lnSpc>
        <a:spcBef>
          <a:spcPct val="0"/>
        </a:spcBef>
        <a:spcAft>
          <a:spcPct val="0"/>
        </a:spcAft>
        <a:defRPr sz="3200" b="1">
          <a:solidFill>
            <a:schemeClr val="tx2"/>
          </a:solidFill>
          <a:latin typeface="Arial" charset="0"/>
        </a:defRPr>
      </a:lvl3pPr>
      <a:lvl4pPr algn="l" rtl="0" eaLnBrk="1" fontAlgn="base" hangingPunct="1">
        <a:lnSpc>
          <a:spcPts val="3200"/>
        </a:lnSpc>
        <a:spcBef>
          <a:spcPct val="0"/>
        </a:spcBef>
        <a:spcAft>
          <a:spcPct val="0"/>
        </a:spcAft>
        <a:defRPr sz="3200" b="1">
          <a:solidFill>
            <a:schemeClr val="tx2"/>
          </a:solidFill>
          <a:latin typeface="Arial" charset="0"/>
        </a:defRPr>
      </a:lvl4pPr>
      <a:lvl5pPr algn="l" rtl="0" eaLnBrk="1" fontAlgn="base" hangingPunct="1">
        <a:lnSpc>
          <a:spcPts val="3200"/>
        </a:lnSpc>
        <a:spcBef>
          <a:spcPct val="0"/>
        </a:spcBef>
        <a:spcAft>
          <a:spcPct val="0"/>
        </a:spcAft>
        <a:defRPr sz="3200" b="1">
          <a:solidFill>
            <a:schemeClr val="tx2"/>
          </a:solidFill>
          <a:latin typeface="Arial" charset="0"/>
        </a:defRPr>
      </a:lvl5pPr>
      <a:lvl6pPr marL="457200" algn="l" rtl="0" eaLnBrk="1" fontAlgn="base" hangingPunct="1">
        <a:lnSpc>
          <a:spcPts val="3200"/>
        </a:lnSpc>
        <a:spcBef>
          <a:spcPct val="0"/>
        </a:spcBef>
        <a:spcAft>
          <a:spcPct val="0"/>
        </a:spcAft>
        <a:defRPr sz="3200" b="1">
          <a:solidFill>
            <a:schemeClr val="tx2"/>
          </a:solidFill>
          <a:latin typeface="Arial" charset="0"/>
        </a:defRPr>
      </a:lvl6pPr>
      <a:lvl7pPr marL="914400" algn="l" rtl="0" eaLnBrk="1" fontAlgn="base" hangingPunct="1">
        <a:lnSpc>
          <a:spcPts val="3200"/>
        </a:lnSpc>
        <a:spcBef>
          <a:spcPct val="0"/>
        </a:spcBef>
        <a:spcAft>
          <a:spcPct val="0"/>
        </a:spcAft>
        <a:defRPr sz="3200" b="1">
          <a:solidFill>
            <a:schemeClr val="tx2"/>
          </a:solidFill>
          <a:latin typeface="Arial" charset="0"/>
        </a:defRPr>
      </a:lvl7pPr>
      <a:lvl8pPr marL="1371600" algn="l" rtl="0" eaLnBrk="1" fontAlgn="base" hangingPunct="1">
        <a:lnSpc>
          <a:spcPts val="3200"/>
        </a:lnSpc>
        <a:spcBef>
          <a:spcPct val="0"/>
        </a:spcBef>
        <a:spcAft>
          <a:spcPct val="0"/>
        </a:spcAft>
        <a:defRPr sz="3200" b="1">
          <a:solidFill>
            <a:schemeClr val="tx2"/>
          </a:solidFill>
          <a:latin typeface="Arial" charset="0"/>
        </a:defRPr>
      </a:lvl8pPr>
      <a:lvl9pPr marL="1828800" algn="l" rtl="0" eaLnBrk="1" fontAlgn="base" hangingPunct="1">
        <a:lnSpc>
          <a:spcPts val="3200"/>
        </a:lnSpc>
        <a:spcBef>
          <a:spcPct val="0"/>
        </a:spcBef>
        <a:spcAft>
          <a:spcPct val="0"/>
        </a:spcAft>
        <a:defRPr sz="3200" b="1">
          <a:solidFill>
            <a:schemeClr val="tx2"/>
          </a:solidFill>
          <a:latin typeface="Arial" charset="0"/>
        </a:defRPr>
      </a:lvl9pPr>
    </p:titleStyle>
    <p:bodyStyle>
      <a:lvl1pPr algn="l" rtl="0" eaLnBrk="1" fontAlgn="base" hangingPunct="1">
        <a:spcBef>
          <a:spcPts val="300"/>
        </a:spcBef>
        <a:spcAft>
          <a:spcPts val="300"/>
        </a:spcAft>
        <a:defRPr sz="2400">
          <a:solidFill>
            <a:schemeClr val="tx1"/>
          </a:solidFill>
          <a:latin typeface="+mn-lt"/>
          <a:ea typeface="+mn-ea"/>
          <a:cs typeface="+mn-cs"/>
        </a:defRPr>
      </a:lvl1pPr>
      <a:lvl2pPr marL="377825" indent="-376238" algn="l" rtl="0" eaLnBrk="1" fontAlgn="base" hangingPunct="1">
        <a:spcBef>
          <a:spcPts val="300"/>
        </a:spcBef>
        <a:spcAft>
          <a:spcPts val="300"/>
        </a:spcAft>
        <a:buClr>
          <a:schemeClr val="accent4"/>
        </a:buClr>
        <a:buSzPct val="100000"/>
        <a:buFont typeface="Arial" panose="020B0604020202020204" pitchFamily="34" charset="0"/>
        <a:buChar char="•"/>
        <a:defRPr sz="2400">
          <a:solidFill>
            <a:schemeClr val="tx1"/>
          </a:solidFill>
          <a:latin typeface="+mn-lt"/>
        </a:defRPr>
      </a:lvl2pPr>
      <a:lvl3pPr marL="742950" indent="-363538" algn="l" rtl="0" eaLnBrk="1" fontAlgn="base" hangingPunct="1">
        <a:spcBef>
          <a:spcPts val="300"/>
        </a:spcBef>
        <a:spcAft>
          <a:spcPts val="300"/>
        </a:spcAft>
        <a:buClr>
          <a:schemeClr val="accent4"/>
        </a:buClr>
        <a:buSzPct val="100000"/>
        <a:buFont typeface="Arial" panose="020B0604020202020204" pitchFamily="34" charset="0"/>
        <a:buChar char="•"/>
        <a:defRPr sz="2400">
          <a:solidFill>
            <a:schemeClr val="tx1"/>
          </a:solidFill>
          <a:latin typeface="+mn-lt"/>
        </a:defRPr>
      </a:lvl3pPr>
      <a:lvl4pPr marL="1122363" indent="-377825" algn="l" rtl="0" eaLnBrk="1" fontAlgn="base" hangingPunct="1">
        <a:spcBef>
          <a:spcPts val="300"/>
        </a:spcBef>
        <a:spcAft>
          <a:spcPts val="300"/>
        </a:spcAft>
        <a:buClr>
          <a:schemeClr val="accent4"/>
        </a:buClr>
        <a:buSzPct val="100000"/>
        <a:buFont typeface="Arial" panose="020B0604020202020204" pitchFamily="34" charset="0"/>
        <a:buChar char="•"/>
        <a:defRPr lang="en-US" sz="2400" baseline="0" dirty="0" smtClean="0">
          <a:solidFill>
            <a:schemeClr val="tx1"/>
          </a:solidFill>
          <a:latin typeface="+mn-lt"/>
        </a:defRPr>
      </a:lvl4pPr>
      <a:lvl5pPr marL="1466850" indent="-342900" algn="l" rtl="0" eaLnBrk="1" fontAlgn="base" hangingPunct="1">
        <a:spcBef>
          <a:spcPts val="300"/>
        </a:spcBef>
        <a:spcAft>
          <a:spcPts val="300"/>
        </a:spcAft>
        <a:buClr>
          <a:schemeClr val="accent4"/>
        </a:buClr>
        <a:buSzPct val="100000"/>
        <a:buFont typeface="Arial" panose="020B0604020202020204" pitchFamily="34" charset="0"/>
        <a:buChar char="•"/>
        <a:defRPr lang="en-GB" sz="2400" baseline="0" dirty="0">
          <a:solidFill>
            <a:schemeClr val="tx1"/>
          </a:solidFill>
          <a:latin typeface="+mn-lt"/>
        </a:defRPr>
      </a:lvl5pPr>
      <a:lvl6pPr marL="19700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6pPr>
      <a:lvl7pPr marL="24272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7pPr>
      <a:lvl8pPr marL="28844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8pPr>
      <a:lvl9pPr marL="33416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74162" y="454274"/>
            <a:ext cx="9298118" cy="371679"/>
          </a:xfrm>
          <a:prstGeom prst="rect">
            <a:avLst/>
          </a:prstGeom>
          <a:solidFill>
            <a:schemeClr val="tx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a:t>
            </a:r>
            <a:r>
              <a:rPr lang="en-US" sz="1700" spc="300" dirty="0" smtClean="0">
                <a:latin typeface="Myriad Pro"/>
                <a:cs typeface="Myriad Pro"/>
              </a:rPr>
              <a:t>TEXTS</a:t>
            </a:r>
            <a:endParaRPr lang="en-US" sz="1700" spc="300" dirty="0">
              <a:latin typeface="Myriad Pro"/>
              <a:cs typeface="Myriad Pro"/>
            </a:endParaRPr>
          </a:p>
        </p:txBody>
      </p:sp>
      <p:sp>
        <p:nvSpPr>
          <p:cNvPr id="6" name="Rectangle 5"/>
          <p:cNvSpPr/>
          <p:nvPr/>
        </p:nvSpPr>
        <p:spPr>
          <a:xfrm>
            <a:off x="-74162" y="454274"/>
            <a:ext cx="9298118" cy="371679"/>
          </a:xfrm>
          <a:prstGeom prst="rect">
            <a:avLst/>
          </a:prstGeom>
          <a:solidFill>
            <a:schemeClr val="tx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a:t>
            </a:r>
            <a:r>
              <a:rPr lang="en-US" sz="1700" spc="300" dirty="0" smtClean="0">
                <a:latin typeface="Myriad Pro"/>
                <a:cs typeface="Myriad Pro"/>
              </a:rPr>
              <a:t>TEXTS</a:t>
            </a:r>
            <a:endParaRPr lang="en-US" sz="1700" spc="300" dirty="0">
              <a:latin typeface="Myriad Pro"/>
              <a:cs typeface="Myriad Pro"/>
            </a:endParaRPr>
          </a:p>
        </p:txBody>
      </p:sp>
      <p:sp>
        <p:nvSpPr>
          <p:cNvPr id="9" name="Title Placeholder 1"/>
          <p:cNvSpPr>
            <a:spLocks noGrp="1"/>
          </p:cNvSpPr>
          <p:nvPr>
            <p:ph type="title"/>
          </p:nvPr>
        </p:nvSpPr>
        <p:spPr>
          <a:xfrm>
            <a:off x="1311263" y="1232519"/>
            <a:ext cx="7199855" cy="442818"/>
          </a:xfrm>
          <a:prstGeom prst="rect">
            <a:avLst/>
          </a:prstGeom>
        </p:spPr>
        <p:txBody>
          <a:bodyPr vert="horz" lIns="91440" tIns="45720" rIns="91440" bIns="45720" rtlCol="0" anchor="ctr">
            <a:noAutofit/>
          </a:bodyPr>
          <a:lstStyle/>
          <a:p>
            <a:pPr lvl="0"/>
            <a:r>
              <a:rPr lang="en-US" dirty="0" smtClean="0"/>
              <a:t>CLICK TO ADD TITLE IN CAPS</a:t>
            </a:r>
            <a:endParaRPr lang="en-GB" dirty="0"/>
          </a:p>
        </p:txBody>
      </p:sp>
      <p:sp>
        <p:nvSpPr>
          <p:cNvPr id="3" name="Text Placeholder 2"/>
          <p:cNvSpPr>
            <a:spLocks noGrp="1"/>
          </p:cNvSpPr>
          <p:nvPr>
            <p:ph type="body" idx="1"/>
          </p:nvPr>
        </p:nvSpPr>
        <p:spPr>
          <a:xfrm>
            <a:off x="1311263" y="1783081"/>
            <a:ext cx="7199856" cy="4191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p:nvPr/>
        </p:nvSpPr>
        <p:spPr>
          <a:xfrm>
            <a:off x="-74162" y="454274"/>
            <a:ext cx="9298118" cy="371679"/>
          </a:xfrm>
          <a:prstGeom prst="rect">
            <a:avLst/>
          </a:prstGeom>
          <a:solidFill>
            <a:schemeClr val="tx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a:t>
            </a:r>
            <a:r>
              <a:rPr lang="en-US" sz="1700" spc="300" dirty="0" smtClean="0">
                <a:latin typeface="Myriad Pro"/>
                <a:cs typeface="Myriad Pro"/>
              </a:rPr>
              <a:t>TEXTS</a:t>
            </a:r>
            <a:endParaRPr lang="en-US" sz="1700" spc="300" dirty="0">
              <a:latin typeface="Myriad Pro"/>
              <a:cs typeface="Myriad Pro"/>
            </a:endParaRPr>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Lst>
  <p:timing>
    <p:tnLst>
      <p:par>
        <p:cTn id="1" dur="indefinite" restart="never" nodeType="tmRoot"/>
      </p:par>
    </p:tnLst>
  </p:timing>
  <p:txStyles>
    <p:titleStyle>
      <a:lvl1pPr algn="l" rtl="0" eaLnBrk="1" fontAlgn="base" hangingPunct="1">
        <a:lnSpc>
          <a:spcPts val="3200"/>
        </a:lnSpc>
        <a:spcBef>
          <a:spcPct val="0"/>
        </a:spcBef>
        <a:spcAft>
          <a:spcPct val="0"/>
        </a:spcAft>
        <a:defRPr lang="en-GB" sz="2800" b="1" baseline="0" dirty="0">
          <a:solidFill>
            <a:schemeClr val="tx1"/>
          </a:solidFill>
          <a:latin typeface="+mj-lt"/>
          <a:ea typeface="+mj-ea"/>
          <a:cs typeface="+mj-cs"/>
        </a:defRPr>
      </a:lvl1pPr>
      <a:lvl2pPr algn="l" rtl="0" eaLnBrk="1" fontAlgn="base" hangingPunct="1">
        <a:lnSpc>
          <a:spcPts val="3200"/>
        </a:lnSpc>
        <a:spcBef>
          <a:spcPct val="0"/>
        </a:spcBef>
        <a:spcAft>
          <a:spcPct val="0"/>
        </a:spcAft>
        <a:defRPr sz="3200" b="1">
          <a:solidFill>
            <a:schemeClr val="tx2"/>
          </a:solidFill>
          <a:latin typeface="Arial" charset="0"/>
        </a:defRPr>
      </a:lvl2pPr>
      <a:lvl3pPr algn="l" rtl="0" eaLnBrk="1" fontAlgn="base" hangingPunct="1">
        <a:lnSpc>
          <a:spcPts val="3200"/>
        </a:lnSpc>
        <a:spcBef>
          <a:spcPct val="0"/>
        </a:spcBef>
        <a:spcAft>
          <a:spcPct val="0"/>
        </a:spcAft>
        <a:defRPr sz="3200" b="1">
          <a:solidFill>
            <a:schemeClr val="tx2"/>
          </a:solidFill>
          <a:latin typeface="Arial" charset="0"/>
        </a:defRPr>
      </a:lvl3pPr>
      <a:lvl4pPr algn="l" rtl="0" eaLnBrk="1" fontAlgn="base" hangingPunct="1">
        <a:lnSpc>
          <a:spcPts val="3200"/>
        </a:lnSpc>
        <a:spcBef>
          <a:spcPct val="0"/>
        </a:spcBef>
        <a:spcAft>
          <a:spcPct val="0"/>
        </a:spcAft>
        <a:defRPr sz="3200" b="1">
          <a:solidFill>
            <a:schemeClr val="tx2"/>
          </a:solidFill>
          <a:latin typeface="Arial" charset="0"/>
        </a:defRPr>
      </a:lvl4pPr>
      <a:lvl5pPr algn="l" rtl="0" eaLnBrk="1" fontAlgn="base" hangingPunct="1">
        <a:lnSpc>
          <a:spcPts val="3200"/>
        </a:lnSpc>
        <a:spcBef>
          <a:spcPct val="0"/>
        </a:spcBef>
        <a:spcAft>
          <a:spcPct val="0"/>
        </a:spcAft>
        <a:defRPr sz="3200" b="1">
          <a:solidFill>
            <a:schemeClr val="tx2"/>
          </a:solidFill>
          <a:latin typeface="Arial" charset="0"/>
        </a:defRPr>
      </a:lvl5pPr>
      <a:lvl6pPr marL="457200" algn="l" rtl="0" eaLnBrk="1" fontAlgn="base" hangingPunct="1">
        <a:lnSpc>
          <a:spcPts val="3200"/>
        </a:lnSpc>
        <a:spcBef>
          <a:spcPct val="0"/>
        </a:spcBef>
        <a:spcAft>
          <a:spcPct val="0"/>
        </a:spcAft>
        <a:defRPr sz="3200" b="1">
          <a:solidFill>
            <a:schemeClr val="tx2"/>
          </a:solidFill>
          <a:latin typeface="Arial" charset="0"/>
        </a:defRPr>
      </a:lvl6pPr>
      <a:lvl7pPr marL="914400" algn="l" rtl="0" eaLnBrk="1" fontAlgn="base" hangingPunct="1">
        <a:lnSpc>
          <a:spcPts val="3200"/>
        </a:lnSpc>
        <a:spcBef>
          <a:spcPct val="0"/>
        </a:spcBef>
        <a:spcAft>
          <a:spcPct val="0"/>
        </a:spcAft>
        <a:defRPr sz="3200" b="1">
          <a:solidFill>
            <a:schemeClr val="tx2"/>
          </a:solidFill>
          <a:latin typeface="Arial" charset="0"/>
        </a:defRPr>
      </a:lvl7pPr>
      <a:lvl8pPr marL="1371600" algn="l" rtl="0" eaLnBrk="1" fontAlgn="base" hangingPunct="1">
        <a:lnSpc>
          <a:spcPts val="3200"/>
        </a:lnSpc>
        <a:spcBef>
          <a:spcPct val="0"/>
        </a:spcBef>
        <a:spcAft>
          <a:spcPct val="0"/>
        </a:spcAft>
        <a:defRPr sz="3200" b="1">
          <a:solidFill>
            <a:schemeClr val="tx2"/>
          </a:solidFill>
          <a:latin typeface="Arial" charset="0"/>
        </a:defRPr>
      </a:lvl8pPr>
      <a:lvl9pPr marL="1828800" algn="l" rtl="0" eaLnBrk="1" fontAlgn="base" hangingPunct="1">
        <a:lnSpc>
          <a:spcPts val="3200"/>
        </a:lnSpc>
        <a:spcBef>
          <a:spcPct val="0"/>
        </a:spcBef>
        <a:spcAft>
          <a:spcPct val="0"/>
        </a:spcAft>
        <a:defRPr sz="3200" b="1">
          <a:solidFill>
            <a:schemeClr val="tx2"/>
          </a:solidFill>
          <a:latin typeface="Arial" charset="0"/>
        </a:defRPr>
      </a:lvl9pPr>
    </p:titleStyle>
    <p:bodyStyle>
      <a:lvl1pPr algn="l" rtl="0" eaLnBrk="1" fontAlgn="base" hangingPunct="1">
        <a:spcBef>
          <a:spcPts val="300"/>
        </a:spcBef>
        <a:spcAft>
          <a:spcPts val="300"/>
        </a:spcAft>
        <a:defRPr sz="2400">
          <a:solidFill>
            <a:schemeClr val="tx1"/>
          </a:solidFill>
          <a:latin typeface="+mn-lt"/>
          <a:ea typeface="+mn-ea"/>
          <a:cs typeface="+mn-cs"/>
        </a:defRPr>
      </a:lvl1pPr>
      <a:lvl2pPr marL="377825" indent="-376238" algn="l" rtl="0" eaLnBrk="1" fontAlgn="base" hangingPunct="1">
        <a:spcBef>
          <a:spcPts val="300"/>
        </a:spcBef>
        <a:spcAft>
          <a:spcPts val="300"/>
        </a:spcAft>
        <a:buClr>
          <a:schemeClr val="accent4"/>
        </a:buClr>
        <a:buSzPct val="100000"/>
        <a:buFont typeface="Arial" panose="020B0604020202020204" pitchFamily="34" charset="0"/>
        <a:buChar char="•"/>
        <a:defRPr sz="2400">
          <a:solidFill>
            <a:schemeClr val="tx1"/>
          </a:solidFill>
          <a:latin typeface="+mn-lt"/>
        </a:defRPr>
      </a:lvl2pPr>
      <a:lvl3pPr marL="742950" indent="-363538" algn="l" rtl="0" eaLnBrk="1" fontAlgn="base" hangingPunct="1">
        <a:spcBef>
          <a:spcPts val="300"/>
        </a:spcBef>
        <a:spcAft>
          <a:spcPts val="300"/>
        </a:spcAft>
        <a:buClr>
          <a:schemeClr val="accent4"/>
        </a:buClr>
        <a:buSzPct val="100000"/>
        <a:buFont typeface="Arial" panose="020B0604020202020204" pitchFamily="34" charset="0"/>
        <a:buChar char="•"/>
        <a:defRPr sz="2400">
          <a:solidFill>
            <a:schemeClr val="tx1"/>
          </a:solidFill>
          <a:latin typeface="+mn-lt"/>
        </a:defRPr>
      </a:lvl3pPr>
      <a:lvl4pPr marL="1122363" indent="-377825" algn="l" rtl="0" eaLnBrk="1" fontAlgn="base" hangingPunct="1">
        <a:spcBef>
          <a:spcPts val="300"/>
        </a:spcBef>
        <a:spcAft>
          <a:spcPts val="300"/>
        </a:spcAft>
        <a:buClr>
          <a:schemeClr val="accent4"/>
        </a:buClr>
        <a:buSzPct val="100000"/>
        <a:buFont typeface="Arial" panose="020B0604020202020204" pitchFamily="34" charset="0"/>
        <a:buChar char="•"/>
        <a:defRPr lang="en-US" sz="2400" baseline="0" dirty="0" smtClean="0">
          <a:solidFill>
            <a:schemeClr val="tx1"/>
          </a:solidFill>
          <a:latin typeface="+mn-lt"/>
        </a:defRPr>
      </a:lvl4pPr>
      <a:lvl5pPr marL="1466850" indent="-342900" algn="l" rtl="0" eaLnBrk="1" fontAlgn="base" hangingPunct="1">
        <a:spcBef>
          <a:spcPts val="300"/>
        </a:spcBef>
        <a:spcAft>
          <a:spcPts val="300"/>
        </a:spcAft>
        <a:buClr>
          <a:schemeClr val="accent4"/>
        </a:buClr>
        <a:buSzPct val="100000"/>
        <a:buFont typeface="Arial" panose="020B0604020202020204" pitchFamily="34" charset="0"/>
        <a:buChar char="•"/>
        <a:defRPr lang="en-GB" sz="2400" baseline="0" dirty="0">
          <a:solidFill>
            <a:schemeClr val="tx1"/>
          </a:solidFill>
          <a:latin typeface="+mn-lt"/>
        </a:defRPr>
      </a:lvl5pPr>
      <a:lvl6pPr marL="19700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6pPr>
      <a:lvl7pPr marL="24272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7pPr>
      <a:lvl8pPr marL="28844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8pPr>
      <a:lvl9pPr marL="33416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74162" y="454274"/>
            <a:ext cx="9298118" cy="371679"/>
          </a:xfrm>
          <a:prstGeom prst="rect">
            <a:avLst/>
          </a:prstGeom>
          <a:solidFill>
            <a:schemeClr val="tx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a:t>
            </a:r>
            <a:r>
              <a:rPr lang="en-US" sz="1700" spc="300" dirty="0" smtClean="0">
                <a:latin typeface="Myriad Pro"/>
                <a:cs typeface="Myriad Pro"/>
              </a:rPr>
              <a:t>TEXTS</a:t>
            </a:r>
            <a:endParaRPr lang="en-US" sz="1700" spc="300" dirty="0">
              <a:latin typeface="Myriad Pro"/>
              <a:cs typeface="Myriad Pro"/>
            </a:endParaRPr>
          </a:p>
        </p:txBody>
      </p:sp>
      <p:sp>
        <p:nvSpPr>
          <p:cNvPr id="6" name="Rectangle 5"/>
          <p:cNvSpPr/>
          <p:nvPr/>
        </p:nvSpPr>
        <p:spPr>
          <a:xfrm>
            <a:off x="-74162" y="454274"/>
            <a:ext cx="9298118" cy="371679"/>
          </a:xfrm>
          <a:prstGeom prst="rect">
            <a:avLst/>
          </a:prstGeom>
          <a:solidFill>
            <a:schemeClr val="tx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a:t>
            </a:r>
            <a:r>
              <a:rPr lang="en-US" sz="1700" spc="300" dirty="0" smtClean="0">
                <a:latin typeface="Myriad Pro"/>
                <a:cs typeface="Myriad Pro"/>
              </a:rPr>
              <a:t>TEXTS</a:t>
            </a:r>
            <a:endParaRPr lang="en-US" sz="1700" spc="300" dirty="0">
              <a:latin typeface="Myriad Pro"/>
              <a:cs typeface="Myriad Pro"/>
            </a:endParaRPr>
          </a:p>
        </p:txBody>
      </p:sp>
      <p:sp>
        <p:nvSpPr>
          <p:cNvPr id="9" name="Title Placeholder 1"/>
          <p:cNvSpPr>
            <a:spLocks noGrp="1"/>
          </p:cNvSpPr>
          <p:nvPr>
            <p:ph type="title"/>
          </p:nvPr>
        </p:nvSpPr>
        <p:spPr>
          <a:xfrm>
            <a:off x="1311263" y="1232519"/>
            <a:ext cx="7199855" cy="442818"/>
          </a:xfrm>
          <a:prstGeom prst="rect">
            <a:avLst/>
          </a:prstGeom>
        </p:spPr>
        <p:txBody>
          <a:bodyPr vert="horz" lIns="91440" tIns="45720" rIns="91440" bIns="45720" rtlCol="0" anchor="ctr">
            <a:noAutofit/>
          </a:bodyPr>
          <a:lstStyle/>
          <a:p>
            <a:pPr lvl="0"/>
            <a:r>
              <a:rPr lang="en-US" dirty="0" smtClean="0"/>
              <a:t>CLICK TO ADD TITLE IN CAPS</a:t>
            </a:r>
            <a:endParaRPr lang="en-GB" dirty="0"/>
          </a:p>
        </p:txBody>
      </p:sp>
      <p:sp>
        <p:nvSpPr>
          <p:cNvPr id="3" name="Text Placeholder 2"/>
          <p:cNvSpPr>
            <a:spLocks noGrp="1"/>
          </p:cNvSpPr>
          <p:nvPr>
            <p:ph type="body" idx="1"/>
          </p:nvPr>
        </p:nvSpPr>
        <p:spPr>
          <a:xfrm>
            <a:off x="1311263" y="1783081"/>
            <a:ext cx="7199856" cy="4191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Lst>
  <p:timing>
    <p:tnLst>
      <p:par>
        <p:cTn id="1" dur="indefinite" restart="never" nodeType="tmRoot"/>
      </p:par>
    </p:tnLst>
  </p:timing>
  <p:txStyles>
    <p:titleStyle>
      <a:lvl1pPr algn="l" rtl="0" eaLnBrk="1" fontAlgn="base" hangingPunct="1">
        <a:lnSpc>
          <a:spcPts val="3200"/>
        </a:lnSpc>
        <a:spcBef>
          <a:spcPct val="0"/>
        </a:spcBef>
        <a:spcAft>
          <a:spcPct val="0"/>
        </a:spcAft>
        <a:defRPr lang="en-GB" sz="2800" b="1" baseline="0" dirty="0">
          <a:solidFill>
            <a:schemeClr val="tx1"/>
          </a:solidFill>
          <a:latin typeface="+mj-lt"/>
          <a:ea typeface="+mj-ea"/>
          <a:cs typeface="+mj-cs"/>
        </a:defRPr>
      </a:lvl1pPr>
      <a:lvl2pPr algn="l" rtl="0" eaLnBrk="1" fontAlgn="base" hangingPunct="1">
        <a:lnSpc>
          <a:spcPts val="3200"/>
        </a:lnSpc>
        <a:spcBef>
          <a:spcPct val="0"/>
        </a:spcBef>
        <a:spcAft>
          <a:spcPct val="0"/>
        </a:spcAft>
        <a:defRPr sz="3200" b="1">
          <a:solidFill>
            <a:schemeClr val="tx2"/>
          </a:solidFill>
          <a:latin typeface="Arial" charset="0"/>
        </a:defRPr>
      </a:lvl2pPr>
      <a:lvl3pPr algn="l" rtl="0" eaLnBrk="1" fontAlgn="base" hangingPunct="1">
        <a:lnSpc>
          <a:spcPts val="3200"/>
        </a:lnSpc>
        <a:spcBef>
          <a:spcPct val="0"/>
        </a:spcBef>
        <a:spcAft>
          <a:spcPct val="0"/>
        </a:spcAft>
        <a:defRPr sz="3200" b="1">
          <a:solidFill>
            <a:schemeClr val="tx2"/>
          </a:solidFill>
          <a:latin typeface="Arial" charset="0"/>
        </a:defRPr>
      </a:lvl3pPr>
      <a:lvl4pPr algn="l" rtl="0" eaLnBrk="1" fontAlgn="base" hangingPunct="1">
        <a:lnSpc>
          <a:spcPts val="3200"/>
        </a:lnSpc>
        <a:spcBef>
          <a:spcPct val="0"/>
        </a:spcBef>
        <a:spcAft>
          <a:spcPct val="0"/>
        </a:spcAft>
        <a:defRPr sz="3200" b="1">
          <a:solidFill>
            <a:schemeClr val="tx2"/>
          </a:solidFill>
          <a:latin typeface="Arial" charset="0"/>
        </a:defRPr>
      </a:lvl4pPr>
      <a:lvl5pPr algn="l" rtl="0" eaLnBrk="1" fontAlgn="base" hangingPunct="1">
        <a:lnSpc>
          <a:spcPts val="3200"/>
        </a:lnSpc>
        <a:spcBef>
          <a:spcPct val="0"/>
        </a:spcBef>
        <a:spcAft>
          <a:spcPct val="0"/>
        </a:spcAft>
        <a:defRPr sz="3200" b="1">
          <a:solidFill>
            <a:schemeClr val="tx2"/>
          </a:solidFill>
          <a:latin typeface="Arial" charset="0"/>
        </a:defRPr>
      </a:lvl5pPr>
      <a:lvl6pPr marL="457200" algn="l" rtl="0" eaLnBrk="1" fontAlgn="base" hangingPunct="1">
        <a:lnSpc>
          <a:spcPts val="3200"/>
        </a:lnSpc>
        <a:spcBef>
          <a:spcPct val="0"/>
        </a:spcBef>
        <a:spcAft>
          <a:spcPct val="0"/>
        </a:spcAft>
        <a:defRPr sz="3200" b="1">
          <a:solidFill>
            <a:schemeClr val="tx2"/>
          </a:solidFill>
          <a:latin typeface="Arial" charset="0"/>
        </a:defRPr>
      </a:lvl6pPr>
      <a:lvl7pPr marL="914400" algn="l" rtl="0" eaLnBrk="1" fontAlgn="base" hangingPunct="1">
        <a:lnSpc>
          <a:spcPts val="3200"/>
        </a:lnSpc>
        <a:spcBef>
          <a:spcPct val="0"/>
        </a:spcBef>
        <a:spcAft>
          <a:spcPct val="0"/>
        </a:spcAft>
        <a:defRPr sz="3200" b="1">
          <a:solidFill>
            <a:schemeClr val="tx2"/>
          </a:solidFill>
          <a:latin typeface="Arial" charset="0"/>
        </a:defRPr>
      </a:lvl7pPr>
      <a:lvl8pPr marL="1371600" algn="l" rtl="0" eaLnBrk="1" fontAlgn="base" hangingPunct="1">
        <a:lnSpc>
          <a:spcPts val="3200"/>
        </a:lnSpc>
        <a:spcBef>
          <a:spcPct val="0"/>
        </a:spcBef>
        <a:spcAft>
          <a:spcPct val="0"/>
        </a:spcAft>
        <a:defRPr sz="3200" b="1">
          <a:solidFill>
            <a:schemeClr val="tx2"/>
          </a:solidFill>
          <a:latin typeface="Arial" charset="0"/>
        </a:defRPr>
      </a:lvl8pPr>
      <a:lvl9pPr marL="1828800" algn="l" rtl="0" eaLnBrk="1" fontAlgn="base" hangingPunct="1">
        <a:lnSpc>
          <a:spcPts val="3200"/>
        </a:lnSpc>
        <a:spcBef>
          <a:spcPct val="0"/>
        </a:spcBef>
        <a:spcAft>
          <a:spcPct val="0"/>
        </a:spcAft>
        <a:defRPr sz="3200" b="1">
          <a:solidFill>
            <a:schemeClr val="tx2"/>
          </a:solidFill>
          <a:latin typeface="Arial" charset="0"/>
        </a:defRPr>
      </a:lvl9pPr>
    </p:titleStyle>
    <p:bodyStyle>
      <a:lvl1pPr algn="l" rtl="0" eaLnBrk="1" fontAlgn="base" hangingPunct="1">
        <a:spcBef>
          <a:spcPts val="300"/>
        </a:spcBef>
        <a:spcAft>
          <a:spcPts val="300"/>
        </a:spcAft>
        <a:defRPr sz="2400">
          <a:solidFill>
            <a:schemeClr val="tx1"/>
          </a:solidFill>
          <a:latin typeface="+mn-lt"/>
          <a:ea typeface="+mn-ea"/>
          <a:cs typeface="+mn-cs"/>
        </a:defRPr>
      </a:lvl1pPr>
      <a:lvl2pPr marL="377825" indent="-376238" algn="l" rtl="0" eaLnBrk="1" fontAlgn="base" hangingPunct="1">
        <a:spcBef>
          <a:spcPts val="300"/>
        </a:spcBef>
        <a:spcAft>
          <a:spcPts val="300"/>
        </a:spcAft>
        <a:buClr>
          <a:schemeClr val="accent4"/>
        </a:buClr>
        <a:buSzPct val="100000"/>
        <a:buFont typeface="Arial" panose="020B0604020202020204" pitchFamily="34" charset="0"/>
        <a:buChar char="•"/>
        <a:defRPr sz="2400">
          <a:solidFill>
            <a:schemeClr val="tx1"/>
          </a:solidFill>
          <a:latin typeface="+mn-lt"/>
        </a:defRPr>
      </a:lvl2pPr>
      <a:lvl3pPr marL="742950" indent="-363538" algn="l" rtl="0" eaLnBrk="1" fontAlgn="base" hangingPunct="1">
        <a:spcBef>
          <a:spcPts val="300"/>
        </a:spcBef>
        <a:spcAft>
          <a:spcPts val="300"/>
        </a:spcAft>
        <a:buClr>
          <a:schemeClr val="accent4"/>
        </a:buClr>
        <a:buSzPct val="100000"/>
        <a:buFont typeface="Arial" panose="020B0604020202020204" pitchFamily="34" charset="0"/>
        <a:buChar char="•"/>
        <a:defRPr sz="2400">
          <a:solidFill>
            <a:schemeClr val="tx1"/>
          </a:solidFill>
          <a:latin typeface="+mn-lt"/>
        </a:defRPr>
      </a:lvl3pPr>
      <a:lvl4pPr marL="1122363" indent="-377825" algn="l" rtl="0" eaLnBrk="1" fontAlgn="base" hangingPunct="1">
        <a:spcBef>
          <a:spcPts val="300"/>
        </a:spcBef>
        <a:spcAft>
          <a:spcPts val="300"/>
        </a:spcAft>
        <a:buClr>
          <a:schemeClr val="accent4"/>
        </a:buClr>
        <a:buSzPct val="100000"/>
        <a:buFont typeface="Arial" panose="020B0604020202020204" pitchFamily="34" charset="0"/>
        <a:buChar char="•"/>
        <a:defRPr lang="en-US" sz="2400" baseline="0" dirty="0" smtClean="0">
          <a:solidFill>
            <a:schemeClr val="tx1"/>
          </a:solidFill>
          <a:latin typeface="+mn-lt"/>
        </a:defRPr>
      </a:lvl4pPr>
      <a:lvl5pPr marL="1466850" indent="-342900" algn="l" rtl="0" eaLnBrk="1" fontAlgn="base" hangingPunct="1">
        <a:spcBef>
          <a:spcPts val="300"/>
        </a:spcBef>
        <a:spcAft>
          <a:spcPts val="300"/>
        </a:spcAft>
        <a:buClr>
          <a:schemeClr val="accent4"/>
        </a:buClr>
        <a:buSzPct val="100000"/>
        <a:buFont typeface="Arial" panose="020B0604020202020204" pitchFamily="34" charset="0"/>
        <a:buChar char="•"/>
        <a:defRPr lang="en-GB" sz="2400" baseline="0" dirty="0">
          <a:solidFill>
            <a:schemeClr val="tx1"/>
          </a:solidFill>
          <a:latin typeface="+mn-lt"/>
        </a:defRPr>
      </a:lvl5pPr>
      <a:lvl6pPr marL="19700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6pPr>
      <a:lvl7pPr marL="24272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7pPr>
      <a:lvl8pPr marL="28844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8pPr>
      <a:lvl9pPr marL="33416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716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44033" y="2024682"/>
            <a:ext cx="7199855" cy="442818"/>
          </a:xfrm>
        </p:spPr>
        <p:txBody>
          <a:bodyPr/>
          <a:lstStyle/>
          <a:p>
            <a:pPr algn="ctr"/>
            <a:r>
              <a:rPr lang="de-DE" sz="3600" dirty="0"/>
              <a:t>Chapter 6</a:t>
            </a:r>
            <a:endParaRPr lang="en-GB" sz="3600" dirty="0"/>
          </a:p>
        </p:txBody>
      </p:sp>
      <p:sp>
        <p:nvSpPr>
          <p:cNvPr id="9" name="Text Placeholder 8"/>
          <p:cNvSpPr>
            <a:spLocks noGrp="1"/>
          </p:cNvSpPr>
          <p:nvPr>
            <p:ph type="body" sz="quarter" idx="10"/>
          </p:nvPr>
        </p:nvSpPr>
        <p:spPr>
          <a:xfrm>
            <a:off x="1044575" y="2525713"/>
            <a:ext cx="7199313" cy="4297362"/>
          </a:xfrm>
        </p:spPr>
        <p:txBody>
          <a:bodyPr>
            <a:normAutofit/>
          </a:bodyPr>
          <a:lstStyle/>
          <a:p>
            <a:pPr algn="ctr"/>
            <a:r>
              <a:rPr lang="de-DE" sz="3200" dirty="0"/>
              <a:t>Rail</a:t>
            </a:r>
            <a:endParaRPr lang="en-GB" sz="3200" dirty="0"/>
          </a:p>
        </p:txBody>
      </p:sp>
    </p:spTree>
    <p:extLst>
      <p:ext uri="{BB962C8B-B14F-4D97-AF65-F5344CB8AC3E}">
        <p14:creationId xmlns:p14="http://schemas.microsoft.com/office/powerpoint/2010/main" val="1277037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0"/>
          </p:nvPr>
        </p:nvSpPr>
        <p:spPr/>
        <p:txBody>
          <a:bodyPr/>
          <a:lstStyle/>
          <a:p>
            <a:endParaRPr lang="en-GB"/>
          </a:p>
        </p:txBody>
      </p:sp>
      <p:sp>
        <p:nvSpPr>
          <p:cNvPr id="15" name="Title 14"/>
          <p:cNvSpPr>
            <a:spLocks noGrp="1"/>
          </p:cNvSpPr>
          <p:nvPr>
            <p:ph type="title"/>
          </p:nvPr>
        </p:nvSpPr>
        <p:spPr/>
        <p:txBody>
          <a:bodyPr/>
          <a:lstStyle/>
          <a:p>
            <a:r>
              <a:rPr lang="en-GB" dirty="0" smtClean="0"/>
              <a:t>Rail</a:t>
            </a:r>
            <a:endParaRPr lang="en-GB" dirty="0"/>
          </a:p>
        </p:txBody>
      </p:sp>
      <p:graphicFrame>
        <p:nvGraphicFramePr>
          <p:cNvPr id="5" name="Diagramm 4"/>
          <p:cNvGraphicFramePr/>
          <p:nvPr>
            <p:extLst>
              <p:ext uri="{D42A27DB-BD31-4B8C-83A1-F6EECF244321}">
                <p14:modId xmlns:p14="http://schemas.microsoft.com/office/powerpoint/2010/main" val="3426868959"/>
              </p:ext>
            </p:extLst>
          </p:nvPr>
        </p:nvGraphicFramePr>
        <p:xfrm>
          <a:off x="812912" y="1809750"/>
          <a:ext cx="7264288" cy="5295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05048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a:p>
        </p:txBody>
      </p:sp>
      <p:sp>
        <p:nvSpPr>
          <p:cNvPr id="3" name="Title 2"/>
          <p:cNvSpPr>
            <a:spLocks noGrp="1"/>
          </p:cNvSpPr>
          <p:nvPr>
            <p:ph type="title"/>
          </p:nvPr>
        </p:nvSpPr>
        <p:spPr/>
        <p:txBody>
          <a:bodyPr/>
          <a:lstStyle/>
          <a:p>
            <a:r>
              <a:rPr lang="de-DE" dirty="0"/>
              <a:t>Rail</a:t>
            </a:r>
            <a:endParaRPr lang="en-GB" dirty="0"/>
          </a:p>
        </p:txBody>
      </p:sp>
      <p:sp>
        <p:nvSpPr>
          <p:cNvPr id="4" name="Text Placeholder 3"/>
          <p:cNvSpPr>
            <a:spLocks noGrp="1"/>
          </p:cNvSpPr>
          <p:nvPr>
            <p:ph type="body" sz="quarter" idx="11"/>
          </p:nvPr>
        </p:nvSpPr>
        <p:spPr/>
        <p:txBody>
          <a:bodyPr>
            <a:noAutofit/>
          </a:bodyPr>
          <a:lstStyle/>
          <a:p>
            <a:pPr marL="342900" indent="-342900">
              <a:buFont typeface="Arial" pitchFamily="34" charset="0"/>
              <a:buChar char="•"/>
            </a:pPr>
            <a:r>
              <a:rPr lang="en-GB" sz="1550" b="1" dirty="0"/>
              <a:t>train: </a:t>
            </a:r>
            <a:r>
              <a:rPr lang="en-US" sz="1550" dirty="0"/>
              <a:t>one or more railway vehicles hauled by one or more locomotives or railcars, or one railcar travelling alone, running under a given number or specific designation from an initial fixed point to a terminal fixed point. A light engine, i.e. a locomotive travelling on its own, is not considered to be a train </a:t>
            </a:r>
            <a:br>
              <a:rPr lang="en-US" sz="1550" dirty="0"/>
            </a:br>
            <a:r>
              <a:rPr lang="en-GB" sz="1550" dirty="0"/>
              <a:t>(</a:t>
            </a:r>
            <a:r>
              <a:rPr lang="en-GB" sz="1550" i="1" dirty="0"/>
              <a:t>Glossary of Transport Statistics</a:t>
            </a:r>
            <a:r>
              <a:rPr lang="en-GB" sz="1550" dirty="0"/>
              <a:t>, 2009)</a:t>
            </a:r>
            <a:br>
              <a:rPr lang="en-GB" sz="1550" dirty="0"/>
            </a:br>
            <a:endParaRPr lang="en-GB" sz="1550" dirty="0"/>
          </a:p>
          <a:p>
            <a:pPr marL="342900" indent="-342900">
              <a:buFont typeface="Arial" pitchFamily="34" charset="0"/>
              <a:buChar char="•"/>
            </a:pPr>
            <a:r>
              <a:rPr lang="en-GB" sz="1550" b="1" dirty="0"/>
              <a:t>high-speed rail: </a:t>
            </a:r>
            <a:r>
              <a:rPr lang="en-US" sz="1550" dirty="0"/>
              <a:t>designed to travel at a speed between 250 and 300 km/h on special lines, or around 200 km/h on existing older but upgraded lines </a:t>
            </a:r>
            <a:br>
              <a:rPr lang="en-US" sz="1550" dirty="0"/>
            </a:br>
            <a:r>
              <a:rPr lang="en-GB" sz="1550" dirty="0"/>
              <a:t>(</a:t>
            </a:r>
            <a:r>
              <a:rPr lang="en-US" sz="1550" dirty="0"/>
              <a:t>UIC, 2010a</a:t>
            </a:r>
            <a:r>
              <a:rPr lang="en-GB" sz="1550" dirty="0"/>
              <a:t>)</a:t>
            </a:r>
            <a:br>
              <a:rPr lang="en-GB" sz="1550" dirty="0"/>
            </a:br>
            <a:endParaRPr lang="en-GB" sz="1550" dirty="0"/>
          </a:p>
          <a:p>
            <a:pPr marL="342900" indent="-342900">
              <a:buFont typeface="Arial" pitchFamily="34" charset="0"/>
              <a:buChar char="•"/>
            </a:pPr>
            <a:r>
              <a:rPr lang="en-GB" sz="1550" b="1" dirty="0"/>
              <a:t>rapid transit: </a:t>
            </a:r>
            <a:r>
              <a:rPr lang="en-GB" sz="1550" dirty="0"/>
              <a:t>an electric rail line mainly for urban transport with the capacity for heavy volumes of traffic involving very frequent train movements. Metro lines are also characterized by closely spaced stations, normally with around 1000 m between the stations (</a:t>
            </a:r>
            <a:r>
              <a:rPr lang="en-GB" sz="1550" i="1" dirty="0"/>
              <a:t>Glossary of Transport Statistics</a:t>
            </a:r>
            <a:r>
              <a:rPr lang="en-GB" sz="1550" dirty="0"/>
              <a:t>, 2009)</a:t>
            </a:r>
            <a:br>
              <a:rPr lang="en-GB" sz="1550" dirty="0"/>
            </a:br>
            <a:endParaRPr lang="en-GB" sz="1550" b="1" dirty="0"/>
          </a:p>
          <a:p>
            <a:pPr marL="342900" indent="-342900">
              <a:buFont typeface="Arial" pitchFamily="34" charset="0"/>
              <a:buChar char="•"/>
            </a:pPr>
            <a:r>
              <a:rPr lang="en-GB" sz="1550" b="1" dirty="0"/>
              <a:t>light rail: </a:t>
            </a:r>
            <a:r>
              <a:rPr lang="en-US" sz="1550" dirty="0"/>
              <a:t>a rail line mainly for urban transport of passengers often electrified. Stations/halts are generally less than 1200 m apart </a:t>
            </a:r>
            <a:br>
              <a:rPr lang="en-US" sz="1550" dirty="0"/>
            </a:br>
            <a:r>
              <a:rPr lang="en-GB" sz="1550" dirty="0"/>
              <a:t>(</a:t>
            </a:r>
            <a:r>
              <a:rPr lang="en-GB" sz="1550" i="1" dirty="0"/>
              <a:t>Glossary of Transport Statistics</a:t>
            </a:r>
            <a:r>
              <a:rPr lang="en-GB" sz="1550" dirty="0"/>
              <a:t>, 2009)</a:t>
            </a:r>
            <a:endParaRPr lang="en-GB" sz="1550" b="1" dirty="0"/>
          </a:p>
        </p:txBody>
      </p:sp>
    </p:spTree>
    <p:extLst>
      <p:ext uri="{BB962C8B-B14F-4D97-AF65-F5344CB8AC3E}">
        <p14:creationId xmlns:p14="http://schemas.microsoft.com/office/powerpoint/2010/main" val="2833001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a:p>
        </p:txBody>
      </p:sp>
      <p:sp>
        <p:nvSpPr>
          <p:cNvPr id="3" name="Title 2"/>
          <p:cNvSpPr>
            <a:spLocks noGrp="1"/>
          </p:cNvSpPr>
          <p:nvPr>
            <p:ph type="title"/>
          </p:nvPr>
        </p:nvSpPr>
        <p:spPr/>
        <p:txBody>
          <a:bodyPr/>
          <a:lstStyle/>
          <a:p>
            <a:r>
              <a:rPr lang="de-DE" dirty="0"/>
              <a:t>Institutional Framework</a:t>
            </a:r>
            <a:endParaRPr lang="en-GB" dirty="0"/>
          </a:p>
        </p:txBody>
      </p:sp>
      <p:sp>
        <p:nvSpPr>
          <p:cNvPr id="4" name="Text Placeholder 3"/>
          <p:cNvSpPr>
            <a:spLocks noGrp="1"/>
          </p:cNvSpPr>
          <p:nvPr>
            <p:ph type="body" sz="quarter" idx="11"/>
          </p:nvPr>
        </p:nvSpPr>
        <p:spPr>
          <a:xfrm>
            <a:off x="1311275" y="1782762"/>
            <a:ext cx="7413625" cy="4713287"/>
          </a:xfrm>
        </p:spPr>
        <p:txBody>
          <a:bodyPr>
            <a:normAutofit/>
          </a:bodyPr>
          <a:lstStyle/>
          <a:p>
            <a:pPr marL="285750" indent="-285750">
              <a:buFont typeface="Arial" pitchFamily="34" charset="0"/>
              <a:buChar char="•"/>
            </a:pPr>
            <a:r>
              <a:rPr lang="en-US" sz="1800" dirty="0"/>
              <a:t>no internationally uniform legal or regulatory framework regarding rail infrastructure or operations</a:t>
            </a:r>
            <a:br>
              <a:rPr lang="en-US" sz="1800" dirty="0"/>
            </a:br>
            <a:endParaRPr lang="en-US" sz="1800" dirty="0"/>
          </a:p>
          <a:p>
            <a:pPr marL="285750" indent="-285750">
              <a:buFont typeface="Arial" pitchFamily="34" charset="0"/>
              <a:buChar char="•"/>
            </a:pPr>
            <a:r>
              <a:rPr lang="en-US" sz="1600" dirty="0"/>
              <a:t>rail networks: governed and regulated at many levels</a:t>
            </a:r>
          </a:p>
          <a:p>
            <a:pPr lvl="2"/>
            <a:r>
              <a:rPr lang="en-US" sz="1600" dirty="0"/>
              <a:t>national laws</a:t>
            </a:r>
          </a:p>
          <a:p>
            <a:pPr lvl="2"/>
            <a:r>
              <a:rPr lang="en-US" sz="1600" dirty="0"/>
              <a:t>regional agreements</a:t>
            </a:r>
            <a:endParaRPr lang="en-GB" sz="1600" dirty="0"/>
          </a:p>
          <a:p>
            <a:pPr lvl="2"/>
            <a:r>
              <a:rPr lang="en-US" sz="1600" dirty="0"/>
              <a:t>international </a:t>
            </a:r>
            <a:r>
              <a:rPr lang="en-US" sz="1600" dirty="0" smtClean="0"/>
              <a:t>agreements</a:t>
            </a:r>
          </a:p>
          <a:p>
            <a:pPr marL="379412" lvl="2" indent="0">
              <a:buNone/>
            </a:pPr>
            <a:endParaRPr lang="en-US" sz="1600" dirty="0" smtClean="0"/>
          </a:p>
          <a:p>
            <a:pPr lvl="1"/>
            <a:r>
              <a:rPr lang="en-US" sz="1600" dirty="0" smtClean="0"/>
              <a:t>railroad </a:t>
            </a:r>
            <a:r>
              <a:rPr lang="en-US" sz="1600" dirty="0"/>
              <a:t>governance of the USA, Canada and Mexico: several institutions and organizations involved </a:t>
            </a:r>
          </a:p>
          <a:p>
            <a:pPr marL="1165225" lvl="2"/>
            <a:r>
              <a:rPr lang="en-US" sz="1600" dirty="0"/>
              <a:t>federal departments and agencies</a:t>
            </a:r>
          </a:p>
          <a:p>
            <a:pPr marL="1165225" lvl="2"/>
            <a:r>
              <a:rPr lang="en-US" sz="1600" dirty="0"/>
              <a:t>provinces or states</a:t>
            </a:r>
          </a:p>
          <a:p>
            <a:pPr marL="1165225" lvl="2"/>
            <a:r>
              <a:rPr lang="en-US" sz="1600" dirty="0"/>
              <a:t>railway companies</a:t>
            </a:r>
          </a:p>
          <a:p>
            <a:pPr marL="1165225" lvl="2"/>
            <a:r>
              <a:rPr lang="en-US" sz="1600" dirty="0" err="1"/>
              <a:t>labour</a:t>
            </a:r>
            <a:r>
              <a:rPr lang="en-US" sz="1600" dirty="0"/>
              <a:t> unions</a:t>
            </a:r>
            <a:r>
              <a:rPr lang="en-US" sz="1200" dirty="0"/>
              <a:t/>
            </a:r>
            <a:br>
              <a:rPr lang="en-US" sz="1200" dirty="0"/>
            </a:br>
            <a:endParaRPr lang="en-US" sz="1200" dirty="0"/>
          </a:p>
        </p:txBody>
      </p:sp>
    </p:spTree>
    <p:extLst>
      <p:ext uri="{BB962C8B-B14F-4D97-AF65-F5344CB8AC3E}">
        <p14:creationId xmlns:p14="http://schemas.microsoft.com/office/powerpoint/2010/main" val="338843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p:cNvSpPr>
            <a:spLocks noGrp="1"/>
          </p:cNvSpPr>
          <p:nvPr>
            <p:ph type="body" sz="quarter" idx="10"/>
          </p:nvPr>
        </p:nvSpPr>
        <p:spPr>
          <a:xfrm>
            <a:off x="1311275" y="6238875"/>
            <a:ext cx="7199313" cy="368300"/>
          </a:xfrm>
        </p:spPr>
        <p:txBody>
          <a:bodyPr/>
          <a:lstStyle/>
          <a:p>
            <a:pPr lvl="0"/>
            <a:r>
              <a:rPr lang="en-GB" dirty="0"/>
              <a:t>Source: </a:t>
            </a:r>
            <a:r>
              <a:rPr lang="en-GB" dirty="0">
                <a:latin typeface="Calibri" pitchFamily="34" charset="0"/>
                <a:ea typeface="SimSun" pitchFamily="2" charset="-122"/>
                <a:cs typeface="Mangal" pitchFamily="18" charset="0"/>
              </a:rPr>
              <a:t>UIC, 2011</a:t>
            </a:r>
            <a:r>
              <a:rPr lang="de-DE" sz="800" dirty="0">
                <a:latin typeface="Arial" pitchFamily="34" charset="0"/>
                <a:cs typeface="Arial" pitchFamily="34" charset="0"/>
              </a:rPr>
              <a:t> </a:t>
            </a:r>
            <a:endParaRPr lang="de-DE" sz="2800" dirty="0">
              <a:latin typeface="Arial" pitchFamily="34" charset="0"/>
              <a:cs typeface="Arial" pitchFamily="34" charset="0"/>
            </a:endParaRPr>
          </a:p>
        </p:txBody>
      </p:sp>
      <p:sp>
        <p:nvSpPr>
          <p:cNvPr id="27" name="Title 26"/>
          <p:cNvSpPr>
            <a:spLocks noGrp="1"/>
          </p:cNvSpPr>
          <p:nvPr>
            <p:ph type="title"/>
          </p:nvPr>
        </p:nvSpPr>
        <p:spPr/>
        <p:txBody>
          <a:bodyPr/>
          <a:lstStyle/>
          <a:p>
            <a:r>
              <a:rPr lang="de-DE" dirty="0"/>
              <a:t>Demand</a:t>
            </a:r>
            <a:endParaRPr lang="en-GB" dirty="0"/>
          </a:p>
        </p:txBody>
      </p:sp>
      <p:sp>
        <p:nvSpPr>
          <p:cNvPr id="5" name="Text Placeholder 27"/>
          <p:cNvSpPr txBox="1">
            <a:spLocks/>
          </p:cNvSpPr>
          <p:nvPr/>
        </p:nvSpPr>
        <p:spPr>
          <a:xfrm>
            <a:off x="1311273" y="1822450"/>
            <a:ext cx="7199313" cy="368300"/>
          </a:xfrm>
          <a:prstGeom prst="rect">
            <a:avLst/>
          </a:prstGeom>
        </p:spPr>
        <p:txBody>
          <a:bodyPr vert="horz" lIns="91440" tIns="45720" rIns="91440" bIns="45720" rtlCol="0">
            <a:noAutofit/>
          </a:bodyPr>
          <a:lstStyle>
            <a:lvl1pPr algn="l" rtl="0" eaLnBrk="1" fontAlgn="base" hangingPunct="1">
              <a:spcBef>
                <a:spcPts val="300"/>
              </a:spcBef>
              <a:spcAft>
                <a:spcPts val="300"/>
              </a:spcAft>
              <a:defRPr sz="1800" b="1">
                <a:solidFill>
                  <a:schemeClr val="tx1"/>
                </a:solidFill>
                <a:latin typeface="+mn-lt"/>
                <a:ea typeface="+mn-ea"/>
                <a:cs typeface="+mn-cs"/>
              </a:defRPr>
            </a:lvl1pPr>
            <a:lvl2pPr marL="377825" indent="-376238" algn="l" rtl="0" eaLnBrk="1" fontAlgn="base" hangingPunct="1">
              <a:spcBef>
                <a:spcPts val="300"/>
              </a:spcBef>
              <a:spcAft>
                <a:spcPts val="300"/>
              </a:spcAft>
              <a:buClr>
                <a:schemeClr val="accent4"/>
              </a:buClr>
              <a:buSzPct val="100000"/>
              <a:buFont typeface="Arial" panose="020B0604020202020204" pitchFamily="34" charset="0"/>
              <a:buChar char="•"/>
              <a:defRPr sz="2400">
                <a:solidFill>
                  <a:schemeClr val="tx1"/>
                </a:solidFill>
                <a:latin typeface="+mn-lt"/>
              </a:defRPr>
            </a:lvl2pPr>
            <a:lvl3pPr marL="742950" indent="-363538" algn="l" rtl="0" eaLnBrk="1" fontAlgn="base" hangingPunct="1">
              <a:spcBef>
                <a:spcPts val="300"/>
              </a:spcBef>
              <a:spcAft>
                <a:spcPts val="300"/>
              </a:spcAft>
              <a:buClr>
                <a:schemeClr val="accent4"/>
              </a:buClr>
              <a:buSzPct val="100000"/>
              <a:buFont typeface="Arial" panose="020B0604020202020204" pitchFamily="34" charset="0"/>
              <a:buChar char="•"/>
              <a:defRPr sz="2400">
                <a:solidFill>
                  <a:schemeClr val="tx1"/>
                </a:solidFill>
                <a:latin typeface="+mn-lt"/>
              </a:defRPr>
            </a:lvl3pPr>
            <a:lvl4pPr marL="1122363" indent="-377825" algn="l" rtl="0" eaLnBrk="1" fontAlgn="base" hangingPunct="1">
              <a:spcBef>
                <a:spcPts val="300"/>
              </a:spcBef>
              <a:spcAft>
                <a:spcPts val="300"/>
              </a:spcAft>
              <a:buClr>
                <a:schemeClr val="accent4"/>
              </a:buClr>
              <a:buSzPct val="100000"/>
              <a:buFont typeface="Arial" panose="020B0604020202020204" pitchFamily="34" charset="0"/>
              <a:buChar char="•"/>
              <a:defRPr lang="en-US" sz="2400" baseline="0" dirty="0" smtClean="0">
                <a:solidFill>
                  <a:schemeClr val="tx1"/>
                </a:solidFill>
                <a:latin typeface="+mn-lt"/>
              </a:defRPr>
            </a:lvl4pPr>
            <a:lvl5pPr marL="1466850" indent="-342900" algn="l" rtl="0" eaLnBrk="1" fontAlgn="base" hangingPunct="1">
              <a:spcBef>
                <a:spcPts val="300"/>
              </a:spcBef>
              <a:spcAft>
                <a:spcPts val="300"/>
              </a:spcAft>
              <a:buClr>
                <a:schemeClr val="accent4"/>
              </a:buClr>
              <a:buSzPct val="100000"/>
              <a:buFont typeface="Arial" panose="020B0604020202020204" pitchFamily="34" charset="0"/>
              <a:buChar char="•"/>
              <a:defRPr lang="en-GB" sz="2400" baseline="0" dirty="0">
                <a:solidFill>
                  <a:schemeClr val="tx1"/>
                </a:solidFill>
                <a:latin typeface="+mn-lt"/>
              </a:defRPr>
            </a:lvl5pPr>
            <a:lvl6pPr marL="19700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6pPr>
            <a:lvl7pPr marL="24272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7pPr>
            <a:lvl8pPr marL="28844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8pPr>
            <a:lvl9pPr marL="33416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9pPr>
          </a:lstStyle>
          <a:p>
            <a:pPr>
              <a:spcBef>
                <a:spcPct val="0"/>
              </a:spcBef>
              <a:spcAft>
                <a:spcPct val="0"/>
              </a:spcAft>
            </a:pPr>
            <a:r>
              <a:rPr lang="en-GB" dirty="0"/>
              <a:t>World </a:t>
            </a:r>
            <a:r>
              <a:rPr lang="en-GB" dirty="0" smtClean="0"/>
              <a:t>passenger </a:t>
            </a:r>
            <a:r>
              <a:rPr lang="en-GB" dirty="0"/>
              <a:t>t</a:t>
            </a:r>
            <a:r>
              <a:rPr lang="en-GB" dirty="0" smtClean="0"/>
              <a:t>raffic </a:t>
            </a:r>
            <a:r>
              <a:rPr lang="en-GB" dirty="0"/>
              <a:t>2010 - </a:t>
            </a:r>
            <a:r>
              <a:rPr lang="en-US" dirty="0" err="1" smtClean="0"/>
              <a:t>pkm</a:t>
            </a:r>
            <a:r>
              <a:rPr lang="en-US" dirty="0" smtClean="0"/>
              <a:t> </a:t>
            </a:r>
            <a:r>
              <a:rPr lang="en-US" dirty="0"/>
              <a:t>(billions)</a:t>
            </a:r>
          </a:p>
        </p:txBody>
      </p:sp>
      <p:graphicFrame>
        <p:nvGraphicFramePr>
          <p:cNvPr id="6" name="Diagramm 6"/>
          <p:cNvGraphicFramePr/>
          <p:nvPr>
            <p:extLst>
              <p:ext uri="{D42A27DB-BD31-4B8C-83A1-F6EECF244321}">
                <p14:modId xmlns:p14="http://schemas.microsoft.com/office/powerpoint/2010/main" val="950708839"/>
              </p:ext>
            </p:extLst>
          </p:nvPr>
        </p:nvGraphicFramePr>
        <p:xfrm>
          <a:off x="1444624" y="2190750"/>
          <a:ext cx="6518275" cy="39676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9733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Source: Adapted from</a:t>
            </a:r>
            <a:r>
              <a:rPr lang="en-US" dirty="0"/>
              <a:t> UIC, 2009; VDB, 2011, p. 8; VDB, 2012, p. 8; EUROSTAT, </a:t>
            </a:r>
            <a:r>
              <a:rPr lang="en-US" dirty="0" smtClean="0"/>
              <a:t>2013</a:t>
            </a:r>
            <a:endParaRPr lang="de-DE" dirty="0"/>
          </a:p>
        </p:txBody>
      </p:sp>
      <p:sp>
        <p:nvSpPr>
          <p:cNvPr id="4" name="Title 3"/>
          <p:cNvSpPr>
            <a:spLocks noGrp="1"/>
          </p:cNvSpPr>
          <p:nvPr>
            <p:ph type="title"/>
          </p:nvPr>
        </p:nvSpPr>
        <p:spPr>
          <a:xfrm>
            <a:off x="987413" y="1232519"/>
            <a:ext cx="7199855" cy="442818"/>
          </a:xfrm>
        </p:spPr>
        <p:txBody>
          <a:bodyPr/>
          <a:lstStyle/>
          <a:p>
            <a:r>
              <a:rPr lang="de-DE" dirty="0"/>
              <a:t>Supply</a:t>
            </a:r>
            <a:endParaRPr lang="en-GB" dirty="0"/>
          </a:p>
        </p:txBody>
      </p:sp>
      <p:sp>
        <p:nvSpPr>
          <p:cNvPr id="5" name="Text Placeholder 1"/>
          <p:cNvSpPr txBox="1">
            <a:spLocks/>
          </p:cNvSpPr>
          <p:nvPr/>
        </p:nvSpPr>
        <p:spPr>
          <a:xfrm>
            <a:off x="1026055" y="1772815"/>
            <a:ext cx="7199313" cy="368300"/>
          </a:xfrm>
          <a:prstGeom prst="rect">
            <a:avLst/>
          </a:prstGeom>
        </p:spPr>
        <p:txBody>
          <a:bodyPr vert="horz" lIns="91440" tIns="45720" rIns="91440" bIns="45720" rtlCol="0">
            <a:noAutofit/>
          </a:bodyPr>
          <a:lstStyle>
            <a:lvl1pPr algn="l" rtl="0" eaLnBrk="1" fontAlgn="base" hangingPunct="1">
              <a:spcBef>
                <a:spcPts val="300"/>
              </a:spcBef>
              <a:spcAft>
                <a:spcPts val="300"/>
              </a:spcAft>
              <a:defRPr sz="1800" b="1">
                <a:solidFill>
                  <a:schemeClr val="tx1"/>
                </a:solidFill>
                <a:latin typeface="+mn-lt"/>
                <a:ea typeface="+mn-ea"/>
                <a:cs typeface="+mn-cs"/>
              </a:defRPr>
            </a:lvl1pPr>
            <a:lvl2pPr marL="377825" indent="-376238" algn="l" rtl="0" eaLnBrk="1" fontAlgn="base" hangingPunct="1">
              <a:spcBef>
                <a:spcPts val="300"/>
              </a:spcBef>
              <a:spcAft>
                <a:spcPts val="300"/>
              </a:spcAft>
              <a:buClr>
                <a:schemeClr val="accent4"/>
              </a:buClr>
              <a:buSzPct val="100000"/>
              <a:buFont typeface="Arial" panose="020B0604020202020204" pitchFamily="34" charset="0"/>
              <a:buChar char="•"/>
              <a:defRPr sz="2400">
                <a:solidFill>
                  <a:schemeClr val="tx1"/>
                </a:solidFill>
                <a:latin typeface="+mn-lt"/>
              </a:defRPr>
            </a:lvl2pPr>
            <a:lvl3pPr marL="742950" indent="-363538" algn="l" rtl="0" eaLnBrk="1" fontAlgn="base" hangingPunct="1">
              <a:spcBef>
                <a:spcPts val="300"/>
              </a:spcBef>
              <a:spcAft>
                <a:spcPts val="300"/>
              </a:spcAft>
              <a:buClr>
                <a:schemeClr val="accent4"/>
              </a:buClr>
              <a:buSzPct val="100000"/>
              <a:buFont typeface="Arial" panose="020B0604020202020204" pitchFamily="34" charset="0"/>
              <a:buChar char="•"/>
              <a:defRPr sz="2400">
                <a:solidFill>
                  <a:schemeClr val="tx1"/>
                </a:solidFill>
                <a:latin typeface="+mn-lt"/>
              </a:defRPr>
            </a:lvl3pPr>
            <a:lvl4pPr marL="1122363" indent="-377825" algn="l" rtl="0" eaLnBrk="1" fontAlgn="base" hangingPunct="1">
              <a:spcBef>
                <a:spcPts val="300"/>
              </a:spcBef>
              <a:spcAft>
                <a:spcPts val="300"/>
              </a:spcAft>
              <a:buClr>
                <a:schemeClr val="accent4"/>
              </a:buClr>
              <a:buSzPct val="100000"/>
              <a:buFont typeface="Arial" panose="020B0604020202020204" pitchFamily="34" charset="0"/>
              <a:buChar char="•"/>
              <a:defRPr lang="en-US" sz="2400" baseline="0" dirty="0" smtClean="0">
                <a:solidFill>
                  <a:schemeClr val="tx1"/>
                </a:solidFill>
                <a:latin typeface="+mn-lt"/>
              </a:defRPr>
            </a:lvl4pPr>
            <a:lvl5pPr marL="1466850" indent="-342900" algn="l" rtl="0" eaLnBrk="1" fontAlgn="base" hangingPunct="1">
              <a:spcBef>
                <a:spcPts val="300"/>
              </a:spcBef>
              <a:spcAft>
                <a:spcPts val="300"/>
              </a:spcAft>
              <a:buClr>
                <a:schemeClr val="accent4"/>
              </a:buClr>
              <a:buSzPct val="100000"/>
              <a:buFont typeface="Arial" panose="020B0604020202020204" pitchFamily="34" charset="0"/>
              <a:buChar char="•"/>
              <a:defRPr lang="en-GB" sz="2400" baseline="0" dirty="0">
                <a:solidFill>
                  <a:schemeClr val="tx1"/>
                </a:solidFill>
                <a:latin typeface="+mn-lt"/>
              </a:defRPr>
            </a:lvl5pPr>
            <a:lvl6pPr marL="19700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6pPr>
            <a:lvl7pPr marL="24272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7pPr>
            <a:lvl8pPr marL="28844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8pPr>
            <a:lvl9pPr marL="33416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9pPr>
          </a:lstStyle>
          <a:p>
            <a:r>
              <a:rPr lang="en-US" dirty="0"/>
              <a:t>Worldwide track infrastructure (in km)</a:t>
            </a:r>
            <a:endParaRPr lang="de-DE" dirty="0"/>
          </a:p>
        </p:txBody>
      </p:sp>
      <p:pic>
        <p:nvPicPr>
          <p:cNvPr id="6" name="table"/>
          <p:cNvPicPr>
            <a:picLocks noChangeAspect="1"/>
          </p:cNvPicPr>
          <p:nvPr/>
        </p:nvPicPr>
        <p:blipFill>
          <a:blip r:embed="rId2"/>
          <a:stretch>
            <a:fillRect/>
          </a:stretch>
        </p:blipFill>
        <p:spPr>
          <a:xfrm>
            <a:off x="1139813" y="2468880"/>
            <a:ext cx="7680337" cy="2122170"/>
          </a:xfrm>
          <a:prstGeom prst="rect">
            <a:avLst/>
          </a:prstGeom>
        </p:spPr>
      </p:pic>
    </p:spTree>
    <p:extLst>
      <p:ext uri="{BB962C8B-B14F-4D97-AF65-F5344CB8AC3E}">
        <p14:creationId xmlns:p14="http://schemas.microsoft.com/office/powerpoint/2010/main" val="3656249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GB"/>
          </a:p>
        </p:txBody>
      </p:sp>
      <p:sp>
        <p:nvSpPr>
          <p:cNvPr id="10" name="Text Placeholder 9"/>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205821414"/>
      </p:ext>
    </p:extLst>
  </p:cSld>
  <p:clrMapOvr>
    <a:masterClrMapping/>
  </p:clrMapOvr>
  <p:timing>
    <p:tnLst>
      <p:par>
        <p:cTn id="1" dur="indefinite" restart="never" nodeType="tmRoot"/>
      </p:par>
    </p:tnLst>
  </p:timing>
</p:sld>
</file>

<file path=ppt/theme/theme1.xml><?xml version="1.0" encoding="utf-8"?>
<a:theme xmlns:a="http://schemas.openxmlformats.org/drawingml/2006/main" name="Tourism_Transport_template">
  <a:themeElements>
    <a:clrScheme name="TOURISM Transport">
      <a:dk1>
        <a:sysClr val="windowText" lastClr="000000"/>
      </a:dk1>
      <a:lt1>
        <a:sysClr val="window" lastClr="FFFFFF"/>
      </a:lt1>
      <a:dk2>
        <a:srgbClr val="8CBAEB"/>
      </a:dk2>
      <a:lt2>
        <a:srgbClr val="F2F2F2"/>
      </a:lt2>
      <a:accent1>
        <a:srgbClr val="B9D5F3"/>
      </a:accent1>
      <a:accent2>
        <a:srgbClr val="8CBAEB"/>
      </a:accent2>
      <a:accent3>
        <a:srgbClr val="3C8ADD"/>
      </a:accent3>
      <a:accent4>
        <a:srgbClr val="1B5B9F"/>
      </a:accent4>
      <a:accent5>
        <a:srgbClr val="144477"/>
      </a:accent5>
      <a:accent6>
        <a:srgbClr val="0D2D4F"/>
      </a:accent6>
      <a:hlink>
        <a:srgbClr val="1B5B9F"/>
      </a:hlink>
      <a:folHlink>
        <a:srgbClr val="8CBAE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60000"/>
            <a:lumOff val="40000"/>
          </a:schemeClr>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797774"/>
        </a:dk1>
        <a:lt1>
          <a:srgbClr val="FFFFFF"/>
        </a:lt1>
        <a:dk2>
          <a:srgbClr val="5BBF21"/>
        </a:dk2>
        <a:lt2>
          <a:srgbClr val="000000"/>
        </a:lt2>
        <a:accent1>
          <a:srgbClr val="5BBF21"/>
        </a:accent1>
        <a:accent2>
          <a:srgbClr val="00FFFF"/>
        </a:accent2>
        <a:accent3>
          <a:srgbClr val="FFFFFF"/>
        </a:accent3>
        <a:accent4>
          <a:srgbClr val="666562"/>
        </a:accent4>
        <a:accent5>
          <a:srgbClr val="B5DCAB"/>
        </a:accent5>
        <a:accent6>
          <a:srgbClr val="00E7E7"/>
        </a:accent6>
        <a:hlink>
          <a:srgbClr val="FF0000"/>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ourism_Transport">
  <a:themeElements>
    <a:clrScheme name="TOURISM Transport">
      <a:dk1>
        <a:sysClr val="windowText" lastClr="000000"/>
      </a:dk1>
      <a:lt1>
        <a:sysClr val="window" lastClr="FFFFFF"/>
      </a:lt1>
      <a:dk2>
        <a:srgbClr val="8CBAEB"/>
      </a:dk2>
      <a:lt2>
        <a:srgbClr val="F2F2F2"/>
      </a:lt2>
      <a:accent1>
        <a:srgbClr val="B9D5F3"/>
      </a:accent1>
      <a:accent2>
        <a:srgbClr val="8CBAEB"/>
      </a:accent2>
      <a:accent3>
        <a:srgbClr val="3C8ADD"/>
      </a:accent3>
      <a:accent4>
        <a:srgbClr val="1B5B9F"/>
      </a:accent4>
      <a:accent5>
        <a:srgbClr val="144477"/>
      </a:accent5>
      <a:accent6>
        <a:srgbClr val="0D2D4F"/>
      </a:accent6>
      <a:hlink>
        <a:srgbClr val="1B5B9F"/>
      </a:hlink>
      <a:folHlink>
        <a:srgbClr val="8CBAE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60000"/>
            <a:lumOff val="40000"/>
          </a:schemeClr>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797774"/>
        </a:dk1>
        <a:lt1>
          <a:srgbClr val="FFFFFF"/>
        </a:lt1>
        <a:dk2>
          <a:srgbClr val="5BBF21"/>
        </a:dk2>
        <a:lt2>
          <a:srgbClr val="000000"/>
        </a:lt2>
        <a:accent1>
          <a:srgbClr val="5BBF21"/>
        </a:accent1>
        <a:accent2>
          <a:srgbClr val="00FFFF"/>
        </a:accent2>
        <a:accent3>
          <a:srgbClr val="FFFFFF"/>
        </a:accent3>
        <a:accent4>
          <a:srgbClr val="666562"/>
        </a:accent4>
        <a:accent5>
          <a:srgbClr val="B5DCAB"/>
        </a:accent5>
        <a:accent6>
          <a:srgbClr val="00E7E7"/>
        </a:accent6>
        <a:hlink>
          <a:srgbClr val="FF0000"/>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ourism_Transport">
  <a:themeElements>
    <a:clrScheme name="TOURISM Transport">
      <a:dk1>
        <a:sysClr val="windowText" lastClr="000000"/>
      </a:dk1>
      <a:lt1>
        <a:sysClr val="window" lastClr="FFFFFF"/>
      </a:lt1>
      <a:dk2>
        <a:srgbClr val="8CBAEB"/>
      </a:dk2>
      <a:lt2>
        <a:srgbClr val="F2F2F2"/>
      </a:lt2>
      <a:accent1>
        <a:srgbClr val="B9D5F3"/>
      </a:accent1>
      <a:accent2>
        <a:srgbClr val="8CBAEB"/>
      </a:accent2>
      <a:accent3>
        <a:srgbClr val="3C8ADD"/>
      </a:accent3>
      <a:accent4>
        <a:srgbClr val="1B5B9F"/>
      </a:accent4>
      <a:accent5>
        <a:srgbClr val="144477"/>
      </a:accent5>
      <a:accent6>
        <a:srgbClr val="0D2D4F"/>
      </a:accent6>
      <a:hlink>
        <a:srgbClr val="1B5B9F"/>
      </a:hlink>
      <a:folHlink>
        <a:srgbClr val="8CBAE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60000"/>
            <a:lumOff val="40000"/>
          </a:schemeClr>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797774"/>
        </a:dk1>
        <a:lt1>
          <a:srgbClr val="FFFFFF"/>
        </a:lt1>
        <a:dk2>
          <a:srgbClr val="5BBF21"/>
        </a:dk2>
        <a:lt2>
          <a:srgbClr val="000000"/>
        </a:lt2>
        <a:accent1>
          <a:srgbClr val="5BBF21"/>
        </a:accent1>
        <a:accent2>
          <a:srgbClr val="00FFFF"/>
        </a:accent2>
        <a:accent3>
          <a:srgbClr val="FFFFFF"/>
        </a:accent3>
        <a:accent4>
          <a:srgbClr val="666562"/>
        </a:accent4>
        <a:accent5>
          <a:srgbClr val="B5DCAB"/>
        </a:accent5>
        <a:accent6>
          <a:srgbClr val="00E7E7"/>
        </a:accent6>
        <a:hlink>
          <a:srgbClr val="FF0000"/>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Tourism_Transport">
  <a:themeElements>
    <a:clrScheme name="TOURISM Transport">
      <a:dk1>
        <a:sysClr val="windowText" lastClr="000000"/>
      </a:dk1>
      <a:lt1>
        <a:sysClr val="window" lastClr="FFFFFF"/>
      </a:lt1>
      <a:dk2>
        <a:srgbClr val="8CBAEB"/>
      </a:dk2>
      <a:lt2>
        <a:srgbClr val="F2F2F2"/>
      </a:lt2>
      <a:accent1>
        <a:srgbClr val="B9D5F3"/>
      </a:accent1>
      <a:accent2>
        <a:srgbClr val="8CBAEB"/>
      </a:accent2>
      <a:accent3>
        <a:srgbClr val="3C8ADD"/>
      </a:accent3>
      <a:accent4>
        <a:srgbClr val="1B5B9F"/>
      </a:accent4>
      <a:accent5>
        <a:srgbClr val="144477"/>
      </a:accent5>
      <a:accent6>
        <a:srgbClr val="0D2D4F"/>
      </a:accent6>
      <a:hlink>
        <a:srgbClr val="1B5B9F"/>
      </a:hlink>
      <a:folHlink>
        <a:srgbClr val="8CBAE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60000"/>
            <a:lumOff val="40000"/>
          </a:schemeClr>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797774"/>
        </a:dk1>
        <a:lt1>
          <a:srgbClr val="FFFFFF"/>
        </a:lt1>
        <a:dk2>
          <a:srgbClr val="5BBF21"/>
        </a:dk2>
        <a:lt2>
          <a:srgbClr val="000000"/>
        </a:lt2>
        <a:accent1>
          <a:srgbClr val="5BBF21"/>
        </a:accent1>
        <a:accent2>
          <a:srgbClr val="00FFFF"/>
        </a:accent2>
        <a:accent3>
          <a:srgbClr val="FFFFFF"/>
        </a:accent3>
        <a:accent4>
          <a:srgbClr val="666562"/>
        </a:accent4>
        <a:accent5>
          <a:srgbClr val="B5DCAB"/>
        </a:accent5>
        <a:accent6>
          <a:srgbClr val="00E7E7"/>
        </a:accent6>
        <a:hlink>
          <a:srgbClr val="FF0000"/>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SharedContentType xmlns="Microsoft.SharePoint.Taxonomy.ContentTypeSync" SourceId="d8dd7c1c-4333-446f-aac1-2085e198f311" ContentTypeId="0x010100B73AEB2BC9FE5343B1F3C335A1578D940A" PreviousValue="false"/>
</file>

<file path=customXml/item3.xml><?xml version="1.0" encoding="utf-8"?>
<ct:contentTypeSchema xmlns:ct="http://schemas.microsoft.com/office/2006/metadata/contentType" xmlns:ma="http://schemas.microsoft.com/office/2006/metadata/properties/metaAttributes" ct:_="" ma:_="" ma:contentTypeName="CABI Document" ma:contentTypeID="0x010100B73AEB2BC9FE5343B1F3C335A1578D940A0004971DFDFA51604DB832EA5AAABB04E4" ma:contentTypeVersion="4" ma:contentTypeDescription="" ma:contentTypeScope="" ma:versionID="dcd6015e6f1b447ea730c3d2f529022f">
  <xsd:schema xmlns:xsd="http://www.w3.org/2001/XMLSchema" xmlns:xs="http://www.w3.org/2001/XMLSchema" xmlns:p="http://schemas.microsoft.com/office/2006/metadata/properties" xmlns:ns2="d07fce95-64a3-45e0-8e78-c550b935440d" targetNamespace="http://schemas.microsoft.com/office/2006/metadata/properties" ma:root="true" ma:fieldsID="fb922ef053fb1c3723070ea94b3cf576" ns2:_="">
    <xsd:import namespace="d07fce95-64a3-45e0-8e78-c550b935440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7fce95-64a3-45e0-8e78-c550b935440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d07fce95-64a3-45e0-8e78-c550b935440d">CABICOMM-64-6</_dlc_DocId>
    <_dlc_DocIdUrl xmlns="d07fce95-64a3-45e0-8e78-c550b935440d">
      <Url>http://teams.cabi.org/function/Commercial/Marketing/_layouts/DocIdRedir.aspx?ID=CABICOMM-64-6</Url>
      <Description>CABICOMM-64-6</Description>
    </_dlc_DocIdUrl>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8092C3-0175-4051-996D-D9E1C57A1EB6}">
  <ds:schemaRefs>
    <ds:schemaRef ds:uri="http://schemas.microsoft.com/sharepoint/events"/>
  </ds:schemaRefs>
</ds:datastoreItem>
</file>

<file path=customXml/itemProps2.xml><?xml version="1.0" encoding="utf-8"?>
<ds:datastoreItem xmlns:ds="http://schemas.openxmlformats.org/officeDocument/2006/customXml" ds:itemID="{2B421F4B-A403-4DA9-8F8E-BF718CA97D17}">
  <ds:schemaRefs>
    <ds:schemaRef ds:uri="Microsoft.SharePoint.Taxonomy.ContentTypeSync"/>
  </ds:schemaRefs>
</ds:datastoreItem>
</file>

<file path=customXml/itemProps3.xml><?xml version="1.0" encoding="utf-8"?>
<ds:datastoreItem xmlns:ds="http://schemas.openxmlformats.org/officeDocument/2006/customXml" ds:itemID="{40A4B6BA-5AE1-42E3-A9F8-8D6A56E3F8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7fce95-64a3-45e0-8e78-c550b93544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3D31A19-7FB2-4DD2-B360-9C1E807A989A}">
  <ds:schemaRefs>
    <ds:schemaRef ds:uri="http://schemas.microsoft.com/office/2006/metadata/properties"/>
    <ds:schemaRef ds:uri="http://purl.org/dc/dcmitype/"/>
    <ds:schemaRef ds:uri="http://purl.org/dc/elements/1.1/"/>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d07fce95-64a3-45e0-8e78-c550b935440d"/>
    <ds:schemaRef ds:uri="http://purl.org/dc/terms/"/>
  </ds:schemaRefs>
</ds:datastoreItem>
</file>

<file path=customXml/itemProps5.xml><?xml version="1.0" encoding="utf-8"?>
<ds:datastoreItem xmlns:ds="http://schemas.openxmlformats.org/officeDocument/2006/customXml" ds:itemID="{062EB7CD-FD24-441C-9BC9-C0106959AA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Tourism_Transport_template</Template>
  <TotalTime>6</TotalTime>
  <Words>176</Words>
  <Application>Microsoft Office PowerPoint</Application>
  <PresentationFormat>On-screen Show (4:3)</PresentationFormat>
  <Paragraphs>47</Paragraphs>
  <Slides>8</Slides>
  <Notes>0</Notes>
  <HiddenSlides>0</HiddenSlides>
  <MMClips>0</MMClips>
  <ScaleCrop>false</ScaleCrop>
  <HeadingPairs>
    <vt:vector size="4" baseType="variant">
      <vt:variant>
        <vt:lpstr>Theme</vt:lpstr>
      </vt:variant>
      <vt:variant>
        <vt:i4>4</vt:i4>
      </vt:variant>
      <vt:variant>
        <vt:lpstr>Slide Titles</vt:lpstr>
      </vt:variant>
      <vt:variant>
        <vt:i4>8</vt:i4>
      </vt:variant>
    </vt:vector>
  </HeadingPairs>
  <TitlesOfParts>
    <vt:vector size="12" baseType="lpstr">
      <vt:lpstr>Tourism_Transport_template</vt:lpstr>
      <vt:lpstr>1_Tourism_Transport</vt:lpstr>
      <vt:lpstr>2_Tourism_Transport</vt:lpstr>
      <vt:lpstr>3_Tourism_Transport</vt:lpstr>
      <vt:lpstr>PowerPoint Presentation</vt:lpstr>
      <vt:lpstr>Chapter 6</vt:lpstr>
      <vt:lpstr>Rail</vt:lpstr>
      <vt:lpstr>Rail</vt:lpstr>
      <vt:lpstr>Institutional Framework</vt:lpstr>
      <vt:lpstr>Demand</vt:lpstr>
      <vt:lpstr>Supply</vt:lpstr>
      <vt:lpstr>PowerPoint Presentation</vt:lpstr>
    </vt:vector>
  </TitlesOfParts>
  <Company>CAB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Lainsbury</dc:creator>
  <cp:lastModifiedBy>Alexandra Lainsbury</cp:lastModifiedBy>
  <cp:revision>2</cp:revision>
  <dcterms:created xsi:type="dcterms:W3CDTF">2014-05-20T11:08:01Z</dcterms:created>
  <dcterms:modified xsi:type="dcterms:W3CDTF">2014-05-20T13:35:59Z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0x010100B73AEB2BC9FE5343B1F3C335A1578D940A0004971DFDFA51604DB832EA5AAABB04E4</vt:lpwstr>
  </property>
  <property fmtid="{D5CDD505-2E9C-101B-9397-08002B2CF9AE}" pid="3" name="_dlc_DocIdItemGuid">
    <vt:lpwstr>ab972270-93fe-4c4b-b42c-f06ac5f320b5</vt:lpwstr>
  </property>
</Properties>
</file>