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D09"/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2800" baseline="30000" dirty="0">
                <a:solidFill>
                  <a:schemeClr val="bg1"/>
                </a:solidFill>
                <a:latin typeface="Arial"/>
                <a:cs typeface="Arial"/>
              </a:rPr>
              <a:t>nd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Edition</a:t>
            </a:r>
            <a:b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Food and Wine</a:t>
            </a:r>
            <a:b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6600" y="4029358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  <a:latin typeface="Arial"/>
                <a:cs typeface="Arial"/>
              </a:rPr>
              <a:t>ERICA CROCE AND</a:t>
            </a:r>
          </a:p>
          <a:p>
            <a:pPr algn="r"/>
            <a:r>
              <a:rPr lang="en-GB" dirty="0">
                <a:solidFill>
                  <a:srgbClr val="FFFFFF"/>
                </a:solidFill>
                <a:latin typeface="Arial"/>
                <a:cs typeface="Arial"/>
              </a:rPr>
              <a:t>GIOVANNI PERRI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5817" y="5450595"/>
            <a:ext cx="1665084" cy="4862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40D09"/>
            </a:gs>
            <a:gs pos="100000">
              <a:prstClr val="whit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 dirty="0">
                <a:latin typeface="Arial"/>
                <a:cs typeface="Arial"/>
              </a:rPr>
              <a:t>CHAPTER 6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/>
              <a:t>Food and Wine Tourism Best Practice:</a:t>
            </a:r>
          </a:p>
          <a:p>
            <a:pPr marL="0" indent="0" algn="ctr">
              <a:buNone/>
            </a:pPr>
            <a:r>
              <a:rPr lang="en-GB" sz="2800" b="1" dirty="0"/>
              <a:t>Case Studies from Around the World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40D09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1263" y="2102924"/>
            <a:ext cx="6677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To ‘travel’ experiencing some of the best practices from around the world: wineries, dairies, breweries, olive mills, distilleries and others.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Review Questions and Tasks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1265" y="2159000"/>
            <a:ext cx="6791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Wineries, dairies, breweries, olive mills, distilleries and others: write in a few lines the welcome speech you would give before beginning the tour. Illustrate itinerary, places where you’ll be stopping and activities.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Myriad Pro</vt:lpstr>
      <vt:lpstr>Office Theme</vt:lpstr>
      <vt:lpstr>PowerPoint Presentation</vt:lpstr>
      <vt:lpstr>CHAPTER 6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41</cp:revision>
  <dcterms:created xsi:type="dcterms:W3CDTF">2014-01-16T11:38:48Z</dcterms:created>
  <dcterms:modified xsi:type="dcterms:W3CDTF">2019-07-30T14:07:16Z</dcterms:modified>
</cp:coreProperties>
</file>