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8" r:id="rId3"/>
    <p:sldId id="263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D09"/>
    <a:srgbClr val="CAADD9"/>
    <a:srgbClr val="8CBAEB"/>
    <a:srgbClr val="FFD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56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8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2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6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0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7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1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9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0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6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3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7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2</a:t>
            </a:r>
            <a:r>
              <a:rPr lang="en-US" sz="2800" baseline="30000" dirty="0">
                <a:solidFill>
                  <a:schemeClr val="bg1"/>
                </a:solidFill>
                <a:latin typeface="Arial"/>
                <a:cs typeface="Arial"/>
              </a:rPr>
              <a:t>nd</a:t>
            </a:r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 Edition</a:t>
            </a:r>
            <a:br>
              <a:rPr lang="en-US" sz="4800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4800" dirty="0">
                <a:solidFill>
                  <a:schemeClr val="bg1"/>
                </a:solidFill>
                <a:latin typeface="Arial"/>
                <a:cs typeface="Arial"/>
              </a:rPr>
              <a:t>Food and Wine</a:t>
            </a:r>
            <a:br>
              <a:rPr lang="en-US" sz="4800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4800" dirty="0">
                <a:solidFill>
                  <a:schemeClr val="bg1"/>
                </a:solidFill>
                <a:latin typeface="Arial"/>
                <a:cs typeface="Arial"/>
              </a:rPr>
              <a:t>Tourism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16600" y="4029358"/>
            <a:ext cx="264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solidFill>
                  <a:srgbClr val="FFFFFF"/>
                </a:solidFill>
                <a:latin typeface="Arial"/>
                <a:cs typeface="Arial"/>
              </a:rPr>
              <a:t>ERICA CROCE AND</a:t>
            </a:r>
          </a:p>
          <a:p>
            <a:pPr algn="r"/>
            <a:r>
              <a:rPr lang="en-GB" dirty="0">
                <a:solidFill>
                  <a:srgbClr val="FFFFFF"/>
                </a:solidFill>
                <a:latin typeface="Arial"/>
                <a:cs typeface="Arial"/>
              </a:rPr>
              <a:t>GIOVANNI PERRI</a:t>
            </a: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rgbClr val="000000"/>
                </a:solidFill>
                <a:latin typeface="Myriad Pro"/>
                <a:cs typeface="Myriad Pro"/>
              </a:rPr>
              <a:t>COMPLIMENTARY TEACHING MATERIALS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65817" y="5450595"/>
            <a:ext cx="1665084" cy="4862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377509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40D09"/>
            </a:gs>
            <a:gs pos="100000">
              <a:prstClr val="whit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mpass only for PPP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1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29733" y="2489819"/>
            <a:ext cx="7199855" cy="442818"/>
          </a:xfrm>
        </p:spPr>
        <p:txBody>
          <a:bodyPr/>
          <a:lstStyle/>
          <a:p>
            <a:pPr algn="ctr"/>
            <a:r>
              <a:rPr lang="en-GB" sz="2200" b="1" dirty="0">
                <a:latin typeface="Arial"/>
                <a:cs typeface="Arial"/>
              </a:rPr>
              <a:t>CHAPTER 6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29733" y="3143250"/>
            <a:ext cx="7199313" cy="29368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b="1" dirty="0"/>
              <a:t>Food and Wine Tourism Best Practice:</a:t>
            </a:r>
          </a:p>
          <a:p>
            <a:pPr marL="0" indent="0" algn="ctr">
              <a:buNone/>
            </a:pPr>
            <a:r>
              <a:rPr lang="en-GB" sz="2800" b="1" dirty="0"/>
              <a:t>Case Studies from Around the World</a:t>
            </a: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85508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40D09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ss only for PPP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LEARNING OBJECTIVE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11263" y="2102924"/>
            <a:ext cx="6677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To ‘travel’ experiencing some of the best practices from around the world: wineries, dairies, breweries, olive mills, distilleries and others.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238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Review Questions and Tasks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11265" y="2159000"/>
            <a:ext cx="67913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Wineries, dairies, breweries, olive mills, distilleries and others: write in a few lines the welcome speech you would give before beginning the tour. Illustrate itinerary, places where you’ll be stopping and activities.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13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111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Myriad Pro</vt:lpstr>
      <vt:lpstr>Office Theme</vt:lpstr>
      <vt:lpstr>PowerPoint Presentation</vt:lpstr>
      <vt:lpstr>CHAPTER 6</vt:lpstr>
      <vt:lpstr>PowerPoint Presentation</vt:lpstr>
      <vt:lpstr>PowerPoint Presentation</vt:lpstr>
    </vt:vector>
  </TitlesOfParts>
  <Company>CABI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Hilliar</dc:creator>
  <cp:lastModifiedBy>Leigh-Ann Bard</cp:lastModifiedBy>
  <cp:revision>41</cp:revision>
  <dcterms:created xsi:type="dcterms:W3CDTF">2014-01-16T11:38:48Z</dcterms:created>
  <dcterms:modified xsi:type="dcterms:W3CDTF">2019-07-30T14:07:16Z</dcterms:modified>
</cp:coreProperties>
</file>