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78" r:id="rId3"/>
    <p:sldId id="263" r:id="rId4"/>
    <p:sldId id="275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D09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EBB1D-B0AD-4276-B617-4374D6A0AE99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04A7-87A7-486F-A9D4-A8503F14CF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1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04A7-87A7-486F-A9D4-A8503F14CF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0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Edition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Food and Wine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Tourism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6600" y="402935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ERICA CROCE AND</a:t>
            </a:r>
          </a:p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GIOVANNI PERRI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7" y="5450595"/>
            <a:ext cx="1665084" cy="48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>
                <a:latin typeface="Arial"/>
                <a:cs typeface="Arial"/>
              </a:rPr>
              <a:t>CHAPTER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The Supply Side: the Actors Involved in Food and Wine Production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264" y="2019300"/>
            <a:ext cx="6829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organize food and wine tours in producing establishments and companies (guidelines, tips and clues).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lead a tasting session in a professional way.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To welcome and involve kids in food and drink visits.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084388"/>
            <a:ext cx="2606133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5.9. Example of a potential </a:t>
            </a:r>
            <a:r>
              <a:rPr lang="en-GB" dirty="0" err="1"/>
              <a:t>oenogastronomic</a:t>
            </a:r>
            <a:r>
              <a:rPr lang="en-GB" dirty="0"/>
              <a:t> tourist product.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\\cabifs\users\PUBS\COMMON\Tracy\1_Books in production\Croce\Artwork redraws\Final versions for slides\c05fig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8233" y="1079500"/>
            <a:ext cx="5893884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Review Questions and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11265" y="1866900"/>
            <a:ext cx="69310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Write a ‘decalogue’ for producing establishments, summarizing </a:t>
            </a:r>
            <a:r>
              <a:rPr lang="it-IT" sz="1900">
                <a:latin typeface="Arial" panose="020B0604020202020204" pitchFamily="34" charset="0"/>
                <a:cs typeface="Arial" panose="020B0604020202020204" pitchFamily="34" charset="0"/>
              </a:rPr>
              <a:t>the ten </a:t>
            </a: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most important suggestions to welcome tourists in a proper way.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Organizing a visit with tasting session in a farm producing a kind of food you like: imagine going for an inspection on site and give a list of technical prerequisites the establishment and the tour guided by proprietors should have to be promoted by your travel catalogue.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1900" dirty="0">
                <a:latin typeface="Arial" panose="020B0604020202020204" pitchFamily="34" charset="0"/>
                <a:cs typeface="Arial" panose="020B0604020202020204" pitchFamily="34" charset="0"/>
              </a:rPr>
              <a:t>Organizing a tasting session: choose a food product and imagine leading the ‘class’ for a group of primary school children on a school trip. What considerations should you make if comparing this kind of public to adults?</a:t>
            </a: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210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</vt:lpstr>
      <vt:lpstr>Office Theme</vt:lpstr>
      <vt:lpstr>PowerPoint Presentation</vt:lpstr>
      <vt:lpstr>CHAPTER 5</vt:lpstr>
      <vt:lpstr>PowerPoint Presentation</vt:lpstr>
      <vt:lpstr>Figure 5.9. Example of a potential oenogastronomic tourist product. 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43</cp:revision>
  <dcterms:created xsi:type="dcterms:W3CDTF">2014-01-16T11:38:48Z</dcterms:created>
  <dcterms:modified xsi:type="dcterms:W3CDTF">2019-07-30T14:07:25Z</dcterms:modified>
</cp:coreProperties>
</file>