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63" r:id="rId4"/>
    <p:sldId id="275" r:id="rId5"/>
    <p:sldId id="279" r:id="rId6"/>
    <p:sldId id="280" r:id="rId7"/>
    <p:sldId id="281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 Head" initials="T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D09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Edition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Food and Wine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Tourism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6600" y="4029358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ERICA CROCE AND</a:t>
            </a:r>
          </a:p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GIOVANNI PERRI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17" y="5450595"/>
            <a:ext cx="1665084" cy="48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>
                <a:latin typeface="Arial"/>
                <a:cs typeface="Arial"/>
              </a:rPr>
              <a:t>CHAPTER 4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Transforming a </a:t>
            </a:r>
            <a:r>
              <a:rPr lang="en-GB" sz="2800" b="1" i="1" dirty="0"/>
              <a:t>Terroir</a:t>
            </a:r>
            <a:r>
              <a:rPr lang="en-GB" sz="2800" b="1" dirty="0"/>
              <a:t> into a</a:t>
            </a:r>
          </a:p>
          <a:p>
            <a:pPr marL="0" indent="0" algn="ctr">
              <a:buNone/>
            </a:pPr>
            <a:r>
              <a:rPr lang="en-GB" sz="2800" b="1" dirty="0"/>
              <a:t>Tourist Destination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264" y="2151728"/>
            <a:ext cx="6905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identify differences and points of connection between ‘global tourist product’ and ‘specific tourist product’.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learn how to build the right tourist product in the right place.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discuss how to communicate the identity of a tourist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terroir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77976"/>
            <a:ext cx="30226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4.2. The tourist product: essential elements.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\\cabifs\users\PUBS\COMMON\Tracy\1_Books in production\Croce\Artwork redraws\Final versions for slides\c04fig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157287"/>
            <a:ext cx="5600700" cy="54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4.4. The augmented tourist product (source: the authors’ own adaptation from Kotler </a:t>
            </a:r>
            <a:r>
              <a:rPr lang="en-GB" i="1" dirty="0"/>
              <a:t>et al</a:t>
            </a:r>
            <a:r>
              <a:rPr lang="en-GB" dirty="0"/>
              <a:t>., 2009).</a:t>
            </a:r>
          </a:p>
        </p:txBody>
      </p:sp>
      <p:pic>
        <p:nvPicPr>
          <p:cNvPr id="2050" name="Picture 2" descr="\\cabifs\users\PUBS\COMMON\Tracy\1_Books in production\Croce\Artwork redraws\Final versions for slides\c04fig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256" y="993775"/>
            <a:ext cx="6317593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5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930086"/>
            <a:ext cx="306705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4.6. Examples of tourist products: gastronomy as a core product or as an ancillary component.</a:t>
            </a:r>
          </a:p>
        </p:txBody>
      </p:sp>
      <p:pic>
        <p:nvPicPr>
          <p:cNvPr id="3074" name="Picture 2" descr="\\cabifs\users\PUBS\COMMON\Tracy\1_Books in production\Croce\Artwork redraws\Final versions for slides\c04fig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649" y="1126810"/>
            <a:ext cx="5008179" cy="53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5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10509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4.8. Tourism positioning: a possible approach to mapping Italian extra-virgin olive oil production areas (source: the authors’ own adaptation of field research and analyses of reviews in tourism and gastronomy publications, e.g. Slow Food, Michelin, </a:t>
            </a:r>
            <a:r>
              <a:rPr lang="en-GB" dirty="0" err="1"/>
              <a:t>Gambero</a:t>
            </a:r>
            <a:r>
              <a:rPr lang="en-GB" dirty="0"/>
              <a:t> Rosso, 2005–2007).</a:t>
            </a:r>
          </a:p>
        </p:txBody>
      </p:sp>
      <p:pic>
        <p:nvPicPr>
          <p:cNvPr id="4098" name="Picture 2" descr="\\cabifs\users\PUBS\COMMON\Tracy\1_Books in production\Croce\Artwork redraws\Final versions for slides\c04fig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800" y="1077913"/>
            <a:ext cx="5499099" cy="41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2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Review Questions and Tasks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1264" y="2019300"/>
            <a:ext cx="67532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What are differences and points of connection between ‘global tourist product’ and ‘specific tourist product’?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Draw a diagram to plan in a coherent way your own ‘augmented tourist product’. Start from a core that identifies an agro-food producing activity that should develop into a tourism business.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List at 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least five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possible ways to communicate and promote the identity of a tourist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terroir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267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Office Theme</vt:lpstr>
      <vt:lpstr>PowerPoint Presentation</vt:lpstr>
      <vt:lpstr>CHAPTER 4</vt:lpstr>
      <vt:lpstr>PowerPoint Presentation</vt:lpstr>
      <vt:lpstr>Figure 4.2. The tourist product: essential elements. </vt:lpstr>
      <vt:lpstr>Figure 4.4. The augmented tourist product (source: the authors’ own adaptation from Kotler et al., 2009).</vt:lpstr>
      <vt:lpstr>Figure 4.6. Examples of tourist products: gastronomy as a core product or as an ancillary component.</vt:lpstr>
      <vt:lpstr>Figure 4.8. Tourism positioning: a possible approach to mapping Italian extra-virgin olive oil production areas (source: the authors’ own adaptation of field research and analyses of reviews in tourism and gastronomy publications, e.g. Slow Food, Michelin, Gambero Rosso, 2005–2007).</vt:lpstr>
      <vt:lpstr>PowerPoint Presentation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Leigh-Ann Bard</cp:lastModifiedBy>
  <cp:revision>41</cp:revision>
  <dcterms:created xsi:type="dcterms:W3CDTF">2014-01-16T11:38:48Z</dcterms:created>
  <dcterms:modified xsi:type="dcterms:W3CDTF">2019-07-30T14:07:34Z</dcterms:modified>
</cp:coreProperties>
</file>