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8" r:id="rId3"/>
    <p:sldId id="263" r:id="rId4"/>
    <p:sldId id="275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D09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baseline="300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Edition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Food and Wine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Tourism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6600" y="4029358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ERICA CROCE AND</a:t>
            </a:r>
          </a:p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GIOVANNI PERRI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17" y="5450595"/>
            <a:ext cx="1665084" cy="486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 dirty="0">
                <a:latin typeface="Arial"/>
                <a:cs typeface="Arial"/>
              </a:rPr>
              <a:t>CHAPTER 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Tourists on the Food and Wine Trail:</a:t>
            </a:r>
          </a:p>
          <a:p>
            <a:pPr marL="0" indent="0" algn="ctr">
              <a:buNone/>
            </a:pPr>
            <a:r>
              <a:rPr lang="en-GB" sz="2800" b="1" dirty="0"/>
              <a:t>Who Are They?</a:t>
            </a:r>
            <a:endParaRPr lang="en-GB" sz="2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264" y="2013229"/>
            <a:ext cx="68040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examine food and wine tourists’ behaviour. 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define and describe food and wine tourism target groups in order to deal with them meeting their expectations.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provide useful guidelines to follow for tourists before, during and after the visit.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3.2. Food and wine tourists: a pyramid of different types.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\\cabifs\users\PUBS\COMMON\Tracy\1_Books in production\Croce\Artwork redraws\Final versions for slides\c03fig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898" y="1097705"/>
            <a:ext cx="5765801" cy="43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9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Review Questions and Tasks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1264" y="1888331"/>
            <a:ext cx="6774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Describe common food and wine tourists’ behaviour. 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Imagine welcoming, during the same tour and in the same group, tourists belonging to different target groups. Choose from Fig. 3.2 three different ‘profiles’; briefly describe their main characteristics and explain how you would deal with each of them in order to let everyone feel comfortable with each other and with the tour.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Write a very short document containing at 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most ten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sustainable ‘rules’ that an aware tourist should follow when visiting a food- and wine-producing region.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3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200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Myriad Pro</vt:lpstr>
      <vt:lpstr>Office Theme</vt:lpstr>
      <vt:lpstr>PowerPoint Presentation</vt:lpstr>
      <vt:lpstr>CHAPTER 3</vt:lpstr>
      <vt:lpstr>PowerPoint Presentation</vt:lpstr>
      <vt:lpstr>Figure 3.2. Food and wine tourists: a pyramid of different types. </vt:lpstr>
      <vt:lpstr>PowerPoint Presentation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Leigh-Ann Bard</cp:lastModifiedBy>
  <cp:revision>40</cp:revision>
  <dcterms:created xsi:type="dcterms:W3CDTF">2014-01-16T11:38:48Z</dcterms:created>
  <dcterms:modified xsi:type="dcterms:W3CDTF">2019-07-30T14:08:03Z</dcterms:modified>
</cp:coreProperties>
</file>