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8" r:id="rId3"/>
    <p:sldId id="263" r:id="rId4"/>
    <p:sldId id="275" r:id="rId5"/>
    <p:sldId id="279" r:id="rId6"/>
    <p:sldId id="280" r:id="rId7"/>
    <p:sldId id="281" r:id="rId8"/>
    <p:sldId id="27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acy Head" initials="T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0D09"/>
    <a:srgbClr val="CAADD9"/>
    <a:srgbClr val="8CBAEB"/>
    <a:srgbClr val="FFD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56" autoAdjust="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35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89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22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6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utcome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1311263" y="1232519"/>
            <a:ext cx="7199855" cy="442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311275" y="1782763"/>
            <a:ext cx="7199313" cy="4297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202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171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51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092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16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0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76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30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74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47779-7121-E14C-99F9-3B68B3D2C6C2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12FE3-AC46-5740-8DB5-CF74F4BCA6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67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256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2</a:t>
            </a:r>
            <a:r>
              <a:rPr lang="en-US" sz="2800" baseline="30000" dirty="0">
                <a:solidFill>
                  <a:schemeClr val="bg1"/>
                </a:solidFill>
                <a:latin typeface="Arial"/>
                <a:cs typeface="Arial"/>
              </a:rPr>
              <a:t>nd</a:t>
            </a:r>
            <a:r>
              <a:rPr lang="en-US" sz="2800" dirty="0">
                <a:solidFill>
                  <a:schemeClr val="bg1"/>
                </a:solidFill>
                <a:latin typeface="Arial"/>
                <a:cs typeface="Arial"/>
              </a:rPr>
              <a:t> Edition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Food and Wine</a:t>
            </a:r>
            <a:b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4800" dirty="0">
                <a:solidFill>
                  <a:schemeClr val="bg1"/>
                </a:solidFill>
                <a:latin typeface="Arial"/>
                <a:cs typeface="Arial"/>
              </a:rPr>
              <a:t>Tourism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6600" y="4029358"/>
            <a:ext cx="264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ERICA CROCE AND</a:t>
            </a:r>
          </a:p>
          <a:p>
            <a:pPr algn="r"/>
            <a:r>
              <a:rPr lang="en-GB" dirty="0">
                <a:solidFill>
                  <a:srgbClr val="FFFFFF"/>
                </a:solidFill>
                <a:latin typeface="Arial"/>
                <a:cs typeface="Arial"/>
              </a:rPr>
              <a:t>GIOVANNI PERRI</a:t>
            </a:r>
          </a:p>
        </p:txBody>
      </p:sp>
      <p:sp>
        <p:nvSpPr>
          <p:cNvPr id="8" name="Rectangle 7"/>
          <p:cNvSpPr/>
          <p:nvPr/>
        </p:nvSpPr>
        <p:spPr>
          <a:xfrm>
            <a:off x="6545994" y="6134373"/>
            <a:ext cx="2598006" cy="3390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rgbClr val="000000"/>
                </a:solidFill>
                <a:latin typeface="Myriad Pro"/>
                <a:cs typeface="Myriad Pro"/>
              </a:rPr>
              <a:t>COMPLIMENTARY TEACHING MATERIALS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817" y="5450595"/>
            <a:ext cx="1665084" cy="48623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3775093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prstClr val="whit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929733" y="2489819"/>
            <a:ext cx="7199855" cy="442818"/>
          </a:xfrm>
        </p:spPr>
        <p:txBody>
          <a:bodyPr/>
          <a:lstStyle/>
          <a:p>
            <a:pPr algn="ctr"/>
            <a:r>
              <a:rPr lang="en-GB" sz="2200" b="1" dirty="0">
                <a:latin typeface="Arial"/>
                <a:cs typeface="Arial"/>
              </a:rPr>
              <a:t>CHAPTER 1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29733" y="3143250"/>
            <a:ext cx="7199313" cy="29368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800" b="1" dirty="0"/>
              <a:t>The Spirit of a Place on a Plate</a:t>
            </a:r>
            <a:endParaRPr lang="en-GB" sz="2600" dirty="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</p:spTree>
    <p:extLst>
      <p:ext uri="{BB962C8B-B14F-4D97-AF65-F5344CB8AC3E}">
        <p14:creationId xmlns:p14="http://schemas.microsoft.com/office/powerpoint/2010/main" val="855086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40D09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ass only for PPP.jpg"/>
          <p:cNvPicPr>
            <a:picLocks noChangeAspect="1"/>
          </p:cNvPicPr>
          <p:nvPr/>
        </p:nvPicPr>
        <p:blipFill>
          <a:blip r:embed="rId2" cstate="print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LEARNING OBJECTIVES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11263" y="2044700"/>
            <a:ext cx="719646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To define and contextualize food and wine tourism as a fairly recent phenomenon. </a:t>
            </a:r>
          </a:p>
          <a:p>
            <a:pPr lvl="0"/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To explore how sustainable practices may affect food and wine tourism strategic vision and operational marketing.</a:t>
            </a:r>
          </a:p>
          <a:p>
            <a:pPr lvl="0"/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500" dirty="0">
                <a:latin typeface="Arial" panose="020B0604020202020204" pitchFamily="34" charset="0"/>
                <a:cs typeface="Arial" panose="020B0604020202020204" pitchFamily="34" charset="0"/>
              </a:rPr>
              <a:t>To consider the importance of ‘quality’ as the combination of technical, emotional and environmental aspects.</a:t>
            </a:r>
            <a:endParaRPr lang="en-GB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238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1.2. Evolving social conditions and changes in attitude towards land use and food in Italy between 1920 and 2000.</a:t>
            </a:r>
          </a:p>
        </p:txBody>
      </p:sp>
      <p:pic>
        <p:nvPicPr>
          <p:cNvPr id="1027" name="Picture 3" descr="\\cabifs\users\PUBS\COMMON\Tracy\1_Books in production\Croce\Artwork redraws\Final versions for slides\c01fig0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7549" y="1177008"/>
            <a:ext cx="5491855" cy="427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91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500" y="5451476"/>
            <a:ext cx="7327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1.3. Integrating food and wine tourism with other types of tourism.</a:t>
            </a:r>
            <a:br>
              <a:rPr lang="en-GB" dirty="0"/>
            </a:br>
            <a:endParaRPr lang="en-GB" dirty="0"/>
          </a:p>
        </p:txBody>
      </p:sp>
      <p:pic>
        <p:nvPicPr>
          <p:cNvPr id="2050" name="Picture 2" descr="\\cabifs\users\PUBS\COMMON\Tracy\1_Books in production\Croce\Artwork redraws\Final versions for slides\c01fig0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4963" y="1097509"/>
            <a:ext cx="5827737" cy="4298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2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1305527"/>
            <a:ext cx="3098800" cy="84077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1.5. The main impacts of tourism.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3074" name="Picture 2" descr="\\cabifs\users\PUBS\COMMON\Tracy\1_Books in production\Croce\Artwork redraws\Final versions for slides\c01fig000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3300" y="1294061"/>
            <a:ext cx="4964662" cy="505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450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00" y="1171576"/>
            <a:ext cx="2882900" cy="631824"/>
          </a:xfrm>
        </p:spPr>
        <p:txBody>
          <a:bodyPr>
            <a:normAutofit fontScale="90000"/>
          </a:bodyPr>
          <a:lstStyle/>
          <a:p>
            <a:r>
              <a:rPr lang="en-GB" dirty="0"/>
              <a:t>Figure 1.7. Tourism quality</a:t>
            </a:r>
            <a:br>
              <a:rPr lang="en-GB" sz="1800" dirty="0"/>
            </a:br>
            <a:endParaRPr lang="en-GB" sz="1800" dirty="0"/>
          </a:p>
        </p:txBody>
      </p:sp>
      <p:pic>
        <p:nvPicPr>
          <p:cNvPr id="4098" name="Picture 2" descr="\\cabifs\users\PUBS\COMMON\Tracy\1_Books in production\Croce\Artwork redraws\Final versions for slides\c01fig00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2900" y="1041400"/>
            <a:ext cx="3792143" cy="555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0753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mpass Illustration_Tilt_B&amp;W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" y="4625344"/>
            <a:ext cx="1614461" cy="22326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" y="454274"/>
            <a:ext cx="9144001" cy="371679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spc="300" dirty="0">
                <a:latin typeface="Myriad Pro"/>
                <a:cs typeface="Myriad Pro"/>
              </a:rPr>
              <a:t>CABI TOURISM TEXTS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1264" y="1232519"/>
            <a:ext cx="719646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Arial"/>
                <a:cs typeface="Arial"/>
              </a:rPr>
              <a:t>Review Questions and Tasks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28373" y="1952535"/>
            <a:ext cx="7079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How would you define ‘food and wine tourism’ in your own words? Describe at least three essential activities typical of a visitor to a food-producing company/area.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Imagine running your own business in food and wine tourism: </a:t>
            </a:r>
            <a:r>
              <a:rPr lang="it-IT" sz="2000">
                <a:latin typeface="Arial" panose="020B0604020202020204" pitchFamily="34" charset="0"/>
                <a:cs typeface="Arial" panose="020B0604020202020204" pitchFamily="34" charset="0"/>
              </a:rPr>
              <a:t>list ten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sustainable practices that you consider most important.</a:t>
            </a:r>
          </a:p>
          <a:p>
            <a:pPr lvl="0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How is it possible to combine technical, environmental and emotional quality?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135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216</Words>
  <Application>Microsoft Office PowerPoint</Application>
  <PresentationFormat>On-screen Show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Myriad Pro</vt:lpstr>
      <vt:lpstr>Office Theme</vt:lpstr>
      <vt:lpstr>PowerPoint Presentation</vt:lpstr>
      <vt:lpstr>CHAPTER 1</vt:lpstr>
      <vt:lpstr>PowerPoint Presentation</vt:lpstr>
      <vt:lpstr>Figure 1.2. Evolving social conditions and changes in attitude towards land use and food in Italy between 1920 and 2000.</vt:lpstr>
      <vt:lpstr>Figure 1.3. Integrating food and wine tourism with other types of tourism. </vt:lpstr>
      <vt:lpstr>Figure 1.5. The main impacts of tourism. </vt:lpstr>
      <vt:lpstr>Figure 1.7. Tourism quality </vt:lpstr>
      <vt:lpstr>PowerPoint Presentation</vt:lpstr>
    </vt:vector>
  </TitlesOfParts>
  <Company>CABI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Hilliar</dc:creator>
  <cp:lastModifiedBy>Leigh-Ann Bard</cp:lastModifiedBy>
  <cp:revision>37</cp:revision>
  <dcterms:created xsi:type="dcterms:W3CDTF">2014-01-16T11:38:48Z</dcterms:created>
  <dcterms:modified xsi:type="dcterms:W3CDTF">2019-07-30T14:08:19Z</dcterms:modified>
</cp:coreProperties>
</file>