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263" r:id="rId2"/>
    <p:sldId id="271" r:id="rId3"/>
    <p:sldId id="272" r:id="rId4"/>
    <p:sldId id="273" r:id="rId5"/>
    <p:sldId id="300" r:id="rId6"/>
    <p:sldId id="315" r:id="rId7"/>
    <p:sldId id="316" r:id="rId8"/>
    <p:sldId id="317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6" autoAdjust="0"/>
  </p:normalViewPr>
  <p:slideViewPr>
    <p:cSldViewPr snapToGrid="0" snapToObjects="1">
      <p:cViewPr>
        <p:scale>
          <a:sx n="94" d="100"/>
          <a:sy n="94" d="100"/>
        </p:scale>
        <p:origin x="-148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9</a:t>
            </a:r>
            <a:r>
              <a:rPr lang="en-US" dirty="0">
                <a:latin typeface="Arial"/>
                <a:cs typeface="Arial"/>
              </a:rPr>
              <a:t>: Viruses and Prions	</a:t>
            </a: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virus?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prion?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viruses and prions are of most concern for microbial food safety?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controls can prevent foodborne illness due to viruses and prions?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Not Alive?</a:t>
            </a:r>
          </a:p>
          <a:p>
            <a:pPr lvl="1"/>
            <a:r>
              <a:rPr lang="en-GB" sz="1600" dirty="0" smtClean="0">
                <a:latin typeface="Arial"/>
                <a:cs typeface="Arial"/>
              </a:rPr>
              <a:t>Require a host biochemical machinery to replicate</a:t>
            </a:r>
          </a:p>
          <a:p>
            <a:pPr lvl="1"/>
            <a:r>
              <a:rPr lang="en-GB" sz="1600" dirty="0" smtClean="0">
                <a:latin typeface="Arial"/>
                <a:cs typeface="Arial"/>
              </a:rPr>
              <a:t>Border between chemistry and life</a:t>
            </a:r>
          </a:p>
          <a:p>
            <a:pPr lvl="1"/>
            <a:r>
              <a:rPr lang="en-GB" sz="1600" dirty="0" smtClean="0">
                <a:latin typeface="Arial"/>
                <a:cs typeface="Arial"/>
              </a:rPr>
              <a:t>Infectious agents</a:t>
            </a:r>
            <a:endParaRPr lang="en-GB" sz="16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Viruses and Prions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Virus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Infects humans and primates</a:t>
            </a:r>
            <a:endParaRPr lang="en-US" sz="2900" dirty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Hepatitis 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846" y="3179741"/>
            <a:ext cx="2673314" cy="18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Virus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Viral Infection</a:t>
            </a:r>
          </a:p>
          <a:p>
            <a:pPr lvl="1"/>
            <a:r>
              <a:rPr lang="en-US" sz="2500" dirty="0" smtClean="0">
                <a:latin typeface="Arial"/>
                <a:cs typeface="Arial"/>
              </a:rPr>
              <a:t>Fecal-oral transmission</a:t>
            </a:r>
          </a:p>
          <a:p>
            <a:pPr lvl="1"/>
            <a:r>
              <a:rPr lang="en-US" sz="2500" dirty="0" smtClean="0">
                <a:latin typeface="Arial"/>
                <a:cs typeface="Arial"/>
              </a:rPr>
              <a:t>Low infectious dose - ~18 particles</a:t>
            </a:r>
          </a:p>
          <a:p>
            <a:pPr lvl="1"/>
            <a:r>
              <a:rPr lang="en-US" sz="2500" dirty="0" smtClean="0">
                <a:latin typeface="Arial"/>
                <a:cs typeface="Arial"/>
              </a:rPr>
              <a:t>Vomiting and diarrhea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Noroviruses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062" y="0"/>
            <a:ext cx="3219938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0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Virus</a:t>
            </a:r>
            <a:endParaRPr lang="en-US" sz="2900" dirty="0">
              <a:latin typeface="Arial"/>
              <a:cs typeface="Arial"/>
            </a:endParaRPr>
          </a:p>
          <a:p>
            <a:r>
              <a:rPr lang="en-US" sz="2900" dirty="0" smtClean="0">
                <a:latin typeface="Arial"/>
                <a:cs typeface="Arial"/>
              </a:rPr>
              <a:t>Viral Infection</a:t>
            </a:r>
          </a:p>
          <a:p>
            <a:pPr lvl="1"/>
            <a:r>
              <a:rPr lang="en-US" sz="2500" dirty="0" smtClean="0">
                <a:latin typeface="Arial"/>
                <a:cs typeface="Arial"/>
              </a:rPr>
              <a:t>Fecal-oral transmission</a:t>
            </a:r>
          </a:p>
          <a:p>
            <a:pPr lvl="1"/>
            <a:r>
              <a:rPr lang="en-US" sz="2500" dirty="0" smtClean="0">
                <a:latin typeface="Arial"/>
                <a:cs typeface="Arial"/>
              </a:rPr>
              <a:t>Low infectious dose - ~10 particles</a:t>
            </a:r>
          </a:p>
          <a:p>
            <a:pPr lvl="1"/>
            <a:r>
              <a:rPr lang="en-US" sz="2500" dirty="0" smtClean="0">
                <a:latin typeface="Arial"/>
                <a:cs typeface="Arial"/>
              </a:rPr>
              <a:t>Vomiting and diarrhea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Rotavirus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062" y="0"/>
            <a:ext cx="2711938" cy="198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900" dirty="0" smtClean="0">
                <a:latin typeface="Arial"/>
                <a:cs typeface="Arial"/>
              </a:rPr>
              <a:t>Proteinaceous</a:t>
            </a:r>
            <a:r>
              <a:rPr lang="en-US" sz="2900" dirty="0">
                <a:latin typeface="Arial"/>
                <a:cs typeface="Arial"/>
              </a:rPr>
              <a:t>, infectious </a:t>
            </a:r>
            <a:r>
              <a:rPr lang="en-US" sz="2900" dirty="0" smtClean="0">
                <a:latin typeface="Arial"/>
                <a:cs typeface="Arial"/>
              </a:rPr>
              <a:t>particles</a:t>
            </a:r>
          </a:p>
          <a:p>
            <a:r>
              <a:rPr lang="en-US" sz="2900" dirty="0">
                <a:latin typeface="Arial"/>
                <a:cs typeface="Arial"/>
              </a:rPr>
              <a:t>Infection - transmissible spongiform encephalopathies  </a:t>
            </a:r>
            <a:endParaRPr lang="en-US" sz="2900" dirty="0" smtClean="0">
              <a:latin typeface="Arial"/>
              <a:cs typeface="Arial"/>
            </a:endParaRPr>
          </a:p>
          <a:p>
            <a:pPr lvl="1"/>
            <a:r>
              <a:rPr lang="en-US" sz="2500" dirty="0" smtClean="0">
                <a:latin typeface="Arial"/>
                <a:cs typeface="Arial"/>
              </a:rPr>
              <a:t>Proteins that can remain biologically active through varying environmental and processing conditions</a:t>
            </a:r>
          </a:p>
          <a:p>
            <a:pPr lvl="1"/>
            <a:r>
              <a:rPr lang="en-US" sz="2500" dirty="0" smtClean="0">
                <a:latin typeface="Arial"/>
                <a:cs typeface="Arial"/>
              </a:rPr>
              <a:t>Deadly neurodegenerative disease</a:t>
            </a:r>
          </a:p>
          <a:p>
            <a:pPr lvl="2"/>
            <a:r>
              <a:rPr lang="en-US" sz="1600" dirty="0" smtClean="0">
                <a:latin typeface="Arial"/>
                <a:cs typeface="Arial"/>
              </a:rPr>
              <a:t>Scrapie in sheep</a:t>
            </a:r>
          </a:p>
          <a:p>
            <a:pPr lvl="2"/>
            <a:r>
              <a:rPr lang="en-US" sz="1600" dirty="0" smtClean="0">
                <a:latin typeface="Arial"/>
                <a:cs typeface="Arial"/>
              </a:rPr>
              <a:t>Chronic wasting disease (CWD) in deer</a:t>
            </a:r>
          </a:p>
          <a:p>
            <a:pPr lvl="2"/>
            <a:r>
              <a:rPr lang="en-US" sz="1600" dirty="0" smtClean="0">
                <a:latin typeface="Arial"/>
                <a:cs typeface="Arial"/>
              </a:rPr>
              <a:t>Bovine spongiform encephalopathy (BSE) in cattle; also known as mad cow disease</a:t>
            </a:r>
          </a:p>
          <a:p>
            <a:pPr lvl="2"/>
            <a:r>
              <a:rPr lang="en-US" sz="1600" dirty="0" smtClean="0">
                <a:latin typeface="Arial"/>
                <a:cs typeface="Arial"/>
              </a:rPr>
              <a:t>Creutzfeldt-Jakob disease (</a:t>
            </a:r>
            <a:r>
              <a:rPr lang="en-US" sz="1600" dirty="0" err="1" smtClean="0">
                <a:latin typeface="Arial"/>
                <a:cs typeface="Arial"/>
              </a:rPr>
              <a:t>vCJD</a:t>
            </a:r>
            <a:r>
              <a:rPr lang="en-US" sz="1600" dirty="0" smtClean="0">
                <a:latin typeface="Arial"/>
                <a:cs typeface="Arial"/>
              </a:rPr>
              <a:t>) in humans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Prions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37"/>
          <a:stretch/>
        </p:blipFill>
        <p:spPr>
          <a:xfrm>
            <a:off x="6827688" y="1"/>
            <a:ext cx="2316312" cy="13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Name:	Charlene Wolf-Hall &amp; William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Email:  charlene.hall@ndsu.edu &amp; </a:t>
            </a:r>
            <a:r>
              <a:rPr lang="en-GB" altLang="zh-CN" sz="2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172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MICROBIAL FOOD SAFETY A FOOD SYSTEMS APPROACH</vt:lpstr>
      <vt:lpstr>PowerPoint Presentation</vt:lpstr>
      <vt:lpstr>Key Questions </vt:lpstr>
      <vt:lpstr>Viruses and Prions</vt:lpstr>
      <vt:lpstr>Hepatitis A</vt:lpstr>
      <vt:lpstr>Noroviruses</vt:lpstr>
      <vt:lpstr>Rotavirus</vt:lpstr>
      <vt:lpstr>Prions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179</cp:revision>
  <dcterms:created xsi:type="dcterms:W3CDTF">2014-12-08T12:01:41Z</dcterms:created>
  <dcterms:modified xsi:type="dcterms:W3CDTF">2017-02-21T09:29:46Z</dcterms:modified>
</cp:coreProperties>
</file>