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3" r:id="rId2"/>
    <p:sldId id="271" r:id="rId3"/>
    <p:sldId id="272" r:id="rId4"/>
    <p:sldId id="283" r:id="rId5"/>
    <p:sldId id="273" r:id="rId6"/>
    <p:sldId id="284" r:id="rId7"/>
    <p:sldId id="278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 snapToGrid="0" snapToObjects="1">
      <p:cViewPr>
        <p:scale>
          <a:sx n="80" d="100"/>
          <a:sy n="80" d="100"/>
        </p:scale>
        <p:origin x="-1878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3</a:t>
            </a:r>
            <a:r>
              <a:rPr lang="en-US" dirty="0">
                <a:latin typeface="Arial"/>
                <a:cs typeface="Arial"/>
              </a:rPr>
              <a:t>: Intrinsic and Extrinsic Factors and Potentially Hazardous Foods</a:t>
            </a: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intrinsic factors of food that affect microorganisms?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extrinsic factors of food that affect microorganisms?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the temperature danger zone?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potentially hazardous food? 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Intrinsic Factors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Environmental factors inherent, or internal to a food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Extrinsic Factors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Environmental factors external to a food.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Environmental Factors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Moisture </a:t>
            </a:r>
            <a:r>
              <a:rPr lang="en-US" sz="2800" dirty="0">
                <a:latin typeface="Arial"/>
                <a:cs typeface="Arial"/>
              </a:rPr>
              <a:t>Content and Water </a:t>
            </a:r>
            <a:r>
              <a:rPr lang="en-US" sz="2800" dirty="0" smtClean="0">
                <a:latin typeface="Arial"/>
                <a:cs typeface="Arial"/>
              </a:rPr>
              <a:t>Activity</a:t>
            </a:r>
          </a:p>
          <a:p>
            <a:r>
              <a:rPr lang="en-GB" sz="2800" dirty="0" smtClean="0">
                <a:latin typeface="Arial"/>
                <a:cs typeface="Arial"/>
              </a:rPr>
              <a:t>pH </a:t>
            </a:r>
            <a:r>
              <a:rPr lang="en-GB" sz="2800" dirty="0">
                <a:latin typeface="Arial"/>
                <a:cs typeface="Arial"/>
              </a:rPr>
              <a:t>and </a:t>
            </a:r>
            <a:r>
              <a:rPr lang="en-GB" sz="2800" dirty="0" smtClean="0">
                <a:latin typeface="Arial"/>
                <a:cs typeface="Arial"/>
              </a:rPr>
              <a:t>Acidity</a:t>
            </a:r>
          </a:p>
          <a:p>
            <a:r>
              <a:rPr lang="en-GB" sz="2800" dirty="0" smtClean="0">
                <a:latin typeface="Arial"/>
                <a:cs typeface="Arial"/>
              </a:rPr>
              <a:t>Nutrient Content</a:t>
            </a:r>
          </a:p>
          <a:p>
            <a:r>
              <a:rPr lang="en-GB" sz="2800" dirty="0" smtClean="0">
                <a:latin typeface="Arial"/>
                <a:cs typeface="Arial"/>
              </a:rPr>
              <a:t>Redox Potential</a:t>
            </a:r>
          </a:p>
          <a:p>
            <a:r>
              <a:rPr lang="en-GB" sz="2800" dirty="0" smtClean="0">
                <a:latin typeface="Arial"/>
                <a:cs typeface="Arial"/>
              </a:rPr>
              <a:t>Antimicrobial Chemicals</a:t>
            </a:r>
          </a:p>
          <a:p>
            <a:r>
              <a:rPr lang="en-GB" sz="2800" dirty="0" smtClean="0">
                <a:latin typeface="Arial"/>
                <a:cs typeface="Arial"/>
              </a:rPr>
              <a:t>Competitive Microflora</a:t>
            </a:r>
          </a:p>
          <a:p>
            <a:r>
              <a:rPr lang="en-GB" sz="2800" dirty="0" smtClean="0">
                <a:latin typeface="Arial"/>
                <a:cs typeface="Arial"/>
              </a:rPr>
              <a:t>Biological Structure</a:t>
            </a:r>
          </a:p>
          <a:p>
            <a:r>
              <a:rPr lang="en-GB" sz="2800" dirty="0" smtClean="0">
                <a:latin typeface="Arial"/>
                <a:cs typeface="Arial"/>
              </a:rPr>
              <a:t>Homogeneity</a:t>
            </a:r>
            <a:endParaRPr lang="en-GB" sz="28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Intrinsic Factors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Packaging and Atmosphere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Humidity</a:t>
            </a:r>
          </a:p>
          <a:p>
            <a:endParaRPr lang="en-US" sz="2800" dirty="0" smtClean="0"/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Extrinsic Factors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which the intrinsic and extrinsic factors would support the growth of pathogenic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microorganisms.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Scientifically sound criteria for determining whether foods require time/temperature control for safety should consider 1) processes that destroy vegetative cells but not spores (when product formulation is capable of inhibiting spore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germination);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post-process handling and packaging conditions that prevent reintroduction of vegetative pathogens onto or into the product before packaging; and 3) the use of packaging materials that while they do not provide a hermetic seal, do prevent reintroduction of vegetative pathogens into the product.” (IFT, 2001)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Potentially Hazardous Foods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Name:	Charlene Wolf-Hall &amp; William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Email:  charlene.hall@ndsu.edu &amp; </a:t>
            </a:r>
            <a:r>
              <a:rPr lang="en-GB" altLang="zh-CN" sz="200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223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MICROBIAL FOOD SAFETY A FOOD SYSTEMS APPROACH</vt:lpstr>
      <vt:lpstr>PowerPoint Presentation</vt:lpstr>
      <vt:lpstr>Key Questions </vt:lpstr>
      <vt:lpstr>Environmental Factors </vt:lpstr>
      <vt:lpstr>Intrinsic Factors</vt:lpstr>
      <vt:lpstr>Extrinsic Factors</vt:lpstr>
      <vt:lpstr>Potentially Hazardous Foods 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92</cp:revision>
  <dcterms:created xsi:type="dcterms:W3CDTF">2014-12-08T12:01:41Z</dcterms:created>
  <dcterms:modified xsi:type="dcterms:W3CDTF">2017-02-21T09:18:21Z</dcterms:modified>
</cp:coreProperties>
</file>