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272" r:id="rId5"/>
    <p:sldId id="273" r:id="rId6"/>
    <p:sldId id="274" r:id="rId7"/>
    <p:sldId id="275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AAC"/>
    <a:srgbClr val="BCBECE"/>
    <a:srgbClr val="9AA7C0"/>
    <a:srgbClr val="98A7BE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53BA2-CD86-2B41-A269-F97D825D9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516AAC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C418CB-F75B-0046-8E55-24A861D9A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7F1BAD-8F79-504E-917B-CBFD89D87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B1DB86-A3A0-F940-BE8F-58587DB60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E608C2-64B8-8140-8850-21B90EA66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Antimicrobial Stewardship </a:t>
            </a:r>
            <a:br>
              <a:rPr lang="en-GB" dirty="0"/>
            </a:br>
            <a:r>
              <a:rPr lang="en-GB" dirty="0"/>
              <a:t>for Nursing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Edited by Molly Courtenay and Enrique Castro-Sánchez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Chapter 4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The Diagnosis of Infection and the Use of Antibiotics</a:t>
            </a:r>
          </a:p>
          <a:p>
            <a:r>
              <a:rPr lang="pt-BR" sz="1100" b="1">
                <a:solidFill>
                  <a:schemeClr val="bg1"/>
                </a:solidFill>
              </a:rPr>
              <a:t>Jo McEwen, Heather Kennedy and Nykoma Hamilton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D9167-1C86-426D-9871-20AE5344F8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Appropriate sampling is key to diagnosis and management of infection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Contamination should be minimized by adhering to strict infection control procedures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Samples should only be requested where there is a clinical need 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Samples should be taken before initiating antibiotic therapy – If not possible, DO NOT delay starting therapy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4D4E1-A400-4074-8EB6-4A9E2A26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solidFill>
                  <a:prstClr val="black"/>
                </a:solidFill>
                <a:latin typeface="Calibri"/>
                <a:cs typeface="+mj-cs"/>
              </a:rPr>
              <a:t>Microbiology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0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C54DF-E9B2-4EE6-9BFB-0DB624E5C1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Antibiotics will only treat bacterial infections – they WILL NOT cure viral infections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Some bacterial infections are SELF – LIMITING and do not require antibiotic therapy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Diagnosis of self-limiting infections are aided by using the correct diagnostic tools e.g.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+mn-cs"/>
              </a:rPr>
              <a:t>FeverPAIN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A4411-9D3B-4111-A2E9-271B206B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solidFill>
                  <a:prstClr val="black"/>
                </a:solidFill>
                <a:latin typeface="Calibri"/>
                <a:cs typeface="+mj-cs"/>
              </a:rPr>
              <a:t>Self-Limiting Infections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57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3E6750-9017-41B6-87BD-5BE66D83FB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Antibiotic policies provide evidence-based guidance on treating infection to optimize patient outcome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Adherence to policy is a vital stewardship intervention by limiting clinical variance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Antimicrobial policy contains all of the vital information to ensure safe and appropriate drug administration.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Policies incorporate spectrum of activity and local resistance patterns to inform prescribing decisions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F2D31-B42C-4BF7-A810-4371B652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solidFill>
                  <a:prstClr val="black"/>
                </a:solidFill>
                <a:latin typeface="Calibri"/>
                <a:cs typeface="+mj-cs"/>
              </a:rPr>
              <a:t>Adherence to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4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10C55-23A1-4E64-86EA-5BB7EF84CB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cs typeface="+mn-cs"/>
              </a:rPr>
              <a:t>Key stewardship principles should be followed by all healthcare workers to address the global issue of antimicrobial resistance.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cs typeface="+mn-cs"/>
              </a:rPr>
              <a:t>Broad spectrum antibiotics should be avoided as much as possible as they have the potential to promote antimicrobial resistance.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cs typeface="+mn-cs"/>
              </a:rPr>
              <a:t>The route of antibiotic therapy should be appropriate as per indication with the aim of switching IV to oral therapy as soon as clinically possible.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2700" dirty="0">
                <a:solidFill>
                  <a:prstClr val="black"/>
                </a:solidFill>
                <a:latin typeface="Calibri"/>
                <a:cs typeface="+mn-cs"/>
              </a:rPr>
              <a:t>Any antibiotic allergy should be documented in all patient records including detail of what the allergy is.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22DCB-5274-4D81-88E5-3BE1AE82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solidFill>
                  <a:prstClr val="black"/>
                </a:solidFill>
                <a:latin typeface="Calibri"/>
                <a:cs typeface="+mj-cs"/>
              </a:rPr>
              <a:t>Choosing an Antibiotic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4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CA238-91E2-4698-82CD-83DB0A1CAE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Correct duration is essential to ensure the infection is treated and adverse effects are minimized.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Most common infections will have a maximum duration of 7 days.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Documentation of diagnosis along with a clear management plan should be recorded for all patients.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/>
                <a:cs typeface="+mn-cs"/>
              </a:rPr>
              <a:t>Good documentation is imperative to ensure communication amongst all healthcare professionals and to promote seamless care. 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882E7A-050A-4BCF-83F9-6EC9AE45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solidFill>
                  <a:prstClr val="black"/>
                </a:solidFill>
                <a:latin typeface="Calibri"/>
                <a:cs typeface="+mj-cs"/>
              </a:rPr>
              <a:t>Duration and Documentation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4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337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Antimicrobial Stewardship  for Nursing Practice</vt:lpstr>
      <vt:lpstr>PowerPoint Presentation</vt:lpstr>
      <vt:lpstr>Microbiology Samples</vt:lpstr>
      <vt:lpstr>Self-Limiting Infections</vt:lpstr>
      <vt:lpstr>Adherence to Policy</vt:lpstr>
      <vt:lpstr>Choosing an Antibiotic</vt:lpstr>
      <vt:lpstr>Duration and Documentation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Shankari Wilford</cp:lastModifiedBy>
  <cp:revision>33</cp:revision>
  <dcterms:created xsi:type="dcterms:W3CDTF">2014-12-08T12:01:41Z</dcterms:created>
  <dcterms:modified xsi:type="dcterms:W3CDTF">2020-01-27T11:53:22Z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s.wilford@cabi.org</vt:lpwstr>
  </property>
  <property fmtid="{D5CDD505-2E9C-101B-9397-08002B2CF9AE}" pid="5" name="MSIP_Label_2e892a75-59a0-4e0e-9b97-f68af558ca2b_SetDate">
    <vt:lpwstr>2020-01-27T10:10:10.0046752Z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5262fa59-df53-434b-aaf0-6d16e9e390fc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