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</p:sldMasterIdLst>
  <p:notesMasterIdLst>
    <p:notesMasterId r:id="rId16"/>
  </p:notesMasterIdLst>
  <p:sldIdLst>
    <p:sldId id="1132" r:id="rId7"/>
    <p:sldId id="791" r:id="rId8"/>
    <p:sldId id="792" r:id="rId9"/>
    <p:sldId id="1098" r:id="rId10"/>
    <p:sldId id="794" r:id="rId11"/>
    <p:sldId id="1135" r:id="rId12"/>
    <p:sldId id="1133" r:id="rId13"/>
    <p:sldId id="1134" r:id="rId14"/>
    <p:sldId id="266" r:id="rId1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8173C-DB93-4988-8D7C-D27F4BC33188}" v="107" dt="2022-09-20T15:37:35.3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>
      <p:cViewPr varScale="1">
        <p:scale>
          <a:sx n="93" d="100"/>
          <a:sy n="93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B36ED7-A3CB-4B38-8EF9-8471AE54903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6BD7435-0587-417A-ACFD-852BE5BD3AC0}">
      <dgm:prSet phldrT="[Tekst]"/>
      <dgm:spPr>
        <a:solidFill>
          <a:schemeClr val="bg1">
            <a:alpha val="5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nb-NO" dirty="0"/>
            <a:t>       </a:t>
          </a:r>
        </a:p>
      </dgm:t>
    </dgm:pt>
    <dgm:pt modelId="{95E8F4DB-7A83-425C-B95D-1575DDDC2686}" type="parTrans" cxnId="{22325861-6B2D-4D2C-8294-C1637461FB00}">
      <dgm:prSet/>
      <dgm:spPr/>
      <dgm:t>
        <a:bodyPr/>
        <a:lstStyle/>
        <a:p>
          <a:endParaRPr lang="nb-NO"/>
        </a:p>
      </dgm:t>
    </dgm:pt>
    <dgm:pt modelId="{8C9A2292-272E-47B0-8578-E42E695CC16A}" type="sibTrans" cxnId="{22325861-6B2D-4D2C-8294-C1637461FB00}">
      <dgm:prSet/>
      <dgm:spPr/>
      <dgm:t>
        <a:bodyPr/>
        <a:lstStyle/>
        <a:p>
          <a:endParaRPr lang="nb-NO"/>
        </a:p>
      </dgm:t>
    </dgm:pt>
    <dgm:pt modelId="{FA9AD122-600D-4CDC-B75F-3E98DEB9678C}">
      <dgm:prSet phldrT="[Tekst]"/>
      <dgm:spPr>
        <a:solidFill>
          <a:schemeClr val="bg1">
            <a:alpha val="5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nb-NO" dirty="0"/>
            <a:t>        </a:t>
          </a:r>
        </a:p>
      </dgm:t>
    </dgm:pt>
    <dgm:pt modelId="{7709B68D-32DC-44B4-880F-51E519B3F324}" type="parTrans" cxnId="{29BB00D5-BDC8-449A-A38F-25875B91C5B0}">
      <dgm:prSet/>
      <dgm:spPr/>
      <dgm:t>
        <a:bodyPr/>
        <a:lstStyle/>
        <a:p>
          <a:endParaRPr lang="nb-NO"/>
        </a:p>
      </dgm:t>
    </dgm:pt>
    <dgm:pt modelId="{D7C863FD-24A7-4316-AF3C-D7C52CAAF9C4}" type="sibTrans" cxnId="{29BB00D5-BDC8-449A-A38F-25875B91C5B0}">
      <dgm:prSet/>
      <dgm:spPr/>
      <dgm:t>
        <a:bodyPr/>
        <a:lstStyle/>
        <a:p>
          <a:endParaRPr lang="nb-NO"/>
        </a:p>
      </dgm:t>
    </dgm:pt>
    <dgm:pt modelId="{EA63784A-6A67-487A-A0D8-BD1084203AFA}">
      <dgm:prSet phldrT="[Tekst]"/>
      <dgm:spPr>
        <a:solidFill>
          <a:schemeClr val="bg1">
            <a:alpha val="50000"/>
          </a:schemeClr>
        </a:solidFill>
        <a:ln>
          <a:solidFill>
            <a:srgbClr val="E1A200"/>
          </a:solidFill>
        </a:ln>
      </dgm:spPr>
      <dgm:t>
        <a:bodyPr/>
        <a:lstStyle/>
        <a:p>
          <a:r>
            <a:rPr lang="nb-NO" dirty="0"/>
            <a:t>         </a:t>
          </a:r>
        </a:p>
      </dgm:t>
    </dgm:pt>
    <dgm:pt modelId="{E5AF1234-DFB6-47F7-92B1-D14B281C054B}" type="sibTrans" cxnId="{7DE456D2-63AE-45E1-8DF0-8190E12A1EC7}">
      <dgm:prSet/>
      <dgm:spPr/>
      <dgm:t>
        <a:bodyPr/>
        <a:lstStyle/>
        <a:p>
          <a:endParaRPr lang="nb-NO"/>
        </a:p>
      </dgm:t>
    </dgm:pt>
    <dgm:pt modelId="{D8188599-735D-47C2-A86A-D4DF6DA28497}" type="parTrans" cxnId="{7DE456D2-63AE-45E1-8DF0-8190E12A1EC7}">
      <dgm:prSet/>
      <dgm:spPr/>
      <dgm:t>
        <a:bodyPr/>
        <a:lstStyle/>
        <a:p>
          <a:endParaRPr lang="nb-NO"/>
        </a:p>
      </dgm:t>
    </dgm:pt>
    <dgm:pt modelId="{8F59BCD6-0120-442E-BD8D-BCAD2FDDC3D6}" type="pres">
      <dgm:prSet presAssocID="{17B36ED7-A3CB-4B38-8EF9-8471AE549030}" presName="compositeShape" presStyleCnt="0">
        <dgm:presLayoutVars>
          <dgm:chMax val="7"/>
          <dgm:dir/>
          <dgm:resizeHandles val="exact"/>
        </dgm:presLayoutVars>
      </dgm:prSet>
      <dgm:spPr/>
    </dgm:pt>
    <dgm:pt modelId="{D096C7B0-7253-418A-A1B8-56F5A18DE8DF}" type="pres">
      <dgm:prSet presAssocID="{56BD7435-0587-417A-ACFD-852BE5BD3AC0}" presName="circ1" presStyleLbl="vennNode1" presStyleIdx="0" presStyleCnt="3" custScaleX="120389" custScaleY="110035" custLinFactNeighborX="-6491" custLinFactNeighborY="-1193"/>
      <dgm:spPr/>
    </dgm:pt>
    <dgm:pt modelId="{3C52E239-2B92-4DAA-AAB4-19FFB7EBCB26}" type="pres">
      <dgm:prSet presAssocID="{56BD7435-0587-417A-ACFD-852BE5BD3AC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AFEC719-FE07-4564-8643-8EEE5CE33EC8}" type="pres">
      <dgm:prSet presAssocID="{FA9AD122-600D-4CDC-B75F-3E98DEB9678C}" presName="circ2" presStyleLbl="vennNode1" presStyleIdx="1" presStyleCnt="3" custScaleX="132956" custScaleY="68968" custLinFactNeighborX="-19888" custLinFactNeighborY="-20975"/>
      <dgm:spPr/>
    </dgm:pt>
    <dgm:pt modelId="{7C652507-5B4B-4CD5-91F1-F0DF435708BF}" type="pres">
      <dgm:prSet presAssocID="{FA9AD122-600D-4CDC-B75F-3E98DEB9678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D3C9D0A-9B93-49D6-A39A-E9BCAC337043}" type="pres">
      <dgm:prSet presAssocID="{EA63784A-6A67-487A-A0D8-BD1084203AFA}" presName="circ3" presStyleLbl="vennNode1" presStyleIdx="2" presStyleCnt="3" custScaleX="113625" custLinFactNeighborX="-35154" custLinFactNeighborY="-21937"/>
      <dgm:spPr/>
    </dgm:pt>
    <dgm:pt modelId="{27CCDB0B-ABD0-498C-B453-E99A8F258A9D}" type="pres">
      <dgm:prSet presAssocID="{EA63784A-6A67-487A-A0D8-BD1084203AF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AAC7C00-1A9B-4F2E-96C7-19A30EFD93D1}" type="presOf" srcId="{EA63784A-6A67-487A-A0D8-BD1084203AFA}" destId="{ED3C9D0A-9B93-49D6-A39A-E9BCAC337043}" srcOrd="0" destOrd="0" presId="urn:microsoft.com/office/officeart/2005/8/layout/venn1"/>
    <dgm:cxn modelId="{CD537B1A-C985-4CE0-8A9B-AA90C1B95FA8}" type="presOf" srcId="{FA9AD122-600D-4CDC-B75F-3E98DEB9678C}" destId="{7C652507-5B4B-4CD5-91F1-F0DF435708BF}" srcOrd="1" destOrd="0" presId="urn:microsoft.com/office/officeart/2005/8/layout/venn1"/>
    <dgm:cxn modelId="{22325861-6B2D-4D2C-8294-C1637461FB00}" srcId="{17B36ED7-A3CB-4B38-8EF9-8471AE549030}" destId="{56BD7435-0587-417A-ACFD-852BE5BD3AC0}" srcOrd="0" destOrd="0" parTransId="{95E8F4DB-7A83-425C-B95D-1575DDDC2686}" sibTransId="{8C9A2292-272E-47B0-8578-E42E695CC16A}"/>
    <dgm:cxn modelId="{0422A245-C298-4474-B2E7-91F0DD1E84B4}" type="presOf" srcId="{56BD7435-0587-417A-ACFD-852BE5BD3AC0}" destId="{D096C7B0-7253-418A-A1B8-56F5A18DE8DF}" srcOrd="0" destOrd="0" presId="urn:microsoft.com/office/officeart/2005/8/layout/venn1"/>
    <dgm:cxn modelId="{8492AA93-A428-4E2C-ADE3-64BE6E205825}" type="presOf" srcId="{17B36ED7-A3CB-4B38-8EF9-8471AE549030}" destId="{8F59BCD6-0120-442E-BD8D-BCAD2FDDC3D6}" srcOrd="0" destOrd="0" presId="urn:microsoft.com/office/officeart/2005/8/layout/venn1"/>
    <dgm:cxn modelId="{3A2954A2-A3BC-4D25-9A8A-CCED6D43FED7}" type="presOf" srcId="{56BD7435-0587-417A-ACFD-852BE5BD3AC0}" destId="{3C52E239-2B92-4DAA-AAB4-19FFB7EBCB26}" srcOrd="1" destOrd="0" presId="urn:microsoft.com/office/officeart/2005/8/layout/venn1"/>
    <dgm:cxn modelId="{C3B5A1A7-5037-4513-95D8-A6F3CE82ACC7}" type="presOf" srcId="{EA63784A-6A67-487A-A0D8-BD1084203AFA}" destId="{27CCDB0B-ABD0-498C-B453-E99A8F258A9D}" srcOrd="1" destOrd="0" presId="urn:microsoft.com/office/officeart/2005/8/layout/venn1"/>
    <dgm:cxn modelId="{10423BAD-F461-4B0E-8491-35A2BDD202D9}" type="presOf" srcId="{FA9AD122-600D-4CDC-B75F-3E98DEB9678C}" destId="{EAFEC719-FE07-4564-8643-8EEE5CE33EC8}" srcOrd="0" destOrd="0" presId="urn:microsoft.com/office/officeart/2005/8/layout/venn1"/>
    <dgm:cxn modelId="{7DE456D2-63AE-45E1-8DF0-8190E12A1EC7}" srcId="{17B36ED7-A3CB-4B38-8EF9-8471AE549030}" destId="{EA63784A-6A67-487A-A0D8-BD1084203AFA}" srcOrd="2" destOrd="0" parTransId="{D8188599-735D-47C2-A86A-D4DF6DA28497}" sibTransId="{E5AF1234-DFB6-47F7-92B1-D14B281C054B}"/>
    <dgm:cxn modelId="{29BB00D5-BDC8-449A-A38F-25875B91C5B0}" srcId="{17B36ED7-A3CB-4B38-8EF9-8471AE549030}" destId="{FA9AD122-600D-4CDC-B75F-3E98DEB9678C}" srcOrd="1" destOrd="0" parTransId="{7709B68D-32DC-44B4-880F-51E519B3F324}" sibTransId="{D7C863FD-24A7-4316-AF3C-D7C52CAAF9C4}"/>
    <dgm:cxn modelId="{6525DA74-4360-42C1-A92A-7CCE7A561C0E}" type="presParOf" srcId="{8F59BCD6-0120-442E-BD8D-BCAD2FDDC3D6}" destId="{D096C7B0-7253-418A-A1B8-56F5A18DE8DF}" srcOrd="0" destOrd="0" presId="urn:microsoft.com/office/officeart/2005/8/layout/venn1"/>
    <dgm:cxn modelId="{DFF01193-2BC3-4232-BEEB-782468613BE2}" type="presParOf" srcId="{8F59BCD6-0120-442E-BD8D-BCAD2FDDC3D6}" destId="{3C52E239-2B92-4DAA-AAB4-19FFB7EBCB26}" srcOrd="1" destOrd="0" presId="urn:microsoft.com/office/officeart/2005/8/layout/venn1"/>
    <dgm:cxn modelId="{15313B2D-F6E3-44CB-A028-F0DDBC22D7FB}" type="presParOf" srcId="{8F59BCD6-0120-442E-BD8D-BCAD2FDDC3D6}" destId="{EAFEC719-FE07-4564-8643-8EEE5CE33EC8}" srcOrd="2" destOrd="0" presId="urn:microsoft.com/office/officeart/2005/8/layout/venn1"/>
    <dgm:cxn modelId="{5B1AB44E-1CA9-41EB-A599-D70309AB2ED1}" type="presParOf" srcId="{8F59BCD6-0120-442E-BD8D-BCAD2FDDC3D6}" destId="{7C652507-5B4B-4CD5-91F1-F0DF435708BF}" srcOrd="3" destOrd="0" presId="urn:microsoft.com/office/officeart/2005/8/layout/venn1"/>
    <dgm:cxn modelId="{F0A8A4DC-D37F-44CB-8AFD-D57C4FA96FCE}" type="presParOf" srcId="{8F59BCD6-0120-442E-BD8D-BCAD2FDDC3D6}" destId="{ED3C9D0A-9B93-49D6-A39A-E9BCAC337043}" srcOrd="4" destOrd="0" presId="urn:microsoft.com/office/officeart/2005/8/layout/venn1"/>
    <dgm:cxn modelId="{6C690051-E7DE-4EDB-AD5F-1023C57119D0}" type="presParOf" srcId="{8F59BCD6-0120-442E-BD8D-BCAD2FDDC3D6}" destId="{27CCDB0B-ABD0-498C-B453-E99A8F258A9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96C7B0-7253-418A-A1B8-56F5A18DE8DF}">
      <dsp:nvSpPr>
        <dsp:cNvPr id="0" name=""/>
        <dsp:cNvSpPr/>
      </dsp:nvSpPr>
      <dsp:spPr>
        <a:xfrm>
          <a:off x="1501678" y="-15623"/>
          <a:ext cx="4421175" cy="4040934"/>
        </a:xfrm>
        <a:prstGeom prst="ellipse">
          <a:avLst/>
        </a:prstGeom>
        <a:solidFill>
          <a:schemeClr val="bg1">
            <a:alpha val="5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6500" kern="1200" dirty="0"/>
            <a:t>       </a:t>
          </a:r>
        </a:p>
      </dsp:txBody>
      <dsp:txXfrm>
        <a:off x="2091168" y="691540"/>
        <a:ext cx="3242195" cy="1818420"/>
      </dsp:txXfrm>
    </dsp:sp>
    <dsp:sp modelId="{EAFEC719-FE07-4564-8643-8EEE5CE33EC8}">
      <dsp:nvSpPr>
        <dsp:cNvPr id="0" name=""/>
        <dsp:cNvSpPr/>
      </dsp:nvSpPr>
      <dsp:spPr>
        <a:xfrm>
          <a:off x="2104057" y="2263418"/>
          <a:ext cx="4882686" cy="2532786"/>
        </a:xfrm>
        <a:prstGeom prst="ellipse">
          <a:avLst/>
        </a:prstGeom>
        <a:solidFill>
          <a:schemeClr val="bg1">
            <a:alpha val="50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6500" kern="1200" dirty="0"/>
            <a:t>        </a:t>
          </a:r>
        </a:p>
      </dsp:txBody>
      <dsp:txXfrm>
        <a:off x="3597345" y="2917721"/>
        <a:ext cx="2929612" cy="1393032"/>
      </dsp:txXfrm>
    </dsp:sp>
    <dsp:sp modelId="{ED3C9D0A-9B93-49D6-A39A-E9BCAC337043}">
      <dsp:nvSpPr>
        <dsp:cNvPr id="0" name=""/>
        <dsp:cNvSpPr/>
      </dsp:nvSpPr>
      <dsp:spPr>
        <a:xfrm>
          <a:off x="0" y="1658278"/>
          <a:ext cx="4172773" cy="3672408"/>
        </a:xfrm>
        <a:prstGeom prst="ellipse">
          <a:avLst/>
        </a:prstGeom>
        <a:solidFill>
          <a:schemeClr val="bg1">
            <a:alpha val="50000"/>
          </a:schemeClr>
        </a:solidFill>
        <a:ln w="25400" cap="flat" cmpd="sng" algn="ctr">
          <a:solidFill>
            <a:srgbClr val="E1A2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6500" kern="1200" dirty="0"/>
            <a:t>         </a:t>
          </a:r>
        </a:p>
      </dsp:txBody>
      <dsp:txXfrm>
        <a:off x="392936" y="2606984"/>
        <a:ext cx="2503664" cy="2019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3B8F3D-40F5-4006-8E08-382A969A10B2}" type="slidenum">
              <a:rPr lang="nb-NO" smtClean="0">
                <a:solidFill>
                  <a:srgbClr val="000000"/>
                </a:solidFill>
              </a:rPr>
              <a:pPr/>
              <a:t>2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Atferdsutvikling – sosialisering – 12 uker</a:t>
            </a:r>
          </a:p>
          <a:p>
            <a:pPr eaLnBrk="1" hangingPunct="1"/>
            <a:r>
              <a:rPr lang="en-GB"/>
              <a:t>Sosial struktur – hunner og hanner</a:t>
            </a:r>
          </a:p>
          <a:p>
            <a:pPr eaLnBrk="1" hangingPunct="1"/>
            <a:r>
              <a:rPr lang="en-GB"/>
              <a:t>Eierløse katter – katters atferd i ukjent terreng</a:t>
            </a:r>
          </a:p>
          <a:p>
            <a:pPr eaLnBrk="1" hangingPunct="1"/>
            <a:r>
              <a:rPr lang="en-GB"/>
              <a:t>Kommunikasjon – akustisk, visuell, berøring, lukt, mennesker (inkl. Lydfiler)</a:t>
            </a:r>
          </a:p>
          <a:p>
            <a:pPr eaLnBrk="1" hangingPunct="1"/>
            <a:r>
              <a:rPr lang="en-GB"/>
              <a:t>Atferdsproblemer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srgbClr val="000000"/>
                </a:solidFill>
              </a:rPr>
              <a:t>HFX221 - 2019                                   - Bjarne O. Braastad, NMBU/IHA</a:t>
            </a:r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287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D5C3F7-C668-42FA-8177-7C878BE54E83}" type="slidenum">
              <a:rPr lang="nb-NO" smtClean="0">
                <a:solidFill>
                  <a:srgbClr val="000000"/>
                </a:solidFill>
              </a:rPr>
              <a:pPr/>
              <a:t>3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Atferdsutvikling – sosialisering – 12 uker</a:t>
            </a:r>
          </a:p>
          <a:p>
            <a:pPr eaLnBrk="1" hangingPunct="1"/>
            <a:r>
              <a:rPr lang="en-GB"/>
              <a:t>Sosial struktur – hunner og hanner</a:t>
            </a:r>
          </a:p>
          <a:p>
            <a:pPr eaLnBrk="1" hangingPunct="1"/>
            <a:r>
              <a:rPr lang="en-GB"/>
              <a:t>Eierløse katter – katters atferd i ukjent terreng</a:t>
            </a:r>
          </a:p>
          <a:p>
            <a:pPr eaLnBrk="1" hangingPunct="1"/>
            <a:r>
              <a:rPr lang="en-GB"/>
              <a:t>Kommunikasjon – akustisk, visuell, berøring, lukt, mennesker (inkl. Lydfiler)</a:t>
            </a:r>
          </a:p>
          <a:p>
            <a:pPr eaLnBrk="1" hangingPunct="1"/>
            <a:r>
              <a:rPr lang="en-GB"/>
              <a:t>Atferdsproblemer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srgbClr val="000000"/>
                </a:solidFill>
              </a:rPr>
              <a:t>HFX221 - 2019                                   - Bjarne O. Braastad, NMBU/IHA</a:t>
            </a:r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33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op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srgbClr val="000000"/>
                </a:solidFill>
              </a:rPr>
              <a:t>HFX221 - 2019                                   - Bjarne O. Braastad, NMBU/IHA</a:t>
            </a: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>
                <a:solidFill>
                  <a:srgbClr val="000000"/>
                </a:solidFill>
              </a:rPr>
              <a:t>Bjarne O. Braastad, UMB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07BCB6-54E2-467B-AC17-DEC87DDD0F4E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013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D5C3F7-C668-42FA-8177-7C878BE54E83}" type="slidenum">
              <a:rPr lang="nb-NO" smtClean="0">
                <a:solidFill>
                  <a:srgbClr val="000000"/>
                </a:solidFill>
              </a:rPr>
              <a:pPr/>
              <a:t>5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Atferdsutvikling – sosialisering – 12 uker</a:t>
            </a:r>
          </a:p>
          <a:p>
            <a:pPr eaLnBrk="1" hangingPunct="1"/>
            <a:r>
              <a:rPr lang="en-GB"/>
              <a:t>Sosial struktur – hunner og hanner</a:t>
            </a:r>
          </a:p>
          <a:p>
            <a:pPr eaLnBrk="1" hangingPunct="1"/>
            <a:r>
              <a:rPr lang="en-GB"/>
              <a:t>Eierløse katter – katters atferd i ukjent terreng</a:t>
            </a:r>
          </a:p>
          <a:p>
            <a:pPr eaLnBrk="1" hangingPunct="1"/>
            <a:r>
              <a:rPr lang="en-GB"/>
              <a:t>Kommunikasjon – akustisk, visuell, berøring, lukt, mennesker (inkl. Lydfiler)</a:t>
            </a:r>
          </a:p>
          <a:p>
            <a:pPr eaLnBrk="1" hangingPunct="1"/>
            <a:r>
              <a:rPr lang="en-GB"/>
              <a:t>Atferdsproblemer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srgbClr val="000000"/>
                </a:solidFill>
              </a:rPr>
              <a:t>HFX221 - 2019                                   - Bjarne O. Braastad, NMBU/IHA</a:t>
            </a:r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84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0425532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image" Target="../media/image6.wmf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sAF8gMN9c0&amp;feature=player_embedde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6904" y="418166"/>
            <a:ext cx="8010192" cy="2866817"/>
          </a:xfrm>
        </p:spPr>
        <p:txBody>
          <a:bodyPr/>
          <a:lstStyle/>
          <a:p>
            <a:pPr eaLnBrk="1" hangingPunct="1"/>
            <a: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Social behaviour of </a:t>
            </a:r>
            <a:b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 cats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000" y="3717032"/>
            <a:ext cx="5638800" cy="1872208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</a:t>
            </a:r>
            <a:r>
              <a:rPr lang="nb-NO" sz="1600" dirty="0"/>
              <a:t> 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205692"/>
            <a:ext cx="7269361" cy="984885"/>
          </a:xfrm>
        </p:spPr>
        <p:txBody>
          <a:bodyPr/>
          <a:lstStyle/>
          <a:p>
            <a:pPr eaLnBrk="1" hangingPunct="1"/>
            <a:r>
              <a:rPr lang="nb-NO" sz="3200" dirty="0" err="1">
                <a:solidFill>
                  <a:srgbClr val="E9EE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nb-NO" sz="3200" dirty="0">
                <a:solidFill>
                  <a:srgbClr val="E9EE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behaviour and </a:t>
            </a:r>
            <a:r>
              <a:rPr lang="nb-NO" sz="3200" dirty="0" err="1">
                <a:solidFill>
                  <a:srgbClr val="E9EE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nb-NO" sz="3200" dirty="0">
                <a:solidFill>
                  <a:srgbClr val="E9EE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3200" dirty="0" err="1">
                <a:solidFill>
                  <a:srgbClr val="E9EE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nb-NO" sz="3200" dirty="0">
                <a:solidFill>
                  <a:srgbClr val="E9EE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adult </a:t>
            </a:r>
            <a:r>
              <a:rPr lang="nb-NO" sz="3200" dirty="0" err="1">
                <a:solidFill>
                  <a:srgbClr val="E9EE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cats</a:t>
            </a:r>
            <a:r>
              <a:rPr lang="nb-NO" sz="3200" dirty="0">
                <a:solidFill>
                  <a:srgbClr val="E9EE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740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594563"/>
            <a:ext cx="7308368" cy="553998"/>
          </a:xfrm>
        </p:spPr>
        <p:txBody>
          <a:bodyPr/>
          <a:lstStyle/>
          <a:p>
            <a:pPr eaLnBrk="1" hangingPunct="1"/>
            <a:r>
              <a:rPr lang="nb-NO" sz="3600" dirty="0"/>
              <a:t>The </a:t>
            </a:r>
            <a:r>
              <a:rPr lang="nb-NO" sz="3600" dirty="0" err="1"/>
              <a:t>role</a:t>
            </a:r>
            <a:r>
              <a:rPr lang="nb-NO" sz="3600" dirty="0"/>
              <a:t> </a:t>
            </a:r>
            <a:r>
              <a:rPr lang="nb-NO" sz="3600" dirty="0" err="1"/>
              <a:t>of</a:t>
            </a:r>
            <a:r>
              <a:rPr lang="nb-NO" sz="3600" dirty="0"/>
              <a:t> males in </a:t>
            </a:r>
            <a:r>
              <a:rPr lang="nb-NO" sz="3600" dirty="0" err="1"/>
              <a:t>African</a:t>
            </a:r>
            <a:r>
              <a:rPr lang="nb-NO" sz="3600" dirty="0"/>
              <a:t> </a:t>
            </a:r>
            <a:r>
              <a:rPr lang="nb-NO" sz="3600" dirty="0" err="1"/>
              <a:t>wildcat</a:t>
            </a:r>
            <a:endParaRPr lang="nb-NO" sz="3600" dirty="0"/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00" y="1392398"/>
            <a:ext cx="8282250" cy="4568825"/>
          </a:xfrm>
        </p:spPr>
        <p:txBody>
          <a:bodyPr/>
          <a:lstStyle/>
          <a:p>
            <a:pPr marL="450850" indent="-450850" eaLnBrk="1" hangingPunct="1">
              <a:lnSpc>
                <a:spcPct val="90000"/>
              </a:lnSpc>
            </a:pPr>
            <a:r>
              <a:rPr lang="nb-NO" sz="2000" dirty="0">
                <a:solidFill>
                  <a:srgbClr val="009D7F"/>
                </a:solidFill>
              </a:rPr>
              <a:t>The house </a:t>
            </a:r>
            <a:r>
              <a:rPr lang="nb-NO" sz="2000" dirty="0" err="1">
                <a:solidFill>
                  <a:srgbClr val="009D7F"/>
                </a:solidFill>
              </a:rPr>
              <a:t>cat</a:t>
            </a:r>
            <a:r>
              <a:rPr lang="nb-NO" sz="2000" dirty="0">
                <a:solidFill>
                  <a:schemeClr val="tx1"/>
                </a:solidFill>
              </a:rPr>
              <a:t> (</a:t>
            </a:r>
            <a:r>
              <a:rPr lang="nb-NO" sz="2000" i="1" dirty="0" err="1">
                <a:solidFill>
                  <a:schemeClr val="tx1"/>
                </a:solidFill>
              </a:rPr>
              <a:t>Felis</a:t>
            </a:r>
            <a:r>
              <a:rPr lang="nb-NO" sz="2000" i="1" dirty="0">
                <a:solidFill>
                  <a:schemeClr val="tx1"/>
                </a:solidFill>
              </a:rPr>
              <a:t> </a:t>
            </a:r>
            <a:r>
              <a:rPr lang="nb-NO" sz="2000" i="1" dirty="0" err="1">
                <a:solidFill>
                  <a:schemeClr val="tx1"/>
                </a:solidFill>
              </a:rPr>
              <a:t>silvestris</a:t>
            </a:r>
            <a:r>
              <a:rPr lang="nb-NO" sz="2000" i="1" dirty="0">
                <a:solidFill>
                  <a:schemeClr val="tx1"/>
                </a:solidFill>
              </a:rPr>
              <a:t> </a:t>
            </a:r>
            <a:r>
              <a:rPr lang="nb-NO" sz="2000" i="1" dirty="0" err="1">
                <a:solidFill>
                  <a:schemeClr val="tx1"/>
                </a:solidFill>
              </a:rPr>
              <a:t>catus</a:t>
            </a:r>
            <a:r>
              <a:rPr lang="nb-NO" sz="2000" dirty="0">
                <a:solidFill>
                  <a:schemeClr val="tx1"/>
                </a:solidFill>
              </a:rPr>
              <a:t>) is </a:t>
            </a:r>
            <a:r>
              <a:rPr lang="nb-NO" sz="2000" dirty="0" err="1">
                <a:solidFill>
                  <a:schemeClr val="tx1"/>
                </a:solidFill>
              </a:rPr>
              <a:t>inherited</a:t>
            </a:r>
            <a:r>
              <a:rPr lang="nb-NO" sz="2000" dirty="0">
                <a:solidFill>
                  <a:schemeClr val="tx1"/>
                </a:solidFill>
              </a:rPr>
              <a:t> from </a:t>
            </a:r>
            <a:r>
              <a:rPr lang="nb-NO" sz="2000" dirty="0" err="1">
                <a:solidFill>
                  <a:schemeClr val="tx1"/>
                </a:solidFill>
              </a:rPr>
              <a:t>the</a:t>
            </a:r>
            <a:r>
              <a:rPr lang="nb-NO" sz="2000" dirty="0">
                <a:solidFill>
                  <a:schemeClr val="tx1"/>
                </a:solidFill>
              </a:rPr>
              <a:t> </a:t>
            </a:r>
            <a:r>
              <a:rPr lang="nb-NO" sz="2000" dirty="0" err="1">
                <a:solidFill>
                  <a:srgbClr val="009D7F"/>
                </a:solidFill>
              </a:rPr>
              <a:t>African</a:t>
            </a:r>
            <a:r>
              <a:rPr lang="nb-NO" sz="2000" dirty="0">
                <a:solidFill>
                  <a:srgbClr val="009D7F"/>
                </a:solidFill>
              </a:rPr>
              <a:t> </a:t>
            </a:r>
            <a:r>
              <a:rPr lang="nb-NO" sz="2000" dirty="0" err="1">
                <a:solidFill>
                  <a:srgbClr val="009D7F"/>
                </a:solidFill>
              </a:rPr>
              <a:t>wildcat</a:t>
            </a:r>
            <a:r>
              <a:rPr lang="nb-NO" sz="2000" dirty="0">
                <a:solidFill>
                  <a:srgbClr val="009D7F"/>
                </a:solidFill>
              </a:rPr>
              <a:t> </a:t>
            </a:r>
            <a:r>
              <a:rPr lang="nb-NO" sz="2000" dirty="0">
                <a:solidFill>
                  <a:schemeClr val="tx1"/>
                </a:solidFill>
              </a:rPr>
              <a:t>(</a:t>
            </a:r>
            <a:r>
              <a:rPr lang="nb-NO" sz="2000" i="1" dirty="0" err="1">
                <a:solidFill>
                  <a:schemeClr val="tx1"/>
                </a:solidFill>
              </a:rPr>
              <a:t>Felis</a:t>
            </a:r>
            <a:r>
              <a:rPr lang="nb-NO" sz="2000" i="1" dirty="0">
                <a:solidFill>
                  <a:schemeClr val="tx1"/>
                </a:solidFill>
              </a:rPr>
              <a:t> </a:t>
            </a:r>
            <a:r>
              <a:rPr lang="nb-NO" sz="2000" i="1" dirty="0" err="1">
                <a:solidFill>
                  <a:srgbClr val="003A39"/>
                </a:solidFill>
              </a:rPr>
              <a:t>silvestris</a:t>
            </a:r>
            <a:r>
              <a:rPr lang="nb-NO" sz="2000" i="1" dirty="0">
                <a:solidFill>
                  <a:srgbClr val="003A39"/>
                </a:solidFill>
              </a:rPr>
              <a:t> </a:t>
            </a:r>
            <a:r>
              <a:rPr lang="nb-NO" sz="2000" i="1" dirty="0" err="1">
                <a:solidFill>
                  <a:srgbClr val="003A39"/>
                </a:solidFill>
              </a:rPr>
              <a:t>libyca</a:t>
            </a:r>
            <a:r>
              <a:rPr lang="nb-NO" sz="2000" dirty="0">
                <a:solidFill>
                  <a:srgbClr val="003A39"/>
                </a:solidFill>
              </a:rPr>
              <a:t>).</a:t>
            </a:r>
          </a:p>
          <a:p>
            <a:pPr marL="450850" indent="-450850" eaLnBrk="1" hangingPunct="1">
              <a:lnSpc>
                <a:spcPct val="90000"/>
              </a:lnSpc>
            </a:pPr>
            <a:r>
              <a:rPr lang="nb-NO" sz="2000" dirty="0"/>
              <a:t>The African wildcat may live </a:t>
            </a:r>
            <a:r>
              <a:rPr lang="nb-NO" sz="2000" dirty="0">
                <a:solidFill>
                  <a:srgbClr val="009D7F"/>
                </a:solidFill>
              </a:rPr>
              <a:t>monogamously</a:t>
            </a:r>
            <a:r>
              <a:rPr lang="nb-NO" sz="2000" dirty="0"/>
              <a:t> in semi-deserts in north-eastern Africa.</a:t>
            </a:r>
          </a:p>
          <a:p>
            <a:pPr marL="450850" indent="-450850" eaLnBrk="1" hangingPunct="1">
              <a:lnSpc>
                <a:spcPct val="90000"/>
              </a:lnSpc>
            </a:pPr>
            <a:r>
              <a:rPr lang="nb-NO" sz="2000" dirty="0"/>
              <a:t>In such biotopes, the female cat needs help from the male to provide protection and enough food for the kittens. </a:t>
            </a:r>
            <a:r>
              <a:rPr lang="nb-NO" sz="2000" dirty="0" err="1"/>
              <a:t>Remnants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err="1"/>
              <a:t>such</a:t>
            </a:r>
            <a:r>
              <a:rPr lang="nb-NO" sz="2000" dirty="0"/>
              <a:t> </a:t>
            </a:r>
            <a:r>
              <a:rPr lang="nb-NO" sz="2000" dirty="0" err="1"/>
              <a:t>social</a:t>
            </a:r>
            <a:r>
              <a:rPr lang="nb-NO" sz="2000" dirty="0"/>
              <a:t> skills </a:t>
            </a:r>
            <a:r>
              <a:rPr lang="nb-NO" sz="2000" dirty="0" err="1"/>
              <a:t>may</a:t>
            </a:r>
            <a:r>
              <a:rPr lang="nb-NO" sz="2000" dirty="0"/>
              <a:t> be </a:t>
            </a:r>
            <a:r>
              <a:rPr lang="nb-NO" sz="2000" dirty="0" err="1"/>
              <a:t>observed</a:t>
            </a:r>
            <a:r>
              <a:rPr lang="nb-NO" sz="2000" dirty="0"/>
              <a:t> in </a:t>
            </a:r>
            <a:r>
              <a:rPr lang="nb-NO" sz="2000" dirty="0" err="1"/>
              <a:t>some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err="1"/>
              <a:t>today’s</a:t>
            </a:r>
            <a:r>
              <a:rPr lang="nb-NO" sz="2000" dirty="0"/>
              <a:t> house </a:t>
            </a:r>
            <a:r>
              <a:rPr lang="nb-NO" sz="2000" dirty="0" err="1"/>
              <a:t>cats</a:t>
            </a:r>
            <a:r>
              <a:rPr lang="nb-NO" sz="2000" dirty="0"/>
              <a:t>.</a:t>
            </a:r>
          </a:p>
        </p:txBody>
      </p:sp>
      <p:pic>
        <p:nvPicPr>
          <p:cNvPr id="6" name="Bilde 5" descr="Foto 2 - Afrikansk villkatt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7125" y="3989359"/>
            <a:ext cx="2997963" cy="1997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2</a:t>
            </a:fld>
            <a:endParaRPr lang="nb-NO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DB15D1-100D-4021-ABAD-FEEFB57FD6A9}"/>
              </a:ext>
            </a:extLst>
          </p:cNvPr>
          <p:cNvSpPr txBox="1"/>
          <p:nvPr/>
        </p:nvSpPr>
        <p:spPr>
          <a:xfrm>
            <a:off x="4152343" y="6008052"/>
            <a:ext cx="4266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African wildcat. (Photo: Sonelle, Wikimedia, CC-BY-SA 3.0) </a:t>
            </a:r>
          </a:p>
        </p:txBody>
      </p:sp>
    </p:spTree>
    <p:extLst>
      <p:ext uri="{BB962C8B-B14F-4D97-AF65-F5344CB8AC3E}">
        <p14:creationId xmlns:p14="http://schemas.microsoft.com/office/powerpoint/2010/main" val="110127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587957" y="476672"/>
            <a:ext cx="8006025" cy="615553"/>
          </a:xfrm>
        </p:spPr>
        <p:txBody>
          <a:bodyPr/>
          <a:lstStyle/>
          <a:p>
            <a:pPr eaLnBrk="1" hangingPunct="1"/>
            <a:r>
              <a:rPr lang="nb-NO" dirty="0" err="1"/>
              <a:t>Female</a:t>
            </a:r>
            <a:r>
              <a:rPr lang="nb-NO" dirty="0"/>
              <a:t> </a:t>
            </a:r>
            <a:r>
              <a:rPr lang="nb-NO" dirty="0" err="1"/>
              <a:t>cat</a:t>
            </a:r>
            <a:r>
              <a:rPr lang="nb-NO" dirty="0"/>
              <a:t> </a:t>
            </a:r>
            <a:r>
              <a:rPr lang="nb-NO" dirty="0" err="1"/>
              <a:t>social</a:t>
            </a:r>
            <a:r>
              <a:rPr lang="nb-NO" dirty="0"/>
              <a:t> behaviour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00" y="1484783"/>
            <a:ext cx="8100455" cy="4641379"/>
          </a:xfrm>
        </p:spPr>
        <p:txBody>
          <a:bodyPr/>
          <a:lstStyle/>
          <a:p>
            <a:pPr marL="446088" indent="-360363" eaLnBrk="1" hangingPunct="1">
              <a:lnSpc>
                <a:spcPct val="90000"/>
              </a:lnSpc>
            </a:pPr>
            <a:r>
              <a:rPr lang="nb-NO" dirty="0">
                <a:solidFill>
                  <a:schemeClr val="tx1"/>
                </a:solidFill>
              </a:rPr>
              <a:t>Population density of outdoor cats: 300m</a:t>
            </a:r>
            <a:r>
              <a:rPr lang="nb-NO" baseline="30000" dirty="0">
                <a:solidFill>
                  <a:schemeClr val="tx1"/>
                </a:solidFill>
              </a:rPr>
              <a:t>2 </a:t>
            </a:r>
            <a:r>
              <a:rPr lang="nb-NO" dirty="0">
                <a:solidFill>
                  <a:schemeClr val="tx1"/>
                </a:solidFill>
              </a:rPr>
              <a:t>– 1km</a:t>
            </a:r>
            <a:r>
              <a:rPr lang="nb-NO" baseline="30000" dirty="0">
                <a:solidFill>
                  <a:schemeClr val="tx1"/>
                </a:solidFill>
              </a:rPr>
              <a:t>2</a:t>
            </a:r>
            <a:r>
              <a:rPr lang="nb-NO" dirty="0">
                <a:solidFill>
                  <a:schemeClr val="tx1"/>
                </a:solidFill>
              </a:rPr>
              <a:t> / </a:t>
            </a:r>
            <a:r>
              <a:rPr lang="nb-NO" dirty="0"/>
              <a:t>ca</a:t>
            </a:r>
            <a:r>
              <a:rPr lang="nb-NO" dirty="0">
                <a:solidFill>
                  <a:schemeClr val="tx1"/>
                </a:solidFill>
              </a:rPr>
              <a:t>t</a:t>
            </a:r>
          </a:p>
          <a:p>
            <a:pPr marL="446088" indent="-360363" eaLnBrk="1" hangingPunct="1">
              <a:lnSpc>
                <a:spcPct val="90000"/>
              </a:lnSpc>
            </a:pPr>
            <a:r>
              <a:rPr lang="nb-NO" dirty="0"/>
              <a:t>Female’s territory and home range </a:t>
            </a:r>
            <a:r>
              <a:rPr lang="nb-NO" dirty="0">
                <a:solidFill>
                  <a:schemeClr val="tx1"/>
                </a:solidFill>
              </a:rPr>
              <a:t>(0.3–50 hectares)</a:t>
            </a:r>
          </a:p>
          <a:p>
            <a:pPr marL="552450" lvl="2" indent="0">
              <a:lnSpc>
                <a:spcPct val="90000"/>
              </a:lnSpc>
              <a:buNone/>
            </a:pPr>
            <a:r>
              <a:rPr lang="nb-NO" dirty="0"/>
              <a:t>– territory is defended</a:t>
            </a:r>
            <a:r>
              <a:rPr lang="nb-NO" dirty="0">
                <a:solidFill>
                  <a:schemeClr val="tx1"/>
                </a:solidFill>
              </a:rPr>
              <a:t> (access to </a:t>
            </a:r>
            <a:r>
              <a:rPr lang="nb-NO" dirty="0"/>
              <a:t>prey and a safe nest</a:t>
            </a:r>
            <a:r>
              <a:rPr lang="nb-NO" dirty="0">
                <a:solidFill>
                  <a:schemeClr val="tx1"/>
                </a:solidFill>
              </a:rPr>
              <a:t>)</a:t>
            </a:r>
          </a:p>
          <a:p>
            <a:pPr marL="552450" lvl="2" indent="0">
              <a:lnSpc>
                <a:spcPct val="90000"/>
              </a:lnSpc>
              <a:buNone/>
            </a:pPr>
            <a:r>
              <a:rPr lang="nb-NO" dirty="0">
                <a:solidFill>
                  <a:schemeClr val="tx1"/>
                </a:solidFill>
              </a:rPr>
              <a:t>– passing through home range by other cats is readily 	accepted.</a:t>
            </a:r>
          </a:p>
          <a:p>
            <a:pPr marL="1055688" lvl="1" eaLnBrk="1" hangingPunct="1">
              <a:lnSpc>
                <a:spcPct val="90000"/>
              </a:lnSpc>
              <a:buFontTx/>
              <a:buNone/>
            </a:pPr>
            <a:r>
              <a:rPr lang="nb-NO" sz="1200" dirty="0">
                <a:solidFill>
                  <a:srgbClr val="003A39"/>
                </a:solidFill>
              </a:rPr>
              <a:t>  </a:t>
            </a:r>
          </a:p>
          <a:p>
            <a:pPr marL="622300" indent="-622300" eaLnBrk="1" hangingPunct="1">
              <a:lnSpc>
                <a:spcPct val="90000"/>
              </a:lnSpc>
            </a:pPr>
            <a:endParaRPr lang="nb-NO" dirty="0">
              <a:solidFill>
                <a:srgbClr val="003A39"/>
              </a:solidFill>
            </a:endParaRPr>
          </a:p>
          <a:p>
            <a:pPr marL="622300" indent="-622300" eaLnBrk="1" hangingPunct="1">
              <a:lnSpc>
                <a:spcPct val="90000"/>
              </a:lnSpc>
            </a:pPr>
            <a:endParaRPr lang="nb-NO" dirty="0">
              <a:solidFill>
                <a:srgbClr val="003A39"/>
              </a:solidFill>
            </a:endParaRPr>
          </a:p>
        </p:txBody>
      </p:sp>
      <p:pic>
        <p:nvPicPr>
          <p:cNvPr id="56326" name="Picture 2" descr="H:\My Documents\Bokmanus Katter\Kattebilder\Konflikt Rampoline-Svartpus 00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3418561"/>
            <a:ext cx="3240360" cy="243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94D363-3283-4330-A4BF-02A816787C05}"/>
              </a:ext>
            </a:extLst>
          </p:cNvPr>
          <p:cNvSpPr txBox="1"/>
          <p:nvPr/>
        </p:nvSpPr>
        <p:spPr>
          <a:xfrm>
            <a:off x="3958089" y="5849163"/>
            <a:ext cx="2163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/>
              <a:t>Photo: Agnethe-Irén Sandem</a:t>
            </a:r>
          </a:p>
        </p:txBody>
      </p:sp>
    </p:spTree>
    <p:extLst>
      <p:ext uri="{BB962C8B-B14F-4D97-AF65-F5344CB8AC3E}">
        <p14:creationId xmlns:p14="http://schemas.microsoft.com/office/powerpoint/2010/main" val="243226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/>
          <p:cNvSpPr/>
          <p:nvPr/>
        </p:nvSpPr>
        <p:spPr>
          <a:xfrm>
            <a:off x="679024" y="757402"/>
            <a:ext cx="7992888" cy="532859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1800">
              <a:solidFill>
                <a:srgbClr val="FFFFFF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23705743"/>
              </p:ext>
            </p:extLst>
          </p:nvPr>
        </p:nvGraphicFramePr>
        <p:xfrm>
          <a:off x="415672" y="361358"/>
          <a:ext cx="825624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kstSylinder 6"/>
          <p:cNvSpPr txBox="1"/>
          <p:nvPr/>
        </p:nvSpPr>
        <p:spPr>
          <a:xfrm>
            <a:off x="1331640" y="3021064"/>
            <a:ext cx="6480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b="1" dirty="0">
                <a:solidFill>
                  <a:srgbClr val="000000"/>
                </a:solidFill>
                <a:latin typeface="Arial"/>
                <a:cs typeface="+mn-cs"/>
              </a:rPr>
              <a:t>  T  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4067944" y="1340768"/>
            <a:ext cx="6120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>
                <a:solidFill>
                  <a:srgbClr val="000000"/>
                </a:solidFill>
                <a:latin typeface="Arial"/>
                <a:cs typeface="+mn-cs"/>
              </a:rPr>
              <a:t>  </a:t>
            </a:r>
            <a:r>
              <a:rPr lang="nb-NO" b="1" dirty="0">
                <a:solidFill>
                  <a:srgbClr val="000000"/>
                </a:solidFill>
                <a:latin typeface="Arial"/>
              </a:rPr>
              <a:t>T</a:t>
            </a:r>
            <a:endParaRPr lang="nb-NO" sz="1800" b="1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6012160" y="3482729"/>
            <a:ext cx="6480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>
                <a:solidFill>
                  <a:srgbClr val="000000"/>
                </a:solidFill>
                <a:latin typeface="Arial"/>
                <a:cs typeface="+mn-cs"/>
              </a:rPr>
              <a:t>  </a:t>
            </a:r>
            <a:r>
              <a:rPr lang="nb-NO" b="1" dirty="0">
                <a:solidFill>
                  <a:srgbClr val="000000"/>
                </a:solidFill>
                <a:latin typeface="Arial"/>
              </a:rPr>
              <a:t>T</a:t>
            </a:r>
            <a:endParaRPr lang="nb-NO" sz="1800" b="1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2" name="TekstSylinder 11"/>
          <p:cNvSpPr txBox="1"/>
          <p:nvPr/>
        </p:nvSpPr>
        <p:spPr>
          <a:xfrm>
            <a:off x="7452320" y="29969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000000"/>
                </a:solidFill>
                <a:latin typeface="Arial"/>
              </a:rPr>
              <a:t>Male</a:t>
            </a:r>
            <a:endParaRPr lang="nb-NO" sz="18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2" name="Ellipse 1"/>
          <p:cNvSpPr/>
          <p:nvPr/>
        </p:nvSpPr>
        <p:spPr bwMode="auto">
          <a:xfrm>
            <a:off x="2915816" y="2852936"/>
            <a:ext cx="648072" cy="72008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2915816" y="2996952"/>
            <a:ext cx="792088" cy="576064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pic>
        <p:nvPicPr>
          <p:cNvPr id="17410" name="Picture 2" descr="C:\Users\bjarbr\AppData\Local\Microsoft\Windows\Temporary Internet Files\Content.IE5\P2964NZZ\MC900335164[1].wmf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3284984"/>
            <a:ext cx="1433712" cy="117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rihåndsform 3"/>
          <p:cNvSpPr/>
          <p:nvPr/>
        </p:nvSpPr>
        <p:spPr bwMode="auto">
          <a:xfrm>
            <a:off x="1475117" y="8626"/>
            <a:ext cx="2605177" cy="6832430"/>
          </a:xfrm>
          <a:custGeom>
            <a:avLst/>
            <a:gdLst>
              <a:gd name="connsiteX0" fmla="*/ 0 w 2605177"/>
              <a:gd name="connsiteY0" fmla="*/ 0 h 6832430"/>
              <a:gd name="connsiteX1" fmla="*/ 8626 w 2605177"/>
              <a:gd name="connsiteY1" fmla="*/ 284672 h 6832430"/>
              <a:gd name="connsiteX2" fmla="*/ 25879 w 2605177"/>
              <a:gd name="connsiteY2" fmla="*/ 577970 h 6832430"/>
              <a:gd name="connsiteX3" fmla="*/ 34506 w 2605177"/>
              <a:gd name="connsiteY3" fmla="*/ 629729 h 6832430"/>
              <a:gd name="connsiteX4" fmla="*/ 69011 w 2605177"/>
              <a:gd name="connsiteY4" fmla="*/ 681487 h 6832430"/>
              <a:gd name="connsiteX5" fmla="*/ 86264 w 2605177"/>
              <a:gd name="connsiteY5" fmla="*/ 741872 h 6832430"/>
              <a:gd name="connsiteX6" fmla="*/ 94891 w 2605177"/>
              <a:gd name="connsiteY6" fmla="*/ 767751 h 6832430"/>
              <a:gd name="connsiteX7" fmla="*/ 120770 w 2605177"/>
              <a:gd name="connsiteY7" fmla="*/ 776378 h 6832430"/>
              <a:gd name="connsiteX8" fmla="*/ 146649 w 2605177"/>
              <a:gd name="connsiteY8" fmla="*/ 862642 h 6832430"/>
              <a:gd name="connsiteX9" fmla="*/ 163902 w 2605177"/>
              <a:gd name="connsiteY9" fmla="*/ 888521 h 6832430"/>
              <a:gd name="connsiteX10" fmla="*/ 189781 w 2605177"/>
              <a:gd name="connsiteY10" fmla="*/ 905774 h 6832430"/>
              <a:gd name="connsiteX11" fmla="*/ 207034 w 2605177"/>
              <a:gd name="connsiteY11" fmla="*/ 957532 h 6832430"/>
              <a:gd name="connsiteX12" fmla="*/ 215660 w 2605177"/>
              <a:gd name="connsiteY12" fmla="*/ 992038 h 6832430"/>
              <a:gd name="connsiteX13" fmla="*/ 241540 w 2605177"/>
              <a:gd name="connsiteY13" fmla="*/ 1009291 h 6832430"/>
              <a:gd name="connsiteX14" fmla="*/ 276045 w 2605177"/>
              <a:gd name="connsiteY14" fmla="*/ 1061049 h 6832430"/>
              <a:gd name="connsiteX15" fmla="*/ 327804 w 2605177"/>
              <a:gd name="connsiteY15" fmla="*/ 1078302 h 6832430"/>
              <a:gd name="connsiteX16" fmla="*/ 388189 w 2605177"/>
              <a:gd name="connsiteY16" fmla="*/ 1095555 h 6832430"/>
              <a:gd name="connsiteX17" fmla="*/ 405441 w 2605177"/>
              <a:gd name="connsiteY17" fmla="*/ 1121434 h 6832430"/>
              <a:gd name="connsiteX18" fmla="*/ 431321 w 2605177"/>
              <a:gd name="connsiteY18" fmla="*/ 1130061 h 6832430"/>
              <a:gd name="connsiteX19" fmla="*/ 491706 w 2605177"/>
              <a:gd name="connsiteY19" fmla="*/ 1199072 h 6832430"/>
              <a:gd name="connsiteX20" fmla="*/ 543464 w 2605177"/>
              <a:gd name="connsiteY20" fmla="*/ 1276710 h 6832430"/>
              <a:gd name="connsiteX21" fmla="*/ 569343 w 2605177"/>
              <a:gd name="connsiteY21" fmla="*/ 1345721 h 6832430"/>
              <a:gd name="connsiteX22" fmla="*/ 603849 w 2605177"/>
              <a:gd name="connsiteY22" fmla="*/ 1362974 h 6832430"/>
              <a:gd name="connsiteX23" fmla="*/ 612475 w 2605177"/>
              <a:gd name="connsiteY23" fmla="*/ 1406106 h 6832430"/>
              <a:gd name="connsiteX24" fmla="*/ 629728 w 2605177"/>
              <a:gd name="connsiteY24" fmla="*/ 1431985 h 6832430"/>
              <a:gd name="connsiteX25" fmla="*/ 655608 w 2605177"/>
              <a:gd name="connsiteY25" fmla="*/ 1483744 h 6832430"/>
              <a:gd name="connsiteX26" fmla="*/ 681487 w 2605177"/>
              <a:gd name="connsiteY26" fmla="*/ 1595887 h 6832430"/>
              <a:gd name="connsiteX27" fmla="*/ 698740 w 2605177"/>
              <a:gd name="connsiteY27" fmla="*/ 1690778 h 6832430"/>
              <a:gd name="connsiteX28" fmla="*/ 733245 w 2605177"/>
              <a:gd name="connsiteY28" fmla="*/ 1742536 h 6832430"/>
              <a:gd name="connsiteX29" fmla="*/ 793630 w 2605177"/>
              <a:gd name="connsiteY29" fmla="*/ 1759789 h 6832430"/>
              <a:gd name="connsiteX30" fmla="*/ 854015 w 2605177"/>
              <a:gd name="connsiteY30" fmla="*/ 1777042 h 6832430"/>
              <a:gd name="connsiteX31" fmla="*/ 879894 w 2605177"/>
              <a:gd name="connsiteY31" fmla="*/ 1794295 h 6832430"/>
              <a:gd name="connsiteX32" fmla="*/ 940279 w 2605177"/>
              <a:gd name="connsiteY32" fmla="*/ 1811548 h 6832430"/>
              <a:gd name="connsiteX33" fmla="*/ 974785 w 2605177"/>
              <a:gd name="connsiteY33" fmla="*/ 1837427 h 6832430"/>
              <a:gd name="connsiteX34" fmla="*/ 1000664 w 2605177"/>
              <a:gd name="connsiteY34" fmla="*/ 1863306 h 6832430"/>
              <a:gd name="connsiteX35" fmla="*/ 1026543 w 2605177"/>
              <a:gd name="connsiteY35" fmla="*/ 1871932 h 6832430"/>
              <a:gd name="connsiteX36" fmla="*/ 1078302 w 2605177"/>
              <a:gd name="connsiteY36" fmla="*/ 1915065 h 6832430"/>
              <a:gd name="connsiteX37" fmla="*/ 1121434 w 2605177"/>
              <a:gd name="connsiteY37" fmla="*/ 1949570 h 6832430"/>
              <a:gd name="connsiteX38" fmla="*/ 1130060 w 2605177"/>
              <a:gd name="connsiteY38" fmla="*/ 1975449 h 6832430"/>
              <a:gd name="connsiteX39" fmla="*/ 1207698 w 2605177"/>
              <a:gd name="connsiteY39" fmla="*/ 2018582 h 6832430"/>
              <a:gd name="connsiteX40" fmla="*/ 1224951 w 2605177"/>
              <a:gd name="connsiteY40" fmla="*/ 2044461 h 6832430"/>
              <a:gd name="connsiteX41" fmla="*/ 1276709 w 2605177"/>
              <a:gd name="connsiteY41" fmla="*/ 2061714 h 6832430"/>
              <a:gd name="connsiteX42" fmla="*/ 1293962 w 2605177"/>
              <a:gd name="connsiteY42" fmla="*/ 2096219 h 6832430"/>
              <a:gd name="connsiteX43" fmla="*/ 1311215 w 2605177"/>
              <a:gd name="connsiteY43" fmla="*/ 2122099 h 6832430"/>
              <a:gd name="connsiteX44" fmla="*/ 1337094 w 2605177"/>
              <a:gd name="connsiteY44" fmla="*/ 2242868 h 6832430"/>
              <a:gd name="connsiteX45" fmla="*/ 1371600 w 2605177"/>
              <a:gd name="connsiteY45" fmla="*/ 2303253 h 6832430"/>
              <a:gd name="connsiteX46" fmla="*/ 1388853 w 2605177"/>
              <a:gd name="connsiteY46" fmla="*/ 2337759 h 6832430"/>
              <a:gd name="connsiteX47" fmla="*/ 1397479 w 2605177"/>
              <a:gd name="connsiteY47" fmla="*/ 2363638 h 6832430"/>
              <a:gd name="connsiteX48" fmla="*/ 1406106 w 2605177"/>
              <a:gd name="connsiteY48" fmla="*/ 2406770 h 6832430"/>
              <a:gd name="connsiteX49" fmla="*/ 1431985 w 2605177"/>
              <a:gd name="connsiteY49" fmla="*/ 2424023 h 6832430"/>
              <a:gd name="connsiteX50" fmla="*/ 1449238 w 2605177"/>
              <a:gd name="connsiteY50" fmla="*/ 2536166 h 6832430"/>
              <a:gd name="connsiteX51" fmla="*/ 1457864 w 2605177"/>
              <a:gd name="connsiteY51" fmla="*/ 2562046 h 6832430"/>
              <a:gd name="connsiteX52" fmla="*/ 1466491 w 2605177"/>
              <a:gd name="connsiteY52" fmla="*/ 2596551 h 6832430"/>
              <a:gd name="connsiteX53" fmla="*/ 1492370 w 2605177"/>
              <a:gd name="connsiteY53" fmla="*/ 2665563 h 6832430"/>
              <a:gd name="connsiteX54" fmla="*/ 1518249 w 2605177"/>
              <a:gd name="connsiteY54" fmla="*/ 2769080 h 6832430"/>
              <a:gd name="connsiteX55" fmla="*/ 1526875 w 2605177"/>
              <a:gd name="connsiteY55" fmla="*/ 2794959 h 6832430"/>
              <a:gd name="connsiteX56" fmla="*/ 1552755 w 2605177"/>
              <a:gd name="connsiteY56" fmla="*/ 2838091 h 6832430"/>
              <a:gd name="connsiteX57" fmla="*/ 1561381 w 2605177"/>
              <a:gd name="connsiteY57" fmla="*/ 2881223 h 6832430"/>
              <a:gd name="connsiteX58" fmla="*/ 1587260 w 2605177"/>
              <a:gd name="connsiteY58" fmla="*/ 2898476 h 6832430"/>
              <a:gd name="connsiteX59" fmla="*/ 1673525 w 2605177"/>
              <a:gd name="connsiteY59" fmla="*/ 2924355 h 6832430"/>
              <a:gd name="connsiteX60" fmla="*/ 1699404 w 2605177"/>
              <a:gd name="connsiteY60" fmla="*/ 2941608 h 6832430"/>
              <a:gd name="connsiteX61" fmla="*/ 1733909 w 2605177"/>
              <a:gd name="connsiteY61" fmla="*/ 3001993 h 6832430"/>
              <a:gd name="connsiteX62" fmla="*/ 1742536 w 2605177"/>
              <a:gd name="connsiteY62" fmla="*/ 3062378 h 6832430"/>
              <a:gd name="connsiteX63" fmla="*/ 1725283 w 2605177"/>
              <a:gd name="connsiteY63" fmla="*/ 3165895 h 6832430"/>
              <a:gd name="connsiteX64" fmla="*/ 1716657 w 2605177"/>
              <a:gd name="connsiteY64" fmla="*/ 3191774 h 6832430"/>
              <a:gd name="connsiteX65" fmla="*/ 1699404 w 2605177"/>
              <a:gd name="connsiteY65" fmla="*/ 3217653 h 6832430"/>
              <a:gd name="connsiteX66" fmla="*/ 1664898 w 2605177"/>
              <a:gd name="connsiteY66" fmla="*/ 3278038 h 6832430"/>
              <a:gd name="connsiteX67" fmla="*/ 1647645 w 2605177"/>
              <a:gd name="connsiteY67" fmla="*/ 3381555 h 6832430"/>
              <a:gd name="connsiteX68" fmla="*/ 1639019 w 2605177"/>
              <a:gd name="connsiteY68" fmla="*/ 3433314 h 6832430"/>
              <a:gd name="connsiteX69" fmla="*/ 1621766 w 2605177"/>
              <a:gd name="connsiteY69" fmla="*/ 3562710 h 6832430"/>
              <a:gd name="connsiteX70" fmla="*/ 1630392 w 2605177"/>
              <a:gd name="connsiteY70" fmla="*/ 3838755 h 6832430"/>
              <a:gd name="connsiteX71" fmla="*/ 1639019 w 2605177"/>
              <a:gd name="connsiteY71" fmla="*/ 3864634 h 6832430"/>
              <a:gd name="connsiteX72" fmla="*/ 1682151 w 2605177"/>
              <a:gd name="connsiteY72" fmla="*/ 3881887 h 6832430"/>
              <a:gd name="connsiteX73" fmla="*/ 1708030 w 2605177"/>
              <a:gd name="connsiteY73" fmla="*/ 3899140 h 6832430"/>
              <a:gd name="connsiteX74" fmla="*/ 1742536 w 2605177"/>
              <a:gd name="connsiteY74" fmla="*/ 3916393 h 6832430"/>
              <a:gd name="connsiteX75" fmla="*/ 2070340 w 2605177"/>
              <a:gd name="connsiteY75" fmla="*/ 3916393 h 6832430"/>
              <a:gd name="connsiteX76" fmla="*/ 2096219 w 2605177"/>
              <a:gd name="connsiteY76" fmla="*/ 3925019 h 6832430"/>
              <a:gd name="connsiteX77" fmla="*/ 2113472 w 2605177"/>
              <a:gd name="connsiteY77" fmla="*/ 3950899 h 6832430"/>
              <a:gd name="connsiteX78" fmla="*/ 2130725 w 2605177"/>
              <a:gd name="connsiteY78" fmla="*/ 4002657 h 6832430"/>
              <a:gd name="connsiteX79" fmla="*/ 2156604 w 2605177"/>
              <a:gd name="connsiteY79" fmla="*/ 4019910 h 6832430"/>
              <a:gd name="connsiteX80" fmla="*/ 2182483 w 2605177"/>
              <a:gd name="connsiteY80" fmla="*/ 4106174 h 6832430"/>
              <a:gd name="connsiteX81" fmla="*/ 2199736 w 2605177"/>
              <a:gd name="connsiteY81" fmla="*/ 4132053 h 6832430"/>
              <a:gd name="connsiteX82" fmla="*/ 2225615 w 2605177"/>
              <a:gd name="connsiteY82" fmla="*/ 4140680 h 6832430"/>
              <a:gd name="connsiteX83" fmla="*/ 2251494 w 2605177"/>
              <a:gd name="connsiteY83" fmla="*/ 4192438 h 6832430"/>
              <a:gd name="connsiteX84" fmla="*/ 2286000 w 2605177"/>
              <a:gd name="connsiteY84" fmla="*/ 4201065 h 6832430"/>
              <a:gd name="connsiteX85" fmla="*/ 2363638 w 2605177"/>
              <a:gd name="connsiteY85" fmla="*/ 4235570 h 6832430"/>
              <a:gd name="connsiteX86" fmla="*/ 2415396 w 2605177"/>
              <a:gd name="connsiteY86" fmla="*/ 4252823 h 6832430"/>
              <a:gd name="connsiteX87" fmla="*/ 2458528 w 2605177"/>
              <a:gd name="connsiteY87" fmla="*/ 4261449 h 6832430"/>
              <a:gd name="connsiteX88" fmla="*/ 2493034 w 2605177"/>
              <a:gd name="connsiteY88" fmla="*/ 4313208 h 6832430"/>
              <a:gd name="connsiteX89" fmla="*/ 2510287 w 2605177"/>
              <a:gd name="connsiteY89" fmla="*/ 4339087 h 6832430"/>
              <a:gd name="connsiteX90" fmla="*/ 2518913 w 2605177"/>
              <a:gd name="connsiteY90" fmla="*/ 4373593 h 6832430"/>
              <a:gd name="connsiteX91" fmla="*/ 2536166 w 2605177"/>
              <a:gd name="connsiteY91" fmla="*/ 4537495 h 6832430"/>
              <a:gd name="connsiteX92" fmla="*/ 2527540 w 2605177"/>
              <a:gd name="connsiteY92" fmla="*/ 5106838 h 6832430"/>
              <a:gd name="connsiteX93" fmla="*/ 2501660 w 2605177"/>
              <a:gd name="connsiteY93" fmla="*/ 5236234 h 6832430"/>
              <a:gd name="connsiteX94" fmla="*/ 2493034 w 2605177"/>
              <a:gd name="connsiteY94" fmla="*/ 5279366 h 6832430"/>
              <a:gd name="connsiteX95" fmla="*/ 2475781 w 2605177"/>
              <a:gd name="connsiteY95" fmla="*/ 5391510 h 6832430"/>
              <a:gd name="connsiteX96" fmla="*/ 2467155 w 2605177"/>
              <a:gd name="connsiteY96" fmla="*/ 5417389 h 6832430"/>
              <a:gd name="connsiteX97" fmla="*/ 2458528 w 2605177"/>
              <a:gd name="connsiteY97" fmla="*/ 5451895 h 6832430"/>
              <a:gd name="connsiteX98" fmla="*/ 2441275 w 2605177"/>
              <a:gd name="connsiteY98" fmla="*/ 5874589 h 6832430"/>
              <a:gd name="connsiteX99" fmla="*/ 2424023 w 2605177"/>
              <a:gd name="connsiteY99" fmla="*/ 5909095 h 6832430"/>
              <a:gd name="connsiteX100" fmla="*/ 2415396 w 2605177"/>
              <a:gd name="connsiteY100" fmla="*/ 5934974 h 6832430"/>
              <a:gd name="connsiteX101" fmla="*/ 2380891 w 2605177"/>
              <a:gd name="connsiteY101" fmla="*/ 5952227 h 6832430"/>
              <a:gd name="connsiteX102" fmla="*/ 2311879 w 2605177"/>
              <a:gd name="connsiteY102" fmla="*/ 5995359 h 6832430"/>
              <a:gd name="connsiteX103" fmla="*/ 2286000 w 2605177"/>
              <a:gd name="connsiteY103" fmla="*/ 6021238 h 6832430"/>
              <a:gd name="connsiteX104" fmla="*/ 2251494 w 2605177"/>
              <a:gd name="connsiteY104" fmla="*/ 6029865 h 6832430"/>
              <a:gd name="connsiteX105" fmla="*/ 2242868 w 2605177"/>
              <a:gd name="connsiteY105" fmla="*/ 6055744 h 6832430"/>
              <a:gd name="connsiteX106" fmla="*/ 2225615 w 2605177"/>
              <a:gd name="connsiteY106" fmla="*/ 6081623 h 6832430"/>
              <a:gd name="connsiteX107" fmla="*/ 2216989 w 2605177"/>
              <a:gd name="connsiteY107" fmla="*/ 6107502 h 6832430"/>
              <a:gd name="connsiteX108" fmla="*/ 2191109 w 2605177"/>
              <a:gd name="connsiteY108" fmla="*/ 6142008 h 6832430"/>
              <a:gd name="connsiteX109" fmla="*/ 2173857 w 2605177"/>
              <a:gd name="connsiteY109" fmla="*/ 6211019 h 6832430"/>
              <a:gd name="connsiteX110" fmla="*/ 2165230 w 2605177"/>
              <a:gd name="connsiteY110" fmla="*/ 6236899 h 6832430"/>
              <a:gd name="connsiteX111" fmla="*/ 2156604 w 2605177"/>
              <a:gd name="connsiteY111" fmla="*/ 6280031 h 6832430"/>
              <a:gd name="connsiteX112" fmla="*/ 2139351 w 2605177"/>
              <a:gd name="connsiteY112" fmla="*/ 6323163 h 6832430"/>
              <a:gd name="connsiteX113" fmla="*/ 2147977 w 2605177"/>
              <a:gd name="connsiteY113" fmla="*/ 6581955 h 6832430"/>
              <a:gd name="connsiteX114" fmla="*/ 2173857 w 2605177"/>
              <a:gd name="connsiteY114" fmla="*/ 6616461 h 6832430"/>
              <a:gd name="connsiteX115" fmla="*/ 2225615 w 2605177"/>
              <a:gd name="connsiteY115" fmla="*/ 6625087 h 6832430"/>
              <a:gd name="connsiteX116" fmla="*/ 2260121 w 2605177"/>
              <a:gd name="connsiteY116" fmla="*/ 6642340 h 6832430"/>
              <a:gd name="connsiteX117" fmla="*/ 2286000 w 2605177"/>
              <a:gd name="connsiteY117" fmla="*/ 6650966 h 6832430"/>
              <a:gd name="connsiteX118" fmla="*/ 2329132 w 2605177"/>
              <a:gd name="connsiteY118" fmla="*/ 6694099 h 6832430"/>
              <a:gd name="connsiteX119" fmla="*/ 2346385 w 2605177"/>
              <a:gd name="connsiteY119" fmla="*/ 6719978 h 6832430"/>
              <a:gd name="connsiteX120" fmla="*/ 2380891 w 2605177"/>
              <a:gd name="connsiteY120" fmla="*/ 6728604 h 6832430"/>
              <a:gd name="connsiteX121" fmla="*/ 2501660 w 2605177"/>
              <a:gd name="connsiteY121" fmla="*/ 6745857 h 6832430"/>
              <a:gd name="connsiteX122" fmla="*/ 2527540 w 2605177"/>
              <a:gd name="connsiteY122" fmla="*/ 6771736 h 6832430"/>
              <a:gd name="connsiteX123" fmla="*/ 2544792 w 2605177"/>
              <a:gd name="connsiteY123" fmla="*/ 6806242 h 6832430"/>
              <a:gd name="connsiteX124" fmla="*/ 2596551 w 2605177"/>
              <a:gd name="connsiteY124" fmla="*/ 6832121 h 6832430"/>
              <a:gd name="connsiteX125" fmla="*/ 2605177 w 2605177"/>
              <a:gd name="connsiteY125" fmla="*/ 6832121 h 6832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2605177" h="6832430">
                <a:moveTo>
                  <a:pt x="0" y="0"/>
                </a:moveTo>
                <a:cubicBezTo>
                  <a:pt x="2875" y="94891"/>
                  <a:pt x="5565" y="189787"/>
                  <a:pt x="8626" y="284672"/>
                </a:cubicBezTo>
                <a:cubicBezTo>
                  <a:pt x="19828" y="631942"/>
                  <a:pt x="526" y="438531"/>
                  <a:pt x="25879" y="577970"/>
                </a:cubicBezTo>
                <a:cubicBezTo>
                  <a:pt x="29008" y="595179"/>
                  <a:pt x="27779" y="613583"/>
                  <a:pt x="34506" y="629729"/>
                </a:cubicBezTo>
                <a:cubicBezTo>
                  <a:pt x="42481" y="648869"/>
                  <a:pt x="62454" y="661816"/>
                  <a:pt x="69011" y="681487"/>
                </a:cubicBezTo>
                <a:cubicBezTo>
                  <a:pt x="89696" y="743536"/>
                  <a:pt x="64600" y="666049"/>
                  <a:pt x="86264" y="741872"/>
                </a:cubicBezTo>
                <a:cubicBezTo>
                  <a:pt x="88762" y="750615"/>
                  <a:pt x="88461" y="761321"/>
                  <a:pt x="94891" y="767751"/>
                </a:cubicBezTo>
                <a:cubicBezTo>
                  <a:pt x="101321" y="774181"/>
                  <a:pt x="112144" y="773502"/>
                  <a:pt x="120770" y="776378"/>
                </a:cubicBezTo>
                <a:cubicBezTo>
                  <a:pt x="125592" y="795668"/>
                  <a:pt x="138248" y="850040"/>
                  <a:pt x="146649" y="862642"/>
                </a:cubicBezTo>
                <a:cubicBezTo>
                  <a:pt x="152400" y="871268"/>
                  <a:pt x="156571" y="881190"/>
                  <a:pt x="163902" y="888521"/>
                </a:cubicBezTo>
                <a:cubicBezTo>
                  <a:pt x="171233" y="895852"/>
                  <a:pt x="181155" y="900023"/>
                  <a:pt x="189781" y="905774"/>
                </a:cubicBezTo>
                <a:cubicBezTo>
                  <a:pt x="195532" y="923027"/>
                  <a:pt x="202624" y="939889"/>
                  <a:pt x="207034" y="957532"/>
                </a:cubicBezTo>
                <a:cubicBezTo>
                  <a:pt x="209909" y="969034"/>
                  <a:pt x="209084" y="982173"/>
                  <a:pt x="215660" y="992038"/>
                </a:cubicBezTo>
                <a:cubicBezTo>
                  <a:pt x="221411" y="1000665"/>
                  <a:pt x="232913" y="1003540"/>
                  <a:pt x="241540" y="1009291"/>
                </a:cubicBezTo>
                <a:cubicBezTo>
                  <a:pt x="253042" y="1026544"/>
                  <a:pt x="256374" y="1054492"/>
                  <a:pt x="276045" y="1061049"/>
                </a:cubicBezTo>
                <a:cubicBezTo>
                  <a:pt x="293298" y="1066800"/>
                  <a:pt x="310161" y="1073891"/>
                  <a:pt x="327804" y="1078302"/>
                </a:cubicBezTo>
                <a:cubicBezTo>
                  <a:pt x="371131" y="1089135"/>
                  <a:pt x="351062" y="1083180"/>
                  <a:pt x="388189" y="1095555"/>
                </a:cubicBezTo>
                <a:cubicBezTo>
                  <a:pt x="393940" y="1104181"/>
                  <a:pt x="397345" y="1114957"/>
                  <a:pt x="405441" y="1121434"/>
                </a:cubicBezTo>
                <a:cubicBezTo>
                  <a:pt x="412542" y="1127115"/>
                  <a:pt x="424891" y="1123631"/>
                  <a:pt x="431321" y="1130061"/>
                </a:cubicBezTo>
                <a:cubicBezTo>
                  <a:pt x="531961" y="1230701"/>
                  <a:pt x="418380" y="1150189"/>
                  <a:pt x="491706" y="1199072"/>
                </a:cubicBezTo>
                <a:cubicBezTo>
                  <a:pt x="530731" y="1296639"/>
                  <a:pt x="481483" y="1189938"/>
                  <a:pt x="543464" y="1276710"/>
                </a:cubicBezTo>
                <a:cubicBezTo>
                  <a:pt x="580490" y="1328545"/>
                  <a:pt x="508693" y="1274961"/>
                  <a:pt x="569343" y="1345721"/>
                </a:cubicBezTo>
                <a:cubicBezTo>
                  <a:pt x="577712" y="1355485"/>
                  <a:pt x="592347" y="1357223"/>
                  <a:pt x="603849" y="1362974"/>
                </a:cubicBezTo>
                <a:cubicBezTo>
                  <a:pt x="606724" y="1377351"/>
                  <a:pt x="607327" y="1392378"/>
                  <a:pt x="612475" y="1406106"/>
                </a:cubicBezTo>
                <a:cubicBezTo>
                  <a:pt x="616115" y="1415814"/>
                  <a:pt x="625091" y="1422712"/>
                  <a:pt x="629728" y="1431985"/>
                </a:cubicBezTo>
                <a:cubicBezTo>
                  <a:pt x="665444" y="1503415"/>
                  <a:pt x="606164" y="1409580"/>
                  <a:pt x="655608" y="1483744"/>
                </a:cubicBezTo>
                <a:cubicBezTo>
                  <a:pt x="678176" y="1551449"/>
                  <a:pt x="671533" y="1521235"/>
                  <a:pt x="681487" y="1595887"/>
                </a:cubicBezTo>
                <a:cubicBezTo>
                  <a:pt x="683533" y="1611232"/>
                  <a:pt x="685805" y="1667494"/>
                  <a:pt x="698740" y="1690778"/>
                </a:cubicBezTo>
                <a:cubicBezTo>
                  <a:pt x="708810" y="1708904"/>
                  <a:pt x="713308" y="1736840"/>
                  <a:pt x="733245" y="1742536"/>
                </a:cubicBezTo>
                <a:lnTo>
                  <a:pt x="793630" y="1759789"/>
                </a:lnTo>
                <a:cubicBezTo>
                  <a:pt x="853205" y="1776037"/>
                  <a:pt x="804427" y="1760513"/>
                  <a:pt x="854015" y="1777042"/>
                </a:cubicBezTo>
                <a:cubicBezTo>
                  <a:pt x="862641" y="1782793"/>
                  <a:pt x="870621" y="1789659"/>
                  <a:pt x="879894" y="1794295"/>
                </a:cubicBezTo>
                <a:cubicBezTo>
                  <a:pt x="892264" y="1800480"/>
                  <a:pt x="929230" y="1808786"/>
                  <a:pt x="940279" y="1811548"/>
                </a:cubicBezTo>
                <a:cubicBezTo>
                  <a:pt x="951781" y="1820174"/>
                  <a:pt x="963869" y="1828070"/>
                  <a:pt x="974785" y="1837427"/>
                </a:cubicBezTo>
                <a:cubicBezTo>
                  <a:pt x="984048" y="1845366"/>
                  <a:pt x="990513" y="1856539"/>
                  <a:pt x="1000664" y="1863306"/>
                </a:cubicBezTo>
                <a:cubicBezTo>
                  <a:pt x="1008230" y="1868350"/>
                  <a:pt x="1017917" y="1869057"/>
                  <a:pt x="1026543" y="1871932"/>
                </a:cubicBezTo>
                <a:cubicBezTo>
                  <a:pt x="1068576" y="1934983"/>
                  <a:pt x="1012635" y="1860343"/>
                  <a:pt x="1078302" y="1915065"/>
                </a:cubicBezTo>
                <a:cubicBezTo>
                  <a:pt x="1130327" y="1958419"/>
                  <a:pt x="1059646" y="1928975"/>
                  <a:pt x="1121434" y="1949570"/>
                </a:cubicBezTo>
                <a:cubicBezTo>
                  <a:pt x="1124309" y="1958196"/>
                  <a:pt x="1123630" y="1969019"/>
                  <a:pt x="1130060" y="1975449"/>
                </a:cubicBezTo>
                <a:cubicBezTo>
                  <a:pt x="1159721" y="2005110"/>
                  <a:pt x="1175156" y="2007734"/>
                  <a:pt x="1207698" y="2018582"/>
                </a:cubicBezTo>
                <a:cubicBezTo>
                  <a:pt x="1213449" y="2027208"/>
                  <a:pt x="1216159" y="2038966"/>
                  <a:pt x="1224951" y="2044461"/>
                </a:cubicBezTo>
                <a:cubicBezTo>
                  <a:pt x="1240373" y="2054100"/>
                  <a:pt x="1276709" y="2061714"/>
                  <a:pt x="1276709" y="2061714"/>
                </a:cubicBezTo>
                <a:cubicBezTo>
                  <a:pt x="1282460" y="2073216"/>
                  <a:pt x="1287582" y="2085054"/>
                  <a:pt x="1293962" y="2096219"/>
                </a:cubicBezTo>
                <a:cubicBezTo>
                  <a:pt x="1299106" y="2105221"/>
                  <a:pt x="1307672" y="2112355"/>
                  <a:pt x="1311215" y="2122099"/>
                </a:cubicBezTo>
                <a:cubicBezTo>
                  <a:pt x="1364271" y="2268001"/>
                  <a:pt x="1301290" y="2123519"/>
                  <a:pt x="1337094" y="2242868"/>
                </a:cubicBezTo>
                <a:cubicBezTo>
                  <a:pt x="1345327" y="2270310"/>
                  <a:pt x="1358224" y="2279846"/>
                  <a:pt x="1371600" y="2303253"/>
                </a:cubicBezTo>
                <a:cubicBezTo>
                  <a:pt x="1377980" y="2314418"/>
                  <a:pt x="1383787" y="2325939"/>
                  <a:pt x="1388853" y="2337759"/>
                </a:cubicBezTo>
                <a:cubicBezTo>
                  <a:pt x="1392435" y="2346117"/>
                  <a:pt x="1395274" y="2354817"/>
                  <a:pt x="1397479" y="2363638"/>
                </a:cubicBezTo>
                <a:cubicBezTo>
                  <a:pt x="1401035" y="2377862"/>
                  <a:pt x="1398832" y="2394040"/>
                  <a:pt x="1406106" y="2406770"/>
                </a:cubicBezTo>
                <a:cubicBezTo>
                  <a:pt x="1411250" y="2415772"/>
                  <a:pt x="1423359" y="2418272"/>
                  <a:pt x="1431985" y="2424023"/>
                </a:cubicBezTo>
                <a:cubicBezTo>
                  <a:pt x="1434739" y="2443303"/>
                  <a:pt x="1444447" y="2514606"/>
                  <a:pt x="1449238" y="2536166"/>
                </a:cubicBezTo>
                <a:cubicBezTo>
                  <a:pt x="1451211" y="2545043"/>
                  <a:pt x="1455366" y="2553303"/>
                  <a:pt x="1457864" y="2562046"/>
                </a:cubicBezTo>
                <a:cubicBezTo>
                  <a:pt x="1461121" y="2573446"/>
                  <a:pt x="1463234" y="2585151"/>
                  <a:pt x="1466491" y="2596551"/>
                </a:cubicBezTo>
                <a:cubicBezTo>
                  <a:pt x="1473256" y="2620227"/>
                  <a:pt x="1483247" y="2642757"/>
                  <a:pt x="1492370" y="2665563"/>
                </a:cubicBezTo>
                <a:cubicBezTo>
                  <a:pt x="1503986" y="2735262"/>
                  <a:pt x="1495465" y="2700726"/>
                  <a:pt x="1518249" y="2769080"/>
                </a:cubicBezTo>
                <a:cubicBezTo>
                  <a:pt x="1521124" y="2777706"/>
                  <a:pt x="1522197" y="2787162"/>
                  <a:pt x="1526875" y="2794959"/>
                </a:cubicBezTo>
                <a:lnTo>
                  <a:pt x="1552755" y="2838091"/>
                </a:lnTo>
                <a:cubicBezTo>
                  <a:pt x="1555630" y="2852468"/>
                  <a:pt x="1554107" y="2868493"/>
                  <a:pt x="1561381" y="2881223"/>
                </a:cubicBezTo>
                <a:cubicBezTo>
                  <a:pt x="1566525" y="2890225"/>
                  <a:pt x="1577786" y="2894265"/>
                  <a:pt x="1587260" y="2898476"/>
                </a:cubicBezTo>
                <a:cubicBezTo>
                  <a:pt x="1614265" y="2910478"/>
                  <a:pt x="1644846" y="2917186"/>
                  <a:pt x="1673525" y="2924355"/>
                </a:cubicBezTo>
                <a:cubicBezTo>
                  <a:pt x="1682151" y="2930106"/>
                  <a:pt x="1692073" y="2934277"/>
                  <a:pt x="1699404" y="2941608"/>
                </a:cubicBezTo>
                <a:cubicBezTo>
                  <a:pt x="1711599" y="2953803"/>
                  <a:pt x="1727142" y="2988458"/>
                  <a:pt x="1733909" y="3001993"/>
                </a:cubicBezTo>
                <a:cubicBezTo>
                  <a:pt x="1736785" y="3022121"/>
                  <a:pt x="1743605" y="3042073"/>
                  <a:pt x="1742536" y="3062378"/>
                </a:cubicBezTo>
                <a:cubicBezTo>
                  <a:pt x="1740697" y="3097311"/>
                  <a:pt x="1732143" y="3131593"/>
                  <a:pt x="1725283" y="3165895"/>
                </a:cubicBezTo>
                <a:cubicBezTo>
                  <a:pt x="1723500" y="3174811"/>
                  <a:pt x="1720723" y="3183641"/>
                  <a:pt x="1716657" y="3191774"/>
                </a:cubicBezTo>
                <a:cubicBezTo>
                  <a:pt x="1712020" y="3201047"/>
                  <a:pt x="1704548" y="3208651"/>
                  <a:pt x="1699404" y="3217653"/>
                </a:cubicBezTo>
                <a:cubicBezTo>
                  <a:pt x="1655625" y="3294266"/>
                  <a:pt x="1706932" y="3214988"/>
                  <a:pt x="1664898" y="3278038"/>
                </a:cubicBezTo>
                <a:cubicBezTo>
                  <a:pt x="1648929" y="3341918"/>
                  <a:pt x="1661107" y="3287321"/>
                  <a:pt x="1647645" y="3381555"/>
                </a:cubicBezTo>
                <a:cubicBezTo>
                  <a:pt x="1645171" y="3398870"/>
                  <a:pt x="1641679" y="3416026"/>
                  <a:pt x="1639019" y="3433314"/>
                </a:cubicBezTo>
                <a:cubicBezTo>
                  <a:pt x="1631077" y="3484934"/>
                  <a:pt x="1628394" y="3509683"/>
                  <a:pt x="1621766" y="3562710"/>
                </a:cubicBezTo>
                <a:cubicBezTo>
                  <a:pt x="1624641" y="3654725"/>
                  <a:pt x="1625140" y="3746845"/>
                  <a:pt x="1630392" y="3838755"/>
                </a:cubicBezTo>
                <a:cubicBezTo>
                  <a:pt x="1630911" y="3847833"/>
                  <a:pt x="1632034" y="3858813"/>
                  <a:pt x="1639019" y="3864634"/>
                </a:cubicBezTo>
                <a:cubicBezTo>
                  <a:pt x="1650915" y="3874547"/>
                  <a:pt x="1668301" y="3874962"/>
                  <a:pt x="1682151" y="3881887"/>
                </a:cubicBezTo>
                <a:cubicBezTo>
                  <a:pt x="1691424" y="3886524"/>
                  <a:pt x="1699028" y="3893996"/>
                  <a:pt x="1708030" y="3899140"/>
                </a:cubicBezTo>
                <a:cubicBezTo>
                  <a:pt x="1719195" y="3905520"/>
                  <a:pt x="1731034" y="3910642"/>
                  <a:pt x="1742536" y="3916393"/>
                </a:cubicBezTo>
                <a:cubicBezTo>
                  <a:pt x="1898470" y="3904397"/>
                  <a:pt x="1870836" y="3902143"/>
                  <a:pt x="2070340" y="3916393"/>
                </a:cubicBezTo>
                <a:cubicBezTo>
                  <a:pt x="2079410" y="3917041"/>
                  <a:pt x="2087593" y="3922144"/>
                  <a:pt x="2096219" y="3925019"/>
                </a:cubicBezTo>
                <a:cubicBezTo>
                  <a:pt x="2101970" y="3933646"/>
                  <a:pt x="2109261" y="3941425"/>
                  <a:pt x="2113472" y="3950899"/>
                </a:cubicBezTo>
                <a:cubicBezTo>
                  <a:pt x="2120858" y="3967518"/>
                  <a:pt x="2115593" y="3992569"/>
                  <a:pt x="2130725" y="4002657"/>
                </a:cubicBezTo>
                <a:lnTo>
                  <a:pt x="2156604" y="4019910"/>
                </a:lnTo>
                <a:cubicBezTo>
                  <a:pt x="2161426" y="4039200"/>
                  <a:pt x="2174081" y="4093571"/>
                  <a:pt x="2182483" y="4106174"/>
                </a:cubicBezTo>
                <a:cubicBezTo>
                  <a:pt x="2188234" y="4114800"/>
                  <a:pt x="2191640" y="4125576"/>
                  <a:pt x="2199736" y="4132053"/>
                </a:cubicBezTo>
                <a:cubicBezTo>
                  <a:pt x="2206836" y="4137733"/>
                  <a:pt x="2216989" y="4137804"/>
                  <a:pt x="2225615" y="4140680"/>
                </a:cubicBezTo>
                <a:cubicBezTo>
                  <a:pt x="2230536" y="4155443"/>
                  <a:pt x="2237160" y="4182882"/>
                  <a:pt x="2251494" y="4192438"/>
                </a:cubicBezTo>
                <a:cubicBezTo>
                  <a:pt x="2261359" y="4199015"/>
                  <a:pt x="2274498" y="4198189"/>
                  <a:pt x="2286000" y="4201065"/>
                </a:cubicBezTo>
                <a:cubicBezTo>
                  <a:pt x="2327012" y="4228405"/>
                  <a:pt x="2302042" y="4215037"/>
                  <a:pt x="2363638" y="4235570"/>
                </a:cubicBezTo>
                <a:lnTo>
                  <a:pt x="2415396" y="4252823"/>
                </a:lnTo>
                <a:lnTo>
                  <a:pt x="2458528" y="4261449"/>
                </a:lnTo>
                <a:lnTo>
                  <a:pt x="2493034" y="4313208"/>
                </a:lnTo>
                <a:lnTo>
                  <a:pt x="2510287" y="4339087"/>
                </a:lnTo>
                <a:cubicBezTo>
                  <a:pt x="2513162" y="4350589"/>
                  <a:pt x="2516792" y="4361928"/>
                  <a:pt x="2518913" y="4373593"/>
                </a:cubicBezTo>
                <a:cubicBezTo>
                  <a:pt x="2529317" y="4430816"/>
                  <a:pt x="2531164" y="4477471"/>
                  <a:pt x="2536166" y="4537495"/>
                </a:cubicBezTo>
                <a:cubicBezTo>
                  <a:pt x="2533291" y="4727276"/>
                  <a:pt x="2532810" y="4917108"/>
                  <a:pt x="2527540" y="5106838"/>
                </a:cubicBezTo>
                <a:cubicBezTo>
                  <a:pt x="2526914" y="5129386"/>
                  <a:pt x="2503975" y="5225430"/>
                  <a:pt x="2501660" y="5236234"/>
                </a:cubicBezTo>
                <a:cubicBezTo>
                  <a:pt x="2498588" y="5250571"/>
                  <a:pt x="2495444" y="5264903"/>
                  <a:pt x="2493034" y="5279366"/>
                </a:cubicBezTo>
                <a:cubicBezTo>
                  <a:pt x="2488445" y="5306904"/>
                  <a:pt x="2482151" y="5362847"/>
                  <a:pt x="2475781" y="5391510"/>
                </a:cubicBezTo>
                <a:cubicBezTo>
                  <a:pt x="2473808" y="5400386"/>
                  <a:pt x="2469653" y="5408646"/>
                  <a:pt x="2467155" y="5417389"/>
                </a:cubicBezTo>
                <a:cubicBezTo>
                  <a:pt x="2463898" y="5428789"/>
                  <a:pt x="2461404" y="5440393"/>
                  <a:pt x="2458528" y="5451895"/>
                </a:cubicBezTo>
                <a:cubicBezTo>
                  <a:pt x="2452777" y="5592793"/>
                  <a:pt x="2451887" y="5733974"/>
                  <a:pt x="2441275" y="5874589"/>
                </a:cubicBezTo>
                <a:cubicBezTo>
                  <a:pt x="2440307" y="5887412"/>
                  <a:pt x="2429089" y="5897275"/>
                  <a:pt x="2424023" y="5909095"/>
                </a:cubicBezTo>
                <a:cubicBezTo>
                  <a:pt x="2420441" y="5917453"/>
                  <a:pt x="2421826" y="5928544"/>
                  <a:pt x="2415396" y="5934974"/>
                </a:cubicBezTo>
                <a:cubicBezTo>
                  <a:pt x="2406303" y="5944067"/>
                  <a:pt x="2391355" y="5944753"/>
                  <a:pt x="2380891" y="5952227"/>
                </a:cubicBezTo>
                <a:cubicBezTo>
                  <a:pt x="2310583" y="6002447"/>
                  <a:pt x="2408831" y="5956578"/>
                  <a:pt x="2311879" y="5995359"/>
                </a:cubicBezTo>
                <a:cubicBezTo>
                  <a:pt x="2303253" y="6003985"/>
                  <a:pt x="2296592" y="6015185"/>
                  <a:pt x="2286000" y="6021238"/>
                </a:cubicBezTo>
                <a:cubicBezTo>
                  <a:pt x="2275706" y="6027120"/>
                  <a:pt x="2260752" y="6022459"/>
                  <a:pt x="2251494" y="6029865"/>
                </a:cubicBezTo>
                <a:cubicBezTo>
                  <a:pt x="2244394" y="6035545"/>
                  <a:pt x="2246934" y="6047611"/>
                  <a:pt x="2242868" y="6055744"/>
                </a:cubicBezTo>
                <a:cubicBezTo>
                  <a:pt x="2238231" y="6065017"/>
                  <a:pt x="2231366" y="6072997"/>
                  <a:pt x="2225615" y="6081623"/>
                </a:cubicBezTo>
                <a:cubicBezTo>
                  <a:pt x="2222740" y="6090249"/>
                  <a:pt x="2221500" y="6099607"/>
                  <a:pt x="2216989" y="6107502"/>
                </a:cubicBezTo>
                <a:cubicBezTo>
                  <a:pt x="2209856" y="6119985"/>
                  <a:pt x="2196639" y="6128736"/>
                  <a:pt x="2191109" y="6142008"/>
                </a:cubicBezTo>
                <a:cubicBezTo>
                  <a:pt x="2181989" y="6163896"/>
                  <a:pt x="2181356" y="6188524"/>
                  <a:pt x="2173857" y="6211019"/>
                </a:cubicBezTo>
                <a:cubicBezTo>
                  <a:pt x="2170981" y="6219646"/>
                  <a:pt x="2167435" y="6228077"/>
                  <a:pt x="2165230" y="6236899"/>
                </a:cubicBezTo>
                <a:cubicBezTo>
                  <a:pt x="2161674" y="6251123"/>
                  <a:pt x="2160817" y="6265987"/>
                  <a:pt x="2156604" y="6280031"/>
                </a:cubicBezTo>
                <a:cubicBezTo>
                  <a:pt x="2152154" y="6294863"/>
                  <a:pt x="2145102" y="6308786"/>
                  <a:pt x="2139351" y="6323163"/>
                </a:cubicBezTo>
                <a:cubicBezTo>
                  <a:pt x="2121947" y="6427589"/>
                  <a:pt x="2118952" y="6419415"/>
                  <a:pt x="2147977" y="6581955"/>
                </a:cubicBezTo>
                <a:cubicBezTo>
                  <a:pt x="2150504" y="6596109"/>
                  <a:pt x="2161289" y="6609479"/>
                  <a:pt x="2173857" y="6616461"/>
                </a:cubicBezTo>
                <a:cubicBezTo>
                  <a:pt x="2189147" y="6624955"/>
                  <a:pt x="2208362" y="6622212"/>
                  <a:pt x="2225615" y="6625087"/>
                </a:cubicBezTo>
                <a:cubicBezTo>
                  <a:pt x="2237117" y="6630838"/>
                  <a:pt x="2248301" y="6637274"/>
                  <a:pt x="2260121" y="6642340"/>
                </a:cubicBezTo>
                <a:cubicBezTo>
                  <a:pt x="2268479" y="6645922"/>
                  <a:pt x="2279570" y="6644536"/>
                  <a:pt x="2286000" y="6650966"/>
                </a:cubicBezTo>
                <a:cubicBezTo>
                  <a:pt x="2339300" y="6704266"/>
                  <a:pt x="2268440" y="6673867"/>
                  <a:pt x="2329132" y="6694099"/>
                </a:cubicBezTo>
                <a:cubicBezTo>
                  <a:pt x="2334883" y="6702725"/>
                  <a:pt x="2337759" y="6714227"/>
                  <a:pt x="2346385" y="6719978"/>
                </a:cubicBezTo>
                <a:cubicBezTo>
                  <a:pt x="2356250" y="6726554"/>
                  <a:pt x="2369196" y="6726655"/>
                  <a:pt x="2380891" y="6728604"/>
                </a:cubicBezTo>
                <a:cubicBezTo>
                  <a:pt x="2421003" y="6735289"/>
                  <a:pt x="2461404" y="6740106"/>
                  <a:pt x="2501660" y="6745857"/>
                </a:cubicBezTo>
                <a:cubicBezTo>
                  <a:pt x="2510287" y="6754483"/>
                  <a:pt x="2520449" y="6761809"/>
                  <a:pt x="2527540" y="6771736"/>
                </a:cubicBezTo>
                <a:cubicBezTo>
                  <a:pt x="2535014" y="6782200"/>
                  <a:pt x="2536560" y="6796363"/>
                  <a:pt x="2544792" y="6806242"/>
                </a:cubicBezTo>
                <a:cubicBezTo>
                  <a:pt x="2555889" y="6819558"/>
                  <a:pt x="2580437" y="6828093"/>
                  <a:pt x="2596551" y="6832121"/>
                </a:cubicBezTo>
                <a:cubicBezTo>
                  <a:pt x="2599340" y="6832818"/>
                  <a:pt x="2602302" y="6832121"/>
                  <a:pt x="2605177" y="6832121"/>
                </a:cubicBezTo>
              </a:path>
            </a:pathLst>
          </a:cu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5" name="Frihåndsform 4"/>
          <p:cNvSpPr/>
          <p:nvPr/>
        </p:nvSpPr>
        <p:spPr bwMode="auto">
          <a:xfrm>
            <a:off x="1380226" y="43132"/>
            <a:ext cx="2622470" cy="6842549"/>
          </a:xfrm>
          <a:custGeom>
            <a:avLst/>
            <a:gdLst>
              <a:gd name="connsiteX0" fmla="*/ 0 w 2622470"/>
              <a:gd name="connsiteY0" fmla="*/ 0 h 6842549"/>
              <a:gd name="connsiteX1" fmla="*/ 8627 w 2622470"/>
              <a:gd name="connsiteY1" fmla="*/ 172528 h 6842549"/>
              <a:gd name="connsiteX2" fmla="*/ 25880 w 2622470"/>
              <a:gd name="connsiteY2" fmla="*/ 232913 h 6842549"/>
              <a:gd name="connsiteX3" fmla="*/ 34506 w 2622470"/>
              <a:gd name="connsiteY3" fmla="*/ 388189 h 6842549"/>
              <a:gd name="connsiteX4" fmla="*/ 60385 w 2622470"/>
              <a:gd name="connsiteY4" fmla="*/ 457200 h 6842549"/>
              <a:gd name="connsiteX5" fmla="*/ 94891 w 2622470"/>
              <a:gd name="connsiteY5" fmla="*/ 465826 h 6842549"/>
              <a:gd name="connsiteX6" fmla="*/ 103517 w 2622470"/>
              <a:gd name="connsiteY6" fmla="*/ 491706 h 6842549"/>
              <a:gd name="connsiteX7" fmla="*/ 155276 w 2622470"/>
              <a:gd name="connsiteY7" fmla="*/ 508959 h 6842549"/>
              <a:gd name="connsiteX8" fmla="*/ 181155 w 2622470"/>
              <a:gd name="connsiteY8" fmla="*/ 526211 h 6842549"/>
              <a:gd name="connsiteX9" fmla="*/ 207034 w 2622470"/>
              <a:gd name="connsiteY9" fmla="*/ 577970 h 6842549"/>
              <a:gd name="connsiteX10" fmla="*/ 241540 w 2622470"/>
              <a:gd name="connsiteY10" fmla="*/ 638355 h 6842549"/>
              <a:gd name="connsiteX11" fmla="*/ 267419 w 2622470"/>
              <a:gd name="connsiteY11" fmla="*/ 646981 h 6842549"/>
              <a:gd name="connsiteX12" fmla="*/ 276046 w 2622470"/>
              <a:gd name="connsiteY12" fmla="*/ 672860 h 6842549"/>
              <a:gd name="connsiteX13" fmla="*/ 336431 w 2622470"/>
              <a:gd name="connsiteY13" fmla="*/ 698740 h 6842549"/>
              <a:gd name="connsiteX14" fmla="*/ 370936 w 2622470"/>
              <a:gd name="connsiteY14" fmla="*/ 715993 h 6842549"/>
              <a:gd name="connsiteX15" fmla="*/ 396816 w 2622470"/>
              <a:gd name="connsiteY15" fmla="*/ 741872 h 6842549"/>
              <a:gd name="connsiteX16" fmla="*/ 448574 w 2622470"/>
              <a:gd name="connsiteY16" fmla="*/ 759125 h 6842549"/>
              <a:gd name="connsiteX17" fmla="*/ 500332 w 2622470"/>
              <a:gd name="connsiteY17" fmla="*/ 862642 h 6842549"/>
              <a:gd name="connsiteX18" fmla="*/ 526212 w 2622470"/>
              <a:gd name="connsiteY18" fmla="*/ 923026 h 6842549"/>
              <a:gd name="connsiteX19" fmla="*/ 543465 w 2622470"/>
              <a:gd name="connsiteY19" fmla="*/ 1035170 h 6842549"/>
              <a:gd name="connsiteX20" fmla="*/ 552091 w 2622470"/>
              <a:gd name="connsiteY20" fmla="*/ 1190445 h 6842549"/>
              <a:gd name="connsiteX21" fmla="*/ 577970 w 2622470"/>
              <a:gd name="connsiteY21" fmla="*/ 1216325 h 6842549"/>
              <a:gd name="connsiteX22" fmla="*/ 629729 w 2622470"/>
              <a:gd name="connsiteY22" fmla="*/ 1233577 h 6842549"/>
              <a:gd name="connsiteX23" fmla="*/ 681487 w 2622470"/>
              <a:gd name="connsiteY23" fmla="*/ 1250830 h 6842549"/>
              <a:gd name="connsiteX24" fmla="*/ 715993 w 2622470"/>
              <a:gd name="connsiteY24" fmla="*/ 1259457 h 6842549"/>
              <a:gd name="connsiteX25" fmla="*/ 776378 w 2622470"/>
              <a:gd name="connsiteY25" fmla="*/ 1285336 h 6842549"/>
              <a:gd name="connsiteX26" fmla="*/ 862642 w 2622470"/>
              <a:gd name="connsiteY26" fmla="*/ 1345721 h 6842549"/>
              <a:gd name="connsiteX27" fmla="*/ 905774 w 2622470"/>
              <a:gd name="connsiteY27" fmla="*/ 1362974 h 6842549"/>
              <a:gd name="connsiteX28" fmla="*/ 940280 w 2622470"/>
              <a:gd name="connsiteY28" fmla="*/ 1414732 h 6842549"/>
              <a:gd name="connsiteX29" fmla="*/ 983412 w 2622470"/>
              <a:gd name="connsiteY29" fmla="*/ 1475117 h 6842549"/>
              <a:gd name="connsiteX30" fmla="*/ 1017917 w 2622470"/>
              <a:gd name="connsiteY30" fmla="*/ 1509623 h 6842549"/>
              <a:gd name="connsiteX31" fmla="*/ 1078302 w 2622470"/>
              <a:gd name="connsiteY31" fmla="*/ 1570008 h 6842549"/>
              <a:gd name="connsiteX32" fmla="*/ 1138687 w 2622470"/>
              <a:gd name="connsiteY32" fmla="*/ 1647645 h 6842549"/>
              <a:gd name="connsiteX33" fmla="*/ 1173193 w 2622470"/>
              <a:gd name="connsiteY33" fmla="*/ 1751162 h 6842549"/>
              <a:gd name="connsiteX34" fmla="*/ 1199072 w 2622470"/>
              <a:gd name="connsiteY34" fmla="*/ 1785668 h 6842549"/>
              <a:gd name="connsiteX35" fmla="*/ 1207699 w 2622470"/>
              <a:gd name="connsiteY35" fmla="*/ 1820174 h 6842549"/>
              <a:gd name="connsiteX36" fmla="*/ 1216325 w 2622470"/>
              <a:gd name="connsiteY36" fmla="*/ 1846053 h 6842549"/>
              <a:gd name="connsiteX37" fmla="*/ 1224951 w 2622470"/>
              <a:gd name="connsiteY37" fmla="*/ 2001328 h 6842549"/>
              <a:gd name="connsiteX38" fmla="*/ 1276710 w 2622470"/>
              <a:gd name="connsiteY38" fmla="*/ 2096219 h 6842549"/>
              <a:gd name="connsiteX39" fmla="*/ 1293963 w 2622470"/>
              <a:gd name="connsiteY39" fmla="*/ 2130725 h 6842549"/>
              <a:gd name="connsiteX40" fmla="*/ 1319842 w 2622470"/>
              <a:gd name="connsiteY40" fmla="*/ 2173857 h 6842549"/>
              <a:gd name="connsiteX41" fmla="*/ 1337095 w 2622470"/>
              <a:gd name="connsiteY41" fmla="*/ 2208362 h 6842549"/>
              <a:gd name="connsiteX42" fmla="*/ 1345721 w 2622470"/>
              <a:gd name="connsiteY42" fmla="*/ 2234242 h 6842549"/>
              <a:gd name="connsiteX43" fmla="*/ 1371600 w 2622470"/>
              <a:gd name="connsiteY43" fmla="*/ 2268747 h 6842549"/>
              <a:gd name="connsiteX44" fmla="*/ 1388853 w 2622470"/>
              <a:gd name="connsiteY44" fmla="*/ 2320506 h 6842549"/>
              <a:gd name="connsiteX45" fmla="*/ 1397480 w 2622470"/>
              <a:gd name="connsiteY45" fmla="*/ 2346385 h 6842549"/>
              <a:gd name="connsiteX46" fmla="*/ 1406106 w 2622470"/>
              <a:gd name="connsiteY46" fmla="*/ 2872596 h 6842549"/>
              <a:gd name="connsiteX47" fmla="*/ 1414732 w 2622470"/>
              <a:gd name="connsiteY47" fmla="*/ 2907102 h 6842549"/>
              <a:gd name="connsiteX48" fmla="*/ 1431985 w 2622470"/>
              <a:gd name="connsiteY48" fmla="*/ 2932981 h 6842549"/>
              <a:gd name="connsiteX49" fmla="*/ 1449238 w 2622470"/>
              <a:gd name="connsiteY49" fmla="*/ 2984740 h 6842549"/>
              <a:gd name="connsiteX50" fmla="*/ 1475117 w 2622470"/>
              <a:gd name="connsiteY50" fmla="*/ 3036498 h 6842549"/>
              <a:gd name="connsiteX51" fmla="*/ 1500997 w 2622470"/>
              <a:gd name="connsiteY51" fmla="*/ 3053751 h 6842549"/>
              <a:gd name="connsiteX52" fmla="*/ 1509623 w 2622470"/>
              <a:gd name="connsiteY52" fmla="*/ 3079630 h 6842549"/>
              <a:gd name="connsiteX53" fmla="*/ 1535502 w 2622470"/>
              <a:gd name="connsiteY53" fmla="*/ 3088257 h 6842549"/>
              <a:gd name="connsiteX54" fmla="*/ 1561382 w 2622470"/>
              <a:gd name="connsiteY54" fmla="*/ 3105510 h 6842549"/>
              <a:gd name="connsiteX55" fmla="*/ 1578634 w 2622470"/>
              <a:gd name="connsiteY55" fmla="*/ 3140015 h 6842549"/>
              <a:gd name="connsiteX56" fmla="*/ 1552755 w 2622470"/>
              <a:gd name="connsiteY56" fmla="*/ 3398808 h 6842549"/>
              <a:gd name="connsiteX57" fmla="*/ 1544129 w 2622470"/>
              <a:gd name="connsiteY57" fmla="*/ 3502325 h 6842549"/>
              <a:gd name="connsiteX58" fmla="*/ 1561382 w 2622470"/>
              <a:gd name="connsiteY58" fmla="*/ 3726611 h 6842549"/>
              <a:gd name="connsiteX59" fmla="*/ 1570008 w 2622470"/>
              <a:gd name="connsiteY59" fmla="*/ 3752491 h 6842549"/>
              <a:gd name="connsiteX60" fmla="*/ 1846053 w 2622470"/>
              <a:gd name="connsiteY60" fmla="*/ 3761117 h 6842549"/>
              <a:gd name="connsiteX61" fmla="*/ 1871932 w 2622470"/>
              <a:gd name="connsiteY61" fmla="*/ 3769743 h 6842549"/>
              <a:gd name="connsiteX62" fmla="*/ 1923691 w 2622470"/>
              <a:gd name="connsiteY62" fmla="*/ 3804249 h 6842549"/>
              <a:gd name="connsiteX63" fmla="*/ 1949570 w 2622470"/>
              <a:gd name="connsiteY63" fmla="*/ 3821502 h 6842549"/>
              <a:gd name="connsiteX64" fmla="*/ 1984076 w 2622470"/>
              <a:gd name="connsiteY64" fmla="*/ 3838755 h 6842549"/>
              <a:gd name="connsiteX65" fmla="*/ 2001329 w 2622470"/>
              <a:gd name="connsiteY65" fmla="*/ 3864634 h 6842549"/>
              <a:gd name="connsiteX66" fmla="*/ 2027208 w 2622470"/>
              <a:gd name="connsiteY66" fmla="*/ 3873260 h 6842549"/>
              <a:gd name="connsiteX67" fmla="*/ 2191110 w 2622470"/>
              <a:gd name="connsiteY67" fmla="*/ 3881887 h 6842549"/>
              <a:gd name="connsiteX68" fmla="*/ 2199736 w 2622470"/>
              <a:gd name="connsiteY68" fmla="*/ 3994030 h 6842549"/>
              <a:gd name="connsiteX69" fmla="*/ 2234242 w 2622470"/>
              <a:gd name="connsiteY69" fmla="*/ 4002657 h 6842549"/>
              <a:gd name="connsiteX70" fmla="*/ 2286000 w 2622470"/>
              <a:gd name="connsiteY70" fmla="*/ 4019910 h 6842549"/>
              <a:gd name="connsiteX71" fmla="*/ 2303253 w 2622470"/>
              <a:gd name="connsiteY71" fmla="*/ 4045789 h 6842549"/>
              <a:gd name="connsiteX72" fmla="*/ 2355012 w 2622470"/>
              <a:gd name="connsiteY72" fmla="*/ 4063042 h 6842549"/>
              <a:gd name="connsiteX73" fmla="*/ 2406770 w 2622470"/>
              <a:gd name="connsiteY73" fmla="*/ 4088921 h 6842549"/>
              <a:gd name="connsiteX74" fmla="*/ 2475782 w 2622470"/>
              <a:gd name="connsiteY74" fmla="*/ 4149306 h 6842549"/>
              <a:gd name="connsiteX75" fmla="*/ 2527540 w 2622470"/>
              <a:gd name="connsiteY75" fmla="*/ 4192438 h 6842549"/>
              <a:gd name="connsiteX76" fmla="*/ 2570672 w 2622470"/>
              <a:gd name="connsiteY76" fmla="*/ 4252823 h 6842549"/>
              <a:gd name="connsiteX77" fmla="*/ 2605178 w 2622470"/>
              <a:gd name="connsiteY77" fmla="*/ 4304581 h 6842549"/>
              <a:gd name="connsiteX78" fmla="*/ 2622431 w 2622470"/>
              <a:gd name="connsiteY78" fmla="*/ 4356340 h 6842549"/>
              <a:gd name="connsiteX79" fmla="*/ 2605178 w 2622470"/>
              <a:gd name="connsiteY79" fmla="*/ 4580626 h 6842549"/>
              <a:gd name="connsiteX80" fmla="*/ 2596551 w 2622470"/>
              <a:gd name="connsiteY80" fmla="*/ 4606506 h 6842549"/>
              <a:gd name="connsiteX81" fmla="*/ 2579299 w 2622470"/>
              <a:gd name="connsiteY81" fmla="*/ 4632385 h 6842549"/>
              <a:gd name="connsiteX82" fmla="*/ 2536166 w 2622470"/>
              <a:gd name="connsiteY82" fmla="*/ 4710023 h 6842549"/>
              <a:gd name="connsiteX83" fmla="*/ 2510287 w 2622470"/>
              <a:gd name="connsiteY83" fmla="*/ 4727276 h 6842549"/>
              <a:gd name="connsiteX84" fmla="*/ 2475782 w 2622470"/>
              <a:gd name="connsiteY84" fmla="*/ 4735902 h 6842549"/>
              <a:gd name="connsiteX85" fmla="*/ 2441276 w 2622470"/>
              <a:gd name="connsiteY85" fmla="*/ 4779034 h 6842549"/>
              <a:gd name="connsiteX86" fmla="*/ 2398144 w 2622470"/>
              <a:gd name="connsiteY86" fmla="*/ 4830793 h 6842549"/>
              <a:gd name="connsiteX87" fmla="*/ 2389517 w 2622470"/>
              <a:gd name="connsiteY87" fmla="*/ 4856672 h 6842549"/>
              <a:gd name="connsiteX88" fmla="*/ 2355012 w 2622470"/>
              <a:gd name="connsiteY88" fmla="*/ 4934310 h 6842549"/>
              <a:gd name="connsiteX89" fmla="*/ 2329132 w 2622470"/>
              <a:gd name="connsiteY89" fmla="*/ 4986068 h 6842549"/>
              <a:gd name="connsiteX90" fmla="*/ 2311880 w 2622470"/>
              <a:gd name="connsiteY90" fmla="*/ 5046453 h 6842549"/>
              <a:gd name="connsiteX91" fmla="*/ 2294627 w 2622470"/>
              <a:gd name="connsiteY91" fmla="*/ 5080959 h 6842549"/>
              <a:gd name="connsiteX92" fmla="*/ 2199736 w 2622470"/>
              <a:gd name="connsiteY92" fmla="*/ 5106838 h 6842549"/>
              <a:gd name="connsiteX93" fmla="*/ 2139351 w 2622470"/>
              <a:gd name="connsiteY93" fmla="*/ 5124091 h 6842549"/>
              <a:gd name="connsiteX94" fmla="*/ 2104846 w 2622470"/>
              <a:gd name="connsiteY94" fmla="*/ 5167223 h 6842549"/>
              <a:gd name="connsiteX95" fmla="*/ 2096219 w 2622470"/>
              <a:gd name="connsiteY95" fmla="*/ 5201728 h 6842549"/>
              <a:gd name="connsiteX96" fmla="*/ 2053087 w 2622470"/>
              <a:gd name="connsiteY96" fmla="*/ 5262113 h 6842549"/>
              <a:gd name="connsiteX97" fmla="*/ 2009955 w 2622470"/>
              <a:gd name="connsiteY97" fmla="*/ 5408762 h 6842549"/>
              <a:gd name="connsiteX98" fmla="*/ 1975449 w 2622470"/>
              <a:gd name="connsiteY98" fmla="*/ 5546785 h 6842549"/>
              <a:gd name="connsiteX99" fmla="*/ 1958197 w 2622470"/>
              <a:gd name="connsiteY99" fmla="*/ 5624423 h 6842549"/>
              <a:gd name="connsiteX100" fmla="*/ 1940944 w 2622470"/>
              <a:gd name="connsiteY100" fmla="*/ 5719313 h 6842549"/>
              <a:gd name="connsiteX101" fmla="*/ 1932317 w 2622470"/>
              <a:gd name="connsiteY101" fmla="*/ 5745193 h 6842549"/>
              <a:gd name="connsiteX102" fmla="*/ 1949570 w 2622470"/>
              <a:gd name="connsiteY102" fmla="*/ 5900468 h 6842549"/>
              <a:gd name="connsiteX103" fmla="*/ 1975449 w 2622470"/>
              <a:gd name="connsiteY103" fmla="*/ 5943600 h 6842549"/>
              <a:gd name="connsiteX104" fmla="*/ 1984076 w 2622470"/>
              <a:gd name="connsiteY104" fmla="*/ 5986732 h 6842549"/>
              <a:gd name="connsiteX105" fmla="*/ 2009955 w 2622470"/>
              <a:gd name="connsiteY105" fmla="*/ 6090249 h 6842549"/>
              <a:gd name="connsiteX106" fmla="*/ 2027208 w 2622470"/>
              <a:gd name="connsiteY106" fmla="*/ 6116128 h 6842549"/>
              <a:gd name="connsiteX107" fmla="*/ 2035834 w 2622470"/>
              <a:gd name="connsiteY107" fmla="*/ 6159260 h 6842549"/>
              <a:gd name="connsiteX108" fmla="*/ 2044461 w 2622470"/>
              <a:gd name="connsiteY108" fmla="*/ 6185140 h 6842549"/>
              <a:gd name="connsiteX109" fmla="*/ 2053087 w 2622470"/>
              <a:gd name="connsiteY109" fmla="*/ 6271404 h 6842549"/>
              <a:gd name="connsiteX110" fmla="*/ 2061714 w 2622470"/>
              <a:gd name="connsiteY110" fmla="*/ 6331789 h 6842549"/>
              <a:gd name="connsiteX111" fmla="*/ 2087593 w 2622470"/>
              <a:gd name="connsiteY111" fmla="*/ 6349042 h 6842549"/>
              <a:gd name="connsiteX112" fmla="*/ 2130725 w 2622470"/>
              <a:gd name="connsiteY112" fmla="*/ 6418053 h 6842549"/>
              <a:gd name="connsiteX113" fmla="*/ 2156604 w 2622470"/>
              <a:gd name="connsiteY113" fmla="*/ 6426679 h 6842549"/>
              <a:gd name="connsiteX114" fmla="*/ 2173857 w 2622470"/>
              <a:gd name="connsiteY114" fmla="*/ 6478438 h 6842549"/>
              <a:gd name="connsiteX115" fmla="*/ 2165231 w 2622470"/>
              <a:gd name="connsiteY115" fmla="*/ 6702725 h 6842549"/>
              <a:gd name="connsiteX116" fmla="*/ 2156604 w 2622470"/>
              <a:gd name="connsiteY116" fmla="*/ 6728604 h 6842549"/>
              <a:gd name="connsiteX117" fmla="*/ 2139351 w 2622470"/>
              <a:gd name="connsiteY117" fmla="*/ 6754483 h 6842549"/>
              <a:gd name="connsiteX118" fmla="*/ 2122099 w 2622470"/>
              <a:gd name="connsiteY118" fmla="*/ 6814868 h 6842549"/>
              <a:gd name="connsiteX119" fmla="*/ 2113472 w 2622470"/>
              <a:gd name="connsiteY119" fmla="*/ 6840747 h 6842549"/>
              <a:gd name="connsiteX120" fmla="*/ 2113472 w 2622470"/>
              <a:gd name="connsiteY120" fmla="*/ 6780362 h 6842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2622470" h="6842549">
                <a:moveTo>
                  <a:pt x="0" y="0"/>
                </a:moveTo>
                <a:cubicBezTo>
                  <a:pt x="2876" y="57509"/>
                  <a:pt x="2268" y="115299"/>
                  <a:pt x="8627" y="172528"/>
                </a:cubicBezTo>
                <a:cubicBezTo>
                  <a:pt x="10939" y="193334"/>
                  <a:pt x="23386" y="212128"/>
                  <a:pt x="25880" y="232913"/>
                </a:cubicBezTo>
                <a:cubicBezTo>
                  <a:pt x="32056" y="284382"/>
                  <a:pt x="30015" y="336545"/>
                  <a:pt x="34506" y="388189"/>
                </a:cubicBezTo>
                <a:cubicBezTo>
                  <a:pt x="36008" y="405465"/>
                  <a:pt x="41474" y="444593"/>
                  <a:pt x="60385" y="457200"/>
                </a:cubicBezTo>
                <a:cubicBezTo>
                  <a:pt x="70250" y="463776"/>
                  <a:pt x="83389" y="462951"/>
                  <a:pt x="94891" y="465826"/>
                </a:cubicBezTo>
                <a:cubicBezTo>
                  <a:pt x="97766" y="474453"/>
                  <a:pt x="96118" y="486421"/>
                  <a:pt x="103517" y="491706"/>
                </a:cubicBezTo>
                <a:cubicBezTo>
                  <a:pt x="118316" y="502277"/>
                  <a:pt x="140144" y="498871"/>
                  <a:pt x="155276" y="508959"/>
                </a:cubicBezTo>
                <a:lnTo>
                  <a:pt x="181155" y="526211"/>
                </a:lnTo>
                <a:cubicBezTo>
                  <a:pt x="196972" y="573660"/>
                  <a:pt x="180279" y="531147"/>
                  <a:pt x="207034" y="577970"/>
                </a:cubicBezTo>
                <a:cubicBezTo>
                  <a:pt x="212397" y="587355"/>
                  <a:pt x="230478" y="629506"/>
                  <a:pt x="241540" y="638355"/>
                </a:cubicBezTo>
                <a:cubicBezTo>
                  <a:pt x="248640" y="644035"/>
                  <a:pt x="258793" y="644106"/>
                  <a:pt x="267419" y="646981"/>
                </a:cubicBezTo>
                <a:cubicBezTo>
                  <a:pt x="270295" y="655607"/>
                  <a:pt x="270366" y="665760"/>
                  <a:pt x="276046" y="672860"/>
                </a:cubicBezTo>
                <a:cubicBezTo>
                  <a:pt x="293528" y="694712"/>
                  <a:pt x="312750" y="689859"/>
                  <a:pt x="336431" y="698740"/>
                </a:cubicBezTo>
                <a:cubicBezTo>
                  <a:pt x="348472" y="703255"/>
                  <a:pt x="360472" y="708519"/>
                  <a:pt x="370936" y="715993"/>
                </a:cubicBezTo>
                <a:cubicBezTo>
                  <a:pt x="380863" y="723084"/>
                  <a:pt x="386152" y="735947"/>
                  <a:pt x="396816" y="741872"/>
                </a:cubicBezTo>
                <a:cubicBezTo>
                  <a:pt x="412713" y="750704"/>
                  <a:pt x="448574" y="759125"/>
                  <a:pt x="448574" y="759125"/>
                </a:cubicBezTo>
                <a:cubicBezTo>
                  <a:pt x="491939" y="831401"/>
                  <a:pt x="459725" y="773307"/>
                  <a:pt x="500332" y="862642"/>
                </a:cubicBezTo>
                <a:cubicBezTo>
                  <a:pt x="526984" y="921277"/>
                  <a:pt x="509747" y="873636"/>
                  <a:pt x="526212" y="923026"/>
                </a:cubicBezTo>
                <a:cubicBezTo>
                  <a:pt x="531963" y="960407"/>
                  <a:pt x="539822" y="997525"/>
                  <a:pt x="543465" y="1035170"/>
                </a:cubicBezTo>
                <a:cubicBezTo>
                  <a:pt x="548458" y="1086767"/>
                  <a:pt x="542392" y="1139522"/>
                  <a:pt x="552091" y="1190445"/>
                </a:cubicBezTo>
                <a:cubicBezTo>
                  <a:pt x="554374" y="1202429"/>
                  <a:pt x="567306" y="1210400"/>
                  <a:pt x="577970" y="1216325"/>
                </a:cubicBezTo>
                <a:cubicBezTo>
                  <a:pt x="593868" y="1225157"/>
                  <a:pt x="612476" y="1227826"/>
                  <a:pt x="629729" y="1233577"/>
                </a:cubicBezTo>
                <a:lnTo>
                  <a:pt x="681487" y="1250830"/>
                </a:lnTo>
                <a:lnTo>
                  <a:pt x="715993" y="1259457"/>
                </a:lnTo>
                <a:cubicBezTo>
                  <a:pt x="810190" y="1322256"/>
                  <a:pt x="664969" y="1229632"/>
                  <a:pt x="776378" y="1285336"/>
                </a:cubicBezTo>
                <a:cubicBezTo>
                  <a:pt x="906821" y="1350557"/>
                  <a:pt x="765284" y="1291633"/>
                  <a:pt x="862642" y="1345721"/>
                </a:cubicBezTo>
                <a:cubicBezTo>
                  <a:pt x="876178" y="1353241"/>
                  <a:pt x="891397" y="1357223"/>
                  <a:pt x="905774" y="1362974"/>
                </a:cubicBezTo>
                <a:cubicBezTo>
                  <a:pt x="921698" y="1410748"/>
                  <a:pt x="903354" y="1368576"/>
                  <a:pt x="940280" y="1414732"/>
                </a:cubicBezTo>
                <a:cubicBezTo>
                  <a:pt x="955732" y="1434047"/>
                  <a:pt x="969035" y="1454989"/>
                  <a:pt x="983412" y="1475117"/>
                </a:cubicBezTo>
                <a:cubicBezTo>
                  <a:pt x="1006414" y="1544125"/>
                  <a:pt x="971911" y="1463617"/>
                  <a:pt x="1017917" y="1509623"/>
                </a:cubicBezTo>
                <a:cubicBezTo>
                  <a:pt x="1093739" y="1585445"/>
                  <a:pt x="995571" y="1528641"/>
                  <a:pt x="1078302" y="1570008"/>
                </a:cubicBezTo>
                <a:cubicBezTo>
                  <a:pt x="1120971" y="1676680"/>
                  <a:pt x="1061373" y="1548243"/>
                  <a:pt x="1138687" y="1647645"/>
                </a:cubicBezTo>
                <a:cubicBezTo>
                  <a:pt x="1153095" y="1666170"/>
                  <a:pt x="1166042" y="1735430"/>
                  <a:pt x="1173193" y="1751162"/>
                </a:cubicBezTo>
                <a:cubicBezTo>
                  <a:pt x="1179142" y="1764251"/>
                  <a:pt x="1190446" y="1774166"/>
                  <a:pt x="1199072" y="1785668"/>
                </a:cubicBezTo>
                <a:cubicBezTo>
                  <a:pt x="1201948" y="1797170"/>
                  <a:pt x="1204442" y="1808774"/>
                  <a:pt x="1207699" y="1820174"/>
                </a:cubicBezTo>
                <a:cubicBezTo>
                  <a:pt x="1210197" y="1828917"/>
                  <a:pt x="1215463" y="1837001"/>
                  <a:pt x="1216325" y="1846053"/>
                </a:cubicBezTo>
                <a:cubicBezTo>
                  <a:pt x="1221240" y="1897658"/>
                  <a:pt x="1216429" y="1950195"/>
                  <a:pt x="1224951" y="2001328"/>
                </a:cubicBezTo>
                <a:cubicBezTo>
                  <a:pt x="1227848" y="2018708"/>
                  <a:pt x="1267402" y="2079464"/>
                  <a:pt x="1276710" y="2096219"/>
                </a:cubicBezTo>
                <a:cubicBezTo>
                  <a:pt x="1282955" y="2107460"/>
                  <a:pt x="1287718" y="2119484"/>
                  <a:pt x="1293963" y="2130725"/>
                </a:cubicBezTo>
                <a:cubicBezTo>
                  <a:pt x="1302106" y="2145382"/>
                  <a:pt x="1311699" y="2159200"/>
                  <a:pt x="1319842" y="2173857"/>
                </a:cubicBezTo>
                <a:cubicBezTo>
                  <a:pt x="1326087" y="2185098"/>
                  <a:pt x="1332030" y="2196542"/>
                  <a:pt x="1337095" y="2208362"/>
                </a:cubicBezTo>
                <a:cubicBezTo>
                  <a:pt x="1340677" y="2216720"/>
                  <a:pt x="1341210" y="2226347"/>
                  <a:pt x="1345721" y="2234242"/>
                </a:cubicBezTo>
                <a:cubicBezTo>
                  <a:pt x="1352854" y="2246725"/>
                  <a:pt x="1362974" y="2257245"/>
                  <a:pt x="1371600" y="2268747"/>
                </a:cubicBezTo>
                <a:lnTo>
                  <a:pt x="1388853" y="2320506"/>
                </a:lnTo>
                <a:lnTo>
                  <a:pt x="1397480" y="2346385"/>
                </a:lnTo>
                <a:cubicBezTo>
                  <a:pt x="1400355" y="2521789"/>
                  <a:pt x="1400711" y="2697252"/>
                  <a:pt x="1406106" y="2872596"/>
                </a:cubicBezTo>
                <a:cubicBezTo>
                  <a:pt x="1406471" y="2884446"/>
                  <a:pt x="1410062" y="2896205"/>
                  <a:pt x="1414732" y="2907102"/>
                </a:cubicBezTo>
                <a:cubicBezTo>
                  <a:pt x="1418816" y="2916631"/>
                  <a:pt x="1427774" y="2923507"/>
                  <a:pt x="1431985" y="2932981"/>
                </a:cubicBezTo>
                <a:cubicBezTo>
                  <a:pt x="1439371" y="2949600"/>
                  <a:pt x="1443487" y="2967487"/>
                  <a:pt x="1449238" y="2984740"/>
                </a:cubicBezTo>
                <a:cubicBezTo>
                  <a:pt x="1456253" y="3005785"/>
                  <a:pt x="1458397" y="3019778"/>
                  <a:pt x="1475117" y="3036498"/>
                </a:cubicBezTo>
                <a:cubicBezTo>
                  <a:pt x="1482448" y="3043829"/>
                  <a:pt x="1492370" y="3048000"/>
                  <a:pt x="1500997" y="3053751"/>
                </a:cubicBezTo>
                <a:cubicBezTo>
                  <a:pt x="1503872" y="3062377"/>
                  <a:pt x="1503193" y="3073200"/>
                  <a:pt x="1509623" y="3079630"/>
                </a:cubicBezTo>
                <a:cubicBezTo>
                  <a:pt x="1516053" y="3086060"/>
                  <a:pt x="1527369" y="3084190"/>
                  <a:pt x="1535502" y="3088257"/>
                </a:cubicBezTo>
                <a:cubicBezTo>
                  <a:pt x="1544775" y="3092894"/>
                  <a:pt x="1552755" y="3099759"/>
                  <a:pt x="1561382" y="3105510"/>
                </a:cubicBezTo>
                <a:cubicBezTo>
                  <a:pt x="1567133" y="3117012"/>
                  <a:pt x="1578140" y="3127165"/>
                  <a:pt x="1578634" y="3140015"/>
                </a:cubicBezTo>
                <a:cubicBezTo>
                  <a:pt x="1584456" y="3291386"/>
                  <a:pt x="1579554" y="3291613"/>
                  <a:pt x="1552755" y="3398808"/>
                </a:cubicBezTo>
                <a:cubicBezTo>
                  <a:pt x="1549880" y="3433314"/>
                  <a:pt x="1543218" y="3467712"/>
                  <a:pt x="1544129" y="3502325"/>
                </a:cubicBezTo>
                <a:cubicBezTo>
                  <a:pt x="1546102" y="3577282"/>
                  <a:pt x="1553666" y="3652026"/>
                  <a:pt x="1561382" y="3726611"/>
                </a:cubicBezTo>
                <a:cubicBezTo>
                  <a:pt x="1562318" y="3735656"/>
                  <a:pt x="1560981" y="3751397"/>
                  <a:pt x="1570008" y="3752491"/>
                </a:cubicBezTo>
                <a:cubicBezTo>
                  <a:pt x="1661399" y="3763569"/>
                  <a:pt x="1754038" y="3758242"/>
                  <a:pt x="1846053" y="3761117"/>
                </a:cubicBezTo>
                <a:cubicBezTo>
                  <a:pt x="1854679" y="3763992"/>
                  <a:pt x="1863983" y="3765327"/>
                  <a:pt x="1871932" y="3769743"/>
                </a:cubicBezTo>
                <a:cubicBezTo>
                  <a:pt x="1890058" y="3779813"/>
                  <a:pt x="1906438" y="3792747"/>
                  <a:pt x="1923691" y="3804249"/>
                </a:cubicBezTo>
                <a:cubicBezTo>
                  <a:pt x="1932317" y="3810000"/>
                  <a:pt x="1940297" y="3816865"/>
                  <a:pt x="1949570" y="3821502"/>
                </a:cubicBezTo>
                <a:lnTo>
                  <a:pt x="1984076" y="3838755"/>
                </a:lnTo>
                <a:cubicBezTo>
                  <a:pt x="1989827" y="3847381"/>
                  <a:pt x="1993233" y="3858157"/>
                  <a:pt x="2001329" y="3864634"/>
                </a:cubicBezTo>
                <a:cubicBezTo>
                  <a:pt x="2008429" y="3870314"/>
                  <a:pt x="2018152" y="3872437"/>
                  <a:pt x="2027208" y="3873260"/>
                </a:cubicBezTo>
                <a:cubicBezTo>
                  <a:pt x="2081693" y="3878213"/>
                  <a:pt x="2136476" y="3879011"/>
                  <a:pt x="2191110" y="3881887"/>
                </a:cubicBezTo>
                <a:cubicBezTo>
                  <a:pt x="2193985" y="3919268"/>
                  <a:pt x="2187126" y="3958723"/>
                  <a:pt x="2199736" y="3994030"/>
                </a:cubicBezTo>
                <a:cubicBezTo>
                  <a:pt x="2203724" y="4005195"/>
                  <a:pt x="2222886" y="3999250"/>
                  <a:pt x="2234242" y="4002657"/>
                </a:cubicBezTo>
                <a:cubicBezTo>
                  <a:pt x="2251661" y="4007883"/>
                  <a:pt x="2286000" y="4019910"/>
                  <a:pt x="2286000" y="4019910"/>
                </a:cubicBezTo>
                <a:cubicBezTo>
                  <a:pt x="2291751" y="4028536"/>
                  <a:pt x="2294461" y="4040294"/>
                  <a:pt x="2303253" y="4045789"/>
                </a:cubicBezTo>
                <a:cubicBezTo>
                  <a:pt x="2318675" y="4055428"/>
                  <a:pt x="2339880" y="4052954"/>
                  <a:pt x="2355012" y="4063042"/>
                </a:cubicBezTo>
                <a:cubicBezTo>
                  <a:pt x="2388457" y="4085338"/>
                  <a:pt x="2371056" y="4077015"/>
                  <a:pt x="2406770" y="4088921"/>
                </a:cubicBezTo>
                <a:cubicBezTo>
                  <a:pt x="2455655" y="4162246"/>
                  <a:pt x="2375137" y="4048661"/>
                  <a:pt x="2475782" y="4149306"/>
                </a:cubicBezTo>
                <a:cubicBezTo>
                  <a:pt x="2508992" y="4182516"/>
                  <a:pt x="2491510" y="4168418"/>
                  <a:pt x="2527540" y="4192438"/>
                </a:cubicBezTo>
                <a:cubicBezTo>
                  <a:pt x="2583632" y="4276574"/>
                  <a:pt x="2495772" y="4145824"/>
                  <a:pt x="2570672" y="4252823"/>
                </a:cubicBezTo>
                <a:cubicBezTo>
                  <a:pt x="2582563" y="4269810"/>
                  <a:pt x="2605178" y="4304581"/>
                  <a:pt x="2605178" y="4304581"/>
                </a:cubicBezTo>
                <a:cubicBezTo>
                  <a:pt x="2610929" y="4321834"/>
                  <a:pt x="2623257" y="4338173"/>
                  <a:pt x="2622431" y="4356340"/>
                </a:cubicBezTo>
                <a:cubicBezTo>
                  <a:pt x="2616729" y="4481768"/>
                  <a:pt x="2628514" y="4498951"/>
                  <a:pt x="2605178" y="4580626"/>
                </a:cubicBezTo>
                <a:cubicBezTo>
                  <a:pt x="2602680" y="4589369"/>
                  <a:pt x="2600618" y="4598373"/>
                  <a:pt x="2596551" y="4606506"/>
                </a:cubicBezTo>
                <a:cubicBezTo>
                  <a:pt x="2591915" y="4615779"/>
                  <a:pt x="2584443" y="4623383"/>
                  <a:pt x="2579299" y="4632385"/>
                </a:cubicBezTo>
                <a:cubicBezTo>
                  <a:pt x="2565302" y="4656880"/>
                  <a:pt x="2554641" y="4688470"/>
                  <a:pt x="2536166" y="4710023"/>
                </a:cubicBezTo>
                <a:cubicBezTo>
                  <a:pt x="2529419" y="4717895"/>
                  <a:pt x="2519816" y="4723192"/>
                  <a:pt x="2510287" y="4727276"/>
                </a:cubicBezTo>
                <a:cubicBezTo>
                  <a:pt x="2499390" y="4731946"/>
                  <a:pt x="2487284" y="4733027"/>
                  <a:pt x="2475782" y="4735902"/>
                </a:cubicBezTo>
                <a:cubicBezTo>
                  <a:pt x="2417903" y="4774487"/>
                  <a:pt x="2474609" y="4729033"/>
                  <a:pt x="2441276" y="4779034"/>
                </a:cubicBezTo>
                <a:cubicBezTo>
                  <a:pt x="2403114" y="4836278"/>
                  <a:pt x="2426373" y="4774337"/>
                  <a:pt x="2398144" y="4830793"/>
                </a:cubicBezTo>
                <a:cubicBezTo>
                  <a:pt x="2394077" y="4838926"/>
                  <a:pt x="2392710" y="4848158"/>
                  <a:pt x="2389517" y="4856672"/>
                </a:cubicBezTo>
                <a:cubicBezTo>
                  <a:pt x="2349392" y="4963671"/>
                  <a:pt x="2394219" y="4842830"/>
                  <a:pt x="2355012" y="4934310"/>
                </a:cubicBezTo>
                <a:cubicBezTo>
                  <a:pt x="2333584" y="4984308"/>
                  <a:pt x="2362286" y="4936337"/>
                  <a:pt x="2329132" y="4986068"/>
                </a:cubicBezTo>
                <a:cubicBezTo>
                  <a:pt x="2324755" y="5003577"/>
                  <a:pt x="2319305" y="5029128"/>
                  <a:pt x="2311880" y="5046453"/>
                </a:cubicBezTo>
                <a:cubicBezTo>
                  <a:pt x="2306814" y="5058273"/>
                  <a:pt x="2302860" y="5071080"/>
                  <a:pt x="2294627" y="5080959"/>
                </a:cubicBezTo>
                <a:cubicBezTo>
                  <a:pt x="2271342" y="5108900"/>
                  <a:pt x="2230100" y="5101777"/>
                  <a:pt x="2199736" y="5106838"/>
                </a:cubicBezTo>
                <a:cubicBezTo>
                  <a:pt x="2178069" y="5110449"/>
                  <a:pt x="2159865" y="5117253"/>
                  <a:pt x="2139351" y="5124091"/>
                </a:cubicBezTo>
                <a:cubicBezTo>
                  <a:pt x="2111153" y="5208688"/>
                  <a:pt x="2156868" y="5089191"/>
                  <a:pt x="2104846" y="5167223"/>
                </a:cubicBezTo>
                <a:cubicBezTo>
                  <a:pt x="2098270" y="5177087"/>
                  <a:pt x="2100382" y="5190627"/>
                  <a:pt x="2096219" y="5201728"/>
                </a:cubicBezTo>
                <a:cubicBezTo>
                  <a:pt x="2082593" y="5238063"/>
                  <a:pt x="2079443" y="5235757"/>
                  <a:pt x="2053087" y="5262113"/>
                </a:cubicBezTo>
                <a:cubicBezTo>
                  <a:pt x="2037920" y="5307616"/>
                  <a:pt x="2016119" y="5371776"/>
                  <a:pt x="2009955" y="5408762"/>
                </a:cubicBezTo>
                <a:cubicBezTo>
                  <a:pt x="1990588" y="5524964"/>
                  <a:pt x="2008346" y="5480990"/>
                  <a:pt x="1975449" y="5546785"/>
                </a:cubicBezTo>
                <a:cubicBezTo>
                  <a:pt x="1966218" y="5583713"/>
                  <a:pt x="1965499" y="5584261"/>
                  <a:pt x="1958197" y="5624423"/>
                </a:cubicBezTo>
                <a:cubicBezTo>
                  <a:pt x="1953073" y="5652602"/>
                  <a:pt x="1948042" y="5690919"/>
                  <a:pt x="1940944" y="5719313"/>
                </a:cubicBezTo>
                <a:cubicBezTo>
                  <a:pt x="1938739" y="5728135"/>
                  <a:pt x="1935193" y="5736566"/>
                  <a:pt x="1932317" y="5745193"/>
                </a:cubicBezTo>
                <a:cubicBezTo>
                  <a:pt x="1933394" y="5761351"/>
                  <a:pt x="1928990" y="5859307"/>
                  <a:pt x="1949570" y="5900468"/>
                </a:cubicBezTo>
                <a:cubicBezTo>
                  <a:pt x="1957068" y="5915465"/>
                  <a:pt x="1966823" y="5929223"/>
                  <a:pt x="1975449" y="5943600"/>
                </a:cubicBezTo>
                <a:cubicBezTo>
                  <a:pt x="1978325" y="5957977"/>
                  <a:pt x="1981453" y="5972306"/>
                  <a:pt x="1984076" y="5986732"/>
                </a:cubicBezTo>
                <a:cubicBezTo>
                  <a:pt x="1992423" y="6032641"/>
                  <a:pt x="1990569" y="6046632"/>
                  <a:pt x="2009955" y="6090249"/>
                </a:cubicBezTo>
                <a:cubicBezTo>
                  <a:pt x="2014166" y="6099723"/>
                  <a:pt x="2021457" y="6107502"/>
                  <a:pt x="2027208" y="6116128"/>
                </a:cubicBezTo>
                <a:cubicBezTo>
                  <a:pt x="2030083" y="6130505"/>
                  <a:pt x="2032278" y="6145036"/>
                  <a:pt x="2035834" y="6159260"/>
                </a:cubicBezTo>
                <a:cubicBezTo>
                  <a:pt x="2038039" y="6168082"/>
                  <a:pt x="2043078" y="6176152"/>
                  <a:pt x="2044461" y="6185140"/>
                </a:cubicBezTo>
                <a:cubicBezTo>
                  <a:pt x="2048855" y="6213702"/>
                  <a:pt x="2049710" y="6242704"/>
                  <a:pt x="2053087" y="6271404"/>
                </a:cubicBezTo>
                <a:cubicBezTo>
                  <a:pt x="2055463" y="6291597"/>
                  <a:pt x="2053456" y="6313209"/>
                  <a:pt x="2061714" y="6331789"/>
                </a:cubicBezTo>
                <a:cubicBezTo>
                  <a:pt x="2065925" y="6341263"/>
                  <a:pt x="2078967" y="6343291"/>
                  <a:pt x="2087593" y="6349042"/>
                </a:cubicBezTo>
                <a:cubicBezTo>
                  <a:pt x="2103328" y="6396247"/>
                  <a:pt x="2092449" y="6398915"/>
                  <a:pt x="2130725" y="6418053"/>
                </a:cubicBezTo>
                <a:cubicBezTo>
                  <a:pt x="2138858" y="6422119"/>
                  <a:pt x="2147978" y="6423804"/>
                  <a:pt x="2156604" y="6426679"/>
                </a:cubicBezTo>
                <a:cubicBezTo>
                  <a:pt x="2162355" y="6443932"/>
                  <a:pt x="2174556" y="6460265"/>
                  <a:pt x="2173857" y="6478438"/>
                </a:cubicBezTo>
                <a:cubicBezTo>
                  <a:pt x="2170982" y="6553200"/>
                  <a:pt x="2170379" y="6628085"/>
                  <a:pt x="2165231" y="6702725"/>
                </a:cubicBezTo>
                <a:cubicBezTo>
                  <a:pt x="2164605" y="6711796"/>
                  <a:pt x="2160671" y="6720471"/>
                  <a:pt x="2156604" y="6728604"/>
                </a:cubicBezTo>
                <a:cubicBezTo>
                  <a:pt x="2151967" y="6737877"/>
                  <a:pt x="2145102" y="6745857"/>
                  <a:pt x="2139351" y="6754483"/>
                </a:cubicBezTo>
                <a:cubicBezTo>
                  <a:pt x="2118662" y="6816552"/>
                  <a:pt x="2143770" y="6739019"/>
                  <a:pt x="2122099" y="6814868"/>
                </a:cubicBezTo>
                <a:cubicBezTo>
                  <a:pt x="2119601" y="6823611"/>
                  <a:pt x="2115678" y="6849568"/>
                  <a:pt x="2113472" y="6840747"/>
                </a:cubicBezTo>
                <a:cubicBezTo>
                  <a:pt x="2108590" y="6821220"/>
                  <a:pt x="2113472" y="6800490"/>
                  <a:pt x="2113472" y="6780362"/>
                </a:cubicBezTo>
              </a:path>
            </a:pathLst>
          </a:cu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3" name="Frihåndsform 12"/>
          <p:cNvSpPr/>
          <p:nvPr/>
        </p:nvSpPr>
        <p:spPr bwMode="auto">
          <a:xfrm>
            <a:off x="1431985" y="51758"/>
            <a:ext cx="2579298" cy="6763110"/>
          </a:xfrm>
          <a:custGeom>
            <a:avLst/>
            <a:gdLst>
              <a:gd name="connsiteX0" fmla="*/ 232913 w 2579298"/>
              <a:gd name="connsiteY0" fmla="*/ 0 h 6763110"/>
              <a:gd name="connsiteX1" fmla="*/ 224287 w 2579298"/>
              <a:gd name="connsiteY1" fmla="*/ 224287 h 6763110"/>
              <a:gd name="connsiteX2" fmla="*/ 207034 w 2579298"/>
              <a:gd name="connsiteY2" fmla="*/ 267419 h 6763110"/>
              <a:gd name="connsiteX3" fmla="*/ 189781 w 2579298"/>
              <a:gd name="connsiteY3" fmla="*/ 319178 h 6763110"/>
              <a:gd name="connsiteX4" fmla="*/ 181155 w 2579298"/>
              <a:gd name="connsiteY4" fmla="*/ 362310 h 6763110"/>
              <a:gd name="connsiteX5" fmla="*/ 129396 w 2579298"/>
              <a:gd name="connsiteY5" fmla="*/ 422695 h 6763110"/>
              <a:gd name="connsiteX6" fmla="*/ 69011 w 2579298"/>
              <a:gd name="connsiteY6" fmla="*/ 552091 h 6763110"/>
              <a:gd name="connsiteX7" fmla="*/ 25879 w 2579298"/>
              <a:gd name="connsiteY7" fmla="*/ 638355 h 6763110"/>
              <a:gd name="connsiteX8" fmla="*/ 17253 w 2579298"/>
              <a:gd name="connsiteY8" fmla="*/ 672861 h 6763110"/>
              <a:gd name="connsiteX9" fmla="*/ 0 w 2579298"/>
              <a:gd name="connsiteY9" fmla="*/ 698740 h 6763110"/>
              <a:gd name="connsiteX10" fmla="*/ 8626 w 2579298"/>
              <a:gd name="connsiteY10" fmla="*/ 957533 h 6763110"/>
              <a:gd name="connsiteX11" fmla="*/ 25879 w 2579298"/>
              <a:gd name="connsiteY11" fmla="*/ 1069676 h 6763110"/>
              <a:gd name="connsiteX12" fmla="*/ 43132 w 2579298"/>
              <a:gd name="connsiteY12" fmla="*/ 1095555 h 6763110"/>
              <a:gd name="connsiteX13" fmla="*/ 69011 w 2579298"/>
              <a:gd name="connsiteY13" fmla="*/ 1190446 h 6763110"/>
              <a:gd name="connsiteX14" fmla="*/ 215660 w 2579298"/>
              <a:gd name="connsiteY14" fmla="*/ 1259457 h 6763110"/>
              <a:gd name="connsiteX15" fmla="*/ 250166 w 2579298"/>
              <a:gd name="connsiteY15" fmla="*/ 1268084 h 6763110"/>
              <a:gd name="connsiteX16" fmla="*/ 284672 w 2579298"/>
              <a:gd name="connsiteY16" fmla="*/ 1293963 h 6763110"/>
              <a:gd name="connsiteX17" fmla="*/ 362309 w 2579298"/>
              <a:gd name="connsiteY17" fmla="*/ 1328468 h 6763110"/>
              <a:gd name="connsiteX18" fmla="*/ 414068 w 2579298"/>
              <a:gd name="connsiteY18" fmla="*/ 1354348 h 6763110"/>
              <a:gd name="connsiteX19" fmla="*/ 491706 w 2579298"/>
              <a:gd name="connsiteY19" fmla="*/ 1380227 h 6763110"/>
              <a:gd name="connsiteX20" fmla="*/ 552090 w 2579298"/>
              <a:gd name="connsiteY20" fmla="*/ 1423359 h 6763110"/>
              <a:gd name="connsiteX21" fmla="*/ 595223 w 2579298"/>
              <a:gd name="connsiteY21" fmla="*/ 1449238 h 6763110"/>
              <a:gd name="connsiteX22" fmla="*/ 629728 w 2579298"/>
              <a:gd name="connsiteY22" fmla="*/ 1457865 h 6763110"/>
              <a:gd name="connsiteX23" fmla="*/ 776377 w 2579298"/>
              <a:gd name="connsiteY23" fmla="*/ 1483744 h 6763110"/>
              <a:gd name="connsiteX24" fmla="*/ 836762 w 2579298"/>
              <a:gd name="connsiteY24" fmla="*/ 1500997 h 6763110"/>
              <a:gd name="connsiteX25" fmla="*/ 871268 w 2579298"/>
              <a:gd name="connsiteY25" fmla="*/ 1561382 h 6763110"/>
              <a:gd name="connsiteX26" fmla="*/ 931653 w 2579298"/>
              <a:gd name="connsiteY26" fmla="*/ 1630393 h 6763110"/>
              <a:gd name="connsiteX27" fmla="*/ 974785 w 2579298"/>
              <a:gd name="connsiteY27" fmla="*/ 1656272 h 6763110"/>
              <a:gd name="connsiteX28" fmla="*/ 1026543 w 2579298"/>
              <a:gd name="connsiteY28" fmla="*/ 1708031 h 6763110"/>
              <a:gd name="connsiteX29" fmla="*/ 1052423 w 2579298"/>
              <a:gd name="connsiteY29" fmla="*/ 1742536 h 6763110"/>
              <a:gd name="connsiteX30" fmla="*/ 1061049 w 2579298"/>
              <a:gd name="connsiteY30" fmla="*/ 1777042 h 6763110"/>
              <a:gd name="connsiteX31" fmla="*/ 1086928 w 2579298"/>
              <a:gd name="connsiteY31" fmla="*/ 1854680 h 6763110"/>
              <a:gd name="connsiteX32" fmla="*/ 1095555 w 2579298"/>
              <a:gd name="connsiteY32" fmla="*/ 2027208 h 6763110"/>
              <a:gd name="connsiteX33" fmla="*/ 1121434 w 2579298"/>
              <a:gd name="connsiteY33" fmla="*/ 2139351 h 6763110"/>
              <a:gd name="connsiteX34" fmla="*/ 1147313 w 2579298"/>
              <a:gd name="connsiteY34" fmla="*/ 2147978 h 6763110"/>
              <a:gd name="connsiteX35" fmla="*/ 1173192 w 2579298"/>
              <a:gd name="connsiteY35" fmla="*/ 2208363 h 6763110"/>
              <a:gd name="connsiteX36" fmla="*/ 1207698 w 2579298"/>
              <a:gd name="connsiteY36" fmla="*/ 2311880 h 6763110"/>
              <a:gd name="connsiteX37" fmla="*/ 1224951 w 2579298"/>
              <a:gd name="connsiteY37" fmla="*/ 2372265 h 6763110"/>
              <a:gd name="connsiteX38" fmla="*/ 1250830 w 2579298"/>
              <a:gd name="connsiteY38" fmla="*/ 2432650 h 6763110"/>
              <a:gd name="connsiteX39" fmla="*/ 1311215 w 2579298"/>
              <a:gd name="connsiteY39" fmla="*/ 2475782 h 6763110"/>
              <a:gd name="connsiteX40" fmla="*/ 1371600 w 2579298"/>
              <a:gd name="connsiteY40" fmla="*/ 2544793 h 6763110"/>
              <a:gd name="connsiteX41" fmla="*/ 1406106 w 2579298"/>
              <a:gd name="connsiteY41" fmla="*/ 2613804 h 6763110"/>
              <a:gd name="connsiteX42" fmla="*/ 1431985 w 2579298"/>
              <a:gd name="connsiteY42" fmla="*/ 2622431 h 6763110"/>
              <a:gd name="connsiteX43" fmla="*/ 1500996 w 2579298"/>
              <a:gd name="connsiteY43" fmla="*/ 2656936 h 6763110"/>
              <a:gd name="connsiteX44" fmla="*/ 1535502 w 2579298"/>
              <a:gd name="connsiteY44" fmla="*/ 2674189 h 6763110"/>
              <a:gd name="connsiteX45" fmla="*/ 1552755 w 2579298"/>
              <a:gd name="connsiteY45" fmla="*/ 2760453 h 6763110"/>
              <a:gd name="connsiteX46" fmla="*/ 1561381 w 2579298"/>
              <a:gd name="connsiteY46" fmla="*/ 2794959 h 6763110"/>
              <a:gd name="connsiteX47" fmla="*/ 1544128 w 2579298"/>
              <a:gd name="connsiteY47" fmla="*/ 2855344 h 6763110"/>
              <a:gd name="connsiteX48" fmla="*/ 1509623 w 2579298"/>
              <a:gd name="connsiteY48" fmla="*/ 2872597 h 6763110"/>
              <a:gd name="connsiteX49" fmla="*/ 1483743 w 2579298"/>
              <a:gd name="connsiteY49" fmla="*/ 2907102 h 6763110"/>
              <a:gd name="connsiteX50" fmla="*/ 1449238 w 2579298"/>
              <a:gd name="connsiteY50" fmla="*/ 2924355 h 6763110"/>
              <a:gd name="connsiteX51" fmla="*/ 1371600 w 2579298"/>
              <a:gd name="connsiteY51" fmla="*/ 2941608 h 6763110"/>
              <a:gd name="connsiteX52" fmla="*/ 1345721 w 2579298"/>
              <a:gd name="connsiteY52" fmla="*/ 3010619 h 6763110"/>
              <a:gd name="connsiteX53" fmla="*/ 1345721 w 2579298"/>
              <a:gd name="connsiteY53" fmla="*/ 3329797 h 6763110"/>
              <a:gd name="connsiteX54" fmla="*/ 1362973 w 2579298"/>
              <a:gd name="connsiteY54" fmla="*/ 3355676 h 6763110"/>
              <a:gd name="connsiteX55" fmla="*/ 1380226 w 2579298"/>
              <a:gd name="connsiteY55" fmla="*/ 3407434 h 6763110"/>
              <a:gd name="connsiteX56" fmla="*/ 1388853 w 2579298"/>
              <a:gd name="connsiteY56" fmla="*/ 3433314 h 6763110"/>
              <a:gd name="connsiteX57" fmla="*/ 1431985 w 2579298"/>
              <a:gd name="connsiteY57" fmla="*/ 3493699 h 6763110"/>
              <a:gd name="connsiteX58" fmla="*/ 1466490 w 2579298"/>
              <a:gd name="connsiteY58" fmla="*/ 3536831 h 6763110"/>
              <a:gd name="connsiteX59" fmla="*/ 1526875 w 2579298"/>
              <a:gd name="connsiteY59" fmla="*/ 3605842 h 6763110"/>
              <a:gd name="connsiteX60" fmla="*/ 1544128 w 2579298"/>
              <a:gd name="connsiteY60" fmla="*/ 3631721 h 6763110"/>
              <a:gd name="connsiteX61" fmla="*/ 1552755 w 2579298"/>
              <a:gd name="connsiteY61" fmla="*/ 3657600 h 6763110"/>
              <a:gd name="connsiteX62" fmla="*/ 1604513 w 2579298"/>
              <a:gd name="connsiteY62" fmla="*/ 3709359 h 6763110"/>
              <a:gd name="connsiteX63" fmla="*/ 1613140 w 2579298"/>
              <a:gd name="connsiteY63" fmla="*/ 3735238 h 6763110"/>
              <a:gd name="connsiteX64" fmla="*/ 1664898 w 2579298"/>
              <a:gd name="connsiteY64" fmla="*/ 3795623 h 6763110"/>
              <a:gd name="connsiteX65" fmla="*/ 1725283 w 2579298"/>
              <a:gd name="connsiteY65" fmla="*/ 3812876 h 6763110"/>
              <a:gd name="connsiteX66" fmla="*/ 1958196 w 2579298"/>
              <a:gd name="connsiteY66" fmla="*/ 3821502 h 6763110"/>
              <a:gd name="connsiteX67" fmla="*/ 2053087 w 2579298"/>
              <a:gd name="connsiteY67" fmla="*/ 3838755 h 6763110"/>
              <a:gd name="connsiteX68" fmla="*/ 2078966 w 2579298"/>
              <a:gd name="connsiteY68" fmla="*/ 3856008 h 6763110"/>
              <a:gd name="connsiteX69" fmla="*/ 2104845 w 2579298"/>
              <a:gd name="connsiteY69" fmla="*/ 3864634 h 6763110"/>
              <a:gd name="connsiteX70" fmla="*/ 2122098 w 2579298"/>
              <a:gd name="connsiteY70" fmla="*/ 3916393 h 6763110"/>
              <a:gd name="connsiteX71" fmla="*/ 2130724 w 2579298"/>
              <a:gd name="connsiteY71" fmla="*/ 3994031 h 6763110"/>
              <a:gd name="connsiteX72" fmla="*/ 2165230 w 2579298"/>
              <a:gd name="connsiteY72" fmla="*/ 4011284 h 6763110"/>
              <a:gd name="connsiteX73" fmla="*/ 2234241 w 2579298"/>
              <a:gd name="connsiteY73" fmla="*/ 4045789 h 6763110"/>
              <a:gd name="connsiteX74" fmla="*/ 2277373 w 2579298"/>
              <a:gd name="connsiteY74" fmla="*/ 4063042 h 6763110"/>
              <a:gd name="connsiteX75" fmla="*/ 2372264 w 2579298"/>
              <a:gd name="connsiteY75" fmla="*/ 4114800 h 6763110"/>
              <a:gd name="connsiteX76" fmla="*/ 2458528 w 2579298"/>
              <a:gd name="connsiteY76" fmla="*/ 4140680 h 6763110"/>
              <a:gd name="connsiteX77" fmla="*/ 2527540 w 2579298"/>
              <a:gd name="connsiteY77" fmla="*/ 4175185 h 6763110"/>
              <a:gd name="connsiteX78" fmla="*/ 2553419 w 2579298"/>
              <a:gd name="connsiteY78" fmla="*/ 4244197 h 6763110"/>
              <a:gd name="connsiteX79" fmla="*/ 2562045 w 2579298"/>
              <a:gd name="connsiteY79" fmla="*/ 4278702 h 6763110"/>
              <a:gd name="connsiteX80" fmla="*/ 2579298 w 2579298"/>
              <a:gd name="connsiteY80" fmla="*/ 4304582 h 6763110"/>
              <a:gd name="connsiteX81" fmla="*/ 2570672 w 2579298"/>
              <a:gd name="connsiteY81" fmla="*/ 4684144 h 6763110"/>
              <a:gd name="connsiteX82" fmla="*/ 2553419 w 2579298"/>
              <a:gd name="connsiteY82" fmla="*/ 4770408 h 6763110"/>
              <a:gd name="connsiteX83" fmla="*/ 2518913 w 2579298"/>
              <a:gd name="connsiteY83" fmla="*/ 4839419 h 6763110"/>
              <a:gd name="connsiteX84" fmla="*/ 2484407 w 2579298"/>
              <a:gd name="connsiteY84" fmla="*/ 4925684 h 6763110"/>
              <a:gd name="connsiteX85" fmla="*/ 2467155 w 2579298"/>
              <a:gd name="connsiteY85" fmla="*/ 4951563 h 6763110"/>
              <a:gd name="connsiteX86" fmla="*/ 2432649 w 2579298"/>
              <a:gd name="connsiteY86" fmla="*/ 5020574 h 6763110"/>
              <a:gd name="connsiteX87" fmla="*/ 2424023 w 2579298"/>
              <a:gd name="connsiteY87" fmla="*/ 5063706 h 6763110"/>
              <a:gd name="connsiteX88" fmla="*/ 2406770 w 2579298"/>
              <a:gd name="connsiteY88" fmla="*/ 5115465 h 6763110"/>
              <a:gd name="connsiteX89" fmla="*/ 2380890 w 2579298"/>
              <a:gd name="connsiteY89" fmla="*/ 5218982 h 6763110"/>
              <a:gd name="connsiteX90" fmla="*/ 2346385 w 2579298"/>
              <a:gd name="connsiteY90" fmla="*/ 5451895 h 6763110"/>
              <a:gd name="connsiteX91" fmla="*/ 2329132 w 2579298"/>
              <a:gd name="connsiteY91" fmla="*/ 5538159 h 6763110"/>
              <a:gd name="connsiteX92" fmla="*/ 2355011 w 2579298"/>
              <a:gd name="connsiteY92" fmla="*/ 5891842 h 6763110"/>
              <a:gd name="connsiteX93" fmla="*/ 2398143 w 2579298"/>
              <a:gd name="connsiteY93" fmla="*/ 5943600 h 6763110"/>
              <a:gd name="connsiteX94" fmla="*/ 2441275 w 2579298"/>
              <a:gd name="connsiteY94" fmla="*/ 5995359 h 6763110"/>
              <a:gd name="connsiteX95" fmla="*/ 2441275 w 2579298"/>
              <a:gd name="connsiteY95" fmla="*/ 6452559 h 6763110"/>
              <a:gd name="connsiteX96" fmla="*/ 2415396 w 2579298"/>
              <a:gd name="connsiteY96" fmla="*/ 6469812 h 6763110"/>
              <a:gd name="connsiteX97" fmla="*/ 2355011 w 2579298"/>
              <a:gd name="connsiteY97" fmla="*/ 6512944 h 6763110"/>
              <a:gd name="connsiteX98" fmla="*/ 2286000 w 2579298"/>
              <a:gd name="connsiteY98" fmla="*/ 6530197 h 6763110"/>
              <a:gd name="connsiteX99" fmla="*/ 2260121 w 2579298"/>
              <a:gd name="connsiteY99" fmla="*/ 6556076 h 6763110"/>
              <a:gd name="connsiteX100" fmla="*/ 2234241 w 2579298"/>
              <a:gd name="connsiteY100" fmla="*/ 6564702 h 6763110"/>
              <a:gd name="connsiteX101" fmla="*/ 2165230 w 2579298"/>
              <a:gd name="connsiteY101" fmla="*/ 6599208 h 6763110"/>
              <a:gd name="connsiteX102" fmla="*/ 2147977 w 2579298"/>
              <a:gd name="connsiteY102" fmla="*/ 6625087 h 6763110"/>
              <a:gd name="connsiteX103" fmla="*/ 2122098 w 2579298"/>
              <a:gd name="connsiteY103" fmla="*/ 6642340 h 6763110"/>
              <a:gd name="connsiteX104" fmla="*/ 2113472 w 2579298"/>
              <a:gd name="connsiteY104" fmla="*/ 6676846 h 6763110"/>
              <a:gd name="connsiteX105" fmla="*/ 2096219 w 2579298"/>
              <a:gd name="connsiteY105" fmla="*/ 6702725 h 6763110"/>
              <a:gd name="connsiteX106" fmla="*/ 2053087 w 2579298"/>
              <a:gd name="connsiteY106" fmla="*/ 6763110 h 6763110"/>
              <a:gd name="connsiteX107" fmla="*/ 2035834 w 2579298"/>
              <a:gd name="connsiteY107" fmla="*/ 6719978 h 676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2579298" h="6763110">
                <a:moveTo>
                  <a:pt x="232913" y="0"/>
                </a:moveTo>
                <a:cubicBezTo>
                  <a:pt x="230038" y="74762"/>
                  <a:pt x="231494" y="149817"/>
                  <a:pt x="224287" y="224287"/>
                </a:cubicBezTo>
                <a:cubicBezTo>
                  <a:pt x="222795" y="239700"/>
                  <a:pt x="212326" y="252866"/>
                  <a:pt x="207034" y="267419"/>
                </a:cubicBezTo>
                <a:cubicBezTo>
                  <a:pt x="200819" y="284510"/>
                  <a:pt x="194566" y="301633"/>
                  <a:pt x="189781" y="319178"/>
                </a:cubicBezTo>
                <a:cubicBezTo>
                  <a:pt x="185923" y="333323"/>
                  <a:pt x="188543" y="349645"/>
                  <a:pt x="181155" y="362310"/>
                </a:cubicBezTo>
                <a:cubicBezTo>
                  <a:pt x="167797" y="385209"/>
                  <a:pt x="146649" y="402567"/>
                  <a:pt x="129396" y="422695"/>
                </a:cubicBezTo>
                <a:cubicBezTo>
                  <a:pt x="88663" y="524526"/>
                  <a:pt x="110824" y="482403"/>
                  <a:pt x="69011" y="552091"/>
                </a:cubicBezTo>
                <a:cubicBezTo>
                  <a:pt x="50798" y="643160"/>
                  <a:pt x="77049" y="546248"/>
                  <a:pt x="25879" y="638355"/>
                </a:cubicBezTo>
                <a:cubicBezTo>
                  <a:pt x="20121" y="648719"/>
                  <a:pt x="21923" y="661964"/>
                  <a:pt x="17253" y="672861"/>
                </a:cubicBezTo>
                <a:cubicBezTo>
                  <a:pt x="13169" y="682390"/>
                  <a:pt x="5751" y="690114"/>
                  <a:pt x="0" y="698740"/>
                </a:cubicBezTo>
                <a:cubicBezTo>
                  <a:pt x="2875" y="785004"/>
                  <a:pt x="4205" y="871334"/>
                  <a:pt x="8626" y="957533"/>
                </a:cubicBezTo>
                <a:cubicBezTo>
                  <a:pt x="9298" y="970641"/>
                  <a:pt x="15156" y="1044656"/>
                  <a:pt x="25879" y="1069676"/>
                </a:cubicBezTo>
                <a:cubicBezTo>
                  <a:pt x="29963" y="1079205"/>
                  <a:pt x="37381" y="1086929"/>
                  <a:pt x="43132" y="1095555"/>
                </a:cubicBezTo>
                <a:cubicBezTo>
                  <a:pt x="47156" y="1111651"/>
                  <a:pt x="65591" y="1187026"/>
                  <a:pt x="69011" y="1190446"/>
                </a:cubicBezTo>
                <a:cubicBezTo>
                  <a:pt x="129362" y="1250797"/>
                  <a:pt x="153848" y="1245721"/>
                  <a:pt x="215660" y="1259457"/>
                </a:cubicBezTo>
                <a:cubicBezTo>
                  <a:pt x="227234" y="1262029"/>
                  <a:pt x="238664" y="1265208"/>
                  <a:pt x="250166" y="1268084"/>
                </a:cubicBezTo>
                <a:cubicBezTo>
                  <a:pt x="261668" y="1276710"/>
                  <a:pt x="272480" y="1286343"/>
                  <a:pt x="284672" y="1293963"/>
                </a:cubicBezTo>
                <a:cubicBezTo>
                  <a:pt x="312210" y="1311174"/>
                  <a:pt x="332304" y="1314830"/>
                  <a:pt x="362309" y="1328468"/>
                </a:cubicBezTo>
                <a:cubicBezTo>
                  <a:pt x="379870" y="1336450"/>
                  <a:pt x="396507" y="1346366"/>
                  <a:pt x="414068" y="1354348"/>
                </a:cubicBezTo>
                <a:cubicBezTo>
                  <a:pt x="453765" y="1372392"/>
                  <a:pt x="453236" y="1370609"/>
                  <a:pt x="491706" y="1380227"/>
                </a:cubicBezTo>
                <a:cubicBezTo>
                  <a:pt x="509437" y="1433422"/>
                  <a:pt x="484997" y="1383105"/>
                  <a:pt x="552090" y="1423359"/>
                </a:cubicBezTo>
                <a:cubicBezTo>
                  <a:pt x="566468" y="1431985"/>
                  <a:pt x="579901" y="1442428"/>
                  <a:pt x="595223" y="1449238"/>
                </a:cubicBezTo>
                <a:cubicBezTo>
                  <a:pt x="606057" y="1454053"/>
                  <a:pt x="618372" y="1454458"/>
                  <a:pt x="629728" y="1457865"/>
                </a:cubicBezTo>
                <a:cubicBezTo>
                  <a:pt x="724667" y="1486346"/>
                  <a:pt x="640587" y="1471399"/>
                  <a:pt x="776377" y="1483744"/>
                </a:cubicBezTo>
                <a:cubicBezTo>
                  <a:pt x="796505" y="1489495"/>
                  <a:pt x="818811" y="1490227"/>
                  <a:pt x="836762" y="1500997"/>
                </a:cubicBezTo>
                <a:cubicBezTo>
                  <a:pt x="870753" y="1521392"/>
                  <a:pt x="856414" y="1535389"/>
                  <a:pt x="871268" y="1561382"/>
                </a:cubicBezTo>
                <a:cubicBezTo>
                  <a:pt x="882608" y="1581227"/>
                  <a:pt x="914473" y="1617031"/>
                  <a:pt x="931653" y="1630393"/>
                </a:cubicBezTo>
                <a:cubicBezTo>
                  <a:pt x="944888" y="1640687"/>
                  <a:pt x="960408" y="1647646"/>
                  <a:pt x="974785" y="1656272"/>
                </a:cubicBezTo>
                <a:cubicBezTo>
                  <a:pt x="1015443" y="1717258"/>
                  <a:pt x="962346" y="1643834"/>
                  <a:pt x="1026543" y="1708031"/>
                </a:cubicBezTo>
                <a:cubicBezTo>
                  <a:pt x="1036709" y="1718197"/>
                  <a:pt x="1043796" y="1731034"/>
                  <a:pt x="1052423" y="1742536"/>
                </a:cubicBezTo>
                <a:cubicBezTo>
                  <a:pt x="1055298" y="1754038"/>
                  <a:pt x="1057562" y="1765710"/>
                  <a:pt x="1061049" y="1777042"/>
                </a:cubicBezTo>
                <a:cubicBezTo>
                  <a:pt x="1069071" y="1803115"/>
                  <a:pt x="1086928" y="1854680"/>
                  <a:pt x="1086928" y="1854680"/>
                </a:cubicBezTo>
                <a:cubicBezTo>
                  <a:pt x="1089804" y="1912189"/>
                  <a:pt x="1091301" y="1969784"/>
                  <a:pt x="1095555" y="2027208"/>
                </a:cubicBezTo>
                <a:cubicBezTo>
                  <a:pt x="1095862" y="2031359"/>
                  <a:pt x="1107492" y="2134703"/>
                  <a:pt x="1121434" y="2139351"/>
                </a:cubicBezTo>
                <a:lnTo>
                  <a:pt x="1147313" y="2147978"/>
                </a:lnTo>
                <a:cubicBezTo>
                  <a:pt x="1170134" y="2239257"/>
                  <a:pt x="1139150" y="2131769"/>
                  <a:pt x="1173192" y="2208363"/>
                </a:cubicBezTo>
                <a:cubicBezTo>
                  <a:pt x="1173193" y="2208365"/>
                  <a:pt x="1207697" y="2311878"/>
                  <a:pt x="1207698" y="2311880"/>
                </a:cubicBezTo>
                <a:cubicBezTo>
                  <a:pt x="1234663" y="2419744"/>
                  <a:pt x="1200200" y="2285637"/>
                  <a:pt x="1224951" y="2372265"/>
                </a:cubicBezTo>
                <a:cubicBezTo>
                  <a:pt x="1232870" y="2399982"/>
                  <a:pt x="1229818" y="2411638"/>
                  <a:pt x="1250830" y="2432650"/>
                </a:cubicBezTo>
                <a:cubicBezTo>
                  <a:pt x="1297011" y="2478831"/>
                  <a:pt x="1256851" y="2414622"/>
                  <a:pt x="1311215" y="2475782"/>
                </a:cubicBezTo>
                <a:cubicBezTo>
                  <a:pt x="1384409" y="2558125"/>
                  <a:pt x="1312000" y="2505059"/>
                  <a:pt x="1371600" y="2544793"/>
                </a:cubicBezTo>
                <a:cubicBezTo>
                  <a:pt x="1376811" y="2557820"/>
                  <a:pt x="1390904" y="2601642"/>
                  <a:pt x="1406106" y="2613804"/>
                </a:cubicBezTo>
                <a:cubicBezTo>
                  <a:pt x="1413206" y="2619484"/>
                  <a:pt x="1423359" y="2619555"/>
                  <a:pt x="1431985" y="2622431"/>
                </a:cubicBezTo>
                <a:cubicBezTo>
                  <a:pt x="1448518" y="2672032"/>
                  <a:pt x="1428305" y="2637112"/>
                  <a:pt x="1500996" y="2656936"/>
                </a:cubicBezTo>
                <a:cubicBezTo>
                  <a:pt x="1513403" y="2660320"/>
                  <a:pt x="1524000" y="2668438"/>
                  <a:pt x="1535502" y="2674189"/>
                </a:cubicBezTo>
                <a:cubicBezTo>
                  <a:pt x="1553217" y="2727336"/>
                  <a:pt x="1536896" y="2673226"/>
                  <a:pt x="1552755" y="2760453"/>
                </a:cubicBezTo>
                <a:cubicBezTo>
                  <a:pt x="1554876" y="2772118"/>
                  <a:pt x="1558506" y="2783457"/>
                  <a:pt x="1561381" y="2794959"/>
                </a:cubicBezTo>
                <a:cubicBezTo>
                  <a:pt x="1561306" y="2795260"/>
                  <a:pt x="1548255" y="2851217"/>
                  <a:pt x="1544128" y="2855344"/>
                </a:cubicBezTo>
                <a:cubicBezTo>
                  <a:pt x="1535035" y="2864437"/>
                  <a:pt x="1521125" y="2866846"/>
                  <a:pt x="1509623" y="2872597"/>
                </a:cubicBezTo>
                <a:cubicBezTo>
                  <a:pt x="1500996" y="2884099"/>
                  <a:pt x="1494659" y="2897745"/>
                  <a:pt x="1483743" y="2907102"/>
                </a:cubicBezTo>
                <a:cubicBezTo>
                  <a:pt x="1473979" y="2915471"/>
                  <a:pt x="1461279" y="2919840"/>
                  <a:pt x="1449238" y="2924355"/>
                </a:cubicBezTo>
                <a:cubicBezTo>
                  <a:pt x="1435310" y="2929578"/>
                  <a:pt x="1383319" y="2939264"/>
                  <a:pt x="1371600" y="2941608"/>
                </a:cubicBezTo>
                <a:cubicBezTo>
                  <a:pt x="1362974" y="2964612"/>
                  <a:pt x="1351680" y="2986785"/>
                  <a:pt x="1345721" y="3010619"/>
                </a:cubicBezTo>
                <a:cubicBezTo>
                  <a:pt x="1324843" y="3094132"/>
                  <a:pt x="1343139" y="3302255"/>
                  <a:pt x="1345721" y="3329797"/>
                </a:cubicBezTo>
                <a:cubicBezTo>
                  <a:pt x="1346689" y="3340119"/>
                  <a:pt x="1358762" y="3346202"/>
                  <a:pt x="1362973" y="3355676"/>
                </a:cubicBezTo>
                <a:cubicBezTo>
                  <a:pt x="1370359" y="3372295"/>
                  <a:pt x="1374475" y="3390181"/>
                  <a:pt x="1380226" y="3407434"/>
                </a:cubicBezTo>
                <a:cubicBezTo>
                  <a:pt x="1383102" y="3416061"/>
                  <a:pt x="1383809" y="3425748"/>
                  <a:pt x="1388853" y="3433314"/>
                </a:cubicBezTo>
                <a:cubicBezTo>
                  <a:pt x="1414081" y="3471156"/>
                  <a:pt x="1399886" y="3450899"/>
                  <a:pt x="1431985" y="3493699"/>
                </a:cubicBezTo>
                <a:cubicBezTo>
                  <a:pt x="1451410" y="3551976"/>
                  <a:pt x="1424471" y="3488809"/>
                  <a:pt x="1466490" y="3536831"/>
                </a:cubicBezTo>
                <a:cubicBezTo>
                  <a:pt x="1536939" y="3617344"/>
                  <a:pt x="1468647" y="3567023"/>
                  <a:pt x="1526875" y="3605842"/>
                </a:cubicBezTo>
                <a:cubicBezTo>
                  <a:pt x="1532626" y="3614468"/>
                  <a:pt x="1539491" y="3622448"/>
                  <a:pt x="1544128" y="3631721"/>
                </a:cubicBezTo>
                <a:cubicBezTo>
                  <a:pt x="1548195" y="3639854"/>
                  <a:pt x="1547172" y="3650422"/>
                  <a:pt x="1552755" y="3657600"/>
                </a:cubicBezTo>
                <a:cubicBezTo>
                  <a:pt x="1567735" y="3676860"/>
                  <a:pt x="1604513" y="3709359"/>
                  <a:pt x="1604513" y="3709359"/>
                </a:cubicBezTo>
                <a:cubicBezTo>
                  <a:pt x="1607389" y="3717985"/>
                  <a:pt x="1609073" y="3727105"/>
                  <a:pt x="1613140" y="3735238"/>
                </a:cubicBezTo>
                <a:cubicBezTo>
                  <a:pt x="1623272" y="3755503"/>
                  <a:pt x="1648388" y="3783830"/>
                  <a:pt x="1664898" y="3795623"/>
                </a:cubicBezTo>
                <a:cubicBezTo>
                  <a:pt x="1670774" y="3799820"/>
                  <a:pt x="1722702" y="3812709"/>
                  <a:pt x="1725283" y="3812876"/>
                </a:cubicBezTo>
                <a:cubicBezTo>
                  <a:pt x="1802813" y="3817878"/>
                  <a:pt x="1880558" y="3818627"/>
                  <a:pt x="1958196" y="3821502"/>
                </a:cubicBezTo>
                <a:cubicBezTo>
                  <a:pt x="1964003" y="3822470"/>
                  <a:pt x="2043447" y="3835140"/>
                  <a:pt x="2053087" y="3838755"/>
                </a:cubicBezTo>
                <a:cubicBezTo>
                  <a:pt x="2062795" y="3842395"/>
                  <a:pt x="2069693" y="3851371"/>
                  <a:pt x="2078966" y="3856008"/>
                </a:cubicBezTo>
                <a:cubicBezTo>
                  <a:pt x="2087099" y="3860074"/>
                  <a:pt x="2096219" y="3861759"/>
                  <a:pt x="2104845" y="3864634"/>
                </a:cubicBezTo>
                <a:cubicBezTo>
                  <a:pt x="2110596" y="3881887"/>
                  <a:pt x="2120090" y="3898318"/>
                  <a:pt x="2122098" y="3916393"/>
                </a:cubicBezTo>
                <a:cubicBezTo>
                  <a:pt x="2124973" y="3942272"/>
                  <a:pt x="2119949" y="3970326"/>
                  <a:pt x="2130724" y="3994031"/>
                </a:cubicBezTo>
                <a:cubicBezTo>
                  <a:pt x="2136045" y="4005738"/>
                  <a:pt x="2154325" y="4004468"/>
                  <a:pt x="2165230" y="4011284"/>
                </a:cubicBezTo>
                <a:cubicBezTo>
                  <a:pt x="2244863" y="4061054"/>
                  <a:pt x="2156397" y="4019841"/>
                  <a:pt x="2234241" y="4045789"/>
                </a:cubicBezTo>
                <a:cubicBezTo>
                  <a:pt x="2248931" y="4050686"/>
                  <a:pt x="2263523" y="4056117"/>
                  <a:pt x="2277373" y="4063042"/>
                </a:cubicBezTo>
                <a:cubicBezTo>
                  <a:pt x="2324614" y="4086663"/>
                  <a:pt x="2294075" y="4095252"/>
                  <a:pt x="2372264" y="4114800"/>
                </a:cubicBezTo>
                <a:cubicBezTo>
                  <a:pt x="2391552" y="4119622"/>
                  <a:pt x="2445928" y="4132280"/>
                  <a:pt x="2458528" y="4140680"/>
                </a:cubicBezTo>
                <a:cubicBezTo>
                  <a:pt x="2497291" y="4166523"/>
                  <a:pt x="2474781" y="4154083"/>
                  <a:pt x="2527540" y="4175185"/>
                </a:cubicBezTo>
                <a:cubicBezTo>
                  <a:pt x="2536651" y="4197963"/>
                  <a:pt x="2546659" y="4220538"/>
                  <a:pt x="2553419" y="4244197"/>
                </a:cubicBezTo>
                <a:cubicBezTo>
                  <a:pt x="2556676" y="4255596"/>
                  <a:pt x="2557375" y="4267805"/>
                  <a:pt x="2562045" y="4278702"/>
                </a:cubicBezTo>
                <a:cubicBezTo>
                  <a:pt x="2566129" y="4288232"/>
                  <a:pt x="2573547" y="4295955"/>
                  <a:pt x="2579298" y="4304582"/>
                </a:cubicBezTo>
                <a:cubicBezTo>
                  <a:pt x="2576423" y="4431103"/>
                  <a:pt x="2575730" y="4557692"/>
                  <a:pt x="2570672" y="4684144"/>
                </a:cubicBezTo>
                <a:cubicBezTo>
                  <a:pt x="2569884" y="4703841"/>
                  <a:pt x="2559652" y="4748593"/>
                  <a:pt x="2553419" y="4770408"/>
                </a:cubicBezTo>
                <a:cubicBezTo>
                  <a:pt x="2538809" y="4821543"/>
                  <a:pt x="2550726" y="4771249"/>
                  <a:pt x="2518913" y="4839419"/>
                </a:cubicBezTo>
                <a:cubicBezTo>
                  <a:pt x="2505816" y="4867484"/>
                  <a:pt x="2501586" y="4899915"/>
                  <a:pt x="2484407" y="4925684"/>
                </a:cubicBezTo>
                <a:cubicBezTo>
                  <a:pt x="2478656" y="4934310"/>
                  <a:pt x="2472119" y="4942461"/>
                  <a:pt x="2467155" y="4951563"/>
                </a:cubicBezTo>
                <a:cubicBezTo>
                  <a:pt x="2454839" y="4974142"/>
                  <a:pt x="2432649" y="5020574"/>
                  <a:pt x="2432649" y="5020574"/>
                </a:cubicBezTo>
                <a:cubicBezTo>
                  <a:pt x="2429774" y="5034951"/>
                  <a:pt x="2427881" y="5049561"/>
                  <a:pt x="2424023" y="5063706"/>
                </a:cubicBezTo>
                <a:cubicBezTo>
                  <a:pt x="2419238" y="5081251"/>
                  <a:pt x="2410859" y="5097744"/>
                  <a:pt x="2406770" y="5115465"/>
                </a:cubicBezTo>
                <a:cubicBezTo>
                  <a:pt x="2380221" y="5230510"/>
                  <a:pt x="2417676" y="5127018"/>
                  <a:pt x="2380890" y="5218982"/>
                </a:cubicBezTo>
                <a:cubicBezTo>
                  <a:pt x="2367374" y="5367660"/>
                  <a:pt x="2379078" y="5272087"/>
                  <a:pt x="2346385" y="5451895"/>
                </a:cubicBezTo>
                <a:cubicBezTo>
                  <a:pt x="2332286" y="5529441"/>
                  <a:pt x="2344388" y="5477131"/>
                  <a:pt x="2329132" y="5538159"/>
                </a:cubicBezTo>
                <a:cubicBezTo>
                  <a:pt x="2316631" y="5713175"/>
                  <a:pt x="2311252" y="5665754"/>
                  <a:pt x="2355011" y="5891842"/>
                </a:cubicBezTo>
                <a:cubicBezTo>
                  <a:pt x="2362650" y="5931308"/>
                  <a:pt x="2373053" y="5922692"/>
                  <a:pt x="2398143" y="5943600"/>
                </a:cubicBezTo>
                <a:cubicBezTo>
                  <a:pt x="2423052" y="5964357"/>
                  <a:pt x="2424311" y="5969912"/>
                  <a:pt x="2441275" y="5995359"/>
                </a:cubicBezTo>
                <a:cubicBezTo>
                  <a:pt x="2482469" y="6160126"/>
                  <a:pt x="2469337" y="6094778"/>
                  <a:pt x="2441275" y="6452559"/>
                </a:cubicBezTo>
                <a:cubicBezTo>
                  <a:pt x="2440464" y="6462895"/>
                  <a:pt x="2423832" y="6463786"/>
                  <a:pt x="2415396" y="6469812"/>
                </a:cubicBezTo>
                <a:cubicBezTo>
                  <a:pt x="2406284" y="6476320"/>
                  <a:pt x="2368560" y="6506170"/>
                  <a:pt x="2355011" y="6512944"/>
                </a:cubicBezTo>
                <a:cubicBezTo>
                  <a:pt x="2337330" y="6521785"/>
                  <a:pt x="2302400" y="6526917"/>
                  <a:pt x="2286000" y="6530197"/>
                </a:cubicBezTo>
                <a:cubicBezTo>
                  <a:pt x="2277374" y="6538823"/>
                  <a:pt x="2270272" y="6549309"/>
                  <a:pt x="2260121" y="6556076"/>
                </a:cubicBezTo>
                <a:cubicBezTo>
                  <a:pt x="2252555" y="6561120"/>
                  <a:pt x="2242755" y="6561509"/>
                  <a:pt x="2234241" y="6564702"/>
                </a:cubicBezTo>
                <a:cubicBezTo>
                  <a:pt x="2186007" y="6582789"/>
                  <a:pt x="2200964" y="6575385"/>
                  <a:pt x="2165230" y="6599208"/>
                </a:cubicBezTo>
                <a:cubicBezTo>
                  <a:pt x="2159479" y="6607834"/>
                  <a:pt x="2155308" y="6617756"/>
                  <a:pt x="2147977" y="6625087"/>
                </a:cubicBezTo>
                <a:cubicBezTo>
                  <a:pt x="2140646" y="6632418"/>
                  <a:pt x="2127849" y="6633714"/>
                  <a:pt x="2122098" y="6642340"/>
                </a:cubicBezTo>
                <a:cubicBezTo>
                  <a:pt x="2115522" y="6652205"/>
                  <a:pt x="2118142" y="6665949"/>
                  <a:pt x="2113472" y="6676846"/>
                </a:cubicBezTo>
                <a:cubicBezTo>
                  <a:pt x="2109388" y="6686375"/>
                  <a:pt x="2102245" y="6694289"/>
                  <a:pt x="2096219" y="6702725"/>
                </a:cubicBezTo>
                <a:cubicBezTo>
                  <a:pt x="2042719" y="6777625"/>
                  <a:pt x="2093747" y="6702121"/>
                  <a:pt x="2053087" y="6763110"/>
                </a:cubicBezTo>
                <a:cubicBezTo>
                  <a:pt x="2034548" y="6726032"/>
                  <a:pt x="2035834" y="6741464"/>
                  <a:pt x="2035834" y="6719978"/>
                </a:cubicBezTo>
              </a:path>
            </a:pathLst>
          </a:custGeom>
          <a:noFill/>
          <a:ln w="539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18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1043608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dirty="0" err="1">
                <a:solidFill>
                  <a:srgbClr val="000000"/>
                </a:solidFill>
                <a:latin typeface="Arial"/>
              </a:rPr>
              <a:t>Female</a:t>
            </a:r>
            <a:r>
              <a:rPr lang="nb-NO" sz="1800" dirty="0">
                <a:solidFill>
                  <a:srgbClr val="000000"/>
                </a:solidFill>
                <a:latin typeface="Arial"/>
                <a:cs typeface="+mn-cs"/>
              </a:rPr>
              <a:t> 1</a:t>
            </a:r>
          </a:p>
        </p:txBody>
      </p:sp>
      <p:sp>
        <p:nvSpPr>
          <p:cNvPr id="14" name="TekstSylinder 13"/>
          <p:cNvSpPr txBox="1"/>
          <p:nvPr/>
        </p:nvSpPr>
        <p:spPr>
          <a:xfrm>
            <a:off x="3779913" y="8791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dirty="0" err="1">
                <a:solidFill>
                  <a:srgbClr val="000000"/>
                </a:solidFill>
                <a:latin typeface="Arial"/>
              </a:rPr>
              <a:t>Female</a:t>
            </a:r>
            <a:r>
              <a:rPr lang="nb-NO" sz="1800" dirty="0">
                <a:solidFill>
                  <a:srgbClr val="000000"/>
                </a:solidFill>
                <a:latin typeface="Arial"/>
                <a:cs typeface="+mn-cs"/>
              </a:rPr>
              <a:t> 2</a:t>
            </a:r>
          </a:p>
        </p:txBody>
      </p:sp>
      <p:sp>
        <p:nvSpPr>
          <p:cNvPr id="15" name="TekstSylinder 14"/>
          <p:cNvSpPr txBox="1"/>
          <p:nvPr/>
        </p:nvSpPr>
        <p:spPr>
          <a:xfrm>
            <a:off x="5724128" y="305415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dirty="0" err="1">
                <a:solidFill>
                  <a:srgbClr val="000000"/>
                </a:solidFill>
                <a:latin typeface="Arial"/>
              </a:rPr>
              <a:t>Female</a:t>
            </a:r>
            <a:r>
              <a:rPr lang="nb-NO" sz="1800" dirty="0">
                <a:solidFill>
                  <a:srgbClr val="000000"/>
                </a:solidFill>
                <a:latin typeface="Arial"/>
                <a:cs typeface="+mn-cs"/>
              </a:rPr>
              <a:t>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82D474-38EA-4F38-99A5-D68E0C703613}"/>
              </a:ext>
            </a:extLst>
          </p:cNvPr>
          <p:cNvSpPr txBox="1"/>
          <p:nvPr/>
        </p:nvSpPr>
        <p:spPr>
          <a:xfrm>
            <a:off x="75813" y="6418878"/>
            <a:ext cx="70884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/>
              <a:t>T = territory; ellipses = home ranges;  blue line = a creek </a:t>
            </a:r>
          </a:p>
        </p:txBody>
      </p:sp>
    </p:spTree>
    <p:extLst>
      <p:ext uri="{BB962C8B-B14F-4D97-AF65-F5344CB8AC3E}">
        <p14:creationId xmlns:p14="http://schemas.microsoft.com/office/powerpoint/2010/main" val="260052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6" grpId="0">
        <p:bldAsOne/>
      </p:bldGraphic>
      <p:bldGraphic spid="6" grpId="1">
        <p:bldAsOne/>
      </p:bldGraphic>
      <p:bldGraphic spid="6" grpId="2">
        <p:bldAsOne/>
      </p:bldGraphic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587957" y="476672"/>
            <a:ext cx="8006025" cy="615553"/>
          </a:xfrm>
        </p:spPr>
        <p:txBody>
          <a:bodyPr/>
          <a:lstStyle/>
          <a:p>
            <a:pPr eaLnBrk="1" hangingPunct="1"/>
            <a:r>
              <a:rPr lang="nb-NO" dirty="0" err="1"/>
              <a:t>Female</a:t>
            </a:r>
            <a:r>
              <a:rPr lang="nb-NO" dirty="0"/>
              <a:t> </a:t>
            </a:r>
            <a:r>
              <a:rPr lang="nb-NO" dirty="0" err="1"/>
              <a:t>cat</a:t>
            </a:r>
            <a:r>
              <a:rPr lang="nb-NO" dirty="0"/>
              <a:t> </a:t>
            </a:r>
            <a:r>
              <a:rPr lang="nb-NO" dirty="0" err="1"/>
              <a:t>social</a:t>
            </a:r>
            <a:r>
              <a:rPr lang="nb-NO" dirty="0"/>
              <a:t> behaviour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00" y="1484783"/>
            <a:ext cx="8100455" cy="4641379"/>
          </a:xfrm>
        </p:spPr>
        <p:txBody>
          <a:bodyPr/>
          <a:lstStyle/>
          <a:p>
            <a:pPr marL="446088" indent="-360363" eaLnBrk="1" hangingPunct="1">
              <a:lnSpc>
                <a:spcPct val="90000"/>
              </a:lnSpc>
            </a:pPr>
            <a:r>
              <a:rPr lang="nb-NO" dirty="0"/>
              <a:t>Population density of outdoor cats: 300m</a:t>
            </a:r>
            <a:r>
              <a:rPr lang="nb-NO" baseline="30000" dirty="0"/>
              <a:t>2 </a:t>
            </a:r>
            <a:r>
              <a:rPr lang="nb-NO" dirty="0"/>
              <a:t>– 1km</a:t>
            </a:r>
            <a:r>
              <a:rPr lang="nb-NO" baseline="30000" dirty="0"/>
              <a:t>2</a:t>
            </a:r>
            <a:r>
              <a:rPr lang="nb-NO" dirty="0"/>
              <a:t> / cat</a:t>
            </a:r>
          </a:p>
          <a:p>
            <a:pPr marL="446088" indent="-360363" eaLnBrk="1" hangingPunct="1">
              <a:lnSpc>
                <a:spcPct val="90000"/>
              </a:lnSpc>
            </a:pPr>
            <a:r>
              <a:rPr lang="nb-NO" dirty="0"/>
              <a:t>Female’s territory and home range (0.3–50 hectares)</a:t>
            </a:r>
          </a:p>
          <a:p>
            <a:pPr marL="552450" lvl="2" indent="0">
              <a:lnSpc>
                <a:spcPct val="90000"/>
              </a:lnSpc>
              <a:buNone/>
            </a:pPr>
            <a:r>
              <a:rPr lang="nb-NO" dirty="0"/>
              <a:t>– territory is defended (access to prey and a safe nest)</a:t>
            </a:r>
          </a:p>
          <a:p>
            <a:pPr marL="552450" lvl="2" indent="0">
              <a:lnSpc>
                <a:spcPct val="90000"/>
              </a:lnSpc>
              <a:buNone/>
            </a:pPr>
            <a:r>
              <a:rPr lang="nb-NO" dirty="0"/>
              <a:t>– passing through home range by other cats is readily    	accepted</a:t>
            </a:r>
          </a:p>
          <a:p>
            <a:pPr marL="552450" lvl="2" indent="0">
              <a:lnSpc>
                <a:spcPct val="90000"/>
              </a:lnSpc>
              <a:buNone/>
            </a:pPr>
            <a:endParaRPr lang="nb-NO" dirty="0"/>
          </a:p>
          <a:p>
            <a:pPr marL="804863" lvl="2" indent="-252413">
              <a:lnSpc>
                <a:spcPct val="90000"/>
              </a:lnSpc>
            </a:pPr>
            <a:r>
              <a:rPr lang="nb-NO" b="1" dirty="0">
                <a:solidFill>
                  <a:schemeClr val="tx1"/>
                </a:solidFill>
              </a:rPr>
              <a:t>Group </a:t>
            </a:r>
            <a:r>
              <a:rPr lang="nb-NO" b="1" dirty="0" err="1">
                <a:solidFill>
                  <a:schemeClr val="tx1"/>
                </a:solidFill>
              </a:rPr>
              <a:t>territories</a:t>
            </a:r>
            <a:r>
              <a:rPr lang="nb-NO" dirty="0">
                <a:solidFill>
                  <a:schemeClr val="tx1"/>
                </a:solidFill>
              </a:rPr>
              <a:t>: </a:t>
            </a:r>
          </a:p>
          <a:p>
            <a:pPr marL="1271063" lvl="3" indent="-252413">
              <a:lnSpc>
                <a:spcPct val="90000"/>
              </a:lnSpc>
            </a:pPr>
            <a:r>
              <a:rPr lang="nb-NO" dirty="0"/>
              <a:t>c</a:t>
            </a:r>
            <a:r>
              <a:rPr lang="nb-NO" dirty="0">
                <a:solidFill>
                  <a:schemeClr val="tx1"/>
                </a:solidFill>
              </a:rPr>
              <a:t>entral females </a:t>
            </a:r>
            <a:r>
              <a:rPr lang="nb-NO" dirty="0">
                <a:solidFill>
                  <a:schemeClr val="tx1"/>
                </a:solidFill>
                <a:sym typeface="Wingdings" panose="05000000000000000000" pitchFamily="2" charset="2"/>
              </a:rPr>
              <a:t> more offspring</a:t>
            </a:r>
          </a:p>
          <a:p>
            <a:pPr marL="1722863" lvl="4" indent="-252413">
              <a:lnSpc>
                <a:spcPct val="90000"/>
              </a:lnSpc>
            </a:pPr>
            <a:r>
              <a:rPr lang="nb-NO" dirty="0">
                <a:sym typeface="Wingdings" panose="05000000000000000000" pitchFamily="2" charset="2"/>
              </a:rPr>
              <a:t>defence against </a:t>
            </a:r>
            <a:r>
              <a:rPr lang="nb-NO" dirty="0">
                <a:sym typeface="Wingdings" panose="05000000000000000000" pitchFamily="2" charset="2"/>
                <a:hlinkClick r:id="rId3"/>
              </a:rPr>
              <a:t>predators</a:t>
            </a:r>
            <a:endParaRPr lang="nb-NO" dirty="0">
              <a:sym typeface="Wingdings" panose="05000000000000000000" pitchFamily="2" charset="2"/>
            </a:endParaRPr>
          </a:p>
          <a:p>
            <a:pPr marL="1271063" lvl="3" indent="-252413">
              <a:lnSpc>
                <a:spcPct val="90000"/>
              </a:lnSpc>
            </a:pPr>
            <a:r>
              <a:rPr lang="nb-NO" dirty="0">
                <a:sym typeface="Wingdings" panose="05000000000000000000" pitchFamily="2" charset="2"/>
              </a:rPr>
              <a:t>peripheral females  no territory</a:t>
            </a:r>
          </a:p>
          <a:p>
            <a:pPr marL="1271063" lvl="3" indent="-252413">
              <a:lnSpc>
                <a:spcPct val="90000"/>
              </a:lnSpc>
            </a:pPr>
            <a:endParaRPr lang="nb-NO" dirty="0">
              <a:solidFill>
                <a:schemeClr val="tx1"/>
              </a:solidFill>
            </a:endParaRPr>
          </a:p>
          <a:p>
            <a:pPr marL="1055688" lvl="1" eaLnBrk="1" hangingPunct="1">
              <a:lnSpc>
                <a:spcPct val="90000"/>
              </a:lnSpc>
              <a:buFontTx/>
              <a:buNone/>
            </a:pPr>
            <a:r>
              <a:rPr lang="nb-NO" sz="1200" dirty="0">
                <a:solidFill>
                  <a:srgbClr val="003A39"/>
                </a:solidFill>
              </a:rPr>
              <a:t>  </a:t>
            </a:r>
          </a:p>
          <a:p>
            <a:pPr marL="622300" indent="-622300" eaLnBrk="1" hangingPunct="1">
              <a:lnSpc>
                <a:spcPct val="90000"/>
              </a:lnSpc>
            </a:pPr>
            <a:endParaRPr lang="nb-NO" dirty="0">
              <a:solidFill>
                <a:srgbClr val="003A39"/>
              </a:solidFill>
            </a:endParaRPr>
          </a:p>
          <a:p>
            <a:pPr marL="622300" indent="-622300" eaLnBrk="1" hangingPunct="1">
              <a:lnSpc>
                <a:spcPct val="90000"/>
              </a:lnSpc>
            </a:pPr>
            <a:endParaRPr lang="nb-NO" dirty="0">
              <a:solidFill>
                <a:srgbClr val="003A39"/>
              </a:solidFill>
            </a:endParaRPr>
          </a:p>
        </p:txBody>
      </p:sp>
      <p:pic>
        <p:nvPicPr>
          <p:cNvPr id="56326" name="Picture 2" descr="H:\My Documents\Bokmanus Katter\Kattebilder\Konflikt Rampoline-Svartpus 001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0937" y="4107577"/>
            <a:ext cx="1903362" cy="1427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94D363-3283-4330-A4BF-02A816787C05}"/>
              </a:ext>
            </a:extLst>
          </p:cNvPr>
          <p:cNvSpPr txBox="1"/>
          <p:nvPr/>
        </p:nvSpPr>
        <p:spPr>
          <a:xfrm>
            <a:off x="6444208" y="5781272"/>
            <a:ext cx="2300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Photo: Agnethe-Irén Sandem</a:t>
            </a:r>
          </a:p>
        </p:txBody>
      </p:sp>
    </p:spTree>
    <p:extLst>
      <p:ext uri="{BB962C8B-B14F-4D97-AF65-F5344CB8AC3E}">
        <p14:creationId xmlns:p14="http://schemas.microsoft.com/office/powerpoint/2010/main" val="153207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Braastad’s website on ethology, animal welfare, cats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popular scientific website for the 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A48EA6-061D-410C-9D29-53101D6FAAA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4bfa961-d78b-447a-878e-35665a8e91d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760</Words>
  <Application>Microsoft Office PowerPoint</Application>
  <PresentationFormat>On-screen Show (4:3)</PresentationFormat>
  <Paragraphs>102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Comic Sans MS</vt:lpstr>
      <vt:lpstr>Symbol</vt:lpstr>
      <vt:lpstr>Webdings</vt:lpstr>
      <vt:lpstr>NMBU 16:9 with footer</vt:lpstr>
      <vt:lpstr>2_Norsk PPT-mal NMBU</vt:lpstr>
      <vt:lpstr>5_NMBU</vt:lpstr>
      <vt:lpstr>The Cat – Behaviour and Welfare  7. Social behaviour of  female cats</vt:lpstr>
      <vt:lpstr>Social behaviour and social structure in adult cats </vt:lpstr>
      <vt:lpstr>The role of males in African wildcat</vt:lpstr>
      <vt:lpstr>Female cat social behaviour</vt:lpstr>
      <vt:lpstr>PowerPoint Presentation</vt:lpstr>
      <vt:lpstr>Female cat social behaviour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2022-09-20T15:38:38Z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