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2"/>
  </p:notesMasterIdLst>
  <p:sldIdLst>
    <p:sldId id="1132" r:id="rId7"/>
    <p:sldId id="1038" r:id="rId8"/>
    <p:sldId id="1133" r:id="rId9"/>
    <p:sldId id="1134" r:id="rId10"/>
    <p:sldId id="266" r:id="rId11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00A07-8CB3-4382-B4AC-3F00C33B560D}" v="22" dt="2022-09-12T16:51:37.7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6" autoAdjust="0"/>
    <p:restoredTop sz="94660"/>
  </p:normalViewPr>
  <p:slideViewPr>
    <p:cSldViewPr>
      <p:cViewPr varScale="1">
        <p:scale>
          <a:sx n="93" d="100"/>
          <a:sy n="93" d="100"/>
        </p:scale>
        <p:origin x="39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30107D-CA4B-4532-8AA1-2C6DC58A8D52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Kattens atferd og forhold til eier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73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42553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Norwegian University of Life Sciences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 dt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2022" y="319876"/>
            <a:ext cx="8300458" cy="2893100"/>
          </a:xfrm>
        </p:spPr>
        <p:txBody>
          <a:bodyPr/>
          <a:lstStyle/>
          <a:p>
            <a:pPr eaLnBrk="1" hangingPunct="1"/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The kitten’s first period in </a:t>
            </a:r>
            <a:b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new home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645024"/>
            <a:ext cx="5638800" cy="194421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University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of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Life Sciences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6000" y="1706990"/>
            <a:ext cx="7992000" cy="344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To ensure that kittens learn what they need to learn about social behaviour, they must be together with their mother and siblings until at least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12 weeks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of age.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rPr>
              <a:t>The first period in the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rPr>
              <a:t>new home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rPr>
              <a:t>is important for developing a feeling of security.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Both before and after weaning, the kitten must experience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challenges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it can learn to cope with.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Every time a kitten succeeds, its self-confidence will increase and make it more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robust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for later challenges.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147D8318-B31C-4D99-8A42-C54D5B721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000" y="208861"/>
            <a:ext cx="8460496" cy="1107996"/>
          </a:xfrm>
        </p:spPr>
        <p:txBody>
          <a:bodyPr/>
          <a:lstStyle/>
          <a:p>
            <a:pPr eaLnBrk="1" hangingPunct="1"/>
            <a:r>
              <a:rPr lang="nb-NO" sz="3600" dirty="0"/>
              <a:t>Behavioural development – first </a:t>
            </a:r>
            <a:br>
              <a:rPr lang="nb-NO" sz="3600" dirty="0"/>
            </a:br>
            <a:r>
              <a:rPr lang="nb-NO" sz="3600" dirty="0"/>
              <a:t>period in the new home </a:t>
            </a:r>
          </a:p>
        </p:txBody>
      </p:sp>
    </p:spTree>
    <p:extLst>
      <p:ext uri="{BB962C8B-B14F-4D97-AF65-F5344CB8AC3E}">
        <p14:creationId xmlns:p14="http://schemas.microsoft.com/office/powerpoint/2010/main" val="218797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A48EA6-061D-410C-9D29-53101D6FAAAF}">
  <ds:schemaRefs>
    <ds:schemaRef ds:uri="http://purl.org/dc/terms/"/>
    <ds:schemaRef ds:uri="44bfa961-d78b-447a-878e-35665a8e91da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460</Words>
  <Application>Microsoft Office PowerPoint</Application>
  <PresentationFormat>On-screen Show (4:3)</PresentationFormat>
  <Paragraphs>48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Comic Sans MS</vt:lpstr>
      <vt:lpstr>Symbol</vt:lpstr>
      <vt:lpstr>Webdings</vt:lpstr>
      <vt:lpstr>NMBU 16:9 with footer</vt:lpstr>
      <vt:lpstr>2_Norsk PPT-mal NMBU</vt:lpstr>
      <vt:lpstr>5_NMBU</vt:lpstr>
      <vt:lpstr> The Cat – Behaviour and Welfare  4. The kitten’s first period in  its new home</vt:lpstr>
      <vt:lpstr>Behavioural development – first  period in the new home 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2022-09-20T15:26:10Z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