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autoCompressPictures="0">
  <p:sldMasterIdLst>
    <p:sldMasterId id="2147483706" r:id="rId4"/>
    <p:sldMasterId id="2147483730" r:id="rId5"/>
    <p:sldMasterId id="2147483747" r:id="rId6"/>
  </p:sldMasterIdLst>
  <p:notesMasterIdLst>
    <p:notesMasterId r:id="rId15"/>
  </p:notesMasterIdLst>
  <p:sldIdLst>
    <p:sldId id="1132" r:id="rId7"/>
    <p:sldId id="743" r:id="rId8"/>
    <p:sldId id="768" r:id="rId9"/>
    <p:sldId id="832" r:id="rId10"/>
    <p:sldId id="831" r:id="rId11"/>
    <p:sldId id="1133" r:id="rId12"/>
    <p:sldId id="1134" r:id="rId13"/>
    <p:sldId id="266" r:id="rId14"/>
  </p:sldIdLst>
  <p:sldSz cx="9144000" cy="6858000" type="screen4x3"/>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D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54" autoAdjust="0"/>
    <p:restoredTop sz="94660"/>
  </p:normalViewPr>
  <p:slideViewPr>
    <p:cSldViewPr>
      <p:cViewPr varScale="1">
        <p:scale>
          <a:sx n="93" d="100"/>
          <a:sy n="93" d="100"/>
        </p:scale>
        <p:origin x="270" y="7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BB013BB-223A-4A7A-A9B6-504A14290792}" type="datetimeFigureOut">
              <a:rPr lang="nb-NO" smtClean="0"/>
              <a:t>20.09.2022</a:t>
            </a:fld>
            <a:endParaRPr lang="nb-NO"/>
          </a:p>
        </p:txBody>
      </p:sp>
      <p:sp>
        <p:nvSpPr>
          <p:cNvPr id="4" name="Plassholder for lysbil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50BF349-27A5-44C1-8C69-2C3879FAD297}" type="slidenum">
              <a:rPr lang="nb-NO" smtClean="0"/>
              <a:t>‹#›</a:t>
            </a:fld>
            <a:endParaRPr lang="nb-NO"/>
          </a:p>
        </p:txBody>
      </p:sp>
    </p:spTree>
    <p:extLst>
      <p:ext uri="{BB962C8B-B14F-4D97-AF65-F5344CB8AC3E}">
        <p14:creationId xmlns:p14="http://schemas.microsoft.com/office/powerpoint/2010/main" val="158563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D07BCB6-54E2-467B-AC17-DEC87DDD0F4E}" type="slidenum">
              <a:rPr kumimoji="0" lang="nb-NO" sz="1200" b="0" i="0" u="none" strike="noStrike" kern="1200" cap="none" spc="0" normalizeH="0" baseline="0" noProof="0" smtClean="0">
                <a:ln>
                  <a:noFill/>
                </a:ln>
                <a:solidFill>
                  <a:srgbClr val="000000"/>
                </a:solidFill>
                <a:effectLst/>
                <a:uLnTx/>
                <a:uFillTx/>
                <a:latin typeface="Arial" charset="0"/>
                <a:ea typeface="+mn-ea"/>
                <a:cs typeface="Arial" charset="0"/>
              </a:rPr>
              <a:pPr marL="0" marR="0" lvl="0" indent="0" algn="r" defTabSz="914400" rtl="0" eaLnBrk="0" fontAlgn="base" latinLnBrk="0" hangingPunct="0">
                <a:lnSpc>
                  <a:spcPct val="100000"/>
                </a:lnSpc>
                <a:spcBef>
                  <a:spcPct val="0"/>
                </a:spcBef>
                <a:spcAft>
                  <a:spcPct val="0"/>
                </a:spcAft>
                <a:buClrTx/>
                <a:buSzTx/>
                <a:buFontTx/>
                <a:buNone/>
                <a:tabLst/>
                <a:defRPr/>
              </a:pPr>
              <a:t>0</a:t>
            </a:fld>
            <a:endParaRPr kumimoji="0" lang="nb-NO" sz="12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5" name="Plassholder for topptekst 4"/>
          <p:cNvSpPr>
            <a:spLocks noGrp="1"/>
          </p:cNvSpPr>
          <p:nvPr>
            <p:ph type="hdr" sz="quarter" idx="1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b-NO" sz="1200" b="0" i="0" u="none" strike="noStrike" kern="1200" cap="none" spc="0" normalizeH="0" baseline="0" noProof="0">
                <a:ln>
                  <a:noFill/>
                </a:ln>
                <a:solidFill>
                  <a:srgbClr val="000000"/>
                </a:solidFill>
                <a:effectLst/>
                <a:uLnTx/>
                <a:uFillTx/>
                <a:latin typeface="Arial" charset="0"/>
                <a:ea typeface="+mn-ea"/>
                <a:cs typeface="Arial" charset="0"/>
              </a:rPr>
              <a:t>HFX221 - 2019                                   - Bjarne O. Braastad, NMBU/IHA</a:t>
            </a:r>
          </a:p>
        </p:txBody>
      </p:sp>
    </p:spTree>
    <p:extLst>
      <p:ext uri="{BB962C8B-B14F-4D97-AF65-F5344CB8AC3E}">
        <p14:creationId xmlns:p14="http://schemas.microsoft.com/office/powerpoint/2010/main" val="3713794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p:spPr>
        <p:txBody>
          <a:bodyPr/>
          <a:lstStyle/>
          <a:p>
            <a:fld id="{0C8FDE41-2EEC-49EF-A356-81BE2FFD10F6}" type="slidenum">
              <a:rPr lang="nb-NO" smtClean="0">
                <a:solidFill>
                  <a:prstClr val="black"/>
                </a:solidFill>
              </a:rPr>
              <a:pPr/>
              <a:t>2</a:t>
            </a:fld>
            <a:endParaRPr lang="nb-NO">
              <a:solidFill>
                <a:prstClr val="black"/>
              </a:solidFill>
            </a:endParaRPr>
          </a:p>
        </p:txBody>
      </p:sp>
      <p:sp>
        <p:nvSpPr>
          <p:cNvPr id="156675" name="Rectangle 2"/>
          <p:cNvSpPr>
            <a:spLocks noChangeArrowheads="1"/>
          </p:cNvSpPr>
          <p:nvPr/>
        </p:nvSpPr>
        <p:spPr bwMode="auto">
          <a:xfrm>
            <a:off x="3852016" y="0"/>
            <a:ext cx="2945659" cy="498056"/>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Calibri"/>
              <a:cs typeface="+mn-cs"/>
            </a:endParaRPr>
          </a:p>
        </p:txBody>
      </p:sp>
      <p:sp>
        <p:nvSpPr>
          <p:cNvPr id="156676" name="Rectangle 3"/>
          <p:cNvSpPr>
            <a:spLocks noChangeArrowheads="1"/>
          </p:cNvSpPr>
          <p:nvPr/>
        </p:nvSpPr>
        <p:spPr bwMode="auto">
          <a:xfrm>
            <a:off x="3852016" y="9428584"/>
            <a:ext cx="2945659" cy="498055"/>
          </a:xfrm>
          <a:prstGeom prst="rect">
            <a:avLst/>
          </a:prstGeom>
          <a:noFill/>
          <a:ln w="12700">
            <a:noFill/>
            <a:miter lim="800000"/>
            <a:headEnd/>
            <a:tailEnd/>
          </a:ln>
        </p:spPr>
        <p:txBody>
          <a:bodyPr lIns="19050" tIns="0" rIns="19050" bIns="0" anchor="b"/>
          <a:lstStyle/>
          <a:p>
            <a:pPr algn="r" defTabSz="762000" eaLnBrk="1" fontAlgn="auto" hangingPunct="1">
              <a:spcBef>
                <a:spcPts val="0"/>
              </a:spcBef>
              <a:spcAft>
                <a:spcPts val="0"/>
              </a:spcAft>
            </a:pPr>
            <a:r>
              <a:rPr lang="nb-NO" sz="1000" i="1">
                <a:solidFill>
                  <a:prstClr val="black"/>
                </a:solidFill>
                <a:latin typeface="Times New Roman" pitchFamily="18" charset="0"/>
                <a:cs typeface="+mn-cs"/>
              </a:rPr>
              <a:t>13</a:t>
            </a:r>
          </a:p>
        </p:txBody>
      </p:sp>
      <p:sp>
        <p:nvSpPr>
          <p:cNvPr id="156677" name="Rectangle 4"/>
          <p:cNvSpPr>
            <a:spLocks noChangeArrowheads="1"/>
          </p:cNvSpPr>
          <p:nvPr/>
        </p:nvSpPr>
        <p:spPr bwMode="auto">
          <a:xfrm>
            <a:off x="0" y="9428584"/>
            <a:ext cx="2945659" cy="498055"/>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Calibri"/>
              <a:cs typeface="+mn-cs"/>
            </a:endParaRPr>
          </a:p>
        </p:txBody>
      </p:sp>
      <p:sp>
        <p:nvSpPr>
          <p:cNvPr id="156678" name="Rectangle 5"/>
          <p:cNvSpPr>
            <a:spLocks noChangeArrowheads="1"/>
          </p:cNvSpPr>
          <p:nvPr/>
        </p:nvSpPr>
        <p:spPr bwMode="auto">
          <a:xfrm>
            <a:off x="0" y="0"/>
            <a:ext cx="2945659" cy="498056"/>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Calibri"/>
              <a:cs typeface="+mn-cs"/>
            </a:endParaRPr>
          </a:p>
        </p:txBody>
      </p:sp>
      <p:sp>
        <p:nvSpPr>
          <p:cNvPr id="156679" name="Rectangle 6"/>
          <p:cNvSpPr>
            <a:spLocks noChangeArrowheads="1"/>
          </p:cNvSpPr>
          <p:nvPr/>
        </p:nvSpPr>
        <p:spPr bwMode="auto">
          <a:xfrm>
            <a:off x="3852016" y="0"/>
            <a:ext cx="2945659" cy="498056"/>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Calibri"/>
              <a:cs typeface="+mn-cs"/>
            </a:endParaRPr>
          </a:p>
        </p:txBody>
      </p:sp>
      <p:sp>
        <p:nvSpPr>
          <p:cNvPr id="156680" name="Rectangle 7"/>
          <p:cNvSpPr>
            <a:spLocks noChangeArrowheads="1"/>
          </p:cNvSpPr>
          <p:nvPr/>
        </p:nvSpPr>
        <p:spPr bwMode="auto">
          <a:xfrm>
            <a:off x="3852016" y="9428584"/>
            <a:ext cx="2945659" cy="498055"/>
          </a:xfrm>
          <a:prstGeom prst="rect">
            <a:avLst/>
          </a:prstGeom>
          <a:noFill/>
          <a:ln w="12700">
            <a:noFill/>
            <a:miter lim="800000"/>
            <a:headEnd/>
            <a:tailEnd/>
          </a:ln>
        </p:spPr>
        <p:txBody>
          <a:bodyPr lIns="19050" tIns="0" rIns="19050" bIns="0" anchor="b"/>
          <a:lstStyle/>
          <a:p>
            <a:pPr algn="r" defTabSz="762000" eaLnBrk="1" fontAlgn="auto" hangingPunct="1">
              <a:spcBef>
                <a:spcPts val="0"/>
              </a:spcBef>
              <a:spcAft>
                <a:spcPts val="0"/>
              </a:spcAft>
            </a:pPr>
            <a:r>
              <a:rPr lang="nb-NO" sz="1000" i="1">
                <a:solidFill>
                  <a:prstClr val="black"/>
                </a:solidFill>
                <a:latin typeface="Times New Roman" pitchFamily="18" charset="0"/>
                <a:cs typeface="+mn-cs"/>
              </a:rPr>
              <a:t>13</a:t>
            </a:r>
          </a:p>
        </p:txBody>
      </p:sp>
      <p:sp>
        <p:nvSpPr>
          <p:cNvPr id="156681" name="Rectangle 8"/>
          <p:cNvSpPr>
            <a:spLocks noChangeArrowheads="1"/>
          </p:cNvSpPr>
          <p:nvPr/>
        </p:nvSpPr>
        <p:spPr bwMode="auto">
          <a:xfrm>
            <a:off x="0" y="9428584"/>
            <a:ext cx="2945659" cy="498055"/>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Calibri"/>
              <a:cs typeface="+mn-cs"/>
            </a:endParaRPr>
          </a:p>
        </p:txBody>
      </p:sp>
      <p:sp>
        <p:nvSpPr>
          <p:cNvPr id="156682" name="Rectangle 9"/>
          <p:cNvSpPr>
            <a:spLocks noChangeArrowheads="1"/>
          </p:cNvSpPr>
          <p:nvPr/>
        </p:nvSpPr>
        <p:spPr bwMode="auto">
          <a:xfrm>
            <a:off x="0" y="0"/>
            <a:ext cx="2945659" cy="498056"/>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Calibri"/>
              <a:cs typeface="+mn-cs"/>
            </a:endParaRPr>
          </a:p>
        </p:txBody>
      </p:sp>
      <p:sp>
        <p:nvSpPr>
          <p:cNvPr id="156683" name="Rectangle 10"/>
          <p:cNvSpPr>
            <a:spLocks noChangeArrowheads="1"/>
          </p:cNvSpPr>
          <p:nvPr/>
        </p:nvSpPr>
        <p:spPr bwMode="auto">
          <a:xfrm>
            <a:off x="3852016" y="0"/>
            <a:ext cx="2945659" cy="498056"/>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Calibri"/>
              <a:cs typeface="+mn-cs"/>
            </a:endParaRPr>
          </a:p>
        </p:txBody>
      </p:sp>
      <p:sp>
        <p:nvSpPr>
          <p:cNvPr id="156684" name="Rectangle 11"/>
          <p:cNvSpPr>
            <a:spLocks noChangeArrowheads="1"/>
          </p:cNvSpPr>
          <p:nvPr/>
        </p:nvSpPr>
        <p:spPr bwMode="auto">
          <a:xfrm>
            <a:off x="3852016" y="9428584"/>
            <a:ext cx="2945659" cy="498055"/>
          </a:xfrm>
          <a:prstGeom prst="rect">
            <a:avLst/>
          </a:prstGeom>
          <a:noFill/>
          <a:ln w="12700">
            <a:noFill/>
            <a:miter lim="800000"/>
            <a:headEnd/>
            <a:tailEnd/>
          </a:ln>
        </p:spPr>
        <p:txBody>
          <a:bodyPr lIns="19050" tIns="0" rIns="19050" bIns="0" anchor="b"/>
          <a:lstStyle/>
          <a:p>
            <a:pPr algn="r" defTabSz="762000" eaLnBrk="1" fontAlgn="auto" hangingPunct="1">
              <a:spcBef>
                <a:spcPts val="0"/>
              </a:spcBef>
              <a:spcAft>
                <a:spcPts val="0"/>
              </a:spcAft>
            </a:pPr>
            <a:r>
              <a:rPr lang="nb-NO" sz="1000" i="1">
                <a:solidFill>
                  <a:prstClr val="black"/>
                </a:solidFill>
                <a:latin typeface="Times New Roman" pitchFamily="18" charset="0"/>
                <a:cs typeface="+mn-cs"/>
              </a:rPr>
              <a:t>12</a:t>
            </a:r>
          </a:p>
        </p:txBody>
      </p:sp>
      <p:sp>
        <p:nvSpPr>
          <p:cNvPr id="156685" name="Rectangle 12"/>
          <p:cNvSpPr>
            <a:spLocks noChangeArrowheads="1"/>
          </p:cNvSpPr>
          <p:nvPr/>
        </p:nvSpPr>
        <p:spPr bwMode="auto">
          <a:xfrm>
            <a:off x="0" y="9428584"/>
            <a:ext cx="2945659" cy="498055"/>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Calibri"/>
              <a:cs typeface="+mn-cs"/>
            </a:endParaRPr>
          </a:p>
        </p:txBody>
      </p:sp>
      <p:sp>
        <p:nvSpPr>
          <p:cNvPr id="156686" name="Rectangle 13"/>
          <p:cNvSpPr>
            <a:spLocks noChangeArrowheads="1"/>
          </p:cNvSpPr>
          <p:nvPr/>
        </p:nvSpPr>
        <p:spPr bwMode="auto">
          <a:xfrm>
            <a:off x="0" y="0"/>
            <a:ext cx="2945659" cy="498056"/>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Calibri"/>
              <a:cs typeface="+mn-cs"/>
            </a:endParaRPr>
          </a:p>
        </p:txBody>
      </p:sp>
      <p:sp>
        <p:nvSpPr>
          <p:cNvPr id="156687" name="Rectangle 14"/>
          <p:cNvSpPr>
            <a:spLocks noChangeArrowheads="1"/>
          </p:cNvSpPr>
          <p:nvPr/>
        </p:nvSpPr>
        <p:spPr bwMode="auto">
          <a:xfrm>
            <a:off x="3852016" y="0"/>
            <a:ext cx="2945659" cy="498056"/>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Calibri"/>
              <a:cs typeface="+mn-cs"/>
            </a:endParaRPr>
          </a:p>
        </p:txBody>
      </p:sp>
      <p:sp>
        <p:nvSpPr>
          <p:cNvPr id="156688" name="Rectangle 15"/>
          <p:cNvSpPr>
            <a:spLocks noChangeArrowheads="1"/>
          </p:cNvSpPr>
          <p:nvPr/>
        </p:nvSpPr>
        <p:spPr bwMode="auto">
          <a:xfrm>
            <a:off x="3852016" y="9428584"/>
            <a:ext cx="2945659" cy="498055"/>
          </a:xfrm>
          <a:prstGeom prst="rect">
            <a:avLst/>
          </a:prstGeom>
          <a:noFill/>
          <a:ln w="12700">
            <a:noFill/>
            <a:miter lim="800000"/>
            <a:headEnd/>
            <a:tailEnd/>
          </a:ln>
        </p:spPr>
        <p:txBody>
          <a:bodyPr lIns="19050" tIns="0" rIns="19050" bIns="0" anchor="b"/>
          <a:lstStyle/>
          <a:p>
            <a:pPr algn="r" defTabSz="762000" eaLnBrk="1" fontAlgn="auto" hangingPunct="1">
              <a:spcBef>
                <a:spcPts val="0"/>
              </a:spcBef>
              <a:spcAft>
                <a:spcPts val="0"/>
              </a:spcAft>
            </a:pPr>
            <a:r>
              <a:rPr lang="nb-NO" sz="1000" i="1">
                <a:solidFill>
                  <a:prstClr val="black"/>
                </a:solidFill>
                <a:latin typeface="Times New Roman" pitchFamily="18" charset="0"/>
                <a:cs typeface="+mn-cs"/>
              </a:rPr>
              <a:t>12</a:t>
            </a:r>
          </a:p>
        </p:txBody>
      </p:sp>
      <p:sp>
        <p:nvSpPr>
          <p:cNvPr id="156689" name="Rectangle 16"/>
          <p:cNvSpPr>
            <a:spLocks noChangeArrowheads="1"/>
          </p:cNvSpPr>
          <p:nvPr/>
        </p:nvSpPr>
        <p:spPr bwMode="auto">
          <a:xfrm>
            <a:off x="0" y="9428584"/>
            <a:ext cx="2945659" cy="498055"/>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Calibri"/>
              <a:cs typeface="+mn-cs"/>
            </a:endParaRPr>
          </a:p>
        </p:txBody>
      </p:sp>
      <p:sp>
        <p:nvSpPr>
          <p:cNvPr id="156690" name="Rectangle 17"/>
          <p:cNvSpPr>
            <a:spLocks noChangeArrowheads="1"/>
          </p:cNvSpPr>
          <p:nvPr/>
        </p:nvSpPr>
        <p:spPr bwMode="auto">
          <a:xfrm>
            <a:off x="0" y="0"/>
            <a:ext cx="2945659" cy="498056"/>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Calibri"/>
              <a:cs typeface="+mn-cs"/>
            </a:endParaRPr>
          </a:p>
        </p:txBody>
      </p:sp>
      <p:sp>
        <p:nvSpPr>
          <p:cNvPr id="156691" name="Rectangle 18"/>
          <p:cNvSpPr>
            <a:spLocks noChangeArrowheads="1"/>
          </p:cNvSpPr>
          <p:nvPr/>
        </p:nvSpPr>
        <p:spPr bwMode="auto">
          <a:xfrm>
            <a:off x="3852016" y="0"/>
            <a:ext cx="2945659" cy="498056"/>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Calibri"/>
              <a:cs typeface="+mn-cs"/>
            </a:endParaRPr>
          </a:p>
        </p:txBody>
      </p:sp>
      <p:sp>
        <p:nvSpPr>
          <p:cNvPr id="156692" name="Rectangle 19"/>
          <p:cNvSpPr>
            <a:spLocks noChangeArrowheads="1"/>
          </p:cNvSpPr>
          <p:nvPr/>
        </p:nvSpPr>
        <p:spPr bwMode="auto">
          <a:xfrm>
            <a:off x="3852016" y="9428584"/>
            <a:ext cx="2945659" cy="498055"/>
          </a:xfrm>
          <a:prstGeom prst="rect">
            <a:avLst/>
          </a:prstGeom>
          <a:noFill/>
          <a:ln w="12700">
            <a:noFill/>
            <a:miter lim="800000"/>
            <a:headEnd/>
            <a:tailEnd/>
          </a:ln>
        </p:spPr>
        <p:txBody>
          <a:bodyPr lIns="19050" tIns="0" rIns="19050" bIns="0" anchor="b"/>
          <a:lstStyle/>
          <a:p>
            <a:pPr algn="r" defTabSz="762000" eaLnBrk="1" fontAlgn="auto" hangingPunct="1">
              <a:spcBef>
                <a:spcPts val="0"/>
              </a:spcBef>
              <a:spcAft>
                <a:spcPts val="0"/>
              </a:spcAft>
            </a:pPr>
            <a:r>
              <a:rPr lang="nb-NO" sz="1000" i="1">
                <a:solidFill>
                  <a:prstClr val="black"/>
                </a:solidFill>
                <a:latin typeface="Times New Roman" pitchFamily="18" charset="0"/>
                <a:cs typeface="+mn-cs"/>
              </a:rPr>
              <a:t>12</a:t>
            </a:r>
          </a:p>
        </p:txBody>
      </p:sp>
      <p:sp>
        <p:nvSpPr>
          <p:cNvPr id="156693" name="Rectangle 20"/>
          <p:cNvSpPr>
            <a:spLocks noChangeArrowheads="1"/>
          </p:cNvSpPr>
          <p:nvPr/>
        </p:nvSpPr>
        <p:spPr bwMode="auto">
          <a:xfrm>
            <a:off x="0" y="9428584"/>
            <a:ext cx="2945659" cy="498055"/>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Calibri"/>
              <a:cs typeface="+mn-cs"/>
            </a:endParaRPr>
          </a:p>
        </p:txBody>
      </p:sp>
      <p:sp>
        <p:nvSpPr>
          <p:cNvPr id="156694" name="Rectangle 21"/>
          <p:cNvSpPr>
            <a:spLocks noChangeArrowheads="1"/>
          </p:cNvSpPr>
          <p:nvPr/>
        </p:nvSpPr>
        <p:spPr bwMode="auto">
          <a:xfrm>
            <a:off x="0" y="0"/>
            <a:ext cx="2945659" cy="498056"/>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Calibri"/>
              <a:cs typeface="+mn-cs"/>
            </a:endParaRPr>
          </a:p>
        </p:txBody>
      </p:sp>
      <p:sp>
        <p:nvSpPr>
          <p:cNvPr id="156695" name="Rectangle 22"/>
          <p:cNvSpPr>
            <a:spLocks noChangeArrowheads="1"/>
          </p:cNvSpPr>
          <p:nvPr/>
        </p:nvSpPr>
        <p:spPr bwMode="auto">
          <a:xfrm>
            <a:off x="3852016" y="10340"/>
            <a:ext cx="2945659" cy="463588"/>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Calibri"/>
              <a:cs typeface="+mn-cs"/>
            </a:endParaRPr>
          </a:p>
        </p:txBody>
      </p:sp>
      <p:sp>
        <p:nvSpPr>
          <p:cNvPr id="156696" name="Rectangle 23"/>
          <p:cNvSpPr>
            <a:spLocks noChangeArrowheads="1"/>
          </p:cNvSpPr>
          <p:nvPr/>
        </p:nvSpPr>
        <p:spPr bwMode="auto">
          <a:xfrm>
            <a:off x="3852016" y="9449264"/>
            <a:ext cx="2945659" cy="463587"/>
          </a:xfrm>
          <a:prstGeom prst="rect">
            <a:avLst/>
          </a:prstGeom>
          <a:noFill/>
          <a:ln w="12700">
            <a:noFill/>
            <a:miter lim="800000"/>
            <a:headEnd/>
            <a:tailEnd/>
          </a:ln>
        </p:spPr>
        <p:txBody>
          <a:bodyPr lIns="19050" tIns="0" rIns="19050" bIns="0" anchor="b"/>
          <a:lstStyle/>
          <a:p>
            <a:pPr algn="r" defTabSz="762000" eaLnBrk="1" fontAlgn="auto" hangingPunct="1">
              <a:spcBef>
                <a:spcPts val="0"/>
              </a:spcBef>
              <a:spcAft>
                <a:spcPts val="0"/>
              </a:spcAft>
            </a:pPr>
            <a:r>
              <a:rPr lang="nb-NO" sz="1000" i="1">
                <a:solidFill>
                  <a:prstClr val="black"/>
                </a:solidFill>
                <a:latin typeface="Times New Roman" pitchFamily="18" charset="0"/>
                <a:cs typeface="+mn-cs"/>
              </a:rPr>
              <a:t>12</a:t>
            </a:r>
          </a:p>
        </p:txBody>
      </p:sp>
      <p:sp>
        <p:nvSpPr>
          <p:cNvPr id="156697" name="Rectangle 24"/>
          <p:cNvSpPr>
            <a:spLocks noChangeArrowheads="1"/>
          </p:cNvSpPr>
          <p:nvPr/>
        </p:nvSpPr>
        <p:spPr bwMode="auto">
          <a:xfrm>
            <a:off x="0" y="9449264"/>
            <a:ext cx="2945659" cy="463587"/>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Calibri"/>
              <a:cs typeface="+mn-cs"/>
            </a:endParaRPr>
          </a:p>
        </p:txBody>
      </p:sp>
      <p:sp>
        <p:nvSpPr>
          <p:cNvPr id="156698" name="Rectangle 25"/>
          <p:cNvSpPr>
            <a:spLocks noChangeArrowheads="1"/>
          </p:cNvSpPr>
          <p:nvPr/>
        </p:nvSpPr>
        <p:spPr bwMode="auto">
          <a:xfrm>
            <a:off x="0" y="10340"/>
            <a:ext cx="2945659" cy="463588"/>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Calibri"/>
              <a:cs typeface="+mn-cs"/>
            </a:endParaRPr>
          </a:p>
        </p:txBody>
      </p:sp>
      <p:sp>
        <p:nvSpPr>
          <p:cNvPr id="156699" name="Rectangle 26"/>
          <p:cNvSpPr>
            <a:spLocks noChangeArrowheads="1"/>
          </p:cNvSpPr>
          <p:nvPr/>
        </p:nvSpPr>
        <p:spPr bwMode="auto">
          <a:xfrm>
            <a:off x="3852016" y="6894"/>
            <a:ext cx="2945659" cy="465311"/>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Calibri"/>
              <a:cs typeface="+mn-cs"/>
            </a:endParaRPr>
          </a:p>
        </p:txBody>
      </p:sp>
      <p:sp>
        <p:nvSpPr>
          <p:cNvPr id="156700" name="Rectangle 27"/>
          <p:cNvSpPr>
            <a:spLocks noChangeArrowheads="1"/>
          </p:cNvSpPr>
          <p:nvPr/>
        </p:nvSpPr>
        <p:spPr bwMode="auto">
          <a:xfrm>
            <a:off x="3852016" y="9447540"/>
            <a:ext cx="2945659" cy="461864"/>
          </a:xfrm>
          <a:prstGeom prst="rect">
            <a:avLst/>
          </a:prstGeom>
          <a:noFill/>
          <a:ln w="12700">
            <a:noFill/>
            <a:miter lim="800000"/>
            <a:headEnd/>
            <a:tailEnd/>
          </a:ln>
        </p:spPr>
        <p:txBody>
          <a:bodyPr lIns="19050" tIns="0" rIns="19050" bIns="0" anchor="b"/>
          <a:lstStyle/>
          <a:p>
            <a:pPr algn="r" defTabSz="762000" eaLnBrk="1" fontAlgn="auto" hangingPunct="1">
              <a:spcBef>
                <a:spcPts val="0"/>
              </a:spcBef>
              <a:spcAft>
                <a:spcPts val="0"/>
              </a:spcAft>
            </a:pPr>
            <a:r>
              <a:rPr lang="nb-NO" sz="1000" i="1">
                <a:solidFill>
                  <a:prstClr val="black"/>
                </a:solidFill>
                <a:latin typeface="Times New Roman" pitchFamily="18" charset="0"/>
                <a:cs typeface="+mn-cs"/>
              </a:rPr>
              <a:t>12</a:t>
            </a:r>
          </a:p>
        </p:txBody>
      </p:sp>
      <p:sp>
        <p:nvSpPr>
          <p:cNvPr id="156701" name="Rectangle 28"/>
          <p:cNvSpPr>
            <a:spLocks noChangeArrowheads="1"/>
          </p:cNvSpPr>
          <p:nvPr/>
        </p:nvSpPr>
        <p:spPr bwMode="auto">
          <a:xfrm>
            <a:off x="0" y="9447540"/>
            <a:ext cx="2945659" cy="461864"/>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Calibri"/>
              <a:cs typeface="+mn-cs"/>
            </a:endParaRPr>
          </a:p>
        </p:txBody>
      </p:sp>
      <p:sp>
        <p:nvSpPr>
          <p:cNvPr id="156702" name="Rectangle 29"/>
          <p:cNvSpPr>
            <a:spLocks noChangeArrowheads="1"/>
          </p:cNvSpPr>
          <p:nvPr/>
        </p:nvSpPr>
        <p:spPr bwMode="auto">
          <a:xfrm>
            <a:off x="0" y="6894"/>
            <a:ext cx="2945659" cy="465311"/>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Calibri"/>
              <a:cs typeface="+mn-cs"/>
            </a:endParaRPr>
          </a:p>
        </p:txBody>
      </p:sp>
      <p:sp>
        <p:nvSpPr>
          <p:cNvPr id="156703" name="Rectangle 30"/>
          <p:cNvSpPr>
            <a:spLocks noGrp="1" noRot="1" noChangeAspect="1" noChangeArrowheads="1" noTextEdit="1"/>
          </p:cNvSpPr>
          <p:nvPr>
            <p:ph type="sldImg"/>
          </p:nvPr>
        </p:nvSpPr>
        <p:spPr>
          <a:xfrm>
            <a:off x="1085850" y="871538"/>
            <a:ext cx="4625975" cy="3470275"/>
          </a:xfrm>
          <a:ln w="12700" cap="flat">
            <a:solidFill>
              <a:schemeClr val="tx1"/>
            </a:solidFill>
          </a:ln>
        </p:spPr>
      </p:sp>
      <p:sp>
        <p:nvSpPr>
          <p:cNvPr id="156704" name="Rectangle 31"/>
          <p:cNvSpPr>
            <a:spLocks noGrp="1" noChangeArrowheads="1"/>
          </p:cNvSpPr>
          <p:nvPr>
            <p:ph type="body" idx="1"/>
          </p:nvPr>
        </p:nvSpPr>
        <p:spPr>
          <a:xfrm>
            <a:off x="906357" y="4722047"/>
            <a:ext cx="4984962" cy="3655278"/>
          </a:xfrm>
          <a:noFill/>
          <a:ln/>
        </p:spPr>
        <p:txBody>
          <a:bodyPr lIns="90488" tIns="44450" rIns="90488" bIns="44450"/>
          <a:lstStyle/>
          <a:p>
            <a:pPr eaLnBrk="1" hangingPunct="1"/>
            <a:endParaRPr lang="nb-NO"/>
          </a:p>
          <a:p>
            <a:pPr eaLnBrk="1" hangingPunct="1"/>
            <a:r>
              <a:rPr lang="nb-NO" sz="1400"/>
              <a:t>Other behaviour traits, including aggressions, showed very low or no heritability in this study. We don’t know to what extent this was due to the owners’ imprecise knowledge of these traits in their cat.</a:t>
            </a:r>
          </a:p>
          <a:p>
            <a:pPr eaLnBrk="1" hangingPunct="1"/>
            <a:endParaRPr lang="nb-NO" sz="1400"/>
          </a:p>
          <a:p>
            <a:pPr eaLnBrk="1" hangingPunct="1"/>
            <a:r>
              <a:rPr lang="nb-NO" sz="1400"/>
              <a:t>(Explanation of adult paternal half-sibs:</a:t>
            </a:r>
          </a:p>
          <a:p>
            <a:pPr eaLnBrk="1" hangingPunct="1"/>
            <a:r>
              <a:rPr lang="nb-NO" sz="1400"/>
              <a:t>Heritability estimates were based on about 100 litters, the offspring of at least 20 males, each being paired with 3-5 females.  </a:t>
            </a:r>
          </a:p>
          <a:p>
            <a:pPr eaLnBrk="1" hangingPunct="1"/>
            <a:r>
              <a:rPr lang="nb-NO" sz="1400"/>
              <a:t>Heritability software:  Harvey. )</a:t>
            </a:r>
          </a:p>
          <a:p>
            <a:pPr eaLnBrk="1" hangingPunct="1"/>
            <a:r>
              <a:rPr lang="nb-NO" sz="1400"/>
              <a:t> </a:t>
            </a:r>
          </a:p>
        </p:txBody>
      </p:sp>
      <p:sp>
        <p:nvSpPr>
          <p:cNvPr id="2" name="Plassholder for topptekst 1"/>
          <p:cNvSpPr>
            <a:spLocks noGrp="1"/>
          </p:cNvSpPr>
          <p:nvPr>
            <p:ph type="hdr" sz="quarter" idx="10"/>
          </p:nvPr>
        </p:nvSpPr>
        <p:spPr/>
        <p:txBody>
          <a:bodyPr/>
          <a:lstStyle/>
          <a:p>
            <a:pPr>
              <a:defRPr/>
            </a:pPr>
            <a:r>
              <a:rPr lang="nn-NO">
                <a:solidFill>
                  <a:prstClr val="black"/>
                </a:solidFill>
              </a:rPr>
              <a:t>HFX221 - 2019                                   - Bjarne O. Braastad, NMBU/IHA</a:t>
            </a:r>
            <a:endParaRPr lang="nb-NO">
              <a:solidFill>
                <a:prstClr val="black"/>
              </a:solidFill>
            </a:endParaRPr>
          </a:p>
        </p:txBody>
      </p:sp>
    </p:spTree>
    <p:extLst>
      <p:ext uri="{BB962C8B-B14F-4D97-AF65-F5344CB8AC3E}">
        <p14:creationId xmlns:p14="http://schemas.microsoft.com/office/powerpoint/2010/main" val="826325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7"/>
          <p:cNvSpPr>
            <a:spLocks noGrp="1" noChangeArrowheads="1"/>
          </p:cNvSpPr>
          <p:nvPr>
            <p:ph type="sldNum" sz="quarter" idx="5"/>
          </p:nvPr>
        </p:nvSpPr>
        <p:spPr>
          <a:noFill/>
        </p:spPr>
        <p:txBody>
          <a:bodyPr/>
          <a:lstStyle/>
          <a:p>
            <a:fld id="{B6CF0D9E-08CE-4058-A8EA-7DF6A2127AE9}" type="slidenum">
              <a:rPr lang="nb-NO" smtClean="0">
                <a:solidFill>
                  <a:prstClr val="black"/>
                </a:solidFill>
              </a:rPr>
              <a:pPr/>
              <a:t>3</a:t>
            </a:fld>
            <a:endParaRPr lang="nb-NO">
              <a:solidFill>
                <a:prstClr val="black"/>
              </a:solidFill>
            </a:endParaRPr>
          </a:p>
        </p:txBody>
      </p:sp>
      <p:sp>
        <p:nvSpPr>
          <p:cNvPr id="237571" name="Rectangle 2"/>
          <p:cNvSpPr>
            <a:spLocks noGrp="1" noRot="1" noChangeAspect="1" noChangeArrowheads="1" noTextEdit="1"/>
          </p:cNvSpPr>
          <p:nvPr>
            <p:ph type="sldImg"/>
          </p:nvPr>
        </p:nvSpPr>
        <p:spPr>
          <a:ln/>
        </p:spPr>
      </p:sp>
      <p:sp>
        <p:nvSpPr>
          <p:cNvPr id="237572" name="Rectangle 3"/>
          <p:cNvSpPr>
            <a:spLocks noGrp="1" noChangeArrowheads="1"/>
          </p:cNvSpPr>
          <p:nvPr>
            <p:ph type="body" idx="1"/>
          </p:nvPr>
        </p:nvSpPr>
        <p:spPr>
          <a:noFill/>
          <a:ln/>
        </p:spPr>
        <p:txBody>
          <a:bodyPr/>
          <a:lstStyle/>
          <a:p>
            <a:pPr eaLnBrk="1" hangingPunct="1"/>
            <a:endParaRPr lang="en-GB"/>
          </a:p>
        </p:txBody>
      </p:sp>
      <p:sp>
        <p:nvSpPr>
          <p:cNvPr id="2" name="Plassholder for topptekst 1"/>
          <p:cNvSpPr>
            <a:spLocks noGrp="1"/>
          </p:cNvSpPr>
          <p:nvPr>
            <p:ph type="hdr" sz="quarter" idx="10"/>
          </p:nvPr>
        </p:nvSpPr>
        <p:spPr/>
        <p:txBody>
          <a:bodyPr/>
          <a:lstStyle/>
          <a:p>
            <a:pPr>
              <a:defRPr/>
            </a:pPr>
            <a:r>
              <a:rPr lang="nn-NO">
                <a:solidFill>
                  <a:prstClr val="black"/>
                </a:solidFill>
              </a:rPr>
              <a:t>HFX221 - 2019                                   - Bjarne O. Braastad, NMBU/IHA</a:t>
            </a:r>
            <a:endParaRPr lang="nb-NO">
              <a:solidFill>
                <a:prstClr val="black"/>
              </a:solidFill>
            </a:endParaRPr>
          </a:p>
        </p:txBody>
      </p:sp>
    </p:spTree>
    <p:extLst>
      <p:ext uri="{BB962C8B-B14F-4D97-AF65-F5344CB8AC3E}">
        <p14:creationId xmlns:p14="http://schemas.microsoft.com/office/powerpoint/2010/main" val="3171999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7"/>
          <p:cNvSpPr>
            <a:spLocks noGrp="1" noChangeArrowheads="1"/>
          </p:cNvSpPr>
          <p:nvPr>
            <p:ph type="sldNum" sz="quarter" idx="5"/>
          </p:nvPr>
        </p:nvSpPr>
        <p:spPr>
          <a:noFill/>
        </p:spPr>
        <p:txBody>
          <a:bodyPr/>
          <a:lstStyle/>
          <a:p>
            <a:fld id="{DC0203DC-98A1-4FE5-A191-31BB8B52CC44}" type="slidenum">
              <a:rPr lang="nb-NO" smtClean="0">
                <a:solidFill>
                  <a:prstClr val="black"/>
                </a:solidFill>
              </a:rPr>
              <a:pPr/>
              <a:t>4</a:t>
            </a:fld>
            <a:endParaRPr lang="nb-NO">
              <a:solidFill>
                <a:prstClr val="black"/>
              </a:solidFill>
            </a:endParaRPr>
          </a:p>
        </p:txBody>
      </p:sp>
      <p:sp>
        <p:nvSpPr>
          <p:cNvPr id="238595" name="Rectangle 2"/>
          <p:cNvSpPr>
            <a:spLocks noGrp="1" noRot="1" noChangeAspect="1" noChangeArrowheads="1" noTextEdit="1"/>
          </p:cNvSpPr>
          <p:nvPr>
            <p:ph type="sldImg"/>
          </p:nvPr>
        </p:nvSpPr>
        <p:spPr>
          <a:ln/>
        </p:spPr>
      </p:sp>
      <p:sp>
        <p:nvSpPr>
          <p:cNvPr id="238596" name="Rectangle 3"/>
          <p:cNvSpPr>
            <a:spLocks noGrp="1" noChangeArrowheads="1"/>
          </p:cNvSpPr>
          <p:nvPr>
            <p:ph type="body" idx="1"/>
          </p:nvPr>
        </p:nvSpPr>
        <p:spPr>
          <a:noFill/>
          <a:ln/>
        </p:spPr>
        <p:txBody>
          <a:bodyPr/>
          <a:lstStyle/>
          <a:p>
            <a:pPr eaLnBrk="1" hangingPunct="1"/>
            <a:endParaRPr lang="en-GB"/>
          </a:p>
        </p:txBody>
      </p:sp>
      <p:sp>
        <p:nvSpPr>
          <p:cNvPr id="2" name="Plassholder for topptekst 1"/>
          <p:cNvSpPr>
            <a:spLocks noGrp="1"/>
          </p:cNvSpPr>
          <p:nvPr>
            <p:ph type="hdr" sz="quarter" idx="10"/>
          </p:nvPr>
        </p:nvSpPr>
        <p:spPr/>
        <p:txBody>
          <a:bodyPr/>
          <a:lstStyle/>
          <a:p>
            <a:pPr>
              <a:defRPr/>
            </a:pPr>
            <a:r>
              <a:rPr lang="nn-NO">
                <a:solidFill>
                  <a:prstClr val="black"/>
                </a:solidFill>
              </a:rPr>
              <a:t>HFX221 - 2019                                   - Bjarne O. Braastad, NMBU/IHA</a:t>
            </a:r>
            <a:endParaRPr lang="nb-NO">
              <a:solidFill>
                <a:prstClr val="black"/>
              </a:solidFill>
            </a:endParaRPr>
          </a:p>
        </p:txBody>
      </p:sp>
    </p:spTree>
    <p:extLst>
      <p:ext uri="{BB962C8B-B14F-4D97-AF65-F5344CB8AC3E}">
        <p14:creationId xmlns:p14="http://schemas.microsoft.com/office/powerpoint/2010/main" val="83772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7"/>
          <p:cNvSpPr>
            <a:spLocks noGrp="1" noChangeArrowheads="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85D8422-8ABE-4DD6-B3C8-6E031FE7EDE9}" type="slidenum">
              <a:rPr kumimoji="0" lang="nb-NO" sz="1200" b="0" i="0" u="none" strike="noStrike" kern="1200" cap="none" spc="0" normalizeH="0" baseline="0" noProof="0" smtClean="0">
                <a:ln>
                  <a:noFill/>
                </a:ln>
                <a:solidFill>
                  <a:prstClr val="black"/>
                </a:solidFill>
                <a:effectLst/>
                <a:uLnTx/>
                <a:uFillTx/>
                <a:latin typeface="Arial" charset="0"/>
                <a:ea typeface="+mn-ea"/>
                <a:cs typeface="Arial" charset="0"/>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nb-NO" sz="12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257027" name="Rectangle 2"/>
          <p:cNvSpPr>
            <a:spLocks noGrp="1" noRot="1" noChangeAspect="1" noChangeArrowheads="1" noTextEdit="1"/>
          </p:cNvSpPr>
          <p:nvPr>
            <p:ph type="sldImg"/>
          </p:nvPr>
        </p:nvSpPr>
        <p:spPr>
          <a:ln/>
        </p:spPr>
      </p:sp>
      <p:sp>
        <p:nvSpPr>
          <p:cNvPr id="257028" name="Rectangle 3"/>
          <p:cNvSpPr>
            <a:spLocks noGrp="1" noChangeArrowheads="1"/>
          </p:cNvSpPr>
          <p:nvPr>
            <p:ph type="body" idx="1"/>
          </p:nvPr>
        </p:nvSpPr>
        <p:spPr>
          <a:noFill/>
          <a:ln/>
        </p:spPr>
        <p:txBody>
          <a:bodyPr/>
          <a:lstStyle/>
          <a:p>
            <a:pPr eaLnBrk="1" hangingPunct="1"/>
            <a:r>
              <a:rPr lang="en-GB" sz="1400" dirty="0" err="1"/>
              <a:t>Trykk</a:t>
            </a:r>
            <a:r>
              <a:rPr lang="en-GB" sz="1400" dirty="0"/>
              <a:t> </a:t>
            </a:r>
            <a:r>
              <a:rPr lang="en-GB" sz="1400" dirty="0" err="1"/>
              <a:t>Visningsfunksjonen</a:t>
            </a:r>
            <a:r>
              <a:rPr lang="en-GB" sz="1400" dirty="0"/>
              <a:t> </a:t>
            </a:r>
            <a:r>
              <a:rPr lang="en-GB" sz="1400" dirty="0" err="1"/>
              <a:t>så</a:t>
            </a:r>
            <a:r>
              <a:rPr lang="en-GB" sz="1400" dirty="0"/>
              <a:t> </a:t>
            </a:r>
            <a:r>
              <a:rPr lang="en-GB" sz="1400" dirty="0" err="1"/>
              <a:t>samme</a:t>
            </a:r>
            <a:r>
              <a:rPr lang="en-GB" sz="1400" dirty="0"/>
              <a:t> </a:t>
            </a:r>
            <a:r>
              <a:rPr lang="en-GB" sz="1400" dirty="0" err="1"/>
              <a:t>bilde</a:t>
            </a:r>
            <a:r>
              <a:rPr lang="en-GB" sz="1400" baseline="0" dirty="0"/>
              <a:t> </a:t>
            </a:r>
            <a:r>
              <a:rPr lang="en-GB" sz="1400" baseline="0" dirty="0" err="1"/>
              <a:t>er</a:t>
            </a:r>
            <a:r>
              <a:rPr lang="en-GB" sz="1400" baseline="0" dirty="0"/>
              <a:t> </a:t>
            </a:r>
            <a:r>
              <a:rPr lang="en-GB" sz="1400" baseline="0" dirty="0" err="1"/>
              <a:t>på</a:t>
            </a:r>
            <a:r>
              <a:rPr lang="en-GB" sz="1400" baseline="0" dirty="0"/>
              <a:t> PC </a:t>
            </a:r>
            <a:r>
              <a:rPr lang="en-GB" sz="1400" baseline="0" dirty="0" err="1"/>
              <a:t>og</a:t>
            </a:r>
            <a:r>
              <a:rPr lang="en-GB" sz="1400" baseline="0" dirty="0"/>
              <a:t> </a:t>
            </a:r>
            <a:r>
              <a:rPr lang="en-GB" sz="1400" baseline="0" dirty="0" err="1"/>
              <a:t>lerret</a:t>
            </a:r>
            <a:r>
              <a:rPr lang="en-GB" sz="1400" baseline="0" dirty="0"/>
              <a:t>!</a:t>
            </a:r>
          </a:p>
          <a:p>
            <a:pPr eaLnBrk="1" hangingPunct="1"/>
            <a:r>
              <a:rPr lang="en-GB" sz="1400" baseline="0" dirty="0" err="1"/>
              <a:t>Trykk</a:t>
            </a:r>
            <a:r>
              <a:rPr lang="en-GB" sz="1400" baseline="0" dirty="0"/>
              <a:t> </a:t>
            </a:r>
            <a:r>
              <a:rPr lang="en-GB" sz="1400" baseline="0" dirty="0" err="1"/>
              <a:t>deretter</a:t>
            </a:r>
            <a:r>
              <a:rPr lang="en-GB" sz="1400" baseline="0" dirty="0"/>
              <a:t> </a:t>
            </a:r>
            <a:r>
              <a:rPr lang="en-GB" sz="1400" baseline="0" dirty="0" err="1"/>
              <a:t>lenken</a:t>
            </a:r>
            <a:r>
              <a:rPr lang="en-GB" sz="1400" baseline="0" dirty="0"/>
              <a:t>.</a:t>
            </a:r>
            <a:endParaRPr lang="en-GB" sz="1400" dirty="0"/>
          </a:p>
        </p:txBody>
      </p:sp>
      <p:sp>
        <p:nvSpPr>
          <p:cNvPr id="2" name="Plassholder for bunntekst 1"/>
          <p:cNvSpPr>
            <a:spLocks noGrp="1"/>
          </p:cNvSpPr>
          <p:nvPr>
            <p:ph type="ftr" sz="quarter"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b-NO" sz="1200" b="0" i="0" u="none" strike="noStrike" kern="1200" cap="none" spc="0" normalizeH="0" baseline="0" noProof="0">
                <a:ln>
                  <a:noFill/>
                </a:ln>
                <a:solidFill>
                  <a:prstClr val="black"/>
                </a:solidFill>
                <a:effectLst/>
                <a:uLnTx/>
                <a:uFillTx/>
                <a:latin typeface="Arial" charset="0"/>
                <a:ea typeface="+mn-ea"/>
                <a:cs typeface="Arial" charset="0"/>
              </a:rPr>
              <a:t>Bjarne O. Braastad, UMB</a:t>
            </a:r>
          </a:p>
        </p:txBody>
      </p:sp>
      <p:sp>
        <p:nvSpPr>
          <p:cNvPr id="3" name="Plassholder for topptekst 2"/>
          <p:cNvSpPr>
            <a:spLocks noGrp="1"/>
          </p:cNvSpPr>
          <p:nvPr>
            <p:ph type="hdr" sz="quarter" idx="1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n-NO" sz="1200" b="0" i="0" u="none" strike="noStrike" kern="1200" cap="none" spc="0" normalizeH="0" baseline="0" noProof="0">
                <a:ln>
                  <a:noFill/>
                </a:ln>
                <a:solidFill>
                  <a:prstClr val="black"/>
                </a:solidFill>
                <a:effectLst/>
                <a:uLnTx/>
                <a:uFillTx/>
                <a:latin typeface="Arial" charset="0"/>
                <a:ea typeface="+mn-ea"/>
                <a:cs typeface="Arial" charset="0"/>
              </a:rPr>
              <a:t>HFX221 - 2019                                   - Bjarne O. Braastad, NMBU/IHA</a:t>
            </a:r>
            <a:endParaRPr kumimoji="0" lang="nb-NO" sz="1200" b="0" i="0" u="none" strike="noStrike" kern="1200" cap="none" spc="0" normalizeH="0" baseline="0" noProof="0">
              <a:ln>
                <a:noFill/>
              </a:ln>
              <a:solidFill>
                <a:prstClr val="black"/>
              </a:solidFill>
              <a:effectLst/>
              <a:uLnTx/>
              <a:uFillTx/>
              <a:latin typeface="Arial" charset="0"/>
              <a:ea typeface="+mn-ea"/>
              <a:cs typeface="Arial" charset="0"/>
            </a:endParaRPr>
          </a:p>
        </p:txBody>
      </p:sp>
    </p:spTree>
    <p:extLst>
      <p:ext uri="{BB962C8B-B14F-4D97-AF65-F5344CB8AC3E}">
        <p14:creationId xmlns:p14="http://schemas.microsoft.com/office/powerpoint/2010/main" val="3677870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7"/>
          <p:cNvSpPr>
            <a:spLocks noGrp="1" noChangeArrowheads="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26D6B581-B799-46BD-932D-08255CD956A3}" type="slidenum">
              <a:rPr kumimoji="0" lang="nb-NO" sz="1200" b="0" i="0" u="none" strike="noStrike" kern="1200" cap="none" spc="0" normalizeH="0" baseline="0" noProof="0" smtClean="0">
                <a:ln>
                  <a:noFill/>
                </a:ln>
                <a:solidFill>
                  <a:prstClr val="black"/>
                </a:solidFill>
                <a:effectLst/>
                <a:uLnTx/>
                <a:uFillTx/>
                <a:latin typeface="Arial" charset="0"/>
                <a:ea typeface="+mn-ea"/>
                <a:cs typeface="Arial" charset="0"/>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nb-NO" sz="12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258051" name="Rectangle 2"/>
          <p:cNvSpPr>
            <a:spLocks noGrp="1" noRot="1" noChangeAspect="1" noChangeArrowheads="1" noTextEdit="1"/>
          </p:cNvSpPr>
          <p:nvPr>
            <p:ph type="sldImg"/>
          </p:nvPr>
        </p:nvSpPr>
        <p:spPr>
          <a:ln/>
        </p:spPr>
      </p:sp>
      <p:sp>
        <p:nvSpPr>
          <p:cNvPr id="258052" name="Rectangle 3"/>
          <p:cNvSpPr>
            <a:spLocks noGrp="1" noChangeArrowheads="1"/>
          </p:cNvSpPr>
          <p:nvPr>
            <p:ph type="body" idx="1"/>
          </p:nvPr>
        </p:nvSpPr>
        <p:spPr>
          <a:noFill/>
          <a:ln/>
        </p:spPr>
        <p:txBody>
          <a:bodyPr/>
          <a:lstStyle/>
          <a:p>
            <a:pPr eaLnBrk="1" hangingPunct="1"/>
            <a:endParaRPr lang="en-GB"/>
          </a:p>
        </p:txBody>
      </p:sp>
      <p:sp>
        <p:nvSpPr>
          <p:cNvPr id="2" name="Plassholder for bunntekst 1"/>
          <p:cNvSpPr>
            <a:spLocks noGrp="1"/>
          </p:cNvSpPr>
          <p:nvPr>
            <p:ph type="ftr" sz="quarter"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b-NO" sz="1200" b="0" i="0" u="none" strike="noStrike" kern="1200" cap="none" spc="0" normalizeH="0" baseline="0" noProof="0">
                <a:ln>
                  <a:noFill/>
                </a:ln>
                <a:solidFill>
                  <a:prstClr val="black"/>
                </a:solidFill>
                <a:effectLst/>
                <a:uLnTx/>
                <a:uFillTx/>
                <a:latin typeface="Arial" charset="0"/>
                <a:ea typeface="+mn-ea"/>
                <a:cs typeface="Arial" charset="0"/>
              </a:rPr>
              <a:t>Bjarne O. Braastad, UMB</a:t>
            </a:r>
          </a:p>
        </p:txBody>
      </p:sp>
      <p:sp>
        <p:nvSpPr>
          <p:cNvPr id="3" name="Plassholder for topptekst 2"/>
          <p:cNvSpPr>
            <a:spLocks noGrp="1"/>
          </p:cNvSpPr>
          <p:nvPr>
            <p:ph type="hdr" sz="quarter" idx="1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n-NO" sz="1200" b="0" i="0" u="none" strike="noStrike" kern="1200" cap="none" spc="0" normalizeH="0" baseline="0" noProof="0">
                <a:ln>
                  <a:noFill/>
                </a:ln>
                <a:solidFill>
                  <a:prstClr val="black"/>
                </a:solidFill>
                <a:effectLst/>
                <a:uLnTx/>
                <a:uFillTx/>
                <a:latin typeface="Arial" charset="0"/>
                <a:ea typeface="+mn-ea"/>
                <a:cs typeface="Arial" charset="0"/>
              </a:rPr>
              <a:t>HFX221 - 2019                                   - Bjarne O. Braastad, NMBU/IHA</a:t>
            </a:r>
            <a:endParaRPr kumimoji="0" lang="nb-NO" sz="1200" b="0" i="0" u="none" strike="noStrike" kern="1200" cap="none" spc="0" normalizeH="0" baseline="0" noProof="0">
              <a:ln>
                <a:noFill/>
              </a:ln>
              <a:solidFill>
                <a:prstClr val="black"/>
              </a:solidFill>
              <a:effectLst/>
              <a:uLnTx/>
              <a:uFillTx/>
              <a:latin typeface="Arial" charset="0"/>
              <a:ea typeface="+mn-ea"/>
              <a:cs typeface="Arial" charset="0"/>
            </a:endParaRPr>
          </a:p>
        </p:txBody>
      </p:sp>
    </p:spTree>
    <p:extLst>
      <p:ext uri="{BB962C8B-B14F-4D97-AF65-F5344CB8AC3E}">
        <p14:creationId xmlns:p14="http://schemas.microsoft.com/office/powerpoint/2010/main" val="38920349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w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0.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wmf"/><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2.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Introduction: logo and name">
    <p:bg>
      <p:bgPr>
        <a:solidFill>
          <a:schemeClr val="accent1"/>
        </a:solidFill>
        <a:effectLst/>
      </p:bgPr>
    </p:bg>
    <p:spTree>
      <p:nvGrpSpPr>
        <p:cNvPr id="1" name=""/>
        <p:cNvGrpSpPr/>
        <p:nvPr/>
      </p:nvGrpSpPr>
      <p:grpSpPr>
        <a:xfrm>
          <a:off x="0" y="0"/>
          <a:ext cx="0" cy="0"/>
          <a:chOff x="0" y="0"/>
          <a:chExt cx="0" cy="0"/>
        </a:xfrm>
      </p:grpSpPr>
      <p:pic>
        <p:nvPicPr>
          <p:cNvPr id="3" name="Bilde 2"/>
          <p:cNvPicPr>
            <a:picLocks noChangeAspect="1"/>
          </p:cNvPicPr>
          <p:nvPr userDrawn="1"/>
        </p:nvPicPr>
        <p:blipFill>
          <a:blip r:embed="rId2"/>
          <a:stretch>
            <a:fillRect/>
          </a:stretch>
        </p:blipFill>
        <p:spPr>
          <a:xfrm>
            <a:off x="1740835" y="2572200"/>
            <a:ext cx="5662330" cy="1713600"/>
          </a:xfrm>
          <a:prstGeom prst="rect">
            <a:avLst/>
          </a:prstGeom>
        </p:spPr>
      </p:pic>
    </p:spTree>
    <p:extLst>
      <p:ext uri="{BB962C8B-B14F-4D97-AF65-F5344CB8AC3E}">
        <p14:creationId xmlns:p14="http://schemas.microsoft.com/office/powerpoint/2010/main" val="61936591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Forside">
    <p:bg>
      <p:bgPr>
        <a:solidFill>
          <a:schemeClr val="accent1"/>
        </a:solidFill>
        <a:effectLst/>
      </p:bgPr>
    </p:bg>
    <p:spTree>
      <p:nvGrpSpPr>
        <p:cNvPr id="1" name=""/>
        <p:cNvGrpSpPr/>
        <p:nvPr/>
      </p:nvGrpSpPr>
      <p:grpSpPr>
        <a:xfrm>
          <a:off x="0" y="0"/>
          <a:ext cx="0" cy="0"/>
          <a:chOff x="0" y="0"/>
          <a:chExt cx="0" cy="0"/>
        </a:xfrm>
      </p:grpSpPr>
      <p:pic>
        <p:nvPicPr>
          <p:cNvPr id="5" name="Bilde 4"/>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571999" y="2572510"/>
            <a:ext cx="2569469" cy="1712979"/>
          </a:xfrm>
          <a:prstGeom prst="rect">
            <a:avLst/>
          </a:prstGeom>
        </p:spPr>
      </p:pic>
      <p:pic>
        <p:nvPicPr>
          <p:cNvPr id="2050" name="Picture 2" descr="Z:\NMBU\NMBU_symbol_1000prosent_av_18mm_RGB_hvit.wmf"/>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002531" y="2571889"/>
            <a:ext cx="2147040" cy="17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1911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Logo animasjon">
    <p:bg>
      <p:bgPr>
        <a:solidFill>
          <a:srgbClr val="009D7F"/>
        </a:solidFill>
        <a:effectLst/>
      </p:bgPr>
    </p:bg>
    <p:spTree>
      <p:nvGrpSpPr>
        <p:cNvPr id="1" name=""/>
        <p:cNvGrpSpPr/>
        <p:nvPr/>
      </p:nvGrpSpPr>
      <p:grpSpPr>
        <a:xfrm>
          <a:off x="0" y="0"/>
          <a:ext cx="0" cy="0"/>
          <a:chOff x="0" y="0"/>
          <a:chExt cx="0" cy="0"/>
        </a:xfrm>
      </p:grpSpPr>
      <p:pic>
        <p:nvPicPr>
          <p:cNvPr id="2" name="Bilde 1"/>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36866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ittellysbilde #1">
    <p:bg>
      <p:bgPr>
        <a:solidFill>
          <a:schemeClr val="accent1"/>
        </a:solidFill>
        <a:effectLst/>
      </p:bgPr>
    </p:bg>
    <p:spTree>
      <p:nvGrpSpPr>
        <p:cNvPr id="1" name=""/>
        <p:cNvGrpSpPr/>
        <p:nvPr/>
      </p:nvGrpSpPr>
      <p:grpSpPr>
        <a:xfrm>
          <a:off x="0" y="0"/>
          <a:ext cx="0" cy="0"/>
          <a:chOff x="0" y="0"/>
          <a:chExt cx="0" cy="0"/>
        </a:xfrm>
      </p:grpSpPr>
      <p:sp>
        <p:nvSpPr>
          <p:cNvPr id="4" name="Plassholder for dato 3"/>
          <p:cNvSpPr>
            <a:spLocks noGrp="1"/>
          </p:cNvSpPr>
          <p:nvPr>
            <p:ph type="dt" sz="half" idx="10"/>
          </p:nvPr>
        </p:nvSpPr>
        <p:spPr/>
        <p:txBody>
          <a:bodyPr/>
          <a:lstStyle>
            <a:lvl1pPr>
              <a:defRPr>
                <a:solidFill>
                  <a:schemeClr val="bg1"/>
                </a:solidFill>
              </a:defRPr>
            </a:lvl1pPr>
          </a:lstStyle>
          <a:p>
            <a:r>
              <a:rPr lang="nb-NO">
                <a:solidFill>
                  <a:prstClr val="white"/>
                </a:solidFill>
              </a:rPr>
              <a:t>Norwegian University of Life Sciences</a:t>
            </a:r>
          </a:p>
        </p:txBody>
      </p:sp>
      <p:sp>
        <p:nvSpPr>
          <p:cNvPr id="5" name="Plassholder for bunntekst 4"/>
          <p:cNvSpPr>
            <a:spLocks noGrp="1"/>
          </p:cNvSpPr>
          <p:nvPr>
            <p:ph type="ftr" sz="quarter" idx="11"/>
          </p:nvPr>
        </p:nvSpPr>
        <p:spPr/>
        <p:txBody>
          <a:bodyPr/>
          <a:lstStyle>
            <a:lvl1pPr>
              <a:defRPr>
                <a:solidFill>
                  <a:schemeClr val="bg1"/>
                </a:solidFill>
              </a:defRPr>
            </a:lvl1pPr>
          </a:lstStyle>
          <a:p>
            <a:pPr>
              <a:defRPr/>
            </a:pPr>
            <a:r>
              <a:rPr lang="en-US">
                <a:solidFill>
                  <a:prstClr val="white"/>
                </a:solidFill>
              </a:rPr>
              <a:t>The Cat - Behaviour and Welfare - Bjarne O. Braastad</a:t>
            </a:r>
            <a:endParaRPr lang="nb-NO">
              <a:solidFill>
                <a:prstClr val="white"/>
              </a:solidFill>
            </a:endParaRPr>
          </a:p>
        </p:txBody>
      </p:sp>
      <p:sp>
        <p:nvSpPr>
          <p:cNvPr id="6" name="Plassholder for lysbildenummer 5"/>
          <p:cNvSpPr>
            <a:spLocks noGrp="1"/>
          </p:cNvSpPr>
          <p:nvPr>
            <p:ph type="sldNum" sz="quarter" idx="12"/>
          </p:nvPr>
        </p:nvSpPr>
        <p:spPr/>
        <p:txBody>
          <a:bodyPr/>
          <a:lstStyle>
            <a:lvl1pPr>
              <a:defRPr>
                <a:solidFill>
                  <a:schemeClr val="bg1"/>
                </a:solidFill>
              </a:defRPr>
            </a:lvl1pPr>
          </a:lstStyle>
          <a:p>
            <a:pPr>
              <a:defRPr/>
            </a:pPr>
            <a:fld id="{667E8CAB-9E1F-487B-9AE4-C60737AEF540}" type="slidenum">
              <a:rPr lang="nb-NO" smtClean="0">
                <a:solidFill>
                  <a:prstClr val="white"/>
                </a:solidFill>
              </a:rPr>
              <a:pPr>
                <a:defRPr/>
              </a:pPr>
              <a:t>‹#›</a:t>
            </a:fld>
            <a:endParaRPr lang="nb-NO">
              <a:solidFill>
                <a:prstClr val="white"/>
              </a:solidFill>
            </a:endParaRPr>
          </a:p>
        </p:txBody>
      </p:sp>
      <p:cxnSp>
        <p:nvCxnSpPr>
          <p:cNvPr id="7" name="Rett linje 6"/>
          <p:cNvCxnSpPr/>
          <p:nvPr/>
        </p:nvCxnSpPr>
        <p:spPr>
          <a:xfrm>
            <a:off x="576000" y="6282000"/>
            <a:ext cx="80028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ittel 1"/>
          <p:cNvSpPr>
            <a:spLocks noGrp="1"/>
          </p:cNvSpPr>
          <p:nvPr>
            <p:ph type="ctrTitle"/>
          </p:nvPr>
        </p:nvSpPr>
        <p:spPr>
          <a:xfrm>
            <a:off x="576000" y="2617200"/>
            <a:ext cx="7992000" cy="738664"/>
          </a:xfrm>
        </p:spPr>
        <p:txBody>
          <a:bodyPr anchor="b"/>
          <a:lstStyle>
            <a:lvl1pPr>
              <a:defRPr sz="4800">
                <a:solidFill>
                  <a:schemeClr val="bg1"/>
                </a:solidFill>
              </a:defRPr>
            </a:lvl1pPr>
          </a:lstStyle>
          <a:p>
            <a:r>
              <a:rPr lang="nb-NO"/>
              <a:t>Klikk for å redigere tittelstil</a:t>
            </a:r>
            <a:endParaRPr lang="nb-NO" dirty="0"/>
          </a:p>
        </p:txBody>
      </p:sp>
      <p:sp>
        <p:nvSpPr>
          <p:cNvPr id="12" name="Undertittel 2"/>
          <p:cNvSpPr>
            <a:spLocks noGrp="1"/>
          </p:cNvSpPr>
          <p:nvPr>
            <p:ph type="subTitle" idx="1"/>
          </p:nvPr>
        </p:nvSpPr>
        <p:spPr>
          <a:xfrm>
            <a:off x="576000" y="3502800"/>
            <a:ext cx="7992000" cy="369332"/>
          </a:xfrm>
        </p:spPr>
        <p:txBody>
          <a:bodyPr>
            <a:noAutofit/>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nb-NO" dirty="0"/>
          </a:p>
        </p:txBody>
      </p:sp>
      <p:sp>
        <p:nvSpPr>
          <p:cNvPr id="14" name="Plassholder for tekst 12"/>
          <p:cNvSpPr>
            <a:spLocks noGrp="1"/>
          </p:cNvSpPr>
          <p:nvPr>
            <p:ph type="body" sz="quarter" idx="13" hasCustomPrompt="1"/>
          </p:nvPr>
        </p:nvSpPr>
        <p:spPr>
          <a:xfrm>
            <a:off x="576000" y="3956400"/>
            <a:ext cx="7992000" cy="336550"/>
          </a:xfrm>
        </p:spPr>
        <p:txBody>
          <a:bodyPr>
            <a:noAutofit/>
          </a:bodyPr>
          <a:lstStyle>
            <a:lvl1pPr marL="0" indent="0">
              <a:buNone/>
              <a:defRPr>
                <a:solidFill>
                  <a:schemeClr val="bg1"/>
                </a:solidFill>
              </a:defRPr>
            </a:lvl1pPr>
          </a:lstStyle>
          <a:p>
            <a:pPr lvl="0"/>
            <a:r>
              <a:rPr lang="nb-NO" dirty="0"/>
              <a:t>Dato</a:t>
            </a:r>
          </a:p>
        </p:txBody>
      </p:sp>
      <p:pic>
        <p:nvPicPr>
          <p:cNvPr id="10" name="Picture 2" descr="Z:\NMBU\NMBU_symbol_1000prosent_av_18mm_RGB_hvit.wmf"/>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970518" y="390436"/>
            <a:ext cx="676588"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3790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ittellysbilde #2">
    <p:bg>
      <p:bgPr>
        <a:solidFill>
          <a:schemeClr val="accent3"/>
        </a:solidFill>
        <a:effectLst/>
      </p:bgPr>
    </p:bg>
    <p:spTree>
      <p:nvGrpSpPr>
        <p:cNvPr id="1" name=""/>
        <p:cNvGrpSpPr/>
        <p:nvPr/>
      </p:nvGrpSpPr>
      <p:grpSpPr>
        <a:xfrm>
          <a:off x="0" y="0"/>
          <a:ext cx="0" cy="0"/>
          <a:chOff x="0" y="0"/>
          <a:chExt cx="0" cy="0"/>
        </a:xfrm>
      </p:grpSpPr>
      <p:sp>
        <p:nvSpPr>
          <p:cNvPr id="2" name="Tittel 1"/>
          <p:cNvSpPr>
            <a:spLocks noGrp="1"/>
          </p:cNvSpPr>
          <p:nvPr>
            <p:ph type="ctrTitle"/>
          </p:nvPr>
        </p:nvSpPr>
        <p:spPr>
          <a:xfrm>
            <a:off x="576000" y="2617200"/>
            <a:ext cx="7992000" cy="738664"/>
          </a:xfrm>
        </p:spPr>
        <p:txBody>
          <a:bodyPr anchor="b"/>
          <a:lstStyle>
            <a:lvl1pPr>
              <a:defRPr sz="4800">
                <a:solidFill>
                  <a:schemeClr val="bg1"/>
                </a:solidFill>
              </a:defRPr>
            </a:lvl1pPr>
          </a:lstStyle>
          <a:p>
            <a:r>
              <a:rPr lang="nb-NO"/>
              <a:t>Klikk for å redigere tittelstil</a:t>
            </a:r>
            <a:endParaRPr lang="nb-NO" dirty="0"/>
          </a:p>
        </p:txBody>
      </p:sp>
      <p:sp>
        <p:nvSpPr>
          <p:cNvPr id="3" name="Undertittel 2"/>
          <p:cNvSpPr>
            <a:spLocks noGrp="1"/>
          </p:cNvSpPr>
          <p:nvPr>
            <p:ph type="subTitle" idx="1"/>
          </p:nvPr>
        </p:nvSpPr>
        <p:spPr>
          <a:xfrm>
            <a:off x="576000" y="3502800"/>
            <a:ext cx="7992000" cy="369332"/>
          </a:xfrm>
        </p:spPr>
        <p:txBody>
          <a:bodyPr>
            <a:noAutofit/>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nb-NO" dirty="0"/>
          </a:p>
        </p:txBody>
      </p:sp>
      <p:sp>
        <p:nvSpPr>
          <p:cNvPr id="4" name="Plassholder for dato 3"/>
          <p:cNvSpPr>
            <a:spLocks noGrp="1"/>
          </p:cNvSpPr>
          <p:nvPr>
            <p:ph type="dt" sz="half" idx="10"/>
          </p:nvPr>
        </p:nvSpPr>
        <p:spPr/>
        <p:txBody>
          <a:bodyPr/>
          <a:lstStyle>
            <a:lvl1pPr>
              <a:defRPr>
                <a:solidFill>
                  <a:schemeClr val="bg1"/>
                </a:solidFill>
              </a:defRPr>
            </a:lvl1pPr>
          </a:lstStyle>
          <a:p>
            <a:r>
              <a:rPr lang="nb-NO">
                <a:solidFill>
                  <a:prstClr val="white"/>
                </a:solidFill>
              </a:rPr>
              <a:t>Norwegian University of Life Sciences</a:t>
            </a:r>
          </a:p>
        </p:txBody>
      </p:sp>
      <p:sp>
        <p:nvSpPr>
          <p:cNvPr id="5" name="Plassholder for bunntekst 4"/>
          <p:cNvSpPr>
            <a:spLocks noGrp="1"/>
          </p:cNvSpPr>
          <p:nvPr>
            <p:ph type="ftr" sz="quarter" idx="11"/>
          </p:nvPr>
        </p:nvSpPr>
        <p:spPr/>
        <p:txBody>
          <a:bodyPr/>
          <a:lstStyle>
            <a:lvl1pPr>
              <a:defRPr>
                <a:solidFill>
                  <a:schemeClr val="bg1"/>
                </a:solidFill>
              </a:defRPr>
            </a:lvl1pPr>
          </a:lstStyle>
          <a:p>
            <a:pPr>
              <a:defRPr/>
            </a:pPr>
            <a:r>
              <a:rPr lang="en-US">
                <a:solidFill>
                  <a:prstClr val="white"/>
                </a:solidFill>
              </a:rPr>
              <a:t>The Cat - Behaviour and Welfare - Bjarne O. Braastad</a:t>
            </a:r>
            <a:endParaRPr lang="nb-NO">
              <a:solidFill>
                <a:prstClr val="white"/>
              </a:solidFill>
            </a:endParaRPr>
          </a:p>
        </p:txBody>
      </p:sp>
      <p:sp>
        <p:nvSpPr>
          <p:cNvPr id="6" name="Plassholder for lysbildenummer 5"/>
          <p:cNvSpPr>
            <a:spLocks noGrp="1"/>
          </p:cNvSpPr>
          <p:nvPr>
            <p:ph type="sldNum" sz="quarter" idx="12"/>
          </p:nvPr>
        </p:nvSpPr>
        <p:spPr/>
        <p:txBody>
          <a:bodyPr/>
          <a:lstStyle>
            <a:lvl1pPr>
              <a:defRPr>
                <a:solidFill>
                  <a:schemeClr val="bg1"/>
                </a:solidFill>
              </a:defRPr>
            </a:lvl1pPr>
          </a:lstStyle>
          <a:p>
            <a:pPr>
              <a:defRPr/>
            </a:pPr>
            <a:fld id="{667E8CAB-9E1F-487B-9AE4-C60737AEF540}" type="slidenum">
              <a:rPr lang="nb-NO" smtClean="0">
                <a:solidFill>
                  <a:prstClr val="white"/>
                </a:solidFill>
              </a:rPr>
              <a:pPr>
                <a:defRPr/>
              </a:pPr>
              <a:t>‹#›</a:t>
            </a:fld>
            <a:endParaRPr lang="nb-NO">
              <a:solidFill>
                <a:prstClr val="white"/>
              </a:solidFill>
            </a:endParaRPr>
          </a:p>
        </p:txBody>
      </p:sp>
      <p:cxnSp>
        <p:nvCxnSpPr>
          <p:cNvPr id="7" name="Rett linje 6"/>
          <p:cNvCxnSpPr/>
          <p:nvPr/>
        </p:nvCxnSpPr>
        <p:spPr>
          <a:xfrm>
            <a:off x="576000" y="6282000"/>
            <a:ext cx="80028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Plassholder for tekst 12"/>
          <p:cNvSpPr>
            <a:spLocks noGrp="1"/>
          </p:cNvSpPr>
          <p:nvPr>
            <p:ph type="body" sz="quarter" idx="13" hasCustomPrompt="1"/>
          </p:nvPr>
        </p:nvSpPr>
        <p:spPr>
          <a:xfrm>
            <a:off x="576000" y="3956400"/>
            <a:ext cx="7992000" cy="336550"/>
          </a:xfrm>
        </p:spPr>
        <p:txBody>
          <a:bodyPr>
            <a:noAutofit/>
          </a:bodyPr>
          <a:lstStyle>
            <a:lvl1pPr marL="0" indent="0">
              <a:buNone/>
              <a:defRPr>
                <a:solidFill>
                  <a:schemeClr val="bg1"/>
                </a:solidFill>
              </a:defRPr>
            </a:lvl1pPr>
          </a:lstStyle>
          <a:p>
            <a:pPr lvl="0"/>
            <a:r>
              <a:rPr lang="nb-NO" dirty="0"/>
              <a:t>Dato</a:t>
            </a:r>
          </a:p>
        </p:txBody>
      </p:sp>
      <p:pic>
        <p:nvPicPr>
          <p:cNvPr id="10" name="Picture 2" descr="Z:\NMBU\NMBU_symbol_1000prosent_av_18mm_RGB_hvit.wmf"/>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970518" y="390436"/>
            <a:ext cx="676588"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51296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b-NO" dirty="0"/>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dato 3"/>
          <p:cNvSpPr>
            <a:spLocks noGrp="1"/>
          </p:cNvSpPr>
          <p:nvPr>
            <p:ph type="dt" sz="half" idx="10"/>
          </p:nvPr>
        </p:nvSpPr>
        <p:spPr/>
        <p:txBody>
          <a:bodyPr/>
          <a:lstStyle/>
          <a:p>
            <a:r>
              <a:rPr lang="nb-NO"/>
              <a:t>Norwegian University of Life Sciences</a:t>
            </a:r>
            <a:endParaRPr lang="nb-NO" dirty="0"/>
          </a:p>
        </p:txBody>
      </p:sp>
      <p:sp>
        <p:nvSpPr>
          <p:cNvPr id="5" name="Plassholder for bunntekst 4"/>
          <p:cNvSpPr>
            <a:spLocks noGrp="1"/>
          </p:cNvSpPr>
          <p:nvPr>
            <p:ph type="ftr" sz="quarter" idx="11"/>
          </p:nvPr>
        </p:nvSpPr>
        <p:spPr/>
        <p:txBody>
          <a:bodyPr/>
          <a:lstStyle/>
          <a:p>
            <a:pPr>
              <a:defRPr/>
            </a:pPr>
            <a:r>
              <a:rPr lang="en-US"/>
              <a:t>The Cat - Behaviour and Welfare - Bjarne O. Braastad</a:t>
            </a:r>
            <a:endParaRPr lang="nb-NO"/>
          </a:p>
        </p:txBody>
      </p:sp>
      <p:sp>
        <p:nvSpPr>
          <p:cNvPr id="6" name="Plassholder for lysbildenummer 5"/>
          <p:cNvSpPr>
            <a:spLocks noGrp="1"/>
          </p:cNvSpPr>
          <p:nvPr>
            <p:ph type="sldNum" sz="quarter" idx="12"/>
          </p:nvPr>
        </p:nvSpPr>
        <p:spPr/>
        <p:txBody>
          <a:bodyPr/>
          <a:lstStyle/>
          <a:p>
            <a:pPr>
              <a:defRPr/>
            </a:pPr>
            <a:fld id="{667E8CAB-9E1F-487B-9AE4-C60737AEF540}" type="slidenum">
              <a:rPr lang="nb-NO" smtClean="0"/>
              <a:pPr>
                <a:defRPr/>
              </a:pPr>
              <a:t>‹#›</a:t>
            </a:fld>
            <a:endParaRPr lang="nb-NO"/>
          </a:p>
        </p:txBody>
      </p:sp>
    </p:spTree>
    <p:extLst>
      <p:ext uri="{BB962C8B-B14F-4D97-AF65-F5344CB8AC3E}">
        <p14:creationId xmlns:p14="http://schemas.microsoft.com/office/powerpoint/2010/main" val="2531474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tel, innhold og bilde til venstr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b-NO" dirty="0"/>
          </a:p>
        </p:txBody>
      </p:sp>
      <p:sp>
        <p:nvSpPr>
          <p:cNvPr id="3" name="Plassholder for innhold 2"/>
          <p:cNvSpPr>
            <a:spLocks noGrp="1"/>
          </p:cNvSpPr>
          <p:nvPr>
            <p:ph idx="1"/>
          </p:nvPr>
        </p:nvSpPr>
        <p:spPr>
          <a:xfrm>
            <a:off x="4716000" y="1825831"/>
            <a:ext cx="3852000" cy="3979433"/>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dato 3"/>
          <p:cNvSpPr>
            <a:spLocks noGrp="1"/>
          </p:cNvSpPr>
          <p:nvPr>
            <p:ph type="dt" sz="half" idx="10"/>
          </p:nvPr>
        </p:nvSpPr>
        <p:spPr/>
        <p:txBody>
          <a:bodyPr/>
          <a:lstStyle/>
          <a:p>
            <a:r>
              <a:rPr lang="nb-NO"/>
              <a:t>Norwegian University of Life Sciences</a:t>
            </a:r>
          </a:p>
        </p:txBody>
      </p:sp>
      <p:sp>
        <p:nvSpPr>
          <p:cNvPr id="5" name="Plassholder for bunntekst 4"/>
          <p:cNvSpPr>
            <a:spLocks noGrp="1"/>
          </p:cNvSpPr>
          <p:nvPr>
            <p:ph type="ftr" sz="quarter" idx="11"/>
          </p:nvPr>
        </p:nvSpPr>
        <p:spPr/>
        <p:txBody>
          <a:bodyPr/>
          <a:lstStyle/>
          <a:p>
            <a:pPr>
              <a:defRPr/>
            </a:pPr>
            <a:r>
              <a:rPr lang="en-US"/>
              <a:t>The Cat - Behaviour and Welfare - Bjarne O. Braastad</a:t>
            </a:r>
            <a:endParaRPr lang="nb-NO"/>
          </a:p>
        </p:txBody>
      </p:sp>
      <p:sp>
        <p:nvSpPr>
          <p:cNvPr id="6" name="Plassholder for lysbildenummer 5"/>
          <p:cNvSpPr>
            <a:spLocks noGrp="1"/>
          </p:cNvSpPr>
          <p:nvPr>
            <p:ph type="sldNum" sz="quarter" idx="12"/>
          </p:nvPr>
        </p:nvSpPr>
        <p:spPr/>
        <p:txBody>
          <a:bodyPr/>
          <a:lstStyle/>
          <a:p>
            <a:pPr>
              <a:defRPr/>
            </a:pPr>
            <a:fld id="{667E8CAB-9E1F-487B-9AE4-C60737AEF540}" type="slidenum">
              <a:rPr lang="nb-NO" smtClean="0"/>
              <a:pPr>
                <a:defRPr/>
              </a:pPr>
              <a:t>‹#›</a:t>
            </a:fld>
            <a:endParaRPr lang="nb-NO"/>
          </a:p>
        </p:txBody>
      </p:sp>
      <p:sp>
        <p:nvSpPr>
          <p:cNvPr id="10" name="Plassholder for bilde 9"/>
          <p:cNvSpPr>
            <a:spLocks noGrp="1"/>
          </p:cNvSpPr>
          <p:nvPr>
            <p:ph type="pic" sz="quarter" idx="13"/>
          </p:nvPr>
        </p:nvSpPr>
        <p:spPr>
          <a:xfrm>
            <a:off x="575999" y="1922400"/>
            <a:ext cx="3870000" cy="4129200"/>
          </a:xfrm>
          <a:noFill/>
        </p:spPr>
        <p:txBody>
          <a:bodyPr tIns="2160000"/>
          <a:lstStyle>
            <a:lvl1pPr marL="0" indent="0" algn="ctr">
              <a:buNone/>
              <a:defRPr sz="1400">
                <a:solidFill>
                  <a:schemeClr val="tx1"/>
                </a:solidFill>
              </a:defRPr>
            </a:lvl1pPr>
          </a:lstStyle>
          <a:p>
            <a:r>
              <a:rPr lang="nb-NO"/>
              <a:t>Klikk ikonet for å legge til et bilde</a:t>
            </a:r>
            <a:endParaRPr lang="nb-NO" dirty="0"/>
          </a:p>
        </p:txBody>
      </p:sp>
    </p:spTree>
    <p:extLst>
      <p:ext uri="{BB962C8B-B14F-4D97-AF65-F5344CB8AC3E}">
        <p14:creationId xmlns:p14="http://schemas.microsoft.com/office/powerpoint/2010/main" val="28513457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tel, innhold og bilde til høyr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b-NO" dirty="0"/>
          </a:p>
        </p:txBody>
      </p:sp>
      <p:sp>
        <p:nvSpPr>
          <p:cNvPr id="3" name="Plassholder for innhold 2"/>
          <p:cNvSpPr>
            <a:spLocks noGrp="1"/>
          </p:cNvSpPr>
          <p:nvPr>
            <p:ph idx="1"/>
          </p:nvPr>
        </p:nvSpPr>
        <p:spPr>
          <a:xfrm>
            <a:off x="576000" y="1825831"/>
            <a:ext cx="3852000" cy="3979433"/>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dato 3"/>
          <p:cNvSpPr>
            <a:spLocks noGrp="1"/>
          </p:cNvSpPr>
          <p:nvPr>
            <p:ph type="dt" sz="half" idx="10"/>
          </p:nvPr>
        </p:nvSpPr>
        <p:spPr/>
        <p:txBody>
          <a:bodyPr/>
          <a:lstStyle/>
          <a:p>
            <a:r>
              <a:rPr lang="nb-NO"/>
              <a:t>Norwegian University of Life Sciences</a:t>
            </a:r>
          </a:p>
        </p:txBody>
      </p:sp>
      <p:sp>
        <p:nvSpPr>
          <p:cNvPr id="5" name="Plassholder for bunntekst 4"/>
          <p:cNvSpPr>
            <a:spLocks noGrp="1"/>
          </p:cNvSpPr>
          <p:nvPr>
            <p:ph type="ftr" sz="quarter" idx="11"/>
          </p:nvPr>
        </p:nvSpPr>
        <p:spPr/>
        <p:txBody>
          <a:bodyPr/>
          <a:lstStyle/>
          <a:p>
            <a:pPr>
              <a:defRPr/>
            </a:pPr>
            <a:r>
              <a:rPr lang="en-US"/>
              <a:t>The Cat - Behaviour and Welfare - Bjarne O. Braastad</a:t>
            </a:r>
            <a:endParaRPr lang="nb-NO"/>
          </a:p>
        </p:txBody>
      </p:sp>
      <p:sp>
        <p:nvSpPr>
          <p:cNvPr id="6" name="Plassholder for lysbildenummer 5"/>
          <p:cNvSpPr>
            <a:spLocks noGrp="1"/>
          </p:cNvSpPr>
          <p:nvPr>
            <p:ph type="sldNum" sz="quarter" idx="12"/>
          </p:nvPr>
        </p:nvSpPr>
        <p:spPr/>
        <p:txBody>
          <a:bodyPr/>
          <a:lstStyle/>
          <a:p>
            <a:pPr>
              <a:defRPr/>
            </a:pPr>
            <a:fld id="{667E8CAB-9E1F-487B-9AE4-C60737AEF540}" type="slidenum">
              <a:rPr lang="nb-NO" smtClean="0"/>
              <a:pPr>
                <a:defRPr/>
              </a:pPr>
              <a:t>‹#›</a:t>
            </a:fld>
            <a:endParaRPr lang="nb-NO"/>
          </a:p>
        </p:txBody>
      </p:sp>
      <p:sp>
        <p:nvSpPr>
          <p:cNvPr id="10" name="Plassholder for bilde 9"/>
          <p:cNvSpPr>
            <a:spLocks noGrp="1"/>
          </p:cNvSpPr>
          <p:nvPr>
            <p:ph type="pic" sz="quarter" idx="13"/>
          </p:nvPr>
        </p:nvSpPr>
        <p:spPr>
          <a:xfrm>
            <a:off x="4716016" y="1922400"/>
            <a:ext cx="3870000" cy="4129200"/>
          </a:xfrm>
          <a:noFill/>
        </p:spPr>
        <p:txBody>
          <a:bodyPr tIns="2160000" bIns="0"/>
          <a:lstStyle>
            <a:lvl1pPr marL="0" indent="0" algn="ctr">
              <a:buNone/>
              <a:defRPr sz="1400">
                <a:solidFill>
                  <a:schemeClr val="tx1"/>
                </a:solidFill>
              </a:defRPr>
            </a:lvl1pPr>
          </a:lstStyle>
          <a:p>
            <a:r>
              <a:rPr lang="nb-NO"/>
              <a:t>Klikk ikonet for å legge til et bilde</a:t>
            </a:r>
            <a:endParaRPr lang="nb-NO" dirty="0"/>
          </a:p>
        </p:txBody>
      </p:sp>
    </p:spTree>
    <p:extLst>
      <p:ext uri="{BB962C8B-B14F-4D97-AF65-F5344CB8AC3E}">
        <p14:creationId xmlns:p14="http://schemas.microsoft.com/office/powerpoint/2010/main" val="29335108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Hvileslide med farge og bilde">
    <p:bg>
      <p:bgPr>
        <a:solidFill>
          <a:srgbClr val="009D7F"/>
        </a:solidFill>
        <a:effectLst/>
      </p:bgPr>
    </p:bg>
    <p:spTree>
      <p:nvGrpSpPr>
        <p:cNvPr id="1" name=""/>
        <p:cNvGrpSpPr/>
        <p:nvPr/>
      </p:nvGrpSpPr>
      <p:grpSpPr>
        <a:xfrm>
          <a:off x="0" y="0"/>
          <a:ext cx="0" cy="0"/>
          <a:chOff x="0" y="0"/>
          <a:chExt cx="0" cy="0"/>
        </a:xfrm>
      </p:grpSpPr>
      <p:pic>
        <p:nvPicPr>
          <p:cNvPr id="8" name="Bilde 7"/>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4096512"/>
            <a:ext cx="9144000" cy="2761488"/>
          </a:xfrm>
          <a:prstGeom prst="rect">
            <a:avLst/>
          </a:prstGeom>
        </p:spPr>
      </p:pic>
      <p:sp>
        <p:nvSpPr>
          <p:cNvPr id="6" name="Tittel 1"/>
          <p:cNvSpPr>
            <a:spLocks noGrp="1"/>
          </p:cNvSpPr>
          <p:nvPr>
            <p:ph type="ctrTitle"/>
          </p:nvPr>
        </p:nvSpPr>
        <p:spPr>
          <a:xfrm>
            <a:off x="576000" y="2617200"/>
            <a:ext cx="7992000" cy="738664"/>
          </a:xfrm>
        </p:spPr>
        <p:txBody>
          <a:bodyPr anchor="b"/>
          <a:lstStyle>
            <a:lvl1pPr>
              <a:defRPr sz="4800">
                <a:solidFill>
                  <a:schemeClr val="bg1"/>
                </a:solidFill>
              </a:defRPr>
            </a:lvl1pPr>
          </a:lstStyle>
          <a:p>
            <a:r>
              <a:rPr lang="nb-NO"/>
              <a:t>Klikk for å redigere tittelstil</a:t>
            </a:r>
            <a:endParaRPr lang="nb-NO" dirty="0"/>
          </a:p>
        </p:txBody>
      </p:sp>
      <p:sp>
        <p:nvSpPr>
          <p:cNvPr id="7" name="Undertittel 2"/>
          <p:cNvSpPr>
            <a:spLocks noGrp="1"/>
          </p:cNvSpPr>
          <p:nvPr>
            <p:ph type="subTitle" idx="1"/>
          </p:nvPr>
        </p:nvSpPr>
        <p:spPr>
          <a:xfrm>
            <a:off x="576000" y="3502800"/>
            <a:ext cx="7992000" cy="246221"/>
          </a:xfrm>
        </p:spPr>
        <p:txBody>
          <a:bodyPr>
            <a:noAutofit/>
          </a:bodyPr>
          <a:lstStyle>
            <a:lvl1pPr marL="0" indent="0" algn="l">
              <a:buNone/>
              <a:defRPr sz="1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nb-NO" dirty="0"/>
          </a:p>
        </p:txBody>
      </p:sp>
      <p:pic>
        <p:nvPicPr>
          <p:cNvPr id="10" name="Picture 2" descr="Z:\NMBU\NMBU_symbol_1000prosent_av_18mm_RGB_hvit.wmf"/>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970518" y="390436"/>
            <a:ext cx="676588"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46751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Hvileslide med tekst og bilde">
    <p:bg>
      <p:bgPr>
        <a:solidFill>
          <a:schemeClr val="accent1"/>
        </a:solidFill>
        <a:effectLst/>
      </p:bgPr>
    </p:bg>
    <p:spTree>
      <p:nvGrpSpPr>
        <p:cNvPr id="1" name=""/>
        <p:cNvGrpSpPr/>
        <p:nvPr/>
      </p:nvGrpSpPr>
      <p:grpSpPr>
        <a:xfrm>
          <a:off x="0" y="0"/>
          <a:ext cx="0" cy="0"/>
          <a:chOff x="0" y="0"/>
          <a:chExt cx="0" cy="0"/>
        </a:xfrm>
      </p:grpSpPr>
      <p:sp>
        <p:nvSpPr>
          <p:cNvPr id="12" name="Plassholder for bilde 11"/>
          <p:cNvSpPr>
            <a:spLocks noGrp="1"/>
          </p:cNvSpPr>
          <p:nvPr>
            <p:ph type="pic" sz="quarter" idx="12"/>
          </p:nvPr>
        </p:nvSpPr>
        <p:spPr>
          <a:xfrm>
            <a:off x="0" y="0"/>
            <a:ext cx="9144000" cy="6858000"/>
          </a:xfrm>
          <a:solidFill>
            <a:schemeClr val="bg1">
              <a:lumMod val="75000"/>
            </a:schemeClr>
          </a:solidFill>
        </p:spPr>
        <p:txBody>
          <a:bodyPr tIns="3600000"/>
          <a:lstStyle>
            <a:lvl1pPr marL="0" indent="0" algn="ctr">
              <a:buNone/>
              <a:defRPr sz="1400">
                <a:solidFill>
                  <a:schemeClr val="bg1"/>
                </a:solidFill>
              </a:defRPr>
            </a:lvl1pPr>
          </a:lstStyle>
          <a:p>
            <a:r>
              <a:rPr lang="nb-NO"/>
              <a:t>Klikk ikonet for å legge til et bilde</a:t>
            </a:r>
            <a:endParaRPr lang="nb-NO" dirty="0"/>
          </a:p>
        </p:txBody>
      </p:sp>
      <p:sp>
        <p:nvSpPr>
          <p:cNvPr id="7" name="Plassholder for tekst 6"/>
          <p:cNvSpPr>
            <a:spLocks noGrp="1"/>
          </p:cNvSpPr>
          <p:nvPr>
            <p:ph type="body" sz="quarter" idx="10" hasCustomPrompt="1"/>
          </p:nvPr>
        </p:nvSpPr>
        <p:spPr>
          <a:xfrm>
            <a:off x="7970400" y="392400"/>
            <a:ext cx="676800" cy="540000"/>
          </a:xfrm>
          <a:blipFill>
            <a:blip r:embed="rId2" cstate="screen">
              <a:extLst>
                <a:ext uri="{28A0092B-C50C-407E-A947-70E740481C1C}">
                  <a14:useLocalDpi xmlns:a14="http://schemas.microsoft.com/office/drawing/2010/main"/>
                </a:ext>
              </a:extLst>
            </a:blip>
            <a:stretch>
              <a:fillRect/>
            </a:stretch>
          </a:blipFill>
        </p:spPr>
        <p:txBody>
          <a:bodyPr/>
          <a:lstStyle>
            <a:lvl1pPr marL="0" indent="0">
              <a:buNone/>
              <a:defRPr sz="100">
                <a:solidFill>
                  <a:schemeClr val="bg1"/>
                </a:solidFill>
              </a:defRPr>
            </a:lvl1pPr>
          </a:lstStyle>
          <a:p>
            <a:pPr lvl="0"/>
            <a:r>
              <a:rPr lang="nb-NO" dirty="0"/>
              <a:t>.</a:t>
            </a:r>
          </a:p>
        </p:txBody>
      </p:sp>
      <p:sp>
        <p:nvSpPr>
          <p:cNvPr id="10" name="Plassholder for tekst 6"/>
          <p:cNvSpPr>
            <a:spLocks noGrp="1"/>
          </p:cNvSpPr>
          <p:nvPr>
            <p:ph type="body" sz="quarter" idx="11" hasCustomPrompt="1"/>
          </p:nvPr>
        </p:nvSpPr>
        <p:spPr>
          <a:xfrm>
            <a:off x="0" y="4096800"/>
            <a:ext cx="9144000" cy="2761200"/>
          </a:xfrm>
          <a:blipFill>
            <a:blip r:embed="rId3" cstate="screen">
              <a:extLst>
                <a:ext uri="{28A0092B-C50C-407E-A947-70E740481C1C}">
                  <a14:useLocalDpi xmlns:a14="http://schemas.microsoft.com/office/drawing/2010/main"/>
                </a:ext>
              </a:extLst>
            </a:blip>
            <a:stretch>
              <a:fillRect/>
            </a:stretch>
          </a:blipFill>
        </p:spPr>
        <p:txBody>
          <a:bodyPr/>
          <a:lstStyle>
            <a:lvl1pPr marL="0" indent="0">
              <a:buNone/>
              <a:defRPr sz="100">
                <a:solidFill>
                  <a:schemeClr val="bg1"/>
                </a:solidFill>
              </a:defRPr>
            </a:lvl1pPr>
          </a:lstStyle>
          <a:p>
            <a:pPr lvl="0"/>
            <a:r>
              <a:rPr lang="nb-NO" dirty="0"/>
              <a:t>.</a:t>
            </a:r>
          </a:p>
        </p:txBody>
      </p:sp>
      <p:sp>
        <p:nvSpPr>
          <p:cNvPr id="8" name="Tittel 1"/>
          <p:cNvSpPr>
            <a:spLocks noGrp="1"/>
          </p:cNvSpPr>
          <p:nvPr>
            <p:ph type="ctrTitle"/>
          </p:nvPr>
        </p:nvSpPr>
        <p:spPr>
          <a:xfrm>
            <a:off x="576000" y="2617200"/>
            <a:ext cx="7992000" cy="738664"/>
          </a:xfrm>
        </p:spPr>
        <p:txBody>
          <a:bodyPr anchor="b"/>
          <a:lstStyle>
            <a:lvl1pPr>
              <a:defRPr sz="4800">
                <a:solidFill>
                  <a:schemeClr val="bg1"/>
                </a:solidFill>
              </a:defRPr>
            </a:lvl1pPr>
          </a:lstStyle>
          <a:p>
            <a:r>
              <a:rPr lang="nb-NO"/>
              <a:t>Klikk for å redigere tittelstil</a:t>
            </a:r>
            <a:endParaRPr lang="nb-NO" dirty="0"/>
          </a:p>
        </p:txBody>
      </p:sp>
      <p:sp>
        <p:nvSpPr>
          <p:cNvPr id="9" name="Undertittel 2"/>
          <p:cNvSpPr>
            <a:spLocks noGrp="1"/>
          </p:cNvSpPr>
          <p:nvPr>
            <p:ph type="subTitle" idx="1"/>
          </p:nvPr>
        </p:nvSpPr>
        <p:spPr>
          <a:xfrm>
            <a:off x="576000" y="3502800"/>
            <a:ext cx="7992000" cy="246221"/>
          </a:xfrm>
        </p:spPr>
        <p:txBody>
          <a:bodyPr>
            <a:noAutofit/>
          </a:bodyPr>
          <a:lstStyle>
            <a:lvl1pPr marL="0" indent="0" algn="l">
              <a:buNone/>
              <a:defRPr sz="1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nb-NO" dirty="0"/>
          </a:p>
        </p:txBody>
      </p:sp>
    </p:spTree>
    <p:extLst>
      <p:ext uri="{BB962C8B-B14F-4D97-AF65-F5344CB8AC3E}">
        <p14:creationId xmlns:p14="http://schemas.microsoft.com/office/powerpoint/2010/main" val="15385669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tel og bild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b-NO" dirty="0"/>
          </a:p>
        </p:txBody>
      </p:sp>
      <p:sp>
        <p:nvSpPr>
          <p:cNvPr id="4" name="Plassholder for dato 3"/>
          <p:cNvSpPr>
            <a:spLocks noGrp="1"/>
          </p:cNvSpPr>
          <p:nvPr>
            <p:ph type="dt" sz="half" idx="10"/>
          </p:nvPr>
        </p:nvSpPr>
        <p:spPr/>
        <p:txBody>
          <a:bodyPr/>
          <a:lstStyle/>
          <a:p>
            <a:r>
              <a:rPr lang="nb-NO"/>
              <a:t>Norwegian University of Life Sciences</a:t>
            </a:r>
          </a:p>
        </p:txBody>
      </p:sp>
      <p:sp>
        <p:nvSpPr>
          <p:cNvPr id="5" name="Plassholder for bunntekst 4"/>
          <p:cNvSpPr>
            <a:spLocks noGrp="1"/>
          </p:cNvSpPr>
          <p:nvPr>
            <p:ph type="ftr" sz="quarter" idx="11"/>
          </p:nvPr>
        </p:nvSpPr>
        <p:spPr/>
        <p:txBody>
          <a:bodyPr/>
          <a:lstStyle/>
          <a:p>
            <a:pPr>
              <a:defRPr/>
            </a:pPr>
            <a:r>
              <a:rPr lang="en-US"/>
              <a:t>The Cat - Behaviour and Welfare - Bjarne O. Braastad</a:t>
            </a:r>
            <a:endParaRPr lang="nb-NO"/>
          </a:p>
        </p:txBody>
      </p:sp>
      <p:sp>
        <p:nvSpPr>
          <p:cNvPr id="6" name="Plassholder for lysbildenummer 5"/>
          <p:cNvSpPr>
            <a:spLocks noGrp="1"/>
          </p:cNvSpPr>
          <p:nvPr>
            <p:ph type="sldNum" sz="quarter" idx="12"/>
          </p:nvPr>
        </p:nvSpPr>
        <p:spPr/>
        <p:txBody>
          <a:bodyPr/>
          <a:lstStyle/>
          <a:p>
            <a:pPr>
              <a:defRPr/>
            </a:pPr>
            <a:fld id="{667E8CAB-9E1F-487B-9AE4-C60737AEF540}" type="slidenum">
              <a:rPr lang="nb-NO" smtClean="0"/>
              <a:pPr>
                <a:defRPr/>
              </a:pPr>
              <a:t>‹#›</a:t>
            </a:fld>
            <a:endParaRPr lang="nb-NO"/>
          </a:p>
        </p:txBody>
      </p:sp>
      <p:sp>
        <p:nvSpPr>
          <p:cNvPr id="9" name="Plassholder for bilde 7"/>
          <p:cNvSpPr>
            <a:spLocks noGrp="1"/>
          </p:cNvSpPr>
          <p:nvPr>
            <p:ph type="pic" sz="quarter" idx="13"/>
          </p:nvPr>
        </p:nvSpPr>
        <p:spPr>
          <a:xfrm>
            <a:off x="576000" y="1920873"/>
            <a:ext cx="7992000" cy="4127501"/>
          </a:xfrm>
          <a:noFill/>
        </p:spPr>
        <p:txBody>
          <a:bodyPr tIns="2160000"/>
          <a:lstStyle>
            <a:lvl1pPr marL="0" indent="0" algn="ctr">
              <a:buNone/>
              <a:defRPr sz="1400">
                <a:solidFill>
                  <a:schemeClr val="tx1"/>
                </a:solidFill>
              </a:defRPr>
            </a:lvl1pPr>
          </a:lstStyle>
          <a:p>
            <a:r>
              <a:rPr lang="nb-NO"/>
              <a:t>Klikk ikonet for å legge til et bilde</a:t>
            </a:r>
            <a:endParaRPr lang="nb-NO" dirty="0"/>
          </a:p>
        </p:txBody>
      </p:sp>
    </p:spTree>
    <p:extLst>
      <p:ext uri="{BB962C8B-B14F-4D97-AF65-F5344CB8AC3E}">
        <p14:creationId xmlns:p14="http://schemas.microsoft.com/office/powerpoint/2010/main" val="2257841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Introduction: animated logo">
    <p:bg>
      <p:bgPr>
        <a:solidFill>
          <a:srgbClr val="009D7F"/>
        </a:solidFill>
        <a:effectLst/>
      </p:bgPr>
    </p:bg>
    <p:spTree>
      <p:nvGrpSpPr>
        <p:cNvPr id="1" name=""/>
        <p:cNvGrpSpPr/>
        <p:nvPr/>
      </p:nvGrpSpPr>
      <p:grpSpPr>
        <a:xfrm>
          <a:off x="0" y="0"/>
          <a:ext cx="0" cy="0"/>
          <a:chOff x="0" y="0"/>
          <a:chExt cx="0" cy="0"/>
        </a:xfrm>
      </p:grpSpPr>
      <p:pic>
        <p:nvPicPr>
          <p:cNvPr id="4" name="Bild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12000" y="2365579"/>
            <a:ext cx="2520000" cy="2126842"/>
          </a:xfrm>
          <a:prstGeom prst="rect">
            <a:avLst/>
          </a:prstGeom>
        </p:spPr>
      </p:pic>
    </p:spTree>
    <p:extLst>
      <p:ext uri="{BB962C8B-B14F-4D97-AF65-F5344CB8AC3E}">
        <p14:creationId xmlns:p14="http://schemas.microsoft.com/office/powerpoint/2010/main" val="37468615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Sisteside">
    <p:bg>
      <p:bgPr>
        <a:solidFill>
          <a:schemeClr val="accent3"/>
        </a:solidFill>
        <a:effectLst/>
      </p:bgPr>
    </p:bg>
    <p:spTree>
      <p:nvGrpSpPr>
        <p:cNvPr id="1" name=""/>
        <p:cNvGrpSpPr/>
        <p:nvPr/>
      </p:nvGrpSpPr>
      <p:grpSpPr>
        <a:xfrm>
          <a:off x="0" y="0"/>
          <a:ext cx="0" cy="0"/>
          <a:chOff x="0" y="0"/>
          <a:chExt cx="0" cy="0"/>
        </a:xfrm>
      </p:grpSpPr>
      <p:pic>
        <p:nvPicPr>
          <p:cNvPr id="1026" name="Picture 2" descr="Z:\NMBU\nmbu_ppt_sisteside_grafikk.pn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1920874"/>
            <a:ext cx="9144000" cy="493712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Z:\NMBU\NMBU_symbol_1000prosent_av_18mm_RGB_hvit.wmf"/>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970518" y="390436"/>
            <a:ext cx="676588"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68544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579353" y="1844825"/>
            <a:ext cx="3794294" cy="3960440"/>
          </a:xfrm>
        </p:spPr>
        <p:txBody>
          <a:bodyPr/>
          <a:lstStyle>
            <a:lvl1pPr marL="198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800"/>
            </a:lvl1pPr>
            <a:lvl2pPr marL="666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400"/>
            </a:lvl2pPr>
            <a:lvl3pPr marL="1134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000"/>
            </a:lvl3pPr>
            <a:lvl4pPr marL="16002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800"/>
            </a:lvl4pPr>
            <a:lvl5pPr marL="2052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800"/>
            </a:lvl5pPr>
            <a:lvl6pPr>
              <a:defRPr sz="1800"/>
            </a:lvl6pPr>
            <a:lvl7pPr>
              <a:defRPr sz="1800"/>
            </a:lvl7pPr>
            <a:lvl8pPr>
              <a:defRPr sz="1800"/>
            </a:lvl8pPr>
            <a:lvl9pPr>
              <a:defRPr sz="1800"/>
            </a:lvl9pPr>
          </a:lstStyle>
          <a:p>
            <a:pPr marL="198000" marR="0" lvl="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Klikk for å redigere tekststiler i malen</a:t>
            </a:r>
          </a:p>
          <a:p>
            <a:pPr marL="198000" marR="0" lvl="1"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Andre nivå</a:t>
            </a:r>
          </a:p>
          <a:p>
            <a:pPr marL="198000" marR="0" lvl="2"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Tredje nivå</a:t>
            </a:r>
          </a:p>
          <a:p>
            <a:pPr marL="198000" marR="0" lvl="3"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Fjerde nivå</a:t>
            </a:r>
          </a:p>
          <a:p>
            <a:pPr marL="198000" marR="0" lvl="4"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Femte nivå</a:t>
            </a:r>
            <a:endParaRPr kumimoji="0" lang="nb-NO" sz="2400" b="0" i="0" u="none" strike="noStrike" kern="1200" cap="none" spc="0" normalizeH="0" baseline="0" noProof="0" dirty="0">
              <a:ln>
                <a:noFill/>
              </a:ln>
              <a:solidFill>
                <a:prstClr val="black"/>
              </a:solidFill>
              <a:effectLst/>
              <a:uLnTx/>
              <a:uFillTx/>
              <a:latin typeface="+mn-lt"/>
            </a:endParaRPr>
          </a:p>
        </p:txBody>
      </p:sp>
      <p:sp>
        <p:nvSpPr>
          <p:cNvPr id="4" name="Plassholder for innhold 3"/>
          <p:cNvSpPr>
            <a:spLocks noGrp="1"/>
          </p:cNvSpPr>
          <p:nvPr>
            <p:ph sz="half" idx="2"/>
          </p:nvPr>
        </p:nvSpPr>
        <p:spPr>
          <a:xfrm>
            <a:off x="4770353" y="1844825"/>
            <a:ext cx="3794294" cy="3960440"/>
          </a:xfrm>
        </p:spPr>
        <p:txBody>
          <a:bodyPr/>
          <a:lstStyle>
            <a:lvl1pPr marL="198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800"/>
            </a:lvl1pPr>
            <a:lvl2pPr marL="666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400"/>
            </a:lvl2pPr>
            <a:lvl3pPr marL="1134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000"/>
            </a:lvl3pPr>
            <a:lvl4pPr marL="16002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800"/>
            </a:lvl4pPr>
            <a:lvl5pPr marL="2052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800"/>
            </a:lvl5pPr>
            <a:lvl6pPr>
              <a:defRPr sz="1800"/>
            </a:lvl6pPr>
            <a:lvl7pPr>
              <a:defRPr sz="1800"/>
            </a:lvl7pPr>
            <a:lvl8pPr>
              <a:defRPr sz="1800"/>
            </a:lvl8pPr>
            <a:lvl9pPr>
              <a:defRPr sz="1800"/>
            </a:lvl9pPr>
          </a:lstStyle>
          <a:p>
            <a:pPr marL="198000" marR="0" lvl="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Klikk for å redigere tekststiler i malen</a:t>
            </a:r>
          </a:p>
          <a:p>
            <a:pPr marL="198000" marR="0" lvl="1"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Andre nivå</a:t>
            </a:r>
          </a:p>
          <a:p>
            <a:pPr marL="198000" marR="0" lvl="2"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Tredje nivå</a:t>
            </a:r>
          </a:p>
          <a:p>
            <a:pPr marL="198000" marR="0" lvl="3"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Fjerde nivå</a:t>
            </a:r>
          </a:p>
          <a:p>
            <a:pPr marL="198000" marR="0" lvl="4"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Femte nivå</a:t>
            </a:r>
            <a:endParaRPr kumimoji="0" lang="nb-NO" sz="2400" b="0" i="0" u="none" strike="noStrike" kern="1200" cap="none" spc="0" normalizeH="0" baseline="0" noProof="0" dirty="0">
              <a:ln>
                <a:noFill/>
              </a:ln>
              <a:solidFill>
                <a:prstClr val="black"/>
              </a:solidFill>
              <a:effectLst/>
              <a:uLnTx/>
              <a:uFillTx/>
              <a:latin typeface="+mn-lt"/>
            </a:endParaRPr>
          </a:p>
        </p:txBody>
      </p:sp>
      <p:sp>
        <p:nvSpPr>
          <p:cNvPr id="5" name="Plassholder for dato 4"/>
          <p:cNvSpPr>
            <a:spLocks noGrp="1"/>
          </p:cNvSpPr>
          <p:nvPr>
            <p:ph type="dt" sz="half" idx="10"/>
          </p:nvPr>
        </p:nvSpPr>
        <p:spPr/>
        <p:txBody>
          <a:bodyPr/>
          <a:lstStyle/>
          <a:p>
            <a:r>
              <a:rPr lang="nb-NO"/>
              <a:t>Norwegian University of Life Sciences</a:t>
            </a:r>
          </a:p>
        </p:txBody>
      </p:sp>
      <p:sp>
        <p:nvSpPr>
          <p:cNvPr id="6" name="Plassholder for bunntekst 5"/>
          <p:cNvSpPr>
            <a:spLocks noGrp="1"/>
          </p:cNvSpPr>
          <p:nvPr>
            <p:ph type="ftr" sz="quarter" idx="11"/>
          </p:nvPr>
        </p:nvSpPr>
        <p:spPr/>
        <p:txBody>
          <a:bodyPr/>
          <a:lstStyle/>
          <a:p>
            <a:pPr>
              <a:defRPr/>
            </a:pPr>
            <a:r>
              <a:rPr lang="en-US"/>
              <a:t>The Cat - Behaviour and Welfare - Bjarne O. Braastad</a:t>
            </a:r>
            <a:endParaRPr lang="nb-NO"/>
          </a:p>
        </p:txBody>
      </p:sp>
      <p:sp>
        <p:nvSpPr>
          <p:cNvPr id="7" name="Plassholder for lysbildenummer 6"/>
          <p:cNvSpPr>
            <a:spLocks noGrp="1"/>
          </p:cNvSpPr>
          <p:nvPr>
            <p:ph type="sldNum" sz="quarter" idx="12"/>
          </p:nvPr>
        </p:nvSpPr>
        <p:spPr/>
        <p:txBody>
          <a:bodyPr/>
          <a:lstStyle/>
          <a:p>
            <a:pPr>
              <a:defRPr/>
            </a:pPr>
            <a:fld id="{667E8CAB-9E1F-487B-9AE4-C60737AEF540}" type="slidenum">
              <a:rPr lang="nb-NO" smtClean="0"/>
              <a:pPr>
                <a:defRPr/>
              </a:pPr>
              <a:t>‹#›</a:t>
            </a:fld>
            <a:endParaRPr lang="nb-NO"/>
          </a:p>
        </p:txBody>
      </p:sp>
    </p:spTree>
    <p:extLst>
      <p:ext uri="{BB962C8B-B14F-4D97-AF65-F5344CB8AC3E}">
        <p14:creationId xmlns:p14="http://schemas.microsoft.com/office/powerpoint/2010/main" val="6727756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a:t>Klikk for å redigere tittelstil</a:t>
            </a:r>
            <a:endParaRPr lang="nb-NO" dirty="0"/>
          </a:p>
        </p:txBody>
      </p:sp>
      <p:sp>
        <p:nvSpPr>
          <p:cNvPr id="3" name="Plassholder for tekst 2"/>
          <p:cNvSpPr>
            <a:spLocks noGrp="1"/>
          </p:cNvSpPr>
          <p:nvPr>
            <p:ph type="body" idx="1"/>
          </p:nvPr>
        </p:nvSpPr>
        <p:spPr>
          <a:xfrm>
            <a:off x="575862" y="1592719"/>
            <a:ext cx="3807674" cy="738664"/>
          </a:xfrm>
        </p:spPr>
        <p:txBody>
          <a:bodyPr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5" name="Plassholder for tekst 4"/>
          <p:cNvSpPr>
            <a:spLocks noGrp="1"/>
          </p:cNvSpPr>
          <p:nvPr>
            <p:ph type="body" sz="quarter" idx="3"/>
          </p:nvPr>
        </p:nvSpPr>
        <p:spPr>
          <a:xfrm>
            <a:off x="4763687" y="1592719"/>
            <a:ext cx="3807939" cy="738664"/>
          </a:xfrm>
        </p:spPr>
        <p:txBody>
          <a:bodyPr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r>
              <a:rPr lang="nb-NO"/>
              <a:t>Norwegian University of Life Sciences</a:t>
            </a:r>
          </a:p>
        </p:txBody>
      </p:sp>
      <p:sp>
        <p:nvSpPr>
          <p:cNvPr id="8" name="Plassholder for bunntekst 7"/>
          <p:cNvSpPr>
            <a:spLocks noGrp="1"/>
          </p:cNvSpPr>
          <p:nvPr>
            <p:ph type="ftr" sz="quarter" idx="11"/>
          </p:nvPr>
        </p:nvSpPr>
        <p:spPr/>
        <p:txBody>
          <a:bodyPr/>
          <a:lstStyle/>
          <a:p>
            <a:pPr>
              <a:defRPr/>
            </a:pPr>
            <a:r>
              <a:rPr lang="en-US"/>
              <a:t>The Cat - Behaviour and Welfare - Bjarne O. Braastad</a:t>
            </a:r>
            <a:endParaRPr lang="nb-NO"/>
          </a:p>
        </p:txBody>
      </p:sp>
      <p:sp>
        <p:nvSpPr>
          <p:cNvPr id="9" name="Plassholder for lysbildenummer 8"/>
          <p:cNvSpPr>
            <a:spLocks noGrp="1"/>
          </p:cNvSpPr>
          <p:nvPr>
            <p:ph type="sldNum" sz="quarter" idx="12"/>
          </p:nvPr>
        </p:nvSpPr>
        <p:spPr/>
        <p:txBody>
          <a:bodyPr/>
          <a:lstStyle/>
          <a:p>
            <a:pPr>
              <a:defRPr/>
            </a:pPr>
            <a:fld id="{667E8CAB-9E1F-487B-9AE4-C60737AEF540}" type="slidenum">
              <a:rPr lang="nb-NO" smtClean="0"/>
              <a:pPr>
                <a:defRPr/>
              </a:pPr>
              <a:t>‹#›</a:t>
            </a:fld>
            <a:endParaRPr lang="nb-NO"/>
          </a:p>
        </p:txBody>
      </p:sp>
      <p:sp>
        <p:nvSpPr>
          <p:cNvPr id="12" name="Plassholder for innhold 2"/>
          <p:cNvSpPr>
            <a:spLocks noGrp="1"/>
          </p:cNvSpPr>
          <p:nvPr>
            <p:ph sz="half" idx="13"/>
          </p:nvPr>
        </p:nvSpPr>
        <p:spPr>
          <a:xfrm>
            <a:off x="579353" y="2348880"/>
            <a:ext cx="3794294" cy="3456384"/>
          </a:xfrm>
        </p:spPr>
        <p:txBody>
          <a:bodyPr/>
          <a:lstStyle>
            <a:lvl1pPr marL="198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800"/>
            </a:lvl1pPr>
            <a:lvl2pPr marL="666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400"/>
            </a:lvl2pPr>
            <a:lvl3pPr marL="1134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000"/>
            </a:lvl3pPr>
            <a:lvl4pPr marL="16002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800"/>
            </a:lvl4pPr>
            <a:lvl5pPr marL="2052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800"/>
            </a:lvl5pPr>
            <a:lvl6pPr>
              <a:defRPr sz="1800"/>
            </a:lvl6pPr>
            <a:lvl7pPr>
              <a:defRPr sz="1800"/>
            </a:lvl7pPr>
            <a:lvl8pPr>
              <a:defRPr sz="1800"/>
            </a:lvl8pPr>
            <a:lvl9pPr>
              <a:defRPr sz="1800"/>
            </a:lvl9pPr>
          </a:lstStyle>
          <a:p>
            <a:pPr marL="198000" marR="0" lvl="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Klikk for å redigere tekststiler i malen</a:t>
            </a:r>
          </a:p>
          <a:p>
            <a:pPr marL="198000" marR="0" lvl="1"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Andre nivå</a:t>
            </a:r>
          </a:p>
          <a:p>
            <a:pPr marL="198000" marR="0" lvl="2"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Tredje nivå</a:t>
            </a:r>
          </a:p>
          <a:p>
            <a:pPr marL="198000" marR="0" lvl="3"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Fjerde nivå</a:t>
            </a:r>
          </a:p>
          <a:p>
            <a:pPr marL="198000" marR="0" lvl="4"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Femte nivå</a:t>
            </a:r>
            <a:endParaRPr kumimoji="0" lang="nb-NO" sz="2400" b="0" i="0" u="none" strike="noStrike" kern="1200" cap="none" spc="0" normalizeH="0" baseline="0" noProof="0" dirty="0">
              <a:ln>
                <a:noFill/>
              </a:ln>
              <a:solidFill>
                <a:prstClr val="black"/>
              </a:solidFill>
              <a:effectLst/>
              <a:uLnTx/>
              <a:uFillTx/>
              <a:latin typeface="+mn-lt"/>
            </a:endParaRPr>
          </a:p>
        </p:txBody>
      </p:sp>
      <p:sp>
        <p:nvSpPr>
          <p:cNvPr id="13" name="Plassholder for innhold 3"/>
          <p:cNvSpPr>
            <a:spLocks noGrp="1"/>
          </p:cNvSpPr>
          <p:nvPr>
            <p:ph sz="half" idx="2"/>
          </p:nvPr>
        </p:nvSpPr>
        <p:spPr>
          <a:xfrm>
            <a:off x="4770353" y="2348880"/>
            <a:ext cx="3794294" cy="3456384"/>
          </a:xfrm>
        </p:spPr>
        <p:txBody>
          <a:bodyPr/>
          <a:lstStyle>
            <a:lvl1pPr marL="198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800"/>
            </a:lvl1pPr>
            <a:lvl2pPr marL="666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400"/>
            </a:lvl2pPr>
            <a:lvl3pPr marL="1134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000"/>
            </a:lvl3pPr>
            <a:lvl4pPr marL="16002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800"/>
            </a:lvl4pPr>
            <a:lvl5pPr marL="2052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800"/>
            </a:lvl5pPr>
            <a:lvl6pPr>
              <a:defRPr sz="1800"/>
            </a:lvl6pPr>
            <a:lvl7pPr>
              <a:defRPr sz="1800"/>
            </a:lvl7pPr>
            <a:lvl8pPr>
              <a:defRPr sz="1800"/>
            </a:lvl8pPr>
            <a:lvl9pPr>
              <a:defRPr sz="1800"/>
            </a:lvl9pPr>
          </a:lstStyle>
          <a:p>
            <a:pPr marL="198000" marR="0" lvl="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Klikk for å redigere tekststiler i malen</a:t>
            </a:r>
          </a:p>
          <a:p>
            <a:pPr marL="198000" marR="0" lvl="1"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Andre nivå</a:t>
            </a:r>
          </a:p>
          <a:p>
            <a:pPr marL="198000" marR="0" lvl="2"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Tredje nivå</a:t>
            </a:r>
          </a:p>
          <a:p>
            <a:pPr marL="198000" marR="0" lvl="3"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Fjerde nivå</a:t>
            </a:r>
          </a:p>
          <a:p>
            <a:pPr marL="198000" marR="0" lvl="4"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Femte nivå</a:t>
            </a:r>
            <a:endParaRPr kumimoji="0" lang="nb-NO" sz="2400" b="0" i="0" u="none" strike="noStrike" kern="1200" cap="none" spc="0" normalizeH="0" baseline="0" noProof="0" dirty="0">
              <a:ln>
                <a:noFill/>
              </a:ln>
              <a:solidFill>
                <a:prstClr val="black"/>
              </a:solidFill>
              <a:effectLst/>
              <a:uLnTx/>
              <a:uFillTx/>
              <a:latin typeface="+mn-lt"/>
            </a:endParaRPr>
          </a:p>
        </p:txBody>
      </p:sp>
    </p:spTree>
    <p:extLst>
      <p:ext uri="{BB962C8B-B14F-4D97-AF65-F5344CB8AC3E}">
        <p14:creationId xmlns:p14="http://schemas.microsoft.com/office/powerpoint/2010/main" val="40988203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r>
              <a:rPr lang="nb-NO"/>
              <a:t>Norwegian University of Life Sciences</a:t>
            </a:r>
          </a:p>
        </p:txBody>
      </p:sp>
      <p:sp>
        <p:nvSpPr>
          <p:cNvPr id="4" name="Plassholder for bunntekst 3"/>
          <p:cNvSpPr>
            <a:spLocks noGrp="1"/>
          </p:cNvSpPr>
          <p:nvPr>
            <p:ph type="ftr" sz="quarter" idx="11"/>
          </p:nvPr>
        </p:nvSpPr>
        <p:spPr/>
        <p:txBody>
          <a:bodyPr/>
          <a:lstStyle/>
          <a:p>
            <a:pPr>
              <a:defRPr/>
            </a:pPr>
            <a:r>
              <a:rPr lang="en-US"/>
              <a:t>The Cat - Behaviour and Welfare - Bjarne O. Braastad</a:t>
            </a:r>
            <a:endParaRPr lang="nb-NO"/>
          </a:p>
        </p:txBody>
      </p:sp>
      <p:sp>
        <p:nvSpPr>
          <p:cNvPr id="5" name="Plassholder for lysbildenummer 4"/>
          <p:cNvSpPr>
            <a:spLocks noGrp="1"/>
          </p:cNvSpPr>
          <p:nvPr>
            <p:ph type="sldNum" sz="quarter" idx="12"/>
          </p:nvPr>
        </p:nvSpPr>
        <p:spPr/>
        <p:txBody>
          <a:bodyPr/>
          <a:lstStyle/>
          <a:p>
            <a:pPr>
              <a:defRPr/>
            </a:pPr>
            <a:fld id="{667E8CAB-9E1F-487B-9AE4-C60737AEF540}" type="slidenum">
              <a:rPr lang="nb-NO" smtClean="0"/>
              <a:pPr>
                <a:defRPr/>
              </a:pPr>
              <a:t>‹#›</a:t>
            </a:fld>
            <a:endParaRPr lang="nb-NO"/>
          </a:p>
        </p:txBody>
      </p:sp>
    </p:spTree>
    <p:extLst>
      <p:ext uri="{BB962C8B-B14F-4D97-AF65-F5344CB8AC3E}">
        <p14:creationId xmlns:p14="http://schemas.microsoft.com/office/powerpoint/2010/main" val="24418856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r>
              <a:rPr lang="nb-NO"/>
              <a:t>Norwegian University of Life Sciences</a:t>
            </a:r>
          </a:p>
        </p:txBody>
      </p:sp>
      <p:sp>
        <p:nvSpPr>
          <p:cNvPr id="3" name="Plassholder for bunntekst 2"/>
          <p:cNvSpPr>
            <a:spLocks noGrp="1"/>
          </p:cNvSpPr>
          <p:nvPr>
            <p:ph type="ftr" sz="quarter" idx="11"/>
          </p:nvPr>
        </p:nvSpPr>
        <p:spPr/>
        <p:txBody>
          <a:bodyPr/>
          <a:lstStyle/>
          <a:p>
            <a:pPr>
              <a:defRPr/>
            </a:pPr>
            <a:r>
              <a:rPr lang="en-US"/>
              <a:t>The Cat - Behaviour and Welfare - Bjarne O. Braastad</a:t>
            </a:r>
            <a:endParaRPr lang="nb-NO"/>
          </a:p>
        </p:txBody>
      </p:sp>
      <p:sp>
        <p:nvSpPr>
          <p:cNvPr id="4" name="Plassholder for lysbildenummer 3"/>
          <p:cNvSpPr>
            <a:spLocks noGrp="1"/>
          </p:cNvSpPr>
          <p:nvPr>
            <p:ph type="sldNum" sz="quarter" idx="12"/>
          </p:nvPr>
        </p:nvSpPr>
        <p:spPr/>
        <p:txBody>
          <a:bodyPr/>
          <a:lstStyle/>
          <a:p>
            <a:pPr>
              <a:defRPr/>
            </a:pPr>
            <a:fld id="{667E8CAB-9E1F-487B-9AE4-C60737AEF540}" type="slidenum">
              <a:rPr lang="nb-NO" smtClean="0"/>
              <a:pPr>
                <a:defRPr/>
              </a:pPr>
              <a:t>‹#›</a:t>
            </a:fld>
            <a:endParaRPr lang="nb-NO"/>
          </a:p>
        </p:txBody>
      </p:sp>
    </p:spTree>
    <p:extLst>
      <p:ext uri="{BB962C8B-B14F-4D97-AF65-F5344CB8AC3E}">
        <p14:creationId xmlns:p14="http://schemas.microsoft.com/office/powerpoint/2010/main" val="35888863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66850" y="190500"/>
            <a:ext cx="7105650" cy="942975"/>
          </a:xfrm>
        </p:spPr>
        <p:txBody>
          <a:bodyPr/>
          <a:lstStyle/>
          <a:p>
            <a:r>
              <a:rPr lang="en-US"/>
              <a:t>Click to edit Master title style</a:t>
            </a:r>
          </a:p>
        </p:txBody>
      </p:sp>
      <p:sp>
        <p:nvSpPr>
          <p:cNvPr id="3" name="Table Placeholder 2"/>
          <p:cNvSpPr>
            <a:spLocks noGrp="1"/>
          </p:cNvSpPr>
          <p:nvPr>
            <p:ph type="tbl" idx="1"/>
          </p:nvPr>
        </p:nvSpPr>
        <p:spPr>
          <a:xfrm>
            <a:off x="1520825" y="1316038"/>
            <a:ext cx="7089775" cy="4800600"/>
          </a:xfrm>
        </p:spPr>
        <p:txBody>
          <a:bodyPr/>
          <a:lstStyle/>
          <a:p>
            <a:pPr lvl="0"/>
            <a:endParaRPr lang="en-US" noProof="0"/>
          </a:p>
        </p:txBody>
      </p:sp>
      <p:sp>
        <p:nvSpPr>
          <p:cNvPr id="4" name="Rectangle 4"/>
          <p:cNvSpPr>
            <a:spLocks noGrp="1" noChangeArrowheads="1"/>
          </p:cNvSpPr>
          <p:nvPr>
            <p:ph type="ftr" sz="quarter" idx="10"/>
          </p:nvPr>
        </p:nvSpPr>
        <p:spPr>
          <a:ln/>
        </p:spPr>
        <p:txBody>
          <a:bodyPr/>
          <a:lstStyle>
            <a:lvl1pPr>
              <a:defRPr/>
            </a:lvl1pPr>
          </a:lstStyle>
          <a:p>
            <a:pPr>
              <a:defRPr/>
            </a:pPr>
            <a:r>
              <a:rPr lang="en-US"/>
              <a:t>The Cat - Behaviour and Welfare - Bjarne O. Braastad</a:t>
            </a:r>
            <a:endParaRPr lang="nb-NO"/>
          </a:p>
        </p:txBody>
      </p:sp>
      <p:sp>
        <p:nvSpPr>
          <p:cNvPr id="5" name="Rectangle 5"/>
          <p:cNvSpPr>
            <a:spLocks noGrp="1" noChangeArrowheads="1"/>
          </p:cNvSpPr>
          <p:nvPr>
            <p:ph type="sldNum" sz="quarter" idx="11"/>
          </p:nvPr>
        </p:nvSpPr>
        <p:spPr>
          <a:ln/>
        </p:spPr>
        <p:txBody>
          <a:bodyPr/>
          <a:lstStyle>
            <a:lvl1pPr>
              <a:defRPr/>
            </a:lvl1pPr>
          </a:lstStyle>
          <a:p>
            <a:pPr>
              <a:defRPr/>
            </a:pPr>
            <a:fld id="{5701ABF7-1B2D-4B31-8FFC-97A29E77064B}" type="slidenum">
              <a:rPr lang="nb-NO"/>
              <a:pPr>
                <a:defRPr/>
              </a:pPr>
              <a:t>‹#›</a:t>
            </a:fld>
            <a:endParaRPr lang="nb-NO"/>
          </a:p>
        </p:txBody>
      </p:sp>
    </p:spTree>
    <p:extLst>
      <p:ext uri="{BB962C8B-B14F-4D97-AF65-F5344CB8AC3E}">
        <p14:creationId xmlns:p14="http://schemas.microsoft.com/office/powerpoint/2010/main" val="40697209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blank" preserve="1">
  <p:cSld name="Forside">
    <p:bg>
      <p:bgPr>
        <a:solidFill>
          <a:schemeClr val="accent1"/>
        </a:solidFill>
        <a:effectLst/>
      </p:bgPr>
    </p:bg>
    <p:spTree>
      <p:nvGrpSpPr>
        <p:cNvPr id="1" name=""/>
        <p:cNvGrpSpPr/>
        <p:nvPr/>
      </p:nvGrpSpPr>
      <p:grpSpPr>
        <a:xfrm>
          <a:off x="0" y="0"/>
          <a:ext cx="0" cy="0"/>
          <a:chOff x="0" y="0"/>
          <a:chExt cx="0" cy="0"/>
        </a:xfrm>
      </p:grpSpPr>
      <p:pic>
        <p:nvPicPr>
          <p:cNvPr id="5" name="Bilde 4"/>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4571999" y="2572510"/>
            <a:ext cx="2569469" cy="1712979"/>
          </a:xfrm>
          <a:prstGeom prst="rect">
            <a:avLst/>
          </a:prstGeom>
        </p:spPr>
      </p:pic>
      <p:pic>
        <p:nvPicPr>
          <p:cNvPr id="2050" name="Picture 2" descr="Z:\NMBU\NMBU_symbol_1000prosent_av_18mm_RGB_hvit.wmf"/>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2002531" y="2571889"/>
            <a:ext cx="2147040" cy="17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29224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blank" preserve="1">
  <p:cSld name="Logo animasjon">
    <p:bg>
      <p:bgPr>
        <a:solidFill>
          <a:srgbClr val="009D7F"/>
        </a:solidFill>
        <a:effectLst/>
      </p:bgPr>
    </p:bg>
    <p:spTree>
      <p:nvGrpSpPr>
        <p:cNvPr id="1" name=""/>
        <p:cNvGrpSpPr/>
        <p:nvPr/>
      </p:nvGrpSpPr>
      <p:grpSpPr>
        <a:xfrm>
          <a:off x="0" y="0"/>
          <a:ext cx="0" cy="0"/>
          <a:chOff x="0" y="0"/>
          <a:chExt cx="0" cy="0"/>
        </a:xfrm>
      </p:grpSpPr>
      <p:pic>
        <p:nvPicPr>
          <p:cNvPr id="2" name="Bild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67479302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Tittellysbilde #1">
    <p:bg>
      <p:bgPr>
        <a:solidFill>
          <a:schemeClr val="accent1"/>
        </a:solidFill>
        <a:effectLst/>
      </p:bgPr>
    </p:bg>
    <p:spTree>
      <p:nvGrpSpPr>
        <p:cNvPr id="1" name=""/>
        <p:cNvGrpSpPr/>
        <p:nvPr/>
      </p:nvGrpSpPr>
      <p:grpSpPr>
        <a:xfrm>
          <a:off x="0" y="0"/>
          <a:ext cx="0" cy="0"/>
          <a:chOff x="0" y="0"/>
          <a:chExt cx="0" cy="0"/>
        </a:xfrm>
      </p:grpSpPr>
      <p:sp>
        <p:nvSpPr>
          <p:cNvPr id="4" name="Plassholder for dato 3"/>
          <p:cNvSpPr>
            <a:spLocks noGrp="1"/>
          </p:cNvSpPr>
          <p:nvPr>
            <p:ph type="dt" sz="half" idx="10"/>
          </p:nvPr>
        </p:nvSpPr>
        <p:spPr/>
        <p:txBody>
          <a:bodyPr/>
          <a:lstStyle>
            <a:lvl1pPr>
              <a:defRPr>
                <a:solidFill>
                  <a:schemeClr val="bg1"/>
                </a:solidFill>
              </a:defRPr>
            </a:lvl1pPr>
          </a:lstStyle>
          <a:p>
            <a:r>
              <a:rPr lang="nb-NO">
                <a:solidFill>
                  <a:prstClr val="white"/>
                </a:solidFill>
              </a:rPr>
              <a:t>Norwegian University of Life Sciences</a:t>
            </a:r>
          </a:p>
        </p:txBody>
      </p:sp>
      <p:sp>
        <p:nvSpPr>
          <p:cNvPr id="5" name="Plassholder for bunntekst 4"/>
          <p:cNvSpPr>
            <a:spLocks noGrp="1"/>
          </p:cNvSpPr>
          <p:nvPr>
            <p:ph type="ftr" sz="quarter" idx="11"/>
          </p:nvPr>
        </p:nvSpPr>
        <p:spPr/>
        <p:txBody>
          <a:bodyPr/>
          <a:lstStyle>
            <a:lvl1pPr>
              <a:defRPr>
                <a:solidFill>
                  <a:schemeClr val="bg1"/>
                </a:solidFill>
              </a:defRPr>
            </a:lvl1pPr>
          </a:lstStyle>
          <a:p>
            <a:r>
              <a:rPr lang="en-US">
                <a:solidFill>
                  <a:prstClr val="white"/>
                </a:solidFill>
              </a:rPr>
              <a:t>The Cat - Behaviour and Welfare - Bjarne O. Braastad</a:t>
            </a:r>
            <a:endParaRPr lang="nb-NO" dirty="0">
              <a:solidFill>
                <a:prstClr val="white"/>
              </a:solidFill>
            </a:endParaRPr>
          </a:p>
        </p:txBody>
      </p:sp>
      <p:sp>
        <p:nvSpPr>
          <p:cNvPr id="6" name="Plassholder for lysbildenummer 5"/>
          <p:cNvSpPr>
            <a:spLocks noGrp="1"/>
          </p:cNvSpPr>
          <p:nvPr>
            <p:ph type="sldNum" sz="quarter" idx="12"/>
          </p:nvPr>
        </p:nvSpPr>
        <p:spPr/>
        <p:txBody>
          <a:bodyPr/>
          <a:lstStyle>
            <a:lvl1pPr>
              <a:defRPr>
                <a:solidFill>
                  <a:schemeClr val="bg1"/>
                </a:solidFill>
              </a:defRPr>
            </a:lvl1pPr>
          </a:lstStyle>
          <a:p>
            <a:fld id="{76503D8D-F27D-49CA-A299-3589FD585F6D}" type="slidenum">
              <a:rPr lang="nb-NO" smtClean="0">
                <a:solidFill>
                  <a:prstClr val="white"/>
                </a:solidFill>
              </a:rPr>
              <a:pPr/>
              <a:t>‹#›</a:t>
            </a:fld>
            <a:endParaRPr lang="nb-NO">
              <a:solidFill>
                <a:prstClr val="white"/>
              </a:solidFill>
            </a:endParaRPr>
          </a:p>
        </p:txBody>
      </p:sp>
      <p:cxnSp>
        <p:nvCxnSpPr>
          <p:cNvPr id="7" name="Rett linje 6"/>
          <p:cNvCxnSpPr/>
          <p:nvPr userDrawn="1"/>
        </p:nvCxnSpPr>
        <p:spPr>
          <a:xfrm>
            <a:off x="576000" y="6282000"/>
            <a:ext cx="80028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ittel 1"/>
          <p:cNvSpPr>
            <a:spLocks noGrp="1"/>
          </p:cNvSpPr>
          <p:nvPr>
            <p:ph type="ctrTitle"/>
          </p:nvPr>
        </p:nvSpPr>
        <p:spPr>
          <a:xfrm>
            <a:off x="576000" y="2617200"/>
            <a:ext cx="7992000" cy="738664"/>
          </a:xfrm>
        </p:spPr>
        <p:txBody>
          <a:bodyPr anchor="b"/>
          <a:lstStyle>
            <a:lvl1pPr>
              <a:defRPr sz="4800">
                <a:solidFill>
                  <a:schemeClr val="bg1"/>
                </a:solidFill>
              </a:defRPr>
            </a:lvl1pPr>
          </a:lstStyle>
          <a:p>
            <a:r>
              <a:rPr lang="nb-NO"/>
              <a:t>Klikk for å redigere tittelstil</a:t>
            </a:r>
            <a:endParaRPr lang="nb-NO" dirty="0"/>
          </a:p>
        </p:txBody>
      </p:sp>
      <p:sp>
        <p:nvSpPr>
          <p:cNvPr id="12" name="Undertittel 2"/>
          <p:cNvSpPr>
            <a:spLocks noGrp="1"/>
          </p:cNvSpPr>
          <p:nvPr>
            <p:ph type="subTitle" idx="1"/>
          </p:nvPr>
        </p:nvSpPr>
        <p:spPr>
          <a:xfrm>
            <a:off x="576000" y="3502800"/>
            <a:ext cx="7992000" cy="369332"/>
          </a:xfrm>
        </p:spPr>
        <p:txBody>
          <a:bodyPr>
            <a:noAutofit/>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nb-NO" dirty="0"/>
          </a:p>
        </p:txBody>
      </p:sp>
      <p:sp>
        <p:nvSpPr>
          <p:cNvPr id="14" name="Plassholder for tekst 12"/>
          <p:cNvSpPr>
            <a:spLocks noGrp="1"/>
          </p:cNvSpPr>
          <p:nvPr>
            <p:ph type="body" sz="quarter" idx="13" hasCustomPrompt="1"/>
          </p:nvPr>
        </p:nvSpPr>
        <p:spPr>
          <a:xfrm>
            <a:off x="576000" y="3956400"/>
            <a:ext cx="7992000" cy="336550"/>
          </a:xfrm>
        </p:spPr>
        <p:txBody>
          <a:bodyPr>
            <a:noAutofit/>
          </a:bodyPr>
          <a:lstStyle>
            <a:lvl1pPr marL="0" indent="0">
              <a:buNone/>
              <a:defRPr>
                <a:solidFill>
                  <a:schemeClr val="bg1"/>
                </a:solidFill>
              </a:defRPr>
            </a:lvl1pPr>
          </a:lstStyle>
          <a:p>
            <a:pPr lvl="0"/>
            <a:r>
              <a:rPr lang="nb-NO" dirty="0"/>
              <a:t>Dato</a:t>
            </a:r>
          </a:p>
        </p:txBody>
      </p:sp>
      <p:pic>
        <p:nvPicPr>
          <p:cNvPr id="10" name="Picture 2" descr="Z:\NMBU\NMBU_symbol_1000prosent_av_18mm_RGB_hvit.wmf"/>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7970518" y="390436"/>
            <a:ext cx="676588"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38952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Tittellysbilde #2">
    <p:bg>
      <p:bgPr>
        <a:solidFill>
          <a:schemeClr val="accent3"/>
        </a:solidFill>
        <a:effectLst/>
      </p:bgPr>
    </p:bg>
    <p:spTree>
      <p:nvGrpSpPr>
        <p:cNvPr id="1" name=""/>
        <p:cNvGrpSpPr/>
        <p:nvPr/>
      </p:nvGrpSpPr>
      <p:grpSpPr>
        <a:xfrm>
          <a:off x="0" y="0"/>
          <a:ext cx="0" cy="0"/>
          <a:chOff x="0" y="0"/>
          <a:chExt cx="0" cy="0"/>
        </a:xfrm>
      </p:grpSpPr>
      <p:sp>
        <p:nvSpPr>
          <p:cNvPr id="2" name="Tittel 1"/>
          <p:cNvSpPr>
            <a:spLocks noGrp="1"/>
          </p:cNvSpPr>
          <p:nvPr>
            <p:ph type="ctrTitle"/>
          </p:nvPr>
        </p:nvSpPr>
        <p:spPr>
          <a:xfrm>
            <a:off x="576000" y="2617200"/>
            <a:ext cx="7992000" cy="738664"/>
          </a:xfrm>
        </p:spPr>
        <p:txBody>
          <a:bodyPr anchor="b"/>
          <a:lstStyle>
            <a:lvl1pPr>
              <a:defRPr sz="4800">
                <a:solidFill>
                  <a:schemeClr val="bg1"/>
                </a:solidFill>
              </a:defRPr>
            </a:lvl1pPr>
          </a:lstStyle>
          <a:p>
            <a:r>
              <a:rPr lang="nb-NO"/>
              <a:t>Klikk for å redigere tittelstil</a:t>
            </a:r>
            <a:endParaRPr lang="nb-NO" dirty="0"/>
          </a:p>
        </p:txBody>
      </p:sp>
      <p:sp>
        <p:nvSpPr>
          <p:cNvPr id="3" name="Undertittel 2"/>
          <p:cNvSpPr>
            <a:spLocks noGrp="1"/>
          </p:cNvSpPr>
          <p:nvPr>
            <p:ph type="subTitle" idx="1"/>
          </p:nvPr>
        </p:nvSpPr>
        <p:spPr>
          <a:xfrm>
            <a:off x="576000" y="3502800"/>
            <a:ext cx="7992000" cy="369332"/>
          </a:xfrm>
        </p:spPr>
        <p:txBody>
          <a:bodyPr>
            <a:noAutofit/>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nb-NO" dirty="0"/>
          </a:p>
        </p:txBody>
      </p:sp>
      <p:sp>
        <p:nvSpPr>
          <p:cNvPr id="4" name="Plassholder for dato 3"/>
          <p:cNvSpPr>
            <a:spLocks noGrp="1"/>
          </p:cNvSpPr>
          <p:nvPr>
            <p:ph type="dt" sz="half" idx="10"/>
          </p:nvPr>
        </p:nvSpPr>
        <p:spPr/>
        <p:txBody>
          <a:bodyPr/>
          <a:lstStyle>
            <a:lvl1pPr>
              <a:defRPr>
                <a:solidFill>
                  <a:schemeClr val="bg1"/>
                </a:solidFill>
              </a:defRPr>
            </a:lvl1pPr>
          </a:lstStyle>
          <a:p>
            <a:r>
              <a:rPr lang="nb-NO">
                <a:solidFill>
                  <a:prstClr val="white"/>
                </a:solidFill>
              </a:rPr>
              <a:t>Norwegian University of Life Sciences</a:t>
            </a:r>
          </a:p>
        </p:txBody>
      </p:sp>
      <p:sp>
        <p:nvSpPr>
          <p:cNvPr id="5" name="Plassholder for bunntekst 4"/>
          <p:cNvSpPr>
            <a:spLocks noGrp="1"/>
          </p:cNvSpPr>
          <p:nvPr>
            <p:ph type="ftr" sz="quarter" idx="11"/>
          </p:nvPr>
        </p:nvSpPr>
        <p:spPr/>
        <p:txBody>
          <a:bodyPr/>
          <a:lstStyle>
            <a:lvl1pPr>
              <a:defRPr>
                <a:solidFill>
                  <a:schemeClr val="bg1"/>
                </a:solidFill>
              </a:defRPr>
            </a:lvl1pPr>
          </a:lstStyle>
          <a:p>
            <a:r>
              <a:rPr lang="en-US">
                <a:solidFill>
                  <a:prstClr val="white"/>
                </a:solidFill>
              </a:rPr>
              <a:t>The Cat - Behaviour and Welfare - Bjarne O. Braastad</a:t>
            </a:r>
            <a:endParaRPr lang="nb-NO" dirty="0">
              <a:solidFill>
                <a:prstClr val="white"/>
              </a:solidFill>
            </a:endParaRPr>
          </a:p>
        </p:txBody>
      </p:sp>
      <p:sp>
        <p:nvSpPr>
          <p:cNvPr id="6" name="Plassholder for lysbildenummer 5"/>
          <p:cNvSpPr>
            <a:spLocks noGrp="1"/>
          </p:cNvSpPr>
          <p:nvPr>
            <p:ph type="sldNum" sz="quarter" idx="12"/>
          </p:nvPr>
        </p:nvSpPr>
        <p:spPr/>
        <p:txBody>
          <a:bodyPr/>
          <a:lstStyle>
            <a:lvl1pPr>
              <a:defRPr>
                <a:solidFill>
                  <a:schemeClr val="bg1"/>
                </a:solidFill>
              </a:defRPr>
            </a:lvl1pPr>
          </a:lstStyle>
          <a:p>
            <a:fld id="{76503D8D-F27D-49CA-A299-3589FD585F6D}" type="slidenum">
              <a:rPr lang="nb-NO" smtClean="0">
                <a:solidFill>
                  <a:prstClr val="white"/>
                </a:solidFill>
              </a:rPr>
              <a:pPr/>
              <a:t>‹#›</a:t>
            </a:fld>
            <a:endParaRPr lang="nb-NO">
              <a:solidFill>
                <a:prstClr val="white"/>
              </a:solidFill>
            </a:endParaRPr>
          </a:p>
        </p:txBody>
      </p:sp>
      <p:cxnSp>
        <p:nvCxnSpPr>
          <p:cNvPr id="7" name="Rett linje 6"/>
          <p:cNvCxnSpPr/>
          <p:nvPr userDrawn="1"/>
        </p:nvCxnSpPr>
        <p:spPr>
          <a:xfrm>
            <a:off x="576000" y="6282000"/>
            <a:ext cx="80028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Plassholder for tekst 12"/>
          <p:cNvSpPr>
            <a:spLocks noGrp="1"/>
          </p:cNvSpPr>
          <p:nvPr>
            <p:ph type="body" sz="quarter" idx="13" hasCustomPrompt="1"/>
          </p:nvPr>
        </p:nvSpPr>
        <p:spPr>
          <a:xfrm>
            <a:off x="576000" y="3956400"/>
            <a:ext cx="7992000" cy="336550"/>
          </a:xfrm>
        </p:spPr>
        <p:txBody>
          <a:bodyPr>
            <a:noAutofit/>
          </a:bodyPr>
          <a:lstStyle>
            <a:lvl1pPr marL="0" indent="0">
              <a:buNone/>
              <a:defRPr>
                <a:solidFill>
                  <a:schemeClr val="bg1"/>
                </a:solidFill>
              </a:defRPr>
            </a:lvl1pPr>
          </a:lstStyle>
          <a:p>
            <a:pPr lvl="0"/>
            <a:r>
              <a:rPr lang="nb-NO" dirty="0"/>
              <a:t>Dato</a:t>
            </a:r>
          </a:p>
        </p:txBody>
      </p:sp>
      <p:pic>
        <p:nvPicPr>
          <p:cNvPr id="10" name="Picture 2" descr="Z:\NMBU\NMBU_symbol_1000prosent_av_18mm_RGB_hvit.wmf"/>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7970518" y="390436"/>
            <a:ext cx="676588"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2808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11" name="Tittel 1"/>
          <p:cNvSpPr>
            <a:spLocks noGrp="1"/>
          </p:cNvSpPr>
          <p:nvPr>
            <p:ph type="ctrTitle"/>
          </p:nvPr>
        </p:nvSpPr>
        <p:spPr>
          <a:xfrm>
            <a:off x="521494" y="2617200"/>
            <a:ext cx="8046506" cy="738664"/>
          </a:xfrm>
        </p:spPr>
        <p:txBody>
          <a:bodyPr anchor="b"/>
          <a:lstStyle>
            <a:lvl1pPr>
              <a:defRPr sz="3600">
                <a:solidFill>
                  <a:schemeClr val="bg1"/>
                </a:solidFill>
              </a:defRPr>
            </a:lvl1pPr>
          </a:lstStyle>
          <a:p>
            <a:r>
              <a:rPr lang="en-US"/>
              <a:t>Click to edit Master title style</a:t>
            </a:r>
            <a:endParaRPr lang="nb-NO" dirty="0"/>
          </a:p>
        </p:txBody>
      </p:sp>
      <p:sp>
        <p:nvSpPr>
          <p:cNvPr id="12" name="Undertittel 2"/>
          <p:cNvSpPr>
            <a:spLocks noGrp="1"/>
          </p:cNvSpPr>
          <p:nvPr>
            <p:ph type="subTitle" idx="1"/>
          </p:nvPr>
        </p:nvSpPr>
        <p:spPr>
          <a:xfrm>
            <a:off x="521494" y="3502800"/>
            <a:ext cx="8046506" cy="369332"/>
          </a:xfrm>
          <a:prstGeom prst="rect">
            <a:avLst/>
          </a:prstGeom>
        </p:spPr>
        <p:txBody>
          <a:bodyPr lIns="0" tIns="0" rIns="0" bIns="0">
            <a:noAutofit/>
          </a:bodyPr>
          <a:lstStyle>
            <a:lvl1pPr marL="0" indent="0" algn="l">
              <a:buNone/>
              <a:defRPr>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nb-NO" dirty="0"/>
          </a:p>
        </p:txBody>
      </p:sp>
      <p:sp>
        <p:nvSpPr>
          <p:cNvPr id="14" name="Plassholder for tekst 12"/>
          <p:cNvSpPr>
            <a:spLocks noGrp="1"/>
          </p:cNvSpPr>
          <p:nvPr>
            <p:ph type="body" sz="quarter" idx="13" hasCustomPrompt="1"/>
          </p:nvPr>
        </p:nvSpPr>
        <p:spPr>
          <a:xfrm>
            <a:off x="521494" y="3956400"/>
            <a:ext cx="8046506" cy="336550"/>
          </a:xfrm>
          <a:prstGeom prst="rect">
            <a:avLst/>
          </a:prstGeom>
        </p:spPr>
        <p:txBody>
          <a:bodyPr lIns="0" tIns="0" rIns="0" bIns="0">
            <a:noAutofit/>
          </a:bodyPr>
          <a:lstStyle>
            <a:lvl1pPr marL="0" indent="0">
              <a:buNone/>
              <a:defRPr>
                <a:solidFill>
                  <a:schemeClr val="bg1"/>
                </a:solidFill>
              </a:defRPr>
            </a:lvl1pPr>
          </a:lstStyle>
          <a:p>
            <a:pPr lvl="0"/>
            <a:r>
              <a:rPr lang="nb-NO" dirty="0"/>
              <a:t>Dato</a:t>
            </a:r>
          </a:p>
        </p:txBody>
      </p:sp>
      <p:sp>
        <p:nvSpPr>
          <p:cNvPr id="7" name="Plassholder for lysbildenummer 6"/>
          <p:cNvSpPr>
            <a:spLocks noGrp="1"/>
          </p:cNvSpPr>
          <p:nvPr>
            <p:ph type="sldNum" sz="quarter" idx="11"/>
          </p:nvPr>
        </p:nvSpPr>
        <p:spPr>
          <a:xfrm>
            <a:off x="521494" y="6264001"/>
            <a:ext cx="2111906" cy="203199"/>
          </a:xfrm>
        </p:spPr>
        <p:txBody>
          <a:bodyPr/>
          <a:lstStyle>
            <a:lvl1pPr>
              <a:defRPr>
                <a:solidFill>
                  <a:schemeClr val="bg1"/>
                </a:solidFill>
              </a:defRPr>
            </a:lvl1pPr>
          </a:lstStyle>
          <a:p>
            <a:fld id="{0A3ED7E7-E538-48B7-BF27-18C497C3E180}" type="slidenum">
              <a:rPr lang="nb-NO" smtClean="0"/>
              <a:pPr/>
              <a:t>‹#›</a:t>
            </a:fld>
            <a:endParaRPr lang="nb-NO"/>
          </a:p>
        </p:txBody>
      </p:sp>
      <p:sp>
        <p:nvSpPr>
          <p:cNvPr id="9" name="Plassholder for bunntekst 5"/>
          <p:cNvSpPr>
            <a:spLocks noGrp="1"/>
          </p:cNvSpPr>
          <p:nvPr>
            <p:ph type="ftr" sz="quarter" idx="3"/>
          </p:nvPr>
        </p:nvSpPr>
        <p:spPr>
          <a:xfrm>
            <a:off x="5535900" y="6264000"/>
            <a:ext cx="3086100" cy="206374"/>
          </a:xfrm>
          <a:prstGeom prst="rect">
            <a:avLst/>
          </a:prstGeom>
        </p:spPr>
        <p:txBody>
          <a:bodyPr vert="horz" lIns="0" tIns="0" rIns="0" bIns="0" rtlCol="0" anchor="ctr"/>
          <a:lstStyle>
            <a:lvl1pPr algn="r">
              <a:defRPr sz="900">
                <a:solidFill>
                  <a:schemeClr val="bg1"/>
                </a:solidFill>
              </a:defRPr>
            </a:lvl1pPr>
          </a:lstStyle>
          <a:p>
            <a:r>
              <a:rPr lang="en-US"/>
              <a:t>The Cat - Behaviour and Welfare - Bjarne O. Braastad</a:t>
            </a:r>
            <a:endParaRPr lang="nb-NO"/>
          </a:p>
        </p:txBody>
      </p:sp>
      <p:pic>
        <p:nvPicPr>
          <p:cNvPr id="10" name="Bilde 9"/>
          <p:cNvPicPr>
            <a:picLocks noChangeAspect="1"/>
          </p:cNvPicPr>
          <p:nvPr userDrawn="1"/>
        </p:nvPicPr>
        <p:blipFill>
          <a:blip r:embed="rId2"/>
          <a:stretch>
            <a:fillRect/>
          </a:stretch>
        </p:blipFill>
        <p:spPr>
          <a:xfrm>
            <a:off x="7956000" y="406800"/>
            <a:ext cx="673200" cy="540126"/>
          </a:xfrm>
          <a:prstGeom prst="rect">
            <a:avLst/>
          </a:prstGeom>
        </p:spPr>
      </p:pic>
      <p:cxnSp>
        <p:nvCxnSpPr>
          <p:cNvPr id="8" name="Rett linje 7"/>
          <p:cNvCxnSpPr/>
          <p:nvPr userDrawn="1"/>
        </p:nvCxnSpPr>
        <p:spPr>
          <a:xfrm>
            <a:off x="521494" y="6237000"/>
            <a:ext cx="8101013"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091416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5432"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b-NO" dirty="0"/>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dato 3"/>
          <p:cNvSpPr>
            <a:spLocks noGrp="1"/>
          </p:cNvSpPr>
          <p:nvPr>
            <p:ph type="dt" sz="half" idx="10"/>
          </p:nvPr>
        </p:nvSpPr>
        <p:spPr/>
        <p:txBody>
          <a:bodyPr/>
          <a:lstStyle/>
          <a:p>
            <a:r>
              <a:rPr lang="nb-NO"/>
              <a:t>Norwegian University of Life Sciences</a:t>
            </a:r>
            <a:endParaRPr lang="nb-NO" dirty="0"/>
          </a:p>
        </p:txBody>
      </p:sp>
      <p:sp>
        <p:nvSpPr>
          <p:cNvPr id="5" name="Plassholder for bunntekst 4"/>
          <p:cNvSpPr>
            <a:spLocks noGrp="1"/>
          </p:cNvSpPr>
          <p:nvPr>
            <p:ph type="ftr" sz="quarter" idx="11"/>
          </p:nvPr>
        </p:nvSpPr>
        <p:spPr/>
        <p:txBody>
          <a:bodyPr/>
          <a:lstStyle/>
          <a:p>
            <a:r>
              <a:rPr lang="en-US"/>
              <a:t>The Cat - Behaviour and Welfare - Bjarne O. Braastad</a:t>
            </a:r>
            <a:endParaRPr lang="nb-NO"/>
          </a:p>
        </p:txBody>
      </p:sp>
      <p:sp>
        <p:nvSpPr>
          <p:cNvPr id="6" name="Plassholder for lysbildenummer 5"/>
          <p:cNvSpPr>
            <a:spLocks noGrp="1"/>
          </p:cNvSpPr>
          <p:nvPr>
            <p:ph type="sldNum" sz="quarter" idx="12"/>
          </p:nvPr>
        </p:nvSpPr>
        <p:spPr/>
        <p:txBody>
          <a:bodyPr/>
          <a:lstStyle/>
          <a:p>
            <a:fld id="{76503D8D-F27D-49CA-A299-3589FD585F6D}" type="slidenum">
              <a:rPr lang="nb-NO" smtClean="0"/>
              <a:pPr/>
              <a:t>‹#›</a:t>
            </a:fld>
            <a:endParaRPr lang="nb-NO"/>
          </a:p>
        </p:txBody>
      </p:sp>
    </p:spTree>
    <p:extLst>
      <p:ext uri="{BB962C8B-B14F-4D97-AF65-F5344CB8AC3E}">
        <p14:creationId xmlns:p14="http://schemas.microsoft.com/office/powerpoint/2010/main" val="38085041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tel, innhold og bilde til venstr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b-NO" dirty="0"/>
          </a:p>
        </p:txBody>
      </p:sp>
      <p:sp>
        <p:nvSpPr>
          <p:cNvPr id="3" name="Plassholder for innhold 2"/>
          <p:cNvSpPr>
            <a:spLocks noGrp="1"/>
          </p:cNvSpPr>
          <p:nvPr>
            <p:ph idx="1"/>
          </p:nvPr>
        </p:nvSpPr>
        <p:spPr>
          <a:xfrm>
            <a:off x="4716000" y="1825831"/>
            <a:ext cx="3852000" cy="3979433"/>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dato 3"/>
          <p:cNvSpPr>
            <a:spLocks noGrp="1"/>
          </p:cNvSpPr>
          <p:nvPr>
            <p:ph type="dt" sz="half" idx="10"/>
          </p:nvPr>
        </p:nvSpPr>
        <p:spPr/>
        <p:txBody>
          <a:bodyPr/>
          <a:lstStyle/>
          <a:p>
            <a:r>
              <a:rPr lang="nb-NO"/>
              <a:t>Norwegian University of Life Sciences</a:t>
            </a:r>
          </a:p>
        </p:txBody>
      </p:sp>
      <p:sp>
        <p:nvSpPr>
          <p:cNvPr id="5" name="Plassholder for bunntekst 4"/>
          <p:cNvSpPr>
            <a:spLocks noGrp="1"/>
          </p:cNvSpPr>
          <p:nvPr>
            <p:ph type="ftr" sz="quarter" idx="11"/>
          </p:nvPr>
        </p:nvSpPr>
        <p:spPr/>
        <p:txBody>
          <a:bodyPr/>
          <a:lstStyle/>
          <a:p>
            <a:r>
              <a:rPr lang="en-US"/>
              <a:t>The Cat - Behaviour and Welfare - Bjarne O. Braastad</a:t>
            </a:r>
            <a:endParaRPr lang="nb-NO"/>
          </a:p>
        </p:txBody>
      </p:sp>
      <p:sp>
        <p:nvSpPr>
          <p:cNvPr id="6" name="Plassholder for lysbildenummer 5"/>
          <p:cNvSpPr>
            <a:spLocks noGrp="1"/>
          </p:cNvSpPr>
          <p:nvPr>
            <p:ph type="sldNum" sz="quarter" idx="12"/>
          </p:nvPr>
        </p:nvSpPr>
        <p:spPr/>
        <p:txBody>
          <a:bodyPr/>
          <a:lstStyle/>
          <a:p>
            <a:fld id="{76503D8D-F27D-49CA-A299-3589FD585F6D}" type="slidenum">
              <a:rPr lang="nb-NO" smtClean="0"/>
              <a:pPr/>
              <a:t>‹#›</a:t>
            </a:fld>
            <a:endParaRPr lang="nb-NO"/>
          </a:p>
        </p:txBody>
      </p:sp>
      <p:sp>
        <p:nvSpPr>
          <p:cNvPr id="10" name="Plassholder for bilde 9"/>
          <p:cNvSpPr>
            <a:spLocks noGrp="1"/>
          </p:cNvSpPr>
          <p:nvPr>
            <p:ph type="pic" sz="quarter" idx="13"/>
          </p:nvPr>
        </p:nvSpPr>
        <p:spPr>
          <a:xfrm>
            <a:off x="575999" y="1922400"/>
            <a:ext cx="3870000" cy="4129200"/>
          </a:xfrm>
          <a:noFill/>
        </p:spPr>
        <p:txBody>
          <a:bodyPr tIns="2160000"/>
          <a:lstStyle>
            <a:lvl1pPr marL="0" indent="0" algn="ctr">
              <a:buNone/>
              <a:defRPr sz="1400">
                <a:solidFill>
                  <a:schemeClr val="tx1"/>
                </a:solidFill>
              </a:defRPr>
            </a:lvl1pPr>
          </a:lstStyle>
          <a:p>
            <a:r>
              <a:rPr lang="nb-NO"/>
              <a:t>Klikk ikonet for å legge til et bilde</a:t>
            </a:r>
            <a:endParaRPr lang="nb-NO" dirty="0"/>
          </a:p>
        </p:txBody>
      </p:sp>
    </p:spTree>
    <p:extLst>
      <p:ext uri="{BB962C8B-B14F-4D97-AF65-F5344CB8AC3E}">
        <p14:creationId xmlns:p14="http://schemas.microsoft.com/office/powerpoint/2010/main" val="26824424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tel, innhold og bilde til høyr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b-NO" dirty="0"/>
          </a:p>
        </p:txBody>
      </p:sp>
      <p:sp>
        <p:nvSpPr>
          <p:cNvPr id="3" name="Plassholder for innhold 2"/>
          <p:cNvSpPr>
            <a:spLocks noGrp="1"/>
          </p:cNvSpPr>
          <p:nvPr>
            <p:ph idx="1"/>
          </p:nvPr>
        </p:nvSpPr>
        <p:spPr>
          <a:xfrm>
            <a:off x="576000" y="1825831"/>
            <a:ext cx="3852000" cy="3979433"/>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dato 3"/>
          <p:cNvSpPr>
            <a:spLocks noGrp="1"/>
          </p:cNvSpPr>
          <p:nvPr>
            <p:ph type="dt" sz="half" idx="10"/>
          </p:nvPr>
        </p:nvSpPr>
        <p:spPr/>
        <p:txBody>
          <a:bodyPr/>
          <a:lstStyle/>
          <a:p>
            <a:r>
              <a:rPr lang="nb-NO"/>
              <a:t>Norwegian University of Life Sciences</a:t>
            </a:r>
          </a:p>
        </p:txBody>
      </p:sp>
      <p:sp>
        <p:nvSpPr>
          <p:cNvPr id="5" name="Plassholder for bunntekst 4"/>
          <p:cNvSpPr>
            <a:spLocks noGrp="1"/>
          </p:cNvSpPr>
          <p:nvPr>
            <p:ph type="ftr" sz="quarter" idx="11"/>
          </p:nvPr>
        </p:nvSpPr>
        <p:spPr/>
        <p:txBody>
          <a:bodyPr/>
          <a:lstStyle/>
          <a:p>
            <a:r>
              <a:rPr lang="en-US"/>
              <a:t>The Cat - Behaviour and Welfare - Bjarne O. Braastad</a:t>
            </a:r>
            <a:endParaRPr lang="nb-NO"/>
          </a:p>
        </p:txBody>
      </p:sp>
      <p:sp>
        <p:nvSpPr>
          <p:cNvPr id="6" name="Plassholder for lysbildenummer 5"/>
          <p:cNvSpPr>
            <a:spLocks noGrp="1"/>
          </p:cNvSpPr>
          <p:nvPr>
            <p:ph type="sldNum" sz="quarter" idx="12"/>
          </p:nvPr>
        </p:nvSpPr>
        <p:spPr/>
        <p:txBody>
          <a:bodyPr/>
          <a:lstStyle/>
          <a:p>
            <a:fld id="{76503D8D-F27D-49CA-A299-3589FD585F6D}" type="slidenum">
              <a:rPr lang="nb-NO" smtClean="0"/>
              <a:pPr/>
              <a:t>‹#›</a:t>
            </a:fld>
            <a:endParaRPr lang="nb-NO"/>
          </a:p>
        </p:txBody>
      </p:sp>
      <p:sp>
        <p:nvSpPr>
          <p:cNvPr id="10" name="Plassholder for bilde 9"/>
          <p:cNvSpPr>
            <a:spLocks noGrp="1"/>
          </p:cNvSpPr>
          <p:nvPr>
            <p:ph type="pic" sz="quarter" idx="13"/>
          </p:nvPr>
        </p:nvSpPr>
        <p:spPr>
          <a:xfrm>
            <a:off x="4716016" y="1922400"/>
            <a:ext cx="3870000" cy="4129200"/>
          </a:xfrm>
          <a:noFill/>
        </p:spPr>
        <p:txBody>
          <a:bodyPr tIns="2160000" bIns="0"/>
          <a:lstStyle>
            <a:lvl1pPr marL="0" indent="0" algn="ctr">
              <a:buNone/>
              <a:defRPr sz="1400">
                <a:solidFill>
                  <a:schemeClr val="tx1"/>
                </a:solidFill>
              </a:defRPr>
            </a:lvl1pPr>
          </a:lstStyle>
          <a:p>
            <a:r>
              <a:rPr lang="nb-NO"/>
              <a:t>Klikk ikonet for å legge til et bilde</a:t>
            </a:r>
            <a:endParaRPr lang="nb-NO" dirty="0"/>
          </a:p>
        </p:txBody>
      </p:sp>
    </p:spTree>
    <p:extLst>
      <p:ext uri="{BB962C8B-B14F-4D97-AF65-F5344CB8AC3E}">
        <p14:creationId xmlns:p14="http://schemas.microsoft.com/office/powerpoint/2010/main" val="22667397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Hvileslide med farge og bilde">
    <p:bg>
      <p:bgPr>
        <a:solidFill>
          <a:srgbClr val="009D7F"/>
        </a:solidFill>
        <a:effectLst/>
      </p:bgPr>
    </p:bg>
    <p:spTree>
      <p:nvGrpSpPr>
        <p:cNvPr id="1" name=""/>
        <p:cNvGrpSpPr/>
        <p:nvPr/>
      </p:nvGrpSpPr>
      <p:grpSpPr>
        <a:xfrm>
          <a:off x="0" y="0"/>
          <a:ext cx="0" cy="0"/>
          <a:chOff x="0" y="0"/>
          <a:chExt cx="0" cy="0"/>
        </a:xfrm>
      </p:grpSpPr>
      <p:pic>
        <p:nvPicPr>
          <p:cNvPr id="8" name="Bild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4096512"/>
            <a:ext cx="9144000" cy="2761488"/>
          </a:xfrm>
          <a:prstGeom prst="rect">
            <a:avLst/>
          </a:prstGeom>
        </p:spPr>
      </p:pic>
      <p:sp>
        <p:nvSpPr>
          <p:cNvPr id="6" name="Tittel 1"/>
          <p:cNvSpPr>
            <a:spLocks noGrp="1"/>
          </p:cNvSpPr>
          <p:nvPr>
            <p:ph type="ctrTitle"/>
          </p:nvPr>
        </p:nvSpPr>
        <p:spPr>
          <a:xfrm>
            <a:off x="576000" y="2617200"/>
            <a:ext cx="7992000" cy="738664"/>
          </a:xfrm>
        </p:spPr>
        <p:txBody>
          <a:bodyPr anchor="b"/>
          <a:lstStyle>
            <a:lvl1pPr>
              <a:defRPr sz="4800">
                <a:solidFill>
                  <a:schemeClr val="bg1"/>
                </a:solidFill>
              </a:defRPr>
            </a:lvl1pPr>
          </a:lstStyle>
          <a:p>
            <a:r>
              <a:rPr lang="nb-NO"/>
              <a:t>Klikk for å redigere tittelstil</a:t>
            </a:r>
            <a:endParaRPr lang="nb-NO" dirty="0"/>
          </a:p>
        </p:txBody>
      </p:sp>
      <p:sp>
        <p:nvSpPr>
          <p:cNvPr id="7" name="Undertittel 2"/>
          <p:cNvSpPr>
            <a:spLocks noGrp="1"/>
          </p:cNvSpPr>
          <p:nvPr>
            <p:ph type="subTitle" idx="1"/>
          </p:nvPr>
        </p:nvSpPr>
        <p:spPr>
          <a:xfrm>
            <a:off x="576000" y="3502800"/>
            <a:ext cx="7992000" cy="246221"/>
          </a:xfrm>
        </p:spPr>
        <p:txBody>
          <a:bodyPr>
            <a:noAutofit/>
          </a:bodyPr>
          <a:lstStyle>
            <a:lvl1pPr marL="0" indent="0" algn="l">
              <a:buNone/>
              <a:defRPr sz="1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nb-NO" dirty="0"/>
          </a:p>
        </p:txBody>
      </p:sp>
      <p:pic>
        <p:nvPicPr>
          <p:cNvPr id="10" name="Picture 2" descr="Z:\NMBU\NMBU_symbol_1000prosent_av_18mm_RGB_hvit.wmf"/>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7970518" y="390436"/>
            <a:ext cx="676588"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392331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Hvileslide med tekst og bilde">
    <p:bg>
      <p:bgPr>
        <a:solidFill>
          <a:schemeClr val="accent1"/>
        </a:solidFill>
        <a:effectLst/>
      </p:bgPr>
    </p:bg>
    <p:spTree>
      <p:nvGrpSpPr>
        <p:cNvPr id="1" name=""/>
        <p:cNvGrpSpPr/>
        <p:nvPr/>
      </p:nvGrpSpPr>
      <p:grpSpPr>
        <a:xfrm>
          <a:off x="0" y="0"/>
          <a:ext cx="0" cy="0"/>
          <a:chOff x="0" y="0"/>
          <a:chExt cx="0" cy="0"/>
        </a:xfrm>
      </p:grpSpPr>
      <p:sp>
        <p:nvSpPr>
          <p:cNvPr id="12" name="Plassholder for bilde 11"/>
          <p:cNvSpPr>
            <a:spLocks noGrp="1"/>
          </p:cNvSpPr>
          <p:nvPr>
            <p:ph type="pic" sz="quarter" idx="12"/>
          </p:nvPr>
        </p:nvSpPr>
        <p:spPr>
          <a:xfrm>
            <a:off x="0" y="0"/>
            <a:ext cx="9144000" cy="6858000"/>
          </a:xfrm>
          <a:solidFill>
            <a:schemeClr val="bg1">
              <a:lumMod val="75000"/>
            </a:schemeClr>
          </a:solidFill>
        </p:spPr>
        <p:txBody>
          <a:bodyPr tIns="3600000"/>
          <a:lstStyle>
            <a:lvl1pPr marL="0" indent="0" algn="ctr">
              <a:buNone/>
              <a:defRPr sz="1400">
                <a:solidFill>
                  <a:schemeClr val="bg1"/>
                </a:solidFill>
              </a:defRPr>
            </a:lvl1pPr>
          </a:lstStyle>
          <a:p>
            <a:r>
              <a:rPr lang="nb-NO"/>
              <a:t>Klikk ikonet for å legge til et bilde</a:t>
            </a:r>
            <a:endParaRPr lang="nb-NO" dirty="0"/>
          </a:p>
        </p:txBody>
      </p:sp>
      <p:sp>
        <p:nvSpPr>
          <p:cNvPr id="7" name="Plassholder for tekst 6"/>
          <p:cNvSpPr>
            <a:spLocks noGrp="1"/>
          </p:cNvSpPr>
          <p:nvPr>
            <p:ph type="body" sz="quarter" idx="10" hasCustomPrompt="1"/>
          </p:nvPr>
        </p:nvSpPr>
        <p:spPr>
          <a:xfrm>
            <a:off x="7970400" y="392400"/>
            <a:ext cx="676800" cy="540000"/>
          </a:xfrm>
          <a:blipFill>
            <a:blip r:embed="rId2" cstate="screen">
              <a:extLst>
                <a:ext uri="{28A0092B-C50C-407E-A947-70E740481C1C}">
                  <a14:useLocalDpi xmlns:a14="http://schemas.microsoft.com/office/drawing/2010/main"/>
                </a:ext>
              </a:extLst>
            </a:blip>
            <a:stretch>
              <a:fillRect/>
            </a:stretch>
          </a:blipFill>
        </p:spPr>
        <p:txBody>
          <a:bodyPr/>
          <a:lstStyle>
            <a:lvl1pPr marL="0" indent="0">
              <a:buNone/>
              <a:defRPr sz="100">
                <a:solidFill>
                  <a:schemeClr val="bg1"/>
                </a:solidFill>
              </a:defRPr>
            </a:lvl1pPr>
          </a:lstStyle>
          <a:p>
            <a:pPr lvl="0"/>
            <a:r>
              <a:rPr lang="nb-NO" dirty="0"/>
              <a:t>.</a:t>
            </a:r>
          </a:p>
        </p:txBody>
      </p:sp>
      <p:sp>
        <p:nvSpPr>
          <p:cNvPr id="10" name="Plassholder for tekst 6"/>
          <p:cNvSpPr>
            <a:spLocks noGrp="1"/>
          </p:cNvSpPr>
          <p:nvPr>
            <p:ph type="body" sz="quarter" idx="11" hasCustomPrompt="1"/>
          </p:nvPr>
        </p:nvSpPr>
        <p:spPr>
          <a:xfrm>
            <a:off x="0" y="4096800"/>
            <a:ext cx="9144000" cy="2761200"/>
          </a:xfrm>
          <a:blipFill>
            <a:blip r:embed="rId3" cstate="screen">
              <a:extLst>
                <a:ext uri="{28A0092B-C50C-407E-A947-70E740481C1C}">
                  <a14:useLocalDpi xmlns:a14="http://schemas.microsoft.com/office/drawing/2010/main"/>
                </a:ext>
              </a:extLst>
            </a:blip>
            <a:stretch>
              <a:fillRect/>
            </a:stretch>
          </a:blipFill>
        </p:spPr>
        <p:txBody>
          <a:bodyPr/>
          <a:lstStyle>
            <a:lvl1pPr marL="0" indent="0">
              <a:buNone/>
              <a:defRPr sz="100">
                <a:solidFill>
                  <a:schemeClr val="bg1"/>
                </a:solidFill>
              </a:defRPr>
            </a:lvl1pPr>
          </a:lstStyle>
          <a:p>
            <a:pPr lvl="0"/>
            <a:r>
              <a:rPr lang="nb-NO" dirty="0"/>
              <a:t>.</a:t>
            </a:r>
          </a:p>
        </p:txBody>
      </p:sp>
      <p:sp>
        <p:nvSpPr>
          <p:cNvPr id="8" name="Tittel 1"/>
          <p:cNvSpPr>
            <a:spLocks noGrp="1"/>
          </p:cNvSpPr>
          <p:nvPr>
            <p:ph type="ctrTitle"/>
          </p:nvPr>
        </p:nvSpPr>
        <p:spPr>
          <a:xfrm>
            <a:off x="576000" y="2617200"/>
            <a:ext cx="7992000" cy="738664"/>
          </a:xfrm>
        </p:spPr>
        <p:txBody>
          <a:bodyPr anchor="b"/>
          <a:lstStyle>
            <a:lvl1pPr>
              <a:defRPr sz="4800">
                <a:solidFill>
                  <a:schemeClr val="bg1"/>
                </a:solidFill>
              </a:defRPr>
            </a:lvl1pPr>
          </a:lstStyle>
          <a:p>
            <a:r>
              <a:rPr lang="nb-NO"/>
              <a:t>Klikk for å redigere tittelstil</a:t>
            </a:r>
            <a:endParaRPr lang="nb-NO" dirty="0"/>
          </a:p>
        </p:txBody>
      </p:sp>
      <p:sp>
        <p:nvSpPr>
          <p:cNvPr id="9" name="Undertittel 2"/>
          <p:cNvSpPr>
            <a:spLocks noGrp="1"/>
          </p:cNvSpPr>
          <p:nvPr>
            <p:ph type="subTitle" idx="1"/>
          </p:nvPr>
        </p:nvSpPr>
        <p:spPr>
          <a:xfrm>
            <a:off x="576000" y="3502800"/>
            <a:ext cx="7992000" cy="246221"/>
          </a:xfrm>
        </p:spPr>
        <p:txBody>
          <a:bodyPr>
            <a:noAutofit/>
          </a:bodyPr>
          <a:lstStyle>
            <a:lvl1pPr marL="0" indent="0" algn="l">
              <a:buNone/>
              <a:defRPr sz="1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nb-NO" dirty="0"/>
          </a:p>
        </p:txBody>
      </p:sp>
    </p:spTree>
    <p:extLst>
      <p:ext uri="{BB962C8B-B14F-4D97-AF65-F5344CB8AC3E}">
        <p14:creationId xmlns:p14="http://schemas.microsoft.com/office/powerpoint/2010/main" val="61471959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tel og bild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b-NO" dirty="0"/>
          </a:p>
        </p:txBody>
      </p:sp>
      <p:sp>
        <p:nvSpPr>
          <p:cNvPr id="4" name="Plassholder for dato 3"/>
          <p:cNvSpPr>
            <a:spLocks noGrp="1"/>
          </p:cNvSpPr>
          <p:nvPr>
            <p:ph type="dt" sz="half" idx="10"/>
          </p:nvPr>
        </p:nvSpPr>
        <p:spPr/>
        <p:txBody>
          <a:bodyPr/>
          <a:lstStyle/>
          <a:p>
            <a:r>
              <a:rPr lang="nb-NO"/>
              <a:t>Norwegian University of Life Sciences</a:t>
            </a:r>
          </a:p>
        </p:txBody>
      </p:sp>
      <p:sp>
        <p:nvSpPr>
          <p:cNvPr id="5" name="Plassholder for bunntekst 4"/>
          <p:cNvSpPr>
            <a:spLocks noGrp="1"/>
          </p:cNvSpPr>
          <p:nvPr>
            <p:ph type="ftr" sz="quarter" idx="11"/>
          </p:nvPr>
        </p:nvSpPr>
        <p:spPr/>
        <p:txBody>
          <a:bodyPr/>
          <a:lstStyle/>
          <a:p>
            <a:r>
              <a:rPr lang="en-US"/>
              <a:t>The Cat - Behaviour and Welfare - Bjarne O. Braastad</a:t>
            </a:r>
            <a:endParaRPr lang="nb-NO"/>
          </a:p>
        </p:txBody>
      </p:sp>
      <p:sp>
        <p:nvSpPr>
          <p:cNvPr id="6" name="Plassholder for lysbildenummer 5"/>
          <p:cNvSpPr>
            <a:spLocks noGrp="1"/>
          </p:cNvSpPr>
          <p:nvPr>
            <p:ph type="sldNum" sz="quarter" idx="12"/>
          </p:nvPr>
        </p:nvSpPr>
        <p:spPr/>
        <p:txBody>
          <a:bodyPr/>
          <a:lstStyle/>
          <a:p>
            <a:fld id="{76503D8D-F27D-49CA-A299-3589FD585F6D}" type="slidenum">
              <a:rPr lang="nb-NO" smtClean="0"/>
              <a:pPr/>
              <a:t>‹#›</a:t>
            </a:fld>
            <a:endParaRPr lang="nb-NO"/>
          </a:p>
        </p:txBody>
      </p:sp>
      <p:sp>
        <p:nvSpPr>
          <p:cNvPr id="9" name="Plassholder for bilde 7"/>
          <p:cNvSpPr>
            <a:spLocks noGrp="1"/>
          </p:cNvSpPr>
          <p:nvPr>
            <p:ph type="pic" sz="quarter" idx="13"/>
          </p:nvPr>
        </p:nvSpPr>
        <p:spPr>
          <a:xfrm>
            <a:off x="576000" y="1920873"/>
            <a:ext cx="7992000" cy="4127501"/>
          </a:xfrm>
          <a:noFill/>
        </p:spPr>
        <p:txBody>
          <a:bodyPr tIns="2160000"/>
          <a:lstStyle>
            <a:lvl1pPr marL="0" indent="0" algn="ctr">
              <a:buNone/>
              <a:defRPr sz="1400">
                <a:solidFill>
                  <a:schemeClr val="tx1"/>
                </a:solidFill>
              </a:defRPr>
            </a:lvl1pPr>
          </a:lstStyle>
          <a:p>
            <a:r>
              <a:rPr lang="nb-NO"/>
              <a:t>Klikk ikonet for å legge til et bilde</a:t>
            </a:r>
            <a:endParaRPr lang="nb-NO" dirty="0"/>
          </a:p>
        </p:txBody>
      </p:sp>
    </p:spTree>
    <p:extLst>
      <p:ext uri="{BB962C8B-B14F-4D97-AF65-F5344CB8AC3E}">
        <p14:creationId xmlns:p14="http://schemas.microsoft.com/office/powerpoint/2010/main" val="82608592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Sisteside">
    <p:bg>
      <p:bgPr>
        <a:solidFill>
          <a:schemeClr val="accent3"/>
        </a:solidFill>
        <a:effectLst/>
      </p:bgPr>
    </p:bg>
    <p:spTree>
      <p:nvGrpSpPr>
        <p:cNvPr id="1" name=""/>
        <p:cNvGrpSpPr/>
        <p:nvPr/>
      </p:nvGrpSpPr>
      <p:grpSpPr>
        <a:xfrm>
          <a:off x="0" y="0"/>
          <a:ext cx="0" cy="0"/>
          <a:chOff x="0" y="0"/>
          <a:chExt cx="0" cy="0"/>
        </a:xfrm>
      </p:grpSpPr>
      <p:pic>
        <p:nvPicPr>
          <p:cNvPr id="1026" name="Picture 2" descr="Z:\NMBU\nmbu_ppt_sisteside_grafikk.png"/>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1920874"/>
            <a:ext cx="9144000" cy="493712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Z:\NMBU\NMBU_symbol_1000prosent_av_18mm_RGB_hvit.wmf"/>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7970518" y="390436"/>
            <a:ext cx="676588"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773276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579353" y="1844825"/>
            <a:ext cx="3794294" cy="3960440"/>
          </a:xfrm>
        </p:spPr>
        <p:txBody>
          <a:bodyPr/>
          <a:lstStyle>
            <a:lvl1pPr marL="198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800"/>
            </a:lvl1pPr>
            <a:lvl2pPr marL="666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400"/>
            </a:lvl2pPr>
            <a:lvl3pPr marL="1134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000"/>
            </a:lvl3pPr>
            <a:lvl4pPr marL="16002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800"/>
            </a:lvl4pPr>
            <a:lvl5pPr marL="2052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800"/>
            </a:lvl5pPr>
            <a:lvl6pPr>
              <a:defRPr sz="1800"/>
            </a:lvl6pPr>
            <a:lvl7pPr>
              <a:defRPr sz="1800"/>
            </a:lvl7pPr>
            <a:lvl8pPr>
              <a:defRPr sz="1800"/>
            </a:lvl8pPr>
            <a:lvl9pPr>
              <a:defRPr sz="1800"/>
            </a:lvl9pPr>
          </a:lstStyle>
          <a:p>
            <a:pPr marL="198000" marR="0" lvl="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Klikk for å redigere tekststiler i malen</a:t>
            </a:r>
          </a:p>
          <a:p>
            <a:pPr marL="198000" marR="0" lvl="1"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Andre nivå</a:t>
            </a:r>
          </a:p>
          <a:p>
            <a:pPr marL="198000" marR="0" lvl="2"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Tredje nivå</a:t>
            </a:r>
          </a:p>
          <a:p>
            <a:pPr marL="198000" marR="0" lvl="3"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Fjerde nivå</a:t>
            </a:r>
          </a:p>
          <a:p>
            <a:pPr marL="198000" marR="0" lvl="4"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Femte nivå</a:t>
            </a:r>
            <a:endParaRPr kumimoji="0" lang="nb-NO" sz="2400" b="0" i="0" u="none" strike="noStrike" kern="1200" cap="none" spc="0" normalizeH="0" baseline="0" noProof="0" dirty="0">
              <a:ln>
                <a:noFill/>
              </a:ln>
              <a:solidFill>
                <a:prstClr val="black"/>
              </a:solidFill>
              <a:effectLst/>
              <a:uLnTx/>
              <a:uFillTx/>
              <a:latin typeface="+mn-lt"/>
            </a:endParaRPr>
          </a:p>
        </p:txBody>
      </p:sp>
      <p:sp>
        <p:nvSpPr>
          <p:cNvPr id="4" name="Plassholder for innhold 3"/>
          <p:cNvSpPr>
            <a:spLocks noGrp="1"/>
          </p:cNvSpPr>
          <p:nvPr>
            <p:ph sz="half" idx="2"/>
          </p:nvPr>
        </p:nvSpPr>
        <p:spPr>
          <a:xfrm>
            <a:off x="4770353" y="1844825"/>
            <a:ext cx="3794294" cy="3960440"/>
          </a:xfrm>
        </p:spPr>
        <p:txBody>
          <a:bodyPr/>
          <a:lstStyle>
            <a:lvl1pPr marL="198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800"/>
            </a:lvl1pPr>
            <a:lvl2pPr marL="666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400"/>
            </a:lvl2pPr>
            <a:lvl3pPr marL="1134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000"/>
            </a:lvl3pPr>
            <a:lvl4pPr marL="16002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800"/>
            </a:lvl4pPr>
            <a:lvl5pPr marL="2052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800"/>
            </a:lvl5pPr>
            <a:lvl6pPr>
              <a:defRPr sz="1800"/>
            </a:lvl6pPr>
            <a:lvl7pPr>
              <a:defRPr sz="1800"/>
            </a:lvl7pPr>
            <a:lvl8pPr>
              <a:defRPr sz="1800"/>
            </a:lvl8pPr>
            <a:lvl9pPr>
              <a:defRPr sz="1800"/>
            </a:lvl9pPr>
          </a:lstStyle>
          <a:p>
            <a:pPr marL="198000" marR="0" lvl="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Klikk for å redigere tekststiler i malen</a:t>
            </a:r>
          </a:p>
          <a:p>
            <a:pPr marL="198000" marR="0" lvl="1"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Andre nivå</a:t>
            </a:r>
          </a:p>
          <a:p>
            <a:pPr marL="198000" marR="0" lvl="2"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Tredje nivå</a:t>
            </a:r>
          </a:p>
          <a:p>
            <a:pPr marL="198000" marR="0" lvl="3"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Fjerde nivå</a:t>
            </a:r>
          </a:p>
          <a:p>
            <a:pPr marL="198000" marR="0" lvl="4"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Femte nivå</a:t>
            </a:r>
            <a:endParaRPr kumimoji="0" lang="nb-NO" sz="2400" b="0" i="0" u="none" strike="noStrike" kern="1200" cap="none" spc="0" normalizeH="0" baseline="0" noProof="0" dirty="0">
              <a:ln>
                <a:noFill/>
              </a:ln>
              <a:solidFill>
                <a:prstClr val="black"/>
              </a:solidFill>
              <a:effectLst/>
              <a:uLnTx/>
              <a:uFillTx/>
              <a:latin typeface="+mn-lt"/>
            </a:endParaRPr>
          </a:p>
        </p:txBody>
      </p:sp>
      <p:sp>
        <p:nvSpPr>
          <p:cNvPr id="5" name="Plassholder for dato 4"/>
          <p:cNvSpPr>
            <a:spLocks noGrp="1"/>
          </p:cNvSpPr>
          <p:nvPr>
            <p:ph type="dt" sz="half" idx="10"/>
          </p:nvPr>
        </p:nvSpPr>
        <p:spPr/>
        <p:txBody>
          <a:bodyPr/>
          <a:lstStyle/>
          <a:p>
            <a:r>
              <a:rPr lang="nb-NO"/>
              <a:t>Norwegian University of Life Sciences</a:t>
            </a:r>
          </a:p>
        </p:txBody>
      </p:sp>
      <p:sp>
        <p:nvSpPr>
          <p:cNvPr id="6" name="Plassholder for bunntekst 5"/>
          <p:cNvSpPr>
            <a:spLocks noGrp="1"/>
          </p:cNvSpPr>
          <p:nvPr>
            <p:ph type="ftr" sz="quarter" idx="11"/>
          </p:nvPr>
        </p:nvSpPr>
        <p:spPr/>
        <p:txBody>
          <a:bodyPr/>
          <a:lstStyle/>
          <a:p>
            <a:r>
              <a:rPr lang="en-US"/>
              <a:t>The Cat - Behaviour and Welfare - Bjarne O. Braastad</a:t>
            </a:r>
            <a:endParaRPr lang="nb-NO"/>
          </a:p>
        </p:txBody>
      </p:sp>
      <p:sp>
        <p:nvSpPr>
          <p:cNvPr id="7" name="Plassholder for lysbildenummer 6"/>
          <p:cNvSpPr>
            <a:spLocks noGrp="1"/>
          </p:cNvSpPr>
          <p:nvPr>
            <p:ph type="sldNum" sz="quarter" idx="12"/>
          </p:nvPr>
        </p:nvSpPr>
        <p:spPr/>
        <p:txBody>
          <a:bodyPr/>
          <a:lstStyle/>
          <a:p>
            <a:fld id="{76503D8D-F27D-49CA-A299-3589FD585F6D}" type="slidenum">
              <a:rPr lang="nb-NO" smtClean="0"/>
              <a:pPr/>
              <a:t>‹#›</a:t>
            </a:fld>
            <a:endParaRPr lang="nb-NO"/>
          </a:p>
        </p:txBody>
      </p:sp>
    </p:spTree>
    <p:extLst>
      <p:ext uri="{BB962C8B-B14F-4D97-AF65-F5344CB8AC3E}">
        <p14:creationId xmlns:p14="http://schemas.microsoft.com/office/powerpoint/2010/main" val="388011790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a:t>Klikk for å redigere tittelstil</a:t>
            </a:r>
            <a:endParaRPr lang="nb-NO" dirty="0"/>
          </a:p>
        </p:txBody>
      </p:sp>
      <p:sp>
        <p:nvSpPr>
          <p:cNvPr id="3" name="Plassholder for tekst 2"/>
          <p:cNvSpPr>
            <a:spLocks noGrp="1"/>
          </p:cNvSpPr>
          <p:nvPr>
            <p:ph type="body" idx="1"/>
          </p:nvPr>
        </p:nvSpPr>
        <p:spPr>
          <a:xfrm>
            <a:off x="575862" y="1592719"/>
            <a:ext cx="3807674" cy="738664"/>
          </a:xfrm>
        </p:spPr>
        <p:txBody>
          <a:bodyPr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5" name="Plassholder for tekst 4"/>
          <p:cNvSpPr>
            <a:spLocks noGrp="1"/>
          </p:cNvSpPr>
          <p:nvPr>
            <p:ph type="body" sz="quarter" idx="3"/>
          </p:nvPr>
        </p:nvSpPr>
        <p:spPr>
          <a:xfrm>
            <a:off x="4763687" y="1592719"/>
            <a:ext cx="3807939" cy="738664"/>
          </a:xfrm>
        </p:spPr>
        <p:txBody>
          <a:bodyPr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r>
              <a:rPr lang="nb-NO"/>
              <a:t>Norwegian University of Life Sciences</a:t>
            </a:r>
          </a:p>
        </p:txBody>
      </p:sp>
      <p:sp>
        <p:nvSpPr>
          <p:cNvPr id="8" name="Plassholder for bunntekst 7"/>
          <p:cNvSpPr>
            <a:spLocks noGrp="1"/>
          </p:cNvSpPr>
          <p:nvPr>
            <p:ph type="ftr" sz="quarter" idx="11"/>
          </p:nvPr>
        </p:nvSpPr>
        <p:spPr/>
        <p:txBody>
          <a:bodyPr/>
          <a:lstStyle/>
          <a:p>
            <a:r>
              <a:rPr lang="en-US"/>
              <a:t>The Cat - Behaviour and Welfare - Bjarne O. Braastad</a:t>
            </a:r>
            <a:endParaRPr lang="nb-NO"/>
          </a:p>
        </p:txBody>
      </p:sp>
      <p:sp>
        <p:nvSpPr>
          <p:cNvPr id="9" name="Plassholder for lysbildenummer 8"/>
          <p:cNvSpPr>
            <a:spLocks noGrp="1"/>
          </p:cNvSpPr>
          <p:nvPr>
            <p:ph type="sldNum" sz="quarter" idx="12"/>
          </p:nvPr>
        </p:nvSpPr>
        <p:spPr/>
        <p:txBody>
          <a:bodyPr/>
          <a:lstStyle/>
          <a:p>
            <a:fld id="{76503D8D-F27D-49CA-A299-3589FD585F6D}" type="slidenum">
              <a:rPr lang="nb-NO" smtClean="0"/>
              <a:pPr/>
              <a:t>‹#›</a:t>
            </a:fld>
            <a:endParaRPr lang="nb-NO"/>
          </a:p>
        </p:txBody>
      </p:sp>
      <p:sp>
        <p:nvSpPr>
          <p:cNvPr id="12" name="Plassholder for innhold 2"/>
          <p:cNvSpPr>
            <a:spLocks noGrp="1"/>
          </p:cNvSpPr>
          <p:nvPr>
            <p:ph sz="half" idx="13"/>
          </p:nvPr>
        </p:nvSpPr>
        <p:spPr>
          <a:xfrm>
            <a:off x="579353" y="2348880"/>
            <a:ext cx="3794294" cy="3456384"/>
          </a:xfrm>
        </p:spPr>
        <p:txBody>
          <a:bodyPr/>
          <a:lstStyle>
            <a:lvl1pPr marL="198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800"/>
            </a:lvl1pPr>
            <a:lvl2pPr marL="666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400"/>
            </a:lvl2pPr>
            <a:lvl3pPr marL="1134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000"/>
            </a:lvl3pPr>
            <a:lvl4pPr marL="16002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800"/>
            </a:lvl4pPr>
            <a:lvl5pPr marL="2052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800"/>
            </a:lvl5pPr>
            <a:lvl6pPr>
              <a:defRPr sz="1800"/>
            </a:lvl6pPr>
            <a:lvl7pPr>
              <a:defRPr sz="1800"/>
            </a:lvl7pPr>
            <a:lvl8pPr>
              <a:defRPr sz="1800"/>
            </a:lvl8pPr>
            <a:lvl9pPr>
              <a:defRPr sz="1800"/>
            </a:lvl9pPr>
          </a:lstStyle>
          <a:p>
            <a:pPr marL="198000" marR="0" lvl="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Klikk for å redigere tekststiler i malen</a:t>
            </a:r>
          </a:p>
          <a:p>
            <a:pPr marL="198000" marR="0" lvl="1"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Andre nivå</a:t>
            </a:r>
          </a:p>
          <a:p>
            <a:pPr marL="198000" marR="0" lvl="2"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Tredje nivå</a:t>
            </a:r>
          </a:p>
          <a:p>
            <a:pPr marL="198000" marR="0" lvl="3"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Fjerde nivå</a:t>
            </a:r>
          </a:p>
          <a:p>
            <a:pPr marL="198000" marR="0" lvl="4"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Femte nivå</a:t>
            </a:r>
            <a:endParaRPr kumimoji="0" lang="nb-NO" sz="2400" b="0" i="0" u="none" strike="noStrike" kern="1200" cap="none" spc="0" normalizeH="0" baseline="0" noProof="0" dirty="0">
              <a:ln>
                <a:noFill/>
              </a:ln>
              <a:solidFill>
                <a:prstClr val="black"/>
              </a:solidFill>
              <a:effectLst/>
              <a:uLnTx/>
              <a:uFillTx/>
              <a:latin typeface="+mn-lt"/>
            </a:endParaRPr>
          </a:p>
        </p:txBody>
      </p:sp>
      <p:sp>
        <p:nvSpPr>
          <p:cNvPr id="13" name="Plassholder for innhold 3"/>
          <p:cNvSpPr>
            <a:spLocks noGrp="1"/>
          </p:cNvSpPr>
          <p:nvPr>
            <p:ph sz="half" idx="2"/>
          </p:nvPr>
        </p:nvSpPr>
        <p:spPr>
          <a:xfrm>
            <a:off x="4770353" y="2348880"/>
            <a:ext cx="3794294" cy="3456384"/>
          </a:xfrm>
        </p:spPr>
        <p:txBody>
          <a:bodyPr/>
          <a:lstStyle>
            <a:lvl1pPr marL="198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800"/>
            </a:lvl1pPr>
            <a:lvl2pPr marL="666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400"/>
            </a:lvl2pPr>
            <a:lvl3pPr marL="1134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000"/>
            </a:lvl3pPr>
            <a:lvl4pPr marL="16002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800"/>
            </a:lvl4pPr>
            <a:lvl5pPr marL="2052000" marR="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800"/>
            </a:lvl5pPr>
            <a:lvl6pPr>
              <a:defRPr sz="1800"/>
            </a:lvl6pPr>
            <a:lvl7pPr>
              <a:defRPr sz="1800"/>
            </a:lvl7pPr>
            <a:lvl8pPr>
              <a:defRPr sz="1800"/>
            </a:lvl8pPr>
            <a:lvl9pPr>
              <a:defRPr sz="1800"/>
            </a:lvl9pPr>
          </a:lstStyle>
          <a:p>
            <a:pPr marL="198000" marR="0" lvl="0"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Klikk for å redigere tekststiler i malen</a:t>
            </a:r>
          </a:p>
          <a:p>
            <a:pPr marL="198000" marR="0" lvl="1"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Andre nivå</a:t>
            </a:r>
          </a:p>
          <a:p>
            <a:pPr marL="198000" marR="0" lvl="2"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Tredje nivå</a:t>
            </a:r>
          </a:p>
          <a:p>
            <a:pPr marL="198000" marR="0" lvl="3"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Fjerde nivå</a:t>
            </a:r>
          </a:p>
          <a:p>
            <a:pPr marL="198000" marR="0" lvl="4" indent="-1980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b-NO" sz="2400" b="0" i="0" u="none" strike="noStrike" kern="1200" cap="none" spc="0" normalizeH="0" baseline="0" noProof="0">
                <a:ln>
                  <a:noFill/>
                </a:ln>
                <a:solidFill>
                  <a:prstClr val="black"/>
                </a:solidFill>
                <a:effectLst/>
                <a:uLnTx/>
                <a:uFillTx/>
                <a:latin typeface="+mn-lt"/>
              </a:rPr>
              <a:t>Femte nivå</a:t>
            </a:r>
            <a:endParaRPr kumimoji="0" lang="nb-NO" sz="2400" b="0" i="0" u="none" strike="noStrike" kern="1200" cap="none" spc="0" normalizeH="0" baseline="0" noProof="0" dirty="0">
              <a:ln>
                <a:noFill/>
              </a:ln>
              <a:solidFill>
                <a:prstClr val="black"/>
              </a:solidFill>
              <a:effectLst/>
              <a:uLnTx/>
              <a:uFillTx/>
              <a:latin typeface="+mn-lt"/>
            </a:endParaRPr>
          </a:p>
        </p:txBody>
      </p:sp>
    </p:spTree>
    <p:extLst>
      <p:ext uri="{BB962C8B-B14F-4D97-AF65-F5344CB8AC3E}">
        <p14:creationId xmlns:p14="http://schemas.microsoft.com/office/powerpoint/2010/main" val="34251401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r>
              <a:rPr lang="nb-NO"/>
              <a:t>Norwegian University of Life Sciences</a:t>
            </a:r>
          </a:p>
        </p:txBody>
      </p:sp>
      <p:sp>
        <p:nvSpPr>
          <p:cNvPr id="4" name="Plassholder for bunntekst 3"/>
          <p:cNvSpPr>
            <a:spLocks noGrp="1"/>
          </p:cNvSpPr>
          <p:nvPr>
            <p:ph type="ftr" sz="quarter" idx="11"/>
          </p:nvPr>
        </p:nvSpPr>
        <p:spPr/>
        <p:txBody>
          <a:bodyPr/>
          <a:lstStyle/>
          <a:p>
            <a:r>
              <a:rPr lang="en-US"/>
              <a:t>The Cat - Behaviour and Welfare - Bjarne O. Braastad</a:t>
            </a:r>
            <a:endParaRPr lang="nb-NO"/>
          </a:p>
        </p:txBody>
      </p:sp>
      <p:sp>
        <p:nvSpPr>
          <p:cNvPr id="5" name="Plassholder for lysbildenummer 4"/>
          <p:cNvSpPr>
            <a:spLocks noGrp="1"/>
          </p:cNvSpPr>
          <p:nvPr>
            <p:ph type="sldNum" sz="quarter" idx="12"/>
          </p:nvPr>
        </p:nvSpPr>
        <p:spPr/>
        <p:txBody>
          <a:bodyPr/>
          <a:lstStyle/>
          <a:p>
            <a:fld id="{76503D8D-F27D-49CA-A299-3589FD585F6D}" type="slidenum">
              <a:rPr lang="nb-NO" smtClean="0"/>
              <a:pPr/>
              <a:t>‹#›</a:t>
            </a:fld>
            <a:endParaRPr lang="nb-NO"/>
          </a:p>
        </p:txBody>
      </p:sp>
    </p:spTree>
    <p:extLst>
      <p:ext uri="{BB962C8B-B14F-4D97-AF65-F5344CB8AC3E}">
        <p14:creationId xmlns:p14="http://schemas.microsoft.com/office/powerpoint/2010/main" val="1943518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ext and background covering the entire surface">
    <p:spTree>
      <p:nvGrpSpPr>
        <p:cNvPr id="1" name=""/>
        <p:cNvGrpSpPr/>
        <p:nvPr/>
      </p:nvGrpSpPr>
      <p:grpSpPr>
        <a:xfrm>
          <a:off x="0" y="0"/>
          <a:ext cx="0" cy="0"/>
          <a:chOff x="0" y="0"/>
          <a:chExt cx="0" cy="0"/>
        </a:xfrm>
      </p:grpSpPr>
      <p:sp>
        <p:nvSpPr>
          <p:cNvPr id="15" name="Plassholder for bilde 14"/>
          <p:cNvSpPr>
            <a:spLocks noGrp="1"/>
          </p:cNvSpPr>
          <p:nvPr>
            <p:ph type="pic" sz="quarter" idx="10" hasCustomPrompt="1"/>
          </p:nvPr>
        </p:nvSpPr>
        <p:spPr>
          <a:xfrm>
            <a:off x="0" y="0"/>
            <a:ext cx="9144000" cy="6858000"/>
          </a:xfrm>
          <a:prstGeom prst="rect">
            <a:avLst/>
          </a:prstGeom>
        </p:spPr>
        <p:txBody>
          <a:bodyPr tIns="864000" anchor="ctr" anchorCtr="1"/>
          <a:lstStyle>
            <a:lvl1pPr marL="0" indent="0">
              <a:buNone/>
              <a:defRPr/>
            </a:lvl1pPr>
          </a:lstStyle>
          <a:p>
            <a:r>
              <a:rPr lang="nb-NO"/>
              <a:t>Click ikon to insert picture covering the entire surface</a:t>
            </a:r>
          </a:p>
        </p:txBody>
      </p:sp>
      <p:sp>
        <p:nvSpPr>
          <p:cNvPr id="2" name="Tittel 1"/>
          <p:cNvSpPr>
            <a:spLocks noGrp="1"/>
          </p:cNvSpPr>
          <p:nvPr>
            <p:ph type="title"/>
          </p:nvPr>
        </p:nvSpPr>
        <p:spPr/>
        <p:txBody>
          <a:bodyPr>
            <a:noAutofit/>
          </a:bodyPr>
          <a:lstStyle>
            <a:lvl1pPr>
              <a:defRPr sz="2700"/>
            </a:lvl1pPr>
          </a:lstStyle>
          <a:p>
            <a:r>
              <a:rPr lang="en-US"/>
              <a:t>Click to edit Master title style</a:t>
            </a:r>
            <a:endParaRPr lang="nb-NO"/>
          </a:p>
        </p:txBody>
      </p:sp>
      <p:sp>
        <p:nvSpPr>
          <p:cNvPr id="6" name="Plassholder for bunntekst 5"/>
          <p:cNvSpPr>
            <a:spLocks noGrp="1"/>
          </p:cNvSpPr>
          <p:nvPr>
            <p:ph type="ftr" sz="quarter" idx="11"/>
          </p:nvPr>
        </p:nvSpPr>
        <p:spPr/>
        <p:txBody>
          <a:bodyPr/>
          <a:lstStyle/>
          <a:p>
            <a:r>
              <a:rPr lang="en-US"/>
              <a:t>The Cat - Behaviour and Welfare - Bjarne O. Braastad</a:t>
            </a:r>
            <a:endParaRPr lang="nb-NO"/>
          </a:p>
        </p:txBody>
      </p:sp>
      <p:sp>
        <p:nvSpPr>
          <p:cNvPr id="7" name="Plassholder for lysbildenummer 6"/>
          <p:cNvSpPr>
            <a:spLocks noGrp="1"/>
          </p:cNvSpPr>
          <p:nvPr>
            <p:ph type="sldNum" sz="quarter" idx="12"/>
          </p:nvPr>
        </p:nvSpPr>
        <p:spPr/>
        <p:txBody>
          <a:bodyPr/>
          <a:lstStyle/>
          <a:p>
            <a:fld id="{0A3ED7E7-E538-48B7-BF27-18C497C3E180}" type="slidenum">
              <a:rPr lang="nb-NO" smtClean="0"/>
              <a:pPr/>
              <a:t>‹#›</a:t>
            </a:fld>
            <a:endParaRPr lang="nb-NO"/>
          </a:p>
        </p:txBody>
      </p:sp>
    </p:spTree>
    <p:extLst>
      <p:ext uri="{BB962C8B-B14F-4D97-AF65-F5344CB8AC3E}">
        <p14:creationId xmlns:p14="http://schemas.microsoft.com/office/powerpoint/2010/main" val="319222152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r>
              <a:rPr lang="nb-NO"/>
              <a:t>Norwegian University of Life Sciences</a:t>
            </a:r>
          </a:p>
        </p:txBody>
      </p:sp>
      <p:sp>
        <p:nvSpPr>
          <p:cNvPr id="3" name="Plassholder for bunntekst 2"/>
          <p:cNvSpPr>
            <a:spLocks noGrp="1"/>
          </p:cNvSpPr>
          <p:nvPr>
            <p:ph type="ftr" sz="quarter" idx="11"/>
          </p:nvPr>
        </p:nvSpPr>
        <p:spPr/>
        <p:txBody>
          <a:bodyPr/>
          <a:lstStyle/>
          <a:p>
            <a:r>
              <a:rPr lang="en-US"/>
              <a:t>The Cat - Behaviour and Welfare - Bjarne O. Braastad</a:t>
            </a:r>
            <a:endParaRPr lang="nb-NO"/>
          </a:p>
        </p:txBody>
      </p:sp>
      <p:sp>
        <p:nvSpPr>
          <p:cNvPr id="4" name="Plassholder for lysbildenummer 3"/>
          <p:cNvSpPr>
            <a:spLocks noGrp="1"/>
          </p:cNvSpPr>
          <p:nvPr>
            <p:ph type="sldNum" sz="quarter" idx="12"/>
          </p:nvPr>
        </p:nvSpPr>
        <p:spPr/>
        <p:txBody>
          <a:bodyPr/>
          <a:lstStyle/>
          <a:p>
            <a:fld id="{76503D8D-F27D-49CA-A299-3589FD585F6D}" type="slidenum">
              <a:rPr lang="nb-NO" smtClean="0"/>
              <a:pPr/>
              <a:t>‹#›</a:t>
            </a:fld>
            <a:endParaRPr lang="nb-NO"/>
          </a:p>
        </p:txBody>
      </p:sp>
    </p:spTree>
    <p:extLst>
      <p:ext uri="{BB962C8B-B14F-4D97-AF65-F5344CB8AC3E}">
        <p14:creationId xmlns:p14="http://schemas.microsoft.com/office/powerpoint/2010/main" val="3610278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rgbClr val="E1A200"/>
        </a:solidFill>
        <a:effectLst/>
      </p:bgPr>
    </p:bg>
    <p:spTree>
      <p:nvGrpSpPr>
        <p:cNvPr id="1" name=""/>
        <p:cNvGrpSpPr/>
        <p:nvPr/>
      </p:nvGrpSpPr>
      <p:grpSpPr>
        <a:xfrm>
          <a:off x="0" y="0"/>
          <a:ext cx="0" cy="0"/>
          <a:chOff x="0" y="0"/>
          <a:chExt cx="0" cy="0"/>
        </a:xfrm>
      </p:grpSpPr>
      <p:pic>
        <p:nvPicPr>
          <p:cNvPr id="4" name="Picture 8" descr="010106_white"/>
          <p:cNvPicPr>
            <a:picLocks noChangeAspect="1" noChangeArrowheads="1"/>
          </p:cNvPicPr>
          <p:nvPr/>
        </p:nvPicPr>
        <p:blipFill>
          <a:blip r:embed="rId2" cstate="print"/>
          <a:srcRect/>
          <a:stretch>
            <a:fillRect/>
          </a:stretch>
        </p:blipFill>
        <p:spPr bwMode="auto">
          <a:xfrm>
            <a:off x="3671888" y="4419600"/>
            <a:ext cx="1800225" cy="1800225"/>
          </a:xfrm>
          <a:prstGeom prst="rect">
            <a:avLst/>
          </a:prstGeom>
          <a:noFill/>
          <a:ln w="9525">
            <a:noFill/>
            <a:miter lim="800000"/>
            <a:headEnd/>
            <a:tailEnd/>
          </a:ln>
        </p:spPr>
      </p:pic>
      <p:sp>
        <p:nvSpPr>
          <p:cNvPr id="20483" name="Rectangle 3"/>
          <p:cNvSpPr>
            <a:spLocks noGrp="1" noChangeArrowheads="1"/>
          </p:cNvSpPr>
          <p:nvPr>
            <p:ph type="subTitle" idx="1"/>
          </p:nvPr>
        </p:nvSpPr>
        <p:spPr>
          <a:xfrm>
            <a:off x="1371600" y="3305175"/>
            <a:ext cx="6400800" cy="533400"/>
          </a:xfrm>
        </p:spPr>
        <p:txBody>
          <a:bodyPr/>
          <a:lstStyle>
            <a:lvl1pPr marL="0" indent="0" algn="ctr">
              <a:buFont typeface="Webdings" pitchFamily="18" charset="2"/>
              <a:buNone/>
              <a:defRPr sz="1700">
                <a:solidFill>
                  <a:schemeClr val="tx1"/>
                </a:solidFill>
              </a:defRPr>
            </a:lvl1pPr>
          </a:lstStyle>
          <a:p>
            <a:r>
              <a:rPr lang="nb-NO"/>
              <a:t>Klikk for å redigere undertittelstil i malen</a:t>
            </a:r>
          </a:p>
        </p:txBody>
      </p:sp>
      <p:sp>
        <p:nvSpPr>
          <p:cNvPr id="20487" name="Rectangle 7"/>
          <p:cNvSpPr>
            <a:spLocks noGrp="1" noChangeArrowheads="1"/>
          </p:cNvSpPr>
          <p:nvPr>
            <p:ph type="ctrTitle"/>
          </p:nvPr>
        </p:nvSpPr>
        <p:spPr>
          <a:xfrm>
            <a:off x="1543050" y="1371600"/>
            <a:ext cx="6019800" cy="1876425"/>
          </a:xfrm>
        </p:spPr>
        <p:txBody>
          <a:bodyPr/>
          <a:lstStyle>
            <a:lvl1pPr algn="ctr">
              <a:defRPr>
                <a:solidFill>
                  <a:schemeClr val="bg1"/>
                </a:solidFill>
              </a:defRPr>
            </a:lvl1pPr>
          </a:lstStyle>
          <a:p>
            <a:r>
              <a:rPr lang="nb-NO"/>
              <a:t>Klikk for å redigere tittelstil</a:t>
            </a:r>
          </a:p>
        </p:txBody>
      </p:sp>
    </p:spTree>
    <p:extLst>
      <p:ext uri="{BB962C8B-B14F-4D97-AF65-F5344CB8AC3E}">
        <p14:creationId xmlns:p14="http://schemas.microsoft.com/office/powerpoint/2010/main" val="358291091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466850" y="190500"/>
            <a:ext cx="7105650" cy="942975"/>
          </a:xfrm>
        </p:spPr>
        <p:txBody>
          <a:bodyPr/>
          <a:lstStyle/>
          <a:p>
            <a:r>
              <a:rPr lang="en-US"/>
              <a:t>Click to edit Master title style</a:t>
            </a:r>
          </a:p>
        </p:txBody>
      </p:sp>
      <p:sp>
        <p:nvSpPr>
          <p:cNvPr id="3" name="Chart Placeholder 2"/>
          <p:cNvSpPr>
            <a:spLocks noGrp="1"/>
          </p:cNvSpPr>
          <p:nvPr>
            <p:ph type="chart" idx="1"/>
          </p:nvPr>
        </p:nvSpPr>
        <p:spPr>
          <a:xfrm>
            <a:off x="1520825" y="1316038"/>
            <a:ext cx="7089775" cy="4800600"/>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r>
              <a:rPr lang="en-US"/>
              <a:t>The Cat - Behaviour and Welfare - Bjarne O. Braastad</a:t>
            </a:r>
            <a:endParaRPr lang="nb-NO"/>
          </a:p>
        </p:txBody>
      </p:sp>
      <p:sp>
        <p:nvSpPr>
          <p:cNvPr id="5" name="Rectangle 6"/>
          <p:cNvSpPr>
            <a:spLocks noGrp="1" noChangeArrowheads="1"/>
          </p:cNvSpPr>
          <p:nvPr>
            <p:ph type="sldNum" sz="quarter" idx="11"/>
          </p:nvPr>
        </p:nvSpPr>
        <p:spPr>
          <a:ln/>
        </p:spPr>
        <p:txBody>
          <a:bodyPr/>
          <a:lstStyle>
            <a:lvl1pPr>
              <a:defRPr/>
            </a:lvl1pPr>
          </a:lstStyle>
          <a:p>
            <a:pPr>
              <a:defRPr/>
            </a:pPr>
            <a:fld id="{3CAAFC35-0F71-4132-9850-6BB5C332CD23}" type="slidenum">
              <a:rPr lang="nb-NO"/>
              <a:pPr>
                <a:defRPr/>
              </a:pPr>
              <a:t>‹#›</a:t>
            </a:fld>
            <a:endParaRPr lang="nb-NO"/>
          </a:p>
        </p:txBody>
      </p:sp>
    </p:spTree>
    <p:extLst>
      <p:ext uri="{BB962C8B-B14F-4D97-AF65-F5344CB8AC3E}">
        <p14:creationId xmlns:p14="http://schemas.microsoft.com/office/powerpoint/2010/main" val="192978100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466850" y="190500"/>
            <a:ext cx="7105650" cy="942975"/>
          </a:xfrm>
        </p:spPr>
        <p:txBody>
          <a:bodyPr/>
          <a:lstStyle/>
          <a:p>
            <a:r>
              <a:rPr lang="en-US"/>
              <a:t>Click to edit Master title style</a:t>
            </a:r>
          </a:p>
        </p:txBody>
      </p:sp>
      <p:sp>
        <p:nvSpPr>
          <p:cNvPr id="3" name="ClipArt Placeholder 2"/>
          <p:cNvSpPr>
            <a:spLocks noGrp="1"/>
          </p:cNvSpPr>
          <p:nvPr>
            <p:ph type="clipArt" sz="half" idx="1"/>
          </p:nvPr>
        </p:nvSpPr>
        <p:spPr>
          <a:xfrm>
            <a:off x="1520825" y="1316038"/>
            <a:ext cx="3468688" cy="4800600"/>
          </a:xfrm>
        </p:spPr>
        <p:txBody>
          <a:bodyPr/>
          <a:lstStyle/>
          <a:p>
            <a:pPr lvl="0"/>
            <a:endParaRPr lang="en-US" noProof="0"/>
          </a:p>
        </p:txBody>
      </p:sp>
      <p:sp>
        <p:nvSpPr>
          <p:cNvPr id="4" name="Text Placeholder 3"/>
          <p:cNvSpPr>
            <a:spLocks noGrp="1"/>
          </p:cNvSpPr>
          <p:nvPr>
            <p:ph type="body" sz="half" idx="2"/>
          </p:nvPr>
        </p:nvSpPr>
        <p:spPr>
          <a:xfrm>
            <a:off x="5141913" y="1316038"/>
            <a:ext cx="3468687"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The Cat - Behaviour and Welfare - Bjarne O. Braastad</a:t>
            </a:r>
            <a:endParaRPr lang="nb-NO"/>
          </a:p>
        </p:txBody>
      </p:sp>
      <p:sp>
        <p:nvSpPr>
          <p:cNvPr id="6" name="Rectangle 5"/>
          <p:cNvSpPr>
            <a:spLocks noGrp="1" noChangeArrowheads="1"/>
          </p:cNvSpPr>
          <p:nvPr>
            <p:ph type="sldNum" sz="quarter" idx="11"/>
          </p:nvPr>
        </p:nvSpPr>
        <p:spPr>
          <a:ln/>
        </p:spPr>
        <p:txBody>
          <a:bodyPr/>
          <a:lstStyle>
            <a:lvl1pPr>
              <a:defRPr/>
            </a:lvl1pPr>
          </a:lstStyle>
          <a:p>
            <a:pPr>
              <a:defRPr/>
            </a:pPr>
            <a:fld id="{0D381F3C-8636-4F56-A492-0DA665029CB4}" type="slidenum">
              <a:rPr lang="nb-NO"/>
              <a:pPr>
                <a:defRPr/>
              </a:pPr>
              <a:t>‹#›</a:t>
            </a:fld>
            <a:endParaRPr lang="nb-NO"/>
          </a:p>
        </p:txBody>
      </p:sp>
    </p:spTree>
    <p:extLst>
      <p:ext uri="{BB962C8B-B14F-4D97-AF65-F5344CB8AC3E}">
        <p14:creationId xmlns:p14="http://schemas.microsoft.com/office/powerpoint/2010/main" val="2560229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521494" y="1800000"/>
            <a:ext cx="8101013" cy="4140000"/>
          </a:xfrm>
          <a:prstGeom prst="rect">
            <a:avLst/>
          </a:prstGeom>
        </p:spPr>
        <p:txBody>
          <a:bodyPr lIns="0" tIns="0" rIns="0" bIns="0"/>
          <a:lstStyle>
            <a:lvl1pPr>
              <a:lnSpc>
                <a:spcPts val="2100"/>
              </a:lnSpc>
              <a:spcBef>
                <a:spcPts val="900"/>
              </a:spcBef>
              <a:defRPr sz="1650" baseline="0"/>
            </a:lvl1pPr>
            <a:lvl2pPr>
              <a:lnSpc>
                <a:spcPts val="2100"/>
              </a:lnSpc>
              <a:spcBef>
                <a:spcPts val="900"/>
              </a:spcBef>
              <a:defRPr sz="1650" baseline="0"/>
            </a:lvl2pPr>
            <a:lvl3pPr>
              <a:lnSpc>
                <a:spcPts val="2100"/>
              </a:lnSpc>
              <a:spcBef>
                <a:spcPts val="900"/>
              </a:spcBef>
              <a:defRPr sz="1650" baseline="0"/>
            </a:lvl3pPr>
            <a:lvl4pPr>
              <a:lnSpc>
                <a:spcPts val="2100"/>
              </a:lnSpc>
              <a:spcBef>
                <a:spcPts val="900"/>
              </a:spcBef>
              <a:defRPr sz="1650" baseline="0"/>
            </a:lvl4pPr>
            <a:lvl5pPr>
              <a:lnSpc>
                <a:spcPts val="2100"/>
              </a:lnSpc>
              <a:spcBef>
                <a:spcPts val="900"/>
              </a:spcBef>
              <a:defRPr sz="16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dirty="0"/>
          </a:p>
        </p:txBody>
      </p:sp>
      <p:sp>
        <p:nvSpPr>
          <p:cNvPr id="4" name="Plassholder for bunntekst 3"/>
          <p:cNvSpPr>
            <a:spLocks noGrp="1"/>
          </p:cNvSpPr>
          <p:nvPr>
            <p:ph type="ftr" sz="quarter" idx="10"/>
          </p:nvPr>
        </p:nvSpPr>
        <p:spPr/>
        <p:txBody>
          <a:bodyPr/>
          <a:lstStyle/>
          <a:p>
            <a:r>
              <a:rPr lang="en-US"/>
              <a:t>The Cat - Behaviour and Welfare - Bjarne O. Braastad</a:t>
            </a:r>
            <a:endParaRPr lang="nb-NO"/>
          </a:p>
        </p:txBody>
      </p:sp>
      <p:sp>
        <p:nvSpPr>
          <p:cNvPr id="5" name="Plassholder for lysbildenummer 4"/>
          <p:cNvSpPr>
            <a:spLocks noGrp="1"/>
          </p:cNvSpPr>
          <p:nvPr>
            <p:ph type="sldNum" sz="quarter" idx="11"/>
          </p:nvPr>
        </p:nvSpPr>
        <p:spPr/>
        <p:txBody>
          <a:bodyPr/>
          <a:lstStyle/>
          <a:p>
            <a:fld id="{0A3ED7E7-E538-48B7-BF27-18C497C3E180}" type="slidenum">
              <a:rPr lang="nb-NO" smtClean="0"/>
              <a:pPr/>
              <a:t>‹#›</a:t>
            </a:fld>
            <a:endParaRPr lang="nb-NO"/>
          </a:p>
        </p:txBody>
      </p:sp>
      <p:sp>
        <p:nvSpPr>
          <p:cNvPr id="2" name="Tittel 1"/>
          <p:cNvSpPr>
            <a:spLocks noGrp="1"/>
          </p:cNvSpPr>
          <p:nvPr>
            <p:ph type="title"/>
          </p:nvPr>
        </p:nvSpPr>
        <p:spPr/>
        <p:txBody>
          <a:bodyPr/>
          <a:lstStyle/>
          <a:p>
            <a:r>
              <a:rPr lang="en-US"/>
              <a:t>Click to edit Master title style</a:t>
            </a:r>
            <a:endParaRPr lang="nb-NO"/>
          </a:p>
        </p:txBody>
      </p:sp>
    </p:spTree>
    <p:extLst>
      <p:ext uri="{BB962C8B-B14F-4D97-AF65-F5344CB8AC3E}">
        <p14:creationId xmlns:p14="http://schemas.microsoft.com/office/powerpoint/2010/main" val="2054405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a:t>Click to edit Master title style</a:t>
            </a:r>
            <a:endParaRPr lang="nb-NO"/>
          </a:p>
        </p:txBody>
      </p:sp>
      <p:cxnSp>
        <p:nvCxnSpPr>
          <p:cNvPr id="3" name="Rett linje 2"/>
          <p:cNvCxnSpPr/>
          <p:nvPr userDrawn="1"/>
        </p:nvCxnSpPr>
        <p:spPr>
          <a:xfrm>
            <a:off x="521494" y="6237000"/>
            <a:ext cx="8101013" cy="0"/>
          </a:xfrm>
          <a:prstGeom prst="line">
            <a:avLst/>
          </a:prstGeom>
          <a:ln w="12700">
            <a:solidFill>
              <a:srgbClr val="009D7F"/>
            </a:solidFill>
          </a:ln>
        </p:spPr>
        <p:style>
          <a:lnRef idx="1">
            <a:schemeClr val="accent1"/>
          </a:lnRef>
          <a:fillRef idx="0">
            <a:schemeClr val="accent1"/>
          </a:fillRef>
          <a:effectRef idx="0">
            <a:schemeClr val="accent1"/>
          </a:effectRef>
          <a:fontRef idx="minor">
            <a:schemeClr val="tx1"/>
          </a:fontRef>
        </p:style>
      </p:cxnSp>
      <p:sp>
        <p:nvSpPr>
          <p:cNvPr id="10" name="Plassholder for bilde 9"/>
          <p:cNvSpPr>
            <a:spLocks noGrp="1"/>
          </p:cNvSpPr>
          <p:nvPr>
            <p:ph type="pic" sz="quarter" idx="13" hasCustomPrompt="1"/>
          </p:nvPr>
        </p:nvSpPr>
        <p:spPr>
          <a:xfrm>
            <a:off x="521101" y="1800000"/>
            <a:ext cx="8101406" cy="4140000"/>
          </a:xfrm>
          <a:prstGeom prst="rect">
            <a:avLst/>
          </a:prstGeom>
          <a:noFill/>
        </p:spPr>
        <p:txBody>
          <a:bodyPr tIns="2160000" bIns="0"/>
          <a:lstStyle>
            <a:lvl1pPr marL="0" indent="0" algn="ctr">
              <a:buNone/>
              <a:defRPr sz="1500">
                <a:solidFill>
                  <a:schemeClr val="tx1"/>
                </a:solidFill>
              </a:defRPr>
            </a:lvl1pPr>
          </a:lstStyle>
          <a:p>
            <a:r>
              <a:rPr lang="nb-NO"/>
              <a:t>Click ikon to insert picture</a:t>
            </a:r>
            <a:endParaRPr lang="nb-NO" dirty="0"/>
          </a:p>
        </p:txBody>
      </p:sp>
      <p:sp>
        <p:nvSpPr>
          <p:cNvPr id="4" name="Plassholder for bunntekst 3"/>
          <p:cNvSpPr>
            <a:spLocks noGrp="1"/>
          </p:cNvSpPr>
          <p:nvPr>
            <p:ph type="ftr" sz="quarter" idx="14"/>
          </p:nvPr>
        </p:nvSpPr>
        <p:spPr/>
        <p:txBody>
          <a:bodyPr/>
          <a:lstStyle/>
          <a:p>
            <a:r>
              <a:rPr lang="en-US"/>
              <a:t>The Cat - Behaviour and Welfare - Bjarne O. Braastad</a:t>
            </a:r>
            <a:endParaRPr lang="nb-NO"/>
          </a:p>
        </p:txBody>
      </p:sp>
      <p:sp>
        <p:nvSpPr>
          <p:cNvPr id="5" name="Plassholder for lysbildenummer 4"/>
          <p:cNvSpPr>
            <a:spLocks noGrp="1"/>
          </p:cNvSpPr>
          <p:nvPr>
            <p:ph type="sldNum" sz="quarter" idx="15"/>
          </p:nvPr>
        </p:nvSpPr>
        <p:spPr/>
        <p:txBody>
          <a:bodyPr/>
          <a:lstStyle/>
          <a:p>
            <a:fld id="{0A3ED7E7-E538-48B7-BF27-18C497C3E180}" type="slidenum">
              <a:rPr lang="nb-NO" smtClean="0"/>
              <a:pPr/>
              <a:t>‹#›</a:t>
            </a:fld>
            <a:endParaRPr lang="nb-NO"/>
          </a:p>
        </p:txBody>
      </p:sp>
    </p:spTree>
    <p:extLst>
      <p:ext uri="{BB962C8B-B14F-4D97-AF65-F5344CB8AC3E}">
        <p14:creationId xmlns:p14="http://schemas.microsoft.com/office/powerpoint/2010/main" val="3293044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nd pictur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a:t>Click to edit Master title style</a:t>
            </a:r>
            <a:endParaRPr lang="nb-NO"/>
          </a:p>
        </p:txBody>
      </p:sp>
      <p:sp>
        <p:nvSpPr>
          <p:cNvPr id="3" name="Plassholder for innhold 2"/>
          <p:cNvSpPr>
            <a:spLocks noGrp="1"/>
          </p:cNvSpPr>
          <p:nvPr>
            <p:ph idx="1"/>
          </p:nvPr>
        </p:nvSpPr>
        <p:spPr>
          <a:xfrm>
            <a:off x="521494" y="1800000"/>
            <a:ext cx="3834000" cy="4140000"/>
          </a:xfrm>
          <a:prstGeom prst="rect">
            <a:avLst/>
          </a:prstGeom>
        </p:spPr>
        <p:txBody>
          <a:bodyPr lIns="0" tIns="0" rIns="0" bIns="0"/>
          <a:lstStyle>
            <a:lvl1pPr>
              <a:lnSpc>
                <a:spcPts val="2100"/>
              </a:lnSpc>
              <a:spcBef>
                <a:spcPts val="900"/>
              </a:spcBef>
              <a:defRPr sz="1650" baseline="0"/>
            </a:lvl1pPr>
            <a:lvl2pPr>
              <a:lnSpc>
                <a:spcPts val="2100"/>
              </a:lnSpc>
              <a:spcBef>
                <a:spcPts val="900"/>
              </a:spcBef>
              <a:defRPr sz="1650" baseline="0"/>
            </a:lvl2pPr>
            <a:lvl3pPr>
              <a:lnSpc>
                <a:spcPts val="2100"/>
              </a:lnSpc>
              <a:spcBef>
                <a:spcPts val="900"/>
              </a:spcBef>
              <a:defRPr sz="1650" baseline="0"/>
            </a:lvl3pPr>
            <a:lvl4pPr>
              <a:lnSpc>
                <a:spcPts val="2100"/>
              </a:lnSpc>
              <a:spcBef>
                <a:spcPts val="900"/>
              </a:spcBef>
              <a:defRPr sz="1650" baseline="0"/>
            </a:lvl4pPr>
            <a:lvl5pPr>
              <a:lnSpc>
                <a:spcPts val="2100"/>
              </a:lnSpc>
              <a:spcBef>
                <a:spcPts val="900"/>
              </a:spcBef>
              <a:defRPr sz="16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dirty="0"/>
          </a:p>
        </p:txBody>
      </p:sp>
      <p:sp>
        <p:nvSpPr>
          <p:cNvPr id="4" name="Plassholder for bilde 9"/>
          <p:cNvSpPr>
            <a:spLocks noGrp="1"/>
          </p:cNvSpPr>
          <p:nvPr>
            <p:ph type="pic" sz="quarter" idx="13"/>
          </p:nvPr>
        </p:nvSpPr>
        <p:spPr>
          <a:xfrm>
            <a:off x="4787100" y="1800000"/>
            <a:ext cx="3834000" cy="4140000"/>
          </a:xfrm>
          <a:prstGeom prst="rect">
            <a:avLst/>
          </a:prstGeom>
          <a:noFill/>
        </p:spPr>
        <p:txBody>
          <a:bodyPr tIns="2160000" bIns="0"/>
          <a:lstStyle>
            <a:lvl1pPr marL="0" indent="0" algn="ctr">
              <a:buNone/>
              <a:defRPr sz="1500">
                <a:solidFill>
                  <a:schemeClr val="tx1"/>
                </a:solidFill>
              </a:defRPr>
            </a:lvl1pPr>
          </a:lstStyle>
          <a:p>
            <a:r>
              <a:rPr lang="en-US"/>
              <a:t>Click icon to add picture</a:t>
            </a:r>
            <a:endParaRPr lang="nb-NO" dirty="0"/>
          </a:p>
        </p:txBody>
      </p:sp>
      <p:sp>
        <p:nvSpPr>
          <p:cNvPr id="5" name="Plassholder for bunntekst 4"/>
          <p:cNvSpPr>
            <a:spLocks noGrp="1"/>
          </p:cNvSpPr>
          <p:nvPr>
            <p:ph type="ftr" sz="quarter" idx="14"/>
          </p:nvPr>
        </p:nvSpPr>
        <p:spPr/>
        <p:txBody>
          <a:bodyPr/>
          <a:lstStyle/>
          <a:p>
            <a:r>
              <a:rPr lang="en-US"/>
              <a:t>The Cat - Behaviour and Welfare - Bjarne O. Braastad</a:t>
            </a:r>
            <a:endParaRPr lang="nb-NO"/>
          </a:p>
        </p:txBody>
      </p:sp>
      <p:sp>
        <p:nvSpPr>
          <p:cNvPr id="6" name="Plassholder for lysbildenummer 5"/>
          <p:cNvSpPr>
            <a:spLocks noGrp="1"/>
          </p:cNvSpPr>
          <p:nvPr>
            <p:ph type="sldNum" sz="quarter" idx="15"/>
          </p:nvPr>
        </p:nvSpPr>
        <p:spPr/>
        <p:txBody>
          <a:bodyPr/>
          <a:lstStyle/>
          <a:p>
            <a:fld id="{0A3ED7E7-E538-48B7-BF27-18C497C3E180}" type="slidenum">
              <a:rPr lang="nb-NO" smtClean="0"/>
              <a:pPr/>
              <a:t>‹#›</a:t>
            </a:fld>
            <a:endParaRPr lang="nb-NO"/>
          </a:p>
        </p:txBody>
      </p:sp>
    </p:spTree>
    <p:extLst>
      <p:ext uri="{BB962C8B-B14F-4D97-AF65-F5344CB8AC3E}">
        <p14:creationId xmlns:p14="http://schemas.microsoft.com/office/powerpoint/2010/main" val="2877684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2 boxes">
    <p:spTree>
      <p:nvGrpSpPr>
        <p:cNvPr id="1" name=""/>
        <p:cNvGrpSpPr/>
        <p:nvPr/>
      </p:nvGrpSpPr>
      <p:grpSpPr>
        <a:xfrm>
          <a:off x="0" y="0"/>
          <a:ext cx="0" cy="0"/>
          <a:chOff x="0" y="0"/>
          <a:chExt cx="0" cy="0"/>
        </a:xfrm>
      </p:grpSpPr>
      <p:sp>
        <p:nvSpPr>
          <p:cNvPr id="9" name="Plassholder for innhold 2"/>
          <p:cNvSpPr>
            <a:spLocks noGrp="1"/>
          </p:cNvSpPr>
          <p:nvPr>
            <p:ph idx="1"/>
          </p:nvPr>
        </p:nvSpPr>
        <p:spPr>
          <a:xfrm>
            <a:off x="4787100" y="1800000"/>
            <a:ext cx="3834000" cy="4140000"/>
          </a:xfrm>
          <a:prstGeom prst="rect">
            <a:avLst/>
          </a:prstGeom>
        </p:spPr>
        <p:txBody>
          <a:bodyPr lIns="0" tIns="0" rIns="0" bIns="0"/>
          <a:lstStyle>
            <a:lvl1pPr>
              <a:lnSpc>
                <a:spcPts val="2100"/>
              </a:lnSpc>
              <a:spcBef>
                <a:spcPts val="900"/>
              </a:spcBef>
              <a:defRPr sz="1650" baseline="0"/>
            </a:lvl1pPr>
            <a:lvl2pPr>
              <a:lnSpc>
                <a:spcPts val="2100"/>
              </a:lnSpc>
              <a:spcBef>
                <a:spcPts val="900"/>
              </a:spcBef>
              <a:defRPr sz="1650" baseline="0"/>
            </a:lvl2pPr>
            <a:lvl3pPr>
              <a:lnSpc>
                <a:spcPts val="2100"/>
              </a:lnSpc>
              <a:spcBef>
                <a:spcPts val="900"/>
              </a:spcBef>
              <a:defRPr sz="1650" baseline="0"/>
            </a:lvl3pPr>
            <a:lvl4pPr>
              <a:lnSpc>
                <a:spcPts val="2100"/>
              </a:lnSpc>
              <a:spcBef>
                <a:spcPts val="900"/>
              </a:spcBef>
              <a:defRPr sz="1650" baseline="0"/>
            </a:lvl4pPr>
            <a:lvl5pPr>
              <a:lnSpc>
                <a:spcPts val="2100"/>
              </a:lnSpc>
              <a:spcBef>
                <a:spcPts val="900"/>
              </a:spcBef>
              <a:defRPr sz="16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dirty="0"/>
          </a:p>
        </p:txBody>
      </p:sp>
      <p:sp>
        <p:nvSpPr>
          <p:cNvPr id="10" name="Plassholder for innhold 2"/>
          <p:cNvSpPr>
            <a:spLocks noGrp="1"/>
          </p:cNvSpPr>
          <p:nvPr>
            <p:ph idx="10"/>
          </p:nvPr>
        </p:nvSpPr>
        <p:spPr>
          <a:xfrm>
            <a:off x="522281" y="1800000"/>
            <a:ext cx="3834000" cy="4140000"/>
          </a:xfrm>
          <a:prstGeom prst="rect">
            <a:avLst/>
          </a:prstGeom>
        </p:spPr>
        <p:txBody>
          <a:bodyPr lIns="0" tIns="0" rIns="0" bIns="0"/>
          <a:lstStyle>
            <a:lvl1pPr>
              <a:lnSpc>
                <a:spcPts val="2100"/>
              </a:lnSpc>
              <a:spcBef>
                <a:spcPts val="900"/>
              </a:spcBef>
              <a:defRPr sz="1650" baseline="0"/>
            </a:lvl1pPr>
            <a:lvl2pPr>
              <a:lnSpc>
                <a:spcPts val="2100"/>
              </a:lnSpc>
              <a:spcBef>
                <a:spcPts val="900"/>
              </a:spcBef>
              <a:defRPr sz="1650" baseline="0"/>
            </a:lvl2pPr>
            <a:lvl3pPr>
              <a:lnSpc>
                <a:spcPts val="2100"/>
              </a:lnSpc>
              <a:spcBef>
                <a:spcPts val="900"/>
              </a:spcBef>
              <a:defRPr sz="1650" baseline="0"/>
            </a:lvl3pPr>
            <a:lvl4pPr>
              <a:lnSpc>
                <a:spcPts val="2100"/>
              </a:lnSpc>
              <a:spcBef>
                <a:spcPts val="900"/>
              </a:spcBef>
              <a:defRPr sz="1650" baseline="0"/>
            </a:lvl4pPr>
            <a:lvl5pPr>
              <a:lnSpc>
                <a:spcPts val="2100"/>
              </a:lnSpc>
              <a:spcBef>
                <a:spcPts val="900"/>
              </a:spcBef>
              <a:defRPr sz="16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dirty="0"/>
          </a:p>
        </p:txBody>
      </p:sp>
      <p:sp>
        <p:nvSpPr>
          <p:cNvPr id="3" name="Plassholder for bunntekst 2"/>
          <p:cNvSpPr>
            <a:spLocks noGrp="1"/>
          </p:cNvSpPr>
          <p:nvPr>
            <p:ph type="ftr" sz="quarter" idx="11"/>
          </p:nvPr>
        </p:nvSpPr>
        <p:spPr/>
        <p:txBody>
          <a:bodyPr/>
          <a:lstStyle/>
          <a:p>
            <a:r>
              <a:rPr lang="en-US"/>
              <a:t>The Cat - Behaviour and Welfare - Bjarne O. Braastad</a:t>
            </a:r>
            <a:endParaRPr lang="nb-NO"/>
          </a:p>
        </p:txBody>
      </p:sp>
      <p:sp>
        <p:nvSpPr>
          <p:cNvPr id="5" name="Plassholder for lysbildenummer 4"/>
          <p:cNvSpPr>
            <a:spLocks noGrp="1"/>
          </p:cNvSpPr>
          <p:nvPr>
            <p:ph type="sldNum" sz="quarter" idx="12"/>
          </p:nvPr>
        </p:nvSpPr>
        <p:spPr/>
        <p:txBody>
          <a:bodyPr/>
          <a:lstStyle/>
          <a:p>
            <a:fld id="{0A3ED7E7-E538-48B7-BF27-18C497C3E180}" type="slidenum">
              <a:rPr lang="nb-NO" smtClean="0"/>
              <a:pPr/>
              <a:t>‹#›</a:t>
            </a:fld>
            <a:endParaRPr lang="nb-NO"/>
          </a:p>
        </p:txBody>
      </p:sp>
      <p:sp>
        <p:nvSpPr>
          <p:cNvPr id="4" name="Tittel 3"/>
          <p:cNvSpPr>
            <a:spLocks noGrp="1"/>
          </p:cNvSpPr>
          <p:nvPr>
            <p:ph type="title"/>
          </p:nvPr>
        </p:nvSpPr>
        <p:spPr/>
        <p:txBody>
          <a:bodyPr/>
          <a:lstStyle/>
          <a:p>
            <a:r>
              <a:rPr lang="en-US"/>
              <a:t>Click to edit Master title style</a:t>
            </a:r>
            <a:endParaRPr lang="nb-NO"/>
          </a:p>
        </p:txBody>
      </p:sp>
    </p:spTree>
    <p:extLst>
      <p:ext uri="{BB962C8B-B14F-4D97-AF65-F5344CB8AC3E}">
        <p14:creationId xmlns:p14="http://schemas.microsoft.com/office/powerpoint/2010/main" val="239900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losing slide">
    <p:bg>
      <p:bgPr>
        <a:solidFill>
          <a:srgbClr val="009D7F"/>
        </a:solidFill>
        <a:effectLst/>
      </p:bgPr>
    </p:bg>
    <p:spTree>
      <p:nvGrpSpPr>
        <p:cNvPr id="1" name=""/>
        <p:cNvGrpSpPr/>
        <p:nvPr/>
      </p:nvGrpSpPr>
      <p:grpSpPr>
        <a:xfrm>
          <a:off x="0" y="0"/>
          <a:ext cx="0" cy="0"/>
          <a:chOff x="0" y="0"/>
          <a:chExt cx="0" cy="0"/>
        </a:xfrm>
      </p:grpSpPr>
      <p:sp>
        <p:nvSpPr>
          <p:cNvPr id="6" name="Tittel 1"/>
          <p:cNvSpPr>
            <a:spLocks noGrp="1"/>
          </p:cNvSpPr>
          <p:nvPr>
            <p:ph type="ctrTitle"/>
          </p:nvPr>
        </p:nvSpPr>
        <p:spPr>
          <a:xfrm>
            <a:off x="576000" y="2205000"/>
            <a:ext cx="7992000" cy="738664"/>
          </a:xfrm>
        </p:spPr>
        <p:txBody>
          <a:bodyPr anchor="b">
            <a:normAutofit/>
          </a:bodyPr>
          <a:lstStyle>
            <a:lvl1pPr>
              <a:defRPr sz="2700">
                <a:solidFill>
                  <a:schemeClr val="bg1"/>
                </a:solidFill>
              </a:defRPr>
            </a:lvl1pPr>
          </a:lstStyle>
          <a:p>
            <a:r>
              <a:rPr lang="en-US"/>
              <a:t>Click to edit Master title style</a:t>
            </a:r>
            <a:endParaRPr lang="nb-NO" dirty="0"/>
          </a:p>
        </p:txBody>
      </p:sp>
      <p:sp>
        <p:nvSpPr>
          <p:cNvPr id="7" name="Undertittel 2"/>
          <p:cNvSpPr>
            <a:spLocks noGrp="1"/>
          </p:cNvSpPr>
          <p:nvPr>
            <p:ph type="subTitle" idx="1"/>
          </p:nvPr>
        </p:nvSpPr>
        <p:spPr>
          <a:xfrm>
            <a:off x="576000" y="3090600"/>
            <a:ext cx="7992000" cy="430200"/>
          </a:xfrm>
          <a:prstGeom prst="rect">
            <a:avLst/>
          </a:prstGeom>
        </p:spPr>
        <p:txBody>
          <a:bodyPr>
            <a:noAutofit/>
          </a:bodyPr>
          <a:lstStyle>
            <a:lvl1pPr marL="0" indent="0" algn="l">
              <a:buNone/>
              <a:defRPr sz="180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nb-NO" dirty="0"/>
          </a:p>
        </p:txBody>
      </p:sp>
      <p:sp>
        <p:nvSpPr>
          <p:cNvPr id="4" name="TekstSylinder 3"/>
          <p:cNvSpPr txBox="1"/>
          <p:nvPr userDrawn="1"/>
        </p:nvSpPr>
        <p:spPr>
          <a:xfrm>
            <a:off x="413538" y="4077072"/>
            <a:ext cx="918102" cy="300082"/>
          </a:xfrm>
          <a:prstGeom prst="rect">
            <a:avLst/>
          </a:prstGeom>
          <a:noFill/>
        </p:spPr>
        <p:txBody>
          <a:bodyPr wrap="square" rtlCol="0">
            <a:spAutoFit/>
          </a:bodyPr>
          <a:lstStyle/>
          <a:p>
            <a:endParaRPr lang="nb-NO" sz="1350"/>
          </a:p>
        </p:txBody>
      </p:sp>
      <p:pic>
        <p:nvPicPr>
          <p:cNvPr id="8" name="Bilde 7"/>
          <p:cNvPicPr>
            <a:picLocks noChangeAspect="1"/>
          </p:cNvPicPr>
          <p:nvPr userDrawn="1"/>
        </p:nvPicPr>
        <p:blipFill>
          <a:blip r:embed="rId2"/>
          <a:stretch>
            <a:fillRect/>
          </a:stretch>
        </p:blipFill>
        <p:spPr>
          <a:xfrm>
            <a:off x="7956000" y="406800"/>
            <a:ext cx="673200" cy="540126"/>
          </a:xfrm>
          <a:prstGeom prst="rect">
            <a:avLst/>
          </a:prstGeom>
        </p:spPr>
      </p:pic>
      <p:pic>
        <p:nvPicPr>
          <p:cNvPr id="11" name="Bilde 10"/>
          <p:cNvPicPr>
            <a:picLocks noChangeAspect="1"/>
          </p:cNvPicPr>
          <p:nvPr userDrawn="1"/>
        </p:nvPicPr>
        <p:blipFill>
          <a:blip r:embed="rId3"/>
          <a:stretch>
            <a:fillRect/>
          </a:stretch>
        </p:blipFill>
        <p:spPr>
          <a:xfrm>
            <a:off x="540000" y="4450429"/>
            <a:ext cx="8064000" cy="1887731"/>
          </a:xfrm>
          <a:prstGeom prst="rect">
            <a:avLst/>
          </a:prstGeom>
        </p:spPr>
      </p:pic>
    </p:spTree>
    <p:extLst>
      <p:ext uri="{BB962C8B-B14F-4D97-AF65-F5344CB8AC3E}">
        <p14:creationId xmlns:p14="http://schemas.microsoft.com/office/powerpoint/2010/main" val="707415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18" Type="http://schemas.openxmlformats.org/officeDocument/2006/relationships/image" Target="../media/image6.wmf"/><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17" Type="http://schemas.openxmlformats.org/officeDocument/2006/relationships/theme" Target="../theme/theme2.xml"/><Relationship Id="rId2" Type="http://schemas.openxmlformats.org/officeDocument/2006/relationships/slideLayout" Target="../slideLayouts/slideLayout11.xml"/><Relationship Id="rId16" Type="http://schemas.openxmlformats.org/officeDocument/2006/relationships/slideLayout" Target="../slideLayouts/slideLayout25.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slideLayout" Target="../slideLayouts/slideLayout2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slideLayout" Target="../slideLayouts/slideLayout4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slideLayout" Target="../slideLayouts/slideLayout42.xml"/><Relationship Id="rId2" Type="http://schemas.openxmlformats.org/officeDocument/2006/relationships/slideLayout" Target="../slideLayouts/slideLayout27.xml"/><Relationship Id="rId16" Type="http://schemas.openxmlformats.org/officeDocument/2006/relationships/slideLayout" Target="../slideLayouts/slideLayout41.xml"/><Relationship Id="rId20" Type="http://schemas.openxmlformats.org/officeDocument/2006/relationships/image" Target="../media/image6.wmf"/><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slideLayout" Target="../slideLayouts/slideLayout40.xml"/><Relationship Id="rId10" Type="http://schemas.openxmlformats.org/officeDocument/2006/relationships/slideLayout" Target="../slideLayouts/slideLayout35.xml"/><Relationship Id="rId19" Type="http://schemas.openxmlformats.org/officeDocument/2006/relationships/theme" Target="../theme/theme3.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Plassholder for tittel 7"/>
          <p:cNvSpPr>
            <a:spLocks noGrp="1"/>
          </p:cNvSpPr>
          <p:nvPr>
            <p:ph type="title"/>
          </p:nvPr>
        </p:nvSpPr>
        <p:spPr>
          <a:xfrm>
            <a:off x="521494" y="945000"/>
            <a:ext cx="7191000" cy="533642"/>
          </a:xfrm>
          <a:prstGeom prst="rect">
            <a:avLst/>
          </a:prstGeom>
        </p:spPr>
        <p:txBody>
          <a:bodyPr vert="horz" wrap="none" lIns="0" tIns="0" rIns="0" bIns="0" rtlCol="0" anchor="ctr">
            <a:normAutofit/>
          </a:bodyPr>
          <a:lstStyle/>
          <a:p>
            <a:r>
              <a:rPr lang="nb-NO"/>
              <a:t>Klikk for å redigere tittelstil</a:t>
            </a:r>
          </a:p>
        </p:txBody>
      </p:sp>
      <p:cxnSp>
        <p:nvCxnSpPr>
          <p:cNvPr id="4" name="Rett linje 3"/>
          <p:cNvCxnSpPr/>
          <p:nvPr userDrawn="1"/>
        </p:nvCxnSpPr>
        <p:spPr>
          <a:xfrm>
            <a:off x="521494" y="6237000"/>
            <a:ext cx="8101013" cy="0"/>
          </a:xfrm>
          <a:prstGeom prst="line">
            <a:avLst/>
          </a:prstGeom>
          <a:ln w="6350">
            <a:solidFill>
              <a:srgbClr val="009D7F"/>
            </a:solidFill>
          </a:ln>
        </p:spPr>
        <p:style>
          <a:lnRef idx="1">
            <a:schemeClr val="accent1"/>
          </a:lnRef>
          <a:fillRef idx="0">
            <a:schemeClr val="accent1"/>
          </a:fillRef>
          <a:effectRef idx="0">
            <a:schemeClr val="accent1"/>
          </a:effectRef>
          <a:fontRef idx="minor">
            <a:schemeClr val="tx1"/>
          </a:fontRef>
        </p:style>
      </p:cxnSp>
      <p:sp>
        <p:nvSpPr>
          <p:cNvPr id="6" name="Plassholder for bunntekst 5"/>
          <p:cNvSpPr>
            <a:spLocks noGrp="1"/>
          </p:cNvSpPr>
          <p:nvPr>
            <p:ph type="ftr" sz="quarter" idx="3"/>
          </p:nvPr>
        </p:nvSpPr>
        <p:spPr>
          <a:xfrm>
            <a:off x="5535900" y="6264000"/>
            <a:ext cx="3086100" cy="206374"/>
          </a:xfrm>
          <a:prstGeom prst="rect">
            <a:avLst/>
          </a:prstGeom>
        </p:spPr>
        <p:txBody>
          <a:bodyPr vert="horz" lIns="0" tIns="0" rIns="0" bIns="0" rtlCol="0" anchor="ctr"/>
          <a:lstStyle>
            <a:lvl1pPr algn="r">
              <a:defRPr sz="900">
                <a:solidFill>
                  <a:srgbClr val="009D7F"/>
                </a:solidFill>
              </a:defRPr>
            </a:lvl1pPr>
          </a:lstStyle>
          <a:p>
            <a:r>
              <a:rPr lang="en-US"/>
              <a:t>The Cat - Behaviour and Welfare - Bjarne O. Braastad</a:t>
            </a:r>
            <a:endParaRPr lang="nb-NO"/>
          </a:p>
        </p:txBody>
      </p:sp>
      <p:sp>
        <p:nvSpPr>
          <p:cNvPr id="10" name="Plassholder for lysbildenummer 9"/>
          <p:cNvSpPr>
            <a:spLocks noGrp="1"/>
          </p:cNvSpPr>
          <p:nvPr>
            <p:ph type="sldNum" sz="quarter" idx="4"/>
          </p:nvPr>
        </p:nvSpPr>
        <p:spPr>
          <a:xfrm>
            <a:off x="521494" y="6264001"/>
            <a:ext cx="2057400" cy="203199"/>
          </a:xfrm>
          <a:prstGeom prst="rect">
            <a:avLst/>
          </a:prstGeom>
        </p:spPr>
        <p:txBody>
          <a:bodyPr vert="horz" lIns="0" tIns="0" rIns="0" bIns="0" rtlCol="0" anchor="ctr"/>
          <a:lstStyle>
            <a:lvl1pPr algn="l">
              <a:defRPr sz="900">
                <a:solidFill>
                  <a:srgbClr val="009D7F"/>
                </a:solidFill>
              </a:defRPr>
            </a:lvl1pPr>
          </a:lstStyle>
          <a:p>
            <a:fld id="{0A3ED7E7-E538-48B7-BF27-18C497C3E180}" type="slidenum">
              <a:rPr lang="nb-NO" smtClean="0"/>
              <a:pPr/>
              <a:t>‹#›</a:t>
            </a:fld>
            <a:endParaRPr lang="nb-NO"/>
          </a:p>
        </p:txBody>
      </p:sp>
      <p:pic>
        <p:nvPicPr>
          <p:cNvPr id="9" name="Bilde 8"/>
          <p:cNvPicPr>
            <a:picLocks noChangeAspect="1"/>
          </p:cNvPicPr>
          <p:nvPr userDrawn="1"/>
        </p:nvPicPr>
        <p:blipFill>
          <a:blip r:embed="rId11"/>
          <a:stretch>
            <a:fillRect/>
          </a:stretch>
        </p:blipFill>
        <p:spPr>
          <a:xfrm>
            <a:off x="7956000" y="404874"/>
            <a:ext cx="673200" cy="540126"/>
          </a:xfrm>
          <a:prstGeom prst="rect">
            <a:avLst/>
          </a:prstGeom>
        </p:spPr>
      </p:pic>
    </p:spTree>
    <p:extLst>
      <p:ext uri="{BB962C8B-B14F-4D97-AF65-F5344CB8AC3E}">
        <p14:creationId xmlns:p14="http://schemas.microsoft.com/office/powerpoint/2010/main" val="2251498247"/>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2" r:id="rId4"/>
    <p:sldLayoutId id="2147483720" r:id="rId5"/>
    <p:sldLayoutId id="2147483724" r:id="rId6"/>
    <p:sldLayoutId id="2147483721" r:id="rId7"/>
    <p:sldLayoutId id="2147483723" r:id="rId8"/>
    <p:sldLayoutId id="2147483726" r:id="rId9"/>
  </p:sldLayoutIdLst>
  <p:hf hdr="0"/>
  <p:txStyles>
    <p:titleStyle>
      <a:lvl1pPr algn="l" defTabSz="685800" rtl="0" eaLnBrk="1" latinLnBrk="0" hangingPunct="1">
        <a:spcBef>
          <a:spcPct val="0"/>
        </a:spcBef>
        <a:buNone/>
        <a:defRPr sz="2400" kern="1200">
          <a:solidFill>
            <a:srgbClr val="009D7F"/>
          </a:solidFill>
          <a:latin typeface="+mj-lt"/>
          <a:ea typeface="+mj-ea"/>
          <a:cs typeface="+mj-cs"/>
        </a:defRPr>
      </a:lvl1pPr>
    </p:titleStyle>
    <p:bodyStyle>
      <a:lvl1pPr marL="148500" indent="-14850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1pPr>
      <a:lvl2pPr marL="499500" indent="-14850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850500" indent="-14850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4850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1539000" indent="-14850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nb-NO"/>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55" userDrawn="1">
          <p15:clr>
            <a:srgbClr val="F26B43"/>
          </p15:clr>
        </p15:guide>
        <p15:guide id="2" pos="543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576000" y="932071"/>
            <a:ext cx="6818518" cy="615553"/>
          </a:xfrm>
          <a:prstGeom prst="rect">
            <a:avLst/>
          </a:prstGeom>
        </p:spPr>
        <p:txBody>
          <a:bodyPr vert="horz" wrap="square" lIns="0" tIns="0" rIns="0" bIns="0" rtlCol="0" anchor="b" anchorCtr="0">
            <a:spAutoFit/>
          </a:bodyPr>
          <a:lstStyle/>
          <a:p>
            <a:r>
              <a:rPr lang="nb-NO" dirty="0"/>
              <a:t>Klikk for å redigere tittelstil</a:t>
            </a:r>
          </a:p>
        </p:txBody>
      </p:sp>
      <p:sp>
        <p:nvSpPr>
          <p:cNvPr id="3" name="Plassholder for tekst 2"/>
          <p:cNvSpPr>
            <a:spLocks noGrp="1"/>
          </p:cNvSpPr>
          <p:nvPr>
            <p:ph type="body" idx="1"/>
          </p:nvPr>
        </p:nvSpPr>
        <p:spPr>
          <a:xfrm>
            <a:off x="576000" y="1825831"/>
            <a:ext cx="7992000" cy="3979433"/>
          </a:xfrm>
          <a:prstGeom prst="rect">
            <a:avLst/>
          </a:prstGeom>
        </p:spPr>
        <p:txBody>
          <a:bodyPr vert="horz" wrap="square" lIns="0" tIns="0" rIns="0" bIns="0" rtlCol="0" anchor="t" anchorCtr="0">
            <a:no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5353200" y="6372140"/>
            <a:ext cx="2891208" cy="153888"/>
          </a:xfrm>
          <a:prstGeom prst="rect">
            <a:avLst/>
          </a:prstGeom>
        </p:spPr>
        <p:txBody>
          <a:bodyPr vert="horz" wrap="square" lIns="0" tIns="0" rIns="0" bIns="0" rtlCol="0" anchor="ctr">
            <a:spAutoFit/>
          </a:bodyPr>
          <a:lstStyle>
            <a:lvl1pPr algn="l">
              <a:defRPr sz="1000" b="0">
                <a:solidFill>
                  <a:srgbClr val="009D7F"/>
                </a:solidFill>
              </a:defRPr>
            </a:lvl1pPr>
          </a:lstStyle>
          <a:p>
            <a:r>
              <a:rPr lang="nb-NO"/>
              <a:t>Norwegian University of Life Sciences</a:t>
            </a:r>
            <a:endParaRPr lang="nb-NO" dirty="0"/>
          </a:p>
        </p:txBody>
      </p:sp>
      <p:sp>
        <p:nvSpPr>
          <p:cNvPr id="5" name="Plassholder for bunntekst 4"/>
          <p:cNvSpPr>
            <a:spLocks noGrp="1"/>
          </p:cNvSpPr>
          <p:nvPr>
            <p:ph type="ftr" sz="quarter" idx="3"/>
          </p:nvPr>
        </p:nvSpPr>
        <p:spPr>
          <a:xfrm>
            <a:off x="576000" y="6372140"/>
            <a:ext cx="4758000" cy="153888"/>
          </a:xfrm>
          <a:prstGeom prst="rect">
            <a:avLst/>
          </a:prstGeom>
        </p:spPr>
        <p:txBody>
          <a:bodyPr vert="horz" wrap="square" lIns="0" tIns="0" rIns="0" bIns="0" rtlCol="0" anchor="ctr">
            <a:spAutoFit/>
          </a:bodyPr>
          <a:lstStyle>
            <a:lvl1pPr algn="l">
              <a:defRPr sz="1000" b="0">
                <a:solidFill>
                  <a:srgbClr val="009D7F"/>
                </a:solidFill>
              </a:defRPr>
            </a:lvl1pPr>
          </a:lstStyle>
          <a:p>
            <a:pPr>
              <a:defRPr/>
            </a:pPr>
            <a:r>
              <a:rPr lang="en-US"/>
              <a:t>The Cat - Behaviour and Welfare - Bjarne O. Braastad</a:t>
            </a:r>
            <a:endParaRPr lang="nb-NO"/>
          </a:p>
        </p:txBody>
      </p:sp>
      <p:sp>
        <p:nvSpPr>
          <p:cNvPr id="6" name="Plassholder for lysbildenummer 5"/>
          <p:cNvSpPr>
            <a:spLocks noGrp="1"/>
          </p:cNvSpPr>
          <p:nvPr>
            <p:ph type="sldNum" sz="quarter" idx="4"/>
          </p:nvPr>
        </p:nvSpPr>
        <p:spPr>
          <a:xfrm>
            <a:off x="8269624" y="6372140"/>
            <a:ext cx="298376" cy="153888"/>
          </a:xfrm>
          <a:prstGeom prst="rect">
            <a:avLst/>
          </a:prstGeom>
        </p:spPr>
        <p:txBody>
          <a:bodyPr vert="horz" wrap="square" lIns="0" tIns="0" rIns="0" bIns="0" rtlCol="0" anchor="ctr">
            <a:spAutoFit/>
          </a:bodyPr>
          <a:lstStyle>
            <a:lvl1pPr algn="r">
              <a:defRPr sz="1000" b="0">
                <a:solidFill>
                  <a:srgbClr val="009D7F"/>
                </a:solidFill>
              </a:defRPr>
            </a:lvl1pPr>
          </a:lstStyle>
          <a:p>
            <a:pPr>
              <a:defRPr/>
            </a:pPr>
            <a:fld id="{9C335BD2-5135-4752-9777-E4CD151E3ADF}" type="slidenum">
              <a:rPr lang="nb-NO" smtClean="0"/>
              <a:pPr>
                <a:defRPr/>
              </a:pPr>
              <a:t>‹#›</a:t>
            </a:fld>
            <a:endParaRPr lang="nb-NO"/>
          </a:p>
        </p:txBody>
      </p:sp>
      <p:cxnSp>
        <p:nvCxnSpPr>
          <p:cNvPr id="13" name="Rett linje 12"/>
          <p:cNvCxnSpPr/>
          <p:nvPr/>
        </p:nvCxnSpPr>
        <p:spPr>
          <a:xfrm>
            <a:off x="576000" y="6282000"/>
            <a:ext cx="8002800" cy="0"/>
          </a:xfrm>
          <a:prstGeom prst="line">
            <a:avLst/>
          </a:prstGeom>
          <a:ln w="12700">
            <a:solidFill>
              <a:srgbClr val="009D7F"/>
            </a:solidFill>
          </a:ln>
        </p:spPr>
        <p:style>
          <a:lnRef idx="1">
            <a:schemeClr val="accent1"/>
          </a:lnRef>
          <a:fillRef idx="0">
            <a:schemeClr val="accent1"/>
          </a:fillRef>
          <a:effectRef idx="0">
            <a:schemeClr val="accent1"/>
          </a:effectRef>
          <a:fontRef idx="minor">
            <a:schemeClr val="tx1"/>
          </a:fontRef>
        </p:style>
      </p:cxnSp>
      <p:pic>
        <p:nvPicPr>
          <p:cNvPr id="3074" name="Picture 2" descr="C:\Users\Morten\Downloads\NMBU_symbol_1000prosent_av_18mm_RGB.wmf"/>
          <p:cNvPicPr>
            <a:picLocks noChangeAspect="1" noChangeArrowheads="1"/>
          </p:cNvPicPr>
          <p:nvPr/>
        </p:nvPicPr>
        <p:blipFill>
          <a:blip r:embed="rId18" cstate="screen">
            <a:extLst>
              <a:ext uri="{28A0092B-C50C-407E-A947-70E740481C1C}">
                <a14:useLocalDpi xmlns:a14="http://schemas.microsoft.com/office/drawing/2010/main"/>
              </a:ext>
            </a:extLst>
          </a:blip>
          <a:srcRect/>
          <a:stretch>
            <a:fillRect/>
          </a:stretch>
        </p:blipFill>
        <p:spPr bwMode="auto">
          <a:xfrm>
            <a:off x="7970518" y="389642"/>
            <a:ext cx="676257"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5901166"/>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 id="2147483744" r:id="rId14"/>
    <p:sldLayoutId id="2147483745" r:id="rId15"/>
    <p:sldLayoutId id="2147483766" r:id="rId16"/>
  </p:sldLayoutIdLst>
  <p:hf hdr="0"/>
  <p:txStyles>
    <p:titleStyle>
      <a:lvl1pPr algn="l" defTabSz="914400" rtl="0" eaLnBrk="1" latinLnBrk="0" hangingPunct="1">
        <a:spcBef>
          <a:spcPct val="0"/>
        </a:spcBef>
        <a:buNone/>
        <a:defRPr sz="4000" kern="1200">
          <a:solidFill>
            <a:srgbClr val="009D7F"/>
          </a:solidFill>
          <a:latin typeface="+mj-lt"/>
          <a:ea typeface="+mj-ea"/>
          <a:cs typeface="+mj-cs"/>
        </a:defRPr>
      </a:lvl1pPr>
    </p:titleStyle>
    <p:bodyStyle>
      <a:lvl1pPr marL="198000" indent="-1980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666000" indent="-1980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34000" indent="-1980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1980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052000" indent="-1980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576000" y="932071"/>
            <a:ext cx="6818518" cy="615553"/>
          </a:xfrm>
          <a:prstGeom prst="rect">
            <a:avLst/>
          </a:prstGeom>
        </p:spPr>
        <p:txBody>
          <a:bodyPr vert="horz" wrap="square" lIns="0" tIns="0" rIns="0" bIns="0" rtlCol="0" anchor="b" anchorCtr="0">
            <a:spAutoFit/>
          </a:bodyPr>
          <a:lstStyle/>
          <a:p>
            <a:r>
              <a:rPr lang="nb-NO" dirty="0"/>
              <a:t>Klikk for å redigere tittelstil</a:t>
            </a:r>
          </a:p>
        </p:txBody>
      </p:sp>
      <p:sp>
        <p:nvSpPr>
          <p:cNvPr id="3" name="Plassholder for tekst 2"/>
          <p:cNvSpPr>
            <a:spLocks noGrp="1"/>
          </p:cNvSpPr>
          <p:nvPr>
            <p:ph type="body" idx="1"/>
          </p:nvPr>
        </p:nvSpPr>
        <p:spPr>
          <a:xfrm>
            <a:off x="576000" y="1825831"/>
            <a:ext cx="7992000" cy="3979433"/>
          </a:xfrm>
          <a:prstGeom prst="rect">
            <a:avLst/>
          </a:prstGeom>
        </p:spPr>
        <p:txBody>
          <a:bodyPr vert="horz" wrap="square" lIns="0" tIns="0" rIns="0" bIns="0" rtlCol="0" anchor="t" anchorCtr="0">
            <a:no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5353200" y="6372140"/>
            <a:ext cx="2891208" cy="153888"/>
          </a:xfrm>
          <a:prstGeom prst="rect">
            <a:avLst/>
          </a:prstGeom>
        </p:spPr>
        <p:txBody>
          <a:bodyPr vert="horz" wrap="square" lIns="0" tIns="0" rIns="0" bIns="0" rtlCol="0" anchor="ctr">
            <a:spAutoFit/>
          </a:bodyPr>
          <a:lstStyle>
            <a:lvl1pPr algn="l">
              <a:defRPr sz="1000" b="0">
                <a:solidFill>
                  <a:srgbClr val="009D7F"/>
                </a:solidFill>
              </a:defRPr>
            </a:lvl1pPr>
          </a:lstStyle>
          <a:p>
            <a:pPr eaLnBrk="1" fontAlgn="auto" hangingPunct="1">
              <a:spcBef>
                <a:spcPts val="0"/>
              </a:spcBef>
              <a:spcAft>
                <a:spcPts val="0"/>
              </a:spcAft>
            </a:pPr>
            <a:r>
              <a:rPr lang="nb-NO">
                <a:latin typeface="Arial"/>
                <a:cs typeface="+mn-cs"/>
              </a:rPr>
              <a:t>Norwegian University of Life Sciences</a:t>
            </a:r>
            <a:endParaRPr lang="nb-NO" dirty="0">
              <a:latin typeface="Arial"/>
              <a:cs typeface="+mn-cs"/>
            </a:endParaRPr>
          </a:p>
        </p:txBody>
      </p:sp>
      <p:sp>
        <p:nvSpPr>
          <p:cNvPr id="5" name="Plassholder for bunntekst 4"/>
          <p:cNvSpPr>
            <a:spLocks noGrp="1"/>
          </p:cNvSpPr>
          <p:nvPr>
            <p:ph type="ftr" sz="quarter" idx="3"/>
          </p:nvPr>
        </p:nvSpPr>
        <p:spPr>
          <a:xfrm>
            <a:off x="576000" y="6372140"/>
            <a:ext cx="4758000" cy="153888"/>
          </a:xfrm>
          <a:prstGeom prst="rect">
            <a:avLst/>
          </a:prstGeom>
        </p:spPr>
        <p:txBody>
          <a:bodyPr vert="horz" wrap="square" lIns="0" tIns="0" rIns="0" bIns="0" rtlCol="0" anchor="ctr">
            <a:spAutoFit/>
          </a:bodyPr>
          <a:lstStyle>
            <a:lvl1pPr algn="l">
              <a:defRPr sz="1000" b="0">
                <a:solidFill>
                  <a:srgbClr val="009D7F"/>
                </a:solidFill>
              </a:defRPr>
            </a:lvl1pPr>
          </a:lstStyle>
          <a:p>
            <a:pPr eaLnBrk="1" fontAlgn="auto" hangingPunct="1">
              <a:spcBef>
                <a:spcPts val="0"/>
              </a:spcBef>
              <a:spcAft>
                <a:spcPts val="0"/>
              </a:spcAft>
            </a:pPr>
            <a:r>
              <a:rPr lang="en-US">
                <a:latin typeface="Arial"/>
                <a:cs typeface="+mn-cs"/>
              </a:rPr>
              <a:t>The Cat - Behaviour and Welfare - Bjarne O. Braastad</a:t>
            </a:r>
            <a:endParaRPr lang="nb-NO" dirty="0">
              <a:latin typeface="Arial"/>
              <a:cs typeface="+mn-cs"/>
            </a:endParaRPr>
          </a:p>
        </p:txBody>
      </p:sp>
      <p:sp>
        <p:nvSpPr>
          <p:cNvPr id="6" name="Plassholder for lysbildenummer 5"/>
          <p:cNvSpPr>
            <a:spLocks noGrp="1"/>
          </p:cNvSpPr>
          <p:nvPr>
            <p:ph type="sldNum" sz="quarter" idx="4"/>
          </p:nvPr>
        </p:nvSpPr>
        <p:spPr>
          <a:xfrm>
            <a:off x="8269624" y="6372140"/>
            <a:ext cx="298376" cy="153888"/>
          </a:xfrm>
          <a:prstGeom prst="rect">
            <a:avLst/>
          </a:prstGeom>
        </p:spPr>
        <p:txBody>
          <a:bodyPr vert="horz" wrap="square" lIns="0" tIns="0" rIns="0" bIns="0" rtlCol="0" anchor="ctr">
            <a:spAutoFit/>
          </a:bodyPr>
          <a:lstStyle>
            <a:lvl1pPr algn="r">
              <a:defRPr sz="1000" b="0">
                <a:solidFill>
                  <a:srgbClr val="009D7F"/>
                </a:solidFill>
              </a:defRPr>
            </a:lvl1pPr>
          </a:lstStyle>
          <a:p>
            <a:pPr eaLnBrk="1" fontAlgn="auto" hangingPunct="1">
              <a:spcBef>
                <a:spcPts val="0"/>
              </a:spcBef>
              <a:spcAft>
                <a:spcPts val="0"/>
              </a:spcAft>
            </a:pPr>
            <a:fld id="{76503D8D-F27D-49CA-A299-3589FD585F6D}" type="slidenum">
              <a:rPr lang="nb-NO" smtClean="0">
                <a:latin typeface="Arial"/>
                <a:cs typeface="+mn-cs"/>
              </a:rPr>
              <a:pPr eaLnBrk="1" fontAlgn="auto" hangingPunct="1">
                <a:spcBef>
                  <a:spcPts val="0"/>
                </a:spcBef>
                <a:spcAft>
                  <a:spcPts val="0"/>
                </a:spcAft>
              </a:pPr>
              <a:t>‹#›</a:t>
            </a:fld>
            <a:endParaRPr lang="nb-NO">
              <a:latin typeface="Arial"/>
              <a:cs typeface="+mn-cs"/>
            </a:endParaRPr>
          </a:p>
        </p:txBody>
      </p:sp>
      <p:cxnSp>
        <p:nvCxnSpPr>
          <p:cNvPr id="13" name="Rett linje 12"/>
          <p:cNvCxnSpPr/>
          <p:nvPr userDrawn="1"/>
        </p:nvCxnSpPr>
        <p:spPr>
          <a:xfrm>
            <a:off x="576000" y="6282000"/>
            <a:ext cx="8002800" cy="0"/>
          </a:xfrm>
          <a:prstGeom prst="line">
            <a:avLst/>
          </a:prstGeom>
          <a:ln w="12700">
            <a:solidFill>
              <a:srgbClr val="009D7F"/>
            </a:solidFill>
          </a:ln>
        </p:spPr>
        <p:style>
          <a:lnRef idx="1">
            <a:schemeClr val="accent1"/>
          </a:lnRef>
          <a:fillRef idx="0">
            <a:schemeClr val="accent1"/>
          </a:fillRef>
          <a:effectRef idx="0">
            <a:schemeClr val="accent1"/>
          </a:effectRef>
          <a:fontRef idx="minor">
            <a:schemeClr val="tx1"/>
          </a:fontRef>
        </p:style>
      </p:cxnSp>
      <p:pic>
        <p:nvPicPr>
          <p:cNvPr id="3074" name="Picture 2" descr="C:\Users\Morten\Downloads\NMBU_symbol_1000prosent_av_18mm_RGB.wmf"/>
          <p:cNvPicPr>
            <a:picLocks noChangeAspect="1" noChangeArrowheads="1"/>
          </p:cNvPicPr>
          <p:nvPr userDrawn="1"/>
        </p:nvPicPr>
        <p:blipFill>
          <a:blip r:embed="rId20" cstate="screen">
            <a:extLst>
              <a:ext uri="{28A0092B-C50C-407E-A947-70E740481C1C}">
                <a14:useLocalDpi xmlns:a14="http://schemas.microsoft.com/office/drawing/2010/main"/>
              </a:ext>
            </a:extLst>
          </a:blip>
          <a:srcRect/>
          <a:stretch>
            <a:fillRect/>
          </a:stretch>
        </p:blipFill>
        <p:spPr bwMode="auto">
          <a:xfrm>
            <a:off x="7970518" y="389642"/>
            <a:ext cx="676257"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4167911"/>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 id="2147483762" r:id="rId15"/>
    <p:sldLayoutId id="2147483763" r:id="rId16"/>
    <p:sldLayoutId id="2147483764" r:id="rId17"/>
    <p:sldLayoutId id="2147483765" r:id="rId18"/>
  </p:sldLayoutIdLst>
  <p:hf hdr="0"/>
  <p:txStyles>
    <p:titleStyle>
      <a:lvl1pPr algn="l" defTabSz="914400" rtl="0" eaLnBrk="1" latinLnBrk="0" hangingPunct="1">
        <a:spcBef>
          <a:spcPct val="0"/>
        </a:spcBef>
        <a:buNone/>
        <a:defRPr sz="4000" kern="1200">
          <a:solidFill>
            <a:srgbClr val="009D7F"/>
          </a:solidFill>
          <a:latin typeface="+mj-lt"/>
          <a:ea typeface="+mj-ea"/>
          <a:cs typeface="+mj-cs"/>
        </a:defRPr>
      </a:lvl1pPr>
    </p:titleStyle>
    <p:bodyStyle>
      <a:lvl1pPr marL="198000" indent="-1980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666000" indent="-1980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34000" indent="-1980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1980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052000" indent="-1980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hyperlink" Target="http://www.braastad.info/" TargetMode="External"/><Relationship Id="rId7" Type="http://schemas.openxmlformats.org/officeDocument/2006/relationships/hyperlink" Target="http://www.animalpickings.com/" TargetMode="External"/><Relationship Id="rId2" Type="http://schemas.openxmlformats.org/officeDocument/2006/relationships/notesSlide" Target="../notesSlides/notesSlide5.xml"/><Relationship Id="rId1" Type="http://schemas.openxmlformats.org/officeDocument/2006/relationships/slideLayout" Target="../slideLayouts/slideLayout30.xml"/><Relationship Id="rId6" Type="http://schemas.openxmlformats.org/officeDocument/2006/relationships/hyperlink" Target="http://www.etologi-dyrevelferd.no/" TargetMode="External"/><Relationship Id="rId5" Type="http://schemas.openxmlformats.org/officeDocument/2006/relationships/hyperlink" Target="http://www.etologi.no/" TargetMode="External"/><Relationship Id="rId4" Type="http://schemas.openxmlformats.org/officeDocument/2006/relationships/hyperlink" Target="http://www.facebook.com/KattenAtferdVelferd"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6.xml"/><Relationship Id="rId1" Type="http://schemas.openxmlformats.org/officeDocument/2006/relationships/slideLayout" Target="../slideLayouts/slideLayout39.xml"/><Relationship Id="rId4" Type="http://schemas.openxmlformats.org/officeDocument/2006/relationships/image" Target="../media/image1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a:spLocks noGrp="1" noChangeArrowheads="1"/>
          </p:cNvSpPr>
          <p:nvPr>
            <p:ph type="ctrTitle"/>
          </p:nvPr>
        </p:nvSpPr>
        <p:spPr>
          <a:xfrm>
            <a:off x="323528" y="962706"/>
            <a:ext cx="8244472" cy="2893100"/>
          </a:xfrm>
        </p:spPr>
        <p:txBody>
          <a:bodyPr/>
          <a:lstStyle/>
          <a:p>
            <a:r>
              <a:rPr lang="nb-NO" sz="4000" b="1" dirty="0">
                <a:effectLst>
                  <a:outerShdw blurRad="38100" dist="38100" dir="2700000" algn="tl">
                    <a:srgbClr val="000000">
                      <a:alpha val="43137"/>
                    </a:srgbClr>
                  </a:outerShdw>
                </a:effectLst>
              </a:rPr>
              <a:t>The Cat – Behaviour and Welfare</a:t>
            </a:r>
            <a:br>
              <a:rPr lang="nb-NO" sz="4000" b="1" dirty="0">
                <a:effectLst>
                  <a:outerShdw blurRad="38100" dist="38100" dir="2700000" algn="tl">
                    <a:srgbClr val="000000">
                      <a:alpha val="43137"/>
                    </a:srgbClr>
                  </a:outerShdw>
                </a:effectLst>
              </a:rPr>
            </a:br>
            <a:br>
              <a:rPr lang="nb-NO" sz="4000" b="1" dirty="0">
                <a:effectLst>
                  <a:outerShdw blurRad="38100" dist="38100" dir="2700000" algn="tl">
                    <a:srgbClr val="000000">
                      <a:alpha val="43137"/>
                    </a:srgbClr>
                  </a:outerShdw>
                </a:effectLst>
              </a:rPr>
            </a:br>
            <a:r>
              <a:rPr lang="nb-NO" sz="3600" b="1" dirty="0">
                <a:effectLst>
                  <a:outerShdw blurRad="38100" dist="38100" dir="2700000" algn="tl">
                    <a:srgbClr val="000000">
                      <a:alpha val="43137"/>
                    </a:srgbClr>
                  </a:outerShdw>
                </a:effectLst>
              </a:rPr>
              <a:t>20. </a:t>
            </a:r>
            <a:r>
              <a:rPr lang="en-US" sz="3600" b="1" dirty="0">
                <a:effectLst>
                  <a:outerShdw blurRad="38100" dist="38100" dir="2700000" algn="tl">
                    <a:srgbClr val="000000">
                      <a:alpha val="43137"/>
                    </a:srgbClr>
                  </a:outerShdw>
                </a:effectLst>
              </a:rPr>
              <a:t>How can you develop kittens </a:t>
            </a:r>
            <a:br>
              <a:rPr lang="en-US" sz="3600" b="1" dirty="0">
                <a:effectLst>
                  <a:outerShdw blurRad="38100" dist="38100" dir="2700000" algn="tl">
                    <a:srgbClr val="000000">
                      <a:alpha val="43137"/>
                    </a:srgbClr>
                  </a:outerShdw>
                </a:effectLst>
              </a:rPr>
            </a:br>
            <a:r>
              <a:rPr lang="en-US" sz="3600" b="1" dirty="0">
                <a:effectLst>
                  <a:outerShdw blurRad="38100" dist="38100" dir="2700000" algn="tl">
                    <a:srgbClr val="000000">
                      <a:alpha val="43137"/>
                    </a:srgbClr>
                  </a:outerShdw>
                </a:effectLst>
              </a:rPr>
              <a:t>into well-functioning adult </a:t>
            </a:r>
            <a:br>
              <a:rPr lang="en-US" sz="3600" b="1" dirty="0">
                <a:effectLst>
                  <a:outerShdw blurRad="38100" dist="38100" dir="2700000" algn="tl">
                    <a:srgbClr val="000000">
                      <a:alpha val="43137"/>
                    </a:srgbClr>
                  </a:outerShdw>
                </a:effectLst>
              </a:rPr>
            </a:br>
            <a:r>
              <a:rPr lang="en-US" sz="3600" b="1" dirty="0">
                <a:effectLst>
                  <a:outerShdw blurRad="38100" dist="38100" dir="2700000" algn="tl">
                    <a:srgbClr val="000000">
                      <a:alpha val="43137"/>
                    </a:srgbClr>
                  </a:outerShdw>
                </a:effectLst>
              </a:rPr>
              <a:t>cats?</a:t>
            </a:r>
            <a:endParaRPr lang="nb-NO" sz="3600" b="1" dirty="0">
              <a:effectLst>
                <a:outerShdw blurRad="38100" dist="38100" dir="2700000" algn="tl">
                  <a:srgbClr val="000000">
                    <a:alpha val="43137"/>
                  </a:srgbClr>
                </a:outerShdw>
              </a:effectLst>
            </a:endParaRPr>
          </a:p>
        </p:txBody>
      </p:sp>
      <p:sp>
        <p:nvSpPr>
          <p:cNvPr id="17" name="Rectangle 3"/>
          <p:cNvSpPr>
            <a:spLocks noGrp="1" noChangeArrowheads="1"/>
          </p:cNvSpPr>
          <p:nvPr>
            <p:ph type="subTitle" idx="1"/>
          </p:nvPr>
        </p:nvSpPr>
        <p:spPr>
          <a:xfrm>
            <a:off x="323528" y="4180794"/>
            <a:ext cx="5891272" cy="1714500"/>
          </a:xfrm>
        </p:spPr>
        <p:txBody>
          <a:bodyPr/>
          <a:lstStyle/>
          <a:p>
            <a:pPr eaLnBrk="1" hangingPunct="1">
              <a:spcBef>
                <a:spcPct val="50000"/>
              </a:spcBef>
            </a:pPr>
            <a:r>
              <a:rPr lang="nb-NO" sz="2800" b="1" dirty="0">
                <a:solidFill>
                  <a:schemeClr val="bg1"/>
                </a:solidFill>
              </a:rPr>
              <a:t>Bjarne O. Braastad</a:t>
            </a:r>
          </a:p>
          <a:p>
            <a:pPr eaLnBrk="1" hangingPunct="1">
              <a:spcBef>
                <a:spcPct val="50000"/>
              </a:spcBef>
            </a:pPr>
            <a:r>
              <a:rPr lang="nb-NO" sz="1600" dirty="0"/>
              <a:t>Professor of Ethology</a:t>
            </a:r>
            <a:endParaRPr lang="nb-NO" sz="1600" dirty="0">
              <a:solidFill>
                <a:schemeClr val="bg1"/>
              </a:solidFill>
            </a:endParaRPr>
          </a:p>
          <a:p>
            <a:pPr eaLnBrk="1" hangingPunct="1"/>
            <a:r>
              <a:rPr lang="nb-NO" sz="1600" dirty="0"/>
              <a:t>Department of Animal and Aquacultural Sciences,</a:t>
            </a:r>
            <a:endParaRPr lang="nb-NO" sz="1600" dirty="0">
              <a:solidFill>
                <a:schemeClr val="bg1"/>
              </a:solidFill>
            </a:endParaRPr>
          </a:p>
          <a:p>
            <a:pPr eaLnBrk="1" hangingPunct="1"/>
            <a:r>
              <a:rPr lang="nb-NO" sz="1600" dirty="0">
                <a:solidFill>
                  <a:schemeClr val="bg1"/>
                </a:solidFill>
              </a:rPr>
              <a:t>Norwegian University of Life Sciences, </a:t>
            </a:r>
            <a:r>
              <a:rPr lang="nb-NO" sz="1600" dirty="0"/>
              <a:t>NMBU, Ås, Norway</a:t>
            </a:r>
            <a:endParaRPr lang="nb-NO" sz="1600" dirty="0">
              <a:solidFill>
                <a:schemeClr val="bg1"/>
              </a:solidFill>
            </a:endParaRPr>
          </a:p>
        </p:txBody>
      </p:sp>
      <p:pic>
        <p:nvPicPr>
          <p:cNvPr id="18" name="Picture 6" descr="Fig"/>
          <p:cNvPicPr>
            <a:picLocks noChangeAspect="1" noChangeArrowheads="1"/>
          </p:cNvPicPr>
          <p:nvPr/>
        </p:nvPicPr>
        <p:blipFill>
          <a:blip r:embed="rId3" cstate="print"/>
          <a:srcRect/>
          <a:stretch>
            <a:fillRect/>
          </a:stretch>
        </p:blipFill>
        <p:spPr bwMode="auto">
          <a:xfrm>
            <a:off x="6300192" y="4662335"/>
            <a:ext cx="2286000" cy="1519238"/>
          </a:xfrm>
          <a:prstGeom prst="rect">
            <a:avLst/>
          </a:prstGeom>
          <a:noFill/>
          <a:ln w="9525">
            <a:noFill/>
            <a:miter lim="800000"/>
            <a:headEnd/>
            <a:tailEnd/>
          </a:ln>
        </p:spPr>
      </p:pic>
      <p:pic>
        <p:nvPicPr>
          <p:cNvPr id="19" name="Picture 4" descr="bilde 15"/>
          <p:cNvPicPr>
            <a:picLocks noChangeAspect="1" noChangeArrowheads="1"/>
          </p:cNvPicPr>
          <p:nvPr/>
        </p:nvPicPr>
        <p:blipFill>
          <a:blip r:embed="rId4" cstate="print"/>
          <a:srcRect/>
          <a:stretch>
            <a:fillRect/>
          </a:stretch>
        </p:blipFill>
        <p:spPr bwMode="auto">
          <a:xfrm>
            <a:off x="6300192" y="2852552"/>
            <a:ext cx="2286000" cy="1714500"/>
          </a:xfrm>
          <a:prstGeom prst="rect">
            <a:avLst/>
          </a:prstGeom>
          <a:noFill/>
          <a:ln w="9525">
            <a:noFill/>
            <a:miter lim="800000"/>
            <a:headEnd/>
            <a:tailEnd/>
          </a:ln>
        </p:spPr>
      </p:pic>
      <p:sp>
        <p:nvSpPr>
          <p:cNvPr id="4" name="Date Placeholder 3"/>
          <p:cNvSpPr>
            <a:spLocks noGrp="1"/>
          </p:cNvSpPr>
          <p:nvPr>
            <p:ph type="dt" sz="half" idx="10"/>
          </p:nvPr>
        </p:nvSpPr>
        <p:spPr>
          <a:xfrm>
            <a:off x="5365447" y="6395768"/>
            <a:ext cx="2891208" cy="153888"/>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b-NO" sz="1000" b="0" i="0" u="none" strike="noStrike" kern="1200" cap="none" spc="0" normalizeH="0" baseline="0" noProof="0">
                <a:ln>
                  <a:noFill/>
                </a:ln>
                <a:solidFill>
                  <a:prstClr val="white"/>
                </a:solidFill>
                <a:effectLst/>
                <a:uLnTx/>
                <a:uFillTx/>
                <a:latin typeface="Arial" charset="0"/>
                <a:ea typeface="+mn-ea"/>
                <a:cs typeface="Arial" charset="0"/>
              </a:rPr>
              <a:t>Norwegian University of Life Sciences</a:t>
            </a:r>
            <a:endParaRPr kumimoji="0" lang="nb-NO" sz="1000" b="0" i="0" u="none" strike="noStrike" kern="1200" cap="none" spc="0" normalizeH="0" baseline="0" noProof="0" dirty="0">
              <a:ln>
                <a:noFill/>
              </a:ln>
              <a:solidFill>
                <a:prstClr val="white"/>
              </a:solidFill>
              <a:effectLst/>
              <a:uLnTx/>
              <a:uFillTx/>
              <a:latin typeface="Arial" charset="0"/>
              <a:ea typeface="+mn-ea"/>
              <a:cs typeface="Arial" charset="0"/>
            </a:endParaRPr>
          </a:p>
        </p:txBody>
      </p:sp>
      <p:sp>
        <p:nvSpPr>
          <p:cNvPr id="7" name="Slide Number Placeholder 6"/>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67E8CAB-9E1F-487B-9AE4-C60737AEF540}" type="slidenum">
              <a:rPr kumimoji="0" lang="nb-NO" sz="1000" b="0" i="0" u="none" strike="noStrike" kern="1200" cap="none" spc="0" normalizeH="0" baseline="0" noProof="0" smtClean="0">
                <a:ln>
                  <a:noFill/>
                </a:ln>
                <a:solidFill>
                  <a:prstClr val="white"/>
                </a:solidFill>
                <a:effectLst/>
                <a:uLnTx/>
                <a:uFillTx/>
                <a:latin typeface="Arial" charset="0"/>
                <a:ea typeface="+mn-ea"/>
                <a:cs typeface="Arial" charset="0"/>
              </a:rPr>
              <a:pPr marL="0" marR="0" lvl="0" indent="0" algn="r" defTabSz="914400" rtl="0" eaLnBrk="0" fontAlgn="base" latinLnBrk="0" hangingPunct="0">
                <a:lnSpc>
                  <a:spcPct val="100000"/>
                </a:lnSpc>
                <a:spcBef>
                  <a:spcPct val="0"/>
                </a:spcBef>
                <a:spcAft>
                  <a:spcPct val="0"/>
                </a:spcAft>
                <a:buClrTx/>
                <a:buSzTx/>
                <a:buFontTx/>
                <a:buNone/>
                <a:tabLst/>
                <a:defRPr/>
              </a:pPr>
              <a:t>0</a:t>
            </a:fld>
            <a:endParaRPr kumimoji="0" lang="nb-NO" sz="10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9" name="Footer Placeholder 5">
            <a:extLst>
              <a:ext uri="{FF2B5EF4-FFF2-40B4-BE49-F238E27FC236}">
                <a16:creationId xmlns:a16="http://schemas.microsoft.com/office/drawing/2014/main" id="{2CB61FD7-5409-4A8D-8E40-17A2C1C11051}"/>
              </a:ext>
            </a:extLst>
          </p:cNvPr>
          <p:cNvSpPr>
            <a:spLocks noGrp="1"/>
          </p:cNvSpPr>
          <p:nvPr>
            <p:ph type="ftr" sz="quarter" idx="11"/>
          </p:nvPr>
        </p:nvSpPr>
        <p:spPr>
          <a:xfrm>
            <a:off x="576000" y="6372140"/>
            <a:ext cx="4758000" cy="153888"/>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effectLst/>
                <a:uLnTx/>
                <a:uFillTx/>
                <a:latin typeface="Arial" charset="0"/>
                <a:ea typeface="+mn-ea"/>
                <a:cs typeface="Arial" charset="0"/>
              </a:rPr>
              <a:t>The Cat - Behaviour and Welfare - Bjarne O. Braastad</a:t>
            </a:r>
            <a:endParaRPr kumimoji="0" lang="nb-NO" sz="1000" b="0" i="0" u="none" strike="noStrike" kern="1200" cap="none" spc="0" normalizeH="0" baseline="0" noProof="0" dirty="0">
              <a:ln>
                <a:noFill/>
              </a:ln>
              <a:effectLst/>
              <a:uLnTx/>
              <a:uFillTx/>
              <a:latin typeface="Arial" charset="0"/>
              <a:ea typeface="+mn-ea"/>
              <a:cs typeface="Arial" charset="0"/>
            </a:endParaRPr>
          </a:p>
        </p:txBody>
      </p:sp>
    </p:spTree>
    <p:extLst>
      <p:ext uri="{BB962C8B-B14F-4D97-AF65-F5344CB8AC3E}">
        <p14:creationId xmlns:p14="http://schemas.microsoft.com/office/powerpoint/2010/main" val="1831819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539552" y="1220807"/>
            <a:ext cx="7269361" cy="1969770"/>
          </a:xfrm>
        </p:spPr>
        <p:txBody>
          <a:bodyPr/>
          <a:lstStyle/>
          <a:p>
            <a:pPr eaLnBrk="1" hangingPunct="1"/>
            <a:br>
              <a:rPr lang="nb-NO" sz="3200" dirty="0">
                <a:solidFill>
                  <a:srgbClr val="E9EEE6"/>
                </a:solidFill>
                <a:latin typeface="Arial" panose="020B0604020202020204" pitchFamily="34" charset="0"/>
                <a:cs typeface="Arial" panose="020B0604020202020204" pitchFamily="34" charset="0"/>
              </a:rPr>
            </a:br>
            <a:br>
              <a:rPr lang="nb-NO" sz="3200" dirty="0">
                <a:solidFill>
                  <a:srgbClr val="E9EEE6"/>
                </a:solidFill>
                <a:latin typeface="Arial" panose="020B0604020202020204" pitchFamily="34" charset="0"/>
                <a:cs typeface="Arial" panose="020B0604020202020204" pitchFamily="34" charset="0"/>
              </a:rPr>
            </a:br>
            <a:r>
              <a:rPr lang="nb-NO" sz="3200" dirty="0">
                <a:solidFill>
                  <a:srgbClr val="E9EEE6"/>
                </a:solidFill>
                <a:latin typeface="Arial" panose="020B0604020202020204" pitchFamily="34" charset="0"/>
                <a:cs typeface="Arial" panose="020B0604020202020204" pitchFamily="34" charset="0"/>
              </a:rPr>
              <a:t>How </a:t>
            </a:r>
            <a:r>
              <a:rPr lang="nb-NO" sz="3200" dirty="0" err="1">
                <a:solidFill>
                  <a:srgbClr val="E9EEE6"/>
                </a:solidFill>
                <a:latin typeface="Arial" panose="020B0604020202020204" pitchFamily="34" charset="0"/>
                <a:cs typeface="Arial" panose="020B0604020202020204" pitchFamily="34" charset="0"/>
              </a:rPr>
              <a:t>can</a:t>
            </a:r>
            <a:r>
              <a:rPr lang="nb-NO" sz="3200" dirty="0">
                <a:solidFill>
                  <a:srgbClr val="E9EEE6"/>
                </a:solidFill>
                <a:latin typeface="Arial" panose="020B0604020202020204" pitchFamily="34" charset="0"/>
                <a:cs typeface="Arial" panose="020B0604020202020204" pitchFamily="34" charset="0"/>
              </a:rPr>
              <a:t> </a:t>
            </a:r>
            <a:r>
              <a:rPr lang="nb-NO" sz="3200" dirty="0" err="1">
                <a:solidFill>
                  <a:srgbClr val="E9EEE6"/>
                </a:solidFill>
                <a:latin typeface="Arial" panose="020B0604020202020204" pitchFamily="34" charset="0"/>
                <a:cs typeface="Arial" panose="020B0604020202020204" pitchFamily="34" charset="0"/>
              </a:rPr>
              <a:t>you</a:t>
            </a:r>
            <a:r>
              <a:rPr lang="nb-NO" sz="3200" dirty="0">
                <a:solidFill>
                  <a:srgbClr val="E9EEE6"/>
                </a:solidFill>
                <a:latin typeface="Arial" panose="020B0604020202020204" pitchFamily="34" charset="0"/>
                <a:cs typeface="Arial" panose="020B0604020202020204" pitchFamily="34" charset="0"/>
              </a:rPr>
              <a:t> </a:t>
            </a:r>
            <a:r>
              <a:rPr lang="nb-NO" sz="3200" dirty="0" err="1">
                <a:solidFill>
                  <a:srgbClr val="E9EEE6"/>
                </a:solidFill>
                <a:latin typeface="Arial" panose="020B0604020202020204" pitchFamily="34" charset="0"/>
                <a:cs typeface="Arial" panose="020B0604020202020204" pitchFamily="34" charset="0"/>
              </a:rPr>
              <a:t>develop</a:t>
            </a:r>
            <a:r>
              <a:rPr lang="nb-NO" sz="3200" dirty="0">
                <a:solidFill>
                  <a:srgbClr val="E9EEE6"/>
                </a:solidFill>
                <a:latin typeface="Arial" panose="020B0604020202020204" pitchFamily="34" charset="0"/>
                <a:cs typeface="Arial" panose="020B0604020202020204" pitchFamily="34" charset="0"/>
              </a:rPr>
              <a:t> </a:t>
            </a:r>
            <a:r>
              <a:rPr lang="nb-NO" sz="3200" dirty="0" err="1">
                <a:solidFill>
                  <a:srgbClr val="E9EEE6"/>
                </a:solidFill>
                <a:latin typeface="Arial" panose="020B0604020202020204" pitchFamily="34" charset="0"/>
                <a:cs typeface="Arial" panose="020B0604020202020204" pitchFamily="34" charset="0"/>
              </a:rPr>
              <a:t>kittens</a:t>
            </a:r>
            <a:r>
              <a:rPr lang="nb-NO" sz="3200" dirty="0">
                <a:solidFill>
                  <a:srgbClr val="E9EEE6"/>
                </a:solidFill>
                <a:latin typeface="Arial" panose="020B0604020202020204" pitchFamily="34" charset="0"/>
                <a:cs typeface="Arial" panose="020B0604020202020204" pitchFamily="34" charset="0"/>
              </a:rPr>
              <a:t> </a:t>
            </a:r>
            <a:r>
              <a:rPr lang="nb-NO" sz="3200" dirty="0" err="1">
                <a:solidFill>
                  <a:srgbClr val="E9EEE6"/>
                </a:solidFill>
                <a:latin typeface="Arial" panose="020B0604020202020204" pitchFamily="34" charset="0"/>
                <a:cs typeface="Arial" panose="020B0604020202020204" pitchFamily="34" charset="0"/>
              </a:rPr>
              <a:t>into</a:t>
            </a:r>
            <a:r>
              <a:rPr lang="nb-NO" sz="3200" dirty="0">
                <a:solidFill>
                  <a:srgbClr val="E9EEE6"/>
                </a:solidFill>
                <a:latin typeface="Arial" panose="020B0604020202020204" pitchFamily="34" charset="0"/>
                <a:cs typeface="Arial" panose="020B0604020202020204" pitchFamily="34" charset="0"/>
              </a:rPr>
              <a:t> </a:t>
            </a:r>
            <a:r>
              <a:rPr lang="nb-NO" sz="3200" dirty="0" err="1">
                <a:solidFill>
                  <a:srgbClr val="E9EEE6"/>
                </a:solidFill>
                <a:latin typeface="Arial" panose="020B0604020202020204" pitchFamily="34" charset="0"/>
                <a:cs typeface="Arial" panose="020B0604020202020204" pitchFamily="34" charset="0"/>
              </a:rPr>
              <a:t>well-functioning</a:t>
            </a:r>
            <a:r>
              <a:rPr lang="nb-NO" sz="3200" dirty="0">
                <a:solidFill>
                  <a:srgbClr val="E9EEE6"/>
                </a:solidFill>
                <a:latin typeface="Arial" panose="020B0604020202020204" pitchFamily="34" charset="0"/>
                <a:cs typeface="Arial" panose="020B0604020202020204" pitchFamily="34" charset="0"/>
              </a:rPr>
              <a:t> adult </a:t>
            </a:r>
            <a:r>
              <a:rPr lang="nb-NO" sz="3200" dirty="0" err="1">
                <a:solidFill>
                  <a:srgbClr val="E9EEE6"/>
                </a:solidFill>
                <a:latin typeface="Arial" panose="020B0604020202020204" pitchFamily="34" charset="0"/>
                <a:cs typeface="Arial" panose="020B0604020202020204" pitchFamily="34" charset="0"/>
              </a:rPr>
              <a:t>cats</a:t>
            </a:r>
            <a:r>
              <a:rPr lang="nb-NO" sz="3200" dirty="0">
                <a:solidFill>
                  <a:srgbClr val="E9EEE6"/>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741651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Arial"/>
              <a:cs typeface="+mn-cs"/>
            </a:endParaRPr>
          </a:p>
        </p:txBody>
      </p:sp>
      <p:sp>
        <p:nvSpPr>
          <p:cNvPr id="34821"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Arial"/>
              <a:cs typeface="+mn-cs"/>
            </a:endParaRPr>
          </a:p>
        </p:txBody>
      </p:sp>
      <p:sp>
        <p:nvSpPr>
          <p:cNvPr id="34822"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Arial"/>
              <a:cs typeface="+mn-cs"/>
            </a:endParaRPr>
          </a:p>
        </p:txBody>
      </p:sp>
      <p:sp>
        <p:nvSpPr>
          <p:cNvPr id="34823"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Arial"/>
              <a:cs typeface="+mn-cs"/>
            </a:endParaRPr>
          </a:p>
        </p:txBody>
      </p:sp>
      <p:sp>
        <p:nvSpPr>
          <p:cNvPr id="34824" name="Rectangle 6"/>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Arial"/>
              <a:cs typeface="+mn-cs"/>
            </a:endParaRPr>
          </a:p>
        </p:txBody>
      </p:sp>
      <p:sp>
        <p:nvSpPr>
          <p:cNvPr id="34825" name="Rectangle 7"/>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Arial"/>
              <a:cs typeface="+mn-cs"/>
            </a:endParaRPr>
          </a:p>
        </p:txBody>
      </p:sp>
      <p:sp>
        <p:nvSpPr>
          <p:cNvPr id="34826" name="Rectangle 8"/>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Arial"/>
              <a:cs typeface="+mn-cs"/>
            </a:endParaRPr>
          </a:p>
        </p:txBody>
      </p:sp>
      <p:sp>
        <p:nvSpPr>
          <p:cNvPr id="34827" name="Rectangle 9"/>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Arial"/>
              <a:cs typeface="+mn-cs"/>
            </a:endParaRPr>
          </a:p>
        </p:txBody>
      </p:sp>
      <p:sp>
        <p:nvSpPr>
          <p:cNvPr id="34828" name="Rectangle 10"/>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Arial"/>
              <a:cs typeface="+mn-cs"/>
            </a:endParaRPr>
          </a:p>
        </p:txBody>
      </p:sp>
      <p:sp>
        <p:nvSpPr>
          <p:cNvPr id="34829" name="Rectangle 11"/>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Arial"/>
              <a:cs typeface="+mn-cs"/>
            </a:endParaRPr>
          </a:p>
        </p:txBody>
      </p:sp>
      <p:sp>
        <p:nvSpPr>
          <p:cNvPr id="34830" name="Rectangle 1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Arial"/>
              <a:cs typeface="+mn-cs"/>
            </a:endParaRPr>
          </a:p>
        </p:txBody>
      </p:sp>
      <p:sp>
        <p:nvSpPr>
          <p:cNvPr id="34831" name="Rectangle 1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Arial"/>
              <a:cs typeface="+mn-cs"/>
            </a:endParaRPr>
          </a:p>
        </p:txBody>
      </p:sp>
      <p:sp>
        <p:nvSpPr>
          <p:cNvPr id="34832" name="Rectangle 1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Arial"/>
              <a:cs typeface="+mn-cs"/>
            </a:endParaRPr>
          </a:p>
        </p:txBody>
      </p:sp>
      <p:sp>
        <p:nvSpPr>
          <p:cNvPr id="34833" name="Rectangle 1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1" fontAlgn="auto" hangingPunct="1">
              <a:spcBef>
                <a:spcPts val="0"/>
              </a:spcBef>
              <a:spcAft>
                <a:spcPts val="0"/>
              </a:spcAft>
            </a:pPr>
            <a:endParaRPr lang="en-US" sz="1800">
              <a:solidFill>
                <a:prstClr val="black"/>
              </a:solidFill>
              <a:latin typeface="Arial"/>
              <a:cs typeface="+mn-cs"/>
            </a:endParaRPr>
          </a:p>
        </p:txBody>
      </p:sp>
      <p:sp>
        <p:nvSpPr>
          <p:cNvPr id="34834" name="Rectangle 16"/>
          <p:cNvSpPr>
            <a:spLocks noGrp="1" noChangeArrowheads="1"/>
          </p:cNvSpPr>
          <p:nvPr>
            <p:ph type="title"/>
          </p:nvPr>
        </p:nvSpPr>
        <p:spPr>
          <a:xfrm>
            <a:off x="576000" y="360201"/>
            <a:ext cx="7236360" cy="1197764"/>
          </a:xfrm>
          <a:noFill/>
        </p:spPr>
        <p:txBody>
          <a:bodyPr lIns="90488" tIns="44450" rIns="90488" bIns="44450"/>
          <a:lstStyle/>
          <a:p>
            <a:pPr eaLnBrk="1" hangingPunct="1"/>
            <a:r>
              <a:rPr lang="nb-NO" sz="3600" dirty="0" err="1"/>
              <a:t>Heritability</a:t>
            </a:r>
            <a:r>
              <a:rPr lang="nb-NO" sz="3600" dirty="0"/>
              <a:t> of behaviour </a:t>
            </a:r>
            <a:r>
              <a:rPr lang="nb-NO" sz="3600" dirty="0" err="1"/>
              <a:t>traits</a:t>
            </a:r>
            <a:r>
              <a:rPr lang="nb-NO" sz="3600" dirty="0"/>
              <a:t> </a:t>
            </a:r>
            <a:r>
              <a:rPr lang="nb-NO" sz="3600" dirty="0" err="1"/>
              <a:t>based</a:t>
            </a:r>
            <a:r>
              <a:rPr lang="nb-NO" sz="3600" dirty="0"/>
              <a:t> </a:t>
            </a:r>
            <a:r>
              <a:rPr lang="nb-NO" sz="3600" dirty="0" err="1"/>
              <a:t>on</a:t>
            </a:r>
            <a:r>
              <a:rPr lang="nb-NO" sz="3600" dirty="0"/>
              <a:t> </a:t>
            </a:r>
            <a:r>
              <a:rPr lang="nb-NO" sz="3600"/>
              <a:t>paternal half-sibs</a:t>
            </a:r>
            <a:endParaRPr lang="nb-NO" sz="3600" dirty="0"/>
          </a:p>
        </p:txBody>
      </p:sp>
      <p:sp>
        <p:nvSpPr>
          <p:cNvPr id="34835" name="Rectangle 17"/>
          <p:cNvSpPr>
            <a:spLocks noChangeArrowheads="1"/>
          </p:cNvSpPr>
          <p:nvPr/>
        </p:nvSpPr>
        <p:spPr bwMode="auto">
          <a:xfrm>
            <a:off x="734750" y="1988840"/>
            <a:ext cx="7941706" cy="3290644"/>
          </a:xfrm>
          <a:prstGeom prst="rect">
            <a:avLst/>
          </a:prstGeom>
          <a:noFill/>
          <a:ln w="12700">
            <a:noFill/>
            <a:miter lim="800000"/>
            <a:headEnd/>
            <a:tailEnd/>
          </a:ln>
        </p:spPr>
        <p:txBody>
          <a:bodyPr wrap="square" lIns="90488" tIns="44450" rIns="90488" bIns="44450">
            <a:spAutoFit/>
          </a:bodyPr>
          <a:lstStyle/>
          <a:p>
            <a:pPr eaLnBrk="1" fontAlgn="auto" hangingPunct="1">
              <a:spcBef>
                <a:spcPts val="0"/>
              </a:spcBef>
              <a:spcAft>
                <a:spcPts val="0"/>
              </a:spcAft>
              <a:tabLst>
                <a:tab pos="6667500" algn="l"/>
              </a:tabLst>
            </a:pPr>
            <a:r>
              <a:rPr lang="nb-NO" b="1" i="1" dirty="0">
                <a:solidFill>
                  <a:prstClr val="black"/>
                </a:solidFill>
                <a:latin typeface="Arial"/>
              </a:rPr>
              <a:t>Behaviour </a:t>
            </a:r>
            <a:r>
              <a:rPr lang="nb-NO" b="1" i="1" dirty="0" err="1">
                <a:solidFill>
                  <a:prstClr val="black"/>
                </a:solidFill>
                <a:latin typeface="Arial"/>
              </a:rPr>
              <a:t>trait</a:t>
            </a:r>
            <a:r>
              <a:rPr lang="nb-NO" sz="1800" b="1" i="1" dirty="0">
                <a:solidFill>
                  <a:prstClr val="black"/>
                </a:solidFill>
                <a:latin typeface="Arial"/>
                <a:cs typeface="+mn-cs"/>
              </a:rPr>
              <a:t>                                                                       </a:t>
            </a:r>
            <a:r>
              <a:rPr lang="nb-NO" sz="1800" b="1" i="1" dirty="0" err="1">
                <a:solidFill>
                  <a:prstClr val="black"/>
                </a:solidFill>
                <a:latin typeface="Arial"/>
                <a:cs typeface="+mn-cs"/>
              </a:rPr>
              <a:t>Heritability</a:t>
            </a:r>
            <a:r>
              <a:rPr lang="nb-NO" sz="1800" b="1" i="1" dirty="0">
                <a:solidFill>
                  <a:prstClr val="black"/>
                </a:solidFill>
                <a:latin typeface="Arial"/>
                <a:cs typeface="+mn-cs"/>
              </a:rPr>
              <a:t> (h</a:t>
            </a:r>
            <a:r>
              <a:rPr lang="nb-NO" sz="1800" b="1" i="1" baseline="30000" dirty="0">
                <a:solidFill>
                  <a:prstClr val="black"/>
                </a:solidFill>
                <a:latin typeface="Arial"/>
                <a:cs typeface="+mn-cs"/>
              </a:rPr>
              <a:t>2</a:t>
            </a:r>
            <a:r>
              <a:rPr lang="nb-NO" sz="1800" b="1" i="1" dirty="0">
                <a:solidFill>
                  <a:prstClr val="black"/>
                </a:solidFill>
                <a:latin typeface="Arial"/>
                <a:cs typeface="+mn-cs"/>
              </a:rPr>
              <a:t>)</a:t>
            </a:r>
          </a:p>
          <a:p>
            <a:pPr eaLnBrk="1" fontAlgn="auto" hangingPunct="1">
              <a:spcBef>
                <a:spcPts val="0"/>
              </a:spcBef>
              <a:spcAft>
                <a:spcPts val="0"/>
              </a:spcAft>
              <a:tabLst>
                <a:tab pos="6667500" algn="l"/>
              </a:tabLst>
            </a:pPr>
            <a:endParaRPr lang="nb-NO" sz="1800" b="1" i="1" dirty="0">
              <a:solidFill>
                <a:prstClr val="black"/>
              </a:solidFill>
              <a:latin typeface="Arial"/>
              <a:cs typeface="+mn-cs"/>
            </a:endParaRPr>
          </a:p>
          <a:p>
            <a:pPr eaLnBrk="1" fontAlgn="auto" hangingPunct="1">
              <a:spcBef>
                <a:spcPts val="0"/>
              </a:spcBef>
              <a:spcAft>
                <a:spcPts val="0"/>
              </a:spcAft>
              <a:tabLst>
                <a:tab pos="6667500" algn="l"/>
              </a:tabLst>
            </a:pPr>
            <a:r>
              <a:rPr lang="nb-NO" sz="2200" dirty="0">
                <a:solidFill>
                  <a:prstClr val="black"/>
                </a:solidFill>
                <a:latin typeface="Arial"/>
                <a:cs typeface="+mn-cs"/>
              </a:rPr>
              <a:t>The cat is </a:t>
            </a:r>
            <a:r>
              <a:rPr lang="nb-NO" sz="2200" dirty="0">
                <a:solidFill>
                  <a:srgbClr val="009D7F"/>
                </a:solidFill>
                <a:latin typeface="Arial"/>
                <a:cs typeface="+mn-cs"/>
              </a:rPr>
              <a:t>active</a:t>
            </a:r>
            <a:r>
              <a:rPr lang="nb-NO" sz="2200" dirty="0">
                <a:solidFill>
                  <a:prstClr val="black"/>
                </a:solidFill>
                <a:latin typeface="Arial"/>
                <a:cs typeface="+mn-cs"/>
              </a:rPr>
              <a:t> and </a:t>
            </a:r>
            <a:r>
              <a:rPr lang="nb-NO" sz="2200" dirty="0">
                <a:solidFill>
                  <a:srgbClr val="009D7F"/>
                </a:solidFill>
                <a:latin typeface="Arial"/>
                <a:cs typeface="+mn-cs"/>
              </a:rPr>
              <a:t>playful</a:t>
            </a:r>
            <a:r>
              <a:rPr lang="nb-NO" sz="2200" dirty="0">
                <a:latin typeface="Arial"/>
                <a:cs typeface="+mn-cs"/>
              </a:rPr>
              <a:t>.</a:t>
            </a:r>
            <a:r>
              <a:rPr lang="nb-NO" sz="2200" dirty="0">
                <a:solidFill>
                  <a:prstClr val="black"/>
                </a:solidFill>
                <a:latin typeface="Arial"/>
                <a:cs typeface="+mn-cs"/>
              </a:rPr>
              <a:t>	0.37</a:t>
            </a:r>
          </a:p>
          <a:p>
            <a:pPr eaLnBrk="1" fontAlgn="auto" hangingPunct="1">
              <a:spcBef>
                <a:spcPts val="0"/>
              </a:spcBef>
              <a:spcAft>
                <a:spcPts val="0"/>
              </a:spcAft>
              <a:tabLst>
                <a:tab pos="6667500" algn="l"/>
              </a:tabLst>
            </a:pPr>
            <a:r>
              <a:rPr lang="nb-NO" sz="2200" dirty="0">
                <a:solidFill>
                  <a:prstClr val="black"/>
                </a:solidFill>
                <a:latin typeface="Arial"/>
                <a:cs typeface="+mn-cs"/>
              </a:rPr>
              <a:t>The cats seeks </a:t>
            </a:r>
            <a:r>
              <a:rPr lang="nb-NO" sz="2200" dirty="0">
                <a:solidFill>
                  <a:srgbClr val="009D7F"/>
                </a:solidFill>
                <a:latin typeface="Arial"/>
                <a:cs typeface="+mn-cs"/>
              </a:rPr>
              <a:t>contact</a:t>
            </a:r>
            <a:r>
              <a:rPr lang="nb-NO" sz="2200" dirty="0">
                <a:solidFill>
                  <a:prstClr val="black"/>
                </a:solidFill>
                <a:latin typeface="Arial"/>
                <a:cs typeface="+mn-cs"/>
              </a:rPr>
              <a:t> with </a:t>
            </a:r>
            <a:r>
              <a:rPr lang="nb-NO" sz="2200" dirty="0">
                <a:solidFill>
                  <a:srgbClr val="009D7F"/>
                </a:solidFill>
                <a:latin typeface="Arial"/>
                <a:cs typeface="+mn-cs"/>
              </a:rPr>
              <a:t>unfamiliar humans</a:t>
            </a:r>
            <a:r>
              <a:rPr lang="nb-NO" sz="2200" dirty="0">
                <a:latin typeface="Arial"/>
                <a:cs typeface="+mn-cs"/>
              </a:rPr>
              <a:t>. </a:t>
            </a:r>
            <a:r>
              <a:rPr lang="nb-NO" sz="2200" dirty="0">
                <a:solidFill>
                  <a:prstClr val="black"/>
                </a:solidFill>
                <a:latin typeface="Arial"/>
                <a:cs typeface="+mn-cs"/>
              </a:rPr>
              <a:t>	0.31</a:t>
            </a:r>
          </a:p>
          <a:p>
            <a:pPr eaLnBrk="1" fontAlgn="auto" hangingPunct="1">
              <a:spcBef>
                <a:spcPts val="0"/>
              </a:spcBef>
              <a:spcAft>
                <a:spcPts val="0"/>
              </a:spcAft>
              <a:tabLst>
                <a:tab pos="6667500" algn="l"/>
              </a:tabLst>
            </a:pPr>
            <a:r>
              <a:rPr lang="nb-NO" sz="2200" dirty="0">
                <a:solidFill>
                  <a:prstClr val="black"/>
                </a:solidFill>
                <a:latin typeface="Arial"/>
                <a:cs typeface="+mn-cs"/>
              </a:rPr>
              <a:t>The cat seeks </a:t>
            </a:r>
            <a:r>
              <a:rPr lang="nb-NO" sz="2200" dirty="0">
                <a:solidFill>
                  <a:srgbClr val="009D7F"/>
                </a:solidFill>
                <a:latin typeface="Arial"/>
                <a:cs typeface="+mn-cs"/>
              </a:rPr>
              <a:t>contact</a:t>
            </a:r>
            <a:r>
              <a:rPr lang="nb-NO" sz="2200" dirty="0">
                <a:solidFill>
                  <a:prstClr val="black"/>
                </a:solidFill>
                <a:latin typeface="Arial"/>
                <a:cs typeface="+mn-cs"/>
              </a:rPr>
              <a:t> with </a:t>
            </a:r>
            <a:r>
              <a:rPr lang="nb-NO" sz="2200" dirty="0">
                <a:solidFill>
                  <a:srgbClr val="009D7F"/>
                </a:solidFill>
                <a:latin typeface="Arial"/>
                <a:cs typeface="+mn-cs"/>
              </a:rPr>
              <a:t>unfamiliar children</a:t>
            </a:r>
            <a:r>
              <a:rPr lang="nb-NO" sz="2200" dirty="0">
                <a:latin typeface="Arial"/>
                <a:cs typeface="+mn-cs"/>
              </a:rPr>
              <a:t>. </a:t>
            </a:r>
            <a:r>
              <a:rPr lang="nb-NO" sz="2200" dirty="0">
                <a:solidFill>
                  <a:prstClr val="black"/>
                </a:solidFill>
                <a:latin typeface="Arial"/>
                <a:cs typeface="+mn-cs"/>
              </a:rPr>
              <a:t>	0.25 </a:t>
            </a:r>
          </a:p>
          <a:p>
            <a:pPr eaLnBrk="1" fontAlgn="auto" hangingPunct="1">
              <a:spcBef>
                <a:spcPts val="0"/>
              </a:spcBef>
              <a:spcAft>
                <a:spcPts val="0"/>
              </a:spcAft>
              <a:tabLst>
                <a:tab pos="6667500" algn="l"/>
              </a:tabLst>
            </a:pPr>
            <a:r>
              <a:rPr lang="nb-NO" sz="2200" dirty="0">
                <a:solidFill>
                  <a:prstClr val="black"/>
                </a:solidFill>
                <a:latin typeface="Arial"/>
              </a:rPr>
              <a:t>T</a:t>
            </a:r>
            <a:r>
              <a:rPr lang="nb-NO" sz="2200" dirty="0">
                <a:solidFill>
                  <a:prstClr val="black"/>
                </a:solidFill>
                <a:latin typeface="Arial"/>
                <a:cs typeface="+mn-cs"/>
              </a:rPr>
              <a:t>he cat shows </a:t>
            </a:r>
            <a:r>
              <a:rPr lang="nb-NO" sz="2200" dirty="0">
                <a:solidFill>
                  <a:srgbClr val="009D7F"/>
                </a:solidFill>
                <a:latin typeface="Arial"/>
                <a:cs typeface="+mn-cs"/>
              </a:rPr>
              <a:t>fear</a:t>
            </a:r>
            <a:r>
              <a:rPr lang="nb-NO" sz="2200" dirty="0">
                <a:solidFill>
                  <a:prstClr val="black"/>
                </a:solidFill>
                <a:latin typeface="Arial"/>
              </a:rPr>
              <a:t> towards </a:t>
            </a:r>
            <a:r>
              <a:rPr lang="nb-NO" sz="2200" dirty="0">
                <a:solidFill>
                  <a:srgbClr val="009D7F"/>
                </a:solidFill>
                <a:latin typeface="Arial"/>
              </a:rPr>
              <a:t>unfamiliar humans</a:t>
            </a:r>
            <a:r>
              <a:rPr lang="nb-NO" sz="2200" dirty="0">
                <a:latin typeface="Arial"/>
                <a:cs typeface="+mn-cs"/>
              </a:rPr>
              <a:t>. </a:t>
            </a:r>
            <a:r>
              <a:rPr lang="nb-NO" sz="2200" dirty="0">
                <a:solidFill>
                  <a:prstClr val="black"/>
                </a:solidFill>
                <a:latin typeface="Arial"/>
                <a:cs typeface="+mn-cs"/>
              </a:rPr>
              <a:t>	0.25 </a:t>
            </a:r>
          </a:p>
          <a:p>
            <a:pPr eaLnBrk="1" fontAlgn="auto" hangingPunct="1">
              <a:spcBef>
                <a:spcPts val="0"/>
              </a:spcBef>
              <a:spcAft>
                <a:spcPts val="0"/>
              </a:spcAft>
              <a:tabLst>
                <a:tab pos="6667500" algn="l"/>
              </a:tabLst>
            </a:pPr>
            <a:r>
              <a:rPr lang="nb-NO" sz="2200" dirty="0">
                <a:solidFill>
                  <a:prstClr val="black"/>
                </a:solidFill>
                <a:latin typeface="Arial"/>
                <a:cs typeface="+mn-cs"/>
              </a:rPr>
              <a:t>The cat shows </a:t>
            </a:r>
            <a:r>
              <a:rPr lang="nb-NO" sz="2200" dirty="0">
                <a:solidFill>
                  <a:srgbClr val="009D7F"/>
                </a:solidFill>
                <a:latin typeface="Arial"/>
                <a:cs typeface="+mn-cs"/>
              </a:rPr>
              <a:t>fear</a:t>
            </a:r>
            <a:r>
              <a:rPr lang="nb-NO" sz="2200" dirty="0">
                <a:solidFill>
                  <a:prstClr val="black"/>
                </a:solidFill>
                <a:latin typeface="Arial"/>
                <a:cs typeface="+mn-cs"/>
              </a:rPr>
              <a:t> of </a:t>
            </a:r>
            <a:r>
              <a:rPr lang="nb-NO" sz="2200" dirty="0">
                <a:solidFill>
                  <a:srgbClr val="009D7F"/>
                </a:solidFill>
                <a:latin typeface="Arial"/>
                <a:cs typeface="+mn-cs"/>
              </a:rPr>
              <a:t>loud noise</a:t>
            </a:r>
            <a:r>
              <a:rPr lang="nb-NO" sz="2200" dirty="0">
                <a:latin typeface="Arial"/>
                <a:cs typeface="+mn-cs"/>
              </a:rPr>
              <a:t>. </a:t>
            </a:r>
            <a:r>
              <a:rPr lang="nb-NO" sz="2200" dirty="0">
                <a:solidFill>
                  <a:prstClr val="black"/>
                </a:solidFill>
                <a:latin typeface="Arial"/>
                <a:cs typeface="+mn-cs"/>
              </a:rPr>
              <a:t>	0.22</a:t>
            </a:r>
          </a:p>
          <a:p>
            <a:pPr eaLnBrk="1" fontAlgn="auto" hangingPunct="1">
              <a:spcBef>
                <a:spcPts val="0"/>
              </a:spcBef>
              <a:spcAft>
                <a:spcPts val="0"/>
              </a:spcAft>
              <a:tabLst>
                <a:tab pos="6667500" algn="l"/>
              </a:tabLst>
            </a:pPr>
            <a:r>
              <a:rPr lang="nb-NO" sz="2200" dirty="0">
                <a:solidFill>
                  <a:prstClr val="black"/>
                </a:solidFill>
                <a:latin typeface="Arial"/>
                <a:cs typeface="+mn-cs"/>
              </a:rPr>
              <a:t>The cat is </a:t>
            </a:r>
            <a:r>
              <a:rPr lang="nb-NO" sz="2200" dirty="0">
                <a:solidFill>
                  <a:srgbClr val="009D7F"/>
                </a:solidFill>
                <a:latin typeface="Arial"/>
              </a:rPr>
              <a:t>sociable</a:t>
            </a:r>
            <a:r>
              <a:rPr lang="nb-NO" sz="2200" dirty="0">
                <a:solidFill>
                  <a:prstClr val="black"/>
                </a:solidFill>
                <a:latin typeface="Arial"/>
              </a:rPr>
              <a:t> towards </a:t>
            </a:r>
            <a:r>
              <a:rPr lang="nb-NO" sz="2200" dirty="0">
                <a:solidFill>
                  <a:srgbClr val="009D7F"/>
                </a:solidFill>
                <a:latin typeface="Arial"/>
              </a:rPr>
              <a:t>unfamiliar humans</a:t>
            </a:r>
            <a:r>
              <a:rPr lang="nb-NO" sz="2200" dirty="0">
                <a:latin typeface="Arial"/>
                <a:cs typeface="+mn-cs"/>
              </a:rPr>
              <a:t>. </a:t>
            </a:r>
            <a:r>
              <a:rPr lang="nb-NO" sz="2200" dirty="0">
                <a:solidFill>
                  <a:prstClr val="black"/>
                </a:solidFill>
                <a:latin typeface="Arial"/>
                <a:cs typeface="+mn-cs"/>
              </a:rPr>
              <a:t>	0.17</a:t>
            </a:r>
          </a:p>
          <a:p>
            <a:pPr eaLnBrk="1" fontAlgn="auto" hangingPunct="1">
              <a:spcBef>
                <a:spcPts val="0"/>
              </a:spcBef>
              <a:spcAft>
                <a:spcPts val="0"/>
              </a:spcAft>
              <a:tabLst>
                <a:tab pos="6667500" algn="l"/>
              </a:tabLst>
            </a:pPr>
            <a:endParaRPr lang="nb-NO" sz="2200" dirty="0">
              <a:solidFill>
                <a:prstClr val="black"/>
              </a:solidFill>
              <a:latin typeface="Arial"/>
              <a:cs typeface="+mn-cs"/>
            </a:endParaRPr>
          </a:p>
          <a:p>
            <a:pPr eaLnBrk="1" fontAlgn="auto" hangingPunct="1">
              <a:spcBef>
                <a:spcPts val="0"/>
              </a:spcBef>
              <a:spcAft>
                <a:spcPts val="0"/>
              </a:spcAft>
              <a:tabLst>
                <a:tab pos="6667500" algn="l"/>
              </a:tabLst>
            </a:pPr>
            <a:r>
              <a:rPr lang="nb-NO" sz="1800" dirty="0">
                <a:solidFill>
                  <a:prstClr val="black"/>
                </a:solidFill>
                <a:latin typeface="Arial"/>
                <a:cs typeface="+mn-cs"/>
              </a:rPr>
              <a:t>                    </a:t>
            </a:r>
            <a:r>
              <a:rPr lang="nb-NO" sz="1400" dirty="0">
                <a:solidFill>
                  <a:prstClr val="black"/>
                </a:solidFill>
                <a:latin typeface="Arial"/>
                <a:cs typeface="+mn-cs"/>
              </a:rPr>
              <a:t>(Westbye, 1998, MSc thesis, Norwegian University of Life Sciences, Ås)</a:t>
            </a:r>
            <a:r>
              <a:rPr lang="nb-NO" sz="1800" dirty="0">
                <a:solidFill>
                  <a:prstClr val="black"/>
                </a:solidFill>
                <a:latin typeface="Arial"/>
                <a:cs typeface="+mn-cs"/>
              </a:rPr>
              <a:t>	</a:t>
            </a:r>
          </a:p>
        </p:txBody>
      </p:sp>
      <p:sp>
        <p:nvSpPr>
          <p:cNvPr id="3" name="Footer Placeholder 2"/>
          <p:cNvSpPr>
            <a:spLocks noGrp="1"/>
          </p:cNvSpPr>
          <p:nvPr>
            <p:ph type="ftr" sz="quarter" idx="10"/>
          </p:nvPr>
        </p:nvSpPr>
        <p:spPr/>
        <p:txBody>
          <a:bodyPr/>
          <a:lstStyle/>
          <a:p>
            <a:pPr>
              <a:defRPr/>
            </a:pPr>
            <a:r>
              <a:rPr lang="en-US"/>
              <a:t>The Cat - Behaviour and Welfare - Bjarne O. Braastad</a:t>
            </a:r>
            <a:endParaRPr lang="nb-NO"/>
          </a:p>
        </p:txBody>
      </p:sp>
      <p:sp>
        <p:nvSpPr>
          <p:cNvPr id="5" name="Slide Number Placeholder 4"/>
          <p:cNvSpPr>
            <a:spLocks noGrp="1"/>
          </p:cNvSpPr>
          <p:nvPr>
            <p:ph type="sldNum" sz="quarter" idx="11"/>
          </p:nvPr>
        </p:nvSpPr>
        <p:spPr/>
        <p:txBody>
          <a:bodyPr/>
          <a:lstStyle/>
          <a:p>
            <a:pPr>
              <a:defRPr/>
            </a:pPr>
            <a:fld id="{5701ABF7-1B2D-4B31-8FFC-97A29E77064B}" type="slidenum">
              <a:rPr lang="nb-NO" smtClean="0"/>
              <a:pPr>
                <a:defRPr/>
              </a:pPr>
              <a:t>2</a:t>
            </a:fld>
            <a:endParaRPr lang="nb-NO"/>
          </a:p>
        </p:txBody>
      </p:sp>
      <p:sp>
        <p:nvSpPr>
          <p:cNvPr id="21" name="Date Placeholder 2">
            <a:extLst>
              <a:ext uri="{FF2B5EF4-FFF2-40B4-BE49-F238E27FC236}">
                <a16:creationId xmlns:a16="http://schemas.microsoft.com/office/drawing/2014/main" id="{B6F8FAFB-6DB3-4DC3-AC36-F78B913A30E8}"/>
              </a:ext>
            </a:extLst>
          </p:cNvPr>
          <p:cNvSpPr txBox="1">
            <a:spLocks/>
          </p:cNvSpPr>
          <p:nvPr/>
        </p:nvSpPr>
        <p:spPr>
          <a:xfrm>
            <a:off x="5353200" y="6372140"/>
            <a:ext cx="2891208" cy="153888"/>
          </a:xfrm>
          <a:prstGeom prst="rect">
            <a:avLst/>
          </a:prstGeom>
          <a:ln/>
        </p:spPr>
        <p:txBody>
          <a:bodyPr vert="horz" wrap="square" lIns="0" tIns="0" rIns="0" bIns="0" rtlCol="0" anchor="ctr">
            <a:spAutoFit/>
          </a:bodyPr>
          <a:lstStyle>
            <a:defPPr>
              <a:defRPr lang="nb-NO"/>
            </a:defPPr>
            <a:lvl1pPr marL="0" algn="l" defTabSz="914400" rtl="0" eaLnBrk="1" latinLnBrk="0" hangingPunct="1">
              <a:defRPr sz="1000" b="0" kern="1200">
                <a:solidFill>
                  <a:srgbClr val="009D7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a:t>Norwegian University of Life Sciences</a:t>
            </a:r>
            <a:endParaRPr lang="nb-NO" dirty="0"/>
          </a:p>
        </p:txBody>
      </p:sp>
    </p:spTree>
    <p:extLst>
      <p:ext uri="{BB962C8B-B14F-4D97-AF65-F5344CB8AC3E}">
        <p14:creationId xmlns:p14="http://schemas.microsoft.com/office/powerpoint/2010/main" val="3236417583"/>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2"/>
          <p:cNvSpPr>
            <a:spLocks noGrp="1" noChangeArrowheads="1"/>
          </p:cNvSpPr>
          <p:nvPr>
            <p:ph type="title"/>
          </p:nvPr>
        </p:nvSpPr>
        <p:spPr>
          <a:xfrm>
            <a:off x="586162" y="272262"/>
            <a:ext cx="6506118" cy="984885"/>
          </a:xfrm>
        </p:spPr>
        <p:txBody>
          <a:bodyPr/>
          <a:lstStyle/>
          <a:p>
            <a:pPr eaLnBrk="1" hangingPunct="1">
              <a:defRPr/>
            </a:pPr>
            <a:r>
              <a:rPr lang="nb-NO" sz="3200" dirty="0"/>
              <a:t>How to get a well-functioning adult cat – I</a:t>
            </a:r>
          </a:p>
        </p:txBody>
      </p:sp>
      <p:sp>
        <p:nvSpPr>
          <p:cNvPr id="65541" name="Rectangle 3"/>
          <p:cNvSpPr>
            <a:spLocks noGrp="1" noChangeArrowheads="1"/>
          </p:cNvSpPr>
          <p:nvPr>
            <p:ph type="body" idx="1"/>
          </p:nvPr>
        </p:nvSpPr>
        <p:spPr>
          <a:xfrm>
            <a:off x="586162" y="1401114"/>
            <a:ext cx="7992000" cy="4842410"/>
          </a:xfrm>
        </p:spPr>
        <p:txBody>
          <a:bodyPr/>
          <a:lstStyle/>
          <a:p>
            <a:pPr defTabSz="444500" eaLnBrk="1" hangingPunct="1">
              <a:lnSpc>
                <a:spcPct val="90000"/>
              </a:lnSpc>
            </a:pPr>
            <a:r>
              <a:rPr lang="nb-NO" sz="2200" dirty="0">
                <a:solidFill>
                  <a:schemeClr val="tx1"/>
                </a:solidFill>
                <a:latin typeface="Arial" charset="0"/>
              </a:rPr>
              <a:t>Behaviour and mental and physical health </a:t>
            </a:r>
            <a:r>
              <a:rPr lang="nb-NO" sz="2200" dirty="0">
                <a:latin typeface="Arial" charset="0"/>
              </a:rPr>
              <a:t>are</a:t>
            </a:r>
            <a:r>
              <a:rPr lang="nb-NO" sz="2200" dirty="0">
                <a:solidFill>
                  <a:schemeClr val="tx1"/>
                </a:solidFill>
                <a:latin typeface="Arial" charset="0"/>
              </a:rPr>
              <a:t> a function of </a:t>
            </a:r>
            <a:r>
              <a:rPr lang="nb-NO" sz="2200" dirty="0">
                <a:solidFill>
                  <a:srgbClr val="009D7F"/>
                </a:solidFill>
                <a:latin typeface="Arial" charset="0"/>
              </a:rPr>
              <a:t>genes</a:t>
            </a:r>
            <a:r>
              <a:rPr lang="nb-NO" sz="2200" dirty="0">
                <a:solidFill>
                  <a:schemeClr val="tx1"/>
                </a:solidFill>
                <a:latin typeface="Arial" charset="0"/>
              </a:rPr>
              <a:t> and </a:t>
            </a:r>
            <a:r>
              <a:rPr lang="nb-NO" sz="2200" dirty="0">
                <a:solidFill>
                  <a:srgbClr val="009D7F"/>
                </a:solidFill>
                <a:latin typeface="Arial" charset="0"/>
              </a:rPr>
              <a:t>environment/experience</a:t>
            </a:r>
            <a:r>
              <a:rPr lang="nb-NO" sz="2200" dirty="0">
                <a:latin typeface="Arial" charset="0"/>
              </a:rPr>
              <a:t>.</a:t>
            </a:r>
            <a:r>
              <a:rPr lang="nb-NO" sz="2200" dirty="0">
                <a:solidFill>
                  <a:schemeClr val="tx1"/>
                </a:solidFill>
                <a:latin typeface="Arial" charset="0"/>
              </a:rPr>
              <a:t> </a:t>
            </a:r>
          </a:p>
          <a:p>
            <a:pPr defTabSz="444500" eaLnBrk="1" hangingPunct="1">
              <a:lnSpc>
                <a:spcPct val="90000"/>
              </a:lnSpc>
              <a:buNone/>
            </a:pPr>
            <a:r>
              <a:rPr lang="nb-NO" sz="800" dirty="0">
                <a:solidFill>
                  <a:schemeClr val="tx1"/>
                </a:solidFill>
                <a:cs typeface="Times New Roman" pitchFamily="18" charset="0"/>
              </a:rPr>
              <a:t>  </a:t>
            </a:r>
          </a:p>
          <a:p>
            <a:pPr defTabSz="444500" eaLnBrk="1" hangingPunct="1">
              <a:lnSpc>
                <a:spcPct val="90000"/>
              </a:lnSpc>
              <a:buFont typeface="Webdings" pitchFamily="18" charset="2"/>
              <a:buNone/>
            </a:pPr>
            <a:r>
              <a:rPr lang="nb-NO" sz="2200" b="1" u="sng" dirty="0" err="1">
                <a:latin typeface="Arial" pitchFamily="34" charset="0"/>
                <a:cs typeface="Arial" pitchFamily="34" charset="0"/>
              </a:rPr>
              <a:t>Breeding</a:t>
            </a:r>
            <a:r>
              <a:rPr lang="nb-NO" sz="2200" b="1" u="sng" dirty="0">
                <a:solidFill>
                  <a:schemeClr val="tx1"/>
                </a:solidFill>
                <a:latin typeface="Arial" pitchFamily="34" charset="0"/>
                <a:cs typeface="Arial" pitchFamily="34" charset="0"/>
              </a:rPr>
              <a:t>:</a:t>
            </a:r>
            <a:r>
              <a:rPr lang="nb-NO" sz="2200" b="1" dirty="0">
                <a:solidFill>
                  <a:schemeClr val="tx1"/>
                </a:solidFill>
                <a:latin typeface="Arial" pitchFamily="34" charset="0"/>
                <a:cs typeface="Arial" pitchFamily="34" charset="0"/>
              </a:rPr>
              <a:t> </a:t>
            </a:r>
          </a:p>
          <a:p>
            <a:pPr defTabSz="444500" eaLnBrk="1" hangingPunct="1">
              <a:lnSpc>
                <a:spcPct val="90000"/>
              </a:lnSpc>
            </a:pPr>
            <a:r>
              <a:rPr lang="nb-NO" sz="2200" dirty="0">
                <a:solidFill>
                  <a:schemeClr val="tx1"/>
                </a:solidFill>
                <a:latin typeface="Arial" charset="0"/>
              </a:rPr>
              <a:t>In </a:t>
            </a:r>
            <a:r>
              <a:rPr lang="nb-NO" sz="2200" dirty="0" err="1">
                <a:solidFill>
                  <a:schemeClr val="tx1"/>
                </a:solidFill>
                <a:latin typeface="Arial" charset="0"/>
              </a:rPr>
              <a:t>pedigree</a:t>
            </a:r>
            <a:r>
              <a:rPr lang="nb-NO" sz="2200" dirty="0">
                <a:solidFill>
                  <a:schemeClr val="tx1"/>
                </a:solidFill>
                <a:latin typeface="Arial" charset="0"/>
              </a:rPr>
              <a:t> </a:t>
            </a:r>
            <a:r>
              <a:rPr lang="nb-NO" sz="2200" dirty="0" err="1">
                <a:solidFill>
                  <a:schemeClr val="tx1"/>
                </a:solidFill>
                <a:latin typeface="Arial" charset="0"/>
              </a:rPr>
              <a:t>cats</a:t>
            </a:r>
            <a:r>
              <a:rPr lang="nb-NO" sz="2200" dirty="0">
                <a:solidFill>
                  <a:schemeClr val="tx1"/>
                </a:solidFill>
                <a:latin typeface="Arial" charset="0"/>
              </a:rPr>
              <a:t>, </a:t>
            </a:r>
            <a:r>
              <a:rPr lang="nb-NO" sz="2200" dirty="0" err="1">
                <a:solidFill>
                  <a:schemeClr val="tx1"/>
                </a:solidFill>
                <a:latin typeface="Arial" charset="0"/>
              </a:rPr>
              <a:t>choice</a:t>
            </a:r>
            <a:r>
              <a:rPr lang="nb-NO" sz="2200" dirty="0">
                <a:solidFill>
                  <a:schemeClr val="tx1"/>
                </a:solidFill>
                <a:latin typeface="Arial" charset="0"/>
              </a:rPr>
              <a:t> of </a:t>
            </a:r>
            <a:r>
              <a:rPr lang="nb-NO" sz="2200" dirty="0" err="1">
                <a:solidFill>
                  <a:srgbClr val="009D7F"/>
                </a:solidFill>
                <a:latin typeface="Arial" charset="0"/>
              </a:rPr>
              <a:t>breeding</a:t>
            </a:r>
            <a:r>
              <a:rPr lang="nb-NO" sz="2200" dirty="0">
                <a:solidFill>
                  <a:srgbClr val="009D7F"/>
                </a:solidFill>
                <a:latin typeface="Arial" charset="0"/>
              </a:rPr>
              <a:t> </a:t>
            </a:r>
            <a:r>
              <a:rPr lang="nb-NO" sz="2200" dirty="0" err="1">
                <a:solidFill>
                  <a:srgbClr val="009D7F"/>
                </a:solidFill>
                <a:latin typeface="Arial" charset="0"/>
              </a:rPr>
              <a:t>animals</a:t>
            </a:r>
            <a:r>
              <a:rPr lang="nb-NO" sz="2200" dirty="0">
                <a:solidFill>
                  <a:srgbClr val="009D7F"/>
                </a:solidFill>
                <a:latin typeface="Arial" charset="0"/>
              </a:rPr>
              <a:t> </a:t>
            </a:r>
            <a:r>
              <a:rPr lang="nb-NO" sz="2200" dirty="0">
                <a:solidFill>
                  <a:schemeClr val="tx1"/>
                </a:solidFill>
                <a:latin typeface="Arial" charset="0"/>
              </a:rPr>
              <a:t>is </a:t>
            </a:r>
            <a:r>
              <a:rPr lang="nb-NO" sz="2200" dirty="0" err="1">
                <a:solidFill>
                  <a:schemeClr val="tx1"/>
                </a:solidFill>
                <a:latin typeface="Arial" charset="0"/>
              </a:rPr>
              <a:t>essential</a:t>
            </a:r>
            <a:r>
              <a:rPr lang="nb-NO" sz="2200" dirty="0">
                <a:solidFill>
                  <a:schemeClr val="tx1"/>
                </a:solidFill>
                <a:latin typeface="Arial" charset="0"/>
              </a:rPr>
              <a:t>: </a:t>
            </a:r>
          </a:p>
          <a:p>
            <a:pPr defTabSz="444500" eaLnBrk="1" hangingPunct="1">
              <a:lnSpc>
                <a:spcPct val="90000"/>
              </a:lnSpc>
              <a:buFont typeface="Webdings" pitchFamily="18" charset="2"/>
              <a:buNone/>
            </a:pPr>
            <a:r>
              <a:rPr lang="nb-NO" sz="2200" dirty="0">
                <a:solidFill>
                  <a:schemeClr val="tx1"/>
                </a:solidFill>
                <a:latin typeface="Arial" charset="0"/>
              </a:rPr>
              <a:t>– breed on individuals with </a:t>
            </a:r>
            <a:r>
              <a:rPr lang="nb-NO" sz="2200" dirty="0">
                <a:solidFill>
                  <a:srgbClr val="009D7F"/>
                </a:solidFill>
                <a:latin typeface="Arial" charset="0"/>
              </a:rPr>
              <a:t>low fearfulness </a:t>
            </a:r>
            <a:r>
              <a:rPr lang="nb-NO" sz="2200" dirty="0">
                <a:solidFill>
                  <a:schemeClr val="tx1"/>
                </a:solidFill>
                <a:latin typeface="Arial" charset="0"/>
              </a:rPr>
              <a:t>towards humans and environment and with a high degree of </a:t>
            </a:r>
            <a:r>
              <a:rPr lang="nb-NO" sz="2200" dirty="0">
                <a:solidFill>
                  <a:srgbClr val="009D7F"/>
                </a:solidFill>
                <a:latin typeface="Arial" charset="0"/>
              </a:rPr>
              <a:t>sociability</a:t>
            </a:r>
            <a:r>
              <a:rPr lang="nb-NO" sz="2200" dirty="0">
                <a:solidFill>
                  <a:schemeClr val="tx1"/>
                </a:solidFill>
                <a:latin typeface="Arial" charset="0"/>
              </a:rPr>
              <a:t> towards humans. </a:t>
            </a:r>
          </a:p>
          <a:p>
            <a:pPr defTabSz="444500" eaLnBrk="1" hangingPunct="1">
              <a:lnSpc>
                <a:spcPct val="90000"/>
              </a:lnSpc>
              <a:buFont typeface="Webdings" pitchFamily="18" charset="2"/>
              <a:buNone/>
            </a:pPr>
            <a:r>
              <a:rPr lang="nb-NO" sz="2200" dirty="0">
                <a:solidFill>
                  <a:schemeClr val="tx1"/>
                </a:solidFill>
                <a:latin typeface="Arial" charset="0"/>
              </a:rPr>
              <a:t>– In addition, avoid </a:t>
            </a:r>
            <a:r>
              <a:rPr lang="nb-NO" sz="2200" i="1" dirty="0">
                <a:solidFill>
                  <a:srgbClr val="009D7F"/>
                </a:solidFill>
                <a:latin typeface="Arial" charset="0"/>
              </a:rPr>
              <a:t>aggressive behavioural traits</a:t>
            </a:r>
            <a:r>
              <a:rPr lang="nb-NO" sz="2200" dirty="0">
                <a:solidFill>
                  <a:schemeClr val="tx1"/>
                </a:solidFill>
                <a:latin typeface="Arial" charset="0"/>
              </a:rPr>
              <a:t> as the temperament in parents may influence the temperament in offspring. </a:t>
            </a:r>
            <a:r>
              <a:rPr lang="nb-NO" sz="2200" dirty="0">
                <a:latin typeface="Arial" charset="0"/>
              </a:rPr>
              <a:t> </a:t>
            </a:r>
            <a:r>
              <a:rPr lang="nb-NO" sz="2200" dirty="0">
                <a:solidFill>
                  <a:schemeClr val="tx1"/>
                </a:solidFill>
                <a:latin typeface="Arial" charset="0"/>
              </a:rPr>
              <a:t> </a:t>
            </a:r>
            <a:r>
              <a:rPr lang="nb-NO" sz="1400" dirty="0">
                <a:latin typeface="Arial" charset="0"/>
              </a:rPr>
              <a:t>(Westbye, 1998; Bakken &amp; Vangen, 1996, Turner </a:t>
            </a:r>
            <a:r>
              <a:rPr lang="nb-NO" sz="1400" i="1" dirty="0">
                <a:latin typeface="Arial" charset="0"/>
              </a:rPr>
              <a:t>et al</a:t>
            </a:r>
            <a:r>
              <a:rPr lang="nb-NO" sz="1400" dirty="0">
                <a:latin typeface="Arial" charset="0"/>
              </a:rPr>
              <a:t>., 1986; McCune, 1995) </a:t>
            </a:r>
          </a:p>
          <a:p>
            <a:pPr defTabSz="444500" eaLnBrk="1" hangingPunct="1">
              <a:lnSpc>
                <a:spcPct val="90000"/>
              </a:lnSpc>
              <a:buNone/>
            </a:pPr>
            <a:r>
              <a:rPr lang="nb-NO" sz="800" dirty="0">
                <a:solidFill>
                  <a:schemeClr val="tx1"/>
                </a:solidFill>
                <a:latin typeface="Arial" charset="0"/>
              </a:rPr>
              <a:t>  </a:t>
            </a:r>
          </a:p>
          <a:p>
            <a:pPr defTabSz="444500" eaLnBrk="1" hangingPunct="1">
              <a:lnSpc>
                <a:spcPct val="90000"/>
              </a:lnSpc>
              <a:buNone/>
            </a:pPr>
            <a:r>
              <a:rPr lang="nb-NO" sz="2200" b="1" u="sng" dirty="0">
                <a:latin typeface="Arial" charset="0"/>
              </a:rPr>
              <a:t>Environment</a:t>
            </a:r>
            <a:r>
              <a:rPr lang="nb-NO" sz="2200" b="1" u="sng" dirty="0">
                <a:solidFill>
                  <a:schemeClr val="tx1"/>
                </a:solidFill>
                <a:latin typeface="Arial" charset="0"/>
              </a:rPr>
              <a:t>:</a:t>
            </a:r>
          </a:p>
          <a:p>
            <a:pPr defTabSz="444500" eaLnBrk="1" hangingPunct="1">
              <a:lnSpc>
                <a:spcPct val="90000"/>
              </a:lnSpc>
            </a:pPr>
            <a:r>
              <a:rPr lang="nb-NO" sz="2200" i="1" dirty="0" err="1">
                <a:solidFill>
                  <a:srgbClr val="009D7F"/>
                </a:solidFill>
                <a:latin typeface="Arial" charset="0"/>
              </a:rPr>
              <a:t>Early</a:t>
            </a:r>
            <a:r>
              <a:rPr lang="nb-NO" sz="2200" i="1" dirty="0">
                <a:solidFill>
                  <a:srgbClr val="009D7F"/>
                </a:solidFill>
                <a:latin typeface="Arial" charset="0"/>
              </a:rPr>
              <a:t> </a:t>
            </a:r>
            <a:r>
              <a:rPr lang="nb-NO" sz="2200" i="1" dirty="0" err="1">
                <a:solidFill>
                  <a:srgbClr val="009D7F"/>
                </a:solidFill>
                <a:latin typeface="Arial" charset="0"/>
              </a:rPr>
              <a:t>experience</a:t>
            </a:r>
            <a:r>
              <a:rPr lang="nb-NO" sz="2200" i="1" dirty="0">
                <a:solidFill>
                  <a:srgbClr val="009D7F"/>
                </a:solidFill>
                <a:latin typeface="Arial" charset="0"/>
              </a:rPr>
              <a:t> </a:t>
            </a:r>
            <a:r>
              <a:rPr lang="nb-NO" sz="2200" i="1" dirty="0">
                <a:latin typeface="Arial" charset="0"/>
              </a:rPr>
              <a:t>in </a:t>
            </a:r>
            <a:r>
              <a:rPr lang="nb-NO" sz="2200" i="1" dirty="0" err="1">
                <a:latin typeface="Arial" charset="0"/>
              </a:rPr>
              <a:t>kittens</a:t>
            </a:r>
            <a:r>
              <a:rPr lang="nb-NO" sz="2200" i="1" dirty="0">
                <a:latin typeface="Arial" charset="0"/>
              </a:rPr>
              <a:t> </a:t>
            </a:r>
            <a:r>
              <a:rPr lang="nb-NO" sz="2200" i="1" dirty="0" err="1">
                <a:latin typeface="Arial" charset="0"/>
              </a:rPr>
              <a:t>before</a:t>
            </a:r>
            <a:r>
              <a:rPr lang="nb-NO" sz="2200" i="1" dirty="0">
                <a:latin typeface="Arial" charset="0"/>
              </a:rPr>
              <a:t> </a:t>
            </a:r>
            <a:r>
              <a:rPr lang="nb-NO" sz="2200" i="1" dirty="0" err="1">
                <a:latin typeface="Arial" charset="0"/>
              </a:rPr>
              <a:t>being</a:t>
            </a:r>
            <a:r>
              <a:rPr lang="nb-NO" sz="2200" i="1" dirty="0">
                <a:latin typeface="Arial" charset="0"/>
              </a:rPr>
              <a:t> sold or given to </a:t>
            </a:r>
            <a:r>
              <a:rPr lang="nb-NO" sz="2200" i="1" dirty="0" err="1">
                <a:latin typeface="Arial" charset="0"/>
              </a:rPr>
              <a:t>new</a:t>
            </a:r>
            <a:r>
              <a:rPr lang="nb-NO" sz="2200" i="1" dirty="0">
                <a:latin typeface="Arial" charset="0"/>
              </a:rPr>
              <a:t> </a:t>
            </a:r>
            <a:r>
              <a:rPr lang="nb-NO" sz="2200" i="1" dirty="0" err="1">
                <a:latin typeface="Arial" charset="0"/>
              </a:rPr>
              <a:t>owners</a:t>
            </a:r>
            <a:r>
              <a:rPr lang="nb-NO" sz="2200" i="1" dirty="0">
                <a:latin typeface="Arial" charset="0"/>
              </a:rPr>
              <a:t> </a:t>
            </a:r>
            <a:r>
              <a:rPr lang="nb-NO" sz="2200" i="1" dirty="0" err="1">
                <a:latin typeface="Arial" charset="0"/>
              </a:rPr>
              <a:t>will</a:t>
            </a:r>
            <a:r>
              <a:rPr lang="nb-NO" sz="2200" i="1" dirty="0">
                <a:latin typeface="Arial" charset="0"/>
              </a:rPr>
              <a:t> </a:t>
            </a:r>
            <a:r>
              <a:rPr lang="nb-NO" sz="2200" i="1" dirty="0" err="1">
                <a:solidFill>
                  <a:srgbClr val="009D7F"/>
                </a:solidFill>
                <a:latin typeface="Arial" charset="0"/>
              </a:rPr>
              <a:t>further</a:t>
            </a:r>
            <a:r>
              <a:rPr lang="nb-NO" sz="2200" i="1" dirty="0">
                <a:solidFill>
                  <a:srgbClr val="009D7F"/>
                </a:solidFill>
                <a:latin typeface="Arial" charset="0"/>
              </a:rPr>
              <a:t> </a:t>
            </a:r>
            <a:r>
              <a:rPr lang="nb-NO" sz="2200" i="1" dirty="0" err="1">
                <a:solidFill>
                  <a:srgbClr val="009D7F"/>
                </a:solidFill>
                <a:latin typeface="Arial" charset="0"/>
              </a:rPr>
              <a:t>develop</a:t>
            </a:r>
            <a:r>
              <a:rPr lang="nb-NO" sz="2200" i="1" dirty="0">
                <a:solidFill>
                  <a:srgbClr val="009D7F"/>
                </a:solidFill>
                <a:latin typeface="Arial" charset="0"/>
              </a:rPr>
              <a:t> </a:t>
            </a:r>
            <a:r>
              <a:rPr lang="nb-NO" sz="2200" i="1" dirty="0" err="1">
                <a:latin typeface="Arial" charset="0"/>
              </a:rPr>
              <a:t>the</a:t>
            </a:r>
            <a:r>
              <a:rPr lang="nb-NO" sz="2200" i="1" dirty="0">
                <a:latin typeface="Arial" charset="0"/>
              </a:rPr>
              <a:t> behaviour – </a:t>
            </a:r>
            <a:r>
              <a:rPr lang="nb-NO" sz="2200" i="1" dirty="0" err="1">
                <a:latin typeface="Arial" charset="0"/>
              </a:rPr>
              <a:t>the</a:t>
            </a:r>
            <a:r>
              <a:rPr lang="nb-NO" sz="2200" i="1" dirty="0">
                <a:latin typeface="Arial" charset="0"/>
              </a:rPr>
              <a:t> same </a:t>
            </a:r>
            <a:r>
              <a:rPr lang="nb-NO" sz="2200" i="1" dirty="0" err="1">
                <a:latin typeface="Arial" charset="0"/>
              </a:rPr>
              <a:t>with</a:t>
            </a:r>
            <a:r>
              <a:rPr lang="nb-NO" sz="2200" i="1" dirty="0">
                <a:latin typeface="Arial" charset="0"/>
              </a:rPr>
              <a:t> </a:t>
            </a:r>
            <a:r>
              <a:rPr lang="nb-NO" sz="2200" i="1" dirty="0" err="1">
                <a:latin typeface="Arial" charset="0"/>
              </a:rPr>
              <a:t>experience</a:t>
            </a:r>
            <a:r>
              <a:rPr lang="nb-NO" sz="2200" i="1" dirty="0">
                <a:latin typeface="Arial" charset="0"/>
              </a:rPr>
              <a:t> </a:t>
            </a:r>
            <a:r>
              <a:rPr lang="nb-NO" sz="2200" i="1" dirty="0" err="1">
                <a:latin typeface="Arial" charset="0"/>
              </a:rPr>
              <a:t>after</a:t>
            </a:r>
            <a:r>
              <a:rPr lang="nb-NO" sz="2200" i="1" dirty="0">
                <a:latin typeface="Arial" charset="0"/>
              </a:rPr>
              <a:t> </a:t>
            </a:r>
            <a:r>
              <a:rPr lang="nb-NO" sz="2200" i="1" dirty="0" err="1">
                <a:latin typeface="Arial" charset="0"/>
              </a:rPr>
              <a:t>rehoming</a:t>
            </a:r>
            <a:r>
              <a:rPr lang="nb-NO" sz="2200" i="1" dirty="0">
                <a:latin typeface="Arial" charset="0"/>
              </a:rPr>
              <a:t>. </a:t>
            </a:r>
            <a:endParaRPr lang="nb-NO" dirty="0">
              <a:solidFill>
                <a:schemeClr val="tx1"/>
              </a:solidFill>
              <a:latin typeface="Arial" charset="0"/>
            </a:endParaRPr>
          </a:p>
        </p:txBody>
      </p:sp>
      <p:sp>
        <p:nvSpPr>
          <p:cNvPr id="3" name="Date Placeholder 2"/>
          <p:cNvSpPr>
            <a:spLocks noGrp="1"/>
          </p:cNvSpPr>
          <p:nvPr>
            <p:ph type="dt" sz="half" idx="10"/>
          </p:nvPr>
        </p:nvSpPr>
        <p:spPr/>
        <p:txBody>
          <a:bodyPr/>
          <a:lstStyle/>
          <a:p>
            <a:r>
              <a:rPr lang="nb-NO" dirty="0"/>
              <a:t>Norwegian </a:t>
            </a:r>
            <a:r>
              <a:rPr lang="nb-NO" dirty="0" err="1"/>
              <a:t>University</a:t>
            </a:r>
            <a:r>
              <a:rPr lang="nb-NO" dirty="0"/>
              <a:t> of Life Sciences</a:t>
            </a:r>
          </a:p>
        </p:txBody>
      </p:sp>
      <p:sp>
        <p:nvSpPr>
          <p:cNvPr id="4" name="Footer Placeholder 3"/>
          <p:cNvSpPr>
            <a:spLocks noGrp="1"/>
          </p:cNvSpPr>
          <p:nvPr>
            <p:ph type="ftr" sz="quarter" idx="11"/>
          </p:nvPr>
        </p:nvSpPr>
        <p:spPr>
          <a:xfrm>
            <a:off x="683568" y="6411887"/>
            <a:ext cx="4758000" cy="153888"/>
          </a:xfrm>
        </p:spPr>
        <p:txBody>
          <a:bodyPr/>
          <a:lstStyle/>
          <a:p>
            <a:r>
              <a:rPr lang="en-US" dirty="0"/>
              <a:t>The Cat - Behaviour and Welfare - Bjarne O. Braastad</a:t>
            </a:r>
            <a:endParaRPr lang="nb-NO" dirty="0"/>
          </a:p>
        </p:txBody>
      </p:sp>
      <p:sp>
        <p:nvSpPr>
          <p:cNvPr id="7" name="Slide Number Placeholder 6"/>
          <p:cNvSpPr>
            <a:spLocks noGrp="1"/>
          </p:cNvSpPr>
          <p:nvPr>
            <p:ph type="sldNum" sz="quarter" idx="12"/>
          </p:nvPr>
        </p:nvSpPr>
        <p:spPr/>
        <p:txBody>
          <a:bodyPr/>
          <a:lstStyle/>
          <a:p>
            <a:fld id="{76503D8D-F27D-49CA-A299-3589FD585F6D}" type="slidenum">
              <a:rPr lang="nb-NO" smtClean="0"/>
              <a:pPr/>
              <a:t>3</a:t>
            </a:fld>
            <a:endParaRPr lang="nb-NO"/>
          </a:p>
        </p:txBody>
      </p:sp>
    </p:spTree>
    <p:extLst>
      <p:ext uri="{BB962C8B-B14F-4D97-AF65-F5344CB8AC3E}">
        <p14:creationId xmlns:p14="http://schemas.microsoft.com/office/powerpoint/2010/main" val="406400904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5" name="Rectangle 3"/>
          <p:cNvSpPr>
            <a:spLocks noGrp="1" noChangeArrowheads="1"/>
          </p:cNvSpPr>
          <p:nvPr>
            <p:ph type="body" idx="1"/>
          </p:nvPr>
        </p:nvSpPr>
        <p:spPr>
          <a:xfrm>
            <a:off x="576000" y="1566664"/>
            <a:ext cx="8028448" cy="4752528"/>
          </a:xfrm>
        </p:spPr>
        <p:txBody>
          <a:bodyPr/>
          <a:lstStyle/>
          <a:p>
            <a:pPr eaLnBrk="1" hangingPunct="1">
              <a:buFont typeface="Webdings" pitchFamily="18" charset="2"/>
              <a:buNone/>
            </a:pPr>
            <a:r>
              <a:rPr lang="nb-NO" sz="2200" b="1" u="sng" dirty="0">
                <a:cs typeface="Times New Roman" pitchFamily="18" charset="0"/>
              </a:rPr>
              <a:t>Behavioural </a:t>
            </a:r>
            <a:r>
              <a:rPr lang="nb-NO" sz="2200" b="1" u="sng" dirty="0" err="1">
                <a:cs typeface="Times New Roman" pitchFamily="18" charset="0"/>
              </a:rPr>
              <a:t>development</a:t>
            </a:r>
            <a:r>
              <a:rPr lang="nb-NO" sz="2200" b="1" u="sng" dirty="0">
                <a:solidFill>
                  <a:schemeClr val="tx1"/>
                </a:solidFill>
                <a:cs typeface="Times New Roman" pitchFamily="18" charset="0"/>
              </a:rPr>
              <a:t>:</a:t>
            </a:r>
          </a:p>
          <a:p>
            <a:pPr>
              <a:spcBef>
                <a:spcPct val="30000"/>
              </a:spcBef>
            </a:pPr>
            <a:r>
              <a:rPr lang="nb-NO" sz="2000" dirty="0">
                <a:solidFill>
                  <a:schemeClr val="tx1"/>
                </a:solidFill>
                <a:latin typeface="Arial" charset="0"/>
              </a:rPr>
              <a:t>Behavioural development in kittens starts already </a:t>
            </a:r>
            <a:r>
              <a:rPr lang="nb-NO" sz="2000" dirty="0">
                <a:solidFill>
                  <a:srgbClr val="009D7F"/>
                </a:solidFill>
                <a:latin typeface="Arial" charset="0"/>
              </a:rPr>
              <a:t>prenatally</a:t>
            </a:r>
            <a:r>
              <a:rPr lang="nb-NO" sz="2000" dirty="0">
                <a:solidFill>
                  <a:schemeClr val="tx1"/>
                </a:solidFill>
                <a:latin typeface="Arial" charset="0"/>
              </a:rPr>
              <a:t>. </a:t>
            </a:r>
            <a:r>
              <a:rPr lang="nb-NO" sz="2000" dirty="0">
                <a:latin typeface="Arial" charset="0"/>
              </a:rPr>
              <a:t>I</a:t>
            </a:r>
            <a:r>
              <a:rPr lang="nb-NO" sz="2000" dirty="0">
                <a:solidFill>
                  <a:schemeClr val="tx1"/>
                </a:solidFill>
                <a:latin typeface="Arial" charset="0"/>
              </a:rPr>
              <a:t>f a pregnant female mammal experiences severe stress (</a:t>
            </a:r>
            <a:r>
              <a:rPr lang="nb-NO" sz="2000" i="1" dirty="0">
                <a:solidFill>
                  <a:schemeClr val="tx1"/>
                </a:solidFill>
                <a:latin typeface="Arial" charset="0"/>
              </a:rPr>
              <a:t>prenatal stress</a:t>
            </a:r>
            <a:r>
              <a:rPr lang="nb-NO" sz="2000" dirty="0">
                <a:solidFill>
                  <a:schemeClr val="tx1"/>
                </a:solidFill>
                <a:latin typeface="Arial" charset="0"/>
              </a:rPr>
              <a:t>), the offspring may develop hypersensitive stress mechanisms </a:t>
            </a:r>
            <a:r>
              <a:rPr lang="nb-NO" sz="2000" dirty="0">
                <a:solidFill>
                  <a:schemeClr val="tx1"/>
                </a:solidFill>
                <a:latin typeface="Arial" charset="0"/>
                <a:sym typeface="Wingdings" panose="05000000000000000000" pitchFamily="2" charset="2"/>
              </a:rPr>
              <a:t> low stress-coping ability. </a:t>
            </a:r>
          </a:p>
          <a:p>
            <a:pPr marL="0" indent="0">
              <a:spcBef>
                <a:spcPct val="30000"/>
              </a:spcBef>
              <a:buNone/>
            </a:pPr>
            <a:r>
              <a:rPr lang="nb-NO" sz="2000" dirty="0">
                <a:latin typeface="Arial" charset="0"/>
                <a:sym typeface="Wingdings" panose="05000000000000000000" pitchFamily="2" charset="2"/>
              </a:rPr>
              <a:t>	</a:t>
            </a:r>
            <a:r>
              <a:rPr lang="nb-NO" sz="1600" dirty="0">
                <a:solidFill>
                  <a:schemeClr val="tx1"/>
                </a:solidFill>
                <a:latin typeface="Arial" charset="0"/>
              </a:rPr>
              <a:t>(Braastad, 1998, </a:t>
            </a:r>
            <a:r>
              <a:rPr lang="en-US" sz="1600" dirty="0">
                <a:latin typeface="Arial" charset="0"/>
              </a:rPr>
              <a:t>Effects of prenatal stress on behaviour of offspring of 	laboratory and farmed mammals. </a:t>
            </a:r>
            <a:r>
              <a:rPr lang="en-US" sz="1600" i="1" dirty="0">
                <a:latin typeface="Arial" charset="0"/>
              </a:rPr>
              <a:t>Applied Animal </a:t>
            </a:r>
            <a:r>
              <a:rPr lang="en-US" sz="1600" i="1" dirty="0" err="1">
                <a:latin typeface="Arial" charset="0"/>
              </a:rPr>
              <a:t>Behaviour</a:t>
            </a:r>
            <a:r>
              <a:rPr lang="en-US" sz="1600" i="1" dirty="0">
                <a:latin typeface="Arial" charset="0"/>
              </a:rPr>
              <a:t> Science </a:t>
            </a:r>
            <a:r>
              <a:rPr lang="en-US" sz="1600" dirty="0">
                <a:latin typeface="Arial" charset="0"/>
              </a:rPr>
              <a:t>61, </a:t>
            </a:r>
          </a:p>
          <a:p>
            <a:pPr marL="0" indent="0">
              <a:spcBef>
                <a:spcPct val="30000"/>
              </a:spcBef>
              <a:buNone/>
            </a:pPr>
            <a:r>
              <a:rPr lang="en-US" sz="1600" dirty="0">
                <a:latin typeface="Arial" charset="0"/>
              </a:rPr>
              <a:t>	159–180)</a:t>
            </a:r>
          </a:p>
          <a:p>
            <a:pPr eaLnBrk="1" hangingPunct="1">
              <a:spcBef>
                <a:spcPct val="30000"/>
              </a:spcBef>
            </a:pPr>
            <a:r>
              <a:rPr lang="nb-NO" sz="2000" dirty="0">
                <a:solidFill>
                  <a:schemeClr val="tx1"/>
                </a:solidFill>
                <a:latin typeface="Arial" charset="0"/>
              </a:rPr>
              <a:t>To ensure that kittens learn what they need to about social behaviour, they must be kept with their mother and litter until 12 weeks of age. </a:t>
            </a:r>
          </a:p>
          <a:p>
            <a:pPr eaLnBrk="1" hangingPunct="1">
              <a:spcBef>
                <a:spcPct val="30000"/>
              </a:spcBef>
            </a:pPr>
            <a:r>
              <a:rPr lang="nb-NO" sz="2000" dirty="0" err="1">
                <a:solidFill>
                  <a:schemeClr val="tx1"/>
                </a:solidFill>
                <a:latin typeface="Arial" charset="0"/>
              </a:rPr>
              <a:t>Both</a:t>
            </a:r>
            <a:r>
              <a:rPr lang="nb-NO" sz="2000" dirty="0">
                <a:solidFill>
                  <a:schemeClr val="tx1"/>
                </a:solidFill>
                <a:latin typeface="Arial" charset="0"/>
              </a:rPr>
              <a:t> </a:t>
            </a:r>
            <a:r>
              <a:rPr lang="nb-NO" sz="2000" dirty="0" err="1">
                <a:solidFill>
                  <a:schemeClr val="tx1"/>
                </a:solidFill>
                <a:latin typeface="Arial" charset="0"/>
              </a:rPr>
              <a:t>before</a:t>
            </a:r>
            <a:r>
              <a:rPr lang="nb-NO" sz="2000" dirty="0">
                <a:solidFill>
                  <a:schemeClr val="tx1"/>
                </a:solidFill>
                <a:latin typeface="Arial" charset="0"/>
              </a:rPr>
              <a:t> and </a:t>
            </a:r>
            <a:r>
              <a:rPr lang="nb-NO" sz="2000" dirty="0" err="1">
                <a:solidFill>
                  <a:schemeClr val="tx1"/>
                </a:solidFill>
                <a:latin typeface="Arial" charset="0"/>
              </a:rPr>
              <a:t>after</a:t>
            </a:r>
            <a:r>
              <a:rPr lang="nb-NO" sz="2000" dirty="0">
                <a:solidFill>
                  <a:schemeClr val="tx1"/>
                </a:solidFill>
                <a:latin typeface="Arial" charset="0"/>
              </a:rPr>
              <a:t> </a:t>
            </a:r>
            <a:r>
              <a:rPr lang="nb-NO" sz="2000" dirty="0" err="1">
                <a:solidFill>
                  <a:schemeClr val="tx1"/>
                </a:solidFill>
                <a:latin typeface="Arial" charset="0"/>
              </a:rPr>
              <a:t>weaning</a:t>
            </a:r>
            <a:r>
              <a:rPr lang="nb-NO" sz="2000" dirty="0">
                <a:solidFill>
                  <a:schemeClr val="tx1"/>
                </a:solidFill>
                <a:latin typeface="Arial" charset="0"/>
              </a:rPr>
              <a:t> and </a:t>
            </a:r>
            <a:r>
              <a:rPr lang="nb-NO" sz="2000" dirty="0" err="1">
                <a:solidFill>
                  <a:schemeClr val="tx1"/>
                </a:solidFill>
                <a:latin typeface="Arial" charset="0"/>
              </a:rPr>
              <a:t>separation</a:t>
            </a:r>
            <a:r>
              <a:rPr lang="nb-NO" sz="2000" dirty="0">
                <a:solidFill>
                  <a:schemeClr val="tx1"/>
                </a:solidFill>
                <a:latin typeface="Arial" charset="0"/>
              </a:rPr>
              <a:t>, </a:t>
            </a:r>
            <a:r>
              <a:rPr lang="nb-NO" sz="2000" dirty="0" err="1">
                <a:solidFill>
                  <a:schemeClr val="tx1"/>
                </a:solidFill>
                <a:latin typeface="Arial" charset="0"/>
              </a:rPr>
              <a:t>the</a:t>
            </a:r>
            <a:r>
              <a:rPr lang="nb-NO" sz="2000" dirty="0">
                <a:solidFill>
                  <a:schemeClr val="tx1"/>
                </a:solidFill>
                <a:latin typeface="Arial" charset="0"/>
              </a:rPr>
              <a:t> </a:t>
            </a:r>
            <a:r>
              <a:rPr lang="nb-NO" sz="2000" dirty="0" err="1">
                <a:solidFill>
                  <a:schemeClr val="tx1"/>
                </a:solidFill>
                <a:latin typeface="Arial" charset="0"/>
              </a:rPr>
              <a:t>kitten</a:t>
            </a:r>
            <a:r>
              <a:rPr lang="nb-NO" sz="2000" dirty="0">
                <a:solidFill>
                  <a:schemeClr val="tx1"/>
                </a:solidFill>
                <a:latin typeface="Arial" charset="0"/>
              </a:rPr>
              <a:t> must </a:t>
            </a:r>
            <a:r>
              <a:rPr lang="nb-NO" sz="2000" dirty="0" err="1">
                <a:solidFill>
                  <a:srgbClr val="009D7F"/>
                </a:solidFill>
                <a:latin typeface="Arial" charset="0"/>
              </a:rPr>
              <a:t>experience</a:t>
            </a:r>
            <a:r>
              <a:rPr lang="nb-NO" sz="2000" dirty="0">
                <a:solidFill>
                  <a:srgbClr val="009D7F"/>
                </a:solidFill>
                <a:latin typeface="Arial" charset="0"/>
              </a:rPr>
              <a:t> </a:t>
            </a:r>
            <a:r>
              <a:rPr lang="nb-NO" sz="2000" dirty="0" err="1">
                <a:solidFill>
                  <a:srgbClr val="009D7F"/>
                </a:solidFill>
                <a:latin typeface="Arial" charset="0"/>
              </a:rPr>
              <a:t>challenges</a:t>
            </a:r>
            <a:r>
              <a:rPr lang="nb-NO" sz="2000" dirty="0">
                <a:solidFill>
                  <a:srgbClr val="009D7F"/>
                </a:solidFill>
                <a:latin typeface="Arial" charset="0"/>
              </a:rPr>
              <a:t> </a:t>
            </a:r>
            <a:r>
              <a:rPr lang="nb-NO" sz="2000" dirty="0">
                <a:latin typeface="Arial" charset="0"/>
              </a:rPr>
              <a:t>it </a:t>
            </a:r>
            <a:r>
              <a:rPr lang="nb-NO" sz="2000" dirty="0" err="1">
                <a:latin typeface="Arial" charset="0"/>
              </a:rPr>
              <a:t>can</a:t>
            </a:r>
            <a:r>
              <a:rPr lang="nb-NO" sz="2000" dirty="0">
                <a:latin typeface="Arial" charset="0"/>
              </a:rPr>
              <a:t> </a:t>
            </a:r>
            <a:r>
              <a:rPr lang="nb-NO" sz="2000" dirty="0" err="1">
                <a:latin typeface="Arial" charset="0"/>
              </a:rPr>
              <a:t>learn</a:t>
            </a:r>
            <a:r>
              <a:rPr lang="nb-NO" sz="2000" dirty="0">
                <a:latin typeface="Arial" charset="0"/>
              </a:rPr>
              <a:t> to </a:t>
            </a:r>
            <a:r>
              <a:rPr lang="nb-NO" sz="2000" dirty="0" err="1">
                <a:latin typeface="Arial" charset="0"/>
              </a:rPr>
              <a:t>cope</a:t>
            </a:r>
            <a:r>
              <a:rPr lang="nb-NO" sz="2000" dirty="0">
                <a:latin typeface="Arial" charset="0"/>
              </a:rPr>
              <a:t> </a:t>
            </a:r>
            <a:r>
              <a:rPr lang="nb-NO" sz="2000" dirty="0" err="1">
                <a:latin typeface="Arial" charset="0"/>
              </a:rPr>
              <a:t>with</a:t>
            </a:r>
            <a:r>
              <a:rPr lang="nb-NO" sz="2000" dirty="0">
                <a:latin typeface="Arial" charset="0"/>
              </a:rPr>
              <a:t>. </a:t>
            </a:r>
          </a:p>
          <a:p>
            <a:pPr eaLnBrk="1" hangingPunct="1">
              <a:spcBef>
                <a:spcPct val="30000"/>
              </a:spcBef>
            </a:pPr>
            <a:r>
              <a:rPr lang="nb-NO" sz="2000" dirty="0">
                <a:latin typeface="Arial" charset="0"/>
              </a:rPr>
              <a:t>E</a:t>
            </a:r>
            <a:r>
              <a:rPr lang="nb-NO" sz="2000" dirty="0">
                <a:solidFill>
                  <a:schemeClr val="tx1"/>
                </a:solidFill>
                <a:latin typeface="Arial" charset="0"/>
              </a:rPr>
              <a:t>very time a kitten </a:t>
            </a:r>
            <a:r>
              <a:rPr lang="nb-NO" sz="2000" dirty="0">
                <a:solidFill>
                  <a:srgbClr val="009D7F"/>
                </a:solidFill>
                <a:latin typeface="Arial" charset="0"/>
              </a:rPr>
              <a:t>succeeds</a:t>
            </a:r>
            <a:r>
              <a:rPr lang="nb-NO" sz="2000" dirty="0">
                <a:latin typeface="Arial" charset="0"/>
              </a:rPr>
              <a:t>,</a:t>
            </a:r>
            <a:r>
              <a:rPr lang="nb-NO" sz="2000" dirty="0">
                <a:solidFill>
                  <a:schemeClr val="tx1"/>
                </a:solidFill>
                <a:latin typeface="Arial" charset="0"/>
              </a:rPr>
              <a:t> </a:t>
            </a:r>
            <a:r>
              <a:rPr lang="nb-NO" sz="2000" dirty="0">
                <a:solidFill>
                  <a:srgbClr val="009D7F"/>
                </a:solidFill>
                <a:latin typeface="Arial" charset="0"/>
              </a:rPr>
              <a:t>self-confidence</a:t>
            </a:r>
            <a:r>
              <a:rPr lang="nb-NO" sz="2000" dirty="0">
                <a:solidFill>
                  <a:schemeClr val="tx1"/>
                </a:solidFill>
                <a:latin typeface="Arial" charset="0"/>
              </a:rPr>
              <a:t> will increase and make it more </a:t>
            </a:r>
            <a:r>
              <a:rPr lang="nb-NO" sz="2000" dirty="0">
                <a:solidFill>
                  <a:srgbClr val="009D7F"/>
                </a:solidFill>
                <a:latin typeface="Arial" charset="0"/>
              </a:rPr>
              <a:t>robust </a:t>
            </a:r>
            <a:r>
              <a:rPr lang="nb-NO" sz="2000" dirty="0">
                <a:latin typeface="Arial" charset="0"/>
              </a:rPr>
              <a:t>when facing </a:t>
            </a:r>
            <a:r>
              <a:rPr lang="nb-NO" sz="2000" dirty="0">
                <a:solidFill>
                  <a:schemeClr val="tx1"/>
                </a:solidFill>
                <a:latin typeface="Arial" charset="0"/>
              </a:rPr>
              <a:t>later challenges. </a:t>
            </a:r>
          </a:p>
        </p:txBody>
      </p:sp>
      <p:sp>
        <p:nvSpPr>
          <p:cNvPr id="3" name="Date Placeholder 2"/>
          <p:cNvSpPr>
            <a:spLocks noGrp="1"/>
          </p:cNvSpPr>
          <p:nvPr>
            <p:ph type="dt" sz="half" idx="10"/>
          </p:nvPr>
        </p:nvSpPr>
        <p:spPr/>
        <p:txBody>
          <a:bodyPr/>
          <a:lstStyle/>
          <a:p>
            <a:r>
              <a:rPr lang="nb-NO"/>
              <a:t>Norwegian University of Life Sciences</a:t>
            </a:r>
            <a:endParaRPr lang="nb-NO" dirty="0"/>
          </a:p>
        </p:txBody>
      </p:sp>
      <p:sp>
        <p:nvSpPr>
          <p:cNvPr id="4" name="Footer Placeholder 3"/>
          <p:cNvSpPr>
            <a:spLocks noGrp="1"/>
          </p:cNvSpPr>
          <p:nvPr>
            <p:ph type="ftr" sz="quarter" idx="11"/>
          </p:nvPr>
        </p:nvSpPr>
        <p:spPr/>
        <p:txBody>
          <a:bodyPr/>
          <a:lstStyle/>
          <a:p>
            <a:r>
              <a:rPr lang="en-US"/>
              <a:t>The Cat - Behaviour and Welfare - Bjarne O. Braastad</a:t>
            </a:r>
            <a:endParaRPr lang="nb-NO"/>
          </a:p>
        </p:txBody>
      </p:sp>
      <p:sp>
        <p:nvSpPr>
          <p:cNvPr id="7" name="Slide Number Placeholder 6"/>
          <p:cNvSpPr>
            <a:spLocks noGrp="1"/>
          </p:cNvSpPr>
          <p:nvPr>
            <p:ph type="sldNum" sz="quarter" idx="12"/>
          </p:nvPr>
        </p:nvSpPr>
        <p:spPr/>
        <p:txBody>
          <a:bodyPr/>
          <a:lstStyle/>
          <a:p>
            <a:fld id="{76503D8D-F27D-49CA-A299-3589FD585F6D}" type="slidenum">
              <a:rPr lang="nb-NO" smtClean="0"/>
              <a:pPr/>
              <a:t>4</a:t>
            </a:fld>
            <a:endParaRPr lang="nb-NO"/>
          </a:p>
        </p:txBody>
      </p:sp>
      <p:sp>
        <p:nvSpPr>
          <p:cNvPr id="8" name="Rectangle 2">
            <a:extLst>
              <a:ext uri="{FF2B5EF4-FFF2-40B4-BE49-F238E27FC236}">
                <a16:creationId xmlns:a16="http://schemas.microsoft.com/office/drawing/2014/main" id="{0EE57A8B-F956-498E-B895-6C7A796F0ED6}"/>
              </a:ext>
            </a:extLst>
          </p:cNvPr>
          <p:cNvSpPr>
            <a:spLocks noGrp="1" noChangeArrowheads="1"/>
          </p:cNvSpPr>
          <p:nvPr>
            <p:ph type="title"/>
          </p:nvPr>
        </p:nvSpPr>
        <p:spPr>
          <a:xfrm>
            <a:off x="576000" y="416278"/>
            <a:ext cx="6948328" cy="984885"/>
          </a:xfrm>
        </p:spPr>
        <p:txBody>
          <a:bodyPr/>
          <a:lstStyle/>
          <a:p>
            <a:pPr eaLnBrk="1" hangingPunct="1">
              <a:defRPr/>
            </a:pPr>
            <a:r>
              <a:rPr lang="nb-NO" sz="3200" dirty="0"/>
              <a:t>How to get a well-functioning adult cat – II</a:t>
            </a:r>
          </a:p>
        </p:txBody>
      </p:sp>
    </p:spTree>
    <p:extLst>
      <p:ext uri="{BB962C8B-B14F-4D97-AF65-F5344CB8AC3E}">
        <p14:creationId xmlns:p14="http://schemas.microsoft.com/office/powerpoint/2010/main" val="4223463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6" name="Rectangle 2"/>
          <p:cNvSpPr>
            <a:spLocks noGrp="1" noChangeArrowheads="1"/>
          </p:cNvSpPr>
          <p:nvPr>
            <p:ph type="title"/>
          </p:nvPr>
        </p:nvSpPr>
        <p:spPr>
          <a:xfrm>
            <a:off x="683568" y="331972"/>
            <a:ext cx="6958552" cy="1107996"/>
          </a:xfrm>
        </p:spPr>
        <p:txBody>
          <a:bodyPr/>
          <a:lstStyle/>
          <a:p>
            <a:pPr eaLnBrk="1" hangingPunct="1"/>
            <a:r>
              <a:rPr lang="nb-NO" sz="3600" dirty="0"/>
              <a:t>More on cats’ behaviour and welfare is found here </a:t>
            </a:r>
            <a:r>
              <a:rPr lang="nb-NO" sz="2800" dirty="0"/>
              <a:t>(in Norwegian)</a:t>
            </a:r>
            <a:endParaRPr lang="nb-NO" sz="3600" dirty="0"/>
          </a:p>
        </p:txBody>
      </p:sp>
      <p:sp>
        <p:nvSpPr>
          <p:cNvPr id="7" name="TekstSylinder 6"/>
          <p:cNvSpPr txBox="1"/>
          <p:nvPr/>
        </p:nvSpPr>
        <p:spPr>
          <a:xfrm>
            <a:off x="539552" y="1988840"/>
            <a:ext cx="8332468" cy="4478149"/>
          </a:xfrm>
          <a:prstGeom prst="rect">
            <a:avLst/>
          </a:prstGeom>
          <a:noFill/>
        </p:spPr>
        <p:txBody>
          <a:bodyPr wrap="square" rtlCol="0">
            <a:spAutoFit/>
          </a:bodyPr>
          <a:lstStyle>
            <a:defPPr>
              <a:defRPr lang="nb-NO"/>
            </a:defPPr>
            <a:lvl1pPr algn="l" rtl="0" eaLnBrk="0" fontAlgn="base" hangingPunct="0">
              <a:spcBef>
                <a:spcPct val="0"/>
              </a:spcBef>
              <a:spcAft>
                <a:spcPct val="0"/>
              </a:spcAft>
              <a:defRPr sz="2400" kern="1200">
                <a:solidFill>
                  <a:schemeClr val="tx1"/>
                </a:solidFill>
                <a:latin typeface="Arial" charset="0"/>
                <a:ea typeface="+mn-ea"/>
                <a:cs typeface="Arial" charset="0"/>
              </a:defRPr>
            </a:lvl1pPr>
            <a:lvl2pPr marL="457200" algn="l" rtl="0" eaLnBrk="0" fontAlgn="base" hangingPunct="0">
              <a:spcBef>
                <a:spcPct val="0"/>
              </a:spcBef>
              <a:spcAft>
                <a:spcPct val="0"/>
              </a:spcAft>
              <a:defRPr sz="2400" kern="1200">
                <a:solidFill>
                  <a:schemeClr val="tx1"/>
                </a:solidFill>
                <a:latin typeface="Arial" charset="0"/>
                <a:ea typeface="+mn-ea"/>
                <a:cs typeface="Arial" charset="0"/>
              </a:defRPr>
            </a:lvl2pPr>
            <a:lvl3pPr marL="914400" algn="l" rtl="0" eaLnBrk="0" fontAlgn="base" hangingPunct="0">
              <a:spcBef>
                <a:spcPct val="0"/>
              </a:spcBef>
              <a:spcAft>
                <a:spcPct val="0"/>
              </a:spcAft>
              <a:defRPr sz="2400" kern="1200">
                <a:solidFill>
                  <a:schemeClr val="tx1"/>
                </a:solidFill>
                <a:latin typeface="Arial" charset="0"/>
                <a:ea typeface="+mn-ea"/>
                <a:cs typeface="Arial" charset="0"/>
              </a:defRPr>
            </a:lvl3pPr>
            <a:lvl4pPr marL="1371600" algn="l" rtl="0" eaLnBrk="0" fontAlgn="base" hangingPunct="0">
              <a:spcBef>
                <a:spcPct val="0"/>
              </a:spcBef>
              <a:spcAft>
                <a:spcPct val="0"/>
              </a:spcAft>
              <a:defRPr sz="2400" kern="1200">
                <a:solidFill>
                  <a:schemeClr val="tx1"/>
                </a:solidFill>
                <a:latin typeface="Arial" charset="0"/>
                <a:ea typeface="+mn-ea"/>
                <a:cs typeface="Arial" charset="0"/>
              </a:defRPr>
            </a:lvl4pPr>
            <a:lvl5pPr marL="1828800" algn="l" rtl="0" eaLnBrk="0" fontAlgn="base" hangingPunct="0">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a:lstStyle>
          <a:p>
            <a:pPr marL="342900" marR="0" lvl="0" indent="-342900" algn="l" defTabSz="914400" rtl="0" eaLnBrk="0" fontAlgn="base" latinLnBrk="0" hangingPunct="0">
              <a:lnSpc>
                <a:spcPct val="100000"/>
              </a:lnSpc>
              <a:spcBef>
                <a:spcPts val="600"/>
              </a:spcBef>
              <a:spcAft>
                <a:spcPts val="600"/>
              </a:spcAft>
              <a:buClr>
                <a:srgbClr val="009D7F"/>
              </a:buClr>
              <a:buSzTx/>
              <a:buFont typeface="Symbol" pitchFamily="18" charset="2"/>
              <a:buChar char="·"/>
              <a:tabLst/>
              <a:defRPr/>
            </a:pPr>
            <a:r>
              <a:rPr kumimoji="0" lang="nb-NO" sz="2000" b="0" i="0" u="none" strike="noStrike" kern="1200" cap="none" spc="0" normalizeH="0" baseline="0" noProof="0" dirty="0">
                <a:ln>
                  <a:noFill/>
                </a:ln>
                <a:solidFill>
                  <a:srgbClr val="000000"/>
                </a:solidFill>
                <a:effectLst/>
                <a:uLnTx/>
                <a:uFillTx/>
                <a:latin typeface="Arial" charset="0"/>
                <a:ea typeface="+mn-ea"/>
                <a:cs typeface="Arial" charset="0"/>
                <a:hlinkClick r:id="rId3"/>
              </a:rPr>
              <a:t>www.braastad.info</a:t>
            </a:r>
            <a:r>
              <a:rPr kumimoji="0" lang="nb-NO" sz="2000" b="0" i="0" u="none" strike="noStrike" kern="1200" cap="none" spc="0" normalizeH="0" baseline="0" noProof="0" dirty="0">
                <a:ln>
                  <a:noFill/>
                </a:ln>
                <a:solidFill>
                  <a:srgbClr val="000000"/>
                </a:solidFill>
                <a:effectLst/>
                <a:uLnTx/>
                <a:uFillTx/>
                <a:latin typeface="Arial" charset="0"/>
                <a:ea typeface="+mn-ea"/>
                <a:cs typeface="Arial" charset="0"/>
              </a:rPr>
              <a:t> </a:t>
            </a:r>
            <a:r>
              <a:rPr kumimoji="0" lang="nb-NO" sz="2000" b="0" i="0" u="none" strike="noStrike" kern="1200" cap="none" spc="0" normalizeH="0" baseline="0" noProof="0" dirty="0">
                <a:ln>
                  <a:noFill/>
                </a:ln>
                <a:effectLst/>
                <a:uLnTx/>
                <a:uFillTx/>
                <a:latin typeface="Arial" charset="0"/>
                <a:ea typeface="+mn-ea"/>
                <a:cs typeface="Arial" charset="0"/>
              </a:rPr>
              <a:t>–</a:t>
            </a:r>
            <a:r>
              <a:rPr kumimoji="0" lang="nb-NO" sz="2000" b="0" i="0" u="none" strike="noStrike" kern="1200" cap="none" spc="0" normalizeH="0" baseline="0" noProof="0" dirty="0">
                <a:ln>
                  <a:noFill/>
                </a:ln>
                <a:solidFill>
                  <a:srgbClr val="000000"/>
                </a:solidFill>
                <a:effectLst/>
                <a:uLnTx/>
                <a:uFillTx/>
                <a:latin typeface="Arial" charset="0"/>
                <a:ea typeface="+mn-ea"/>
                <a:cs typeface="Arial" charset="0"/>
              </a:rPr>
              <a:t> Braastad’s website on ethology, animal welfare, cats and human–animal relationship</a:t>
            </a:r>
          </a:p>
          <a:p>
            <a:pPr marL="342900" marR="0" lvl="0" indent="-342900" algn="l" defTabSz="914400" rtl="0" eaLnBrk="0" fontAlgn="base" latinLnBrk="0" hangingPunct="0">
              <a:lnSpc>
                <a:spcPct val="100000"/>
              </a:lnSpc>
              <a:spcBef>
                <a:spcPts val="600"/>
              </a:spcBef>
              <a:spcAft>
                <a:spcPts val="600"/>
              </a:spcAft>
              <a:buClr>
                <a:srgbClr val="009D7F"/>
              </a:buClr>
              <a:buSzTx/>
              <a:buFont typeface="Symbol" pitchFamily="18" charset="2"/>
              <a:buChar char="·"/>
              <a:tabLst/>
              <a:defRPr/>
            </a:pPr>
            <a:r>
              <a:rPr kumimoji="0" lang="nb-NO" sz="2000" b="0" i="0" u="none" strike="noStrike" kern="1200" cap="none" spc="0" normalizeH="0" baseline="0" noProof="0" dirty="0">
                <a:ln>
                  <a:noFill/>
                </a:ln>
                <a:solidFill>
                  <a:srgbClr val="000000"/>
                </a:solidFill>
                <a:effectLst/>
                <a:uLnTx/>
                <a:uFillTx/>
                <a:latin typeface="Arial" charset="0"/>
                <a:ea typeface="+mn-ea"/>
                <a:cs typeface="Arial" charset="0"/>
                <a:hlinkClick r:id="rId4"/>
              </a:rPr>
              <a:t>www.facebook.com/KattenAtferdVelferd</a:t>
            </a:r>
            <a:r>
              <a:rPr kumimoji="0" lang="nb-NO" sz="2000" b="0" i="0" u="none" strike="noStrike" kern="1200" cap="none" spc="0" normalizeH="0" baseline="0" noProof="0" dirty="0">
                <a:ln>
                  <a:noFill/>
                </a:ln>
                <a:solidFill>
                  <a:srgbClr val="000000"/>
                </a:solidFill>
                <a:effectLst/>
                <a:uLnTx/>
                <a:uFillTx/>
                <a:latin typeface="Arial" charset="0"/>
                <a:ea typeface="+mn-ea"/>
                <a:cs typeface="Arial" charset="0"/>
              </a:rPr>
              <a:t> </a:t>
            </a:r>
            <a:r>
              <a:rPr kumimoji="0" lang="nb-NO" sz="2000" b="0" i="0" u="none" strike="noStrike" kern="1200" cap="none" spc="0" normalizeH="0" baseline="0" noProof="0" dirty="0">
                <a:ln>
                  <a:noFill/>
                </a:ln>
                <a:effectLst/>
                <a:uLnTx/>
                <a:uFillTx/>
                <a:latin typeface="Arial" charset="0"/>
                <a:ea typeface="+mn-ea"/>
                <a:cs typeface="Arial" charset="0"/>
              </a:rPr>
              <a:t>– </a:t>
            </a:r>
            <a:r>
              <a:rPr kumimoji="0" lang="nb-NO" sz="2000" b="0" i="0" u="none" strike="noStrike" kern="1200" cap="none" spc="0" normalizeH="0" baseline="0" noProof="0" dirty="0">
                <a:ln>
                  <a:noFill/>
                </a:ln>
                <a:solidFill>
                  <a:srgbClr val="000000"/>
                </a:solidFill>
                <a:effectLst/>
                <a:uLnTx/>
                <a:uFillTx/>
                <a:latin typeface="Arial" charset="0"/>
                <a:ea typeface="+mn-ea"/>
                <a:cs typeface="Arial" charset="0"/>
              </a:rPr>
              <a:t>Facebook (Meta) site for the Norwegian cat book</a:t>
            </a:r>
          </a:p>
          <a:p>
            <a:pPr marL="342900" marR="0" lvl="0" indent="-342900" algn="l" defTabSz="914400" rtl="0" eaLnBrk="0" fontAlgn="base" latinLnBrk="0" hangingPunct="0">
              <a:lnSpc>
                <a:spcPct val="100000"/>
              </a:lnSpc>
              <a:spcBef>
                <a:spcPts val="600"/>
              </a:spcBef>
              <a:spcAft>
                <a:spcPts val="600"/>
              </a:spcAft>
              <a:buClr>
                <a:srgbClr val="009D7F"/>
              </a:buClr>
              <a:buSzTx/>
              <a:buFont typeface="Symbol" pitchFamily="18" charset="2"/>
              <a:buChar char="·"/>
              <a:tabLst/>
              <a:defRPr/>
            </a:pPr>
            <a:r>
              <a:rPr kumimoji="0" lang="nb-NO" sz="2000" b="0" i="0" u="none" strike="noStrike" kern="1200" cap="none" spc="0" normalizeH="0" baseline="0" noProof="0" dirty="0">
                <a:ln>
                  <a:noFill/>
                </a:ln>
                <a:solidFill>
                  <a:srgbClr val="000000"/>
                </a:solidFill>
                <a:effectLst/>
                <a:uLnTx/>
                <a:uFillTx/>
                <a:latin typeface="Arial" charset="0"/>
                <a:ea typeface="+mn-ea"/>
                <a:cs typeface="Arial" charset="0"/>
                <a:hlinkClick r:id="rId5"/>
              </a:rPr>
              <a:t>www.etologi.no</a:t>
            </a:r>
            <a:r>
              <a:rPr kumimoji="0" lang="nb-NO" sz="2000" b="0" i="0" u="none" strike="noStrike" kern="1200" cap="none" spc="0" normalizeH="0" baseline="0" noProof="0" dirty="0">
                <a:ln>
                  <a:noFill/>
                </a:ln>
                <a:solidFill>
                  <a:srgbClr val="000000"/>
                </a:solidFill>
                <a:effectLst/>
                <a:uLnTx/>
                <a:uFillTx/>
                <a:latin typeface="Arial" charset="0"/>
                <a:ea typeface="+mn-ea"/>
                <a:cs typeface="Arial" charset="0"/>
              </a:rPr>
              <a:t> </a:t>
            </a:r>
            <a:r>
              <a:rPr kumimoji="0" lang="nb-NO" sz="2000" b="0" i="0" u="none" strike="noStrike" kern="1200" cap="none" spc="0" normalizeH="0" baseline="0" noProof="0" dirty="0">
                <a:ln>
                  <a:noFill/>
                </a:ln>
                <a:effectLst/>
                <a:uLnTx/>
                <a:uFillTx/>
                <a:latin typeface="Arial" charset="0"/>
                <a:ea typeface="+mn-ea"/>
                <a:cs typeface="Arial" charset="0"/>
              </a:rPr>
              <a:t>–</a:t>
            </a:r>
            <a:r>
              <a:rPr kumimoji="0" lang="nb-NO" sz="2000" b="0" i="0" u="none" strike="noStrike" kern="1200" cap="none" spc="0" normalizeH="0" baseline="0" noProof="0" dirty="0">
                <a:ln>
                  <a:noFill/>
                </a:ln>
                <a:solidFill>
                  <a:srgbClr val="000000"/>
                </a:solidFill>
                <a:effectLst/>
                <a:uLnTx/>
                <a:uFillTx/>
                <a:latin typeface="Arial" charset="0"/>
                <a:ea typeface="+mn-ea"/>
                <a:cs typeface="Arial" charset="0"/>
              </a:rPr>
              <a:t> website for the Norwegian Association of Ethologists</a:t>
            </a:r>
          </a:p>
          <a:p>
            <a:pPr marL="342900" marR="0" lvl="0" indent="-342900" algn="l" defTabSz="914400" rtl="0" eaLnBrk="0" fontAlgn="base" latinLnBrk="0" hangingPunct="0">
              <a:lnSpc>
                <a:spcPct val="100000"/>
              </a:lnSpc>
              <a:spcBef>
                <a:spcPts val="600"/>
              </a:spcBef>
              <a:spcAft>
                <a:spcPts val="600"/>
              </a:spcAft>
              <a:buClr>
                <a:srgbClr val="009D7F"/>
              </a:buClr>
              <a:buSzTx/>
              <a:buFont typeface="Symbol" pitchFamily="18" charset="2"/>
              <a:buChar char="·"/>
              <a:tabLst/>
              <a:defRPr/>
            </a:pPr>
            <a:r>
              <a:rPr kumimoji="0" lang="nb-NO" sz="2000" b="0" i="0" u="none" strike="noStrike" kern="1200" cap="none" spc="0" normalizeH="0" baseline="0" noProof="0" dirty="0">
                <a:ln>
                  <a:noFill/>
                </a:ln>
                <a:solidFill>
                  <a:srgbClr val="000000"/>
                </a:solidFill>
                <a:effectLst/>
                <a:uLnTx/>
                <a:uFillTx/>
                <a:latin typeface="Arial" charset="0"/>
                <a:ea typeface="+mn-ea"/>
                <a:cs typeface="Arial" charset="0"/>
                <a:hlinkClick r:id="rId6"/>
              </a:rPr>
              <a:t>www.etologi-dyrevelferd.no</a:t>
            </a:r>
            <a:r>
              <a:rPr kumimoji="0" lang="nb-NO" sz="2000" b="0" i="0" u="none" strike="noStrike" kern="1200" cap="none" spc="0" normalizeH="0" baseline="0" noProof="0" dirty="0">
                <a:ln>
                  <a:noFill/>
                </a:ln>
                <a:solidFill>
                  <a:srgbClr val="000000"/>
                </a:solidFill>
                <a:effectLst/>
                <a:uLnTx/>
                <a:uFillTx/>
                <a:latin typeface="Arial" charset="0"/>
                <a:ea typeface="+mn-ea"/>
                <a:cs typeface="Arial" charset="0"/>
              </a:rPr>
              <a:t> </a:t>
            </a:r>
            <a:r>
              <a:rPr kumimoji="0" lang="nb-NO" sz="2000" b="0" i="0" u="none" strike="noStrike" kern="1200" cap="none" spc="0" normalizeH="0" baseline="0" noProof="0" dirty="0">
                <a:ln>
                  <a:noFill/>
                </a:ln>
                <a:effectLst/>
                <a:uLnTx/>
                <a:uFillTx/>
                <a:latin typeface="Arial" charset="0"/>
                <a:ea typeface="+mn-ea"/>
                <a:cs typeface="Arial" charset="0"/>
              </a:rPr>
              <a:t>–</a:t>
            </a:r>
            <a:r>
              <a:rPr kumimoji="0" lang="nb-NO" sz="2000" b="0" i="0" u="none" strike="noStrike" kern="1200" cap="none" spc="0" normalizeH="0" baseline="0" noProof="0" dirty="0">
                <a:ln>
                  <a:noFill/>
                </a:ln>
                <a:solidFill>
                  <a:srgbClr val="000000"/>
                </a:solidFill>
                <a:effectLst/>
                <a:uLnTx/>
                <a:uFillTx/>
                <a:latin typeface="Arial" charset="0"/>
                <a:ea typeface="+mn-ea"/>
                <a:cs typeface="Arial" charset="0"/>
              </a:rPr>
              <a:t> website on ethology and animal welfare for secondary schools</a:t>
            </a:r>
          </a:p>
          <a:p>
            <a:pPr marL="342900" marR="0" lvl="0" indent="-342900" algn="l" defTabSz="914400" rtl="0" eaLnBrk="0" fontAlgn="base" latinLnBrk="0" hangingPunct="0">
              <a:lnSpc>
                <a:spcPct val="100000"/>
              </a:lnSpc>
              <a:spcBef>
                <a:spcPts val="600"/>
              </a:spcBef>
              <a:spcAft>
                <a:spcPts val="600"/>
              </a:spcAft>
              <a:buClr>
                <a:srgbClr val="009D7F"/>
              </a:buClr>
              <a:buSzTx/>
              <a:buFont typeface="Symbol" pitchFamily="18" charset="2"/>
              <a:buChar char="·"/>
              <a:tabLst/>
              <a:defRPr/>
            </a:pPr>
            <a:r>
              <a:rPr kumimoji="0" lang="nb-NO" sz="2000" b="0" i="0" u="none" strike="noStrike" kern="1200" cap="none" spc="0" normalizeH="0" baseline="0" noProof="0" dirty="0">
                <a:ln>
                  <a:noFill/>
                </a:ln>
                <a:solidFill>
                  <a:srgbClr val="000000"/>
                </a:solidFill>
                <a:effectLst/>
                <a:uLnTx/>
                <a:uFillTx/>
                <a:latin typeface="Arial" charset="0"/>
                <a:ea typeface="+mn-ea"/>
                <a:cs typeface="Arial" charset="0"/>
                <a:hlinkClick r:id="rId7"/>
              </a:rPr>
              <a:t>www.animalpickings.com</a:t>
            </a:r>
            <a:r>
              <a:rPr kumimoji="0" lang="nb-NO" sz="2000" b="0" i="0" u="none" strike="noStrike" kern="1200" cap="none" spc="0" normalizeH="0" baseline="0" noProof="0" dirty="0">
                <a:ln>
                  <a:noFill/>
                </a:ln>
                <a:solidFill>
                  <a:srgbClr val="000000"/>
                </a:solidFill>
                <a:effectLst/>
                <a:uLnTx/>
                <a:uFillTx/>
                <a:latin typeface="Arial" charset="0"/>
                <a:ea typeface="+mn-ea"/>
                <a:cs typeface="Arial" charset="0"/>
              </a:rPr>
              <a:t> </a:t>
            </a:r>
            <a:r>
              <a:rPr kumimoji="0" lang="nb-NO" sz="2000" b="0" i="0" u="none" strike="noStrike" kern="1200" cap="none" spc="0" normalizeH="0" baseline="0" noProof="0" dirty="0">
                <a:ln>
                  <a:noFill/>
                </a:ln>
                <a:effectLst/>
                <a:uLnTx/>
                <a:uFillTx/>
                <a:latin typeface="Arial" charset="0"/>
                <a:ea typeface="+mn-ea"/>
                <a:cs typeface="Arial" charset="0"/>
              </a:rPr>
              <a:t>–</a:t>
            </a:r>
            <a:r>
              <a:rPr kumimoji="0" lang="nb-NO" sz="2000" b="0" i="0" u="none" strike="noStrike" kern="1200" cap="none" spc="0" normalizeH="0" baseline="0" noProof="0" dirty="0">
                <a:ln>
                  <a:noFill/>
                </a:ln>
                <a:solidFill>
                  <a:srgbClr val="000000"/>
                </a:solidFill>
                <a:effectLst/>
                <a:uLnTx/>
                <a:uFillTx/>
                <a:latin typeface="Arial" charset="0"/>
                <a:ea typeface="+mn-ea"/>
                <a:cs typeface="Arial" charset="0"/>
              </a:rPr>
              <a:t> popular scientific website for the Research Group on Ethology and Animal Environment at the Norwegian University of Life Sciences</a:t>
            </a:r>
          </a:p>
          <a:p>
            <a:pPr marL="0" marR="0" lvl="0" indent="0" algn="l" defTabSz="914400" rtl="0" eaLnBrk="0" fontAlgn="base" latinLnBrk="0" hangingPunct="0">
              <a:lnSpc>
                <a:spcPct val="100000"/>
              </a:lnSpc>
              <a:spcBef>
                <a:spcPct val="0"/>
              </a:spcBef>
              <a:spcAft>
                <a:spcPts val="600"/>
              </a:spcAft>
              <a:buClrTx/>
              <a:buSzTx/>
              <a:buFontTx/>
              <a:buNone/>
              <a:tabLst/>
              <a:defRPr/>
            </a:pPr>
            <a:endParaRPr kumimoji="0" lang="nb-NO" sz="2000" b="0"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4" name="Plassholder for lysbildenummer 3"/>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76503D8D-F27D-49CA-A299-3589FD585F6D}" type="slidenum">
              <a:rPr kumimoji="0" lang="nb-NO" sz="1000" b="0" i="0" u="none" strike="noStrike" kern="1200" cap="none" spc="0" normalizeH="0" baseline="0" noProof="0" smtClean="0">
                <a:ln>
                  <a:noFill/>
                </a:ln>
                <a:solidFill>
                  <a:srgbClr val="009D7F"/>
                </a:solidFill>
                <a:effectLst/>
                <a:uLnTx/>
                <a:uFillTx/>
                <a:latin typeface="Arial" charset="0"/>
                <a:ea typeface="+mn-ea"/>
                <a:cs typeface="Arial" charset="0"/>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nb-NO" sz="1000" b="0" i="0" u="none" strike="noStrike" kern="1200" cap="none" spc="0" normalizeH="0" baseline="0" noProof="0">
              <a:ln>
                <a:noFill/>
              </a:ln>
              <a:solidFill>
                <a:srgbClr val="009D7F"/>
              </a:solidFill>
              <a:effectLst/>
              <a:uLnTx/>
              <a:uFillTx/>
              <a:latin typeface="Arial" charset="0"/>
              <a:ea typeface="+mn-ea"/>
              <a:cs typeface="Arial" charset="0"/>
            </a:endParaRPr>
          </a:p>
        </p:txBody>
      </p:sp>
      <p:sp>
        <p:nvSpPr>
          <p:cNvPr id="5" name="Date Placeholder 4"/>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b-NO" sz="1000" b="0" i="0" u="none" strike="noStrike" kern="1200" cap="none" spc="0" normalizeH="0" baseline="0" noProof="0">
                <a:ln>
                  <a:noFill/>
                </a:ln>
                <a:solidFill>
                  <a:srgbClr val="009D7F"/>
                </a:solidFill>
                <a:effectLst/>
                <a:uLnTx/>
                <a:uFillTx/>
                <a:latin typeface="Arial" charset="0"/>
                <a:ea typeface="+mn-ea"/>
                <a:cs typeface="Arial" charset="0"/>
              </a:rPr>
              <a:t>Norwegian University of Life Sciences</a:t>
            </a:r>
            <a:endParaRPr kumimoji="0" lang="nb-NO" sz="1000" b="0" i="0" u="none" strike="noStrike" kern="1200" cap="none" spc="0" normalizeH="0" baseline="0" noProof="0" dirty="0">
              <a:ln>
                <a:noFill/>
              </a:ln>
              <a:solidFill>
                <a:srgbClr val="009D7F"/>
              </a:solidFill>
              <a:effectLst/>
              <a:uLnTx/>
              <a:uFillTx/>
              <a:latin typeface="Arial" charset="0"/>
              <a:ea typeface="+mn-ea"/>
              <a:cs typeface="Arial" charset="0"/>
            </a:endParaRPr>
          </a:p>
        </p:txBody>
      </p:sp>
      <p:sp>
        <p:nvSpPr>
          <p:cNvPr id="6" name="Footer Placeholder 5"/>
          <p:cNvSpPr>
            <a:spLocks noGrp="1"/>
          </p:cNvSpPr>
          <p:nvPr>
            <p:ph type="ftr" sz="quarter" idx="1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000" b="0" i="0" u="none" strike="noStrike" kern="1200" cap="none" spc="0" normalizeH="0" baseline="0" noProof="0">
                <a:ln>
                  <a:noFill/>
                </a:ln>
                <a:solidFill>
                  <a:srgbClr val="009D7F"/>
                </a:solidFill>
                <a:effectLst/>
                <a:uLnTx/>
                <a:uFillTx/>
                <a:latin typeface="Arial" charset="0"/>
                <a:ea typeface="+mn-ea"/>
                <a:cs typeface="Arial" charset="0"/>
              </a:rPr>
              <a:t>The Cat - Behaviour and Welfare - Bjarne O. Braastad</a:t>
            </a:r>
            <a:endParaRPr kumimoji="0" lang="nb-NO" sz="1000" b="0" i="0" u="none" strike="noStrike" kern="1200" cap="none" spc="0" normalizeH="0" baseline="0" noProof="0" dirty="0">
              <a:ln>
                <a:noFill/>
              </a:ln>
              <a:solidFill>
                <a:srgbClr val="009D7F"/>
              </a:solidFill>
              <a:effectLst/>
              <a:uLnTx/>
              <a:uFillTx/>
              <a:latin typeface="Arial" charset="0"/>
              <a:ea typeface="+mn-ea"/>
              <a:cs typeface="Arial" charset="0"/>
            </a:endParaRPr>
          </a:p>
        </p:txBody>
      </p:sp>
    </p:spTree>
    <p:extLst>
      <p:ext uri="{BB962C8B-B14F-4D97-AF65-F5344CB8AC3E}">
        <p14:creationId xmlns:p14="http://schemas.microsoft.com/office/powerpoint/2010/main" val="891250341"/>
      </p:ext>
    </p:extLst>
  </p:cSld>
  <p:clrMapOvr>
    <a:masterClrMapping/>
  </p:clrMapOvr>
  <p:transition spd="slow">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e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622852" y="4053388"/>
            <a:ext cx="2664296" cy="1998222"/>
          </a:xfrm>
          <a:prstGeom prst="rect">
            <a:avLst/>
          </a:prstGeom>
        </p:spPr>
      </p:pic>
      <p:sp>
        <p:nvSpPr>
          <p:cNvPr id="9" name="AutoShape 3"/>
          <p:cNvSpPr>
            <a:spLocks noChangeArrowheads="1"/>
          </p:cNvSpPr>
          <p:nvPr/>
        </p:nvSpPr>
        <p:spPr bwMode="auto">
          <a:xfrm>
            <a:off x="5220072" y="4500088"/>
            <a:ext cx="2891208" cy="1449192"/>
          </a:xfrm>
          <a:prstGeom prst="wedgeRoundRectCallout">
            <a:avLst>
              <a:gd name="adj1" fmla="val -78538"/>
              <a:gd name="adj2" fmla="val 3567"/>
              <a:gd name="adj3" fmla="val 16667"/>
            </a:avLst>
          </a:prstGeom>
          <a:solidFill>
            <a:srgbClr val="9DFE76"/>
          </a:solidFill>
          <a:ln w="12700">
            <a:solidFill>
              <a:schemeClr val="tx1"/>
            </a:solidFill>
            <a:miter lim="800000"/>
            <a:headEnd/>
            <a:tailEnd/>
          </a:ln>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2000" b="1" i="0" u="none" strike="noStrike" kern="1200" cap="none" spc="0" normalizeH="0" baseline="0" noProof="0" dirty="0" err="1">
                <a:ln>
                  <a:noFill/>
                </a:ln>
                <a:solidFill>
                  <a:prstClr val="black"/>
                </a:solidFill>
                <a:effectLst/>
                <a:uLnTx/>
                <a:uFillTx/>
                <a:latin typeface="Comic Sans MS" pitchFamily="66" charset="0"/>
                <a:ea typeface="+mn-ea"/>
                <a:cs typeface="Arial" charset="0"/>
              </a:rPr>
              <a:t>But</a:t>
            </a:r>
            <a:r>
              <a:rPr kumimoji="0" lang="nb-NO" sz="2000" b="1" i="0" u="none" strike="noStrike" kern="1200" cap="none" spc="0" normalizeH="0" baseline="0" noProof="0" dirty="0">
                <a:ln>
                  <a:noFill/>
                </a:ln>
                <a:solidFill>
                  <a:prstClr val="black"/>
                </a:solidFill>
                <a:effectLst/>
                <a:uLnTx/>
                <a:uFillTx/>
                <a:latin typeface="Comic Sans MS" pitchFamily="66" charset="0"/>
                <a:ea typeface="+mn-ea"/>
                <a:cs typeface="Arial" charset="0"/>
              </a:rPr>
              <a:t> </a:t>
            </a:r>
            <a:r>
              <a:rPr kumimoji="0" lang="nb-NO" sz="2000" b="1" i="0" u="none" strike="noStrike" kern="1200" cap="none" spc="0" normalizeH="0" baseline="0" noProof="0" dirty="0" err="1">
                <a:ln>
                  <a:noFill/>
                </a:ln>
                <a:solidFill>
                  <a:prstClr val="black"/>
                </a:solidFill>
                <a:effectLst/>
                <a:uLnTx/>
                <a:uFillTx/>
                <a:latin typeface="Comic Sans MS" pitchFamily="66" charset="0"/>
                <a:ea typeface="+mn-ea"/>
                <a:cs typeface="Arial" charset="0"/>
              </a:rPr>
              <a:t>we</a:t>
            </a:r>
            <a:r>
              <a:rPr kumimoji="0" lang="nb-NO" sz="2000" b="1" i="0" u="none" strike="noStrike" kern="1200" cap="none" spc="0" normalizeH="0" baseline="0" noProof="0" dirty="0">
                <a:ln>
                  <a:noFill/>
                </a:ln>
                <a:solidFill>
                  <a:prstClr val="black"/>
                </a:solidFill>
                <a:effectLst/>
                <a:uLnTx/>
                <a:uFillTx/>
                <a:latin typeface="Comic Sans MS" pitchFamily="66" charset="0"/>
                <a:ea typeface="+mn-ea"/>
                <a:cs typeface="Arial" charset="0"/>
              </a:rPr>
              <a:t> have </a:t>
            </a:r>
            <a:r>
              <a:rPr kumimoji="0" lang="nb-NO" sz="2000" b="1" i="0" u="none" strike="noStrike" kern="1200" cap="none" spc="0" normalizeH="0" baseline="0" noProof="0" dirty="0" err="1">
                <a:ln>
                  <a:noFill/>
                </a:ln>
                <a:solidFill>
                  <a:prstClr val="black"/>
                </a:solidFill>
                <a:effectLst/>
                <a:uLnTx/>
                <a:uFillTx/>
                <a:latin typeface="Comic Sans MS" pitchFamily="66" charset="0"/>
                <a:ea typeface="+mn-ea"/>
                <a:cs typeface="Arial" charset="0"/>
              </a:rPr>
              <a:t>our</a:t>
            </a:r>
            <a:r>
              <a:rPr kumimoji="0" lang="nb-NO" sz="2000" b="1" i="0" u="none" strike="noStrike" kern="1200" cap="none" spc="0" normalizeH="0" baseline="0" noProof="0" dirty="0">
                <a:ln>
                  <a:noFill/>
                </a:ln>
                <a:solidFill>
                  <a:prstClr val="black"/>
                </a:solidFill>
                <a:effectLst/>
                <a:uLnTx/>
                <a:uFillTx/>
                <a:latin typeface="Comic Sans MS" pitchFamily="66" charset="0"/>
                <a:ea typeface="+mn-ea"/>
                <a:cs typeface="Arial" charset="0"/>
              </a:rPr>
              <a:t> </a:t>
            </a:r>
            <a:r>
              <a:rPr kumimoji="0" lang="nb-NO" sz="2000" b="1" i="0" u="none" strike="noStrike" kern="1200" cap="none" spc="0" normalizeH="0" baseline="0" noProof="0" dirty="0" err="1">
                <a:ln>
                  <a:noFill/>
                </a:ln>
                <a:solidFill>
                  <a:prstClr val="black"/>
                </a:solidFill>
                <a:effectLst/>
                <a:uLnTx/>
                <a:uFillTx/>
                <a:latin typeface="Comic Sans MS" pitchFamily="66" charset="0"/>
                <a:ea typeface="+mn-ea"/>
                <a:cs typeface="Arial" charset="0"/>
              </a:rPr>
              <a:t>secrets</a:t>
            </a:r>
            <a:r>
              <a:rPr kumimoji="0" lang="nb-NO" sz="2000" b="1" i="0" u="none" strike="noStrike" kern="1200" cap="none" spc="0" normalizeH="0" baseline="0" noProof="0" dirty="0">
                <a:ln>
                  <a:noFill/>
                </a:ln>
                <a:solidFill>
                  <a:prstClr val="black"/>
                </a:solidFill>
                <a:effectLst/>
                <a:uLnTx/>
                <a:uFillTx/>
                <a:latin typeface="Comic Sans MS" pitchFamily="66" charset="0"/>
                <a:ea typeface="+mn-ea"/>
                <a:cs typeface="Arial" charset="0"/>
              </a:rPr>
              <a:t> </a:t>
            </a:r>
            <a:r>
              <a:rPr kumimoji="0" lang="nb-NO" sz="2000" b="1" i="0" u="none" strike="noStrike" kern="1200" cap="none" spc="0" normalizeH="0" baseline="0" noProof="0" dirty="0" err="1">
                <a:ln>
                  <a:noFill/>
                </a:ln>
                <a:solidFill>
                  <a:prstClr val="black"/>
                </a:solidFill>
                <a:effectLst/>
                <a:uLnTx/>
                <a:uFillTx/>
                <a:latin typeface="Comic Sans MS" pitchFamily="66" charset="0"/>
                <a:ea typeface="+mn-ea"/>
                <a:cs typeface="Arial" charset="0"/>
              </a:rPr>
              <a:t>that</a:t>
            </a:r>
            <a:r>
              <a:rPr kumimoji="0" lang="nb-NO" sz="2000" b="1" i="0" u="none" strike="noStrike" kern="1200" cap="none" spc="0" normalizeH="0" baseline="0" noProof="0" dirty="0">
                <a:ln>
                  <a:noFill/>
                </a:ln>
                <a:solidFill>
                  <a:prstClr val="black"/>
                </a:solidFill>
                <a:effectLst/>
                <a:uLnTx/>
                <a:uFillTx/>
                <a:latin typeface="Comic Sans MS" pitchFamily="66" charset="0"/>
                <a:ea typeface="+mn-ea"/>
                <a:cs typeface="Arial" charset="0"/>
              </a:rPr>
              <a:t> </a:t>
            </a:r>
            <a:r>
              <a:rPr kumimoji="0" lang="nb-NO" sz="2000" b="1" i="0" u="none" strike="noStrike" kern="1200" cap="none" spc="0" normalizeH="0" baseline="0" noProof="0" dirty="0" err="1">
                <a:ln>
                  <a:noFill/>
                </a:ln>
                <a:solidFill>
                  <a:prstClr val="black"/>
                </a:solidFill>
                <a:effectLst/>
                <a:uLnTx/>
                <a:uFillTx/>
                <a:latin typeface="Comic Sans MS" pitchFamily="66" charset="0"/>
                <a:ea typeface="+mn-ea"/>
                <a:cs typeface="Arial" charset="0"/>
              </a:rPr>
              <a:t>no</a:t>
            </a:r>
            <a:r>
              <a:rPr kumimoji="0" lang="nb-NO" sz="2000" b="1" i="0" u="none" strike="noStrike" kern="1200" cap="none" spc="0" normalizeH="0" baseline="0" noProof="0" dirty="0">
                <a:ln>
                  <a:noFill/>
                </a:ln>
                <a:solidFill>
                  <a:prstClr val="black"/>
                </a:solidFill>
                <a:effectLst/>
                <a:uLnTx/>
                <a:uFillTx/>
                <a:latin typeface="Comic Sans MS" pitchFamily="66" charset="0"/>
                <a:ea typeface="+mn-ea"/>
                <a:cs typeface="Arial" charset="0"/>
              </a:rPr>
              <a:t> </a:t>
            </a:r>
            <a:r>
              <a:rPr kumimoji="0" lang="nb-NO" sz="2000" b="1" i="0" u="none" strike="noStrike" kern="1200" cap="none" spc="0" normalizeH="0" baseline="0" noProof="0" dirty="0" err="1">
                <a:ln>
                  <a:noFill/>
                </a:ln>
                <a:solidFill>
                  <a:prstClr val="black"/>
                </a:solidFill>
                <a:effectLst/>
                <a:uLnTx/>
                <a:uFillTx/>
                <a:latin typeface="Comic Sans MS" pitchFamily="66" charset="0"/>
                <a:ea typeface="+mn-ea"/>
                <a:cs typeface="Arial" charset="0"/>
              </a:rPr>
              <a:t>ethologist</a:t>
            </a:r>
            <a:r>
              <a:rPr kumimoji="0" lang="nb-NO" sz="2000" b="1" i="0" u="none" strike="noStrike" kern="1200" cap="none" spc="0" normalizeH="0" baseline="0" noProof="0" dirty="0">
                <a:ln>
                  <a:noFill/>
                </a:ln>
                <a:solidFill>
                  <a:prstClr val="black"/>
                </a:solidFill>
                <a:effectLst/>
                <a:uLnTx/>
                <a:uFillTx/>
                <a:latin typeface="Comic Sans MS" pitchFamily="66" charset="0"/>
                <a:ea typeface="+mn-ea"/>
                <a:cs typeface="Arial" charset="0"/>
              </a:rPr>
              <a:t> </a:t>
            </a:r>
            <a:r>
              <a:rPr kumimoji="0" lang="nb-NO" sz="2000" b="1" i="0" u="none" strike="noStrike" kern="1200" cap="none" spc="0" normalizeH="0" baseline="0" noProof="0" dirty="0" err="1">
                <a:ln>
                  <a:noFill/>
                </a:ln>
                <a:solidFill>
                  <a:prstClr val="black"/>
                </a:solidFill>
                <a:effectLst/>
                <a:uLnTx/>
                <a:uFillTx/>
                <a:latin typeface="Comic Sans MS" pitchFamily="66" charset="0"/>
                <a:ea typeface="+mn-ea"/>
                <a:cs typeface="Arial" charset="0"/>
              </a:rPr>
              <a:t>yet</a:t>
            </a:r>
            <a:r>
              <a:rPr kumimoji="0" lang="nb-NO" sz="2000" b="1" i="0" u="none" strike="noStrike" kern="1200" cap="none" spc="0" normalizeH="0" baseline="0" noProof="0" dirty="0">
                <a:ln>
                  <a:noFill/>
                </a:ln>
                <a:solidFill>
                  <a:prstClr val="black"/>
                </a:solidFill>
                <a:effectLst/>
                <a:uLnTx/>
                <a:uFillTx/>
                <a:latin typeface="Comic Sans MS" pitchFamily="66" charset="0"/>
                <a:ea typeface="+mn-ea"/>
                <a:cs typeface="Arial" charset="0"/>
              </a:rPr>
              <a:t> </a:t>
            </a:r>
            <a:r>
              <a:rPr kumimoji="0" lang="nb-NO" sz="2000" b="1" i="0" u="none" strike="noStrike" kern="1200" cap="none" spc="0" normalizeH="0" baseline="0" noProof="0" dirty="0" err="1">
                <a:ln>
                  <a:noFill/>
                </a:ln>
                <a:solidFill>
                  <a:prstClr val="black"/>
                </a:solidFill>
                <a:effectLst/>
                <a:uLnTx/>
                <a:uFillTx/>
                <a:latin typeface="Comic Sans MS" pitchFamily="66" charset="0"/>
                <a:ea typeface="+mn-ea"/>
                <a:cs typeface="Arial" charset="0"/>
              </a:rPr>
              <a:t>knows</a:t>
            </a:r>
            <a:r>
              <a:rPr kumimoji="0" lang="nb-NO" sz="2000" b="1" i="0" u="none" strike="noStrike" kern="1200" cap="none" spc="0" normalizeH="0" baseline="0" noProof="0" dirty="0">
                <a:ln>
                  <a:noFill/>
                </a:ln>
                <a:solidFill>
                  <a:prstClr val="black"/>
                </a:solidFill>
                <a:effectLst/>
                <a:uLnTx/>
                <a:uFillTx/>
                <a:latin typeface="Comic Sans MS" pitchFamily="66" charset="0"/>
                <a:ea typeface="+mn-ea"/>
                <a:cs typeface="Arial" charset="0"/>
              </a:rPr>
              <a:t> </a:t>
            </a:r>
            <a:r>
              <a:rPr kumimoji="0" lang="nb-NO" sz="2000" b="1" i="0" u="none" strike="noStrike" kern="1200" cap="none" spc="0" normalizeH="0" baseline="0" noProof="0" dirty="0" err="1">
                <a:ln>
                  <a:noFill/>
                </a:ln>
                <a:solidFill>
                  <a:prstClr val="black"/>
                </a:solidFill>
                <a:effectLst/>
                <a:uLnTx/>
                <a:uFillTx/>
                <a:latin typeface="Comic Sans MS" pitchFamily="66" charset="0"/>
                <a:ea typeface="+mn-ea"/>
                <a:cs typeface="Arial" charset="0"/>
              </a:rPr>
              <a:t>about</a:t>
            </a:r>
            <a:r>
              <a:rPr kumimoji="0" lang="nb-NO" sz="2000" b="1" i="0" u="none" strike="noStrike" kern="1200" cap="none" spc="0" normalizeH="0" baseline="0" noProof="0" dirty="0">
                <a:ln>
                  <a:noFill/>
                </a:ln>
                <a:solidFill>
                  <a:prstClr val="black"/>
                </a:solidFill>
                <a:effectLst/>
                <a:uLnTx/>
                <a:uFillTx/>
                <a:latin typeface="Comic Sans MS" pitchFamily="66" charset="0"/>
                <a:ea typeface="+mn-ea"/>
                <a:cs typeface="Arial" charset="0"/>
              </a:rPr>
              <a:t>. </a:t>
            </a:r>
            <a:endParaRPr kumimoji="0" lang="nb-NO" sz="2800" b="1" i="0" u="none" strike="noStrike" kern="1200" cap="none" spc="0" normalizeH="0" baseline="0" noProof="0" dirty="0">
              <a:ln>
                <a:noFill/>
              </a:ln>
              <a:solidFill>
                <a:prstClr val="black"/>
              </a:solidFill>
              <a:effectLst/>
              <a:uLnTx/>
              <a:uFillTx/>
              <a:latin typeface="Comic Sans MS" pitchFamily="66" charset="0"/>
              <a:ea typeface="+mn-ea"/>
              <a:cs typeface="Arial" charset="0"/>
            </a:endParaRPr>
          </a:p>
        </p:txBody>
      </p:sp>
      <p:sp>
        <p:nvSpPr>
          <p:cNvPr id="8" name="Plassholder for lysbildenummer 7"/>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76503D8D-F27D-49CA-A299-3589FD585F6D}" type="slidenum">
              <a:rPr kumimoji="0" lang="nb-NO" sz="1000" b="0" i="0" u="none" strike="noStrike" kern="1200" cap="none" spc="0" normalizeH="0" baseline="0" noProof="0" smtClean="0">
                <a:ln>
                  <a:noFill/>
                </a:ln>
                <a:solidFill>
                  <a:srgbClr val="009D7F"/>
                </a:solidFill>
                <a:effectLst/>
                <a:uLnTx/>
                <a:uFillTx/>
                <a:latin typeface="Arial" charset="0"/>
                <a:ea typeface="+mn-ea"/>
                <a:cs typeface="Arial" charset="0"/>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nb-NO" sz="1000" b="0" i="0" u="none" strike="noStrike" kern="1200" cap="none" spc="0" normalizeH="0" baseline="0" noProof="0">
              <a:ln>
                <a:noFill/>
              </a:ln>
              <a:solidFill>
                <a:srgbClr val="009D7F"/>
              </a:solidFill>
              <a:effectLst/>
              <a:uLnTx/>
              <a:uFillTx/>
              <a:latin typeface="Arial" charset="0"/>
              <a:ea typeface="+mn-ea"/>
              <a:cs typeface="Arial" charset="0"/>
            </a:endParaRPr>
          </a:p>
        </p:txBody>
      </p:sp>
      <p:sp>
        <p:nvSpPr>
          <p:cNvPr id="4" name="Plassholder for bunntekst 3"/>
          <p:cNvSpPr>
            <a:spLocks noGrp="1"/>
          </p:cNvSpPr>
          <p:nvPr>
            <p:ph type="ftr" sz="quarter" idx="1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000" b="0" i="0" u="none" strike="noStrike" kern="1200" cap="none" spc="0" normalizeH="0" baseline="0" noProof="0">
                <a:ln>
                  <a:noFill/>
                </a:ln>
                <a:solidFill>
                  <a:srgbClr val="009D7F"/>
                </a:solidFill>
                <a:effectLst/>
                <a:uLnTx/>
                <a:uFillTx/>
                <a:latin typeface="Arial" charset="0"/>
                <a:ea typeface="+mn-ea"/>
                <a:cs typeface="Arial" charset="0"/>
              </a:rPr>
              <a:t>The Cat - Behaviour and Welfare - Bjarne O. Braastad</a:t>
            </a:r>
            <a:endParaRPr kumimoji="0" lang="nb-NO" sz="1000" b="0" i="0" u="none" strike="noStrike" kern="1200" cap="none" spc="0" normalizeH="0" baseline="0" noProof="0">
              <a:ln>
                <a:noFill/>
              </a:ln>
              <a:solidFill>
                <a:srgbClr val="009D7F"/>
              </a:solidFill>
              <a:effectLst/>
              <a:uLnTx/>
              <a:uFillTx/>
              <a:latin typeface="Arial" charset="0"/>
              <a:ea typeface="+mn-ea"/>
              <a:cs typeface="Arial" charset="0"/>
            </a:endParaRPr>
          </a:p>
        </p:txBody>
      </p:sp>
      <p:sp>
        <p:nvSpPr>
          <p:cNvPr id="5" name="Plassholder for dato 4"/>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b-NO" sz="1000" b="0" i="0" u="none" strike="noStrike" kern="1200" cap="none" spc="0" normalizeH="0" baseline="0" noProof="0">
                <a:ln>
                  <a:noFill/>
                </a:ln>
                <a:solidFill>
                  <a:srgbClr val="009D7F"/>
                </a:solidFill>
                <a:effectLst/>
                <a:uLnTx/>
                <a:uFillTx/>
                <a:latin typeface="Arial" charset="0"/>
                <a:ea typeface="+mn-ea"/>
                <a:cs typeface="Arial" charset="0"/>
              </a:rPr>
              <a:t>Norwegian University of Life Sciences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2362" y="695151"/>
            <a:ext cx="4170394" cy="2780262"/>
          </a:xfrm>
          <a:prstGeom prst="rect">
            <a:avLst/>
          </a:prstGeom>
        </p:spPr>
      </p:pic>
      <p:sp>
        <p:nvSpPr>
          <p:cNvPr id="132101" name="AutoShape 3"/>
          <p:cNvSpPr>
            <a:spLocks noChangeArrowheads="1"/>
          </p:cNvSpPr>
          <p:nvPr/>
        </p:nvSpPr>
        <p:spPr bwMode="auto">
          <a:xfrm>
            <a:off x="5281948" y="1628800"/>
            <a:ext cx="3033712" cy="1530375"/>
          </a:xfrm>
          <a:prstGeom prst="wedgeRoundRectCallout">
            <a:avLst>
              <a:gd name="adj1" fmla="val -107108"/>
              <a:gd name="adj2" fmla="val -30286"/>
              <a:gd name="adj3" fmla="val 16667"/>
            </a:avLst>
          </a:prstGeom>
          <a:solidFill>
            <a:srgbClr val="9DFE76"/>
          </a:solidFill>
          <a:ln w="12700">
            <a:solidFill>
              <a:schemeClr val="tx1"/>
            </a:solidFill>
            <a:miter lim="800000"/>
            <a:headEnd/>
            <a:tailEnd/>
          </a:ln>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2000" b="1" i="0" u="none" strike="noStrike" kern="1200" cap="none" spc="0" normalizeH="0" baseline="0" noProof="0" dirty="0" err="1">
                <a:ln>
                  <a:noFill/>
                </a:ln>
                <a:solidFill>
                  <a:prstClr val="black"/>
                </a:solidFill>
                <a:effectLst/>
                <a:uLnTx/>
                <a:uFillTx/>
                <a:latin typeface="Comic Sans MS" pitchFamily="66" charset="0"/>
                <a:ea typeface="+mn-ea"/>
                <a:cs typeface="Arial" charset="0"/>
              </a:rPr>
              <a:t>Thank</a:t>
            </a:r>
            <a:r>
              <a:rPr kumimoji="0" lang="nb-NO" sz="2000" b="1" i="0" u="none" strike="noStrike" kern="1200" cap="none" spc="0" normalizeH="0" baseline="0" noProof="0" dirty="0">
                <a:ln>
                  <a:noFill/>
                </a:ln>
                <a:solidFill>
                  <a:prstClr val="black"/>
                </a:solidFill>
                <a:effectLst/>
                <a:uLnTx/>
                <a:uFillTx/>
                <a:latin typeface="Comic Sans MS" pitchFamily="66" charset="0"/>
                <a:ea typeface="+mn-ea"/>
                <a:cs typeface="Arial" charset="0"/>
              </a:rPr>
              <a:t> </a:t>
            </a:r>
            <a:r>
              <a:rPr kumimoji="0" lang="nb-NO" sz="2000" b="1" i="0" u="none" strike="noStrike" kern="1200" cap="none" spc="0" normalizeH="0" baseline="0" noProof="0" dirty="0" err="1">
                <a:ln>
                  <a:noFill/>
                </a:ln>
                <a:solidFill>
                  <a:prstClr val="black"/>
                </a:solidFill>
                <a:effectLst/>
                <a:uLnTx/>
                <a:uFillTx/>
                <a:latin typeface="Comic Sans MS" pitchFamily="66" charset="0"/>
                <a:ea typeface="+mn-ea"/>
                <a:cs typeface="Arial" charset="0"/>
              </a:rPr>
              <a:t>you</a:t>
            </a:r>
            <a:r>
              <a:rPr kumimoji="0" lang="nb-NO" sz="2000" b="1" i="0" u="none" strike="noStrike" kern="1200" cap="none" spc="0" normalizeH="0" baseline="0" noProof="0" dirty="0">
                <a:ln>
                  <a:noFill/>
                </a:ln>
                <a:solidFill>
                  <a:prstClr val="black"/>
                </a:solidFill>
                <a:effectLst/>
                <a:uLnTx/>
                <a:uFillTx/>
                <a:latin typeface="Comic Sans MS" pitchFamily="66" charset="0"/>
                <a:ea typeface="+mn-ea"/>
                <a:cs typeface="Arial" charset="0"/>
              </a:rPr>
              <a:t> for </a:t>
            </a:r>
            <a:r>
              <a:rPr kumimoji="0" lang="nb-NO" sz="2000" b="1" i="0" u="none" strike="noStrike" kern="1200" cap="none" spc="0" normalizeH="0" baseline="0" noProof="0" dirty="0" err="1">
                <a:ln>
                  <a:noFill/>
                </a:ln>
                <a:solidFill>
                  <a:prstClr val="black"/>
                </a:solidFill>
                <a:effectLst/>
                <a:uLnTx/>
                <a:uFillTx/>
                <a:latin typeface="Comic Sans MS" pitchFamily="66" charset="0"/>
                <a:ea typeface="+mn-ea"/>
                <a:cs typeface="Arial" charset="0"/>
              </a:rPr>
              <a:t>listening</a:t>
            </a:r>
            <a:r>
              <a:rPr kumimoji="0" lang="nb-NO" sz="2000" b="1" i="0" u="none" strike="noStrike" kern="1200" cap="none" spc="0" normalizeH="0" baseline="0" noProof="0" dirty="0">
                <a:ln>
                  <a:noFill/>
                </a:ln>
                <a:solidFill>
                  <a:prstClr val="black"/>
                </a:solidFill>
                <a:effectLst/>
                <a:uLnTx/>
                <a:uFillTx/>
                <a:latin typeface="Comic Sans MS" pitchFamily="66" charset="0"/>
                <a:ea typeface="+mn-ea"/>
                <a:cs typeface="Arial" charset="0"/>
              </a:rPr>
              <a:t> to Bjarne. He </a:t>
            </a:r>
            <a:r>
              <a:rPr kumimoji="0" lang="nb-NO" sz="2000" b="1" i="0" u="none" strike="noStrike" kern="1200" cap="none" spc="0" normalizeH="0" baseline="0" noProof="0" dirty="0" err="1">
                <a:ln>
                  <a:noFill/>
                </a:ln>
                <a:solidFill>
                  <a:prstClr val="black"/>
                </a:solidFill>
                <a:effectLst/>
                <a:uLnTx/>
                <a:uFillTx/>
                <a:latin typeface="Comic Sans MS" pitchFamily="66" charset="0"/>
                <a:ea typeface="+mn-ea"/>
                <a:cs typeface="Arial" charset="0"/>
              </a:rPr>
              <a:t>believes</a:t>
            </a:r>
            <a:r>
              <a:rPr kumimoji="0" lang="nb-NO" sz="2000" b="1" i="0" u="none" strike="noStrike" kern="1200" cap="none" spc="0" normalizeH="0" baseline="0" noProof="0" dirty="0">
                <a:ln>
                  <a:noFill/>
                </a:ln>
                <a:solidFill>
                  <a:prstClr val="black"/>
                </a:solidFill>
                <a:effectLst/>
                <a:uLnTx/>
                <a:uFillTx/>
                <a:latin typeface="Comic Sans MS" pitchFamily="66" charset="0"/>
                <a:ea typeface="+mn-ea"/>
                <a:cs typeface="Arial" charset="0"/>
              </a:rPr>
              <a:t> </a:t>
            </a:r>
            <a:r>
              <a:rPr kumimoji="0" lang="nb-NO" sz="2000" b="1" i="0" u="none" strike="noStrike" kern="1200" cap="none" spc="0" normalizeH="0" baseline="0" noProof="0" dirty="0" err="1">
                <a:ln>
                  <a:noFill/>
                </a:ln>
                <a:solidFill>
                  <a:prstClr val="black"/>
                </a:solidFill>
                <a:effectLst/>
                <a:uLnTx/>
                <a:uFillTx/>
                <a:latin typeface="Comic Sans MS" pitchFamily="66" charset="0"/>
                <a:ea typeface="+mn-ea"/>
                <a:cs typeface="Arial" charset="0"/>
              </a:rPr>
              <a:t>that</a:t>
            </a:r>
            <a:r>
              <a:rPr kumimoji="0" lang="nb-NO" sz="2000" b="1" i="0" u="none" strike="noStrike" kern="1200" cap="none" spc="0" normalizeH="0" baseline="0" noProof="0" dirty="0">
                <a:ln>
                  <a:noFill/>
                </a:ln>
                <a:solidFill>
                  <a:prstClr val="black"/>
                </a:solidFill>
                <a:effectLst/>
                <a:uLnTx/>
                <a:uFillTx/>
                <a:latin typeface="Comic Sans MS" pitchFamily="66" charset="0"/>
                <a:ea typeface="+mn-ea"/>
                <a:cs typeface="Arial" charset="0"/>
              </a:rPr>
              <a:t> </a:t>
            </a:r>
            <a:r>
              <a:rPr kumimoji="0" lang="nb-NO" sz="2000" b="1" i="0" u="none" strike="noStrike" kern="1200" cap="none" spc="0" normalizeH="0" baseline="0" noProof="0" dirty="0" err="1">
                <a:ln>
                  <a:noFill/>
                </a:ln>
                <a:solidFill>
                  <a:prstClr val="black"/>
                </a:solidFill>
                <a:effectLst/>
                <a:uLnTx/>
                <a:uFillTx/>
                <a:latin typeface="Comic Sans MS" pitchFamily="66" charset="0"/>
                <a:ea typeface="+mn-ea"/>
                <a:cs typeface="Arial" charset="0"/>
              </a:rPr>
              <a:t>he</a:t>
            </a:r>
            <a:r>
              <a:rPr kumimoji="0" lang="nb-NO" sz="2000" b="1" i="0" u="none" strike="noStrike" kern="1200" cap="none" spc="0" normalizeH="0" baseline="0" noProof="0" dirty="0">
                <a:ln>
                  <a:noFill/>
                </a:ln>
                <a:solidFill>
                  <a:prstClr val="black"/>
                </a:solidFill>
                <a:effectLst/>
                <a:uLnTx/>
                <a:uFillTx/>
                <a:latin typeface="Comic Sans MS" pitchFamily="66" charset="0"/>
                <a:ea typeface="+mn-ea"/>
                <a:cs typeface="Arial" charset="0"/>
              </a:rPr>
              <a:t> understands </a:t>
            </a:r>
            <a:r>
              <a:rPr kumimoji="0" lang="nb-NO" sz="2000" b="1" i="0" u="none" strike="noStrike" kern="1200" cap="none" spc="0" normalizeH="0" baseline="0" noProof="0" dirty="0" err="1">
                <a:ln>
                  <a:noFill/>
                </a:ln>
                <a:solidFill>
                  <a:prstClr val="black"/>
                </a:solidFill>
                <a:effectLst/>
                <a:uLnTx/>
                <a:uFillTx/>
                <a:latin typeface="Comic Sans MS" pitchFamily="66" charset="0"/>
                <a:ea typeface="+mn-ea"/>
                <a:cs typeface="Arial" charset="0"/>
              </a:rPr>
              <a:t>me</a:t>
            </a:r>
            <a:r>
              <a:rPr kumimoji="0" lang="nb-NO" sz="2000" b="1" i="0" u="none" strike="noStrike" kern="1200" cap="none" spc="0" normalizeH="0" baseline="0" noProof="0" dirty="0">
                <a:ln>
                  <a:noFill/>
                </a:ln>
                <a:solidFill>
                  <a:prstClr val="black"/>
                </a:solidFill>
                <a:effectLst/>
                <a:uLnTx/>
                <a:uFillTx/>
                <a:latin typeface="Comic Sans MS" pitchFamily="66" charset="0"/>
                <a:ea typeface="+mn-ea"/>
                <a:cs typeface="Arial" charset="0"/>
              </a:rPr>
              <a:t>. </a:t>
            </a:r>
          </a:p>
        </p:txBody>
      </p:sp>
    </p:spTree>
    <p:extLst>
      <p:ext uri="{BB962C8B-B14F-4D97-AF65-F5344CB8AC3E}">
        <p14:creationId xmlns:p14="http://schemas.microsoft.com/office/powerpoint/2010/main" val="3471675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489597"/>
      </p:ext>
    </p:extLst>
  </p:cSld>
  <p:clrMapOvr>
    <a:masterClrMapping/>
  </p:clrMapOvr>
</p:sld>
</file>

<file path=ppt/theme/theme1.xml><?xml version="1.0" encoding="utf-8"?>
<a:theme xmlns:a="http://schemas.openxmlformats.org/drawingml/2006/main" name="NMBU 16:9 with footer">
  <a:themeElements>
    <a:clrScheme name="NMBU">
      <a:dk1>
        <a:sysClr val="windowText" lastClr="000000"/>
      </a:dk1>
      <a:lt1>
        <a:sysClr val="window" lastClr="FFFFFF"/>
      </a:lt1>
      <a:dk2>
        <a:srgbClr val="000000"/>
      </a:dk2>
      <a:lt2>
        <a:srgbClr val="FFFFFF"/>
      </a:lt2>
      <a:accent1>
        <a:srgbClr val="009D7F"/>
      </a:accent1>
      <a:accent2>
        <a:srgbClr val="FEC843"/>
      </a:accent2>
      <a:accent3>
        <a:srgbClr val="556680"/>
      </a:accent3>
      <a:accent4>
        <a:srgbClr val="00A1CD"/>
      </a:accent4>
      <a:accent5>
        <a:srgbClr val="000000"/>
      </a:accent5>
      <a:accent6>
        <a:srgbClr val="C8ACB7"/>
      </a:accent6>
      <a:hlink>
        <a:srgbClr val="009D7F"/>
      </a:hlink>
      <a:folHlink>
        <a:srgbClr val="77645A"/>
      </a:folHlink>
    </a:clrScheme>
    <a:fontScheme name="Office klassis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nmbu_engelsk_4-3.pptx  -  Read-Only" id="{E03CE0D5-DEC8-43B6-AB4C-B238A283634D}" vid="{F412CE78-9104-440F-AF69-3AD6D89C6C15}"/>
    </a:ext>
  </a:extLst>
</a:theme>
</file>

<file path=ppt/theme/theme2.xml><?xml version="1.0" encoding="utf-8"?>
<a:theme xmlns:a="http://schemas.openxmlformats.org/drawingml/2006/main" name="2_Norsk PPT-mal NMBU">
  <a:themeElements>
    <a:clrScheme name="NMBU">
      <a:dk1>
        <a:sysClr val="windowText" lastClr="000000"/>
      </a:dk1>
      <a:lt1>
        <a:sysClr val="window" lastClr="FFFFFF"/>
      </a:lt1>
      <a:dk2>
        <a:srgbClr val="000000"/>
      </a:dk2>
      <a:lt2>
        <a:srgbClr val="FFFFFF"/>
      </a:lt2>
      <a:accent1>
        <a:srgbClr val="009D7F"/>
      </a:accent1>
      <a:accent2>
        <a:srgbClr val="FEC843"/>
      </a:accent2>
      <a:accent3>
        <a:srgbClr val="556680"/>
      </a:accent3>
      <a:accent4>
        <a:srgbClr val="00A1CD"/>
      </a:accent4>
      <a:accent5>
        <a:srgbClr val="000000"/>
      </a:accent5>
      <a:accent6>
        <a:srgbClr val="C8ACB7"/>
      </a:accent6>
      <a:hlink>
        <a:srgbClr val="009D7F"/>
      </a:hlink>
      <a:folHlink>
        <a:srgbClr val="77645A"/>
      </a:folHlink>
    </a:clrScheme>
    <a:fontScheme name="Office klassis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5_NMBU">
  <a:themeElements>
    <a:clrScheme name="NMBU">
      <a:dk1>
        <a:sysClr val="windowText" lastClr="000000"/>
      </a:dk1>
      <a:lt1>
        <a:sysClr val="window" lastClr="FFFFFF"/>
      </a:lt1>
      <a:dk2>
        <a:srgbClr val="000000"/>
      </a:dk2>
      <a:lt2>
        <a:srgbClr val="FFFFFF"/>
      </a:lt2>
      <a:accent1>
        <a:srgbClr val="009D7F"/>
      </a:accent1>
      <a:accent2>
        <a:srgbClr val="FEC843"/>
      </a:accent2>
      <a:accent3>
        <a:srgbClr val="556680"/>
      </a:accent3>
      <a:accent4>
        <a:srgbClr val="00A1CD"/>
      </a:accent4>
      <a:accent5>
        <a:srgbClr val="000000"/>
      </a:accent5>
      <a:accent6>
        <a:srgbClr val="C8ACB7"/>
      </a:accent6>
      <a:hlink>
        <a:srgbClr val="009D7F"/>
      </a:hlink>
      <a:folHlink>
        <a:srgbClr val="77645A"/>
      </a:folHlink>
    </a:clrScheme>
    <a:fontScheme name="Office klassis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34D04241B6A2C49AEC0829EF2CEDC39" ma:contentTypeVersion="10" ma:contentTypeDescription="Create a new document." ma:contentTypeScope="" ma:versionID="8cb6642da07eca8b676722397af83821">
  <xsd:schema xmlns:xsd="http://www.w3.org/2001/XMLSchema" xmlns:xs="http://www.w3.org/2001/XMLSchema" xmlns:p="http://schemas.microsoft.com/office/2006/metadata/properties" xmlns:ns3="44bfa961-d78b-447a-878e-35665a8e91da" targetNamespace="http://schemas.microsoft.com/office/2006/metadata/properties" ma:root="true" ma:fieldsID="fed824015fb53f20ae12fe767caa57d0" ns3:_="">
    <xsd:import namespace="44bfa961-d78b-447a-878e-35665a8e91d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bfa961-d78b-447a-878e-35665a8e91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F638A1F-54C3-4670-89D8-B1FFACE23D7C}">
  <ds:schemaRefs>
    <ds:schemaRef ds:uri="http://schemas.microsoft.com/sharepoint/v3/contenttype/forms"/>
  </ds:schemaRefs>
</ds:datastoreItem>
</file>

<file path=customXml/itemProps2.xml><?xml version="1.0" encoding="utf-8"?>
<ds:datastoreItem xmlns:ds="http://schemas.openxmlformats.org/officeDocument/2006/customXml" ds:itemID="{37E348AB-F6C4-449A-899C-7448A9A775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bfa961-d78b-447a-878e-35665a8e91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AA48EA6-061D-410C-9D29-53101D6FAAAF}">
  <ds:schemaRefs>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dcmitype/"/>
    <ds:schemaRef ds:uri="http://purl.org/dc/elements/1.1/"/>
    <ds:schemaRef ds:uri="http://schemas.microsoft.com/office/infopath/2007/PartnerControls"/>
    <ds:schemaRef ds:uri="44bfa961-d78b-447a-878e-35665a8e91d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nmbu_engelsk_4-3</Template>
  <TotalTime>0</TotalTime>
  <Words>842</Words>
  <Application>Microsoft Office PowerPoint</Application>
  <PresentationFormat>On-screen Show (4:3)</PresentationFormat>
  <Paragraphs>91</Paragraphs>
  <Slides>8</Slides>
  <Notes>6</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8</vt:i4>
      </vt:variant>
    </vt:vector>
  </HeadingPairs>
  <TitlesOfParts>
    <vt:vector size="17" baseType="lpstr">
      <vt:lpstr>Arial</vt:lpstr>
      <vt:lpstr>Calibri</vt:lpstr>
      <vt:lpstr>Comic Sans MS</vt:lpstr>
      <vt:lpstr>Symbol</vt:lpstr>
      <vt:lpstr>Times New Roman</vt:lpstr>
      <vt:lpstr>Webdings</vt:lpstr>
      <vt:lpstr>NMBU 16:9 with footer</vt:lpstr>
      <vt:lpstr>2_Norsk PPT-mal NMBU</vt:lpstr>
      <vt:lpstr>5_NMBU</vt:lpstr>
      <vt:lpstr>The Cat – Behaviour and Welfare  20. How can you develop kittens  into well-functioning adult  cats?</vt:lpstr>
      <vt:lpstr>  How can you develop kittens into well-functioning adult cats?</vt:lpstr>
      <vt:lpstr>Heritability of behaviour traits based on paternal half-sibs</vt:lpstr>
      <vt:lpstr>How to get a well-functioning adult cat – I</vt:lpstr>
      <vt:lpstr>How to get a well-functioning adult cat – II</vt:lpstr>
      <vt:lpstr>More on cats’ behaviour and welfare is found here (in Norwegian)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
  <cp:lastModifiedBy/>
  <cp:revision>1</cp:revision>
  <dcterms:created xsi:type="dcterms:W3CDTF">2020-02-04T13:28:50Z</dcterms:created>
  <dcterms:modified xsi:type="dcterms:W3CDTF">2022-09-20T17:26:15Z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0484126-3486-41a9-802e-7f1e2277276c_Enabled">
    <vt:lpwstr>True</vt:lpwstr>
  </property>
  <property fmtid="{D5CDD505-2E9C-101B-9397-08002B2CF9AE}" pid="3" name="MSIP_Label_d0484126-3486-41a9-802e-7f1e2277276c_SiteId">
    <vt:lpwstr>eec01f8e-737f-43e3-9ed5-f8a59913bd82</vt:lpwstr>
  </property>
  <property fmtid="{D5CDD505-2E9C-101B-9397-08002B2CF9AE}" pid="4" name="MSIP_Label_d0484126-3486-41a9-802e-7f1e2277276c_Owner">
    <vt:lpwstr>kenneth.isaksen@nmbu.no</vt:lpwstr>
  </property>
  <property fmtid="{D5CDD505-2E9C-101B-9397-08002B2CF9AE}" pid="5" name="MSIP_Label_d0484126-3486-41a9-802e-7f1e2277276c_SetDate">
    <vt:lpwstr>2019-04-15T09:22:23.5926490Z</vt:lpwstr>
  </property>
  <property fmtid="{D5CDD505-2E9C-101B-9397-08002B2CF9AE}" pid="6" name="MSIP_Label_d0484126-3486-41a9-802e-7f1e2277276c_Name">
    <vt:lpwstr>Internal</vt:lpwstr>
  </property>
  <property fmtid="{D5CDD505-2E9C-101B-9397-08002B2CF9AE}" pid="7" name="MSIP_Label_d0484126-3486-41a9-802e-7f1e2277276c_Application">
    <vt:lpwstr>Microsoft Azure Information Protection</vt:lpwstr>
  </property>
  <property fmtid="{D5CDD505-2E9C-101B-9397-08002B2CF9AE}" pid="8" name="MSIP_Label_d0484126-3486-41a9-802e-7f1e2277276c_Extended_MSFT_Method">
    <vt:lpwstr>Automatic</vt:lpwstr>
  </property>
  <property fmtid="{D5CDD505-2E9C-101B-9397-08002B2CF9AE}" pid="9" name="Sensitivity">
    <vt:lpwstr>Internal</vt:lpwstr>
  </property>
  <property fmtid="{D5CDD505-2E9C-101B-9397-08002B2CF9AE}" pid="10" name="ContentTypeId">
    <vt:lpwstr>0x010100934D04241B6A2C49AEC0829EF2CEDC39</vt:lpwstr>
  </property>
</Properties>
</file>